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notesSlides/notesSlide1.xml" ContentType="application/vnd.openxmlformats-officedocument.presentationml.notesSlide+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notesSlides/notesSlide2.xml" ContentType="application/vnd.openxmlformats-officedocument.presentationml.notesSlide+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notesSlides/notesSlide3.xml" ContentType="application/vnd.openxmlformats-officedocument.presentationml.notesSlide+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notesSlides/notesSlide4.xml" ContentType="application/vnd.openxmlformats-officedocument.presentationml.notesSlide+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notesSlides/notesSlide5.xml" ContentType="application/vnd.openxmlformats-officedocument.presentationml.notesSlide+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notesSlides/notesSlide6.xml" ContentType="application/vnd.openxmlformats-officedocument.presentationml.notesSlide+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notesSlides/notesSlide7.xml" ContentType="application/vnd.openxmlformats-officedocument.presentationml.notesSlide+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notesSlides/notesSlide8.xml" ContentType="application/vnd.openxmlformats-officedocument.presentationml.notesSlide+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notesSlides/notesSlide9.xml" ContentType="application/vnd.openxmlformats-officedocument.presentationml.notesSlide+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notesSlides/notesSlide10.xml" ContentType="application/vnd.openxmlformats-officedocument.presentationml.notesSlide+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ink/ink2718.xml" ContentType="application/inkml+xml"/>
  <Override PartName="/ppt/ink/ink2719.xml" ContentType="application/inkml+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notesSlides/notesSlide11.xml" ContentType="application/vnd.openxmlformats-officedocument.presentationml.notesSlide+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ink/ink2967.xml" ContentType="application/inkml+xml"/>
  <Override PartName="/ppt/ink/ink2968.xml" ContentType="application/inkml+xml"/>
  <Override PartName="/ppt/ink/ink2969.xml" ContentType="application/inkml+xml"/>
  <Override PartName="/ppt/ink/ink2970.xml" ContentType="application/inkml+xml"/>
  <Override PartName="/ppt/ink/ink2971.xml" ContentType="application/inkml+xml"/>
  <Override PartName="/ppt/ink/ink2972.xml" ContentType="application/inkml+xml"/>
  <Override PartName="/ppt/ink/ink2973.xml" ContentType="application/inkml+xml"/>
  <Override PartName="/ppt/ink/ink2974.xml" ContentType="application/inkml+xml"/>
  <Override PartName="/ppt/ink/ink2975.xml" ContentType="application/inkml+xml"/>
  <Override PartName="/ppt/ink/ink2976.xml" ContentType="application/inkml+xml"/>
  <Override PartName="/ppt/ink/ink2977.xml" ContentType="application/inkml+xml"/>
  <Override PartName="/ppt/ink/ink2978.xml" ContentType="application/inkml+xml"/>
  <Override PartName="/ppt/ink/ink2979.xml" ContentType="application/inkml+xml"/>
  <Override PartName="/ppt/ink/ink2980.xml" ContentType="application/inkml+xml"/>
  <Override PartName="/ppt/ink/ink2981.xml" ContentType="application/inkml+xml"/>
  <Override PartName="/ppt/ink/ink2982.xml" ContentType="application/inkml+xml"/>
  <Override PartName="/ppt/ink/ink2983.xml" ContentType="application/inkml+xml"/>
  <Override PartName="/ppt/ink/ink2984.xml" ContentType="application/inkml+xml"/>
  <Override PartName="/ppt/ink/ink2985.xml" ContentType="application/inkml+xml"/>
  <Override PartName="/ppt/ink/ink2986.xml" ContentType="application/inkml+xml"/>
  <Override PartName="/ppt/ink/ink2987.xml" ContentType="application/inkml+xml"/>
  <Override PartName="/ppt/ink/ink2988.xml" ContentType="application/inkml+xml"/>
  <Override PartName="/ppt/ink/ink2989.xml" ContentType="application/inkml+xml"/>
  <Override PartName="/ppt/ink/ink2990.xml" ContentType="application/inkml+xml"/>
  <Override PartName="/ppt/ink/ink2991.xml" ContentType="application/inkml+xml"/>
  <Override PartName="/ppt/ink/ink2992.xml" ContentType="application/inkml+xml"/>
  <Override PartName="/ppt/ink/ink2993.xml" ContentType="application/inkml+xml"/>
  <Override PartName="/ppt/ink/ink2994.xml" ContentType="application/inkml+xml"/>
  <Override PartName="/ppt/ink/ink2995.xml" ContentType="application/inkml+xml"/>
  <Override PartName="/ppt/ink/ink2996.xml" ContentType="application/inkml+xml"/>
  <Override PartName="/ppt/ink/ink2997.xml" ContentType="application/inkml+xml"/>
  <Override PartName="/ppt/ink/ink2998.xml" ContentType="application/inkml+xml"/>
  <Override PartName="/ppt/ink/ink2999.xml" ContentType="application/inkml+xml"/>
  <Override PartName="/ppt/ink/ink3000.xml" ContentType="application/inkml+xml"/>
  <Override PartName="/ppt/ink/ink3001.xml" ContentType="application/inkml+xml"/>
  <Override PartName="/ppt/ink/ink3002.xml" ContentType="application/inkml+xml"/>
  <Override PartName="/ppt/ink/ink3003.xml" ContentType="application/inkml+xml"/>
  <Override PartName="/ppt/ink/ink3004.xml" ContentType="application/inkml+xml"/>
  <Override PartName="/ppt/ink/ink3005.xml" ContentType="application/inkml+xml"/>
  <Override PartName="/ppt/ink/ink3006.xml" ContentType="application/inkml+xml"/>
  <Override PartName="/ppt/ink/ink3007.xml" ContentType="application/inkml+xml"/>
  <Override PartName="/ppt/ink/ink3008.xml" ContentType="application/inkml+xml"/>
  <Override PartName="/ppt/ink/ink3009.xml" ContentType="application/inkml+xml"/>
  <Override PartName="/ppt/ink/ink3010.xml" ContentType="application/inkml+xml"/>
  <Override PartName="/ppt/ink/ink3011.xml" ContentType="application/inkml+xml"/>
  <Override PartName="/ppt/ink/ink3012.xml" ContentType="application/inkml+xml"/>
  <Override PartName="/ppt/ink/ink3013.xml" ContentType="application/inkml+xml"/>
  <Override PartName="/ppt/ink/ink3014.xml" ContentType="application/inkml+xml"/>
  <Override PartName="/ppt/ink/ink3015.xml" ContentType="application/inkml+xml"/>
  <Override PartName="/ppt/ink/ink3016.xml" ContentType="application/inkml+xml"/>
  <Override PartName="/ppt/ink/ink3017.xml" ContentType="application/inkml+xml"/>
  <Override PartName="/ppt/ink/ink3018.xml" ContentType="application/inkml+xml"/>
  <Override PartName="/ppt/ink/ink3019.xml" ContentType="application/inkml+xml"/>
  <Override PartName="/ppt/ink/ink3020.xml" ContentType="application/inkml+xml"/>
  <Override PartName="/ppt/ink/ink3021.xml" ContentType="application/inkml+xml"/>
  <Override PartName="/ppt/ink/ink3022.xml" ContentType="application/inkml+xml"/>
  <Override PartName="/ppt/ink/ink3023.xml" ContentType="application/inkml+xml"/>
  <Override PartName="/ppt/ink/ink3024.xml" ContentType="application/inkml+xml"/>
  <Override PartName="/ppt/ink/ink3025.xml" ContentType="application/inkml+xml"/>
  <Override PartName="/ppt/ink/ink3026.xml" ContentType="application/inkml+xml"/>
  <Override PartName="/ppt/ink/ink3027.xml" ContentType="application/inkml+xml"/>
  <Override PartName="/ppt/ink/ink3028.xml" ContentType="application/inkml+xml"/>
  <Override PartName="/ppt/ink/ink3029.xml" ContentType="application/inkml+xml"/>
  <Override PartName="/ppt/ink/ink3030.xml" ContentType="application/inkml+xml"/>
  <Override PartName="/ppt/ink/ink3031.xml" ContentType="application/inkml+xml"/>
  <Override PartName="/ppt/ink/ink3032.xml" ContentType="application/inkml+xml"/>
  <Override PartName="/ppt/ink/ink3033.xml" ContentType="application/inkml+xml"/>
  <Override PartName="/ppt/ink/ink3034.xml" ContentType="application/inkml+xml"/>
  <Override PartName="/ppt/ink/ink3035.xml" ContentType="application/inkml+xml"/>
  <Override PartName="/ppt/ink/ink3036.xml" ContentType="application/inkml+xml"/>
  <Override PartName="/ppt/ink/ink3037.xml" ContentType="application/inkml+xml"/>
  <Override PartName="/ppt/ink/ink3038.xml" ContentType="application/inkml+xml"/>
  <Override PartName="/ppt/ink/ink3039.xml" ContentType="application/inkml+xml"/>
  <Override PartName="/ppt/ink/ink3040.xml" ContentType="application/inkml+xml"/>
  <Override PartName="/ppt/ink/ink3041.xml" ContentType="application/inkml+xml"/>
  <Override PartName="/ppt/ink/ink3042.xml" ContentType="application/inkml+xml"/>
  <Override PartName="/ppt/ink/ink3043.xml" ContentType="application/inkml+xml"/>
  <Override PartName="/ppt/ink/ink3044.xml" ContentType="application/inkml+xml"/>
  <Override PartName="/ppt/ink/ink3045.xml" ContentType="application/inkml+xml"/>
  <Override PartName="/ppt/ink/ink3046.xml" ContentType="application/inkml+xml"/>
  <Override PartName="/ppt/ink/ink3047.xml" ContentType="application/inkml+xml"/>
  <Override PartName="/ppt/ink/ink3048.xml" ContentType="application/inkml+xml"/>
  <Override PartName="/ppt/ink/ink3049.xml" ContentType="application/inkml+xml"/>
  <Override PartName="/ppt/ink/ink3050.xml" ContentType="application/inkml+xml"/>
  <Override PartName="/ppt/ink/ink3051.xml" ContentType="application/inkml+xml"/>
  <Override PartName="/ppt/ink/ink3052.xml" ContentType="application/inkml+xml"/>
  <Override PartName="/ppt/ink/ink3053.xml" ContentType="application/inkml+xml"/>
  <Override PartName="/ppt/ink/ink3054.xml" ContentType="application/inkml+xml"/>
  <Override PartName="/ppt/ink/ink3055.xml" ContentType="application/inkml+xml"/>
  <Override PartName="/ppt/ink/ink3056.xml" ContentType="application/inkml+xml"/>
  <Override PartName="/ppt/ink/ink3057.xml" ContentType="application/inkml+xml"/>
  <Override PartName="/ppt/ink/ink3058.xml" ContentType="application/inkml+xml"/>
  <Override PartName="/ppt/ink/ink3059.xml" ContentType="application/inkml+xml"/>
  <Override PartName="/ppt/ink/ink3060.xml" ContentType="application/inkml+xml"/>
  <Override PartName="/ppt/ink/ink3061.xml" ContentType="application/inkml+xml"/>
  <Override PartName="/ppt/ink/ink3062.xml" ContentType="application/inkml+xml"/>
  <Override PartName="/ppt/ink/ink3063.xml" ContentType="application/inkml+xml"/>
  <Override PartName="/ppt/ink/ink3064.xml" ContentType="application/inkml+xml"/>
  <Override PartName="/ppt/ink/ink3065.xml" ContentType="application/inkml+xml"/>
  <Override PartName="/ppt/ink/ink3066.xml" ContentType="application/inkml+xml"/>
  <Override PartName="/ppt/ink/ink3067.xml" ContentType="application/inkml+xml"/>
  <Override PartName="/ppt/ink/ink3068.xml" ContentType="application/inkml+xml"/>
  <Override PartName="/ppt/ink/ink3069.xml" ContentType="application/inkml+xml"/>
  <Override PartName="/ppt/ink/ink3070.xml" ContentType="application/inkml+xml"/>
  <Override PartName="/ppt/ink/ink3071.xml" ContentType="application/inkml+xml"/>
  <Override PartName="/ppt/ink/ink3072.xml" ContentType="application/inkml+xml"/>
  <Override PartName="/ppt/ink/ink3073.xml" ContentType="application/inkml+xml"/>
  <Override PartName="/ppt/ink/ink3074.xml" ContentType="application/inkml+xml"/>
  <Override PartName="/ppt/ink/ink3075.xml" ContentType="application/inkml+xml"/>
  <Override PartName="/ppt/ink/ink3076.xml" ContentType="application/inkml+xml"/>
  <Override PartName="/ppt/ink/ink3077.xml" ContentType="application/inkml+xml"/>
  <Override PartName="/ppt/ink/ink3078.xml" ContentType="application/inkml+xml"/>
  <Override PartName="/ppt/ink/ink3079.xml" ContentType="application/inkml+xml"/>
  <Override PartName="/ppt/ink/ink3080.xml" ContentType="application/inkml+xml"/>
  <Override PartName="/ppt/ink/ink3081.xml" ContentType="application/inkml+xml"/>
  <Override PartName="/ppt/ink/ink3082.xml" ContentType="application/inkml+xml"/>
  <Override PartName="/ppt/ink/ink3083.xml" ContentType="application/inkml+xml"/>
  <Override PartName="/ppt/ink/ink3084.xml" ContentType="application/inkml+xml"/>
  <Override PartName="/ppt/ink/ink3085.xml" ContentType="application/inkml+xml"/>
  <Override PartName="/ppt/ink/ink3086.xml" ContentType="application/inkml+xml"/>
  <Override PartName="/ppt/ink/ink3087.xml" ContentType="application/inkml+xml"/>
  <Override PartName="/ppt/ink/ink3088.xml" ContentType="application/inkml+xml"/>
  <Override PartName="/ppt/ink/ink3089.xml" ContentType="application/inkml+xml"/>
  <Override PartName="/ppt/ink/ink3090.xml" ContentType="application/inkml+xml"/>
  <Override PartName="/ppt/ink/ink3091.xml" ContentType="application/inkml+xml"/>
  <Override PartName="/ppt/ink/ink3092.xml" ContentType="application/inkml+xml"/>
  <Override PartName="/ppt/ink/ink3093.xml" ContentType="application/inkml+xml"/>
  <Override PartName="/ppt/ink/ink3094.xml" ContentType="application/inkml+xml"/>
  <Override PartName="/ppt/ink/ink3095.xml" ContentType="application/inkml+xml"/>
  <Override PartName="/ppt/ink/ink3096.xml" ContentType="application/inkml+xml"/>
  <Override PartName="/ppt/ink/ink3097.xml" ContentType="application/inkml+xml"/>
  <Override PartName="/ppt/ink/ink3098.xml" ContentType="application/inkml+xml"/>
  <Override PartName="/ppt/ink/ink3099.xml" ContentType="application/inkml+xml"/>
  <Override PartName="/ppt/ink/ink3100.xml" ContentType="application/inkml+xml"/>
  <Override PartName="/ppt/ink/ink3101.xml" ContentType="application/inkml+xml"/>
  <Override PartName="/ppt/ink/ink3102.xml" ContentType="application/inkml+xml"/>
  <Override PartName="/ppt/ink/ink3103.xml" ContentType="application/inkml+xml"/>
  <Override PartName="/ppt/ink/ink3104.xml" ContentType="application/inkml+xml"/>
  <Override PartName="/ppt/ink/ink3105.xml" ContentType="application/inkml+xml"/>
  <Override PartName="/ppt/ink/ink3106.xml" ContentType="application/inkml+xml"/>
  <Override PartName="/ppt/ink/ink3107.xml" ContentType="application/inkml+xml"/>
  <Override PartName="/ppt/ink/ink3108.xml" ContentType="application/inkml+xml"/>
  <Override PartName="/ppt/ink/ink3109.xml" ContentType="application/inkml+xml"/>
  <Override PartName="/ppt/ink/ink3110.xml" ContentType="application/inkml+xml"/>
  <Override PartName="/ppt/ink/ink3111.xml" ContentType="application/inkml+xml"/>
  <Override PartName="/ppt/ink/ink3112.xml" ContentType="application/inkml+xml"/>
  <Override PartName="/ppt/ink/ink3113.xml" ContentType="application/inkml+xml"/>
  <Override PartName="/ppt/ink/ink3114.xml" ContentType="application/inkml+xml"/>
  <Override PartName="/ppt/ink/ink3115.xml" ContentType="application/inkml+xml"/>
  <Override PartName="/ppt/ink/ink3116.xml" ContentType="application/inkml+xml"/>
  <Override PartName="/ppt/ink/ink3117.xml" ContentType="application/inkml+xml"/>
  <Override PartName="/ppt/ink/ink3118.xml" ContentType="application/inkml+xml"/>
  <Override PartName="/ppt/ink/ink3119.xml" ContentType="application/inkml+xml"/>
  <Override PartName="/ppt/ink/ink3120.xml" ContentType="application/inkml+xml"/>
  <Override PartName="/ppt/ink/ink3121.xml" ContentType="application/inkml+xml"/>
  <Override PartName="/ppt/ink/ink3122.xml" ContentType="application/inkml+xml"/>
  <Override PartName="/ppt/ink/ink3123.xml" ContentType="application/inkml+xml"/>
  <Override PartName="/ppt/ink/ink3124.xml" ContentType="application/inkml+xml"/>
  <Override PartName="/ppt/ink/ink3125.xml" ContentType="application/inkml+xml"/>
  <Override PartName="/ppt/ink/ink3126.xml" ContentType="application/inkml+xml"/>
  <Override PartName="/ppt/ink/ink3127.xml" ContentType="application/inkml+xml"/>
  <Override PartName="/ppt/ink/ink3128.xml" ContentType="application/inkml+xml"/>
  <Override PartName="/ppt/ink/ink3129.xml" ContentType="application/inkml+xml"/>
  <Override PartName="/ppt/ink/ink3130.xml" ContentType="application/inkml+xml"/>
  <Override PartName="/ppt/ink/ink3131.xml" ContentType="application/inkml+xml"/>
  <Override PartName="/ppt/ink/ink3132.xml" ContentType="application/inkml+xml"/>
  <Override PartName="/ppt/ink/ink3133.xml" ContentType="application/inkml+xml"/>
  <Override PartName="/ppt/ink/ink3134.xml" ContentType="application/inkml+xml"/>
  <Override PartName="/ppt/ink/ink3135.xml" ContentType="application/inkml+xml"/>
  <Override PartName="/ppt/ink/ink3136.xml" ContentType="application/inkml+xml"/>
  <Override PartName="/ppt/ink/ink3137.xml" ContentType="application/inkml+xml"/>
  <Override PartName="/ppt/ink/ink3138.xml" ContentType="application/inkml+xml"/>
  <Override PartName="/ppt/ink/ink3139.xml" ContentType="application/inkml+xml"/>
  <Override PartName="/ppt/ink/ink3140.xml" ContentType="application/inkml+xml"/>
  <Override PartName="/ppt/ink/ink3141.xml" ContentType="application/inkml+xml"/>
  <Override PartName="/ppt/ink/ink3142.xml" ContentType="application/inkml+xml"/>
  <Override PartName="/ppt/ink/ink3143.xml" ContentType="application/inkml+xml"/>
  <Override PartName="/ppt/ink/ink3144.xml" ContentType="application/inkml+xml"/>
  <Override PartName="/ppt/ink/ink3145.xml" ContentType="application/inkml+xml"/>
  <Override PartName="/ppt/ink/ink3146.xml" ContentType="application/inkml+xml"/>
  <Override PartName="/ppt/ink/ink3147.xml" ContentType="application/inkml+xml"/>
  <Override PartName="/ppt/ink/ink3148.xml" ContentType="application/inkml+xml"/>
  <Override PartName="/ppt/ink/ink3149.xml" ContentType="application/inkml+xml"/>
  <Override PartName="/ppt/ink/ink3150.xml" ContentType="application/inkml+xml"/>
  <Override PartName="/ppt/ink/ink3151.xml" ContentType="application/inkml+xml"/>
  <Override PartName="/ppt/ink/ink3152.xml" ContentType="application/inkml+xml"/>
  <Override PartName="/ppt/ink/ink3153.xml" ContentType="application/inkml+xml"/>
  <Override PartName="/ppt/ink/ink3154.xml" ContentType="application/inkml+xml"/>
  <Override PartName="/ppt/ink/ink3155.xml" ContentType="application/inkml+xml"/>
  <Override PartName="/ppt/ink/ink3156.xml" ContentType="application/inkml+xml"/>
  <Override PartName="/ppt/ink/ink3157.xml" ContentType="application/inkml+xml"/>
  <Override PartName="/ppt/ink/ink3158.xml" ContentType="application/inkml+xml"/>
  <Override PartName="/ppt/notesSlides/notesSlide12.xml" ContentType="application/vnd.openxmlformats-officedocument.presentationml.notesSlide+xml"/>
  <Override PartName="/ppt/ink/ink3159.xml" ContentType="application/inkml+xml"/>
  <Override PartName="/ppt/ink/ink3160.xml" ContentType="application/inkml+xml"/>
  <Override PartName="/ppt/ink/ink3161.xml" ContentType="application/inkml+xml"/>
  <Override PartName="/ppt/ink/ink3162.xml" ContentType="application/inkml+xml"/>
  <Override PartName="/ppt/ink/ink3163.xml" ContentType="application/inkml+xml"/>
  <Override PartName="/ppt/ink/ink3164.xml" ContentType="application/inkml+xml"/>
  <Override PartName="/ppt/ink/ink3165.xml" ContentType="application/inkml+xml"/>
  <Override PartName="/ppt/ink/ink3166.xml" ContentType="application/inkml+xml"/>
  <Override PartName="/ppt/ink/ink3167.xml" ContentType="application/inkml+xml"/>
  <Override PartName="/ppt/ink/ink3168.xml" ContentType="application/inkml+xml"/>
  <Override PartName="/ppt/ink/ink3169.xml" ContentType="application/inkml+xml"/>
  <Override PartName="/ppt/ink/ink3170.xml" ContentType="application/inkml+xml"/>
  <Override PartName="/ppt/ink/ink3171.xml" ContentType="application/inkml+xml"/>
  <Override PartName="/ppt/ink/ink3172.xml" ContentType="application/inkml+xml"/>
  <Override PartName="/ppt/ink/ink3173.xml" ContentType="application/inkml+xml"/>
  <Override PartName="/ppt/ink/ink3174.xml" ContentType="application/inkml+xml"/>
  <Override PartName="/ppt/ink/ink3175.xml" ContentType="application/inkml+xml"/>
  <Override PartName="/ppt/ink/ink3176.xml" ContentType="application/inkml+xml"/>
  <Override PartName="/ppt/ink/ink3177.xml" ContentType="application/inkml+xml"/>
  <Override PartName="/ppt/ink/ink3178.xml" ContentType="application/inkml+xml"/>
  <Override PartName="/ppt/ink/ink3179.xml" ContentType="application/inkml+xml"/>
  <Override PartName="/ppt/ink/ink3180.xml" ContentType="application/inkml+xml"/>
  <Override PartName="/ppt/ink/ink3181.xml" ContentType="application/inkml+xml"/>
  <Override PartName="/ppt/ink/ink3182.xml" ContentType="application/inkml+xml"/>
  <Override PartName="/ppt/ink/ink3183.xml" ContentType="application/inkml+xml"/>
  <Override PartName="/ppt/ink/ink3184.xml" ContentType="application/inkml+xml"/>
  <Override PartName="/ppt/ink/ink3185.xml" ContentType="application/inkml+xml"/>
  <Override PartName="/ppt/ink/ink3186.xml" ContentType="application/inkml+xml"/>
  <Override PartName="/ppt/ink/ink3187.xml" ContentType="application/inkml+xml"/>
  <Override PartName="/ppt/ink/ink3188.xml" ContentType="application/inkml+xml"/>
  <Override PartName="/ppt/ink/ink3189.xml" ContentType="application/inkml+xml"/>
  <Override PartName="/ppt/ink/ink3190.xml" ContentType="application/inkml+xml"/>
  <Override PartName="/ppt/ink/ink3191.xml" ContentType="application/inkml+xml"/>
  <Override PartName="/ppt/ink/ink3192.xml" ContentType="application/inkml+xml"/>
  <Override PartName="/ppt/ink/ink3193.xml" ContentType="application/inkml+xml"/>
  <Override PartName="/ppt/ink/ink3194.xml" ContentType="application/inkml+xml"/>
  <Override PartName="/ppt/ink/ink3195.xml" ContentType="application/inkml+xml"/>
  <Override PartName="/ppt/ink/ink3196.xml" ContentType="application/inkml+xml"/>
  <Override PartName="/ppt/ink/ink3197.xml" ContentType="application/inkml+xml"/>
  <Override PartName="/ppt/ink/ink3198.xml" ContentType="application/inkml+xml"/>
  <Override PartName="/ppt/ink/ink3199.xml" ContentType="application/inkml+xml"/>
  <Override PartName="/ppt/ink/ink3200.xml" ContentType="application/inkml+xml"/>
  <Override PartName="/ppt/ink/ink3201.xml" ContentType="application/inkml+xml"/>
  <Override PartName="/ppt/ink/ink3202.xml" ContentType="application/inkml+xml"/>
  <Override PartName="/ppt/ink/ink3203.xml" ContentType="application/inkml+xml"/>
  <Override PartName="/ppt/ink/ink3204.xml" ContentType="application/inkml+xml"/>
  <Override PartName="/ppt/ink/ink3205.xml" ContentType="application/inkml+xml"/>
  <Override PartName="/ppt/ink/ink3206.xml" ContentType="application/inkml+xml"/>
  <Override PartName="/ppt/ink/ink3207.xml" ContentType="application/inkml+xml"/>
  <Override PartName="/ppt/ink/ink3208.xml" ContentType="application/inkml+xml"/>
  <Override PartName="/ppt/ink/ink3209.xml" ContentType="application/inkml+xml"/>
  <Override PartName="/ppt/ink/ink3210.xml" ContentType="application/inkml+xml"/>
  <Override PartName="/ppt/ink/ink3211.xml" ContentType="application/inkml+xml"/>
  <Override PartName="/ppt/ink/ink3212.xml" ContentType="application/inkml+xml"/>
  <Override PartName="/ppt/ink/ink3213.xml" ContentType="application/inkml+xml"/>
  <Override PartName="/ppt/ink/ink3214.xml" ContentType="application/inkml+xml"/>
  <Override PartName="/ppt/ink/ink3215.xml" ContentType="application/inkml+xml"/>
  <Override PartName="/ppt/ink/ink3216.xml" ContentType="application/inkml+xml"/>
  <Override PartName="/ppt/ink/ink3217.xml" ContentType="application/inkml+xml"/>
  <Override PartName="/ppt/ink/ink3218.xml" ContentType="application/inkml+xml"/>
  <Override PartName="/ppt/ink/ink3219.xml" ContentType="application/inkml+xml"/>
  <Override PartName="/ppt/ink/ink3220.xml" ContentType="application/inkml+xml"/>
  <Override PartName="/ppt/ink/ink3221.xml" ContentType="application/inkml+xml"/>
  <Override PartName="/ppt/ink/ink3222.xml" ContentType="application/inkml+xml"/>
  <Override PartName="/ppt/ink/ink3223.xml" ContentType="application/inkml+xml"/>
  <Override PartName="/ppt/ink/ink3224.xml" ContentType="application/inkml+xml"/>
  <Override PartName="/ppt/ink/ink3225.xml" ContentType="application/inkml+xml"/>
  <Override PartName="/ppt/ink/ink3226.xml" ContentType="application/inkml+xml"/>
  <Override PartName="/ppt/ink/ink3227.xml" ContentType="application/inkml+xml"/>
  <Override PartName="/ppt/ink/ink3228.xml" ContentType="application/inkml+xml"/>
  <Override PartName="/ppt/ink/ink3229.xml" ContentType="application/inkml+xml"/>
  <Override PartName="/ppt/ink/ink3230.xml" ContentType="application/inkml+xml"/>
  <Override PartName="/ppt/ink/ink3231.xml" ContentType="application/inkml+xml"/>
  <Override PartName="/ppt/ink/ink3232.xml" ContentType="application/inkml+xml"/>
  <Override PartName="/ppt/ink/ink3233.xml" ContentType="application/inkml+xml"/>
  <Override PartName="/ppt/ink/ink3234.xml" ContentType="application/inkml+xml"/>
  <Override PartName="/ppt/ink/ink3235.xml" ContentType="application/inkml+xml"/>
  <Override PartName="/ppt/ink/ink3236.xml" ContentType="application/inkml+xml"/>
  <Override PartName="/ppt/ink/ink3237.xml" ContentType="application/inkml+xml"/>
  <Override PartName="/ppt/ink/ink3238.xml" ContentType="application/inkml+xml"/>
  <Override PartName="/ppt/ink/ink3239.xml" ContentType="application/inkml+xml"/>
  <Override PartName="/ppt/ink/ink3240.xml" ContentType="application/inkml+xml"/>
  <Override PartName="/ppt/ink/ink3241.xml" ContentType="application/inkml+xml"/>
  <Override PartName="/ppt/ink/ink3242.xml" ContentType="application/inkml+xml"/>
  <Override PartName="/ppt/ink/ink3243.xml" ContentType="application/inkml+xml"/>
  <Override PartName="/ppt/ink/ink3244.xml" ContentType="application/inkml+xml"/>
  <Override PartName="/ppt/ink/ink3245.xml" ContentType="application/inkml+xml"/>
  <Override PartName="/ppt/ink/ink3246.xml" ContentType="application/inkml+xml"/>
  <Override PartName="/ppt/ink/ink3247.xml" ContentType="application/inkml+xml"/>
  <Override PartName="/ppt/ink/ink3248.xml" ContentType="application/inkml+xml"/>
  <Override PartName="/ppt/ink/ink3249.xml" ContentType="application/inkml+xml"/>
  <Override PartName="/ppt/ink/ink3250.xml" ContentType="application/inkml+xml"/>
  <Override PartName="/ppt/ink/ink3251.xml" ContentType="application/inkml+xml"/>
  <Override PartName="/ppt/ink/ink3252.xml" ContentType="application/inkml+xml"/>
  <Override PartName="/ppt/ink/ink3253.xml" ContentType="application/inkml+xml"/>
  <Override PartName="/ppt/ink/ink3254.xml" ContentType="application/inkml+xml"/>
  <Override PartName="/ppt/ink/ink3255.xml" ContentType="application/inkml+xml"/>
  <Override PartName="/ppt/ink/ink3256.xml" ContentType="application/inkml+xml"/>
  <Override PartName="/ppt/ink/ink3257.xml" ContentType="application/inkml+xml"/>
  <Override PartName="/ppt/ink/ink3258.xml" ContentType="application/inkml+xml"/>
  <Override PartName="/ppt/ink/ink3259.xml" ContentType="application/inkml+xml"/>
  <Override PartName="/ppt/ink/ink3260.xml" ContentType="application/inkml+xml"/>
  <Override PartName="/ppt/ink/ink3261.xml" ContentType="application/inkml+xml"/>
  <Override PartName="/ppt/ink/ink3262.xml" ContentType="application/inkml+xml"/>
  <Override PartName="/ppt/ink/ink3263.xml" ContentType="application/inkml+xml"/>
  <Override PartName="/ppt/ink/ink3264.xml" ContentType="application/inkml+xml"/>
  <Override PartName="/ppt/ink/ink3265.xml" ContentType="application/inkml+xml"/>
  <Override PartName="/ppt/ink/ink3266.xml" ContentType="application/inkml+xml"/>
  <Override PartName="/ppt/ink/ink3267.xml" ContentType="application/inkml+xml"/>
  <Override PartName="/ppt/ink/ink3268.xml" ContentType="application/inkml+xml"/>
  <Override PartName="/ppt/ink/ink3269.xml" ContentType="application/inkml+xml"/>
  <Override PartName="/ppt/ink/ink3270.xml" ContentType="application/inkml+xml"/>
  <Override PartName="/ppt/ink/ink3271.xml" ContentType="application/inkml+xml"/>
  <Override PartName="/ppt/ink/ink3272.xml" ContentType="application/inkml+xml"/>
  <Override PartName="/ppt/ink/ink3273.xml" ContentType="application/inkml+xml"/>
  <Override PartName="/ppt/ink/ink3274.xml" ContentType="application/inkml+xml"/>
  <Override PartName="/ppt/ink/ink3275.xml" ContentType="application/inkml+xml"/>
  <Override PartName="/ppt/ink/ink3276.xml" ContentType="application/inkml+xml"/>
  <Override PartName="/ppt/ink/ink3277.xml" ContentType="application/inkml+xml"/>
  <Override PartName="/ppt/ink/ink3278.xml" ContentType="application/inkml+xml"/>
  <Override PartName="/ppt/ink/ink3279.xml" ContentType="application/inkml+xml"/>
  <Override PartName="/ppt/ink/ink3280.xml" ContentType="application/inkml+xml"/>
  <Override PartName="/ppt/ink/ink3281.xml" ContentType="application/inkml+xml"/>
  <Override PartName="/ppt/ink/ink3282.xml" ContentType="application/inkml+xml"/>
  <Override PartName="/ppt/ink/ink3283.xml" ContentType="application/inkml+xml"/>
  <Override PartName="/ppt/ink/ink3284.xml" ContentType="application/inkml+xml"/>
  <Override PartName="/ppt/ink/ink3285.xml" ContentType="application/inkml+xml"/>
  <Override PartName="/ppt/ink/ink3286.xml" ContentType="application/inkml+xml"/>
  <Override PartName="/ppt/ink/ink3287.xml" ContentType="application/inkml+xml"/>
  <Override PartName="/ppt/ink/ink3288.xml" ContentType="application/inkml+xml"/>
  <Override PartName="/ppt/ink/ink3289.xml" ContentType="application/inkml+xml"/>
  <Override PartName="/ppt/ink/ink3290.xml" ContentType="application/inkml+xml"/>
  <Override PartName="/ppt/ink/ink3291.xml" ContentType="application/inkml+xml"/>
  <Override PartName="/ppt/ink/ink3292.xml" ContentType="application/inkml+xml"/>
  <Override PartName="/ppt/ink/ink3293.xml" ContentType="application/inkml+xml"/>
  <Override PartName="/ppt/ink/ink3294.xml" ContentType="application/inkml+xml"/>
  <Override PartName="/ppt/ink/ink3295.xml" ContentType="application/inkml+xml"/>
  <Override PartName="/ppt/ink/ink3296.xml" ContentType="application/inkml+xml"/>
  <Override PartName="/ppt/ink/ink3297.xml" ContentType="application/inkml+xml"/>
  <Override PartName="/ppt/ink/ink3298.xml" ContentType="application/inkml+xml"/>
  <Override PartName="/ppt/ink/ink3299.xml" ContentType="application/inkml+xml"/>
  <Override PartName="/ppt/ink/ink3300.xml" ContentType="application/inkml+xml"/>
  <Override PartName="/ppt/ink/ink3301.xml" ContentType="application/inkml+xml"/>
  <Override PartName="/ppt/ink/ink3302.xml" ContentType="application/inkml+xml"/>
  <Override PartName="/ppt/ink/ink3303.xml" ContentType="application/inkml+xml"/>
  <Override PartName="/ppt/ink/ink3304.xml" ContentType="application/inkml+xml"/>
  <Override PartName="/ppt/ink/ink3305.xml" ContentType="application/inkml+xml"/>
  <Override PartName="/ppt/ink/ink3306.xml" ContentType="application/inkml+xml"/>
  <Override PartName="/ppt/ink/ink3307.xml" ContentType="application/inkml+xml"/>
  <Override PartName="/ppt/ink/ink3308.xml" ContentType="application/inkml+xml"/>
  <Override PartName="/ppt/ink/ink3309.xml" ContentType="application/inkml+xml"/>
  <Override PartName="/ppt/ink/ink3310.xml" ContentType="application/inkml+xml"/>
  <Override PartName="/ppt/ink/ink3311.xml" ContentType="application/inkml+xml"/>
  <Override PartName="/ppt/ink/ink3312.xml" ContentType="application/inkml+xml"/>
  <Override PartName="/ppt/ink/ink3313.xml" ContentType="application/inkml+xml"/>
  <Override PartName="/ppt/ink/ink3314.xml" ContentType="application/inkml+xml"/>
  <Override PartName="/ppt/ink/ink3315.xml" ContentType="application/inkml+xml"/>
  <Override PartName="/ppt/ink/ink3316.xml" ContentType="application/inkml+xml"/>
  <Override PartName="/ppt/ink/ink3317.xml" ContentType="application/inkml+xml"/>
  <Override PartName="/ppt/ink/ink3318.xml" ContentType="application/inkml+xml"/>
  <Override PartName="/ppt/ink/ink3319.xml" ContentType="application/inkml+xml"/>
  <Override PartName="/ppt/ink/ink3320.xml" ContentType="application/inkml+xml"/>
  <Override PartName="/ppt/ink/ink3321.xml" ContentType="application/inkml+xml"/>
  <Override PartName="/ppt/ink/ink3322.xml" ContentType="application/inkml+xml"/>
  <Override PartName="/ppt/ink/ink3323.xml" ContentType="application/inkml+xml"/>
  <Override PartName="/ppt/ink/ink3324.xml" ContentType="application/inkml+xml"/>
  <Override PartName="/ppt/ink/ink3325.xml" ContentType="application/inkml+xml"/>
  <Override PartName="/ppt/ink/ink3326.xml" ContentType="application/inkml+xml"/>
  <Override PartName="/ppt/ink/ink3327.xml" ContentType="application/inkml+xml"/>
  <Override PartName="/ppt/ink/ink3328.xml" ContentType="application/inkml+xml"/>
  <Override PartName="/ppt/ink/ink3329.xml" ContentType="application/inkml+xml"/>
  <Override PartName="/ppt/ink/ink3330.xml" ContentType="application/inkml+xml"/>
  <Override PartName="/ppt/ink/ink3331.xml" ContentType="application/inkml+xml"/>
  <Override PartName="/ppt/ink/ink3332.xml" ContentType="application/inkml+xml"/>
  <Override PartName="/ppt/ink/ink3333.xml" ContentType="application/inkml+xml"/>
  <Override PartName="/ppt/ink/ink3334.xml" ContentType="application/inkml+xml"/>
  <Override PartName="/ppt/ink/ink3335.xml" ContentType="application/inkml+xml"/>
  <Override PartName="/ppt/ink/ink3336.xml" ContentType="application/inkml+xml"/>
  <Override PartName="/ppt/ink/ink3337.xml" ContentType="application/inkml+xml"/>
  <Override PartName="/ppt/ink/ink3338.xml" ContentType="application/inkml+xml"/>
  <Override PartName="/ppt/ink/ink3339.xml" ContentType="application/inkml+xml"/>
  <Override PartName="/ppt/ink/ink3340.xml" ContentType="application/inkml+xml"/>
  <Override PartName="/ppt/ink/ink3341.xml" ContentType="application/inkml+xml"/>
  <Override PartName="/ppt/ink/ink3342.xml" ContentType="application/inkml+xml"/>
  <Override PartName="/ppt/ink/ink3343.xml" ContentType="application/inkml+xml"/>
  <Override PartName="/ppt/ink/ink3344.xml" ContentType="application/inkml+xml"/>
  <Override PartName="/ppt/ink/ink3345.xml" ContentType="application/inkml+xml"/>
  <Override PartName="/ppt/ink/ink3346.xml" ContentType="application/inkml+xml"/>
  <Override PartName="/ppt/ink/ink3347.xml" ContentType="application/inkml+xml"/>
  <Override PartName="/ppt/ink/ink3348.xml" ContentType="application/inkml+xml"/>
  <Override PartName="/ppt/ink/ink3349.xml" ContentType="application/inkml+xml"/>
  <Override PartName="/ppt/ink/ink3350.xml" ContentType="application/inkml+xml"/>
  <Override PartName="/ppt/ink/ink3351.xml" ContentType="application/inkml+xml"/>
  <Override PartName="/ppt/ink/ink3352.xml" ContentType="application/inkml+xml"/>
  <Override PartName="/ppt/ink/ink3353.xml" ContentType="application/inkml+xml"/>
  <Override PartName="/ppt/ink/ink3354.xml" ContentType="application/inkml+xml"/>
  <Override PartName="/ppt/ink/ink3355.xml" ContentType="application/inkml+xml"/>
  <Override PartName="/ppt/ink/ink3356.xml" ContentType="application/inkml+xml"/>
  <Override PartName="/ppt/ink/ink3357.xml" ContentType="application/inkml+xml"/>
  <Override PartName="/ppt/ink/ink3358.xml" ContentType="application/inkml+xml"/>
  <Override PartName="/ppt/ink/ink3359.xml" ContentType="application/inkml+xml"/>
  <Override PartName="/ppt/ink/ink3360.xml" ContentType="application/inkml+xml"/>
  <Override PartName="/ppt/ink/ink3361.xml" ContentType="application/inkml+xml"/>
  <Override PartName="/ppt/ink/ink3362.xml" ContentType="application/inkml+xml"/>
  <Override PartName="/ppt/ink/ink3363.xml" ContentType="application/inkml+xml"/>
  <Override PartName="/ppt/ink/ink3364.xml" ContentType="application/inkml+xml"/>
  <Override PartName="/ppt/ink/ink3365.xml" ContentType="application/inkml+xml"/>
  <Override PartName="/ppt/ink/ink3366.xml" ContentType="application/inkml+xml"/>
  <Override PartName="/ppt/ink/ink3367.xml" ContentType="application/inkml+xml"/>
  <Override PartName="/ppt/ink/ink3368.xml" ContentType="application/inkml+xml"/>
  <Override PartName="/ppt/ink/ink3369.xml" ContentType="application/inkml+xml"/>
  <Override PartName="/ppt/ink/ink3370.xml" ContentType="application/inkml+xml"/>
  <Override PartName="/ppt/ink/ink3371.xml" ContentType="application/inkml+xml"/>
  <Override PartName="/ppt/ink/ink3372.xml" ContentType="application/inkml+xml"/>
  <Override PartName="/ppt/ink/ink3373.xml" ContentType="application/inkml+xml"/>
  <Override PartName="/ppt/ink/ink3374.xml" ContentType="application/inkml+xml"/>
  <Override PartName="/ppt/ink/ink3375.xml" ContentType="application/inkml+xml"/>
  <Override PartName="/ppt/ink/ink3376.xml" ContentType="application/inkml+xml"/>
  <Override PartName="/ppt/ink/ink3377.xml" ContentType="application/inkml+xml"/>
  <Override PartName="/ppt/ink/ink3378.xml" ContentType="application/inkml+xml"/>
  <Override PartName="/ppt/ink/ink3379.xml" ContentType="application/inkml+xml"/>
  <Override PartName="/ppt/ink/ink3380.xml" ContentType="application/inkml+xml"/>
  <Override PartName="/ppt/ink/ink3381.xml" ContentType="application/inkml+xml"/>
  <Override PartName="/ppt/ink/ink3382.xml" ContentType="application/inkml+xml"/>
  <Override PartName="/ppt/ink/ink3383.xml" ContentType="application/inkml+xml"/>
  <Override PartName="/ppt/ink/ink3384.xml" ContentType="application/inkml+xml"/>
  <Override PartName="/ppt/ink/ink3385.xml" ContentType="application/inkml+xml"/>
  <Override PartName="/ppt/ink/ink3386.xml" ContentType="application/inkml+xml"/>
  <Override PartName="/ppt/ink/ink3387.xml" ContentType="application/inkml+xml"/>
  <Override PartName="/ppt/ink/ink3388.xml" ContentType="application/inkml+xml"/>
  <Override PartName="/ppt/ink/ink3389.xml" ContentType="application/inkml+xml"/>
  <Override PartName="/ppt/ink/ink3390.xml" ContentType="application/inkml+xml"/>
  <Override PartName="/ppt/ink/ink3391.xml" ContentType="application/inkml+xml"/>
  <Override PartName="/ppt/ink/ink3392.xml" ContentType="application/inkml+xml"/>
  <Override PartName="/ppt/ink/ink3393.xml" ContentType="application/inkml+xml"/>
  <Override PartName="/ppt/ink/ink3394.xml" ContentType="application/inkml+xml"/>
  <Override PartName="/ppt/ink/ink3395.xml" ContentType="application/inkml+xml"/>
  <Override PartName="/ppt/ink/ink3396.xml" ContentType="application/inkml+xml"/>
  <Override PartName="/ppt/ink/ink3397.xml" ContentType="application/inkml+xml"/>
  <Override PartName="/ppt/ink/ink3398.xml" ContentType="application/inkml+xml"/>
  <Override PartName="/ppt/ink/ink3399.xml" ContentType="application/inkml+xml"/>
  <Override PartName="/ppt/ink/ink3400.xml" ContentType="application/inkml+xml"/>
  <Override PartName="/ppt/ink/ink3401.xml" ContentType="application/inkml+xml"/>
  <Override PartName="/ppt/ink/ink3402.xml" ContentType="application/inkml+xml"/>
  <Override PartName="/ppt/ink/ink3403.xml" ContentType="application/inkml+xml"/>
  <Override PartName="/ppt/ink/ink3404.xml" ContentType="application/inkml+xml"/>
  <Override PartName="/ppt/ink/ink3405.xml" ContentType="application/inkml+xml"/>
  <Override PartName="/ppt/ink/ink3406.xml" ContentType="application/inkml+xml"/>
  <Override PartName="/ppt/ink/ink3407.xml" ContentType="application/inkml+xml"/>
  <Override PartName="/ppt/ink/ink3408.xml" ContentType="application/inkml+xml"/>
  <Override PartName="/ppt/ink/ink3409.xml" ContentType="application/inkml+xml"/>
  <Override PartName="/ppt/ink/ink3410.xml" ContentType="application/inkml+xml"/>
  <Override PartName="/ppt/ink/ink3411.xml" ContentType="application/inkml+xml"/>
  <Override PartName="/ppt/ink/ink3412.xml" ContentType="application/inkml+xml"/>
  <Override PartName="/ppt/ink/ink3413.xml" ContentType="application/inkml+xml"/>
  <Override PartName="/ppt/ink/ink3414.xml" ContentType="application/inkml+xml"/>
  <Override PartName="/ppt/ink/ink3415.xml" ContentType="application/inkml+xml"/>
  <Override PartName="/ppt/ink/ink3416.xml" ContentType="application/inkml+xml"/>
  <Override PartName="/ppt/ink/ink3417.xml" ContentType="application/inkml+xml"/>
  <Override PartName="/ppt/ink/ink3418.xml" ContentType="application/inkml+xml"/>
  <Override PartName="/ppt/ink/ink3419.xml" ContentType="application/inkml+xml"/>
  <Override PartName="/ppt/ink/ink3420.xml" ContentType="application/inkml+xml"/>
  <Override PartName="/ppt/ink/ink3421.xml" ContentType="application/inkml+xml"/>
  <Override PartName="/ppt/ink/ink3422.xml" ContentType="application/inkml+xml"/>
  <Override PartName="/ppt/ink/ink3423.xml" ContentType="application/inkml+xml"/>
  <Override PartName="/ppt/ink/ink3424.xml" ContentType="application/inkml+xml"/>
  <Override PartName="/ppt/ink/ink3425.xml" ContentType="application/inkml+xml"/>
  <Override PartName="/ppt/ink/ink3426.xml" ContentType="application/inkml+xml"/>
  <Override PartName="/ppt/ink/ink3427.xml" ContentType="application/inkml+xml"/>
  <Override PartName="/ppt/ink/ink3428.xml" ContentType="application/inkml+xml"/>
  <Override PartName="/ppt/ink/ink3429.xml" ContentType="application/inkml+xml"/>
  <Override PartName="/ppt/ink/ink3430.xml" ContentType="application/inkml+xml"/>
  <Override PartName="/ppt/ink/ink3431.xml" ContentType="application/inkml+xml"/>
  <Override PartName="/ppt/ink/ink3432.xml" ContentType="application/inkml+xml"/>
  <Override PartName="/ppt/ink/ink3433.xml" ContentType="application/inkml+xml"/>
  <Override PartName="/ppt/ink/ink3434.xml" ContentType="application/inkml+xml"/>
  <Override PartName="/ppt/ink/ink3435.xml" ContentType="application/inkml+xml"/>
  <Override PartName="/ppt/ink/ink3436.xml" ContentType="application/inkml+xml"/>
  <Override PartName="/ppt/ink/ink3437.xml" ContentType="application/inkml+xml"/>
  <Override PartName="/ppt/ink/ink3438.xml" ContentType="application/inkml+xml"/>
  <Override PartName="/ppt/ink/ink3439.xml" ContentType="application/inkml+xml"/>
  <Override PartName="/ppt/ink/ink3440.xml" ContentType="application/inkml+xml"/>
  <Override PartName="/ppt/ink/ink3441.xml" ContentType="application/inkml+xml"/>
  <Override PartName="/ppt/ink/ink3442.xml" ContentType="application/inkml+xml"/>
  <Override PartName="/ppt/ink/ink3443.xml" ContentType="application/inkml+xml"/>
  <Override PartName="/ppt/ink/ink3444.xml" ContentType="application/inkml+xml"/>
  <Override PartName="/ppt/ink/ink3445.xml" ContentType="application/inkml+xml"/>
  <Override PartName="/ppt/ink/ink3446.xml" ContentType="application/inkml+xml"/>
  <Override PartName="/ppt/ink/ink3447.xml" ContentType="application/inkml+xml"/>
  <Override PartName="/ppt/ink/ink3448.xml" ContentType="application/inkml+xml"/>
  <Override PartName="/ppt/ink/ink3449.xml" ContentType="application/inkml+xml"/>
  <Override PartName="/ppt/ink/ink3450.xml" ContentType="application/inkml+xml"/>
  <Override PartName="/ppt/ink/ink3451.xml" ContentType="application/inkml+xml"/>
  <Override PartName="/ppt/ink/ink3452.xml" ContentType="application/inkml+xml"/>
  <Override PartName="/ppt/ink/ink3453.xml" ContentType="application/inkml+xml"/>
  <Override PartName="/ppt/ink/ink3454.xml" ContentType="application/inkml+xml"/>
  <Override PartName="/ppt/ink/ink3455.xml" ContentType="application/inkml+xml"/>
  <Override PartName="/ppt/ink/ink3456.xml" ContentType="application/inkml+xml"/>
  <Override PartName="/ppt/ink/ink3457.xml" ContentType="application/inkml+xml"/>
  <Override PartName="/ppt/ink/ink3458.xml" ContentType="application/inkml+xml"/>
  <Override PartName="/ppt/ink/ink3459.xml" ContentType="application/inkml+xml"/>
  <Override PartName="/ppt/ink/ink3460.xml" ContentType="application/inkml+xml"/>
  <Override PartName="/ppt/ink/ink3461.xml" ContentType="application/inkml+xml"/>
  <Override PartName="/ppt/ink/ink3462.xml" ContentType="application/inkml+xml"/>
  <Override PartName="/ppt/ink/ink3463.xml" ContentType="application/inkml+xml"/>
  <Override PartName="/ppt/ink/ink3464.xml" ContentType="application/inkml+xml"/>
  <Override PartName="/ppt/ink/ink3465.xml" ContentType="application/inkml+xml"/>
  <Override PartName="/ppt/ink/ink3466.xml" ContentType="application/inkml+xml"/>
  <Override PartName="/ppt/ink/ink3467.xml" ContentType="application/inkml+xml"/>
  <Override PartName="/ppt/ink/ink3468.xml" ContentType="application/inkml+xml"/>
  <Override PartName="/ppt/ink/ink3469.xml" ContentType="application/inkml+xml"/>
  <Override PartName="/ppt/ink/ink3470.xml" ContentType="application/inkml+xml"/>
  <Override PartName="/ppt/ink/ink3471.xml" ContentType="application/inkml+xml"/>
  <Override PartName="/ppt/ink/ink3472.xml" ContentType="application/inkml+xml"/>
  <Override PartName="/ppt/ink/ink3473.xml" ContentType="application/inkml+xml"/>
  <Override PartName="/ppt/ink/ink3474.xml" ContentType="application/inkml+xml"/>
  <Override PartName="/ppt/ink/ink3475.xml" ContentType="application/inkml+xml"/>
  <Override PartName="/ppt/ink/ink3476.xml" ContentType="application/inkml+xml"/>
  <Override PartName="/ppt/ink/ink3477.xml" ContentType="application/inkml+xml"/>
  <Override PartName="/ppt/ink/ink3478.xml" ContentType="application/inkml+xml"/>
  <Override PartName="/ppt/ink/ink3479.xml" ContentType="application/inkml+xml"/>
  <Override PartName="/ppt/ink/ink3480.xml" ContentType="application/inkml+xml"/>
  <Override PartName="/ppt/ink/ink3481.xml" ContentType="application/inkml+xml"/>
  <Override PartName="/ppt/ink/ink3482.xml" ContentType="application/inkml+xml"/>
  <Override PartName="/ppt/ink/ink3483.xml" ContentType="application/inkml+xml"/>
  <Override PartName="/ppt/ink/ink3484.xml" ContentType="application/inkml+xml"/>
  <Override PartName="/ppt/ink/ink3485.xml" ContentType="application/inkml+xml"/>
  <Override PartName="/ppt/ink/ink3486.xml" ContentType="application/inkml+xml"/>
  <Override PartName="/ppt/ink/ink3487.xml" ContentType="application/inkml+xml"/>
  <Override PartName="/ppt/ink/ink3488.xml" ContentType="application/inkml+xml"/>
  <Override PartName="/ppt/ink/ink3489.xml" ContentType="application/inkml+xml"/>
  <Override PartName="/ppt/ink/ink3490.xml" ContentType="application/inkml+xml"/>
  <Override PartName="/ppt/ink/ink3491.xml" ContentType="application/inkml+xml"/>
  <Override PartName="/ppt/ink/ink3492.xml" ContentType="application/inkml+xml"/>
  <Override PartName="/ppt/ink/ink3493.xml" ContentType="application/inkml+xml"/>
  <Override PartName="/ppt/ink/ink3494.xml" ContentType="application/inkml+xml"/>
  <Override PartName="/ppt/ink/ink3495.xml" ContentType="application/inkml+xml"/>
  <Override PartName="/ppt/ink/ink3496.xml" ContentType="application/inkml+xml"/>
  <Override PartName="/ppt/ink/ink3497.xml" ContentType="application/inkml+xml"/>
  <Override PartName="/ppt/ink/ink3498.xml" ContentType="application/inkml+xml"/>
  <Override PartName="/ppt/ink/ink3499.xml" ContentType="application/inkml+xml"/>
  <Override PartName="/ppt/ink/ink3500.xml" ContentType="application/inkml+xml"/>
  <Override PartName="/ppt/ink/ink3501.xml" ContentType="application/inkml+xml"/>
  <Override PartName="/ppt/ink/ink3502.xml" ContentType="application/inkml+xml"/>
  <Override PartName="/ppt/ink/ink3503.xml" ContentType="application/inkml+xml"/>
  <Override PartName="/ppt/ink/ink3504.xml" ContentType="application/inkml+xml"/>
  <Override PartName="/ppt/ink/ink3505.xml" ContentType="application/inkml+xml"/>
  <Override PartName="/ppt/ink/ink3506.xml" ContentType="application/inkml+xml"/>
  <Override PartName="/ppt/ink/ink3507.xml" ContentType="application/inkml+xml"/>
  <Override PartName="/ppt/ink/ink3508.xml" ContentType="application/inkml+xml"/>
  <Override PartName="/ppt/ink/ink3509.xml" ContentType="application/inkml+xml"/>
  <Override PartName="/ppt/ink/ink3510.xml" ContentType="application/inkml+xml"/>
  <Override PartName="/ppt/ink/ink3511.xml" ContentType="application/inkml+xml"/>
  <Override PartName="/ppt/ink/ink3512.xml" ContentType="application/inkml+xml"/>
  <Override PartName="/ppt/ink/ink3513.xml" ContentType="application/inkml+xml"/>
  <Override PartName="/ppt/ink/ink3514.xml" ContentType="application/inkml+xml"/>
  <Override PartName="/ppt/ink/ink3515.xml" ContentType="application/inkml+xml"/>
  <Override PartName="/ppt/ink/ink3516.xml" ContentType="application/inkml+xml"/>
  <Override PartName="/ppt/ink/ink3517.xml" ContentType="application/inkml+xml"/>
  <Override PartName="/ppt/ink/ink3518.xml" ContentType="application/inkml+xml"/>
  <Override PartName="/ppt/ink/ink3519.xml" ContentType="application/inkml+xml"/>
  <Override PartName="/ppt/ink/ink3520.xml" ContentType="application/inkml+xml"/>
  <Override PartName="/ppt/ink/ink3521.xml" ContentType="application/inkml+xml"/>
  <Override PartName="/ppt/ink/ink3522.xml" ContentType="application/inkml+xml"/>
  <Override PartName="/ppt/ink/ink3523.xml" ContentType="application/inkml+xml"/>
  <Override PartName="/ppt/ink/ink3524.xml" ContentType="application/inkml+xml"/>
  <Override PartName="/ppt/ink/ink3525.xml" ContentType="application/inkml+xml"/>
  <Override PartName="/ppt/ink/ink3526.xml" ContentType="application/inkml+xml"/>
  <Override PartName="/ppt/ink/ink3527.xml" ContentType="application/inkml+xml"/>
  <Override PartName="/ppt/ink/ink3528.xml" ContentType="application/inkml+xml"/>
  <Override PartName="/ppt/ink/ink3529.xml" ContentType="application/inkml+xml"/>
  <Override PartName="/ppt/ink/ink3530.xml" ContentType="application/inkml+xml"/>
  <Override PartName="/ppt/ink/ink3531.xml" ContentType="application/inkml+xml"/>
  <Override PartName="/ppt/ink/ink3532.xml" ContentType="application/inkml+xml"/>
  <Override PartName="/ppt/ink/ink3533.xml" ContentType="application/inkml+xml"/>
  <Override PartName="/ppt/ink/ink3534.xml" ContentType="application/inkml+xml"/>
  <Override PartName="/ppt/ink/ink3535.xml" ContentType="application/inkml+xml"/>
  <Override PartName="/ppt/ink/ink3536.xml" ContentType="application/inkml+xml"/>
  <Override PartName="/ppt/ink/ink3537.xml" ContentType="application/inkml+xml"/>
  <Override PartName="/ppt/ink/ink3538.xml" ContentType="application/inkml+xml"/>
  <Override PartName="/ppt/ink/ink3539.xml" ContentType="application/inkml+xml"/>
  <Override PartName="/ppt/ink/ink3540.xml" ContentType="application/inkml+xml"/>
  <Override PartName="/ppt/ink/ink3541.xml" ContentType="application/inkml+xml"/>
  <Override PartName="/ppt/ink/ink3542.xml" ContentType="application/inkml+xml"/>
  <Override PartName="/ppt/ink/ink3543.xml" ContentType="application/inkml+xml"/>
  <Override PartName="/ppt/notesSlides/notesSlide13.xml" ContentType="application/vnd.openxmlformats-officedocument.presentationml.notesSlide+xml"/>
  <Override PartName="/ppt/ink/ink3544.xml" ContentType="application/inkml+xml"/>
  <Override PartName="/ppt/ink/ink3545.xml" ContentType="application/inkml+xml"/>
  <Override PartName="/ppt/ink/ink3546.xml" ContentType="application/inkml+xml"/>
  <Override PartName="/ppt/ink/ink3547.xml" ContentType="application/inkml+xml"/>
  <Override PartName="/ppt/ink/ink3548.xml" ContentType="application/inkml+xml"/>
  <Override PartName="/ppt/ink/ink3549.xml" ContentType="application/inkml+xml"/>
  <Override PartName="/ppt/ink/ink3550.xml" ContentType="application/inkml+xml"/>
  <Override PartName="/ppt/ink/ink3551.xml" ContentType="application/inkml+xml"/>
  <Override PartName="/ppt/ink/ink3552.xml" ContentType="application/inkml+xml"/>
  <Override PartName="/ppt/ink/ink3553.xml" ContentType="application/inkml+xml"/>
  <Override PartName="/ppt/ink/ink3554.xml" ContentType="application/inkml+xml"/>
  <Override PartName="/ppt/ink/ink3555.xml" ContentType="application/inkml+xml"/>
  <Override PartName="/ppt/ink/ink3556.xml" ContentType="application/inkml+xml"/>
  <Override PartName="/ppt/ink/ink3557.xml" ContentType="application/inkml+xml"/>
  <Override PartName="/ppt/ink/ink3558.xml" ContentType="application/inkml+xml"/>
  <Override PartName="/ppt/ink/ink3559.xml" ContentType="application/inkml+xml"/>
  <Override PartName="/ppt/ink/ink3560.xml" ContentType="application/inkml+xml"/>
  <Override PartName="/ppt/ink/ink3561.xml" ContentType="application/inkml+xml"/>
  <Override PartName="/ppt/ink/ink3562.xml" ContentType="application/inkml+xml"/>
  <Override PartName="/ppt/ink/ink3563.xml" ContentType="application/inkml+xml"/>
  <Override PartName="/ppt/ink/ink3564.xml" ContentType="application/inkml+xml"/>
  <Override PartName="/ppt/ink/ink3565.xml" ContentType="application/inkml+xml"/>
  <Override PartName="/ppt/ink/ink3566.xml" ContentType="application/inkml+xml"/>
  <Override PartName="/ppt/ink/ink3567.xml" ContentType="application/inkml+xml"/>
  <Override PartName="/ppt/ink/ink3568.xml" ContentType="application/inkml+xml"/>
  <Override PartName="/ppt/ink/ink3569.xml" ContentType="application/inkml+xml"/>
  <Override PartName="/ppt/ink/ink3570.xml" ContentType="application/inkml+xml"/>
  <Override PartName="/ppt/ink/ink3571.xml" ContentType="application/inkml+xml"/>
  <Override PartName="/ppt/ink/ink3572.xml" ContentType="application/inkml+xml"/>
  <Override PartName="/ppt/ink/ink3573.xml" ContentType="application/inkml+xml"/>
  <Override PartName="/ppt/ink/ink3574.xml" ContentType="application/inkml+xml"/>
  <Override PartName="/ppt/ink/ink3575.xml" ContentType="application/inkml+xml"/>
  <Override PartName="/ppt/ink/ink3576.xml" ContentType="application/inkml+xml"/>
  <Override PartName="/ppt/ink/ink3577.xml" ContentType="application/inkml+xml"/>
  <Override PartName="/ppt/ink/ink3578.xml" ContentType="application/inkml+xml"/>
  <Override PartName="/ppt/ink/ink3579.xml" ContentType="application/inkml+xml"/>
  <Override PartName="/ppt/ink/ink3580.xml" ContentType="application/inkml+xml"/>
  <Override PartName="/ppt/ink/ink3581.xml" ContentType="application/inkml+xml"/>
  <Override PartName="/ppt/ink/ink3582.xml" ContentType="application/inkml+xml"/>
  <Override PartName="/ppt/ink/ink3583.xml" ContentType="application/inkml+xml"/>
  <Override PartName="/ppt/ink/ink3584.xml" ContentType="application/inkml+xml"/>
  <Override PartName="/ppt/ink/ink3585.xml" ContentType="application/inkml+xml"/>
  <Override PartName="/ppt/ink/ink3586.xml" ContentType="application/inkml+xml"/>
  <Override PartName="/ppt/ink/ink3587.xml" ContentType="application/inkml+xml"/>
  <Override PartName="/ppt/ink/ink3588.xml" ContentType="application/inkml+xml"/>
  <Override PartName="/ppt/ink/ink3589.xml" ContentType="application/inkml+xml"/>
  <Override PartName="/ppt/ink/ink3590.xml" ContentType="application/inkml+xml"/>
  <Override PartName="/ppt/ink/ink3591.xml" ContentType="application/inkml+xml"/>
  <Override PartName="/ppt/ink/ink3592.xml" ContentType="application/inkml+xml"/>
  <Override PartName="/ppt/ink/ink3593.xml" ContentType="application/inkml+xml"/>
  <Override PartName="/ppt/ink/ink3594.xml" ContentType="application/inkml+xml"/>
  <Override PartName="/ppt/ink/ink3595.xml" ContentType="application/inkml+xml"/>
  <Override PartName="/ppt/ink/ink3596.xml" ContentType="application/inkml+xml"/>
  <Override PartName="/ppt/ink/ink3597.xml" ContentType="application/inkml+xml"/>
  <Override PartName="/ppt/ink/ink3598.xml" ContentType="application/inkml+xml"/>
  <Override PartName="/ppt/ink/ink3599.xml" ContentType="application/inkml+xml"/>
  <Override PartName="/ppt/ink/ink3600.xml" ContentType="application/inkml+xml"/>
  <Override PartName="/ppt/ink/ink3601.xml" ContentType="application/inkml+xml"/>
  <Override PartName="/ppt/ink/ink3602.xml" ContentType="application/inkml+xml"/>
  <Override PartName="/ppt/ink/ink3603.xml" ContentType="application/inkml+xml"/>
  <Override PartName="/ppt/ink/ink3604.xml" ContentType="application/inkml+xml"/>
  <Override PartName="/ppt/ink/ink3605.xml" ContentType="application/inkml+xml"/>
  <Override PartName="/ppt/ink/ink3606.xml" ContentType="application/inkml+xml"/>
  <Override PartName="/ppt/ink/ink3607.xml" ContentType="application/inkml+xml"/>
  <Override PartName="/ppt/ink/ink3608.xml" ContentType="application/inkml+xml"/>
  <Override PartName="/ppt/ink/ink3609.xml" ContentType="application/inkml+xml"/>
  <Override PartName="/ppt/ink/ink3610.xml" ContentType="application/inkml+xml"/>
  <Override PartName="/ppt/ink/ink3611.xml" ContentType="application/inkml+xml"/>
  <Override PartName="/ppt/ink/ink3612.xml" ContentType="application/inkml+xml"/>
  <Override PartName="/ppt/ink/ink3613.xml" ContentType="application/inkml+xml"/>
  <Override PartName="/ppt/ink/ink3614.xml" ContentType="application/inkml+xml"/>
  <Override PartName="/ppt/ink/ink3615.xml" ContentType="application/inkml+xml"/>
  <Override PartName="/ppt/ink/ink3616.xml" ContentType="application/inkml+xml"/>
  <Override PartName="/ppt/ink/ink3617.xml" ContentType="application/inkml+xml"/>
  <Override PartName="/ppt/ink/ink3618.xml" ContentType="application/inkml+xml"/>
  <Override PartName="/ppt/ink/ink3619.xml" ContentType="application/inkml+xml"/>
  <Override PartName="/ppt/ink/ink3620.xml" ContentType="application/inkml+xml"/>
  <Override PartName="/ppt/ink/ink3621.xml" ContentType="application/inkml+xml"/>
  <Override PartName="/ppt/ink/ink3622.xml" ContentType="application/inkml+xml"/>
  <Override PartName="/ppt/ink/ink3623.xml" ContentType="application/inkml+xml"/>
  <Override PartName="/ppt/ink/ink3624.xml" ContentType="application/inkml+xml"/>
  <Override PartName="/ppt/ink/ink3625.xml" ContentType="application/inkml+xml"/>
  <Override PartName="/ppt/ink/ink3626.xml" ContentType="application/inkml+xml"/>
  <Override PartName="/ppt/ink/ink3627.xml" ContentType="application/inkml+xml"/>
  <Override PartName="/ppt/ink/ink3628.xml" ContentType="application/inkml+xml"/>
  <Override PartName="/ppt/ink/ink3629.xml" ContentType="application/inkml+xml"/>
  <Override PartName="/ppt/ink/ink3630.xml" ContentType="application/inkml+xml"/>
  <Override PartName="/ppt/ink/ink3631.xml" ContentType="application/inkml+xml"/>
  <Override PartName="/ppt/ink/ink3632.xml" ContentType="application/inkml+xml"/>
  <Override PartName="/ppt/ink/ink3633.xml" ContentType="application/inkml+xml"/>
  <Override PartName="/ppt/ink/ink3634.xml" ContentType="application/inkml+xml"/>
  <Override PartName="/ppt/ink/ink3635.xml" ContentType="application/inkml+xml"/>
  <Override PartName="/ppt/ink/ink3636.xml" ContentType="application/inkml+xml"/>
  <Override PartName="/ppt/ink/ink3637.xml" ContentType="application/inkml+xml"/>
  <Override PartName="/ppt/ink/ink3638.xml" ContentType="application/inkml+xml"/>
  <Override PartName="/ppt/ink/ink3639.xml" ContentType="application/inkml+xml"/>
  <Override PartName="/ppt/ink/ink3640.xml" ContentType="application/inkml+xml"/>
  <Override PartName="/ppt/ink/ink3641.xml" ContentType="application/inkml+xml"/>
  <Override PartName="/ppt/ink/ink3642.xml" ContentType="application/inkml+xml"/>
  <Override PartName="/ppt/ink/ink3643.xml" ContentType="application/inkml+xml"/>
  <Override PartName="/ppt/ink/ink3644.xml" ContentType="application/inkml+xml"/>
  <Override PartName="/ppt/ink/ink3645.xml" ContentType="application/inkml+xml"/>
  <Override PartName="/ppt/ink/ink3646.xml" ContentType="application/inkml+xml"/>
  <Override PartName="/ppt/ink/ink3647.xml" ContentType="application/inkml+xml"/>
  <Override PartName="/ppt/ink/ink3648.xml" ContentType="application/inkml+xml"/>
  <Override PartName="/ppt/ink/ink3649.xml" ContentType="application/inkml+xml"/>
  <Override PartName="/ppt/ink/ink3650.xml" ContentType="application/inkml+xml"/>
  <Override PartName="/ppt/ink/ink3651.xml" ContentType="application/inkml+xml"/>
  <Override PartName="/ppt/ink/ink3652.xml" ContentType="application/inkml+xml"/>
  <Override PartName="/ppt/ink/ink3653.xml" ContentType="application/inkml+xml"/>
  <Override PartName="/ppt/ink/ink3654.xml" ContentType="application/inkml+xml"/>
  <Override PartName="/ppt/ink/ink3655.xml" ContentType="application/inkml+xml"/>
  <Override PartName="/ppt/ink/ink3656.xml" ContentType="application/inkml+xml"/>
  <Override PartName="/ppt/ink/ink3657.xml" ContentType="application/inkml+xml"/>
  <Override PartName="/ppt/ink/ink3658.xml" ContentType="application/inkml+xml"/>
  <Override PartName="/ppt/ink/ink3659.xml" ContentType="application/inkml+xml"/>
  <Override PartName="/ppt/ink/ink3660.xml" ContentType="application/inkml+xml"/>
  <Override PartName="/ppt/ink/ink3661.xml" ContentType="application/inkml+xml"/>
  <Override PartName="/ppt/ink/ink3662.xml" ContentType="application/inkml+xml"/>
  <Override PartName="/ppt/ink/ink3663.xml" ContentType="application/inkml+xml"/>
  <Override PartName="/ppt/ink/ink3664.xml" ContentType="application/inkml+xml"/>
  <Override PartName="/ppt/ink/ink3665.xml" ContentType="application/inkml+xml"/>
  <Override PartName="/ppt/ink/ink3666.xml" ContentType="application/inkml+xml"/>
  <Override PartName="/ppt/ink/ink3667.xml" ContentType="application/inkml+xml"/>
  <Override PartName="/ppt/ink/ink3668.xml" ContentType="application/inkml+xml"/>
  <Override PartName="/ppt/ink/ink3669.xml" ContentType="application/inkml+xml"/>
  <Override PartName="/ppt/ink/ink3670.xml" ContentType="application/inkml+xml"/>
  <Override PartName="/ppt/ink/ink3671.xml" ContentType="application/inkml+xml"/>
  <Override PartName="/ppt/ink/ink3672.xml" ContentType="application/inkml+xml"/>
  <Override PartName="/ppt/ink/ink3673.xml" ContentType="application/inkml+xml"/>
  <Override PartName="/ppt/ink/ink3674.xml" ContentType="application/inkml+xml"/>
  <Override PartName="/ppt/ink/ink3675.xml" ContentType="application/inkml+xml"/>
  <Override PartName="/ppt/ink/ink3676.xml" ContentType="application/inkml+xml"/>
  <Override PartName="/ppt/ink/ink3677.xml" ContentType="application/inkml+xml"/>
  <Override PartName="/ppt/ink/ink3678.xml" ContentType="application/inkml+xml"/>
  <Override PartName="/ppt/ink/ink3679.xml" ContentType="application/inkml+xml"/>
  <Override PartName="/ppt/ink/ink3680.xml" ContentType="application/inkml+xml"/>
  <Override PartName="/ppt/ink/ink3681.xml" ContentType="application/inkml+xml"/>
  <Override PartName="/ppt/ink/ink3682.xml" ContentType="application/inkml+xml"/>
  <Override PartName="/ppt/ink/ink3683.xml" ContentType="application/inkml+xml"/>
  <Override PartName="/ppt/ink/ink3684.xml" ContentType="application/inkml+xml"/>
  <Override PartName="/ppt/ink/ink3685.xml" ContentType="application/inkml+xml"/>
  <Override PartName="/ppt/ink/ink3686.xml" ContentType="application/inkml+xml"/>
  <Override PartName="/ppt/ink/ink3687.xml" ContentType="application/inkml+xml"/>
  <Override PartName="/ppt/ink/ink3688.xml" ContentType="application/inkml+xml"/>
  <Override PartName="/ppt/ink/ink3689.xml" ContentType="application/inkml+xml"/>
  <Override PartName="/ppt/ink/ink3690.xml" ContentType="application/inkml+xml"/>
  <Override PartName="/ppt/ink/ink3691.xml" ContentType="application/inkml+xml"/>
  <Override PartName="/ppt/ink/ink3692.xml" ContentType="application/inkml+xml"/>
  <Override PartName="/ppt/ink/ink3693.xml" ContentType="application/inkml+xml"/>
  <Override PartName="/ppt/ink/ink3694.xml" ContentType="application/inkml+xml"/>
  <Override PartName="/ppt/ink/ink3695.xml" ContentType="application/inkml+xml"/>
  <Override PartName="/ppt/ink/ink3696.xml" ContentType="application/inkml+xml"/>
  <Override PartName="/ppt/ink/ink3697.xml" ContentType="application/inkml+xml"/>
  <Override PartName="/ppt/ink/ink3698.xml" ContentType="application/inkml+xml"/>
  <Override PartName="/ppt/ink/ink3699.xml" ContentType="application/inkml+xml"/>
  <Override PartName="/ppt/ink/ink3700.xml" ContentType="application/inkml+xml"/>
  <Override PartName="/ppt/ink/ink3701.xml" ContentType="application/inkml+xml"/>
  <Override PartName="/ppt/ink/ink3702.xml" ContentType="application/inkml+xml"/>
  <Override PartName="/ppt/ink/ink3703.xml" ContentType="application/inkml+xml"/>
  <Override PartName="/ppt/ink/ink3704.xml" ContentType="application/inkml+xml"/>
  <Override PartName="/ppt/ink/ink3705.xml" ContentType="application/inkml+xml"/>
  <Override PartName="/ppt/ink/ink3706.xml" ContentType="application/inkml+xml"/>
  <Override PartName="/ppt/ink/ink3707.xml" ContentType="application/inkml+xml"/>
  <Override PartName="/ppt/ink/ink3708.xml" ContentType="application/inkml+xml"/>
  <Override PartName="/ppt/ink/ink3709.xml" ContentType="application/inkml+xml"/>
  <Override PartName="/ppt/ink/ink3710.xml" ContentType="application/inkml+xml"/>
  <Override PartName="/ppt/ink/ink3711.xml" ContentType="application/inkml+xml"/>
  <Override PartName="/ppt/ink/ink3712.xml" ContentType="application/inkml+xml"/>
  <Override PartName="/ppt/ink/ink3713.xml" ContentType="application/inkml+xml"/>
  <Override PartName="/ppt/ink/ink3714.xml" ContentType="application/inkml+xml"/>
  <Override PartName="/ppt/ink/ink3715.xml" ContentType="application/inkml+xml"/>
  <Override PartName="/ppt/ink/ink3716.xml" ContentType="application/inkml+xml"/>
  <Override PartName="/ppt/ink/ink3717.xml" ContentType="application/inkml+xml"/>
  <Override PartName="/ppt/ink/ink3718.xml" ContentType="application/inkml+xml"/>
  <Override PartName="/ppt/ink/ink3719.xml" ContentType="application/inkml+xml"/>
  <Override PartName="/ppt/ink/ink3720.xml" ContentType="application/inkml+xml"/>
  <Override PartName="/ppt/ink/ink3721.xml" ContentType="application/inkml+xml"/>
  <Override PartName="/ppt/ink/ink3722.xml" ContentType="application/inkml+xml"/>
  <Override PartName="/ppt/ink/ink3723.xml" ContentType="application/inkml+xml"/>
  <Override PartName="/ppt/ink/ink3724.xml" ContentType="application/inkml+xml"/>
  <Override PartName="/ppt/ink/ink3725.xml" ContentType="application/inkml+xml"/>
  <Override PartName="/ppt/ink/ink3726.xml" ContentType="application/inkml+xml"/>
  <Override PartName="/ppt/ink/ink3727.xml" ContentType="application/inkml+xml"/>
  <Override PartName="/ppt/ink/ink3728.xml" ContentType="application/inkml+xml"/>
  <Override PartName="/ppt/ink/ink3729.xml" ContentType="application/inkml+xml"/>
  <Override PartName="/ppt/ink/ink3730.xml" ContentType="application/inkml+xml"/>
  <Override PartName="/ppt/ink/ink3731.xml" ContentType="application/inkml+xml"/>
  <Override PartName="/ppt/ink/ink3732.xml" ContentType="application/inkml+xml"/>
  <Override PartName="/ppt/ink/ink3733.xml" ContentType="application/inkml+xml"/>
  <Override PartName="/ppt/ink/ink3734.xml" ContentType="application/inkml+xml"/>
  <Override PartName="/ppt/ink/ink3735.xml" ContentType="application/inkml+xml"/>
  <Override PartName="/ppt/ink/ink3736.xml" ContentType="application/inkml+xml"/>
  <Override PartName="/ppt/ink/ink3737.xml" ContentType="application/inkml+xml"/>
  <Override PartName="/ppt/ink/ink3738.xml" ContentType="application/inkml+xml"/>
  <Override PartName="/ppt/ink/ink3739.xml" ContentType="application/inkml+xml"/>
  <Override PartName="/ppt/ink/ink3740.xml" ContentType="application/inkml+xml"/>
  <Override PartName="/ppt/ink/ink3741.xml" ContentType="application/inkml+xml"/>
  <Override PartName="/ppt/ink/ink3742.xml" ContentType="application/inkml+xml"/>
  <Override PartName="/ppt/ink/ink3743.xml" ContentType="application/inkml+xml"/>
  <Override PartName="/ppt/ink/ink3744.xml" ContentType="application/inkml+xml"/>
  <Override PartName="/ppt/ink/ink3745.xml" ContentType="application/inkml+xml"/>
  <Override PartName="/ppt/ink/ink3746.xml" ContentType="application/inkml+xml"/>
  <Override PartName="/ppt/ink/ink3747.xml" ContentType="application/inkml+xml"/>
  <Override PartName="/ppt/ink/ink3748.xml" ContentType="application/inkml+xml"/>
  <Override PartName="/ppt/ink/ink3749.xml" ContentType="application/inkml+xml"/>
  <Override PartName="/ppt/ink/ink3750.xml" ContentType="application/inkml+xml"/>
  <Override PartName="/ppt/ink/ink3751.xml" ContentType="application/inkml+xml"/>
  <Override PartName="/ppt/ink/ink3752.xml" ContentType="application/inkml+xml"/>
  <Override PartName="/ppt/ink/ink3753.xml" ContentType="application/inkml+xml"/>
  <Override PartName="/ppt/ink/ink3754.xml" ContentType="application/inkml+xml"/>
  <Override PartName="/ppt/ink/ink3755.xml" ContentType="application/inkml+xml"/>
  <Override PartName="/ppt/ink/ink3756.xml" ContentType="application/inkml+xml"/>
  <Override PartName="/ppt/ink/ink3757.xml" ContentType="application/inkml+xml"/>
  <Override PartName="/ppt/ink/ink3758.xml" ContentType="application/inkml+xml"/>
  <Override PartName="/ppt/ink/ink3759.xml" ContentType="application/inkml+xml"/>
  <Override PartName="/ppt/ink/ink3760.xml" ContentType="application/inkml+xml"/>
  <Override PartName="/ppt/ink/ink3761.xml" ContentType="application/inkml+xml"/>
  <Override PartName="/ppt/ink/ink3762.xml" ContentType="application/inkml+xml"/>
  <Override PartName="/ppt/ink/ink3763.xml" ContentType="application/inkml+xml"/>
  <Override PartName="/ppt/ink/ink3764.xml" ContentType="application/inkml+xml"/>
  <Override PartName="/ppt/ink/ink3765.xml" ContentType="application/inkml+xml"/>
  <Override PartName="/ppt/ink/ink3766.xml" ContentType="application/inkml+xml"/>
  <Override PartName="/ppt/ink/ink3767.xml" ContentType="application/inkml+xml"/>
  <Override PartName="/ppt/ink/ink3768.xml" ContentType="application/inkml+xml"/>
  <Override PartName="/ppt/ink/ink3769.xml" ContentType="application/inkml+xml"/>
  <Override PartName="/ppt/ink/ink3770.xml" ContentType="application/inkml+xml"/>
  <Override PartName="/ppt/ink/ink3771.xml" ContentType="application/inkml+xml"/>
  <Override PartName="/ppt/ink/ink3772.xml" ContentType="application/inkml+xml"/>
  <Override PartName="/ppt/ink/ink3773.xml" ContentType="application/inkml+xml"/>
  <Override PartName="/ppt/ink/ink3774.xml" ContentType="application/inkml+xml"/>
  <Override PartName="/ppt/ink/ink3775.xml" ContentType="application/inkml+xml"/>
  <Override PartName="/ppt/ink/ink3776.xml" ContentType="application/inkml+xml"/>
  <Override PartName="/ppt/ink/ink3777.xml" ContentType="application/inkml+xml"/>
  <Override PartName="/ppt/ink/ink3778.xml" ContentType="application/inkml+xml"/>
  <Override PartName="/ppt/ink/ink3779.xml" ContentType="application/inkml+xml"/>
  <Override PartName="/ppt/ink/ink3780.xml" ContentType="application/inkml+xml"/>
  <Override PartName="/ppt/ink/ink3781.xml" ContentType="application/inkml+xml"/>
  <Override PartName="/ppt/ink/ink3782.xml" ContentType="application/inkml+xml"/>
  <Override PartName="/ppt/ink/ink3783.xml" ContentType="application/inkml+xml"/>
  <Override PartName="/ppt/ink/ink3784.xml" ContentType="application/inkml+xml"/>
  <Override PartName="/ppt/ink/ink3785.xml" ContentType="application/inkml+xml"/>
  <Override PartName="/ppt/ink/ink3786.xml" ContentType="application/inkml+xml"/>
  <Override PartName="/ppt/ink/ink3787.xml" ContentType="application/inkml+xml"/>
  <Override PartName="/ppt/ink/ink3788.xml" ContentType="application/inkml+xml"/>
  <Override PartName="/ppt/ink/ink3789.xml" ContentType="application/inkml+xml"/>
  <Override PartName="/ppt/ink/ink3790.xml" ContentType="application/inkml+xml"/>
  <Override PartName="/ppt/ink/ink3791.xml" ContentType="application/inkml+xml"/>
  <Override PartName="/ppt/ink/ink3792.xml" ContentType="application/inkml+xml"/>
  <Override PartName="/ppt/ink/ink3793.xml" ContentType="application/inkml+xml"/>
  <Override PartName="/ppt/ink/ink3794.xml" ContentType="application/inkml+xml"/>
  <Override PartName="/ppt/ink/ink3795.xml" ContentType="application/inkml+xml"/>
  <Override PartName="/ppt/ink/ink3796.xml" ContentType="application/inkml+xml"/>
  <Override PartName="/ppt/ink/ink3797.xml" ContentType="application/inkml+xml"/>
  <Override PartName="/ppt/ink/ink3798.xml" ContentType="application/inkml+xml"/>
  <Override PartName="/ppt/ink/ink3799.xml" ContentType="application/inkml+xml"/>
  <Override PartName="/ppt/ink/ink3800.xml" ContentType="application/inkml+xml"/>
  <Override PartName="/ppt/ink/ink3801.xml" ContentType="application/inkml+xml"/>
  <Override PartName="/ppt/ink/ink3802.xml" ContentType="application/inkml+xml"/>
  <Override PartName="/ppt/ink/ink3803.xml" ContentType="application/inkml+xml"/>
  <Override PartName="/ppt/ink/ink3804.xml" ContentType="application/inkml+xml"/>
  <Override PartName="/ppt/ink/ink3805.xml" ContentType="application/inkml+xml"/>
  <Override PartName="/ppt/ink/ink3806.xml" ContentType="application/inkml+xml"/>
  <Override PartName="/ppt/ink/ink3807.xml" ContentType="application/inkml+xml"/>
  <Override PartName="/ppt/ink/ink3808.xml" ContentType="application/inkml+xml"/>
  <Override PartName="/ppt/ink/ink3809.xml" ContentType="application/inkml+xml"/>
  <Override PartName="/ppt/ink/ink3810.xml" ContentType="application/inkml+xml"/>
  <Override PartName="/ppt/ink/ink3811.xml" ContentType="application/inkml+xml"/>
  <Override PartName="/ppt/ink/ink3812.xml" ContentType="application/inkml+xml"/>
  <Override PartName="/ppt/ink/ink3813.xml" ContentType="application/inkml+xml"/>
  <Override PartName="/ppt/ink/ink3814.xml" ContentType="application/inkml+xml"/>
  <Override PartName="/ppt/ink/ink3815.xml" ContentType="application/inkml+xml"/>
  <Override PartName="/ppt/ink/ink3816.xml" ContentType="application/inkml+xml"/>
  <Override PartName="/ppt/ink/ink3817.xml" ContentType="application/inkml+xml"/>
  <Override PartName="/ppt/ink/ink3818.xml" ContentType="application/inkml+xml"/>
  <Override PartName="/ppt/ink/ink3819.xml" ContentType="application/inkml+xml"/>
  <Override PartName="/ppt/ink/ink3820.xml" ContentType="application/inkml+xml"/>
  <Override PartName="/ppt/ink/ink3821.xml" ContentType="application/inkml+xml"/>
  <Override PartName="/ppt/ink/ink3822.xml" ContentType="application/inkml+xml"/>
  <Override PartName="/ppt/ink/ink3823.xml" ContentType="application/inkml+xml"/>
  <Override PartName="/ppt/ink/ink3824.xml" ContentType="application/inkml+xml"/>
  <Override PartName="/ppt/ink/ink3825.xml" ContentType="application/inkml+xml"/>
  <Override PartName="/ppt/ink/ink3826.xml" ContentType="application/inkml+xml"/>
  <Override PartName="/ppt/ink/ink3827.xml" ContentType="application/inkml+xml"/>
  <Override PartName="/ppt/ink/ink3828.xml" ContentType="application/inkml+xml"/>
  <Override PartName="/ppt/ink/ink3829.xml" ContentType="application/inkml+xml"/>
  <Override PartName="/ppt/ink/ink3830.xml" ContentType="application/inkml+xml"/>
  <Override PartName="/ppt/ink/ink3831.xml" ContentType="application/inkml+xml"/>
  <Override PartName="/ppt/ink/ink3832.xml" ContentType="application/inkml+xml"/>
  <Override PartName="/ppt/ink/ink3833.xml" ContentType="application/inkml+xml"/>
  <Override PartName="/ppt/ink/ink3834.xml" ContentType="application/inkml+xml"/>
  <Override PartName="/ppt/ink/ink3835.xml" ContentType="application/inkml+xml"/>
  <Override PartName="/ppt/ink/ink3836.xml" ContentType="application/inkml+xml"/>
  <Override PartName="/ppt/ink/ink3837.xml" ContentType="application/inkml+xml"/>
  <Override PartName="/ppt/ink/ink3838.xml" ContentType="application/inkml+xml"/>
  <Override PartName="/ppt/ink/ink3839.xml" ContentType="application/inkml+xml"/>
  <Override PartName="/ppt/ink/ink3840.xml" ContentType="application/inkml+xml"/>
  <Override PartName="/ppt/ink/ink3841.xml" ContentType="application/inkml+xml"/>
  <Override PartName="/ppt/ink/ink3842.xml" ContentType="application/inkml+xml"/>
  <Override PartName="/ppt/ink/ink3843.xml" ContentType="application/inkml+xml"/>
  <Override PartName="/ppt/ink/ink3844.xml" ContentType="application/inkml+xml"/>
  <Override PartName="/ppt/ink/ink3845.xml" ContentType="application/inkml+xml"/>
  <Override PartName="/ppt/ink/ink3846.xml" ContentType="application/inkml+xml"/>
  <Override PartName="/ppt/ink/ink3847.xml" ContentType="application/inkml+xml"/>
  <Override PartName="/ppt/ink/ink3848.xml" ContentType="application/inkml+xml"/>
  <Override PartName="/ppt/ink/ink3849.xml" ContentType="application/inkml+xml"/>
  <Override PartName="/ppt/ink/ink3850.xml" ContentType="application/inkml+xml"/>
  <Override PartName="/ppt/ink/ink3851.xml" ContentType="application/inkml+xml"/>
  <Override PartName="/ppt/ink/ink3852.xml" ContentType="application/inkml+xml"/>
  <Override PartName="/ppt/ink/ink3853.xml" ContentType="application/inkml+xml"/>
  <Override PartName="/ppt/ink/ink3854.xml" ContentType="application/inkml+xml"/>
  <Override PartName="/ppt/ink/ink3855.xml" ContentType="application/inkml+xml"/>
  <Override PartName="/ppt/ink/ink3856.xml" ContentType="application/inkml+xml"/>
  <Override PartName="/ppt/ink/ink3857.xml" ContentType="application/inkml+xml"/>
  <Override PartName="/ppt/ink/ink3858.xml" ContentType="application/inkml+xml"/>
  <Override PartName="/ppt/ink/ink3859.xml" ContentType="application/inkml+xml"/>
  <Override PartName="/ppt/ink/ink3860.xml" ContentType="application/inkml+xml"/>
  <Override PartName="/ppt/ink/ink3861.xml" ContentType="application/inkml+xml"/>
  <Override PartName="/ppt/ink/ink3862.xml" ContentType="application/inkml+xml"/>
  <Override PartName="/ppt/ink/ink3863.xml" ContentType="application/inkml+xml"/>
  <Override PartName="/ppt/ink/ink3864.xml" ContentType="application/inkml+xml"/>
  <Override PartName="/ppt/ink/ink3865.xml" ContentType="application/inkml+xml"/>
  <Override PartName="/ppt/ink/ink3866.xml" ContentType="application/inkml+xml"/>
  <Override PartName="/ppt/ink/ink3867.xml" ContentType="application/inkml+xml"/>
  <Override PartName="/ppt/ink/ink3868.xml" ContentType="application/inkml+xml"/>
  <Override PartName="/ppt/ink/ink3869.xml" ContentType="application/inkml+xml"/>
  <Override PartName="/ppt/ink/ink3870.xml" ContentType="application/inkml+xml"/>
  <Override PartName="/ppt/ink/ink3871.xml" ContentType="application/inkml+xml"/>
  <Override PartName="/ppt/ink/ink3872.xml" ContentType="application/inkml+xml"/>
  <Override PartName="/ppt/ink/ink3873.xml" ContentType="application/inkml+xml"/>
  <Override PartName="/ppt/ink/ink3874.xml" ContentType="application/inkml+xml"/>
  <Override PartName="/ppt/ink/ink3875.xml" ContentType="application/inkml+xml"/>
  <Override PartName="/ppt/ink/ink3876.xml" ContentType="application/inkml+xml"/>
  <Override PartName="/ppt/ink/ink3877.xml" ContentType="application/inkml+xml"/>
  <Override PartName="/ppt/ink/ink3878.xml" ContentType="application/inkml+xml"/>
  <Override PartName="/ppt/ink/ink3879.xml" ContentType="application/inkml+xml"/>
  <Override PartName="/ppt/ink/ink3880.xml" ContentType="application/inkml+xml"/>
  <Override PartName="/ppt/ink/ink3881.xml" ContentType="application/inkml+xml"/>
  <Override PartName="/ppt/ink/ink3882.xml" ContentType="application/inkml+xml"/>
  <Override PartName="/ppt/ink/ink3883.xml" ContentType="application/inkml+xml"/>
  <Override PartName="/ppt/ink/ink3884.xml" ContentType="application/inkml+xml"/>
  <Override PartName="/ppt/ink/ink3885.xml" ContentType="application/inkml+xml"/>
  <Override PartName="/ppt/ink/ink3886.xml" ContentType="application/inkml+xml"/>
  <Override PartName="/ppt/ink/ink3887.xml" ContentType="application/inkml+xml"/>
  <Override PartName="/ppt/ink/ink3888.xml" ContentType="application/inkml+xml"/>
  <Override PartName="/ppt/ink/ink3889.xml" ContentType="application/inkml+xml"/>
  <Override PartName="/ppt/ink/ink3890.xml" ContentType="application/inkml+xml"/>
  <Override PartName="/ppt/ink/ink3891.xml" ContentType="application/inkml+xml"/>
  <Override PartName="/ppt/ink/ink3892.xml" ContentType="application/inkml+xml"/>
  <Override PartName="/ppt/ink/ink3893.xml" ContentType="application/inkml+xml"/>
  <Override PartName="/ppt/ink/ink3894.xml" ContentType="application/inkml+xml"/>
  <Override PartName="/ppt/ink/ink3895.xml" ContentType="application/inkml+xml"/>
  <Override PartName="/ppt/ink/ink3896.xml" ContentType="application/inkml+xml"/>
  <Override PartName="/ppt/ink/ink3897.xml" ContentType="application/inkml+xml"/>
  <Override PartName="/ppt/ink/ink3898.xml" ContentType="application/inkml+xml"/>
  <Override PartName="/ppt/ink/ink3899.xml" ContentType="application/inkml+xml"/>
  <Override PartName="/ppt/ink/ink3900.xml" ContentType="application/inkml+xml"/>
  <Override PartName="/ppt/ink/ink3901.xml" ContentType="application/inkml+xml"/>
  <Override PartName="/ppt/ink/ink3902.xml" ContentType="application/inkml+xml"/>
  <Override PartName="/ppt/ink/ink3903.xml" ContentType="application/inkml+xml"/>
  <Override PartName="/ppt/ink/ink3904.xml" ContentType="application/inkml+xml"/>
  <Override PartName="/ppt/ink/ink3905.xml" ContentType="application/inkml+xml"/>
  <Override PartName="/ppt/ink/ink3906.xml" ContentType="application/inkml+xml"/>
  <Override PartName="/ppt/ink/ink3907.xml" ContentType="application/inkml+xml"/>
  <Override PartName="/ppt/ink/ink3908.xml" ContentType="application/inkml+xml"/>
  <Override PartName="/ppt/ink/ink3909.xml" ContentType="application/inkml+xml"/>
  <Override PartName="/ppt/ink/ink3910.xml" ContentType="application/inkml+xml"/>
  <Override PartName="/ppt/ink/ink3911.xml" ContentType="application/inkml+xml"/>
  <Override PartName="/ppt/ink/ink3912.xml" ContentType="application/inkml+xml"/>
  <Override PartName="/ppt/ink/ink3913.xml" ContentType="application/inkml+xml"/>
  <Override PartName="/ppt/ink/ink3914.xml" ContentType="application/inkml+xml"/>
  <Override PartName="/ppt/ink/ink3915.xml" ContentType="application/inkml+xml"/>
  <Override PartName="/ppt/ink/ink3916.xml" ContentType="application/inkml+xml"/>
  <Override PartName="/ppt/ink/ink3917.xml" ContentType="application/inkml+xml"/>
  <Override PartName="/ppt/ink/ink3918.xml" ContentType="application/inkml+xml"/>
  <Override PartName="/ppt/ink/ink3919.xml" ContentType="application/inkml+xml"/>
  <Override PartName="/ppt/ink/ink3920.xml" ContentType="application/inkml+xml"/>
  <Override PartName="/ppt/ink/ink3921.xml" ContentType="application/inkml+xml"/>
  <Override PartName="/ppt/ink/ink3922.xml" ContentType="application/inkml+xml"/>
  <Override PartName="/ppt/ink/ink3923.xml" ContentType="application/inkml+xml"/>
  <Override PartName="/ppt/ink/ink3924.xml" ContentType="application/inkml+xml"/>
  <Override PartName="/ppt/ink/ink3925.xml" ContentType="application/inkml+xml"/>
  <Override PartName="/ppt/ink/ink3926.xml" ContentType="application/inkml+xml"/>
  <Override PartName="/ppt/ink/ink3927.xml" ContentType="application/inkml+xml"/>
  <Override PartName="/ppt/ink/ink3928.xml" ContentType="application/inkml+xml"/>
  <Override PartName="/ppt/ink/ink3929.xml" ContentType="application/inkml+xml"/>
  <Override PartName="/ppt/ink/ink3930.xml" ContentType="application/inkml+xml"/>
  <Override PartName="/ppt/ink/ink3931.xml" ContentType="application/inkml+xml"/>
  <Override PartName="/ppt/ink/ink3932.xml" ContentType="application/inkml+xml"/>
  <Override PartName="/ppt/ink/ink3933.xml" ContentType="application/inkml+xml"/>
  <Override PartName="/ppt/ink/ink3934.xml" ContentType="application/inkml+xml"/>
  <Override PartName="/ppt/ink/ink3935.xml" ContentType="application/inkml+xml"/>
  <Override PartName="/ppt/ink/ink3936.xml" ContentType="application/inkml+xml"/>
  <Override PartName="/ppt/ink/ink3937.xml" ContentType="application/inkml+xml"/>
  <Override PartName="/ppt/ink/ink3938.xml" ContentType="application/inkml+xml"/>
  <Override PartName="/ppt/ink/ink3939.xml" ContentType="application/inkml+xml"/>
  <Override PartName="/ppt/ink/ink3940.xml" ContentType="application/inkml+xml"/>
  <Override PartName="/ppt/ink/ink3941.xml" ContentType="application/inkml+xml"/>
  <Override PartName="/ppt/ink/ink3942.xml" ContentType="application/inkml+xml"/>
  <Override PartName="/ppt/ink/ink3943.xml" ContentType="application/inkml+xml"/>
  <Override PartName="/ppt/ink/ink3944.xml" ContentType="application/inkml+xml"/>
  <Override PartName="/ppt/ink/ink3945.xml" ContentType="application/inkml+xml"/>
  <Override PartName="/ppt/ink/ink3946.xml" ContentType="application/inkml+xml"/>
  <Override PartName="/ppt/ink/ink3947.xml" ContentType="application/inkml+xml"/>
  <Override PartName="/ppt/ink/ink3948.xml" ContentType="application/inkml+xml"/>
  <Override PartName="/ppt/ink/ink3949.xml" ContentType="application/inkml+xml"/>
  <Override PartName="/ppt/ink/ink3950.xml" ContentType="application/inkml+xml"/>
  <Override PartName="/ppt/ink/ink3951.xml" ContentType="application/inkml+xml"/>
  <Override PartName="/ppt/ink/ink3952.xml" ContentType="application/inkml+xml"/>
  <Override PartName="/ppt/ink/ink3953.xml" ContentType="application/inkml+xml"/>
  <Override PartName="/ppt/ink/ink3954.xml" ContentType="application/inkml+xml"/>
  <Override PartName="/ppt/ink/ink3955.xml" ContentType="application/inkml+xml"/>
  <Override PartName="/ppt/ink/ink3956.xml" ContentType="application/inkml+xml"/>
  <Override PartName="/ppt/ink/ink3957.xml" ContentType="application/inkml+xml"/>
  <Override PartName="/ppt/ink/ink3958.xml" ContentType="application/inkml+xml"/>
  <Override PartName="/ppt/ink/ink3959.xml" ContentType="application/inkml+xml"/>
  <Override PartName="/ppt/ink/ink3960.xml" ContentType="application/inkml+xml"/>
  <Override PartName="/ppt/ink/ink3961.xml" ContentType="application/inkml+xml"/>
  <Override PartName="/ppt/ink/ink3962.xml" ContentType="application/inkml+xml"/>
  <Override PartName="/ppt/ink/ink3963.xml" ContentType="application/inkml+xml"/>
  <Override PartName="/ppt/ink/ink3964.xml" ContentType="application/inkml+xml"/>
  <Override PartName="/ppt/ink/ink3965.xml" ContentType="application/inkml+xml"/>
  <Override PartName="/ppt/ink/ink3966.xml" ContentType="application/inkml+xml"/>
  <Override PartName="/ppt/ink/ink3967.xml" ContentType="application/inkml+xml"/>
  <Override PartName="/ppt/ink/ink3968.xml" ContentType="application/inkml+xml"/>
  <Override PartName="/ppt/ink/ink3969.xml" ContentType="application/inkml+xml"/>
  <Override PartName="/ppt/ink/ink3970.xml" ContentType="application/inkml+xml"/>
  <Override PartName="/ppt/ink/ink3971.xml" ContentType="application/inkml+xml"/>
  <Override PartName="/ppt/ink/ink3972.xml" ContentType="application/inkml+xml"/>
  <Override PartName="/ppt/ink/ink3973.xml" ContentType="application/inkml+xml"/>
  <Override PartName="/ppt/ink/ink3974.xml" ContentType="application/inkml+xml"/>
  <Override PartName="/ppt/ink/ink3975.xml" ContentType="application/inkml+xml"/>
  <Override PartName="/ppt/ink/ink3976.xml" ContentType="application/inkml+xml"/>
  <Override PartName="/ppt/ink/ink3977.xml" ContentType="application/inkml+xml"/>
  <Override PartName="/ppt/ink/ink3978.xml" ContentType="application/inkml+xml"/>
  <Override PartName="/ppt/ink/ink3979.xml" ContentType="application/inkml+xml"/>
  <Override PartName="/ppt/ink/ink3980.xml" ContentType="application/inkml+xml"/>
  <Override PartName="/ppt/ink/ink3981.xml" ContentType="application/inkml+xml"/>
  <Override PartName="/ppt/ink/ink3982.xml" ContentType="application/inkml+xml"/>
  <Override PartName="/ppt/ink/ink3983.xml" ContentType="application/inkml+xml"/>
  <Override PartName="/ppt/ink/ink3984.xml" ContentType="application/inkml+xml"/>
  <Override PartName="/ppt/ink/ink3985.xml" ContentType="application/inkml+xml"/>
  <Override PartName="/ppt/ink/ink3986.xml" ContentType="application/inkml+xml"/>
  <Override PartName="/ppt/ink/ink3987.xml" ContentType="application/inkml+xml"/>
  <Override PartName="/ppt/ink/ink3988.xml" ContentType="application/inkml+xml"/>
  <Override PartName="/ppt/ink/ink3989.xml" ContentType="application/inkml+xml"/>
  <Override PartName="/ppt/ink/ink3990.xml" ContentType="application/inkml+xml"/>
  <Override PartName="/ppt/ink/ink3991.xml" ContentType="application/inkml+xml"/>
  <Override PartName="/ppt/ink/ink3992.xml" ContentType="application/inkml+xml"/>
  <Override PartName="/ppt/ink/ink3993.xml" ContentType="application/inkml+xml"/>
  <Override PartName="/ppt/ink/ink3994.xml" ContentType="application/inkml+xml"/>
  <Override PartName="/ppt/ink/ink3995.xml" ContentType="application/inkml+xml"/>
  <Override PartName="/ppt/ink/ink3996.xml" ContentType="application/inkml+xml"/>
  <Override PartName="/ppt/ink/ink3997.xml" ContentType="application/inkml+xml"/>
  <Override PartName="/ppt/ink/ink3998.xml" ContentType="application/inkml+xml"/>
  <Override PartName="/ppt/ink/ink3999.xml" ContentType="application/inkml+xml"/>
  <Override PartName="/ppt/ink/ink4000.xml" ContentType="application/inkml+xml"/>
  <Override PartName="/ppt/ink/ink4001.xml" ContentType="application/inkml+xml"/>
  <Override PartName="/ppt/ink/ink4002.xml" ContentType="application/inkml+xml"/>
  <Override PartName="/ppt/ink/ink4003.xml" ContentType="application/inkml+xml"/>
  <Override PartName="/ppt/ink/ink4004.xml" ContentType="application/inkml+xml"/>
  <Override PartName="/ppt/ink/ink4005.xml" ContentType="application/inkml+xml"/>
  <Override PartName="/ppt/ink/ink4006.xml" ContentType="application/inkml+xml"/>
  <Override PartName="/ppt/notesSlides/notesSlide14.xml" ContentType="application/vnd.openxmlformats-officedocument.presentationml.notesSlide+xml"/>
  <Override PartName="/ppt/ink/ink4007.xml" ContentType="application/inkml+xml"/>
  <Override PartName="/ppt/ink/ink4008.xml" ContentType="application/inkml+xml"/>
  <Override PartName="/ppt/ink/ink4009.xml" ContentType="application/inkml+xml"/>
  <Override PartName="/ppt/ink/ink4010.xml" ContentType="application/inkml+xml"/>
  <Override PartName="/ppt/ink/ink4011.xml" ContentType="application/inkml+xml"/>
  <Override PartName="/ppt/ink/ink4012.xml" ContentType="application/inkml+xml"/>
  <Override PartName="/ppt/ink/ink4013.xml" ContentType="application/inkml+xml"/>
  <Override PartName="/ppt/ink/ink4014.xml" ContentType="application/inkml+xml"/>
  <Override PartName="/ppt/ink/ink4015.xml" ContentType="application/inkml+xml"/>
  <Override PartName="/ppt/ink/ink4016.xml" ContentType="application/inkml+xml"/>
  <Override PartName="/ppt/ink/ink4017.xml" ContentType="application/inkml+xml"/>
  <Override PartName="/ppt/ink/ink4018.xml" ContentType="application/inkml+xml"/>
  <Override PartName="/ppt/ink/ink4019.xml" ContentType="application/inkml+xml"/>
  <Override PartName="/ppt/ink/ink4020.xml" ContentType="application/inkml+xml"/>
  <Override PartName="/ppt/ink/ink4021.xml" ContentType="application/inkml+xml"/>
  <Override PartName="/ppt/ink/ink4022.xml" ContentType="application/inkml+xml"/>
  <Override PartName="/ppt/ink/ink4023.xml" ContentType="application/inkml+xml"/>
  <Override PartName="/ppt/ink/ink4024.xml" ContentType="application/inkml+xml"/>
  <Override PartName="/ppt/ink/ink4025.xml" ContentType="application/inkml+xml"/>
  <Override PartName="/ppt/ink/ink4026.xml" ContentType="application/inkml+xml"/>
  <Override PartName="/ppt/ink/ink4027.xml" ContentType="application/inkml+xml"/>
  <Override PartName="/ppt/ink/ink4028.xml" ContentType="application/inkml+xml"/>
  <Override PartName="/ppt/ink/ink4029.xml" ContentType="application/inkml+xml"/>
  <Override PartName="/ppt/ink/ink4030.xml" ContentType="application/inkml+xml"/>
  <Override PartName="/ppt/ink/ink4031.xml" ContentType="application/inkml+xml"/>
  <Override PartName="/ppt/ink/ink4032.xml" ContentType="application/inkml+xml"/>
  <Override PartName="/ppt/ink/ink4033.xml" ContentType="application/inkml+xml"/>
  <Override PartName="/ppt/ink/ink4034.xml" ContentType="application/inkml+xml"/>
  <Override PartName="/ppt/ink/ink4035.xml" ContentType="application/inkml+xml"/>
  <Override PartName="/ppt/ink/ink4036.xml" ContentType="application/inkml+xml"/>
  <Override PartName="/ppt/ink/ink4037.xml" ContentType="application/inkml+xml"/>
  <Override PartName="/ppt/ink/ink4038.xml" ContentType="application/inkml+xml"/>
  <Override PartName="/ppt/ink/ink4039.xml" ContentType="application/inkml+xml"/>
  <Override PartName="/ppt/ink/ink4040.xml" ContentType="application/inkml+xml"/>
  <Override PartName="/ppt/ink/ink4041.xml" ContentType="application/inkml+xml"/>
  <Override PartName="/ppt/ink/ink4042.xml" ContentType="application/inkml+xml"/>
  <Override PartName="/ppt/ink/ink4043.xml" ContentType="application/inkml+xml"/>
  <Override PartName="/ppt/ink/ink4044.xml" ContentType="application/inkml+xml"/>
  <Override PartName="/ppt/ink/ink4045.xml" ContentType="application/inkml+xml"/>
  <Override PartName="/ppt/ink/ink4046.xml" ContentType="application/inkml+xml"/>
  <Override PartName="/ppt/ink/ink4047.xml" ContentType="application/inkml+xml"/>
  <Override PartName="/ppt/ink/ink4048.xml" ContentType="application/inkml+xml"/>
  <Override PartName="/ppt/ink/ink4049.xml" ContentType="application/inkml+xml"/>
  <Override PartName="/ppt/ink/ink4050.xml" ContentType="application/inkml+xml"/>
  <Override PartName="/ppt/ink/ink4051.xml" ContentType="application/inkml+xml"/>
  <Override PartName="/ppt/ink/ink4052.xml" ContentType="application/inkml+xml"/>
  <Override PartName="/ppt/ink/ink4053.xml" ContentType="application/inkml+xml"/>
  <Override PartName="/ppt/ink/ink4054.xml" ContentType="application/inkml+xml"/>
  <Override PartName="/ppt/ink/ink4055.xml" ContentType="application/inkml+xml"/>
  <Override PartName="/ppt/ink/ink4056.xml" ContentType="application/inkml+xml"/>
  <Override PartName="/ppt/ink/ink4057.xml" ContentType="application/inkml+xml"/>
  <Override PartName="/ppt/ink/ink4058.xml" ContentType="application/inkml+xml"/>
  <Override PartName="/ppt/ink/ink4059.xml" ContentType="application/inkml+xml"/>
  <Override PartName="/ppt/ink/ink4060.xml" ContentType="application/inkml+xml"/>
  <Override PartName="/ppt/ink/ink4061.xml" ContentType="application/inkml+xml"/>
  <Override PartName="/ppt/ink/ink4062.xml" ContentType="application/inkml+xml"/>
  <Override PartName="/ppt/ink/ink4063.xml" ContentType="application/inkml+xml"/>
  <Override PartName="/ppt/ink/ink4064.xml" ContentType="application/inkml+xml"/>
  <Override PartName="/ppt/ink/ink4065.xml" ContentType="application/inkml+xml"/>
  <Override PartName="/ppt/ink/ink4066.xml" ContentType="application/inkml+xml"/>
  <Override PartName="/ppt/ink/ink4067.xml" ContentType="application/inkml+xml"/>
  <Override PartName="/ppt/ink/ink4068.xml" ContentType="application/inkml+xml"/>
  <Override PartName="/ppt/ink/ink4069.xml" ContentType="application/inkml+xml"/>
  <Override PartName="/ppt/ink/ink4070.xml" ContentType="application/inkml+xml"/>
  <Override PartName="/ppt/ink/ink4071.xml" ContentType="application/inkml+xml"/>
  <Override PartName="/ppt/ink/ink4072.xml" ContentType="application/inkml+xml"/>
  <Override PartName="/ppt/ink/ink4073.xml" ContentType="application/inkml+xml"/>
  <Override PartName="/ppt/ink/ink4074.xml" ContentType="application/inkml+xml"/>
  <Override PartName="/ppt/ink/ink4075.xml" ContentType="application/inkml+xml"/>
  <Override PartName="/ppt/ink/ink4076.xml" ContentType="application/inkml+xml"/>
  <Override PartName="/ppt/ink/ink4077.xml" ContentType="application/inkml+xml"/>
  <Override PartName="/ppt/ink/ink4078.xml" ContentType="application/inkml+xml"/>
  <Override PartName="/ppt/ink/ink4079.xml" ContentType="application/inkml+xml"/>
  <Override PartName="/ppt/ink/ink4080.xml" ContentType="application/inkml+xml"/>
  <Override PartName="/ppt/ink/ink4081.xml" ContentType="application/inkml+xml"/>
  <Override PartName="/ppt/ink/ink4082.xml" ContentType="application/inkml+xml"/>
  <Override PartName="/ppt/ink/ink4083.xml" ContentType="application/inkml+xml"/>
  <Override PartName="/ppt/ink/ink4084.xml" ContentType="application/inkml+xml"/>
  <Override PartName="/ppt/ink/ink4085.xml" ContentType="application/inkml+xml"/>
  <Override PartName="/ppt/ink/ink4086.xml" ContentType="application/inkml+xml"/>
  <Override PartName="/ppt/ink/ink4087.xml" ContentType="application/inkml+xml"/>
  <Override PartName="/ppt/ink/ink4088.xml" ContentType="application/inkml+xml"/>
  <Override PartName="/ppt/ink/ink4089.xml" ContentType="application/inkml+xml"/>
  <Override PartName="/ppt/ink/ink4090.xml" ContentType="application/inkml+xml"/>
  <Override PartName="/ppt/ink/ink4091.xml" ContentType="application/inkml+xml"/>
  <Override PartName="/ppt/ink/ink4092.xml" ContentType="application/inkml+xml"/>
  <Override PartName="/ppt/ink/ink4093.xml" ContentType="application/inkml+xml"/>
  <Override PartName="/ppt/ink/ink4094.xml" ContentType="application/inkml+xml"/>
  <Override PartName="/ppt/ink/ink4095.xml" ContentType="application/inkml+xml"/>
  <Override PartName="/ppt/ink/ink4096.xml" ContentType="application/inkml+xml"/>
  <Override PartName="/ppt/ink/ink4097.xml" ContentType="application/inkml+xml"/>
  <Override PartName="/ppt/ink/ink4098.xml" ContentType="application/inkml+xml"/>
  <Override PartName="/ppt/ink/ink4099.xml" ContentType="application/inkml+xml"/>
  <Override PartName="/ppt/ink/ink4100.xml" ContentType="application/inkml+xml"/>
  <Override PartName="/ppt/ink/ink4101.xml" ContentType="application/inkml+xml"/>
  <Override PartName="/ppt/ink/ink4102.xml" ContentType="application/inkml+xml"/>
  <Override PartName="/ppt/ink/ink4103.xml" ContentType="application/inkml+xml"/>
  <Override PartName="/ppt/ink/ink4104.xml" ContentType="application/inkml+xml"/>
  <Override PartName="/ppt/ink/ink4105.xml" ContentType="application/inkml+xml"/>
  <Override PartName="/ppt/ink/ink4106.xml" ContentType="application/inkml+xml"/>
  <Override PartName="/ppt/ink/ink4107.xml" ContentType="application/inkml+xml"/>
  <Override PartName="/ppt/ink/ink4108.xml" ContentType="application/inkml+xml"/>
  <Override PartName="/ppt/ink/ink4109.xml" ContentType="application/inkml+xml"/>
  <Override PartName="/ppt/ink/ink4110.xml" ContentType="application/inkml+xml"/>
  <Override PartName="/ppt/ink/ink4111.xml" ContentType="application/inkml+xml"/>
  <Override PartName="/ppt/ink/ink4112.xml" ContentType="application/inkml+xml"/>
  <Override PartName="/ppt/ink/ink4113.xml" ContentType="application/inkml+xml"/>
  <Override PartName="/ppt/ink/ink4114.xml" ContentType="application/inkml+xml"/>
  <Override PartName="/ppt/ink/ink4115.xml" ContentType="application/inkml+xml"/>
  <Override PartName="/ppt/ink/ink4116.xml" ContentType="application/inkml+xml"/>
  <Override PartName="/ppt/ink/ink4117.xml" ContentType="application/inkml+xml"/>
  <Override PartName="/ppt/ink/ink4118.xml" ContentType="application/inkml+xml"/>
  <Override PartName="/ppt/ink/ink4119.xml" ContentType="application/inkml+xml"/>
  <Override PartName="/ppt/ink/ink4120.xml" ContentType="application/inkml+xml"/>
  <Override PartName="/ppt/ink/ink4121.xml" ContentType="application/inkml+xml"/>
  <Override PartName="/ppt/ink/ink4122.xml" ContentType="application/inkml+xml"/>
  <Override PartName="/ppt/ink/ink4123.xml" ContentType="application/inkml+xml"/>
  <Override PartName="/ppt/ink/ink4124.xml" ContentType="application/inkml+xml"/>
  <Override PartName="/ppt/ink/ink4125.xml" ContentType="application/inkml+xml"/>
  <Override PartName="/ppt/ink/ink4126.xml" ContentType="application/inkml+xml"/>
  <Override PartName="/ppt/ink/ink4127.xml" ContentType="application/inkml+xml"/>
  <Override PartName="/ppt/ink/ink4128.xml" ContentType="application/inkml+xml"/>
  <Override PartName="/ppt/ink/ink4129.xml" ContentType="application/inkml+xml"/>
  <Override PartName="/ppt/ink/ink4130.xml" ContentType="application/inkml+xml"/>
  <Override PartName="/ppt/ink/ink4131.xml" ContentType="application/inkml+xml"/>
  <Override PartName="/ppt/ink/ink4132.xml" ContentType="application/inkml+xml"/>
  <Override PartName="/ppt/ink/ink4133.xml" ContentType="application/inkml+xml"/>
  <Override PartName="/ppt/ink/ink4134.xml" ContentType="application/inkml+xml"/>
  <Override PartName="/ppt/ink/ink4135.xml" ContentType="application/inkml+xml"/>
  <Override PartName="/ppt/ink/ink4136.xml" ContentType="application/inkml+xml"/>
  <Override PartName="/ppt/ink/ink4137.xml" ContentType="application/inkml+xml"/>
  <Override PartName="/ppt/ink/ink4138.xml" ContentType="application/inkml+xml"/>
  <Override PartName="/ppt/ink/ink4139.xml" ContentType="application/inkml+xml"/>
  <Override PartName="/ppt/ink/ink4140.xml" ContentType="application/inkml+xml"/>
  <Override PartName="/ppt/ink/ink4141.xml" ContentType="application/inkml+xml"/>
  <Override PartName="/ppt/ink/ink4142.xml" ContentType="application/inkml+xml"/>
  <Override PartName="/ppt/ink/ink4143.xml" ContentType="application/inkml+xml"/>
  <Override PartName="/ppt/ink/ink4144.xml" ContentType="application/inkml+xml"/>
  <Override PartName="/ppt/ink/ink4145.xml" ContentType="application/inkml+xml"/>
  <Override PartName="/ppt/ink/ink4146.xml" ContentType="application/inkml+xml"/>
  <Override PartName="/ppt/ink/ink4147.xml" ContentType="application/inkml+xml"/>
  <Override PartName="/ppt/ink/ink4148.xml" ContentType="application/inkml+xml"/>
  <Override PartName="/ppt/ink/ink4149.xml" ContentType="application/inkml+xml"/>
  <Override PartName="/ppt/ink/ink4150.xml" ContentType="application/inkml+xml"/>
  <Override PartName="/ppt/ink/ink4151.xml" ContentType="application/inkml+xml"/>
  <Override PartName="/ppt/ink/ink4152.xml" ContentType="application/inkml+xml"/>
  <Override PartName="/ppt/ink/ink4153.xml" ContentType="application/inkml+xml"/>
  <Override PartName="/ppt/ink/ink4154.xml" ContentType="application/inkml+xml"/>
  <Override PartName="/ppt/ink/ink4155.xml" ContentType="application/inkml+xml"/>
  <Override PartName="/ppt/ink/ink4156.xml" ContentType="application/inkml+xml"/>
  <Override PartName="/ppt/ink/ink4157.xml" ContentType="application/inkml+xml"/>
  <Override PartName="/ppt/notesSlides/notesSlide15.xml" ContentType="application/vnd.openxmlformats-officedocument.presentationml.notesSlide+xml"/>
  <Override PartName="/ppt/ink/ink4158.xml" ContentType="application/inkml+xml"/>
  <Override PartName="/ppt/ink/ink4159.xml" ContentType="application/inkml+xml"/>
  <Override PartName="/ppt/ink/ink4160.xml" ContentType="application/inkml+xml"/>
  <Override PartName="/ppt/ink/ink4161.xml" ContentType="application/inkml+xml"/>
  <Override PartName="/ppt/ink/ink4162.xml" ContentType="application/inkml+xml"/>
  <Override PartName="/ppt/ink/ink4163.xml" ContentType="application/inkml+xml"/>
  <Override PartName="/ppt/ink/ink4164.xml" ContentType="application/inkml+xml"/>
  <Override PartName="/ppt/ink/ink4165.xml" ContentType="application/inkml+xml"/>
  <Override PartName="/ppt/ink/ink4166.xml" ContentType="application/inkml+xml"/>
  <Override PartName="/ppt/ink/ink4167.xml" ContentType="application/inkml+xml"/>
  <Override PartName="/ppt/ink/ink4168.xml" ContentType="application/inkml+xml"/>
  <Override PartName="/ppt/ink/ink4169.xml" ContentType="application/inkml+xml"/>
  <Override PartName="/ppt/ink/ink4170.xml" ContentType="application/inkml+xml"/>
  <Override PartName="/ppt/ink/ink4171.xml" ContentType="application/inkml+xml"/>
  <Override PartName="/ppt/ink/ink4172.xml" ContentType="application/inkml+xml"/>
  <Override PartName="/ppt/notesSlides/notesSlide16.xml" ContentType="application/vnd.openxmlformats-officedocument.presentationml.notesSlide+xml"/>
  <Override PartName="/ppt/ink/ink4173.xml" ContentType="application/inkml+xml"/>
  <Override PartName="/ppt/ink/ink4174.xml" ContentType="application/inkml+xml"/>
  <Override PartName="/ppt/ink/ink4175.xml" ContentType="application/inkml+xml"/>
  <Override PartName="/ppt/ink/ink4176.xml" ContentType="application/inkml+xml"/>
  <Override PartName="/ppt/ink/ink4177.xml" ContentType="application/inkml+xml"/>
  <Override PartName="/ppt/ink/ink4178.xml" ContentType="application/inkml+xml"/>
  <Override PartName="/ppt/ink/ink4179.xml" ContentType="application/inkml+xml"/>
  <Override PartName="/ppt/ink/ink4180.xml" ContentType="application/inkml+xml"/>
  <Override PartName="/ppt/ink/ink4181.xml" ContentType="application/inkml+xml"/>
  <Override PartName="/ppt/ink/ink4182.xml" ContentType="application/inkml+xml"/>
  <Override PartName="/ppt/ink/ink4183.xml" ContentType="application/inkml+xml"/>
  <Override PartName="/ppt/ink/ink4184.xml" ContentType="application/inkml+xml"/>
  <Override PartName="/ppt/ink/ink4185.xml" ContentType="application/inkml+xml"/>
  <Override PartName="/ppt/ink/ink4186.xml" ContentType="application/inkml+xml"/>
  <Override PartName="/ppt/ink/ink4187.xml" ContentType="application/inkml+xml"/>
  <Override PartName="/ppt/ink/ink4188.xml" ContentType="application/inkml+xml"/>
  <Override PartName="/ppt/ink/ink4189.xml" ContentType="application/inkml+xml"/>
  <Override PartName="/ppt/ink/ink4190.xml" ContentType="application/inkml+xml"/>
  <Override PartName="/ppt/ink/ink4191.xml" ContentType="application/inkml+xml"/>
  <Override PartName="/ppt/ink/ink4192.xml" ContentType="application/inkml+xml"/>
  <Override PartName="/ppt/ink/ink4193.xml" ContentType="application/inkml+xml"/>
  <Override PartName="/ppt/ink/ink4194.xml" ContentType="application/inkml+xml"/>
  <Override PartName="/ppt/ink/ink4195.xml" ContentType="application/inkml+xml"/>
  <Override PartName="/ppt/ink/ink4196.xml" ContentType="application/inkml+xml"/>
  <Override PartName="/ppt/ink/ink4197.xml" ContentType="application/inkml+xml"/>
  <Override PartName="/ppt/ink/ink4198.xml" ContentType="application/inkml+xml"/>
  <Override PartName="/ppt/ink/ink4199.xml" ContentType="application/inkml+xml"/>
  <Override PartName="/ppt/ink/ink4200.xml" ContentType="application/inkml+xml"/>
  <Override PartName="/ppt/ink/ink4201.xml" ContentType="application/inkml+xml"/>
  <Override PartName="/ppt/ink/ink4202.xml" ContentType="application/inkml+xml"/>
  <Override PartName="/ppt/ink/ink4203.xml" ContentType="application/inkml+xml"/>
  <Override PartName="/ppt/ink/ink4204.xml" ContentType="application/inkml+xml"/>
  <Override PartName="/ppt/ink/ink4205.xml" ContentType="application/inkml+xml"/>
  <Override PartName="/ppt/ink/ink4206.xml" ContentType="application/inkml+xml"/>
  <Override PartName="/ppt/ink/ink4207.xml" ContentType="application/inkml+xml"/>
  <Override PartName="/ppt/ink/ink4208.xml" ContentType="application/inkml+xml"/>
  <Override PartName="/ppt/ink/ink4209.xml" ContentType="application/inkml+xml"/>
  <Override PartName="/ppt/ink/ink4210.xml" ContentType="application/inkml+xml"/>
  <Override PartName="/ppt/ink/ink4211.xml" ContentType="application/inkml+xml"/>
  <Override PartName="/ppt/ink/ink4212.xml" ContentType="application/inkml+xml"/>
  <Override PartName="/ppt/ink/ink4213.xml" ContentType="application/inkml+xml"/>
  <Override PartName="/ppt/ink/ink4214.xml" ContentType="application/inkml+xml"/>
  <Override PartName="/ppt/ink/ink4215.xml" ContentType="application/inkml+xml"/>
  <Override PartName="/ppt/ink/ink4216.xml" ContentType="application/inkml+xml"/>
  <Override PartName="/ppt/ink/ink4217.xml" ContentType="application/inkml+xml"/>
  <Override PartName="/ppt/ink/ink4218.xml" ContentType="application/inkml+xml"/>
  <Override PartName="/ppt/ink/ink4219.xml" ContentType="application/inkml+xml"/>
  <Override PartName="/ppt/ink/ink4220.xml" ContentType="application/inkml+xml"/>
  <Override PartName="/ppt/ink/ink4221.xml" ContentType="application/inkml+xml"/>
  <Override PartName="/ppt/ink/ink4222.xml" ContentType="application/inkml+xml"/>
  <Override PartName="/ppt/ink/ink4223.xml" ContentType="application/inkml+xml"/>
  <Override PartName="/ppt/ink/ink4224.xml" ContentType="application/inkml+xml"/>
  <Override PartName="/ppt/ink/ink4225.xml" ContentType="application/inkml+xml"/>
  <Override PartName="/ppt/ink/ink4226.xml" ContentType="application/inkml+xml"/>
  <Override PartName="/ppt/ink/ink4227.xml" ContentType="application/inkml+xml"/>
  <Override PartName="/ppt/ink/ink4228.xml" ContentType="application/inkml+xml"/>
  <Override PartName="/ppt/ink/ink4229.xml" ContentType="application/inkml+xml"/>
  <Override PartName="/ppt/ink/ink4230.xml" ContentType="application/inkml+xml"/>
  <Override PartName="/ppt/ink/ink4231.xml" ContentType="application/inkml+xml"/>
  <Override PartName="/ppt/ink/ink4232.xml" ContentType="application/inkml+xml"/>
  <Override PartName="/ppt/ink/ink4233.xml" ContentType="application/inkml+xml"/>
  <Override PartName="/ppt/ink/ink4234.xml" ContentType="application/inkml+xml"/>
  <Override PartName="/ppt/ink/ink4235.xml" ContentType="application/inkml+xml"/>
  <Override PartName="/ppt/ink/ink4236.xml" ContentType="application/inkml+xml"/>
  <Override PartName="/ppt/ink/ink4237.xml" ContentType="application/inkml+xml"/>
  <Override PartName="/ppt/ink/ink4238.xml" ContentType="application/inkml+xml"/>
  <Override PartName="/ppt/ink/ink4239.xml" ContentType="application/inkml+xml"/>
  <Override PartName="/ppt/ink/ink4240.xml" ContentType="application/inkml+xml"/>
  <Override PartName="/ppt/ink/ink4241.xml" ContentType="application/inkml+xml"/>
  <Override PartName="/ppt/ink/ink4242.xml" ContentType="application/inkml+xml"/>
  <Override PartName="/ppt/ink/ink4243.xml" ContentType="application/inkml+xml"/>
  <Override PartName="/ppt/ink/ink4244.xml" ContentType="application/inkml+xml"/>
  <Override PartName="/ppt/ink/ink4245.xml" ContentType="application/inkml+xml"/>
  <Override PartName="/ppt/ink/ink4246.xml" ContentType="application/inkml+xml"/>
  <Override PartName="/ppt/ink/ink4247.xml" ContentType="application/inkml+xml"/>
  <Override PartName="/ppt/ink/ink4248.xml" ContentType="application/inkml+xml"/>
  <Override PartName="/ppt/ink/ink4249.xml" ContentType="application/inkml+xml"/>
  <Override PartName="/ppt/ink/ink4250.xml" ContentType="application/inkml+xml"/>
  <Override PartName="/ppt/ink/ink4251.xml" ContentType="application/inkml+xml"/>
  <Override PartName="/ppt/ink/ink4252.xml" ContentType="application/inkml+xml"/>
  <Override PartName="/ppt/ink/ink4253.xml" ContentType="application/inkml+xml"/>
  <Override PartName="/ppt/ink/ink4254.xml" ContentType="application/inkml+xml"/>
  <Override PartName="/ppt/ink/ink4255.xml" ContentType="application/inkml+xml"/>
  <Override PartName="/ppt/ink/ink4256.xml" ContentType="application/inkml+xml"/>
  <Override PartName="/ppt/ink/ink4257.xml" ContentType="application/inkml+xml"/>
  <Override PartName="/ppt/ink/ink4258.xml" ContentType="application/inkml+xml"/>
  <Override PartName="/ppt/ink/ink4259.xml" ContentType="application/inkml+xml"/>
  <Override PartName="/ppt/ink/ink4260.xml" ContentType="application/inkml+xml"/>
  <Override PartName="/ppt/ink/ink4261.xml" ContentType="application/inkml+xml"/>
  <Override PartName="/ppt/ink/ink4262.xml" ContentType="application/inkml+xml"/>
  <Override PartName="/ppt/ink/ink4263.xml" ContentType="application/inkml+xml"/>
  <Override PartName="/ppt/ink/ink4264.xml" ContentType="application/inkml+xml"/>
  <Override PartName="/ppt/ink/ink4265.xml" ContentType="application/inkml+xml"/>
  <Override PartName="/ppt/ink/ink4266.xml" ContentType="application/inkml+xml"/>
  <Override PartName="/ppt/ink/ink4267.xml" ContentType="application/inkml+xml"/>
  <Override PartName="/ppt/ink/ink4268.xml" ContentType="application/inkml+xml"/>
  <Override PartName="/ppt/ink/ink4269.xml" ContentType="application/inkml+xml"/>
  <Override PartName="/ppt/ink/ink4270.xml" ContentType="application/inkml+xml"/>
  <Override PartName="/ppt/ink/ink4271.xml" ContentType="application/inkml+xml"/>
  <Override PartName="/ppt/ink/ink4272.xml" ContentType="application/inkml+xml"/>
  <Override PartName="/ppt/ink/ink4273.xml" ContentType="application/inkml+xml"/>
  <Override PartName="/ppt/ink/ink4274.xml" ContentType="application/inkml+xml"/>
  <Override PartName="/ppt/ink/ink4275.xml" ContentType="application/inkml+xml"/>
  <Override PartName="/ppt/ink/ink4276.xml" ContentType="application/inkml+xml"/>
  <Override PartName="/ppt/ink/ink4277.xml" ContentType="application/inkml+xml"/>
  <Override PartName="/ppt/ink/ink4278.xml" ContentType="application/inkml+xml"/>
  <Override PartName="/ppt/ink/ink4279.xml" ContentType="application/inkml+xml"/>
  <Override PartName="/ppt/ink/ink4280.xml" ContentType="application/inkml+xml"/>
  <Override PartName="/ppt/ink/ink4281.xml" ContentType="application/inkml+xml"/>
  <Override PartName="/ppt/ink/ink4282.xml" ContentType="application/inkml+xml"/>
  <Override PartName="/ppt/ink/ink4283.xml" ContentType="application/inkml+xml"/>
  <Override PartName="/ppt/ink/ink4284.xml" ContentType="application/inkml+xml"/>
  <Override PartName="/ppt/ink/ink4285.xml" ContentType="application/inkml+xml"/>
  <Override PartName="/ppt/ink/ink4286.xml" ContentType="application/inkml+xml"/>
  <Override PartName="/ppt/ink/ink4287.xml" ContentType="application/inkml+xml"/>
  <Override PartName="/ppt/ink/ink4288.xml" ContentType="application/inkml+xml"/>
  <Override PartName="/ppt/ink/ink4289.xml" ContentType="application/inkml+xml"/>
  <Override PartName="/ppt/ink/ink4290.xml" ContentType="application/inkml+xml"/>
  <Override PartName="/ppt/ink/ink4291.xml" ContentType="application/inkml+xml"/>
  <Override PartName="/ppt/ink/ink4292.xml" ContentType="application/inkml+xml"/>
  <Override PartName="/ppt/ink/ink4293.xml" ContentType="application/inkml+xml"/>
  <Override PartName="/ppt/ink/ink4294.xml" ContentType="application/inkml+xml"/>
  <Override PartName="/ppt/ink/ink4295.xml" ContentType="application/inkml+xml"/>
  <Override PartName="/ppt/ink/ink4296.xml" ContentType="application/inkml+xml"/>
  <Override PartName="/ppt/ink/ink4297.xml" ContentType="application/inkml+xml"/>
  <Override PartName="/ppt/ink/ink4298.xml" ContentType="application/inkml+xml"/>
  <Override PartName="/ppt/ink/ink4299.xml" ContentType="application/inkml+xml"/>
  <Override PartName="/ppt/ink/ink4300.xml" ContentType="application/inkml+xml"/>
  <Override PartName="/ppt/ink/ink4301.xml" ContentType="application/inkml+xml"/>
  <Override PartName="/ppt/ink/ink4302.xml" ContentType="application/inkml+xml"/>
  <Override PartName="/ppt/ink/ink4303.xml" ContentType="application/inkml+xml"/>
  <Override PartName="/ppt/ink/ink4304.xml" ContentType="application/inkml+xml"/>
  <Override PartName="/ppt/ink/ink4305.xml" ContentType="application/inkml+xml"/>
  <Override PartName="/ppt/ink/ink4306.xml" ContentType="application/inkml+xml"/>
  <Override PartName="/ppt/ink/ink4307.xml" ContentType="application/inkml+xml"/>
  <Override PartName="/ppt/ink/ink4308.xml" ContentType="application/inkml+xml"/>
  <Override PartName="/ppt/ink/ink4309.xml" ContentType="application/inkml+xml"/>
  <Override PartName="/ppt/ink/ink4310.xml" ContentType="application/inkml+xml"/>
  <Override PartName="/ppt/ink/ink4311.xml" ContentType="application/inkml+xml"/>
  <Override PartName="/ppt/ink/ink4312.xml" ContentType="application/inkml+xml"/>
  <Override PartName="/ppt/ink/ink4313.xml" ContentType="application/inkml+xml"/>
  <Override PartName="/ppt/ink/ink4314.xml" ContentType="application/inkml+xml"/>
  <Override PartName="/ppt/ink/ink4315.xml" ContentType="application/inkml+xml"/>
  <Override PartName="/ppt/ink/ink4316.xml" ContentType="application/inkml+xml"/>
  <Override PartName="/ppt/ink/ink4317.xml" ContentType="application/inkml+xml"/>
  <Override PartName="/ppt/ink/ink4318.xml" ContentType="application/inkml+xml"/>
  <Override PartName="/ppt/ink/ink4319.xml" ContentType="application/inkml+xml"/>
  <Override PartName="/ppt/ink/ink4320.xml" ContentType="application/inkml+xml"/>
  <Override PartName="/ppt/ink/ink4321.xml" ContentType="application/inkml+xml"/>
  <Override PartName="/ppt/ink/ink4322.xml" ContentType="application/inkml+xml"/>
  <Override PartName="/ppt/ink/ink4323.xml" ContentType="application/inkml+xml"/>
  <Override PartName="/ppt/ink/ink4324.xml" ContentType="application/inkml+xml"/>
  <Override PartName="/ppt/ink/ink4325.xml" ContentType="application/inkml+xml"/>
  <Override PartName="/ppt/ink/ink4326.xml" ContentType="application/inkml+xml"/>
  <Override PartName="/ppt/ink/ink4327.xml" ContentType="application/inkml+xml"/>
  <Override PartName="/ppt/ink/ink4328.xml" ContentType="application/inkml+xml"/>
  <Override PartName="/ppt/ink/ink4329.xml" ContentType="application/inkml+xml"/>
  <Override PartName="/ppt/ink/ink4330.xml" ContentType="application/inkml+xml"/>
  <Override PartName="/ppt/ink/ink4331.xml" ContentType="application/inkml+xml"/>
  <Override PartName="/ppt/ink/ink4332.xml" ContentType="application/inkml+xml"/>
  <Override PartName="/ppt/ink/ink4333.xml" ContentType="application/inkml+xml"/>
  <Override PartName="/ppt/ink/ink4334.xml" ContentType="application/inkml+xml"/>
  <Override PartName="/ppt/ink/ink4335.xml" ContentType="application/inkml+xml"/>
  <Override PartName="/ppt/ink/ink4336.xml" ContentType="application/inkml+xml"/>
  <Override PartName="/ppt/ink/ink4337.xml" ContentType="application/inkml+xml"/>
  <Override PartName="/ppt/ink/ink4338.xml" ContentType="application/inkml+xml"/>
  <Override PartName="/ppt/ink/ink4339.xml" ContentType="application/inkml+xml"/>
  <Override PartName="/ppt/ink/ink4340.xml" ContentType="application/inkml+xml"/>
  <Override PartName="/ppt/ink/ink4341.xml" ContentType="application/inkml+xml"/>
  <Override PartName="/ppt/ink/ink4342.xml" ContentType="application/inkml+xml"/>
  <Override PartName="/ppt/ink/ink4343.xml" ContentType="application/inkml+xml"/>
  <Override PartName="/ppt/ink/ink4344.xml" ContentType="application/inkml+xml"/>
  <Override PartName="/ppt/ink/ink4345.xml" ContentType="application/inkml+xml"/>
  <Override PartName="/ppt/ink/ink4346.xml" ContentType="application/inkml+xml"/>
  <Override PartName="/ppt/ink/ink4347.xml" ContentType="application/inkml+xml"/>
  <Override PartName="/ppt/ink/ink4348.xml" ContentType="application/inkml+xml"/>
  <Override PartName="/ppt/ink/ink4349.xml" ContentType="application/inkml+xml"/>
  <Override PartName="/ppt/ink/ink4350.xml" ContentType="application/inkml+xml"/>
  <Override PartName="/ppt/ink/ink4351.xml" ContentType="application/inkml+xml"/>
  <Override PartName="/ppt/ink/ink4352.xml" ContentType="application/inkml+xml"/>
  <Override PartName="/ppt/ink/ink4353.xml" ContentType="application/inkml+xml"/>
  <Override PartName="/ppt/ink/ink4354.xml" ContentType="application/inkml+xml"/>
  <Override PartName="/ppt/ink/ink4355.xml" ContentType="application/inkml+xml"/>
  <Override PartName="/ppt/ink/ink4356.xml" ContentType="application/inkml+xml"/>
  <Override PartName="/ppt/ink/ink4357.xml" ContentType="application/inkml+xml"/>
  <Override PartName="/ppt/ink/ink4358.xml" ContentType="application/inkml+xml"/>
  <Override PartName="/ppt/ink/ink4359.xml" ContentType="application/inkml+xml"/>
  <Override PartName="/ppt/ink/ink4360.xml" ContentType="application/inkml+xml"/>
  <Override PartName="/ppt/ink/ink4361.xml" ContentType="application/inkml+xml"/>
  <Override PartName="/ppt/ink/ink4362.xml" ContentType="application/inkml+xml"/>
  <Override PartName="/ppt/ink/ink4363.xml" ContentType="application/inkml+xml"/>
  <Override PartName="/ppt/ink/ink4364.xml" ContentType="application/inkml+xml"/>
  <Override PartName="/ppt/ink/ink4365.xml" ContentType="application/inkml+xml"/>
  <Override PartName="/ppt/ink/ink4366.xml" ContentType="application/inkml+xml"/>
  <Override PartName="/ppt/ink/ink4367.xml" ContentType="application/inkml+xml"/>
  <Override PartName="/ppt/ink/ink4368.xml" ContentType="application/inkml+xml"/>
  <Override PartName="/ppt/ink/ink4369.xml" ContentType="application/inkml+xml"/>
  <Override PartName="/ppt/ink/ink4370.xml" ContentType="application/inkml+xml"/>
  <Override PartName="/ppt/ink/ink4371.xml" ContentType="application/inkml+xml"/>
  <Override PartName="/ppt/ink/ink4372.xml" ContentType="application/inkml+xml"/>
  <Override PartName="/ppt/ink/ink4373.xml" ContentType="application/inkml+xml"/>
  <Override PartName="/ppt/ink/ink4374.xml" ContentType="application/inkml+xml"/>
  <Override PartName="/ppt/ink/ink4375.xml" ContentType="application/inkml+xml"/>
  <Override PartName="/ppt/ink/ink4376.xml" ContentType="application/inkml+xml"/>
  <Override PartName="/ppt/ink/ink4377.xml" ContentType="application/inkml+xml"/>
  <Override PartName="/ppt/ink/ink4378.xml" ContentType="application/inkml+xml"/>
  <Override PartName="/ppt/ink/ink4379.xml" ContentType="application/inkml+xml"/>
  <Override PartName="/ppt/ink/ink4380.xml" ContentType="application/inkml+xml"/>
  <Override PartName="/ppt/ink/ink4381.xml" ContentType="application/inkml+xml"/>
  <Override PartName="/ppt/ink/ink4382.xml" ContentType="application/inkml+xml"/>
  <Override PartName="/ppt/ink/ink4383.xml" ContentType="application/inkml+xml"/>
  <Override PartName="/ppt/ink/ink4384.xml" ContentType="application/inkml+xml"/>
  <Override PartName="/ppt/ink/ink4385.xml" ContentType="application/inkml+xml"/>
  <Override PartName="/ppt/ink/ink4386.xml" ContentType="application/inkml+xml"/>
  <Override PartName="/ppt/ink/ink4387.xml" ContentType="application/inkml+xml"/>
  <Override PartName="/ppt/ink/ink4388.xml" ContentType="application/inkml+xml"/>
  <Override PartName="/ppt/ink/ink4389.xml" ContentType="application/inkml+xml"/>
  <Override PartName="/ppt/ink/ink4390.xml" ContentType="application/inkml+xml"/>
  <Override PartName="/ppt/ink/ink4391.xml" ContentType="application/inkml+xml"/>
  <Override PartName="/ppt/ink/ink4392.xml" ContentType="application/inkml+xml"/>
  <Override PartName="/ppt/ink/ink4393.xml" ContentType="application/inkml+xml"/>
  <Override PartName="/ppt/ink/ink4394.xml" ContentType="application/inkml+xml"/>
  <Override PartName="/ppt/ink/ink4395.xml" ContentType="application/inkml+xml"/>
  <Override PartName="/ppt/ink/ink4396.xml" ContentType="application/inkml+xml"/>
  <Override PartName="/ppt/ink/ink4397.xml" ContentType="application/inkml+xml"/>
  <Override PartName="/ppt/ink/ink4398.xml" ContentType="application/inkml+xml"/>
  <Override PartName="/ppt/ink/ink4399.xml" ContentType="application/inkml+xml"/>
  <Override PartName="/ppt/ink/ink4400.xml" ContentType="application/inkml+xml"/>
  <Override PartName="/ppt/ink/ink4401.xml" ContentType="application/inkml+xml"/>
  <Override PartName="/ppt/ink/ink4402.xml" ContentType="application/inkml+xml"/>
  <Override PartName="/ppt/ink/ink4403.xml" ContentType="application/inkml+xml"/>
  <Override PartName="/ppt/ink/ink4404.xml" ContentType="application/inkml+xml"/>
  <Override PartName="/ppt/ink/ink4405.xml" ContentType="application/inkml+xml"/>
  <Override PartName="/ppt/ink/ink4406.xml" ContentType="application/inkml+xml"/>
  <Override PartName="/ppt/ink/ink4407.xml" ContentType="application/inkml+xml"/>
  <Override PartName="/ppt/ink/ink4408.xml" ContentType="application/inkml+xml"/>
  <Override PartName="/ppt/ink/ink4409.xml" ContentType="application/inkml+xml"/>
  <Override PartName="/ppt/ink/ink4410.xml" ContentType="application/inkml+xml"/>
  <Override PartName="/ppt/ink/ink4411.xml" ContentType="application/inkml+xml"/>
  <Override PartName="/ppt/ink/ink4412.xml" ContentType="application/inkml+xml"/>
  <Override PartName="/ppt/ink/ink4413.xml" ContentType="application/inkml+xml"/>
  <Override PartName="/ppt/ink/ink4414.xml" ContentType="application/inkml+xml"/>
  <Override PartName="/ppt/ink/ink4415.xml" ContentType="application/inkml+xml"/>
  <Override PartName="/ppt/ink/ink4416.xml" ContentType="application/inkml+xml"/>
  <Override PartName="/ppt/ink/ink4417.xml" ContentType="application/inkml+xml"/>
  <Override PartName="/ppt/ink/ink4418.xml" ContentType="application/inkml+xml"/>
  <Override PartName="/ppt/ink/ink4419.xml" ContentType="application/inkml+xml"/>
  <Override PartName="/ppt/ink/ink4420.xml" ContentType="application/inkml+xml"/>
  <Override PartName="/ppt/ink/ink4421.xml" ContentType="application/inkml+xml"/>
  <Override PartName="/ppt/ink/ink4422.xml" ContentType="application/inkml+xml"/>
  <Override PartName="/ppt/ink/ink4423.xml" ContentType="application/inkml+xml"/>
  <Override PartName="/ppt/ink/ink4424.xml" ContentType="application/inkml+xml"/>
  <Override PartName="/ppt/ink/ink4425.xml" ContentType="application/inkml+xml"/>
  <Override PartName="/ppt/ink/ink4426.xml" ContentType="application/inkml+xml"/>
  <Override PartName="/ppt/ink/ink4427.xml" ContentType="application/inkml+xml"/>
  <Override PartName="/ppt/ink/ink4428.xml" ContentType="application/inkml+xml"/>
  <Override PartName="/ppt/ink/ink4429.xml" ContentType="application/inkml+xml"/>
  <Override PartName="/ppt/ink/ink4430.xml" ContentType="application/inkml+xml"/>
  <Override PartName="/ppt/ink/ink4431.xml" ContentType="application/inkml+xml"/>
  <Override PartName="/ppt/ink/ink4432.xml" ContentType="application/inkml+xml"/>
  <Override PartName="/ppt/ink/ink4433.xml" ContentType="application/inkml+xml"/>
  <Override PartName="/ppt/ink/ink4434.xml" ContentType="application/inkml+xml"/>
  <Override PartName="/ppt/ink/ink4435.xml" ContentType="application/inkml+xml"/>
  <Override PartName="/ppt/ink/ink4436.xml" ContentType="application/inkml+xml"/>
  <Override PartName="/ppt/ink/ink4437.xml" ContentType="application/inkml+xml"/>
  <Override PartName="/ppt/ink/ink4438.xml" ContentType="application/inkml+xml"/>
  <Override PartName="/ppt/ink/ink4439.xml" ContentType="application/inkml+xml"/>
  <Override PartName="/ppt/ink/ink4440.xml" ContentType="application/inkml+xml"/>
  <Override PartName="/ppt/ink/ink4441.xml" ContentType="application/inkml+xml"/>
  <Override PartName="/ppt/ink/ink4442.xml" ContentType="application/inkml+xml"/>
  <Override PartName="/ppt/ink/ink4443.xml" ContentType="application/inkml+xml"/>
  <Override PartName="/ppt/ink/ink4444.xml" ContentType="application/inkml+xml"/>
  <Override PartName="/ppt/ink/ink4445.xml" ContentType="application/inkml+xml"/>
  <Override PartName="/ppt/ink/ink4446.xml" ContentType="application/inkml+xml"/>
  <Override PartName="/ppt/ink/ink4447.xml" ContentType="application/inkml+xml"/>
  <Override PartName="/ppt/ink/ink4448.xml" ContentType="application/inkml+xml"/>
  <Override PartName="/ppt/ink/ink4449.xml" ContentType="application/inkml+xml"/>
  <Override PartName="/ppt/ink/ink4450.xml" ContentType="application/inkml+xml"/>
  <Override PartName="/ppt/ink/ink4451.xml" ContentType="application/inkml+xml"/>
  <Override PartName="/ppt/ink/ink4452.xml" ContentType="application/inkml+xml"/>
  <Override PartName="/ppt/ink/ink4453.xml" ContentType="application/inkml+xml"/>
  <Override PartName="/ppt/ink/ink4454.xml" ContentType="application/inkml+xml"/>
  <Override PartName="/ppt/ink/ink4455.xml" ContentType="application/inkml+xml"/>
  <Override PartName="/ppt/ink/ink4456.xml" ContentType="application/inkml+xml"/>
  <Override PartName="/ppt/ink/ink4457.xml" ContentType="application/inkml+xml"/>
  <Override PartName="/ppt/ink/ink4458.xml" ContentType="application/inkml+xml"/>
  <Override PartName="/ppt/ink/ink4459.xml" ContentType="application/inkml+xml"/>
  <Override PartName="/ppt/ink/ink4460.xml" ContentType="application/inkml+xml"/>
  <Override PartName="/ppt/ink/ink4461.xml" ContentType="application/inkml+xml"/>
  <Override PartName="/ppt/ink/ink4462.xml" ContentType="application/inkml+xml"/>
  <Override PartName="/ppt/ink/ink4463.xml" ContentType="application/inkml+xml"/>
  <Override PartName="/ppt/ink/ink4464.xml" ContentType="application/inkml+xml"/>
  <Override PartName="/ppt/ink/ink4465.xml" ContentType="application/inkml+xml"/>
  <Override PartName="/ppt/ink/ink4466.xml" ContentType="application/inkml+xml"/>
  <Override PartName="/ppt/ink/ink4467.xml" ContentType="application/inkml+xml"/>
  <Override PartName="/ppt/ink/ink4468.xml" ContentType="application/inkml+xml"/>
  <Override PartName="/ppt/ink/ink4469.xml" ContentType="application/inkml+xml"/>
  <Override PartName="/ppt/ink/ink4470.xml" ContentType="application/inkml+xml"/>
  <Override PartName="/ppt/ink/ink4471.xml" ContentType="application/inkml+xml"/>
  <Override PartName="/ppt/ink/ink4472.xml" ContentType="application/inkml+xml"/>
  <Override PartName="/ppt/ink/ink4473.xml" ContentType="application/inkml+xml"/>
  <Override PartName="/ppt/ink/ink4474.xml" ContentType="application/inkml+xml"/>
  <Override PartName="/ppt/ink/ink4475.xml" ContentType="application/inkml+xml"/>
  <Override PartName="/ppt/ink/ink4476.xml" ContentType="application/inkml+xml"/>
  <Override PartName="/ppt/ink/ink4477.xml" ContentType="application/inkml+xml"/>
  <Override PartName="/ppt/ink/ink4478.xml" ContentType="application/inkml+xml"/>
  <Override PartName="/ppt/ink/ink4479.xml" ContentType="application/inkml+xml"/>
  <Override PartName="/ppt/ink/ink4480.xml" ContentType="application/inkml+xml"/>
  <Override PartName="/ppt/ink/ink4481.xml" ContentType="application/inkml+xml"/>
  <Override PartName="/ppt/ink/ink4482.xml" ContentType="application/inkml+xml"/>
  <Override PartName="/ppt/ink/ink4483.xml" ContentType="application/inkml+xml"/>
  <Override PartName="/ppt/ink/ink4484.xml" ContentType="application/inkml+xml"/>
  <Override PartName="/ppt/ink/ink4485.xml" ContentType="application/inkml+xml"/>
  <Override PartName="/ppt/ink/ink4486.xml" ContentType="application/inkml+xml"/>
  <Override PartName="/ppt/ink/ink4487.xml" ContentType="application/inkml+xml"/>
  <Override PartName="/ppt/notesSlides/notesSlide17.xml" ContentType="application/vnd.openxmlformats-officedocument.presentationml.notesSlide+xml"/>
  <Override PartName="/ppt/ink/ink4488.xml" ContentType="application/inkml+xml"/>
  <Override PartName="/ppt/ink/ink4489.xml" ContentType="application/inkml+xml"/>
  <Override PartName="/ppt/ink/ink4490.xml" ContentType="application/inkml+xml"/>
  <Override PartName="/ppt/ink/ink4491.xml" ContentType="application/inkml+xml"/>
  <Override PartName="/ppt/ink/ink4492.xml" ContentType="application/inkml+xml"/>
  <Override PartName="/ppt/ink/ink4493.xml" ContentType="application/inkml+xml"/>
  <Override PartName="/ppt/ink/ink4494.xml" ContentType="application/inkml+xml"/>
  <Override PartName="/ppt/ink/ink4495.xml" ContentType="application/inkml+xml"/>
  <Override PartName="/ppt/ink/ink449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526" r:id="rId2"/>
    <p:sldId id="1406" r:id="rId3"/>
    <p:sldId id="1407" r:id="rId4"/>
    <p:sldId id="1408" r:id="rId5"/>
    <p:sldId id="544" r:id="rId6"/>
    <p:sldId id="546" r:id="rId7"/>
    <p:sldId id="534" r:id="rId8"/>
    <p:sldId id="535" r:id="rId9"/>
    <p:sldId id="537" r:id="rId10"/>
    <p:sldId id="539" r:id="rId11"/>
    <p:sldId id="540" r:id="rId12"/>
    <p:sldId id="542" r:id="rId13"/>
    <p:sldId id="543" r:id="rId14"/>
    <p:sldId id="528" r:id="rId15"/>
    <p:sldId id="1388" r:id="rId16"/>
    <p:sldId id="1389" r:id="rId17"/>
    <p:sldId id="1032" r:id="rId18"/>
    <p:sldId id="1036" r:id="rId19"/>
    <p:sldId id="1039" r:id="rId20"/>
    <p:sldId id="1040" r:id="rId21"/>
    <p:sldId id="1042" r:id="rId22"/>
    <p:sldId id="1045" r:id="rId23"/>
    <p:sldId id="1046" r:id="rId24"/>
    <p:sldId id="1047" r:id="rId25"/>
    <p:sldId id="574" r:id="rId2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09.535"/>
    </inkml:context>
    <inkml:brush xml:id="br0">
      <inkml:brushProperty name="width" value="0.025" units="cm"/>
      <inkml:brushProperty name="height" value="0.025" units="cm"/>
    </inkml:brush>
  </inkml:definitions>
  <inkml:trace contextRef="#ctx0" brushRef="#br0">159 1 15759,'0'0'4682,"-5"9"-3785,-31 60 645,4 1 1,-41 133 0,70-194-1371,0 1 0,1-1 1,0 1-1,1 0 0,0 0 0,1 14 1,0-22-90,0 1 1,1 0-1,-1-1 1,1 1 0,0-1-1,0 1 1,0-1-1,0 1 1,0-1 0,0 0-1,1 0 1,-1 1-1,1-1 1,0 0 0,-1 0-1,1 0 1,0 0-1,0-1 1,0 1 0,0-1-1,1 1 1,-1-1-1,0 0 1,1 1 0,-1-1-1,1 0 1,-1-1-1,4 2 1,20 3 229,0-1 0,1-1 0,-1-1 0,1-1 0,27-3 0,134-20 980,-188 22-1293,54-7 5,226-39-85,-276 45 25,41-11-1943,-25 0-2022,-9-5-3717,-8 0-799</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4.599"/>
    </inkml:context>
    <inkml:brush xml:id="br0">
      <inkml:brushProperty name="width" value="0.025" units="cm"/>
      <inkml:brushProperty name="height" value="0.025" units="cm"/>
    </inkml:brush>
  </inkml:definitions>
  <inkml:trace contextRef="#ctx0" brushRef="#br0">1 76 19571,'0'0'7543,"8"-3"-5707,8-2-1501,8-5 165,0 2 0,0 1 0,0 1 0,43-4 0,-66 10-501,-1 0 1,1 0-1,-1 0 1,1 1 0,-1-1-1,1 0 1,-1 1-1,0-1 1,1 0-1,-1 1 1,0-1 0,1 1-1,-1-1 1,0 1-1,1-1 1,-1 0-1,0 1 1,0-1-1,1 1 1,-1-1 0,0 1-1,0-1 1,0 1-1,0 0 1,0-1-1,0 1 1,0-1 0,0 1-1,0-1 1,0 1-1,0-1 1,0 1-1,-1 0 1,-2 21 31,-22 36 343,20-51-348,1 0 0,0 1 1,1-1-1,0 1 0,0 0 0,1 0 1,-1 0-1,2 0 0,-1 0 0,1 1 1,1-1-1,0 14 0,0-20-22,1 0 1,0-1-1,0 1 0,0 0 1,0-1-1,0 1 0,0-1 1,1 0-1,-1 1 0,0-1 1,1 0-1,-1 0 0,1 0 1,-1 0-1,1 0 0,0 0 0,-1 0 1,1 0-1,0-1 0,0 1 1,-1-1-1,1 1 0,0-1 1,0 0-1,0 0 0,0 0 1,-1 0-1,1 0 0,3 0 1,3 0 12,0 0 0,0-1 1,-1 0-1,1 0 0,0-1 1,8-2-1,-8 1-17,-1-1 0,0 1 0,0-1 0,0-1 0,0 1 0,-1-1 0,1 0 0,-1-1 0,-1 0 0,1 0 0,-1 0 0,0 0 0,0-1 0,6-12 0,-6 9 0,0-1 0,-1 0 0,0 0 0,-1 0 0,-1 0 0,0-1 0,0 1 0,-1-1 0,0-18 0,-1 28 0,0 0 1,-1 1-1,1-1 0,0 0 1,-1 1-1,1-1 0,-1 0 1,1 1-1,-1-1 0,0 1 1,0-1-1,0 1 0,0-1 1,0 1-1,0-1 0,0 1 1,0 0-1,0 0 0,-1 0 1,1 0-1,-1 0 0,1 0 1,-3-1-1,3 1-1,1 1 0,-1 0 0,0 0 1,0-1-1,0 1 0,0 0 0,0 0 0,0 0 0,1 0 0,-1 0 0,0 0 1,0 1-1,0-1 0,0 0 0,0 0 0,1 1 0,-1-1 0,0 0 0,0 1 1,0-1-1,1 1 0,-1-1 0,0 1 0,1-1 0,-1 1 0,0-1 0,1 1 1,-1 0-1,1-1 0,-1 1 0,1 0 0,-1 0 0,1-1 0,0 1 1,-1 0-1,1 0 0,0 0 0,-1 0 0,1-1 0,0 1 0,0 0 0,0 0 1,0 0-1,0 0 0,0 1 0,0 1-190,-1 0 1,1 0 0,0 0-1,0 1 1,1-1-1,-1 0 1,0 0-1,1 0 1,0 0-1,0 0 1,0 0-1,0 0 1,0-1-1,1 1 1,-1 0-1,1 0 1,0-1-1,0 1 1,0-1-1,0 0 1,0 1-1,0-1 1,1 0-1,-1 0 1,1-1-1,-1 1 1,1 0-1,0-1 1,0 0-1,-1 1 1,1-1-1,0 0 1,0 0 0,0-1-1,4 1 1,14 3-2325,-1 0 0,1-2 0,0-1 0,22-1 1,-32 0 645,31 0-4954</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9:48.523"/>
    </inkml:context>
    <inkml:brush xml:id="br0">
      <inkml:brushProperty name="width" value="0.025" units="cm"/>
      <inkml:brushProperty name="height" value="0.025" units="cm"/>
    </inkml:brush>
  </inkml:definitions>
  <inkml:trace contextRef="#ctx0" brushRef="#br0">1 50 9065,'0'0'6107,"11"-4"-5483,18-4-114,0 1 0,1 1 0,0 1-1,42-1 1,139 6-38,-102 2-428,417 9 64,-23 1-19,641-25 2874,-61 28-1901,-927-11 620,-156-5-1747,1 1 0,-1 0 0,0 0 0,0 0 0,0 0 0,1 0 0,-1-1-1,0 1 1,0 0 0,0 0 0,0 0 0,0-1 0,1 1 0,-1 0 0,0 0 0,0 0 0,0-1 0,0 1 0,0 0 0,0 0 0,0-1 0,0 1 0,0 0 0,0 0 0,0-1 0,0 1 0,0 0 0,0 0 0,0-1 0,0 1 0,0 0 0,0 0 0,0 0 0,0-1-1,-1 1 1,1 0 0,0 0 0,0 0 0,0-1 0,0 1 0,0 0 0,-1 0 0,1 0 0,0-1 0,0 1 0,-1 0 0,-7-13-3001,-13-8-4750</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1.144"/>
    </inkml:context>
    <inkml:brush xml:id="br0">
      <inkml:brushProperty name="width" value="0.025" units="cm"/>
      <inkml:brushProperty name="height" value="0.025" units="cm"/>
    </inkml:brush>
  </inkml:definitions>
  <inkml:trace contextRef="#ctx0" brushRef="#br0">1 896 11371,'0'0'15113,"12"3"-14665,-3-1-344,-6-1-66,1 0 0,0 0 1,0 0-1,0-1 0,0 1 1,0-1-1,0 0 0,0 0 0,0 0 1,0-1-1,0 1 0,-1-1 0,1 0 1,0 0-1,0-1 0,0 1 1,-1-1-1,1 1 0,-1-1 0,5-3 1,0-2 114,0 0 0,-1 0 1,0 0-1,0-1 1,0 0-1,-1-1 1,0 0-1,-1 1 0,0-2 1,0 1-1,-1 0 1,0-1-1,-1 0 0,0 0 1,-1 0-1,0 0 1,0-1-1,0-11 0,-2 22-149,0-1 0,0 1-1,0-1 1,0 0-1,0 1 1,1-1-1,-1 1 1,0-1-1,0 0 1,0 1 0,-1-1-1,1 1 1,0-1-1,0 0 1,0 1-1,0-1 1,0 1-1,-1-1 1,1 1 0,0-1-1,-1 1 1,1-1-1,0 1 1,-1-1-1,1 1 1,0-1-1,-1 1 1,1-1 0,-1 1-1,1 0 1,-1-1-1,1 1 1,-1 0-1,1 0 1,-1-1-1,1 1 1,-1 0 0,0 0-1,1 0 1,-1-1-1,1 1 1,-1 0-1,0 0 1,1 0-1,-1 0 1,1 0 0,-1 0-1,0 0 1,1 1-1,-1-1 1,1 0-1,-1 0 1,1 0-1,-1 1 1,1-1 0,-1 0-1,0 0 1,0 1-1,-1 1-12,0-1 0,-1 1 0,1-1 0,0 1 0,0 0 0,0 0 0,0 0 0,0 0 0,0 0 0,1 1 0,-4 4 0,0 8 48,0 1 1,1-1-1,1 1 1,0 0-1,1 0 1,1 1-1,0-1 1,1 0-1,3 20 1,-3-35-33,0 0 0,1 0 0,-1 0 0,0 0 1,1 0-1,-1-1 0,1 1 0,-1 0 0,1 0 0,-1-1 0,1 1 0,-1 0 0,1-1 1,0 1-1,-1-1 0,1 1 0,0 0 0,-1-1 0,1 0 0,0 1 0,0-1 1,0 1-1,-1-1 0,1 0 0,0 0 0,0 1 0,0-1 0,0 0 0,0 0 1,0 0-1,-1 0 0,1 0 0,0 0 0,0 0 0,0 0 0,0-1 0,0 1 1,1-1-1,1 1 4,1-1 1,-1 0 0,0-1 0,0 1-1,0-1 1,0 1 0,0-1-1,0 0 1,3-3 0,6-7 51,0-2 1,17-27-1,-22 30-79,1 0 1,0 1-1,0 0 0,1 0 0,0 0 1,17-12-1,-25 21-23,0 0 0,0 0 1,0 0-1,0 1 0,0-1 0,0 1 0,1-1 1,-1 1-1,0-1 0,0 1 0,0-1 0,1 1 1,-1 0-1,0 0 0,0 0 0,1 0 1,-1 0-1,0 0 0,1 0 0,-1 0 0,0 0 1,0 1-1,1-1 0,-1 0 0,0 1 0,0-1 1,0 1-1,1-1 0,0 2 0,1 1 17,0 0-1,0 1 1,0-1-1,0 1 1,-1 0-1,0 0 1,2 4-1,17 23-762,-20-30 682,-1-1 0,1 1 1,0 0-1,0 0 0,0-1 1,0 1-1,0-1 0,0 1 1,0-1-1,0 1 0,0-1 0,1 1 1,-1-1-1,0 0 0,0 0 1,0 0-1,0 0 0,1 0 1,-1 0-1,0 0 0,0 0 1,0 0-1,0 0 0,1-1 0,1 0 1,-1 0-107,1-1 1,0 0 0,-1 0 0,0 0-1,1 0 1,-1 0 0,0-1-1,0 1 1,0-1 0,0 1-1,-1-1 1,1 0 0,-1 0-1,1 0 1,0-5 0,17-53-2262,-17 52 1813,20-104-5362,-14-5 4411,-8 91 1928,-1-1 0,-2 1 0,-1 0 0,0-1 1,-3 2-1,-12-38 0,3 36 1197,8 23 62,3 19 81,2 18-281,1 0 0,2 0 0,1 0 0,11 61 0,-8-75-1005,0 0 0,1 0 0,1 0 0,1-1 0,0 1 0,2-2 0,0 1 0,0-1 0,22 27-1,-30-42-362,0 1-1,0-1 0,0 0 0,0 0 1,0 0-1,0 1 0,0-1 0,0 0 1,0 0-1,1 0 0,-1-1 0,0 1 0,1 0 1,-1 0-1,0-1 0,1 1 0,-1-1 1,1 1-1,-1-1 0,1 0 0,-1 0 1,1 1-1,2-1 0,-3-1 4,0 0 1,0 0-1,0 1 0,0-1 1,0 0-1,0 0 0,-1 0 1,1 0-1,0-1 0,0 1 1,-1 0-1,1 0 0,-1 0 1,1 0-1,-1-1 0,1 1 1,-1 0-1,0-1 0,0 1 1,1-2-1,0-7 29,-1 1 0,1-1 1,-1 1-1,-1 0 0,0-1 0,-3-11 0,-19-32 96,21 50-117,0 0 0,0 0 0,0 0 0,0 1 0,0-1 0,0 1 0,0-1 0,-1 1 0,0 0 1,1 0-1,-1 0 0,0 0 0,0 0 0,-6-2 0,9 5-12,-1-1 0,0 0 0,0 1 1,0-1-1,0 0 0,1 1 0,-1-1 0,0 1 0,1-1 0,-1 1 0,0-1 0,1 1 1,-1 0-1,0-1 0,1 1 0,-1 0 0,1 0 0,0-1 0,-1 1 0,1 0 1,-1 0-1,1 0 0,0-1 0,0 1 0,-1 0 0,1 0 0,0 0 0,0 0 0,0 0 1,0 0-1,0-1 0,0 1 0,0 0 0,1 0 0,-1 0 0,0 1 0,2 36 0,-2-36-4,0-1 0,0 1 0,0-1-1,0 1 1,1-1 0,-1 1 0,0-1-1,1 1 1,-1-1 0,1 1-1,0-1 1,-1 0 0,1 1 0,0-1-1,0 0 1,0 0 0,0 0 0,0 1-1,0-1 1,0 0 0,0 0-1,0 0 1,0-1 0,1 1 0,-1 0-1,0 0 1,1-1 0,-1 1 0,0-1-1,1 1 1,-1-1 0,1 1-1,-1-1 1,1 0 0,-1 0 0,1 0-1,1 0 1,0 0 12,0-1 0,-1 0-1,1 1 1,0-1 0,0-1 0,-1 1-1,1 0 1,-1-1 0,1 1 0,-1-1-1,0 0 1,1 1 0,-1-1 0,0-1 0,0 1-1,0 0 1,-1 0 0,3-4 0,4-9-11,-2 0 0,1 0 0,-2-1 1,0 1-1,3-23 0,4-12-13,-6 87 6,-6-12 0,1 1 0,1-1 0,10 44 0,-12-68 0,0 1 0,0-1 0,1 0 0,-1 0 0,0 0 0,1 0 0,-1 0 0,1 0 0,-1 0 0,1 0 0,0 0 0,-1 0 0,1 0 0,0 0 0,0 0 0,0 0 0,-1-1 0,1 1 0,0 0 0,0 0 0,0-1 0,0 1 0,2 0 0,-1-1 0,-1 0 0,0 0 0,0 0 0,0-1 0,1 1 0,-1 0 0,0-1 0,0 1 0,0-1 0,0 1 0,0-1 0,0 0 0,1 1 0,-2-1 0,1 0 0,0 0 0,0 0 0,1-1 0,5-6 0,0 0 0,-1 0 0,9-17 0,-14 24 0,47-91 0,32-51 0,-80 141 0,1 1 0,0-1 0,0 0 0,0 1 0,0-1 0,0 1 0,1-1 0,-1 1 0,0 0 0,1 0 0,-1 0 0,1-1 0,-1 1 0,1 1 0,0-1 0,-1 0 0,1 0 0,0 1 0,2-2 0,-3 3 0,0-1 0,0 0 0,0 1 0,0-1 0,0 1 0,0-1 0,-1 1 0,1-1 0,0 1 0,0 0 0,0-1 0,-1 1 0,1 0 0,0 0 0,-1-1 0,1 1 0,0 0 0,-1 0 0,1 0 0,-1 0 0,0 0 0,1 0 0,-1 0 0,1 1 0,2 12 0,1-1 0,-2 1 0,2 24 0,-3-31 0,1 19 0,-2-15 0,0 0 0,1-1 0,1 1 0,0 0 0,0-1 0,5 13 0,-6-22 0,-1 0 0,0 0 0,1 0 0,-1 0 0,1 0 0,-1 0 0,1 0 0,-1-1 0,1 1 0,0 0 0,-1 0 0,1 0 0,0-1 0,0 1 0,0 0 0,0-1 0,0 1 0,-1 0 0,1-1 0,0 1 0,0-1 0,0 0 0,0 1 0,0-1 0,1 0 0,-1 0 0,0 0 0,1 1 0,0-2 0,0 0 0,0 1 0,-1-1 0,1 0 0,0 0 0,-1 0 0,1 0 0,0 0 0,-1 0 0,1 0 0,-1-1 0,0 1 0,1-1 0,0-1 0,4-5 0,0 0 0,-1 0 0,0-1 0,7-17 0,-7 12 0,-2-1 0,0 1 0,0-1 0,0-18 0,-2 27 0,-1 1 0,0-1 0,0 1 0,0-1 0,-1 1 0,0-1 0,0 1 0,0 0 0,-1 0 0,0-1 0,0 1 0,0 0 0,0 0 0,-5-6 0,7 10 0,-1 1 0,1 0 0,0-1 0,0 1 0,0 0 0,-1-1 0,1 1 0,0 0 0,0 0 0,-1-1 0,1 1 0,0 0 0,-1 0 0,1-1 0,0 1 0,-1 0 0,1 0 0,0 0 0,-1 0 0,1-1 0,-1 1 0,1 0 0,0 0 0,-1 0 0,1 0 0,0 0 0,-1 0 0,1 0 0,-1 0 0,1 0 0,0 0 0,-1 0 0,1 1 0,-1-1 0,1 0 0,-6 14 0,6-11 0,0 0 0,0 0 0,0 0 0,0 0 0,0 0 0,1-1 0,-1 1 0,1 0 0,1 4 0,-1-6 0,0 0 0,1 0 0,-1 0 0,0 0 0,1-1 0,-1 1 0,0-1 0,1 1 0,-1-1 0,1 1 0,-1-1 0,1 0 0,-1 1 0,1-1 0,-1 0 0,1 0 0,-1 0 0,1 0 0,-1-1 0,1 1 0,-1 0 0,1-1 0,-1 1 0,2-1 0,33-18 0,-27 9 0,0 0 0,0-1 0,-1 0 0,0 0 0,-1-1 0,-1 0 0,1 0 0,-2-1 0,0 0 0,-1 0 0,0 0 0,0 0 0,-2-1 0,0 1 0,0-1 0,-1 0 0,-1 0 0,-2-20 0,2 33 0,0 1 0,0-1 0,1 1 0,-1 0 0,0-1 0,0 1 0,0 0 0,0-1 0,0 1 0,0-1 0,0 1 0,0 0 0,-1-1 0,1 1 0,0-1 0,0 1 0,0 0 0,0-1 0,0 1 0,-1 0 0,1-1 0,0 1 0,0 0 0,-1-1 0,1 1 0,0 0 0,0 0 0,-1-1 0,1 1 0,0 0 0,-1 0 0,1-1 0,0 1 0,-1 0 0,1 0 0,-1 0 0,-8 13 0,-3 24 0,8-12 0,1 1 0,1-1 0,2 50 0,1-72-5,-1-1 0,0 1-1,1 0 1,-1-1 0,1 1 0,0 0 0,0-1-1,0 1 1,0-1 0,0 1 0,0-1 0,1 0-1,-1 0 1,1 1 0,0-1 0,0 0 0,0 0 0,0-1-1,0 1 1,0 0 0,0-1 0,3 2 0,-1-1-25,0 0 1,-1-1-1,1 0 1,1 0 0,-1 0-1,0 0 1,0-1-1,0 1 1,0-1-1,1 0 1,-1 0 0,0-1-1,6-1 1,-6 2-41,1-1 0,-1 0 1,0 0-1,0 0 0,1-1 1,-1 1-1,0-1 0,0 0 1,-1 0-1,1-1 0,0 1 1,-1-1-1,1 0 0,-1 0 1,0 0-1,0 0 0,0 0 1,-1-1-1,1 1 0,-1-1 1,1 0-1,-1 0 0,0 0 1,-1 0-1,1 0 0,-1 0 1,0 0-1,1-8 0,-2 11-235,0 1-1,0-1 1,0 0 0,0 1-1,0-1 1,0 1-1,-1-1 1,1 1 0,0 0-1,0-1 1,-1 1-1,1-1 1,0 1 0,-1-1-1,1 1 1,0 0-1,-1-1 1,1 1-1,-1 0 1,1-1 0,-1 1-1,1 0 1,-1 0-1,1-1 1,-1 1 0,0 0-1,-2-2-1778,-12-7-6654</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1.485"/>
    </inkml:context>
    <inkml:brush xml:id="br0">
      <inkml:brushProperty name="width" value="0.025" units="cm"/>
      <inkml:brushProperty name="height" value="0.025" units="cm"/>
    </inkml:brush>
  </inkml:definitions>
  <inkml:trace contextRef="#ctx0" brushRef="#br0">54 35 19891,'-23'-18'4260,"5"7"-737,7 6-1441,9 4-1569,4 1-2051,6 0-3555</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1.935"/>
    </inkml:context>
    <inkml:brush xml:id="br0">
      <inkml:brushProperty name="width" value="0.025" units="cm"/>
      <inkml:brushProperty name="height" value="0.025" units="cm"/>
    </inkml:brush>
  </inkml:definitions>
  <inkml:trace contextRef="#ctx0" brushRef="#br0">35 1 20083,'0'0'1692,"3"14"-10,56 192 3174,-45-169-4219,1 1 0,2-2 0,37 58 0,-23-57-335,-30-35-348,1-1 0,-1 1 0,1-1-1,-1 1 1,1-1 0,-1 0 0,1 0 0,-1 0 0,1 0 0,0 0-1,0 0 1,0-1 0,-1 1 0,1 0 0,0-1 0,0 0-1,0 1 1,0-1 0,0 0 0,4 0 0,-6 0-46,0-1 1,1 1-1,-1 0 0,0-1 1,0 1-1,0 0 0,0-1 1,1 1-1,-1 0 0,0-1 1,0 1-1,0 0 0,0-1 1,0 1-1,0-1 0,0 1 1,0 0-1,0-1 0,0 1 1,0 0-1,0-1 0,0 1 1,0-1-1,0 1 0,-1 0 1,1-1-1,0 1 0,0 0 1,0-1-1,0 1 1,-1 0-1,1-1 0,0 1 1,0 0-1,-1 0 0,1-1 1,0 1-1,-1 0 0,1 0 1,0 0-1,-1-1 0,1 1 1,-14-13-2417,-1 3 505,0 1-1,0 1 0,-23-8 1,-22-4-523,8 7 3842,2 1 4343,45 11-4816,9-3 4069,22-10-3253,140-72-781,-114 53-4150,-2-2-3671,-11 5-3787</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2.280"/>
    </inkml:context>
    <inkml:brush xml:id="br0">
      <inkml:brushProperty name="width" value="0.025" units="cm"/>
      <inkml:brushProperty name="height" value="0.025" units="cm"/>
    </inkml:brush>
  </inkml:definitions>
  <inkml:trace contextRef="#ctx0" brushRef="#br0">83 105 18289,'0'0'2942,"-10"14"-481,-2 2-1601,1 0 0,1 0-1,-13 28 1,20-39-721,1 1-1,-1-1 0,1 1 0,1 0 0,-1-1 0,1 1 1,0 0-1,0 0 0,1 0 0,-1 0 0,2 0 1,-1 0-1,0 0 0,1 0 0,0 0 0,1 0 0,-1-1 1,1 1-1,4 8 0,-4-12-111,-1 1 1,1 0-1,0-1 1,0 0-1,1 1 0,-1-1 1,0 0-1,1 0 1,-1 0-1,1-1 0,0 1 1,0-1-1,-1 1 1,1-1-1,0 0 0,0 0 1,0 0-1,0 0 1,1-1-1,-1 1 0,0-1 1,0 0-1,0 0 1,0 0-1,0 0 0,1 0 1,-1-1-1,0 0 1,0 1-1,0-1 0,0 0 1,4-3-1,3 1 95,-1-2 0,0 1 0,0-1 0,0-1 0,-1 1 0,0-1 0,0-1 0,13-13 0,-12 10-71,-1 0 0,0-1 0,0 0 1,-2-1-1,1 1 0,-1-1 0,-1 0 0,0-1 1,-1 1-1,0-1 0,-1 0 0,0 0 0,-1 0 0,-1 0 1,0-1-1,-1-24 0,-1 34-184,1 1 0,-1 0 0,0 0 0,1 0 1,-1 0-1,-1-1 0,1 1 0,0 1 0,-1-1 0,1 0 0,-1 0 0,0 0 1,0 1-1,0-1 0,0 1 0,-1 0 0,1 0 0,-1 0 0,1 0 0,-1 0 1,0 0-1,0 0 0,1 1 0,-1 0 0,0-1 0,-1 1 0,1 0 0,0 1 1,0-1-1,0 0 0,0 1 0,-1 0 0,1 0 0,0 0 0,0 0 0,-1 0 1,1 1-1,0-1 0,0 1 0,0 0 0,0 0 0,0 0 0,0 0 0,0 1 1,0-1-1,0 1 0,0 0 0,1-1 0,-1 2 0,1-1 0,-1 0 0,1 0 1,0 1-1,-3 3 0,-5 15-5521,3-1-1851</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4.021"/>
    </inkml:context>
    <inkml:brush xml:id="br0">
      <inkml:brushProperty name="width" value="0.025" units="cm"/>
      <inkml:brushProperty name="height" value="0.025" units="cm"/>
    </inkml:brush>
  </inkml:definitions>
  <inkml:trace contextRef="#ctx0" brushRef="#br0">239 97 11115,'0'0'3245,"-3"-11"102,0 4-2657,1 1 0,-2-1 0,1 0 0,-1 1-1,0 0 1,0 0 0,0 0 0,-10-9 0,12 13-496,0 0 0,0 0-1,-1 1 1,1-1 0,-1 1 0,1-1 0,-1 1 0,1 0 0,-1 0 0,0 0 0,0 0 0,1 0 0,-1 1-1,0-1 1,0 1 0,0 0 0,0 0 0,0 0 0,1 0 0,-1 1 0,0-1 0,0 1 0,0-1 0,0 1 0,1 0-1,-1 0 1,0 0 0,1 1 0,-1-1 0,-4 4 0,-6 5-63,1 0 0,0 1-1,1 1 1,0 0 0,1 0 0,0 1 0,-15 27-1,25-40-138,0 0-1,-1 1 1,1-1-1,0 1 0,0-1 1,-1 0-1,1 1 1,0-1-1,0 0 1,0 1-1,0-1 1,-1 1-1,1-1 0,0 0 1,0 1-1,0-1 1,0 1-1,0-1 1,0 1-1,0-1 0,0 0 1,0 1-1,0-1 1,1 1-1,-1-1 1,0 1-1,0-1 1,0 0-1,0 1 0,1-1 1,-1 0-1,0 1 1,16 2-299,37-11-306,-26 3 256,-16 4 241,1 0-1,-1 1 0,1 1 1,-1 0-1,1 1 0,18 5 0,-27-6 108,1 0-1,-1 0 1,1 1 0,-1 0-1,0-1 1,0 1-1,0 0 1,0 1-1,0-1 1,-1 0 0,1 1-1,0 0 1,-1-1-1,0 1 1,0 0-1,0 0 1,0 0 0,0 1-1,-1-1 1,1 0-1,-1 1 1,0-1-1,0 1 1,0-1 0,0 6-1,0-1 211,-1 0 0,0 0 1,-1 1-1,0-1 0,0 0 0,-1 0 0,0 0 0,0 0 0,-1 0 0,0-1 0,0 1 1,-1-1-1,-9 13 0,11-16-145,-1 0-1,1 0 1,-1-1 0,0 1 0,0-1 0,-1 0 0,1 0 0,-1 0 0,1 0-1,-1-1 1,0 1 0,0-1 0,0 0 0,0 0 0,-1-1 0,1 1 0,0-1-1,-1 0 1,1 0 0,-1 0 0,1-1 0,-1 0 0,1 0 0,-1 0-1,0 0 1,-6-2 0,10 2-159,0-1 0,0 1 0,0-1 0,0 1 0,0-1 0,0 0-1,0 1 1,0-1 0,0 0 0,0 0 0,1 0 0,-1 0 0,0 0 0,1 0 0,-1 0-1,0 0 1,1 0 0,-1 0 0,1 0 0,0 0 0,-1 0 0,1 0 0,0-1-1,0 1 1,0-2 0,-1-37-4802,1 26 2391,2-22-4490,8-6-4340</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4.464"/>
    </inkml:context>
    <inkml:brush xml:id="br0">
      <inkml:brushProperty name="width" value="0.025" units="cm"/>
      <inkml:brushProperty name="height" value="0.025" units="cm"/>
    </inkml:brush>
  </inkml:definitions>
  <inkml:trace contextRef="#ctx0" brushRef="#br0">1 67 12011,'0'14'6022,"19"174"1844,14 13-5173,7 51-2442,-39-235-138,-1-12-13,0 0 1,1-1 0,-1 1 0,1-1 0,0 1 0,0-1-1,0 0 1,4 8 0,-4-12-82,-1-1-1,1 1 1,-1-1 0,1 1-1,-1-1 1,1 0 0,-1 1-1,1-1 1,-1 0 0,0 1-1,1-1 1,-1 0 0,0 0 0,0 1-1,0-1 1,1 0 0,-1 0-1,0 0 1,0 1 0,0-1-1,0-1 1,7-120 384,-15-211 0,-1 69-857,8 263 422,1-1-1,0 0 0,0 0 0,0 0 0,0 0 1,0 0-1,0 0 0,1 1 0,-1-1 0,0 0 1,1 0-1,0 0 0,-1 1 0,1-1 0,0 0 1,0 1-1,0-1 0,0 0 0,0 1 0,0 0 1,1-1-1,-1 1 0,0 0 0,1-1 0,-1 1 1,1 0-1,-1 0 0,1 0 0,0 0 0,-1 0 1,1 1-1,0-1 0,0 1 0,-1-1 1,1 1-1,0-1 0,0 1 0,0 0 0,0 0 1,0 0-1,3 0 0,-4 1 32,0-1 1,0 1-1,0 0 0,0 0 1,0-1-1,0 1 0,0 0 1,-1 0-1,1 0 0,0 0 1,-1 0-1,1 0 0,0 0 1,-1 0-1,1 0 0,-1 0 1,0 0-1,1 1 0,-1-1 0,0 0 1,0 0-1,0 0 0,0 0 1,0 1-1,0-1 0,0 0 1,0 1-1,-2 39 119,2-40-110,-4 17 161,0-1 1,-2 0-1,0 0 0,0 0 1,-2 0-1,0-1 0,0 0 1,-2-1-1,0 0 0,-18 21 1,27-36-193,1 1 0,-1 0 0,1 0 1,-1-1-1,1 1 0,-1-1 0,0 1 0,1-1 1,-1 1-1,0-1 0,1 1 0,-1-1 0,0 1 1,0-1-1,1 0 0,-1 1 0,0-1 0,0 0 1,1 0-1,-1 0 0,0 1 0,-1-1 0,-4-14-3272,10-28-4576,5 8 1091</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4.840"/>
    </inkml:context>
    <inkml:brush xml:id="br0">
      <inkml:brushProperty name="width" value="0.025" units="cm"/>
      <inkml:brushProperty name="height" value="0.025" units="cm"/>
    </inkml:brush>
  </inkml:definitions>
  <inkml:trace contextRef="#ctx0" brushRef="#br0">0 200 18033,'0'0'4164,"9"1"-1901,-3 1-2078,-1-1 0,1 0-1,-1 0 1,1-1-1,-1 0 1,1 0-1,-1 0 1,1-1-1,-1 1 1,1-1 0,-1-1-1,0 1 1,1-1-1,-1 0 1,0 0-1,0 0 1,0-1-1,0 0 1,-1 0 0,6-4-1,-4 2-40,-1 0-1,0 0 0,0-1 1,0 0-1,-1 0 0,0 0 1,0 0-1,-1 0 1,1-1-1,-2 1 0,1-1 1,-1 0-1,0 0 0,0 0 1,0 0-1,-1-1 1,0 1-1,-1 0 0,0 0 1,-1-9-1,1 14-118,0 1 1,0 0-1,0-1 0,0 1 0,0 0 1,0-1-1,-1 1 0,1 0 0,-1 0 1,1-1-1,-1 1 0,1 0 0,-1 0 1,0 0-1,0 0 0,1 0 0,-1 0 1,0 0-1,0 0 0,0 0 1,0 0-1,0 0 0,0 0 0,0 1 1,0-1-1,-1 0 0,1 1 0,0-1 1,0 1-1,0 0 0,-1-1 0,1 1 1,0 0-1,-1 0 0,1-1 1,0 1-1,-1 0 0,1 1 0,0-1 1,-1 0-1,1 0 0,0 0 0,0 1 1,-2 0-1,-1 0-25,0 0-1,0 0 1,0 1-1,1-1 1,-1 1 0,1 0-1,-1 0 1,1 1 0,0-1-1,-1 1 1,1-1-1,1 1 1,-5 5 0,-3 10 22,0 1 0,1 0 0,2 0 1,0 1-1,0 0 0,2 0 0,1 1 1,0-1-1,2 1 0,0 0 0,2 32 1,0-52-23,0 0 1,0 1 0,0-1 0,0 1-1,1-1 1,-1 0 0,0 1 0,1-1-1,-1 0 1,1 1 0,-1-1 0,1 0-1,-1 0 1,1 0 0,0 1 0,0-1-1,0 0 1,0 0 0,0 0 0,0 0-1,0 0 1,0-1 0,0 1 0,0 0-1,0 0 1,0-1 0,1 1 0,-1-1-1,0 1 1,1-1 0,-1 1 0,0-1-1,1 0 1,-1 0 0,0 1 0,1-1-1,-1 0 1,1 0 0,-1-1 0,0 1-1,1 0 1,-1 0 0,0-1 0,3 0-1,4-1-75,-1 0 0,0 0 0,0-1 1,0 0-1,0-1 0,-1 1 0,7-6 0,41-37-3000,-7-7-5210,-20 13-1132</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5.166"/>
    </inkml:context>
    <inkml:brush xml:id="br0">
      <inkml:brushProperty name="width" value="0.025" units="cm"/>
      <inkml:brushProperty name="height" value="0.025" units="cm"/>
    </inkml:brush>
  </inkml:definitions>
  <inkml:trace contextRef="#ctx0" brushRef="#br0">125 0 17328,'0'0'3262,"-10"7"277,1-1-3062,0 1-1,1 1 0,0 0 1,0 0-1,1 0 0,0 1 0,0 0 1,1 0-1,0 1 0,1 0 0,0 0 1,1 0-1,-5 15 0,4-7-209,1-1 0,1 1 0,1 0 0,0 0 0,2 32 0,0-49-256,0 0 0,0 1 0,0-1 0,0 0 0,0 0 0,0 1 0,0-1 0,1 0 0,-1 0 0,0 0 0,1 0 0,-1 0 0,1 1 0,-1-1 0,1 0 0,0 0 0,0 0 0,-1 0-1,1-1 1,0 1 0,0 0 0,0 0 0,0 0 0,0-1 0,0 1 0,0 0 0,0-1 0,0 1 0,1 0 0,1-1-3,0 0-1,0 0 0,-1 0 1,1 0-1,0 0 1,-1-1-1,1 1 0,0-1 1,-1 0-1,1 0 0,0 0 1,3-1-1,6-5-75,0 0 0,-1 0 0,0-1 0,11-9 0,13-18-4418,-16 9-5217,-8 6-4460</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5.519"/>
    </inkml:context>
    <inkml:brush xml:id="br0">
      <inkml:brushProperty name="width" value="0.025" units="cm"/>
      <inkml:brushProperty name="height" value="0.025" units="cm"/>
    </inkml:brush>
  </inkml:definitions>
  <inkml:trace contextRef="#ctx0" brushRef="#br0">49 168 19090,'0'0'9065,"18"72"-8457,-11-32-352,-3 3-63,-2 3 127,0-4 96,0-4 1,-1-9-257,2-7-160,2-12-128,2-10-801,-1 0-1569,-2-15-898,-3-11-1504,-1-10-3396</inkml:trace>
  <inkml:trace contextRef="#ctx0" brushRef="#br0" timeOffset="1">18 1 16015,'0'0'13613,"-17"63"-16752,28-49-897,-1-2-1953,2-5-6439</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6.224"/>
    </inkml:context>
    <inkml:brush xml:id="br0">
      <inkml:brushProperty name="width" value="0.025" units="cm"/>
      <inkml:brushProperty name="height" value="0.025" units="cm"/>
    </inkml:brush>
  </inkml:definitions>
  <inkml:trace contextRef="#ctx0" brushRef="#br0">77 405 12908,'0'0'6470,"-8"11"-4276,-1 3-1697,0 0-1,1 0 1,1 1-1,0 0 1,1 0-1,1 0 1,0 1-1,1 0 1,-3 25-1,7-36-302,-1 7 6,0 0-1,2 0 1,-1 0-1,4 16 1,-4-26-194,0-1 0,1 1 0,-1-1 1,0 0-1,1 1 0,-1-1 1,0 0-1,1 1 0,0-1 0,-1 0 1,1 0-1,0 1 0,0-1 1,-1 0-1,1 0 0,0 0 0,0 0 1,0 0-1,0 0 0,1 0 0,-1-1 1,0 1-1,0 0 0,0-1 1,1 1-1,-1 0 0,0-1 0,1 0 1,-1 1-1,0-1 0,1 0 1,-1 0-1,0 1 0,1-1 0,-1 0 1,1 0-1,-1-1 0,0 1 0,1 0 1,-1 0-1,1-1 0,-1 1 1,0-1-1,0 1 0,1-1 0,-1 1 1,0-1-1,0 0 0,2-1 1,2-1 102,-1-1 0,0 0 0,0 0 0,0 0 0,0 0 0,-1-1 0,1 0 0,-1 1 0,0-1 0,-1 0 0,1-1 0,-1 1 0,3-10 0,1-4 429,-1 0-1,5-33 1,-3-90 449,-9 181-1016,1-26 34,0-1-1,1 1 1,0 0-1,0-1 1,2 1-1,-1-1 1,2 1-1,-1-1 1,7 16-1,-9-27-1,1 0 0,-1 0 0,1 0 0,0 0 0,-1 1 0,1-1 0,0 0 0,0 0 0,0 0 0,0-1 0,0 1 0,0 0 0,0 0 0,0 0 0,0-1 0,0 1 0,0 0 0,0-1 0,0 1 0,1-1 0,-1 0 0,0 1 0,0-1 0,1 0 0,-1 0 0,2 0 0,0 0 10,-1-1 1,0 0-1,1 1 1,-1-1 0,0 0-1,0-1 1,1 1-1,-1 0 1,0-1 0,0 1-1,-1-1 1,1 0-1,2-1 1,6-9 63,-1 0 0,0-1 0,11-18 1,-18 27-76,15-28-2,0-1 0,-2 0 0,-2-2 0,-1 0 0,-2 0 0,-1-1 0,-2 0 0,-1 0 0,-2-1 0,-2-62 0,-2 96 0,0-1 0,0 1 0,0 0 0,-1 0 0,0 0 0,1 0 0,-1 0 0,0 0 0,-1 0 0,1 0 0,0 1 0,-1-1 0,0 0 0,-2-3 0,4 6 0,-1-1 0,1 1 0,-1 0 0,1-1 0,-1 1 0,1 0 0,-1-1 0,1 1 0,0 0 0,-1 0 0,0 0 0,1-1 0,-1 1 0,1 0 0,-1 0 0,1 0 0,-1 0 0,1 0 0,-1 0 0,1 0 0,-1 0 0,0 0 0,1 0 0,-1 0 0,1 0 0,-1 1 0,1-1 0,-1 0 0,-1 1 0,1 1 0,-1-1 0,1 0 0,0 1 0,-1-1 0,1 0 0,0 1 0,0 0 0,0-1 0,0 1 0,1 0 0,-1-1 0,0 3 0,-10 29 0,2-1 0,2 1 0,1 1 0,1 0 0,2-1 0,1 1 0,2 0 0,4 36 0,-3-65 0,0 0 0,0-1 0,0 1 0,0-1 0,1 1 0,0-1 0,0 0 0,0 0 0,0 0 0,1 0 0,-1 0 0,1 0 0,0-1 0,0 1 0,0-1 0,1 0 0,7 6 0,-9-8 0,0 0 0,0 1 0,1-1 0,-1 0 0,0 0 0,1-1 0,-1 1 0,1 0 0,-1-1 0,1 1 0,-1-1 0,1 0 0,-1 0 0,1 0 0,-1 0 0,1 0 0,-1-1 0,1 1 0,-1-1 0,1 0 0,-1 0 0,0 1 0,1-1 0,-1-1 0,0 1 0,0 0 0,1-1 0,-1 1 0,0-1 0,-1 1 0,1-1 0,0 0 0,2-3 0,2-2 0,-1-1 0,-1 0 0,1 1 0,-1-1 0,-1-1 0,1 1 0,-1-1 0,-1 1 0,0-1 0,2-9 0,-1-6 0,0-46 0,-4 114 0,0-15 0,3 50 0,-1-72 0,0 0 0,0 1 0,1-1 0,0 0 0,0 0 0,1 0 0,0 0 0,0 0 0,0-1 0,1 1 0,8 10 0,-11-16-125,0 1 1,0-1-1,1 0 1,-1 1-1,0-1 0,0 0 1,1 0-1,-1 0 0,1 0 1,-1 0-1,1 0 1,-1-1-1,1 1 0,0 0 1,-1-1-1,1 1 1,0-1-1,-1 0 0,1 0 1,0 1-1,0-1 0,-1 0 1,1 0-1,0-1 1,0 1-1,-1 0 0,1 0 1,0-1-1,-1 1 0,1-1 1,0 0-1,-1 1 1,1-1-1,-1 0 0,1 0 1,-1 0-1,0 0 1,1 0-1,1-3 0,1 0-729,0 0 1,0 0-1,-1-1 0,0 1 0,0-1 0,0 0 1,-1 0-1,0 0 0,1 0 0,-2-1 0,3-6 1,0-19-11944</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9:49.914"/>
    </inkml:context>
    <inkml:brush xml:id="br0">
      <inkml:brushProperty name="width" value="0.025" units="cm"/>
      <inkml:brushProperty name="height" value="0.025" units="cm"/>
    </inkml:brush>
  </inkml:definitions>
  <inkml:trace contextRef="#ctx0" brushRef="#br0">1 79 9225,'0'0'3795,"12"-4"-3352,31-7 662,0 2-1,1 2 1,69-3-1,149 9 22,-211 2-1160,286 13 272,38 1-76,1074-15 1637,-427-11-907,-673-7-214,-215 12-1929,-116 4-1023,-1-2 0,35-10 1,-27 3-2211</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6.630"/>
    </inkml:context>
    <inkml:brush xml:id="br0">
      <inkml:brushProperty name="width" value="0.025" units="cm"/>
      <inkml:brushProperty name="height" value="0.025" units="cm"/>
    </inkml:brush>
  </inkml:definitions>
  <inkml:trace contextRef="#ctx0" brushRef="#br0">0 0 18449,'0'0'11878,"10"0"-12438,162 2-4668,-99 11 5737,-71-13-393,0 1 1,0 0 0,0 0 0,0-1-1,-1 1 1,1 1 0,0-1 0,0 0-1,-1 0 1,1 1 0,-1-1-1,1 0 1,-1 1 0,0 0 0,0-1-1,1 1 1,-1 0 0,0 0 0,0-1-1,-1 1 1,2 2 0,-1 1 108,0 0 0,0-1 1,-1 1-1,0 0 0,0-1 0,0 1 1,0 0-1,-1 0 0,0 4 0,-4 12 443,-2 0-1,0-1 0,-12 24 0,15-34-565,-10 20 26,8-21-128,1 1 0,1-1 0,0 1 0,0 0 0,1 1 0,0-1 0,-2 19 0,6-29 0,1 0 0,-1 1 0,0-1 0,1 0 0,-1 0 0,0 0 0,1 0 0,-1 0 0,0 0 0,1-1 0,-1 1 0,0 0 0,1-1 0,-1 1 0,0-1 0,2 0 0,12-10 0,0-1 0,-1 0 0,-1 0 0,0-1 0,-1-1 0,17-23 0,-24 30 0,-2 3-72,0 1-765,1-1 0,-1 0-1,-1 0 1,1 0 0,0 0 0,-1 0 0,0-1 0,0 1-1,0-1 1,0 1 0,-1-1 0,0 0 0,1-8 0,-2 4-7230</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6.971"/>
    </inkml:context>
    <inkml:brush xml:id="br0">
      <inkml:brushProperty name="width" value="0.025" units="cm"/>
      <inkml:brushProperty name="height" value="0.025" units="cm"/>
    </inkml:brush>
  </inkml:definitions>
  <inkml:trace contextRef="#ctx0" brushRef="#br0">1 199 10954,'0'0'18194,"64"-64"-16849,-30 37-480,1 2-225,-1 1-480,-2 6-192,-8 4-1025,-6 4-1825,-3 2-2531,-4 0-2147</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7.325"/>
    </inkml:context>
    <inkml:brush xml:id="br0">
      <inkml:brushProperty name="width" value="0.025" units="cm"/>
      <inkml:brushProperty name="height" value="0.025" units="cm"/>
    </inkml:brush>
  </inkml:definitions>
  <inkml:trace contextRef="#ctx0" brushRef="#br0">16 267 17617,'0'0'9454,"10"-4"-7303,3-2-1857,0-1 0,0 0-1,-1-1 1,0 0-1,-1-1 1,0-1 0,0 0-1,-1 0 1,-1-1-1,1 0 1,13-22 0,-19 27-293,0 0 0,-1 0 1,1 0-1,-1-1 0,-1 1 1,1-1-1,-1 0 0,0 1 1,-1-1-1,1 0 0,-1 0 1,-1 0-1,1-1 0,-1 1 1,-2-11-1,2 17-1,-1 0 0,0 0 0,1 0 0,-1 0 0,0 0 0,0 1 0,0-1 0,0 0 0,0 0 0,0 0 0,0 1 0,0-1 0,0 1 0,0-1 0,0 0 0,0 1 0,0 0 0,-1-1 0,1 1 0,0 0 0,0 0 0,-1 0 0,1-1 0,0 1 0,0 1 0,0-1 0,-1 0 0,1 0 0,-2 1 0,-2-1 0,1 1 0,-1 0 0,1 0 0,-1 1 0,1-1 0,-1 1 0,-4 2 0,-1 4 0,-1 1 0,1-1 0,1 2 0,0-1 0,0 1 0,0 1 0,2 0 0,-1 0 0,1 0 0,1 1 0,0 0 0,1 0 0,0 0 0,1 1 0,0 0 0,1 0 0,0 0 0,1 0 0,1 0 0,0 20 0,1-29 0,0 0 0,1 0 0,0-1 0,0 1 0,0 0 0,1-1 0,-1 1 0,1-1 0,-1 1 0,1-1 0,0 0 0,1 0 0,-1 0 0,0 0 0,1 0 0,0 0 0,0-1 0,0 1 0,0-1 0,0 0 0,0 0 0,0 0 0,1 0 0,-1-1 0,1 1 0,-1-1 0,1 0 0,0 0 0,5 1 0,13 2 0,-1-1 0,1 0 0,42-2 0,-50-1 0,65-2-4100,-44-9-4356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8.395"/>
    </inkml:context>
    <inkml:brush xml:id="br0">
      <inkml:brushProperty name="width" value="0.025" units="cm"/>
      <inkml:brushProperty name="height" value="0.025" units="cm"/>
    </inkml:brush>
  </inkml:definitions>
  <inkml:trace contextRef="#ctx0" brushRef="#br0">1 164 9161,'0'0'12337,"0"11"-10448,1 5-1206,1 1-1,0-1 0,1 0 1,7 20-1,-8-29-517,1 0 0,-1 1 0,1-2 0,0 1 0,1 0 0,-1-1 1,1 1-1,1-1 0,-1 0 0,1-1 0,0 1 0,0-1 0,11 9 0,-15-14-113,0 1-1,1-1 1,-1 1 0,0-1-1,0 0 1,0 0-1,0 1 1,1-1 0,-1 0-1,0 0 1,0 0-1,0 0 1,1 0 0,-1-1-1,0 1 1,0 0-1,0-1 1,0 1-1,1 0 1,-1-1 0,0 1-1,0-1 1,0 0-1,0 1 1,0-1 0,0 0-1,0 0 1,0 0-1,-1 1 1,1-1 0,0 0-1,0 0 1,-1 0-1,1 0 1,-1 0 0,1 0-1,-1-1 1,1 1-1,-1 0 1,1-1 0,18-58 963,-16 49-873,22-124 206,-17 84-312,-8 51-37,0 0 0,0 0-1,0 0 1,0 0 0,0-1 0,0 1-1,0 0 1,0 0 0,0 0 0,0-1-1,0 1 1,0 0 0,0 0 0,0 0-1,0-1 1,0 1 0,0 0 0,0 0 0,0 0-1,0 0 1,0-1 0,0 1 0,1 0-1,-1 0 1,0 0 0,0 0 0,0 0-1,0-1 1,0 1 0,0 0 0,1 0-1,-1 0 1,0 0 0,0 0 0,0 0 0,0 0-1,1 0 1,-1 0 0,0-1 0,0 1-1,0 0 1,1 0 0,-1 0 0,0 0-1,0 0 1,0 0 0,0 0 0,1 0 0,-1 0-1,0 0 1,0 0 0,1 1 0,7 10-145,4 18-81,4 23 247,-10-29 0,1-1 0,19 40 0,-26-61-18,0 0 0,0-1 1,1 1-1,-1 0 0,0-1 0,1 1 0,-1 0 0,1-1 0,-1 1 0,1 0 0,-1-1 0,1 1 0,0-1 0,-1 1 1,1-1-1,0 1 0,-1-1 0,1 1 0,0-1 0,-1 0 0,1 1 0,0-1 0,1 0 0,9-12 103,1-36 87,-11 41-181,10-51-11,-8 31 0,2 1 0,1 0 0,17-47 0,-22 72 0,-1-1 0,1 1 0,-1 0 0,1-1 0,0 1 0,-1 0 0,1-1 0,0 1 0,0 0 0,0 0 0,0 0 0,0 0 0,0-1 0,0 1 0,0 1 0,0-1 0,1 0 0,-1 0 0,0 0 0,0 1 0,1-1 0,-1 1 0,1-1 0,-1 1 0,1-1 0,-1 1 0,1 0 0,1-1 0,-1 2 0,1 0 0,-1 0 0,1 0 0,-1 0 0,0 0 0,1 1 0,-1-1 0,0 1 0,0-1 0,0 1 0,0 0 0,0 0 0,0 0 0,2 3 0,6 8 0,-1 1 0,0 0 0,12 27 0,1 13-3283,-4-11-4703,-20-70 5,-7-10-4735</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8.721"/>
    </inkml:context>
    <inkml:brush xml:id="br0">
      <inkml:brushProperty name="width" value="0.025" units="cm"/>
      <inkml:brushProperty name="height" value="0.025" units="cm"/>
    </inkml:brush>
  </inkml:definitions>
  <inkml:trace contextRef="#ctx0" brushRef="#br0">0 10 3235,'0'0'20211,"52"-7"-21108,-26 7-1857,5 0-2563,-1-3-8104</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9.223"/>
    </inkml:context>
    <inkml:brush xml:id="br0">
      <inkml:brushProperty name="width" value="0.025" units="cm"/>
      <inkml:brushProperty name="height" value="0.025" units="cm"/>
    </inkml:brush>
  </inkml:definitions>
  <inkml:trace contextRef="#ctx0" brushRef="#br0">4 142 20243,'-1'10'2787,"-1"13"-2038,2 0 0,0 0 0,1 0 0,2 0 0,0 0 0,1 0 0,1-1 0,2 1 0,0-1 0,1-1 0,1 0 0,15 25 0,-24-44-749,1-1 0,0 0 0,-1 1 0,1-1 0,0 0 0,0 1 0,0-1 0,0 0 0,0 0 0,0 0 0,0 0 0,0 0 0,0 0 0,0 0 0,1 0 0,-1 0 0,0-1 0,1 1 0,-1 0 0,0-1 0,1 1 0,-1-1 0,1 0 0,2 1 0,-3-2 0,0 0 0,0 1 0,0-1 0,0 0 0,0 0 0,0 0 0,0 0 0,0-1 0,0 1 0,-1 0 0,1 0 0,-1 0 0,1-1 0,0 1 0,-1 0 0,0 0 0,1-1 0,-1 1 0,0 0 0,0-1 0,0 1 0,0-1 0,0 1 0,0 0 0,-1-3 0,2-9 0,-2-1 0,0 1 0,0 0 0,-1 0 0,-1 0 0,0 1 0,-1-1 0,0 1 0,-1-1 0,0 1 0,-1 1 0,0-1 0,-1 1 0,-12-15 0,19 26 0,0 0 0,0 0 0,0-1 0,0 1 0,0 0 0,0 0 0,0 0 0,0 0 0,-1-1 0,1 1 0,0 0 0,0 0 0,0 0 0,0 0 0,-1-1 0,1 1 0,0 0 0,0 0 0,0 0 0,0 0 0,-1 0 0,1 0 0,0 0 0,0 0 0,-1 0 0,1 0 0,0 0 0,0 0 0,0 0 0,-1 0 0,1 0 0,0 0 0,0 0 0,0 0 0,-1 0 0,1 0 0,0 0 0,0 0 0,0 0 0,-1 0 0,1 0 0,0 1 0,-1-1 0,-1 12 0,5 18 0,0-17 0,1 0 0,0-1 0,1 1 0,0-1 0,1 0 0,0 0 0,11 14 0,-14-22 0,0 0 0,0 0 0,1-1 0,-1 1 0,1-1 0,0 0 0,0 0 0,0 0 0,0-1 0,7 4 0,-8-5 0,0 0 0,-1-1 0,1 1 0,0 0 0,0-1 0,0 0 0,0 0 0,0 0 0,0 0 0,0 0 0,0 0 0,0-1 0,0 0 0,0 1 0,0-1 0,-1 0 0,1 0 0,5-3 0,-2-1 0,1 0 0,-1 0 0,0-1 0,0 1 0,-1-1 0,1-1 0,-1 1 0,-1-1 0,1 0 0,-1 0 0,0 0 0,2-8 0,6-13 0,15-56 0,-21 57 0,-1 0 0,-1 0 0,-2 0 0,0 0 0,-3-32 0,1 57 0,0-1 0,0 1 0,-1-1 0,1 1 0,0 0 0,-1-1 0,0 1 0,0 0 0,1-1 0,-1 1 0,-1 0 0,1 0 0,0 0 0,0-1 0,-1 1 0,1 1 0,-1-1 0,0 0 0,1 0 0,-1 1 0,-4-3 0,6 4 0,-1-1 0,1 1 0,-1 0 0,0 0 0,1 0 0,-1 0 0,0-1 0,1 1 0,-1 0 0,0 0 0,1 1 0,-1-1 0,0 0 0,1 0 0,-1 0 0,0 0 0,1 0 0,-1 1 0,1-1 0,-1 0 0,0 1 0,1-1 0,-1 0 0,1 1 0,-1-1 0,1 1 0,-1 0 0,-1 1 0,1 0 0,0 0 0,-1 0 0,1 0 0,0 1 0,0-1 0,1 0 0,-1 1 0,0-1 0,1 0 0,-1 5 0,-2 22 0,1 0 0,3 47 0,0-63 0,1 1 0,0 0 0,0-1 0,2 1 0,0-1 0,0 0 0,11 21 0,-14-31 0,1 0 0,-1 0 0,1 0 0,0 0 0,0-1 0,0 1 0,0 0 0,1-1 0,-1 0 0,1 1 0,-1-1 0,1 0 0,0 0 0,0 0 0,0-1 0,0 1 0,0-1 0,0 0 0,0 0 0,0 0 0,1 0 0,-1 0 0,0-1 0,1 1 0,-1-1 0,1 0 0,-1 0 0,0 0 0,7-2 0,-5 1 0,1-1 0,-1-1 0,0 1 0,0-1 0,0 0 0,0 0 0,0 0 0,-1-1 0,0 1 0,1-1 0,-1 0 0,-1-1 0,1 1 0,0-1 0,-1 0 0,5-9 0,-1 0 0,-1-1 0,-1 0 0,0-1 0,-1 1 0,-1-1 0,0 0 0,-1 0 0,-1 0 0,0-26 0,-1 41 0,0 1 0,0-1 0,0 1 0,0 0 0,0-1 0,0 1 0,0-1 0,0 1 0,0-1 0,0 1 0,0 0 0,0-1 0,-1 1 0,1-1 0,0 1 0,0 0 0,0-1 0,0 1 0,-1-1 0,1 1 0,0 0 0,-1-1 0,1 1 0,0 0 0,0-1 0,-1 1 0,1 0 0,0 0 0,-1-1 0,1 1 0,-1 0 0,1 0 0,-1 0 0,1 0 0,-1 0 0,0 0 0,1 0 0,-1 1 0,1-1 0,0 0 0,-1 1 0,1-1 0,-1 1 0,1-1 0,-1 0 0,1 1 0,0-1 0,-1 1 0,1-1 0,0 1 0,0-1 0,-1 1 0,1-1 0,0 1 0,0 0 0,0-1 0,0 1 0,0-1 0,-1 1 0,1-1 0,0 2 0,-1 12 5,-1 0 1,1 0-1,1 0 1,1 0-1,0 0 1,1 0-1,0 0 1,5 14-1,-7-24-11,1-1 0,0 0 0,1 0 0,-1 0 0,0 0-1,1 0 1,0 0 0,0 0 0,-1-1 0,2 1-1,-1-1 1,0 1 0,0-1 0,1 0 0,-1 0 0,1 0-1,0 0 1,0 0 0,0 0 0,0-1 0,0 0 0,0 1-1,0-1 1,0 0 0,0-1 0,1 1 0,-1 0 0,0-1-1,0 0 1,1 0 0,-1 0 0,0 0 0,1 0 0,-1-1-1,0 0 1,1 1 0,-1-1 0,0 0 0,6-3-1,23-14-2177,-6-9-4023,3-8-5960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49.921"/>
    </inkml:context>
    <inkml:brush xml:id="br0">
      <inkml:brushProperty name="width" value="0.025" units="cm"/>
      <inkml:brushProperty name="height" value="0.025" units="cm"/>
    </inkml:brush>
  </inkml:definitions>
  <inkml:trace contextRef="#ctx0" brushRef="#br0">0 72 20820,'0'0'5925,"0"11"-4329,1 6-1168,1 0-1,0 0 1,2 0 0,9 29-1,33 79 1103,-2-10-943,31 170-416,-75-285-171,0 0 0,0 0 0,0-1 0,0 1 0,0 0 0,0 0 0,0 0 0,0 0 0,0 0 0,0 0 0,0 0 0,0 0 0,1 0 0,-1 0 0,0 0 0,0 0 0,0 0 0,0 0 0,0 0 0,0 0 0,0 0 0,0 0 0,0 0 0,1 0 0,-1 0 0,0 0 0,0 0 0,0 0 0,0 0 0,0 0 0,0 0 0,0 0 0,0 0 0,1 0 0,-1 0 0,0 0 0,0 0 0,3-24 0,-1-37 0,-23-197 0,11 183 0,4 0 0,3-99 0,4 172-12,0-1-1,-1 1 1,1-1 0,0 0-1,0 1 1,0 0 0,1-1-1,-1 1 1,1 0 0,-1-1-1,1 1 1,0 0 0,0 0 0,-1 0-1,1 1 1,1-1 0,-1 0-1,0 1 1,0-1 0,1 1-1,-1 0 1,1 0 0,-1 0-1,1 0 1,2-1 0,-3 2 2,0-1 1,0 0-1,0 1 1,-1-1 0,1 1-1,0 0 1,0 0-1,0-1 1,0 1-1,0 1 1,0-1 0,0 0-1,0 0 1,0 1-1,-1-1 1,1 1 0,0-1-1,0 1 1,0 0-1,-1 0 1,1 0-1,0 0 1,-1 0 0,1 0-1,-1 0 1,1 0-1,-1 1 1,0-1-1,1 1 1,-1-1 0,0 1-1,0-1 1,1 3-1,0 4 27,0-1 0,-1 1 0,0 0 0,-1 0 0,0-1 0,0 1 0,0 0 0,-1 0-1,0-1 1,-1 1 0,0 0 0,0-1 0,0 0 0,-1 1 0,0-1 0,-7 10 0,-7 14 98,-2-1-1,-28 35 1,36-51-106,1 0-9,7-9 0,0 0 0,-1 0 0,0 0 0,0-1 0,0 1 0,0-1 0,-1 0 0,0 0 0,-9 5 0,14-9-5,-1 0 0,1 0-1,-1-1 1,1 1 0,-1 0 0,1-1 0,0 1 0,-1 0-1,1-1 1,-1 1 0,1 0 0,0-1 0,-1 1 0,1-1-1,0 1 1,0-1 0,-1 1 0,1-1 0,0 1-1,0-1 1,0 1 0,0-1 0,-1 1 0,1-1 0,0 1-1,0-1 1,0 1 0,0-1 0,0 0 0,0 1 0,0-1-1,1 1 1,-1-1 0,0 1 0,0-1 0,0 1 0,0-1-1,1 1 1,-1-1 0,1 0 0,4-28-1369,9-9-4395,20-36-1,-22 48 2282,14-27-4722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0.510"/>
    </inkml:context>
    <inkml:brush xml:id="br0">
      <inkml:brushProperty name="width" value="0.025" units="cm"/>
      <inkml:brushProperty name="height" value="0.025" units="cm"/>
    </inkml:brush>
  </inkml:definitions>
  <inkml:trace contextRef="#ctx0" brushRef="#br0">1 137 3011,'0'0'17568,"1"11"-15171,3 35-540,-3-11-265,3 0 1,0 0-1,20 66 1,-24-99-1559,1 1 1,0-1-1,0 0 1,0 0-1,0 0 1,1 0-1,-1 0 1,0 0-1,1 0 1,-1-1-1,1 1 1,0 0-1,3 1 1,-5-2-12,1-1 0,0 0 1,0 1-1,0-1 0,0 0 0,0 1 1,0-1-1,0 0 0,0 0 0,0 0 1,0 0-1,0 0 0,0 0 0,0 0 0,0-1 1,0 1-1,0 0 0,0 0 0,0-1 1,0 1-1,1-2 0,1 0 18,0 0 0,0-1-1,0 1 1,0-1 0,-1 0-1,1 0 1,-1 0 0,0 0-1,0-1 1,0 1 0,0-1 0,-1 1-1,3-7 1,0-5-41,0 0 0,-1-1 0,-1 1 0,0 0 0,-1-32 0,-1 42 0,0 0 0,0 0 0,-1 0 0,0 0 0,0 0 0,0 0 0,0 0 0,-1 0 0,1 1 0,-1-1 0,-1 1 0,1-1 0,-1 1 0,1 0 0,-1 0 0,0 0 0,-1 0 0,1 0 0,-1 1 0,0-1 0,1 1 0,-6-3 0,8 5 0,0 1 0,0-1 0,0 1 0,0-1 0,0 1 0,0 0 0,0-1 0,-1 1 0,1 0 0,0 0 0,0-1 0,0 1 0,0 0 0,0 0 0,0 0 0,-1 0 0,1 1 0,0-1 0,0 0 0,0 0 0,0 1 0,0-1 0,0 1 0,0-1 0,0 1 0,0-1 0,0 1 0,0 0 0,0-1 0,0 1 0,0 0 0,1 0 0,-1-1 0,0 1 0,0 0 0,1 0 0,-1 0 0,1 0 0,-1 0 0,1 0 0,-1 0 0,1 0 0,0 0 0,-1 1 0,1-1 0,0 0 0,0 0 0,0 0 0,0 0 0,0 0 0,0 0 0,0 1 0,0-1 0,1 2 0,-1-1 0,0 1 0,0-1 0,0 0 0,0 0 0,1 1 0,-1-1 0,1 0 0,-1 0 0,1 1 0,0-1 0,0 0 0,0 0 0,0 0 0,0 0 0,0 0 0,1 0 0,-1-1 0,1 1 0,-1 0 0,1-1 0,0 1 0,0-1 0,0 1 0,-1-1 0,1 0 0,0 0 0,1 0 0,1 1 0,1-2-59,-1 0 0,1 0 0,0-1 0,-1 0 0,1 0 0,-1 0 1,1 0-1,-1-1 0,0 0 0,0 0 0,0 0 0,0 0 0,0-1 0,0 1 0,0-1 0,-1 0 0,1 0 0,4-6 1,9-10-511,-1 0 1,16-25 0,-22 30 370,-2 3-73,-3 5-155,1-1-1,-1 0 1,-1 0 0,1 0 0,-1-1 0,-1 0 0,1 1 0,-1-1-1,-1 0 1,3-10 0,-20 33 1232,10-4-559,0-1 0,1 1-1,0 0 1,1 0 0,1 0-1,-1 0 1,0 13 0,0 81 1315,3-83-1094,0-19-419,0 0 0,0-1 0,0 1 0,0 0 0,1-1 0,-1 1 1,1 0-1,0-1 0,0 1 0,0-1 0,0 1 0,0-1 0,0 1 0,1-1 0,-1 0 0,1 0 0,-1 0 0,1 0 1,0 0-1,0 0 0,0 0 0,0 0 0,1-1 0,2 3 0,-2-3-31,-1-1 1,0 1-1,1-1 1,-1 1-1,1-1 1,-1 0-1,0 0 1,1 0-1,-1 0 0,1 0 1,-1-1-1,0 1 1,1-1-1,-1 1 1,0-1-1,1 0 0,-1 0 1,0 0-1,0 0 1,0 0-1,0-1 1,0 1-1,0-1 0,0 1 1,0-1-1,-1 0 1,1 0-1,1-1 1,3-5 55,1-1 0,-2 1 0,1-1 0,-1 0 1,-1 0-1,1-1 0,-2 1 0,1-1 0,-1 0 0,-1 0 1,0 0-1,0 0 0,-1-1 0,0 1 0,-1 0 0,0-1 1,0 1-1,-4-17 0,3 24-109,-1 0 0,0 0 0,1 0 1,-1 0-1,0 0 0,0 1 0,0-1 0,-1 1 0,1 0 1,-1-1-1,1 1 0,-1 0 0,0 0 0,0 0 0,0 1 1,0-1-1,0 1 0,-5-2 0,4 1-154,-1 1 0,1-1 0,-1 1 0,1 0-1,-1 1 1,0-1 0,1 1 0,-1 0 0,0 0 0,1 0 0,-1 1-1,0 0 1,-4 1 0,5 1-4936</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1.540"/>
    </inkml:context>
    <inkml:brush xml:id="br0">
      <inkml:brushProperty name="width" value="0.025" units="cm"/>
      <inkml:brushProperty name="height" value="0.025" units="cm"/>
    </inkml:brush>
  </inkml:definitions>
  <inkml:trace contextRef="#ctx0" brushRef="#br0">117 366 16816,'0'0'10661,"-9"-7"-9476,-32-20-342,40 27-827,-1-1 0,1 1 0,0-1 0,-1 1-1,1 0 1,-1 0 0,1 0 0,0 0 0,-1 0-1,1 0 1,-1 0 0,1 0 0,-1 1 0,1-1 0,0 0-1,-1 1 1,1-1 0,0 1 0,-1 0 0,1-1-1,0 1 1,0 0 0,0 0 0,-1 0 0,1 0 0,0 0-1,0 0 1,0 0 0,0 0 0,1 0 0,-1 0-1,0 0 1,-1 3 0,-16 39 12,16-33-7,1-1 0,0 0 0,0 1 0,1-1 0,0 1-1,1-1 1,0 0 0,4 18 0,-4-25-14,-1 0-1,1 0 1,0 0-1,0 1 1,0-1-1,0 0 1,0 0-1,0 0 1,1-1 0,-1 1-1,1 0 1,-1 0-1,1-1 1,0 1-1,0-1 1,-1 0-1,4 2 1,-3-2-4,0-1 0,0 1 0,1-1 0,-1 0 0,0 1 0,1-1 0,-1 0 0,0-1 0,1 1 0,-1 0 0,0-1 0,1 1 0,-1-1 0,0 1 0,0-1 0,0 0 0,1 0 0,-1 0 0,0-1-1,3-1 1,2-2 44,-1-1 0,1 0 0,-1 0 0,0 0 0,-1-1 0,1 1-1,-1-1 1,-1-1 0,1 1 0,-1-1 0,3-8 0,7-19 247,12-41 0,-22 62-238,3-8 84,-1-2 0,-1 1 0,-1 0 0,-1-1 1,-1 0-1,-1 1 0,-3-32 0,2 53-140,-1 1 0,1 0 0,0-1 0,0 1 0,-1 0 0,1-1 0,-1 1 0,1 0 0,-1 0 0,0 0 0,1 0 0,-1 0 0,0-1 0,0 1 0,0 0 0,0 1 0,-1-3 0,1 3 0,0 0 0,1 0 0,-1 0 0,1 0 0,-1 0 0,1 0 0,-1 0 0,1 0 0,-1 0 0,0 0 0,1 0 0,-1 0 0,1 0 0,-1 0 0,1 1 0,-1-1 0,1 0 0,-1 0 0,1 1 0,-1-1 0,1 0 0,0 1 0,-1-1 0,1 1 0,-1-1 0,1 0 0,0 1 0,-1-1 0,1 1 0,0-1 0,-1 1 0,1-1 0,0 1 0,0-1 0,0 1 0,0-1 0,-1 1 0,1-1 0,0 1 0,0 0 0,0-1 0,0 1 0,0 0 0,-3 18 0,0 0 0,1 0 0,1 0 0,3 32 0,-1-9 0,-1-21 0,1 1 0,1-1 0,6 23 0,-7-38 0,0-1 0,0 0 0,0 0 0,1 0 0,0 0 0,0 0 0,1 0 0,-1 0 0,1-1 0,0 1 0,0-1 0,0 0 0,1 1 0,0-2 0,0 1 0,0 0 0,8 5 0,-9-8 0,0 0 0,0 0 0,0 0 0,0-1 0,0 1 0,0-1 0,1 0 0,-1 0 0,0 0 0,0 0 0,0-1 0,0 1 0,0-1 0,0 0 0,0 0 0,0 0 0,0 0 0,0 0 0,0 0 0,0-1 0,-1 0 0,1 1 0,0-1 0,-1 0 0,0 0 0,1-1 0,-1 1 0,3-5 0,6-7 0,0 0 0,-1 0 0,13-28 0,-22 42 0,8-19 0,-1 0 0,0 0 0,-2 0 0,0-1 0,-1 0 0,-1 0 0,-1-1 0,-1 1 0,0-1 0,-2-27 0,-3 30 0,-2 23 0,-1 29 0,5 3 0,-1-23 0,2 0 0,0-1 0,0 1 0,1 0 0,1-1 0,0 1 0,7 21 0,-8-33 0,-1-1 0,0 0 0,1 1 0,-1-1 0,1 0 0,-1 0 0,1 0 0,-1 1 0,1-1 0,0 0 0,0 0 0,0 0 0,-1 0 0,1 0 0,0 0 0,0 0 0,0-1 0,1 1 0,-1 0 0,0 0 0,0-1 0,0 1 0,0-1 0,1 1 0,-1-1 0,0 1 0,1-1 0,-1 0 0,0 0 0,1 0 0,-1 0 0,0 0 0,1 0 0,-1 0 0,0 0 0,1 0 0,-1 0 0,0-1 0,0 1 0,1-1 0,-1 1 0,0-1 0,0 1 0,1-1 0,-1 0 0,0 1 0,0-1 0,0 0 0,0 0 0,0 0 0,0 0 0,1-2 0,5-4 0,0-1 0,-1 0 0,0 0 0,-1 0 0,8-14 0,-2-4 0,-1-1 0,-2 0 0,0 0 0,-2-1 0,-1 0 0,2-39 0,-7 80 0,0 0 0,0 0 0,1 0 0,1 0 0,0 0 0,1 0 0,0 0 0,1-1 0,0 0 0,1 0 0,0 0 0,14 21 0,-17-31-90,0 0 1,0 0-1,1 0 1,-1-1-1,1 1 0,-1-1 1,1 0-1,0 1 1,-1-1-1,1-1 0,0 1 1,0 0-1,0 0 1,-1-1-1,1 0 0,0 0 1,0 0-1,0 0 1,4 0-1,-5 0-222,1-1-1,-1 1 0,0-1 1,1 1-1,-1-1 1,0 0-1,1 0 0,-1 0 1,0 0-1,0 0 1,0 0-1,0 0 0,0-1 1,2-2-1,9-14-9926</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2.581"/>
    </inkml:context>
    <inkml:brush xml:id="br0">
      <inkml:brushProperty name="width" value="0.025" units="cm"/>
      <inkml:brushProperty name="height" value="0.025" units="cm"/>
    </inkml:brush>
  </inkml:definitions>
  <inkml:trace contextRef="#ctx0" brushRef="#br0">45 170 4420,'0'-1'1259,"3"-28"7070,-1 19-6470,-2-1 1,1 1 0,-2-1 0,-1-15 0,2 26-1784,0 0 0,-1 1 0,1-1 0,0 1 0,0-1 0,0 0 0,-1 1-1,1-1 1,0 0 0,0 1 0,-1-1 0,1 0 0,0 0 0,-1 1 0,1-1 0,0 0-1,-1 0 1,1 1 0,-1-1 0,1 0 0,0 0 0,-1 0 0,1 0 0,-1 1 0,1-1-1,0 0 1,-1 0 0,1 0 0,-1 0 0,1 0 0,-1 0 0,1 0 0,0 0-1,-1-1 1,1 1 0,-1 0 0,1 0 0,-1 0 0,1 0 0,0 0 0,-1-1 0,1 1-1,0 0 1,-1 0 0,1-1 0,0 1 0,-1 0 0,1-1 0,0 1 0,-1 0-1,1-1 1,0 1 0,0 0 0,0-1 0,-1 1 0,1 0 0,0-1 0,0 1 0,0-1-1,0 1 1,0-1 0,0 1 0,0 0 0,0-1 0,0 0 0,-16 33 852,12-10-701,0 0 0,0 34 0,3-50-211,1 1 1,0 0-1,0 0 0,1 0 0,0-1 0,0 1 0,1 0 0,0-1 1,0 1-1,0-1 0,1 0 0,4 8 0,-6-12-12,0-1 0,1 1 0,-1-1 0,1 1 0,0-1-1,-1 0 1,1 0 0,0 1 0,-1-1 0,1-1 0,0 1 0,0 0 0,0 0 0,0-1-1,0 1 1,0-1 0,0 1 0,0-1 0,0 0 0,0 0 0,0 0 0,0 0-1,0 0 1,1-1 0,-1 1 0,0 0 0,0-1 0,0 0 0,-1 1 0,1-1 0,0 0-1,0 0 1,0 0 0,1-2 0,6-2-66,-1-1 0,-1 0 1,1-1-1,-1 1 0,11-15 0,-4 4-964,-1-1-1,-1 0 1,10-20-1,-14 20-1905,0 0 0,-1 0 1,8-32-1,-5-6-8605</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0:28.697"/>
    </inkml:context>
    <inkml:brush xml:id="br0">
      <inkml:brushProperty name="width" value="0.025" units="cm"/>
      <inkml:brushProperty name="height" value="0.025" units="cm"/>
    </inkml:brush>
  </inkml:definitions>
  <inkml:trace contextRef="#ctx0" brushRef="#br0">0 72 5125,'0'-3'153,"0"0"1,1 0-1,-1 0 1,0 0-1,1 0 0,0 0 1,0 0-1,0 1 1,0-1-1,0 0 0,1 1 1,-1-1-1,1 0 1,-1 1-1,1 0 1,0-1-1,0 1 0,0 0 1,0 0-1,1 0 1,-1 0-1,1 1 0,-1-1 1,1 1-1,4-3 1,-3 3-121,0-1-1,0 1 1,0 0 0,0 0 0,0 1 0,0-1-1,0 1 1,0 0 0,0 0 0,0 0 0,0 1-1,1 0 1,-1-1 0,0 1 0,-1 0 0,1 1 0,0-1-1,6 4 1,14 8 263,1-2-1,1-1 0,0-1 1,0-1-1,0-1 1,48 6-1,170 1 2276,-151-11-2112,193 3 298,178 10 24,79-2 698,-471-14-1127,-72 0-305,-1 0 0,0 0 1,1-1-1,-1 1 0,0-1 0,1 1 1,-1 0-1,1-1 0,-1 1 0,1-1 0,-1 1 1,1-1-1,-1 0 0,1 1 0,-1-1 1,1 1-1,0-1 0,-1 0 0,1 1 1,0-1-1,0 0 0,-1 1 0,1-1 1,0 0-1,0 1 0,0-1 0,0 0 1,0 0-1,0 1 0,0-1 0,0 0 0,0 0 1,0 1-1,1-1 0,-1 0 0,0 1 1,0-1-1,1 0 0,-1 1 0,0-1 1,1 0-1,-1 1 0,0-1 0,1 1 1,-1-1-1,1 1 0,-1-1 0,1 1 0,0-1 1,-1 1-1,1-1 0,-1 1 0,1 0 1,0-1-1,-1 1 0,1 0 0,0 0 1,-1-1-1,1 1 0,0 0 0,0 0 1,-1 0-1,1 0 0,0 0 0,0 0 1,-4-1-77,0 1 1,0-1-1,0 1 1,-1 0-1,1 0 1,0 0-1,0 0 1,0 1-1,-1-1 1,1 1-1,0 0 1,0 0-1,0 0 1,0 0-1,0 0 1,-5 3-1,1 2-1088,0-1-1,1 1 1,-1 1 0,-8 10-1,7-8-1096,-3 4-5313</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3.128"/>
    </inkml:context>
    <inkml:brush xml:id="br0">
      <inkml:brushProperty name="width" value="0.025" units="cm"/>
      <inkml:brushProperty name="height" value="0.025" units="cm"/>
    </inkml:brush>
  </inkml:definitions>
  <inkml:trace contextRef="#ctx0" brushRef="#br0">10 0 11883,'0'0'5339,"-1"14"-2990,1-8-2112,-8 188 5962,8-172-5734,2 1 1,0-1-1,1 0 0,1 0 1,2 0-1,0-1 0,10 25 0,-15-44-442,0 0-1,0 0 1,-1 0-1,1 0 1,1 0-1,-1 0 1,0 0-1,0 0 1,1-1-1,-1 1 1,1-1-1,-1 1 0,1-1 1,0 1-1,-1-1 1,1 0-1,0 0 1,0 0-1,0 0 1,0 0-1,0 0 1,0-1-1,0 1 1,0-1-1,4 1 0,-4-2 8,0 1 0,0-1 0,0 0-1,0 0 1,0 0 0,0 0 0,0 0-1,0 0 1,0-1 0,0 1-1,-1-1 1,1 1 0,-1-1 0,1 1-1,-1-1 1,1 0 0,-1 0-1,0 0 1,0 0 0,0 0 0,0 0-1,0 0 1,0-4 0,4-7 17,-1 0 1,-1-1 0,0 1-1,-1-1 1,-1 1 0,0-1-1,-1 0 1,0 0 0,-1 1-1,-1-1 1,0 1 0,0-1-1,-7-17 1,8 29-50,1 1 0,0 0 0,-1 0 0,1 0 0,-1-1 0,0 1 0,1 0 0,-1 0 0,0 0 0,0 0 0,0 0 0,0 1 0,1-1 0,-1 0 0,0 0 0,-1 0 0,1 1 0,0-1 0,0 1 0,0-1 0,0 1 0,-2-1-1,2 1-5,0 1 0,1-1-1,-1 1 1,0 0 0,0-1-1,1 1 1,-1 0 0,1-1-1,-1 1 1,0 0 0,1 0-1,0 0 1,-1 0 0,1 0-1,-1-1 1,1 1 0,0 0-1,0 0 1,-1 0 0,1 0-1,0 0 1,0 0 0,0 0-1,0 0 1,0 0 0,0 0-1,1 0 1,-1 1 0,0 10 2,1 0-1,1 1 1,0-1 0,5 16 0,-7-26 29,1 1 0,-1-1 0,1 1 0,0-1-1,0 1 1,0-1 0,0 1 0,0-1 0,0 0 0,1 0 0,-1 1 0,1-1 0,0 0-1,-1-1 1,1 1 0,0 0 0,0 0 0,0-1 0,1 1 0,-1-1 0,0 0 0,0 1-1,1-1 1,-1 0 0,1 0 0,4 0 0,-5-1-2,0-1 1,0 1-1,0-1 1,0 0-1,-1 0 1,1 0-1,0 0 0,0 0 1,-1 0-1,1 0 1,0-1-1,-1 1 0,1-1 1,-1 1-1,0-1 1,1 0-1,-1 1 1,0-1-1,0 0 0,0 0 1,0-2-1,20-46 280,-20 48-299,7-22-2,-1 0 0,-1 0 0,-1 0 0,0-1 0,0-33 0,1 95 0,13 43 0,-9-39 0,-7-27 0,2 0 0,-1 0 0,10 18 0,-13-30 0,0 0 0,0 0 0,0 0 0,0 0 0,1-1 0,-1 1 0,1 0 0,-1-1 0,1 1 0,0-1 0,-1 1 0,1-1 0,4 2 0,-5-3 0,0 1 0,0-1 0,0 0 0,0 0 0,0 0 0,0-1 0,0 1 0,1 0 0,-1 0 0,0 0 0,0-1 0,0 1 0,0-1 0,0 1 0,0-1 0,0 1 0,0-1 0,0 0 0,0 1 0,-1-1 0,1 0 0,0 0 0,0 1 0,-1-1 0,1 0 0,0 0 0,-1 0 0,1 0 0,0-2 0,18-36-2817,-17 32 1565,-1 0-1,1 0 1,-1-1-1,0 1 1,-1 0-1,0-14 1,-4-4-6062</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3.470"/>
    </inkml:context>
    <inkml:brush xml:id="br0">
      <inkml:brushProperty name="width" value="0.025" units="cm"/>
      <inkml:brushProperty name="height" value="0.025" units="cm"/>
    </inkml:brush>
  </inkml:definitions>
  <inkml:trace contextRef="#ctx0" brushRef="#br0">1 1 17873,'0'0'13677,"10"51"-14029,4-42-962,2 2-1152,-1-2-1410,2 2-288,3 1-961,-1 0-3234</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3.843"/>
    </inkml:context>
    <inkml:brush xml:id="br0">
      <inkml:brushProperty name="width" value="0.025" units="cm"/>
      <inkml:brushProperty name="height" value="0.025" units="cm"/>
    </inkml:brush>
  </inkml:definitions>
  <inkml:trace contextRef="#ctx0" brushRef="#br0">5 55 12268,'0'0'13410,"-1"10"-11921,-1 114 2734,1-124-4204,1 1 1,0 0-1,0 0 1,0 0 0,0-1-1,0 1 1,0 0-1,0 0 1,0 0 0,0 0-1,0-1 1,1 1-1,-1 0 1,0 0 0,0 0-1,1-1 1,-1 1-1,1 0 1,-1-1 0,1 1-1,-1 0 1,1-1-1,-1 1 1,1 0 0,-1-1-1,1 1 1,0-1-1,-1 1 1,1-1-1,0 1 1,-1-1 0,1 0-1,0 1 1,0-1-1,-1 0 1,1 0 0,0 1-1,0-1 1,0 0-1,-1 0 1,1 0 0,0 0-1,0 0 1,0 0-1,0 0 1,1-1 0,0 1 12,1-1 1,-1 0-1,1 0 1,-1-1 0,1 1-1,-1 0 1,0-1-1,1 1 1,-1-1 0,0 0-1,0 0 1,0 0-1,1-2 1,7-11-33,0-1 0,-1-1 0,10-29 0,5-8 0,-24 55 0,0-1 0,0 0 0,0 1 0,1-1 0,-1 1 0,0-1 0,0 1 0,0-1 0,0 1 0,0-1 0,1 0 0,-1 1 0,0-1 0,0 0 0,1 1 0,-1-1 0,0 1 0,1-1 0,-1 0 0,0 0 0,1 1 0,-1-1 0,0 0 0,1 0 0,-1 1 0,1-1 0,-1 0 0,1 0 0,-1 0 0,0 0 0,1 0 0,-1 1 0,1-1 0,-1 0 0,1 0 0,-1 0 0,1 0 0,-1 0 0,1 0 0,-1-1 0,0 1 0,1 0 0,-1 0 0,1 0 0,-1 0 0,1 0 0,-1-1 0,0 1 0,1 0 0,-1 0 0,0-1 0,1 1 0,-1 0 0,0-1 0,1 1 0,-1 0 0,0-1 0,1 1 0,-1 0 0,0-1 0,0 1 0,0-1 0,1 1 0,-1-1 0,0 1 0,0 0 0,0-1 0,0 1 0,0-1 0,12 42 0,-10-35 0,-2-3 0,1 0 0,0 0 0,0 0 0,0 0 0,0 0 0,1 0 0,-1 0 0,1-1 0,-1 1 0,1-1 0,0 1 0,0-1 0,0 0 0,1 0 0,2 3 0,-3-5 0,-1 1 0,0-1 0,1 0 0,-1 1 0,1-1 0,-1 0 0,1 0 0,-1 0 0,1 0 0,-1 0 0,1-1 0,-1 1 0,0 0 0,1-1 0,-1 1 0,1-1 0,-1 1 0,0-1 0,1 0 0,-1 1 0,0-1 0,0 0 0,0 0 0,0 0 0,0 0 0,0 0 0,0 0 0,0-1 0,0 1 0,0 0 0,0 0 0,-1 0 0,2-3 0,16-26 8,18-25-3,-34 53-10,0-1 1,0 1-1,-1 0 1,2 0-1,-1 0 1,0 0-1,0 0 1,1 0-1,-1 1 1,1-1-1,-1 1 0,1 0 1,0-1-1,0 1 1,-1 1-1,6-2 1,-7 2-54,0 0 0,-1 0 1,1 0-1,0 1 0,-1-1 0,1 0 1,0 0-1,-1 1 0,1-1 0,-1 1 1,1-1-1,0 0 0,-1 1 0,1-1 1,-1 1-1,1-1 0,-1 1 0,1-1 1,-1 1-1,0 0 0,1-1 0,-1 1 1,0 0-1,1-1 0,-1 1 0,0 0 1,0-1-1,0 1 0,0 0 0,0-1 1,1 3-1,0 25-4877,-1-25 3705,0 11-6388</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4.738"/>
    </inkml:context>
    <inkml:brush xml:id="br0">
      <inkml:brushProperty name="width" value="0.025" units="cm"/>
      <inkml:brushProperty name="height" value="0.025" units="cm"/>
    </inkml:brush>
  </inkml:definitions>
  <inkml:trace contextRef="#ctx0" brushRef="#br0">0 218 18161,'0'0'7025,"4"14"-5679,8 25-696,1-1 1,2 0-1,1-1 1,3 0-1,0-2 1,44 59-1,-62-93-634,0 0 0,0 1-1,0-1 1,0 0-1,0 0 1,0 0 0,0 0-1,0 0 1,0 0 0,1 0-1,-1 0 1,1 0-1,-1 0 1,0-1 0,1 1-1,-1-1 1,1 1-1,-1-1 1,3 1 0,-4-1 6,1-1 0,0 1 0,-1-1 0,1 1 0,0-1 0,-1 1 0,1-1 0,-1 1 0,1-1 0,0 1 0,-1-1 0,0 0 0,1 1 0,-1-1 0,1 0 0,-1 1 0,0-1 0,1 0 0,-1 0 0,0 1 0,0-1 0,0 0 0,0 0 0,1 0 0,-1-1 0,0-5 92,0 0 0,0-1 0,0 1 0,-1 0-1,0-1 1,-4-13 0,2 13-114,0 0 0,0 1 0,-1-1 0,0 1 0,0-1 0,-1 1 0,0 0 0,0 1 0,-1-1 0,0 1 0,0 1 0,-13-11 0,18 16 0,1-1 0,0 1 0,0 0 0,-1 0 0,1 0 0,0 0 0,0 0 0,-1-1 0,1 1 0,0 0 0,0 0 0,-1 0 0,1 0 0,0 0 0,0 0 0,-1 0 0,1 0 0,0 0 0,-1 0 0,1 0 0,0 0 0,0 0 0,-1 0 0,1 0 0,0 0 0,0 1 0,-1-1 0,1 0 0,0 0 0,0 0 0,-1 0 0,1 0 0,0 1 0,0-1 0,0 0 0,-1 0 0,1 0 0,0 1 0,0-1 0,0 0 0,0 0 0,0 1 0,-1-1 0,1 1 0,2 16 0,12 18 0,-12-32-1,-1-1 1,1 1-1,0-1 0,0 1 1,1-1-1,-1 0 0,0 0 1,1 0-1,-1 0 0,1 0 1,0 0-1,0-1 0,-1 1 0,1-1 1,0 0-1,0 0 0,0 0 1,0 0-1,1-1 0,-1 1 1,0-1-1,0 0 0,0 0 1,0 0-1,1 0 0,-1 0 1,0-1-1,0 0 0,0 1 1,0-1-1,0 0 0,0 0 1,0-1-1,0 1 0,0-1 0,-1 1 1,1-1-1,0 0 0,-1 0 1,0 0-1,1 0 0,-1-1 1,0 1-1,0-1 0,0 1 1,2-4-1,7-14 3,0 0 0,-1 0 0,-1 0 1,-1-1-1,0-1 0,-2 0 0,-1 1 0,-1-2 0,0 1 0,-2 0 0,0-1 1,-2 1-1,0-1 0,-7-37 0,-10 10-2,17 48 0,-1 1 0,1-1 0,0 1 0,-1 0 0,0-1 0,1 1 0,-1 0 0,0-1 0,0 1 0,0 0 0,0 0 0,0 0 0,0 0 0,0 0 0,0 0 0,0 0 0,0 0 0,-1 0 0,1 0 0,0 1 0,-1-1 0,1 1 0,0-1 0,-1 1 0,1-1 0,-1 1 0,1 0 0,-1-1 0,1 1 0,-3 0 0,2 2 0,1 1 0,0-1 0,0 0 0,0 1 0,0-1 0,0 0 0,1 1 0,-1-1 0,1 1 0,-1-1 0,1 1 0,0 0 0,0-1 0,0 1 0,1 2 0,-1 0 0,-1 73 0,1-47 0,0-25 0,0-9 0,1-17-1754,2 29-2681,0 34-7510,-3-27-2400</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5.590"/>
    </inkml:context>
    <inkml:brush xml:id="br0">
      <inkml:brushProperty name="width" value="0.025" units="cm"/>
      <inkml:brushProperty name="height" value="0.025" units="cm"/>
    </inkml:brush>
  </inkml:definitions>
  <inkml:trace contextRef="#ctx0" brushRef="#br0">135 594 13229,'3'-11'3726,"10"-34"-465,-10 31-1450,0-1 0,-1 0 0,0 0 0,-1-18-1,-1 32-1756,-1-1-1,1 1 1,0 0-1,0-1 1,-1 1-1,1-1 1,-1 1-1,1 0 1,-1-1-1,0 1 1,1 0-1,-1 0 1,0-1-1,0 1 1,0 0-1,0 0 1,0 0-1,0 0 0,0 0 1,0 0-1,-1 0 1,1 1-1,0-1 1,0 0-1,-1 1 1,1-1-1,-1 1 1,1-1-1,0 1 1,-1 0-1,1-1 1,-1 1-1,1 0 1,-1 0-1,1 0 1,-1 0-1,1 0 1,0 1-1,-1-1 1,-1 1-1,-1-1 40,0 1 0,-1 0 1,1 0-1,0 0 0,0 1 0,0-1 0,0 1 0,0 0 0,1 0 0,-1 1 1,1-1-1,-1 1 0,-2 2 0,-1 4-93,1 0 0,0 0 0,1 0 0,0 0 0,0 1 0,1 0 0,0 0 0,1 0 0,-4 21 0,3-6 0,1 0 0,2 0 0,1 28 0,0-49 0,1-1 0,-1 1 0,0-1 0,1 0 0,0 0 0,0 1 0,0-1 0,0 0 0,0 0 0,1 0 0,-1 0 0,1 0 0,0 0 0,0 0 0,0-1 0,0 1 0,0-1 0,1 1 0,-1-1 0,5 3 0,-5-4 0,0 0 0,0-1 0,0 1 0,0 0 0,0-1 0,0 1 0,0-1 0,0 0 0,0 0 0,0 0 0,0 0 0,0 0 0,0 0 0,0 0 0,0-1 0,0 1 0,0-1 0,0 1 0,0-1 0,0 0 0,0 0 0,0 0 0,-1 0 0,1 0 0,0 0 0,0-1 0,-1 1 0,1 0 0,-1-1 0,0 1 0,1-1 0,1-3 0,4-5 0,0-1 0,0 0 0,-1 0 0,-1 0 0,0-1 0,-1 0 0,0 0 0,-1 0 0,0 0 0,2-17 0,-2-3 0,-1 0 0,-4-59 0,2 90 0,0-1 0,0 1 0,0-1 0,0 1 0,0-1 0,0 1 0,0-1 0,-1 1 0,1-1 0,-1 1 0,1-1 0,-1 1 0,1-1 0,-1 1 0,0 0 0,0-1 0,0 1 0,1 0 0,-1 0 0,0 0 0,-1 0 0,1 0 0,0 0 0,0 0 0,-2-1 0,2 5 0,0 0 0,0 0 0,1 1 0,-1-1 0,1 0 0,0 1 0,0-1 0,0 0 0,0 5 0,1-3 0,-1-1 0,0-1 0,0 1 0,1-1 0,0 1 0,-1-1 0,1 1 0,0-1 0,1 0 0,-1 1 0,1-1 0,-1 0 0,1 0 0,0 0 0,0 0 0,1-1 0,3 5 0,-5-6 0,1 1 0,-1-1 0,1 0 0,0-1 0,-1 1 0,1 0 0,0 0 0,-1-1 0,1 1 0,0-1 0,0 1 0,0-1 0,0 0 0,-1 1 0,1-1 0,0 0 0,0-1 0,0 1 0,0 0 0,0 0 0,-1-1 0,1 1 0,0-1 0,0 1 0,-1-1 0,1 0 0,0 0 0,-1 0 0,1 0 0,-1 0 0,1 0 0,-1 0 0,1-1 0,1-1 0,6-6 0,-1-1 0,0 0 0,0-1 0,-1 0 0,-1 0 0,0 0 0,0-1 0,-1 1 0,6-21 0,-2 1 0,-1-1 0,6-53 0,-11 59 0,0-1 0,-2 0 0,-1 1 0,-2-1 0,-7-44 0,2 56 0,3 33 0,2 34 0,2 37 0,4 1 0,22 120 0,-18-169 0,2-1 0,2 0 0,1 0 0,2-2 0,2 1 0,2-2 0,30 47 0,-34-64 0,-10-13 0,1 0 0,-1 0 0,0 1 0,-1-1 0,0 1 0,0 0 0,0 0 0,-1 1 0,0-1 0,2 17 0,-5-25 0,0 0 0,0 1 0,0-1 0,0 1 0,0-1 0,0 1 0,0-1 0,0 1 0,0-1 0,-1 0 0,1 1 0,0-1 0,0 1 0,0-1 0,-1 0 0,1 1 0,0-1 0,-1 0 0,1 1 0,0-1 0,-1 0 0,1 0 0,0 1 0,-1-1 0,1 0 0,-1 0 0,1 1 0,0-1 0,-1 0 0,1 0 0,-1 0 0,1 0 0,-1 0 0,1 0 0,-1 0 0,1 0 0,0 0 0,-1 0 0,1 0 0,-1 0 0,1 0 0,-1 0 0,1 0 0,-1 0 0,1-1 0,0 1 0,-1 0 0,1 0 0,-1-1 0,-22-12 0,-2-11 0,2-1 0,2-1 0,0-1 0,1-1 0,2-1 0,-28-60 0,39 75 0,1 1 0,1-1 0,0-1 0,-3-18 0,7 29 0,0 1 0,0-1 0,1 0 0,-1-1 0,1 1 0,0 0 0,0 0 0,1 0 0,0 0 0,-1 0 0,1 0 0,0 0 0,1 1 0,-1-1 0,1 0 0,-1 0 0,1 1 0,0-1 0,1 1 0,4-6 0,11-7-662,2 1 0,23-15 0,28-21-4319,-30 13-3651</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6.551"/>
    </inkml:context>
    <inkml:brush xml:id="br0">
      <inkml:brushProperty name="width" value="0.025" units="cm"/>
      <inkml:brushProperty name="height" value="0.025" units="cm"/>
    </inkml:brush>
  </inkml:definitions>
  <inkml:trace contextRef="#ctx0" brushRef="#br0">1 227 13164,'3'4'9272,"4"25"-8369,63 229 6021,-40-163-5899,-27-80-777,-2-10-168,0 0 0,0-1 0,1 1 0,-1-1 0,1 1 0,0-1-1,0 1 1,0-1 0,1 0 0,-1 0 0,6 7 0,-7-11-76,-1 0 0,1 0 0,-1 0 0,1 0 0,-1 1 0,1-1 0,-1 0 0,1 0 0,0 0 0,-1 0 0,1 0 1,-1 0-1,1 0 0,-1-1 0,1 1 0,-1 0 0,1 0 0,-1 0 0,1 0 0,-1-1 0,0 1 0,1 0 0,-1 0 0,1-1 0,-1 1 0,1 0 1,-1-1-1,0 1 0,1 0 0,-1-1 0,0 1 0,1-1 0,-1 1 0,0-1 0,0 1 0,1-1 0,-1 1 0,0-1 0,0 1 0,0-1 0,0 1 1,0-1-1,1 1 0,-1-1 0,0 1 0,0-1 0,-1 0 0,6-28 73,-5 29-77,2-25 0,-1 0 0,-2 1 0,0-1 0,-5-25 0,4 39 0,-1 0 0,1 1 0,-2-1 0,0 1 0,0 0 0,-1 0 0,0 0 0,0 1 0,-1-1 0,0 1 0,-12-12 0,4 13 0,11 19 0,10 21 0,-1-18 0,1-1 0,0 0 0,0 0 0,2-1 0,-1 0 0,1-1 0,1 0 0,21 19 0,-27-26 0,0-1 0,1 0 0,-1 0 0,0-1 0,1 1 0,-1-1 0,1 0 0,0 0 0,0-1 0,0 0 0,0 1 0,8 0 0,-9-3 0,0 1 0,-1 0 0,0-1 0,1 0 0,-1 0 0,1 0 0,-1 0 0,0 0 0,0-1 0,1 1 0,-1-1 0,0 0 0,0 0 0,-1 0 0,1 0 0,0-1 0,-1 1 0,1-1 0,-1 1 0,3-5 0,8-13 0,0-1 0,-2 0 0,0-1 0,-2 0 0,0-1 0,-2 0 0,0 0 0,-1 0 0,-2-1 0,0 0 0,-2 0 0,0 0 0,-2 0 0,-1 0 0,-4-28 0,3 42 0,0-1 0,-1 1 0,0-1 0,-1 1 0,-10-18 0,13 25 0,-1 0 0,1 0 0,-1 0 0,0 0 0,0 0 0,0 1 0,0-1 0,-1 1 0,1 0 0,0-1 0,-1 1 0,0 0 0,0 0 0,1 1 0,-1-1 0,0 1 0,0-1 0,-1 1 0,1 0 0,0 0 0,0 0 0,-6 0 0,8 1 0,0 0 0,-1 1 0,1-1 0,0 0 0,0 1 0,0-1 0,0 1 0,-1-1 0,1 1 0,0 0 0,0 0 0,0-1 0,0 1 0,0 0 0,1 0 0,-1 0 0,0 0 0,0 0 0,0 0 0,1 0 0,-1 0 0,1 0 0,-1 0 0,1 0 0,-1 1 0,1 0 0,-9 38 0,8-31 0,-9 64 0,4 2 0,4 93 0,2-165 0,0-1 0,0 0 0,0 1 0,1-1 0,-1 1 0,1-1 0,-1 0 0,1 1 0,0-1 0,0 0 0,0 0 0,0 0 0,1 0 0,-1 0 0,0 0 0,3 3 0,-3-5 0,0 1 0,1 0 0,-1 0 0,0-1 0,0 1 0,1-1 0,-1 1 0,0-1 0,1 0 0,-1 0 0,1 1 0,-1-1 0,0 0 0,1 0 0,-1 0 0,1 0 0,-1-1 0,0 1 0,1 0 0,-1-1 0,1 1 0,-1-1 0,0 1 0,0-1 0,1 1 0,-1-1 0,0 0 0,0 0 0,2-1 0,6-6 5,0 0 0,-1 0 0,0 0 0,9-13 0,-8 9-6,1 0 0,1 1 0,19-16 1,-28 25-8,1 0 1,0 0 0,0 0-1,0 0 1,0 1 0,0-1 0,0 1-1,1 0 1,-1 0 0,0 0-1,1 1 1,-1-1 0,0 1-1,1 0 1,-1-1 0,1 2 0,-1-1-1,1 0 1,-1 1 0,0-1-1,4 2 1,-4 0-53,1 0-1,-1 0 1,0 0 0,0 0-1,0 0 1,0 1-1,-1-1 1,1 1-1,-1 0 1,1 0 0,-1 0-1,0 0 1,0 0-1,-1 0 1,1 0-1,0 1 1,1 4 0,18 70-520,-16-57-64,-4-18 216,9 31-1852,-1-21-1274,-8-13 3341,-1 0 0,0 0-1,1 0 1,-1 1-1,0-1 1,1 0 0,-1 0-1,1 0 1,-1 0-1,0 0 1,1 0 0,-1 0-1,0 0 1,1 0-1,-1 0 1,0 0 0,1 0-1,-1 0 1,1 0-1,-1 0 1,0 0 0,1-1-1,-1 1 1,0 0-1,1 0 1,-1 0 0,0-1-1,0 1 1,1 0-1,-1 0 1,0-1 0,0 1-1,1 0 1,7-15-7074</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7.264"/>
    </inkml:context>
    <inkml:brush xml:id="br0">
      <inkml:brushProperty name="width" value="0.025" units="cm"/>
      <inkml:brushProperty name="height" value="0.025" units="cm"/>
    </inkml:brush>
  </inkml:definitions>
  <inkml:trace contextRef="#ctx0" brushRef="#br0">28 461 14958,'0'0'2589,"-3"9"-283,-4 14-1502,2 0-1,0 1 1,2 0-1,0-1 1,2 44-1,1-66-780,0 0-1,-1 0 1,1 0 0,0 0-1,0 0 1,0 0 0,0 0-1,0 0 1,1 0-1,-1 0 1,0-1 0,0 1-1,1 0 1,-1 0 0,0 0-1,1 0 1,-1 0 0,1-1-1,-1 1 1,1 0-1,-1 0 1,1-1 0,0 1-1,-1 0 1,1-1 0,0 1-1,0 0 1,-1-1 0,1 1-1,0-1 1,0 0 0,0 1-1,-1-1 1,1 0-1,0 1 1,0-1 0,0 0-1,0 0 1,0 0 0,0 0-1,0 0 1,0 0 0,0 0-1,1 0 1,1-1 32,0 0 1,0 0-1,0-1 1,-1 1-1,1-1 1,0 0-1,-1 1 1,1-1-1,-1 0 1,0 0-1,0-1 1,3-2-1,3-7 13,0 1-1,-1-1 1,-1 0-1,0 0 1,0 0-1,-1-1 1,-1 0-1,0 0 1,-1-1-1,0 1 1,-1-1-1,-1 1 1,0-24-1,-1 36-65,0 1 0,0 0 0,0-1-1,1 1 1,-1 0 0,0 0 0,0-1 0,0 1-1,0 0 1,0-1 0,0 1 0,0 0 0,0-1-1,0 1 1,0 0 0,0-1 0,0 1-1,0 0 1,0 0 0,0-1 0,-1 1 0,1 0-1,0-1 1,0 1 0,0 0 0,0 0 0,0-1-1,-1 1 1,1 0 0,0 0 0,0-1 0,-1 1-1,1 0 1,0 0 0,0 0 0,-1-1-1,1 1 1,0 0 0,0 0 0,-1 0 0,1 0-1,0 0 1,-1 0 0,1 0 0,0 0 0,-1-1-1,1 1 1,0 0 0,-1 0 0,0 1-9,1 0 0,-1-1 0,0 1 0,1-1 0,-1 1 1,1 0-1,-1 0 0,1-1 0,-1 1 0,1 0 0,0 0 0,-1-1 0,1 1 0,0 0 1,0 0-1,0 0 0,-1 0 0,1-1 0,0 2 0,0 5 12,-1 57-8,1-62 13,0 0 0,0 0 0,0 0-1,1 0 1,-1 0 0,0 0 0,1 0 0,0-1 0,-1 1 0,1 0-1,0 0 1,0 0 0,0-1 0,0 1 0,0-1 0,0 1-1,0 0 1,1-1 0,-1 0 0,0 1 0,1-1 0,-1 0 0,1 0-1,0 0 1,-1 0 0,1 0 0,3 1 0,-4-2 47,1 0 0,0 0 0,-1-1 0,1 1 0,-1 0 0,1-1 0,0 1-1,-1-1 1,1 1 0,-1-1 0,0 0 0,1 0 0,-1 0 0,1 0 0,-1 0 0,0 0 0,0 0 0,0 0 0,0 0 0,1-1 0,-2 1 0,1 0 0,0-1 0,0 1 0,1-3 0,19-45 1702,-18 41-1449,14-45-78,-3 0 1,-2-1 0,-2 0-1,-3-1 1,-2 0-1,-3-85 1,-4 111-233,-1 38 0,-2 49 0,5 1 0,14 96 0,-11-133 0,2 0 0,0-1 0,1 0 0,1 0 0,1 0 0,1-1 0,19 32 0,-26-49 0,0 1 0,0-1 0,0 0 0,0 0 0,1 0 0,-1 0 0,1 0 0,0-1 0,0 1 0,0-1 0,0 0 0,0 0 0,0 0 0,1 0 0,-1 0 0,1-1 0,-1 0 0,1 1 0,0-1 0,-1-1 0,7 2 0,-9-2 0,-1 0 0,1 0 0,-1 0 0,1 0 0,-1 0 0,1 0 0,-1 0 0,1-1 0,-1 1 0,1 0 0,-1 0 0,1 0 0,-1-1 0,0 1 0,1 0 0,-1 0 0,1-1 0,-1 1 0,0 0 0,1-1 0,-1 1 0,0-1 0,1 1 0,-1 0 0,0-1 0,1 1 0,-1-1 0,0 1 0,0-1 0,0 1 0,0-1 0,1 0 0,-3-21 0,-16-18 0,0 21 0,-1 2 0,-1 0 0,-33-21 0,29 21 0,1-1 0,-26-24 0,48 41 0,0 0 0,0 0 0,0 0 0,0 0 0,0-1 0,1 1 0,-1 0 0,0 0 0,1 0 0,-1-1 0,1 1 0,-1 0 0,1-1 0,-1 1 0,1 0 0,0-1 0,0 1 0,0 0 0,0-1 0,0 1 0,0 0 0,0-1 0,0 1 0,1-1 0,-1 1 0,0 0 0,1 0 0,-1-1 0,1 1 0,-1 0 0,1 0 0,0-1 0,0 1 0,-1 0 0,1 0 0,0 0 0,0 0 0,0 0 0,0 0 0,0 0 0,0 1 0,2-2 0,6-5 0,1 1 0,0 0 0,0 0 0,12-4 0,-8 4 0,39-19-606,-33 17-1000,1-2 0,-1 0-1,-1-1 1,22-17 0,-2-7-10417</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8.223"/>
    </inkml:context>
    <inkml:brush xml:id="br0">
      <inkml:brushProperty name="width" value="0.025" units="cm"/>
      <inkml:brushProperty name="height" value="0.025" units="cm"/>
    </inkml:brush>
  </inkml:definitions>
  <inkml:trace contextRef="#ctx0" brushRef="#br0">113 45 8296,'0'0'10372,"-9"2"-8626,4-1-1499,0 0 0,0 0-1,1 0 1,-1 1 0,0 0 0,1 0 0,0 0-1,-1 0 1,1 1 0,0 0 0,0 0 0,0 0-1,0 0 1,1 1 0,-1-1 0,1 1 0,0 0-1,0 0 1,1 0 0,-1 0 0,1 1 0,-1-1-1,2 1 1,-1-1 0,-2 8 0,2-1-164,-1 0 0,2 1 1,-1-1-1,1 17 0,1-28-84,0 0 0,1 0 0,-1 1 0,0-1 0,0 0-1,0 0 1,0 0 0,0 1 0,0-1 0,0 0 0,0 0 0,1 0 0,-1 0-1,0 1 1,0-1 0,0 0 0,0 0 0,1 0 0,-1 0 0,0 0 0,0 0-1,0 0 1,1 0 0,-1 1 0,0-1 0,0 0 0,0 0 0,1 0 0,-1 0 0,0 0-1,0 0 1,0 0 0,1 0 0,-1 0 0,0 0 0,0 0 0,0 0 0,1-1-1,-1 1 1,0 0 0,0 0 0,0 0 0,1 0 0,-1 0 0,0 0 0,0 0 0,0 0-1,0-1 1,1 1 0,-1 0 0,0 0 0,0 0 0,0 0 0,0-1 0,0 1-1,0 0 1,0 0 0,1 0 0,-1 0 0,0-1 0,0 1 0,11-12 54,-4-3 0,0 1-1,-2-1 1,7-23 0,-10 26-66,2 0 0,-1 1 0,2-1 0,0 1 0,0-1 0,1 2 0,8-13 0,-14 23 1,1-1 0,-1 0 0,1 1 0,-1-1 0,1 0 0,0 1 0,-1-1 0,1 1-1,0-1 1,0 1 0,-1 0 0,1-1 0,0 1 0,0 0 0,0-1 0,-1 1 0,1 0 0,0 0 0,0 0 0,0-1 0,0 1 0,0 0 0,-1 0 0,1 1 0,0-1 0,0 0 0,0 0 0,0 0 0,0 1 0,-1-1-1,1 0 1,0 0 0,0 1 0,-1-1 0,1 1 0,0-1 0,0 1 0,-1-1 0,1 1 0,-1 0 0,1-1 0,0 1 0,-1 0 0,1-1 0,0 2 0,24 40-43,-21-34 61,48 87 429,-24-47 288,-2 1 1,-2 1-1,-2 1 0,22 79 0,-44-129-706,8 60 1212,-7-60-1207,-1 1 0,0-1 0,0 1 1,0 0-1,0-1 0,0 1 1,0-1-1,0 1 0,-1 0 0,1-1 1,0 1-1,-1-1 0,0 1 1,1-1-1,-1 1 0,0-1 0,0 1 1,0-1-1,1 0 0,-2 1 1,1-1-1,0 0 0,0 0 0,0 0 1,0 0-1,-1 0 0,1 0 1,0 0-1,-1 0 0,1-1 0,-1 1 1,-2 1-1,-4-2-22,-1-1 0,1 1 0,0-1 0,0 0 0,0-1 0,-1 0 0,1 0 0,1-1 0,-1 0 0,0 0 0,1-1 0,-10-6 0,-15-11 0,-40-32 0,57 42 0,4 2 0,4 5 0,0-1 0,0-1 0,1 1 0,-1-1 0,1 0 0,0 0 0,1-1 0,0 0 0,0 0 0,0 0 0,-4-10 0,9 16-28,-1-1 1,1 1-1,0 0 1,0 0-1,0 0 1,0 0-1,1-1 1,-1 1-1,0 0 0,0 0 1,1 0-1,-1 0 1,1 0-1,-1-1 1,1 1-1,-1 0 1,1 0-1,-1 0 0,1 0 1,0 1-1,0-1 1,0 0-1,-1 0 1,1 0-1,0 1 1,0-1-1,2-1 0,34-17-1693,-23 13 904,20-11-5031,61-41 0,-48 23-1471</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8.580"/>
    </inkml:context>
    <inkml:brush xml:id="br0">
      <inkml:brushProperty name="width" value="0.025" units="cm"/>
      <inkml:brushProperty name="height" value="0.025" units="cm"/>
    </inkml:brush>
  </inkml:definitions>
  <inkml:trace contextRef="#ctx0" brushRef="#br0">107 129 11050,'0'0'7544,"-11"-2"-4443,-34-4-1094,43 6-1887,0 0-1,0 0 0,0 0 0,0 0 0,0 1 0,0-1 1,0 1-1,0-1 0,0 1 0,0 0 0,1-1 0,-1 1 0,0 0 1,1 0-1,-1 1 0,0-1 0,1 0 0,0 0 0,-1 1 1,1-1-1,0 1 0,-1-1 0,1 1 0,0-1 0,0 1 0,0 0 1,0 0-1,1-1 0,-1 1 0,0 0 0,1 0 0,-1 0 1,1 0-1,0 4 0,-2 3-1,2 1 0,-1 0 0,2-1 0,-1 1 1,3 11-1,-2-14-82,1 0 0,0-1 0,0 1 0,1-1 0,0 0 0,0 0 0,1 0 0,-1 0 0,1-1-1,1 1 1,-1-1 0,11 10 0,-14-14 13,1 1-1,0 0 0,0-1 0,0 1 0,0-1 0,0 0 0,0 1 0,1-1 0,-1 0 0,0 0 1,1 0-1,-1-1 0,0 1 0,1-1 0,-1 1 0,1-1 0,-1 0 0,1 0 0,-1 0 0,1 0 1,-1 0-1,1-1 0,-1 1 0,1-1 0,-1 1 0,0-1 0,1 0 0,-1 0 0,0 0 0,0-1 1,1 1-1,-1 0 0,0-1 0,0 1 0,0-1 0,-1 0 0,4-3 0,4-7 70,-1-1 0,0-1 1,0 1-1,-2-1 0,0 0 0,0 0 0,-1-1 0,-1 0 0,-1 0 0,0 0 0,-1 0 1,0-1-1,-1 1 0,-1 0 0,-2-22 0,1 34-118,1 0 0,0 0 0,-1 0 0,0 0 0,0 0 0,0 1 0,0-1 0,0 0 0,0 0 0,-1 1 0,1-1 0,-1 1 0,0-1 0,0 1 0,0 0 0,0 0 0,0 0 0,0 0 0,0 0 0,-1 0 0,1 0 0,-1 1 0,0-1 0,1 1 0,-1 0 0,0 0 0,0 0 0,1 0 0,-1 0 0,0 1 0,0-1 0,-6 1 0,5 0 0,0-1 0,0 2 0,-1-1 0,1 0 0,0 1 0,0 0 0,0 0 0,0 0 0,0 0 0,0 0 0,0 1 0,1 0 0,-1 0 0,0 0 0,1 0 0,-1 1 0,1-1 0,0 1 0,0 0 0,0 0 0,0 0 0,1 0 0,-4 5 0,4-3-90,-1 0 0,1 0 0,0 1-1,0-1 1,1 1 0,0-1 0,0 1 0,0-1 0,0 1 0,1 9-1,0-13 25,0-1 0,0 1 0,1 0 0,-1 0-1,0 0 1,1 0 0,-1 0 0,1 0 0,0-1-1,0 1 1,0 0 0,0-1 0,0 1 0,0 0-1,0-1 1,0 1 0,0-1 0,1 0 0,-1 1-1,1-1 1,-1 0 0,1 0 0,-1 0-1,1 0 1,0 0 0,0 0 0,-1 0 0,1-1-1,0 1 1,0-1 0,0 1 0,3 0 0,3-1-999,-1 1 1,1-1 0,-1 0 0,0 0-1,1-1 1,-1 0 0,1 0-1,-1-1 1,0 0 0,13-6 0,14-9-5738</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8.934"/>
    </inkml:context>
    <inkml:brush xml:id="br0">
      <inkml:brushProperty name="width" value="0.025" units="cm"/>
      <inkml:brushProperty name="height" value="0.025" units="cm"/>
    </inkml:brush>
  </inkml:definitions>
  <inkml:trace contextRef="#ctx0" brushRef="#br0">148 88 14157,'0'0'10602,"-9"-4"-9198,7 3-1365,0 0 51,0-1-1,-1 1 0,1 0 1,-1 0-1,1 0 1,-1 0-1,1 0 0,-1 1 1,0-1-1,1 1 0,-1 0 1,0 0-1,0 0 1,1 0-1,-1 0 0,0 0 1,1 1-1,-1-1 0,0 1 1,1 0-1,-1 0 0,1 0 1,-1 0-1,1 0 1,-1 1-1,1-1 0,0 1 1,0-1-1,0 1 0,0 0 1,-3 3-1,-1 2 55,0 0-1,1 1 1,0 0 0,0 0-1,1 0 1,0 0-1,0 1 1,1 0 0,0-1-1,0 1 1,1 0-1,1 1 1,-1-1 0,1 0-1,1 0 1,0 1-1,0-1 1,1 0 0,2 11-1,-3-19-135,1 1 0,0 0 0,-1 0-1,1-1 1,0 1 0,0-1 0,0 1 0,0-1-1,0 1 1,0-1 0,1 0 0,-1 1-1,0-1 1,1 0 0,-1 0 0,1 0 0,-1 0-1,1 0 1,-1 0 0,1-1 0,0 1 0,-1 0-1,1-1 1,0 1 0,0-1 0,-1 0 0,1 0-1,0 1 1,0-1 0,0 0 0,-1-1 0,1 1-1,0 0 1,0 0 0,0-1 0,-1 1-1,1-1 1,0 0 0,1 0 0,5-2 27,-1 0 0,0 0 0,0-1 0,0 0 0,0 0 1,0-1-1,9-8 0,-5 2-11,-1-1 1,0 0 0,-1 0-1,0-1 1,-1-1-1,8-16 1,-12 23-20,-1-1 0,0 0 0,0 0-1,-1 0 1,0 0 0,0 0 0,-1 0 0,0 0 0,0-1 0,-1 1-1,0 0 1,-1 0 0,-2-13 0,3 19-29,-1 0-1,0 0 1,1 1 0,-1-1-1,0 0 1,-1 0 0,1 0-1,0 0 1,0 1 0,-1-1 0,1 1-1,-1-1 1,1 1 0,-1-1-1,0 1 1,1 0 0,-1 0-1,0 0 1,0 0 0,0 0-1,0 0 1,0 1 0,0-1 0,0 1-1,0-1 1,0 1 0,0 0-1,0-1 1,-1 1 0,1 0-1,0 1 1,0-1 0,0 0-1,0 1 1,0-1 0,-3 2-1,1-1-49,1-1 0,0 1 0,0 0 0,0 1 0,0-1-1,0 0 1,0 1 0,1 0 0,-1 0 0,0 0-1,1 0 1,-1 0 0,1 0 0,0 1 0,0-1 0,0 1-1,0-1 1,0 1 0,1 0 0,-1 0 0,1 0-1,-1 0 1,0 5 0,1 40-4979,2-46 4571,-1 0 0,1 0 0,-1-1 1,1 1-1,0 0 0,0 0 0,0 0 0,0 0 0,0-1 0,0 1 0,0 0 1,3 2-1,10 6-4867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0:29.794"/>
    </inkml:context>
    <inkml:brush xml:id="br0">
      <inkml:brushProperty name="width" value="0.025" units="cm"/>
      <inkml:brushProperty name="height" value="0.025" units="cm"/>
    </inkml:brush>
  </inkml:definitions>
  <inkml:trace contextRef="#ctx0" brushRef="#br0">0 1 7751,'0'0'2056,"13"1"-1346,543 11-22,-355-14 401,1697 39 4225,-1042-14-5044,158-25 931,-382-4-832,-572 3-322,0-3 1,67-15-1,-68 10-34,0 2 0,68 0 0,-105 8-304,0 2-1,0 0 1,0 1-1,42 11 1,-52-9-1138,0-1-1,0-1 1,23 2-1,5-3-5483</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59.600"/>
    </inkml:context>
    <inkml:brush xml:id="br0">
      <inkml:brushProperty name="width" value="0.025" units="cm"/>
      <inkml:brushProperty name="height" value="0.025" units="cm"/>
    </inkml:brush>
  </inkml:definitions>
  <inkml:trace contextRef="#ctx0" brushRef="#br0">72 372 7239,'0'0'2562,"4"-9"-256,16-48 2430,-17 49-3177,-2 0 0,1-1-1,-1 1 1,-1 0 0,1-1 0,-2-12-1,1 20-1460,0 0 0,-1 0 0,1 1 0,0-1 0,0 0 0,-1 1 0,1-1 1,-1 0-1,1 1 0,0-1 0,-1 1 0,1-1 0,-1 0 0,1 1 0,-1-1 0,0 1 0,1-1 0,-1 1 0,1 0 0,-1-1 0,0 1 0,1 0 0,-1-1 0,0 1 0,0 0 0,1 0 0,-1 0 0,0-1 0,0 1 0,1 0 0,-1 0 0,0 0 0,0 0 0,1 0 0,-1 1 0,0-1 1,0 0-1,1 0 0,-1 0 0,0 1 0,-1-1 0,0 1-28,0 0 0,-1 0 0,1 0 0,0 0 1,-1 0-1,1 0 0,0 0 0,0 1 0,0-1 0,0 1 0,-3 3 1,-3 9-68,2 0 1,-1 0 0,2 0 0,0 1 0,0 0-1,2 0 1,0 0 0,0 0 0,2 0 0,-1 1 0,2-1-1,0 1 1,5 27 0,-5-42-4,0 0 0,0 0 0,0 1 0,0-1 0,0 0 0,1 0 0,-1 0 0,0 0 0,1 1 0,-1-1 0,1 0 0,-1 0 0,1 0 0,-1 0 0,1 0 0,0 0 0,0 0 0,-1 0 0,1-1 0,0 1 0,0 0 0,0 0 0,0-1 0,0 1 0,0 0 0,0-1 0,0 1 0,0-1 0,1 1 0,-1-1 0,0 0 0,0 1 0,0-1 0,0 0 0,1 0 0,-1 0 0,0 0 0,0 0 0,0 0 0,1 0 0,-1 0 0,0-1 0,0 1 0,0 0 0,0-1 0,0 1 0,1-1 0,-1 1 0,1-2 0,3-1 0,0 0 0,1 0 0,-2-1 0,1 1 0,0-1 0,-1 0 0,0-1 0,6-6 0,0-5 0,-1 0 0,0-1 0,-1 0 0,-1 0 0,-1-1 0,0 1 0,6-35 0,-8 26 0,-1 0 0,-1 0 0,-2 0 0,0 0 0,-5-29 0,-10-4 0,14 56 0,0 0 0,0 0 0,0 0 0,-1 0 0,0 0 0,1 0 0,-1 0 0,0 1 0,0-1 0,0 0 0,-1 1 0,1 0 0,-1 0 0,1-1 0,-4-1 0,5 4 0,1 0 0,-1 0 0,1 0 0,-1 0 0,1-1 0,-1 1 0,1 0 0,-1 0 0,0 0 0,1 0 0,-1 0 0,1 0 0,-1 0 0,1 1 0,-1-1 0,1 0 0,-1 0 0,0 0 0,1 1 0,-1-1 0,1 0 0,-1 0 0,1 1 0,0-1 0,-1 0 0,1 1 0,-1-1 0,1 1 0,-1-1 0,1 0 0,0 1 0,-1-1 0,1 1 0,0-1 0,0 1 0,-1-1 0,1 1 0,0 0 0,0-1 0,0 1 0,0-1 0,0 1 0,0-1 0,0 1 0,0-1 0,0 2 0,-1 34 0,2-27 0,-1 11-115,1 1-1,1-1 1,1 0 0,0 0-1,2 0 1,0 0-1,1-1 1,11 23 0,-14-35-34,1 0 0,-1-1 0,1 1 0,0-1 0,1 0 0,-1 0 0,1-1 0,1 1 0,-1-1 0,1 0 0,-1-1 0,1 1 0,1-1 0,-1 0 0,1-1 0,-1 1 0,1-1 0,0-1 0,0 1 0,0-1 1,1 0-1,-1-1 0,0 0 0,1 0 0,9 0 0,5-2-6759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1.219"/>
    </inkml:context>
    <inkml:brush xml:id="br0">
      <inkml:brushProperty name="width" value="0.025" units="cm"/>
      <inkml:brushProperty name="height" value="0.025" units="cm"/>
    </inkml:brush>
  </inkml:definitions>
  <inkml:trace contextRef="#ctx0" brushRef="#br0">1 0 19058,'0'0'3203,"0"69"-2050,3-32 0,9 0-704,1 1-321,3-6-64,-1-6-32,0-6-32,-2-8-256,2-6-737,1-6-1025,-5 0-993,-2-10-833,-3-7-1056</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1.953"/>
    </inkml:context>
    <inkml:brush xml:id="br0">
      <inkml:brushProperty name="width" value="0.025" units="cm"/>
      <inkml:brushProperty name="height" value="0.025" units="cm"/>
    </inkml:brush>
  </inkml:definitions>
  <inkml:trace contextRef="#ctx0" brushRef="#br0">5 472 12300,'0'0'2994,"-1"-10"-378,1 8-2587,-2-8 723,1 0 1,0-1 0,1 1 0,1 0-1,1-12 1,-2 21-667,0-1 1,0 0-1,0 0 1,1 1-1,-1-1 0,1 0 1,-1 1-1,1-1 1,0 1-1,0-1 0,-1 0 1,1 1-1,0 0 1,0-1-1,0 1 0,1 0 1,-1-1-1,0 1 1,0 0-1,1 0 0,-1 0 1,1 0-1,-1 0 1,1 0-1,-1 1 0,1-1 1,0 0-1,-1 1 1,1-1-1,0 1 0,-1 0 1,1-1-1,0 1 1,-1 0-1,1 0 0,0 0 1,0 0-1,-1 1 1,1-1-1,0 0 0,-1 1 1,1-1-1,0 1 1,-1-1-1,1 1 0,2 1 1,-2 0-61,1 0 1,0 0-1,-1 0 0,1 0 1,-1 0-1,0 1 0,0-1 1,0 1-1,0 0 1,0-1-1,0 1 0,-1 0 1,1 0-1,-1 0 1,0 0-1,0 0 0,0 1 1,0 4-1,11 70 326,-9-59-255,0 18-8,-2-22-64,1 1 1,0-1-1,1 1 0,1-1 0,6 16 0,-10-30-23,0 0 0,0 0-1,1 0 1,-1 0 0,1 0 0,-1 0-1,1 0 1,-1 0 0,1 0 0,-1 0-1,1 0 1,0 0 0,0 0 0,-1 0-1,1 0 1,0-1 0,0 1 0,0 0-1,0-1 1,0 1 0,0 0 0,0-1 0,0 0-1,0 1 1,0-1 0,0 1 0,0-1-1,1 0 1,-1 0 0,0 0 0,2 0-1,-1-1 14,0 0 0,0 0 0,0 0 0,0 0-1,0-1 1,0 1 0,0-1 0,0 0 0,-1 1 0,1-1 0,-1 0-1,1 0 1,1-4 0,6-8 120,-1-2-1,12-30 1,-10 7 458,-1 0 1,-3 0-1,-1-1 1,0-74 0,-2 134-602,1-1 0,0-1 0,2 1 0,0-1 0,1 0 0,1 0 0,1-1 0,0 0 0,16 21 0,-24-36 17,0 0 0,0 0 1,1 0-1,-1 0 1,0-1-1,1 1 0,-1-1 1,0 1-1,1-1 1,0 1-1,-1-1 0,1 0 1,0 0-1,0 0 1,0 0-1,0 0 1,0 0-1,0 0 0,0-1 1,0 1-1,0-1 1,0 1-1,0-1 0,2 0 1,-2-1 17,1 0 0,-1 0 1,0 0-1,0 0 0,-1 0 0,1-1 0,0 1 1,0 0-1,-1-1 0,1 0 0,-1 1 1,1-1-1,-1 0 0,0 0 0,1 0 1,-1 0-1,0 0 0,0-3 0,5-8 99,-1-1-1,0-1 1,-2 1-1,0-1 1,2-22-1,-3 21-125,0-7 0,-2-46 0,0 65 0,-1-1 0,1 1 0,-1 0 0,0-1 0,0 1 0,0 0 0,0 0 0,-1 0 0,1 0 0,-1 0 0,0 0 0,-1 0 0,1 1 0,0-1 0,-1 1 0,0 0 0,-4-5 0,6 8 0,1 0 0,0 0 0,0-1 0,-1 1 0,1 0 0,0 0 0,-1 0 0,1-1 0,-1 1 0,1 0 0,0 0 0,-1 0 0,1 0 0,0 0 0,-1 0 0,1 0 0,-1 0 0,1 0 0,0 0 0,-1 0 0,1 0 0,0 0 0,-1 0 0,1 0 0,0 1 0,-1-1 0,1 0 0,0 0 0,-1 0 0,1 0 0,0 1 0,-1-1 0,1 0 0,0 0 0,-1 1 0,1-1 0,0 0 0,0 0 0,-1 1 0,1-1 0,0 0 0,0 1 0,0-1 0,0 0 0,0 1 0,-1-1 0,1 1 0,0-1 0,0 0 0,0 1 0,0-1 0,0 0 0,0 1 0,0-1 0,0 1 0,0-1 0,0 0 0,0 1 0,0 30 0,1-23 0,-1-3 0,1 0 0,-1 0 0,2 0 0,-1 0 0,0 0 0,1-1 0,0 1 0,0 0 0,0-1 0,1 1 0,-1-1 0,1 0 0,3 4 0,-5-7 0,0 0 0,0 0 0,0 0 0,0 0 0,0 0 0,0 0 0,0 0 0,1 0 0,-1-1 0,0 1 0,0 0 0,1-1 0,-1 1 0,0-1 0,1 0 0,-1 1 0,0-1 0,1 0 0,-1 0 0,0 0 0,1 0 0,-1 0 0,1 0 0,-1 0 0,0 0 0,1 0 0,-1-1 0,0 1 0,1-1 0,-1 1 0,0-1 0,1 1 0,-1-1 0,0 0 0,0 0 0,0 1 0,0-1 0,0 0 0,0 0 0,0 0 0,0 0 0,0 0 0,0-1 0,0 1 0,-1 0 0,1 0 0,0 0 0,-1-1 0,2-1 0,8-18 0,-1 0 0,-1 0 0,0-1 0,-2 0 0,0 0 0,-1 0 0,-2-1 0,0 0 0,-2 1 0,-1-38 0,-3 36 0,3 24 0,0-1 0,0 0 0,0 1 0,0-1 0,-1 1 0,1-1 0,0 0 0,0 1 0,-1-1 0,1 1 0,0-1 0,-1 1 0,1-1 0,-1 1 0,1-1 0,0 1 0,-1 0 0,1-1 0,-1 1 0,0-1 0,1 1 0,-1 0 0,1 0 0,-1-1 0,1 1 0,-1 0 0,0 0 0,1 0 0,-1-1 0,1 1 0,-1 0 0,-1 0 0,1 4-707,-1 0-1,1 0 1,0-1 0,0 1-1,0 0 1,1 0 0,0 0-1,-1 0 1,1 0 0,1 0-1,0 7 1,-1-4-1210,0-1-5401</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3.016"/>
    </inkml:context>
    <inkml:brush xml:id="br0">
      <inkml:brushProperty name="width" value="0.025" units="cm"/>
      <inkml:brushProperty name="height" value="0.025" units="cm"/>
    </inkml:brush>
  </inkml:definitions>
  <inkml:trace contextRef="#ctx0" brushRef="#br0">18 166 15759,'0'0'8493,"-4"14"-8167,3-12-307,-2 10 168,0 0 0,1 0 0,0 0 1,0 1-1,1-1 0,1 0 0,2 23 0,10 53 1821,-7-40-966,2 0 0,2 0 0,16 45 1,-25-91-1035,1 0 1,-1-1-1,1 1 1,0 0 0,-1-1-1,1 1 1,0-1-1,0 1 1,0 0 0,0-1-1,0 0 1,0 1-1,1-1 1,-1 0 0,0 0-1,1 1 1,-1-1-1,1 0 1,1 1 0,-2-2-2,0 0 0,0 0 0,1 0 0,-1 0 0,0-1-1,0 1 1,0 0 0,0 0 0,0-1 0,0 1 0,0 0 0,0-1 0,0 1 0,0-1 0,0 0 0,0 1 0,-1-1 0,1 0 0,0 1 0,0-1 0,0 0 0,0-1 0,6-7 26,-2 1 0,1-1-1,-1 0 1,8-19 0,-1-3-33,-1 0 0,-1-1 0,-2 0 0,-1 0 0,4-50 0,-9 124 0,1 1 0,2-1 0,15 62 0,-20-103-7,0-1 1,0 1-1,0-1 1,0 1-1,0 0 0,0-1 1,0 1-1,0 0 0,0-1 1,0 1-1,1-1 1,-1 1-1,0 0 0,0-1 1,1 1-1,-1-1 0,0 1 1,1-1-1,-1 1 1,0-1-1,1 1 0,-1-1 1,1 1-1,-1-1 0,1 0 1,-1 1-1,1-1 1,-1 0-1,1 1 0,-1-1 1,1 0-1,0 0 0,0 1 1,10-20-574,3-37-1065,-9 4-1958,3-14-2217,-8 66 5824,0-1-1,0 1 0,0 0 1,0-1-1,0 1 0,1 0 1,-1-1-1,0 1 0,0 0 1,0-1-1,1 1 0,-1 0 1,0-1-1,1 1 0,-1 0 1,0 0-1,0-1 1,1 1-1,-1 0 0,0 0 1,1 0-1,-1-1 0,1 1 1,-1 0-1,0 0 0,1 0 1,-1 0-1,0 0 0,1 0 1,-1 0-1,1 0 0,-1 0 1,0 0-1,1 0 0,-1 0 1,1 0-1,-1 0 0,0 0 1,1 0-1,-1 0 0,0 1 1,1-1-1,-1 0 0,0 0 1,1 0-1,-1 1 0,0-1 1,1 0-1,-1 0 0,0 1 1,1-1-1,-1 0 0,0 1 1,0-1-1,0 0 0,1 1 1,-1 0-1,17 19 1588,-16-19-1486,-1 1 27,1-1 0,0 1-1,0-1 1,0 1-1,0-1 1,0 1 0,0-1-1,1 0 1,-1 0 0,0 1-1,1-1 1,-1 0 0,1 0-1,-1-1 1,1 1-1,0 0 1,-1 0 0,1-1-1,0 1 1,-1-1 0,1 1-1,3-1 1,-3 0 7,-1-1 0,1 1 1,-1-1-1,1 0 0,-1 0 1,1 0-1,-1 0 0,0 0 0,1 0 1,-1 0-1,0 0 0,0 0 0,0-1 1,0 1-1,0 0 0,0-1 0,0 1 1,0-1-1,0-1 0,4-8 371,-1-1 0,0 1 0,-1-1 0,0 0 0,2-16 0,-4 22-435,2-58 591,-3 62-652,1 0 1,-1-1-1,0 1 0,0 0 0,-1 0 0,1 0 1,0 0-1,-1 0 0,1 0 0,-1 0 0,0 0 0,0 0 1,0 1-1,0-1 0,0 0 0,0 0 0,0 1 1,0-1-1,-1 0 0,1 1 0,-1 0 0,1-1 0,-1 1 1,1 0-1,-4-2 0,4 3-15,1 0-1,-1 0 1,0 0 0,0 0 0,1 0-1,-1 0 1,0 0 0,0 0-1,1 0 1,-1 0 0,0 0 0,0 1-1,1-1 1,-1 0 0,0 1-1,1-1 1,-1 0 0,0 1 0,1-1-1,-1 1 1,0-1 0,1 1-1,-1-1 1,1 1 0,-1 0 0,1-1-1,0 1 1,-1-1 0,1 1-1,-1 0 1,1 0 0,0-1 0,0 1-1,-1 0 1,1 0 0,0 0-1,-6 34-66,5-29 61,0 4 8,-2 11 20,1 1 0,1 0 0,0 0 1,5 35-1,-4-56-21,1 0 1,-1 0-1,1 0 1,-1 0-1,1 0 1,-1 0-1,1-1 1,0 1-1,-1 0 1,1 0-1,0 0 1,0-1-1,0 1 1,-1 0-1,1-1 1,0 1-1,0-1 1,0 1-1,0-1 1,0 1-1,0-1 1,0 0-1,0 1 1,1-1-1,-1 0 1,0 0-1,0 0 1,0 0-1,0 0 1,0 0-1,0 0 1,0 0-1,0 0 1,0-1-1,1 1 1,-1 0-1,0-1 1,0 1-1,1-1 1,42-19-5,-33 13 4,0 1 0,1 0 0,0 0 0,0 1 0,1 1 0,-1 0 0,1 1 0,0 0 0,0 1 0,0 1 0,0 0 0,0 0 0,23 3 0,-16 6 0,-7-4 0,-11-24 0,-3 10 0,-1 0 0,-1 1 0,0-1 0,0 0 0,0 1 0,-1-1 0,-10-15 0,0 2 0,-29-35 0,45 60 0,1-1 0,-1 1 0,1 0 0,-1-1 0,1 0 0,0 0 0,-1 0 0,1 0 0,0 0 0,0 0 0,0-1 0,0 1 0,0-1 0,0 0 0,0 0 0,0 0 0,0 0 0,-1-1 0,1 1 0,3-1 0,0 0 0,0 0 0,-1-1 0,1 1 0,-1-1 0,0 0 0,0 0 0,1-1 0,-1 0 0,-1 0 0,8-5 0,-3 0 0,-1 0 0,-1-1 0,1 0 0,-2 0 0,1-1 0,-1 0 0,0 0 0,-1 0 0,-1-1 0,1 0 0,-2 0 0,1 0 0,-2 0 0,3-17 0,-5 28 0,0-1 0,0 1 0,0 0 0,0-1 0,-1 1 0,1-1 0,0 1 0,0 0 0,0-1 0,-1 1 0,1 0 0,0-1 0,0 1 0,-1 0 0,1-1 0,0 1 0,-1 0 0,1 0 0,0-1 0,-1 1 0,1 0 0,0 0 0,-1-1 0,1 1 0,0 0 0,-1 0 0,1 0 0,-1 0 0,1 0 0,-1 0 0,1 0 0,0 0 0,-1 0 0,1 0 0,-1 0 0,1 0 0,0 0 0,-1 0 0,1 0 0,-1 0 0,1 0 0,0 0 0,-1 1 0,1-1 0,-1 0 0,0 1 0,-20 11 0,16-6 0,1 0 0,0 1 0,0-1 0,0 1 0,0 0 0,1 0 0,0 0 0,1 1 0,0-1 0,-2 15 0,1-7 0,2 0 0,0 1 0,1-1 0,2 24 0,-1-36-116,0 1 0,-1-1 1,1 0-1,1 1 0,-1-1 0,0 0 1,1 0-1,0 0 0,-1 0 0,1 0 0,1 0 1,-1-1-1,0 1 0,0-1 0,1 1 1,0-1-1,-1 0 0,1 0 0,0 0 0,0 0 1,0-1-1,0 1 0,5 1 0,-2-1-577,1 0 0,-1 0 0,0-1 1,0 0-1,1 0 0,-1-1 0,0 0 0,1 0 0,-1 0 0,0 0 0,1-1 0,6-2 0,17-11-15482</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3.917"/>
    </inkml:context>
    <inkml:brush xml:id="br0">
      <inkml:brushProperty name="width" value="0.025" units="cm"/>
      <inkml:brushProperty name="height" value="0.025" units="cm"/>
    </inkml:brush>
  </inkml:definitions>
  <inkml:trace contextRef="#ctx0" brushRef="#br0">4 458 16496,'-3'-6'9074,"6"27"-6763,8 35-1722,-10-53-572,3 11 129,0 0 0,1-1-1,1 1 1,7 12 0,-13-25-119,1 1 0,-1-1 0,1 0 0,0 1 0,-1-1 0,1 0 0,0 1 0,0-1 0,0 0 0,0 0 0,0 0 0,0 0 0,1 0 0,-1 0 0,0 0 0,0 0 0,1-1 0,-1 1 0,0 0 0,1-1 0,-1 1 0,1-1 0,-1 1 0,0-1 0,1 0 0,-1 0 1,1 0-1,-1 1 0,1-1 0,0-1 0,-1 1 0,1 0 0,-1 0 0,0-1 0,1 1 0,-1 0 0,1-1 0,-1 0 0,1 1 0,-1-1 0,0 0 0,0 1 0,1-1 0,-1 0 0,0 0 0,0 0 0,0 0 0,0 0 0,0-1 0,0 1 0,1-2 0,8-10 160,-1-1 0,-1 1 0,0-1 0,-1-1 0,0 0 0,-1 1-1,6-27 1,-3 6-119,-2 0-1,4-50 1,-8 47-15,-2 0 0,-4-47 1,1 70-138,0 0 1,-1 0-1,0 1 0,-1-1 1,-1 1-1,-1 0 0,1 0 1,-14-20-1,5 20-179,6 23 59,6 32 108,2-36 136,3 34 157,2 0 1,1 0-1,2-1 1,23 64-1,-13-43 108,-7-17-211,22 68 44,-29-99-133,1 0 0,0-1 0,0 1 0,1-1 0,1 0 0,-1-1 0,10 11 0,-15-19-5,0 0 0,-1 0 0,1 0 0,0 0 0,0 0 0,0 0 0,-1 0 0,1 0 0,0-1 0,0 1 0,0 0 0,0-1 0,0 1 0,1-1 0,-1 1 0,0-1 0,0 1 0,0-1 0,0 0 0,1 1 0,-1-1 0,0 0 0,0 0 0,0 0 0,1 0 0,-1 0 0,0 0 0,0-1 0,0 1 0,2-1 0,-1 0 0,-1-1 0,1 0 0,-1 1 0,0-1 0,0 0 0,1 0 0,-1 0 0,-1 0 0,1 0 0,0 0 0,0 0 0,-1 0 0,1-1 0,-1 1 0,0-3 0,2-6 0,-2 0 0,1 0 0,-1 0 0,-1-1 0,-4-19 0,1 21-31,-1-1-1,0 1 1,-1 0-1,0 0 1,-1 0-1,0 1 1,0 0-1,-1 1 1,-16-14-1,9 9-26,0 1 0,-1 1 1,0 0-1,-1 1 0,-20-8 0,9 11-61,51 9 222,-13-2-67,-1-1-1,1 0 1,0-1 0,-1 0 0,1-1-1,-1 1 1,0-2 0,0 1-1,0-2 1,-1 1 0,16-11 0,22-21-2702,-45 35 2171,0 0 0,0-1-1,0 1 1,0 0 0,0 0-1,0 0 1,0-1-1,0 1 1,0 0 0,0-1-1,-1 1 1,1-1 0,-1 1-1,1-1 1,-1 1 0,1-1-1,-1 1 1,0-4 0,0-8-7646</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4.289"/>
    </inkml:context>
    <inkml:brush xml:id="br0">
      <inkml:brushProperty name="width" value="0.025" units="cm"/>
      <inkml:brushProperty name="height" value="0.025" units="cm"/>
    </inkml:brush>
  </inkml:definitions>
  <inkml:trace contextRef="#ctx0" brushRef="#br0">0 24 4228,'0'0'15663,"57"-7"-15599,-18 7-513,-1-1-1793,3-7-2210,-2 1-4100</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4.659"/>
    </inkml:context>
    <inkml:brush xml:id="br0">
      <inkml:brushProperty name="width" value="0.025" units="cm"/>
      <inkml:brushProperty name="height" value="0.025" units="cm"/>
    </inkml:brush>
  </inkml:definitions>
  <inkml:trace contextRef="#ctx0" brushRef="#br0">0 1 4708,'0'0'11190,"0"13"-7875,1 30-1590,2 1 1,10 50-1,-9-72-1079,1 1 1,1-1-1,1-1 0,1 1 0,1-1 0,18 31 1,-24-48-586,-1 0 0,1-1 1,0 1-1,0-1 0,0 1 1,0-1-1,0 0 0,1 0 1,-1 0-1,1-1 0,0 0 0,0 1 1,0-1-1,0 0 0,0-1 1,1 1-1,7 1 0,-9-3 2,0 0-1,0 0 0,-1 0 1,1-1-1,0 1 0,-1-1 1,1 0-1,0 1 0,-1-1 1,1-1-1,-1 1 0,1 0 1,-1 0-1,0-1 0,0 0 1,1 1-1,-1-1 0,0 0 1,0 0-1,-1 0 0,1 0 1,0 0-1,-1 0 0,1-1 1,-1 1-1,0-1 0,1 1 1,-1-1-1,1-4 0,4-15 0,-1-1-1,0 1 0,-2-1 1,-1 0-1,0-39 1,-2 83 11,2 0 0,0-1 0,2 1 0,0-1 1,1 0-1,12 30 0,-16-49-109,-1 0 0,0 0-1,1 0 1,0 0 0,-1 0 0,1 0 0,-1 0 0,1 0-1,0 0 1,0-1 0,0 1 0,-1 0 0,1-1 0,0 1-1,0 0 1,0-1 0,0 1 0,0-1 0,0 1 0,0-1-1,0 0 1,0 1 0,0-1 0,0 0 0,1 0-1,0 0 1,0 0-147,0-1-1,0 1 0,0-1 0,0 0 1,0 1-1,0-1 0,0 0 0,0-1 1,0 1-1,0 0 0,-1 0 0,3-3 1,6-6-1258,-1 0-1,-1 0 1,11-17 0,-16 23 855,18-28-4389,-1-3-2339</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4.986"/>
    </inkml:context>
    <inkml:brush xml:id="br0">
      <inkml:brushProperty name="width" value="0.025" units="cm"/>
      <inkml:brushProperty name="height" value="0.025" units="cm"/>
    </inkml:brush>
  </inkml:definitions>
  <inkml:trace contextRef="#ctx0" brushRef="#br0">47 71 13357,'0'0'9486,"-6"9"-6561,0 0-2309,1 0-1,0 1 0,1-1 1,0 1-1,0 0 1,1 0-1,0 0 0,1 0 1,0 1-1,0 13 0,2-23-611,0-1-1,0 1 0,0-1 0,0 1 0,1-1 0,-1 1 0,0-1 1,0 0-1,1 1 0,-1-1 0,0 1 0,1-1 0,-1 0 1,0 1-1,1-1 0,-1 0 0,0 1 0,1-1 0,-1 0 0,1 0 1,-1 1-1,1-1 0,-1 0 0,1 0 0,-1 0 0,1 0 0,-1 0 1,1 1-1,-1-1 0,1 0 0,-1 0 0,0 0 0,1 0 0,-1 0 1,1-1-1,-1 1 0,1 0 0,-1 0 0,1 0 0,-1 0 1,1 0-1,-1-1 0,1 1 0,-1 0 0,0 0 0,1-1 0,-1 1 1,1 0-1,-1-1 0,0 1 0,1-1 0,-1 1 0,26-18 60,-21 11-63,0 1 0,-1-1 0,1 0 0,-1 0 0,-1 0 0,1 0 0,-1-1 0,0 1 0,-1-1 0,2-11 0,-1-3 0,0 0 0,-2-33 0,-6 248 0,4-191-42,1 0 0,0 0-1,0 0 1,0 0 0,0 0 0,0 0-1,1 0 1,-1-1 0,0 1 0,1 0-1,-1 0 1,1 0 0,0 0 0,0-1 0,0 1-1,0 0 1,0-1 0,0 1 0,0 0-1,0-1 1,1 1 0,-1-1 0,1 0-1,-1 0 1,1 1 0,-1-1 0,1 0-1,0 0 1,-1 0 0,1-1 0,0 1 0,0 0-1,0-1 1,0 1 0,-1-1 0,1 0-1,0 1 1,0-1 0,0 0 0,0 0-1,0 0 1,0 0 0,0-1 0,3 0 0,2-1-360,1 0 1,0-1-1,-1 0 1,0 0-1,1-1 1,-1 0-1,-1 0 1,1-1 0,11-10-1,-5 2-3838,0 0-1,18-26 1,-5 0-4061</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5.358"/>
    </inkml:context>
    <inkml:brush xml:id="br0">
      <inkml:brushProperty name="width" value="0.025" units="cm"/>
      <inkml:brushProperty name="height" value="0.025" units="cm"/>
    </inkml:brush>
  </inkml:definitions>
  <inkml:trace contextRef="#ctx0" brushRef="#br0">95 0 11147,'0'0'11504,"-10"6"-9321,-40 34 161,46-37-2114,1 0 1,0 0-1,0 1 1,1-1-1,-1 1 1,1 0-1,-1 0 1,1 0 0,1 0-1,-1 0 1,0 0-1,1 0 1,0 1-1,0-1 1,-1 8 0,3-12-224,-1 0 0,0 0 0,1 0 0,-1 1 0,0-1 0,1 0 0,-1 0 0,0 0 0,1 0 0,-1 0 0,0 1 0,1-1 0,-1 0 0,1 0 0,-1 0 0,0 0 0,1 0 0,-1 0-1,0 0 1,1 0 0,-1-1 0,1 1 0,-1 0 0,0 0 0,1 0 0,-1 0 0,0 0 0,1-1 0,-1 1 0,0 0 0,1 0 0,-1 0 0,0-1 0,1 1 0,-1 0 0,0-1 0,0 1 0,1-1 0,13-9 137,-3 2-108,-1 0 0,1 1-1,0 1 1,15-8 0,-22 12-39,0 1 1,0-1-1,0 1 0,1-1 1,-1 1-1,1 1 0,-1-1 1,1 1-1,-1-1 0,0 1 1,1 0-1,-1 1 0,1-1 0,-1 1 1,1 0-1,4 1 0,-7-1 25,-1 0-1,0 0 0,1 0 0,-1 0 1,1 0-1,-1 1 0,0-1 0,0 0 0,0 1 1,0-1-1,0 0 0,0 1 0,0-1 1,0 1-1,-1 0 0,1-1 0,0 1 0,-1 0 1,1-1-1,-1 1 0,0 0 0,0-1 1,0 1-1,0 0 0,0 0 0,0-1 1,0 1-1,0 0 0,0 0 0,-1-1 0,-1 4 1,1 1 62,-1 0 0,0 0-1,0 0 1,-1 0 0,0 0 0,0-1 0,-5 8 0,-10 9-659,-38 36-1,50-52 62,-1-1 0,1 1-1,-2-2 1,1 1 0,0-1-1,-10 4 1,0-4-8124</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6.042"/>
    </inkml:context>
    <inkml:brush xml:id="br0">
      <inkml:brushProperty name="width" value="0.025" units="cm"/>
      <inkml:brushProperty name="height" value="0.025" units="cm"/>
    </inkml:brush>
  </inkml:definitions>
  <inkml:trace contextRef="#ctx0" brushRef="#br0">255 200 16688,'0'0'2925,"-9"-5"-405,5 3-2305,0-1 1,-1 1-1,1 0 0,0 0 1,-1 0-1,1 1 0,-1-1 0,1 1 1,-1 0-1,1 1 0,-1-1 1,0 1-1,0 0 0,1 0 1,-1 0-1,0 1 0,1-1 1,-1 1-1,1 0 0,-1 1 1,1-1-1,-1 1 0,1 0 0,0 0 1,-1 0-1,1 1 0,0-1 1,1 1-1,-6 5 0,-4 5-128,2 1-1,0 0 0,0 1 1,1 0-1,-13 29 0,18-34-81,0 1 1,1-1-1,0 1 0,1 0 1,0 0-1,1 0 1,0 0-1,1 1 0,0-1 1,2 15-1,-1-26-7,0 1 1,0-1-1,0 0 1,0 1-1,0-1 0,0 0 1,0 1-1,0-1 1,0 0-1,0 0 1,0 1-1,0-1 0,0 0 1,1 0-1,-1 1 1,0-1-1,0 0 0,0 0 1,1 1-1,-1-1 1,0 0-1,0 0 1,0 0-1,1 1 0,-1-1 1,0 0-1,1 0 1,-1 0-1,0 0 0,0 0 1,1 0-1,-1 1 1,0-1-1,1 0 1,-1 0-1,0 0 0,0 0 1,1 0-1,13-7 19,10-13 108,-3-4-66,-1 0 1,-1-2-1,-1-1 0,-1 0 1,-1-1-1,-2 0 0,-1-1 1,11-35-1,-27 82-141,2 1-1,1 35 1,0-9 137,-1-26-23,0 57 73,1-74-77,0 0-1,0 0 0,1 0 0,-1 0 0,0 0 0,1 0 0,-1 0 0,1 0 0,0 0 1,-1 0-1,1 0 0,0 0 0,0 0 0,0 0 0,1-1 0,-1 1 0,0 0 0,1-1 1,-1 1-1,1-1 0,-1 1 0,1-1 0,0 0 0,-1 0 0,1 0 0,0 0 0,3 1 1,-2-2 18,0 0 1,0 0 0,-1 0 0,1-1 0,0 1 0,0-1 0,-1 0 0,1 0 0,0 0 0,-1 0 0,1 0 0,-1-1 0,0 1 0,1-1 0,-1 0 0,0 1 0,0-1 0,0 0 0,0 0 0,0 0 0,1-3 0,38-55 728,-36 52-726,73-148 312,-45 85-300,-27 82-61,1 24 0,2 5 0,-9-39 0,0 0 0,0 0 0,0 0 0,1 0 0,-1 0 0,0 0 0,1 0 0,-1 0 0,0-1 0,1 1 0,-1 0 0,1 0 0,0 0 0,-1 0 0,1-1 0,0 1 0,-1 0 0,1 0 0,0-1 0,0 1 0,-1-1 0,1 1 0,0-1 0,0 1 0,0-1 0,0 1 0,0-1 0,0 0 0,0 1 0,0-1 0,0 0 0,0 0 0,0 0 0,0 0 0,0 0 0,0 0 0,0 0 0,0 0 0,0 0 0,0-1 0,0 1 0,0 0 0,0 0 0,0-1 0,0 1 0,0-1 0,-1 1 0,1-1 0,0 1 0,0-1 0,0 0 0,-1 1 0,1-1 0,1-1 0,5-5 0,1-1 0,-1 1 0,-1-2 0,7-8 0,-10 12 0,23-32 0,-14 18 0,0 1 0,2 0 0,0 1 0,25-23 0,-38 39 0,0 0 0,0 0 0,-1 0 0,1 0 0,0 0 0,0 1 0,0-1 0,0 0 0,0 0 0,0 1 0,0-1 0,0 1 0,0-1 0,0 1 0,0-1 0,0 1 0,1 0 0,-1 0 0,0-1 0,0 1 0,0 0 0,0 0 0,1 0 0,-1 0 0,0 0 0,0 1 0,0-1 0,0 0 0,1 1 0,-1-1 0,0 0 0,0 1 0,0-1 0,0 1 0,0 0 0,0-1 0,0 1 0,0 0 0,0-1 0,0 1 0,-1 0 0,1 0 0,0 0 0,0 0 0,-1 0 0,1 0 0,-1 0 0,1 0 0,-1 0 0,1 0 0,-1 0 0,1 0 0,-1 1 0,0-1 0,0 2 0,3 10 0,0 1 0,-2-1 0,1 26 0,-2-28 0,2 20-763,-1 11-3015,0-2-3746</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20.314"/>
    </inkml:context>
    <inkml:brush xml:id="br0">
      <inkml:brushProperty name="width" value="0.025" units="cm"/>
      <inkml:brushProperty name="height" value="0.025" units="cm"/>
    </inkml:brush>
  </inkml:definitions>
  <inkml:trace contextRef="#ctx0" brushRef="#br0">0 171 9705,'0'0'6972,"10"-4"-6155,19-9-271,1 2 1,0 1-1,0 1 1,1 2-1,0 1 1,0 2 0,42-2-1,155 8 413,359-11 223,645-45 647,-553 32-1187,972 5 773,-1174 46-1285,77 2-84,23-64 221,-563 31-274,328-19 30,-341 21 105,-16 0-735,-14 0-4466,16 0-932,3 0-3679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6.772"/>
    </inkml:context>
    <inkml:brush xml:id="br0">
      <inkml:brushProperty name="width" value="0.025" units="cm"/>
      <inkml:brushProperty name="height" value="0.025" units="cm"/>
    </inkml:brush>
  </inkml:definitions>
  <inkml:trace contextRef="#ctx0" brushRef="#br0">140 145 8456,'5'-9'1331,"-2"-1"-1,1 1 1,-1-1 0,-1 0 0,0 0-1,0 0 1,-1 0 0,0 0-1,-1 0 1,-1-19 0,1 28-1202,-1 0 1,1 0-1,-1 0 1,1 0-1,-1 0 1,1 1-1,-1-1 1,0 0 0,1 0-1,-1 0 1,0 0-1,0 1 1,0-1-1,0 0 1,1 1-1,-1-1 1,0 1-1,0-1 1,0 1-1,0-1 1,0 1-1,-1 0 1,1-1-1,0 1 1,0 0-1,0 0 1,0 0-1,0 0 1,0 0-1,0 0 1,0 0-1,-1 0 1,1 0-1,0 0 1,0 1-1,0-1 1,0 1 0,0-1-1,0 0 1,-1 2-1,-2-1 8,0 1 0,-1 0 1,1 0-1,0 0 0,0 0 0,1 1 0,-1-1 1,-6 7-1,1 4 0,0 0 0,1 0 0,0 1 0,1 1 0,1-1 1,0 1-1,1 0 0,-5 25 0,5-15 53,1 0 0,1 1 0,1-1-1,3 42 1,-1-65-191,0 0-1,0 1 1,0-1-1,0 0 1,0 0-1,1 0 1,-1 0-1,1 1 1,0-1-1,0 0 1,-1 0 0,1 0-1,0 0 1,1 0-1,-1-1 1,0 1-1,1 0 1,-1 0-1,0-1 1,1 1-1,0-1 1,-1 1-1,1-1 1,0 0-1,0 0 1,0 0 0,0 0-1,0 0 1,0 0-1,0 0 1,0-1-1,0 1 1,1-1-1,-1 1 1,0-1-1,0 0 1,0 0-1,1 0 1,-1 0 0,0 0-1,0-1 1,0 1-1,0-1 1,1 1-1,-1-1 1,0 0-1,2-1 1,9-2-384,0-1 0,-1-1 0,0 0 0,0-1 0,0 0 0,12-11 0,-8 5-1664,0-1 1,-2 0-1,20-25 0,-2-5-5328</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7.318"/>
    </inkml:context>
    <inkml:brush xml:id="br0">
      <inkml:brushProperty name="width" value="0.025" units="cm"/>
      <inkml:brushProperty name="height" value="0.025" units="cm"/>
    </inkml:brush>
  </inkml:definitions>
  <inkml:trace contextRef="#ctx0" brushRef="#br0">72 263 15054,'0'0'2114,"-9"12"6,1-2-1720,1 2 1,0-1 0,1 1 0,0 0 0,0 0 0,2 0-1,-1 1 1,2 0 0,0 0 0,0 0 0,-1 14-1,4-22-260,0-1 0,0 0-1,0 0 1,0 0-1,1 0 1,-1 0-1,1 0 1,0-1-1,0 1 1,1 0 0,2 5-1,-4-9-97,0 1-1,1 0 1,0-1-1,-1 1 1,1-1-1,-1 1 1,1 0-1,0-1 1,-1 1-1,1-1 0,0 0 1,0 1-1,0-1 1,-1 0-1,1 1 1,0-1-1,0 0 1,0 0-1,-1 0 1,1 1-1,0-1 1,1 0-1,1-1 3,-1 1 0,1-1 0,-1 0 0,1 0 0,-1 0-1,0 0 1,1 0 0,-1 0 0,0 0 0,0-1 0,3-2-1,12-12 138,-1-1 0,0 0 0,-1-1 0,-1-1 0,-1-1 0,-1 0 0,13-27 0,29-43-118,-54 88-67,1 1 1,0-1-1,0 1 0,0-1 0,0 1 0,1-1 0,-1 1 0,0 0 1,1 0-1,-1 0 0,0-1 0,1 1 0,0 0 0,-1 1 1,1-1-1,-1 0 0,1 0 0,0 1 0,2-1 0,-2 1 13,-1 0 0,0 0 0,0 1 0,0-1-1,0 1 1,1-1 0,-1 1 0,0-1 0,0 1-1,0 0 1,0 0 0,0-1 0,0 1 0,-1 0-1,1 0 1,0 0 0,0 0 0,-1 0 0,1 0-1,0 0 1,0 2 0,5 10 103,-1 0 0,0 1 0,-2 0 0,4 14 0,-1-3-52,-6-23-41,0-1 0,1 1 0,-1-1 0,1 1 0,0-1 0,-1 1 0,1-1 1,0 0-1,0 1 0,0-1 0,0 0 0,0 1 0,0-1 0,0 0 0,2 1 0,-3-2 4,1 0-1,-1 0 1,1 0 0,0 0-1,-1 1 1,1-2-1,-1 1 1,1 0 0,-1 0-1,1 0 1,-1 0-1,1 0 1,-1 0-1,1 0 1,-1-1 0,1 1-1,-1 0 1,1 0-1,-1-1 1,1 1 0,-1 0-1,1-1 1,-1 1-1,0-1 1,1 1-1,-1 0 1,0-1 0,1 0-1,25-52 1185,-18 32-1201,-6 18 1,10-22 163,1-1 0,32-43 0,-42 64-187,1 0 0,-1 1 0,1-1-1,0 1 1,0 0 0,0 0 0,0 1 0,1-1-1,-1 1 1,1 0 0,0 0 0,0 1-1,0-1 1,1 1 0,-1 0 0,1 1 0,-1-1-1,1 1 1,-1 0 0,1 0 0,11 1-1,-14 1-59,0 0-1,1 1 0,-1 0 0,0 0 0,0 0 0,0 0 0,0 0 0,-1 0 1,1 1-1,-1-1 0,1 1 0,-1 0 0,0 0 0,0 0 0,0 0 0,0 0 1,0 0-1,-1 1 0,0-1 0,2 5 0,14 23-769,-17-30 798,1 0 0,0-1-1,-1 1 1,1-1 0,0 1 0,-1-1 0,1 1-1,0-1 1,-1 0 0,1 1 0,0-1 0,0 0-1,0 1 1,-1-1 0,1 0 0,0 0 0,0 0-1,0 0 1,-1 0 0,1 0 0,0 0 0,0 0-1,0 0 1,0 0 0,-1-1 0,1 1 0,0 0-1,0 0 1,-1-1 0,1 1 0,0 0 0,0-1-1,-1 1 1,1-1 0,0 1 0,-1-1 0,1 1-1,-1-1 1,1 0 0,-1 1 0,1-1 0,-1 0-1,1 1 1,0-2 0,25-37-2371,-22 33 1689,41-68-6166,-19 33 1265</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7.790"/>
    </inkml:context>
    <inkml:brush xml:id="br0">
      <inkml:brushProperty name="width" value="0.025" units="cm"/>
      <inkml:brushProperty name="height" value="0.025" units="cm"/>
    </inkml:brush>
  </inkml:definitions>
  <inkml:trace contextRef="#ctx0" brushRef="#br0">11 55 12332,'0'0'8659,"-1"8"-7875,-4 30-345,2 1 0,2-1 0,1 1 0,2 0 1,2-1-1,10 47 0,22 51-1949,-23-100 556,16 56-2159,-21-45 8104,-27-358-862,-1 1-3213,20 307-914,0 1 0,0-1 0,0 1 0,1-1 0,-1 1 0,1-1 0,-1 1 0,1-1 0,0 1 0,0-1 0,0 1 0,0 0 0,0 0 0,1-1 0,-1 1 0,1 0 0,-1 0 0,1 0 0,0 1 0,0-1 0,0 0 0,0 1 0,0-1 0,0 1 0,0-1 0,1 1 0,-1 0 0,0 0 0,1 0 0,4-1 0,5 0-1,0 0-1,1 1 0,-1 0 1,1 1-1,13 1 0,-13 0 0,-11-2 13,0 1 1,0 0-1,0 0 1,0 1-1,0-1 1,0 0-1,0 0 1,-1 1-1,1-1 1,0 1-1,0 0 1,0 0 0,-1-1-1,1 1 1,0 0-1,-1 1 1,1-1-1,-1 0 1,1 0-1,-1 1 1,0-1-1,1 0 1,-1 1-1,0-1 1,0 1-1,0 0 1,0-1-1,0 1 1,-1 0-1,1 0 1,0 0-1,-1-1 1,1 1-1,-1 0 1,0 0-1,1 0 1,-1 0-1,0 0 1,0 0-1,-1 0 1,1 0 0,0-1-1,0 1 1,-1 0-1,0 0 1,0 2-1,-2 6 107,0-1-1,-1 1 0,0-1 1,0 1-1,-1-1 1,0-1-1,-10 14 1,7-13-83,-48 56 1261,51-60-1566,0 0 0,0 0 0,0-1 0,-1 0 0,0 0 0,1 0 0,-1-1 0,-1 0-1,-11 4 1,18-7 40,-1 0 0,1 0-1,0 0 1,0 0-1,-1 0 1,1 0-1,0-1 1,-1 1 0,1 0-1,0 0 1,0 0-1,0-1 1,-1 1-1,1 0 1,0 0 0,0-1-1,0 1 1,-1 0-1,1-1 1,0 1 0,0 0-1,0 0 1,0-1-1,0 1 1,0 0-1,0-1 1,0 1 0,0 0-1,0-1 1,0 1-1,0 0 1,0-1-1,0 1 1,0 0 0,0-1-1,0 1 1,0 0-1,0 0 1,0-1 0,1 1-1,2-16-4830,9-8-4529</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8.259"/>
    </inkml:context>
    <inkml:brush xml:id="br0">
      <inkml:brushProperty name="width" value="0.025" units="cm"/>
      <inkml:brushProperty name="height" value="0.025" units="cm"/>
    </inkml:brush>
  </inkml:definitions>
  <inkml:trace contextRef="#ctx0" brushRef="#br0">50 92 15727,'0'0'9230,"-4"8"-8146,-5 14-630,1 0 0,1 0 1,1 0-1,1 1 0,1 0 1,1 0-1,1 0 0,1 34 1,1-56-435,0 0 0,0 0 0,0 0 0,0 0 1,0 1-1,0-1 0,0 0 0,0 0 0,0 0 0,1 0 0,-1 0 0,0 0 1,1 0-1,-1 1 0,1-1 0,-1 0 0,1 0 0,-1 0 0,1-1 1,0 1-1,-1 0 0,1 0 0,0 0 0,0 0 0,0-1 0,0 1 1,0 0-1,0-1 0,0 1 0,0-1 0,0 1 0,0-1 0,1 1 1,0-1 14,0 0 0,0 0 1,-1-1-1,1 1 0,0 0 1,-1-1-1,1 1 0,-1-1 1,1 0-1,-1 0 1,1 1-1,-1-1 0,1 0 1,-1 0-1,0 0 0,1 0 1,-1-1-1,0 1 0,0 0 1,0-1-1,2-1 1,44-77 517,-38 63-548,0-1 0,2 2-1,0-1 1,0 1 0,2 1 0,21-22 0,-34 37-10,0 0 1,0-1-1,1 1 0,-1-1 1,0 1-1,0 0 0,1-1 1,-1 1-1,0 0 1,1-1-1,-1 1 0,0 0 1,1 0-1,-1-1 1,1 1-1,-1 0 0,0 0 1,1-1-1,-1 1 1,1 0-1,-1 0 0,1 0 1,-1 0-1,0 0 0,1 0 1,-1 0-1,1 0 1,-1 0-1,1 0 0,-1 0 1,1 0-1,-1 0 1,1 0-1,-1 0 0,0 0 1,1 1-1,-1-1 1,1 0-1,-1 0 0,0 0 1,1 1-1,-1-1 0,1 0 1,-1 1-1,0-1 1,1 0-1,-1 1 0,0-1 1,0 0-1,1 1 1,-1-1-1,0 0 0,1 1 1,0 26 38,-1-20 5,0-6-2,-8-42 620,2 9-613,2 13-178,0-1 0,0-31 0,37 54-3913,-23-1 2247,0 0-1,0 0 0,0-1 0,0 0 0,0-1 1,0-1-1,0 1 0,11-3 0,11-9-6762</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9.553"/>
    </inkml:context>
    <inkml:brush xml:id="br0">
      <inkml:brushProperty name="width" value="0.025" units="cm"/>
      <inkml:brushProperty name="height" value="0.025" units="cm"/>
    </inkml:brush>
  </inkml:definitions>
  <inkml:trace contextRef="#ctx0" brushRef="#br0">89 498 10025,'0'0'8654,"-9"5"-7101,4-3-1444,0 1 0,1 0 0,-1 0 0,1 0 0,0 0 0,0 1 0,0-1 0,0 1 0,1 0 0,-1 0 0,1 0 0,0 1 0,1-1 0,-1 1 0,1 0 0,0 0 0,0 0 0,0 0 0,0 0 0,1 0-1,-1 7 1,1-4-119,-2 8 131,0 0 0,1 0-1,2 33 1,-1-48-157,1 1 0,0 0 0,0 0 0,0 0-1,1 0 1,-1 0 0,0 0 0,1 0 0,-1-1 0,1 1 0,0 0 0,-1 0 0,1-1 0,0 1-1,0 0 1,0-1 0,0 1 0,0-1 0,1 1 0,-1-1 0,0 0 0,1 1 0,-1-1 0,1 0-1,-1 0 1,1 0 0,0 0 0,-1 0 0,1-1 0,0 1 0,0 0 0,0-1 0,-1 1 0,1-1 0,0 0-1,0 1 1,0-1 0,0 0 0,0 0 0,0 0 0,0-1 0,-1 1 0,4-1 0,-1 0-131,0-1 1,0 0-1,0 0 1,0 0-1,-1-1 1,1 0-1,-1 1 1,1-1-1,-1 0 1,0 0-1,0-1 0,0 1 1,0-1-1,-1 1 1,0-1-1,1 0 1,-1 0-1,-1 0 1,3-6-1,2-6 160,-1 1 1,0-1-1,5-32 0,-4-84 1320,-7 168-1096,0-18 622,0 0 0,5 32-1,-4-50-812,0 1-1,0-1 1,0 1-1,0-1 1,0 1-1,0-1 1,0 1-1,0-1 1,0 1-1,0-1 1,0 1-1,1-1 1,-1 1-1,0-1 1,0 1-1,1-1 0,-1 0 1,0 1-1,0-1 1,1 1-1,-1-1 1,1 0-1,-1 1 1,0-1-1,1 0 1,-1 1-1,1-1 1,-1 0-1,1 0 1,-1 1-1,1-1 1,-1 0-1,1 0 1,-1 0-1,1 0 1,-1 0-1,1 0 1,-1 0-1,1 0 1,-1 0-1,1 0 0,-1 0 1,1 0-1,-1 0 1,1 0-1,-1 0 1,1 0-1,-1-1 1,1 1-1,-1 0 1,2-1-1,17-20 780,-7-5-271,-2 0-1,-1-1 0,-1 0 0,-1-1 0,-1 0 1,2-32-1,-1-173 3894,-8 176-4152,-20 241-275,19-145 0,-2 116 0,5-131 0,0 0 0,2 0 0,1 0 0,9 29 0,-13-52 0,0 0 0,0 1 0,1 0 0,-1-1 0,1 1 0,-1-1 0,1 1 0,-1 0 0,1-1 0,0 1 0,0-1 0,0 0 0,0 1 0,0-1 0,0 0 0,0 1 0,0-1 0,1 0 0,-1 0 0,0 0 0,1 0 0,-1 0 0,3 1 0,-3-4 0,0-1 0,0 1 0,1 0 0,-2-1 0,1 1 0,0-1 0,-1 1 0,1-1 0,-1 0 0,1 1 0,-1-1 0,0 1 0,-1-6 0,1 4 0,1-30 0,-1 0 0,-2 1 0,-1 0 0,-2-1 0,-1 1 0,-15-44 0,14 59 0,4 18 0,1 8 0,1 10 0,1-5 0,2-1 0,-1 0 0,2 1 0,0-1 0,0 0 0,7 16 0,-9-24 0,1-1 0,-1 1 0,1 0 0,0 0 0,0 0 0,0-1 0,0 1 0,1-1 0,0 0 0,-1 0 0,1 0 0,0 0 0,0 0 0,1-1 0,-1 1 0,1-1 0,-1 0 0,1 0 0,0 0 0,0 0 0,-1-1 0,7 2 0,-7-3 0,1-1 0,-1 1 0,0-1 0,0 0 0,1 0 0,-1 0 0,0 0 0,0-1 0,0 1 0,0-1 0,0 0 0,-1 0 0,1 0 0,0 0 0,-1 0 0,0 0 0,1-1 0,-1 1 0,0-1 0,0 0 0,1-3 0,9-11 0,-2-1 0,11-23 0,-13 25 0,3-10 0,-7 17 0,0 1 0,0-1 0,0 1 0,1 0 0,9-12 0,-8 22 0,-2 12 0,-1 15 0,-3-28 0,2 40 0,-2-26 0,1 0 0,0 0 0,1 0 0,0 0 0,2-1 0,5 20 0,-9-34 0,0 1 0,0-1 0,1 1 0,-1-1 0,0 1 0,0-1 0,0 1 0,0-1 0,1 1 0,-1-1 0,0 0 0,1 1 0,-1-1 0,0 1 0,1-1 0,-1 0 0,0 1 0,1-1 0,-1 0 0,0 1 0,1-1 0,-1 0 0,1 0 0,-1 1 0,1-1 0,-1 0 0,1 0 0,-1 0 0,1 0 0,-1 0 0,1 0 0,-1 1 0,1-1 0,-1 0 0,1 0 0,-1-1 0,1 1 0,-1 0 0,1 0 0,-1 0 0,1 0 0,-1 0 0,1 0 0,-1-1 0,1 1 0,-1 0 0,0 0 0,1-1 0,-1 1 0,1 0 0,-1-1 0,0 1 0,1-1 0,-1 1 0,0 0 0,1-1 0,-1 1 0,0-1 0,0 1 0,1-1 0,-1 0 0,18-34 0,-15 30 0,8-22 0,0-1 0,-2 0 0,-1 0 0,-2-1 0,0 0 0,-2 0 0,1-51 0,-6 94 0,0-4 0,1 0 0,-1 0 0,2 0 0,2 18 0,-3-26 0,1 1 0,-1-1 0,1 0 0,0 0 0,0 1 0,-1-1 0,1 0 0,1 0 0,-1 0 0,0 0 0,0 0 0,1 0 0,-1 0 0,1-1 0,0 1 0,0 0 0,-1-1 0,1 0 0,0 1 0,0-1 0,0 0 0,0 0 0,1 0 0,-1 0 0,0 0 0,0 0 0,1-1 0,2 1 0,1-1 0,-1 0 0,0 0 0,0-1 0,0 0 0,1 0 0,-1 0 0,0 0 0,0-1 0,0 0 0,-1 0 0,1 0 0,0-1 0,-1 0 0,0 0 0,1 0 0,-1 0 0,0-1 0,-1 1 0,1-1 0,-1 0 0,4-5 0,7-9 0,-1-1 0,0-1 0,13-30 0,-23 42 0,1-1 0,-1 0 0,-1 0 0,0 0 0,0 0 0,-1 0 0,0 0 0,0-1 0,-2-10 0,2 19 0,-1 1 0,0-1 0,0 1 0,0-1 0,0 1 0,0-1 0,0 1 0,0-1 0,0 1 0,0-1 0,0 1 0,-1-1 0,1 1 0,0-1 0,0 1 0,0-1 0,-1 1 0,1-1 0,0 1 0,0 0 0,-1-1 0,1 1 0,0-1 0,-1 1 0,1 0 0,-1-1 0,1 1 0,0 0 0,-1-1 0,1 1 0,-1 0 0,1 0 0,-1-1 0,1 1 0,-1 0 0,1 0 0,-1 0 0,1 0 0,-1 0 0,1 0 0,-1 0 0,1 0 0,-1 0 0,1 0 0,-1 0 0,0 0 0,0 0 0,-1 1 0,1 0 0,-1-1 0,1 1 0,0 0 0,-1-1 0,1 1 0,0 0 0,0 0 0,0 0 0,-1 0 0,1 0 0,0 0 0,0 1 0,1-1 0,-2 1 0,-3 12 0,0-1 0,0 0 0,2 1 0,0 0 0,0 0 0,1 0 0,1 0 0,1 0 0,1 28 0,0-39 0,0-1 0,-1 0 0,1 0 0,0 0 0,0 0 0,0 0 0,0 0 0,0 0 0,1 0 0,-1 0 0,1 0 0,-1 0 0,1-1 0,-1 1 0,1-1 0,0 1 0,0-1 0,0 0 0,0 0 0,0 0 0,0 0 0,0 0 0,0 0 0,0 0 0,1-1 0,-1 1 0,0-1 0,4 1 0,-3 0 0,1-1 0,-1 1 0,0-1 0,0 0 0,0 0 0,0 0 0,0 0 0,0 0 0,0-1 0,0 0 0,0 1 0,0-1 0,0 0 0,0 0 0,0-1 0,0 1 0,-1-1 0,1 1 0,0-1 0,-1 0 0,3-2 0,-4 3-20,-1 1 0,1 0 0,-1 0-1,0-1 1,1 1 0,-1 0 0,0-1 0,1 1 0,-1-1 0,0 1-1,1 0 1,-1-1 0,0 1 0,0-1 0,0 1 0,1-1 0,-1 1-1,0-1 1,0 1 0,0-1 0,0 1 0,0-1 0,0 1 0,0 0-1,0-1 1,0 1 0,0-1 0,0 1 0,0-1 0,0 1-1,-1-1 1,1 1 0,0-1 0,0 1 0,0-1 0,-1 1 0,1 0-1,0-1 1,0 1 0,-1-1 0,0 1 0,-18-4-3821,12 3-3451</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09.924"/>
    </inkml:context>
    <inkml:brush xml:id="br0">
      <inkml:brushProperty name="width" value="0.025" units="cm"/>
      <inkml:brushProperty name="height" value="0.025" units="cm"/>
    </inkml:brush>
  </inkml:definitions>
  <inkml:trace contextRef="#ctx0" brushRef="#br0">27 0 23062,'-6'0'4868,"-7"0"-4099,7 0 384,5 7-416,1 5-737,9-5-1345,5-4-4293</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0.890"/>
    </inkml:context>
    <inkml:brush xml:id="br0">
      <inkml:brushProperty name="width" value="0.025" units="cm"/>
      <inkml:brushProperty name="height" value="0.025" units="cm"/>
    </inkml:brush>
  </inkml:definitions>
  <inkml:trace contextRef="#ctx0" brushRef="#br0">143 120 16143,'1'-12'1773,"0"2"-1806,1 2 485,-1 0 0,-1 0 1,0-1-1,0 1 0,0 0 0,-3-10 1,3 17-327,0-1 1,-1 0-1,0 1 1,1-1-1,-1 1 1,0-1-1,1 1 1,-1 0-1,0-1 1,0 1-1,0 0 1,0-1-1,-1 1 1,1 0-1,0 0 1,0 0 0,-1 0-1,1 0 1,-1 0-1,1 1 1,0-1-1,-1 0 1,0 1-1,1-1 1,-1 1-1,1 0 1,-1-1-1,0 1 1,1 0-1,-1 0 1,1 0-1,-1 0 1,0 0-1,1 0 1,-1 1-1,0-1 1,1 0-1,-1 1 1,1-1 0,-1 1-1,1 0 1,-2 0-1,-1 1-72,0 0 0,0 1 0,0-1 0,0 1 0,0 0 0,1 0 0,-1 0-1,1 0 1,0 1 0,0-1 0,0 1 0,1 0 0,-1 0 0,1 0 0,0 0 0,0 0 0,-1 5 0,-3 6 11,1 0 1,0 1 0,-3 24-1,4-13-42,2-1-1,0 1 0,2 0 1,4 35-1,-3-60-25,-1 0 0,0 0 0,0-1-1,1 1 1,-1 0 0,1 0-1,-1-1 1,1 1 0,0-1 0,0 1-1,0 0 1,0-1 0,0 1 0,0-1-1,0 0 1,0 1 0,0-1-1,1 0 1,2 2 0,-3-3 2,0 0 0,0 0 1,0 1-1,0-1 0,0-1 0,0 1 1,0 0-1,0 0 0,0 0 0,0 0 1,0-1-1,0 1 0,0 0 0,0-1 1,0 1-1,0-1 0,0 1 1,0-1-1,0 0 0,0 1 0,-1-1 1,1 0-1,0 0 0,0 1 0,-1-1 1,1 0-1,0 0 0,-1 0 0,1 0 1,-1 0-1,0 0 0,1 0 0,0-2 1,9-22 69,0 0 0,-1-1 1,-2 0-1,8-51 1,-1-63 426,-15 171-451,0-1 0,2 1 0,2-1-1,0 1 1,2-1 0,2 0 0,0 0 0,2-1 0,21 46-1,-29-73-33,0 0 0,0 1-1,0-1 1,1 0-1,-1 0 1,1-1-1,-1 1 1,1 0-1,0 0 1,0-1 0,0 1-1,0-1 1,0 1-1,3 0 1,-4-1-58,0-1 0,1 1 1,-1-1-1,1 0 1,-1 0-1,0 0 0,1 0 1,-1 0-1,0 0 0,1 0 1,-1 0-1,1 0 0,-1-1 1,0 1-1,1-1 0,-1 1 1,0-1-1,3-1 0,-1 0-399,1-1-1,-1 0 0,1 0 0,-1-1 0,0 1 0,-1 0 0,1-1 1,0 0-1,-1 0 0,0 0 0,0 0 0,0 0 0,0 0 0,0-5 0,6-28-6770,-5-4-5536</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1.280"/>
    </inkml:context>
    <inkml:brush xml:id="br0">
      <inkml:brushProperty name="width" value="0.025" units="cm"/>
      <inkml:brushProperty name="height" value="0.025" units="cm"/>
    </inkml:brush>
  </inkml:definitions>
  <inkml:trace contextRef="#ctx0" brushRef="#br0">98 304 8680,'0'0'12236,"-9"13"-10907,-2 0-1183,1 1-1,1 0 0,1 1 1,0 0-1,1 0 1,0 0-1,-8 31 1,11-28 62,0 0 0,2 0 0,0 1 1,1-1-1,0 1 0,4 27 0,-3-45-203,0 0 0,0-1 0,0 1-1,0 0 1,0 0 0,0-1 0,1 1 0,-1 0 0,0-1-1,0 1 1,1 0 0,-1-1 0,1 1 0,-1 0-1,0-1 1,1 1 0,-1-1 0,1 1 0,-1-1 0,1 1-1,-1-1 1,1 1 0,0-1 0,-1 1 0,1-1-1,0 0 1,-1 1 0,1-1 0,0 0 0,-1 0-1,2 1 1,0-2 19,-1 1-1,1 0 1,-1-1-1,0 0 1,1 1-1,-1-1 1,1 0-1,-1 1 1,0-1-1,0 0 1,1 0-1,-1 0 1,0 0-1,1-2 1,30-42 1215,-11-1-813,-2-1 1,-2-1-1,-3 0 1,-1-1-1,-3-1 1,-2 1-1,-2-2 1,-1-72-1,-5 116-396,1 4-21,-1 0 0,1 0 1,-1 1-1,0-1 1,0 0-1,0 0 0,0 1 1,-1-1-1,1 0 1,-1 0-1,0 1 0,0-1 1,0 1-1,0-1 1,0 0-1,0 1 0,-1 0 1,1-1-1,-1 1 1,1 0-1,-1 0 0,-2-2 1,3 4-13,0 0 0,1 0 1,-1 0-1,0 1 1,0-1-1,1 0 0,-1 1 1,1-1-1,-1 1 1,0-1-1,1 1 0,-1-1 1,1 1-1,-1-1 0,1 1 1,-1-1-1,1 1 1,-1 0-1,1-1 0,0 1 1,-1 0-1,1-1 1,0 1-1,0 0 0,0-1 1,-1 1-1,1 0 0,0 0 1,0-1-1,0 1 1,0 0-1,0 0 0,0-1 1,0 1-1,0 0 1,1 1-1,-3 36-116,2-35 116,0 50-17,4 147 107,-1-169-125,0 0 0,2 0 0,2-1 0,12 38 0,-17-64-225,0-1 0,-1 1 0,1-1 0,1 1 0,-1-1 0,0 0 0,1 0 0,0 0 0,-1 0 0,1 0 0,0 0 0,5 2 0,-7-4-18,0-1 0,0 1 0,0-1 0,0 1 0,0-1 0,0 1 0,0-1 0,0 0 0,0 1 0,0-1 0,1 0 0,-1 0 0,0 0 1,0 0-1,0 0 0,1 0 0,-1 0 0,0 0 0,0-1 0,0 1 0,0 0 0,0-1 0,1 1 0,-1-1 0,0 1 0,0-1 1,0 0-1,0 1 0,0-1 0,0 0 0,-1 0 0,1 1 0,0-1 0,0 0 0,-1 0 0,1 0 0,0 0 0,-1 0 0,1 0 0,-1 0 1,1 0-1,-1 0 0,1-2 0,8-26-9104</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1.670"/>
    </inkml:context>
    <inkml:brush xml:id="br0">
      <inkml:brushProperty name="width" value="0.025" units="cm"/>
      <inkml:brushProperty name="height" value="0.025" units="cm"/>
    </inkml:brush>
  </inkml:definitions>
  <inkml:trace contextRef="#ctx0" brushRef="#br0">1 213 11563,'0'0'7100,"4"-8"-4895,-2 5-2047,0-1-1,0 1 1,0 0 0,0 0 0,1 0 0,0 0 0,-1 0-1,1 0 1,0 1 0,7-5 0,-9 6-103,1 0 1,-1 1-1,1-1 1,0 1-1,-1-1 0,1 1 1,0 0-1,-1-1 1,1 1-1,0 0 1,-1 0-1,1 0 0,0 1 1,0-1-1,-1 0 1,1 1-1,0-1 1,-1 0-1,1 1 0,-1 0 1,1 0-1,-1-1 1,1 1-1,-1 0 1,1 0-1,-1 0 0,0 0 1,1 0-1,-1 1 1,0-1-1,0 0 1,0 1-1,0-1 0,0 0 1,1 3-1,1 3 165,1 0 0,-1 0 0,-1 0 0,1 0 0,-1 0 0,0 1-1,-1-1 1,0 1 0,0-1 0,0 1 0,-1 0 0,-1-1 0,1 1 0,-3 12-1,2-11-71,0 1 0,0-1 0,1 0 0,0 1-1,1-1 1,0 1 0,1-1 0,3 11 0,-5-19-144,0 0 1,0 0 0,1-1-1,-1 1 1,0 0-1,1-1 1,-1 1 0,0-1-1,1 1 1,-1 0 0,1-1-1,-1 1 1,1-1-1,-1 1 1,1-1 0,-1 1-1,1-1 1,-1 0 0,1 1-1,0-1 1,-1 0-1,1 1 1,0-1 0,-1 0-1,1 0 1,0 0 0,-1 1-1,1-1 1,0 0 0,0 0-1,0 0 1,23-14 99,10-27 92,-26 27-71,-1-1 0,-1 1 0,-1-1-1,0 0 1,0-1 0,-2 1 0,0-1 0,-1 0 0,0 1-1,-1-1 1,-1 0 0,-3-28 0,2 40-75,0 0 1,0 0-1,-1 0 1,1 0-1,-1 0 1,0 0-1,0 0 1,-3-5-1,4 8-46,0 0 0,1 0 0,-1 0 0,0 0 0,1 0 0,-1 0 0,0 1 0,0-1 0,0 0 0,0 0 0,1 1 0,-1-1 0,0 0 0,0 1 0,-1-1 0,1 1 1,0 0-1,0-1 0,0 1 0,0 0 0,0-1 0,0 1 0,-1 0 0,1 0 0,0 0 0,0 0 0,0 0 0,0 0 0,0 1 0,-1-1 0,1 0 0,0 0 0,0 1 0,0-1 0,0 1 0,-2 0 0,2 2-16,-1-1 1,1 1-1,0 0 0,-1 0 0,1 0 1,1 0-1,-1 0 0,0 0 0,1 0 1,-1 0-1,1 0 0,0 0 1,0 0-1,0 0 0,1 0 0,-1 0 1,1 0-1,-1 0 0,1 0 0,0 0 1,0 0-1,1 0 0,-1 0 0,0-1 1,1 1-1,0 0 0,-1-1 0,1 0 1,4 4-1,-2-4-70,1-1 0,-1-1 0,0 1 0,1 0 0,-1-1 0,1 0 0,-1 0 1,1-1-1,-1 1 0,0-1 0,1 0 0,-1 0 0,0 0 0,1 0 0,-1-1 0,0 0 0,0 0 0,0 0 1,0 0-1,-1-1 0,1 0 0,-1 1 0,1-1 0,-1-1 0,4-4 0,6-5-2177,-1-1 0,-1 0-1,0-1 1,17-31 0,-11 10-3533</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2.510"/>
    </inkml:context>
    <inkml:brush xml:id="br0">
      <inkml:brushProperty name="width" value="0.025" units="cm"/>
      <inkml:brushProperty name="height" value="0.025" units="cm"/>
    </inkml:brush>
  </inkml:definitions>
  <inkml:trace contextRef="#ctx0" brushRef="#br0">71 539 12908,'-4'10'2520,"-63"180"6838,89-200-9134,-15 1-178,1 0 0,-2-1 0,1 0 0,-1 0-1,-1 0 1,0 0 0,0-1 0,-1 0 0,-1 0 0,1 0-1,1-15 1,-4 41 166,1-1-1,0 0 0,1 0 1,1 0-1,0 0 1,1 0-1,1-1 0,0 0 1,12 20-1,-17-32-176,0 0 0,0 1 0,0-1 0,0 0 0,0 0 1,0 0-1,0 0 0,0 0 0,0 0 0,0 0 0,1 0 0,-1 0 0,0 0 0,1-1 0,-1 1 0,1-1 0,-1 1 0,1-1 0,-1 1 0,1-1 0,-1 0 0,1 0 0,-1 0 0,1 0 1,-1 0-1,1 0 0,-1 0 0,1 0 0,-1-1 0,1 1 0,-1 0 0,1-1 0,-1 0 0,1 1 0,-1-1 0,0 0 0,1 1 0,-1-1 0,0 0 0,0 0 0,1 0 0,-1 0 0,0-1 1,0 1-1,0 0 0,0 0 0,-1 0 0,1-1 0,0 1 0,0-2 0,6-9 323,-1 0 0,0 0 0,-1 0-1,4-18 1,-8 28-353,6-24 182,-5 17-175,0 0-1,0 1 1,1-1 0,0 1 0,1-1-1,-1 1 1,2 0 0,-1 0 0,10-12 0,-13 19-88,0 0 0,0 1 0,1-1 0,-1 0 0,0 1 0,0-1 1,0 1-1,0-1 0,1 1 0,-1 0 0,0-1 0,0 1 0,1 0 1,-1 0-1,0 0 0,1 0 0,-1 0 0,0 0 0,0 0 0,1 0 0,-1 0 1,0 1-1,0-1 0,1 1 0,-1-1 0,0 1 0,0-1 0,0 1 1,0 0-1,0-1 0,0 1 0,0 0 0,0 0 0,0 0 0,0 0 1,0 0-1,0 0 0,0 0 0,0 1 0,22 14-4074,-22-17 3971,1 1 1,-1 0-1,0 0 0,0 0 0,1 0 0,-1-1 0,0 1 0,0-1 0,0 1 0,0-1 0,0 1 0,0-1 0,0 1 0,0-1 0,0 0 0,0 0 0,0 0 0,0 1 0,0-1 0,-1 0 0,1 0 0,0 0 0,0 0 0,-1 0 0,1 0 0,0-2 0,7-13-123,1 0 0,-2-1 1,0 0-1,-1-1 0,-1 1 0,-1-1 1,4-31-1,-2-8 1247,-2-65 1,-3 101-693,-1-1 1,-1 0-1,-1 1 1,-1-1 0,-1 1-1,0 0 1,-11-29-1,14 103 1456,10 25-327,5-1 1,24 82-1,-37-154-1233,28 74 1351,-27-75-1471,-1 0 0,1-1 0,0 1 0,0-1 1,1 0-1,-1 1 0,1-1 0,-1 0 0,1-1 0,0 1 0,0 0 0,0-1 1,1 1-1,-1-1 0,0 0 0,1 0 0,7 2 0,-10-4-28,0 0 1,-1 1-1,1-1 1,0 0-1,0 0 0,0 0 1,0 0-1,0 0 0,0-1 1,-1 1-1,1 0 0,0 0 1,0 0-1,0-1 0,-1 1 1,1 0-1,0-1 0,0 1 1,-1-1-1,1 1 0,0-1 1,-1 1-1,1-1 0,0 0 1,-1 1-1,1-1 0,-1 0 1,1 1-1,0-2 0,8-32 84,-9 23-26,0-1 1,0 0 0,-4-22-1,1 26 143,0-1 0,0 0-1,-1 1 1,0 0 0,-1 0 0,-9-13-1,12 17-139,0 1 0,-1 0 0,1 0 0,-1 0 0,0 0-1,0 1 1,0-1 0,0 1 0,0-1 0,0 1 0,-1 0-1,1 0 1,-1 0 0,0 1 0,1 0 0,-1-1-1,-7 0 1,11 2-62,-1 0 1,1 0-1,0 0 0,-1 0 0,1 0 0,-1 1 1,1-1-1,0 0 0,-1 0 0,1 0 0,0 1 0,-1-1 1,1 0-1,0 1 0,-1-1 0,1 0 0,0 1 1,0-1-1,-1 0 0,1 1 0,0-1 0,0 0 0,0 1 1,-1-1-1,1 1 0,0-1 0,0 0 0,0 1 1,0-1-1,0 1 0,0-1 0,0 0 0,0 1 0,0-1 1,0 1-1,0-1 0,0 1 0,0-1 0,0 0 1,0 1-1,1-1 0,-1 1 0,0-1 0,0 0 0,0 1 1,1-1-1,-1 0 0,0 1 0,1-1 0,13 20-73,-9-18-175,0 0-1,-1-1 1,1 0 0,0 0-1,0 0 1,-1 0-1,1-1 1,0 0 0,0 0-1,0 0 1,0-1 0,-1 1-1,1-1 1,0-1-1,0 1 1,-1 0 0,1-1-1,-1 0 1,1 0-1,-1-1 1,0 1 0,5-4-1,6-5-2621,0-1-1,-1 0 0,0-1 0,16-18 0,-2-1-3871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28.313"/>
    </inkml:context>
    <inkml:brush xml:id="br0">
      <inkml:brushProperty name="width" value="0.025" units="cm"/>
      <inkml:brushProperty name="height" value="0.025" units="cm"/>
    </inkml:brush>
  </inkml:definitions>
  <inkml:trace contextRef="#ctx0" brushRef="#br0">168 0 19571,'0'0'8626,"-6"13"-7697,-32 62 90,-31 95-1,57-133-751,1 0 1,1 1-1,3 0 0,1 1 1,-2 46-1,8-80-267,0 0 0,0 0 0,0 0 0,1-1 0,0 1 0,0 0 0,0 0 0,0-1 0,1 1 0,0-1 0,0 1 0,0-1 0,0 0 0,1 0 0,-1 0 0,5 4 0,-3-4 0,1 0 0,-1-1 0,1 1 0,1-1 0,-1 0 0,0 0 0,1-1 0,-1 0 0,1 0 0,-1 0 0,1-1 0,11 2 0,20 2-20,0-2-1,-1-2 1,1-2-1,0 0 1,-1-3-1,0-1 1,1-2-1,-2-1 1,1-2-1,-1-1 1,43-21-1,-33 3-3391,-40 24 1897,1 0 0,-2 0 0,1 0 0,0 0 0,5-10 0,5-16-8286</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3.339"/>
    </inkml:context>
    <inkml:brush xml:id="br0">
      <inkml:brushProperty name="width" value="0.025" units="cm"/>
      <inkml:brushProperty name="height" value="0.025" units="cm"/>
    </inkml:brush>
  </inkml:definitions>
  <inkml:trace contextRef="#ctx0" brushRef="#br0">78 348 10602,'0'0'9134,"-10"9"-7725,4-4-1143,0 1-1,1-1 0,-1 1 0,1 1 1,1-1-1,-1 1 0,1-1 0,0 1 1,0 1-1,1-1 0,0 0 0,1 1 1,-1-1-1,1 1 0,0 8 0,1-14-164,0 8 358,0 1-1,0-1 0,1 1 0,2 12 0,-2-21-440,0-1 0,0 0 0,0 0 0,0 0 0,0 0 0,1 0 0,-1 0 0,0 0 0,1 1 0,-1-1 0,0 0 0,1 0-1,0 0 1,-1-1 0,1 1 0,0 0 0,-1 0 0,1 0 0,0 0 0,0 0 0,0-1 0,-1 1 0,1 0 0,0-1-1,0 1 1,0-1 0,0 1 0,0-1 0,0 1 0,1-1 0,-1 0 0,0 0 0,0 1 0,0-1 0,0 0 0,0 0-1,0 0 1,0 0 0,1 0 0,-1 0 0,0-1 0,0 1 0,0 0 0,0 0 0,0-1 0,0 1 0,0-1 0,0 1 0,0-1-1,0 1 1,0-1 0,1-1 0,3-1 17,-1-1-1,1 0 0,-1 0 1,0 0-1,0 0 0,0-1 1,-1 0-1,0 1 0,1-1 1,-2 0-1,1-1 1,3-10-1,2-4 7,-1-1 1,4-25-1,-6 21-53,-2-1-1,2-39 1,-5 65-3,-1 1 0,1-1 0,0 0 0,0 0 0,0 1 0,-1-1 1,1 0-1,0 0 0,0 1 0,-1-1 0,1 0 0,0 0 0,0 0 0,-1 1 0,1-1 0,0 0 0,0 0 0,-1 0 0,1 0 0,0 0 0,-1 0 1,1 0-1,0 0 0,-1 0 0,1 0 0,0 0 0,-1 0 0,1 0 0,0 0 0,-1 0 0,1 0 0,0 0 0,-1 0 0,1 0 0,0 0 0,0 0 1,-1 0-1,1-1 0,0 1 0,-1 0 0,1 0 0,0 0 0,0-1 0,-1 1 0,1 0 0,0 0 0,0-1 0,0 1 0,-1 0 0,1 0 1,0-1-1,0 1 0,0 0 0,0-1 0,0 1 0,0 0 0,-1-1 0,1 1 0,0 0 0,0-1 0,0 1 0,0 0 0,0-1 0,-3 15-31,-1 1 0,2 0 0,0-1-1,1 1 1,0 0 0,1 0 0,1 0-1,2 14 1,-3-26 47,1-1-1,-1 0 1,0 1 0,1-1-1,-1 0 1,1 0 0,0 0-1,0 1 1,0-1 0,0 0-1,0 0 1,0 0 0,1 0-1,-1-1 1,3 3 0,-3-3-35,0 0 1,0 0 0,0-1 0,0 1-1,0-1 1,1 1 0,-1-1 0,0 1-1,0-1 1,1 0 0,-1 0-1,0 1 1,1-1 0,-1 0 0,0 0-1,1 0 1,-1-1 0,0 1 0,3-1-1,0 0-64,0-1-1,0 0 1,1 0-1,-2 0 1,1 0-1,0-1 1,0 0-1,-1 1 1,1-1-1,-1-1 1,0 1-1,0 0 1,4-7-1,4-9-13,0 0-1,-2-1 0,0 0 1,-1-1-1,-1 0 1,-1 0-1,-1 0 1,-1-1-1,-1 0 1,0 1-1,-2-24 1,-1 46 114,0-1 1,0 0 0,0 0 0,0 0 0,0 0 0,-1 0-1,1 0 1,0 0 0,0 0 0,0 0 0,0 0-1,0 0 1,-1 1 0,1-1 0,0 0 0,0 0 0,0 0-1,0 0 1,-1 0 0,1 0 0,0 0 0,0 0 0,0 0-1,0-1 1,-1 1 0,1 0 0,0 0 0,0 0 0,0 0-1,0 0 1,0 0 0,-1 0 0,1 0 0,0 0 0,0 0-1,0-1 1,0 1 0,0 0 0,0 0 0,0 0 0,0 0-1,-1 0 1,1 0 0,0-1 0,0 1 0,0 0 0,0 0-1,-7 18 145,7 7 141,1 1 0,1-1-1,1 0 1,2 0-1,0 0 1,1 0 0,2-1-1,0 0 1,2-1 0,0 1-1,2-2 1,1 0-1,0 0 1,2-1 0,18 20-1,-3-4-192,-8-11-138,33 52-1,-49-68 151,0 0 0,-2 0 0,1 1 0,-1-1 0,-1 1 0,0 0 0,0 1 0,-1-1 0,1 16 1,-2-12 147,-1 62 1059,0-71-1253,-1-1-1,0 0 1,0 1-1,0-1 1,0 0-1,-1 0 1,0 0-1,0 0 1,0 0-1,-1 0 1,-3 6-1,5-11-60,1 1 0,0-1 0,-1 1 0,1-1 0,-1 1 0,1-1 0,0 1 0,-1-1 0,1 0 0,-1 1 0,1-1 0,-1 0 0,1 1 0,-1-1 0,0 0 0,1 0 0,-1 1 0,1-1 0,-1 0 0,0 0 0,1 0 0,-1 0 0,1 0 0,-1 0 0,0 0 0,1 0 0,-1 0 0,1 0 0,-1 0 0,0 0 0,1-1 0,-2 1 0,-13-19 0,-6-35 0,19 49 0,-10-36 0,3 0 0,1 0 0,1-1 0,3 0 0,2-1 0,2-47 0,7 5 0,4 0 0,21-85 0,-26 143 0,0 4 0,0-1 0,-2-1 0,-1 1 0,-1-1 0,-1-32 0,-1 55 0,0 1 0,-1-1 0,1 0 0,0 0 0,-1 1 0,1-1 0,-1 0 0,1 0 0,-1 1 0,0-1 0,0 1 0,0-1 0,0 0 0,0 1 0,0 0 0,0-1 0,0 1 0,-1 0 0,1 0 0,0-1 0,-1 1 0,1 0 0,-1 0 0,0 1 0,1-1 0,-1 0 0,0 0 0,1 1 0,-1-1 0,0 1 0,0-1 0,1 1 0,-1 0 0,0 0 0,0 0 0,0 0 0,1 0 0,-1 0 0,0 0 0,-3 2 0,1-1 0,0 0 0,0 0 0,1 0 0,-1 0 0,0 1 0,1 0 0,-1 0 0,1 0 0,-1 0 0,1 1 0,0-1 0,0 1 0,0 0 0,0-1 0,1 2 0,-1-1 0,-3 6 0,2 0 0,1 0 0,0 1 0,0 0 0,1-1 0,0 1 0,1 0 0,0 0 0,0 0 0,1 0 0,0 0 0,1 0 0,3 16 0,-3-21 0,0-1 0,0 0 0,1 1 0,-1-1 0,1 0 0,0 1 0,0-1 0,0 0 0,1-1 0,-1 1 0,1 0 0,0-1 0,0 1 0,0-1 0,1 0 0,-1 0 0,1 0 0,0-1 0,0 1 0,0-1 0,0 0 0,0 0 0,0 0 0,0 0 0,1-1 0,-1 0 0,1 0 0,8 1 0,42-3-2298,-47-1 1442,-1 1 0,0-1 0,0 0 1,1 0-1,-1-1 0,-1 0 1,1 0-1,0-1 0,-1 0 0,0 0 1,0 0-1,0-1 0,0 0 0,8-9 1,11-16-8290</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3.666"/>
    </inkml:context>
    <inkml:brush xml:id="br0">
      <inkml:brushProperty name="width" value="0.025" units="cm"/>
      <inkml:brushProperty name="height" value="0.025" units="cm"/>
    </inkml:brush>
  </inkml:definitions>
  <inkml:trace contextRef="#ctx0" brushRef="#br0">3 0 17873,'0'0'13645,"-3"62"-13005,14-20-319,2 8-129,2-1-96,3 5-96,0-1-705,1-1-1184,-3-2-2179,-1-6-2434,-2 0-5478</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14.021"/>
    </inkml:context>
    <inkml:brush xml:id="br0">
      <inkml:brushProperty name="width" value="0.025" units="cm"/>
      <inkml:brushProperty name="height" value="0.025" units="cm"/>
    </inkml:brush>
  </inkml:definitions>
  <inkml:trace contextRef="#ctx0" brushRef="#br0">1 0 21813,'0'0'5477,"12"66"-3107,-9-49-1153,2-5-768,-2-5-321,1-4-449,-1-3-2273</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28.085"/>
    </inkml:context>
    <inkml:brush xml:id="br0">
      <inkml:brushProperty name="width" value="0.025" units="cm"/>
      <inkml:brushProperty name="height" value="0.025" units="cm"/>
    </inkml:brush>
  </inkml:definitions>
  <inkml:trace contextRef="#ctx0" brushRef="#br0">315 111 3395,'-43'-39'11732,"34"29"-10097,-1 0 1,0 1-1,0 1 1,-1-1-1,-15-7 1,23 14-1519,0 1 0,0 0 0,0 0 0,0 0 0,0 0 0,-1 0 0,1 0 0,0 1 1,-1 0-1,1 0 0,0 0 0,-1 0 0,1 0 0,0 1 0,-1-1 0,1 1 0,0 0 0,0 0 1,0 0-1,0 0 0,0 1 0,0-1 0,0 1 0,0 0 0,0 0 0,-2 2 0,-4 4-80,0 0-1,1 1 0,0 0 1,1 0-1,0 1 0,0 0 1,1 0-1,1 0 1,-1 1-1,-6 21 0,6-13 163,1 1-1,0-1 1,2 1-1,0 0 1,0 32-1,3-50-187,0 1 0,0-1-1,0 0 1,0 1 0,1-1-1,-1 1 1,1-1 0,-1 0 0,1 1-1,0-1 1,0 0 0,0 0 0,0 0-1,0 1 1,1-1 0,-1 0-1,0-1 1,1 1 0,0 0 0,-1 0-1,1-1 1,0 1 0,0-1 0,0 1-1,0-1 1,0 0 0,0 0-1,0 0 1,1 0 0,-1 0 0,0 0-1,1 0 1,-1-1 0,0 0 0,1 1-1,-1-1 1,1 0 0,-1 0-1,0 0 1,5-1 0,3 0-22,0 0 0,0-1 0,0 0 0,-1-1 0,1 0 0,-1-1 1,0 0-1,16-9 0,-6 1-159,-1-1 0,0-1 1,-1 0-1,-1-2 1,17-18-1,-27 26 154,1 0 0,-1 0 0,0-1-1,-1 0 1,0 0 0,-1 0 0,1 0 0,-2-1 0,1 0-1,-1 0 1,-1 0 0,0 0 0,1-13 0,-3 21 14,0 1 0,0 0-1,0 0 1,0-1 0,0 1 0,0 0 0,0 0 0,0 0-1,0-1 1,-1 1 0,1 0 0,0 0 0,-1 0-1,1 0 1,-1 0 0,0 0 0,1 0 0,-1 0 0,0 0-1,-1-2 1,1 3 2,0-1 1,0 1-1,1 0 0,-1 0 0,0 0 0,0-1 0,0 1 1,0 0-1,0 0 0,0 0 0,1 0 0,-1 1 0,0-1 0,0 0 1,0 0-1,0 0 0,0 1 0,1-1 0,-1 1 0,0-1 1,-1 1-1,-3 2 42,0 1 1,0-1 0,1 1-1,-1 0 1,1 0 0,-8 10-1,2 0 183,0 0-1,1 1 1,1 0 0,0 1-1,1 0 1,0 0 0,2 1-1,0-1 1,1 1 0,0 0-1,-1 23 1,5-40-216,0 1 0,0 0 1,0-1-1,0 1 0,0 0 0,1 0 0,-1-1 1,0 1-1,0 0 0,0-1 0,1 1 0,-1-1 1,0 1-1,1 0 0,-1-1 0,0 1 0,1-1 1,-1 1-1,1-1 0,-1 1 0,1-1 0,-1 1 1,1-1-1,-1 0 0,1 1 0,0-1 0,-1 1 1,1-1-1,1 0 0,24 0 115,26-20 47,-23 1-241,-1-2-1,-1-1 0,45-48 1,7-5-69,-79 74 142,0 1 0,1-1 1,-1 0-1,1 1 1,-1-1-1,1 1 0,-1 0 1,1-1-1,-1 1 1,1-1-1,0 1 1,-1 0-1,1-1 0,0 1 1,-1 0-1,1 0 1,0 0-1,-1-1 1,1 1-1,0 0 0,-1 0 1,1 0-1,0 0 1,0 0-1,-1 0 1,1 0-1,0 0 0,-1 1 1,2-1-1,-1 1 12,0 0 0,-1 0 0,1 0 0,-1 0 0,1 1 0,-1-1 0,1 0 0,-1 0 0,0 0 0,1 0 0,-1 1 0,0-1 0,0 0 0,0 0 0,0 3 0,-8 61 468,5-52-433,3-12-50,0 0 0,-1 0 0,1-1 0,0 1 0,0 0 0,0 0 0,0 0 0,0-1 0,0 1 0,0 0 0,0 0 0,0 0 0,0-1 0,0 1 0,0 0 0,1 0 0,-1-1 0,0 1 0,1 0 0,-1 0 0,0-1 0,1 1 0,-1 0 0,1-1 0,-1 1 0,1-1 0,-1 1 0,1 0 0,-1-1 0,1 1 0,0-1 0,-1 1 0,1-1 0,0 0 0,1 1 0,0-1 0,1 0 0,-1 0 0,1 0 0,-1-1 0,1 1 0,-1-1 0,1 1 0,-1-1 0,1 0 0,-1 0 0,4-2 0,67-45 0,-68 44 0,0 0 0,0 0 0,0 0 0,1 1 0,-1-1 0,1 1 0,0 0 0,0 1 0,0 0 0,0 0 0,0 0 0,10-1 0,-15 3 0,0 1 0,-1-1 0,1 0 0,0 1 0,0 0 0,0-1 0,-1 1 0,1-1 0,0 1 0,-1 0 0,1-1 0,-1 1 0,1 0 0,0 0 0,-1 0 0,0-1 0,1 1 0,-1 0 0,1 0 0,-1 0 0,0 0 0,0 0 0,0 0 0,1 0 0,-1 0 0,0-1 0,0 1 0,0 0 0,-1 2 0,1 38 0,-1-31 0,1 4-408,2 26-3560,-2-40 3860,1 1-1,-1 0 1,0-1 0,1 1-1,-1 0 1,1-1-1,-1 1 1,1 0-1,-1-1 1,1 1 0,-1-1-1,1 1 1,0-1-1,-1 0 1,1 1-1,0-1 1,-1 1 0,1-1-1,0 0 1,-1 0-1,1 1 1,0-1-1,0 0 1,-1 0 0,1 0-1,0 0 1,0 0-1,0 0 1,-1 0-1,1 0 1,0 0 0,0 0-1,-1-1 1,1 1-1,0 0 1,0 0-1,-1-1 1,1 1-1,0 0 1,-1-1 0,1 1-1,-1-1 1,1 1-1,0-1 1,0 0-1,16-13-5432,1-7-1687</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28.444"/>
    </inkml:context>
    <inkml:brush xml:id="br0">
      <inkml:brushProperty name="width" value="0.025" units="cm"/>
      <inkml:brushProperty name="height" value="0.025" units="cm"/>
    </inkml:brush>
  </inkml:definitions>
  <inkml:trace contextRef="#ctx0" brushRef="#br0">108 80 15983,'0'0'2461,"-8"9"-827,-7 9-103,0 2 1,-18 31 0,28-41-918,-1-1 0,2 2 0,-1-1 0,2 0 0,-1 1 0,1-1 0,1 1 0,0 0 0,-1 14 0,3-24-590,0 0 1,0 0-1,0 0 0,0 0 0,0 0 1,1 0-1,-1 0 0,0 1 0,0-1 0,1 0 1,-1 0-1,1 0 0,-1 0 0,1 0 1,-1-1-1,1 1 0,0 0 0,-1 0 1,1 0-1,0 0 0,0-1 0,-1 1 1,1 0-1,0-1 0,0 1 0,2 0 0,0 0 1,-1 0 0,1-1-1,-1 1 1,1-1-1,0 0 1,-1 1 0,1-1-1,0-1 1,-1 1-1,1 0 1,2-1-1,4-2 14,1 1-1,-1-1 1,0-1 0,0 0-1,12-7 1,-2-2-77,-1 0 0,0-2 0,-1 0 0,-1-1 1,29-35-1,-39 43 32,1-1 0,-2 1 0,1-1 1,-1-1-1,-1 1 0,1-1 0,-2 1 0,1-1 1,-1 0-1,-1 0 0,0-1 0,0 1 0,-1 0 1,0-1-1,-2-11 0,1 21 18,0 1 0,0 0 0,0-1 0,0 1-1,-1 0 1,1-1 0,0 1 0,0 0 0,0 0 0,-1-1 0,1 1 0,0 0 0,0 0 0,-1-1 0,1 1-1,0 0 1,-1 0 0,1 0 0,0-1 0,-1 1 0,1 0 0,0 0 0,-1 0 0,1 0 0,0 0 0,-1 0-1,1 0 1,-1 0 0,1 0 0,0 0 0,-1 0 0,1 0 0,0 0 0,-1 0 0,1 0 0,0 0 0,-1 0-1,1 1 1,0-1 0,-1 0 0,1 0 0,0 0 0,-1 1 0,1-1 0,0 0 0,0 0 0,-1 1 0,-16 11 218,9-1-205,0-1 1,1 2-1,0-1 1,1 1-1,0 0 1,1 0 0,0 1-1,1-1 1,1 1-1,0 0 1,0 0-1,1 0 1,1 1-1,0 19 1,2-30-181,0 1 0,0 0 0,1 0-1,-1-1 1,1 1 0,-1-1 0,1 1 0,0-1 0,1 0 0,-1 0-1,1 0 1,-1 0 0,1 0 0,0 0 0,0-1 0,0 1-1,0-1 1,0 0 0,1 0 0,-1 0 0,1 0 0,-1-1 0,1 1-1,0-1 1,0 0 0,-1 0 0,6 0 0,-1 1-761,1-1 0,1 0 0,-1 0 0,0-1 1,0 0-1,0 0 0,0-1 0,0-1 0,0 1 0,0-1 0,9-4 0,26-19-16443</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29.569"/>
    </inkml:context>
    <inkml:brush xml:id="br0">
      <inkml:brushProperty name="width" value="0.025" units="cm"/>
      <inkml:brushProperty name="height" value="0.025" units="cm"/>
    </inkml:brush>
  </inkml:definitions>
  <inkml:trace contextRef="#ctx0" brushRef="#br0">14 1 9257,'0'0'15225,"0"10"-14531,-13 403 6897,13-411-7591,0 0 0,0 1 0,0-1 0,0 0 0,0 0 0,0 0 0,1 1 0,-1-1 0,1 0 0,0 0 0,-1 0 0,1 0 0,0 0 0,0 0 0,0 0 0,1 0 0,-1 0 0,0-1 0,1 1 0,2 2 0,-2-3 0,0 0 0,0 0 0,0-1 0,0 1 0,0 0 0,0-1 0,0 0 0,0 1 0,0-1 0,0 0 0,0 0 0,0 0 0,0 0 0,1-1 0,-1 1 0,0-1 0,2 0 0,7-3 0,0 0 0,-1-1 0,1 0 0,-1-1 0,-1 0 0,14-10 0,-5 0 0,20-16 0,-36 31 0,0-1 0,0 1 0,0 0 0,0 0 0,0 0 0,0 0 0,0 0 0,0 0 0,1 1 0,-1-1 0,0 1 0,1 0 0,-1-1 0,0 1 0,1 0 0,3 1 0,-5 0 0,0 0 0,1 0 0,-1 0 0,0 0 0,0 0 0,0 0 0,0 1 0,0-1 0,0 0 0,0 0 0,0 1 0,-1-1 0,1 1 0,0-1 0,-1 1 0,1-1 0,-1 1 0,0-1 0,1 1 0,-1 2 0,5 39 0,-4-36 0,0 17 0,-1-18 0,0-1 0,0 1 0,1 0 0,-1 0 0,1-1 0,1 1 0,-1 0 0,1-1 0,0 1 0,0-1 0,4 8 0,-6-13 0,0 0 0,1 1 0,-1-1 0,0 0 0,0 1 0,0-1 0,1 0 0,-1 1 0,0-1 0,1 0 0,-1 0 0,0 1 0,0-1 0,1 0 0,-1 0 0,0 0 0,1 0 0,-1 1 0,0-1 0,1 0 0,-1 0 0,0 0 0,1 0 0,-1 0 0,1 0 0,-1 0 0,0 0 0,1 0 0,-1 0 0,0 0 0,1 0 0,-1 0 0,1 0 0,-1 0 0,0-1 0,1 1 0,-1 0 0,0 0 0,1 0 0,-1 0 0,0-1 0,1 1 0,9-20 0,0-25 0,-9-94 0,-1 139 0,1-1 0,0 0 0,-1 1 0,1-1 0,0 1 0,0-1 0,-1 1 0,1-1 0,0 1 0,0 0 0,-1-1 0,1 1 0,0 0 0,0 0 0,0 0 0,0-1 0,0 1 0,-1 0 0,1 0 0,0 0 0,0 0 0,0 1 0,0-1 0,0 0 0,0 0 0,0 1 0,1-1 0,62 0-2501,51 0-8130</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0.098"/>
    </inkml:context>
    <inkml:brush xml:id="br0">
      <inkml:brushProperty name="width" value="0.025" units="cm"/>
      <inkml:brushProperty name="height" value="0.025" units="cm"/>
    </inkml:brush>
  </inkml:definitions>
  <inkml:trace contextRef="#ctx0" brushRef="#br0">175 18 12300,'0'0'15935,"-11"-4"-14376,5 1-1357,3 2-160,1-1 0,0 1 0,-1 0 0,1 0 0,-1 0 0,1 0 0,-1 0 0,1 1 0,-1-1 0,1 1 0,-1 0 0,0 0 0,1 0 0,-1 0-1,0 0 1,1 0 0,-1 1 0,1-1 0,-1 1 0,0 0 0,1 0 0,-1 0 0,1 0 0,0 0 0,-1 0 0,1 1 0,-4 2 0,-5 8 139,0 0 0,1 1 1,0 0-1,-11 21 0,18-29-138,0 0 0,1 0 0,-1 0 1,1 1-1,0-1 0,1 1 0,-1 0 0,1-1 0,0 1 0,1 0 0,-1 0 0,1 0 1,0-1-1,1 1 0,1 9 0,-1-13-43,0 0 0,0-1 0,0 1 0,1-1 0,-1 0 0,0 1 0,1-1 0,-1 0 0,1 0 0,0 0 0,-1 0 0,1 0 0,0 0 0,0 0 0,-1-1 0,1 1 0,0 0 0,0-1 0,0 0 0,0 1 0,0-1 0,0 0 0,0 0 0,0 0 0,3-1 0,4 1 0,0-1 0,-1 0 0,1 0 0,14-5 0,-11 2 0,-1-2 0,1 0 0,-1 0 0,-1-1 0,1 0 0,-1-1 0,0 0 0,13-15 0,-16 16 0,-1 0 0,1-1 0,-2 1 0,1-1 0,-1 0 0,0-1 0,-1 1 0,0-1 0,0 0 0,-1 0 0,0 0 0,1-11 0,-10 46-381,3-16 13,0 0 0,1 0 0,0 0 0,0 0 0,1 11 0,1-19 291,0 0-1,0 0 0,0 0 0,0 0 1,1 0-1,-1 0 0,1-1 0,-1 1 1,1 0-1,0 0 0,0 0 1,-1-1-1,1 1 0,1 0 0,-1-1 1,0 1-1,0-1 0,0 1 0,1-1 1,-1 0-1,1 1 0,-1-1 0,1 0 1,0 0-1,-1 0 0,1 0 1,0 0-1,0-1 0,-1 1 0,1 0 1,0-1-1,0 0 0,3 1 0,3 0-1302,1 0-1,0 0 0,0-1 0,14-2 0,16-8-6150,-3-10-4352</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0.659"/>
    </inkml:context>
    <inkml:brush xml:id="br0">
      <inkml:brushProperty name="width" value="0.025" units="cm"/>
      <inkml:brushProperty name="height" value="0.025" units="cm"/>
    </inkml:brush>
  </inkml:definitions>
  <inkml:trace contextRef="#ctx0" brushRef="#br0">113 155 16464,'-9'11'1959,"5"-7"-1836,-56 75 4114,54-71-3535,1 1 0,0-1 0,1 1 1,0 0-1,0 0 0,1 1 0,0-1 0,1 1 0,-2 11 0,4-19-671,0-1-1,0 0 1,0 1-1,1-1 1,-1 0-1,0 1 1,1-1 0,-1 0-1,0 1 1,1-1-1,0 0 1,-1 0-1,1 1 1,0-1-1,0 0 1,-1 0-1,1 0 1,0 0 0,0 0-1,0 0 1,0 0-1,1 0 1,-1-1-1,0 1 1,0 0-1,0-1 1,1 1-1,-1 0 1,0-1 0,1 0-1,-1 1 1,0-1-1,1 0 1,-1 0-1,0 0 1,1 1-1,-1-2 1,1 1-1,-1 0 1,0 0 0,1 0-1,2-1 1,4 0 1,0-1 0,0 1 0,0-1 0,0-1 0,0 1 0,9-6 0,-2 0-35,0-2 1,0 0-1,-1-1 0,-1 0 1,0-1-1,0 0 1,-1-1-1,0-1 1,-2 0-1,1-1 1,-2 1-1,0-2 0,-1 0 1,0 0-1,-1 0 1,-1-1-1,-1 1 1,0-2-1,-1 1 1,-1 0-1,-1-1 0,1-35 1,-11 63 141,-6 20 29,1 0 0,2 1 0,1 1 0,1 0 1,1 0-1,3 0 0,-4 44 0,9-72-168,0-1 0,0 1 0,0-1 0,1 1 0,-1-1 0,1 1 0,0-1 0,0 1 0,0-1 0,0 0 0,1 1 0,-1-1 0,1 0 0,0 0 0,0 0 0,0-1 0,0 1 0,0 0 0,1-1 0,-1 1 0,6 3 0,-4-4 0,1 1 0,0-1 0,0-1 0,0 1 0,0-1 0,0 1 0,0-2 0,0 1 0,0 0 0,0-1 0,1 0 0,-1 0 0,0-1 0,6 0 0,-2-1 0,-1-1 0,0 1 0,0-1 0,0-1 0,-1 1 0,1-1 0,-1-1 0,0 1 0,0-1 0,-1-1 0,1 1 0,-1-1 0,0 0 0,-1 0 0,1-1 0,5-10 0,-4 8 0,-1-1 0,0 0 0,0-1 0,-2 1 0,1-1 0,-1 0 0,-1 0 0,0 0 0,0-1 0,-1 1 0,1-16 0,-3 27 0,-1 0 0,1 0 0,0-1 0,0 1 0,0 0 0,0 0 0,0-1 0,0 1 0,-1 0 0,1 0 0,0 0 0,0-1 0,0 1 0,-1 0 0,1 0 0,0 0 0,0 0 0,-1-1 0,1 1 0,0 0 0,0 0 0,-1 0 0,1 0 0,0 0 0,0 0 0,-1 0 0,1 0 0,0 0 0,0 0 0,-1 0 0,1 0 0,0 0 0,0 0 0,-1 0 0,1 0 0,0 0 0,-1 0 0,1 0 0,0 0 0,0 0 0,-1 1 0,1-1 0,0 0 0,0 0 0,0 0 0,-1 0 0,1 0 0,0 1 0,0-1 0,0 0 0,-1 0 0,1 1 0,0-1 0,0 0 0,0 0 0,0 0 0,0 1 0,-1-1 0,-13 14 0,7-5 0,1 1 0,-1 0 0,2 1 0,-1-1 0,2 1 0,-1 0 0,-4 23 0,8-31 0,0-1 0,1 1 0,-1 0 0,1 0 0,0 0 0,0 0 0,0 0 0,0 0 0,0 0 0,1 0 0,-1 0 0,1 0 0,0-1 0,0 1 0,0 0 0,0 0 0,0-1 0,1 1 0,-1-1 0,1 1 0,0-1 0,-1 1 0,1-1 0,0 0 0,1 0 0,-1 0 0,0 0 0,0 0 0,1-1 0,-1 1 0,1-1 0,0 0 0,-1 1 0,1-1 0,0 0 0,3 0 0,11 3-194,-1-1-1,1-1 1,0-1-1,-1 0 1,1-1-1,0-1 1,-1-1-1,1 0 1,-1-1-1,1-1 1,-1 0-1,0-1 1,17-8-1,-6-6-6515,-9-1-4901</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1.207"/>
    </inkml:context>
    <inkml:brush xml:id="br0">
      <inkml:brushProperty name="width" value="0.025" units="cm"/>
      <inkml:brushProperty name="height" value="0.025" units="cm"/>
    </inkml:brush>
  </inkml:definitions>
  <inkml:trace contextRef="#ctx0" brushRef="#br0">1 118 14894,'0'0'8008,"81"-7"-6439,-29-6-640,5-4-577,5-1-288,-1-1-160,-2-2-2882,-8-1-5222</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1.998"/>
    </inkml:context>
    <inkml:brush xml:id="br0">
      <inkml:brushProperty name="width" value="0.025" units="cm"/>
      <inkml:brushProperty name="height" value="0.025" units="cm"/>
    </inkml:brush>
  </inkml:definitions>
  <inkml:trace contextRef="#ctx0" brushRef="#br0">163 93 16944,'0'0'12657,"-11"-8"-11589,-35-21-572,44 28-490,1 1 0,-1-1 0,0 1 0,1 0 0,-1-1 0,1 1 0,-1 0-1,0 0 1,1 0 0,-1 1 0,0-1 0,1 0 0,-1 1 0,1-1-1,-1 1 1,0-1 0,1 1 0,0 0 0,-1-1 0,1 1 0,-1 0 0,1 0-1,0 0 1,-1 0 0,0 2 0,-25 30 47,25-29-34,-3 2-11,1 0 0,0 1 0,0 0 0,1 0 0,0 0 0,0 0 0,1 0 0,0 0 0,0 1 0,1-1 0,-1 9 0,2-15-6,0 0-1,0 0 1,0-1 0,0 1-1,1 0 1,-1-1 0,0 1 0,0 0-1,1-1 1,-1 1 0,1 0-1,-1-1 1,0 1 0,1-1 0,-1 1-1,1-1 1,-1 1 0,1-1-1,0 1 1,-1-1 0,1 1 0,0-1-1,-1 0 1,1 1 0,0-1-1,-1 0 1,1 0 0,0 0 0,-1 1-1,1-1 1,0 0 0,0 0-1,-1 0 1,1 0 0,0 0 0,0 0-1,-1 0 1,1 0 0,0-1-1,-1 1 1,1 0 0,0 0 0,1-1-1,34-13 164,-23 5-135,-1-1 1,-1 1-1,0-2 0,0 0 0,-1 0 1,-1-1-1,1 0 0,-2 0 0,0-1 1,-1 0-1,0-1 0,0 0 0,-2 0 1,5-16-1,-14 64-301,2-19 291,1 1 1,0-1-1,0 0 0,2 1 1,0-1-1,3 16 1,-4-28-84,1-1 1,0 1-1,0 0 1,1 0 0,-1-1-1,0 1 1,1-1-1,0 1 1,-1-1 0,1 1-1,0-1 1,0 0 0,0 0-1,1 0 1,2 2-1,-2-2-132,1-1-1,0 1 0,-1-1 0,1 0 1,0 0-1,0 0 0,0 0 0,0-1 1,0 1-1,-1-1 0,1 0 0,0-1 1,0 1-1,6-2 0,-4 1-482,-1-1 0,1 0-1,-1 0 1,0-1 0,1 0-1,-1 0 1,0 0 0,0 0 0,-1-1-1,1 0 1,-1 0 0,0 0-1,0 0 1,0-1 0,4-6-1,16-23-6271</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28.672"/>
    </inkml:context>
    <inkml:brush xml:id="br0">
      <inkml:brushProperty name="width" value="0.025" units="cm"/>
      <inkml:brushProperty name="height" value="0.025" units="cm"/>
    </inkml:brush>
  </inkml:definitions>
  <inkml:trace contextRef="#ctx0" brushRef="#br0">1 1 20307,'0'0'6972,"11"6"-5103,1 0-1602,7 4 268,0 1 0,0 1 1,19 16-1,-32-24-459,-1 1 0,0 0-1,0 0 1,-1 0 0,1 1-1,-1 0 1,0 0 0,-1 0-1,1 0 1,-1 0 0,0 1-1,-1-1 1,0 1 0,0 0-1,2 12 1,-3-6-83,-1 0-1,0-1 1,-1 1 0,0 0 0,-1 0-1,-1 0 1,0-1 0,-8 21-1,-4 2-282,-31 52 1,33-66-155,1 0 0,1 1 0,0 1 0,2 0 0,1 0 0,-7 32 0,14-40-7430</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2.697"/>
    </inkml:context>
    <inkml:brush xml:id="br0">
      <inkml:brushProperty name="width" value="0.025" units="cm"/>
      <inkml:brushProperty name="height" value="0.025" units="cm"/>
    </inkml:brush>
  </inkml:definitions>
  <inkml:trace contextRef="#ctx0" brushRef="#br0">90 1 12460,'0'0'6780,"-4"11"-4795,-16 46 262,3 1 0,3 1-1,-14 113 1,22-98-980,5 98 0,2-154-1263,1 0 0,0-1 0,2 1 1,5 19-1,-4-128-79,-14 29-741,-2-12-145,14 72 924,-1 1-1,1 0 1,-1 1 0,1-1 0,0 0 0,-1 1 0,1-1 0,0 1 0,0 0 0,-1 0 0,6 1 0,7-2 28,0-3 22,-1-1-1,0 0 1,0 0 0,0-2-1,0 0 1,-1 0 0,0-1-1,-1-1 1,0 0 0,0-1 0,-1 0-1,19-22 1,-17 17 6,0-1-1,0-1 1,-2 0 0,0-1 0,-2 0-1,1-1 1,-2 0 0,-1 0-1,6-20 1,-11 28 4,1-1-1,-2 1 0,1 0 1,-1 0-1,-1-1 1,0 1-1,-1-1 1,0 1-1,-4-15 0,5 25-24,0 0-1,0 0 1,-1 0-1,1 0 1,-1 0-1,1 0 1,0 0-1,-1 0 1,0 0-1,1 0 1,-1 0-1,1 1 1,-1-1-1,0 0 1,0 0-1,1 1 1,-1-1-1,0 0 1,0 1-1,0-1 1,0 1-1,0-1 1,0 1-1,0 0 1,0-1-1,0 1 1,0 0-1,0 0 1,0-1-1,0 1 1,0 0-1,0 0 1,0 0-1,0 0 1,0 1-1,0-1 1,0 0-1,0 0 1,0 1-1,0-1 1,0 0-1,0 1 1,0-1-1,0 1 1,0-1-1,-1 2 1,-2 1-11,0 0 0,0 0 0,1 0 0,-1 1 0,1 0 0,0-1 0,0 1-1,-4 6 1,-6 12 210,2 0-1,0 0 1,1 1-1,1 1 1,1 0-1,1 0 1,2 0-1,0 1 1,-1 33-1,5-57-196,1 1 0,0 0 0,0 0 0,0-1 0,0 1 0,0 0 0,1-1 0,-1 1 0,1 0 0,-1-1 0,1 1 0,-1 0 0,1-1 0,0 1 0,0-1 0,0 1 0,-1-1 0,2 0 0,-1 1 0,0-1 0,0 0 0,0 0 0,1 0 0,-1 0 0,0 0 0,1 0 0,-1 0 0,1 0 0,-1 0 0,1-1 0,-1 1 0,1 0 0,0-1 0,-1 0 0,1 1 0,0-1 0,-1 0 0,1 0 0,0 0 0,0 0 0,-1 0 0,1 0 0,0-1 0,2 0 0,9-1 0,0-2 0,0 1 0,0-2 0,19-8 0,-19 7 0,-12 5 0,0 1 0,0-1 0,0 1 0,0-1 0,0 1 0,0 0 0,1 0 0,-1-1 0,0 1 0,0 0 0,0 0 0,0 0 0,0 0 0,0 0 0,0 0 0,0 1 0,0-1 0,0 0 0,0 1 0,0-1 0,0 0 0,0 1 0,0-1 0,0 1 0,1 0 0,0 1 0,-1 0 0,0-1 0,0 1 0,0 0 0,0 0 0,0-1 0,0 1 0,0 0 0,-1 0 0,1 0 0,-1 0 0,1 4 0,0 9 0,0 1 0,-1-1 0,-3 18 0,2-17 0,-15 78 0,28-118-4211,0 1-3301,-4 1-2642</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5.037"/>
    </inkml:context>
    <inkml:brush xml:id="br0">
      <inkml:brushProperty name="width" value="0.025" units="cm"/>
      <inkml:brushProperty name="height" value="0.025" units="cm"/>
    </inkml:brush>
  </inkml:definitions>
  <inkml:trace contextRef="#ctx0" brushRef="#br0">37 61 9897,'5'-26'3177,"4"-9"8412,-8 51-7686,-20 281-1370,4-75-865,16-266-1668,-3-1 0,-1 0 0,-11-49 0,17 109 0,-2-5 0,0 0 0,2 0 0,-1 0 0,1 0 0,6 13 0,-6-17 0,1-1 0,0 1 0,0-1 0,0 0 0,0 0 0,1 0 0,0-1 0,0 1 0,0-1 0,1 0 0,-1-1 0,1 1 0,0-1 0,0-1 0,0 1 0,0-1 0,1 0 0,-1 0 0,1 0 0,-1-1 0,1 0 0,-1-1 0,9 1 0,-10-2 0,0 1 0,0 0 0,0-1 0,0 0 0,0 0 0,-1-1 0,1 1 0,0-1 0,-1 0 0,1 0 0,-1-1 0,0 1 0,0-1 0,0 0 0,0 0 0,0 0 0,-1-1 0,1 1 0,-1-1 0,0 0 0,0 0 0,0 0 0,0 0 0,-1-1 0,0 1 0,0-1 0,0 1 0,-1-1 0,1 0 0,-1 0 0,1-6 0,-1-34 0,-1 44 0,0 0 0,0 1 0,0-1 0,0 0 0,0 0 0,0 1 0,0-1 0,-1 0 0,1 0 0,0 1 0,-1-1 0,1 0 0,0 1 0,-1-1 0,1 0 0,-1 1 0,1-1 0,-1 0 0,1 1 0,-1-1 0,1 1 0,-1-1 0,0 1 0,1 0 0,-1-1 0,0 1 0,1-1 0,-1 1 0,0 0 0,0 0 0,1-1 0,-1 1 0,0 0 0,0 0 0,1 0 0,-1 0 0,0 0 0,0 0 0,0 0 0,1 0 0,-1 0 0,0 1 0,0-1 0,1 0 0,-1 0 0,0 1 0,0-1 0,1 0 0,-1 1 0,0-1 0,1 0 0,-1 1 0,1-1 0,-2 2 0,-3 2 0,1 0 0,0 0 0,-1 0 0,2 1 0,-1-1 0,0 1 0,1 0 0,0 0 0,0 1 0,-4 8 0,-19 60 0,25-70 0,0-1 0,0 1 0,0-1 0,0 1 0,1-1 0,-1 1 0,1 0 0,0-1 0,0 1 0,0 0 0,1 0 0,-1-1 0,1 1 0,2 6 0,-1-8 0,0 0 0,0 0 0,0-1 0,0 1 0,0-1 0,0 1 0,0-1 0,0 0 0,1 0 0,-1 0 0,1 0 0,-1 0 0,0 0 0,1-1 0,0 1 0,-1-1 0,1 0 0,-1 0 0,1 0 0,-1 0 0,5-1 0,78-4 0,-58 2 0,0 2 0,51 2 0,-63 3 0,-7-3 0,-6-21 0,-4-2 0,0-1 0,-1 1 0,-1 0 0,-1 0 0,-11-27 0,3 6 0,22 39-2711,13 4-6592,-21 0 8307,19 1-8095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5.567"/>
    </inkml:context>
    <inkml:brush xml:id="br0">
      <inkml:brushProperty name="width" value="0.025" units="cm"/>
      <inkml:brushProperty name="height" value="0.025" units="cm"/>
    </inkml:brush>
  </inkml:definitions>
  <inkml:trace contextRef="#ctx0" brushRef="#br0">73 1 20531,'0'0'9316,"-5"8"-7384,-8 14-1654,1 1 0,-11 26 1,19-39-264,1 0 0,0 0 1,0 1-1,1-1 0,0 1 1,0-1-1,2 1 0,-1-1 1,2 13-1,-1-21-15,1 0 0,0 0 0,0 0 0,-1-1 0,1 1 0,0 0 0,0-1 0,1 1 0,-1-1 0,0 1 0,0-1 0,1 1 0,-1-1 0,1 0 0,-1 0 0,1 0 0,0 0 0,-1 0 0,1 0 0,0 0 0,0 0 0,0-1 0,0 1 0,-1-1 0,1 1 0,0-1 0,0 0 0,0 0 0,0 0 0,0 0 0,0 0 0,0 0 0,0-1 0,3 0 0,2 1 0,0-1 0,0 0 0,0-1 0,0 0 0,0 0 0,0 0 0,-1-1 0,10-5 0,-7 1 0,0 0 0,-1 0 0,0-1 0,0 0 0,0-1 0,-1 0 0,-1 0 0,0 0 0,0-1 0,0 0 0,-1 0 0,-1 0 0,0-1 0,0 1 0,2-16 0,-14 61 0,4-22 0,1-1 0,0 1 0,-1 22 0,4-31 0,-1 0 0,1 0 0,0 0 0,0 0 0,0 0 0,1 1 0,0-1 0,-1 0 0,2 0 0,-1 0 0,0 0 0,1-1 0,-1 1 0,1 0 0,0-1 0,0 1 0,1-1 0,-1 1 0,1-1 0,0 0 0,0 0 0,0 0 0,0-1 0,0 1 0,0-1 0,1 1 0,-1-1 0,1 0 0,0-1 0,0 1 0,0-1 0,-1 1 0,1-1 0,0 0 0,1-1 0,3 1 0,-3 1 0,1-1 0,0-1 0,0 1 0,-1-1 0,1 0 0,0-1 0,-1 1 0,1-1 0,0 0 0,-1 0 0,8-3 0,-11 2 0,1 1 0,-1-1 0,1 0 0,-1 0 0,0 0 0,0 0 0,0 0 0,0 0 0,0 0 0,0-1 0,-1 1 0,1-1 0,-1 0 0,0 1 0,1-1 0,-1 0 0,0 0 0,-1 1 0,1-1 0,-1 0 0,1 0 0,-1 0 0,0-5 0,1-3 0,-1 1 0,0-1 0,-1 0 0,0 1 0,-1-1 0,0 0 0,-7-19 0,7 25 0,0 1 0,0-1 0,0 0 0,-1 1 0,1-1 0,-1 1 0,0 0 0,-1 0 0,1 0 0,-1 1 0,0-1 0,1 1 0,-2 0 0,1 0 0,0 0 0,0 0 0,-1 1 0,-9-4 0,-3 4-232,15 10-422,3-6 442,0 0 1,0 0-1,1 0 0,-1 0 1,1 0-1,-1 0 1,1 0-1,0-1 0,0 1 1,3 2-1,0-1-1251,0 0-1,1 0 0,0 0 0,0 0 0,0-1 1,0 0-1,0-1 0,0 1 0,13 1 0,12-3-9223</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6.128"/>
    </inkml:context>
    <inkml:brush xml:id="br0">
      <inkml:brushProperty name="width" value="0.025" units="cm"/>
      <inkml:brushProperty name="height" value="0.025" units="cm"/>
    </inkml:brush>
  </inkml:definitions>
  <inkml:trace contextRef="#ctx0" brushRef="#br0">154 1 11883,'0'0'18434,"-10"1"-17602,2 1-755,1-1 1,0 1-1,0 0 0,0 0 0,0 1 0,1 0 0,-1 0 0,1 1 0,0 0 0,0 0 0,0 0 0,0 1 0,1 0 0,-1 0 0,1 0 0,0 1 0,1 0 0,0 0 0,0 0 0,-4 7 0,6-8-77,-1 0 0,1 1 0,0-1 0,0 1 0,0-1 0,1 1 0,0 0 0,0 0 0,1 0 0,0 9 0,0-13 0,0 0 0,1 0 0,-1 0 0,1 0 0,0 0 0,0 0 0,-1 0 0,1-1 0,0 1 0,1 0 0,-1-1 0,0 1 0,0 0 0,1-1 0,-1 0 0,1 1 0,-1-1 0,1 0 0,0 0 0,-1 0 0,1 0 0,0 0 0,0 0 0,0 0 0,-1-1 0,1 1 0,0-1 0,0 1 0,0-1 0,0 0 0,0 0 0,0 1 0,4-2 0,2 2 0,1-1 0,-1-1 0,0 1 0,1-2 0,-1 1 0,0-1 0,1 0 0,-1-1 0,0 1 0,-1-2 0,15-6 0,-9 0 0,1 1 0,-2-2 0,1 0 0,-1 0 0,11-15 0,-17 20 0,11-11 0,-12 19 0,-3 13 0,-9 89 0,7-104 0,0 1 0,0-1 0,0 0 0,0 0 0,0 0 0,0 1 0,0-1 0,0 0 0,0 0 0,0 0 0,1 0 0,-1 1 0,0-1 0,0 0 0,0 0 0,0 0 0,0 0 0,0 0 0,1 1 0,-1-1 0,0 0 0,0 0 0,0 0 0,0 0 0,1 0 0,-1 0 0,0 0 0,0 0 0,0 0 0,1 0 0,-1 0 0,0 1 0,0-1 0,0 0 0,1 0 0,-1 0 0,0 0 0,0-1 0,0 1 0,0 0 0,1 0 0,-1 0 0,0 0 0,0 0 0,0 0 0,1 0 0,-1 0 0,0 0 0,0 0 0,0 0 0,0-1 0,1 1 0,-1 0 0,0 0 0,0 0 0,0 0 0,0 0 0,0-1 0,0 1 0,0 0 0,1 0 0,-1 0 0,0-1 0,0 1 0,9-9 0,3-10 12,-1 0 1,-1 0-1,12-34 1,-5 13-72,-17 40 54,0-1-1,0 1 0,1-1 1,-1 1-1,0-1 0,0 1 0,0-1 1,0 1-1,0-1 0,1 1 1,-1 0-1,0-1 0,0 1 0,1-1 1,-1 1-1,0 0 0,0-1 1,1 1-1,-1-1 0,1 1 0,-1 0 1,0 0-1,1-1 0,-1 1 1,1 0-1,-1 0 0,0-1 0,1 1 1,-1 0-1,1 0 0,-1 0 1,1 0-1,0 0 0,1 2-414,0 0 1,0 1-1,1-1 1,-1 0-1,1 0 0,-1-1 1,1 1-1,0-1 0,0 1 1,0-1-1,-1 0 0,1 0 1,4 1-1,41 3-10724,-25-5 2453</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6.487"/>
    </inkml:context>
    <inkml:brush xml:id="br0">
      <inkml:brushProperty name="width" value="0.025" units="cm"/>
      <inkml:brushProperty name="height" value="0.025" units="cm"/>
    </inkml:brush>
  </inkml:definitions>
  <inkml:trace contextRef="#ctx0" brushRef="#br0">79 178 17072,'0'0'6865,"-9"7"-4345,3-3-2308,1 1 0,-1 0 0,1 0 0,0 0 0,0 0 0,1 1 0,0 0 0,0 0 1,0 0-1,0 1 0,1-1 0,0 1 0,1 0 0,-1-1 0,1 1 0,1 1 0,-2 6 0,3-12-183,0 1 0,-1-1 1,1 0-1,0 1 0,0-1 0,1 0 0,-1 1 1,0-1-1,1 0 0,-1 0 0,1 1 0,0-1 1,0 0-1,0 0 0,0 0 0,0 0 0,0 0 1,1 0-1,-1 0 0,1 0 0,-1-1 0,1 1 1,2 2-1,-1-3-23,-1 0 0,1 0 1,0 0-1,0-1 0,0 1 1,-1-1-1,1 1 0,0-1 1,0 0-1,0 0 0,0 0 1,0 0-1,0-1 0,0 1 1,-1-1-1,1 0 0,0 0 1,0 0-1,4-2 0,1-2 0,0 0-1,0 0 0,0 0 0,-1-1 0,0 0 1,0-1-1,-1 1 0,1-1 0,-2-1 1,9-11-1,2-7 81,25-54 0,-31 59 153,-1 0 1,-2 0-1,0-1 0,-1-1 1,5-34-1,-12 57-239,0 0 0,0 0 0,1 0 0,-1 0 0,0 1 0,1-1 0,-1 0 0,1 0 0,-1 1 0,0-1 0,1 0 0,-1 1 0,1-1 0,-1 1 0,1-1 0,-1 1 0,1-1 0,-1 1 0,1-1 0,-1 1 0,1 0 0,0-1 0,-1 1 0,1-1 0,0 1 0,0 0 0,-1 1 0,-18 26 0,7-5 0,0 1 0,2 0 0,-8 28 0,15-40 0,0 1 0,0-1 0,1 1 0,1-1 0,0 1 0,1 0 0,0-1 0,3 22 0,-2-32-77,-1 0 0,1 0 1,0 0-1,0 0 0,0 0 0,0 0 0,0 0 0,0 0 1,0 0-1,0-1 0,1 1 0,-1 0 0,1-1 0,0 1 1,-1-1-1,1 0 0,0 1 0,0-1 0,0 0 0,-1 0 1,1 0-1,3 1 0,-1-1-296,-1 0-1,0-1 1,1 1 0,-1-1-1,1 1 1,-1-1 0,1 0 0,-1 0-1,1-1 1,-1 1 0,1-1-1,-1 1 1,7-3 0,17-12-7400</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6.859"/>
    </inkml:context>
    <inkml:brush xml:id="br0">
      <inkml:brushProperty name="width" value="0.025" units="cm"/>
      <inkml:brushProperty name="height" value="0.025" units="cm"/>
    </inkml:brush>
  </inkml:definitions>
  <inkml:trace contextRef="#ctx0" brushRef="#br0">291 0 16560,'0'0'14162,"-9"7"-12411,5-4-1604,-41 30 71,43-31-221,0 0 0,0 0-1,0 0 1,0 0-1,0 1 1,0-1 0,1 0-1,-1 1 1,1 0-1,0-1 1,-1 1 0,1 0-1,0-1 1,1 1-1,-1 0 1,0 0 0,1 0-1,0 0 1,0 0-1,0 3 1,0-5 3,1 0 0,0 0 0,-1 0 0,1 0 0,0 0 0,0 0 0,0 0 0,0-1 0,0 1 0,0 0 0,0 0 0,0-1 0,0 1 0,0-1 0,0 1 0,0-1 0,0 1 0,1-1 0,-1 0 0,0 1 0,0-1 0,2 0 0,36 4 0,-30-3 0,23 2 0,-14-2 0,0 0 0,0 1 0,0 2 0,0 0 0,18 6 0,-35-10 0,0 0 0,0 1 0,0-1 0,0 0 0,0 1 0,0-1 0,0 1 0,0-1 0,0 1 0,0 0 0,-1-1 0,1 1 0,0 0 0,0-1 0,-1 1 0,1 0 0,0 0 0,-1 0 0,1-1 0,-1 1 0,1 0 0,-1 0 0,0 0 0,1 0 0,0 2 0,-2-2 0,1 0 0,-1 0 0,1 1 0,-1-1 0,1 0 0,-1 0 0,0 0 0,1 0 0,-1 0 0,0 0 0,0 0 0,0 0 0,0-1 0,1 1 0,-1 0 0,0 0 0,-2 0 0,-54 26 0,53-26 0,-56 18-2115,-87 16 1,3-2-6560,114-24-8788</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2:37.370"/>
    </inkml:context>
    <inkml:brush xml:id="br0">
      <inkml:brushProperty name="width" value="0.025" units="cm"/>
      <inkml:brushProperty name="height" value="0.025" units="cm"/>
    </inkml:brush>
  </inkml:definitions>
  <inkml:trace contextRef="#ctx0" brushRef="#br0">80 391 12011,'-11'3'1025,"-57"18"3422,134-32 411,4-1-3694,81-22 997,646-138 3831,5 47-5177,394 64-686,-1143 63-165,1 1 1,-1 3 0,0 2 0,73 21-1,-105-20-211,-15-4-2641,-35-12-21982</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2:12.682"/>
    </inkml:context>
    <inkml:brush xml:id="br0">
      <inkml:brushProperty name="width" value="0.025" units="cm"/>
      <inkml:brushProperty name="height" value="0.025" units="cm"/>
    </inkml:brush>
  </inkml:definitions>
  <inkml:trace contextRef="#ctx0" brushRef="#br0">49 67 4965,'91'0'9063,"-2"-2"-4523,23-2-4260,191-30-1,-226 17-291,-66 14 2368,-150 6-710,-244 37 1,183-13-952,369-39-407,-49-6-231,214-20-141,-361 49-160,-27 6 323,-35 1 444,0-4 0,-1-3 0,-122-3 0,211-7-508,-1-1 0,0 0 0,0-1 0,1 1-1,-1 0 1,0 0 0,1-1 0,-1 1-1,0-1 1,1 1 0,-1-1 0,0 0 0,1 0-1,-1 0 1,1 0 0,-2-1 0,3-7 17,17-1-134,19 0 23,0 1 0,1 3 0,-1 0-1,51 1 1,-12-1-283,254-12-2547,-329 19 2884,0-1 0,0 0 0,0 0 1,0 0-1,0 0 0,0 0 1,0 0-1,0 0 0,0 0 1,0 1-1,0-1 0,0 0 1,0 0-1,0 0 0,0 0 1,0 0-1,0 0 0,0 0 0,0 0 1,0 1-1,0-1 0,0 0 1,0 0-1,0 0 0,0 0 1,0 0-1,0 0 0,0 0 1,0 0-1,0 0 0,1 0 1,-1 1-1,0-1 0,0 0 0,0 0 1,0 0-1,0 0 0,0 0 1,0 0-1,-21 8-156,-34 8 282,-65 6 512,-143 10 1,98-20-8506,135-10 5065,-12 2-9718</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2:30.869"/>
    </inkml:context>
    <inkml:brush xml:id="br0">
      <inkml:brushProperty name="width" value="0.025" units="cm"/>
      <inkml:brushProperty name="height" value="0.025" units="cm"/>
    </inkml:brush>
  </inkml:definitions>
  <inkml:trace contextRef="#ctx0" brushRef="#br0">129 147 5125,'0'0'1142,"-9"0"-859,-2 0 15,-27-1 3371,38 1-3546,1 0-1,-1 0 1,0 0 0,1 0 0,-1 0 0,0 0 0,1 0 0,-1-1 0,0 1 0,1 0 0,-1 0 0,0 0 0,1-1 0,-1 1 0,0 0 0,1 0 0,-1-1-1,0 1 1,0 0 0,1-1 0,-1 1 0,0 0 0,0-1 0,0 1 0,0 0 0,1-1 0,-1 1 0,0 0 0,0-1 0,0 1 0,0-1 0,0 1 0,0 0-1,0-1 1,0 1 0,0-1 0,0 1 0,0 0 0,0-1 0,0 1 0,-1 0 0,1-1 0,0 1 0,0 0 0,0-1 0,0 1 0,-1 0 0,1-1 0,0 1 0,0 0-1,-1-1 1,1 1 0,0 0 0,-1 0 0,1-1 0,0 1 0,0 0 0,-1 0 0,1 0 0,-1-1 0,1 1 0,0 0 0,-1 0 0,1 0 0,0 0 0,-1 0-1,1 0 1,-1 0 0,164 4 1261,-73 0-1166,141-12 1,-196 4-176,-14 3 56,-1-1 0,1-2 1,-1 0-1,24-8 0,-44 12-65,0 0 1,0 0 0,0 0-1,0 0 1,0 0-1,0 0 1,1 0-1,-1 0 1,0 0-1,0 0 1,0 0 0,0 0-1,0 0 1,0 0-1,1 0 1,-1 0-1,0 0 1,0 0-1,0 0 1,0 0 0,0 0-1,0 0 1,0 0-1,1 0 1,-1 0-1,0 0 1,0 0 0,0 0-1,0 0 1,0 0-1,0-1 1,0 1-1,0 0 1,0 0-1,1 0 1,-1 0 0,0 0-1,0 0 1,0 0-1,0-1 1,0 1-1,0 0 1,0 0-1,0 0 1,0 0 0,0 0-1,0 0 1,0-1-1,0 1 1,0 0-1,0 0 1,0 0 0,0 0-1,0 0 1,0 0-1,0 0 1,0-1-1,0 1 1,0 0-1,-1 0 1,1 0 0,0 0-1,0 0 1,0 0-1,0 0 1,0-1-1,0 1 1,-14-3 509,-19 1-614,-543 15 1981,612-24-1379,-8 0-557,89-16 45,2 6 0,1 4 0,123 0 0,-243 17-25,-1 0-1,1 0 0,0 0 1,0 0-1,0 0 1,0 0-1,0 1 0,0-1 1,0 0-1,0 0 1,0 0-1,0 0 0,0 0 1,0 0-1,0 1 1,0-1-1,0 0 0,0 0 1,0 0-1,0 0 1,0 0-1,0 1 0,0-1 1,0 0-1,0 0 1,0 0-1,0 0 0,0 0 1,0 0-1,0 0 0,1 1 1,-1-1-1,0 0 1,0 0-1,0 0 0,0 0 1,0 0-1,0 0 1,0 0-1,1 0 0,-29 12-13,-44 12 129,-492 98 181,528-116-277,141-17-489,445-100-470,-692 138 1077,-430 66 1604,1064-173-6370,-419 68 4323,-37 7 11,0-2 0,57-17 0,-146 19 1421,-68 15-586,2 6 1,-119 31 0,80-14-6222,121-27-1788</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2:56.094"/>
    </inkml:context>
    <inkml:brush xml:id="br0">
      <inkml:brushProperty name="width" value="0.025" units="cm"/>
      <inkml:brushProperty name="height" value="0.025" units="cm"/>
    </inkml:brush>
  </inkml:definitions>
  <inkml:trace contextRef="#ctx0" brushRef="#br0">17 0 15663,'-7'11'1217,"-2"11"148,9-22-1357,1 1-1,-1 0 0,0-1 0,1 1 0,-1-1 1,1 1-1,-1 0 0,1-1 0,0 1 0,-1-1 1,1 0-1,0 1 0,-1-1 0,1 1 1,0-1-1,-1 0 0,1 0 0,0 1 0,0-1 1,-1 0-1,1 0 0,0 0 0,0 0 0,-1 0 1,1 0-1,0 0 0,0 0 0,-1 0 1,1 0-1,0 0 0,1-1 0,100-5 938,-78 3-657,1 1 1,0 1-1,-1 1 0,1 1 0,0 2 1,33 7-1,4 3 250,0-3 0,1-2 0,0-3 0,89-4-1,-126-1-445,-14 0 112,0 2-1,0-1 1,17 6-1,-20-4-405,0-1 0,0 0 1,0-1-1,0 0 0,1-1 0,-1 1 0,12-2 0,-8-5-2926,-4-5-2141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29.719"/>
    </inkml:context>
    <inkml:brush xml:id="br0">
      <inkml:brushProperty name="width" value="0.025" units="cm"/>
      <inkml:brushProperty name="height" value="0.025" units="cm"/>
    </inkml:brush>
  </inkml:definitions>
  <inkml:trace contextRef="#ctx0" brushRef="#br0">128 1 16816,'0'0'5744,"-3"10"-3272,-32 78-841,-26 80 2326,54-141-3528,0 0 1,2 0-1,0 0 1,0 45-1,10-55-1115,6-18-1008,11-25-2519,-17 14 1898,0-1-1,-1 1 1,5-24-1,-2-11-4827</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2:57.094"/>
    </inkml:context>
    <inkml:brush xml:id="br0">
      <inkml:brushProperty name="width" value="0.025" units="cm"/>
      <inkml:brushProperty name="height" value="0.025" units="cm"/>
    </inkml:brush>
  </inkml:definitions>
  <inkml:trace contextRef="#ctx0" brushRef="#br0">1 102 13645,'0'0'3844,"12"3"-3684,1 1-84,0-2 0,0 1-1,0-2 1,0 0 0,1 0 0,-1-1 0,0-1 0,25-4 0,452-51 249,-299 40-282,-106 9-89,128-16-1974,-160 14-1546</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07.930"/>
    </inkml:context>
    <inkml:brush xml:id="br0">
      <inkml:brushProperty name="width" value="0.025" units="cm"/>
      <inkml:brushProperty name="height" value="0.025" units="cm"/>
    </inkml:brush>
  </inkml:definitions>
  <inkml:trace contextRef="#ctx0" brushRef="#br0">123 0 7591,'16'13'1262,"0"1"0,0 1 0,17 21 0,-21-20-852,-1 0-1,0 0 0,-1 1 0,-1 0 0,0 0 1,8 27-1,-12-27-110,-1-1 0,0 0 1,-1 1-1,-1 0 0,-1-1 0,0 1 1,-1 0-1,-1 0 0,0-1 0,-2 1 0,1 0 1,-2-1-1,-1 0 0,-8 22 0,-7 9 473,-2-1-1,-40 61 1,47-85-609,0 0 1,-2 0-1,-1-2 1,-1 0 0,0-1-1,-28 21 1,32-33 2,11-5-1964,8-6-5704,5 0 3209</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09.209"/>
    </inkml:context>
    <inkml:brush xml:id="br0">
      <inkml:brushProperty name="width" value="0.025" units="cm"/>
      <inkml:brushProperty name="height" value="0.025" units="cm"/>
    </inkml:brush>
  </inkml:definitions>
  <inkml:trace contextRef="#ctx0" brushRef="#br0">0 192 11499,'0'0'2253,"2"-10"-209,1-3-1433,0 0 1,1 0-1,1 0 0,0 0 0,1 1 0,9-16 0,-12 22-536,0 1 1,1 0-1,0-1 0,-1 1 0,2 1 0,-1-1 1,0 0-1,1 1 0,0 0 0,0 0 0,0 1 1,0-1-1,1 1 0,0 0 0,-1 1 0,1-1 1,0 1-1,7-2 0,-13 5-55,1-1 0,0 0 0,-1 0 1,1 1-1,0-1 0,-1 1 0,1-1 0,-1 0 0,1 1 0,0-1 0,-1 1 1,1-1-1,-1 1 0,1 0 0,-1-1 0,0 1 0,1-1 0,-1 1 1,1 0-1,-1-1 0,0 1 0,0 0 0,1-1 0,-1 1 0,0 0 0,0 0 1,0-1-1,0 1 0,0 0 0,0 0 0,0-1 0,0 1 0,0 0 1,0-1-1,0 1 0,-1 0 0,1 0 0,0-1 0,-1 2 0,-6 32 1113,-55 101 2326,97-146-3774,-33 10 312,1-1 0,-1 1 0,1 0-1,0 0 1,-1 0 0,1 1 0,0-1 0,0 1 0,-1 0-1,1-1 1,0 1 0,0 0 0,0 1 0,0-1 0,-1 0-1,1 1 1,0 0 0,0-1 0,-1 1 0,1 0 0,4 3-1,-4-2 6,-1 0-1,0 1 1,0-1-1,0 1 0,0 0 1,0-1-1,0 1 0,-1 0 1,0 0-1,1 0 1,-1 0-1,0 0 0,0 0 1,-1 1-1,2 5 0,-1 4 62,-1 0 0,0 0 0,0 0 0,-1 0 0,-1 0-1,0-1 1,-1 1 0,-6 17 0,5-17 4,-1-1 1,0 1-1,-1-1 1,-1 0-1,0-1 1,0 1-1,-1-1 1,0-1-1,-1 0 1,-14 13-1,9-18-2892,4-5-5886,9 0 7777</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08.572"/>
    </inkml:context>
    <inkml:brush xml:id="br0">
      <inkml:brushProperty name="width" value="0.025" units="cm"/>
      <inkml:brushProperty name="height" value="0.025" units="cm"/>
    </inkml:brush>
  </inkml:definitions>
  <inkml:trace contextRef="#ctx0" brushRef="#br0">244 0 10954,'0'0'956,"9"12"806,13 17-898,-2 0 1,-2 1 0,0 1 0,13 33 0,-23-36-448,0 1 0,-2 0 0,-1 0 0,-1 0 0,-2 1 1,-1 0-1,-1-1 0,-2 1 0,-1-1 0,-1 1 0,-12 43 0,0-15 126,-3 0 0,-3-2 0,-2 0-1,-50 84 1,73-137-568,-14 23 139,-1-1 1,-32 38-1,45-58-217,-1-1 1,0 1 0,0-1-1,-1 0 1,1 0 0,-1 0-1,0-1 1,1 0 0,-2 0-1,1 0 1,0 0 0,-1-1 0,1 0-1,-1 0 1,1-1 0,-1 1-1,0-1 1,0 0 0,0-1-1,-9 0 1,14 0-21,0 0 0,0 0 0,0-1 0,0 1 0,0-1 0,0 1 0,0-1 0,0 1 0,0-1 0,1 0 0,-1 1 0,0-1 0,0 0-1,1 0 1,-1 0 0,0 1 0,1-1 0,-1 0 0,1 0 0,-1 0 0,1 0 0,0 0 0,-1 0 0,1 0 0,0 0 0,-1 0 0,1-2 0,-1-34-2303,1 27 1405,3-34-3671,8-8-3092</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09.756"/>
    </inkml:context>
    <inkml:brush xml:id="br0">
      <inkml:brushProperty name="width" value="0.025" units="cm"/>
      <inkml:brushProperty name="height" value="0.025" units="cm"/>
    </inkml:brush>
  </inkml:definitions>
  <inkml:trace contextRef="#ctx0" brushRef="#br0">96 211 8808,'0'-11'4303,"0"-3"-3457,-1-9 976,2 0 0,4-26 0,-5 44-1535,1 0 1,0-1-1,0 1 1,0 0 0,1 0-1,0 0 1,0 0-1,0 0 1,1 1-1,-1-1 1,1 0-1,0 1 1,1 0-1,-1 0 1,1 0-1,5-5 1,-8 9-263,0-1-1,0 0 1,0 1-1,0-1 1,0 1 0,0-1-1,0 1 1,0-1-1,1 1 1,-1 0 0,0-1-1,0 1 1,0 0-1,0 0 1,1 0 0,-1 0-1,0 0 1,0 0-1,0 1 1,1-1 0,-1 0-1,0 0 1,0 1-1,0-1 1,0 1 0,0-1-1,0 1 1,1 0-1,-1-1 1,-1 1 0,1 0-1,0 0 1,0-1-1,0 1 1,0 0-1,0 0 1,-1 0 0,1 0-1,0 0 1,-1 0-1,1 0 1,0 2 0,3 6 123,-1 0 0,0 0 0,0 0 0,2 12 1,-3-12-21,2 10 49,-4-14-166,1 0 1,0 0-1,0 0 1,1 0-1,-1 0 1,1 0-1,3 5 1,-5-10-13,1 1 0,-1-1 0,1 1-1,-1-1 1,1 1 0,-1-1 0,1 1 0,-1-1 0,1 0 0,-1 1 0,1-1 0,0 0 0,-1 1 0,1-1-1,0 0 1,-1 0 0,1 1 0,0-1 0,-1 0 0,1 0 0,0 0 0,0 0 0,23-12 3,-22 9-3,0 1 1,1 0-1,-1 0 1,1 0-1,0 0 1,0 1-1,0-1 1,0 1-1,0-1 1,0 1-1,0 0 1,0 0-1,0 1 1,1-1-1,-1 1 1,0-1-1,1 1 1,-1 0 0,0 0-1,1 0 1,3 2-1,-4-1 2,-1 0 0,0 1 0,1 0-1,-1-1 1,0 1 0,0 0 0,0 0 0,0 0-1,-1 0 1,1 1 0,-1-1 0,1 0 0,-1 1 0,0-1-1,1 1 1,-1-1 0,-1 1 0,1 0 0,0-1-1,-1 1 1,1 0 0,-1-1 0,0 1 0,0 0 0,0 4-1,-1 11 287,0 0-1,-1-1 1,-1 1-1,0-1 1,-2 1-1,0-1 0,-1-1 1,0 1-1,-2-1 1,-13 23-1,-13 17 1243,-60 73 0,86-118-1560,-36 41 204,41-49-241,0 0 0,0 0 0,-1 0 0,1-1 0,-1 1 0,0-1 0,0 0 0,0 0 0,0 0 0,0 0 0,0-1 0,-6 2 0,7-4-235,1 1 1,0-1-1,0 1 1,0-1-1,-1 0 1,1 1-1,0-1 0,0 0 1,0-1-1,0 1 1,0 0-1,0-1 1,1 1-1,-1-1 1,0 1-1,1-1 0,-1 0 1,1 1-1,-1-1 1,1 0-1,0 0 1,0 0-1,0 0 1,0 0-1,0-1 0,0-2 1,-5-6-1677,-13-24-4940</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10.639"/>
    </inkml:context>
    <inkml:brush xml:id="br0">
      <inkml:brushProperty name="width" value="0.025" units="cm"/>
      <inkml:brushProperty name="height" value="0.025" units="cm"/>
    </inkml:brush>
  </inkml:definitions>
  <inkml:trace contextRef="#ctx0" brushRef="#br0">87 1 13004,'0'0'1933,"8"10"-914,18 24-403,-2 1-1,-1 1 0,33 71 0,-45-82-428,-2 1 0,-1 0-1,0 1 1,-2 0-1,-2 0 1,0 1 0,-2-1-1,0 1 1,-3-1 0,0 1-1,-1 0 1,-2-1-1,-1 0 1,-1 0 0,-1 0-1,-1-1 1,-1 0-1,-2 0 1,-1-1 0,-1-1-1,0 0 1,-29 36-1,31-45-432,-2 0-1,0-1 1,-23 19-1,27-26-1407,0-1 0,-1 1 0,0-2 0,-11 6 0,9-6-5137</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11.882"/>
    </inkml:context>
    <inkml:brush xml:id="br0">
      <inkml:brushProperty name="width" value="0.025" units="cm"/>
      <inkml:brushProperty name="height" value="0.025" units="cm"/>
    </inkml:brush>
  </inkml:definitions>
  <inkml:trace contextRef="#ctx0" brushRef="#br0">1 249 10698,'0'0'1879,"0"-9"-32,1-1-1414,0 0 0,0 0 0,1 0-1,1 1 1,0-1 0,0 1 0,1 0 0,0 0-1,0 0 1,1 0 0,0 1 0,1 0 0,11-13-1,-9 10-135,1 1-1,-1 1 1,1-1-1,1 1 1,0 1 0,0 0-1,1 1 1,0-1-1,0 2 1,14-7-1,-24 13-282,-1 0 0,1 0 0,0 0-1,0 0 1,0 0 0,-1 1 0,1-1 0,0 0 0,0 0-1,-1 0 1,1 1 0,0-1 0,0 0 0,-1 1 0,1-1-1,0 1 1,-1-1 0,1 1 0,0-1 0,-1 1-1,1-1 1,-1 1 0,1-1 0,-1 1 0,1 0 0,-1-1-1,0 1 1,1 0 0,-1 0 0,0-1 0,1 1 0,-1 0-1,0 0 1,0-1 0,0 1 0,0 0 0,1 0 0,-1 0-1,0-1 1,-1 1 0,1 0 0,0 0 0,0 1 0,-3 44 588,3-41-494,-6 30 80,-2 1 0,-2-1 0,-19 48 0,14-40 44,-16 65 1,30-106-237,0 0 1,1 0-1,-1 0 0,1 0 1,-1 0-1,1 0 1,0 0-1,0-1 0,0 1 1,0 0-1,0 0 1,0 0-1,1 0 0,-1 0 1,1 0-1,-1 0 0,1 0 1,0 0-1,0-1 1,-1 1-1,1 0 0,1-1 1,-1 1-1,0 0 1,0-1-1,0 1 0,2 0 1,0-1-14,0 0 1,0-1-1,0 1 0,0-1 1,0 0-1,-1 0 1,1 0-1,0 0 0,0 0 1,0-1-1,0 1 1,0-1-1,-1 0 0,1 0 1,0 0-1,-1 0 1,1 0-1,4-4 0,17-9-1102,0-2-1,-1 0 1,31-29-1,-20 16-2676,3 0-2776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11.279"/>
    </inkml:context>
    <inkml:brush xml:id="br0">
      <inkml:brushProperty name="width" value="0.025" units="cm"/>
      <inkml:brushProperty name="height" value="0.025" units="cm"/>
    </inkml:brush>
  </inkml:definitions>
  <inkml:trace contextRef="#ctx0" brushRef="#br0">150 1 12684,'0'0'1244,"4"9"-422,22 65 338,-2 1 0,-5 1 0,-2 1 0,-4 0 0,-3 1 0,-1 146 0,-11-188-811,-1 0 0,-2-1 0,-2 1 0,-1-1 0,-20 52 0,10-41-251,-2-1 0,-1-1 1,-42 62-1,57-98-123,5-4-15,-1 0-1,0-1 1,0 0-1,-1 1 1,1-1 0,-1 0-1,1 0 1,-1 0-1,0-1 1,0 1 0,0-1-1,0 1 1,-1-1-1,1 0 1,-1 0-1,1-1 1,-7 3 0,9-4-62,-1 0 1,1-1 0,0 1 0,0-1 0,0 1-1,-1-1 1,1 0 0,0 1 0,0-1 0,0 0-1,0 0 1,0 1 0,0-1 0,0 0 0,0 0-1,1 0 1,-1 0 0,0 0 0,1-1 0,-1 1-1,0 0 1,1 0 0,-1 0 0,1 0 0,0-1-1,-1 1 1,1 0 0,0-3 0,-7-42-2312,7 40 1915,-3-53-2961,2-7-1047</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3:12.428"/>
    </inkml:context>
    <inkml:brush xml:id="br0">
      <inkml:brushProperty name="width" value="0.025" units="cm"/>
      <inkml:brushProperty name="height" value="0.025" units="cm"/>
    </inkml:brush>
  </inkml:definitions>
  <inkml:trace contextRef="#ctx0" brushRef="#br0">13 309 5701,'0'0'7319,"-3"-12"-6849,0 3-212,1 1-1,0 0 1,1-1 0,0 1-1,0-1 1,1 1 0,0-1-1,1 1 1,0-1 0,0 1-1,0 0 1,1-1 0,1 1-1,5-15 1,3 0 1415,27-41 0,-34 57-1454,1 1 1,-1 0-1,1 0 1,1 1-1,-1 0 1,1-1-1,0 2 1,0-1-1,0 1 1,14-7-1,-19 10-199,0 1 0,0-1 0,1 1 0,-1-1 0,0 1 0,1 0 0,-1 0 0,1-1 0,-1 1 0,0 0 0,1 0 0,-1 0 0,1 1 0,-1-1 0,0 0 0,1 0 0,-1 1-1,0-1 1,1 1 0,-1-1 0,0 1 0,0 0 0,1-1 0,-1 1 0,0 0 0,0 0 0,0 0 0,0 0 0,0 0 0,0 0 0,0 0 0,0 0 0,-1 0 0,1 0 0,0 0 0,-1 1 0,1-1 0,0 0 0,-1 1 0,0-1 0,1 0 0,-1 1 0,0-1-1,1 3 1,1 9 297,-1-1 0,1 1 0,-2 25-1,-1-25-84,-1 64 522,-5 0 0,-2 0 0,-25 93 0,29-150-636,1 1-1,1-1 1,-1 29-1,4-48-131,-1 0 1,1 0-1,0 0 1,0-1-1,1 1 0,-1 0 1,0 0-1,0 0 0,0 0 1,0-1-1,1 1 0,-1 0 1,0 0-1,1-1 0,-1 1 1,1 0-1,-1-1 0,1 1 1,-1 0-1,1-1 0,-1 1 1,1-1-1,-1 1 1,1-1-1,0 1 0,0-1 1,-1 1-1,1-1 0,0 0 1,-1 1-1,2-1 0,1 1-30,-1-1-1,1 0 0,-1 0 0,1 0 0,-1 0 1,1 0-1,-1-1 0,0 1 0,1-1 1,3-1-1,3-2-141,1 0 0,-1 0 1,0-1-1,13-9 0,10-13-1983,-1-3 0,35-40 0,-26 22-4018</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00.649"/>
    </inkml:context>
    <inkml:brush xml:id="br0">
      <inkml:brushProperty name="width" value="0.025" units="cm"/>
      <inkml:brushProperty name="height" value="0.025" units="cm"/>
    </inkml:brush>
  </inkml:definitions>
  <inkml:trace contextRef="#ctx0" brushRef="#br0">323 291 8232,'0'0'2562,"-10"-3"-2460,-27-11-28,36 14-67,0 0 0,0-1 0,0 0-1,0 1 1,0-1 0,0 1 0,0-1 0,0 0-1,1 0 1,-1 1 0,0-1 0,1 0-1,-1 0 1,0 0 0,1 0 0,-1 0 0,1 0-1,0 0 1,-1 0 0,1 0 0,0 0-1,-1 0 1,1 0 0,0 0 0,0 0 0,0 0-1,0 0 1,0 0 0,0 0 0,0-1 0,0 1-1,1 0 1,-1 0 0,0 0 0,1 0-1,-1 0 1,1-1 0,19-27 109,-14 25 173,1 1-1,-1-1 0,1 1 1,0 0-1,0 1 1,0 0-1,0 0 1,0 0-1,0 1 1,1 0-1,8 0 0,91 3 1708,-76 0-1800,503 2 1009,-170-6-707,-102 14-48,84-1-261,-280-13-163,-1-3 0,1-2 0,81-21-1,87-46 71,-142 42-32,115-24 1,-184 50 957,-50 6 1280,-2 1-2311,-24-3 64,-553 9 50,-394 62-73,423-34-21,445-24-42,1 6 1,-197 52 0,325-69 14,1 1 1,-1 0-1,1-1 0,-1 1 1,1 0-1,-1 1 0,1-1 1,0 0-1,-1 1 0,1-1 1,0 1-1,-3 3 0,4-5 4,1 0 1,0 1-1,0-1 0,0 0 0,0 1 1,0-1-1,0 0 0,0 1 0,0-1 0,0 0 1,0 1-1,0-1 0,0 0 0,0 1 1,0-1-1,0 0 0,0 1 0,0-1 0,0 0 1,0 1-1,1-1 0,-1 0 0,0 1 1,0-1-1,0 0 0,0 0 0,1 1 0,-1-1 1,0 0-1,0 0 0,1 1 0,-1-1 1,23 10-310,42 5 278,0-2 1,123 6-1,139-15-20,-200-5 78,792-78-349,-443 23 187,678-13-237,-1555 82 636,76 0-237,-457-14 719,-87 3-363,757 2-351,-175 31 0,214-20-22,1 3 0,0 2 0,-92 42 0,147-55-120,10-5-82,0 0 0,0 1 1,0 0-1,1 1 0,-1-1 1,1 1-1,-1 1 0,1-1 0,1 1 1,-1 0-1,1 0 0,-8 10 0,11-4-2053,8-10-4251,8-8-1329</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0.045"/>
    </inkml:context>
    <inkml:brush xml:id="br0">
      <inkml:brushProperty name="width" value="0.025" units="cm"/>
      <inkml:brushProperty name="height" value="0.025" units="cm"/>
    </inkml:brush>
  </inkml:definitions>
  <inkml:trace contextRef="#ctx0" brushRef="#br0">0 90 13837,'0'0'3342,"0"-8"-144,1-29-337,-1 36-2693,0 0 0,1 0 0,-1 0-1,0 0 1,0 0 0,1 0 0,-1 0 0,1 0 0,-1 0 0,1 0-1,-1 0 1,1 1 0,-1-1 0,1 0 0,0 0 0,0 1 0,-1-1 0,1 0-1,0 1 1,0-1 0,0 0 0,0 1 0,0-1 0,-1 1 0,1 0-1,0-1 1,0 1 0,2-1 0,30 0 1549,-23 1-1309,256-14 1713,-154 7-5454,-91 7-3669,-35 5-3016,1 0 8952,-22 8-7112</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13.474"/>
    </inkml:context>
    <inkml:brush xml:id="br0">
      <inkml:brushProperty name="width" value="0.025" units="cm"/>
      <inkml:brushProperty name="height" value="0.025" units="cm"/>
    </inkml:brush>
  </inkml:definitions>
  <inkml:trace contextRef="#ctx0" brushRef="#br0">57 95 6406,'-8'0'4895,"-41"0"-1473,69-1 572,19-6-2378,27-2-1380,941-16 401,-914 25-559,-1223 20 2810,1402-49-1777,245 5-2043,-124 10 315,-383 13 625,-11 0 13,-26-1 53,-50 1 149,-87 0 97,-622 27 620,759-20-941,12-2-1959,3-3-4273,27-1-2053</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19.376"/>
    </inkml:context>
    <inkml:brush xml:id="br0">
      <inkml:brushProperty name="width" value="0.025" units="cm"/>
      <inkml:brushProperty name="height" value="0.025" units="cm"/>
    </inkml:brush>
  </inkml:definitions>
  <inkml:trace contextRef="#ctx0" brushRef="#br0">137 108 10826,'0'0'10314,"14"-2"-9844,388-14 1394,-21 3-915,-354 9 1126,-64 3 24,23 1-2408,-788 0 651,774 2-416,26-1-17,7 1-11,44 2-58,434-26 16,-161-19-86,-312 37 722,-27-1-121,-34 0-60,-441 1-108,445 6-191,-82 15 0,111-14-346,-1 1-1,2 2 0,-1-1 1,0 2-1,1 1 0,1 0 1,-21 13-1,32-18-209,1 1-1,-1-1 1,1 1-1,0 0 1,0 0-1,1 0 1,-1 0-1,1 1 0,0 0 1,-3 5-1,1 7-4291</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4.482"/>
    </inkml:context>
    <inkml:brush xml:id="br0">
      <inkml:brushProperty name="width" value="0.025" units="cm"/>
      <inkml:brushProperty name="height" value="0.025" units="cm"/>
    </inkml:brush>
  </inkml:definitions>
  <inkml:trace contextRef="#ctx0" brushRef="#br0">286 1 5830,'0'0'4041,"0"10"-3054,-12 393 3511,-32 216-4131,6-101 400,27-332-352,-80 1436 889,50 2-1250,45-1006 4,-23 1032-122,4-1324 584,5-96-1300,2-77-3177,7-133-3709</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5.516"/>
    </inkml:context>
    <inkml:brush xml:id="br0">
      <inkml:brushProperty name="width" value="0.025" units="cm"/>
      <inkml:brushProperty name="height" value="0.025" units="cm"/>
    </inkml:brush>
  </inkml:definitions>
  <inkml:trace contextRef="#ctx0" brushRef="#br0">46 1 7847,'38'737'4788,"-66"985"-2700,-27-341 86,101-2-627,-16-1069-1584,44 821-753,-74-1115 460,0 35-291,0-48 456,0-1 1,-1 0-1,1 0 0,0 0 0,-1 1 0,1-1 0,-1 0 0,0 0 0,0 0 0,0 0 1,0 0-1,0 0 0,0 0 0,-1-1 0,1 1 0,0 0 0,-3 2 0,4-4 33,-1 0 0,1 0 0,-1 0 0,1 0 0,0 1 0,-1-1 0,1 0 0,-1 0 0,1 0 0,-1 0 0,1 0 0,0 0 0,-1 0 0,1 0 0,-1 0 1,1 0-1,-1 0 0,1 0 0,-1-1 0,1 1 0,0 0 0,-1 0 0,1 0 0,-1-1 0,1 1 0,0 0 0,-1 0 0,1-1 0,-15-18-7625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6.249"/>
    </inkml:context>
    <inkml:brush xml:id="br0">
      <inkml:brushProperty name="width" value="0.025" units="cm"/>
      <inkml:brushProperty name="height" value="0.025" units="cm"/>
    </inkml:brush>
  </inkml:definitions>
  <inkml:trace contextRef="#ctx0" brushRef="#br0">55 0 7751,'0'0'12028,"4"10"-11361,4 5-487,1-2 1,0 1-1,0-1 1,1 0-1,13 11 1,21 28 119,-31-35-244,-1 1 0,-1 1 0,0 0 0,-2 1 0,0 0 0,-1 0 0,-1 0 0,-1 1 0,-1 1 0,0-1 0,-2 0 0,-1 1 0,0 0 0,-2 0 0,0-1 0,-5 33 0,-2-18 287,-1 0 0,-1 0-1,-2-1 1,-2-1-1,-1 0 1,-1 0-1,-2-2 1,-41 59-1,38-62-583,-1-1-1,-2-1 1,-26 24-1,45-47-407,20-22-10724</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6.701"/>
    </inkml:context>
    <inkml:brush xml:id="br0">
      <inkml:brushProperty name="width" value="0.025" units="cm"/>
      <inkml:brushProperty name="height" value="0.025" units="cm"/>
    </inkml:brush>
  </inkml:definitions>
  <inkml:trace contextRef="#ctx0" brushRef="#br0">277 22 13485,'0'0'7223,"-11"-5"-6348,5 1-762,4 3-83,0-1 0,-1 1 0,1 0 0,0 0 0,-1 0 0,1 0-1,-1 0 1,1 0 0,-1 0 0,1 1 0,-1-1 0,1 1 0,-1 0 0,0 0 0,1 0 0,-1 0 0,1 0 0,-1 1 0,1-1 0,-1 1 0,0 0 0,1-1 0,0 1-1,-1 0 1,1 0 0,0 1 0,-1-1 0,1 1 0,0-1 0,-3 3 0,-13 15 201,0 1-1,1 1 1,1 0-1,1 1 1,2 0-1,0 2 1,1-1-1,1 2 1,1-1-1,1 1 0,2 1 1,0 0-1,2 0 1,0 0-1,2 0 1,1 41-1,1-62-220,1 1 0,1-1 0,-1 0 0,1 1 0,0-1 1,0 0-1,0 1 0,1-1 0,0 0 0,0 0 0,0 0 0,1 0 0,0 0 0,-1-1 0,2 1 0,-1-1 0,0 0 0,1 0 0,0 0 0,0 0 0,0-1 0,0 0 0,1 1 0,-1-2 0,1 1 0,0 0 0,0-1 0,0 0 0,0 0 0,0 0 0,0-1 0,1 0 0,-1 0 0,1 0 0,-1-1 0,0 1 0,1-1 0,-1-1 0,6 0 0,-1 0 37,1-1 0,-1 0 1,0-1-1,0 0 0,-1-1 0,1 0 1,-1 0-1,1-1 0,14-10 0,-20 12 35,0 1-1,0-1 0,-1 0 1,1 0-1,0 0 0,-1 0 0,0-1 1,0 1-1,0-1 0,0 0 1,-1 0-1,0 0 0,1 0 1,-1 0-1,-1 0 0,1-1 0,-1 1 1,1-1-1,-1 1 0,0-1 1,-1 0-1,1 1 0,-1-10 0,-1 13-44,0-1-1,1 1 0,-1-1 0,0 1 0,0-1 0,0 1 0,0 0 0,0-1 0,0 1 0,0 0 0,0 0 1,0 0-1,-1 0 0,1 0 0,0 0 0,-1 0 0,1 0 0,-1 0 0,1 1 0,-1-1 0,0 1 1,1-1-1,-1 1 0,1 0 0,-1-1 0,0 1 0,-1 0 0,-53-1 745,49 1-752,-2 1-318,1-1-1,0 1 1,-1 1 0,1 0 0,0 0-1,0 1 1,0 0 0,1 0 0,-1 0-1,-8 6 1,13-6 9,-1-1 0,1 1 0,-1-1 0,1 1 0,0 0 0,0 0 0,1 1 0,-1-1 0,0 1 0,1-1 0,0 1 0,0 0 0,0-1 0,0 1 0,1 0 0,0 0 0,0 1 0,0-1 0,0 0 0,0 0 0,1 6 0,0 11-6767</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7.183"/>
    </inkml:context>
    <inkml:brush xml:id="br0">
      <inkml:brushProperty name="width" value="0.025" units="cm"/>
      <inkml:brushProperty name="height" value="0.025" units="cm"/>
    </inkml:brush>
  </inkml:definitions>
  <inkml:trace contextRef="#ctx0" brushRef="#br0">23 1 13421,'0'0'3822,"8"9"-2792,-1-2-818,-1 0 16,0 0-1,0-1 1,1 1-1,0-2 1,1 1-1,14 8 1,-12-9-117,-1 1 1,1 0 0,-1 1-1,0 0 1,-1 0 0,0 1-1,0 0 1,-1 0 0,0 1-1,0 0 1,-1 0 0,0 0-1,0 1 1,-1 0 0,-1 0-1,1 1 1,-2-1 0,0 1-1,0 0 1,-1 0 0,0 0-1,0 0 1,-1 19 0,-1 0 208,-1-1 1,-2 1 0,0-1 0,-2 0 0,-1 0 0,-2-1 0,-17 46 0,15-51-430,0-1 0,-2 0 0,0-1 0,-1 0 1,-1-1-1,-1-1 0,-1 0 0,0-1 0,-32 26 0,33-34-2239,7-7-1464</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7.635"/>
    </inkml:context>
    <inkml:brush xml:id="br0">
      <inkml:brushProperty name="width" value="0.025" units="cm"/>
      <inkml:brushProperty name="height" value="0.025" units="cm"/>
    </inkml:brush>
  </inkml:definitions>
  <inkml:trace contextRef="#ctx0" brushRef="#br0">239 0 17521,'-8'7'1505,"-13"12"-871,1 0-1,1 1 1,1 0-1,1 2 1,1 0-1,0 1 1,2 0 0,1 2-1,-11 25 1,14-24-470,0 0 0,2 0 0,1 1 0,1 0 0,1 1 0,2-1 0,1 1 0,1-1 0,3 40 0,-1-60-164,0 0 1,0 0 0,0 0 0,1-1 0,1 1 0,-1 0 0,1-1 0,0 1 0,0-1 0,1 0 0,0 0 0,0 0 0,0-1 0,1 1 0,0-1-1,0 0 1,7 5 0,-7-7 2,-1 0 0,0 0 0,1-1 0,0 0 0,0 0 0,0-1 0,0 1 0,0-1 0,0 0 0,0 0 0,0-1 0,0 1 0,0-1 0,0 0 0,1-1 0,-1 1 0,0-1 0,0 0 0,0 0-1,0-1 1,0 1 0,0-1 0,-1 0 0,7-4 0,-1 1 30,-1-1 0,-1 0 0,1-1 0,-1 0 1,0 0-1,-1-1 0,0 0 0,7-9 0,-11 13 76,0 0 0,0 0 0,-1 0 1,1-1-1,-1 1 0,0-1 0,0 1 1,-1-1-1,1 0 0,-1 0 0,0 0 1,0 0-1,-1 0 0,0 0 0,1 0 1,-2 0-1,1 0 0,0 0 0,-3-6 1,2 8-56,-1 0 1,1 1-1,-1 0 1,0-1-1,0 1 1,0 0-1,-1 0 1,1 0-1,0 1 1,-1-1-1,1 0 1,-1 1-1,1 0 1,-1-1 0,0 1-1,0 0 1,0 0-1,1 1 1,-1-1-1,0 1 1,0-1-1,0 1 1,0 0-1,0 0 1,-3 0-1,-7 0-46,1 1 0,-1-1 0,1 2 0,-21 5 0,24-5-88,0 1 0,1 1-1,0 0 1,0 0 0,0 0 0,0 1 0,1 0-1,-11 9 1,13-9-981,0 1 1,0-1-1,0 1 1,1 0-1,-1 0 0,-3 9 1,5-8-5202</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8.712"/>
    </inkml:context>
    <inkml:brush xml:id="br0">
      <inkml:brushProperty name="width" value="0.025" units="cm"/>
      <inkml:brushProperty name="height" value="0.025" units="cm"/>
    </inkml:brush>
  </inkml:definitions>
  <inkml:trace contextRef="#ctx0" brushRef="#br0">154 1 11627,'5'10'795,"4"12"-382,30 65 837,-3 2 0,27 110 1,-56-172-1004,-2 0 1,0 0 0,-2 1-1,0 0 1,-3-1 0,0 1-1,-1 0 1,-2 0 0,-1-1-1,-1 1 1,-1-1 0,-16 41-1,10-41-107,-2 0-1,0 0 1,-2-1-1,-1-1 0,-39 44 1,37-50-1276,0-1 1,-1 0 0,-45 29 0,30-25-2474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9.304"/>
    </inkml:context>
    <inkml:brush xml:id="br0">
      <inkml:brushProperty name="width" value="0.025" units="cm"/>
      <inkml:brushProperty name="height" value="0.025" units="cm"/>
    </inkml:brush>
  </inkml:definitions>
  <inkml:trace contextRef="#ctx0" brushRef="#br0">0 58 12908,'0'0'2194,"9"-8"-1041,-3 3-976,0 0 0,1 0-1,-1 1 1,1 0-1,0 0 1,1 1-1,-1 0 1,1 0 0,-1 0-1,1 1 1,0 0-1,14-1 1,-6 2 273,0-1-42,0 2 0,0 0 0,25 3 0,-39-3-383,1 0 0,0 1-1,-1-1 1,1 1-1,0 0 1,-1 0-1,1 0 1,-1 0 0,1 0-1,-1 0 1,0 1-1,1-1 1,-1 1-1,0 0 1,0-1 0,0 1-1,0 0 1,0 0-1,-1 0 1,1 1-1,-1-1 1,1 0 0,-1 1-1,0-1 1,0 1-1,0-1 1,1 5 0,-1 2 129,0 0 0,-1 1 0,0-1 0,0 0 0,-1 1 0,-1-1 0,1 0 0,-1 0 0,-1 0 0,-6 15 1,-6 9 489,-28 46 1,10-21-437,32-56-204,-35 79 129,33-74-135,1 0 0,0 1 0,0 0 0,0-1 0,1 1 0,1 0 0,-1 0 0,1 0 0,1 9 0,0-14-39,0 0-1,1 0 0,-1 0 0,1 0 0,-1 0 1,1-1-1,0 1 0,0 0 0,0-1 0,1 0 1,-1 1-1,0-1 0,1 0 0,-1 0 1,1 0-1,0-1 0,0 1 0,0-1 0,0 1 1,0-1-1,5 1 0,11 5-920,2-1 0,24 4 0,-22-6-416,23 6-1708,-5-1-656</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0.389"/>
    </inkml:context>
    <inkml:brush xml:id="br0">
      <inkml:brushProperty name="width" value="0.025" units="cm"/>
      <inkml:brushProperty name="height" value="0.025" units="cm"/>
    </inkml:brush>
  </inkml:definitions>
  <inkml:trace contextRef="#ctx0" brushRef="#br0">29 0 15214,'0'0'8200,"0"8"-5867,0-6-2223,0-1 0,0 1 1,0-1-1,0 1 0,1-1 0,-1 1 0,0-1 0,1 1 1,-1-1-1,1 1 0,-1-1 0,1 1 0,0-1 0,0 0 0,0 1 1,-1-1-1,1 0 0,0 0 0,0 0 0,1 0 0,-1 0 1,0 0-1,0 0 0,0 0 0,1 0 0,-1 0 0,0-1 1,3 2-1,3-1 225,0 0 0,1 0 0,-1-1 1,1 1-1,-1-1 0,12-2 0,103-17 803,-84 11-1453,0 2 0,50-1-1,-87 7 183,-1-1-1,1 1 0,0 0 0,0 0 0,0 0 0,-1 0 0,1 0 1,0 0-1,0 0 0,0 0 0,-1 1 0,1-1 0,0 0 0,0 0 0,-1 1 1,1-1-1,0 0 0,0 1 0,-1-1 0,1 1 0,-1-1 0,1 1 1,0-1-1,-1 1 0,1-1 0,0 2 0,-1-1-87,0 0 1,0 0-1,0 0 0,0 0 1,-1 0-1,1 0 0,0 0 1,-1 0-1,1 0 0,-1-1 1,1 1-1,-1 0 0,1 0 1,-1 0-1,0-1 0,1 1 1,-1 0-1,0 0 0,-40 29-6577,3-12 1059,-4-2-2130</inkml:trace>
  <inkml:trace contextRef="#ctx0" brushRef="#br0" timeOffset="1">82 173 4708,'0'0'8937,"-51"30"-4933,36-16-801,4-3-865,7 0 64,4-4-192,4 1-672,20-7-321,9-1 0,10 0-384,5 0-673,4-1-160,2-7 0,-5 1-1698,-4-3-2401,-4-1-2276,-8-5-2785</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29.851"/>
    </inkml:context>
    <inkml:brush xml:id="br0">
      <inkml:brushProperty name="width" value="0.025" units="cm"/>
      <inkml:brushProperty name="height" value="0.025" units="cm"/>
    </inkml:brush>
  </inkml:definitions>
  <inkml:trace contextRef="#ctx0" brushRef="#br0">58 53 4869,'0'0'12064,"-2"-9"-10932,2 8-1118,-1-1 60,1 0 1,-1-1 0,1 1 0,0-1-1,-1 1 1,1 0 0,0-1 0,1 1-1,-1-1 1,1-4 0,0 6-40,0 0 0,0 0 0,-1 1 0,1-1 0,0 0 1,0 0-1,0 0 0,0 1 0,1-1 0,-1 1 0,0-1 0,0 1 0,0-1 0,0 1 0,0-1 1,1 1-1,-1 0 0,0 0 0,0 0 0,1 0 0,-1 0 0,0 0 0,0 0 0,1 0 1,-1 0-1,0 1 0,0-1 0,0 0 0,1 1 0,-1-1 0,2 2 0,5 0 91,1 1 1,-1 0-1,0 1 0,0 0 0,0 0 0,-1 1 0,1 0 0,-1 0 1,0 0-1,0 1 0,-1 1 0,0-1 0,0 1 0,0 0 0,-1 0 0,0 0 1,0 1-1,-1 0 0,5 12 0,-1-1 114,-1 0 0,-1 1 0,-1 0-1,-1 0 1,-1 0 0,0 0 0,-1 31 0,-2-27-75,-1 0 1,-2-1-1,0 1 1,-1 0-1,-2-1 1,0 0-1,-2 0 1,0-1-1,-1 0 1,-2 0-1,0-1 1,-1 0-1,-1-1 1,-1-1-1,-1 0 1,0-1-1,-2 0 1,-20 17-1,33-32-405,1 0 0,-1 0 1,0-1-1,0 1 0,0-1 0,-1 0 0,1 0 0,0 0 1,-1-1-1,1 1 0,-1-1 0,0 0 0,-6 0 0,10-1-43,1 0 0,-1-1 0,1 1 0,-1 0-1,1 0 1,-1-1 0,1 1 0,-1 0 0,1-1 0,0 1-1,-1-1 1,1 1 0,0 0 0,-1-1 0,1 1 0,0-1-1,-1 1 1,1-1 0,0 1 0,0-1 0,0 1 0,-1-1-1,1 1 1,0-1 0,0 1 0,0-1 0,0 0-1,0 1 1,0-1 0,0 1 0,0-1 0,0 1 0,0-1-1,0 1 1,1-1 0,-1 1 0,0-1 0,0 1 0,1-1-1,-1 1 1,0-1 0,0 1 0,1-1 0,0 0 0,10-12-8408</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30.552"/>
    </inkml:context>
    <inkml:brush xml:id="br0">
      <inkml:brushProperty name="width" value="0.025" units="cm"/>
      <inkml:brushProperty name="height" value="0.025" units="cm"/>
    </inkml:brush>
  </inkml:definitions>
  <inkml:trace contextRef="#ctx0" brushRef="#br0">0 76 10794,'0'0'5654,"5"-9"-4427,-3 5-1021,1-1 0,0 0 0,0 1 0,1 0 0,-1 0-1,1 0 1,0 0 0,0 0 0,0 1 0,1 0-1,-1 0 1,1 0 0,0 0 0,-1 1 0,1 0 0,0 0-1,1 0 1,-1 1 0,0-1 0,0 1 0,1 0 0,-1 1-1,0-1 1,1 1 0,-1 0 0,11 2 0,-14-1-179,-1 0 1,1-1-1,-1 1 0,1 0 1,-1 0-1,1 0 1,-1 0-1,0 1 1,1-1-1,-1 0 0,0 1 1,0-1-1,0 0 1,0 1-1,0-1 1,-1 1-1,1 0 1,0-1-1,-1 1 0,1 0 1,-1-1-1,1 1 1,-1 0-1,0-1 1,0 1-1,0 0 0,0 0 1,0 1-1,-4 55 859,-2-32-554,-1 0 0,-1-1 0,-2 0 0,0 0 0,-20 32 0,17-34 36,1 0-1,2 0 0,0 2 1,1-1-1,-10 49 0,19-71-357,-1 1 1,1-1-1,0 0 0,-1 1 1,1-1-1,0 0 0,1 1 0,-1-1 1,0 0-1,1 1 0,-1-1 0,1 0 1,0 0-1,-1 1 0,1-1 0,0 0 1,1 0-1,-1 0 0,0 0 0,0 0 1,1 0-1,-1 0 0,1-1 0,0 1 1,0-1-1,-1 1 0,1-1 1,0 1-1,0-1 0,0 0 0,0 0 1,1 0-1,-1 0 0,0 0 0,0-1 1,1 1-1,-1-1 0,0 1 0,1-1 1,-1 0-1,0 0 0,1 0 0,3 0 1,10-1-80,-1-1 0,1 0 0,-1 0 0,1-2 0,19-7 0,0-1-1692,50-26 0,-8-6-6585,-17 4-8870</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39.462"/>
    </inkml:context>
    <inkml:brush xml:id="br0">
      <inkml:brushProperty name="width" value="0.025" units="cm"/>
      <inkml:brushProperty name="height" value="0.025" units="cm"/>
    </inkml:brush>
  </inkml:definitions>
  <inkml:trace contextRef="#ctx0" brushRef="#br0">1 68 865,'0'0'17761,"9"1"-16235,32 4 1030,75-2-1,131-25-582,-28 2-2410,-218 20 378,96-7-4411,-36-9-4315,-33 4 681</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39.806"/>
    </inkml:context>
    <inkml:brush xml:id="br0">
      <inkml:brushProperty name="width" value="0.025" units="cm"/>
      <inkml:brushProperty name="height" value="0.025" units="cm"/>
    </inkml:brush>
  </inkml:definitions>
  <inkml:trace contextRef="#ctx0" brushRef="#br0">59 38 12492,'0'0'10554,"14"-6"-9107,-6 2-1171,1-1 25,0 1 1,1 1-1,-1-1 1,1 1-1,-1 1 1,1 0-1,0 0 1,18 0-1,-14 2 95,28 0 709,43 5-1,-73-3-1021,0 0 0,0 0 0,0 1 0,-1 1 0,1 0 0,-1 0 0,0 2 0,14 7 1,-22-11-79,0 0 1,-1 0 0,1 0 0,0 1 0,-1-1 0,0 1 0,0-1 0,1 1 0,-2 0 0,1-1 0,0 1 0,0 0 0,-1 1 0,0-1 0,0 0 0,0 0 0,0 0 0,0 1 0,0-1 0,-1 0 0,0 1 0,1-1 0,-2 1 0,1-1 0,0 0 0,0 1 0,-1-1 0,0 0-1,0 1 1,0-1 0,0 0 0,0 0 0,-1 0 0,1 0 0,-4 5 0,-4 7 30,-1 0 1,0-1-1,-1 0 0,-1-1 1,-18 17-1,-10 4 52,-2-2 1,-50 30 0,46-33-252,-77 65 1,98-68-1842,12-7-3220,10-9-2997</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9.182"/>
    </inkml:context>
    <inkml:brush xml:id="br0">
      <inkml:brushProperty name="width" value="0.025" units="cm"/>
      <inkml:brushProperty name="height" value="0.025" units="cm"/>
    </inkml:brush>
  </inkml:definitions>
  <inkml:trace contextRef="#ctx0" brushRef="#br0">69 1 14798,'0'0'11552,"0"10"-10794,-7 275 2634,1-233-2845,-2-1 0,-2 0-1,-28 83 1,91-303-451,-28 84-104,49-112 0,-72 192-31,0 0 0,1 0 0,0 0 0,0 1 1,1 0-1,-1-1 0,1 1 0,0 1 0,0-1 0,0 0 0,1 1 0,-1 0 0,8-4 0,-10 6 25,0 1-1,0-1 0,0 0 0,0 1 1,-1 0-1,1-1 0,0 1 0,0 0 0,0 0 1,0 0-1,0 0 0,0 0 0,0 0 1,0 1-1,0-1 0,0 1 0,0 0 0,0-1 1,0 1-1,0 0 0,-1 0 0,1 0 0,0 0 1,-1 0-1,1 1 0,0-1 0,-1 0 1,0 1-1,1-1 0,-1 1 0,0-1 0,0 1 1,0 0-1,0 0 0,0-1 0,0 1 1,0 0-1,0 3 0,1-2 22,-1 0 1,0 0-1,0 1 1,0-1-1,0 0 1,-1 0-1,1 1 1,-1-1-1,0 1 1,0-1-1,0 0 1,0 1-1,0-1 1,-1 0-1,0 1 1,0-1-1,0 0 1,0 0-1,0 0 1,-2 4-1,-1-2 28,0 1 1,0-1-1,0 0 0,0-1 0,-1 1 0,0-1 1,1 1-1,-2-2 0,1 1 0,-6 3 0,-2 0 30,-1 0-1,1-2 0,-1 1 0,0-2 0,0 0 0,0 0 0,0-1 0,-27 1 0,40-3-104,0-1 0,0 0 0,0 0-1,0 0 1,1 0 0,-1 0 0,0 0 0,0 0 0,0 0-1,0 0 1,0 0 0,0-1 0,1 1 0,-1 0 0,0-1-1,0 1 1,0 0 0,1-1 0,-1 1 0,0-1 0,0 1-1,1-1 1,-1 1 0,1-1 0,-1 0 0,0 1 0,1-1-1,-1-1 1,1 1-126,0 0-1,0 0 1,0-1 0,1 1-1,-1 0 1,0 0 0,1 0-1,-1-1 1,1 1 0,-1 0-1,1 0 1,0 0-1,-1 0 1,1 0 0,0 0-1,1-1 1,43-37-6486,-13 19 1,4-2-3471</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9.509"/>
    </inkml:context>
    <inkml:brush xml:id="br0">
      <inkml:brushProperty name="width" value="0.025" units="cm"/>
      <inkml:brushProperty name="height" value="0.025" units="cm"/>
    </inkml:brush>
  </inkml:definitions>
  <inkml:trace contextRef="#ctx0" brushRef="#br0">91 1 11563,'0'0'10848,"-5"12"-8281,-15 28-419,8-19-1284,1 1 1,2 1-1,0 0 1,1 0 0,-6 29-1,13-51-859,1-1-1,0 1 0,0 0 1,-1-1-1,1 1 1,0 0-1,0-1 0,0 1 1,0 0-1,0-1 1,0 1-1,0 0 0,0 0 1,0-1-1,0 1 1,0 0-1,1-1 0,-1 1 1,0 0-1,0-1 1,1 1-1,-1-1 0,0 1 1,1 0-1,-1-1 0,0 1 1,1-1-1,-1 1 1,1-1-1,-1 1 0,1-1 1,0 0-1,-1 1 1,1-1-1,-1 1 0,1-1 1,0 0-1,-1 0 1,1 1-1,-1-1 0,1 0 1,0 0-1,0 0 1,-1 0-1,1 0 0,0 0 1,-1 0-1,1 0 1,0 0-1,-1 0 0,1 0 1,0 0-1,-1 0 1,1 0-1,0-1 0,-1 1 1,2-1-1,1 0 16,0-1 0,1 1 0,-1-1 0,0 0 0,0-1-1,0 1 1,-1 0 0,1-1 0,4-5 0,-2-1-20,-1 0 0,1 0 0,-2-1 0,1 0 0,-2 0 0,1 0 0,-1 0 0,-1 0 0,1-1 0,-2 1 0,0 0 0,-1-15 0,1 21 0,0 4 0,-1 1 0,1-1 0,0 0 0,0 1 0,-1-1 0,1 1 0,0-1 0,-1 1 0,1-1 0,-1 0 0,1 1 0,-1-1 0,1 0 0,0 1 0,-1-1 0,1 0 0,-1 0 0,1 1 0,-1-1 0,0 0 0,1 0 0,-1 0 0,1 0 0,-1 0 0,1 0 0,-1 0 0,1 0 0,-1 0 0,1 0 0,-1 0 0,0 0 0,1 0 0,-1 0 0,1-1 0,-1 1 0,1 0 0,-1 0 0,1 0 0,-1-1 0,1 1 0,-1 0 0,1-1 0,0 1 0,-1-1 0,1 1 0,-1 0 0,1-1 0,0 1 0,0-1 0,-1 1 0,1-1 0,0 1 0,0-1 0,-1 1 0,1-2 0,-1 5-191,1-1 0,-1 0 0,1 0 0,-1 0 0,1 1 0,0-1-1,0 0 1,0 0 0,0 1 0,1-1 0,-1 0 0,0 0 0,1 0 0,0 0 0,-1 1 0,1-1 0,0 0 0,0 0 0,0 0-1,0 0 1,1-1 0,-1 1 0,0 0 0,1 0 0,0-1 0,-1 1 0,1-1 0,2 2 0,1-1-520,0 0 1,0-1-1,1 1 1,-1-1-1,1 0 1,0-1-1,-1 1 1,1-1-1,-1 0 1,9-2-1,14-3-4760,2-7-2126</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9.851"/>
    </inkml:context>
    <inkml:brush xml:id="br0">
      <inkml:brushProperty name="width" value="0.025" units="cm"/>
      <inkml:brushProperty name="height" value="0.025" units="cm"/>
    </inkml:brush>
  </inkml:definitions>
  <inkml:trace contextRef="#ctx0" brushRef="#br0">99 2 9801,'0'0'4549,"-8"6"-967,-2 2-2690,0 1 0,0 0 0,1 0 0,-9 12 0,14-16-484,0-1-1,1 2 1,0-1-1,0 0 1,0 1-1,0 0 1,1-1-1,0 1 1,0 0 0,1 0-1,-1 0 1,0 12-1,2-17-390,0-1 0,1 1 0,-1 0 0,0 0 0,0 0 0,0-1-1,1 1 1,-1 0 0,0-1 0,1 1 0,-1 0 0,0-1 0,1 1 0,-1 0 0,1-1 0,-1 1-1,1-1 1,-1 1 0,1-1 0,0 1 0,-1-1 0,1 1 0,0-1 0,-1 0 0,1 1 0,0-1-1,0 1 1,30 3 299,-24-4-206,1-1-1,-1 0 1,1 0 0,-1-1-1,14-4 1,-15 3 58,0 0 1,0-1 0,-1 0-1,1 0 1,-1 0 0,0-1-1,0 0 1,0 0-1,-1 0 1,0 0 0,5-8-1,-7 9-86,0 0-1,0 0 1,0 0-1,0-1 1,0 1 0,-1 0-1,0-1 1,0 0-1,0 1 1,-1-1-1,1 1 1,-1-1-1,0 0 1,0 1 0,-1-1-1,1 1 1,-3-8-1,3 12-86,0-1 1,-1 0-1,1 1 0,0-1 1,-1 1-1,1-1 0,-1 1 0,1-1 1,-1 0-1,1 1 0,-1 0 0,1-1 1,-1 1-1,0-1 0,1 1 0,-1 0 1,1-1-1,-1 1 0,0 0 0,1 0 1,-1-1-1,0 1 0,0 0 1,1 0-1,-1 0 0,0 0 0,1 0 1,-1 0-1,0 0 0,0 0 0,1 0 1,-1 0-1,0 0 0,1 1 0,-1-1 1,0 0-1,1 0 0,-1 1 0,0-1 1,1 1-1,-1-1 0,1 0 1,-1 1-1,1-1 0,-1 1 0,1-1 1,-1 1-1,0 0 0,-25 25-8,25-24 7,-1-1 1,1 1 0,0 0-1,0 0 1,0 0-1,0 0 1,1 0 0,-1 1-1,0-1 1,1 0-1,0 0 1,-1 0 0,1 1-1,0-1 1,0 0 0,0 0-1,0 0 1,1 1-1,-1-1 1,0 0 0,2 4-1,0-4-204,-1 0 0,1 0 0,-1-1 0,1 1 0,0-1 0,0 1 0,0-1 0,0 0 0,0 1 0,0-1 0,0 0-1,0 0 1,0 0 0,0-1 0,1 1 0,4 0 0,9 1-1497,1 0 0,-1-1 0,1-1 0,24-4 0,-2-3-3034,1-6-1419</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0.599"/>
    </inkml:context>
    <inkml:brush xml:id="br0">
      <inkml:brushProperty name="width" value="0.025" units="cm"/>
      <inkml:brushProperty name="height" value="0.025" units="cm"/>
    </inkml:brush>
  </inkml:definitions>
  <inkml:trace contextRef="#ctx0" brushRef="#br0">138 193 11275,'0'0'8957,"-9"3"-7782,1 0-834,0 1-1,1 0 1,-1 0-1,1 1 1,-1 0-1,1 0 1,1 1 0,-1-1-1,-8 12 1,10-12-198,0 0 1,1 0-1,0 0 1,0 1 0,0 0-1,1 0 1,0 0-1,0 0 1,1 0-1,-1 1 1,1-1-1,1 1 1,-1 0-1,1-1 1,0 1-1,1 0 1,-1 8 0,2-14-134,0 1 0,-1-1 0,1 1-1,0-1 1,-1 0 0,1 1 0,0-1 0,0 0 0,0 0 0,0 1 0,0-1 0,1 0 0,-1 0 0,0 0 0,0-1 0,1 1 0,-1 0 0,1 0 0,-1-1 0,0 1 0,1-1 0,-1 1 0,1-1 0,-1 0 0,1 1 0,0-1 0,-1 0 0,1 0 0,-1 0 0,1 0 0,-1 0 0,1-1 0,-1 1 0,1 0 0,2-1 0,1 0 33,1 0 0,0 0 0,-1-1 0,1 0 0,-1 0 1,1 0-1,-1 0 0,9-6 0,2-7 251,-1 0 0,0-1 0,0-1 0,-2 0 0,0-1 0,-1 0 0,14-30 0,-14 23-43,-1-1 1,-1 0-1,-1 0 0,-2-1 0,7-40 1,-14 67-261,0-1 1,1 1-1,-1 0 1,0-1-1,0 1 1,0 0-1,0-1 1,0 1-1,0-1 1,0 1-1,1 0 1,-1-1-1,0 1 1,0 0-1,-1-1 1,1 1-1,0-1 1,0 1-1,0 0 1,0-1-1,0 1 1,0 0-1,0-1 1,-1 1-1,1 0 1,0-1-1,0 1 1,0 0-1,-1-1 1,1 1-1,0 0 1,0 0 0,-1-1-1,1 1 1,0 0-1,-1-1 1,-11 10-89,-11 23 219,5-4 163,-27 60 0,41-78-241,0-1 0,1 1 0,0 0-1,1 0 1,0 0 0,0 0 0,1 0 0,1 1-1,-1-1 1,4 19 0,-3-26-44,1-1 0,0 0 0,0 0 0,0 0 0,0 0 0,0 0 0,1 0 0,-1 0 0,0 0 0,1-1 0,0 1 0,-1 0 0,1-1 0,0 1 0,0-1 0,0 0 0,0 0 0,0 0 0,0 0 0,0 0 0,0 0 0,0 0 0,1-1 0,-1 1 0,0-1 0,1 1 0,-1-1 0,0 0 0,0 0 0,1 0 0,2-1 0,3 1 0,-1 0 0,1-1 0,-1 0 0,0 0 0,1-1 0,-1 0 0,0 0 0,11-6 0,-6 1 0,0 0 0,0-1 0,-1 0 0,0-1 0,-1 0 0,0 0 0,0-1 0,-1-1 0,-1 1 0,0-2 0,8-12 0,-49 57 0,30-29 0,-29 44 0,30-45 0,1 1 0,-1-1 0,1 0 0,0 0 0,-1 1 0,1-1 0,1 1 0,-1-1 0,1 1 0,-1-1 0,1 1 0,0 0 0,1 5 0,-1-8 0,1 0 0,0 0 0,0 0 0,0 0 0,0-1 0,0 1 0,0 0 0,0 0 0,0-1 0,0 1 0,0-1 0,1 1 0,-1-1 0,0 1 0,0-1 0,0 0 0,1 1 0,-1-1 0,0 0 0,1 0 0,-1 0 0,0 0 0,0 0 0,2-1 0,34-2 0,-30 2 0,0-1 0,0 0 0,0-1 0,-1 0 0,1 0 0,-1 0 0,0-1 0,0 0 0,10-8 0,43-52 0,-9 8 0,-55 63 0,0 1 0,0-1 0,1 1 0,-7 15 0,1 0 0,7-18 2,-2 4 9,1 0 1,-1 0-1,2 0 0,-1 0 1,-2 16-1,5-24-19,1 1 0,0-1 0,0 1-1,0-1 1,0 1 0,0 0 0,0-1 0,1 1-1,-1-1 1,0 1 0,1-1 0,-1 1 0,1-1-1,0 1 1,-1-1 0,1 0 0,0 1-1,0-1 1,0 0 0,0 0 0,0 0 0,0 1-1,0-1 1,0 0 0,0 0 0,1 0 0,-1-1-1,0 1 1,1 0 0,-1 0 0,1-1-1,-1 1 1,1-1 0,-1 1 0,1-1 0,-1 0-1,1 0 1,-1 1 0,1-1 0,-1 0 0,1 0-1,2-1 1,63-1-5520,-59 1 3481,1-1 0,0 0 0,-1 0 1,0-1-1,14-6 0,15-12-9201</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0.941"/>
    </inkml:context>
    <inkml:brush xml:id="br0">
      <inkml:brushProperty name="width" value="0.025" units="cm"/>
      <inkml:brushProperty name="height" value="0.025" units="cm"/>
    </inkml:brush>
  </inkml:definitions>
  <inkml:trace contextRef="#ctx0" brushRef="#br0">103 1 17969,'0'0'10986,"-11"3"-9405,4-1-1431,1 1 0,0 0 0,-1 0 0,1 0 0,0 1 0,0-1 0,0 2 0,1-1 0,-7 7 0,10-9-119,-1 1 1,1 0 0,-1 1 0,1-1 0,0 0-1,1 0 1,-1 1 0,0 0 0,1-1 0,0 1-1,0 0 1,0-1 0,0 1 0,1 0 0,-1 0-1,1 0 1,0-1 0,0 1 0,1 0 0,-1 0-1,1 0 1,1 6 0,-1-6-286,1-1 0,-1 1 0,1 0 0,0-1 0,0 1 0,0-1 0,1 1 0,-1-1 1,5 5-1,-2-4-618,1 1 0,-1-1 1,1 1-1,0-2 0,0 1 0,0-1 1,1 1-1,-1-2 0,1 1 1,0-1-1,-1 0 0,1 0 1,0-1-1,8 1 0,11-2-7824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1.301"/>
    </inkml:context>
    <inkml:brush xml:id="br0">
      <inkml:brushProperty name="width" value="0.025" units="cm"/>
      <inkml:brushProperty name="height" value="0.025" units="cm"/>
    </inkml:brush>
  </inkml:definitions>
  <inkml:trace contextRef="#ctx0" brushRef="#br0">0 127 11787,'0'0'8862,"9"2"-6428,7 2-1924,-1-2 0,1 0-1,0 0 1,0-2 0,0 0-1,0-1 1,0 0 0,-1-1-1,1-1 1,0-1 0,-1 0-1,0-1 1,0 0 0,0-2-1,-1 1 1,0-2 0,0 0-1,20-16 1,-33 24-510,0-1 0,1 0 0,-1 0 0,0 0 0,1 0 0,-1 0 0,0 0 0,0 0 0,0 0 0,0-1 0,0 1 0,0 0 0,-1 0 0,1-1 0,0 1 0,0-1 0,-1 1 0,1-1 0,-1 1 0,0-1 0,1 1 0,-1-1 0,0 1 0,0-1 0,0 0 0,0 1 0,0-1 0,0 1 0,0-1 0,-2-2 0,1 2 0,-1 1 0,0-1 0,1 1 0,-1-1 0,0 1 0,0 0 0,0 0 0,0 0 0,-1 0 0,1 0 0,0 0 0,0 0 0,0 1 0,-1-1 0,1 1 0,0 0 0,-1 0 0,1 0 0,-4 0 0,-7 1 0,0 0 0,0 0 0,0 2 0,0-1 0,1 2 0,-1 0 0,1 0 0,0 1 0,-22 13 0,27-15 0,0 1 0,1 0 0,-1 1 0,1 0 0,0 0 0,1 0 0,-1 1 0,1 0 0,0 0 0,0 0 0,1 0 0,0 1 0,0 0 0,0 0 0,1 0 0,0 0 0,-3 15 0,5-20 0,1 1 0,0-1 0,0 0 0,0 1 0,0-1 0,0 0 0,1 1 0,-1-1 0,1 0 0,-1 1 0,1-1 0,0 0 0,0 0 0,0 0 0,0 0 0,0 0 0,0 0 0,1 0 0,-1 0 0,2 2 0,1-1 0,0 1 0,1-1 0,-1 0 0,1 0 0,-1 0 0,1-1 0,0 1 0,8 1 0,5 2 0,1-1 0,1-2 0,34 4 0,79-4-2219,-114-5 147,-1 0 0,32-8 0,8-8-12555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5.520"/>
    </inkml:context>
    <inkml:brush xml:id="br0">
      <inkml:brushProperty name="width" value="0.025" units="cm"/>
      <inkml:brushProperty name="height" value="0.025" units="cm"/>
    </inkml:brush>
  </inkml:definitions>
  <inkml:trace contextRef="#ctx0" brushRef="#br0">97 314 8040,'0'0'20253,"-9"-3"-18902,5 2-1230,0 0 0,-1 0 0,1 0 1,-1 1-1,1 0 0,-1 0 0,1 0 0,-1 0 0,-6 2 1,9-2-74,0 1 1,0 0 0,0-1 0,0 1-1,1 0 1,-1 0 0,0 0 0,0 0-1,1 0 1,-1 1 0,1-1-1,-1 0 1,1 1 0,0-1 0,-1 1-1,1-1 1,0 1 0,0 0 0,0-1-1,0 1 1,0 0 0,1 0 0,-1 0-1,0 0 1,1 0 0,0 0 0,-1 0-1,1 0 1,0 0 0,0 2 0,0-3-45,0 0 1,0-1 0,0 1 0,1 0-1,-1-1 1,0 1 0,1 0-1,-1-1 1,0 1 0,1 0 0,-1-1-1,0 1 1,1-1 0,-1 1 0,1 0-1,-1-1 1,1 0 0,0 1 0,-1-1-1,1 1 1,-1-1 0,1 0-1,0 1 1,-1-1 0,1 0 0,0 1-1,-1-1 1,1 0 0,0 0 0,0 0-1,-1 0 1,1 0 0,1 0 0,33 0 155,-24 0-108,7-1-44,1-1 0,-1-1-1,34-10 1,-35 8-12,0 1 0,1 1 0,-1 0 0,29 0 0,-45 3-9,0 0 0,0 1 0,1-1 0,-1 0 0,0 1 0,0 0 0,0-1 0,0 1 0,1 0 1,-1-1-1,0 1 0,0 0 0,0 0 0,-1 0 0,1 0 0,0 0 0,0 0 0,0 0 0,-1 0 0,1 0 0,0 1 0,-1-1 0,1 0 0,-1 0 0,0 1 0,1-1 0,-1 0 1,0 0-1,0 1 0,0-1 0,0 0 0,0 2 0,0 55 45,-1-39-5,1-16-23,-1-1-1,1 1 1,1-1 0,-1 0 0,0 1 0,0-1 0,1 1 0,0-1 0,-1 0 0,1 1 0,0-1 0,0 0 0,0 1-1,0-1 1,1 0 0,-1 0 0,1 0 0,-1 0 0,1 0 0,0-1 0,-1 1 0,3 1 0,-1-2-50,0 0 0,0 0 1,0 0-1,0 0 1,0 0-1,0-1 0,0 0 1,0 0-1,0 0 1,0 0-1,-1 0 0,1 0 1,0-1-1,0 1 1,0-1-1,0 0 0,0 0 1,0 0-1,2-2 1,9-3-786,0-2 1,-1 0 0,0 0 0,0-1 0,-1-1 0,0 0-1,14-16 1,-3 0-1154,0-1 0,22-36 0,38-77-4478,-43 48 4755,-24 33 5979,-25 91 2076,-10 17-3645,-7 21-1403,16-34-850,2 1-1,1 0 0,2 0 1,1 1-1,4 73 0,0-107-449,1 1 0,0-1 0,0 0 0,0 1-1,1-1 1,0 0 0,2 5 0,-4-8 1,1 0 0,-1 0 1,1 0-1,-1-1 0,1 1 0,-1 0 1,1 0-1,-1 0 0,1-1 0,0 1 0,-1 0 1,1-1-1,0 1 0,0-1 0,0 1 1,-1-1-1,1 1 0,0-1 0,0 1 1,0-1-1,0 0 0,0 0 0,0 1 1,0-1-1,0 0 0,0 0 0,0 0 1,0 0-1,0 0 0,-1 0 0,1 0 0,0 0 1,0-1-1,0 1 0,0 0 0,0-1 1,0 1-1,0 0 0,1-2 0,0 1 21,-1 0 0,0-1-1,0 1 1,0 0-1,0-1 1,0 1 0,0-1-1,-1 1 1,1-1-1,0 0 1,-1 1 0,1-1-1,-1 0 1,0 1 0,1-1-1,-1 0 1,0-2-1,0-38 300,-1 28-91,1 5 163,-1-1 1,-1 1-1,0 0 0,-6-18 1,5 18-55,0 0 0,1 0 0,0 0 0,-1-18 0,3 27-339,1-1 0,-1 1 0,1-1 0,-1 1 0,1-1 0,0 1 0,-1-1 0,1 1 0,-1-1 0,1 1 0,0 0 0,-1-1 0,1 1 0,0 0 0,0 0 0,-1 0 0,1-1 0,0 1 0,-1 0 0,1 0 0,0 0 0,0 0 0,-1 0 0,1 0 0,0 0 0,0 1 0,-1-1 0,1 0 0,0 0 0,-1 0 0,1 1 0,1 0 0,28 7 0,-4 1-904,1 0 1,0-2-1,0-1 1,1-1-1,0-2 1,-1-1-1,37-1 1,-24-10 356,-39 9 613,0-1 1,1 0-1,-1 1 0,0-1 0,1 0 1,-1 1-1,0-1 0,0 0 1,0 0-1,0 0 0,0 0 1,0 0-1,0 0 0,0 0 0,0-1 1,0 1-1,-1 0 0,1 0 1,0-1-1,-1 1 0,1 0 0,-1-1 1,1 1-1,-1-3 0,-2 3 192,0 0 1,-1 1-1,1-1 0,0 1 0,-1-1 0,1 1 0,0 0 0,-1 0 1,1 0-1,-1 0 0,1 0 0,0 1 0,-5 1 0,2-1-165,0 2 0,0-1-1,0 0 1,1 1 0,-1 0 0,1 0-1,0 0 1,0 1 0,0 0 0,0-1-1,0 1 1,1 1 0,0-1 0,0 0-1,0 1 1,0-1 0,1 1-1,-1 0 1,1 0 0,1 0 0,-1 0-1,1 1 1,0-1 0,0 0 0,0 0-1,0 10 1,2-14-93,-1 0 0,0 0 0,1 0 0,-1 0 0,1 0 0,-1 0 0,1 1 0,0-1 0,-1 0 0,1 0 0,0-1 0,0 1 0,-1 0 0,1 0 0,0 0 0,0 0 0,0-1 0,0 1 0,0 0 0,0-1 0,0 1 0,2 0 0,35 6 0,-25-7 0,-1-1 0,0 0 0,0 0 0,13-4 0,-7-1 0,0-1 0,-1-1 0,0-1 0,-1 0 0,1-1 0,-2-1 0,0 0 0,0-2 0,-1 1 0,19-22 0,-26 22-80,-14 12-104,-14 14-161,15-8 105,0 1-1,1-1 0,0 1 0,0 0 1,1 0-1,0 1 0,-4 10 0,7-17 22,0 1 0,1-1-1,-1 0 1,1 1 0,-1-1-1,1 0 1,0 1 0,0-1 0,0 1-1,-1-1 1,1 0 0,0 1-1,1-1 1,-1 1 0,0-1-1,0 0 1,1 1 0,-1-1 0,1 0-1,-1 1 1,1-1 0,-1 0-1,1 1 1,0-1 0,0 0-1,-1 0 1,1 0 0,0 0 0,0 0-1,0 0 1,0 0 0,0 0-1,1 0 1,-1 0 0,0-1-1,0 1 1,1 0 0,-1-1-1,0 1 1,1-1 0,-1 0 0,0 1-1,1-1 1,-1 0 0,1 0-1,-1 0 1,0 0 0,1 0-1,-1 0 1,1 0 0,1-1-1,3 2-1300,1-1-1,-1 0 0,1-1 1,0 1-1,-1-1 0,13-4 1,14-12-5479</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1.376"/>
    </inkml:context>
    <inkml:brush xml:id="br0">
      <inkml:brushProperty name="width" value="0.025" units="cm"/>
      <inkml:brushProperty name="height" value="0.025" units="cm"/>
    </inkml:brush>
  </inkml:definitions>
  <inkml:trace contextRef="#ctx0" brushRef="#br0">25 49 11018,'0'0'13918,"-5"9"-12231,2-2-1230,0 1 1,0 0 0,0 0-1,1-1 1,1 1 0,-1 1 0,0 15-1,2-20-366,0 0-1,0 1 0,1-1 0,-1 0 1,1 0-1,0 0 0,0 0 0,1 0 1,-1 0-1,1 0 0,0-1 0,0 1 1,0 0-1,0-1 0,0 0 0,1 1 1,0-1-1,0 0 0,0 0 1,6 4-1,-4-3-78,1-1 0,-1 0 0,0-1 0,1 0 0,0 0 0,0 0 0,0 0 0,-1-1 0,1 0 0,1 0 0,-1 0 0,0-1 0,0 0 0,0 0 0,0-1 0,0 0 0,0 0-1,0 0 1,0-1 0,0 0 0,-1 0 0,1 0 0,0-1 0,-1 1 0,0-1 0,0-1 0,0 1 0,0-1 0,0 0 0,-1 0 0,1 0 0,-1-1 0,0 1 0,-1-1 0,1 0 0,-1 0 0,0-1 0,0 1 0,0-1 0,-1 1 0,0-1 0,0 0 0,-1 0 0,1 0 0,-1 0 0,0 0 0,-1 0 0,0-7 0,-6-23-12,6 35 0,0 1 0,-1-1 0,1 0 0,0 1 0,-1-1 0,1 1 0,0-1 0,-1 0 0,1 1 0,-1-1 0,1 1 0,-1-1 0,0 1 0,1-1 0,-1 1 0,1 0 0,-1-1 0,0 1 0,1 0 0,-1-1 0,0 1 0,1 0 0,-1 0 0,0 0 0,1 0 0,-1-1 0,0 1 0,0 0 0,1 0 0,-1 0 0,0 1 0,1-1 0,-1 0 0,0 0 0,0 0 0,1 0 0,-1 1 0,0-1 0,1 0 0,-1 1 0,1-1 0,-1 0 0,0 1 0,1-1 0,-1 1 0,1-1 0,-1 1 0,1-1 0,-1 1 0,0 0 0,0 1 0,0-1 0,0 0 0,0 0 0,0 1 0,0-1 0,0 0 0,0 1 0,1-1 0,-1 1 0,0-1 0,1 1 0,-1-1 0,1 1 0,0 0 0,-1-1 0,1 1 0,0 0 0,0-1 0,0 1 0,0-1 0,0 1 0,1 0 0,-1-1 0,0 1 0,1-1 0,-1 1 0,1 0 0,-1-1 0,1 1 0,0-1 0,0 0 0,0 1 0,0-1 0,0 0 0,0 1 0,0-1 0,0 0 0,0 0 0,1 0 0,-1 0 0,0 0 0,1 0 0,-1 0 0,1-1 0,-1 1 0,3 0 0,9 2 0,-1-2 0,1 0 0,0 0 0,0-1 0,-1-1 0,1 0 0,0 0 0,-1-1 0,14-5 0,-22 6 0,1 0 0,-1 0 0,0-1 0,0 0 0,0 1 0,0-2 0,0 1 0,0 0 0,-1-1 0,1 0 0,-1 0 0,0 0 0,0 0 0,0 0 0,0-1 0,0 1 0,-1-1 0,1 0 0,-1 1 0,0-1 0,0-1 0,0 1 0,-1 0 0,0 0 0,0 0 0,0-1 0,0 1 0,0-1 0,-1-4 0,0 9 0,0-1 0,0 1 0,0-1 0,0 1 0,0-1 0,0 1 0,0-1 0,-1 1 0,1-1 0,0 1 0,0-1 0,-1 1 0,1-1 0,0 1 0,0-1 0,-1 1 0,1 0 0,0-1 0,-1 1 0,1-1 0,-1 1 0,1 0 0,-1-1 0,1 1 0,0 0 0,-1 0 0,1-1 0,-1 1 0,1 0 0,-1 0 0,-1 0 0,-22 1 0,-20 15 0,-2 23 0,44-36 0,-1 0 0,1 0 0,0 0 0,0 0 0,0 0 0,1 0 0,-1 0 0,1 1 0,-1-1 0,1 1 0,0-1 0,1 1 0,-1-1 0,0 6 0,1-8 0,0 0 0,1 0 0,-1 0 0,0 1 0,1-1 0,-1 0 0,1 0 0,-1 0 0,1 0 0,-1 0 0,1 0 0,0 0 0,-1 0 0,1-1 0,0 1 0,0 0 0,0 0 0,0-1 0,-1 1 0,1 0 0,0-1 0,0 1 0,1-1 0,-1 1 0,0-1 0,0 1 0,0-1 0,0 0 0,1 1 0,40 4 0,-33-4 0,53 2 0,-41-3 0,1 1 0,-1 0 0,0 2 0,0 0 0,0 2 0,-1 0 0,37 14 0,-56-17 0,1-1 0,-1-1 0,1 1 0,-1 0 0,1 0 0,0 0 0,-1-1 0,1 1 0,0-1 0,-1 1 0,1-1 0,0 0 0,0 0 0,-1 0 0,1 0 0,0 0 0,0 0 0,-1 0 0,1-1 0,0 1 0,0 0 0,-1-1 0,1 0 0,0 1 0,-1-1 0,3-1 0,-2 0 0,-1 0 0,1-1 0,-1 1 0,1 0 0,-1 0 0,0-1 0,0 1 0,0-1 0,0 1 0,-1-1 0,1 0 0,-1 1 0,1-1 0,-1 0 0,0-3 0,0-8 0,0 0 0,-2-1 0,0 1 0,0 0 0,-7-19 0,40 42 0,-11-4 0,0-1 0,1-1 0,-1-1 0,1 0 0,0-2 0,23-2 0,-34 1 0,0 0 0,0-1 0,0 0 0,0 0 0,0-1 0,-1-1 0,1 0 0,-1 0 0,0-1 0,0 0 0,0 0 0,0-1 0,-1 0 0,9-9 0,-23 21 0,1 1 0,0-1 0,1 1 0,0-1 0,0 1 0,0 1 0,1-1 0,-4 14 0,6-18 0,0 1 0,0 0 0,0-1 0,1 1 0,-1 0 0,1 0 0,0 0 0,1-1 0,-1 1 0,0 0 0,1 0 0,0-1 0,0 1 0,0 0 0,1-1 0,-1 1 0,1-1 0,-1 1 0,1-1 0,0 0 0,1 0 0,3 4 0,66 59-654,-57-55 453,-2 0 1,1 0 0,-1 2-1,-1 0 1,-1 0-1,0 1 1,0 0-1,-1 1 1,10 21-1,-16-25 311,0 0-1,0 0 1,-2 0-1,1 0 1,-1 1-1,-1-1 1,0 1-1,0 0 0,-2-1 1,1 1-1,-3 13 1,2-22-73,0 1 0,0 0 1,0 0-1,0 0 1,0 0-1,-1-1 0,0 1 1,0-1-1,0 1 0,0-1 1,-1 0-1,1 0 1,-1 0-1,1 0 0,-1 0 1,0-1-1,-1 1 0,1-1 1,0 0-1,0 1 0,-1-2 1,0 1-1,1 0 1,-1-1-1,0 0 0,0 1 1,1-2-1,-1 1 0,0 0 1,0-1-1,0 0 1,0 0-1,0 0 0,0 0 1,-5-1-1,5 0-37,-1 0 0,1-1 0,0 1 0,0-1 0,0 0 0,0 0 0,0 0 0,1-1 0,-1 1 0,1-1 0,0 0 0,-1 0 0,1 0 0,0 0 0,1-1 0,-1 1 0,-3-6 0,-2-5 0,-1 0 0,1-1 0,-6-19 0,10 27-6,1 0 0,1-1-1,-1 1 1,1-1 0,1 0 0,-1 0-1,1 0 1,1 0 0,0 0 0,0 1-1,0-1 1,1 0 0,0 0 0,0 0 0,1 0-1,0 1 1,1-1 0,-1 1 0,2-1-1,-1 1 1,1 0 0,0 0 0,0 1 0,1-1-1,0 1 1,0 0 0,0 0 0,1 1-1,7-7 1,23-17-1732,2-1-4200,4-1-5225</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2.504"/>
    </inkml:context>
    <inkml:brush xml:id="br0">
      <inkml:brushProperty name="width" value="0.025" units="cm"/>
      <inkml:brushProperty name="height" value="0.025" units="cm"/>
    </inkml:brush>
  </inkml:definitions>
  <inkml:trace contextRef="#ctx0" brushRef="#br0">58 0 19571,'0'0'7276,"4"15"-6198,4 14-759,-3 0 0,0 0 0,1 52 0,-4-19-418,-2 57 509,-1-105-750,-1 0 0,0 0 0,0 0 0,-2 0-1,-9 26 1,12-39 83,1 0 0,0 0 1,-1 0-1,1 0 0,-1 0 0,0-1 0,1 1 0,-1 0 0,0 0 0,1-1 0,-1 1 0,0 0 0,0-1 0,0 1 0,0 0 0,1-1 0,-1 1 1,0-1-1,0 0 0,0 1 0,0-1 0,0 0 0,0 1 0,0-1 0,0 0 0,0 0 0,0 0 0,-1 0 0,1 0 0,0 0 0,0 0 0,0 0 1,0-1-1,0 1 0,0 0 0,0-1 0,0 1 0,0-1 0,1 1 0,-1-1 0,0 1 0,0-1 0,0 1 0,0-1 0,1 0 0,-1 1 0,0-1 0,0 0 1,1 0-1,-1 0 0,1 0 0,-1 0 0,0-1 0,-17-25-8279</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2.861"/>
    </inkml:context>
    <inkml:brush xml:id="br0">
      <inkml:brushProperty name="width" value="0.025" units="cm"/>
      <inkml:brushProperty name="height" value="0.025" units="cm"/>
    </inkml:brush>
  </inkml:definitions>
  <inkml:trace contextRef="#ctx0" brushRef="#br0">0 58 18353,'0'0'9129,"57"-20"-7560,-8 13-608,8-1-544,3-2-193,4 2-64,-7 4-128,-3 3 32,-13 1-224,-5 1-929,-11 12-1185,-10 1-1730,-6 0-352,-9-1-3395</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3.202"/>
    </inkml:context>
    <inkml:brush xml:id="br0">
      <inkml:brushProperty name="width" value="0.025" units="cm"/>
      <inkml:brushProperty name="height" value="0.025" units="cm"/>
    </inkml:brush>
  </inkml:definitions>
  <inkml:trace contextRef="#ctx0" brushRef="#br0">0 88 10346,'0'0'16495,"51"-19"-14381,-13 7-544,6-1-641,-1 1-545,-1 1-320,1 4-64,-5 3-320,-1 2-961,-4 1-961,-3 1-1794,-4-2-1730,-4-3-3811</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3.623"/>
    </inkml:context>
    <inkml:brush xml:id="br0">
      <inkml:brushProperty name="width" value="0.025" units="cm"/>
      <inkml:brushProperty name="height" value="0.025" units="cm"/>
    </inkml:brush>
  </inkml:definitions>
  <inkml:trace contextRef="#ctx0" brushRef="#br0">22 0 17392,'0'0'7634,"-1"13"-6075,-19 326 4415,20-339-5970,0 0 0,0 0 0,0 0-1,0 0 1,1 0 0,-1 0 0,0 0 0,0 0 0,0 0 0,1 0 0,-1 0 0,0 0 0,0 0 0,0 0-1,0 0 1,1 0 0,-1 0 0,0 0 0,0 0 0,0 0 0,0 0 0,1 0 0,-1 0 0,0 0 0,0 0-1,0 0 1,0 1 0,1-1 0,-1 0 0,0 0 0,0 0 0,0 0 0,0 0 0,0 0 0,0 1-1,0-1 1,1 0 0,-1 0 0,0 0 0,0 0 0,0 1 0,7-20 40,-1-12-44,-2-1 0,-2 0 0,-1 1 0,-1-1 0,-6-44 0,1 61 0,1 18 0,4-2 0,0 0 0,0 0 0,0 0 0,0 0 0,0 0 0,0 0 0,0 0 0,0 0 0,1 0 0,-1 0 0,0 0 0,1 0 0,-1 0 0,0 0 0,1 0 0,-1 0 0,1-1 0,0 1 0,-1 0 0,1 0 0,-1-1 0,1 1 0,0 0 0,0-1 0,0 1 0,-1-1 0,3 2 0,1 0 0,1 0 0,-1-1 0,1 1 0,0-1 0,0 0 0,-1 0 0,1 0 0,0-1 0,0 0 0,0 0 0,0 0 0,0 0 0,0-1 0,-1 0 0,1 0 0,0 0 0,0-1 0,-1 1 0,1-1 0,-1 0 0,6-4 0,3-3 0,0-1 0,-1 0 0,0-1 0,20-24 0,-30 33 0,1 37 0,-6 37 0,1-42 0,3 60 0,0-86 0,0-1 0,0 0 0,0 1 0,1-1 0,-1 0 0,1 0 0,0 0 0,0 0 0,0 0 0,0 0 0,0 0 0,1-1 0,-1 1 0,1-1 0,0 1 0,0-1 0,0 0 0,5 3 0,-7-4 0,1-1 0,-1 1 0,1 0 0,-1 0 0,1-1 0,-1 1 0,1-1 0,0 1 0,-1-1 0,1 0 0,0 0 0,-1 0 0,1 0 0,0 0 0,-1 0 0,1 0 0,0 0 0,-1-1 0,1 1 0,0-1 0,-1 1 0,1-1 0,-1 1 0,1-1 0,-1 0 0,1 0 0,-1 0 0,0 0 0,1 0 0,-1 0 0,0 0 0,0 0 0,0-1 0,0 1 0,0 0 0,0-1 0,0 1 0,0-1 0,0 1 0,0-4 0,11-43-2610,-11-31-6668,-2 54 6245,-1-34-7126</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3.977"/>
    </inkml:context>
    <inkml:brush xml:id="br0">
      <inkml:brushProperty name="width" value="0.025" units="cm"/>
      <inkml:brushProperty name="height" value="0.025" units="cm"/>
    </inkml:brush>
  </inkml:definitions>
  <inkml:trace contextRef="#ctx0" brushRef="#br0">0 0 18610,'0'0'7591,"35"58"-9225,-17-47-2498,0 1-1953,-3-1-7720</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4.324"/>
    </inkml:context>
    <inkml:brush xml:id="br0">
      <inkml:brushProperty name="width" value="0.025" units="cm"/>
      <inkml:brushProperty name="height" value="0.025" units="cm"/>
    </inkml:brush>
  </inkml:definitions>
  <inkml:trace contextRef="#ctx0" brushRef="#br0">208 261 15214,'0'0'6369,"-11"0"-3636,2-1-2386,1 2 0,0-1 0,-1 1 0,1 1 0,0-1 0,0 1 0,0 1 0,0-1 0,0 1 0,0 1 0,1-1 0,-1 2 0,1-1 0,0 1 0,1 0 0,-9 7 0,10-7-238,0 0 0,0 0-1,0 1 1,1 0 0,-1 0-1,1 0 1,1 0-1,-1 1 1,1-1 0,0 1-1,1 0 1,0 0 0,0 0-1,0 0 1,1 1 0,-1 11-1,2-18-98,1 0 0,-1 0-1,1 1 1,-1-1 0,1 0-1,-1 0 1,1 0 0,0 0 0,-1 0-1,1 0 1,0 0 0,0 0-1,0 0 1,0 0 0,0 0-1,0-1 1,0 1 0,0 0 0,0-1-1,0 1 1,0-1 0,1 1-1,-1-1 1,0 1 0,0-1-1,0 0 1,1 0 0,-1 0-1,0 1 1,0-1 0,1 0 0,-1-1-1,0 1 1,1 0 0,-1 0-1,0 0 1,2-1 0,3 0 38,1 0 0,-1 0 0,1 0 0,-1-1 0,0 0 0,10-4 0,0-4-48,-1-1 0,0 0 0,-1-1 0,0-1 0,-1 0 0,-1-1 0,0-1 0,0 0 0,-2 0 0,15-27 0,0-6 0,-3-1 0,23-72 0,-35 90 0,-7 14 0,-6 15 0,-3 8 0,-12 17 0,1 0 0,1 1 0,2 1 0,0 0 0,2 1 0,-12 33 0,21-51 0,0 0 0,1 1 0,0-1 0,0 0 0,1 1 0,0-1 0,0 1 0,1-1 0,0 1 0,2 13 0,-1-17 0,1-1 0,-1 1 0,1 0 0,0-1 0,0 1 0,1-1 0,-1 0 0,1 0 0,0 0 0,0 0 0,0 0 0,1-1 0,-1 1 0,1-1 0,0 0 0,0 0 0,0-1 0,0 1 0,6 2 0,35 15-2328,-36-17 1187,0 1 0,1-2 0,-1 1 0,0-2 1,1 1-1,0-1 0,-1 0 0,1-1 0,0 0 0,11-2 0,-3-5-6819</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4.695"/>
    </inkml:context>
    <inkml:brush xml:id="br0">
      <inkml:brushProperty name="width" value="0.025" units="cm"/>
      <inkml:brushProperty name="height" value="0.025" units="cm"/>
    </inkml:brush>
  </inkml:definitions>
  <inkml:trace contextRef="#ctx0" brushRef="#br0">177 6 15214,'0'0'4997,"-11"-2"-1073,6 1-3632,0 0 0,0 0 0,0 1-1,0-1 1,-1 1 0,1 0 0,0 1 0,0-1 0,-1 1 0,1 0 0,0 0 0,0 1 0,0 0-1,0 0 1,0 0 0,1 0 0,-1 0 0,1 1 0,-1 0 0,1 0 0,0 1 0,0-1 0,0 1 0,-4 5-1,2-2-153,1 1 0,0 0-1,0 0 1,1 0 0,0 1-1,-3 8 1,6-16-129,0 1 0,1-1 0,-1 1 0,0-1 0,1 1 0,-1 0 0,1-1 0,0 1 0,0 0 0,0-1 1,-1 1-1,1-1 0,1 1 0,-1 0 0,0-1 0,0 1 0,1 0 0,-1-1 0,1 1 0,-1-1 0,1 1 0,-1-1 0,1 1 0,0-1 0,0 1 0,0-1 0,0 0 0,0 1 0,0-1 0,0 0 0,1 0 1,-1 0-1,0 0 0,1 0 0,-1 0 0,0 0 0,1-1 0,-1 1 0,1 0 0,2 0 0,3 0-9,1 1 0,-1-1 0,1-1 0,0 0 0,0 0 0,-1 0 0,1-1 0,0 0 0,-1-1 0,1 0 0,-1 0 0,1 0 0,-1-1 0,0 0 0,0 0 0,13-9 0,-10 5 0,0-1 0,-1 0 0,0 0 0,0 0 0,0-1 0,-1-1 0,-1 0 0,1 0 0,10-21 0,-70 97 0,49-63 0,1 1 0,0-1 0,0 1 0,1 0 0,-1-1 0,1 1 0,-1 0 0,1 0 0,0 0 0,1 0 0,-1 0 0,1 0 0,0 0 0,0 0 0,0 0 0,1 8 0,0-9 0,1-1 0,-1 0 0,1 0 0,-1 1 0,1-1 0,-1 0 0,1-1 0,0 1 0,0 0 0,0 0 0,0-1 0,0 1 0,1-1 0,-1 0 0,0 1 0,1-1 0,-1 0 0,1-1 0,-1 1 0,1 0 0,-1-1 0,1 1 0,0-1 0,-1 0 0,1 0 0,3 0 0,51-1-2433,-50 0 1579,0 0 0,0 0 0,0-1 0,0 0 0,0 0 0,0-1 1,0 0-1,-1 0 0,0-1 0,1 0 0,-1 0 0,-1 0 0,1-1 1,0 0-1,6-8 0,9-11-8483</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5.164"/>
    </inkml:context>
    <inkml:brush xml:id="br0">
      <inkml:brushProperty name="width" value="0.025" units="cm"/>
      <inkml:brushProperty name="height" value="0.025" units="cm"/>
    </inkml:brush>
  </inkml:definitions>
  <inkml:trace contextRef="#ctx0" brushRef="#br0">63 3 9961,'0'0'12807,"-6"9"-11947,1-3-877,1-2 388,-1 1 0,1 0 0,1 0-1,-1 0 1,1 0 0,0 1-1,0-1 1,0 1 0,1 0-1,-1 0 1,2 0 0,-1 0 0,1 0-1,0 0 1,-1 7 0,3-12-355,0 0 0,-1 0 0,1 0 0,0 0 0,0 0 0,0 0 0,0-1 0,0 1 0,0 0 0,0-1 0,0 1 0,0 0 0,0-1 0,0 0 0,1 1 0,-1-1 0,0 0 0,0 1 0,0-1 0,1 0 0,-1 0 0,0 0 0,0 0 0,1 0 0,1-1 0,36-1 196,-38 2-205,8-2 20,1 0 0,-1 0 0,0-1 1,0-1-1,0 1 0,-1-2 0,1 1 0,-1-1 1,14-10-1,5-7-19,32-33 0,-68 66-53,1 0-1,0 0 1,1 1-1,-8 16 1,3-5 320,5-8-158,0 0 0,1 0 0,1 0 1,0 1-1,1 0 0,1 0 0,-2 26 0,4 120 1002,2-87-922,-1-62-197,1 12 0,-2-1 0,-1 1 0,-6 36 0,7-56 0,-1 1 0,1-1 0,-1 1 0,0-1 0,0 1 0,-1-1 0,0 0 0,0 0 0,0 0 0,0 0 0,-1-1 0,0 1 0,0-1 0,0 0 0,0 0 0,-1 0 0,1-1 0,-1 0 0,0 0 0,-8 4 0,11-6 0,1 0 0,-1-1 0,1 1 0,0-1 0,-1 0 0,1 1 0,-1-1 0,1 0 0,-1 0 0,0 0 0,1 0 0,-1 0 0,1 0 0,-1-1 0,1 1 0,-1 0 0,1-1 0,0 1 0,-1-1 0,1 0 0,-1 1 0,1-1 0,0 0 0,-3-1 0,2-1 0,-1 0 0,1 0 0,0 0 0,0 0 0,0 0 0,0 0 0,0 0 0,1-1 0,-1 1 0,0-5 0,-2-8 0,0 0 0,1-1 0,-1-25 0,3 20 2,1 0 0,0 1 1,2-1-1,0 0 0,1 1 0,2 0 0,10-33 0,-11 43-7,1 1 0,0-1-1,0 1 1,1 0-1,1 0 1,0 1-1,0 0 1,1 0 0,0 0-1,0 1 1,1 0-1,0 1 1,0 0-1,1 1 1,19-11 0,34-8-1359,4 4-4353,-26 8-1082,22-8-10546</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7.811"/>
    </inkml:context>
    <inkml:brush xml:id="br0">
      <inkml:brushProperty name="width" value="0.025" units="cm"/>
      <inkml:brushProperty name="height" value="0.025" units="cm"/>
    </inkml:brush>
  </inkml:definitions>
  <inkml:trace contextRef="#ctx0" brushRef="#br0">219 92 8648,'0'0'8211,"3"-9"-4469,0 2-3627,-1 2 579,0-1 0,0 1 0,0-1 0,-1 0 0,1-11 0,-1 16-568,-1 0 1,0-1-1,-1 1 0,1 0 0,0 0 0,0 0 0,0-1 0,-1 1 0,1 0 0,-1 0 1,1 0-1,-1 0 0,1 0 0,-1 0 0,0 0 0,1 0 0,-1 0 0,0 0 0,0 0 1,0 0-1,1 0 0,-1 0 0,0 1 0,0-1 0,0 0 0,-1 1 0,1-1 1,0 1-1,0-1 0,0 1 0,0 0 0,0-1 0,-1 1 0,1 0 0,0 0 0,0 0 1,-1 0-1,-1 0 0,-4 0-35,-1 1 0,1 1 0,0-1 0,0 1 0,0 0 0,0 1-1,0 0 1,1 0 0,-1 0 0,1 1 0,0 0 0,0 0 0,0 0 0,0 1 0,1 0 0,0 0 0,-6 7 0,0 0 24,1 1 1,0-1-1,1 2 1,1-1-1,0 1 0,-12 30 1,19-42-120,0 0 0,0 1 1,0-1-1,0 0 0,1 1 1,-1-1-1,1 1 0,-1-1 1,1 1-1,0-1 0,0 1 0,0-1 1,0 0-1,0 1 0,1-1 1,-1 1-1,1-1 0,0 1 1,0-1-1,-1 0 0,1 1 1,1-1-1,-1 0 0,2 2 0,0-2-84,0 0 0,0 0 0,0 0 0,1 0 0,-1-1 0,1 1-1,-1-1 1,1 0 0,-1 0 0,1-1 0,0 1 0,0-1-1,-1 1 1,8-2 0,5 1-1002,1 0 0,-1-2 0,0 0 0,22-6 0,-13 1-4398,47-21 0,-18 3-5488</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48.247"/>
    </inkml:context>
    <inkml:brush xml:id="br0">
      <inkml:brushProperty name="width" value="0.025" units="cm"/>
      <inkml:brushProperty name="height" value="0.025" units="cm"/>
    </inkml:brush>
  </inkml:definitions>
  <inkml:trace contextRef="#ctx0" brushRef="#br0">178 0 3908,'0'0'16485,"-12"8"-14008,-9 6-1423,1 1 0,0 0-1,1 1 1,1 1 0,0 1 0,-24 33 0,42-51-1049,-1 1-1,0 0 0,0 0 1,1 0-1,-1 0 0,1 0 0,-1 0 1,1 0-1,-1 0 0,1 0 1,0 0-1,-1 0 0,1 0 1,0 0-1,0 1 0,0-1 1,0 0-1,0 0 0,0 0 1,0 0-1,0 0 0,0 0 0,1 1 1,-1-1-1,1 1 0,0-1 1,0 0 0,0 0 0,0-1 0,0 1 0,0-1 0,1 1 0,-1-1 0,0 1 0,0-1 0,0 1 0,1-1 0,-1 0 0,0 0 0,1 0 0,-1 0 0,0 0 0,0 0 0,2 0 0,6-1 37,-1 0 0,1-1 0,-1 0 0,0 0 0,12-6 0,3-4 22,-1-2-1,0-1 0,38-33 1,-18 13-29,-42 34-34,0 1 0,1 0 0,-1-1-1,0 1 1,1 0 0,-1-1 0,1 1 0,-1 0 0,0 0 0,1-1 0,-1 1 0,1 0 0,-1 0 0,1 0 0,-1-1 0,0 1 0,1 0 0,-1 0 0,1 0 0,-1 0 0,1 0 0,-1 0 0,1 0-1,-1 0 1,1 0 0,-1 0 0,1 0 0,-1 0 0,1 0 0,-1 1 0,1-1 0,-1 0 0,0 0 0,1 0 0,0 1 0,4 19 89,-11 46 184,3-40-106,3-25-159,0-1-1,0 1 1,0 0 0,0-1 0,0 1 0,0-1 0,0 1 0,1-1 0,-1 1 0,0-1 0,0 1 0,0-1 0,1 1 0,-1-1 0,0 1 0,1-1 0,-1 1 0,0-1 0,1 0 0,-1 1 0,1-1 0,-1 0 0,1 1 0,-1-1 0,1 0 0,-1 1 0,1-1 0,-1 0 0,1 0 0,-1 0 0,1 1 0,24-2 395,21-13 111,10-12-515,-40 17 0,0 1 0,1 0 0,0 1 0,0 1 0,1 1 0,-1 1 0,1 0 0,24-2 0,-41 6 1,0 0 1,1 0-1,-1 1 0,0-1 1,0 0-1,0 1 0,0-1 1,0 1-1,0-1 0,0 1 1,0-1-1,0 1 0,0-1 0,0 1 1,0 0-1,0 0 0,0 0 1,0-1-1,-1 1 0,1 0 1,0 0-1,-1 0 0,1 0 1,0 0-1,-1 0 0,0 0 1,1 1-1,-1-1 0,1 0 1,-1 0-1,0 0 0,0 0 1,0 0-1,0 1 0,0-1 1,0 0-1,0 0 0,0 0 0,0 0 1,-1 1-1,1 1 0,-16 62-79,9-42-150,6-20-59,1-1-879</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2.188"/>
    </inkml:context>
    <inkml:brush xml:id="br0">
      <inkml:brushProperty name="width" value="0.025" units="cm"/>
      <inkml:brushProperty name="height" value="0.025" units="cm"/>
    </inkml:brush>
  </inkml:definitions>
  <inkml:trace contextRef="#ctx0" brushRef="#br0">257 44 8136,'0'-20'10081,"-8"6"-4159,7 13-5627,-1 0-1,0 0 0,1 0 0,-1 0 0,0 0 0,0 1 0,0-1 0,1 0 0,-1 1 0,0 0 0,0-1 0,0 1 0,0 0 0,-4 0 0,-1 1-229,0-1 0,0 1-1,0 1 1,0 0-1,1 0 1,-1 0-1,1 0 1,-13 8 0,6-2 157,1 1 0,-23 19 0,32-25-171,-1 1 0,1-1 0,0 1 0,0-1 1,1 1-1,-1 0 0,1 0 0,0 1 0,0-1 1,0 0-1,0 1 0,1-1 0,-2 9 0,3-12-48,0-1 1,0 1-1,0 0 0,0-1 0,0 1 0,0 0 1,0-1-1,0 1 0,0 0 0,0-1 0,1 1 1,-1 0-1,0-1 0,0 1 0,1-1 1,-1 1-1,1 0 0,-1-1 0,0 1 0,1-1 1,-1 1-1,1-1 0,-1 0 0,1 1 0,-1-1 1,1 1-1,0-1 0,0 1 0,25 3 102,25-13 114,-30 1-146,36-11-232,-56 18 140,1 1 0,-1 0 0,1-1 0,-1 1 0,1 0 0,-1 0 0,1 0-1,-1 0 1,1 0 0,-1 0 0,1 0 0,-1 1 0,1-1 0,-1 0 0,1 1-1,-1-1 1,0 1 0,1 0 0,-1-1 0,0 1 0,1 0 0,-1 0 0,0 0-1,0 0 1,0 0 0,0 0 0,0 0 0,0 0 0,0 0 0,1 3 0,5 18-36,-1 2 1,-1-1 0,-2 0 0,0 1 0,-1 0-1,-3 36 1,2-30 71,-1-3 42,1 16 723,-8 79 0,6-110-677,-1 0-1,-1 0 1,0-1-1,0 1 1,-1-1-1,-1 0 1,0 0-1,-1 0 1,0-1-1,0 0 1,-12 14-1,17-22-104,-1 0 0,1 0 0,-1 0 0,0 0 0,0-1 0,1 1 0,-1-1 0,-1 1 0,1-1 0,0 0 0,0 1 0,0-1 0,-1 0 0,1-1 0,0 1 0,-1 0 0,1-1 0,-1 1 0,1-1 0,-1 0 0,1 0 0,-1 0 0,1 0 0,-1 0 0,1 0 0,-1-1 0,1 1 0,-1-1 0,1 0 0,-1 0 0,1 0 0,0 0 0,0 0 0,-1 0 0,1 0 0,0-1 0,0 1 0,0-1 0,0 0 0,1 0 0,-4-3 0,-6-8 0,1-1 0,0 1 0,0-2 0,-12-27 0,13 26 0,1-1 0,0 0 0,2 0 0,0 0 0,1-1 0,0 0 0,2 0 0,0-1 0,1 1 0,0-26 0,3 41-58,-1 0-1,1-1 1,0 1-1,0 0 1,1 0-1,-1 0 1,0 0-1,1 0 1,0 1-1,0-1 1,0 0-1,0 1 1,0-1-1,0 1 1,1 0 0,-1 0-1,1 0 1,-1 0-1,1 0 1,0 0-1,0 1 1,4-2-1,8-3-761,0 0 0,1 1 0,20-4 0,-15 4-304,36-9-4466,5-2-1937</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2.371"/>
    </inkml:context>
    <inkml:brush xml:id="br0">
      <inkml:brushProperty name="width" value="0.025" units="cm"/>
      <inkml:brushProperty name="height" value="0.025" units="cm"/>
    </inkml:brush>
  </inkml:definitions>
  <inkml:trace contextRef="#ctx0" brushRef="#br0">25 63 8616,'0'0'6054,"0"-10"-2894,0-9-3312,0-10 5141,0 24-152,0 39-3359,-12 204 574,0-1-319,12-235-1733,0-1 0,0 1 0,0 0 0,0-1 0,0 1 0,0 0 0,1-1 0,-1 1 0,1 0 0,-1-1 0,1 1 0,-1-1 0,1 1 0,0-1 0,0 1 0,0-1 0,2 3 0,-2-3 0,0-1 0,-1 1 0,1-1 0,0 0 0,0 1 0,0-1 0,1 1 0,-1-1 0,0 0 0,0 0 0,0 0 0,0 0 0,0 0 0,0 0 0,0 0 0,0 0 0,0 0 0,0 0 0,0-1 0,2 1 0,3-3 0,0 1 0,0-1 0,0-1 0,0 1 0,-1-1 0,0 0 0,7-6 0,52-59 0,-53 54 0,1 1 0,1 0 0,1 1 0,-1 0 0,30-20 0,-42 33 0,0-1 0,0 0 0,1 0 0,-1 0 0,0 1 0,1-1 0,-1 0 0,1 1 0,-1 0 0,1-1 0,-1 1 0,1 0 0,-1 0 0,1-1 0,-1 1 0,1 0 0,-1 1 0,1-1 0,-1 0 0,1 0 0,-1 1 0,1-1 0,-1 1 0,1-1 0,-1 1 0,0-1 0,1 1 0,-1 0 0,0 0 0,0 0 0,1 0 0,-1 0 0,0 0 0,0 0 0,0 0 0,0 0 0,0 0 0,0 1 0,-1-1 0,1 0 0,0 1 0,-1-1 0,1 1 0,-1-1 0,1 0 0,-1 1 0,0-1 0,1 1 0,-1 2 0,1 3 0,1 0 0,-1 0 0,-1 1 0,0-1 0,0 0 0,0 1 0,-1-1 0,0 0 0,-2 10 0,-1-10 0,0 1 0,0-1 0,-1 0 0,0 0 0,0-1 0,0 1 0,-1-1 0,0 0 0,-1-1 0,1 0 0,-1 0 0,0 0 0,0 0 0,0-1 0,-1-1 0,1 1 0,-1-1 0,0 0 0,0-1 0,0 0 0,-1 0 0,1-1 0,0 0 0,-1 0 0,1-1 0,0 0 0,-1 0 0,1-1 0,-15-4 0,20 4-126,0-1 0,0 1 0,0-1 1,0 0-1,1 0 0,-1-1 0,0 1 0,1 0 0,0-1 0,-1 0 0,1 1 1,0-1-1,1 0 0,-1 0 0,-2-6 0,3 8 21,1 0 1,-1 0-1,1-1 0,-1 1 0,1 0 1,0 0-1,0-1 0,-1 1 0,1 0 1,0-1-1,0 1 0,0 0 0,0 0 1,1-1-1,-1 1 0,0 0 0,0-1 1,1 1-1,-1 0 0,1 0 0,-1 0 1,1-1-1,-1 1 0,1 0 0,0 0 1,0 0-1,0 0 0,-1 0 0,1 0 1,0 0-1,0 1 0,0-1 0,0 0 1,0 0-1,1 1 0,-1-1 0,0 0 1,0 1-1,0 0 0,1-1 0,-1 1 1,2-1-1,64-7-11698,-22 6 3923</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2.743"/>
    </inkml:context>
    <inkml:brush xml:id="br0">
      <inkml:brushProperty name="width" value="0.025" units="cm"/>
      <inkml:brushProperty name="height" value="0.025" units="cm"/>
    </inkml:brush>
  </inkml:definitions>
  <inkml:trace contextRef="#ctx0" brushRef="#br0">195 84 21044,'0'0'2520,"-9"-4"74,6 2-2534,-1-1-1,0 1 1,0 0 0,0 1 0,0-1-1,-1 1 1,1 0 0,0 0-1,-1 0 1,1 0 0,-1 1-1,1 0 1,0 0 0,-1 0-1,1 0 1,-1 1 0,1 0 0,0 0-1,-1 0 1,1 0 0,0 1-1,0-1 1,0 1 0,0 0-1,0 0 1,0 1 0,0-1-1,1 1 1,-1 0 0,1 0 0,0 0-1,-4 5 1,2-2 51,0 1 0,0 0 0,0 0 1,1 1-1,0-1 0,0 1 0,1 0 0,0 0 0,0 0 1,1 0-1,0 1 0,1-1 0,0 1 0,0-1 0,0 1 1,2 8-1,0-15-86,-1-1 1,1 1-1,0-1 1,0 0-1,0 0 1,0 1 0,0-1-1,0 0 1,0 0-1,1 0 1,-1 0-1,0 0 1,1 0-1,-1-1 1,0 1-1,1 0 1,-1-1 0,1 1-1,-1-1 1,1 1-1,0-1 1,-1 0-1,1 0 1,-1 1-1,1-1 1,-1 0-1,1-1 1,2 1 0,3 0 172,0 0 1,0-1-1,0 0 1,0 0 0,9-4-1,-7 2-153,0-2-1,0 1 0,0-1 1,0-1-1,-1 1 0,0-2 1,0 1-1,-1-1 0,0 0 1,0 0-1,0-1 0,-1 0 1,9-16-1,-8 13-26,-1-1-1,-1 0 1,0 0 0,0 0 0,-1-1 0,-1 0 0,0 0-1,-1 0 1,-1 0 0,1-14 0,-5 23-18,-5 13 0,-4 13 0,10-16-169,0 0 0,1 0 0,0 0 0,0 0 1,0 0-1,0 0 0,1 0 0,0 0 0,0 0 0,3 10 0,-3-14 79,1-1 0,-1 1 0,1-1 0,0 0 0,-1 1 0,1-1 0,0 0 0,0 0 0,0 0 0,0 1 0,0-1 0,0 0 1,0 0-1,1-1 0,-1 1 0,0 0 0,0 0 0,3 0 0,-1 0-51,0 0 1,0 0-1,1-1 1,-1 1-1,0-1 1,1 0-1,-1 0 1,1 0-1,-1 0 1,0-1-1,5 0 1,0-2-804,1 0-1,-1-1 1,1 0-1,-1 0 1,0-1-1,-1 0 1,1 0-1,-1-1 1,0 0 0,0 0-1,6-9 1,20-19-4475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3.328"/>
    </inkml:context>
    <inkml:brush xml:id="br0">
      <inkml:brushProperty name="width" value="0.025" units="cm"/>
      <inkml:brushProperty name="height" value="0.025" units="cm"/>
    </inkml:brush>
  </inkml:definitions>
  <inkml:trace contextRef="#ctx0" brushRef="#br0">82 68 7271,'0'-8'4548,"2"-6"-4240,-1-7 5499,-13 41-1854,-5 29-2744,3 1 0,1 1 0,3 0 0,2 1 0,2 0-1,3 0 1,2 0 0,5 52 0,-4-102-1209,0 0 0,0-1 0,0 1 0,0-1 0,0 1 0,1 0 0,-1-1 0,0 1 0,1-1 0,-1 1 0,1-1 0,0 1 0,-1-1 0,1 1 0,1 1 0,-1-3 0,-1 0 0,1 0 0,-1 0 0,1 0 0,-1 0 0,1 0 0,-1 0 0,1 0 0,-1 0 0,1 0 0,-1-1 0,1 1 0,-1 0 0,1 0 0,-1 0 0,1-1 0,-1 1 0,0 0 0,1-1 0,-1 1 0,0 0 0,1-1 0,-1 1 0,0 0 0,1-1 0,-1 1 0,0-1 0,1 1 0,-1-1 0,0 0 0,26-48 0,-23 43 0,15-30 0,2 1 0,1 2 0,2 0 0,1 1 0,47-47 0,-61 69 0,-1 0 0,-1-1 0,1 1 0,-2-2 0,1 1 0,-2-1 0,1 0 0,-2-1 0,1 1 0,-2-1 0,0 0 0,0 0 0,-2-1 0,1 1 0,-2-1 0,1 1 0,-2-1 0,-1-16 0,1 29 0,0 0 0,0 0 0,0 0 0,0 0 0,0 0 0,-1 0 0,1 0 0,0 0 0,-1 0 0,1 0 0,0 1 0,-1-1 0,1 0 0,-1 0 0,0 0 0,1 0 0,-1 1 0,0-1 0,1 0 0,-1 1 0,0-1 0,0 0 0,1 1 0,-1-1 0,0 1 0,0-1 0,0 1 0,0 0 0,0-1 0,0 1 0,0 0 0,0-1 0,0 1 0,0 0 0,0 0 0,0 0 0,0 0 0,0 0 0,0 0 0,0 0 0,0 1 0,0-1 0,0 0 0,0 0 0,0 1 0,0-1 0,1 1 0,-1-1 0,0 1 0,0-1 0,0 1 0,-1 1 0,-4 1 0,0 1 0,0 1 0,1-1 0,-1 1 0,1 0 0,-6 6 0,5-3 0,-20 25 0,-38 62 0,59-86 0,0 0 0,0 0 0,1 1 0,0-1 0,1 1 0,0 0 0,1 0 0,0 0 0,0 0 0,1 1 0,0-1 0,2 19 0,-1-27 0,0 0 0,1-1 0,-1 1 0,1 0 0,0-1 0,0 1 0,-1 0 0,1-1 0,0 1 0,0-1 0,0 0 0,1 1 0,-1-1 0,0 0 0,0 1 0,1-1 0,-1 0 0,1 0 0,-1 0 0,4 1 0,0 0 0,0 0 0,0 0 0,0-1 0,1 0 0,-1 0 0,0 0 0,7 0 0,4-1 0,0-1 0,0 0 0,31-7 0,-8-3 0,-30 8 0,0 0 0,0 0 0,1 1 0,-1 0 0,1 0 0,0 1 0,-1 0 0,1 1 0,13 1 0,-22 0 0,0 0 0,0-1 0,1 1 0,-1 0 0,0 0 0,0 0 0,0 0 0,0 0 0,0 0 0,0 0 0,0 1 0,0-1 0,-1 0 0,1 0 0,0 1 0,-1-1 0,1 0 0,-1 1 0,1-1 0,-1 1 0,0-1 0,0 0 0,1 1 0,-1-1 0,0 1 0,0-1 0,-1 2 0,-2 43 0,-1-29-26,-1 0 0,-1 0 1,0-1-1,-1 0 0,-18 30 0,19-40-1960</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4.974"/>
    </inkml:context>
    <inkml:brush xml:id="br0">
      <inkml:brushProperty name="width" value="0.025" units="cm"/>
      <inkml:brushProperty name="height" value="0.025" units="cm"/>
    </inkml:brush>
  </inkml:definitions>
  <inkml:trace contextRef="#ctx0" brushRef="#br0">153 5 18129,'0'0'9871,"-12"-1"-8921,4 0-835,5 0-96,0 1 1,-1-1 0,1 1 0,-1 0-1,1 0 1,-1 0 0,1 0 0,-1 0 0,1 1-1,0 0 1,-1 0 0,1 0 0,0 0 0,-1 0-1,1 1 1,0-1 0,0 1 0,0 0 0,0 0-1,1 0 1,-5 4 0,-2 3 21,1 2-1,1-1 1,-13 23 0,18-29-40,0-1 0,0 0 0,1 1 1,0 0-1,-1-1 0,1 1 1,0 0-1,1 0 0,-1-1 0,1 1 1,0 0-1,0 0 0,0 0 0,0 0 1,0 0-1,1-1 0,0 1 0,1 4 1,0-7-3,-1 1 0,1 0 0,0-1 0,-1 1 0,1-1 0,0 1 0,0-1 1,0 0-1,0 0 0,1 0 0,-1 0 0,0 0 0,0-1 0,1 1 0,-1-1 0,0 1 1,1-1-1,-1 0 0,0 0 0,1 0 0,3 0 0,54-8 106,-12-14-85,-42 18-13,0 0 0,0 1-1,1 0 1,-1 0 0,1 1 0,0-1 0,12-1 0,-18 8-43,0-1-1,0 1 1,0 0-1,-1 0 1,0 0 0,1 0-1,-1 0 1,0 0 0,-1 5-1,1-4 11,-2 41 360,-1 1 0,-3-1 0,-1 0 0,-3 0 0,-1-1 0,-3-1 0,-1 0 0,-37 73 0,49-111-315,0 0 0,0 0 0,0 0 0,-1-1 0,0 1 0,0-1 0,0 0 0,-1 0 0,0-1 0,0 1 0,0-1 0,0 0 0,-1 0 0,0-1 0,-6 4 0,11-7-19,0 0 0,0 0 0,0 0 0,0 0 0,0 0 0,0 0 0,0-1 0,0 1 0,0 0 0,0 0 0,0-1 0,0 1 0,0-1 0,0 1 0,0-1 0,0 1 0,0-1 0,0 0 0,0 1 0,1-1 0,-1 0 0,0 0 0,1 0 0,-1 1 0,0-1 0,1 0 0,-1 0 0,1 0 0,-1 0 0,1 0 0,0 0 0,-1 0 0,1 0 0,0 0 0,0 0 0,0 0 0,0 0 0,0-2 0,-4-49 0,4 44 0,2-155 0,0 139 0,1-1 0,1 1 0,2 0 0,12-38 0,-16 58-178,-1 0 1,1 0-1,0 1 1,0-1-1,1 0 0,-1 1 1,1-1-1,-1 1 1,1 0-1,0 0 0,1 0 1,-1 1-1,0-1 1,1 1-1,-1-1 0,1 1 1,0 0-1,6-2 1,2 1-1204,1 0 0,-1 0 0,1 2 1,21-2-1,7 0-1719,-5-2-5078</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5.346"/>
    </inkml:context>
    <inkml:brush xml:id="br0">
      <inkml:brushProperty name="width" value="0.025" units="cm"/>
      <inkml:brushProperty name="height" value="0.025" units="cm"/>
    </inkml:brush>
  </inkml:definitions>
  <inkml:trace contextRef="#ctx0" brushRef="#br0">208 9 22421,'0'0'2237,"-10"-2"96,9 2-2269,-3-2 80,-1 1 0,0 0 0,1 0 0,-1 0 0,0 1 1,0 0-1,1 0 0,-1 0 0,0 0 0,0 1 0,0-1 0,1 1 1,-1 1-1,1-1 0,-1 0 0,1 1 0,-1 0 0,1 0 1,0 1-1,-8 4 0,0 5 234,0 0 1,0 0 0,-14 20 0,22-26-282,1-1 1,-1 1-1,1 0 1,0 0-1,1 0 1,-1 0-1,1 1 1,0-1-1,1 1 1,0-1-1,-1 12 1,2-17-98,0 0 0,0-1 0,0 1 0,0 0 0,0-1 0,0 1 0,1 0 0,-1-1 0,0 1 0,1 0 0,-1-1 0,0 1 0,1 0 0,-1-1 0,0 1 0,1-1 0,-1 1 0,1-1 0,-1 1 0,1-1 0,0 1 0,-1-1 0,1 0 0,-1 1 0,1-1 0,0 0 0,-1 0 0,1 1 0,1-1 0,28 2 0,-22-3 0,0-1 0,0 0 0,-1 0 0,1 0 0,10-5 0,-8 0 0,1 1 0,-1-2 0,0 1 0,0-1 0,16-19 0,-23 24 0,0-1 0,0 1 0,-1-1 0,0 1 0,1-1 0,-1 0 0,0 0 0,-1 0 0,1 0 0,-1 0 0,0 0 0,0-1 0,0 1 0,0 0 0,-1-1 0,0 1 0,0 0 0,0-1 0,0 1 0,-2-8 0,1 10 0,0 0 0,-1 1 0,1-1 0,0 1 0,-1-1 0,1 1 0,-1 0 0,0-1 0,1 1 0,-1 0 0,0 0 0,0 0 0,0 1 0,1-1 0,-1 0 0,0 1 0,0-1 0,0 1 0,0-1 0,0 1 0,0 0 0,-1 0 0,1 0 0,0 0 0,0 0 0,0 1 0,-2 0 0,-2-1 0,0 1 0,1-1 0,-1 1 0,0 1 0,1-1 0,-1 1 0,1 0 0,-10 5 0,13-6-222,0 1-1,0-1 1,0 1-1,0-1 1,0 1 0,0 0-1,0-1 1,1 1-1,-1 0 1,1 0-1,-1 0 1,1 1 0,0-1-1,0 0 1,0 0-1,0 1 1,0-1 0,1 0-1,-1 1 1,0-1-1,1 1 1,0-1-1,0 1 1,0-1 0,0 3-1,1-2-166,0-1-1,1 0 1,-1 0-1,0-1 1,1 1-1,-1 0 1,1 0 0,0-1-1,-1 1 1,1-1-1,0 1 1,0-1-1,0 0 1,0 0-1,1 0 1,-1 0-1,0 0 1,0 0 0,0 0-1,1-1 1,-1 1-1,0-1 1,1 0-1,-1 0 1,0 0-1,4 0 1,27 1-11179</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5.704"/>
    </inkml:context>
    <inkml:brush xml:id="br0">
      <inkml:brushProperty name="width" value="0.025" units="cm"/>
      <inkml:brushProperty name="height" value="0.025" units="cm"/>
    </inkml:brush>
  </inkml:definitions>
  <inkml:trace contextRef="#ctx0" brushRef="#br0">176 42 14510,'-8'0'6678,"-12"-1"-4410,8 0-1346,0 0 1,0 1-1,0 1 1,0 0 0,1 0-1,-1 1 1,0 0-1,1 1 1,-14 5 0,24-7-920,0 0 0,0 0 0,-1 0 0,1-1 0,0 1 0,0 0 0,0 0 0,0 1 0,1-1 0,-1 0 0,0 0 0,0 0 0,1 1 0,-1-1 0,1 0 0,-1 1 0,1-1 0,-1 0 1,1 1-1,0-1 0,0 1 0,0-1 0,-1 0 0,2 1 0,-1-1 0,0 1 0,0-1 0,0 0 0,0 1 0,1-1 0,-1 1 0,1-1 0,-1 0 0,2 2 0,-1 0-4,1 0 0,-1-1-1,1 1 1,0-1-1,0 1 1,0-1-1,0 1 1,0-1 0,0 0-1,1 0 1,-1 0-1,1 0 1,-1-1-1,6 3 1,1-1 1,-1-1 0,1 0 0,-1-1 0,1 0 0,0 0 0,-1-1 0,1 0 0,0-1 0,-1 0 0,1 0 0,-1-1 0,1 0 0,14-5 0,-19 5 0,0 1 0,0-1 0,0 0 0,0 0 0,0 0 0,0 0 0,-1-1 0,1 0 0,-1 1 0,1-1 0,-1-1 0,0 1 0,0 0 0,-1-1 0,1 1 0,-1-1 0,0 0 0,1 0 0,-2 0 0,1 0 0,0 0 0,-1 0 0,0-1 0,0 1 0,0 0 0,0-1 0,-1 1 0,0-7 0,0 9 0,-1 0 0,0 1 0,0-1 0,0 0 0,1 1 0,-2-1 0,1 1 0,0-1 0,0 1 0,0-1 0,-1 1 0,1 0 0,0-1 0,-1 1 0,0 0 0,1 0 0,-1 0 0,1 0 0,-1 1 0,0-1 0,0 0 0,1 1 0,-1-1 0,0 1 0,0-1 0,0 1 0,0 0 0,0 0 0,-3 0 0,-6-1 0,1 1 0,-1 0 0,1 1 0,-11 1 0,17-1-164,0 0-1,0 1 1,1-1 0,-1 1-1,0 0 1,1 0-1,-1 0 1,1 0 0,0 0-1,0 1 1,0 0 0,-5 4-1,7-6-36,0 1 0,-1-1-1,1 1 1,0 0-1,-1 0 1,1 0 0,0-1-1,0 1 1,1 0 0,-1 0-1,0 0 1,1 0-1,-1 0 1,1 1 0,0-1-1,-1 0 1,1 0 0,0 0-1,0 0 1,1 0 0,-1 0-1,0 1 1,1-1-1,-1 0 1,2 2 0,5 4-6841</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6.546"/>
    </inkml:context>
    <inkml:brush xml:id="br0">
      <inkml:brushProperty name="width" value="0.025" units="cm"/>
      <inkml:brushProperty name="height" value="0.025" units="cm"/>
    </inkml:brush>
  </inkml:definitions>
  <inkml:trace contextRef="#ctx0" brushRef="#br0">170 190 19795,'0'0'10143,"-9"-7"-9263,4 3-772,4 2-96,0 1-1,0 0 1,0-1-1,-1 1 1,1 0-1,-1-1 1,1 1-1,-1 0 1,1 0-1,-1 1 1,0-1 0,1 0-1,-1 0 1,0 1-1,0-1 1,1 1-1,-1-1 1,0 1-1,0 0 1,0 0-1,0 0 1,0 0 0,1 0-1,-1 0 1,0 0-1,0 1 1,0-1-1,1 1 1,-1-1-1,0 1 1,0 0-1,1 0 1,-1-1 0,0 1-1,-1 2 1,-9 8-21,1 2 0,0-1 0,-19 29 0,26-34 3,0-1-1,0 2 1,1-1-1,0 0 1,0 1-1,1-1 1,0 1-1,0 0 1,0 0-1,0 11 1,2-18 4,0 0 1,0-1-1,0 1 1,1-1-1,-1 1 1,0-1-1,0 1 0,0-1 1,0 1-1,0-1 1,1 1-1,-1 0 1,0-1-1,0 0 0,1 1 1,-1-1-1,0 1 1,1-1-1,-1 1 1,1-1-1,-1 0 1,0 1-1,1-1 0,-1 0 1,1 1-1,-1-1 1,1 0-1,-1 1 1,1-1-1,-1 0 0,1 0 1,0 0-1,24-2 55,22-18 149,-27 5-176,-1 0 1,-1-2-1,0 0 1,-1-1-1,-1-1 1,17-25-1,-22 29 32,-1-2 1,-1 0-1,0 0 0,-1 0 1,-1-1-1,-1-1 0,0 1 0,4-30 1,-10 48-65,0 1 0,0-1-1,0 0 1,0 0 0,0 0 0,0 0 0,0 0 0,0 0 0,0 0 0,0 0 0,0 0 0,0 0 0,-1 0 0,1 0 0,0 0-1,0 0 1,0 1 0,0-1 0,0 0 0,0 0 0,0 0 0,0 0 0,0 0 0,-1 0 0,1 0 0,0 0 0,0 0-1,0 0 1,0 0 0,0 0 0,0 0 0,0-1 0,0 1 0,-1 0 0,1 0 0,0 0 0,0 0 0,0 0 0,0 0-1,0 0 1,0 0 0,0 0 0,0 0 0,0 0 0,0 0 0,-1 0 0,1 0 0,0-1 0,0 1 0,0 0 0,0 0-1,0 0 1,0 0 0,0 0 0,0 0 0,0 0 0,0 0 0,0-1 0,-12 16-30,-13 21 260,9-7-147,-5 7 143,-17 40 0,34-66-192,0 0-1,0 0 0,1 0 0,1 1 1,0-1-1,0 1 0,1 0 0,0 0 1,1 13-1,0-22-131,1-1-1,-1 1 1,0-1-1,1 1 1,-1-1 0,1 0-1,0 1 1,-1-1-1,1 0 1,0 0 0,0 1-1,-1-1 1,1 0-1,0 0 1,0 0 0,0 0-1,2 1 1,0 0-528,1 0 1,-1-1 0,0 1-1,0-1 1,1 0 0,-1 0-1,1 0 1,-1 0-1,1 0 1,4-1 0,10 1-6752</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7.031"/>
    </inkml:context>
    <inkml:brush xml:id="br0">
      <inkml:brushProperty name="width" value="0.025" units="cm"/>
      <inkml:brushProperty name="height" value="0.025" units="cm"/>
    </inkml:brush>
  </inkml:definitions>
  <inkml:trace contextRef="#ctx0" brushRef="#br0">182 64 13677,'0'0'7415,"1"-9"-5189,2-40 2744,-19 44-1225,-22 7-3054,27 1-686,0 1-1,0 1 0,1 0 0,-1 0 1,1 1-1,0 0 0,0 1 0,1 0 1,-13 12-1,21-18-4,0-1 0,1 0 0,-1 0 0,0 1 0,1-1 0,-1 1 0,1-1 0,-1 0 0,1 1 0,-1-1 0,1 1 0,-1 0 0,1-1 0,-1 1 0,1-1 0,0 1 0,-1 0 0,1-1 0,0 1 0,-1 0 0,1-1 0,0 1 0,0 0 0,0-1 0,0 1 0,0 0 0,0-1 0,0 1 0,0 0 0,0 0 0,0-1 0,0 1 0,0 0 0,0-1 0,0 1 0,1 0 0,-1-1 0,0 1 0,1 0 0,-1-1 0,0 1 0,1 0 0,-1-1 0,1 1 0,-1-1 0,1 1 0,-1-1 0,1 1 0,-1-1 0,1 0 0,0 1 0,-1-1 0,1 1 0,-1-1 0,1 0 0,0 0 0,-1 1 0,1-1 0,0 0 0,0 0 0,-1 0 0,1 0 0,0 0 0,-1 0 0,1 0 0,0 0 0,1 0 0,62 2 0,-54-3 0,28-1 0,36 1 0,-69 1 0,-1 0 0,1 0 0,-1 1 0,1 0 0,-1 0 0,0 0 0,1 0 0,-1 1 0,0-1 0,0 1 0,0 0 0,4 4 0,-7-6 0,1 1 0,-1 1 0,0-1 0,0 0 0,0 0 0,0 0 0,0 0 0,0 1 0,0-1 0,-1 0 0,1 1 0,0-1 0,-1 1 0,1-1 0,-1 1 0,0-1 0,1 1 0,-1-1 0,0 1 0,0-1 0,0 1 0,0 0 0,0 1 0,-1 0 0,0 0 0,0 0 0,0 0 0,-1-1 0,1 1 0,-1 0 0,1-1 0,-1 1 0,0-1 0,0 0 0,-3 3 0,-4 4 0,0-2 0,-1 1 0,0-1 0,-21 10 0,18-10 0,-1 0 0,0-1 0,0-1 0,-1 0 0,1-1 0,-1-1 0,0 0 0,0-1 0,0 0 0,-27-2 0,33-6-2777,8-2-4482,1-3-9226</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9.239"/>
    </inkml:context>
    <inkml:brush xml:id="br0">
      <inkml:brushProperty name="width" value="0.025" units="cm"/>
      <inkml:brushProperty name="height" value="0.025" units="cm"/>
    </inkml:brush>
  </inkml:definitions>
  <inkml:trace contextRef="#ctx0" brushRef="#br0">146 12 5894,'-3'-12'11343,"-5"14"-7379,-8 19-2285,-54 224 5646,68-237-7268,0 0 1,1-1 0,0 1 0,0 0 0,0 0-1,1 0 1,1 9 0,-1-15-56,1 0 0,-1 0 1,1 0-1,0 0 0,0-1 0,0 1 1,0 0-1,0 0 0,0 0 0,0-1 1,1 1-1,-1 0 0,0-1 0,1 0 0,0 1 1,-1-1-1,1 0 0,0 1 0,-1-1 1,1 0-1,0 0 0,0-1 0,0 1 1,0 0-1,0-1 0,0 1 0,0-1 0,0 0 1,0 1-1,0-1 0,3 0 0,112 1-19,-2 0-596,-112-1 610,-1 0 0,0 0 0,1 1-1,-1 0 1,0-1 0,1 1-1,-1 0 1,0 0 0,0 0 0,0 0-1,0 0 1,0 1 0,0-1-1,0 1 1,0-1 0,-1 1 0,1-1-1,0 1 1,-1 0 0,0 0-1,1 0 1,-1 0 0,0 0 0,0 0-1,0 0 1,0 1 0,0-1-1,-1 0 1,1 1 0,-1-1-1,1 0 1,-1 1 0,0-1 0,0 0-1,0 1 1,0-1 0,-1 4-1,1-1 127,-1 0 0,0 1-1,0-1 1,0 1-1,-1-1 1,0 0 0,0 0-1,0 0 1,-1 0-1,1 0 1,-1-1 0,0 1-1,-1-1 1,1 0-1,-7 6 1,-1-2-72,1-2 0,-2 0 0,1 0 0,-1-1 0,0 0 0,0-1-1,0 0 1,-1-1 0,1-1 0,-1 0 0,-25 1 0,31-2-41,-1-1-1,1 0 1,-1-1-1,1 1 1,-1-1 0,1-1-1,-1 1 1,1-1-1,0-1 1,0 1 0,0-1-1,0 0 1,1-1-1,-1 0 1,1 0 0,0 0-1,0-1 1,0 0-1,0 0 1,1 0-1,-6-9 1,9 12-102,1 0-1,-1 0 1,1 0 0,0 0-1,0 0 1,0 0 0,0-1-1,0 1 1,1 0 0,-1-1-1,1 1 1,-1-1 0,1 1-1,0 0 1,0-1 0,1-3-1,-1 5-86,1-1 1,-1 1-1,1 0 0,0-1 0,-1 1 0,1 0 0,0 0 0,0 0 0,0 0 1,0 0-1,0 0 0,0 0 0,0 0 0,1 0 0,-1 0 0,0 0 0,0 1 0,1-1 1,-1 1-1,2-1 0,8-2-1215,0 0 1,0 2 0,0-1-1,0 1 1,18 1-1,-27 0 1292,38 0-6416</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5:59.594"/>
    </inkml:context>
    <inkml:brush xml:id="br0">
      <inkml:brushProperty name="width" value="0.025" units="cm"/>
      <inkml:brushProperty name="height" value="0.025" units="cm"/>
    </inkml:brush>
  </inkml:definitions>
  <inkml:trace contextRef="#ctx0" brushRef="#br0">1 177 17713,'0'0'4698,"10"1"-2435,0-1-2027,-1 0 0,1-1 0,-1 0 0,1 0 0,-1-1 0,0 0 0,0-1 0,0 0 0,0 0 0,0-1 0,-1 0 0,1-1 0,9-6 0,-9 4-93,0-1-1,-1 1 0,0-1 1,12-16-1,-18 22-3,0-1-1,-1 1 1,1 0 0,-1-1 0,1 0-1,-1 1 1,0-1 0,1 0 0,-2 1-1,1-1 1,0 0 0,0 0 0,-1 0-1,1 0 1,-1 0 0,0 1-1,0-1 1,0 0 0,-1 0 0,1 0-1,-1 0 1,1 0 0,-3-4 0,2 5-116,0 1 0,0 0 0,0 0 1,0 0-1,-1 0 0,1 0 1,0 1-1,-1-1 0,1 0 0,-1 1 1,1-1-1,-1 1 0,1-1 0,-1 1 1,1-1-1,-1 1 0,1 0 1,-1 0-1,1 0 0,-1 0 0,0 0 1,1 0-1,-1 1 0,-2 0 1,-1-1-4,0 1 1,0 1 0,0-1-1,1 1 1,-1 0 0,1 0-1,-6 3 1,0 2-21,0 1 0,1 0 0,0 1 0,1 0 0,-1 0 0,2 1 0,-1 0 0,2 0 0,-1 1 0,1 0 0,1 0 0,0 0 0,0 1 0,1 0 0,1 0 0,0 0 0,-2 22 0,5-34 0,0 1 0,0 0 0,0 0 0,0 0 0,0 0 0,0 0 0,1 0 0,-1 0 0,0 0 0,1 0 0,-1 0 0,0 0 0,1 0 0,-1-1 0,1 1 0,0 0 0,-1 0 0,1 0 0,0-1 0,-1 1 0,1 0 0,0-1 0,0 1 0,-1-1 0,1 1 0,0-1 0,1 1 0,1 0 0,0 0 0,0-1 0,1 1 0,-1-1 0,0 1 0,0-1 0,0 0 0,0-1 0,3 1 0,5-2 0,0 0 0,-1-1 0,1 0 0,13-6 0,2-5-1209,0-1 1,-2 0-1,0-2 1,34-31-1,-52 42-4177</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2.811"/>
    </inkml:context>
    <inkml:brush xml:id="br0">
      <inkml:brushProperty name="width" value="0.025" units="cm"/>
      <inkml:brushProperty name="height" value="0.025" units="cm"/>
    </inkml:brush>
  </inkml:definitions>
  <inkml:trace contextRef="#ctx0" brushRef="#br0">110 114 20595,'0'0'6519,"-10"-5"-4635,-32-15-1030,40 20-812,1-1 1,-1 1-1,0-1 0,0 1 0,1 0 0,-1 0 0,0 0 1,0 0-1,1 0 0,-1 0 0,0 0 0,0 0 0,1 1 1,-1-1-1,0 1 0,0 0 0,1-1 0,-1 1 0,1 0 1,-1 0-1,1 0 0,-1 0 0,1 0 0,0 0 0,-1 0 1,1 1-1,0-1 0,0 0 0,0 1 0,0-1 0,0 1 1,0-1-1,0 1 0,0-1 0,1 1 0,-1 0 0,1-1 1,-1 1-1,0 2 0,1-2-35,-1 0-1,1 0 1,-1-1 0,1 1-1,0 0 1,-1 0 0,1 0-1,0 0 1,0 0 0,0 0-1,1 0 1,-1 0 0,0-1-1,1 1 1,-1 0 0,1 0 0,0 0-1,0-1 1,-1 1 0,1 0-1,0-1 1,0 1 0,1 0-1,-1-1 1,0 0 0,0 1-1,1-1 1,-1 0 0,1 1-1,-1-1 1,1 0 0,-1 0-1,1 0 1,0-1 0,3 2-1,0-1-14,-1 0-1,1-1 1,0 1-1,-1-1 0,1 0 1,0-1-1,-1 1 1,1-1-1,-1 0 1,1 0-1,0 0 0,-1-1 1,0 1-1,1-1 1,-1 0-1,0-1 0,0 1 1,0-1-1,0 0 1,-1 1-1,1-2 0,-1 1 1,0 0-1,0-1 1,0 1-1,0-1 1,0 0-1,-1 0 0,0 0 1,0 0-1,0-1 1,0 1-1,0-1 0,-1 1 1,0-1-1,0 1 1,0-1-1,-1 0 0,0 1 1,0-1-1,0 0 1,0 1-1,-1-1 1,1 0-1,-3-7 0,3 12-68,0 0-1,0 0 0,0-1 1,0 1-1,0 0 0,1-1 0,-1 1 1,0 0-1,0-1 0,0 1 1,0 0-1,0-1 0,-1 1 0,1 0 1,0-1-1,0 1 0,0 0 1,0 0-1,0-1 0,0 1 0,0 0 1,-1-1-1,1 1 0,0 0 1,0 0-1,0-1 0,-1 1 0,1 0 1,0 0-1,0 0 0,-1-1 0,1 1 1,0 0-1,0 0 0,-1 0 1,1 0-1,0-1 0,-1 1 0,1 0 1,0 0-1,0 0 0,-1 0 1,1 0-1,0 0 0,-1 0 0,1 0 1,0 0-1,-1 0 0,1 0 1,0 0-1,-1 0 0,1 0 0,0 0 1,-1 1-1,1-1 0,0 0 1,0 0-1,-1 0 0,1 0 0,0 0 1,-1 1-1,-6 19-4232,7-18 4094,0 0 1,1 1-1,-1-1 1,0 0-1,1 0 1,0 0-1,-1 0 1,1 1-1,0-1 1,0 0-1,0 0 1,0-1 0,1 1-1,-1 0 1,0 0-1,1-1 1,-1 1-1,1 0 1,2 1-1,0 0-98,1 0 0,0 0 0,0-1 0,0 1 0,0-1 0,1 0 0,8 2 0,-4-2 192,1 0-1,-1 0 0,0-2 0,0 1 0,1-1 0,-1 0 0,0-1 0,15-3 0,-22 2 328,1 0 0,-1 1-1,0-1 1,0-1 0,1 1 0,-1 0-1,-1-1 1,1 1 0,0-1-1,-1 0 1,1 0 0,-1 0 0,0-1-1,3-5 1,-4 8-52,0 0 0,-1 0 0,1 0-1,-1 0 1,1 0 0,-1 0 0,1 0 0,-1 0 0,0 0-1,0 0 1,1 0 0,-1 0 0,0 0 0,0-1 0,0 1 0,0 0-1,0 0 1,-1 0 0,1 0 0,0 0 0,0-1 0,-1 1-1,1 0 1,-1 0 0,1 0 0,-1 0 0,1 0 0,-1 0-1,0 0 1,1 1 0,-1-1 0,0 0 0,0 0 0,0 0-1,1 1 1,-1-1 0,0 0 0,0 1 0,0-1 0,0 1-1,0-1 1,0 1 0,-1-1 0,1 1 0,0 0 0,0 0-1,0-1 1,0 1 0,0 0 0,0 0 0,-2 0 0,0 0-53,0-1 0,0 1 1,0 0-1,0 0 0,0 0 0,0 1 1,-1-1-1,1 1 0,0-1 1,0 1-1,1 0 0,-1 0 0,0 1 1,0-1-1,0 1 0,1-1 1,-1 1-1,1 0 0,-1 0 1,1 0-1,0 0 0,-1 0 0,1 0 1,0 1-1,1-1 0,-1 1 1,0-1-1,1 1 0,-1 0 0,1 0 1,0 0-1,0 0 0,0 0 1,0 0-1,1 0 0,-1 0 1,1 0-1,0 0 0,0 0 0,0 0 1,0 0-1,0 0 0,1 0 1,-1 0-1,1 0 0,1 4 0,-1-5-84,1 1-1,-1-1 1,1 0-1,0 1 0,-1-1 1,1 0-1,1 0 1,-1 0-1,0 0 0,0 0 1,1-1-1,-1 1 0,0-1 1,1 1-1,0-1 1,-1 0-1,1 0 0,0 0 1,0 0-1,-1-1 0,1 1 1,4-1-1,70 4 322,-64-4-248,-3 0-4,0-1 0,0-1 0,0 0 0,-1 0 0,1-1 0,-1 0 0,0 0 0,0-1 0,13-8 0,-19 11-74,0 0 1,-1-1 0,1 1 0,-1-1 0,1 0 0,-1 0-1,0 0 1,1 0 0,-1 0 0,0-1 0,-1 1 0,1-1 0,0 1-1,-1-1 1,1 1 0,-1-1 0,0 0 0,0 0 0,0 0-1,0 0 1,0 0 0,-1 0 0,1 0 0,-1 0 0,0 0-1,0 0 1,0 0 0,0 0 0,-1 0 0,1 0 0,-1 0-1,0 0 1,0 0 0,0 1 0,-1-5 0,-2 3-13,1 1 0,0-1 0,-1 1 0,0 0-1,1 0 1,-1 0 0,0 1 0,-1-1 0,1 1 0,0 0 0,-1 0 0,1 0 0,-1 1 0,0 0 0,1-1 0,-1 2 0,0-1 0,-6 0 0,7 1-8,0 0 1,0 0 0,0 0-1,1 0 1,-1 1 0,0-1-1,0 1 1,0 0 0,0 0-1,-5 3 1,7-3-5,1 0 0,-1-1 0,1 1 0,0 0 0,-1 1 0,1-1 0,0 0 0,0 0 0,0 0 0,0 1 0,0-1 0,0 1-1,0-1 1,0 1 0,1-1 0,-1 1 0,0-1 0,1 1 0,0-1 0,-1 1 0,1 0 0,0-1 0,0 1 0,0 2 0,0-2-155,0-1 0,1 0 0,-1 1-1,1-1 1,0 0 0,-1 1 0,1-1 0,0 0 0,0 0 0,0 0-1,0 0 1,0 1 0,0-1 0,0 0 0,0-1 0,0 1 0,1 0 0,-1 0-1,0 0 1,0-1 0,1 1 0,-1-1 0,1 1 0,-1-1 0,0 0-1,1 1 1,-1-1 0,1 0 0,-1 0 0,3 0 0,55 2-5890,-51-2 4831,35-2-5270</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0.637"/>
    </inkml:context>
    <inkml:brush xml:id="br0">
      <inkml:brushProperty name="width" value="0.025" units="cm"/>
      <inkml:brushProperty name="height" value="0.025" units="cm"/>
    </inkml:brush>
  </inkml:definitions>
  <inkml:trace contextRef="#ctx0" brushRef="#br0">158 1 16367,'0'0'4591,"-9"11"-3080,0 0-1158,1 1-1,0 0 0,0 0 1,2 0-1,-1 1 0,-7 23 1,-47 193 3823,51-182-2958,2 1 1,-2 90-1,12-134-1212,1-11 0,3-12-66,-2-22-2294,-3-65 0,-2 51 138,31 54 3583,-17 0-1192,0 0 1,-1-1 0,1-1-1,-1 0 1,0-1 0,0 0 0,0-1-1,0-1 1,-1 1 0,0-2-1,0 0 1,-1 0 0,1 0-1,-2-2 1,1 1 0,11-15 0,-5 6 114,-1-1 1,-1 0 0,-1-1 0,-1-1 0,0 0 0,-1-1 0,-2 0 0,9-26 0,-17 35-291,-11 21 0,-13 25 0,-6 15 0,-54 99 0,72-126 0,2 1 0,0 0 0,1 1 0,-8 41 0,15-58 0,0 1 0,0-1 0,1 1 0,0-1 0,1 1 0,0 0 0,2 8 0,-3-14 0,1-1 0,-1 0 0,0 1 0,1-1 0,0 0 0,-1 0 0,1 1 0,0-1 0,-1 0 0,1 0 0,0 0 0,0 0 0,0 0 0,0 0 0,0 0 0,0-1 0,0 1 0,1 0 0,0 0 0,0 0 0,0-1 0,0 0 0,-1 0 0,1 0 0,0 0 0,0 0 0,0 0 0,-1 0 0,1-1 0,0 1 0,0-1 0,-1 1 0,1-1 0,0 0 0,-1 0 0,1 0 0,0 1 0,2-4 0,1 0 0,0 0 0,0 0 0,-1-1 0,0 1 0,1-1 0,-2-1 0,1 1 0,0 0 0,-1-1 0,0 0 0,0 1 0,-1-1 0,0 0 0,0-1 0,2-7 0,0-7 0,-1 1 0,-1-1 0,0-29 0,-2 50 0,-1 2 0,1 1 0,0-1 0,0 0 0,0 0 0,0 1 0,0-1 0,0 0 0,1 0 0,-1 1 0,1-1 0,-1 0 0,1 0 0,0 0 0,0 0 0,0 0 0,0 0 0,0 0 0,0 0 0,1 0 0,-1 0 0,1-1 0,-1 1 0,1-1 0,0 1 0,2 1 0,4 1 0,0-1 0,0 0 0,1-1 0,-1 1 0,1-2 0,0 1 0,-1-1 0,1-1 0,0 1 0,0-1 0,0-1 0,0 0 0,-1 0 0,1-1 0,-1 0 0,1 0 0,-1-1 0,1 0 0,-1 0 0,0-1 0,-1 0 0,1-1 0,-1 0 0,1 0 0,-2 0 0,1-1 0,11-13 0,-17 18 0,0 0 0,0 0 0,0 1 0,-1-1 0,1 0 0,-1-1 0,1 1 0,-1 0 0,1 0 0,-1 0 0,1 0 0,-1 0 0,0 0 0,0-1 0,1 1 0,-1 0 0,0-2 0,-1 2 0,1 1 0,0 0 0,-1-1 0,1 1 0,-1 0 0,1-1 0,0 1 0,-1 0 0,1 0 0,-1 0 0,1 0 0,-1-1 0,1 1 0,-1 0 0,1 0 0,-1 0 0,1 0 0,-1 0 0,1 0 0,-1 0 0,1 0 0,-1 0 0,1 0 0,0 0 0,-1 1 0,1-1 0,-1 0 0,0 0 0,-3 2 0,0-1 0,0 1 0,0-1 0,0 1 0,1 0 0,-1 1 0,1-1 0,-7 6 0,-33 49 0,41-54 0,0 1 0,0 0 0,0 0 0,1-1 0,-1 1 0,1 0 0,0 0 0,0 1 0,0-1 0,1 0 0,-1 0 0,1 0 0,0 0 0,0 1 0,1 3 0,0-6 0,0-1 0,0 1 0,0-1 0,0 1 0,0-1 0,0 1 0,0-1 0,1 0 0,-1 0 0,0 0 0,1 1 0,-1-1 0,1-1 0,-1 1 0,1 0 0,0 0 0,-1 0 0,1-1 0,0 1 0,-1-1 0,4 1 0,42 5 0,-42-5 0,49 3 0,0-3 0,65-6 0,-118 5 0,1 0 0,0 0 0,-1 0 0,1 0 0,-1-1 0,1 1 0,0-1 0,-1 1 0,1-1 0,-1 0 0,1 1 0,-1-1 0,1 0 0,-1 0 0,0 0 0,0 0 0,1 0 0,-1 0 0,0 0 0,0-1 0,0 1 0,0 0 0,0-1 0,0 1 0,-1-1 0,1 1 0,0-1 0,-1 1 0,1-1 0,-1 1 0,1-1 0,-1 0 0,0 1 0,0-1 0,0 0 0,0 1 0,0-1 0,0 0 0,0 1 0,0-1 0,-1 1 0,0-3 0,-2-9 0,-1 0 0,-1 0 0,0 0 0,-10-16 0,2 1 0,10 21 0,0 1 0,1 0 0,0-1 0,0 0 0,0 1 0,1-1 0,0 0 0,1 0 0,-1 0 0,1 0 0,2-13 0,-1 19 0,0 0 0,0-1 0,1 1 0,-1 0 0,0 0 0,1 0 0,-1 0 0,0 0 0,1 0 0,-1 1 0,1-1 0,0 0 0,-1 1 0,1-1 0,-1 1 0,1 0 0,0-1 0,0 1 0,-1 0 0,1 0 0,0 0 0,3 1 0,44 2 0,-46-3 0,71 10-617,-7 0-2291,3-5-4009,-7-5-12365</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1.805"/>
    </inkml:context>
    <inkml:brush xml:id="br0">
      <inkml:brushProperty name="width" value="0.025" units="cm"/>
      <inkml:brushProperty name="height" value="0.025" units="cm"/>
    </inkml:brush>
  </inkml:definitions>
  <inkml:trace contextRef="#ctx0" brushRef="#br0">0 1 3716,'0'0'22277,"1"15"-21023,25 481 4266,-25-489-5520,0 0 0,0 0 0,1 0 0,0 0 0,0 0 0,5 10 0,-7-16 0,1-1 0,-1 1 0,1 0 0,-1 0 0,0-1 0,1 1 0,-1 0 0,1-1 0,0 1 0,-1-1 0,1 1 0,-1-1 0,1 1 0,0-1 0,0 1 0,-1-1 0,1 1 0,0-1 0,0 0 0,-1 1 0,1-1 0,0 0 0,0 0 0,0 0 0,1 0 0,-1-1 0,0 1 0,1-1 0,-1 0 0,0 0 0,0 0 0,1 0 0,-1 0 0,0 0 0,0 0 0,0 0 0,0 0 0,-1 0 0,1 0 0,0-1 0,0 1 0,-1 0 0,1-1 0,0-1 0,4-12 0,0 1 0,-1-1 0,-1 0 0,0 0 0,-1-1 0,-1 1 0,0-1 0,-1 1 0,-1 0 0,0-1 0,-1 1 0,-1 0 0,0 0 0,-1 0 0,-1 0 0,0 0 0,-1 1 0,0 0 0,-9-13 0,4 18-55,7 20-72,7 19-118,-2-24 255,1 1 0,0-1 0,0 1 0,1-1 0,0 0 0,0 0-1,0 0 1,1 0 0,0 0 0,0-1 0,1 0 0,-1 0 0,1 0 0,0 0 0,0-1 0,1 0 0,-1 0 0,1 0 0,0-1 0,0 0-1,0 0 1,1 0 0,-1-1 0,1 0 0,-1 0 0,1-1 0,0 0 0,-1 0 0,1 0 0,0-1 0,0 0 0,0 0 0,-1-1 0,1 0 0,0 0-1,0 0 1,-1-1 0,1 0 0,-1-1 0,0 1 0,1-1 0,6-5 0,1-1-10,0-1 0,0 0 0,-1-1 0,-1-1 0,0 0 0,0-1 0,-1 0 0,-1 0 0,17-30 0,-22 33 0,0 1 0,0-1 0,-1-1 0,0 1 0,-1 0 0,0-1 0,-1 0 0,0 0 0,-1 1 0,0-1 0,0 0 0,-2 0 0,1 0 0,-1 0 0,-1 0 0,-4-17 0,6 27 0,0 0 0,0-1 0,0 1 0,-1 0 0,1 0 0,0 0 0,-1-1 0,1 1 0,-1 0 0,1 0 0,-1 0 0,0 0 0,1 0 0,-1 0 0,0 0 0,0 0 0,0 0 0,1 0 0,-1 0 0,0 1 0,0-1 0,0 0 0,-1 1 0,1-1 0,0 0 0,0 1 0,0-1 0,0 1 0,-1 0 0,1-1 0,0 1 0,0 0 0,0 0 0,-1 0 0,1 0 0,0 0 0,-1 0 0,1 0 0,0 0 0,0 1 0,0-1 0,-1 0 0,1 1 0,0-1 0,0 1 0,0-1 0,0 1 0,0 0 0,0-1 0,0 1 0,0 0 0,-2 1 0,-3 4 0,0-1 0,0 1 0,0 1 0,1-1 0,0 1 0,-7 11 0,-10 22 0,-27 70 0,43-92 0,0-1 0,1 2 0,1-1 0,0 1 0,2-1 0,-1 35 0,3-51 0,0 0 0,0 1 0,0-1 0,1 0 0,-1 1 0,1-1 0,0 0 0,0 0 0,-1 0 0,1 1 0,1-1 0,-1 0 0,0 0 0,0 0 0,1-1 0,-1 1 0,1 0 0,0 0 0,0-1 0,-1 1 0,4 1 0,-1-1 0,1 0 0,-1 0 0,1 0 0,0 0 0,-1-1 0,1 0 0,0 0 0,0 0 0,9-1 0,1 0 0,0-1 0,-1 0 0,1-1 0,0-1 0,-1 0 0,18-7 0,0-3 0,-23 8 0,1 1 0,0 0 0,0 0 0,0 1 0,0 1 0,1 0 0,11-1 0,-21 3 0,0 1 0,1 0 0,-1 0 0,0 0 0,0 0 0,0 0 0,0 0 0,0 0 0,0 0 0,0 0 0,0 0 0,0 1 0,0-1 0,0 0 0,-1 1 0,1-1 0,-1 0 0,1 1 0,-1-1 0,1 1 0,-1-1 0,0 1 0,0-1 0,0 1 0,0-1 0,0 1 0,0-1 0,0 1 0,0-1 0,-1 2 0,-3 52 0,-4-24-272,6-25 9,0-1-1,1 0 1,0 0 0,0 0-1,0 1 1,0-1-1,1 0 1,0 8-1,3-11-4720,8-5 1176,4-10-3142</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2.432"/>
    </inkml:context>
    <inkml:brush xml:id="br0">
      <inkml:brushProperty name="width" value="0.025" units="cm"/>
      <inkml:brushProperty name="height" value="0.025" units="cm"/>
    </inkml:brush>
  </inkml:definitions>
  <inkml:trace contextRef="#ctx0" brushRef="#br0">252 1 21332,'0'0'3219,"-12"0"150,-9 1-2729,-1 1 0,1 1 0,0 1 0,-30 9 0,46-11-574,-1-1 0,0 1 0,1 0 0,-1 1-1,1-1 1,0 1 0,0 0 0,0 0 0,0 1 0,1 0 0,-1 0 0,1 0-1,0 0 1,0 0 0,0 1 0,1 0 0,0 0 0,0 0 0,0 0 0,0 0-1,1 1 1,0-1 0,0 1 0,-2 7 0,4-12-66,0 0 0,0 1 0,0-1 0,0 1 0,0-1 0,0 1 0,0-1 0,0 1 0,0-1 0,1 0 0,-1 1 0,1-1 0,-1 0 0,1 1 0,-1-1 0,1 0 0,0 1 0,0-1 0,-1 0 0,1 0 0,0 0 0,0 0 0,0 0 0,0 0 0,0 0 0,2 1 0,1 0 0,-1-1 0,0 0 0,1 0 0,-1 0 0,1 0 0,-1 0 0,1-1 0,-1 1 0,1-1 0,5 0 0,3-1 0,-1 0 0,0-1 0,0 0 0,0-1 0,0 0 0,14-7 0,-13 4-10,-1-1 0,0-1 0,0 0-1,0 0 1,-1-1 0,0 0 0,-1-1 0,0 0 0,11-17 0,-35 56-7,11-24 25,0 1 0,1 0 0,-1-1 0,1 2-1,1-1 1,-1 0 0,1 1 0,1-1 0,-1 1 0,1-1 0,0 1-1,0 0 1,1-1 0,0 8 0,1-12-8,0-1 0,0 0 0,-1 1 0,1-1 0,0 0 0,1 0 0,-1 0 0,0 1 0,0-1 0,0-1 0,1 1 0,-1 0 0,1 0 0,-1 0 0,0-1 0,1 1 0,-1-1 0,1 1 0,-1-1 0,1 1 0,0-1 0,-1 0 0,1 0 0,-1 0 0,1 0 0,0 0 0,-1 0 0,4-1 0,47-7 0,-1-16 0,-45 19 0,0 1 0,0 1 0,0-1 0,0 1 0,1 1 0,0-1 0,-1 1 0,1 0 0,0 0 0,0 1 0,0 0 0,0 0 0,1 1 0,-1 0 0,7 1 0,-13-1 0,1 1 0,-1 0 0,0-1 0,0 1 0,1 0 0,-1 0 0,0 0 0,0 0 0,0 0 0,0 0 0,0 1 0,0-1 0,-1 0 0,1 0 0,0 1 0,-1-1 0,1 0 0,-1 1 0,1-1 0,-1 0 0,0 1 0,1-1 0,-1 1 0,0-1 0,0 4 0,0-4 0,0 1 0,0-1 0,0 1 0,0-1 0,0 1 0,1-1 0,-1 1 0,1-1 0,-1 1 0,1-1 0,-1 1 0,1-1 0,0 1 0,-1-1 0,1 0 0,0 0 0,0 1 0,0-1 0,0 0 0,0 0 0,1 0 0,-1 0 0,0 0 0,0 0 0,1 0 0,-1-1 0,1 1 0,-1 0 0,0-1 0,1 1 0,-1-1 0,1 1 0,1-1 0,6 0 0,0-1 0,0 0 0,0 0 0,0-1 0,0 0 0,0 0 0,0-1 0,-1-1 0,0 1 0,1-1 0,-1-1 0,12-8 0,-12 8 0,0 0 0,1 0 0,-1 0 0,1 1 0,0 1 0,0 0 0,1 0 0,-1 0 0,1 1 0,12-1 0,-22 4 3,1-1 1,0 0-1,-1 1 1,1-1-1,-1 0 1,1 1-1,-1-1 1,1 1-1,-1-1 0,1 1 1,-1-1-1,1 1 1,-1-1-1,1 1 1,-1-1-1,0 1 1,1 0-1,-1-1 0,0 1 1,0 0-1,0-1 1,1 1-1,-1 0 1,0-1-1,0 1 0,0 0 1,0-1-1,0 1 1,0 1-1,0 32-361,0-14-1005</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3.161"/>
    </inkml:context>
    <inkml:brush xml:id="br0">
      <inkml:brushProperty name="width" value="0.025" units="cm"/>
      <inkml:brushProperty name="height" value="0.025" units="cm"/>
    </inkml:brush>
  </inkml:definitions>
  <inkml:trace contextRef="#ctx0" brushRef="#br0">83 61 6022,'10'-47'12122,"-8"33"-4305,-7 103-5180,-28 157 0,8-87-1105,22-100-3315,3-73-2805,0 8 3141,1-1-1,-2 0 0,1 0 0,-1 0 0,0 0 1,-1 0-1,-4-12 0,-12-23-5583</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3.490"/>
    </inkml:context>
    <inkml:brush xml:id="br0">
      <inkml:brushProperty name="width" value="0.025" units="cm"/>
      <inkml:brushProperty name="height" value="0.025" units="cm"/>
    </inkml:brush>
  </inkml:definitions>
  <inkml:trace contextRef="#ctx0" brushRef="#br0">1 147 12620,'0'-9'2360,"-1"5"-2076,1 0 0,1 0 0,-1 0 1,1 0-1,-1 0 0,1 0 1,0 0-1,0 0 0,1 1 1,-1-1-1,1 0 0,0 1 1,0-1-1,0 1 0,0 0 1,1 0-1,-1-1 0,1 2 1,0-1-1,0 0 0,0 0 0,0 1 1,1 0-1,-1 0 0,0 0 1,7-3-1,8-3 319,0 0 0,1 1 0,0 2 0,0-1-1,1 2 1,-1 1 0,1 0 0,0 2 0,0 0 0,0 1 0,0 1-1,0 1 1,24 5 0,-39-6-585,1 1 0,-1 0 0,0 0 1,1 1-1,-1 0 0,0 0 0,-1 0 0,1 0 0,0 0 0,-1 1 0,0 0 0,0 0 1,0 1-1,0-1 0,-1 1 0,1-1 0,-1 1 0,-1 0 0,1 0 0,0 0 0,1 6 1,-2-4 19,-1 0 0,0-1 1,0 1-1,0 0 0,-1 0 1,0 0-1,0-1 1,0 1-1,-1 0 0,0 0 1,-1 0-1,1-1 0,-1 1 1,-1-1-1,1 0 0,-1 1 1,-5 8-1,-8 8 126,-32 37 0,35-46-128,1 0 0,1 1 1,0 0-1,1 1 0,0 0 1,-11 27-1,21-41-54,-1 0 0,1 0 0,-1 0 0,1-1 0,0 1 0,0 0 0,0 0 0,0 0 0,0 0 0,0 0 0,0 0 0,1 0 0,-1 0 0,1-1 0,-1 1 0,1 0 0,0 0 0,-1-1 0,1 1 0,0 0 0,0-1 0,1 1 0,-1-1 0,0 1 0,0-1 0,1 1 0,-1-1 0,1 0 0,-1 0 0,1 0 0,-1 0 0,1 0 0,0 0 0,0 0 0,-1 0 0,1-1 0,0 1 0,0-1 0,0 1 0,0-1 0,2 0 0,13 3-511,0 0 1,-1-2 0,31 0 0,-33-1-84,82-1-8532,-48-5 3352</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3.843"/>
    </inkml:context>
    <inkml:brush xml:id="br0">
      <inkml:brushProperty name="width" value="0.025" units="cm"/>
      <inkml:brushProperty name="height" value="0.025" units="cm"/>
    </inkml:brush>
  </inkml:definitions>
  <inkml:trace contextRef="#ctx0" brushRef="#br0">202 18 8808,'-9'-4'9940,"5"2"-9658,-1 0-1,1 0 1,0 1-1,-1-1 0,1 1 1,-1 0-1,1 0 0,-1 0 1,0 1-1,1 0 1,-1 0-1,0 0 0,1 0 1,-1 1-1,1 0 1,-1 0-1,1 0 0,-1 0 1,1 1-1,-1 0 0,1 0 1,0 0-1,0 0 1,0 1-1,0-1 0,1 1 1,-1 0-1,1 0 1,-1 1-1,-4 5 0,0 2-57,1 1 0,0 0 0,1 0 0,0 0 0,-6 19 0,10-25-155,0 0 1,1 0-1,-1 0 1,1 0-1,0 1 1,1-1-1,-1 0 1,1 0-1,1 1 1,-1-1 0,1 0-1,0 0 1,0 0-1,3 8 1,-1-11-14,0 0 1,-1 1 0,1-1-1,1 0 1,-1 0 0,0-1-1,1 1 1,-1-1 0,1 1 0,0-1-1,0 0 1,0-1 0,0 1-1,0-1 1,0 0 0,0 0-1,0 0 1,1 0 0,-1-1-1,0 1 1,9-2 0,-3 2 119,0-1-1,1 0 1,-1-1 0,0-1 0,0 1 0,0-2-1,-1 1 1,16-7 0,-19 6-173,0 0 0,-1-1 0,1 0-1,0 0 1,-1-1 0,0 0 0,0 0 0,-1 0 0,1 0 0,-1 0-1,0-1 1,-1 0 0,1 0 0,-1 0 0,0 0 0,-1-1 0,1 1-1,-1-1 1,0 0 0,-1 1 0,0-1 0,0 0 0,0 0 0,-1 0-1,0 0 1,-1 0 0,-1-9 0,1 13-113,1 0 0,-1 1 0,-1-1 0,1 1-1,0-1 1,0 1 0,-1 0 0,0 0 0,1-1 0,-1 1 0,0 0 0,0 0 0,0 1 0,0-1-1,-1 0 1,1 1 0,0-1 0,-1 1 0,1 0 0,-1 0 0,-3-2 0,5 3 22,0-1 0,0 1 1,-1-1-1,1 1 1,0-1-1,-1 1 0,1 0 1,0 0-1,-1 0 1,1 0-1,0 0 0,-1 0 1,1 0-1,0 0 1,-1 0-1,1 0 0,0 1 1,-1-1-1,1 1 1,0-1-1,-1 1 0,1-1 1,0 1-1,0 0 1,0 0-1,0-1 0,0 1 1,0 0-1,0 0 1,0 0-1,0 0 0,0 0 1,0 0-1,1 1 0,-1-1 1,0 0-1,1 0 1,-1 0-1,1 1 0,-1-1 1,1 2-1,-1-2-105,1-1 0,0 0-1,0 0 1,0 1 0,0-1 0,0 0-1,0 1 1,0-1 0,0 0 0,0 1-1,0-1 1,0 0 0,0 0 0,0 1-1,0-1 1,0 0 0,0 1 0,0-1-1,0 0 1,0 1 0,0-1 0,0 0-1,0 0 1,1 1 0,-1-1 0,0 0-1,0 1 1,0-1 0,1 0 0,-1 0-1,0 0 1,0 1 0,0-1 0,1 0-1,-1 0 1,0 0 0,1 0 0,-1 1-1,1-1 1,11 1-6058</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4.187"/>
    </inkml:context>
    <inkml:brush xml:id="br0">
      <inkml:brushProperty name="width" value="0.025" units="cm"/>
      <inkml:brushProperty name="height" value="0.025" units="cm"/>
    </inkml:brush>
  </inkml:definitions>
  <inkml:trace contextRef="#ctx0" brushRef="#br0">139 0 19346,'0'0'1217,"-8"11"599,-10 15-789,2 1 0,0 0 0,2 1 0,1 1 0,1 0 0,2 0 0,1 1 0,1 1 0,-5 44 1,12-72-1022,1-1 1,0 1 0,-1 0-1,2 0 1,-1-1 0,0 1-1,0 0 1,1 0 0,-1-1-1,1 1 1,0 0 0,0-1-1,0 1 1,0-1 0,1 1-1,-1-1 1,1 0 0,-1 0-1,1 1 1,0-1 0,2 2-1,-2-2-7,1-1-1,0 0 1,0 1-1,0-1 1,0 0-1,0 0 1,0 0-1,0-1 0,1 1 1,-1-1-1,0 0 1,0 0-1,0 0 1,1 0-1,-1 0 1,0-1-1,0 0 1,5-1-1,4-2-74,-1-1 1,1 0-1,-1 0 1,0-1-1,17-14 1,-20 14 4,-1 0 1,1 1 0,0 0-1,1 1 1,-1-1 0,1 1-1,-1 1 1,1 0 0,0 0-1,1 1 1,11-2 0,-21 4 60,1 0 0,0 0 1,0 1-1,-1-1 0,1 0 0,0 0 0,-1 1 1,1-1-1,0 0 0,-1 1 0,1-1 1,0 0-1,-1 1 0,1-1 0,-1 1 1,1-1-1,0 1 0,-1-1 0,1 1 1,-1 0-1,0-1 0,1 1 0,-1-1 1,0 1-1,1 0 0,-1 0 0,1 0 1,3 30 61,-5-22 54,1-1 0,-2 1 0,1-1 0,-5 16 0,0-13-64,0-1-1,0 0 0,-1 0 0,0 0 0,-1-1 0,0 0 0,0-1 1,-1 0-1,0 0 0,-1-1 0,1 0 0,-1 0 0,-1-1 0,1-1 1,-1 0-1,0 0 0,0-1 0,-1 0 0,1-1 0,-1 0 1,0-1-1,0-1 0,-19 1 0,29-2-115,1 0 1,-1 0-1,1-1 0,0 1 1,-1 0-1,1-1 0,-1 1 0,1-1 1,0 1-1,0-1 0,-1 0 1,1 0-1,0 1 0,0-1 1,0 0-1,0 0 0,0 0 0,0 0 1,0 0-1,0 0 0,0-1 1,0 1-1,1 0 0,-1 0 1,0-1-1,1 1 0,-1 0 0,1-1 1,0 1-1,-1-1 0,1 1 1,0 0-1,0-1 0,0 1 1,0-3-1,0 1-196,0 0 1,1 1-1,-1-1 1,1 0 0,-1 1-1,1-1 1,0 1-1,0-1 1,0 0-1,1 1 1,-1 0-1,0-1 1,1 1 0,0 0-1,-1 0 1,1 0-1,0 0 1,3-2-1,18-10-5202,5-1-1110</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4.560"/>
    </inkml:context>
    <inkml:brush xml:id="br0">
      <inkml:brushProperty name="width" value="0.025" units="cm"/>
      <inkml:brushProperty name="height" value="0.025" units="cm"/>
    </inkml:brush>
  </inkml:definitions>
  <inkml:trace contextRef="#ctx0" brushRef="#br0">44 0 18642,'0'0'11242,"-18"65"-10121,9-36-128,1 0-320,3-2-577,2-1-96,3-6 0,0-5 0,0-1-448,3-7-1186,7-6-1057,0-1-832,4 0-1217,1-13-3300</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4.886"/>
    </inkml:context>
    <inkml:brush xml:id="br0">
      <inkml:brushProperty name="width" value="0.025" units="cm"/>
      <inkml:brushProperty name="height" value="0.025" units="cm"/>
    </inkml:brush>
  </inkml:definitions>
  <inkml:trace contextRef="#ctx0" brushRef="#br0">0 228 17264,'0'0'14574,"3"10"-13789,0 2-765,-1 1 1,-1-1 0,0 1-1,0 0 1,-1-1-1,-3 19 1,3-30-21,0-1 0,0 1 0,0-1 0,0 1 0,0-1 0,0 1 0,0-1 0,0 1 0,0-1 0,0 1 0,0-1 0,0 0 0,0 1 0,0-1 0,0 1 0,1-1 0,-1 1 0,0-1 0,0 1 0,1-1 0,-1 0 0,0 1 0,1-1 0,-1 0 0,0 1 0,1-1 0,-1 0 0,0 1 0,1-1 0,-1 0 0,1 0 0,-1 1 0,1-1 0,0 0 0,21-2 0,31-21 0,-43 18 0,15-7 0,0 0 0,1 2 0,1 1 0,-1 2 0,1 0 0,1 2 0,52-4 0,-79 8 0,0 1 0,0 0 0,0 0 0,0 0 0,0 0 0,0 0 0,0 1 0,0-1 0,0 0 0,0 0 0,0 1 0,0-1 0,0 0 0,0 1 0,-1-1 0,1 1 0,0-1 0,0 1 0,0-1 0,-1 1 0,1 0 0,0-1 0,-1 1 0,1 0 0,0 0 0,-1 0 0,1-1 0,-1 1 0,1 1 0,0 0 0,-1 1 0,0-1 0,0 0 0,0 0 0,0 1 0,0-1 0,-1 0 0,1 0 0,0 0 0,-1 1 0,0-1 0,-1 3 0,-2 5 0,-1 0 0,0 0 0,-1-1 0,-8 11 0,10-16-118,-13 18-1837,9-17 99,5-10-568,3-11-4932</inkml:trace>
  <inkml:trace contextRef="#ctx0" brushRef="#br0" timeOffset="1">348 0 20147,'0'0'7015,"63"46"-12044,-43-28 1025,-1-1-2754,2 1 1152</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5.259"/>
    </inkml:context>
    <inkml:brush xml:id="br0">
      <inkml:brushProperty name="width" value="0.025" units="cm"/>
      <inkml:brushProperty name="height" value="0.025" units="cm"/>
    </inkml:brush>
  </inkml:definitions>
  <inkml:trace contextRef="#ctx0" brushRef="#br0">243 12 19250,'0'0'11953,"-11"-4"-10597,7 3-1347,-1-1 0,0 1 0,0 0 0,0 0 0,0 1 0,0-1 0,0 1 0,0 0 0,0 0 0,0 1 0,0-1 0,1 1 0,-1 0 1,0 1-1,0-1 0,0 1 0,1 0 0,-1 0 0,1 0 0,0 1 0,-1 0 0,-5 5 0,-7 4-9,1 2 0,-27 28 0,39-38 0,0 1 0,0 0 0,0 0 0,1 0 0,-1 0 0,1 1 0,1-1 0,-1 1 0,1 0 0,0 0 0,0 0 0,1 0 0,0 0 0,-1 7 0,2-11 0,1 0 0,-1 0 0,1 0 0,0 0 0,-1 0 0,1 0 0,0 0 0,0 0 0,0-1 0,0 1 0,0 0 0,0-1 0,1 1 0,-1-1 0,1 1 0,-1-1 0,1 0 0,-1 0 0,1 0 0,0 0 0,-1 0 0,1 0 0,0 0 0,0 0 0,0 0 0,0-1 0,0 1 0,0-1 0,0 0 0,3 1 0,10 1 0,0 0 0,30-1 0,-37-1 0,5 0-170,22-1-2766,-32 0 2173,-1 1 0,1-1 0,0 0 0,-1 0 0,1 0 0,0 0 0,-1 0 0,1-1 0,-1 1 0,3-3 0,13-12-17718</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3.171"/>
    </inkml:context>
    <inkml:brush xml:id="br0">
      <inkml:brushProperty name="width" value="0.025" units="cm"/>
      <inkml:brushProperty name="height" value="0.025" units="cm"/>
    </inkml:brush>
  </inkml:definitions>
  <inkml:trace contextRef="#ctx0" brushRef="#br0">176 185 18449,'-10'2'3198,"-1"1"-2285,-1 0-1,0 1 1,1 0 0,0 1 0,0 0-1,-14 9 1,19-10-617,1-1-1,-1 1 1,1 0 0,0 1-1,0-1 1,0 1 0,1 0-1,0 0 1,0 1 0,0-1 0,1 1-1,-1 0 1,1-1 0,1 2-1,-4 6 1,6-11-296,0-1 0,-1 1 0,1-1 0,0 0 0,0 1 0,0-1 0,0 0 0,0 1 0,0-1 0,0 1 0,1-1 0,-1 0 0,0 1 0,1-1 0,-1 0 0,1 0 0,-1 1 0,1-1 0,0 0 0,-1 0 0,1 0 0,0 1 0,0-1 0,0 0 0,2 1 0,0 0 0,0 0 0,1 0 0,-1 0 0,0-1 0,1 1 0,-1-1 0,1 0 0,0 0 0,6 0 0,5 1 0,0-2 0,0 1 0,28-5 0,-30 1 0,0 0 0,-1-1 0,1 0 0,-1-1 0,0-1 0,-1 0 0,1-1 0,-1 0 0,-1 0 0,1-1 0,-1-1 0,0 0 0,13-15 0,1-5 0,-1 0 0,-1-2 0,27-48 0,-43 68 0,2-3 0,0 0 0,-1-1 0,7-22 0,-44 72 0,21-21-2,1 1 0,0 0-1,1 1 1,1 0 0,0 0 0,1 0 0,-2 17 0,6-28-27,0-1 1,1 1 0,-1-1 0,1 1 0,0-1-1,0 1 1,0-1 0,1 1 0,0-1 0,0 1-1,0-1 1,0 1 0,1-1 0,0 0 0,0 0-1,0 0 1,0 0 0,0 0 0,1 0 0,0-1-1,0 1 1,0-1 0,0 0 0,0 0 0,1 0-1,-1 0 1,1 0 0,0-1 0,0 0 0,7 4-1,33 6-4383,-12-10-2477,12-2-8368</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6.072"/>
    </inkml:context>
    <inkml:brush xml:id="br0">
      <inkml:brushProperty name="width" value="0.025" units="cm"/>
      <inkml:brushProperty name="height" value="0.025" units="cm"/>
    </inkml:brush>
  </inkml:definitions>
  <inkml:trace contextRef="#ctx0" brushRef="#br0">152 1 7175,'0'0'16757,"10"0"-15182,-1 0-1158,1 0 1,-1 1-1,0 0 1,0 1 0,13 4-1,-19-5-311,0 0 0,-1-1 1,1 2-1,-1-1 0,0 0 0,1 0 0,-1 1 0,0-1 1,0 1-1,0 0 0,0 0 0,0-1 0,0 1 0,0 1 1,0-1-1,-1 0 0,1 0 0,-1 1 0,0-1 0,0 0 0,0 1 1,0-1-1,0 1 0,0 0 0,-1-1 0,1 1 0,-1 0 1,0 2-1,0 0-69,-1-1 0,0 0 1,0 0-1,0 0 0,-1 1 0,1-1 1,-1 0-1,0-1 0,0 1 0,-1 0 1,1-1-1,-1 1 0,1-1 1,-1 1-1,0-1 0,-1 0 0,1-1 1,0 1-1,-1 0 0,0-1 0,1 0 1,-1 0-1,0 0 0,0 0 0,0-1 1,-7 2-1,-5 3 75,0-2-1,0 0 1,0-1 0,0-1-1,-31 1 1,43-3-112,-1 0 0,1-1 0,-1 1 0,1-1 0,-1-1 0,1 1 0,-1-1 0,-4-2 0,7 4 0,1-1 0,-1 0 0,0 0 0,1 0 0,-1 0 0,0 0 0,1-1 0,0 1 0,-1 0 0,1-1 0,0 1 0,-1-1 0,1 0 0,0 1 0,0-1 0,0 0 0,1 1 0,-1-1 0,0 0 0,1 0 0,-1-3 0,1 4-64,0 1 0,0-1 0,1 1 0,-1-1 0,0 1-1,0-1 1,1 1 0,-1-1 0,0 1 0,1 0 0,-1-1 0,1 1 0,-1-1 0,1 1 0,-1 0 0,1 0 0,-1-1-1,1 1 1,-1 0 0,1 0 0,-1-1 0,1 1 0,-1 0 0,1 0 0,-1 0 0,1 0 0,0 0 0,-1 0 0,1 0-1,0 0 1,25-1-3827,-19 1 2429,59-7-7854,-27-1 1116</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6.554"/>
    </inkml:context>
    <inkml:brush xml:id="br0">
      <inkml:brushProperty name="width" value="0.025" units="cm"/>
      <inkml:brushProperty name="height" value="0.025" units="cm"/>
    </inkml:brush>
  </inkml:definitions>
  <inkml:trace contextRef="#ctx0" brushRef="#br0">221 27 19250,'0'0'5141,"-10"-6"-2797,6 4-2252,0-1 0,0 1 0,0 0 0,-1 0 0,1 0 0,-1 0 0,1 1 0,-1 0 0,1 0 0,-1 0 0,0 0 0,0 1 0,1 0 0,-1 0 0,0 0 0,0 0 0,1 1 0,-1 0 0,0 0 0,1 0 1,-1 1-1,1-1 0,-1 1 0,1 0 0,0 1 0,0-1 0,0 1 0,-7 4 0,5-2 9,0 0-1,0 0 1,0 0 0,1 1 0,-1 0-1,1 0 1,1 0 0,-1 1 0,1-1-1,0 1 1,1 0 0,-1 0 0,1 1-1,1-1 1,-3 12 0,5-18-91,0 0-1,0 0 1,0 0 0,1 0-1,-1-1 1,0 1-1,1 0 1,-1 0 0,0 0-1,1 0 1,-1 0 0,1 0-1,0 0 1,-1-1-1,1 1 1,0 0 0,-1-1-1,1 1 1,0 0 0,0-1-1,0 1 1,0-1-1,-1 1 1,1-1 0,0 1-1,0-1 1,0 0 0,0 1-1,0-1 1,0 0-1,0 0 1,0 0 0,0 0-1,0 0 1,1 0 0,46 0 392,-39-1-302,11-2-4,-1 0-1,0-2 1,0 0 0,0-1 0,34-17-1,-31 14-70,0 0-1,0 1 1,36-7-1,-57 14-23,0 1 0,0 0 0,0 0 1,0 0-1,0 0 0,0 0 0,0 0 0,0 0 0,0 0 0,0 0 0,0 0 0,0 0 0,0 1 0,0-1 0,0 0 0,0 1 0,0-1 0,0 1 0,0-1 0,0 1 0,0-1 0,-1 1 0,1 0 0,0-1 0,0 1 0,-1 0 0,1 0 0,0-1 0,-1 1 0,1 0 0,-1 0 0,1 0 0,0 1 0,4 41 84,0 1-9,-5-43-74,0 1-1,1 0 1,0 0 0,-1-1-1,1 1 1,0 0 0,0-1 0,0 1-1,0-1 1,0 1 0,0-1-1,0 0 1,0 1 0,1-1-1,-1 0 1,1 0 0,-1 0 0,1 0-1,1 1 1,6 1-2,-1 0 0,1-1 0,0-1 0,0 1 0,-1-1 0,1-1 0,0 0 0,0 0 0,15-3 0,5-1 0,44-13 0,-12-2 0,-39 11 0,1 0 0,-1 2 0,1 1 0,0 1 0,25-2 0,-47 6 0,-1 0 0,0 0 0,1 0 0,-1 0 0,0 0 0,1 0 0,-1 0 0,0 0 0,1 1 0,-1-1 0,0 0 0,1 0 0,-1 0 0,0 0 0,1 0 0,-1 1 0,0-1 0,0 0 0,1 0 0,-1 1 0,0-1 0,0 0 0,1 0 0,-1 1 0,0-1 0,0 0 0,0 1 0,1-1 0,-1 0 0,0 0 0,0 1 0,0-1 0,0 0 0,0 1 0,0-1 0,0 1 0,-3 17 0,-16 19 0,18-34 0,-4 4 0,1 0 0,0 0 0,1 0 0,-1 1 0,2-1 0,-1 1 0,1 0 0,0 0 0,-2 15 0,4-22-70,0-1-1,0 0 1,0 1 0,0-1 0,0 0-1,0 0 1,0 1 0,0-1-1,0 0 1,1 1 0,-1-1-1,0 0 1,0 0 0,0 1 0,0-1-1,0 0 1,0 0 0,0 1-1,1-1 1,-1 0 0,0 0-1,0 1 1,0-1 0,1 0 0,-1 0-1,0 0 1,0 1 0,1-1-1,-1 0 1,0 0 0,0 0-1,1 0 1,-1 0 0,0 0 0,0 0-1,1 0 1,-1 1 0,0-1-1,1 0 1,-1 0 0,0 0-1,0 0 1,1 0 0,-1 0 0,0-1-1,1 1 1,-1 0 0,2 0-1494,8 0-7880</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7.421"/>
    </inkml:context>
    <inkml:brush xml:id="br0">
      <inkml:brushProperty name="width" value="0.025" units="cm"/>
      <inkml:brushProperty name="height" value="0.025" units="cm"/>
    </inkml:brush>
  </inkml:definitions>
  <inkml:trace contextRef="#ctx0" brushRef="#br0">0 16 11147,'0'0'14221,"78"33"-12908,-6-33-640,15 0-481,10 0-128,4 0-32,-2-7-512,-6 1-1122,-9-3-1633,-12-2-1409,-15-5-2563</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7.793"/>
    </inkml:context>
    <inkml:brush xml:id="br0">
      <inkml:brushProperty name="width" value="0.025" units="cm"/>
      <inkml:brushProperty name="height" value="0.025" units="cm"/>
    </inkml:brush>
  </inkml:definitions>
  <inkml:trace contextRef="#ctx0" brushRef="#br0">142 1 22357,'0'0'8082,"10"5"-7751,28 12-140,-17-8-155,0 0 0,-1 2 1,0 0-1,36 28 1,-52-36-38,0 1 0,0 0 0,0 0 0,0 0 0,-1 0 0,0 0 0,0 1 1,0 0-1,0-1 0,-1 1 0,0 0 0,0 0 0,0 1 0,0-1 0,-1 0 0,0 0 0,0 1 1,-1-1-1,1 1 0,-1-1 0,0 1 0,-1-1 0,1 0 0,-1 1 0,0-1 0,-1 1 0,-2 6 0,0-2 53,-1 0-1,0 0 0,-1 0 1,0-1-1,0 0 0,-1 0 1,-10 10-1,-65 57 484,46-45-424,-10 10-569,-51 49 952,69-57-3845,6 2-3557</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8.524"/>
    </inkml:context>
    <inkml:brush xml:id="br0">
      <inkml:brushProperty name="width" value="0.025" units="cm"/>
      <inkml:brushProperty name="height" value="0.025" units="cm"/>
    </inkml:brush>
  </inkml:definitions>
  <inkml:trace contextRef="#ctx0" brushRef="#br0">92 65 13036,'0'0'10437,"-7"12"-9161,-5 10-774,1 0 1,1 1 0,1 0 0,1 1-1,-8 35 1,14-43-303,-5 19 183,-2 58 0,9-86-371,-1 1 1,1-1-1,1 0 1,0 1-1,0-1 1,0 0-1,1 0 1,0 1-1,0-1 1,0-1-1,1 1 1,0 0-1,1-1 1,6 10-1,-7-13-6,0 0 0,1 0 0,-1 0 0,1-1 1,0 1-1,0-1 0,-1 0 0,2 0 0,-1 0 0,0-1 0,0 1 0,0-1 0,1 0 1,-1 0-1,1-1 0,-1 1 0,1-1 0,-1 0 0,1 0 0,-1-1 0,1 1 0,-1-1 0,0 0 1,1 0-1,5-3 0,4-1 74,1-1 0,-1 0 1,-1-1-1,1-1 0,-1 0 0,13-11 1,-7 3 156,-1 0 0,0-1 0,-1 0 0,-1-2 1,-1 0-1,15-24 0,-21 29-90,-1 0 0,0-1-1,-2 0 1,0-1 0,0 0 0,-1 0 0,-1 0-1,-1 0 1,2-32 0,-7 31-168,-5 23-33,-7 27-85,7 2 121,-4 60-1,10-78 23,1-1 0,0 1 0,1-1-1,1 0 1,1 0 0,4 17 0,-5-28-1,-1 0 1,1 0-1,0-1 1,1 1-1,-1-1 1,1 0-1,0 1 1,0-1-1,0-1 1,0 1-1,1 0 1,-1-1-1,1 0 1,0 1-1,0-1 1,0-1-1,1 1 1,-1-1-1,1 0 1,-1 0-1,1 0 1,0 0-1,0-1 1,0 0-1,-1 0 1,1 0-1,0-1 1,1 1-1,-1-1 1,0 0-1,6-2 1,1 1 5,0-1 1,0-1-1,0 0 0,0-1 1,0 0-1,-1 0 0,0-2 1,0 1-1,0-1 0,0-1 1,16-13-1,-13 6-9,0 0 0,0 0 0,-2-2 0,0 1 0,0-2 0,-2 1 0,0-1 0,-1-1 0,13-37 0,-18 46 0,-1 0 0,-1 0 0,1 0 0,-2-1 0,1 1 0,-1 0 0,-1-1 0,0 0 0,0 1 0,-1-1 0,0 1 0,-1 0 0,0-1 0,0 1 0,-1 0 0,0 0 0,0 0 0,-1 0 0,-1 1 0,1 0 0,-1-1 0,-10-10 0,13 16-320,0 1 0,0 0 0,-1 0 0,1 0-1,0 0 1,-1 0 0,0 1 0,1-1 0,-1 1 0,0-1 0,0 1 0,0 0 0,-6-1-1,8 2 130,0 0-1,0 0 0,0 0 1,0 0-1,0 0 0,0 1 0,0-1 1,0 0-1,0 1 0,0-1 0,0 1 1,0-1-1,0 1 0,0-1 1,0 1-1,0 0 0,0-1 0,1 1 1,-1 0-1,0 0 0,0 0 0,1-1 1,-1 1-1,1 0 0,-1 0 1,1 0-1,-1 0 0,1 0 0,-1 0 1,1 0-1,0 0 0,0 0 0,-1 1 1,1-1-1,0 0 0,0 0 1,0 0-1,0 0 0,0 0 0,1 1 1,-2 16-7550</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9.192"/>
    </inkml:context>
    <inkml:brush xml:id="br0">
      <inkml:brushProperty name="width" value="0.025" units="cm"/>
      <inkml:brushProperty name="height" value="0.025" units="cm"/>
    </inkml:brush>
  </inkml:definitions>
  <inkml:trace contextRef="#ctx0" brushRef="#br0">86 1 20884,'0'0'7046,"-6"10"-6229,-7 14-380,2 0-1,0 1 0,1 0 1,-6 27-1,11-33-173,1 0-1,0 1 1,2-1-1,0 1 1,1 0-1,3 38 1,-2-56-263,1 0 0,-1 0 0,0 0 0,1-1 0,0 1 0,-1 0 0,1 0 0,0-1 0,0 1 0,0 0 0,0-1 0,0 1 0,1-1 0,-1 1 0,0-1 0,1 1 0,-1-1 0,1 0 0,-1 0 0,1 0 0,2 1 0,0 0 0,0-1 0,0 0 0,0 0 0,0 0 0,0 0 0,0-1 0,0 1 0,0-1 0,7-1 0,0 0 0,-1-1 0,0 0 0,0 0 0,0-1 0,-1-1 0,1 1 0,12-8 0,13-16 0,-30 22 0,0 0 0,1 1 0,-1 0 0,1 0 0,0 0 0,0 0 0,0 1 0,1 0 0,7-2 0,-13 5 0,-1 1 0,1-1 0,-1 1 0,1-1 0,0 1 0,-1-1 0,0 1 0,1-1 0,-1 1 0,1 0 0,-1-1 0,0 1 0,1 0 0,-1-1 0,0 1 0,1 0 0,-1-1 0,0 1 0,0 0 0,0 0 0,0-1 0,0 1 0,0 0 0,0 0 0,0-1 0,0 1 0,0 1 0,0 32 0,0-21 0,0-10 0,0 0 0,0 0 0,1-1 0,-1 1 0,1 0 0,-1 0 0,1 0 0,0-1 0,0 1 0,0 0 0,0-1 0,1 1 0,-1-1 0,1 1 0,-1-1 0,1 0 0,0 0 0,0 0 0,0 0 0,0 0 0,0 0 0,1 0 0,-1-1 0,0 1 0,1-1 0,-1 1 0,1-1 0,0 0 0,-1 0 0,1 0 0,0-1 0,0 1 0,-1 0 0,1-1 0,0 0 0,0 0 0,0 0 0,0 0 0,0 0 0,-1-1 0,1 1 0,0-1 0,5-1 0,3-1 0,1-1 0,-1 0 0,1-1 0,-1 0 0,0 0 0,-1-2 0,1 1 0,18-16 0,35-50-689,-65 96-309,-7 19 923,3-21 140,2 1 0,-2 29 1,5-45-33,0 1 1,1-1-1,0 1 1,0-1-1,1 0 1,0 1-1,0-1 1,0 0 0,1 0-1,0 0 1,5 7-1,10 15-208,-1 2 1,-1 0-1,16 49 0,-25-60-35,-2 0 0,-1 0-1,0 1 1,-2 0 0,0-1 0,-1 1 0,-3 24-1,1-37 348,0 0 0,-1 0 0,0 0 0,0-1 0,-1 1 0,0-1 0,-1 0 0,1 1 0,-1-1 0,-1-1 0,1 1 0,-8 8 0,9-12-67,0 0 1,0 1-1,0-1 1,-1-1 0,1 1-1,-1 0 1,0-1-1,1 0 1,-1 1-1,0-2 1,0 1 0,0 0-1,-1-1 1,1 0-1,0 0 1,-1 0-1,1 0 1,0-1 0,-1 0-1,1 0 1,-1 0-1,1 0 1,-1-1-1,-3 0 1,3-1-71,1-1 0,0 1 0,0-1 0,0 0 0,1 0 0,-1 0 0,1 0 0,-1 0 0,1-1 0,0 0 0,0 0 0,1 1 0,-1-2 0,1 1 0,0 0 0,0 0 0,0-1 0,0 1 0,1-1 0,-1-5 0,-4-14 0,1 1 0,-3-38 0,7 57-1,-2-30-648,1 1 0,3-58 1,0 82 330,0 0 1,1-1-1,0 1 1,1 0-1,-1 0 1,2 0-1,-1 1 0,1-1 1,0 1-1,1 0 1,0 0-1,0 0 1,1 1-1,11-13 1,17-6-6810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09.783"/>
    </inkml:context>
    <inkml:brush xml:id="br0">
      <inkml:brushProperty name="width" value="0.025" units="cm"/>
      <inkml:brushProperty name="height" value="0.025" units="cm"/>
    </inkml:brush>
  </inkml:definitions>
  <inkml:trace contextRef="#ctx0" brushRef="#br0">240 84 8840,'0'0'8334,"0"-10"-5025,-3-35-559,2 43-2602,0 0 0,0 0 0,0 1 0,0-1 0,0 0 0,-1 1 0,1-1-1,0 1 1,-1 0 0,1-1 0,-1 1 0,1 0 0,-1 0 0,0 0 0,1 0 0,-1 0 0,0 0 0,0 1 0,0-1 0,1 0 0,-1 1 0,0 0 0,0-1 0,0 1 0,0 0 0,0 0 0,-3 0 0,-4 0 194,1 0-1,0 1 1,-1-1-1,-13 5 1,15-3-294,0 1 1,1 0 0,-1 1 0,0 0 0,1 0-1,0 0 1,0 1 0,0 0 0,1 0 0,-1 0-1,-5 8 1,8-9-54,0 0 0,0 0-1,0 0 1,0 1 0,0-1 0,1 1-1,0-1 1,0 1 0,0 0 0,1 0-1,-1 0 1,1 0 0,1 0 0,-1 0-1,0 0 1,1 0 0,1 7 0,-1-10-16,1-1 1,-1 0 0,1 0-1,-1 0 1,1 0 0,0 0 0,0 0-1,0 0 1,-1 0 0,1 0-1,0 0 1,0-1 0,0 1 0,0 0-1,0-1 1,0 1 0,1 0-1,-1-1 1,0 0 0,0 1 0,0-1-1,1 0 1,1 1 0,34 4-223,-27-5 193,9 2-62,87 13-37,-98-14 145,0 1 1,-1 0 0,1 1-1,0 0 1,-1 0-1,0 0 1,1 1 0,-1 0-1,-1 1 1,10 7-1,-15-11 24,0 0 1,1 1-1,-1 0 0,0-1 0,0 1 1,0 0-1,0-1 0,0 1 0,0 0 0,-1 0 1,1 0-1,0 0 0,-1 0 0,0-1 0,1 1 1,-1 0-1,0 0 0,0 0 0,0 0 0,0 0 1,-1 0-1,1 0 0,0 0 0,-1 0 1,1 0-1,-1 0 0,0 0 0,0 0 0,0-1 1,1 1-1,-2 0 0,1-1 0,0 1 0,0-1 1,0 1-1,-1-1 0,1 1 0,-1-1 0,1 0 1,-3 2-1,-8 6 232,1 0 0,-2-1-1,1 0 1,-14 6 0,24-13-242,-105 48 1316,94-43-1247,-1-2 0,0 0 0,0 0 0,0-1 0,0-1 0,-16 1 0,30-4-128,0 1 0,-1 0-1,1 0 1,0 0 0,0 0 0,-1 0-1,1-1 1,0 1 0,0 0-1,-1 0 1,1-1 0,0 1-1,0 0 1,0 0 0,-1-1-1,1 1 1,0 0 0,0 0 0,0-1-1,0 1 1,0 0 0,0-1-1,-1 1 1,1 0 0,0-1-1,0 1 1,0 0 0,0-1-1,0 1 1,0 0 0,0-1 0,1 1-1,-1 0 1,0 0 0,0-1-1,0 1 1,0 0 0,0-1-1,0 1 1,0 0 0,1 0-1,-1-1 1,0 1 0,0 0 0,0 0-1,1-1 1,-1 1 0,0 0-1,0 0 1,1 0 0,-1-1-1,0 1 1,1 0 0,-1 0-1,11-12-1833,0 1 0,1 0-1,20-14 1,6-5-2680,11-12-2852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0.187"/>
    </inkml:context>
    <inkml:brush xml:id="br0">
      <inkml:brushProperty name="width" value="0.025" units="cm"/>
      <inkml:brushProperty name="height" value="0.025" units="cm"/>
    </inkml:brush>
  </inkml:definitions>
  <inkml:trace contextRef="#ctx0" brushRef="#br0">117 0 16015,'0'0'11937,"-10"11"-11179,-2 6-443,0 1 0,1 1 0,1 0 0,0 0 0,2 1 0,0 0 0,1 0 0,-6 38 0,10-46-189,-1 5 56,1 1 1,1 0 0,-1 18 0,3-34-171,0 1 1,0 0 0,0-1-1,0 1 1,0-1-1,0 1 1,1-1 0,-1 1-1,1-1 1,0 1-1,0-1 1,0 1 0,0-1-1,0 0 1,0 0-1,0 1 1,1-1-1,-1 0 1,1 0 0,0 0-1,0-1 1,-1 1-1,1 0 1,0-1 0,1 1-1,-1-1 1,0 1-1,5 1 1,-1-2-13,1 1 0,0-1 0,0 0 0,-1-1 0,1 0 0,0 0 0,0 0 0,0-1 0,-1 0 0,1 0 0,0-1 0,-1 0 0,10-4 0,2-3 0,0 0 0,0-2 0,17-13 0,18-11 0,-53 34 0,0 1 0,0 0 0,1 0 0,-1 0 0,0-1 0,1 1 0,-1 0 0,0 0 0,0 0 0,1 0 0,-1 0 0,0-1 0,1 1 0,-1 0 0,0 0 0,1 0 0,-1 0 0,0 0 0,1 0 0,-1 0 0,0 0 0,1 0 0,-1 0 0,0 0 0,1 0 0,-1 1 0,0-1 0,1 0 0,-1 0 0,0 0 0,1 0 0,-1 0 0,0 1 0,0-1 0,1 0 0,-1 0 0,0 1 0,0-1 0,1 0 0,-1 0 0,0 1 0,0-1 0,0 0 0,1 1 0,0 21 0,-10 24 0,4-31 0,1-5 0,1 0 0,0 1 0,1-1 0,0 0 0,1 1 0,0 0 0,0 15 0,1-25-72,1-1 0,-1 1 0,0 0 0,1-1 0,-1 1 0,1 0 0,-1-1-1,1 1 1,-1-1 0,1 1 0,0-1 0,-1 1 0,1-1 0,0 1 0,-1-1 0,1 0 0,0 1 0,-1-1 0,1 0 0,0 1 0,0-1 0,-1 0-1,1 0 1,0 0 0,0 0 0,-1 0 0,1 0 0,0 0 0,0 0 0,0 0 0,-1 0 0,1 0 0,0 0 0,0-1 0,1 1 0,30-10-4797,-7-6-678,3-5-2199</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0.919"/>
    </inkml:context>
    <inkml:brush xml:id="br0">
      <inkml:brushProperty name="width" value="0.025" units="cm"/>
      <inkml:brushProperty name="height" value="0.025" units="cm"/>
    </inkml:brush>
  </inkml:definitions>
  <inkml:trace contextRef="#ctx0" brushRef="#br0">221 59 5862,'0'0'8899,"-9"3"-4554,-28 6-990,-56 17 3991,86-24-7158,0 1 0,0-1 0,1 1 0,-1 1 0,1-1 0,-1 1 0,1 1 0,0-1 0,1 1 0,-6 5 0,11-10-187,-1 1-1,1-1 0,-1 0 0,1 1 0,-1-1 0,1 1 0,0-1 0,-1 0 1,1 1-1,0-1 0,-1 1 0,1-1 0,0 1 0,0-1 0,0 1 0,-1-1 1,1 1-1,0-1 0,0 1 0,0 0 0,0-1 0,0 1 0,0-1 0,0 1 0,0-1 1,0 1-1,0-1 0,0 1 0,0-1 0,1 1 0,-1 0 0,0-1 0,0 1 1,1 0-1,18 5 145,-18-6-153,1 0 1,-1 0-1,1 0 1,-1 1-1,1-1 1,-1 0-1,1 1 1,-1-1-1,0 1 1,1-1 0,-1 1-1,0 0 1,1 0-1,-1-1 1,0 1-1,0 0 1,0 0-1,0 0 1,2 3 0,-3-3 16,0 1 1,1-1 0,-1 1 0,1-1-1,-1 0 1,1 1 0,-1-1 0,1 1-1,0-1 1,0 0 0,0 0 0,0 1 0,0-1-1,0 0 1,0 0 0,0 0 0,0 0-1,0 0 1,1 0 0,-1 0 0,0-1-1,1 1 1,-1 0 0,0-1 0,1 1 0,-1-1-1,1 1 1,-1-1 0,1 0 0,-1 1-1,1-1 1,-1 0 0,1 0 0,-1 0-1,1-1 1,-1 1 0,1 0 0,-1 0 0,1-1-1,-1 1 1,1-1 0,-1 1 0,1-1-1,-1 0 1,0 1 0,1-1 0,-1 0-1,0 0 1,0 0 0,0 0 0,0 0 0,2-3-1,5-3 12,0-2 0,0 1 0,-1-1-1,-1 0 1,0 0 0,0-1 0,0 0-1,-2 0 1,1 0 0,-1-1 0,0 0-1,-1 1 1,-1-1 0,0 0 0,0-1-1,-1 1 1,0-16 0,-9 35-21,-1 9 0,7-11 0,0 0 0,1 1 0,0-1 0,1 1 0,0-1 0,0 0 0,0 1 0,1 7 0,0-12 0,0-1 0,-1 1 0,1 0 0,0 0 0,0-1 0,0 1 0,0-1 0,1 1 0,-1-1 0,0 0 0,1 1 0,-1-1 0,1 0 0,-1 0 0,1 0 0,-1 0 0,1 0 0,0 0 0,0 0 0,-1-1 0,1 1 0,0-1 0,0 1 0,0-1 0,0 0 0,-1 1 0,1-1 0,0 0 0,0 0 0,0 0 0,2-1 0,3 1 0,1-1 0,-1 0 0,0 0 0,0 0 0,0-1 0,0 0 0,0-1 0,0 1 0,0-1 0,-1-1 0,1 1 0,-1-1 0,0 0 0,0 0 0,0-1 0,-1 0 0,0 0 0,0 0 0,0-1 0,0 0 0,-1 1 0,0-2 0,0 1 0,3-8 0,-61 104 0,51-84 0,1 0 0,-1 0 0,1 1 0,0 0 0,0-1 0,1 1 0,0 0 0,0 0 0,0 8 0,1-13 0,1-1 0,-1 0 0,0 0 0,1 1 0,-1-1 0,0 0 0,1 0 0,-1 0 0,1 1 0,0-1 0,-1 0 0,1 0 0,0 0 0,0 0 0,0 0 0,0 0 0,0-1 0,0 1 0,0 0 0,1 1 0,1-1 0,0 0 0,-1 0 0,1-1 0,0 1 0,0-1 0,-1 1 0,1-1 0,0 0 0,0 0 0,0 0 0,0-1 0,5 0 0,2-2 0,0 0 0,0 0 0,-1-1 0,1-1 0,-1 0 0,0 0 0,0 0 0,-1-1 0,1-1 0,-1 1 0,8-10 0,0 0 0,-1 0 0,-1-2 0,0 1 0,13-24 0,-27 39-1,-5 10-12,-16 27-97,18-30 49,0 0 0,1 0 0,0 0-1,-1 1 1,2-1 0,-1 1 0,1-1 0,-1 1 0,2 0 0,-1-1 0,1 1-1,-1 0 1,1-1 0,2 11 0,-1-15-244,0 0 0,0 0 1,0 1-1,1-1 0,-1 0 0,0 0 0,1 0 1,-1 0-1,1 0 0,-1-1 0,1 1 0,-1 0 0,1-1 1,0 1-1,-1-1 0,1 0 0,0 1 0,-1-1 1,1 0-1,0 0 0,-1 0 0,3 0 0,40-3-7749,-14-5-151</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1.277"/>
    </inkml:context>
    <inkml:brush xml:id="br0">
      <inkml:brushProperty name="width" value="0.025" units="cm"/>
      <inkml:brushProperty name="height" value="0.025" units="cm"/>
    </inkml:brush>
  </inkml:definitions>
  <inkml:trace contextRef="#ctx0" brushRef="#br0">81 159 10698,'0'0'14163,"-10"9"-13117,5-5-989,0 0 163,0 1 1,-1-1-1,1 1 0,1 0 0,-1 0 0,1 0 0,0 1 0,0 0 1,1 0-1,-1 0 0,1 0 0,1 0 0,-1 1 0,1-1 1,0 1-1,1-1 0,-2 11 0,3-15-200,1-1-1,-1 0 1,1 1 0,-1-1-1,1 0 1,0 1-1,-1-1 1,1 0 0,0 0-1,0 0 1,0 0 0,0 1-1,0-2 1,0 1-1,0 0 1,0 0 0,0 0-1,1 0 1,-1-1 0,0 1-1,0 0 1,1-1-1,-1 1 1,0-1 0,1 0-1,-1 1 1,1-1 0,-1 0-1,1 0 1,-1 0-1,0 0 1,1 0 0,-1 0-1,1 0 1,2-1 0,4 0 34,0 1 1,1-1 0,-1-1 0,0 0 0,11-3 0,2-6-28,0 0 1,0-2 0,-1 0 0,-1-1 0,0-1 0,-1-1-1,-1 0 1,0-2 0,-1 0 0,-1 0 0,-1-2 0,-1 0 0,12-23-1,-22 38-31,-1 1 0,-1-1 1,1 1-1,0-1 0,-1 1 0,0-1 0,0-6 0,0 10 1,-1 1 1,0 0-1,0-1 1,0 1 0,0 0-1,0 0 1,0-1-1,0 1 1,-1 0-1,1-1 1,0 1-1,0 0 1,0-1-1,0 1 1,0 0-1,0 0 1,0-1 0,-1 1-1,1 0 1,0 0-1,0-1 1,0 1-1,-1 0 1,1 0-1,0 0 1,0-1-1,-1 1 1,1 0 0,0 0-1,0 0 1,-1 0-1,1 0 1,0-1-1,0 1 1,-1 0-1,1 0 1,0 0-1,-1 0 1,-20 12 23,8-1 74,1 1 0,0 0 0,1 0 0,1 1 0,0 1 0,0 0 0,2 0 0,-1 1 0,2 0 0,0 0 1,1 1-1,1-1 0,0 1 0,1 1 0,-2 16 0,5-30-223,1 0 1,0 0-1,1 0 1,-1 0-1,0 0 1,1 0-1,-1-1 0,1 1 1,0 0-1,0 0 1,0-1-1,1 1 1,-1-1-1,0 1 0,1-1 1,3 5-1,-2-5-333,-1 0 0,1 1 1,0-1-1,0-1 0,0 1 0,0 0 0,0-1 0,0 1 0,1-1 0,-1 0 0,0 0 0,1 0 0,4 0 1,22 1-10297</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3.654"/>
    </inkml:context>
    <inkml:brush xml:id="br0">
      <inkml:brushProperty name="width" value="0.025" units="cm"/>
      <inkml:brushProperty name="height" value="0.025" units="cm"/>
    </inkml:brush>
  </inkml:definitions>
  <inkml:trace contextRef="#ctx0" brushRef="#br0">51 1 16624,'0'0'7271,"-3"82"-3652,-10-44-1825,1 2-417,-1 0-256,7-5-705,3-7-319,3-7-194,4-9-1312,11-9-865,2-3-449,-3-9-640,-7-13-1089,-5-12-5477</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2.057"/>
    </inkml:context>
    <inkml:brush xml:id="br0">
      <inkml:brushProperty name="width" value="0.025" units="cm"/>
      <inkml:brushProperty name="height" value="0.025" units="cm"/>
    </inkml:brush>
  </inkml:definitions>
  <inkml:trace contextRef="#ctx0" brushRef="#br0">153 4 5958,'0'0'12742,"-9"-1"-10446,7 0-2182,-1 1 0,1-1 0,-1 1 0,1 0 0,-1 0 0,1 0 0,0 0 0,-1 0 0,1 0-1,-1 1 1,1-1 0,-1 1 0,1 0 0,0 0 0,0 0 0,-1 0 0,-1 1 0,0 2 38,1-1 1,-1 1-1,1 0 0,0-1 0,0 2 1,1-1-1,-1 0 0,1 0 1,0 1-1,-2 6 0,-8 17 62,0 2-1,3-1 1,0 1-1,2 1 1,1-1-1,1 1 1,2 0-1,1 38 1,2-65-274,1-1-1,-1 0 1,1 0 0,0 1 0,0-1 0,0 0-1,1 0 1,-1 0 0,1 0 0,-1 0-1,1 0 1,0 0 0,0-1 0,0 1-1,1-1 1,-1 0 0,1 1 0,-1-1 0,1 0-1,0 0 1,-1 0 0,5 1 0,-2-1-1131,1 1 0,-1-1 0,1 0 0,0 0 0,0-1 1,11 2-1,2-3-9967</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2.922"/>
    </inkml:context>
    <inkml:brush xml:id="br0">
      <inkml:brushProperty name="width" value="0.025" units="cm"/>
      <inkml:brushProperty name="height" value="0.025" units="cm"/>
    </inkml:brush>
  </inkml:definitions>
  <inkml:trace contextRef="#ctx0" brushRef="#br0">118 26 15439,'0'0'7222,"-8"14"-5609,-11 31-686,2 0 1,2 0-1,-14 71 1,18-54 244,2 0 1,0 94 0,9-155-1162,0 0 0,0 0 1,0 0-1,0 0 0,0 1 1,0-1-1,0 0 0,0 0 1,1 0-1,-1 0 0,0 0 1,1 0-1,-1 0 0,1 0 0,-1 0 1,1 0-1,-1 0 0,1 0 1,0 0-1,1 1 0,-1-2 6,0 1 0,-1-1 0,1 0 0,0 0 0,0 0 0,0 0 0,-1 1 0,1-1 0,0 0 0,0-1-1,0 1 1,-1 0 0,1 0 0,0 0 0,0 0 0,0-1 0,-1 1 0,1 0 0,0-1 0,0 1 0,0-1 0,3-1 35,0-1 0,0 0 0,-1 0 0,1 0 0,-1 0 0,0 0 0,0-1 0,4-6 0,0-4-87,0-1-1,-2 1 0,1-1 1,-2-1-1,0 1 1,-1 0-1,-1-1 0,0 0 1,-1 0-1,0 0 1,-2 1-1,0-1 1,-1 0-1,0 0 0,-1 1 1,-1-1-1,-6-16 1,9 30 13,1 1 1,0-1-1,-1 1 0,0-1 1,1 1-1,-1-1 1,0 1-1,0 0 1,0 0-1,0-1 1,0 1-1,0 0 1,0 0-1,0 0 1,0 0-1,-1 0 1,1 0-1,0 0 1,-1 0-1,1 1 1,-3-2-1,3 3 10,0-1 0,0 0 1,1 1-1,-1 0 0,0-1 0,0 1 0,0-1 0,1 1 0,-1 0 1,0-1-1,1 1 0,-1 0 0,0 0 0,1 0 0,-1 0 0,1-1 1,0 1-1,-1 0 0,1 0 0,0 0 0,-1 0 0,1 0 0,0 0 1,0 0-1,0 0 0,0 0 0,0 0 0,0 0 0,0 0 0,0 0 0,0 0 1,1 1-1,-2 2 6,1-1 1,0 1-1,0-1 1,0 1-1,1 0 1,-1-1-1,1 1 1,0-1-1,0 1 1,0-1-1,0 1 1,1-1 0,-1 0-1,1 0 1,0 1-1,0-1 1,0 0-1,0-1 1,1 1-1,-1 0 1,1-1-1,0 1 1,-1-1-1,1 0 1,0 0-1,0 0 1,1 0-1,-1-1 1,0 1-1,1-1 1,-1 0-1,0 0 1,1 0-1,0 0 1,-1 0 0,1-1-1,5 0 1,5 1 59,-1-2 0,1 1 0,0-2 0,-1 0 0,1-1 0,-1 0 0,1-1 1,-1 0-1,-1-1 0,1-1 0,-1 0 0,1 0 0,-2-2 0,1 1 0,-1-1 1,0-1-1,10-11 0,-10 10 4,0 0 0,-1-1-1,0-1 1,-1 0 0,0 0 0,-1-1 0,0 0 0,-1 0 0,-1-1 0,0 1 0,0-2-1,-2 1 1,0 0 0,0-1 0,1-23 0,-5 36-60,1 0 0,-1 0 0,-1 0 0,1 0-1,0-1 1,0 1 0,-1 0 0,1 0 0,-1 0 0,0 0 0,1 0 0,-3-2 0,3 3-1,-1 1 0,1-1 0,-1 1 1,1-1-1,-1 0 0,1 1 0,-1 0 1,0-1-1,1 1 0,-1-1 0,0 1 1,1 0-1,-1-1 0,0 1 0,0 0 1,1 0-1,-1-1 0,0 1 0,0 0 1,1 0-1,-1 0 0,-1 0 0,-1 1-4,0 0-1,0 0 0,0 0 1,0 0-1,1 0 0,-1 1 1,1-1-1,-1 1 0,1 0 0,-1-1 1,1 1-1,0 0 0,0 0 1,0 1-1,-3 3 0,-23 30 54,-43 78-1,62-96-29,0 0-1,2 0 0,0 0 1,1 1-1,1 0 0,0 0 1,-1 23-1,6-40-15,0 0 0,0 1 0,0-1 0,0 1 0,0-1 0,1 1 0,-1-1 0,1 0 0,-1 1 0,1-1 0,0 0 0,0 0 0,0 0 0,0 1 0,1-1 0,-1 0 0,1 0 0,-1-1 0,1 1 0,-1 0 0,1 0 0,0-1 0,0 1 0,0-1 0,0 0 0,0 1 0,0-1 0,0 0 0,1 0 0,-1 0 0,0-1 0,0 1 0,1 0 0,-1-1 0,1 0 0,-1 1 0,0-1 0,5 0 0,4 0 0,0 0 0,0-1 0,0 0 0,0 0 0,0-1 0,-1-1 0,16-5 0,-6 1 4,-7 1-15,0 1 0,1 1-1,-1 0 1,1 0 0,0 2 0,20-2-1,-33 4-8,0 0-1,0 0 1,0 0 0,0 0-1,0 0 1,0 1-1,0-1 1,0 0 0,0 1-1,0-1 1,0 1-1,-1-1 1,1 1 0,0-1-1,0 1 1,0 0-1,-1-1 1,1 1 0,0 0-1,-1-1 1,1 1 0,0 0-1,-1 0 1,1 0-1,-1 0 1,1 1 0,4 34-110,-15 35 298,8-40-123,2-30-252,0 0-1,1 0 1,-1 0 0,0 0-1,0 0 1,1-1 0,-1 1-1,0 0 1,1 0 0,-1 0-1,1-1 1,-1 1 0,1 0 0,0-1-1,-1 1 1,1 0 0,0-1-1,-1 1 1,2 0 0,0-1-313,0 1 0,0-1 0,0 0 0,0-1 1,0 1-1,-1 0 0,1 0 0,0-1 0,0 1 0,0-1 1,-1 0-1,1 1 0,0-1 0,-1 0 0,1 0 0,0 0 1,-1 0-1,1 0 0,-1-1 0,0 1 0,1 0 0,-1-1 1,0 1-1,0-1 0,2-2 0,17-21-10872</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3.764"/>
    </inkml:context>
    <inkml:brush xml:id="br0">
      <inkml:brushProperty name="width" value="0.025" units="cm"/>
      <inkml:brushProperty name="height" value="0.025" units="cm"/>
    </inkml:brush>
  </inkml:definitions>
  <inkml:trace contextRef="#ctx0" brushRef="#br0">30 77 4228,'0'0'18893,"-5"10"-16956,-16 31-522,21-40-1349,-1 0 0,1-1 0,0 1 0,-1-1 0,1 1-1,0 0 1,-1-1 0,1 1 0,0 0 0,0-1 0,-1 1 0,1 0 0,0 0 0,0-1 0,0 1 0,0 0-1,0-1 1,0 1 0,0 0 0,0 0 0,1-1 0,-1 1 0,0 0 0,0-1 0,0 1 0,1 0 0,-1-1-1,0 1 1,1 0 0,-1-1 0,1 1 0,-1-1 0,1 1 0,-1-1 0,1 1 0,-1-1 0,1 1 0,-1-1-1,1 1 1,0-1 0,-1 0 0,1 1 0,0-1 0,31 2 984,-26-3-767,1 1-201,-1-1 0,0 0 0,0 0 1,1-1-1,-1 1 0,0-2 0,0 1 0,0 0 0,-1-1 0,1 0 0,-1-1 0,1 1 0,-1-1 0,5-5 0,-6 6-41,-1-1 1,1 1-1,-1-1 1,0 0-1,0 0 1,0 0-1,-1 0 1,0 0-1,0 0 1,0-1-1,0 1 1,0-1-1,-1 0 1,0 0-1,0 1 1,0-1-1,-1 0 1,1 0 0,-1-5-1,0 9-41,0 0 0,-1 0 0,1 0 0,0 0 0,0 0 0,0-1 0,-1 1 0,1 0 0,0 0 0,-1 0 0,1 0 0,-1 1 0,1-1 0,-1 0 0,0 0 0,1 0 0,-1 0 0,0 0 0,1 1 0,-1-1 0,0 0 0,0 1 0,0-1 0,0 1 0,0-1 0,0 1 0,0-1 0,0 1 0,0-1 0,0 1 0,0 0 0,0 0 0,0-1 0,0 1 0,0 0 0,0 0 0,0 0 0,-2 1 0,0-1 0,1 0 0,-1 1 0,0 0 0,0 0 0,0 0 0,1 0 0,-1 0 0,1 0 0,-1 1 0,1-1 0,-1 1 0,1-1 0,-3 4 0,-8 10 0,0 0 0,1 1 0,1 0 0,-12 25 0,18-33 0,1 0 0,0 0 0,1 1 0,0 0 0,0-1 0,1 1 0,0 0 0,1 0 0,0 0 0,0 0 0,2 16 0,-1-23 0,1 1 0,0-1 0,0 0 0,0 0 0,1-1 0,-1 1 0,0 0 0,1 0 0,0-1 0,-1 1 0,1 0 0,0-1 0,-1 0 0,1 1 0,0-1 0,0 0 0,0 0 0,0 0 0,0 0 0,1-1 0,-1 1 0,0 0 0,0-1 0,0 0 0,1 1 0,-1-1 0,0 0 0,1 0 0,-1 0 0,4-1 0,5 1 0,0-1 0,-1 0 0,1-1 0,0 0 0,12-5 0,-9 2 0,0-1 0,-1-1 0,1 0 0,-2-1 0,1-1 0,-1 0 0,19-18 0,-25 22 0,-1-1 0,1 0 0,-1 0 0,0-1 0,-1 1 0,0-1 0,0 0 0,0 0 0,-1-1 0,0 1 0,0-1 0,-1 1 0,0-1 0,0 0 0,1-15 0,-3 22 0,0 1 0,0-1 0,0 1 0,0-1 0,0 1 0,0-1 0,0 1 0,-1-1 0,1 1 0,0-1 0,0 1 0,0-1 0,0 1 0,-1-1 0,1 1 0,0-1 0,0 1 0,-1 0 0,1-1 0,0 1 0,-1-1 0,1 1 0,-1 0 0,1-1 0,0 1 0,-1 0 0,1 0 0,-1-1 0,1 1 0,-1 0 0,1 0 0,-1 0 0,1 0 0,-1-1 0,1 1 0,-1 0 0,1 0 0,-1 0 0,1 0 0,-1 0 0,1 0 0,-1 0 0,1 0 0,-1 1 0,1-1 0,-1 0 0,1 0 0,-1 0 0,1 0 0,-1 1 0,0 0 0,-25 15 0,17-5 0,1 0 0,-1 1 0,-10 21 0,16-29 0,1 0 0,1-1 0,-1 1 0,0 0 0,1 0 0,0 1 0,0-1 0,0 0 0,1 0 0,-1 1 0,1-1 0,0 0 0,0 1 0,0-1 0,1 0 0,1 7 0,0-9 0,0 0 0,-1 0 0,1-1 0,0 1 0,0-1 0,0 0 0,0 1 0,0-1 0,1 0 0,-1 0 0,0 0 0,1-1 0,-1 1 0,0-1 0,1 1 0,-1-1 0,1 0 0,-1 0 0,0 0 0,6 0 0,51-5 0,-44 1 0,0-1 0,0-1 0,-1 0 0,0-1 0,0 0 0,-1-1 0,0-1 0,0 0 0,-1 0 0,0-1 0,-1-1 0,0 0 0,-1-1 0,0 0 0,16-26 0,-17 16 0,-13 16 0,2 7 0,0 0 0,0 0 0,0 0 0,0 1 0,0-1 0,0 1 0,0-1 0,1 1 0,-1 0 0,0 0 0,1-1 0,0 1 0,-2 4 0,-8 10 0,0 1 0,2 1 0,0-1 0,1 1 0,1 1 0,-9 35 0,14-40 0,0 1 0,1-1 0,0 1 0,1-1 0,1 1 0,0-1 0,1 0 0,1 1 0,0-1 0,6 17 0,1-2 0,-2 0 0,0 1 0,-3 0 0,0 1 0,1 57 0,-7-79 0,1 1 0,-2 0 0,1 0 0,-1-1 0,-1 1 0,1-1 0,-2 1 0,1-1 0,-10 16 0,10-20 0,-1 0 0,0 0 0,-1 0 0,1 0 0,-1-1 0,0 0 0,0 0 0,0 0 0,0 0 0,-1-1 0,1 0 0,-1 0 0,0 0 0,0-1 0,0 0 0,-10 2 0,14-3 0,0-1 0,-1 1 0,1-1 0,0 0 0,-1 1 0,1-1 0,0 0 0,-1 0 0,1-1 0,-1 1 0,1 0 0,0-1 0,0 0 0,-1 1 0,1-1 0,0 0 0,0 0 0,0 0 0,0 0 0,0-1 0,0 1 0,-2-2 0,1 0 0,1 0 0,-1-1 0,1 1 0,0-1 0,0 1 0,1-1 0,-1 0 0,1 1 0,-1-1 0,1 0 0,0 0 0,0-4 0,-1-13 0,1 0 0,1 1 0,0-1 0,5-22 0,-4 31-83,1-1-1,1 0 1,0 1-1,1-1 1,0 1-1,1 0 1,1 1-1,-1-1 1,2 1-1,0 0 1,0 0-1,1 1 1,0 0-1,1 0 1,12-10-1,-5 7-377,1 1 1,0 0-1,1 1 0,0 1 0,0 1 1,1 1-1,1 0 0,35-8 0,-1 3-6516</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4.731"/>
    </inkml:context>
    <inkml:brush xml:id="br0">
      <inkml:brushProperty name="width" value="0.025" units="cm"/>
      <inkml:brushProperty name="height" value="0.025" units="cm"/>
    </inkml:brush>
  </inkml:definitions>
  <inkml:trace contextRef="#ctx0" brushRef="#br0">125 1 14029,'-13'27'4064,"2"1"0,-9 32 0,-12 76-82,-5 144-1733,34-246-2134,-1-2-75,1 0 0,2 0 0,1 0 0,4 35 0,-4-65-40,1 0 0,-1-1 0,0 1 0,0 0 0,1-1 0,-1 1 0,1-1 0,0 1 0,-1-1 0,1 1 0,0-1 0,0 0 0,0 1 0,0-1 0,0 0 0,0 0 0,0 0 0,1 1 0,-1-1 0,0 0 0,0-1 0,1 1 0,-1 0 0,2 1 0,0-2 0,-1 0 0,1 1 0,-1-1 0,1 0 0,-1 0 0,1 0 0,-1-1 0,1 1 0,-1-1 0,1 1 0,-1-1 0,0 0 0,5-2 0,3-2 0,0-1 0,0 0 0,-1 0 0,0-1 0,15-14 0,14-22 0,51-74 0,-48 60 0,-38 53 0,-1 1 0,1 0 0,0 0 0,0 0 0,0 0 0,0 0 0,1 1 0,-1-1 0,8-3 0,-10 6 0,0-1 0,0 1 0,0 0 0,1 0 0,-1 0 0,0 0 0,0 0 0,0 0 0,0 0 0,0 0 0,0 0 0,0 0 0,0 1 0,0-1 0,0 0 0,0 1 0,0-1 0,0 1 0,0-1 0,0 1 0,0-1 0,0 1 0,-1 0 0,1-1 0,0 1 0,0 0 0,-1 0 0,1 0 0,0-1 0,-1 1 0,1 0 0,-1 0 0,1 0 0,-1 0 0,0 0 0,1 0 0,-1 0 0,0 0 0,0 0 0,1 0 0,-1 0 0,0 0 0,0 2 0,2 9 0,0 0 0,-1-1 0,0 1 0,-1 0 0,0 0 0,-1 0 0,0-1 0,-1 1 0,0-1 0,-1 1 0,-1-1 0,1 0 0,-2 0 0,1 0 0,-2 0 0,1-1 0,-2 0 0,-12 17 0,8-20 0,11-21 0,9-20 0,38-128 0,-43 146 0,0-2 0,-2 1 0,1 0 0,-2-1 0,-1-30 0,2 55-359,0-1 0,1 1 0,0 0 0,0-1 1,0 0-1,1 0 0,0 0 0,0 0 0,0-1 0,1 1 0,0-1 0,0 0 0,1-1 1,-1 1-1,1-1 0,0 0 0,0-1 0,0 1 0,0-1 0,1 0 0,8 2 1,4 1-1091,0 0 1,1-1 0,0-1 0,0-1-1,0-1 1,24-1 0,3-2-3362,-5-4-4441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5.073"/>
    </inkml:context>
    <inkml:brush xml:id="br0">
      <inkml:brushProperty name="width" value="0.025" units="cm"/>
      <inkml:brushProperty name="height" value="0.025" units="cm"/>
    </inkml:brush>
  </inkml:definitions>
  <inkml:trace contextRef="#ctx0" brushRef="#br0">255 3 833,'0'0'9641,"-10"0"-5274,7-1-4193,-4 1 243,1-1 0,-1 1 0,1 0 0,-1 0-1,1 1 1,-1 0 0,1 0 0,-1 0 0,1 1 0,0 0-1,0 0 1,0 1 0,0 0 0,0 0 0,-6 4 0,-5 7 562,2 0 1,0 2 0,0-1 0,-15 23 0,25-31-742,0 1 0,0-1 0,1 1 0,0-1 0,1 1 0,-1 0 0,1 1 0,1-1 0,0 0 0,0 1 0,0 0 0,1-1 0,0 12 0,2-19-229,-1 0 0,1 0 0,-1 0-1,1 1 1,-1-1 0,1 0 0,0 0-1,0 0 1,0-1 0,-1 1 0,1 0-1,0 0 1,0 0 0,0 0 0,0-1-1,0 1 1,1-1 0,-1 1 0,0-1 0,0 1-1,0-1 1,0 1 0,1-1 0,-1 0-1,0 0 1,0 0 0,1 0 0,-1 0-1,0 0 1,0 0 0,1 0 0,-1 0-1,0 0 1,0-1 0,1 1 0,0-1-1,6 0 29,0-1 0,-1 0-1,1 0 1,13-6-1,-8 0 7,-1 0-1,0 0 1,0-1-1,0 0 0,-1-1 1,-1-1-1,17-19 0,-22 23-105,1-1-1,-1 0 1,0 0 0,0-1-1,-1 1 1,0-1-1,-1 0 1,0 0-1,0 0 1,-1-1 0,0 1-1,0-18 1,-16 46-1902,8-1 1286,0 0 0,-5 33-1,10-44 56,1 0-1,-1-1 0,1 1 0,0 0 0,1 0 1,2 10-1,-3-16 277,1 1 0,-1 0 0,1-1 1,0 1-1,0-1 0,0 0 0,-1 1 0,2-1 1,-1 0-1,0 0 0,0 1 0,0-1 1,0 0-1,1 0 0,-1 0 0,1 0 0,-1-1 1,0 1-1,1 0 0,0-1 0,-1 1 0,1 0 1,-1-1-1,1 0 0,0 1 0,1-1 1,28 1-10191</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5.556"/>
    </inkml:context>
    <inkml:brush xml:id="br0">
      <inkml:brushProperty name="width" value="0.025" units="cm"/>
      <inkml:brushProperty name="height" value="0.025" units="cm"/>
    </inkml:brush>
  </inkml:definitions>
  <inkml:trace contextRef="#ctx0" brushRef="#br0">159 218 5733,'0'0'15124,"-11"1"-12903,5 0-2050,0 0 1,0 1-1,0 0 0,0 0 1,0 0-1,1 1 0,-1 0 1,1 0-1,-1 0 0,1 1 1,0 0-1,0 0 1,1 0-1,-1 0 0,1 1 1,0 0-1,0 0 0,0 0 1,-4 9-1,2-6-12,1 0 1,1 1-1,-1 0 1,1 0-1,0 0 0,1 0 1,0 1-1,1-1 1,0 1-1,0 0 0,1-1 1,1 1-1,0 16 1,0-24-157,0-1 1,1 1-1,-1-1 1,1 1 0,-1-1-1,1 1 1,-1-1 0,1 0-1,0 1 1,0-1-1,0 0 1,0 0 0,0 1-1,0-1 1,0 0 0,0 0-1,0 0 1,1 0-1,-1-1 1,0 1 0,1 0-1,-1 0 1,2 0 0,1 0-26,0 0 1,0 0 0,0 0 0,0-1-1,0 0 1,0 0 0,0 0-1,7-1 1,-1 0-9,0-1 0,-1 0 0,1-1 0,-1 0 0,0-1 0,16-7 0,-5-4 86,1-1 1,-2-1 0,0 0-1,-1-1 1,-1-1 0,-1-1 0,28-43-1,-29 38 482,-1-1 0,-1 0-1,-1-1 1,-2 0 0,0-1-1,9-48 1,-19 55-464,-7 17-36,5 5-37,0 1 0,0-1 1,0 1-1,0-1 0,0 1 0,1 0 1,-1-1-1,1 1 0,-1 0 0,1 0 1,-1 1-1,0 1 0,-11 21-1,0 0 0,2 1 0,1 0 0,1 1 0,1 0 0,1 0 0,2 1 0,0 0 0,0 51 0,5-73 0,0 0 0,0 0 0,1 0 0,0-1 0,0 1 0,0 0 0,1-1 0,-1 1 0,2 0 0,-1-1 0,0 0 0,1 0 0,0 1 0,0-2 0,1 1 0,0 0 0,-1-1 0,1 1 0,1-1 0,-1 0 0,1-1 0,-1 1 0,1-1 0,0 0 0,0 0 0,1 0 0,-1-1 0,0 0 0,1 0 0,0 0 0,-1-1 0,1 1 0,0-1 0,7 0 0,0 0 0,0-1 0,0 0 0,0-1 0,0-1 0,0 1 0,-1-2 0,1 0 0,0-1 0,-1 0 0,0 0 0,0-2 0,0 1 0,14-11 0,-16 10 0,-1-1 0,0 0 0,0 0 0,-1-1 0,0 0 0,0-1 0,-1 0 0,0 0 0,0 0 0,-1-1 0,0 0 0,-1 0 0,0 0 0,-1-1 0,5-17 0,-8 25 0,-1 0 0,1 0 0,-1 0 0,1 0 0,-1 0 0,0 0 0,0 0 0,0 0 0,-1 0 0,1 0 0,-2-5 0,1 7 0,1 0 0,0 0 0,-1 0 0,0 0 0,1 0 0,-1 1 0,0-1 0,1 0 0,-1 0 0,0 0 0,0 1 0,0-1 0,1 0 0,-1 1 0,0-1 0,0 1 0,0-1 0,0 1 0,0-1 0,0 1 0,0 0 0,-2-1 0,-1 1 0,1 0 0,-1 1 0,0-1 0,0 1 0,1-1 0,-1 1 0,0 0 0,1 1 0,-1-1 0,1 1 0,-1-1 0,1 1 0,0 0 0,0 0 0,0 1 0,-5 4 0,-3 3 0,0 1 0,1 0 0,0 1 0,1-1 0,-15 27 0,21-33 0,1 0 0,-1 0 0,1 1 0,0-1 0,0 0 0,0 1 0,1-1 0,0 1 0,0 0 0,0-1 0,1 1 0,0 0 0,0 0 0,0-1 0,1 1 0,0 0 0,0-1 0,3 11 0,-2-12 6,1-1 1,-1 0-1,1 1 1,0-1-1,0 0 1,0 0-1,0-1 1,0 1-1,1-1 1,-1 0-1,1 1 1,0-1-1,-1-1 1,1 1-1,0-1 1,0 1-1,0-1 1,0 0-1,0-1 1,6 1-1,7 1-448,-1 0-1,1-2 1,31-3-1,-3-7-7607,-2-11-9332</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6.958"/>
    </inkml:context>
    <inkml:brush xml:id="br0">
      <inkml:brushProperty name="width" value="0.025" units="cm"/>
      <inkml:brushProperty name="height" value="0.025" units="cm"/>
    </inkml:brush>
  </inkml:definitions>
  <inkml:trace contextRef="#ctx0" brushRef="#br0">83 83 10602,'-4'4'8481,"-13"14"-6210,9-7-1695,1 1 0,0-1 0,1 2 0,0-1 0,0 1 1,1 0-1,1 0 0,1 0 0,-1 1 0,2-1 0,0 1 1,1 0-1,0 20 0,2-33-539,-1 1 1,1-1 0,-1 1-1,1-1 1,-1 0-1,1 0 1,0 1-1,0-1 1,0 0-1,0 0 1,0 0 0,0 0-1,0 0 1,0 0-1,0 0 1,0 0-1,1 0 1,-1-1 0,0 1-1,1 0 1,-1-1-1,0 1 1,1-1-1,-1 0 1,1 1-1,-1-1 1,1 0 0,-1 0-1,0 0 1,1 0-1,-1 0 1,3-1-1,4 1 97,0-1-1,0 0 0,0 0 1,0-1-1,8-3 0,4-3-33,-1-1 1,1 0-1,-2-2 1,1 0-1,-2-2 0,1 0 1,21-21-1,-26 22-75,-1-1 1,0 0-1,-1-1 1,0 0-1,-1 0 0,0-1 1,-2-1-1,0 0 1,9-24-1,-13 19 53,-4 21-79,0 0-1,0 0 1,0-1-1,0 1 1,0 0-1,0 0 1,0 0-1,0 0 1,0 0-1,-1-1 1,1 1-1,0 0 1,0 0 0,0 0-1,0 0 1,0 0-1,0 0 1,0-1-1,0 1 1,0 0-1,0 0 1,-1 0-1,1 0 1,0 0-1,0 0 1,0 0-1,0 0 1,0 0-1,0 0 1,-1 0-1,1 0 1,0-1-1,0 1 1,0 0-1,0 0 1,-1 0-1,1 0 1,0 0-1,0 0 1,0 0-1,0 0 1,0 0-1,-1 1 1,1-1-1,0 0 1,0 0-1,0 0 1,0 0-1,0 0 1,0 0-1,-1 0 1,1 0-1,0 0 1,-2 2-18,-1 1 1,1-1 0,0 0-1,0 1 1,0-1-1,0 1 1,1-1-1,-1 1 1,-1 5-1,-5 11 28,1 1 0,1 0-1,1 0 1,0 0 0,2 0 0,0 1-1,2-1 1,0 1 0,1-1 0,3 22-1,-2-39-2,0 0 0,0 0 0,0-1 0,0 1 0,0 0 1,1-1-1,-1 1 0,1-1 0,0 0 0,0 0 0,-1 1 0,1-1 0,1 0 0,-1 0 0,0-1 0,0 1 0,1 0 0,-1-1 0,1 0 0,-1 1 0,1-1 0,0 0 0,-1 0 0,1 0 0,0-1 0,0 1 0,0-1 0,-1 0 0,1 1 0,5-2 0,0 2 8,-1-2 0,1 1 0,0-1 0,-1 0 1,1 0-1,-1-1 0,0 0 0,1-1 0,-1 1 0,11-8 0,-8 5-14,-1-2 0,0 1 0,0-1 0,-1-1 0,0 1 0,0-1 0,0-1 0,-2 0 0,1 0 0,-1 0 0,0 0 0,-1-1 0,0 0 0,0-1 0,-1 1 0,-1-1 0,0 1 0,0-1 0,-1 0 0,0 0 0,-1 0 0,0 0 0,-1-1 0,-1-11 0,1 21 0,-1-1 0,1 1 0,-1 0 0,1 0 0,-1 0 0,0 0 0,0 0 0,0 0 0,0 0 0,0 0 0,0 0 0,-1 1 0,1-1 0,-1 0 0,1 1 0,-1-1 0,0 1 0,1-1 0,-1 1 0,0 0 0,0 0 0,-3-1 0,4 1 0,0 1 0,0 0 0,0-1 0,-1 1 0,1 0 0,0 0 0,0 0 0,-1 0 0,1 0 0,0 0 0,0 0 0,-1 0 0,1 1 0,0-1 0,0 0 0,0 1 0,-1-1 0,1 1 0,0-1 0,0 1 0,0 0 0,0-1 0,0 1 0,0 0 0,0 0 0,0 0 0,0 0 0,1 0 0,-1 0 0,0 0 0,0 0 0,1 0 0,-1 0 0,1 0 0,-1 0 0,1 0 0,-1 1 0,1 1 0,-3 5 0,1-1 0,0 1 0,1-1 0,-1 1 0,2 0 0,-1-1 0,2 15 0,-1-19 0,0-1 0,0 0 0,1 1 0,-1-1 0,1 0 0,0 0 0,0 1 0,0-1 0,0 0 0,0 0 0,0 0 0,0 0 0,1 0 0,-1-1 0,1 1 0,-1 0 0,1-1 0,0 1 0,0-1 0,-1 1 0,1-1 0,0 0 0,0 0 0,0 0 0,1 0 0,-1 0 0,0 0 0,0-1 0,5 2 0,3-1 0,1-1 0,0 0 0,-1 0 0,1-1 0,-1 0 0,1-1 0,-1 0 0,0-1 0,0 0 0,0 0 0,0-1 0,0-1 0,-1 0 0,13-8 0,-14 8 0,1-1 0,-1 0 0,0 0 0,-1-1 0,1 0 0,-1-1 0,-1 1 0,1-1 0,-1-1 0,-1 1 0,0-1 0,0 0 0,0 0 0,-1-1 0,3-10 0,-7 12 0,-8 22 0,-10 27 0,11-18 0,1 0 0,1 1 0,1 0 0,1 0 0,1 0 0,1 32 0,2-55-47,-1 1-1,1 0 1,-1 0-1,1 0 1,0 0 0,0 0-1,0-1 1,0 1-1,0 0 1,0-1 0,0 1-1,1-1 1,-1 1-1,0-1 1,1 0 0,-1 1-1,1-1 1,0 0-1,-1 0 1,1 0 0,0 0-1,0 0 1,0-1 0,-1 1-1,1-1 1,0 1-1,0-1 1,0 1 0,0-1-1,0 0 1,0 0-1,0 0 1,0 0 0,0 0-1,0-1 1,3 0-1,0 1-277,1-1-1,-1 0 1,0 0 0,0 0-1,0 0 1,1-1-1,-2 0 1,1 0-1,0 0 1,0-1-1,-1 0 1,1 0-1,4-4 1,10-17-6508,1-5-2894</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7.552"/>
    </inkml:context>
    <inkml:brush xml:id="br0">
      <inkml:brushProperty name="width" value="0.025" units="cm"/>
      <inkml:brushProperty name="height" value="0.025" units="cm"/>
    </inkml:brush>
  </inkml:definitions>
  <inkml:trace contextRef="#ctx0" brushRef="#br0">114 1 21717,'0'0'1249,"-6"11"598,-14 35-963,2 1-1,2 1 1,2 1 0,2 0 0,2 1 0,2 0-1,3 0 1,1 54 0,4-98-884,1 0 0,0 0 0,0-1 0,0 1 0,1 0 0,2 7 0,-3-12 0,-1-1 0,0 1 0,1 0 0,-1 0 0,0-1 0,1 1 0,-1 0 0,1-1 0,-1 1 0,1-1 0,-1 1 0,1 0 0,0-1 0,-1 1 0,1-1 0,0 0 0,-1 1 0,1-1 0,0 1 0,0-1 0,0 1 0,1-2 0,-1 1 0,0 0 0,0-1 0,0 1 0,-1-1 0,1 1 0,0-1 0,0 1 0,0-1 0,0 0 0,0 1 0,-1-1 0,1 0 0,0 0 0,0 1 0,-1-1 0,1 0 0,-1 0 0,1 0 0,-1 0 0,1 0 0,0-1 0,10-21-418,-1-1 1,14-45-1,-19 50 142,1 0-1,0 0 1,2 0 0,1 1 0,0 1-1,14-22 1,-21 37 263,0 0-1,-1 0 1,1 0 0,0 1-1,0-1 1,0 0-1,1 1 1,-1-1 0,0 1-1,0 0 1,1 0 0,-1 0-1,1 0 1,-1 0 0,1 0-1,-1 1 1,1-1 0,3 1-1,49 7 144,-50-6-114,0 1 0,0-1 0,0 0 0,0 0 0,0 0 0,1-1 1,-1 0-1,0 0 0,0 0 0,0-1 0,0 0 0,1 0 0,-1 0 0,0 0 0,-1-1 0,7-2 0,-3-2 59,1-1 0,-1 0 0,0 0-1,0-1 1,-1 0 0,0 0 0,0-1-1,-1 0 1,0 0 0,0-1 0,-1 1-1,-1-1 1,0 0 0,0-1 0,-1 1-1,0 0 1,-1-1 0,0 0-1,1-17 1,-3 27-70,0 0-1,0 0 0,0 0 1,0 0-1,0 0 1,0 0-1,0 0 0,0 0 1,-1 0-1,1 0 1,0 0-1,-1 0 1,1 0-1,-1 0 0,1 0 1,-1 0-1,1 1 1,-1-1-1,1 0 0,-1 0 1,0 0-1,0 1 1,1-1-1,-1 0 0,0 1 1,0-1-1,0 1 1,0-1-1,0 1 0,0-1 1,0 1-1,0-1 1,0 1-1,0 0 0,0 0 1,0 0-1,0-1 1,0 1-1,0 0 1,0 0-1,-2 1 0,0-1-13,-1 1 0,1 0 0,-1 0 0,1 0-1,0 0 1,-1 0 0,1 1 0,0-1 0,0 1-1,0 0 1,-5 4 0,-3 5 37,0 0 0,0 1 0,1 1 0,1-1 0,0 1-1,0 1 1,-6 14 0,11-19 9,0-1 0,1 1-1,0 0 1,0 0 0,1 0-1,0 0 1,1 1 0,0-1-1,0 0 1,1 1 0,0-1-1,1 0 1,2 14 0,1-14-51,0 0 1,1 0-1,1 0 1,-1 0-1,1-1 1,1 0 0,0 0-1,0 0 1,0-1-1,1 0 1,15 10-1,-10-7-172,-1 1-1,0 0 1,15 19-1,-23-24-111,-1-1 1,1 1-1,-1 0 0,-1 0 0,1 0 0,-1 1 1,0-1-1,2 10 0,-4-14 53,0 0-1,0 0 1,0 0-1,0 0 1,0 0-1,0 0 1,0 0-1,-1 0 1,1 0-1,-1 0 1,0 0-1,1 0 1,-3 2-1,2-2-104,0-1 0,0 0 0,0 0 0,0 0 0,0 0 0,-1 0 0,1 0 0,0 0 1,-1 0-1,1 0 0,-1 0 0,1-1 0,-1 1 0,1-1 0,-1 1 0,1-1 0,-1 0 0,0 1 0,-1-1 0,-19 1-6483</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7.910"/>
    </inkml:context>
    <inkml:brush xml:id="br0">
      <inkml:brushProperty name="width" value="0.025" units="cm"/>
      <inkml:brushProperty name="height" value="0.025" units="cm"/>
    </inkml:brush>
  </inkml:definitions>
  <inkml:trace contextRef="#ctx0" brushRef="#br0">0 13 17649,'0'0'8456,"62"-13"-13998,-47 13-8327</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8.608"/>
    </inkml:context>
    <inkml:brush xml:id="br0">
      <inkml:brushProperty name="width" value="0.025" units="cm"/>
      <inkml:brushProperty name="height" value="0.025" units="cm"/>
    </inkml:brush>
  </inkml:definitions>
  <inkml:trace contextRef="#ctx0" brushRef="#br0">15 87 9417,'0'0'6139,"-3"11"-3512,2-6-2484,-2 9 588,0 1 1,1-1-1,1 0 1,0 21-1,1-31-559,0 0-1,0 0 1,1 1-1,0-1 1,0 0-1,0 0 1,0 0 0,1-1-1,-1 1 1,1 0-1,0 0 1,0-1-1,0 1 1,1-1-1,-1 0 1,1 0-1,0 0 1,0 0-1,0 0 1,0-1-1,1 1 1,6 3 0,-2-2 31,1-1-1,0 0 1,0-1 0,0 0 0,0 0 0,1-1 0,-1 0 0,0 0 0,1-1 0,-1-1 0,1 0 0,-1 0 0,0 0 0,0-2 0,0 1 0,10-4 0,1-2-24,-1 0 0,0-1 0,0-1 0,-1 0 0,0-2 0,17-14 0,-28 20-146,0-1 1,0 1 0,-1-1-1,0 0 1,-1 0-1,1-1 1,-2 0 0,1 0-1,6-15 1,-10 20-29,0 0 1,0 0-1,0 1 1,0-1-1,-1 0 1,1 0-1,-1 0 1,0 0-1,0 0 1,0 0-1,0 0 1,-1 0-1,1 0 1,-1 0-1,0 0 1,1 0-1,-1 0 1,0 0-1,-1 1 1,1-1-1,-1 0 1,1 1-1,-1-1 1,0 1-1,0 0 1,0-1-1,0 1 1,0 0-1,0 0 1,0 0-1,-1 1 1,1-1-1,-4-1 1,0 0-21,0-1 1,0 2 0,0-1-1,0 1 1,-1 0-1,1 0 1,0 1-1,-1-1 1,0 2 0,1-1-1,-1 1 1,0 0-1,1 0 1,-1 0 0,1 1-1,-11 3 1,8-1-3,-1 0 1,1 1-1,0 1 0,1-1 1,-1 1-1,1 1 1,0 0-1,0 0 1,0 0-1,-8 10 0,4-2 53,0 0 0,1 0-1,1 1 1,0 1-1,1-1 1,1 2 0,0-1-1,1 1 1,1 0 0,1 1-1,-6 31 1,10-43-20,0 1-1,1 0 1,-1 0 0,1 0-1,1 0 1,0-1 0,0 1 0,0 0-1,0-1 1,1 1 0,3 7 0,-3-11-18,0 1 0,1-1 0,-1 1 0,1-1 0,0 0 0,0 0 0,0-1 0,0 1 0,0 0 0,1-1 0,-1 0 0,1 0 0,-1 0 0,1 0 0,0-1 0,0 1 0,0-1 0,0 0 0,5 1 0,13 2-221,0-2 0,0 0-1,1-1 1,-1-1 0,0-2 0,0 0-1,0-1 1,32-8 0,-21 1-2178,46-18-1,23-22-7164,-51 18 982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3.984"/>
    </inkml:context>
    <inkml:brush xml:id="br0">
      <inkml:brushProperty name="width" value="0.025" units="cm"/>
      <inkml:brushProperty name="height" value="0.025" units="cm"/>
    </inkml:brush>
  </inkml:definitions>
  <inkml:trace contextRef="#ctx0" brushRef="#br0">0 1 12332,'0'0'13068,"56"7"-13036,-35 2-897,9-3-2754,6 2-1922,3-3-5830</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8.981"/>
    </inkml:context>
    <inkml:brush xml:id="br0">
      <inkml:brushProperty name="width" value="0.025" units="cm"/>
      <inkml:brushProperty name="height" value="0.025" units="cm"/>
    </inkml:brush>
  </inkml:definitions>
  <inkml:trace contextRef="#ctx0" brushRef="#br0">230 0 17649,'-12'5'2172,"-10"4"-839,0 1 0,0 1-1,1 1 1,-26 19-1,40-26-1156,1 0 0,-1 0 0,1 0 0,0 1 0,1 0 0,0 0-1,0 1 1,0-1 0,0 1 0,1 0 0,0 0 0,1 1-1,0-1 1,0 1 0,0 0 0,1-1 0,0 1 0,-1 14 0,3-20-167,0 0 0,0 0 0,0-1 0,1 1 0,-1 0 0,0-1 0,1 1 0,-1 0 0,1-1 0,0 1 0,-1 0 0,1-1 0,0 1 0,0-1 0,0 1 0,0-1 0,0 0 0,0 1 0,1-1 0,-1 0 0,0 0 0,2 1 0,1 0 11,-1 0 0,1 0 1,-1-1-1,1 0 0,0 1 0,0-1 0,-1-1 0,1 1 1,7 0-1,1-1 65,0 0 1,0-1 0,0 0 0,0-1-1,22-7 1,-15 2-25,-1-1 1,0 0-1,0-2 1,-1 0-1,0-1 0,0-1 1,-1 0-1,-1-1 1,0-1-1,-1 0 0,-1-1 1,0-1-1,-1 0 1,0-1-1,9-19 0,-57 136-387,32-89 316,1 0 0,0 1 0,1 0 0,1 0 0,-1-1 0,2 1 0,0 0-1,0 0 1,4 20 0,-3-30-134,0 1 0,0-1 0,0 0 0,1 0 0,-1 0 0,1 0 0,-1 0 0,1-1 0,0 1 0,0 0 0,-1-1 0,1 1 0,0-1 0,1 0 0,-1 1 0,0-1 0,0 0 0,0 0 0,1 0 0,-1-1 0,1 1 0,-1-1 0,0 1 0,1-1 0,-1 0 0,3 0 0,6 1-1033,0-1 0,-1-1-1,1 0 1,19-4 0,-12 0-547,-1-1 1,-1 0 0,1-2 0,22-13 0,16-13-3087</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19.403"/>
    </inkml:context>
    <inkml:brush xml:id="br0">
      <inkml:brushProperty name="width" value="0.025" units="cm"/>
      <inkml:brushProperty name="height" value="0.025" units="cm"/>
    </inkml:brush>
  </inkml:definitions>
  <inkml:trace contextRef="#ctx0" brushRef="#br0">245 267 8872,'0'0'7746,"-11"0"-4580,6 0-2992,0-1 1,1 1-1,-1 1 0,0-1 1,1 1-1,-1 0 0,0 0 0,1 0 1,-1 1-1,1-1 0,0 1 1,-1 0-1,1 0 0,0 1 1,0-1-1,0 1 0,1 0 0,-1 0 1,-4 5-1,-19 22 1216,-32 44 0,51-62-899,1 0-1,0 0 1,1 0 0,0 1-1,1-1 1,0 2-1,-5 21 1,10-33-472,-1-1 0,1 1 0,-1 0 1,1 0-1,0 0 0,0 0 0,0 0 0,0 0 0,0 0 1,0 0-1,0 0 0,1 0 0,-1 0 0,1 0 0,-1 0 0,1-1 1,0 1-1,0 0 0,0 0 0,0-1 0,0 1 0,0 0 1,0-1-1,1 1 0,-1-1 0,0 0 0,1 1 0,-1-1 0,1 0 1,0 0-1,-1 0 0,1 0 0,0 0 0,0 0 0,0-1 1,-1 1-1,1 0 0,0-1 0,0 0 0,0 1 0,0-1 0,0 0 1,3 0-1,5 0 4,-1-1-1,1 1 1,-1-2 0,1 1 0,-1-2-1,1 1 1,15-7 0,0-3 1,-1 0 0,0-2 1,-1-1-1,0 0 0,-2-2 0,39-36 0,-44 36-10,-1 0 0,-1-1 0,0 0 0,-1-1-1,-1 0 1,-1-1 0,0-1 0,12-35 0,-18 41-51,-1-1 1,-1 1-1,0-1 1,-1 0 0,0 0-1,-1 0 1,-1 0-1,-1 0 1,0 0 0,-5-23-1,5 38 25,1-1 0,0 1 0,-1-1 0,1 1 0,-1-1 0,0 1 0,1-1 0,-1 1 0,0 0 0,0-1 0,0 1 0,0 0 0,0 0 0,0 0 0,0 0 0,-1 0 0,1 0 0,0 0 0,-1 0 0,1 0 0,0 0 0,-1 1 0,1-1 0,-1 1 0,-2-1 0,1 1-1,1 0 0,-1 0 0,0 1-1,0-1 1,1 1 0,-1-1 0,1 1 0,-1 0 0,1 0 0,-1 1 0,1-1 0,-1 0 0,-2 3 0,-8 7 3,0 0 0,1 0 0,-18 22-1,28-31 19,-13 17 303,-27 39 1,38-51-246,0 1 1,0-1-1,1 1 0,0 0 1,0 0-1,1 0 0,0 0 1,0 1-1,0 9 0,2-15-66,0-1 0,1 0 0,-1 0 0,1 0 0,-1 0-1,1 0 1,0 0 0,0 0 0,0 0 0,0 0 0,0 0-1,0-1 1,0 1 0,1 0 0,-1-1 0,0 1 0,1-1 0,0 1-1,-1-1 1,1 0 0,0 0 0,0 0 0,0 1 0,2 0 0,58 20-151,-41-15 49,-1-1-229,-1 2 0,0 0 0,-1 1-1,0 1 1,0 0 0,17 15 0,-29-20 170,0 1 1,1 0 0,-2 0-1,1 1 1,-1-1 0,0 1-1,0 1 1,-1-1-1,0 1 1,0-1 0,-1 1-1,0 0 1,-1 0 0,1 1-1,-2-1 1,1 0-1,0 11 1,-1 54-1989,-11-28-4665,7-37-259</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20.711"/>
    </inkml:context>
    <inkml:brush xml:id="br0">
      <inkml:brushProperty name="width" value="0.025" units="cm"/>
      <inkml:brushProperty name="height" value="0.025" units="cm"/>
    </inkml:brush>
  </inkml:definitions>
  <inkml:trace contextRef="#ctx0" brushRef="#br0">109 667 15727,'1'-9'2418,"-1"9"-2394,2-17 2464,0 1 1,-2-29-1,0 43-2238,0 0 0,0 0 0,0 0 0,-1 0 1,1 1-1,-1-1 0,1 0 0,-1 0 0,1 0 0,-1 0 0,0 1 0,0-1 0,0 0 0,0 1 0,0-1 1,-3-2-1,3 4-224,0-1 1,-1 1 0,1 0 0,-1 0 0,1 0 0,0 0-1,-1 0 1,1 0 0,-1 0 0,1 1 0,0-1 0,-1 1-1,1-1 1,0 0 0,-1 1 0,1 0 0,0-1 0,0 1-1,0 0 1,-1 0 0,1 0 0,0 0 0,0 0 0,0 0-1,0 0 1,1 0 0,-1 0 0,-1 2 0,-5 6 45,-1 0 0,2 1 0,0 0 1,0 1-1,1-1 0,0 1 0,0 0 0,1 0 1,1 1-1,0-1 0,1 1 0,0-1 1,0 1-1,2 0 0,-1 0 0,3 22 1,-2-32-71,1-1 1,0 1 0,-1 0 0,1-1-1,0 1 1,-1-1 0,1 1 0,0-1 0,0 1-1,0-1 1,1 0 0,-1 1 0,0-1-1,0 0 1,1 0 0,-1 0 0,1 0 0,-1 0-1,1 0 1,-1 0 0,2 0 0,2 1 5,-1-1 0,1 0 1,-1 0-1,1-1 1,-1 1-1,1-1 0,0 0 1,4 0-1,2-1 14,0-1 1,0 1-1,0-2 1,-1 0-1,1 0 1,11-6-1,-9 2-14,1 0-1,-1-2 1,-1 0-1,0 0 1,0-1-1,-1 0 1,0-1-1,-1 0 1,14-19-1,-19 21-19,1 1 0,-1 0-1,-1-1 1,0 0 0,0 0-1,-1 0 1,0-1-1,0 1 1,-1-1 0,-1 0-1,1 1 1,-1-1-1,-1 0 1,0 0 0,-2-17-1,2 26-1,0 0 0,-1 0 0,1 0-1,0 0 1,0 0 0,0 0 0,-1 0-1,1 0 1,0 0 0,-1 0 0,1 0-1,-1 0 1,1 0 0,-1 0 0,1 0-1,-1 0 1,0 1 0,1-1 0,-1 0-1,0 0 1,0 1 0,0-1 0,1 1-1,-1-1 1,0 1 0,0-1-1,0 1 1,0-1 0,0 1 0,0 0-1,0-1 1,0 1 0,0 0 0,0 0-1,0 0 1,0 0 0,0 0 0,0 0-1,0 0 1,0 0 0,0 0 0,0 1-1,0-1 1,0 0 0,-2 1 0,0 1-7,0-1 1,0 1 0,0-1 0,0 1 0,0 0-1,1 0 1,-1 0 0,1 1 0,-1-1 0,1 1 0,0-1-1,-4 6 1,5-5 17,-1-1 1,0 1-1,1 1 0,0-1 1,0 0-1,0 0 0,0 0 1,0 0-1,0 1 0,1-1 1,0 0-1,0 1 0,0-1 1,0 0-1,0 1 0,0-1 0,1 0 1,0 1-1,1 4 0,0-6 4,-1 0-1,1 0 0,-1 0 0,1-1 0,0 1 1,0 0-1,0-1 0,0 0 0,0 1 1,0-1-1,1 0 0,-1 0 0,0 0 0,0 0 1,1 0-1,-1-1 0,1 1 0,-1-1 0,1 0 1,-1 1-1,1-1 0,-1 0 0,1 0 0,-1-1 1,0 1-1,4-1 0,5-1 19,0-1 0,0 0 0,0 0 0,0-1 0,-1-1 0,0 0 0,0 0 0,0-1 0,-1 0 0,13-11 0,11-10 29,38-43-1,-43 40 17,-1-1-1,34-52 0,-50 65-144,0 0 0,-2-1-1,0 0 1,-1-1 0,-1 0 0,8-35-1,-14 54 28,0-1 0,-1 0 0,1 0 0,-1 1 0,0-1 1,0 0-1,0 0 0,0 1 0,0-1 0,0 0 0,0 0 0,0 0 0,-1 1 0,1-1 0,0 0 0,-2-2 0,1 4 32,1 0 1,-1 0-1,0 0 1,1 0-1,-1 0 1,0 1-1,1-1 1,-1 0-1,0 0 0,1 0 1,-1 1-1,0-1 1,1 0-1,-1 0 1,1 1-1,-1-1 1,0 1-1,1-1 1,-1 1-1,1-1 1,-1 0-1,1 1 0,-1 0 1,1-1-1,0 1 1,-1 0-1,-36 52-32,-4 25 690,4 1 1,4 2 0,-44 155-1,73-215-489,0 1-1,2-1 0,0 1 0,2 35 1,-1-56-148,1 1 1,0-1 0,0 0 0,0 0-1,0 1 1,0-1 0,0 0 0,1 0-1,-1 1 1,0-1 0,1 0-1,-1 0 1,1 1 0,-1-1 0,1 0-1,-1 0 1,1 0 0,0 0 0,0 0-1,-1 0 1,1 0 0,0 0-1,0 0 1,0 0 0,0-1 0,0 1-1,0 0 1,0-1 0,1 1 0,-1 0-1,0-1 1,0 0 0,0 1 0,1-1-1,-1 0 1,0 1 0,0-1-1,1 0 1,-1 0 0,0 0 0,0 0-1,1 0 1,-1 0 0,2-1 0,1 0-24,0 0 0,0-1 0,0 0 0,0 0 0,0 0 0,0 0 0,0 0 0,-1-1 0,1 0 1,-1 0-1,5-5 0,14-20-75,-1-1-1,-2-2 1,21-42 0,-24 41 162,1 1 0,2 1 0,39-49 1,-11 29-32,-11 12 1,-1-2-1,31-47 1,-57 74-30,-1 0 1,-1-1 0,0 0 0,0 0 0,-2-1 0,0 0 0,0 0-1,-2 0 1,0 0 0,0-1 0,0-22 0,-3 37-9,0-1 1,0 0-1,0 1 1,0-1-1,0 1 1,0-1-1,0 0 1,-1 1-1,1-1 1,0 1-1,-1-1 1,0 0 0,1 1-1,-1 0 1,0-1-1,1 1 1,-1-1-1,0 1 1,0 0-1,0-1 1,0 1-1,-1 0 1,1 0-1,0 0 1,0 0-1,-1 0 1,1 0-1,-1 1 1,1-1-1,-3-1 1,2 2-6,0 0 1,-1 0-1,1 0 0,-1 0 1,1 1-1,0-1 0,-1 1 1,1-1-1,0 1 0,0 0 1,-1 0-1,1 0 0,0 0 1,0 0-1,0 1 0,0-1 1,0 1-1,0-1 0,1 1 1,-4 3-1,-23 28 45,1 1 0,2 2 0,1 0 0,2 2 0,2 0 1,-30 78-1,45-102 7,0-1 1,2 1 0,-1 0-1,1 0 1,-1 21 0,4-32-39,0 0 0,0 0 0,0 0 0,0 1 0,0-1 0,1 0 0,-1 0 0,1 0 0,0 0 0,0 0 0,0 0 0,0-1 0,1 1 0,-1 0 0,1 0 0,-1-1 0,1 1 0,0-1 0,0 0 0,0 1 0,1-1 0,-1 0 0,0 0 0,1 0 0,-1-1 0,1 1 0,0-1 0,-1 1 0,1-1 0,0 0 0,4 1 0,10 1-116,1 0-1,0-2 1,-1 0 0,1-1 0,0-1-1,34-6 1,-30 4-25,1 1 0,0 1 0,27 1-1,-49 0 137,0 0 0,0 0-1,0 0 1,0 1 0,0-1-1,0 0 1,-1 0 0,1 1-1,0-1 1,0 0 0,0 1-1,-1-1 1,1 1 0,0-1-1,0 1 1,-1-1 0,1 1-1,-1 0 1,1-1 0,0 1-1,-1 0 1,1-1 0,-1 1-1,0 0 1,1 0 0,-1 0-1,1 0 1,-3 27 574,-22 24 210,13-35-769,4-7-13,0 0-1,1 1 0,1 0 1,-8 18-1,13-29-4,0 0 1,-1 0-1,1 1 0,0-1 0,0 0 1,0 0-1,0 1 0,0-1 0,0 0 1,0 1-1,0-1 0,0 0 1,0 0-1,0 1 0,0-1 0,0 0 1,0 0-1,0 1 0,0-1 0,1 0 1,-1 0-1,0 1 0,0-1 0,0 0 1,0 0-1,0 1 0,1-1 1,-1 0-1,0 0 0,0 0 0,0 1 1,0-1-1,1 0 0,-1 0 0,0 0 1,0 0-1,1 0 0,-1 0 1,0 1-1,0-1 0,1 0 0,-1 0 1,0 0-1,0 0 0,1 0 0,-1 0 1,0 0-1,1 0 0,-1 0 0,0 0 1,0 0-1,1 0 0,-1 0 1,0 0-1,0 0 0,1-1 0,-1 1 1,0 0-1,0 0 0,1 0 0,-1 0 1,0 0-1,0-1 0,0 1 1,1 0-1,-1 0 0,0 0-45,4-2-503,0 0 1,0-1-1,0 1 0,0-1 0,0 1 1,-1-1-1,5-5 0,22-26-8305,-4 1-3838</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21.240"/>
    </inkml:context>
    <inkml:brush xml:id="br0">
      <inkml:brushProperty name="width" value="0.025" units="cm"/>
      <inkml:brushProperty name="height" value="0.025" units="cm"/>
    </inkml:brush>
  </inkml:definitions>
  <inkml:trace contextRef="#ctx0" brushRef="#br0">1 221 16656,'0'0'15161,"12"0"-14344,-7 1-811,0-1 0,0 0 1,0 0-1,0 0 0,0-1 1,0 0-1,0 0 0,0 0 1,0 0-1,0-1 0,0 0 1,0 0-1,-1 0 1,1-1-1,-1 0 0,0 1 1,1-2-1,-1 1 0,-1 0 1,6-6-1,-1-1-6,0 1 0,-1-1 0,0 0 0,6-15 0,-11 22 0,0-1 0,0 1 0,-1-1 0,1 0 0,-1 0 0,0 0 0,0 0 0,-1 0 0,1 0 0,-1 0 0,0 0 0,0 0 0,0 0 0,0 0 0,-1 0 0,-1-6 0,2 10 0,0-1 0,0 1 0,0-1 0,-1 1 0,1-1 0,0 1 0,0 0 0,-1-1 0,1 1 0,0-1 0,-1 1 0,1 0 0,0-1 0,-1 1 0,1 0 0,0-1 0,-1 1 0,1 0 0,-1 0 0,1 0 0,-1-1 0,1 1 0,-1 0 0,1 0 0,-1 0 0,1 0 0,-1 0 0,1 0 0,-1 0 0,1 0 0,-1 0 0,1 0 0,-1 0 0,-18 10 0,-9 21 0,20-19 0,0 1 0,1 0 0,1 0 0,-8 21 0,11-27 0,1 0 0,1 1 0,-1-1 0,1 0 0,0 1 0,1-1 0,-1 0 0,1 1 0,1-1 0,0 0 0,1 8 0,-1-13 0,0 0 0,0 0 0,0 0 0,0 0 0,0 0 0,0 0 0,1-1 0,-1 1 0,1 0 0,-1-1 0,1 1 0,-1-1 0,1 0 0,0 1 0,0-1 0,0 0 0,0 0 0,0 0 0,0 0 0,0-1 0,0 1 0,0-1 0,0 1 0,3 0 0,60 2 0,-50-3 0,4-2 0,1 0 0,-1-1 0,24-6 0,-22 4 0,0 0 0,31-1 0,-52 9 0,-11 4 0,-14 5 0,25-12 0,-1 0 0,1 0 0,-1 0 0,1 0 0,0 0 0,-1 1 0,1-1 0,-1 0 0,1 0 0,0-1 0,-1 1 0,1 0 0,-1 0 0,1 0 0,0 0 0,-1 0 0,1 0 0,0 0 0,-1-1 0,1 1 0,-1 0 0,1 0 0,0 0 0,0-1 0,-1 1 0,1 0 0,0-1 0,-1 1 0,1 0 0,0-1 0,0 1 0,-1 0 0,1-1 0,0 1 0,0 0 0,0-1 0,0 1 0,0 0 0,0-1 0,-1 1 0,1-1 0,0 1 0,0 0 0,0-1 0,0 1 0,0-1 0,0 1 0,1 0 0,-1-1 0,0 1 0,0-1 0,0 1 0,0 0 0,0-1 0,1 0 0,8-24 0,-7 22 0,16-41 0,-8 20 0,0 0 0,1 1 0,21-30 0,-28 47 0,0 0 0,0 1 0,1 0 0,0 0 0,0 0 0,1 0 0,-1 1 0,1 0 0,0 0 0,0 1 0,0-1 0,0 1 0,1 0 0,-1 1 0,1 0 0,0 0 0,9-1 0,28-1-3064,65 4 0,-49 1-2947,0-1-10645</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21.911"/>
    </inkml:context>
    <inkml:brush xml:id="br0">
      <inkml:brushProperty name="width" value="0.025" units="cm"/>
      <inkml:brushProperty name="height" value="0.025" units="cm"/>
    </inkml:brush>
  </inkml:definitions>
  <inkml:trace contextRef="#ctx0" brushRef="#br0">108 114 20147,'12'-12'1046,"-11"12"-1042,9-11 402,2 1 1,0-1-1,0 2 1,0 0-1,1 0 0,1 2 1,-1-1-1,1 2 1,25-9-1,-27 13-221,-1 0 0,1 1 0,0 0 1,0 1-1,0 0 0,0 1 0,0 1 0,0 0 0,0 0 0,0 1 0,14 6 0,-22-8-173,-1 1-1,1-1 1,0 1-1,-1 1 1,1-1-1,-1 0 1,1 1 0,-1 0-1,0-1 1,0 1-1,0 0 1,-1 1-1,1-1 1,-1 0-1,0 1 1,0 0-1,0-1 1,0 1-1,-1 0 1,1 0 0,-1 0-1,0 0 1,0 0-1,0 0 1,-1 0-1,0 0 1,1 0-1,-1 1 1,-1-1-1,1 0 1,-1 0-1,1 0 1,-1 0-1,0 0 1,-1 0 0,-1 4-1,-5 8 45,0 0 0,-1-1 0,-1 0 0,-1 0 0,0-1 0,0-1 0,-2 0 1,-21 18-1,16-13 101,-81 73 751,57-57-362,3 3-1,1 1 1,1 2-1,-33 49 0,67-85-541,0 0-1,0 0 0,1 0 0,-1 0 0,1 1 0,0-1 0,1 1 0,-1-1 1,1 1-1,0-1 0,0 1 0,0 0 0,0 0 0,1-1 0,0 1 0,0 0 1,1 0-1,-1 0 0,1-1 0,0 1 0,0 0 0,0-1 0,1 1 0,0-1 1,0 1-1,0-1 0,0 0 0,1 0 0,-1 0 0,1 0 0,0 0 0,0-1 1,1 1-1,-1-1 0,1 0 0,0 0 0,-1 0 0,1 0 0,1-1 0,5 3 1,14 9-768,1-2 1,45 16 0,14-5-4336,-16-8-2615</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6:22.254"/>
    </inkml:context>
    <inkml:brush xml:id="br0">
      <inkml:brushProperty name="width" value="0.025" units="cm"/>
      <inkml:brushProperty name="height" value="0.025" units="cm"/>
    </inkml:brush>
  </inkml:definitions>
  <inkml:trace contextRef="#ctx0" brushRef="#br0">119 0 27386,'-51'31'480,"10"-6"705,17-4 65,21-4-994,11-9-1377,23-8-2883,13-8-7879</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35.387"/>
    </inkml:context>
    <inkml:brush xml:id="br0">
      <inkml:brushProperty name="width" value="0.025" units="cm"/>
      <inkml:brushProperty name="height" value="0.025" units="cm"/>
      <inkml:brushProperty name="color" value="#E71224"/>
    </inkml:brush>
  </inkml:definitions>
  <inkml:trace contextRef="#ctx0" brushRef="#br0">1 62 5894,'0'0'17670,"8"-1"-17238,20-1-201,-9 2-94,0-1 1,0-1-1,-1-1 1,24-6-1,4-6-200,15-6-5143,-43 14-378</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36.350"/>
    </inkml:context>
    <inkml:brush xml:id="br0">
      <inkml:brushProperty name="width" value="0.025" units="cm"/>
      <inkml:brushProperty name="height" value="0.025" units="cm"/>
      <inkml:brushProperty name="color" value="#E71224"/>
    </inkml:brush>
  </inkml:definitions>
  <inkml:trace contextRef="#ctx0" brushRef="#br0">1 0 2755,'0'0'19682,"7"6"-18144,4 3-1162,1-1 0,0-1 0,0 0-1,0-1 1,1 0 0,-1-1 0,2 0 0,13 3 0,-19-7-293,0 1 1,0-2-1,0 1 0,0-1 0,1 0 0,-1-1 0,0 0 0,0 0 1,0 0-1,0-1 0,-1-1 0,1 1 0,0-1 0,-1 0 0,11-7 0,1-4 22,13-6-338,-31 23-850,-1 0-1,1 1 0,-1-1 1,0 0-1,0 0 0,0 0 1,0 1-1,-1-1 0,0 6 0,-8 6-6998</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37.469"/>
    </inkml:context>
    <inkml:brush xml:id="br0">
      <inkml:brushProperty name="width" value="0.025" units="cm"/>
      <inkml:brushProperty name="height" value="0.025" units="cm"/>
      <inkml:brushProperty name="color" value="#E71224"/>
    </inkml:brush>
  </inkml:definitions>
  <inkml:trace contextRef="#ctx0" brushRef="#br0">0 0 12460,'0'0'11467,"59"13"-10538,-31-15-289,5-1-384,3 0-160,0 2-31,0 1-33,-3 0-609,0 0-1057,-9 0-2017,-6 0-1794</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38.141"/>
    </inkml:context>
    <inkml:brush xml:id="br0">
      <inkml:brushProperty name="width" value="0.025" units="cm"/>
      <inkml:brushProperty name="height" value="0.025" units="cm"/>
      <inkml:brushProperty name="color" value="#E71224"/>
    </inkml:brush>
  </inkml:definitions>
  <inkml:trace contextRef="#ctx0" brushRef="#br0">1 1 17424,'0'0'9321,"64"16"-9032,-39-16-193,9 0-64,0 0-961,-1 0-1794,-8-2-2434,-5-7-13196</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4.328"/>
    </inkml:context>
    <inkml:brush xml:id="br0">
      <inkml:brushProperty name="width" value="0.025" units="cm"/>
      <inkml:brushProperty name="height" value="0.025" units="cm"/>
    </inkml:brush>
  </inkml:definitions>
  <inkml:trace contextRef="#ctx0" brushRef="#br0">175 0 17296,'-9'6'4378,"-27"13"-811,11-7-1769,2 2-1,0 0 0,-30 24 1,52-38-1802,1 0 0,0 0 0,-1 0 0,1 0 0,0 1 0,-1-1 0,1 0 0,0 0 1,0 1-1,-1-1 0,1 0 0,0 0 0,0 1 0,-1-1 0,1 0 0,0 1 0,0-1 0,0 0 0,0 1 1,0-1-1,-1 0 0,1 1 0,0-1 0,0 0 0,0 1 0,0-1 0,0 1 0,0-1 0,0 0 1,0 1-1,0-1 0,0 0 0,0 1 0,1-1 0,-1 0 0,0 1 0,0-1 0,0 0 0,0 1 0,0-1 1,1 0-1,-1 1 0,0-1 0,0 0 0,1 1 0,-1-1 0,24 5-349,36-7-660,-58 2 929,8-1-255,8-1 77,-1 1 1,1 1-1,0 0 1,-1 1 0,20 4-1,-33-4 269,0-1 0,-1 1 0,1 0 0,-1 1 0,1-1 0,-1 1 0,1 0 0,-1-1 0,0 2 0,0-1 0,0 0 0,0 0 0,0 1 0,0 0 0,-1-1 0,1 1-1,-1 0 1,0 0 0,0 1 0,0-1 0,0 0 0,-1 1 0,1-1 0,-1 1 0,0-1 0,0 1 0,0 0 0,0-1 0,-1 1 0,1 6 0,-1-7 29,-1-1-1,1 1 1,0-1 0,-1 1 0,1-1 0,-1 1 0,1-1-1,-1 0 1,0 1 0,0-1 0,0 0 0,-1 0-1,1 0 1,0 1 0,-1-1 0,0-1 0,1 1-1,-3 2 1,-1 0 142,-1 1 0,1-1 1,-1-1-1,0 1 0,0-1 0,-10 4 0,-2 0 169,0-2 0,-1 0 0,1-1 0,-21 2 0,28-4-475,6-1-370,0 0 1,0-1-1,0 1 0,-1-1 0,1 0 0,0 0 0,0-1 1,0 1-1,0-1 0,0 0 0,-9-3 0,2-11-7750</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42.253"/>
    </inkml:context>
    <inkml:brush xml:id="br0">
      <inkml:brushProperty name="width" value="0.025" units="cm"/>
      <inkml:brushProperty name="height" value="0.025" units="cm"/>
      <inkml:brushProperty name="color" value="#E71224"/>
    </inkml:brush>
  </inkml:definitions>
  <inkml:trace contextRef="#ctx0" brushRef="#br0">1 368 5669,'0'-5'16742,"1"-10"-8388,0-5-5935,1-43-5840,-1 44 5427,-1-192-1686,-2 472-251,13-557 60,-10 434-4507,0 8-5060,-1-164-2531</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43.637"/>
    </inkml:context>
    <inkml:brush xml:id="br0">
      <inkml:brushProperty name="width" value="0.025" units="cm"/>
      <inkml:brushProperty name="height" value="0.025" units="cm"/>
      <inkml:brushProperty name="color" value="#E71224"/>
    </inkml:brush>
  </inkml:definitions>
  <inkml:trace contextRef="#ctx0" brushRef="#br0">152 18 9545,'0'0'20062,"-2"-3"-18957,1 2-1084,0 0 0,0-1 0,0 1 0,-1 0 0,1 0 0,0 0 0,-1 0 0,1 1 0,0-1 0,-1 0 0,1 0 1,-1 1-1,1-1 0,-1 1 0,0-1 0,1 1 0,-1 0 0,1 0 0,-1 0 0,0 0 0,1 0 0,-1 0 0,0 0 0,1 0 0,-1 0 1,-1 1-1,-3 1 54,1 0 0,0 0 1,0 1-1,1-1 1,-1 1-1,0 0 1,1 0-1,-7 7 1,6-6-19,-1 1 1,1 1 0,0-1-1,1 1 1,-1-1 0,1 1-1,0 0 1,1 1 0,-1-1-1,1 1 1,0-1 0,1 1-1,-4 14 1,6-21-58,0 0 0,0 1 0,0-1 0,0 0 0,0 0 0,0 1 0,0-1 0,0 0 0,0 0 0,0 0 0,0 1 0,0-1 0,0 0 0,0 0 0,1 1 0,-1-1 0,0 0 0,0 0 0,0 0 0,0 1 0,0-1 0,0 0 0,1 0 0,-1 0 0,0 0 0,0 1 0,0-1 0,0 0 0,1 0 0,-1 0 0,0 0 0,0 0 0,0 0 0,1 0 0,-1 1 0,0-1 0,0 0 0,0 0 0,1 0 0,-1 0 0,0 0 0,0 0 0,1 0 0,-1 0 0,0 0 0,0 0 0,1 0 0,-1 0 0,0 0 0,0-1 0,0 1 0,1 0 0,16-11 0,12-17 0,-22 20-39,34-35-791,-39 41 801,0 1-1,-1-1 0,1 1 1,0 0-1,0 0 0,0 0 1,0 0-1,0 0 0,0 0 1,0 1-1,0-1 1,1 1-1,-1-1 0,0 1 1,0 0-1,0 0 0,0 0 1,1 0-1,-1 0 0,0 1 1,0-1-1,0 0 0,4 2 1,-2 2 19,-1 0 0,0 0 0,0 0 0,-1 0 0,1 0 0,-1 0 0,0 1 0,0-1 0,0 1 0,-1 0 0,1-1 0,0 11 0,3 1-4,-3-12 44,-1 0-1,0 1 1,0-1 0,0 0 0,0 0 0,-1 1 0,1-1 0,-1 1 0,0-1-1,-1 0 1,1 1 0,-1-1 0,0 0 0,0 1 0,0-1 0,0 0-1,-1 0 1,1 0 0,-1 0 0,0 0 0,-1 0 0,1 0 0,-1-1 0,1 1-1,-1-1 1,0 0 0,-1 0 0,-3 3 0,0-1 36,-1 0 0,0-1 0,0 1 0,0-2 0,0 1 0,-1-1 0,0 0 0,1-1 0,-1 0 0,0-1 0,0 0 0,-18 0 0,11-1-134,20-2-254,21-8-1295,-2-8-3607,-9 5-1564,3-5-8341</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0:59.122"/>
    </inkml:context>
    <inkml:brush xml:id="br0">
      <inkml:brushProperty name="width" value="0.025" units="cm"/>
      <inkml:brushProperty name="height" value="0.025" units="cm"/>
      <inkml:brushProperty name="color" value="#E71224"/>
    </inkml:brush>
  </inkml:definitions>
  <inkml:trace contextRef="#ctx0" brushRef="#br0">92 32 480,'-27'-9'12073,"-37"-7"4628,88 18-15431,48-4-1,-7 0-295,-18 0-974,-30 0 0,-1 1 0,1 1 0,0 1 0,21 3 0,-12 6 0,-22-8 0,1 0 0,-1-1 0,0 1 0,1-1 0,-1 0 0,1 0 0,5 0 0,-41 1 0,-48 8 0,47-5 0,-50 2 0,23-11 0,53 4 0,21 1 0,0 1 0,18 3-808,51 4-5188,-77-9 5183,-1 0 1,1 0 0,-1-1 0,1 0 0,-1 0 0,1 0-1,-1-1 1,1 0 0,10-5 0,-3-2-10975</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09.232"/>
    </inkml:context>
    <inkml:brush xml:id="br0">
      <inkml:brushProperty name="width" value="0.025" units="cm"/>
      <inkml:brushProperty name="height" value="0.025" units="cm"/>
      <inkml:brushProperty name="color" value="#E71224"/>
    </inkml:brush>
  </inkml:definitions>
  <inkml:trace contextRef="#ctx0" brushRef="#br0">0 0 6182,'0'0'17120,"17"3"-12363,202 128-1554,-74-33-3107,-68-51 268,112 51 0,-69-39-147,479 226 247,-492-237-464,225 105 0,-58-18 0,-150-77 0,-24-13 0,144 89 0,113 96 0,-323-210 0,-8-4 0,0 0 0,34 31 0,-31-26-1280,-17-15-314,-14-10-630,-10-5-4369,-8-1-3785</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29.620"/>
    </inkml:context>
    <inkml:brush xml:id="br0">
      <inkml:brushProperty name="width" value="0.025" units="cm"/>
      <inkml:brushProperty name="height" value="0.025" units="cm"/>
      <inkml:brushProperty name="color" value="#004F8B"/>
    </inkml:brush>
  </inkml:definitions>
  <inkml:trace contextRef="#ctx0" brushRef="#br0">30 123 6854,'0'0'18242,"-6"2"-17260,5-2-893,-21 13 869,22-13-937,0 0-1,1 0 1,-1 0 0,0 0 0,1 0-1,-1 0 1,0 0 0,0 0-1,1 0 1,-1 0 0,0 0 0,1 0-1,-1 0 1,0 1 0,0-1 0,1 0-1,-1 0 1,0 0 0,0 0 0,0 0-1,1 1 1,-1-1 0,0 0-1,0 0 1,0 1 0,1-1 0,-1 0-1,0 0 1,0 0 0,0 1 0,0-1-1,0 0 1,0 1 0,0-1 0,1 0-1,-1 0 1,0 1 0,0-1-1,0 0 1,0 1 0,0-1 0,0 0-1,0 0 1,0 1 0,-1-1 0,1 0-1,0 0 1,0 1 0,0-1 0,0 0-1,0 1 1,0-1 0,0 0-1,-1 0 1,1 0 0,0 1 0,0-1-1,0 0 1,-1 0 0,1 1 0,19-1 344,1-1 0,-1-1 1,1 0-1,-1-2 0,0 0 0,0-1 1,0-1-1,24-11 0,32-9 79,-25 12-302,-1-2 1,75-36-1,-323 130 77,162-64-219,-7 4 0,-1-3 0,-73 16 0,324-79-668,-17 4-95,-283 73 236,41-11 455,-1-1 1,-75 12-1,127-29-117,-12 1-1570,6-2-2368</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31.490"/>
    </inkml:context>
    <inkml:brush xml:id="br0">
      <inkml:brushProperty name="width" value="0.025" units="cm"/>
      <inkml:brushProperty name="height" value="0.025" units="cm"/>
      <inkml:brushProperty name="color" value="#004F8B"/>
    </inkml:brush>
  </inkml:definitions>
  <inkml:trace contextRef="#ctx0" brushRef="#br0">82 174 4036,'0'0'870,"0"-9"433,-8-86 6790,-7 26 608,16 77-8071,0 0 1,0 0-1,0 1 0,-1-1 1,-1 10-1,0 19-488,5 257 1823,-5-173-1192,-18-241 882,17 100-1636,-38-284 101,42 322-150,-1 0 0,0 0 0,-3 27 0,0 2 49,-1 233 584,11-295-448,3-17-27,9-64-13,15-195-1,-48 483 12,0 2-775,13-193 52,0 1-342</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39.771"/>
    </inkml:context>
    <inkml:brush xml:id="br0">
      <inkml:brushProperty name="width" value="0.025" units="cm"/>
      <inkml:brushProperty name="height" value="0.025" units="cm"/>
      <inkml:brushProperty name="color" value="#004F8B"/>
    </inkml:brush>
  </inkml:definitions>
  <inkml:trace contextRef="#ctx0" brushRef="#br0">35 49 2851,'-9'-1'7308,"8"2"-6799,0-1 0,1 0-1,-1 0 1,0 0 0,0 0-1,0 0 1,0 0 0,0 0-1,0-1 1,0 1 0,0 0-1,0 0 1,1-1 0,-1 1-1,0 0 1,0-1 0,0 1-1,1-1 1,-1 1 0,0-1-1,0 0 1,1 1 0,-1-1-1,1 0 1,-1 1 0,0-1-1,1 0 1,-1 0-1,1 1 1,0-1 0,-1 0-1,1 0 1,0 0 0,-1-1 2466,60 4-2344,-44 0-418,0-1 1,0-1-1,0 0 0,0-1 1,-1-1-1,1 0 1,23-7-1,-22 4-213,1 0 0,-1 1 0,1 1 0,0 0 0,20 0 0,-28 3 0,0 0 0,-1 1 0,1 0 0,0 1 0,0-1 0,0 2 0,-1-1 0,1 1 0,-1 0 0,0 1 0,15 9 0,-54-9 0,-329 6 0,355-10 0,395 7 0,-578-7-6566,181 0-1089</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42.175"/>
    </inkml:context>
    <inkml:brush xml:id="br0">
      <inkml:brushProperty name="width" value="0.025" units="cm"/>
      <inkml:brushProperty name="height" value="0.025" units="cm"/>
      <inkml:brushProperty name="color" value="#004F8B"/>
    </inkml:brush>
  </inkml:definitions>
  <inkml:trace contextRef="#ctx0" brushRef="#br0">1 0 7079,'0'0'22165,"15"4"-21605,63 9 177,1-3 0,-1-4-1,87-5 1,-131-4-717,-32 1-22,-21 1 0,-71 0 2,-104 2 0,188-1 0,1 0 0,-1 1 0,0 0 0,0 0 0,1 0 0,-1 1 0,1 0 0,-1 0 0,1 0 0,-6 4 0,32-3 0,299 0 0,-585 15 0,143-7 0,471-20-208,-264 9-3076,-30 0-4814,-24 0-2765</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1:48.815"/>
    </inkml:context>
    <inkml:brush xml:id="br0">
      <inkml:brushProperty name="width" value="0.025" units="cm"/>
      <inkml:brushProperty name="height" value="0.025" units="cm"/>
      <inkml:brushProperty name="color" value="#004F8B"/>
    </inkml:brush>
  </inkml:definitions>
  <inkml:trace contextRef="#ctx0" brushRef="#br0">26 23 4740,'0'0'13133,"-5"-3"-12642,-15-10-299,22 11 20,1 1 0,0 0 0,0 0 0,0 1 0,0-1 0,0 1 0,0-1 0,0 1 0,0 0 0,0 0 0,0 0 0,1 1 0,3 0 0,28 14 473,2-2-1,46 11 0,-70-21-660,210 49 526,19 17 1633,-135-31-619,98 28-987,-96-37-510,90 17 133,93 15 3697,-202-35-3789,-62-17-98,52 9 0,-57-12-10,1 0 0,-1 1 0,38 18 0,-4-2 0,-39-17 0,-8-3 0,1 0 0,-1 1 0,-1 1 0,14 7 0,31 4 0,167 70 0,-105-43 0,67 30 0,-97-33 0,122 40 0,-180-71 0,394 140 0,-157-54 0,-197-73 0,278 106 0,-129-46 0,93 40 0,12 6 0,299 85 0,-298-94 0,114 38 0,-138-65 0,322 106 0,-215-78 0,-225-70 0,135 30 0,-91-25 0,73 23 0,83 17 0,-114-32 0,-156-33 0,223 29 0,-306-57 0,0 2 0,1 0 0,-2 2 0,1 1 0,-1 2 0,29 12 0,-54-17-692,-10-2-1294,-15-1-5318,22-1 6204,-25 0-10656</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58.510"/>
    </inkml:context>
    <inkml:brush xml:id="br0">
      <inkml:brushProperty name="width" value="0.025" units="cm"/>
      <inkml:brushProperty name="height" value="0.025" units="cm"/>
    </inkml:brush>
  </inkml:definitions>
  <inkml:trace contextRef="#ctx0" brushRef="#br0">6 64 5605,'0'0'19192,"3"2"-18610,11 1-271,0 1 0,0-2-1,0 0 1,1-1 0,-1 0 0,0-1 0,1 0 0,15-4 0,19 2-50,112 2 1297,-160 0-399,-20-4 453,16 3-1612,-26-6 0,0 1 0,0 1 0,-1 2 0,0 1 0,1 1 0,-36 4 0,55 2 0,27-1 0,27 1 0,-9-3 0,-15-1 0,0 0 0,0 0 0,0-2 0,0-1 0,38-8 0,-58 7 0,-11-1 0,-13 0 0,-199-2 0,151 7 0,58 2 0,20 4 0,24 4 0,-12-10 0,-1-1 0,0-1 0,0 0 0,0-1 0,0-1 0,0-1 0,0 0 0,0-1 0,-1-1 0,26-13 0,-11 7 0,-165 10 0,109 3 0,13-2 0,0 2 0,0 0 0,-1 0 0,-15 4 0,28-5 0,0 0 0,-1 0 0,1 0 0,-1 0 0,1 0 0,0 1 0,-1-1 0,1 0 0,-1 0 0,1 0 0,0 0 0,-1 1 0,1-1 0,0 0 0,-1 0 0,1 0 0,0 1 0,-1-1 0,1 0 0,0 1 0,0-1 0,-1 0 0,1 1 0,0-1 0,0 0 0,0 1 0,0-1 0,-1 1 0,1-1 0,0 0 0,0 1 0,0-1 0,0 0 0,0 1 0,0 0 0,11 11 0,21 6 0,-7-11-1000,0 0 1,0-2-1,0-1 1,1-1-1,-1-1 0,1-1 1,50-5-1,-43-2-4920,-2-4-4474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4.876"/>
    </inkml:context>
    <inkml:brush xml:id="br0">
      <inkml:brushProperty name="width" value="0.025" units="cm"/>
      <inkml:brushProperty name="height" value="0.025" units="cm"/>
    </inkml:brush>
  </inkml:definitions>
  <inkml:trace contextRef="#ctx0" brushRef="#br0">0 1 11563,'0'0'13506,"2"10"-11461,0 8-1258,9 56 1947,-11-71-2679,1-1 0,-1 1 0,1-1 0,0 0 0,0 1 0,0-1-1,0 1 1,0-1 0,0 0 0,1 0 0,-1 0 0,1 0 0,-1 0 0,1 0 0,0 0 0,0 0 0,0-1 0,0 1 0,0-1 0,0 1 0,0-1 0,1 0 0,-1 0 0,5 2 0,-2-3-34,1 1 0,-1-1 1,1-1-1,0 1 0,-1-1 1,1 0-1,-1 0 0,1 0 0,-1-1 1,1 0-1,6-3 0,53-37 305,-52 32-282,0 1 1,1 0-1,15-6 0,-29 14-44,1 1 0,-1 0 0,1-1 0,0 1 0,-1 0 0,1 0 0,-1 0 0,1-1 0,-1 1 0,1 0 0,0 0 0,-1 0 0,1 0 0,0 0 0,-1 0 0,1 0 0,-1 0 0,1 0 0,0 1 0,-1-1 0,1 0 0,-1 0 0,1 0 0,-1 1 0,1-1 0,-1 0 0,1 1 0,-1-1 0,1 0 0,-1 1 0,1-1 0,-1 1 0,1 0 0,4 23 0,-14 42 0,6-54 0,3-12 0,0 1 0,0 0 0,0-1 0,0 1 0,-1 0 0,1-1 0,0 1 0,0 0 0,0-1 0,1 1 0,-1 0 0,0-1 0,0 1 0,0 0 0,0-1 0,1 1 0,-1-1 0,0 1 0,1 0 0,-1-1 0,0 1 0,1-1 0,-1 1 0,0-1 0,1 1 0,-1-1 0,1 1 0,-1-1 0,1 0 0,0 1 0,-1-1 0,2 1 0,24-1 0,30-21 0,-34 9 0,38-29 0,-41 26 0,1 1 0,23-12 0,-42 26 0,0-1 0,-1 1 0,1 0 0,0-1 0,0 1 0,-1-1 0,1 1 0,0 0 0,0 0 0,0-1 0,-1 1 0,1 0 0,0 0 0,0 0 0,0 0 0,0 0 0,0 0 0,-1 0 0,1 0 0,0 0 0,0 1 0,0-1 0,0 0 0,-1 0 0,1 1 0,0-1 0,0 0 0,-1 1 0,1-1 0,0 1 0,-1-1 0,1 1 0,0 0 0,-1-1 0,2 2 0,-1 1 0,0-1 0,0 1 0,0 0 0,0 0 0,-1 0 0,1 0 0,-1 0 0,0 0 0,0 0 0,0 5 0,-1 10 0,-2 0 0,-6 28 0,8-44 15,-3 21 35,4-23-82,0 0 0,0 0 0,0 1 0,0-1 0,0 0 0,0 1-1,0-1 1,0 0 0,0 0 0,0 1 0,0-1 0,0 0 0,0 1 0,0-1 0,0 0 0,0 0 0,0 1 0,0-1 0,0 0 0,0 0 0,1 1 0,-1-1 0,0 0 0,0 0 0,0 1 0,0-1 0,1 0 0,-1 0 0,0 0 0,0 1 0,1-1-1,-1 0 1,0 0 0,0 0 0,1 0 0,-1 0 0,0 1 0,0-1 0,1 0 0,-1 0 0,0 0 0,1 0 0,-1 0 0,0 0 0,0 0 0,1 0 0,-1 0 0,0 0 0,1 0 0,-1 0 0,0 0 0,0-1 0,1 1 0,-1 0 0,0 0 0,0 0-1,1 0 1,-1 0 0,0 0 0,0-1 0,1 1 0,-1 0 0,0 0 0,0 0 0,0-1 0,1 1 0,-1 0 0,0-1 0,8-7-7239</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18.403"/>
    </inkml:context>
    <inkml:brush xml:id="br0">
      <inkml:brushProperty name="width" value="0.025" units="cm"/>
      <inkml:brushProperty name="height" value="0.025" units="cm"/>
    </inkml:brush>
  </inkml:definitions>
  <inkml:trace contextRef="#ctx0" brushRef="#br0">195 145 7431,'0'0'1361,"-10"0"-1403,-26 0-723,-32 0 366,27-4 3922,2-10 4768,38 14-7341,21 0 945,12-1-1402,1-2 1,-1-1-1,-1-1 1,1-2-1,-1-1 0,58-24 1,-80 29-435,29-11-129,2 1 0,0 3 0,0 1 0,0 2 0,1 1 0,0 3 0,1 1 0,78 7 0,-67 8-1016,-24-5-1164,1-3-4915,-25-4-1600</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34.629"/>
    </inkml:context>
    <inkml:brush xml:id="br0">
      <inkml:brushProperty name="width" value="0.025" units="cm"/>
      <inkml:brushProperty name="height" value="0.025" units="cm"/>
      <inkml:brushProperty name="color" value="#004F8B"/>
    </inkml:brush>
  </inkml:definitions>
  <inkml:trace contextRef="#ctx0" brushRef="#br0">26 23 4740,'0'0'13133,"-5"-3"-12642,-15-10-299,22 11 20,1 1 0,0 0 0,0 0 0,0 1 0,0-1 0,0 1 0,0-1 0,0 1 0,0 0 0,0 0 0,0 0 0,1 1 0,3 0 0,28 14 473,2-2-1,46 11 0,-70-21-660,210 49 526,19 17 1633,-135-31-619,98 28-987,-96-37-510,90 17 133,93 15 3697,-202-35-3789,-62-17-98,52 9 0,-57-12-10,1 0 0,-1 1 0,38 18 0,-4-2 0,-39-17 0,-8-3 0,1 0 0,-1 1 0,-1 1 0,14 7 0,31 4 0,167 70 0,-105-43 0,67 30 0,-97-33 0,122 40 0,-180-71 0,394 140 0,-157-54 0,-197-73 0,278 106 0,-129-46 0,93 40 0,12 6 0,299 85 0,-298-94 0,114 38 0,-138-65 0,322 106 0,-215-78 0,-225-70 0,135 30 0,-91-25 0,73 23 0,83 17 0,-114-32 0,-156-33 0,223 29 0,-306-57 0,0 2 0,1 0 0,-2 2 0,1 1 0,-1 2 0,29 12 0,-54-17-692,-10-2-1294,-15-1-5318,22-1 6204,-25 0-10656</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27.762"/>
    </inkml:context>
    <inkml:brush xml:id="br0">
      <inkml:brushProperty name="width" value="0.025" units="cm"/>
      <inkml:brushProperty name="height" value="0.025" units="cm"/>
      <inkml:brushProperty name="color" value="#E71224"/>
    </inkml:brush>
  </inkml:definitions>
  <inkml:trace contextRef="#ctx0" brushRef="#br0">0 0 6182,'0'0'17120,"17"3"-12363,202 128-1554,-74-33-3107,-68-51 268,112 51 0,-69-39-147,479 226 247,-492-237-464,225 105 0,-58-18 0,-150-77 0,-24-13 0,144 89 0,113 96 0,-323-210 0,-8-4 0,0 0 0,34 31 0,-31-26-1280,-17-15-314,-14-10-630,-10-5-4369,-8-1-3785</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12.920"/>
    </inkml:context>
    <inkml:brush xml:id="br0">
      <inkml:brushProperty name="width" value="0.025" units="cm"/>
      <inkml:brushProperty name="height" value="0.025" units="cm"/>
    </inkml:brush>
  </inkml:definitions>
  <inkml:trace contextRef="#ctx0" brushRef="#br0">77 0 5701,'-75'0'11825,"74"0"-10234,17 0-443,293 2 3080,264-2-3930,186 26-233,-422-2 463,-762-42-624,86 2 21,-160 15 70,54-1-299,1828 69 26,-1180-62 545,-600-19-100,24 0-126,327 14-41,-810 24-64,834-18-4357,49-11-2705,16-13-2424</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20.823"/>
    </inkml:context>
    <inkml:brush xml:id="br0">
      <inkml:brushProperty name="width" value="0.025" units="cm"/>
      <inkml:brushProperty name="height" value="0.025" units="cm"/>
    </inkml:brush>
  </inkml:definitions>
  <inkml:trace contextRef="#ctx0" brushRef="#br0">1 192 7976,'0'0'9224,"11"-7"-8268,3-3-579,2 2-1,-1 0 1,1 0 0,0 2 0,1 0-1,28-6 1,61-6 1010,139-5 0,111 14 28,-196 8-1168,82-2 23,511-28 85,-727 28-296,-15 3 6,-1-1 1,1 0-1,-1-1 0,0 0 1,0-1-1,0 0 0,14-6 1,-24 5 1182,-9 0-909,-11 0-351,-17 0-504,-59 3 1,41 7-9751</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55.786"/>
    </inkml:context>
    <inkml:brush xml:id="br0">
      <inkml:brushProperty name="width" value="0.025" units="cm"/>
      <inkml:brushProperty name="height" value="0.025" units="cm"/>
    </inkml:brush>
  </inkml:definitions>
  <inkml:trace contextRef="#ctx0" brushRef="#br0">24 65 5509,'-21'4'916,"21"-3"-872,0-1-1,0 0 1,0 0-1,-1 1 0,1-1 1,0 0-1,0 1 1,0-1-1,0 0 1,-1 1-1,1-1 0,0 0 1,0 1-1,0-1 1,0 0-1,0 1 0,0-1 1,0 0-1,0 1 1,0-1-1,0 0 1,0 1-1,0-1 0,0 0 1,0 1-1,0-1 1,1 0-1,-1 1 0,0-1 1,0 0-1,0 1 1,1-1-1,0 2 84,1 0-1,0 0 1,-1-1 0,1 1 0,0 0-1,0-1 1,0 0 0,0 1-1,0-1 1,1 0 0,-1 0-1,0 0 1,1-1 0,2 2 0,10 1-2,1-1 1,0 0-1,0-1 1,0-1-1,0-1 1,24-3-1,98-26 1479,-17 3-819,16 12-194,269 8 0,-232 9-417,91 0 340,286-4-222,-274-22 952,-878 53-946,-707 44-564,1037-59 260,270-14-26,19 1-203,118 14 263,-1-6 0,2-7 0,240-25 0,734-93 191,-565 110-208,-541 8-7,-19 4 33,-26 4 39,-178 21-830,70-22-2656,32-8-1293</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6:28.995"/>
    </inkml:context>
    <inkml:brush xml:id="br0">
      <inkml:brushProperty name="width" value="0.025" units="cm"/>
      <inkml:brushProperty name="height" value="0.025" units="cm"/>
    </inkml:brush>
  </inkml:definitions>
  <inkml:trace contextRef="#ctx0" brushRef="#br0">1 183 8200,'0'0'8477,"13"-2"-7201,71-6 220,118 4 0,-44 2-714,1588-72 526,-335 3 1842,-1244 68-3001,-168-5-6309,-5-2-17</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7.572"/>
    </inkml:context>
    <inkml:brush xml:id="br0">
      <inkml:brushProperty name="width" value="0.025" units="cm"/>
      <inkml:brushProperty name="height" value="0.025" units="cm"/>
    </inkml:brush>
  </inkml:definitions>
  <inkml:trace contextRef="#ctx0" brushRef="#br0">66 105 8072,'0'0'10084,"-8"1"-7895,7-1-2162,-1 0 150,-1 0 0,1 1 0,0-1-1,-1 0 1,1 1 0,0-1 0,-1 1-1,1 0 1,0 0 0,0 0 0,0 0-1,0 0 1,0 0 0,0 1 0,0-1-1,0 1 1,0-1 0,0 1 0,1 0-1,-1-1 1,1 1 0,-1 0 0,1 0-1,0 0 1,0 0 0,0 1-1,0-1 1,0 0 0,0 0 0,0 1-1,1-1 1,-1 0 0,1 1 0,0 3-1,-1-2 1,1 0 0,0 0-1,1 0 1,-1 0 0,0 0-1,1 0 1,0 0-1,0 0 1,0-1 0,1 1-1,-1 0 1,1 0 0,3 4-1,-4-7-153,0 1 0,0-1 1,1 0-1,-1 1 0,1-1 0,-1 0 0,1 0 0,-1 1 0,1-1 0,0-1 0,0 1 0,-1 0 0,1 0 1,0-1-1,0 1 0,0-1 0,0 1 0,0-1 0,0 0 0,0 0 0,0 0 0,0 0 0,0 0 1,0 0-1,0-1 0,0 1 0,-1 0 0,1-1 0,3-1 0,-2 0-8,0 0-1,0 0 1,-1 0 0,1 0-1,0-1 1,-1 1-1,0-1 1,1 0 0,-1 0-1,0 0 1,-1 0-1,1 0 1,0 0 0,-1 0-1,0-1 1,0 1-1,0 0 1,0-1 0,1-4-1,-1 0 11,1 0 0,-1 0 0,0 1 1,-1-1-1,0 0 0,0 0 0,0 0 0,-3-8 0,3 16-19,0-1 0,0 1-1,0-1 1,0 1 0,0-1 0,-1 1 0,1-1 0,0 1 0,-1-1-1,1 1 1,0-1 0,0 1 0,-1 0 0,1-1 0,-1 1 0,1-1-1,-1 1 1,1 0 0,0-1 0,-1 1 0,1 0 0,-1 0-1,1-1 1,-1 1 0,1 0 0,-1 0 0,0 0 0,1 0 0,-1-1-1,1 1 1,-1 0 0,1 0 0,-1 0 0,1 0 0,-1 0 0,0 1-1,1-1 1,-1 0 0,1 0 0,-1 0 0,1 0 0,-1 1-1,1-1 1,-1 0 0,1 0 0,-1 1 0,1-1 0,-1 0 0,1 1-1,0-1 1,-1 1 0,-19 22 160,18-17-161,0 0 0,1 0 0,0 1 0,0-1 1,0 1-1,1-1 0,0 0 0,0 1 0,3 10 1,-3-15 5,0 0 1,0 0 0,1 1-1,-1-1 1,1 0 0,0 0 0,0 0-1,-1 0 1,1 0 0,1-1 0,-1 1-1,0 0 1,0 0 0,1-1-1,-1 1 1,0-1 0,1 1 0,0-1-1,-1 1 1,1-1 0,0 0 0,0 0-1,0 0 1,0 0 0,-1 0-1,1 0 1,1-1 0,-1 1 0,0-1-1,0 1 1,3-1 0,-2 0 23,-1-1 1,0 0 0,0 1-1,-1-1 1,1 0 0,0 0-1,0 0 1,0 0 0,0-1-1,-1 1 1,1 0-1,-1-1 1,1 1 0,-1-1-1,1 0 1,-1 1 0,0-1-1,0 0 1,0 0 0,0 0-1,0 1 1,0-1-1,-1 0 1,1 0 0,0-4-1,12-56 528,-12 54-537,3-51 63,-3 55-87,-1 0 0,0 1-1,0-1 1,-1 0 0,1 1 0,-1-1 0,0 1 0,0-1 0,0 1-1,0-1 1,0 1 0,-4-5 0,5 7-2,-1 0 0,1 0 0,-1 1 0,1-1 0,-1 0 0,1 1 0,-1-1 0,0 1 0,1-1 0,-1 1 0,0-1 0,0 1 0,1-1 0,-1 1 0,0 0 0,0-1 0,0 1 0,1 0 0,-1 0 0,0-1 0,0 1 0,0 0 0,0 0 0,0 0 0,1 0 0,-1 0 0,0 0 0,-1 1 0,1 0 0,0-1 0,-1 1 0,1 0 0,0 0 0,0 0 0,0 0 0,0 1 0,0-1 0,0 0 0,1 0 0,-1 0 0,0 1 0,1-1 0,-2 3 0,-9 51 0,11-50 0,-1 7 0,1 1 0,0-1 0,1 1 0,3 19 0,-4-30 0,1 0 0,-1 0 0,1 1 0,0-1 0,0 0 0,0 0 0,0 0 0,0 0 0,0 0 0,0 0 0,1 0 0,-1 0 0,1 0 0,-1-1 0,1 1 0,0-1 0,0 1 0,0-1 0,-1 1 0,1-1 0,1 0 0,-1 0 0,0 0 0,0 0 0,0-1 0,0 1 0,1 0 0,-1-1 0,0 0 0,1 1 0,2-1 0,-3-1 0,1 1 0,-1-1 0,0 1 0,0-1 0,-1 0 0,1 0 0,0 0 0,0 0 0,0 0 0,-1 0 0,1-1 0,0 1 0,-1-1 0,1 1 0,-1-1 0,0 1 0,1-1 0,-1 0 0,0 0 0,0 0 0,0 1 0,0-1 0,-1 0 0,1 0 0,0 0 0,-1 0 0,1 0 0,-1-1 0,0-3 0,2-5 0,0 0 0,-2-1 0,1 1 0,-2-14 0,1 24 0,0 0 0,0 0 0,0 0 0,0 0 0,0 0 0,0 0 0,0 0 0,-1 0 0,1 0 0,0 0 0,-1 0 0,1 0 0,0 0 0,-1 0 0,1 0 0,-1 1 0,0-1 0,1 0 0,-1 0 0,0 1 0,1-1 0,-1 0 0,0 1 0,0-1 0,1 1 0,-1-1 0,0 1 0,0-1 0,0 1 0,0-1 0,0 1 0,0 0 0,0 0 0,0-1 0,0 1 0,0 0 0,1 0 0,-1 0 0,0 0 0,0 0 0,0 0 0,0 0 0,0 1 0,0-1 0,0 0 0,-1 1 0,-1 0 0,0 0 0,1 0 0,0 0 0,-1 0 0,1 1 0,0-1 0,0 1 0,0 0 0,0-1 0,0 1 0,0 0 0,0 0 0,0 0 0,1 1 0,-1-1 0,-1 4 0,1 0 0,0 0 0,0 1 0,1-1 0,-1 0 0,2 1 0,-1-1 0,1 1 0,-1 0 0,2-1 0,1 14 0,-2-20 0,0 0 0,0 1 0,1-1 0,-1 1 0,0-1 0,0 1 0,0-1 0,1 0 0,-1 1 0,0-1 0,0 0 0,1 1 0,-1-1 0,0 0 0,1 1 0,-1-1 0,0 0 0,1 0 0,-1 1 0,0-1 0,1 0 0,-1 0 0,1 0 0,-1 1 0,0-1 0,1 0 0,-1 0 0,1 0 0,-1 0 0,1 0 0,-1 0 0,1 0 0,-1 0 0,0 0 0,1 0 0,-1 0 0,1 0 0,-1 0 0,1-1 0,-1 1 0,0 0 0,1 0 0,-1 0 0,1 0 0,-1-1 0,0 1 0,1 0 0,-1-1 0,0 1 0,1 0 0,-1-1 0,0 1 0,1 0 0,-1-1 0,0 1 0,0 0 0,0-1 0,1 1 0,-1-1 0,0 1 0,0 0 0,0-1 0,0 1 0,0-2 0,14-27 0,-13 22-89,0-1 0,0 0 0,0 1 0,-1-1 0,-1-11 0,-3 18-5292,-3 9 1607,-2 10-3433,2 4-7095</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28.091"/>
    </inkml:context>
    <inkml:brush xml:id="br0">
      <inkml:brushProperty name="width" value="0.025" units="cm"/>
      <inkml:brushProperty name="height" value="0.025" units="cm"/>
    </inkml:brush>
  </inkml:definitions>
  <inkml:trace contextRef="#ctx0" brushRef="#br0">5 84 6790,'0'0'7181,"0"9"-6653,3 299 4515,-3-190-3680,3-105-1249,5-22-54,4-25 113,3-54-7,-4-1-1,-4 0 1,-4-97-1,-14 236 1394,-4 61-1105,-5 35-88,-1 154-1,40-348-2,5-56-228,-4-1 0,-4-2-1,2-173 1,-30 496 648,-1 6-605,12-209-371,1 19 614,0-31-517,0 0 0,0-1 0,0 1 0,0 0 0,0-1 0,0 1 1,0 0-1,1-1 0,-1 1 0,0 0 0,0-1 0,1 1 0,-1-1 0,0 1 1,1 0-1,-1-1 0,0 1 0,1-1 0,-1 1 0,1-1 0,-1 1 1,1-1-1,-1 0 0,1 1 0,-1-1 0,1 0 0,0 1 0,-1-1 0,1 0 1,-1 1-1,1-1 0,1 0 0,3-2-3774,-4-6-1912</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27.953"/>
    </inkml:context>
    <inkml:brush xml:id="br0">
      <inkml:brushProperty name="width" value="0.025" units="cm"/>
      <inkml:brushProperty name="height" value="0.025" units="cm"/>
    </inkml:brush>
  </inkml:definitions>
  <inkml:trace contextRef="#ctx0" brushRef="#br0">2268 66 2819,'0'0'13511,"-6"-9"-12956,-21-26-144,23 32-306,1 1 0,-1 0 0,1 0 0,-1 0-1,0 0 1,0 0 0,0 1 0,0-1 0,0 1-1,0 0 1,-1 0 0,1 1 0,0-1 0,0 1 0,-1 0-1,1 0 1,0 1 0,0-1 0,-7 2 0,-7 0 46,-26 0-100,1 3-1,-76 17 1,-36 5-6,-984 128 2534,771-59-2147,349-89-325,1 0 1,0 2-1,0 0 0,1 1 0,0 0 1,1 1-1,0 1 0,-27 27 0,35-30-2,0 0 0,0 1 0,1 0 0,0 0 0,1 1-1,0-1 1,1 1 0,0 1 0,1-1 0,0 1 0,1 0-1,0-1 1,1 1 0,0 1 0,0 18 0,2-8-38,1-1 1,1 1-1,1-1 1,1 0 0,8 29-1,-8-40-52,1 0 0,0 0-1,0 0 1,1 0 0,0-1-1,1 0 1,0 0 0,1-1 0,0 0-1,0 0 1,17 13 0,-5-8 18,0-1 1,1-1 0,0-1 0,1 0-1,1-2 1,-1-1 0,1 0 0,26 4-1,31 2 63,85 5-1,-88-12-50,16 1 13,1-4 1,0-4 0,-1-4 0,1-4-1,92-21 1,-112 14 316,0-3 1,-1-3-1,-1-4 0,-1-3 1,-2-2-1,-1-4 0,-1-3 0,-2-2 1,79-64-1,-39 24-110,30-26 10,-114 86-162,0 0 0,-2-2 1,33-42-1,-43 48 37,0 0 0,-1 0 0,11-30 0,-16 38-107,-1 1-1,0-1 1,0 1-1,-1-1 1,0 1-1,0-1 1,-1 0-1,0 0 1,0 0-1,0 1 1,-1-1-1,-2-12 1,1 16-43,0 0 0,1 0 0,-1 1 0,0-1 0,0 1 0,-1 0 0,1-1 0,0 1 0,-1 0 0,1 0 0,-1 0 0,0 1 0,0-1 0,1 1 0,-1-1 0,0 1 0,0 0 0,-1 0 0,1 0 0,0 1 0,-6-1 0,-9-2 0,-1 1 0,-28 2 0,35 0 0,-108 4-4508,3 0-5451,74-4-3953</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5.504"/>
    </inkml:context>
    <inkml:brush xml:id="br0">
      <inkml:brushProperty name="width" value="0.025" units="cm"/>
      <inkml:brushProperty name="height" value="0.025" units="cm"/>
    </inkml:brush>
  </inkml:definitions>
  <inkml:trace contextRef="#ctx0" brushRef="#br0">1 155 17072,'0'0'7228,"10"4"-5530,1-1-1411,-1 0 0,1 0 1,0-1-1,1-1 0,-1 0 0,0 0 0,0-1 1,0 0-1,1-1 0,-1-1 0,0 0 0,0 0 1,0-1-1,18-7 0,-18 5-160,11-4 170,41-22 0,-59 28-246,0 1-1,0-1 1,0 0-1,0 0 1,0 0 0,0 0-1,-1-1 1,0 1-1,0-1 1,0 0-1,0 0 1,0 0-1,-1-1 1,0 1-1,0-1 1,2-5-1,-3 9-35,-1 0-1,0 0 1,0-1-1,0 1 1,0 0-1,0 0 1,0 0-1,0 0 0,0-1 1,0 1-1,0 0 1,-1 0-1,1 0 1,-1 0-1,1 0 1,-1 0-1,1-1 1,-1 1-1,1 0 1,-1 1-1,0-1 1,0 0-1,1 0 1,-1 0-1,-1-1 1,-1 1-7,1-1 0,-1 1-1,1 0 1,-1 0 0,0 0 0,1 0 0,-1 0 0,0 0 0,0 1 0,-3-1 0,-5 1-28,1-1 0,-1 2 0,0-1-1,-18 5 1,20-2 2,0 0 0,1 0-1,-1 1 1,1 0 0,0 1-1,0 0 1,0 0 0,1 0 0,0 1-1,0 0 1,-11 14 0,13-15 9,0 1 0,0 0 0,1 1 0,-1-1 0,2 1 1,-1 0-1,1 0 0,0 0 0,0 0 0,1 1 0,0-1 0,0 1 1,1-1-1,-1 13 0,2-19 0,1 0 1,-1 1-1,0-1 1,1 0-1,-1 1 1,1-1-1,-1 0 1,1 1-1,0-1 1,-1 0-1,1 0 0,0 0 1,0 0-1,0 0 1,0 0-1,0 0 1,0 0-1,0 0 1,0 0-1,0 0 1,0-1-1,1 1 1,-1 0-1,0-1 1,0 1-1,1-1 1,-1 0-1,1 1 0,-1-1 1,0 0-1,2 0 1,52 3-614,-42-3 380,4-1-729,0 0-1,28-5 1,33-17-5772,-25 3-491</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41.067"/>
    </inkml:context>
    <inkml:brush xml:id="br0">
      <inkml:brushProperty name="width" value="0.025" units="cm"/>
      <inkml:brushProperty name="height" value="0.025" units="cm"/>
    </inkml:brush>
  </inkml:definitions>
  <inkml:trace contextRef="#ctx0" brushRef="#br0">0 69 5990,'0'0'10313,"11"5"-8727,11 2-1180,-1-1 1,1 0-1,1-2 0,-1 0 0,28 0 1,132-2 1068,-101-2-1197,512 1 836,730 8 147,-324 54-791,-913-54-429,1-4 1,0-4-1,110-13 0,-189 10-4,-12-1-19,-30-1-24,-54-1-80,-1524-5-2295,862 33 2104,-138 0 143,869-23 140,11 1 0,1 0 1,-1-1 0,0-1 0,0 1-1,0-1 1,0 0 0,1-1 0,-1 0 0,0 0-1,-12-6 1,19 8-1,1 0 0,0 0-1,0-1 1,-1 1 0,1 0-1,0 0 1,0 0 0,0 0-1,-1 0 1,1 0 0,0-1-1,0 1 1,0 0 0,0 0 0,-1 0-1,1 0 1,0-1 0,0 1-1,0 0 1,0 0 0,0 0-1,0-1 1,0 1 0,-1 0 0,1 0-1,0-1 1,0 1 0,0 0-1,0 0 1,0-1 0,0 1-1,0 0 1,0 0 0,0 0 0,0-1-1,0 1 1,1 0 0,-1 0-1,0-1 1,0 1 0,0 0-1,0 0 1,0 0 0,0-1 0,0 1-1,1 0 1,-1 0 0,15-7 91,20 0-62,125-5 281,166 9 1,-167 5-261,582 8 62,447-6 62,-900-19-107,-213 8-149,133-32-1,-200 37 75,0 0-1,0-1 1,0 0-1,-1 0 1,10-6-1,-17 9 5,1 0-1,-1 0 0,1-1 1,-1 1-1,0 0 0,1-1 1,-1 1-1,1 0 0,-1-1 0,0 1 1,1 0-1,-1-1 0,0 1 1,0-1-1,1 1 0,-1-1 1,0 1-1,0-1 0,0 1 1,1 0-1,-1-1 0,0 1 1,0-1-1,0 0 0,0 1 1,0-1-1,0 1 0,0-1 0,0 1 1,0-1-1,0 1 0,0-1 1,-1 0-1,0 0 0,-1-1-1,1 1 1,-1 0-1,0-1 1,0 1-1,1 0 1,-1 0-1,0 0 1,0 0 0,0 0-1,0 1 1,0-1-1,-4 0 1,-69-15 16,-1 4 0,0 3 0,-109 1 0,95 5-5,-932-3 79,587 39-1716,-5 1-5420,292-33-7347</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47.853"/>
    </inkml:context>
    <inkml:brush xml:id="br0">
      <inkml:brushProperty name="width" value="0.025" units="cm"/>
      <inkml:brushProperty name="height" value="0.025" units="cm"/>
    </inkml:brush>
  </inkml:definitions>
  <inkml:trace contextRef="#ctx0" brushRef="#br0">7 104 9257,'0'0'17403,"12"-2"-16853,46-11-132,-1-2 0,65-27 0,-100 33-410,-13 5 13,1 0 1,-1 0 0,1 1 0,0 1 0,0 0 0,11-1-1,-21 3 118,-12 1 224,-223 84 1068,125-55-758,127-29-823,-6 0 184,-1-1 1,0 1-1,1-2 0,12-1 0,7-5-9,-1-2 0,0 0 0,0-2 0,-1-1-1,33-19 1,-60 30 23,-27 7 19,-25 8-91,-4 14 50,27-14 174,-56 22 1,218-99-516,56-8-2311,-263 90 2647,49-12-26,16-5-84,0 0-1,1 0 1,-1 0-1,1 1 1,0 0-1,0 1 1,0-1 0,0 1-1,1 1 1,-1-1-1,-9 10 1,15-9-3931</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52.926"/>
    </inkml:context>
    <inkml:brush xml:id="br0">
      <inkml:brushProperty name="width" value="0.025" units="cm"/>
      <inkml:brushProperty name="height" value="0.025" units="cm"/>
    </inkml:brush>
  </inkml:definitions>
  <inkml:trace contextRef="#ctx0" brushRef="#br0">6232 387 2530,'0'0'14382,"-8"-8"-14184,3 3-148,1 1 0,-1-1 0,0 1 0,0 1 0,-1-1 0,1 1 0,-1 0 0,0 0 0,0 0 0,0 1 0,0 0 0,0 0 0,0 1 0,-1-1 0,-12 0 0,-91-10 1454,-88-5-563,54 15-992,-688-33 1458,349-21-1226,-421-36 701,-860 50-626,1548 48-171,-225 35 1,291-18 33,1 8 0,-192 64 0,305-83 9,0 2 0,1 1 0,0 1 0,2 3 0,-53 36 0,75-47-117,1 1 1,0 0 0,0 0 0,1 1 0,1 0 0,-1 1-1,2 0 1,-1 0 0,1 0 0,1 1 0,0 0-1,1 1 1,1-1 0,-1 1 0,2 0 0,0 0-1,0 0 1,2 1 0,-2 19 0,4-22-9,-1 0 0,1 0 1,1 0-1,0 0 0,0 0 0,2 0 0,-1 0 1,1-1-1,0 0 0,1 0 0,0 0 1,11 14-1,-6-11 9,1 0 0,0-1 0,1-1 1,0 1-1,1-2 0,1 0 0,23 14 0,4-4 20,1-1 0,1-1 0,1-3 0,0-2 0,53 9 0,33 1 52,223 10 1,136-28 31,-332-6-86,679-30 84,1-36-19,-710 57-107,1702-202 1643,-1044 111-1521,-708 92-86,36-3 100,196-48 0,-296 56-102,0 0-1,0-1 1,-1-1 0,0 0-1,0-1 1,0 0 0,19-16-1,-28 21-8,-1 0 0,0 0-1,1 0 1,-1-1 0,0 1-1,-1-1 1,1 1 0,0-1 0,-1 1-1,1-1 1,-1 0 0,0 0-1,0 0 1,0 0 0,0 0-1,-1 0 1,1 0 0,-1 0 0,0 0-1,0 0 1,0 0 0,0-1-1,0 1 1,-1 0 0,1 0-1,-1 0 1,0 0 0,0 0 0,0 0-1,0 1 1,-1-1 0,1 0-1,-1 0 1,0 1 0,1-1-1,-1 1 1,0-1 0,-1 1 0,1 0-1,-3-2 1,-10-10 22,0 1-1,-1 1 1,0 1 0,0 0 0,-2 1-1,1 1 1,-22-8 0,-139-44-10,174 60-24,-532-122-1222,-11 40-7679,310 52-587</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09.316"/>
    </inkml:context>
    <inkml:brush xml:id="br0">
      <inkml:brushProperty name="width" value="0.025" units="cm"/>
      <inkml:brushProperty name="height" value="0.025" units="cm"/>
    </inkml:brush>
  </inkml:definitions>
  <inkml:trace contextRef="#ctx0" brushRef="#br0">6359 270 7175,'0'0'5477,"-10"0"-4265,-36-1-944,0-1 0,0-3 0,0-2 0,-50-14 0,-53-16 768,-1 7 1,-268-19 0,-309 34-234,-174 36-435,885-21-366,-937-23 183,500-19-122,-146-10 112,0 45 126,489 14-280,1 5 1,1 5-1,1 4 1,0 5-1,-139 53 0,211-64-24,0 1-1,1 2 1,-39 27-1,60-36 3,1 1 0,0-1 0,0 2 0,1 0 0,0 0-1,1 1 1,0 0 0,1 1 0,0 0 0,-11 24 0,18-30 12,0 0 1,0 0 0,0 0-1,1 1 1,0-1 0,1 0-1,0 1 1,0-1 0,0 1-1,1-1 1,0 0 0,0 0 0,1 1-1,0-1 1,0 0 0,1 0-1,0-1 1,0 1 0,1 0-1,-1-1 1,1 0 0,1 0-1,-1 0 1,9 7 0,10 11 28,1-1-1,1-1 1,1-2 0,30 19 0,-5-8 9,1-3-1,1-1 1,2-3 0,0-2 0,1-3 0,1-2 0,77 12 0,40-3 83,204 5 1,625-22 855,-22-77-724,-399 22-229,-242 23-32,1098-86 53,-1016 49-85,-340 43 191,0-4 0,-2-4 0,80-36 0,-151 57-22,4-1 19,-1-1-1,0 0 0,12-9 0,-22 14-124,0 0-1,0-1 1,0 1-1,-1 0 1,1-1-1,-1 1 0,1-1 1,-1 0-1,1 1 1,-1-1-1,0 0 1,0 0-1,0 0 0,0 0 1,0 0-1,0 0 1,-1 0-1,1 0 1,-1 0-1,1 0 0,-1 0 1,0 0-1,0-1 1,0 1-1,0 0 1,0-3-1,-1 3-13,0 0-1,0 0 1,0 0 0,0 0-1,0 1 1,-1-1-1,1 0 1,0 1 0,-1-1-1,1 1 1,-1 0-1,0-1 1,1 1 0,-1 0-1,0 0 1,0 0-1,-2-1 1,-39-14-27,31 13 19,-75-20-227,-172-23 1,160 32-3284,-122-33-1,132 19-2042</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41.640"/>
    </inkml:context>
    <inkml:brush xml:id="br0">
      <inkml:brushProperty name="width" value="0.025" units="cm"/>
      <inkml:brushProperty name="height" value="0.025" units="cm"/>
    </inkml:brush>
  </inkml:definitions>
  <inkml:trace contextRef="#ctx0" brushRef="#br0">0 182 5125,'0'0'10538,"4"-9"-9358,-1 4-1030,-1-1 0,1 1 0,0 0 1,0 0-1,1 0 0,-1 1 0,1-1 1,0 1-1,1 0 0,-1 0 0,1 0 0,-1 0 1,11-5-1,18-7 136,2 2 1,54-16-1,10-3-195,-85 24 20,-25 8 232,-25 6 233,-8 10 376,2 2 0,-76 41 0,91-43-503,89-44-460,1 2 1,71-18-1,-128 44-141,-7 5 67,-20 11 59,-45 27 157,52-33-149,-27 19-884,-71 63 0,100-83-3646,7-7-3252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48.063"/>
    </inkml:context>
    <inkml:brush xml:id="br0">
      <inkml:brushProperty name="width" value="0.025" units="cm"/>
      <inkml:brushProperty name="height" value="0.025" units="cm"/>
    </inkml:brush>
  </inkml:definitions>
  <inkml:trace contextRef="#ctx0" brushRef="#br0">104 0 1666,'0'0'11082,"0"4"-9246,-1-1-1461,1-1 1,0 1-1,-1 0 0,1 0 0,1-1 0,-1 1 0,0 0 0,1-1 0,-1 1 0,1-1 0,0 1 0,0 0 0,0-1 0,0 0 0,0 1 0,3 3 0,-2-3-301,1-1 1,-1 0-1,1-1 0,-1 1 1,1 0-1,0-1 0,0 1 1,-1-1-1,1 0 0,0 0 1,0 0-1,0 0 0,0 0 1,1-1-1,-1 0 0,4 1 1,1-1 33,0 1 0,1-1 0,-1-1 0,0 0 0,1 0 0,-1 0 0,13-5 1,-69 12 4050,9-3-3551,-119 22 1639,191-19-2220,115-20 106,-148 14-125,1 0-1,-1 0 0,0-1 0,0 1 1,1 0-1,-1 0 0,0 0 0,1 0 1,-1 0-1,1 0 0,-1 0 1,0 0-1,1 0 0,-1 0 0,0 0 1,1 0-1,-1 0 0,0 0 0,1 0 1,-1 0-1,0 0 0,1 0 0,-1 1 1,0-1-1,1 0 0,-1 0 1,0 0-1,0 1 0,1-1 0,-1 0 1,0 0-1,0 1 0,1-1 0,-1 0 1,0 0-1,0 1 0,0-1 1,1 0-1,-1 1 0,0-1 0,0 1 1,-12 11 402,-25 10 91,28-20-422,0 0-1,-1-1 0,1 0 0,0 0 0,-1-1 1,-9-1-1,9 1-53,0-1 0,-1 2 0,1-1 0,-13 4 0,31 1-382,8-1 314,-6-5 51,0 0 0,-1 0 0,1-1 0,-1 0 0,1-1 0,-1 0 0,0 0 0,10-6 1,70-44-134,-71 42-42,-6 0 176,-26 13-7,-24 11-67,25-6-447,-39 27 741,33-12-2602,11 5-4387,8-23 935</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2.766"/>
    </inkml:context>
    <inkml:brush xml:id="br0">
      <inkml:brushProperty name="width" value="0.025" units="cm"/>
      <inkml:brushProperty name="height" value="0.025" units="cm"/>
    </inkml:brush>
  </inkml:definitions>
  <inkml:trace contextRef="#ctx0" brushRef="#br0">41 351 4933,'0'1'448,"-5"56"9866,5-55-9931,-1 0-1,1 0 0,-1 1 1,1-1-1,-1 0 0,0 0 1,0 0-1,0 0 0,0-1 1,0 1-1,0 0 0,0 0 1,-1-1-1,1 1 0,-1 0 1,1-1-1,-1 1 0,0-1 1,0 0-1,1 0 1,-1 0-1,0 0 0,-4 2 1,4-12 2465,1-19-3097,1 25 484,15-219 42,-2 33-340,-14 326 1477,-26 171 1,28-373-1142,-1 29-262,4-51-1,3 35-24,0 2-3,20-78 0,-29 139 94,1 0-1,0 0 1,1 21 0,-1 9 182,-16 333 947,15-371-1206,-1-12 0,-3-18 0,-3-90-1789,7-165 1,2 274 1767,15 139 48,-9 189-938,-6-308 615,0-6-332,-2 13-2378,-4-10-2766,-6-7-5412</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28.872"/>
    </inkml:context>
    <inkml:brush xml:id="br0">
      <inkml:brushProperty name="width" value="0.025" units="cm"/>
      <inkml:brushProperty name="height" value="0.025" units="cm"/>
    </inkml:brush>
  </inkml:definitions>
  <inkml:trace contextRef="#ctx0" brushRef="#br0">1999 121 2210,'0'0'3123,"3"-8"-1756,4-5-897,-3 5 224,0 0 0,0 0 0,0 0 0,-1-1-1,4-16 1,-7 24-640,0 0-1,0 0 0,0 0 0,0 0 1,0 0-1,0 0 0,0 0 0,0 0 1,-1 0-1,1 0 0,0 0 0,-1 0 1,1 0-1,-1 0 0,1 0 1,-1 0-1,0 0 0,1 1 0,-1-1 1,0 0-1,0 0 0,1 1 0,-1-1 1,0 0-1,0 1 0,0-1 0,0 1 1,-1-1-1,-2-1 57,-1 1-1,1-1 1,0 1 0,-1 0-1,1 1 1,-1-1 0,-5 1-1,-11 0 109,0 2 0,-25 4-1,-43 5 116,-1-4-1,-119-6 1,115-3 105,-182 19 0,-264 99-246,448-89-136,2 5 0,2 3 0,-149 84 0,230-115 13,1-1 0,0 2 0,1-1 0,-1 1 0,1-1 0,0 1 0,0 1 0,0-1 0,1 1 0,0 0 0,0 0 0,0 0 0,1 0-1,0 1 1,0-1 0,-3 13 0,4-9-39,1 1-1,0-1 0,0 1 1,1-1-1,1 1 0,0 0 1,0-1-1,1 1 0,0-1 1,6 18-1,13 70 36,-19-80-49,1 1 0,1-1 0,0 1 0,2-1-1,13 30 1,-13-40 4,-1 0 0,2 0-1,-1 0 1,1-1-1,0 0 1,0-1 0,1 0-1,0 0 1,0 0 0,0-1-1,16 7 1,12 4 121,59 17 1,-77-27-132,75 24 79,1-4 0,2-4 0,0-4 0,1-4 0,116 1 0,-56-21-36,0-7 0,217-45 1,-351 53-29,-1-1 0,0-1 0,0-1 0,0 0-1,-1-2 1,0-1 0,-1 0 0,0-2 0,-1 0 0,29-26 0,-24 15 12,0-1 0,-2-2 0,-1 0 0,-1-1 0,-1-1 1,23-49-1,-38 70-13,57-129-356,-54 119 206,-2 1 0,-1-1 0,0 0 0,-1 0 0,-1-1-1,1-21 1,-3 35 120,-1 0-1,1 0 0,-1 0 1,0 0-1,0 0 0,0 0 1,-1 0-1,0 0 1,0 1-1,0-1 0,0 1 1,-1-1-1,0 1 0,0 0 1,0 0-1,-6-6 0,2 4 4,0 0 0,0 1 0,-1 0-1,0 0 1,0 1 0,0 0 0,0 0-1,-16-4 1,-6 1 5,-2 1 0,1 1-1,0 2 1,-44 0 0,3 6-1070,1 3 0,-92 20 0,94-14-2882,-24 3-5984</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32.108"/>
    </inkml:context>
    <inkml:brush xml:id="br0">
      <inkml:brushProperty name="width" value="0.025" units="cm"/>
      <inkml:brushProperty name="height" value="0.025" units="cm"/>
    </inkml:brush>
  </inkml:definitions>
  <inkml:trace contextRef="#ctx0" brushRef="#br0">62 149 7111,'0'0'2600,"7"-9"-1026,0-1-1118,35-51 1993,-19 15 4736,14 50-4350,-22-5-2772,0 0 0,0-1 1,0-1-1,0-1 1,21-7-1,-23 7-48,-66 26 94,2 2 0,0 2 1,-74 52-1,124-78-96,-1 1-1,1-1 0,0 1 0,0 0 0,-1 0 0,1-1 1,0 1-1,0 0 0,0 0 0,0 0 0,0 0 1,0 0-1,0 0 0,0 1 0,0-1 0,1 0 0,-1 0 1,0 1-1,0 1 0,2-2-11,0-1 0,0 1 0,0-1 1,-1 1-1,1-1 0,0 0 0,0 1 0,0-1 0,0 0 0,0 0 1,0 0-1,1 0 0,-1 1 0,0-2 0,0 1 0,0 0 0,0 0 1,0 0-1,1-1 0,64-11-337,-6-3 108,-28 8 20,-1-1-1,62-26 0,-86 29 204,-9 2-7,-23 1-25,-36 8-16,-81 49-4404,113-47-1197</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37.205"/>
    </inkml:context>
    <inkml:brush xml:id="br0">
      <inkml:brushProperty name="width" value="0.025" units="cm"/>
      <inkml:brushProperty name="height" value="0.025" units="cm"/>
    </inkml:brush>
  </inkml:definitions>
  <inkml:trace contextRef="#ctx0" brushRef="#br0">57 105 6278,'0'0'6828,"9"-4"-5120,16-5-487,0 1 0,1 1-1,-1 1 1,33-2 0,115-4-151,-25 2-920,-146 10-143,-1 0-1,1 0 0,0 0 1,-1-1-1,1 1 1,-1-1-1,1 1 0,-1-1 1,0 1-1,1-1 0,-1 0 1,0 0-1,1 0 0,1-1 1,-4-5 35,-13 1-52,-47-3 199,-1 3-1,0 2 1,-76 6-1,40-1 793,62-2-576,20 0-259,1 1 0,0 0-1,-25 4 1,28 2 11,16 1-40,21 2-7,55-4-583,0-3 0,0-4 0,-1-3 0,100-19 0,-173 23-2243,-15 2 975,-16 5-1467,-4 1-1885</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5.836"/>
    </inkml:context>
    <inkml:brush xml:id="br0">
      <inkml:brushProperty name="width" value="0.025" units="cm"/>
      <inkml:brushProperty name="height" value="0.025" units="cm"/>
    </inkml:brush>
  </inkml:definitions>
  <inkml:trace contextRef="#ctx0" brushRef="#br0">153 28 18610,'0'0'3977,"-12"3"-662,-2 0-2304,-1 2 0,1 0 0,-27 13 0,38-17-911,-1 1 1,1 0 0,-1 0 0,1 0-1,0 0 1,0 0 0,0 0-1,0 1 1,0 0 0,1-1-1,-1 1 1,1 0 0,0 0 0,-1 0-1,1 1 1,1-1 0,-1 0-1,0 1 1,1 0 0,0-1 0,0 1-1,0 0 1,0-1 0,1 1-1,-1 4 1,2-7-97,-1 0-1,1 1 1,0-1 0,0 0-1,0 0 1,0 0 0,0 0-1,0 0 1,0 0-1,0 0 1,1-1 0,-1 1-1,0 0 1,0-1-1,1 1 1,-1-1 0,0 1-1,1-1 1,-1 1 0,0-1-1,1 0 1,-1 0-1,1 0 1,-1 0 0,0 0-1,1 0 1,1 0 0,44-3 97,-37 1-101,0-1 0,0 0 0,0-1 0,-1 1 0,1-2 0,-1 0 0,0 0 0,0 0 0,0-1 0,7-7 0,-9 7 0,0 1 0,-1-1 0,0-1 0,0 1 0,0-1 0,-1 0 0,0-1 0,-1 1 0,1-1 0,-1 0 0,-1 0 0,4-10 0,-33 65-129,1-6 71,22-35 85,1 0 0,-1 1 0,1 0 0,0 0 0,1 0 0,0 0 0,0 0 0,0 8 0,1-13-79,0-1-1,0 1 1,1 0-1,-1 0 1,0-1 0,1 1-1,0 0 1,-1 0-1,1-1 1,0 1 0,0-1-1,0 1 1,0-1-1,0 1 1,0-1 0,0 0-1,1 1 1,-1-1 0,0 0-1,1 0 1,-1 0-1,1 0 1,-1 0 0,1 0-1,0-1 1,-1 1-1,1 0 1,0-1 0,-1 1-1,1-1 1,0 0-1,0 1 1,0-1 0,3 0-1,42-1-3834,-41 0 2810,-1 0 0,0 0 1,0-1-1,1 1 0,-1-1 1,8-5-1,20-13-7694</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43.487"/>
    </inkml:context>
    <inkml:brush xml:id="br0">
      <inkml:brushProperty name="width" value="0.025" units="cm"/>
      <inkml:brushProperty name="height" value="0.025" units="cm"/>
    </inkml:brush>
  </inkml:definitions>
  <inkml:trace contextRef="#ctx0" brushRef="#br0">6042 497 3203,'11'-3'1943,"-11"3"-1915,17-4 1460,-1-1 0,30-12-1,-41 14-1254,1 0-1,-2 1 0,1-2 0,0 1 0,-1 0 0,8-9 1,-10 11-211,-1-1 1,0 1-1,1-1 0,-1 1 1,0-1-1,0 0 1,-1 0-1,1 0 1,0 0-1,0 1 0,-1-1 1,1 0-1,-1 0 1,0 0-1,0 0 1,0 0-1,0 0 0,0 0 1,0 0-1,0-3 1,-1 3-42,0 1 0,0-1 1,0 0-1,0 0 0,0 1 0,-1-1 1,1 0-1,0 1 0,-1-1 1,1 1-1,-1 0 0,0-1 1,1 1-1,-1 0 0,0 0 0,0 0 1,1 0-1,-5-1 0,-40-12-464,40 12 425,-57-10-22,-2 3 1,0 2 0,-108 3-1,13 1 136,-931-106 3373,845 79-2907,-98-12-450,-870-80-43,877 107 81,0 15 1,-344 45-1,169 27-84,10 39 7,490-108-33,-31 9 24,-77 32 0,110-39-23,0-1 1,0 2-1,1-1 1,0 1 0,0 0-1,0 1 1,1 0-1,0 1 1,1 0-1,-1 0 1,1 0-1,1 1 1,-8 13-1,12-18 0,-1 1 0,2 0 0,-1-1 0,1 1 0,-1 0 0,1 0-1,1 0 1,-1 0 0,1-1 0,0 1 0,0 0 0,0 0 0,0 0 0,1 0 0,0 0-1,0 0 1,1 0 0,-1-1 0,1 1 0,0 0 0,0-1 0,0 0 0,1 1-1,0-1 1,0 0 0,0 0 0,0 0 0,0-1 0,1 1 0,0-1 0,5 4 0,8 5 17,0 0 0,1-1 0,1-1 0,0-1 0,0 0 0,24 6 0,32 8 122,2-4-1,139 18 0,165-7 158,-237-22-329,1156 52 690,-883-61-560,466-61 1,970-239 1256,-1813 294-1215,-22 5-75,-1-1 1,0 0-1,1-2 0,-1 0 1,0 0-1,-1-2 0,19-10 0,-34 17-37,0-1 0,0 1-1,0-1 1,-1 1 0,1-1-1,0 1 1,0-1 0,-1 1 0,1-1-1,0 0 1,-1 0 0,1 1-1,-1-1 1,1 0 0,-1 0-1,0 0 1,1 1 0,-1-1-1,0 0 1,1 0 0,-1 0-1,0 0 1,0 0 0,0 0-1,0 0 1,0 0 0,0 0-1,0 1 1,0-3 0,-1 1 2,0 0 0,0 0 0,0 1 1,-1-1-1,1 0 0,0 1 0,-1-1 0,1 1 1,-1-1-1,0 1 0,1 0 0,-4-2 1,-60-26 201,63 29-214,-69-23 114,-130-22 1,-82 6-241,66 11-1042,54-1-1583,-2-7-2248</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54.510"/>
    </inkml:context>
    <inkml:brush xml:id="br0">
      <inkml:brushProperty name="width" value="0.025" units="cm"/>
      <inkml:brushProperty name="height" value="0.025" units="cm"/>
    </inkml:brush>
  </inkml:definitions>
  <inkml:trace contextRef="#ctx0" brushRef="#br0">0 159 3235,'0'0'9300,"5"-8"-8473,-1 2-666,1 0 0,0 0-1,0 1 1,0-1 0,1 1 0,0 0 0,0 1 0,0-1-1,0 1 1,1 0 0,-1 1 0,1 0 0,0 0-1,0 0 1,9-1 0,97-23 179,201-21 1,-282 44-307,-282 47 1071,191-38-716,31-4-74,1 2 1,-50 11-1,100-10-218,21-2-7,38-9-110,-1-3 1,121-32-1,-185 37 59,-14 2-9,-29 0 12,-49 4 7,-20 7 183,0 3-1,-112 29 0,177-30 38,22-4-1156,21-4-3235,15-2-288</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0.409"/>
    </inkml:context>
    <inkml:brush xml:id="br0">
      <inkml:brushProperty name="width" value="0.025" units="cm"/>
      <inkml:brushProperty name="height" value="0.025" units="cm"/>
    </inkml:brush>
  </inkml:definitions>
  <inkml:trace contextRef="#ctx0" brushRef="#br0">0 176 6822,'0'0'7843,"8"-9"-6984,-3 2-649,1 0 0,1 0 0,0 0-1,0 1 1,0 0 0,0 0 0,1 1 0,0 0 0,0 0-1,1 1 1,-1 0 0,10-3 0,32-5 523,0 3-1,89-6 1,-84 11-200,0-3-1,55-14 1,-109 20 1169,-10-1-677,-31-1-359,-51 2-360,-159 9 1269,288-9-2152,51-10 1,-51 6-273,50-2 0,-139 24-5429,14-10 870,-6-5-4110</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05.150"/>
    </inkml:context>
    <inkml:brush xml:id="br0">
      <inkml:brushProperty name="width" value="0.025" units="cm"/>
      <inkml:brushProperty name="height" value="0.025" units="cm"/>
    </inkml:brush>
  </inkml:definitions>
  <inkml:trace contextRef="#ctx0" brushRef="#br0">42 117 3876,'0'0'25683,"-4"-1"-24915,360 10 1558,-294-9-2212,-119-1-114,15-1 0,0 2 0,0 2 0,0 1 0,1 2 0,0 3 0,-52 14 0,160-16 0,-27-7 0,1-2 0,-1-1 0,-1-2 0,1-2 0,-1-1 0,0-2 0,47-21 0,-86 32 0,0 0 0,0 0 0,-1 0 0,1 0 0,0 0 0,0 0 0,0 0 0,0-1 0,0 1 0,0 0 0,0 0 0,-1 0 0,1 0 0,0 0 0,0 0 0,0 0 0,0 0 0,0 0 0,0-1 0,0 1 0,0 0 0,0 0 0,0 0 0,0 0 0,0 0 0,0 0 0,0-1 0,0 1 0,0 0 0,0 0 0,0 0 0,0 0 0,0 0 0,0 0 0,0-1 0,0 1 0,0 0 0,0 0 0,0 0 0,0 0 0,0 0 0,0 0 0,0-1 0,0 1 0,0 0 0,0 0 0,0 0 0,1 0 0,-1 0 0,0 0 0,0 0 0,0 0 0,0 0 0,0 0 0,0-1 0,0 1 0,-23-3 0,-32 2 0,16 1 0,-112 4 0,132-2 0,1 1 0,-1 1 0,1 0 0,0 1 0,-35 15 0,53-20 0,-1 0 0,0 0 0,0 1 0,0-1 0,1 0 0,-1 1 0,0-1 0,0 0 0,1 1 0,-1-1 0,0 1 0,1-1 0,-1 1 0,0-1 0,1 1 0,-1 0 0,1-1 0,-1 1 0,1 0 0,-1-1 0,1 1 0,0 0 0,-1 0 0,1-1 0,-1 2 0,18 6 0,34-4 0,-26-5 0,0-2 0,0 0 0,0-1 0,-1-1 0,25-10 0,119-50 0,-129 49 0,-152 18 0,-76 32 0,159-27 0,-1 2 0,1 1 0,0 1 0,-29 17 0,58-28 0,1 0 0,0 0 0,-1 0 0,1 0 0,0 0 0,-1 0 0,1 0 0,0 0 0,-1 0 0,1 0 0,0 0 0,-1 0 0,1 0 0,0 1 0,0-1 0,-1 0 0,1 0 0,0 0 0,-1 1 0,1-1 0,0 0 0,0 0 0,0 0 0,-1 1 0,1-1 0,0 0 0,0 1 0,0-1 0,0 0 0,-1 0 0,1 1 0,0-1 0,0 0 0,0 1 0,0-1 0,0 0 0,0 1 0,0-1 0,0 0 0,0 1 0,0-1 0,0 0 0,0 1 0,0-1 0,0 0 0,0 0 0,0 1 0,0-1 0,1 1 0,20 2 0,35-5 0,5-7 0,-1-3 0,77-25 0,16-4 0,-252 46 0,-304 72 0,491-84 0,75-45 0,-123 36 0,0 2 0,1 2 0,0 1 0,1 2 0,76-5 0,-191 36 0,-19-7-809,65-12-152,0 1-1,0 2 0,-48 16 1,68-17-4065,10-1-1623,14 1-4311</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13.786"/>
    </inkml:context>
    <inkml:brush xml:id="br0">
      <inkml:brushProperty name="width" value="0.025" units="cm"/>
      <inkml:brushProperty name="height" value="0.025" units="cm"/>
    </inkml:brush>
  </inkml:definitions>
  <inkml:trace contextRef="#ctx0" brushRef="#br0">144 3 5477,'0'0'5664,"-8"0"-2178,-9-1-2085,-45 0 4888,56 0-5329,1 2-1,0-1 1,0 1 0,-1-1-1,1 2 1,0-1-1,0 0 1,0 1-1,-5 2 1,61 3-106,-15-7-854,397 13 0,-780-15 0,343 2 0,-61 6 0,61-5 0,-1 0 0,1 0 0,0 0 0,0 0 0,0 0 0,0 1 0,0 0 0,0 0 0,1 0 0,-1 0 0,0 1 0,-4 4 0,8-7 0,-1 0 0,1 1 0,0-1 0,-1 0 0,1 1 0,0-1 0,-1 1 0,1-1 0,0 0 0,0 1 0,-1-1 0,1 1 0,0-1 0,0 1 0,0-1 0,0 1 0,0-1 0,0 1 0,0-1 0,0 1 0,0-1 0,0 1 0,0-1 0,0 1 0,0-1 0,0 1 0,0-1 0,0 1 0,1-1 0,-1 0 0,0 1 0,0-1 0,1 1 0,-1-1 0,0 1 0,0-1 0,1 0 0,-1 1 0,1-1 0,24 12 0,32-4 0,5-9 0,120-16 0,-131 10 0,17 3 0,-536 30 0,447-20 0,27 0 0,36 2 0,4-8 0,-1-2 0,1-2 0,-1-2 0,0-2 0,0-1 0,64-24 0,-73 24-496,65-7-1,-122 18-3832,-2 4-3257</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19.765"/>
    </inkml:context>
    <inkml:brush xml:id="br0">
      <inkml:brushProperty name="width" value="0.025" units="cm"/>
      <inkml:brushProperty name="height" value="0.025" units="cm"/>
    </inkml:brush>
  </inkml:definitions>
  <inkml:trace contextRef="#ctx0" brushRef="#br0">5871 441 5990,'-282'-14'3814,"-775"-57"-1986,-307-51 1012,880 94-3054,-327-16 1650,0 31-373,675 17-595,-173 28-1,239-20-283,0 3-1,1 3 1,1 3-1,-79 36 1,124-46-180,1 0 0,0 1 1,1 1-1,-34 27 1,51-37-11,0 0 0,0 0 0,0 1 1,1-1-1,0 1 0,-1 0 1,1 0-1,1 1 0,-1-1 1,0 1-1,1-1 0,0 1 0,0 0 1,1 0-1,-1-1 0,1 1 1,0 0-1,0 1 0,1-1 0,0 0 1,0 0-1,0 0 0,0 0 1,1 0-1,-1 0 0,1 0 1,1 0-1,-1 0 0,1 0 0,2 5 1,2 1 21,1-1-1,1 0 1,-1 0 0,2-1 0,-1 0-1,1 0 1,1-1 0,19 13 0,7 4 134,49 22 1,14 1 27,3-4 0,168 47 0,226 20-7,347-20 30,7-71 291,-382-14-209,-427-5-213,1127 6 873,-806-21-883,436-73-1,-324-11-10,-369 69-31,-2-5-1,141-67 1,-216 88-3,1-2 1,-2-2-1,27-19 1,-49 33 3,0-1 0,0 0 0,0-1 1,0 1-1,0-1 0,-1 0 1,0 0-1,0 0 0,-1 0 0,1-1 1,-1 1-1,0-1 0,-1 0 0,1 0 1,-1 0-1,0-1 0,-1 1 0,1 0 1,-1-1-1,-1 1 0,1-13 0,-3 13 2,1 0 0,-1 1 0,-1-1 0,1 1 0,-1-1 0,0 1 0,0 0 0,0 0-1,-1 0 1,0 1 0,0-1 0,0 1 0,0 0 0,-1 0 0,1 0 0,-1 1-1,-9-6 1,-12-6-10,-2 1-1,-34-14 0,41 19 5,-135-51 171,-2 6-1,-201-41 1,-338-31-3241,513 96-212,1-2-2990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26.398"/>
    </inkml:context>
    <inkml:brush xml:id="br0">
      <inkml:brushProperty name="width" value="0.025" units="cm"/>
      <inkml:brushProperty name="height" value="0.025" units="cm"/>
    </inkml:brush>
  </inkml:definitions>
  <inkml:trace contextRef="#ctx0" brushRef="#br0">2419 111 4773,'0'0'7943,"4"-9"-6139,12-28-95,-15 36-1634,-1 0 1,0 0-1,1 1 0,-1-1 1,0 0-1,0 0 1,0 0-1,0 0 1,0 1-1,0-1 0,0 0 1,0 0-1,0 0 1,0 0-1,-1 1 0,1-1 1,0 0-1,0 0 1,-1 0-1,1 1 1,-1-1-1,1 0 0,0 0 1,-1 1-1,1-1 1,-1 1-1,0-1 1,1 0-1,-1 1 0,0-1 1,1 1-1,-1-1 1,0 1-1,1-1 1,-3 0-1,-28-8 951,24 8-678,-42-9 78,-1 2 0,1 2 0,-1 2 1,-87 6-1,-201 37-484,14 0 1022,161-29-555,-307 60 0,407-55-271,1 2-1,0 3 0,1 3 1,1 2-1,2 3 0,1 3 1,-97 68-1,137-85 35,0 0 1,1 1-1,0 1 0,1 0 1,1 1-1,-23 37 1,29-40-152,1 0 1,0 1 0,1 0 0,1 0 0,1 0-1,0 1 1,1 0 0,0-1 0,1 1 0,1 20 0,1-22 7,0-1 0,0 0 0,2 1 0,0-1 0,0 0 0,1 0 0,1 0 1,0 0-1,1-1 0,0 0 0,1 0 0,0 0 0,1 0 0,0-1 0,1 0 0,0-1 1,1 0-1,0 0 0,0-1 0,1 0 0,14 10 0,1-3 7,1 0 0,1-2-1,1-1 1,-1-1 0,2-1-1,48 11 1,6-4 31,95 7 1,-36-13 44,247-12 0,-283-9 286,-1-5-1,146-38 1,195-89 1014,-396 123-1220,-1-2-1,-1-2 1,-1-3-1,54-37 1,-82 48-163,0 0-1,-1-1 1,-1-1 0,0-1-1,-1-1 1,-1 0 0,-1-1 0,0 0-1,-2-1 1,0 0 0,16-42-1,-25 57-13,-1 0 0,0 0 0,0-1 0,-1 1 0,1-1-1,-1 1 1,0-1 0,-1 1 0,1-1 0,-1 0 0,-1 1-1,1-1 1,-1 1 0,1-1 0,-2 0 0,1 1 0,-1 0-1,1-1 1,-1 1 0,-1 0 0,1 0 0,-1 0 0,0 0-1,0 1 1,0-1 0,-1 1 0,0-1 0,0 1-1,0 1 1,0-1 0,0 0 0,-1 1 0,0 0 0,0 0-1,-6-3 1,-23-11 18,0 1 0,-1 1-1,-1 3 1,0 0-1,0 3 1,-38-6 0,21 8-204,0 1 1,0 4-1,-91 6 1,113 0-344,0 1 0,0 2 0,0 1 0,-40 16 0,-112 59-7160,172-78 6910,-79 40-7660</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31.820"/>
    </inkml:context>
    <inkml:brush xml:id="br0">
      <inkml:brushProperty name="width" value="0.025" units="cm"/>
      <inkml:brushProperty name="height" value="0.025" units="cm"/>
    </inkml:brush>
  </inkml:definitions>
  <inkml:trace contextRef="#ctx0" brushRef="#br0">72 49 5958,'0'0'22202,"-6"6"-21658,4-5-495,0 0-1,0 1 0,1-1 0,-1 1 0,0 0 1,1 0-1,0 0 0,-1 0 0,1 0 0,0 0 0,0 0 1,-1 2-1,8 9 460,21-1-105,14-4-87,0-1 0,0-3 0,0-1-1,1-2 1,45-5 0,-76 3-271,0 0 0,0-1 0,0 0 0,0 0 0,-1-1 0,1-1 0,-1 0 0,0 0 0,0-1 0,0-1 0,0 1 0,-1-2 0,10-7 0,-20 14-45,1-1 0,0 1 0,0 0 0,0-1 0,0 1 0,-1 0 0,1-1 0,0 1 0,0 0 0,0-1 0,-1 1 0,1 0 0,0-1 0,-1 1 0,1 0 0,0 0 0,-1-1 0,1 1 0,0 0 0,-1 0 0,1 0 0,-1-1 0,1 1 0,0 0 0,-1 0 0,1 0 0,-1 0 0,1 0 0,0 0 0,-1 0 0,1 0 0,-1 0 0,1 0 0,0 0 0,-1 0 0,1 0 0,-1 0 0,1 1 0,-1-1 0,-23-2 0,-108 1 0,-223-12 0,426 15 0,1-3 0,96-12 0,78-4 0,-290 35 0,2-8 0,0-1 0,-80 4 0,-87-9 0,155-4 0,123-4 0,-1-3 0,75-18 0,-1 1 0,-105 20 0,49 1 0,-391 6-2381,304-3 2266,1 0-1,-1 0 0,0 0 1,0 0-1,0 0 1,0 0-1,0 1 1,0-1-1,0 0 1,0 0-1,0 1 0,1-1 1,-1 1-1,0-1 1,0 1-1,0-1 1,1 1-1,-1-1 1,0 1-1,1 0 0,-1-1 1,0 1-1,1 0 1,-1-1-1,1 1 1,-1 0-1,1 0 1,-1 0-1,1 0 0,0-1 1,-1 1-1,1 0 1,0 0-1,0 0 1,0 0-1,0 0 1,-1 0-1,1 0 1,0 0-1,1 1 0,-1 1-417,1 0-1,-1 0 1,1 0-1,0 0 0,0 0 1,1 0-1,-1 0 0,0-1 1,1 1-1,-1 0 1,4 3-1,16 13-4650</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9.517"/>
    </inkml:context>
    <inkml:brush xml:id="br0">
      <inkml:brushProperty name="width" value="0.025" units="cm"/>
      <inkml:brushProperty name="height" value="0.025" units="cm"/>
      <inkml:brushProperty name="color" value="#AB008B"/>
    </inkml:brush>
  </inkml:definitions>
  <inkml:trace contextRef="#ctx0" brushRef="#br0">0 1 2851,'9'6'8034,"47"28"-4523,43 11-7391,4 2 80,-39-10 7291,-9-4-2594,102 45 0,-104-55-1837,-1 3 1,75 49-1,-79-43 4381,2-1-1,104 47 1,-38-34-3930,-93-32-3664,-18-7-395</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5.756"/>
    </inkml:context>
    <inkml:brush xml:id="br0">
      <inkml:brushProperty name="width" value="0.025" units="cm"/>
      <inkml:brushProperty name="height" value="0.025" units="cm"/>
      <inkml:brushProperty name="color" value="#AB008B"/>
    </inkml:brush>
  </inkml:definitions>
  <inkml:trace contextRef="#ctx0" brushRef="#br0">3 3 352,'-2'-3'64</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6.036"/>
    </inkml:context>
    <inkml:brush xml:id="br0">
      <inkml:brushProperty name="width" value="0.025" units="cm"/>
      <inkml:brushProperty name="height" value="0.025" units="cm"/>
    </inkml:brush>
  </inkml:definitions>
  <inkml:trace contextRef="#ctx0" brushRef="#br0">73 87 8904,'5'-9'3748,"0"1"-2694,15-30 1499,-12 8 2627,-8 29-5056,0 1-1,-1 0 1,1 0 0,-1 0-1,1 0 1,-1 0 0,1 0 0,-1 0-1,1 0 1,0 0 0,-1 0-1,1 0 1,-1 0 0,1 0 0,-1 0-1,1 0 1,0 1 0,-1-1-1,1 0 1,-1 0 0,1 0 0,0 1-1,-1-1 1,1 0 0,-1 0-1,1 1 1,0-1 0,0 0-1,-1 1 1,1-1 0,0 1 0,-1-1-1,1 0 1,0 1 0,0-1-1,0 1 1,-17 16-211,13-13 91,0 1 0,0 0 1,1 1-1,0-1 0,0 0 1,0 1-1,1 0 0,0 0 1,0 0-1,0 0 1,1 0-1,0 0 0,0 0 1,0 0-1,1 0 0,0 0 1,0 1-1,1-1 1,-1 0-1,1 0 0,1 0 1,-1 0-1,1 0 0,0 0 1,1 0-1,-1-1 0,1 1 1,0-1-1,0 0 1,1 1-1,0-1 0,5 5 1,1 0-240,10 7-787,-1 1 0,-1 1-1,-1 1 1,20 28-1,-34-42 990,1 0 0,-1 0 0,0 0 0,0 0 0,-1 0 0,0 0 0,0 1 0,0-1 0,-1 1 0,0-1-1,0 1 1,-1 0 0,0-1 0,0 1 0,0 0 0,-1-1 0,0 1 0,-1 0 0,1-1 0,-1 1 0,0-1 0,-5 10 0,1-7 673,0 0 0,-1 0 0,0-1 0,0 0 0,0 0 0,-1 0 0,-1-1 0,1-1 0,-1 1 0,0-1 0,-1-1 0,1 0 0,-1 0 1,0-1-1,0 0 0,-1 0 0,1-2 0,-1 1 0,-21 2 0,31-5-640,0 0 0,1 0 0,-1-1 0,0 1 0,0 0 0,0 0 0,1 0 0,-1 0 0,0-1 0,0 1 0,0 0 0,1-1 0,-1 1 0,0-1 0,1 1 0,-1-1 0,0 1 0,1-1 0,-1 1 0,1-1 0,-1 0 0,1 1 0,-1-1 0,1 0 0,-1 1 0,1-1 0,0 0 0,-1-1 0,-1-29 0,4 21 0,0 0 0,1 0 0,0 1 0,5-13 0,5-2 0,0 1 0,2 1 0,0 0 0,2 1 0,34-34 0,109-81 0,-102 90 0,56-56 0,-109 97 0,-3 3 0,1 0 0,-1 0 0,1-1 0,-1 1 0,0-1 0,0 1 0,0-1 0,-1 1 0,1-1 0,-1 0 0,1 0 0,-1 0 0,0 0 0,1-5 0,-2 8 0,-1-1 0,0 1 0,1-1 0,-1 1 0,0-1 0,0 1 0,1-1 0,-1 1 0,0 0 0,0-1 0,1 1 0,-1 0 0,0 0 0,0 0 0,0 0 0,0 0 0,1 0 0,-1 0 0,0 0 0,0 0 0,0 0 0,0 0 0,1 0 0,-1 1 0,0-1 0,0 0 0,0 0 0,1 1 0,-2 0 0,-27 9 0,21-5 0,0 1 0,0-1 0,0 2 0,1-1 0,0 1 0,0 0 0,0 0 0,1 0 0,-9 16 0,11-18 0,1 1 0,0-1 0,1 1 0,-1 0 0,1 0 0,0 0 0,1 0 0,-1 0 0,1 1 0,0-1 0,1 0 0,0 1 0,0-1 0,0 0 0,1 1 0,1 6 0,-1-9 6,1 0-1,0 0 1,0-1-1,0 1 1,0 0 0,1-1-1,-1 0 1,1 1 0,0-1-1,0 0 1,0-1-1,1 1 1,-1 0 0,1-1-1,-1 0 1,1 0-1,0 0 1,0 0 0,0 0-1,0-1 1,0 0 0,0 0-1,7 1 1,9 2-175,0-2 1,0 0-1,29-1 1,-37-1-699,0-1 1,-1 0-1,1-1 1,-1 0-1,18-6 0,-16 3-885,0-1 0,-1 0 0,1-1 0,14-10 0,24-22-7676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6.194"/>
    </inkml:context>
    <inkml:brush xml:id="br0">
      <inkml:brushProperty name="width" value="0.025" units="cm"/>
      <inkml:brushProperty name="height" value="0.025" units="cm"/>
    </inkml:brush>
  </inkml:definitions>
  <inkml:trace contextRef="#ctx0" brushRef="#br0">156 1 14253,'0'0'7891,"-11"5"-5254,-5 2-1746,0 0-1,1 2 1,0 0 0,1 0 0,-1 1 0,2 1 0,-25 25 0,38-36-896,0 0-1,-1 1 1,1-1 0,0 0 0,0 1 0,0-1 0,-1 0 0,1 1 0,0-1 0,0 0 0,0 1 0,0-1 0,0 0 0,-1 1 0,1-1 0,0 0 0,0 1 0,0-1 0,0 1 0,0-1 0,0 0 0,0 1 0,0-1 0,1 0 0,-1 1 0,0-1 0,0 0 0,0 1 0,0-1 0,0 0 0,1 1 0,-1-1 0,0 0 0,0 1 0,0-1 0,1 0 0,-1 1 0,0-1 0,1 0 0,20 6-539,38-5-1293,-45-2 1018,26-1-1563,-28 1 1968,0 0 1,0 1-1,0 0 1,1 1-1,19 4 1,-31-5 462,0 0 1,0 1-1,0-1 1,0 0-1,0 1 1,0 0-1,0-1 0,0 1 1,0 0-1,0-1 1,0 1-1,-1 0 1,1 0-1,0 0 1,0 0-1,-1-1 1,1 1-1,-1 0 1,1 0-1,-1 1 1,1-1-1,-1 0 1,1 0-1,-1 0 1,0 0-1,0 0 0,0 0 1,1 0-1,-1 1 1,0-1-1,0 0 1,-1 0-1,1 0 1,0 0-1,0 0 1,0 0-1,-1 0 1,1 1-1,-1-1 1,1 0-1,-1 0 1,1 0-1,-1 0 1,0 0-1,-2 5 437,-1 0 0,1-1-1,-1 1 1,0-1 0,0 0 0,-6 5-1,-7 5 236,-1-1-1,-25 16 0,36-26-586,0 0-1,0 0 1,0-1-1,-1 0 1,0 0 0,1-1-1,-1 0 1,0 0-1,-15 1 1,22-3-159,1 0-1,0 1 1,-1-1-1,1 0 1,0 0-1,0 0 1,-1 0 0,1 0-1,0 0 1,0-1-1,-1 1 1,1 0 0,0 0-1,0 0 1,-1 0-1,1 0 1,0 0-1,0 0 1,-1 0 0,1-1-1,0 1 1,0 0-1,0 0 1,-1 0-1,1 0 1,0-1 0,0 1-1,0 0 1,0 0-1,-1-1 1,1 1-1,0 0 1,0 0 0,0 0-1,0-1 1,0 1-1,0 0 1,0 0 0,0-1-1,0 1 1,0 0-1,0-1 1,0 1-1,0 0 1,0-1 0,8-14-2808,16-12-3772,-2 9 455,3-1-2845</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6.100"/>
    </inkml:context>
    <inkml:brush xml:id="br0">
      <inkml:brushProperty name="width" value="0.025" units="cm"/>
      <inkml:brushProperty name="height" value="0.025" units="cm"/>
      <inkml:brushProperty name="color" value="#AB008B"/>
    </inkml:brush>
  </inkml:definitions>
  <inkml:trace contextRef="#ctx0" brushRef="#br0">7 9 2018,'0'0'1537,"-7"-8"-1216</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7.727"/>
    </inkml:context>
    <inkml:brush xml:id="br0">
      <inkml:brushProperty name="width" value="0.025" units="cm"/>
      <inkml:brushProperty name="height" value="0.025" units="cm"/>
      <inkml:brushProperty name="color" value="#AB008B"/>
    </inkml:brush>
  </inkml:definitions>
  <inkml:trace contextRef="#ctx0" brushRef="#br0">112 82 2306,'0'0'2226,"-8"-1"-2130,3 0 27,0 0-1,-1 0 1,1 0 0,0-1-1,0 1 1,0-1-1,1 0 1,-1-1-1,0 1 1,1-1-1,0 0 1,-1 0-1,1 0 1,0-1-1,1 1 1,-1-1 0,1 0-1,-1 0 1,1-1-1,0 1 1,-2-5-1,0 0 3728,2 2 4919,9 11-2233,9 8-7498,12 6 1273,1 0 0,60 26-1,-37-24-2790,2-4-3301,-18-3-1116,-19-5 2300</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8.074"/>
    </inkml:context>
    <inkml:brush xml:id="br0">
      <inkml:brushProperty name="width" value="0.025" units="cm"/>
      <inkml:brushProperty name="height" value="0.025" units="cm"/>
      <inkml:brushProperty name="color" value="#AB008B"/>
    </inkml:brush>
  </inkml:definitions>
  <inkml:trace contextRef="#ctx0" brushRef="#br0">1 1 7111,'0'0'6021,"65"62"-4003,-42-42-256,0 0-545,2-3-416,0-1-64,-1-2-417,5 0-192,-4-1-64,3 0-128,0-1-673,1 1-416,-1-1-1025,0-1-737,-5 1-1825,-2-4-3652</inkml:trace>
  <inkml:trace contextRef="#ctx0" brushRef="#br0" timeOffset="1">650 364 5093,'0'0'5221,"65"50"-3908,-32-26-448,-3-4-225,-1-3-479,2-2 95,-4-3-192,-1-6-192,-4 0-897,1-2 224,-5 1-3139</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8.402"/>
    </inkml:context>
    <inkml:brush xml:id="br0">
      <inkml:brushProperty name="width" value="0.025" units="cm"/>
      <inkml:brushProperty name="height" value="0.025" units="cm"/>
      <inkml:brushProperty name="color" value="#AB008B"/>
    </inkml:brush>
  </inkml:definitions>
  <inkml:trace contextRef="#ctx0" brushRef="#br0">0 0 9801,'0'0'2403,"48"41"-1058,-21-23 256,-2-3-608,-2-1-672,0-2-257,0-6-321,-4 1-1504,0-3-1378,-3 2-737,1 0-736</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49.111"/>
    </inkml:context>
    <inkml:brush xml:id="br0">
      <inkml:brushProperty name="width" value="0.025" units="cm"/>
      <inkml:brushProperty name="height" value="0.025" units="cm"/>
      <inkml:brushProperty name="color" value="#AB008B"/>
    </inkml:brush>
  </inkml:definitions>
  <inkml:trace contextRef="#ctx0" brushRef="#br0">1 1 7303,'0'0'8840,"57"49"-7302,-25-28-385,7-1-513,3 2-95,3 0-97,0-3-384,0-1-32,2 2-32,-3-5-480,-7-1-449,1-2-768,-6 3-1699,-2-3-1761</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7.001"/>
    </inkml:context>
    <inkml:brush xml:id="br0">
      <inkml:brushProperty name="width" value="0.025" units="cm"/>
      <inkml:brushProperty name="height" value="0.025" units="cm"/>
      <inkml:brushProperty name="color" value="#AB008B"/>
    </inkml:brush>
  </inkml:definitions>
  <inkml:trace contextRef="#ctx0" brushRef="#br0">1 1093 17777,'0'0'2306,"9"-15"-822,33-63 689,44-116 0,25-109-510,-51 137-1079,-28 72-426,-15 40-74,3 1 1,40-77-1,-56 125-933,-4 7-2691,-5 11-1637,-11 3-599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7.359"/>
    </inkml:context>
    <inkml:brush xml:id="br0">
      <inkml:brushProperty name="width" value="0.025" units="cm"/>
      <inkml:brushProperty name="height" value="0.025" units="cm"/>
      <inkml:brushProperty name="color" value="#AB008B"/>
    </inkml:brush>
  </inkml:definitions>
  <inkml:trace contextRef="#ctx0" brushRef="#br0">39 0 13068,'0'0'10362,"-6"9"-9486,2-2-839,-1 0 1,1 0 0,1 1-1,0 0 1,0-1 0,0 1 0,1 0-1,0 0 1,1 1 0,0-1-1,0 0 1,1 1 0,0-1-1,0 0 1,2 11 0,45 358 3790,-46-371-3700,0 0 0,0 0 0,0 0 0,1-1 0,0 1 0,0 0 0,1-1 1,0 0-1,4 6 0,-6-9-97,0-1 0,1 0 0,-1 1-1,1-1 1,-1 0 0,1 0 0,0 0 0,-1 0 0,1-1 0,0 1 0,0 0 0,-1-1-1,1 1 1,0-1 0,0 0 0,0 0 0,0 1 0,0-1 0,0 0 0,0 0 0,0-1 0,-1 1-1,1 0 1,0-1 0,0 1 0,0-1 0,0 0 0,-1 1 0,1-1 0,0 0 0,-1 0-1,4-2 1,14-11 141,-1 0-1,0-1 0,-1 0 1,0-1-1,-1-2 0,24-33 1,28-29-405,-11 34-3782,-35 30-2161,-7 3-3273</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8.261"/>
    </inkml:context>
    <inkml:brush xml:id="br0">
      <inkml:brushProperty name="width" value="0.025" units="cm"/>
      <inkml:brushProperty name="height" value="0.025" units="cm"/>
      <inkml:brushProperty name="color" value="#AB008B"/>
    </inkml:brush>
  </inkml:definitions>
  <inkml:trace contextRef="#ctx0" brushRef="#br0">0 1 9353,'0'0'12321,"5"11"-11029,73 173 2868,37 115-3350,-138-323-5862,-14-24 3399,16 15 647,2-1 1,-29-65-1,41 79 1487,0-1 1,1-1-1,1 1 0,1-1 0,1 0 1,-1-33-1,4 52-315,1 0-1,-1 0 1,0 1 0,0-1-1,1 0 1,0 1-1,0-1 1,-1 0 0,1 1-1,1-1 1,-1 1 0,0-1-1,1 1 1,-1 0 0,1-1-1,0 1 1,-1 0-1,1 0 1,0 0 0,0 1-1,1-1 1,-1 0 0,3-1-1,-1 1-36,1 0-1,-1 0 1,0 1 0,1-1-1,-1 1 1,1 0 0,0 1-1,-1-1 1,1 1 0,0 0-1,-1 0 1,1 0 0,5 1-1,-8 0-84,0 0 1,-1 0-1,1-1 0,0 1 0,0 1 1,-1-1-1,1 0 0,-1 0 0,1 1 0,-1-1 1,1 0-1,-1 1 0,0 0 0,0-1 1,0 1-1,1 0 0,-2-1 0,1 1 0,0 0 1,0 0-1,-1 0 0,1 0 0,-1 0 1,1 0-1,-1 0 0,0 0 0,0 0 0,0 0 1,0 0-1,0 0 0,-1 3 0,1 3 267,-1-1 0,0 1 0,0-1 0,-1 1 0,1-1 0,-2 0 0,-3 10 0,3-12-132,-24 39 823,26-42-988,0 0 0,-1 0 0,1 0 0,-1-1 0,0 1 0,1 0 0,-1-1 0,0 1 0,0-1 0,0 0 0,0 0-1,0 0 1,-1 0 0,1 0 0,0 0 0,0 0 0,-1-1 0,-2 1 0,4-1-77,1 0 0,0 0 0,-1 0 0,1 0 0,-1 0 0,1 0 0,0 0 0,-1 0 0,1 0 0,-1 0 0,1-1 0,0 1 0,-1 0 0,1 0 0,0 0 0,-1-1 0,1 1 0,0 0 0,-1 0 0,1-1 0,0 1 0,0 0-1,-1-1 1,1 1 0,0 0 0,0-1 0,-1 1 0,1 0 0,0-1 0,0 1 0,0 0 0,0-1 0,0 1 0,0-1 0,0 1 0,-1 0 0,1-1 0,0 0 0,6-21-2984,17-18-3577,-2 16 1286,3 3-262</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8.603"/>
    </inkml:context>
    <inkml:brush xml:id="br0">
      <inkml:brushProperty name="width" value="0.025" units="cm"/>
      <inkml:brushProperty name="height" value="0.025" units="cm"/>
      <inkml:brushProperty name="color" value="#AB008B"/>
    </inkml:brush>
  </inkml:definitions>
  <inkml:trace contextRef="#ctx0" brushRef="#br0">10 89 9001,'0'0'17990,"-1"9"-17051,-2 31-374,0-16-292,2 1-1,0 0 1,3 27-1,-2-50-270,0-1-1,0 1 1,1-1-1,-1 1 1,0-1-1,1 1 1,-1-1-1,0 0 0,1 1 1,0-1-1,-1 0 1,1 1-1,0-1 1,0 0-1,0 0 1,-1 0-1,1 1 1,0-1-1,1 0 1,-1 0-1,0-1 1,0 1-1,0 0 0,1 0 1,-1 0-1,0-1 1,1 1-1,-1-1 1,0 1-1,1-1 1,-1 0-1,1 1 1,-1-1-1,1 0 1,-1 0-1,3 0 0,-1-1 27,0 1-1,0-1 0,0 0 1,0 0-1,0 0 0,0-1 0,0 1 1,-1-1-1,1 0 0,-1 1 0,1-1 1,-1 0-1,0-1 0,1 1 1,-1 0-1,2-4 0,3-5 151,0 0-1,-1-1 1,0 1 0,-1-2-1,-1 1 1,0 0-1,0-1 1,-1 0-1,-1 0 1,0 0 0,-1 0-1,0 0 1,-1 0-1,-3-23 1,2 32-176,0 0 0,-1 0-1,0 1 1,0-1 0,0 0 0,0 0-1,0 1 1,-1 0 0,0-1 0,0 1 0,-4-4-1,6 6-3,0 0-1,0 0 0,0 0 1,0 0-1,0 0 0,0 0 1,0 1-1,0-1 0,0 0 1,0 1-1,-1-1 0,1 1 1,0-1-1,0 1 0,-1 0 1,1-1-1,0 1 0,0 0 1,-1 0-1,1 0 0,0 0 1,-1 0-1,1 0 0,0 0 1,-1 1-1,1-1 0,0 0 1,0 1-1,-1-1 0,1 1 1,0-1-1,0 1 0,0-1 1,0 1-1,0 0 0,0 0 1,0 0-1,0-1 0,-2 3 1,2-1-254,0 0 1,0-1-1,0 1 0,0 0 1,0 0-1,1 0 1,-1 0-1,1-1 1,-1 1-1,1 0 1,0 0-1,-1 0 1,1 0-1,1 3 1,-1-4-143,0 0 0,0-1 0,0 1 0,0 0 0,0 0 0,0 0 0,1-1 0,-1 1 0,0 0 0,1 0 0,-1-1 0,1 1 0,-1 0 0,1-1 1,-1 1-1,1-1 0,-1 1 0,1 0 0,-1-1 0,1 1 0,0-1 0,-1 1 0,1-1 0,0 0 0,-1 1 0,1-1 0,0 0 0,0 1 0,0-1 0,-1 0 1,1 0-1,0 0 0,0 0 0,1 0 0,11 0-5939</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8.992"/>
    </inkml:context>
    <inkml:brush xml:id="br0">
      <inkml:brushProperty name="width" value="0.025" units="cm"/>
      <inkml:brushProperty name="height" value="0.025" units="cm"/>
      <inkml:brushProperty name="color" value="#AB008B"/>
    </inkml:brush>
  </inkml:definitions>
  <inkml:trace contextRef="#ctx0" brushRef="#br0">63 1 13485,'0'0'15502,"-8"9"-14920,6-6-547,-4 3 7,1 0 0,0 0 0,0 1 0,1 0 0,0 0 1,0 0-1,0 0 0,1 1 0,0-1 0,1 1 0,0 0 1,0 0-1,-1 9 0,3-17-55,1 1 1,-1-1-1,0 1 0,1-1 1,-1 1-1,1-1 0,-1 1 1,0-1-1,1 1 1,-1-1-1,1 1 0,-1-1 1,1 0-1,0 1 0,-1-1 1,1 0-1,-1 0 1,1 1-1,0-1 0,-1 0 1,1 0-1,0 0 0,-1 0 1,1 0-1,-1 0 0,1 0 1,0 0-1,-1 0 1,1 0-1,0 0 0,-1 0 1,1-1-1,0 1 0,-1 0 1,2-1-1,25-6-413,-27 7 419,10-5-304,1 0 0,-1 1 0,1 0 1,-1 1-1,1 0 0,0 1 1,23-2-1,-34 4 337,1 1 1,0 0-1,0-1 1,-1 1-1,1 0 0,-1 0 1,1-1-1,-1 1 1,1 0-1,-1 0 0,1 0 1,-1 0-1,1 0 0,-1-1 1,0 1-1,0 0 1,0 0-1,1 0 0,-1 0 1,0 0-1,0 0 1,0 0-1,0 0 0,-1 0 1,1 1-1,-3 31 1690,0-24-1288,0 0-1,-1 0 0,0-1 0,0 1 1,-1-1-1,-1 0 0,-7 10 1,10-14-423,0 0 0,0-1 0,0 1 1,0-1-1,-1 1 0,1-1 0,-1 0 0,0-1 1,0 1-1,0-1 0,0 0 0,0 0 1,0 0-1,-1 0 0,1-1 0,-9 2 1,12-5-675,0 0 1,1-1 0,-1 1-1,1 0 1,0-1 0,-1 1 0,1 0-1,0-1 1,0 1 0,1-1-1,-1 1 1,0 0 0,1-1-1,-1 1 1,2-3 0,7-15-4366,5-3-1399</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6.787"/>
    </inkml:context>
    <inkml:brush xml:id="br0">
      <inkml:brushProperty name="width" value="0.025" units="cm"/>
      <inkml:brushProperty name="height" value="0.025" units="cm"/>
    </inkml:brush>
  </inkml:definitions>
  <inkml:trace contextRef="#ctx0" brushRef="#br0">129 39 16303,'0'0'5072,"-10"8"-1309,5-5-3411,-13 10 1159,1 1-1,-18 18 1,31-28-1328,0 0 0,0 0 0,0 1 0,1 0 0,-1 0 0,1 0 0,0 0 0,1 0 0,-1 1 0,1-1 0,0 1 0,1-1 0,-1 1 0,-1 11 0,3-16-183,0 0 0,0 0 0,0 0 0,1 0 0,-1-1 0,0 1 0,0 0 0,1 0 0,-1 0 0,0-1 0,1 1 0,-1 0 0,1 0 0,-1-1 0,1 1 0,-1 0 0,1-1 0,-1 1 0,1-1 0,-1 1 0,1-1 0,0 1 0,0-1 0,-1 1 0,1-1 0,0 0 0,0 1 0,-1-1 0,2 1 0,33 0 0,-28-2 0,1 0 0,-1-1 0,1 0 0,-1 0 0,0-1 0,0 0 0,7-4 0,-2-3-131,0-1 0,-1 0 0,0-1 0,-1 0 0,0-1 0,-1 0 0,0 0 0,-1-1 0,-1 0 0,10-26 0,-49 96-734,26-48 1071,1-1-1,0 1 1,0 0 0,1 0 0,0 0-1,0 1 1,1 0 0,0-1 0,0 1 0,-1 11-1,4-19-203,0 0-1,0-1 1,0 1-1,0 0 0,1-1 1,-1 1-1,0 0 1,0-1-1,0 1 1,1-1-1,-1 1 0,0 0 1,1-1-1,-1 1 1,1-1-1,-1 1 0,0-1 1,1 1-1,-1-1 1,1 1-1,-1-1 1,1 1-1,0-1 0,-1 0 1,1 1-1,-1-1 1,1 0-1,0 0 1,0 1-1,29 3 10,28-10-22,13-16-84,-61 17 69,0 1 0,1 0-1,-1 1 1,1 0 0,-1 1 0,1 0-1,0 1 1,17-1 0,-26 48 357,-2-46-331,0 0 0,0 0 0,0 1 0,0-1 0,0 0 0,0 1 0,0-1 0,0 0 0,0 1 0,0-1 0,0 0 0,0 1 0,0-1 0,0 1 0,0-1 0,0 0 0,0 0 0,0 1 0,0-1 0,0 0 0,0 1 0,1-1 0,-1 0 0,0 1 0,0-1 0,0 0 0,1 0 0,-1 1 0,0-1 0,0 0 0,1 0 0,-1 1 0,0-1 0,0 0 0,1 0 0,-1 0 0,0 0 0,1 0 0,-1 1 0,0-1 0,1 0 0,12-11 0,7-22 0,-14 13 0,-1 0 0,-1-1 0,-1 0 0,-1 0 0,0-36 0,-2 57-5,0-1-1,0 1 1,0-1 0,0 1 0,0-1-1,1 1 1,-1 0 0,0-1-1,0 1 1,1-1 0,-1 1-1,0 0 1,0-1 0,1 1 0,-1-1-1,1 1 1,-1 0 0,0 0-1,1-1 1,-1 1 0,1 0-1,-1 0 1,0-1 0,1 1 0,-1 0-1,1 0 1,-1 0 0,1 0-1,-1 0 1,1-1 0,-1 1-1,1 0 1,-1 0 0,1 0 0,-1 0-1,1 1 1,-1-1 0,1 0-1,-1 0 1,1 0 0,-1 0-1,1 0 1,-1 1 0,0-1 0,1 0-1,-1 0 1,1 1 0,-1-1-1,0 0 1,1 1 0,-1-1-1,32 18-1013,-27-15 499,11 6-2312,0-2 0,1 1 0,20 5 0,-4-5-3339</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9.363"/>
    </inkml:context>
    <inkml:brush xml:id="br0">
      <inkml:brushProperty name="width" value="0.025" units="cm"/>
      <inkml:brushProperty name="height" value="0.025" units="cm"/>
      <inkml:brushProperty name="color" value="#AB008B"/>
    </inkml:brush>
  </inkml:definitions>
  <inkml:trace contextRef="#ctx0" brushRef="#br0">78 0 6887,'0'0'21663,"-8"9"-21113,-1 0-496,1 0-1,0 0 1,1 1 0,0 0 0,0 0 0,1 0 0,0 1 0,-5 17 0,12-27-81,0 0 0,0-1 0,0 1 0,0 0 0,0-1 0,1 1 0,-1 0 0,0-1 0,1 0 0,-1 1 0,0-1 0,1 0 0,-1 0 0,0 0 0,1 1 0,-1-1 0,0-1 0,1 1 0,1 0 0,44 0-801,-38 0 595,-7 0 247,0-1 0,0 1-1,0 0 1,-1 0 0,1 1 0,0-1 0,0 0 0,0 1 0,0-1-1,-1 1 1,1-1 0,0 1 0,-1 0 0,1 0 0,0 0 0,-1 0-1,1 0 1,-1 0 0,1 0 0,-1 0 0,0 0 0,0 1 0,1-1-1,-1 1 1,0-1 0,0 1 0,0-1 0,0 1 0,-1 0 0,1-1-1,0 1 1,-1 0 0,1 0 0,-1-1 0,0 1 0,1 0 0,-1 0-1,0 0 1,0 0 0,0-1 0,0 1 0,-1 0 0,1 0 0,0 0-1,-1 0 1,1-1 0,-2 3 0,0 4 353,0 0 0,-1 0 0,0-1 0,-1 1 0,0-1 0,0 0 0,0 0 0,-1 0 0,-7 8 0,8-11-315,1-2 1,-1 1 0,1 0 0,-1-1 0,0 1 0,0-1 0,0 0 0,0 0 0,0-1 0,-6 2 0,9-3-82,0 1 0,0-1 1,0 0-1,0 0 1,0 0-1,0 0 0,0 0 1,0 0-1,0 0 1,0 0-1,0 0 0,0 0 1,0-1-1,-1 1 1,1 0-1,0-1 0,1 1 1,-1-1-1,0 1 1,0-1-1,0 0 1,0 1-1,0-1 0,0 0 1,1 1-1,-1-1 1,0 0-1,1 0 0,-1 0 1,0 0-1,1 0 1,-1 0-1,1 0 0,-1 0 1,1 0-1,0 0 1,-1 0-1,1 0 0,0 0 1,0 0-1,0 0 1,0 0-1,0 0 0,0-2 1,0-1-1097,-1-1 1,1 1-1,1 0 0,-1-1 1,1 1-1,-1 0 1,1 0-1,0-1 0,1 1 1,-1 0-1,3-5 0,8-13-7320</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9.706"/>
    </inkml:context>
    <inkml:brush xml:id="br0">
      <inkml:brushProperty name="width" value="0.025" units="cm"/>
      <inkml:brushProperty name="height" value="0.025" units="cm"/>
      <inkml:brushProperty name="color" value="#AB008B"/>
    </inkml:brush>
  </inkml:definitions>
  <inkml:trace contextRef="#ctx0" brushRef="#br0">0 1 19218,'0'0'8712,"0"59"-7206,3-34-609,2 2-321,2-2-416,1-3-96,1-3-32,0-6-160,-1-5-576,0-2-161,0-6-480,-6 0-641,1 0-673,-3-13-1409,0-9-3170</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0.113"/>
    </inkml:context>
    <inkml:brush xml:id="br0">
      <inkml:brushProperty name="width" value="0.025" units="cm"/>
      <inkml:brushProperty name="height" value="0.025" units="cm"/>
      <inkml:brushProperty name="color" value="#AB008B"/>
    </inkml:brush>
  </inkml:definitions>
  <inkml:trace contextRef="#ctx0" brushRef="#br0">1 1 8808,'0'0'19411,"5"13"-17986,34 114 301,15 44-1103,-54-169-618,1 0 1,-1-1-1,1 1 1,-1 0-1,1-1 1,0 1-1,0 0 1,0-1-1,0 1 1,0-1-1,0 1 1,0-1-1,1 0 1,-1 0-1,0 1 1,1-1-1,-1 0 1,1 0-1,-1 0 1,1 0-1,3 1 1,-4-3-10,1 1 1,-1 0 0,1 0 0,0-1 0,-1 1 0,1-1-1,-1 1 1,1-1 0,-1 1 0,0-1 0,1 0 0,-1 0-1,0 0 1,1 0 0,-1 0 0,0 0 0,0 0 0,0 0-1,2-3 1,7-10-103,0-1 0,-1 0 0,11-27 0,-10 22-56,-8 17 153,-1 1-1,0-1 0,0 1 0,1 0 0,0-1 1,-1 1-1,1 0 0,0 0 0,0 0 0,0 0 0,0 1 1,0-1-1,0 0 0,1 1 0,-1 0 0,1-1 1,-1 1-1,1 0 0,2-1 0,-3 3 3,0-1 0,-1 0 0,1 1 1,0-1-1,-1 1 0,1-1 0,-1 1 0,1 0 0,-1 0 0,1-1 0,-1 1 1,0 0-1,1 0 0,-1 0 0,0 1 0,0-1 0,0 0 0,1 0 0,-2 1 1,1-1-1,0 1 0,0-1 0,0 1 0,-1-1 0,1 1 0,0-1 0,-1 1 1,0-1-1,1 1 0,-1 0 0,0 2 0,4 11 181,-2-1-1,0 0 1,-1 1-1,-1 26 1,0-36-127,0 0 0,0 0 0,-1 0 1,1-1-1,-1 1 0,-1 0 1,1 0-1,-1 0 0,1-1 1,-1 1-1,-1-1 0,1 1 0,-1-1 1,1 0-1,-1 0 0,0 0 1,-6 5-1,8-8-52,0-1 0,-1 1 1,1 0-1,0 0 0,0-1 0,-1 1 1,1-1-1,-1 1 0,1-1 0,-1 1 1,1-1-1,-1 0 0,1 0 0,0 0 1,-1 0-1,1 0 0,-1 0 0,1 0 1,-1-1-1,1 1 0,-1 0 0,-2-2 1,1 1-33,0-1 0,0 0 1,1 0-1,-1 0 1,0 0-1,1 0 1,0-1-1,-1 1 0,-2-6 1,-3-3-395,1-1 0,1 0 0,-10-24 0,14 27-1273,-1 1 0,1-1 0,0 0 1,1 1-1,0-1 0,0-14 1,1 0-4351</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0.441"/>
    </inkml:context>
    <inkml:brush xml:id="br0">
      <inkml:brushProperty name="width" value="0.025" units="cm"/>
      <inkml:brushProperty name="height" value="0.025" units="cm"/>
      <inkml:brushProperty name="color" value="#AB008B"/>
    </inkml:brush>
  </inkml:definitions>
  <inkml:trace contextRef="#ctx0" brushRef="#br0">1 0 9321,'0'0'20323,"3"12"-18727,14 62-732,-12-42-698,2-1 0,2 0-1,12 32 1,-20-61-377,0 0-1,0 0 1,0 0 0,0 0 0,1 0-1,-1-1 1,0 1 0,1 0-1,-1-1 1,1 1 0,0-1 0,3 2-1,-4-2-126,0-1-1,1 1 0,-1-1 0,1 0 0,-1 0 1,1 0-1,-1 1 0,0-1 0,1-1 0,-1 1 1,1 0-1,-1 0 0,1 0 0,-1-1 0,0 1 1,1-1-1,-1 1 0,0-1 0,1 0 0,-1 1 1,0-1-1,0 0 0,0 0 0,0 0 0,0 0 1,1 0-1,-2 0 0,1 0 0,0 0 1,0 0-1,0 0 0,0-1 0,-1 1 0,1 0 1,-1-1-1,1 1 0,-1 0 0,1-1 0,-1 1 1,0-1-1,1-1 0,4-19-7925</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0.786"/>
    </inkml:context>
    <inkml:brush xml:id="br0">
      <inkml:brushProperty name="width" value="0.025" units="cm"/>
      <inkml:brushProperty name="height" value="0.025" units="cm"/>
      <inkml:brushProperty name="color" value="#AB008B"/>
    </inkml:brush>
  </inkml:definitions>
  <inkml:trace contextRef="#ctx0" brushRef="#br0">1 148 6919,'0'0'21487,"7"6"-20473,-7-6-1009,2 2 69,0 0-1,0 0 0,0 0 1,1-1-1,-1 1 0,0-1 1,1 0-1,-1 1 0,1-1 1,-1 0-1,4 0 0,-5-1-31,1 0 0,0 0-1,0-1 1,0 1-1,-1-1 1,1 1 0,0-1-1,0 0 1,-1 1 0,1-1-1,-1 0 1,1 0-1,-1 0 1,1 0 0,-1-1-1,1 1 1,-1 0 0,0-1-1,0 1 1,0-1-1,0 1 1,0-1 0,1-1-1,3-4 50,0 0-1,-1 0 1,0 0-1,0 0 0,-1-1 1,0 1-1,0-1 1,-1 0-1,0 0 0,0 0 1,-1 0-1,0 0 1,0-1-1,-1 1 1,-1-11-1,2 18-90,-1 1 1,0-1-1,0 1 1,0-1-1,-1 1 1,1-1-1,0 1 1,0-1-1,0 1 1,0-1-1,0 1 1,-1-1-1,1 1 1,0-1-1,0 1 1,-1-1-1,1 1 0,0-1 1,-1 1-1,1 0 1,0-1-1,-1 1 1,1 0-1,-1-1 1,1 1-1,-1 0 1,1-1-1,0 1 1,-1 0-1,1 0 1,-1 0-1,1 0 1,-2-1-1,-16 9 4,-13 24-8,25-19 4,0-1 0,0 1 0,2 0 0,-1 0 0,2 0 0,0 1 0,0-1 0,1 1 0,0 23 0,2-35 3,0-1-1,0 1 1,0 0 0,1-1-1,-1 1 1,0-1 0,1 1-1,-1 0 1,1-1-1,-1 1 1,1-1 0,0 0-1,0 1 1,0-1 0,0 1-1,0-1 1,0 0 0,0 0-1,0 0 1,0 0 0,0 0-1,1 0 1,-1 0-1,0 0 1,2 1 0,1-1 4,1 1-1,-1-1 1,1 0 0,-1 0 0,1 0 0,-1 0 0,1-1 0,-1 0 0,6 0-1,5-1-143,1-1 0,-1 0-1,0-2 1,23-7-1,0-4-3764,0-6-5163</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1.883"/>
    </inkml:context>
    <inkml:brush xml:id="br0">
      <inkml:brushProperty name="width" value="0.025" units="cm"/>
      <inkml:brushProperty name="height" value="0.025" units="cm"/>
      <inkml:brushProperty name="color" value="#AB008B"/>
    </inkml:brush>
  </inkml:definitions>
  <inkml:trace contextRef="#ctx0" brushRef="#br0">0 44 18129,'0'0'10282,"5"9"-9033,7 19-613,-3-6-224,0 0 0,2-1 0,1 0-1,0-1 1,19 24 0,-30-43-412,-1 0 0,1 0 0,0-1 0,-1 1 0,1 0 0,0-1 0,-1 1 0,1-1 0,0 1 0,0-1 0,-1 1 0,1-1 0,0 1 0,0-1 0,0 0 0,0 0 0,0 1 0,-1-1 0,1 0 0,0 0 0,0 0 0,0 0 0,0 0 0,0 0 0,0 0 0,0 0 0,0 0 0,0 0 0,-1-1 0,1 1 0,0 0 0,0-1 0,0 1 0,0-1 0,-1 1 0,1-1 0,0 1 0,0-1 0,-1 1 0,1-1 0,0 0 0,-1 1 0,1-1 0,-1 0 0,1 1 0,-1-1 0,1 0 0,-1 0 0,1 0 0,-1 0 0,0 1 0,1-2 0,16-55 0,-15 47 0,4-28 0,-5 28 0,1-1 0,0 1 0,0 0 0,6-12 0,-8 22 0,0-1 0,0 1 0,0 0 0,1-1 0,-1 1 0,0-1 0,0 1 0,1 0 0,-1-1 0,0 1 0,1-1 0,-1 1 0,1 0 0,-1 0 0,0-1 0,1 1 0,-1 0 0,1 0 0,-1-1 0,1 1 0,-1 0 0,1 0 0,-1 0 0,0 0 0,1 0 0,-1 0 0,1 0 0,-1 0 0,1 0 0,-1 0 0,1 0 0,-1 0 0,1 0 0,-1 0 0,1 0 0,-1 0 0,1 0 0,-1 1 0,1-1 0,-1 0 0,0 0 0,1 1 0,-1-1 0,1 0 0,-1 1 0,0-1 0,1 0 0,-1 1 0,0-1 0,1 0 0,-1 1 0,0-1 0,0 1 0,1-1 0,-1 1 0,0-1 0,0 1 0,0 0 0,19 31 0,-17-28 0,8 20 0,-8-19 0,0 1 0,0-1 0,0 1 0,1-1 0,0 0 0,0 0 0,1 0 0,-1-1 0,1 1 0,5 4 0,-9-9 0,1 0 0,-1 0 0,1 0 0,-1 0 0,1 0 0,-1 0 0,1 0 0,-1 0 0,1 0 0,-1 0 0,1 0 0,-1 0 0,1-1 0,-1 1 0,1 0 0,-1 0 0,1 0 0,-1-1 0,1 1 0,-1 0 0,1-1 0,-1 1 0,0 0 0,1-1 0,-1 1 0,0-1 0,1 1 0,-1-1 0,0 1 0,0 0 0,1-1 0,-1 1 0,0-1 0,0 1 0,0-1 0,0 1 0,1-1 0,-1 0 0,0 1 0,0-1 0,7-28 0,-6 25 0,3-12-157,-1 4-853,0 1-1,0-1 1,-2-1 0,1 1 0,-2 0 0,0-19 0,-3 17-7072</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2.240"/>
    </inkml:context>
    <inkml:brush xml:id="br0">
      <inkml:brushProperty name="width" value="0.025" units="cm"/>
      <inkml:brushProperty name="height" value="0.025" units="cm"/>
      <inkml:brushProperty name="color" value="#AB008B"/>
    </inkml:brush>
  </inkml:definitions>
  <inkml:trace contextRef="#ctx0" brushRef="#br0">1 0 22197,'0'0'7303,"50"44"-14446,-34-42-896</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2.908"/>
    </inkml:context>
    <inkml:brush xml:id="br0">
      <inkml:brushProperty name="width" value="0.025" units="cm"/>
      <inkml:brushProperty name="height" value="0.025" units="cm"/>
      <inkml:brushProperty name="color" value="#AB008B"/>
    </inkml:brush>
  </inkml:definitions>
  <inkml:trace contextRef="#ctx0" brushRef="#br0">59 236 10954,'0'0'21349,"-8"5"-20949,5-3-385,0-1-13,0 1 0,0 0 0,0-1 0,0 1 0,1 0 0,-1 1 0,0-1 0,1 0 0,0 1 0,-1 0 0,1-1 0,0 1 0,1 0 1,-1 0-1,0 0 0,1 0 0,0 0 0,-1 1 0,1-1 0,0 0 0,1 1 0,-1-1 0,0 7 0,1-2-2,-1-1 0,1 0 0,0 1 0,0-1 0,1 0 0,2 10 0,-3-15 0,1-1 0,-1 1 0,1-1 0,0 1 0,-1-1 0,1 1 0,0-1 0,0 0 0,0 1 0,0-1 0,0 0 0,0 0 0,0 0 0,1 0 0,-1 0 0,0 0 0,1 0 0,-1 0 0,0 0 0,1-1 0,-1 1 0,1 0 0,-1-1 0,1 0 0,0 1 0,-1-1 0,1 0 0,-1 0 0,4 1 0,1-2-49,-1 0 1,0 0-1,1-1 1,-1 1-1,0-1 0,0 0 1,0 0-1,0-1 1,0 1-1,-1-1 0,1 0 1,-1-1-1,0 1 1,0-1-1,0 0 0,0 0 1,0 0-1,-1 0 1,0 0-1,0-1 0,0 0 1,0 0-1,-1 0 1,0 0-1,0 0 0,0 0 1,-1 0-1,2-7 1,-3 12 47,-1 0 1,1 1 0,0-1 0,0 0-1,0 0 1,0 1 0,0-1 0,0 0-1,0 0 1,0 1 0,0-1 0,0 0 0,0 0-1,0 0 1,0 1 0,0-1 0,1 0-1,-1 0 1,0 1 0,0-1 0,0 0-1,0 0 1,0 0 0,0 1 0,1-1-1,-1 0 1,0 0 0,0 0 0,0 0-1,0 1 1,1-1 0,-1 0 0,0 0-1,0 0 1,0 0 0,1 0 0,-1 0-1,0 0 1,0 0 0,1 0 0,-1 0-1,0 1 1,1-1 0,10-8-3,9-13 6,-13 9-65,14-17-332,-21 28 387,1 1 0,0-1 0,0 0 0,-1 1 0,1 0 0,0-1 0,0 1 0,0-1-1,0 1 1,-1 0 0,1 0 0,0-1 0,0 1 0,0 0 0,0 0 0,0 0-1,0 0 1,0 0 0,0 0 0,0 0 0,-1 1 0,1-1 0,0 0 0,0 0 0,0 1-1,0-1 1,0 0 0,-1 1 0,1-1 0,0 1 0,0-1 0,-1 1 0,1 0-1,1 0 1,-1 1 16,1-1 0,-1 0 0,1 0-1,0 0 1,0 0 0,-1-1 0,1 1 0,0 0-1,0-1 1,0 1 0,0-1 0,-1 1-1,1-1 1,0 0 0,0 0 0,0 0 0,0 0-1,0 0 1,0-1 0,0 1 0,0 0 0,0-1-1,-1 0 1,1 1 0,0-1 0,0 0-1,-1 0 1,4-2 0,5-3 76,-1-2 0,1 1 0,15-17-1,15-11-69,-38 34-3,0 0 0,0 0 0,0 0 0,0 0-1,0 0 1,0-1 0,0 1 0,-1-1 0,1 1 0,-1-1 0,1 0 0,-1 1 0,1-1 0,-1 0 0,0 0 0,0 0-1,0 0 1,0 0 0,0 0 0,-1 0 0,1 0 0,0-3 0,4-13 8,0 5-60,-2 0 1,1-1 0,-2 1 0,0-1 0,0-18 0,-2 31 177,-8 21 252,5-9-276,0 1 0,1-1 0,1 1 1,0-1-1,0 1 0,1 0 0,2 18 0,-1-28-113,-1-1-1,1 0 1,0 0-1,-1 0 1,1 0-1,0 0 1,0 0-1,0 0 1,0 0-1,0 0 1,0 0-1,0 0 1,0 0-1,0-1 1,0 1-1,0 0 1,1-1-1,-1 1 1,0-1-1,0 1 1,1-1-1,-1 0 1,0 0-1,1 1 1,-1-1-1,0 0 1,1 0-1,-1 0 1,0 0-1,1-1 1,-1 1-1,0 0 1,1-1-1,-1 1 1,0 0-1,0-1 1,1 0-1,1 0 1,48-24-5,-43 20-312,-1 0 1,-1 0-1,1-1 0,-1 1 1,0-1-1,0-1 1,5-6-1,-21 12-11733</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4.033"/>
    </inkml:context>
    <inkml:brush xml:id="br0">
      <inkml:brushProperty name="width" value="0.025" units="cm"/>
      <inkml:brushProperty name="height" value="0.025" units="cm"/>
      <inkml:brushProperty name="color" value="#AB008B"/>
    </inkml:brush>
  </inkml:definitions>
  <inkml:trace contextRef="#ctx0" brushRef="#br0">43 55 7271,'-2'-5'466,"2"3"239,-1 0 0,1 0 0,-1 0-1,0 0 1,1 0 0,-1 0 0,0 0 0,0 0-1,0 0 1,0 1 0,0-1 0,-1 0 0,1 1-1,0-1 1,-1 1 0,0-1 0,1 1 0,-1 0-1,0 0 1,1 0 0,-1 0 0,0 0 0,0 0-1,0 0 1,-3-1 0,4 6-510,0 0 1,0 0-1,0 0 1,1 0-1,0 0 0,0 0 1,0 0-1,1 7 1,-1-11-183,3 17 260,0-1 0,2 0 0,-1 0-1,2-1 1,0 1 0,1-1 0,1 0-1,0-1 1,1 0 0,17 21 0,-25-33-256,1-1 1,-1 1 0,0 0-1,1-1 1,-1 0 0,1 1-1,0-1 1,0 0 0,-1 0 0,1 0-1,0 0 1,0 0 0,0 0-1,0 0 1,0-1 0,0 1-1,0-1 1,0 1 0,0-1 0,0 0-1,0 0 1,0 0 0,3 0-1,-3-1 22,1 0 1,0-1-1,-1 1 0,1 0 0,-1-1 0,1 0 0,-1 1 0,0-1 1,1 0-1,-1 0 0,0 0 0,0-1 0,-1 1 0,4-4 0,4-11 184,0-1 0,0 1 0,10-38 0,-14 42-194,-5 12-29,1-1 0,-1 0 0,1 1 0,-1 0 0,1-1 0,0 1 0,0-1 0,0 1 0,0 0 0,0-1 0,0 1 0,0 0 0,0 0 0,0 0 0,2-2 0,-2 3 0,0 0 0,0 0 0,0 0 0,-1-1 0,1 1 0,0 0 0,0 0 0,0 0 0,-1 0 0,1 0 0,0 1 0,0-1 0,0 0 0,-1 0 0,1 0 0,0 1 0,0-1 0,-1 0 0,1 1 0,0-1 0,-1 1 0,2 0 0,5 5 0,-1 0 0,0 1 0,0 0 0,9 15 0,15 15 0,-29-37 0,1 1 0,-1 0 0,0-1 0,0 1 0,0-1 0,1 1 0,-1-1 0,0 0 0,0 1 0,1-1 0,-1 0 0,0 0 0,1 0 0,-1 0 0,0 0 0,1 0 0,-1 0 0,0 0 0,0-1 0,1 1 0,-1 0 0,0-1 0,0 1 0,1-1 0,-1 0 0,0 1 0,0-1 0,0 0 0,0 0 0,0 1 0,0-1 0,0 0 0,0 0 0,0 0 0,-1 0 0,1 0 0,0 0 0,-1-1 0,2-1 0,3-7 0,1 0 0,-2-1 0,7-20 0,-1 4 0,-10 25 0,1 1 0,-1 0 0,1 0 0,0-1 0,-1 1 0,1 0 0,0 0 0,0 0 0,0 0 0,0 0 0,0 0 0,0 0 0,0 0 0,0 0 0,0 0 0,0 0 0,1 1 0,-1-1 0,0 0 0,0 1 0,1-1 0,-1 1 0,3-1 0,25 11 0,-26-8 0,-1 0 0,1-1 0,0 0 0,0 1 0,0-1 0,0 0 0,0-1 0,0 1 0,4 0 0,-5-5-850,1 0 0,-1-1 0,1 1 1,-1 0-1,0-1 0,-1 0 0,1 1 0,-1-1 0,1-8 0,1 2-5294,-1 2-1955</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4.527"/>
    </inkml:context>
    <inkml:brush xml:id="br0">
      <inkml:brushProperty name="width" value="0.025" units="cm"/>
      <inkml:brushProperty name="height" value="0.025" units="cm"/>
      <inkml:brushProperty name="color" value="#AB008B"/>
    </inkml:brush>
  </inkml:definitions>
  <inkml:trace contextRef="#ctx0" brushRef="#br0">1 159 5189,'0'0'4489,"0"-10"-2577,0-34 339,0 17 7696,0 54-7241,1-18-2483,0 0 0,1 0 0,0 0-1,0 0 1,1-1 0,0 1 0,1-1-1,0 1 1,0-1 0,10 14 0,-13-21-206,0 0 1,0 0 0,-1-1 0,1 1-1,0 0 1,0-1 0,0 1 0,0 0-1,0-1 1,0 1 0,1-1 0,-1 0-1,0 1 1,0-1 0,0 0-1,0 0 1,0 0 0,0 0 0,1 0-1,-1 0 1,0 0 0,0 0 0,0 0-1,0 0 1,2-1 0,0 0-15,-1-1 0,0 1 1,0-1-1,1 1 0,-1-1 1,0 0-1,0 0 0,-1 0 1,1 0-1,3-4 0,3-7-285,-1 0 0,0 0 0,5-17 0,-9 22-59,2-2 469,-2 0 0,1 0 0,-1 0 1,-1-1-1,0 1 0,0-1 0,-1 0 0,-1-20 0,0 31-113,0-1 0,0 1 0,0 0 0,0-1-1,-1 1 1,1 0 0,0-1 0,0 1 0,0 0 0,0 0 0,-1-1-1,1 1 1,0 0 0,0-1 0,-1 1 0,1 0 0,0 0-1,0-1 1,-1 1 0,1 0 0,0 0 0,-1 0 0,1 0 0,0-1-1,-1 1 1,1 0 0,0 0 0,-1 0 0,1 0 0,0 0-1,-1 0 1,1 0 0,0 0 0,-1 0 0,1 0 0,0 0-1,-1 0 1,1 0 0,0 0 0,-1 0 0,1 1 0,0-1 0,-1 0-1,1 0 1,0 0 0,-1 0 0,1 1 0,0-1 0,-1 0-1,1 0 1,0 1 0,-1-1-8,-1 1-1,1 0 1,0 0-1,0-1 1,0 1-1,1 0 0,-1 0 1,0 0-1,0 0 1,0 0-1,1 0 1,-1 0-1,0 0 1,1 0-1,-1 2 1,-1 8 102,0 1 1,1 0-1,1-1 1,0 1 0,0-1-1,1 1 1,1 0-1,0-1 1,5 16-1,-6-23-89,1-1 0,-1 0 0,1 1 0,-1-1 0,1 0 0,0 0 0,0 0 0,1 0 0,-1 0-1,0-1 1,1 1 0,0-1 0,0 0 0,0 1 0,0-1 0,0-1 0,0 1 0,0 0 0,0-1-1,1 1 1,-1-1 0,1 0 0,-1 0 0,1 0 0,-1-1 0,1 0 0,0 1 0,-1-1 0,1 0-1,-1 0 1,1-1 0,0 1 0,4-2 0,-3 0-66,0 1 0,0-1 0,0 0 0,0 0-1,0 0 1,0-1 0,-1 0 0,1 0 0,-1 0 0,5-5 0,-7 6-590,0 0 0,0 0 1,0 0-1,0-1 0,0 1 1,-1 0-1,1-1 0,-1 1 1,0-1-1,1 0 0,-1 1 1,1-5-1,-2-7-7825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7.209"/>
    </inkml:context>
    <inkml:brush xml:id="br0">
      <inkml:brushProperty name="width" value="0.025" units="cm"/>
      <inkml:brushProperty name="height" value="0.025" units="cm"/>
    </inkml:brush>
  </inkml:definitions>
  <inkml:trace contextRef="#ctx0" brushRef="#br0">20 150 19154,'0'0'11835,"11"-1"-10724,-1 0-1064,1 0 1,-1-1 0,0-1-1,0 0 1,0 0 0,0-1-1,0 0 1,-1-1 0,0 0-1,0 0 1,0-1 0,0 0-1,12-13 1,10-15-48,-30 33 0,0 0 0,0 0 0,0-1 0,0 1 0,0 0 0,-1-1 0,1 1 0,0-1 0,-1 1 0,1-1 0,-1 1 0,1-1 0,-1 1 0,0-1 0,1 0 0,-1 1 0,0-1 0,0 0 0,0 1 0,-1-1 0,1 0 0,0 1 0,0-1 0,-2-2 0,1 3 0,-1 0 0,1 0 0,-1 0 0,1 1 0,-1-1 0,0 0 0,1 1 0,-1-1 0,0 1 0,0 0 0,1-1 0,-1 1 0,0 0 0,0 0 0,0 0 0,1 0 0,-1 1 0,0-1 0,0 0 0,1 1 0,-1-1 0,0 1 0,1-1 0,-4 3 0,-39 18 0,29-10 0,1 0 0,1 1 0,0 0 0,1 1 0,-13 16 0,21-25 0,1 1 0,-1 0 0,1 0 0,0 0 0,0 0 0,0 1 0,1-1 0,0 1 0,0 0 0,0-1 0,1 1 0,0 0 0,0 0 0,0 0 0,1 0 0,0 0 0,0 0 0,2 11 0,-1-15 3,0 0 1,0 0-1,0-1 1,0 1-1,0 0 1,0-1-1,1 1 1,-1-1-1,1 1 1,-1-1-1,1 1 1,0-1-1,-1 0 0,1 0 1,0 0-1,0 0 1,0 0-1,0 0 1,0-1-1,0 1 1,0-1-1,0 1 1,2-1-1,55 5-253,-49-5 75,7-1-996,-1 1 0,0-2 0,1 0 0,-1-1 0,25-8 0,-24 5-1570,0-1 1,0-1-1,0 0 1,27-20-1,0-5-8699</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04.897"/>
    </inkml:context>
    <inkml:brush xml:id="br0">
      <inkml:brushProperty name="width" value="0.025" units="cm"/>
      <inkml:brushProperty name="height" value="0.025" units="cm"/>
      <inkml:brushProperty name="color" value="#AB008B"/>
    </inkml:brush>
  </inkml:definitions>
  <inkml:trace contextRef="#ctx0" brushRef="#br0">0 1 20307,'0'0'11851,"18"54"-28699</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3.479"/>
    </inkml:context>
    <inkml:brush xml:id="br0">
      <inkml:brushProperty name="width" value="0.025" units="cm"/>
      <inkml:brushProperty name="height" value="0.025" units="cm"/>
      <inkml:brushProperty name="color" value="#AB008B"/>
    </inkml:brush>
  </inkml:definitions>
  <inkml:trace contextRef="#ctx0" brushRef="#br0">1 0 4869,'0'0'20697,"8"3"-17124,11 3-3212,7 3-3853,-6-7-4675,-7-2 576</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3.946"/>
    </inkml:context>
    <inkml:brush xml:id="br0">
      <inkml:brushProperty name="width" value="0.025" units="cm"/>
      <inkml:brushProperty name="height" value="0.025" units="cm"/>
      <inkml:brushProperty name="color" value="#AB008B"/>
    </inkml:brush>
  </inkml:definitions>
  <inkml:trace contextRef="#ctx0" brushRef="#br0">0 49 21909,'0'0'8456,"51"-47"-13357,-35 45 1410,-5 2-417,-2 0-1249,-3 0-4035</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4.290"/>
    </inkml:context>
    <inkml:brush xml:id="br0">
      <inkml:brushProperty name="width" value="0.025" units="cm"/>
      <inkml:brushProperty name="height" value="0.025" units="cm"/>
      <inkml:brushProperty name="color" value="#AB008B"/>
    </inkml:brush>
  </inkml:definitions>
  <inkml:trace contextRef="#ctx0" brushRef="#br0">13 0 11371,'0'0'10826,"-12"20"-10634,27-20-128,1 0-160,2-4-1986,-1-2-1890,-2 1-1921</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4.861"/>
    </inkml:context>
    <inkml:brush xml:id="br0">
      <inkml:brushProperty name="width" value="0.025" units="cm"/>
      <inkml:brushProperty name="height" value="0.025" units="cm"/>
      <inkml:brushProperty name="color" value="#AB008B"/>
    </inkml:brush>
  </inkml:definitions>
  <inkml:trace contextRef="#ctx0" brushRef="#br0">19 29 17681,'0'0'5621,"-4"8"-4457,-11 25-438,15-33-715,0 1 0,0-1 0,0 0 0,0 1 0,0-1 0,0 0 0,0 1 0,0-1 0,0 0 0,0 1 0,1-1 0,-1 0 0,0 1 0,0-1 0,0 0 0,0 0 0,0 1 0,1-1 0,-1 0 0,0 1 0,0-1 0,0 0 0,1 0 0,-1 1 0,0-1 0,0 0 0,1 0 0,-1 0 0,0 0 0,1 1 0,-1-1 0,0 0 0,1 0 0,-1 0 0,0 0 0,1 0 0,-1 0 0,0 0 0,1 0 0,-1 0 0,0 0 0,1 0 0,-1 0 0,0 0 0,1 0 0,-1 0 0,0 0 0,1 0 0,-1 0 0,0 0 0,0-1 0,1 1 0,-1 0 0,0 0 0,1 0 0,-1 0 0,0-1 0,0 1 1,1 0-1,-1-1 0,21-7 144,-14 4-101,0 0 0,0 0 0,0-1 0,0 0 0,-1 0-1,0-1 1,0 1 0,0-1 0,-1-1 0,7-9 0,-12 16 127,-1 0-179,0 0-1,-1 1 0,1-1 0,0 1 1,-1-1-1,1 1 0,0 0 0,0-1 1,-1 1-1,1 0 0,0 0 0,0 0 1,0 0-1,0 0 0,0 0 0,0 0 1,1 0-1,-1 0 0,0 1 0,0-1 1,0 2-1,-15 27-71,15-28 53,0 0 1,0 0-1,1 0 1,-1 0-1,1 0 0,-1 0 1,1 0-1,0 0 1,0 0-1,0 0 1,0 0-1,0 0 1,0 0-1,0 0 1,1 0-1,-1 0 1,1 0-1,-1 0 1,1 0-1,0 0 1,1 2-1,-1-3-197,0-1 1,0 1-1,0 0 0,1 0 1,-1 0-1,0-1 0,0 1 1,1-1-1,-1 1 0,1-1 1,-1 0-1,0 1 0,1-1 0,-1 0 1,1 0-1,-1 0 0,0 0 1,1 0-1,-1 0 0,1 0 1,-1-1-1,0 1 0,1 0 1,-1-1-1,0 1 0,1-1 1,-1 0-1,0 1 0,0-1 1,1 0-1,1-1 0,18-17-7099</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5.393"/>
    </inkml:context>
    <inkml:brush xml:id="br0">
      <inkml:brushProperty name="width" value="0.025" units="cm"/>
      <inkml:brushProperty name="height" value="0.025" units="cm"/>
      <inkml:brushProperty name="color" value="#AB008B"/>
    </inkml:brush>
  </inkml:definitions>
  <inkml:trace contextRef="#ctx0" brushRef="#br0">0 0 14862,'0'0'5445,"0"49"-3427,0-35-32,5-3-256,-2-1-673,0-1-673,1-4-320,-2 0 0,-1-2 0,4-2-32,1 0-384,-1 0-641,6-1-769,-2 0-1024,1 0-1955,-2 0-6309</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0.129"/>
    </inkml:context>
    <inkml:brush xml:id="br0">
      <inkml:brushProperty name="width" value="0.025" units="cm"/>
      <inkml:brushProperty name="height" value="0.025" units="cm"/>
      <inkml:brushProperty name="color" value="#AB008B"/>
    </inkml:brush>
  </inkml:definitions>
  <inkml:trace contextRef="#ctx0" brushRef="#br0">1 0 17232,'0'0'865,"64"54"-128,-25-28 288,1-4-801,2 0-160,-3-6-64,2-3 0,-6-4-288,-4-4-1057,-8-5-2659,-5 0-5189</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0.546"/>
    </inkml:context>
    <inkml:brush xml:id="br0">
      <inkml:brushProperty name="width" value="0.025" units="cm"/>
      <inkml:brushProperty name="height" value="0.025" units="cm"/>
      <inkml:brushProperty name="color" value="#AB008B"/>
    </inkml:brush>
  </inkml:definitions>
  <inkml:trace contextRef="#ctx0" brushRef="#br0">0 1 12043,'10'9'2264,"1"2"-2268,-2 0 840,2-1 0,-1 0 1,1-1-1,15 10 0,-22-17-847,0 0 0,0 0 0,0 0 0,0-1 0,0 1-1,0-1 1,1 0 0,5 1 0,-7-2-329,0 0 0,0 0 0,0-1-1,-1 1 1,1 0 0,0-1 0,0 0 0,-1 1 0,1-1 0,0 0-1,-1-1 1,1 1 0,-1 0 0,4-3 0,-3 2-73,0 0-1,0 0 1,1 1-1,-1-1 1,0 1 0,1 0-1,-1 0 1,0 0 0,1 0-1,0 1 1,5-1-1,-2 1 284,0 0 0,0 1-1,-1 0 1,1 0 0,11 4-1,5 4 1184,0 1 0,33 19 1,-23-10-804,166 65 1448,-74-34 138,-120-48-1776,249 101 4249,-77-53-7690,-124-37-3399,-28-5-1527</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0.873"/>
    </inkml:context>
    <inkml:brush xml:id="br0">
      <inkml:brushProperty name="width" value="0.025" units="cm"/>
      <inkml:brushProperty name="height" value="0.025" units="cm"/>
      <inkml:brushProperty name="color" value="#AB008B"/>
    </inkml:brush>
  </inkml:definitions>
  <inkml:trace contextRef="#ctx0" brushRef="#br0">0 1 6182,'16'8'1927,"205"92"4426,-118-64-6503,89 36 1593,-129-45-3232,83 23 0,-86-33-2674,-26-8 336</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1.355"/>
    </inkml:context>
    <inkml:brush xml:id="br0">
      <inkml:brushProperty name="width" value="0.025" units="cm"/>
      <inkml:brushProperty name="height" value="0.025" units="cm"/>
      <inkml:brushProperty name="color" value="#AB008B"/>
    </inkml:brush>
  </inkml:definitions>
  <inkml:trace contextRef="#ctx0" brushRef="#br0">0 0 3043,'11'5'3497,"114"36"1839,-30-17-6471,-14-5-4391,106 35 7632,-142-41-3597,-11-1 4552,52 26 0,-55-23-570,63 21-1,-39-30-5241,-13-3-1164,-14 6 4480,-6 3 3985,42 29 1,-4-2 347,-16-18-5487,-25-13 438,13 5 354,-13-9-4499</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7.552"/>
    </inkml:context>
    <inkml:brush xml:id="br0">
      <inkml:brushProperty name="width" value="0.025" units="cm"/>
      <inkml:brushProperty name="height" value="0.025" units="cm"/>
    </inkml:brush>
  </inkml:definitions>
  <inkml:trace contextRef="#ctx0" brushRef="#br0">171 146 12588,'0'0'9593,"-10"5"-6865,-9 4-1600,1 1 1,1 1-1,-30 23 1,40-28-740,0 0 0,1 1 0,-1-1 1,2 1-1,-10 14 0,13-18-326,1 1 0,-1-1 0,1 0 1,-1 0-1,1 1 0,0-1 0,0 1 0,1-1 0,-1 1 0,1-1 0,-1 1 0,1 0 0,0-1 0,1 1 0,0 5 0,0-7-63,0 0 0,1 0 0,-1 0 0,0-1 0,1 1 0,-1 0 0,1-1 0,-1 1 0,1-1 0,0 0 0,0 1 0,0-1 0,0 0 0,0 0 0,0 0 0,0 0 0,0-1 0,0 1 0,0-1 0,0 1 0,0-1 0,1 1 0,-1-1 0,0 0 0,0 0 0,0 0 0,3-1 0,4 1 0,0 0 0,0-1 0,0 0 0,0-1 0,15-4 0,-7-2-46,1 0 0,-1-2 0,-1 0 0,0 0 0,-1-2 0,0 0 0,26-28 0,85-110-420,-107 125 446,-10 14 17,-5 6 18,1-1 0,-1 0 0,0 1 0,-1-1 0,1-1-1,3-8 1,-20 21 450,2 5-438,0 0 1,0 0-1,1 1 1,1 1-1,0 0 0,-15 27 1,20-33-22,1 0-1,0 0 1,0 1 0,1-1-1,0 1 1,0-1-1,0 1 1,1 0 0,0-1-1,1 1 1,0 0 0,0 0-1,0 0 1,1-1 0,1 1-1,2 10 1,-2-14-86,0 1 1,0-1-1,1 0 0,0 0 0,0 0 1,0 0-1,1 0 0,-1 0 0,1-1 1,0 0-1,0 0 0,0 0 0,0 0 1,0 0-1,7 2 0,-3-2-644,0 1 0,0-1 0,1-1 0,-1 1 0,1-1 0,0-1 0,17 1 0,12-2-10593</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52.472"/>
    </inkml:context>
    <inkml:brush xml:id="br0">
      <inkml:brushProperty name="width" value="0.025" units="cm"/>
      <inkml:brushProperty name="height" value="0.025" units="cm"/>
      <inkml:brushProperty name="color" value="#AB008B"/>
    </inkml:brush>
  </inkml:definitions>
  <inkml:trace contextRef="#ctx0" brushRef="#br0">0 1 17072,'0'0'13085,"6"5"-12285,18 18-127,-12-17 993,-3-7-3293,-6-5-3584,-8-1-3876,-13-4-5690</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5.720"/>
    </inkml:context>
    <inkml:brush xml:id="br0">
      <inkml:brushProperty name="width" value="0.025" units="cm"/>
      <inkml:brushProperty name="height" value="0.025" units="cm"/>
      <inkml:brushProperty name="color" value="#AB008B"/>
    </inkml:brush>
  </inkml:definitions>
  <inkml:trace contextRef="#ctx0" brushRef="#br0">0 20 16207,'0'0'12332,"12"-10"-12524,-3 6-737,5 0-897,-1 2-1217,-1 2-1281,-1 0-2947</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6.093"/>
    </inkml:context>
    <inkml:brush xml:id="br0">
      <inkml:brushProperty name="width" value="0.025" units="cm"/>
      <inkml:brushProperty name="height" value="0.025" units="cm"/>
      <inkml:brushProperty name="color" value="#AB008B"/>
    </inkml:brush>
  </inkml:definitions>
  <inkml:trace contextRef="#ctx0" brushRef="#br0">1 34 18449,'0'0'7848,"35"-13"-8168,-14 5-1250,2 2-1120,-2 1-1314,-1 3-2050</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6.448"/>
    </inkml:context>
    <inkml:brush xml:id="br0">
      <inkml:brushProperty name="width" value="0.025" units="cm"/>
      <inkml:brushProperty name="height" value="0.025" units="cm"/>
      <inkml:brushProperty name="color" value="#AB008B"/>
    </inkml:brush>
  </inkml:definitions>
  <inkml:trace contextRef="#ctx0" brushRef="#br0">1 0 17328,'0'0'4517,"59"16"-7464,-35-18-384,-3 2-1282</inkml:trace>
  <inkml:trace contextRef="#ctx0" brushRef="#br0" timeOffset="1">533 242 10602,'0'0'11307,"59"-38"-11115,-41 33-160,-1 1-513,6 4-1857,2 0-1730,2 0-1601</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16.808"/>
    </inkml:context>
    <inkml:brush xml:id="br0">
      <inkml:brushProperty name="width" value="0.025" units="cm"/>
      <inkml:brushProperty name="height" value="0.025" units="cm"/>
      <inkml:brushProperty name="color" value="#AB008B"/>
    </inkml:brush>
  </inkml:definitions>
  <inkml:trace contextRef="#ctx0" brushRef="#br0">1 1 9801,'0'0'15727,"50"47"-17328,-34-46-2211,4-1-2562</inkml:trace>
  <inkml:trace contextRef="#ctx0" brushRef="#br0" timeOffset="1">174 225 20307,'0'0'737,"-48"19"-2819,36-19-5990</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00.814"/>
    </inkml:context>
    <inkml:brush xml:id="br0">
      <inkml:brushProperty name="width" value="0.025" units="cm"/>
      <inkml:brushProperty name="height" value="0.025" units="cm"/>
      <inkml:brushProperty name="color" value="#AB008B"/>
    </inkml:brush>
  </inkml:definitions>
  <inkml:trace contextRef="#ctx0" brushRef="#br0">41 131 7911,'0'0'15311,"3"-4"-14201,9-14-294,-3 14 2452,1 10-2018,-2-3-812,-1-19-108,-6 5-171,0 0-1,-1 0 0,-1-19 1,1 27-131,0 1 0,-1 0 0,1-1 0,-1 1 0,1 0 0,-1 0 0,0 0 1,0-1-1,0 1 0,0 0 0,-2-2 0,2 3-3,1 1 0,-1-1 1,0 1-1,1-1 0,-1 1 0,0 0 1,0-1-1,1 1 0,-1 0 0,0-1 0,0 1 1,0 0-1,1 0 0,-1 0 0,0 0 0,0 0 1,0 0-1,1 0 0,-1 0 0,0 0 0,0 0 1,0 0-1,0 0 0,1 0 0,-1 1 1,0-1-1,0 0 0,1 1 0,-1-1 0,0 1 1,0 0-1,-2 1-10,1 0 1,0 0 0,0 0-1,1 0 1,-1 1 0,0-1-1,1 1 1,-1-1-1,1 1 1,0 0 0,0-1-1,0 1 1,0 0-1,1 0 1,-1 0 0,1-1-1,-1 6 1,-2 53 186,3-56-157,0-2-42,0 0-1,0 0 0,0 0 0,1 0 0,0 0 1,-1-1-1,1 1 0,0 0 0,0 0 1,0-1-1,1 1 0,-1 0 0,1-1 0,2 4 1,-3-5-4,0-1 1,0 1 0,0 0 0,0 0 0,0-1 0,0 1-1,0-1 1,0 1 0,1-1 0,-1 1 0,0-1 0,0 0-1,1 0 1,-1 0 0,0 1 0,0-1 0,1 0-1,-1 0 1,0-1 0,0 1 0,1 0 0,-1 0 0,0-1-1,0 1 1,1-1 0,-1 1 0,0-1 0,0 1-1,0-1 1,0 0 0,0 1 0,0-1 0,0 0 0,0 0-1,0 0 1,1-1 0,2-3 0,0 1 0,-1-1 0,0 1 0,0-1 0,0 0 0,0 0 0,-1 0 0,1-1 0,-1 1 0,-1 0 0,1-1 0,-1 0 0,0 1 0,0-1 0,-1 0 0,0-10 0,0 15 0,0 1 0,0 0 0,0-1 0,0 1 0,1 0 0,-1-1 0,0 1 0,0 0 0,0-1 0,-1 1 0,1 0 0,0-1 0,0 1 0,0 0 0,0 0 0,0-1 0,0 1 0,0 0 0,0-1 0,-1 1 0,1 0 0,0 0 0,0-1 0,0 1 0,-1 0 0,1 0 0,0-1 0,0 1 0,-1 0 0,1 0 0,0 0 0,0 0 0,-1-1 0,1 1 0,0 0 0,-1 0 0,1 0 0,-1 0 0,-11 7 0,-11 18 0,16-9 0,0 0 0,0 0 0,1 0 0,1 1 0,1 0 0,1 0 0,0 0 0,-1 22 0,8-37 0,5-9 0,6-10 0,-11 9 0,1-1 0,-2 1 0,1-1 0,-1 0 0,0-1 0,-1 1 0,0 0 0,-1-1 0,1 1 0,-2-1 0,1 1 0,-3-17 0,2 26 0,0-1 0,0 1 0,0-1 0,0 1 0,0-1 0,-1 1 0,1 0 0,0-1 0,0 1 0,0-1 0,-1 1 0,1-1 0,0 1 0,-1 0 0,1-1 0,0 1 0,-1 0 0,1-1 0,0 1 0,-1 0 0,1 0 0,-1-1 0,1 1 0,-1 0 0,1 0 0,0 0 0,-1-1 0,1 1 0,-1 0 0,1 0 0,-1 0 0,1 0 0,-1 0 0,1 0 0,-1 0 0,1 0 0,-1 0 0,1 0 0,-1 0 0,1 0 0,-1 1 0,1-1 0,0 0 0,-1 0 0,1 0 0,-1 1 0,1-1 0,-1 0 0,1 0 0,0 1 0,-1-1 0,1 0 0,-1 2 0,-19 18 0,12-4 0,0 0 0,1 0 0,1 1 0,1-1 0,0 1 0,1 0 0,1 1 0,0-1 0,1 19 0,2-36 0,0 1 0,-1-1 0,1 0 0,0 0 0,0 0 0,0 0 0,0 1 0,0-1 0,0 0 0,0 0 0,0 0 0,0 0 0,0 1 0,1-1 0,-1 0 0,0 0 0,0 0 0,0 0 0,0 1 0,0-1 0,0 0 0,0 0 0,0 0 0,0 0 0,0 0 0,1 1 0,-1-1 0,0 0 0,0 0 0,0 0 0,0 0 0,0 0 0,1 0 0,-1 0 0,0 0 0,0 0 0,0 0 0,0 0 0,1 1 0,-1-1 0,0 0 0,0 0 0,0 0 0,0 0 0,1 0 0,-1 0 0,0 0 0,0-1 0,0 1 0,11-6 0,7-14 0,-12 11 0,-1-1 0,-1 0 0,0 0 0,0 0 0,-1 0 0,0 0 0,0-1 0,-2 1 0,1-1 0,-1-17 0,-1 27 0,1 1 0,-1 0 0,0-1 0,0 1 0,0 0 0,0 0 0,0-1 0,0 1 0,0 0 0,0-1 0,0 1 0,0 0 0,0-1 0,0 1 0,0 0 0,0 0 0,0-1 0,0 1 0,0 0 0,-1-1 0,1 1 0,0 0 0,0 0 0,0-1 0,0 1 0,-1 0 0,1 0 0,0 0 0,0-1 0,0 1 0,-1 0 0,1 0 0,0 0 0,0-1 0,-1 1 0,1 0 0,0 0 0,0 0 0,-1 0 0,1 0 0,-1 0 0,-11 9 0,-7 21 0,17-27 0,-20 57 0,20-56 0,1 0 0,0 0 0,0 0 0,0 0 0,0 0 0,1 1 0,0-1 0,0 0 0,0 0 0,0 1 0,1-1 0,1 5 0,-2-8 0,0-1 0,1 0 0,-1 0 0,1 1 0,-1-1 0,0 0 0,1 0 0,-1 0 0,1 1 0,-1-1 0,1 0 0,-1 0 0,0 0 0,1 0 0,-1 0 0,1 0 0,-1 0 0,1 0 0,-1 0 0,1 0 0,-1 0 0,0 0 0,1-1 0,-1 1 0,1 0 0,-1 0 0,1 0 0,-1-1 0,0 1 0,1 0 0,-1 0 0,0-1 0,1 1 0,-1 0 0,0-1 0,1 1 0,-1 0 0,0-1 0,0 1 0,1 0 0,-1-1 0,0 1 0,0-1 0,14-16 0,-7 7 0,-1 0 0,0 0 0,-1-1 0,-1 0 0,1 0 0,-2 0 0,1-1 0,-2 1 0,1-1 0,-2 1 0,1-20 0,-3 57-2228,-2 0 0,-10 39 0,8-45-5021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05.661"/>
    </inkml:context>
    <inkml:brush xml:id="br0">
      <inkml:brushProperty name="width" value="0.025" units="cm"/>
      <inkml:brushProperty name="height" value="0.025" units="cm"/>
      <inkml:brushProperty name="color" value="#AB008B"/>
    </inkml:brush>
  </inkml:definitions>
  <inkml:trace contextRef="#ctx0" brushRef="#br0">32 2 6822,'0'0'11948,"-4"0"-10672,3 0-1116,-1 0 0,1 0 0,0 0 0,0 0 0,0 1 0,0-1 0,0 0 0,0 1 1,0-1-1,0 1 0,0-1 0,0 1 0,0-1 0,0 1 0,1 0 0,-1-1 0,0 1 1,0 0-1,1 0 0,-1-1 0,0 1 0,1 0 0,-1 0 0,1 0 0,-2 2 0,1-1 78,1 1-1,-1 0 0,1-1 0,-1 1 1,1-1-1,0 1 0,0 0 0,0-1 1,0 1-1,0 0 0,1-1 1,-1 1-1,2 3 0,-2-6-224,0 0 0,0 0 0,0 0 0,0-1 0,0 1 1,0 0-1,0 0 0,0 0 0,0-1 0,0 1 0,0 0 0,0 0 0,0 0 0,0 0 0,0-1 0,0 1 0,0 0 0,1 0 1,-1 0-1,0 0 0,0-1 0,0 1 0,0 0 0,0 0 0,0 0 0,1 0 0,-1 0 0,0-1 0,0 1 0,0 0 1,0 0-1,1 0 0,-1 0 0,0 0 0,0 0 0,0 0 0,1 0 0,-1 0 0,0 0 0,0 0 0,0 0 0,1 0 0,-1 0 1,0 0-1,0 0 0,0 0 0,1 0 0,-1 0 0,0 0 0,0 0 0,0 0 0,0 0 0,1 0 0,-1 1 0,0-1 0,0 0 1,0 0-1,0 0 0,1 0 0,-1 0 0,0 1 0,0-1 0,0 0 0,0 0 0,0 0 0,0 1 0,6-17 414,-7-20 269,1 36-686,0 0 1,0 0-1,0 0 1,0 0 0,0-1-1,0 1 1,0 0 0,0 0-1,0 0 1,0 0-1,0 0 1,0 0 0,0 0-1,0-1 1,0 1-1,0 0 1,0 0 0,0 0-1,0 0 1,0 0 0,-1 0-1,1 0 1,0 0-1,0 0 1,0-1 0,0 1-1,0 0 1,0 0 0,0 0-1,0 0 1,0 0-1,0 0 1,0 0 0,-1 0-1,1 0 1,0 0 0,0 0-1,0 0 1,0 0-1,0 0 1,0 0 0,0 0-1,0 0 1,-1 0-1,1 0 1,0 0 0,0 0-1,0 0 1,0 0 0,0 0-1,0 0 1,0 0-1,0 0 1,-1 0 0,1 0-1,0 0 1,0 0 0,0 0-1,0 0 1,0 0-1,0 0 1,0 0 0,0 0-1,0 1 1,-1-1-1,-4 19 361,3-9-262,0 0 0,1 0 0,0-1 0,1 1 0,0 0 0,1 0 1,0 0-1,2 11 0,-3-21-99,0 1 0,1 0 0,-1-1 1,0 1-1,0-1 0,0 1 0,1-1 0,-1 1 0,0-1 1,0 1-1,1-1 0,-1 1 0,0-1 0,1 1 0,-1-1 1,1 1-1,-1-1 0,1 0 0,-1 1 0,1-1 0,-1 0 1,1 1-1,-1-1 0,1 0 0,-1 0 0,1 1 0,-1-1 1,1 0-1,0 0 0,-1 0 0,1 0 0,13-12 399,2-27 21,-14 31-427,-1 0 1,0 0-1,0 0 1,-1-1-1,-2-13 1,-1 21-4,-1 9 0,-3 8 0,6 0 0,-1-1 0,3 30 0,-1-45 0,0 0 0,0 0 0,0 0 0,0 0 0,0 0 0,0-1 0,0 1 0,0 0 0,0 0 0,0 0 0,0 0 0,0-1 0,0 1 0,0 0 0,0 0 0,1 0 0,-1 0 0,0 0 0,0 0 0,0-1 0,0 1 0,0 0 0,0 0 0,0 0 0,1 0 0,-1 0 0,0 0 0,0 0 0,0 0 0,0 0 0,1 0 0,-1-1 0,0 1 0,0 0 0,0 0 0,0 0 0,0 0 0,1 0 0,-1 0 0,0 0 0,0 0 0,0 0 0,0 1 0,1-1 0,-1 0 0,0 0 0,0 0 0,0 0 0,0 0 0,1 0 0,-1 0 0,0 0 0,0 0 0,0 0 0,0 0 0,0 1 0,0-1 0,0 0 0,1 0 0,-1 0 0,0 0 0,6-12 0,0-45 0,-5 49 0,3 29 0,-2-6 0,-2-14 0,5 23-134,3-27-423,6-9-252,-3 8-3232,-3 3-3999</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46.076"/>
    </inkml:context>
    <inkml:brush xml:id="br0">
      <inkml:brushProperty name="width" value="0.025" units="cm"/>
      <inkml:brushProperty name="height" value="0.025" units="cm"/>
      <inkml:brushProperty name="color" value="#AB008B"/>
    </inkml:brush>
  </inkml:definitions>
  <inkml:trace contextRef="#ctx0" brushRef="#br0">14 3204 10090,'0'0'3790,"-3"8"-2594,-5 26 74,5-26 17,25-50 4078,83-140-755,54-99-4063,238-481-202,185-343 543,-408 805-504,110-212 497,-277 498-838,-4 9-135,0 0 0,-1 0 0,1 1 1,-1-1-1,0-1 0,-1 1 0,1 0 0,-1 0 0,0-6 0,-17 21-12026,8-9 4933</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8:46.450"/>
    </inkml:context>
    <inkml:brush xml:id="br0">
      <inkml:brushProperty name="width" value="0.025" units="cm"/>
      <inkml:brushProperty name="height" value="0.025" units="cm"/>
      <inkml:brushProperty name="color" value="#AB008B"/>
    </inkml:brush>
  </inkml:definitions>
  <inkml:trace contextRef="#ctx0" brushRef="#br0">44 379 8168,'0'0'5771,"-7"-8"-2771,5 6-3009,-2-4 483,-1 1 0,1-1 0,0 0 1,0-1-1,1 1 0,-4-7 0,6 10-273,1 1 0,-1 0 0,0 0 0,1-1 0,0 1 0,-1 0 0,1-1 0,0 1 0,0 0-1,1-1 1,-1 1 0,0 0 0,1-1 0,-1 1 0,1 0 0,0 0 0,0 0 0,0-1 0,0 1 0,0 0 0,0 0 0,0 0 0,1 1-1,-1-1 1,1 0 0,-1 0 0,4-2 0,130-99 3915,-40 33-3299,-77 56-743,50-36 5,-64 48-58,0-1-1,1 1 0,-1 0 1,1 0-1,-1 0 0,1 1 1,0-1-1,0 1 0,0 0 0,0 1 1,-1-1-1,1 1 0,9 0 1,-12 1 15,-1 0 0,1 0 0,-1 0 0,1 0 0,-1 0 0,0 0 0,1 0 0,-1 0 0,0 0 0,0 0 0,0 1 0,0-1 0,0 1 0,0-1 0,0 1 0,0-1 0,0 1 0,-1-1 0,1 1 0,-1 0 0,1-1 1,-1 1-1,0 0 0,1 2 0,3 52 514,-4-45-523,-1 177 22,-2-124-50,2-1 0,3 1-1,3-1 1,15 71 0,-18-125-2,19 58-1258,-19-63 887,-1-1-1,1 0 1,0 1 0,0-1-1,0 0 1,1 0 0,-1 0-1,1 0 1,3 2 0,9 0-9673</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08.761"/>
    </inkml:context>
    <inkml:brush xml:id="br0">
      <inkml:brushProperty name="width" value="0.025" units="cm"/>
      <inkml:brushProperty name="height" value="0.025" units="cm"/>
      <inkml:brushProperty name="color" value="#AB008B"/>
    </inkml:brush>
  </inkml:definitions>
  <inkml:trace contextRef="#ctx0" brushRef="#br0">1 1 6054,'0'0'15849,"2"12"-15192,32 121 1472,56 139-1,-28-95-1159,-22-46-546,-11-34 153,60 135 0,-84-221-3194,-29-52-4624,-7 7 1391,-8-3-3315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8.488"/>
    </inkml:context>
    <inkml:brush xml:id="br0">
      <inkml:brushProperty name="width" value="0.025" units="cm"/>
      <inkml:brushProperty name="height" value="0.025" units="cm"/>
    </inkml:brush>
  </inkml:definitions>
  <inkml:trace contextRef="#ctx0" brushRef="#br0">1 0 16976,'0'0'9620,"1"12"-8793,2 8-551,-2-7-86,0 0 0,2 0 0,-1 0 1,9 22-1,-10-32-148,1 0 0,-1 1 0,1-1 0,-1 0 0,1-1 1,0 1-1,0 0 0,1 0 0,-1-1 0,0 0 0,1 1 0,0-1 1,-1 0-1,1 0 0,0 0 0,0-1 0,0 1 0,0-1 0,0 1 1,1-1-1,-1 0 0,0 0 0,1-1 0,-1 1 0,5 0 0,2-1 120,0 0-1,0-1 0,1 0 0,-1 0 0,0-1 0,-1-1 0,1 1 0,0-2 0,-1 1 0,11-6 0,0-2 134,-1-1 0,-1 0 1,27-24-1,-45 36-294,0-1 1,0 1 0,1 0 0,-1-1 0,0 1-1,0 0 1,1 0 0,-1-1 0,0 1 0,1 0 0,-1 0-1,1 0 1,-1-1 0,0 1 0,1 0 0,-1 0-1,1 0 1,-1 0 0,0 0 0,1 0 0,-1 0-1,1 0 1,-1 0 0,0 0 0,1 0 0,-1 0-1,1 0 1,-1 0 0,0 0 0,1 0 0,-1 0 0,1 1-1,-1-1 1,1 0 0,5 17 20,-6 30-35,-1-38 10,1-8 3,0 1 0,0 0 0,0-1 0,0 1 0,1 0 0,-1 0 0,0-1 0,1 1 0,-1-1 0,1 1 0,0 0 0,-1-1 0,1 1 0,0-1 0,0 1 0,0-1 0,0 0 0,0 1 0,0-1 0,0 0 0,1 0 0,-1 0 0,0 1 0,1-1 0,1 0 0,0 1 0,0-1 0,1 0 0,-1 0 0,1-1 0,0 1 0,-1-1 0,1 0 0,-1 0 0,1 0 0,0 0 0,4-1 0,8-2 0,-1-1 0,1-1 0,-1 0 0,22-11 0,183-114 0,-220 129 0,1 0 0,0 1 0,0-1 0,0 1 0,-1-1 0,1 1 0,0-1 0,0 1 0,0-1 0,0 1 0,0 0 0,0 0 0,0-1 0,0 1 0,0 0 0,0 0 0,0 0 0,0 0 0,0 0 0,0 1 0,0-1 0,0 0 0,0 0 0,0 0 0,0 1 0,0-1 0,0 1 0,0-1 0,0 1 0,0-1 0,-1 1 0,2 0 0,-1 1 0,0 0 0,0 0 0,-1 1 0,1-1 0,-1 0 0,1 0 0,-1 0 0,0 1 0,0-1 0,0 0 0,0 0 0,0 0 0,-2 5 0,-1 8 0,-1 0 0,0 1 0,-8 16 0,-3-3-202,11-23-165,1 0 0,0 0 0,0 1 0,0-1 0,1 1 0,-4 13 0,6-62-12365,-2 11-1649</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09.102"/>
    </inkml:context>
    <inkml:brush xml:id="br0">
      <inkml:brushProperty name="width" value="0.025" units="cm"/>
      <inkml:brushProperty name="height" value="0.025" units="cm"/>
      <inkml:brushProperty name="color" value="#AB008B"/>
    </inkml:brush>
  </inkml:definitions>
  <inkml:trace contextRef="#ctx0" brushRef="#br0">1 294 10410,'5'8'2263,"16"24"-36,14 25 400,3-1 1,2-3 0,73 76 0,-108-124-2399,1 0 0,0-1 0,0 0 0,0 0 0,11 5 0,-15-8-130,-1 0-1,1-1 1,-1 1 0,1 0-1,-1-1 1,1 0 0,0 1 0,-1-1-1,1 0 1,0 0 0,-1 0-1,1 0 1,-1 0 0,1 0-1,0 0 1,-1 0 0,1-1-1,0 1 1,-1-1 0,1 1-1,-1-1 1,1 0 0,-1 0 0,1 1-1,-1-1 1,0 0 0,1 0-1,-1 0 1,0-1 0,0 1-1,2-2 1,1-4 58,0-1 1,0 0-1,-1 0 1,0 0-1,0 0 0,0 0 1,-1 0-1,1-11 1,5-77 1066,-5 56-1041,14-335-5260,-17 319-2530</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0.653"/>
    </inkml:context>
    <inkml:brush xml:id="br0">
      <inkml:brushProperty name="width" value="0.025" units="cm"/>
      <inkml:brushProperty name="height" value="0.025" units="cm"/>
      <inkml:brushProperty name="color" value="#AB008B"/>
    </inkml:brush>
  </inkml:definitions>
  <inkml:trace contextRef="#ctx0" brushRef="#br0">1 258 11403,'0'0'11707,"8"13"-11392,61 83 175,-58-81-142,1-1 0,0-1 0,1 0 0,1-1 0,21 16 0,-34-27-272,0 0-1,0-1 0,0 1 0,0 0 0,0-1 1,0 1-1,0 0 0,1-1 0,-1 0 1,0 1-1,0-1 0,0 0 0,1 1 1,-1-1-1,0 0 0,0 0 0,1 0 1,-1 0-1,0 0 0,0-1 0,1 1 1,-1 0-1,0-1 0,0 1 0,1 0 1,-1-1-1,0 1 0,0-1 0,0 0 1,0 1-1,0-1 0,0 0 0,0 0 1,0 0-1,0 0 0,0 0 0,0 0 1,-1 0-1,1 0 0,0 0 0,-1 0 1,1 0-1,-1 0 0,1 0 0,-1 0 0,1-1 1,-1 1-1,0 0 0,0 0 0,0-1 1,1 1-1,-1-2 0,2-12 324,-1 0 1,0 0-1,-1-24 0,-1 23-154,0-41 222,-10-70 0,41 172-467,-18-30 0,0 4 0,17 23 0,-28-41 0,1 1 0,0 0 0,-1-1 0,1 1 0,0 0 0,0-1 0,-1 0 0,1 1 0,0-1 0,1 0 0,-1 0 0,0 0 0,0-1 0,0 1 0,0 0 0,1-1 0,1 1 0,-3-1 0,0-1 0,0 1 0,-1 0 0,1-1 0,0 1 0,-1 0 0,1-1 0,0 1 0,-1-1 0,1 1 0,-1-1 0,1 0 0,-1 1 0,1-1 0,-1 1 0,1-1 0,-1 0 0,1 1 0,-1-1 0,0 0 0,0 0 0,1 1 0,-1-1 0,0 0 0,0 0 0,0 0 0,0 1 0,0-2 0,3-29 0,-3 26 0,-1-232 0,1 237 0,0-1 0,0 1 0,0 0 0,0 0 0,0 0 0,0-1 0,0 1 0,0 0 0,0 0 0,0 0 0,0-1 0,0 1 0,0 0 0,0 0 0,1 0 0,-1 0 0,0-1 0,0 1 0,0 0 0,0 0 0,0 0 0,1 0 0,-1 0 0,0-1 0,0 1 0,0 0 0,0 0 0,1 0 0,-1 0 0,0 0 0,0 0 0,0 0 0,1 0 0,-1 0 0,0 0 0,0 0 0,0 0 0,1 0 0,-1 0 0,0 0 0,0 0 0,0 0 0,1 0 0,-1 0 0,0 0 0,0 0 0,0 0 0,0 0 0,1 0 0,-1 1 0,0-1 0,0 0 0,0 0 0,0 0 0,1 0 0,-1 0 0,0 1 0,0-1 0,0 0 0,0 0 0,0 0 0,11 10 0,-3 1 0,-1 1 0,-1 0 0,8 18 0,13 25 0,-27-55 2,0 0 0,0 0 0,0 1 0,1-1 0,-1 0 0,0 0 0,0 0 0,0 1 1,1-1-1,-1 0 0,0 0 0,0 0 0,0 0 0,1 1 0,-1-1 0,0 0 0,0 0 0,1 0 0,-1 0 0,0 0 0,1 0 0,-1 0 0,0 0 0,0 0 0,1 0 1,-1 0-1,0 0 0,0 0 0,1 0 0,-1 0 0,0 0 0,1 0 0,-1 0 0,0 0 0,0 0 0,1 0 0,-1 0 0,0-1 0,0 1 0,1 0 0,-1 0 0,0 0 1,0 0-1,0-1 0,1 1 0,-1 0 0,0 0 0,0 0 0,0-1 0,0 1 0,1 0 0,-1 0 0,0-1 0,0 1 0,0 0 0,0-1 0,0 1 0,0 0 0,0 0 1,0-1-1,0 1 0,0 0 0,0 0 0,0-1 0,0 1 0,0 0 0,0-1 0,0 1 0,6-28-408,-6 24 83,7-52-9473,-3 24 608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1.041"/>
    </inkml:context>
    <inkml:brush xml:id="br0">
      <inkml:brushProperty name="width" value="0.025" units="cm"/>
      <inkml:brushProperty name="height" value="0.025" units="cm"/>
      <inkml:brushProperty name="color" value="#AB008B"/>
    </inkml:brush>
  </inkml:definitions>
  <inkml:trace contextRef="#ctx0" brushRef="#br0">42 54 18546,'0'0'11183,"-7"9"-9869,3-3-1191,0 0 0,0 0 0,0 1 0,1-1 1,0 0-1,1 1 0,-1 0 0,1 0 0,0 0 0,1 0 1,0 0-1,0 0 0,0 14 0,2-13-123,-1 0 0,1 0 0,0 0 0,1-1 0,-1 1 0,2 0 0,2 7 0,-4-13 0,-1 0 0,1 0 0,0 0 0,0 0 0,0 0 0,1-1 0,-1 1 0,0 0 0,1 0 0,-1-1 0,1 1 0,-1-1 0,1 0 0,0 1 0,-1-1 0,1 0 0,0 0 0,0 0 0,0 0 0,0 0 0,0 0 0,0-1 0,0 1 0,0-1 0,1 1 0,-1-1 0,0 0 0,0 0 0,0 0 0,4 0 0,-4-1 0,0-1 0,0 1 0,0 0 0,0-1 0,0 1 0,0-1 0,0 1 0,-1-1 0,1 0 0,0 0 0,-1 0 0,0 0 0,1 0 0,-1 0 0,0 0 0,0 0 0,0 0 0,0-1 0,-1 1 0,1 0 0,-1-1 0,1 1 0,-1 0 0,0-5 0,5-63 0,-5 68 0,0-19 0,1 8 0,-1 0 0,0-1 0,-1 1 0,0 0 0,-1 0 0,-1 0 0,-7-22 0,6 33 0,1 13 0,3 18 0,1-12 0,2-1 0,-1 1 0,2-1 0,0 0 0,1 0 0,1 0 0,0-1 0,1 0 0,9 15 0,-16-29-40,1 1 1,0-1-1,0 1 0,0-1 1,0 1-1,1-1 0,-1 0 0,0 1 1,0-1-1,1 0 0,-1 0 1,1 0-1,-1 0 0,1 0 1,-1 0-1,1-1 0,0 1 1,-1 0-1,1-1 0,0 1 1,0-1-1,-1 0 0,1 0 0,0 1 1,0-1-1,-1 0 0,1-1 1,0 1-1,0 0 0,0 0 1,-1-1-1,1 1 0,0-1 1,-1 1-1,1-1 0,0 0 0,-1 0 1,1 0-1,-1 0 0,1 0 1,-1 0-1,0 0 0,1 0 1,-1 0-1,1-2 0,4-4-579,-1 1 0,1-1 0,-2 0-1,1 0 1,-1 0 0,0-1 0,-1 0-1,5-11 1,-1-8-8221</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1.477"/>
    </inkml:context>
    <inkml:brush xml:id="br0">
      <inkml:brushProperty name="width" value="0.025" units="cm"/>
      <inkml:brushProperty name="height" value="0.025" units="cm"/>
      <inkml:brushProperty name="color" value="#AB008B"/>
    </inkml:brush>
  </inkml:definitions>
  <inkml:trace contextRef="#ctx0" brushRef="#br0">0 0 19314,'0'0'8729,"2"9"-7043,1 3-1207,0 0 0,1 0 0,9 19 0,-12-28-433,0 0 1,0 0 0,1 0 0,0 0-1,-1 0 1,1-1 0,0 1 0,0-1-1,1 1 1,-1-1 0,0 0 0,1 0 0,-1 0-1,1 0 1,0 0 0,0 0 0,0-1-1,0 0 1,0 1 0,0-1 0,0 0-1,0 0 1,4 0 0,-7-1-47,0-1 0,1 1 0,-1 0 0,0 0 0,0-1 0,0 1 0,1 0 0,-1 0 0,0-1 0,0 1 0,0 0 0,0-1 0,0 1 0,0 0 0,1-1 0,-1 1 0,0 0 0,0-1 0,0 1 0,0 0 0,0-1 0,0 1 0,-1 0 0,1-1 0,0 1 0,0 0 0,0-1 0,0 1 0,0 0 0,0-1 0,0 1 0,-1 0 0,1 0 0,0-1 0,0 1 0,0 0 0,-1 0 0,1-1 0,0 1 0,0 0 0,-1 0 0,1-1 0,-10-12 0,2 5-2822,4-14-12837,4 10 5089</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1.820"/>
    </inkml:context>
    <inkml:brush xml:id="br0">
      <inkml:brushProperty name="width" value="0.025" units="cm"/>
      <inkml:brushProperty name="height" value="0.025" units="cm"/>
      <inkml:brushProperty name="color" value="#AB008B"/>
    </inkml:brush>
  </inkml:definitions>
  <inkml:trace contextRef="#ctx0" brushRef="#br0">61 0 19122,'0'0'13234,"0"10"-12866,-1 34-338,-1 26-26,2 0 1,13 88-1,-9-148-713,-8-30-1929,-2 11-582,1-1 1,-1 1-1,-14-16 1,7 9-1125,-7-10-4138</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2.192"/>
    </inkml:context>
    <inkml:brush xml:id="br0">
      <inkml:brushProperty name="width" value="0.025" units="cm"/>
      <inkml:brushProperty name="height" value="0.025" units="cm"/>
      <inkml:brushProperty name="color" value="#AB008B"/>
    </inkml:brush>
  </inkml:definitions>
  <inkml:trace contextRef="#ctx0" brushRef="#br0">1 6 3523,'0'0'26778,"66"16"-25433,-40-12-448,0-4-673,3 0-224,-2 0 0,1-2-288,-3-3-1858,-6 0-2082,-4 0-3203,-4-4-7079</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2.518"/>
    </inkml:context>
    <inkml:brush xml:id="br0">
      <inkml:brushProperty name="width" value="0.025" units="cm"/>
      <inkml:brushProperty name="height" value="0.025" units="cm"/>
      <inkml:brushProperty name="color" value="#AB008B"/>
    </inkml:brush>
  </inkml:definitions>
  <inkml:trace contextRef="#ctx0" brushRef="#br0">3 459 18449,'0'0'7095,"-1"9"-4538,0-6-2449,1 0-1,-1 1 0,1-1 0,0 0 1,0 0-1,1 0 0,-1 0 1,0 1-1,1-1 0,0 0 0,0 0 1,0 0-1,0 0 0,0 0 1,1-1-1,-1 1 0,1 0 0,0 0 1,0-1-1,0 1 0,0-1 1,0 0-1,0 0 0,1 0 0,-1 0 1,1 0-1,0 0 0,-1 0 1,1-1-1,0 1 0,0-1 0,0 0 1,0 0-1,0 0 0,0-1 1,0 1-1,0 0 0,0-1 0,1 0 1,2 0-1,-2 0-104,-1 0 0,1-1 1,-1 1-1,1-1 0,-1 0 0,0 0 0,1 0 0,-1-1 1,0 1-1,0-1 0,0 1 0,0-1 0,0 0 0,0 0 1,4-5-1,-1 1 10,-1 0 0,0-1 0,0 1 0,0-1 0,-1 0 0,5-12 0,1-5 18,-2 0 0,0-1 1,4-34-1,-3-4-31,-5 60 0,0 10 0,2 10 0,-2-1 0,-3-9 0,0 0 0,1-1 0,0 1 0,0 0 0,0-1 0,1 0 0,0 1 0,0-1 0,8 11 0,-10-17 0,-1 1 0,1-1 0,-1 0 0,1 1 0,0-1 0,-1 1 0,1-1 0,-1 0 0,1 0 0,-1 1 0,1-1 0,0 0 0,-1 0 0,1 0 0,0 0 0,-1 0 0,1 0 0,0 0 0,-1 0 0,1 0 0,-1 0 0,1 0 0,0 0 0,-1 0 0,1 0 0,0-1 0,-1 1 0,1 0 0,-1 0 0,1-1 0,-1 1 0,1-1 0,0 1 0,-1 0 0,1-1 0,-1 1 0,0-1 0,1 1 0,-1-1 0,1 1 0,-1-1 0,0 1 0,1-1 0,-1 0 0,0 1 0,1-2 0,12-34 0,-12 30 0,10-33 0,-8 24 0,0 0 0,1 1 0,1-1 0,0 1 0,1 0 0,1 1 0,0-1 0,16-20 0,-23 32 0,1 1 0,0 0 0,0 0 0,0 0 0,0 0 0,0 0 0,0 0 0,0 0 0,0 0 0,1 1 0,-1-1 0,0 0 0,0 1 0,1-1 0,-1 1 0,1-1 0,-1 1 0,0 0 0,1-1 0,-1 1 0,1 0 0,-1 0 0,0 0 0,1 0 0,-1 0 0,1 0 0,1 1 0,-1 1 0,1-1 0,-1 1 0,0 0 0,1 0 0,-1 0 0,0 1 0,0-1 0,-1 0 0,4 6 0,-4-6 0,0 1 0,1-1 0,-1 0 0,1 0 0,0 0 0,-1 0 0,1 0 0,0 0 0,0 0 0,0-1 0,0 1 0,1-1 0,-1 1 0,0-1 0,5 2 0,-6-3 0,1-1 0,-1 1 0,1 0 0,-1-1 0,1 1 0,-1-1 0,1 1 0,-1-1 0,1 0 0,-1 0 0,0 1 0,0-1 0,1 0 0,-1 0 0,0 0 0,0-1 0,0 1 0,0 0 0,0 0 0,0 0 0,0-1 0,0 1 0,0-3 0,22-42 0,-17 32 0,4-8 0,-7 14 0,0 0 0,1 0 0,0 0 0,0 1 0,0 0 0,1-1 0,0 1 0,1 1 0,0-1 0,9-8 0,-14 15 0,0-1 0,0 1 0,0-1 0,0 1 0,0 0 0,0-1 0,0 1 0,0 0 0,1 0 0,-1-1 0,0 1 0,0 0 0,0 0 0,0 0 0,0 0 0,0 1 0,0-1 0,0 0 0,0 0 0,0 1 0,0-1 0,0 0 0,0 1 0,2 1 0,20 21 0,-22-21 0,0 0 0,1 0 0,0 0 0,-1 0 0,1 0 0,0 0 0,0 0 0,0 0 0,0-1 0,0 1 0,1-1 0,-1 1 0,0-1 0,1 0 0,-1 0 0,1 0 0,-1 0 0,4 0 0,-6-1-86,1-1-1,-1 1 1,1-1 0,-1 1-1,1-1 1,-1 1 0,0-1 0,1 1-1,-1-1 1,1 1 0,-1-1-1,0 1 1,0-1 0,1 0-1,-1 1 1,0-1 0,0 1 0,0-1-1,0 0 1,0 1 0,0-1-1,1 0 1,-2 1 0,1-1-1,0 1 1,0-2 0,-2-21-6360,-5 9-3259</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2.875"/>
    </inkml:context>
    <inkml:brush xml:id="br0">
      <inkml:brushProperty name="width" value="0.025" units="cm"/>
      <inkml:brushProperty name="height" value="0.025" units="cm"/>
      <inkml:brushProperty name="color" value="#AB008B"/>
    </inkml:brush>
  </inkml:definitions>
  <inkml:trace contextRef="#ctx0" brushRef="#br0">1 0 9289,'0'0'-3203</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3.218"/>
    </inkml:context>
    <inkml:brush xml:id="br0">
      <inkml:brushProperty name="width" value="0.025" units="cm"/>
      <inkml:brushProperty name="height" value="0.025" units="cm"/>
      <inkml:brushProperty name="color" value="#AB008B"/>
    </inkml:brush>
  </inkml:definitions>
  <inkml:trace contextRef="#ctx0" brushRef="#br0">0 436 18674,'0'0'12833,"5"9"-11771,-2-2-1026,1 0-1,0-1 0,1 0 1,-1 0-1,1 0 0,6 6 0,-9-11-36,-1 1-1,1-1 1,0 1-1,0-1 1,-1 0-1,1 0 1,0 0-1,0 0 1,0 0-1,0 0 1,0 0-1,0-1 1,0 1-1,1-1 1,-1 1-1,0-1 1,0 0-1,0 0 1,0 0-1,1 0 1,-1 0-1,0-1 1,0 1-1,0 0 1,0-1-1,0 0 1,0 0 0,0 1-1,0-1 1,0 0-1,0-1 1,3-1-1,-2 0 2,0 1 0,0-1 0,-1 0 0,1 0 0,-1 0 0,0-1 0,0 1 0,0-1 0,0 1 0,-1-1 0,1 1 0,-1-1 0,1-6 0,8-56 0,-3 13 0,-7 53 0,0-1 0,0 1 0,0 0 0,0-1 0,0 1 0,0 0 0,0 0 0,0-1 0,1 1 0,-1 0 0,0-1 0,0 1 0,0 0 0,0 0 0,1-1 0,-1 1 0,0 0 0,0 0 0,1 0 0,-1-1 0,0 1 0,0 0 0,1 0 0,-1 0 0,0 0 0,1 0 0,-1-1 0,0 1 0,0 0 0,1 0 0,-1 0 0,0 0 0,1 0 0,-1 0 0,0 0 0,1 0 0,-1 0 0,0 0 0,1 0 0,0 1 0,16 7 0,-16-6 0,1-1 0,0 0 0,0 0 0,0 0 0,-1 0 0,1 0 0,0 0 0,1-1 0,-1 1 0,0-1 0,4 1 0,-4-1 0,0-1 0,0 0 0,0 0 0,0 0 0,0 0 0,-1-1 0,1 1 0,0 0 0,-1-1 0,1 1 0,-1-1 0,1 0 0,-1 1 0,0-1 0,0 0 0,2-2 0,19-41 0,-11 24 0,-6 12 0,-1 0 0,1 2 0,0-1 0,0 0 0,9-9 0,-12 16 0,-1-1 0,1 0 0,0 1 0,0 0 0,0-1 0,0 1 0,0 0 0,0 0 0,0 0 0,1 0 0,-1 1 0,0-1 0,0 1 0,1-1 0,-1 1 0,0 0 0,1 0 0,-1-1 0,1 2 0,-1-1 0,3 1 0,-3-2-16,1 1 1,-1 0-1,0-1 0,0 0 1,0 1-1,0-1 0,0 0 1,0 0-1,0 0 1,0 0-1,0 0 0,-1-1 1,1 1-1,0-1 0,-1 1 1,1-1-1,-1 1 0,0-1 1,1 0-1,-1 0 0,0 0 1,0 1-1,0-1 0,0 0 1,0 0-1,-1-1 1,1 1-1,0-4 0,2-4-257,0 0 0,0 0 0,-1 0 0,0 0-1,-1-11 1,0 13-959,-1 5 106,0 0 0,0-1 0,0 1 0,0 0 0,-1 0 0,1-1 0,-1 1 0,0 0 0,0 0 0,-1-3 0,-9-11-7314</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3.578"/>
    </inkml:context>
    <inkml:brush xml:id="br0">
      <inkml:brushProperty name="width" value="0.025" units="cm"/>
      <inkml:brushProperty name="height" value="0.025" units="cm"/>
      <inkml:brushProperty name="color" value="#AB008B"/>
    </inkml:brush>
  </inkml:definitions>
  <inkml:trace contextRef="#ctx0" brushRef="#br0">1 0 19603,'0'0'11819</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8.815"/>
    </inkml:context>
    <inkml:brush xml:id="br0">
      <inkml:brushProperty name="width" value="0.025" units="cm"/>
      <inkml:brushProperty name="height" value="0.025" units="cm"/>
    </inkml:brush>
  </inkml:definitions>
  <inkml:trace contextRef="#ctx0" brushRef="#br0">1 0 21364,'0'0'8873</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4.169"/>
    </inkml:context>
    <inkml:brush xml:id="br0">
      <inkml:brushProperty name="width" value="0.025" units="cm"/>
      <inkml:brushProperty name="height" value="0.025" units="cm"/>
      <inkml:brushProperty name="color" value="#AB008B"/>
    </inkml:brush>
  </inkml:definitions>
  <inkml:trace contextRef="#ctx0" brushRef="#br0">1 335 18578,'0'0'2188,"2"11"-341,4 15-925,2 0 1,1-1-1,1 0 0,19 36 0,-21-47-772,0 0 1,1-1 0,0 0 0,1 0-1,0-1 1,1 0 0,1-1 0,-1 0-1,22 14 1,-31-23-109,0-1-1,0 1 1,0-1-1,0 0 1,0 0-1,0 0 1,0 0-1,0 0 1,1-1-1,-1 1 1,0-1-1,0 1 1,1-1-1,-1 0 1,0 0-1,1 0 1,-1 0-1,0 0 1,1 0-1,-1-1 1,0 1-1,1-1 1,-1 0-1,0 0 1,0 1-1,0-1 1,0-1-1,0 1 1,0 0-1,0 0 1,0-1-1,0 1 1,-1-1-1,1 0 1,0 1-1,-1-1 1,1 0-1,-1 0 1,0 0-1,0 0 1,0 0-1,0 0 1,1-4-1,3-8 296,0 1-1,-1-1 0,-1 0 0,0 0 1,1-26-1,-2 15-319,0-1 1,-2 1-1,-1 0 1,-1-1-1,-1 1 1,-1 0-1,-1 0 1,-1 1-1,-2-1 1,-15-34-1,61 158-17,-31-83 0,33 64 0,-37-75 0,0 0 0,0-1 0,0 0 0,1 1 0,-1-1 0,1-1 0,0 1 0,0 0 0,0-1 0,1 0 0,-1 0 0,1 0 0,7 3 0,-10-6 0,0 1 0,-1-1 0,1 0 0,0 0 0,-1 0 0,1 0 0,0-1 0,-1 1 0,1 0 0,0-1 0,-1 1 0,1-1 0,-1 1 0,1-1 0,-1 0 0,1 0 0,-1 0 0,1 0 0,-1 0 0,0 0 0,0 0 0,1 0 0,-1 0 0,0 0 0,0-1 0,0 1 0,0-1 0,0 1 0,-1 0 0,1-1 0,0 0 0,-1 1 0,1-1 0,0-2 0,3-8 0,-1 0 0,0 0 0,2-17 0,-4 28 0,2-24 0,-1-1 0,0 0 0,-2 0 0,-1 0 0,-6-35 0,6 51 0,-1 1 0,0 0 0,-1-1 0,0 1 0,0 0 0,-1 0 0,0 1 0,-1-1 0,0 1 0,0 0 0,0 0 0,-1 0 0,-1 1 0,1 0 0,-1 0 0,0 1 0,-14-10 0,20 15-12,-1 0 0,1 0-1,0 0 1,-1 0 0,1 0 0,-1 1-1,0-1 1,1 0 0,-1 1 0,0-1 0,1 1-1,-1 0 1,0-1 0,0 1 0,1 0-1,-1 0 1,0 0 0,0 0 0,1 1 0,-1-1-1,-3 1 1,4 0-21,0 0-1,0 0 1,1 0 0,-1 0-1,0 0 1,0 0 0,0 0-1,1 1 1,-1-1 0,0 0-1,1 0 1,-1 1 0,1-1-1,0 0 1,-1 0 0,1 1-1,0-1 1,0 0 0,0 1-1,0-1 1,0 2 0,0 4-187,1-1 0,0 0 0,0 0 0,0 1 0,1-1 0,0 0 0,0 0 0,1 0 0,-1 0 0,7 9 0,32 24-8481,-17-23 2182</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4.590"/>
    </inkml:context>
    <inkml:brush xml:id="br0">
      <inkml:brushProperty name="width" value="0.025" units="cm"/>
      <inkml:brushProperty name="height" value="0.025" units="cm"/>
      <inkml:brushProperty name="color" value="#AB008B"/>
    </inkml:brush>
  </inkml:definitions>
  <inkml:trace contextRef="#ctx0" brushRef="#br0">91 376 13901,'0'0'13901,"-10"-3"-11760,4 2-1972,4 0-104,1 0-1,-1 0 1,0 1 0,0-1 0,0 1-1,0-1 1,1 1 0,-1 0 0,0 0 0,0-1-1,0 1 1,0 1 0,0-1 0,0 0-1,0 0 1,0 1 0,1-1 0,-1 1 0,0-1-1,0 1 1,0 0 0,1 0 0,-1 0-1,0 0 1,1 0 0,-1 0 0,1 0 0,-1 1-1,1-1 1,0 0 0,-1 1 0,1-1-1,0 1 1,0 0 0,0-1 0,0 1 0,0 0-1,1-1 1,-2 5 0,-1 3-59,1 1 1,0 0-1,0 0 1,1 0-1,1 0 0,-1 0 1,2-1-1,-1 1 1,4 15-1,-4-24-6,0 0 0,1-1 0,-1 1 0,1 0 0,-1-1 0,1 1 0,-1-1 0,1 1 0,-1-1 0,1 1 0,-1-1 0,1 1 0,0-1 0,-1 1 0,1-1 0,0 0 0,-1 1 0,1-1 0,0 0 0,-1 0 0,1 0 0,0 1 0,0-1 0,-1 0 0,1 0 0,0 0 0,-1 0 0,1 0 0,0 0 0,0 0 0,-1-1 0,1 1 0,0 0 0,0 0 0,-1-1 0,1 1 0,0 0 0,-1-1 0,1 1 0,0 0 0,-1-1 0,1 0 0,25-21 0,96-156 0,-123 176 0,1-1 0,-1 1 0,0 0 0,1-1 0,-1 1 0,0-1 0,-1 1 0,1 0 0,0 0 0,-1 0 0,1 0 0,-1 0 0,-3-4 0,-1-2 0,0-2 10,0-1-1,1 0 1,0 0-1,1 0 1,-5-20-1,9 26-25,-1 1 1,1-1-1,0 0 0,0 1 0,0-1 0,0 0 0,1 1 0,0-1 0,0 1 0,0-1 0,1 1 0,-1-1 0,1 1 0,0 0 0,1 0 0,-1 0 0,5-6 0,-1 2-509,26-36-5479,-15 12-4843,-11 11-3641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4.948"/>
    </inkml:context>
    <inkml:brush xml:id="br0">
      <inkml:brushProperty name="width" value="0.025" units="cm"/>
      <inkml:brushProperty name="height" value="0.025" units="cm"/>
      <inkml:brushProperty name="color" value="#AB008B"/>
    </inkml:brush>
  </inkml:definitions>
  <inkml:trace contextRef="#ctx0" brushRef="#br0">1 1 13549,'0'0'10239,"0"13"-8750,3 10-571,1 0 1,0-1-1,2 1 0,0-1 0,2 0 0,16 34 1,-6-21-504,36 52 1,-46-76-390,0-1-1,1 0 1,0 0 0,0-1-1,1 0 1,1 0 0,-1-1-1,18 10 1,-11-12-4166,-16-6 3888,-1 0-1,0 0 1,1 0 0,-1 1-1,0-1 1,1 0 0,-1 0-1,1 0 1,-1 0 0,0 0-1,1 0 1,-1 0 0,0 0-1,1 0 1,-1 0 0,0 0-1,1 0 1,-1 0 0,1-1-1,-1 1 1,0 0 0,1 0-1,-1 0 1,0 0 0,1-1-1,-1 1 1,0 0 0,0 0-1,1-1 1,-1 1 0,0 0-1,0 0 1,1-1 0,-1 1-1,0 0 1,0-1 0,0 1-1,0 0 1,1-1 0,-1 1-1,0 0 1,0-1 0,0-14-17525</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5.291"/>
    </inkml:context>
    <inkml:brush xml:id="br0">
      <inkml:brushProperty name="width" value="0.025" units="cm"/>
      <inkml:brushProperty name="height" value="0.025" units="cm"/>
      <inkml:brushProperty name="color" value="#AB008B"/>
    </inkml:brush>
  </inkml:definitions>
  <inkml:trace contextRef="#ctx0" brushRef="#br0">67 345 19987,'0'0'4965,"-8"-5"-3300,-28-15-1152,35 20-494,1 0 1,-1-1 0,1 1-1,-1 0 1,1 0 0,-1 0 0,0 0-1,1-1 1,-1 1 0,1 0-1,-1 0 1,1 0 0,-1 0 0,1 0-1,-1 0 1,0 0 0,1 1-1,-1-1 1,1 0 0,-1 0-1,1 0 1,-1 0 0,1 1 0,-1-1-1,1 0 1,-1 1 0,1-1-1,-1 0 1,1 1 0,-1-1-1,1 0 1,0 1 0,-1-1 0,1 1-1,0-1 1,-1 1 0,1-1-1,0 1 1,0-1 0,-1 1-1,1-1 1,0 1 0,0-1 0,0 1-1,0 0 1,0-1 0,0 1-1,-3 31 412,4-28-334,-2 14 468,2 0 0,0 0 0,6 28 0,-7-42-483,1 0 0,0 0-1,0 0 1,1 0-1,-1 0 1,1-1 0,-1 1-1,1 0 1,1-1-1,-1 1 1,0-1 0,1 1-1,0-1 1,-1 0-1,1 0 1,0-1 0,1 1-1,-1-1 1,0 1-1,1-1 1,0 0 0,3 2-1,-5-4-80,0 0 0,0 1 0,0-1 0,0 0 0,0 0 0,0 0 0,0 0 0,0 0 0,0 0 0,0-1-1,0 1 1,0-1 0,0 1 0,0-1 0,-1 0 0,1 0 0,0 0 0,0 0 0,-1 0 0,1 0 0,0 0 0,-1 0 0,1-1 0,-1 1-1,0-1 1,1 1 0,-1-1 0,0 0 0,0 1 0,0-1 0,0 0 0,0 0 0,-1 1 0,1-1 0,1-4 0,2-6-3,-1 1 1,0-1 0,-1-1-1,2-16 1,0-8 1,-2-1 0,-2 0 0,-1 1 0,-2-1 0,-1 0 0,-2 1 0,-2 0 0,-1 1 0,-20-50 0,24 79 0,2 9 0,3 22 0,7 37 0,1-28 0,1-1 0,27 62 0,-31-84 0,-1-1 0,2 1 0,-1-1 0,1 0 0,0-1 0,1 0 0,0 0 0,0 0 0,1-1 0,0 0 0,0 0 0,1-1 0,17 10 0,6-6-1499,2-11-3883,-21-5-4297</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5.870"/>
    </inkml:context>
    <inkml:brush xml:id="br0">
      <inkml:brushProperty name="width" value="0.025" units="cm"/>
      <inkml:brushProperty name="height" value="0.025" units="cm"/>
      <inkml:brushProperty name="color" value="#AB008B"/>
    </inkml:brush>
  </inkml:definitions>
  <inkml:trace contextRef="#ctx0" brushRef="#br0">1 179 20499,'0'0'6358,"3"10"-4302,25 63 231,-26-68-2189,0 0 0,0-1 0,1 1 0,0-1 0,0 1 0,0-1 0,0 0 0,1-1 0,-1 1-1,1-1 1,0 1 0,0-1 0,0 0 0,1 0 0,7 3 0,-10-6-98,-1 1 0,1-1 0,0 0 0,0 0 0,0 0 0,-1-1 0,1 1 0,0 0 0,-1-1 0,1 1 0,0-1 0,-1 0 0,1 1 0,0-1 0,-1 0 0,1 0 0,-1 0 0,1 0 0,-1 0 0,0 0 0,1-1 0,-1 1 0,0 0 0,0-1 0,0 1 0,0 0 0,0-1 0,0 0 0,0 1 0,-1-1 0,1 1 0,-1-1 0,1 0 0,0-1 0,4-13 0,0 1 0,4-30 0,-6 28 0,2-5 0,13-51 0,-16 67 0,-1 1 0,1 0 0,1 0 0,-1 0 0,1 0 0,0 0 0,0 0 0,1 1 0,-1 0 0,7-7 0,-9 10 0,0 0 0,0 1 0,0-1 0,0 0 0,0 1 0,0-1 0,0 0 0,0 1 0,1-1 0,-1 1 0,0 0 0,0-1 0,0 1 0,1 0 0,-1 0 0,0 0 0,0 0 0,1 0 0,-1 0 0,0 0 0,0 0 0,1 0 0,-1 1 0,0-1 0,0 0 0,0 1 0,1-1 0,-1 1 0,0-1 0,0 1 0,0 0 0,0 0 0,0-1 0,1 2 0,3 4 0,1 0 0,-1 0 0,-1 1 0,8 12 0,-10-15 0,0 0 0,0 0 0,1 0 0,0 0 0,-1 0 0,1-1 0,0 1 0,1-1 0,-1 0 0,7 5 0,-9-8 0,0 0 0,0 0 0,0-1 0,0 1 0,0 0 0,0 0 0,0-1 0,0 1 0,0 0 0,-1-1 0,1 1 0,0-1 0,0 1 0,0-1 0,-1 1 0,1-1 0,0 0 0,0 1 0,-1-1 0,1 0 0,-1 0 0,1 0 0,0 1 0,-1-1 0,0 0 0,1-2 0,17-31 0,-12 22 0,-1 3 13,18-31-108,-21 38 30,-1 0 1,0 1-1,0-1 1,0 1-1,1-1 1,-1 1-1,1-1 1,-1 1-1,1 0 1,0 0-1,0 0 1,-1 0-1,1 0 1,0 0-1,0 0 1,0 0-1,0 1 1,2-1-1</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6.241"/>
    </inkml:context>
    <inkml:brush xml:id="br0">
      <inkml:brushProperty name="width" value="0.025" units="cm"/>
      <inkml:brushProperty name="height" value="0.025" units="cm"/>
      <inkml:brushProperty name="color" value="#AB008B"/>
    </inkml:brush>
  </inkml:definitions>
  <inkml:trace contextRef="#ctx0" brushRef="#br0">0 1 24535,'0'0'7079</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6.585"/>
    </inkml:context>
    <inkml:brush xml:id="br0">
      <inkml:brushProperty name="width" value="0.025" units="cm"/>
      <inkml:brushProperty name="height" value="0.025" units="cm"/>
      <inkml:brushProperty name="color" value="#AB008B"/>
    </inkml:brush>
  </inkml:definitions>
  <inkml:trace contextRef="#ctx0" brushRef="#br0">69 68 15855,'0'0'3945,"1"-10"-155,1-30-26,-2 40-3691,0-1 1,1 0-1,-1 0 1,0 0 0,0 1-1,0-1 1,0 0-1,0 0 1,0 1-1,0-1 1,-1 0-1,1 0 1,0 1-1,0-1 1,-1 0-1,1 1 1,0-1-1,-1 0 1,1 1-1,0-1 1,-1 0-1,1 1 1,-2-2 0,-11 6 1684,-9 20 132,15-8-1890,2 0 0,0 0 0,1 0 0,0 1 0,1-1 0,1 1 0,1 0 0,0-1 0,1 1 0,4 28 0,-4-42 0,1 0 0,-1 0 0,1 0 0,-1 0 0,1 0 0,0 0 0,0 0 0,1 0 0,-1 0 0,0-1 0,1 1 0,0 0 0,0-1 0,-1 1 0,1-1 0,1 0 0,-1 0 0,0 0 0,1 0 0,-1 0 0,1 0 0,-1 0 0,1-1 0,0 1 0,0-1 0,0 0 0,-1 0 0,1 0 0,0 0 0,1-1 0,-1 1 0,0-1 0,0 1 0,0-1 0,0 0 0,0 0 0,0-1 0,0 1 0,0-1 0,0 0 0,0 1 0,0-1 0,0 0 0,0-1 0,0 1 0,0 0 0,-1-1 0,1 0 0,0 0 0,-1 0 0,0 0 0,1 0 0,2-4 0,6-5-839,-1 0-1,-1 0 1,0-1-1,-1-1 1,0 0-1,-1 0 1,9-20-1,-6 2-6153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17.360"/>
    </inkml:context>
    <inkml:brush xml:id="br0">
      <inkml:brushProperty name="width" value="0.025" units="cm"/>
      <inkml:brushProperty name="height" value="0.025" units="cm"/>
      <inkml:brushProperty name="color" value="#AB008B"/>
    </inkml:brush>
  </inkml:definitions>
  <inkml:trace contextRef="#ctx0" brushRef="#br0">23 480 18642,'0'0'10586,"-4"8"-10223,0 2-252,0-1 1,1 0 0,1 1-1,-3 11 1,5-18-44,0-1-1,-1 1 1,1-1 0,0 1-1,1-1 1,-1 0 0,0 1-1,1-1 1,-1 1 0,1-1-1,0 0 1,0 3 0,0-4-14,0 0 0,0 0 1,0 0-1,-1 0 0,1 0 1,0 0-1,0-1 0,0 1 1,0 0-1,1 0 0,-1-1 1,0 1-1,0-1 0,0 1 1,0-1-1,1 1 0,-1-1 1,0 0-1,0 0 0,1 0 1,-1 1-1,0-1 0,0 0 1,1-1-1,1 1 0,-1-1-40,0 1-1,1-1 0,-1 0 0,0 0 1,0 0-1,1 0 0,-1 0 0,0-1 1,0 1-1,0-1 0,-1 1 0,1-1 1,0 0-1,0 0 0,-1 1 0,1-1 0,1-3 1,24-44 68,-20 35-77,9-17-5,18-35 0,-31 62 0,-1 0 0,1 0 0,0 0 0,0 0 0,1 0 0,-1 1 0,1-1 0,0 1 0,0 0 0,0 0 0,5-2 0,-8 4 0,0 1 0,0-1 0,0 1 0,0-1 0,0 1 0,0 0 0,1-1 0,-1 1 0,0 0 0,0 0 0,0 0 0,0 0 0,0 0 0,0 0 0,1 0 0,-1 0 0,0 1 0,0-1 0,0 0 0,0 1 0,0-1 0,0 0 0,0 1 0,0-1 0,0 1 0,0 0 0,0-1 0,0 1 0,0 0 0,0 1 0,16 33 0,-16-32 0,0 1 0,0-1 0,0 1 0,1-1 0,0 0 0,-1 0 0,1 0 0,0 0 0,3 4 0,-4-7 0,-1 0 0,1 0 0,-1 1 0,1-1 0,-1 0 0,1 0 0,-1 0 0,1 0 0,-1 1 0,1-1 0,-1 0 0,1 0 0,-1 0 0,1 0 0,-1 0 0,1 0 0,-1 0 0,1-1 0,-1 1 0,1 0 0,-1 0 0,1 0 0,-1 0 0,1-1 0,-1 1 0,1 0 0,-1-1 0,0 1 0,1 0 0,-1-1 0,1 1 0,-1 0 0,0-1 0,1 1 0,-1-1 0,0 1 0,0 0 0,1-1 0,-1 1 0,0-1 0,0 1 0,0-1 0,1 1 0,-1-2 0,11-28 0,-9 23 0,3-8 0,20-47 0,-23 58 0,0 0 0,0 0 0,0 0 0,0 1 0,1 0 0,-1-1 0,1 1 0,0 0 0,0 0 0,0 0 0,0 1 0,5-4 0,-7 6 0,1-1 0,-1 1 0,0-1 0,0 1 0,0 0 0,0-1 0,0 1 0,1 0 0,-1 0 0,0 0 0,0 0 0,0 0 0,1 0 0,-1 1 0,0-1 0,0 0 0,0 1 0,0-1 0,0 0 0,1 1 0,-1-1 0,0 1 0,1 1 0,22 22 0,5 2 0,-28-25 0,1-1 0,-1 1 0,0-1 0,0 0 0,1 1 0,-1-1 0,0 0 0,1 0 0,-1 0 0,0 0 0,1 0 0,-1 0 0,0 0 0,1 0 0,-1-1 0,0 1 0,0 0 0,1-1 0,-1 1 0,0-1 0,0 1 0,0-1 0,1 0 0,-1 0 0,0 1 0,0-1 0,1-1 0,4-5 0,0 0 0,0 0 0,-1 0 0,1-1 0,-2 1 0,1-1 0,-1-1 0,0 1 0,5-18 0,0-4 0,8-47 0,-17 122 0,-1-42 0,1 0 0,0 0 0,1 1 0,-1-1 0,0 0 0,1 0 0,0 0 0,0 0 0,0 0 0,0 0 0,0-1 0,0 1 0,1 0 0,-1 0 0,4 3 0,-4-5 0,0-1 0,0 0 0,0 0 0,0 0 0,0 1 0,0-1 0,-1 0 0,1 0 0,0 0 0,0-1 0,0 1 0,0 0 0,0 0 0,0 0 0,0-1 0,0 1 0,-1 0 0,1-1 0,0 1 0,0-1 0,0 1 0,-1-1 0,1 1 0,0-1 0,-1 1 0,1-1 0,0 0 0,-1 0 0,1 1 0,-1-1 0,1 0 0,-1 0 0,1 1 0,-1-2 0,18-35 0,-14 28 0,3-6 0,-1-1 0,0 1 0,-1-2 0,-1 1 0,-1 0 0,0-1 0,1-23 0,-20 67 0,13-17 9,1 0 0,1 0 0,0 0 0,0 0 0,1 0 0,0 1 0,2 11 0,-2-20-18,1 0 1,-1 0-1,1 0 1,0 0-1,0 0 1,-1 0-1,1 0 0,0 0 1,0 0-1,1-1 1,-1 1-1,0 0 1,1-1-1,-1 1 0,1-1 1,-1 0-1,1 1 1,0-1-1,-1 0 0,1 0 1,0 0-1,0 0 1,0 0-1,0 0 1,0-1-1,0 1 0,0-1 1,0 1-1,0-1 1,0 0-1,0 0 1,0 0-1,0 0 0,0 0 1,1 0-1,-1 0 1,0-1-1,0 1 0,0-1 1,0 0-1,2-1 1,15-7-2427,1-8-4259</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9.642"/>
    </inkml:context>
    <inkml:brush xml:id="br0">
      <inkml:brushProperty name="width" value="0.025" units="cm"/>
      <inkml:brushProperty name="height" value="0.025" units="cm"/>
    </inkml:brush>
  </inkml:definitions>
  <inkml:trace contextRef="#ctx0" brushRef="#br0">1 1 9449,'0'0'7367,"3"8"-6476,2 0-612,-1 0-1,1 0 0,0-1 0,0 0 0,1 0 0,0 0 0,1-1 0,-1 1 1,9 5-1,28 23 2269,50 50 0,-7-4-2228,561 488 369,-472-403-671,113 97 52,167 96 2205,-296-228-1729,104 82 357,-226-187-392,-18-13-22,-1 1 1,34 32-1,-62-55-1177,-8-8-5087,6 7-1585</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16.393"/>
    </inkml:context>
    <inkml:brush xml:id="br0">
      <inkml:brushProperty name="width" value="0.025" units="cm"/>
      <inkml:brushProperty name="height" value="0.025" units="cm"/>
    </inkml:brush>
  </inkml:definitions>
  <inkml:trace contextRef="#ctx0" brushRef="#br0">16 52 9865,'0'0'11574,"-4"9"-9439,-7 30-122,11-38-1919,0 0-1,0 0 1,0 0 0,0 0 0,1 0 0,-1 0-1,0 0 1,1 0 0,-1 0 0,1 0 0,-1 0-1,1 0 1,-1-1 0,1 1 0,0 0 0,-1 0-1,1 0 1,0-1 0,-1 1 0,1-1 0,0 1-1,0 0 1,0-1 0,0 1 0,0-1 0,0 0-1,0 1 1,0-1 0,0 0 0,0 0 0,0 1-1,0-1 1,0 0 0,0 0 0,0 0 0,0 0-1,1 0 1,38-3 1018,-36 1-1063,1 0 0,0 0 1,-1-1-1,1 0 0,-1 0 0,0 0 0,0 0 0,0-1 0,0 1 0,-1-1 0,1 0 0,-1 0 0,0-1 0,0 1 0,-1-1 0,1 1 1,-1-1-1,0 0 0,0 0 0,-1 0 0,1 0 0,-1 0 0,0 0 0,-1 0 0,1-8 0,-1 13-45,0 0 1,0-1-1,0 1 0,0 0 1,0-1-1,0 1 0,0 0 1,0-1-1,0 1 0,0 0 0,0 0 1,0-1-1,0 1 0,0 0 1,0 0-1,0-1 0,0 1 0,0 0 1,0-1-1,0 1 0,-1 0 1,1 0-1,0-1 0,0 1 0,0 0 1,-1 0-1,1 0 0,0-1 1,0 1-1,0 0 0,-1 0 1,1 0-1,0 0 0,0 0 0,-1-1 1,1 1-1,-1 0 0,-9 6 210,-8 17 50,11-9-264,0 1 1,2 1-1,-1-1 1,2 1-1,0 0 0,1 0 1,1 0-1,1 0 1,0 1-1,1-1 1,2 19-1,-2-34 0,0-1 0,0 0-1,0 1 1,0-1 0,0 0 0,0 1-1,0-1 1,0 0 0,0 1-1,0-1 1,0 0 0,0 1 0,0-1-1,0 0 1,0 0 0,1 1 0,-1-1-1,0 0 1,0 0 0,0 1 0,0-1-1,1 0 1,-1 0 0,0 1 0,0-1-1,1 0 1,-1 0 0,0 0-1,0 1 1,1-1 0,-1 0 0,0 0-1,1 0 1,-1 0 0,1 0 0,8-7 168,5-17 191,-11 12-339,0 0 0,-1-1 0,1-18 0,-2 29-21,-1 0 1,0 0-1,1 0 1,-1 0-1,0 0 1,0-1-1,-1 1 1,1 0-1,0 0 1,-1 0-1,1 0 1,-1 1-1,1-1 1,-1 0-1,0 0 0,0 0 1,0 0-1,0 1 1,0-1-1,0 0 1,-1 1-1,1-1 1,-1 1-1,1-1 1,-1 1-1,1 0 1,-1 0-1,0 0 0,-2-2 1,2 3 0,0 0 0,1 0 0,-1 0 0,0 1 0,1-1 0,-1 0 0,1 1 0,-1-1 0,1 1 0,-1 0 0,1-1 0,-1 1 0,1 0 0,-1 0 0,1 0 0,0 0 0,0 0 0,-1 0 0,1 0 0,0 1 0,0-1 0,0 0 0,0 1 0,1-1 0,-1 0 0,0 1 0,0-1 0,1 1 0,-1 0 0,1-1 0,-1 1 0,1-1 0,0 3 0,-11 59 0,11-62 0,-1 11 0,-1 4 0,0 0 0,2 1 0,0-1 0,3 17 0,-4-33 0,1 1 0,0-1 0,0 0 0,0 1 0,0-1 0,0 0 0,1 1 0,-1-1 0,0 0 0,0 1 0,0-1 0,0 0 0,0 1 0,0-1 0,0 0 0,1 0 0,-1 1 0,0-1 0,0 0 0,0 0 0,1 1 0,-1-1 0,0 0 0,0 0 0,1 1 0,-1-1 0,0 0 0,1 0 0,-1 0 0,0 0 0,0 0 0,1 1 0,-1-1 0,0 0 0,1 0 0,9-9 0,3-16 0,-9 10 0,-1 0 0,0 0 0,-2 0 0,1 0 0,-2-1 0,0 1 0,-3-25 0,3 39 0,-1-1 0,1 1 0,0 0 0,0 0 0,-1 0 0,1 0 0,-1 0 0,1 0 0,-1 0 0,1 1 0,-1-1 0,1 0 0,-1 0 0,0 0 0,0 0 0,1 1 0,-1-1 0,0 0 0,0 1 0,0-1 0,0 1 0,0-1 0,0 1 0,0-1 0,0 1 0,0-1 0,0 1 0,0 0 0,0 0 0,0 0 0,0-1 0,0 1 0,0 0 0,0 0 0,0 1 0,0-1 0,0 0 0,0 0 0,0 0 0,0 1 0,0-1 0,0 0 0,0 1 0,0-1 0,0 1 0,0-1 0,0 1 0,0 0 0,0-1 0,0 1 0,1 0 0,-1 0 0,0-1 0,1 1 0,-1 0 0,0 0 0,1 0 0,-1 0 0,1 0 0,-1 0 0,1 0 0,0 0 0,-1 0 0,1 0 0,0 2 0,-4 11 0,1 0 0,0 0 0,1 0 0,1 0 0,0 0 0,1 1 0,2 14 0,-2-29 0,0 1 0,0-1 0,0 1 0,0-1 0,0 1 0,0-1 0,0 1 0,0-1 0,0 1 0,0-1 0,1 0 0,-1 1 0,0-1 0,0 1 0,1-1 0,-1 0 0,0 1 0,0-1 0,1 0 0,-1 1 0,0-1 0,1 0 0,-1 1 0,1-1 0,-1 0 0,0 0 0,1 0 0,-1 1 0,1-1 0,-1 0 0,1 0 0,-1 0 0,0 0 0,1 0 0,-1 0 0,1 0 0,-1 0 0,1 0 0,-1 0 0,1 0 0,-1 0 0,1 0 0,-1 0 0,0 0 0,1 0 0,-1-1 0,1 1 0,-1 0 0,0 0 0,1 0 0,-1-1 0,1 1 0,-1 0 0,0-1 0,1 1 0,-1 0 0,0-1 0,1 1 0,-1 0 0,0-1 0,0 1 0,1-1 0,20-23 0,-14 12 0,-1 0 0,0-1 0,-1 1 0,0-1 0,-1 0 0,-1-1 0,0 1 0,0 0 0,0-25 0,-15 106 0,11-47 0,-1-11 0,1 0 0,1 0 0,0 0 0,0 0 0,1-1 0,0 1 0,1 0 0,4 14 0,-5-23 0,-1 0 0,0 0 0,1 0 0,-1 0 0,1 0 0,-1 0 0,1-1 0,-1 1 0,1 0 0,0 0 0,-1-1 0,1 1 0,0 0 0,-1-1 0,1 1 0,0-1 0,0 1 0,0-1 0,0 1 0,0-1 0,-1 1 0,1-1 0,0 0 0,0 0 0,0 0 0,0 1 0,2-1 0,-1-1 0,-1 1 0,1-1 0,-1 0 0,1 1 0,-1-1 0,1 0 0,-1 0 0,1 0 0,-1 0 0,0 0 0,0-1 0,1 1 0,-1 0 0,1-3 0,3-2 0,-1-1 0,1 0 0,-2-1 0,1 1 0,3-13 0,0-17-4487,-7 36 4237,0 0-1,1 0 1,-1 0-1,0 0 1,0 0-1,0 0 1,0 0-1,0 0 1,0 0 0,0 0-1,0 0 1,0 0-1,0 0 1,0 1-1,-1-1 1,1 0-1,0 0 1,-1 0-1,1 0 1,-1 0-1,1 0 1,-1 0 0,1 1-1,-1-1 1,0 0-1,1 0 1,-1 1-1,0-1 1,-1-1-1,-9 2-6742</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39.684"/>
    </inkml:context>
    <inkml:brush xml:id="br0">
      <inkml:brushProperty name="width" value="0.025" units="cm"/>
      <inkml:brushProperty name="height" value="0.025" units="cm"/>
    </inkml:brush>
  </inkml:definitions>
  <inkml:trace contextRef="#ctx0" brushRef="#br0">29 1 18353,'0'0'5061,"0"13"-2856,-1 45 129,-11 67 0,-3 66-1295,15-191-1035,-1 1 1,1-1 0,0 1-1,0 0 1,0-1 0,0 1-1,0 0 1,0-1 0,0 1 0,0 0-1,1-1 1,-1 1 0,0-1-1,0 1 1,0 0 0,1-1-1,-1 1 1,0-1 0,1 1-1,-1-1 1,0 1 0,1-1-1,-1 1 1,1-1 0,-1 1 0,1-1-1,-1 1 1,1-1 0,-1 0-1,1 1 1,-1-1 0,1 0-1,0 1 1,-1-1 0,1 0-1,-1 0 1,1 0 0,0 0 0,-1 0-1,1 1 1,1-1 0,-1-1 25,0 1 0,1-1 0,-1 1 0,1-1 0,-1 1 0,0-1 0,1 0 0,-1 0 0,0 0 1,0 1-1,0-1 0,1 0 0,-1-1 0,0 1 0,0 0 0,0 0 0,-1 0 0,2-2 0,3-7 16,0 0 0,-1-1-1,0 1 1,-1-1-1,0 0 1,-1 0-1,2-21 1,-3-84 226,-1 68-236,-2 46-66,0 11-49,0 31-159,2-36 226,-1-1 1,1 1-1,1-1 0,-1 1 1,0-1-1,1 1 0,0-1 1,-1 1-1,2-1 0,-1 0 1,0 1-1,1-1 0,-1 0 1,1 0-1,0 0 0,0 0 1,0 0-1,0-1 0,0 1 1,1-1-1,-1 1 0,1-1 1,0 0-1,0 0 0,0 0 1,4 2-1,0-3 28,1 0 0,0 0-1,0-1 1,0 0 0,0 0 0,0-1-1,0 0 1,0 0 0,-1-1 0,1 0 0,0 0-1,-1-1 1,1 0 0,-1 0 0,0-1-1,0 0 1,0 0 0,-1-1 0,0 1-1,0-2 1,7-6 0,-3 4 8,-1-1 0,-1 0 1,0-1-1,0 0 0,0-1 0,-2 1 1,1-1-1,-1 0 0,-1-1 0,0 0 1,0 0-1,4-20 0,-16 60-24,-15 43 0,-9 34 0,30-97 0,-2 3 0,1 1 0,1 0 0,0 0 0,0 22 0,2-32 0,-1 1 0,0-1 0,1 0 0,-1 0 0,1 1 0,-1-1 0,1 0 0,0 0 0,0 0 0,0 0 0,0 0 0,1 0 0,-1 0 0,0 0 0,1-1 0,-1 1 0,1-1 0,0 1 0,-1-1 0,1 1 0,0-1 0,0 0 0,0 0 0,0 0 0,0 0 0,0 0 0,0 0 0,1 0 0,-1-1 0,0 1 0,5 0 0,3-1 0,0-1 0,0 1 0,1-2 0,-1 1 0,0-1 0,0-1 0,0 0 0,-1 0 0,1-1 0,-1 0 0,1-1 0,-1 0 0,-1 0 0,1-1 0,-1 0 0,0-1 0,7-7 0,-7 7 0,0 0 0,0-1 0,-1 0 0,-1-1 0,1 1 0,-1-1 0,-1 0 0,1-1 0,-2 0 0,1 1 0,-1-1 0,-1-1 0,0 1 0,0-1 0,-1 1 0,1-14 0,-3 23 0,0 1 0,0-1 0,0 0 0,0 1 0,0-1 0,0 0 0,-1 1 0,1-1 0,0 1 0,0-1 0,-1 0 0,1 1 0,0-1 0,-1 1 0,1-1 0,0 1 0,-1-1 0,1 1 0,-1-1 0,1 1 0,-1-1 0,1 1 0,-1 0 0,1-1 0,-1 1 0,1 0 0,-1 0 0,0-1 0,1 1 0,-1 0 0,1 0 0,-1 0 0,0-1 0,1 1 0,-1 0 0,0 0 0,1 0 0,-1 0 0,0 0 0,1 1 0,-1-1 0,1 0 0,-1 0 0,0 0 0,1 0 0,-1 1 0,1-1 0,-1 0 0,0 1 0,1-1 0,-1 0 0,1 1 0,-1-1 0,0 1 0,-32 22 0,18-6 0,1 1 0,-24 38 0,34-50 0,1 0 0,0 0 0,0 1 0,1-1 0,-1 1 0,1-1 0,1 1 0,-1 0 0,1 0 0,0-1 0,1 1 0,0 0 0,0 0 0,1 9 0,0-14 3,0 1 0,1-1 0,-1 1 0,1-1 0,-1 1 0,1-1 0,0 0 0,0 0 0,0 0 0,0 0 0,0 0 0,1 0-1,-1-1 1,0 1 0,1-1 0,-1 1 0,1-1 0,0 0 0,-1 0 0,1 0 0,0-1 0,0 1 0,-1-1 0,5 1 0,11 2-96,-1-1 0,29-1 1,-38-1-3,27-3-2510,-2-8-4741</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3.683"/>
    </inkml:context>
    <inkml:brush xml:id="br0">
      <inkml:brushProperty name="width" value="0.025" units="cm"/>
      <inkml:brushProperty name="height" value="0.025" units="cm"/>
    </inkml:brush>
  </inkml:definitions>
  <inkml:trace contextRef="#ctx0" brushRef="#br0">1 309 13100,'0'0'10731,"48"-52"-9995,-10 25-159,14-4-193,9-3-320,6 0-32,2 0-993,-5 3-1889,-4-1-1955,-2-1-7815</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4.988"/>
    </inkml:context>
    <inkml:brush xml:id="br0">
      <inkml:brushProperty name="width" value="0.025" units="cm"/>
      <inkml:brushProperty name="height" value="0.025" units="cm"/>
    </inkml:brush>
  </inkml:definitions>
  <inkml:trace contextRef="#ctx0" brushRef="#br0">0 156 3940,'0'0'19431,"11"-2"-19217,259-52-965,58-12-4904,-207 33 1064</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6.280"/>
    </inkml:context>
    <inkml:brush xml:id="br0">
      <inkml:brushProperty name="width" value="0.025" units="cm"/>
      <inkml:brushProperty name="height" value="0.025" units="cm"/>
    </inkml:brush>
  </inkml:definitions>
  <inkml:trace contextRef="#ctx0" brushRef="#br0">15 1 15695,'0'0'9935,"1"9"-8131,4 73-26,-4 0-1,-11 101 1,8-177-4489,0-18-3083,1-1 446,-5-9-1266</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6.622"/>
    </inkml:context>
    <inkml:brush xml:id="br0">
      <inkml:brushProperty name="width" value="0.025" units="cm"/>
      <inkml:brushProperty name="height" value="0.025" units="cm"/>
    </inkml:brush>
  </inkml:definitions>
  <inkml:trace contextRef="#ctx0" brushRef="#br0">0 124 17585,'0'0'12865,"12"-9"-11514,5-2-1190,0 0 0,0 1 0,1 0 0,0 2 0,34-11 0,-3 7-1042,0 3 0,0 1 1,67 0-1,-94 4-9775,-15-1 1581</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6.980"/>
    </inkml:context>
    <inkml:brush xml:id="br0">
      <inkml:brushProperty name="width" value="0.025" units="cm"/>
      <inkml:brushProperty name="height" value="0.025" units="cm"/>
    </inkml:brush>
  </inkml:definitions>
  <inkml:trace contextRef="#ctx0" brushRef="#br0">1 71 11531,'0'0'20403,"68"5"-19570,-32-13-833,4 0 0,0-2 0,-3 1 0,-1 1 0,-5 1 0,-8 0-2210,-3 1-2691,-6 0-2594,-2 0-8360</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7.431"/>
    </inkml:context>
    <inkml:brush xml:id="br0">
      <inkml:brushProperty name="width" value="0.025" units="cm"/>
      <inkml:brushProperty name="height" value="0.025" units="cm"/>
    </inkml:brush>
  </inkml:definitions>
  <inkml:trace contextRef="#ctx0" brushRef="#br0">89 78 9929,'0'0'22427,"-10"-14"-22016,8 14-411,1 1 0,-1-1 0,1 0 0,-1 1 0,1 0 0,-1-1 0,1 1 0,-1 0 0,1-1 0,0 1 0,-1 0 0,1 0 0,0 0 0,0 0 0,0 0 0,0 1 0,0-1 0,0 0 0,-2 3 0,-20 27 0,3 5 0,19-34 0,0 0 0,0 0 0,0 0 0,0 0 0,1 0 0,-1 0 0,1 0 0,-1 0 0,1 0 0,0 0 0,0 0 0,0 1 0,0-1 0,0 0 0,0 0 0,1 0 0,0 3 0,3-4 0,-1 1 0,1-1 0,0 0 0,0-1 0,0 1 0,0-1 0,0 1 0,0-1 0,0 0 0,0-1 0,0 1 0,5-2 0,-7 2 0,44-9 0,-38 7 0,1 0 0,-1 0 0,1 1 0,0 0 0,0 0 0,0 1 0,17 2 0,-9 10 0,-17-13 0,-1 1 0,1 0 0,0-1 0,0 1 0,1 0 0,-1-1 0,0 1 0,0 0 0,0-1 0,0 1 0,0-1 0,0 1 0,0 0 0,1-1 0,-1 1 0,0 0 0,0 0 0,0-1 0,1 1 0,-1 0 0,0-1 0,0 1 0,1 0 0,-1 0 0,0 0 0,1-1 0,-1 1 0,0 0 0,1 0 0,-1 0 0,0 0 0,1-1 0,-1 1 0,0 0 0,1 0 0,-1 0 0,0 0 0,1 0 0,-1 0 0,1 0 0,-1 0 0,0 0 0,1 0 0,-1 0 0,0 0 0,1 1 0,-1-1 0,0 0 0,1 0 0,-1 0 0,0 0 0,1 1 0,-1-1 0,0 0 0,1 0 0,-1 1 0,0-1 0,0 0 0,1 0 0,-1 1 0,0-1 0,0 0 0,0 1 0,1 0 0,3-22 0,-1 0 0,-1 0 0,0 0 0,-2-25 0,0 28 0,23 16 0,45-3-733,-23-9-2655,-7-3-5944</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8.148"/>
    </inkml:context>
    <inkml:brush xml:id="br0">
      <inkml:brushProperty name="width" value="0.025" units="cm"/>
      <inkml:brushProperty name="height" value="0.025" units="cm"/>
    </inkml:brush>
  </inkml:definitions>
  <inkml:trace contextRef="#ctx0" brushRef="#br0">0 303 10154,'0'0'19848,"10"-4"-18087,1-1-1691,0 0 0,0-1-1,0-1 1,-1 0-1,0 0 1,0-1 0,-1 0-1,0-1 1,0 0-1,10-14 1,12-20 43,32-55 0,-24 34-101,-37 70-12,0 1 0,-1-1 0,0 0 0,-1 1 0,1 12 0,-3 4-452,0 0 0,-9 36 1,7-43-571,0 1 1,2-1 0,0 1 0,0 0-1,2 0 1,2 30 0,1-38-10366</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8.771"/>
    </inkml:context>
    <inkml:brush xml:id="br0">
      <inkml:brushProperty name="width" value="0.025" units="cm"/>
      <inkml:brushProperty name="height" value="0.025" units="cm"/>
    </inkml:brush>
  </inkml:definitions>
  <inkml:trace contextRef="#ctx0" brushRef="#br0">162 59 13196,'0'0'10453,"4"-8"-7672,0 1-2103,-2 5-474,0-1 0,0 1 0,-1 0 0,1-1 0,-1 0 0,1 1 0,-1-1 0,0 0 0,0 1 0,-1-1 0,1 0 0,0 0 0,-1-3 0,-1 5-111,-1 1 0,1-1 0,-1 1 0,1-1-1,0 1 1,-1 0 0,1 0 0,-1 0 0,0 0 0,1 0-1,-1 0 1,1 0 0,-1 0 0,1 0 0,-1 1 0,1-1-1,-3 1 1,-4 4-38,0-1-1,0 1 0,0 0 1,0 1-1,1-1 0,0 2 1,0-1-1,1 1 0,0 0 1,-6 8-1,-1 3 80,0 1-1,2 0 1,-11 23-1,20-37-137,0-1-1,0 1 1,0 0 0,1-1-1,-1 1 1,1 0 0,1 0 0,-1 0-1,1 0 1,-1 0 0,1 0-1,2 9 1,-1-11-12,0-1-1,0 1 1,0-1 0,0 1-1,0-1 1,1 0 0,-1 0-1,1 1 1,0-1 0,-1 0-1,1 0 1,0-1 0,0 1-1,0 0 1,1-1 0,-1 1-1,0-1 1,1 0 0,-1 0-1,0 1 1,1-2 0,0 1 0,-1 0-1,1 0 1,2-1 0,60 6-3689,-22-7-2439,-26 1 2406,11-2-5225</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9.140"/>
    </inkml:context>
    <inkml:brush xml:id="br0">
      <inkml:brushProperty name="width" value="0.025" units="cm"/>
      <inkml:brushProperty name="height" value="0.025" units="cm"/>
    </inkml:brush>
  </inkml:definitions>
  <inkml:trace contextRef="#ctx0" brushRef="#br0">103 42 17617,'0'0'5904,"-10"-1"-3534,-32 0-880,40 1-1420,0 0 0,0 1 0,-1-1 0,1 0 0,0 1 0,0 0 0,0-1 0,0 1 0,0 0 0,0 0 1,0 0-1,1 1 0,-1-1 0,0 0 0,0 1 0,1-1 0,-1 1 0,1-1 0,-1 1 0,1 0 0,0-1 1,0 1-1,0 0 0,0 0 0,0 0 0,0 0 0,0 0 0,1 0 0,-2 4 0,2-5-59,-1 1 1,1 0-1,0 0 0,-1 0 1,1 0-1,0 0 0,0 0 0,0 0 1,0 0-1,0 0 0,1 0 0,-1 0 1,1 0-1,-1 0 0,1-1 0,0 1 1,-1 0-1,1 0 0,0-1 0,0 1 1,0 0-1,0-1 0,1 1 0,-1-1 1,0 1-1,1-1 0,-1 0 0,3 2 1,2-1 82,1 0 1,-1 0 0,0-1 0,1 0 0,0 0 0,-1-1 0,1 0 0,-1 0 0,1 0 0,-1-1 0,1 0 0,-1 0 0,1-1-1,-1 0 1,10-4 0,-8 3 16,-1 0 0,0 0-1,1-1 1,-1-1 0,-1 1-1,1-1 1,0 0 0,-1-1-1,0 1 1,-1-1 0,1 0-1,4-8 1,-9 13-111,0 0 0,0 0 0,0 0 0,-1-1 0,1 1 0,0 0 0,-1 0 0,1-1 0,-1 1 0,0 0 0,1-1 0,-1 1 0,0 0 0,0-1 0,0 1 0,0-1 0,0 1 0,0 0 0,0-1 0,0 1 0,0-1 0,-1 1 0,1 0 0,-1-1 0,1 1 0,-1 0 0,1 0 0,-1-1 0,0 1 0,0 0 0,1 0 0,-1 0 0,0 0 0,0 0 0,0 0 0,0 0 0,0 0 0,0 0 0,-1 1 0,1-1 0,0 0 0,0 1 0,-1-1 0,1 1 0,0-1 0,-3 0 0,-1-1 0,-1 1 0,0 0 0,1-1 0,-1 2 0,0-1 0,0 1 0,0 0 0,0 0 0,-11 2 0,12 3-2923,15 1-6721,5-6 655</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49.535"/>
    </inkml:context>
    <inkml:brush xml:id="br0">
      <inkml:brushProperty name="width" value="0.025" units="cm"/>
      <inkml:brushProperty name="height" value="0.025" units="cm"/>
    </inkml:brush>
  </inkml:definitions>
  <inkml:trace contextRef="#ctx0" brushRef="#br0">129 1 2210,'0'0'29671,"-11"1"-28913,4 0-742,0 0 0,0 1 0,1 0 0,-1 0 0,0 1 0,1 0 0,0 0 0,0 0 0,-10 8 0,12-8-18,0 0 1,1 0-1,0 0 1,0 1-1,0-1 0,0 1 1,1 0-1,-1-1 1,1 1-1,0 1 0,0-1 1,0 0-1,1 0 1,0 1-1,-1-1 0,1 0 1,1 1-1,-1-1 1,1 8-1,0-11 1,0 1-1,1-1 1,-1 0 0,0 0 0,1 0-1,0 0 1,-1 0 0,1 0-1,-1 0 1,1 0 0,0 0 0,0 0-1,0 0 1,0-1 0,-1 1-1,1 0 1,0-1 0,0 1 0,0 0-1,0-1 1,1 1 0,-1-1-1,0 1 1,0-1 0,0 0 0,0 0-1,0 1 1,1-1 0,-1 0-1,0 0 1,2 0 0,48 0-485,-41 0 202,50-9-5206,-22-3-2900,-9 2-3953</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0.373"/>
    </inkml:context>
    <inkml:brush xml:id="br0">
      <inkml:brushProperty name="width" value="0.025" units="cm"/>
      <inkml:brushProperty name="height" value="0.025" units="cm"/>
    </inkml:brush>
  </inkml:definitions>
  <inkml:trace contextRef="#ctx0" brushRef="#br0">291 12 14221,'0'0'9188,"-8"-3"-5852,0 1-3084,0 0 0,0 0 0,0 1-1,0 0 1,0 0 0,0 1 0,0 0 0,0 1-1,0 0 1,0 0 0,0 0 0,0 1 0,0 0-1,1 1 1,-1 0 0,1 0 0,-12 7 0,5-4-179,0 1 1,1 1-1,0 0 1,0 1-1,1 0 1,0 1-1,0 0 1,-11 14 0,23-23-79,-1-1 0,1 1 0,0-1 0,0 1 0,-1-1 0,1 1 0,0-1 0,0 1 0,-1-1 0,1 1 0,0 0 0,0-1 0,0 1 0,0-1 1,0 1-1,0-1 0,0 1 0,0 0 0,0-1 0,0 1 0,0-1 0,1 1 0,-1-1 0,0 1 0,0 0 0,0-1 0,1 1 0,-1-1 0,0 1 0,1-1 1,-1 0-1,0 1 0,1-1 0,-1 1 0,1-1 0,-1 0 0,1 1 0,-1-1 0,1 0 0,-1 1 0,1-1 0,-1 0 0,1 0 0,-1 1 0,1-1 1,-1 0-1,1 0 0,0 0 0,0 0 0,38 7-7,-27-6 36,62 9-16,124 25-209,-196-35 190,0 0-1,1 1 0,-1-1 0,0 1 1,0 0-1,0-1 0,0 1 0,-1 0 1,1 0-1,0 0 0,0 1 0,0-1 1,-1 0-1,1 1 0,-1-1 0,1 1 1,1 1-1,-3-2 18,0 0 1,0 0-1,0 0 0,0 0 1,0 0-1,0 0 0,0 0 1,0 0-1,0 0 0,0-1 1,0 1-1,-1 0 0,1 0 1,0 0-1,-1 0 0,1-1 1,-1 1-1,1 0 0,-1 0 1,1-1-1,-1 1 0,0 0 1,1-1-1,-1 1 0,0 0 1,0 0-1,-7 4 114,1 0 0,0 0 1,-1-1-1,0 0 0,0 0 0,-11 3 0,-16 4-29,1 0 0,-2-3-1,1 0 1,-64 3 0,131-28-3945,63-14-5932,-33 15 3279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0.158"/>
    </inkml:context>
    <inkml:brush xml:id="br0">
      <inkml:brushProperty name="width" value="0.025" units="cm"/>
      <inkml:brushProperty name="height" value="0.025" units="cm"/>
    </inkml:brush>
  </inkml:definitions>
  <inkml:trace contextRef="#ctx0" brushRef="#br0">60 25 15439,'0'0'16832,"-8"6"-16934,4-3 99,0-1-1,1 1 0,-1 0 1,1 0-1,-1 0 1,1 1-1,0-1 1,0 1-1,1 0 1,-1-1-1,1 1 0,0 0 1,0 1-1,0-1 1,0 0-1,1 1 1,0-1-1,0 1 0,0-1 1,0 1-1,1-1 1,0 1-1,0 8 1,0-13 7,0 1-1,0 0 1,0-1 0,0 1 0,0-1 0,1 1 0,-1 0 0,0-1-1,0 1 1,1 0 0,-1-1 0,0 1 0,1-1 0,-1 1 0,0-1-1,1 1 1,-1-1 0,1 1 0,-1-1 0,1 1 0,-1-1 0,1 0-1,-1 1 1,1-1 0,0 0 0,-1 1 0,1-1 0,0 0 0,0 1-1,25-2 231,-20 0-192,-1 0 0,1-1-1,-1 1 1,0-2 0,1 1 0,-1 0-1,5-4 1,-4 0-42,0 0 0,0-1 0,-1 0 0,1 0 0,-2 0 0,6-10 0,-8 15 0,-1 1 0,0-1 0,0 0 0,0 0 0,0 0 0,0 1 0,-1-1 0,1 0 0,-1 0 0,1 0 0,-1 0 0,0-1 0,1 1 0,-1 0 0,0 0 0,0 0 0,-1 0 0,1 0 0,0 0 0,-1 0 0,1 0 0,-1 0 0,0 0 0,0 0 0,1 0 0,-1 1 0,0-1 0,-1 0 0,1 0 0,0 1 0,-2-3 0,-11-1-2727,13 4 2130,0 1 1,-1-1-1,1 1 1,0 0-1,-1 0 0,1-1 1,-1 1-1,1 0 1,0 0-1,-1 0 1,1 1-1,-1-1 1,1 0-1,0 0 1,-1 1-1,1-1 1,-1 1-1,1-1 1,0 1-1,0 0 1,-1-1-1,0 2 0</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7.522"/>
    </inkml:context>
    <inkml:brush xml:id="br0">
      <inkml:brushProperty name="width" value="0.025" units="cm"/>
      <inkml:brushProperty name="height" value="0.025" units="cm"/>
    </inkml:brush>
  </inkml:definitions>
  <inkml:trace contextRef="#ctx0" brushRef="#br0">50 0 12075,'0'0'19112,"-3"2"-18717,-1 3-342,0 0 1,0 0 0,1 0-1,0 0 1,0 0-1,0 1 1,1-1 0,0 1-1,0 0 1,0 0-1,0 0 1,0 9 0,-2 7 108,1 0 1,0 30 0,3-52-163,0 0 0,-1 1 0,1-1 0,0 0 0,0 1 0,0-1 0,0 0 0,0 1 0,0-1 0,0 0 0,0 1 0,0-1 0,0 0 0,0 1 0,1-1 0,-1 0 0,0 1 0,0-1 0,0 0 0,0 1 0,0-1 0,1 0 0,-1 1 0,0-1 0,0 0 0,1 0 0,-1 1 0,0-1 0,0 0 0,1 0 0,-1 0 0,0 1 0,1-1 0,-1 0 0,0 0 0,1 0 0,-1 0 0,0 0 0,1 0 0,-1 1 0,15-10 0,12-21 0,-4-3 0,-15 21 0,1 0 0,0 0 0,0 1 0,16-15 0,-24 26 0,-1-1 0,0 1 0,1 0 0,-1-1 0,0 1 0,1 0 0,-1 0 0,1-1 0,-1 1 0,0 0 0,1 0 0,-1-1 0,1 1 0,-1 0 0,1 0 0,-1 0 0,0 0 0,1 0 0,-1 0 0,1 0 0,-1 0 0,1 0 0,-1 0 0,1 0 0,-1 0 0,1 0 0,-1 0 0,1 0 0,-1 1 0,0-1 0,1 0 0,0 1 0,6 15 0,-6 33 0,-2-41 0,-7 36 0,6-39 0,1 0 0,0 0 0,-1 0 0,2 0 0,-1 1 0,0-1 0,1 0 0,0 0 0,0 1 0,2 5 0,-2-10-181,1-1 1,-1 0-1,1 1 0,-1-1 0,1 1 1,0-1-1,-1 0 0,1 0 0,-1 1 1,1-1-1,0 0 0,-1 0 1,1 0-1,0 0 0,-1 1 0,1-1 1,0 0-1,-1 0 0,1 0 1,0-1-1,0 1 0,-1 0 0,1 0 1,-1 0-1,1 0 0,0-1 0,-1 1 1,2-1-1,18-8-8751,-9-4 492</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8.255"/>
    </inkml:context>
    <inkml:brush xml:id="br0">
      <inkml:brushProperty name="width" value="0.025" units="cm"/>
      <inkml:brushProperty name="height" value="0.025" units="cm"/>
    </inkml:brush>
  </inkml:definitions>
  <inkml:trace contextRef="#ctx0" brushRef="#br0">39 194 12043,'0'0'13875,"-6"10"-13320,6-10-545,-5 8 277,1-1 0,0 1 0,0 0-1,1 0 1,0 0 0,1 0-1,-1 1 1,2-1 0,-3 17-1,5-24-264,-1-1 0,0 1 0,0-1 0,1 1 0,-1-1 0,0 1 0,1-1 0,-1 0 0,1 1 0,-1-1 0,1 0 0,-1 1 0,0-1 0,1 0 0,-1 0 0,1 1 0,-1-1 0,1 0 0,0 0 0,-1 0 0,1 0 0,-1 0 0,1 0 0,-1 0 0,1 0 0,-1 0 0,1 0 0,-1 0 0,1 0 0,-1 0 0,1 0 0,0 0 0,-1 0 0,1-1 0,-1 1 0,1 0 0,0-1 0,23-8 472,-17 4-446,1-1 1,-1 1-1,0-2 1,0 1-1,-1-1 1,0 0-1,0 0 1,0 0-1,-1-1 1,7-15 0,-20 47-290,-12 49 1,16-54 203,0 17 15,4-36 24,0 1 1,0 0-1,1-1 0,-1 1 0,0 0 0,0-1 0,0 1 0,1-1 0,-1 1 0,0 0 0,1-1 0,-1 1 1,1-1-1,-1 1 0,0-1 0,1 1 0,-1-1 0,1 1 0,-1-1 0,1 0 0,-1 1 0,1-1 1,0 0-1,-1 0 0,1 1 0,-1-1 0,1 0 0,0 0 0,-1 0 0,1 1 0,0-1 0,-1 0 0,1 0 1,0 0-1,-1 0 0,1 0 0,0-1 0,-1 1 0,1 0 0,0 0 0,-1 0 0,1 0 0,-1-1 0,1 1 1,0 0-1,-1-1 0,1 1 0,-1 0 0,1-1 0,0 0 0,5-3 94,1 0 0,-1 0 0,1-1 0,-1 0 1,-1 0-1,1 0 0,-1-1 0,0 0 0,0 0 0,4-7 0,39-71 833,-32 54-929,-2 0 0,-1-1 0,-2-1 0,-1 0 0,6-35 0,-19 79 0,0 0 0,-1 1 0,-9 17 0,6-15 0,0 1 0,-6 28 0,9-29 0,2 1 0,-1 0 0,2 0 0,0 0 0,1 0 0,1 0 0,0 0 0,1 0 0,1 0 0,1 0 0,8 24 0,-11-87-283,-7 24-31,0 0 0,-1 1 1,-13-25-1,-2-8 1777,22 54-1460,1 1 0,-1-1-1,0 1 1,0-1 0,1 1-1,-1-1 1,0 1 0,1-1 0,-1 1-1,0 0 1,1-1 0,-1 1-1,1 0 1,-1-1 0,1 1 0,-1 0-1,1 0 1,-1-1 0,0 1-1,1 0 1,0 0 0,-1 0-1,1 0 1,-1 0 0,1 0 0,-1 0-1,1 0 1,-1 0 0,1 0-1,-1 0 1,1 0 0,-1 0 0,2 0-1,28 0-15,-24 0 9,1 0-25,15 1-1996,-1-2-1,0 0 1,32-7 0,-15-2-5412</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9.033"/>
    </inkml:context>
    <inkml:brush xml:id="br0">
      <inkml:brushProperty name="width" value="0.025" units="cm"/>
      <inkml:brushProperty name="height" value="0.025" units="cm"/>
    </inkml:brush>
  </inkml:definitions>
  <inkml:trace contextRef="#ctx0" brushRef="#br0">1 12 9833,'14'-12'6275,"-6"14"-1081,-6 26 311,-3-12-5748,1 104 2612,-1-1-3281,1-135-9204,0-3 3774</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9.390"/>
    </inkml:context>
    <inkml:brush xml:id="br0">
      <inkml:brushProperty name="width" value="0.025" units="cm"/>
      <inkml:brushProperty name="height" value="0.025" units="cm"/>
    </inkml:brush>
  </inkml:definitions>
  <inkml:trace contextRef="#ctx0" brushRef="#br0">0 83 13196,'0'0'17265,"61"-34"-16272,-24 23-385,1 2-319,0-2-193,0 1-96,-4 4-673,-3 5-1089,-5 1-2273,-8 0-2019,-8 0-3940</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4:59.734"/>
    </inkml:context>
    <inkml:brush xml:id="br0">
      <inkml:brushProperty name="width" value="0.025" units="cm"/>
      <inkml:brushProperty name="height" value="0.025" units="cm"/>
    </inkml:brush>
  </inkml:definitions>
  <inkml:trace contextRef="#ctx0" brushRef="#br0">0 26 18289,'0'0'10154,"52"2"-8681,-24-2-736,3-2-449,0 1-224,-2-3-32,-2 2-128,-2-1-1217,-4 0-1858,-5-2-3107,-7-3-8616</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1.026"/>
    </inkml:context>
    <inkml:brush xml:id="br0">
      <inkml:brushProperty name="width" value="0.025" units="cm"/>
      <inkml:brushProperty name="height" value="0.025" units="cm"/>
    </inkml:brush>
  </inkml:definitions>
  <inkml:trace contextRef="#ctx0" brushRef="#br0">0 15 8072,'0'0'16928,"6"10"-15503,-2-1-1173,1 0 0,-2 0 0,1 0 0,-1 0 0,0 1 0,-1 0 0,0-1 0,-1 1 0,0 10 0,-1-1 40,-1-10-20,1-1 1,0 1-1,1-1 1,-1 1-1,4 9 1,-5-18-258,1 0 1,0 0-1,0 0 1,0 0-1,0 0 0,0-1 1,0 1-1,0 0 1,0 0-1,0 0 0,0 0 1,0-1-1,0 1 1,0 0-1,0 0 1,0 0-1,0 0 0,0-1 1,0 1-1,0 0 1,0 0-1,0 0 0,0 0 1,0 0-1,0-1 1,0 1-1,0 0 1,0 0-1,1 0 0,-1 0 1,0 0-1,0-1 1,0 1-1,0 0 0,0 0 1,0 0-1,0 0 1,1 0-1,-1 0 0,0 0 1,0 0-1,0 0 1,0 0-1,0 0 1,1-1-1,-1 1 0,0 0 1,0 0-1,0 0 1,0 0-1,1 0 0,-1 0 1,0 0-1,0 0 1,0 0-1,0 1 1,1-1-1,-1 0 0,0 0 1,0 0-1,0 0 1,0 0-1,0 0 0,1 0 1,-1 0-1,0 0 1,0 0-1,0 1 1,4-14 815,-1-8-831,-1 1 0,-1-1 0,0 0 0,-4-30 0,0 65 0,0 15 0,3-28 0,0-1 0,1 1 0,-1 0 0,0-1 0,1 1 0,-1-1 0,1 1 0,-1-1 0,1 1 0,-1 0 0,1-1 0,-1 0 0,1 1 0,0-1 0,-1 1 0,1-1 0,0 0 0,-1 1 0,1-1 0,0 0 0,-1 0 0,1 0 0,0 1 0,0-1 0,-1 0 0,1 0 0,0 0 0,0 0 0,-1 0 0,1 0 0,0 0 0,-1-1 0,1 1 0,0 0 0,0 0 0,-1 0 0,1-1 0,0 1 0,-1 0 0,2-1 0,4-2 0,0 0 0,1 0 0,-1 0 0,0-1 0,-1 0 0,1 0 0,-1 0 0,9-10 0,20-13 0,-37 35 0,-1 3 0,2-30 0,14-9 0,-4 17 0,-8 11 0,0 0 0,0 0 0,0 0 0,0 0 0,0 0 0,0 0 0,0 0 0,0 0 0,0 1 0,0-1 0,0 0 0,0 0 0,0 0 0,0 0 0,0 0 0,0 0 0,0 0 0,0 0 0,0 0 0,0 0 0,0 0 0,0 0 0,1 1 0,-1-1 0,0 0 0,0 0 0,0 0 0,0 0 0,0 0 0,0 0 0,0 0 0,0 0 0,0 0 0,0 0 0,0 0 0,1 0 0,-1 0 0,0 0 0,0 0 0,0 0 0,0 0 0,0 0 0,0 0 0,0 0 0,0 0 0,0 0 0,0 0 0,1 0 0,-1 0 0,0 0 0,0 0 0,0 0 0,0 0 0,0-1 0,0 1 0,0 0 0,0 0 0,0 0 0,0 0 0,0 0 0,0 0 0,0 0 0,-2 52 0,0-35 0,1 0 0,1 1 0,3 26 0,-3-44-56,1 1 1,-1 0-1,0 0 1,0 0-1,1 0 0,-1 0 1,1-1-1,-1 1 1,1 0-1,-1 0 0,1-1 1,-1 1-1,1 0 0,0-1 1,-1 1-1,1-1 1,0 1-1,0-1 0,-1 1 1,1-1-1,0 1 1,0-1-1,0 0 0,0 1 1,-1-1-1,1 0 1,0 0-1,0 0 0,0 1 1,0-1-1,0 0 1,0 0-1,0-1 0,0 1 1,1 0-1,-2-7-7029,0 6 5965,0-10-6130</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1.367"/>
    </inkml:context>
    <inkml:brush xml:id="br0">
      <inkml:brushProperty name="width" value="0.025" units="cm"/>
      <inkml:brushProperty name="height" value="0.025" units="cm"/>
    </inkml:brush>
  </inkml:definitions>
  <inkml:trace contextRef="#ctx0" brushRef="#br0">8 19 21300,'-2'-8'1794,"0"2"864,-1 2-800,3 3-1121,5 12-10731,-3-4 2980</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1.805"/>
    </inkml:context>
    <inkml:brush xml:id="br0">
      <inkml:brushProperty name="width" value="0.025" units="cm"/>
      <inkml:brushProperty name="height" value="0.025" units="cm"/>
    </inkml:brush>
  </inkml:definitions>
  <inkml:trace contextRef="#ctx0" brushRef="#br0">118 170 9769,'0'0'7607,"1"-8"-4318,-1 4-3182,2-3 874,-2-1 1,1 1-1,-1-1 0,-1 0 1,0-10-1,0 17-902,1 0 1,0 0-1,0-1 1,-1 1-1,1 0 1,-1 0-1,1 0 0,-1 0 1,1 0-1,-1 0 1,0 0-1,1 0 0,-1 0 1,0 0-1,0 0 1,0 0-1,0 0 1,0 0-1,0 1 0,0-1 1,0 0-1,0 1 1,0-1-1,0 1 0,0-1 1,0 1-1,-1 0 1,1-1-1,0 1 1,0 0-1,0 0 0,-1 0 1,1 0-1,0 0 1,0 0-1,-1 0 1,1 0-1,0 1 0,0-1 1,0 0-1,0 1 1,-1-1-1,1 1 0,0-1 1,0 1-1,0-1 1,0 1-1,-1 1 1,-3 1-95,1 0 1,0 1 0,-1-1 0,1 1 0,1 0-1,-1 0 1,1 1 0,-1-1 0,1 1 0,0-1 0,1 1-1,-1 0 1,1 0 0,-2 7 0,0 0-2,0-1 0,1 0-1,0 1 1,1 0 0,-1 20 0,3-31 18,0 0 0,0 0-1,0 0 1,0 0 0,0 0 0,0 0 0,0 0 0,0 0-1,0 0 1,0 0 0,1 0 0,-1 0 0,0 0 0,1 0 0,-1 0-1,1 0 1,-1-1 0,1 1 0,0 0 0,-1 0 0,1 0-1,0-1 1,-1 1 0,1 0 0,0 0 0,0-1 0,0 1-1,-1-1 1,1 1 0,0-1 0,2 1 0,-1-1 22,1 0 0,-1 0 1,1 0-1,-1 0 0,1 0 0,-1-1 1,1 1-1,-1-1 0,1 0 0,-1 0 1,0 0-1,4-2 0,6-3 103,0-1-1,-1-1 1,21-17 0,-18 11-28,-1 0-1,0 0 1,-1-2 0,15-24 0,-21 31-13,-1 0 0,-1 0 0,0-1 0,0 0 0,-1 1 1,0-1-1,0 0 0,-1-1 0,-1 1 0,1-11 0,-20 55-493,8-19 280,-2 9 137,4-12-48,1 1 1,1-1 0,0 1 0,1 0 0,0 1-1,1-1 1,1 1 0,-4 26 0,8-38-154,-1-1 0,0 0-1,0 0 1,0 1 0,1-1 0,-1 0 0,0 0 0,1 0 0,-1 1 0,1-1 0,0 0 0,-1 0 0,1 0-1,0 0 1,-1 0 0,1 0 0,0 0 0,0 0 0,0-1 0,0 1 0,0 0 0,0-1 0,0 1 0,0 0 0,2 0-1,20 5-9103,-8-5-3021</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2.271"/>
    </inkml:context>
    <inkml:brush xml:id="br0">
      <inkml:brushProperty name="width" value="0.025" units="cm"/>
      <inkml:brushProperty name="height" value="0.025" units="cm"/>
    </inkml:brush>
  </inkml:definitions>
  <inkml:trace contextRef="#ctx0" brushRef="#br0">128 24 13485,'0'0'15764,"-9"-2"-15300,6 2-426,0-1-1,0 1 1,0-1-1,0 1 0,0 0 1,0 0-1,0 0 0,0 1 1,0-1-1,0 1 0,0 0 1,0 0-1,0 0 0,1 0 1,-1 0-1,-3 2 1,2 0 42,-1 1 1,0 0-1,1 0 1,-1 0 0,1 1-1,0-1 1,1 1 0,-1 0-1,-3 7 1,4-8-53,1-1 1,0 1-1,0 0 1,0 0-1,0 0 1,0 0-1,1 0 1,0 0-1,-1 1 1,2-1-1,-1 0 0,0 1 1,1-1-1,0 5 1,1-8-23,-1 0 0,1-1 1,-1 1-1,1 0 0,0-1 1,-1 1-1,1-1 0,0 1 1,-1-1-1,1 1 0,0-1 0,0 0 1,0 1-1,-1-1 0,1 0 1,0 0-1,0 0 0,0 0 0,0 1 1,-1-1-1,1 0 0,0 0 1,0 0-1,0-1 0,0 1 0,-1 0 1,1 0-1,0 0 0,0-1 1,0 1-1,0 0 0,-1-1 0,1 1 1,1-1-1,27-13 302,-18 5-258,0 1 0,-1-2 0,0 1 0,-1-1 0,0-1 0,0 0 0,-1 0 0,-1-1 0,0 0 0,9-21 0,-20 42-86,0 0 0,0-1 0,0 1 0,-12 14 0,11-17 6,0 0 0,1 1 0,-1 0-1,1 0 1,1 0 0,0 0 0,0 1-1,0 0 1,1-1 0,-3 17 0,6-23-6,-1-1 1,1 1-1,0 0 0,-1 0 1,1 0-1,0-1 1,0 1-1,-1 0 0,1-1 1,0 1-1,0-1 1,0 1-1,0-1 0,0 0 1,0 1-1,0-1 1,0 0-1,0 1 0,0-1 1,0 0-1,0 0 1,0 0-1,0 0 0,0 0 1,0 0-1,1 0 1,-1-1-1,0 1 0,0 0 1,0 0-1,0-1 1,1 0-1,37-10-4907,-3-19-7330,-19 13-811</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1.153"/>
    </inkml:context>
    <inkml:brush xml:id="br0">
      <inkml:brushProperty name="width" value="0.025" units="cm"/>
      <inkml:brushProperty name="height" value="0.025" units="cm"/>
    </inkml:brush>
  </inkml:definitions>
  <inkml:trace contextRef="#ctx0" brushRef="#br0">222 78 18321,'0'0'3225,"-8"-3"31,2 1-3072,-1 0-1,0 0 1,0 1-1,0 0 1,0 0-1,0 1 1,0 0-1,0 0 1,1 1 0,-1 0-1,0 0 1,0 0-1,0 1 1,1 0-1,-1 0 1,0 1-1,1 0 1,0 0-1,0 0 1,-7 6-1,8-6-67,0 0 0,0 1 0,1 0 0,-1 0 0,1 0 0,0 0-1,0 1 1,0 0 0,1 0 0,-1 0 0,1 0 0,0 0-1,1 1 1,0-1 0,-1 1 0,2-1 0,-1 1 0,1 0-1,-2 8 1,4-13-107,-1 1-1,1-1 1,-1 1-1,1-1 1,0 1 0,0-1-1,-1 1 1,1-1-1,0 0 1,0 1-1,0-1 1,0 0-1,1 0 1,-1 0-1,0 0 1,0 0-1,1 0 1,-1 0-1,1 0 1,-1 0 0,1-1-1,-1 1 1,1-1-1,-1 1 1,1-1-1,-1 0 1,1 1-1,0-1 1,-1 0-1,4 0 1,57 1 190,-56-2-182,10 0 13,-1-2-1,1 0 1,0 0 0,-1-2 0,0 0 0,0 0 0,0-2-1,-1 0 1,0 0 0,18-13 0,-12 5 15,-1 0 0,0-1 0,-1-1 0,0-1 0,28-38 0,-32 32-37,-14 24-9,0 0 0,0 0-1,0 0 1,0 0 0,0-1-1,0 1 1,-1 0 0,1 0-1,0 0 1,0 0 0,0 0-1,0 0 1,0-1 0,0 1-1,-1 0 1,1 0 0,0 0-1,0 0 1,0 0 0,0 0-1,0 0 1,-1 0 0,1 0 0,0 0-1,0 0 1,0 0 0,0 0-1,-1 0 1,1 0 0,0 0-1,0 0 1,0 0 0,0 0-1,0 0 1,-1 0 0,1 0-1,0 0 1,0 0 0,0 0-1,0 0 1,-1 0 0,1 0-1,0 0 1,0 0 0,0 0-1,0 0 1,0 1 0,0-1-1,-1 0 1,1 0 0,0 0-1,0 0 1,0 0 0,0 1-1,0-1 1,0 0 0,0 0-1,0 0 1,0 0 0,0 1-1,-38 33 91,32-27-26,-1 0 1,1 1-1,1 0 1,-1 0 0,1 0-1,0 1 1,1-1-1,0 1 1,1 0-1,-5 18 1,8-26-64,0 0 0,0 1 0,0-1 0,0 0 0,0 0 0,1 0 0,-1 0 0,0 0 0,1 0 0,-1 0 0,1 0 0,-1 0 0,1 0 0,0-1 0,-1 1 0,1 0 0,0 0 0,-1 0 0,1-1 0,0 1 0,0 0 0,0-1 0,0 1 0,0 0 0,0-1 0,-1 0 0,1 1 0,0-1 0,1 1 0,-1-1 0,0 0 0,0 0 0,0 0 0,0 1 0,0-1 0,0 0 0,2-1 0,47-1 0,-47 2 0,19-5 0,-1 0 0,0-2 0,-1 0 0,0-1 0,0-1 0,0-1 0,19-14 0,-13 9 0,2 0 0,42-15 0,-70 30 0,0 0 0,0 0 0,1 0 0,-1-1 0,0 1 0,1 0 0,-1 0 0,0 0 0,0 0 0,1 0 0,-1 0 0,0 0 0,1 0 0,-1 0 0,0 0 0,1 0 0,-1 0 0,0 0 0,1 0 0,-1 0 0,0 1 0,0-1 0,1 0 0,-1 0 0,0 0 0,1 0 0,-1 0 0,0 1 0,0-1 0,1 0 0,-1 0 0,0 1 0,0-1 0,0 0 0,1 0 0,-1 1 0,0-1 0,0 0 0,0 0 0,0 1 0,0-1 0,0 0 0,0 1 0,1-1 0,-4 21 0,-11 19 0,9-29 0,-1 0 0,1-1 0,1 1 0,-1 0 0,-4 23 0,10-34 0,-1 1 0,0 0 0,1-1 0,-1 1 0,1-1 0,-1 1 0,1 0 0,-1-1 0,1 1 0,0-1 0,-1 0 0,1 1 0,0-1 0,-1 1 0,1-1 0,0 0 0,-1 1 0,1-1 0,0 0 0,0 0 0,0 0 0,-1 0 0,1 0 0,0 1 0,0-1 0,-1-1 0,1 1 0,0 0 0,0 0 0,-1 0 0,1 0 0,0 0 0,0-1 0,0 1 0,34-7 0,-9-2 0,1-2 0,42-25 0,-46 23 0,0 2 0,1 0 0,39-12 0,-63 22 0,1 1 0,-1 0 0,1 0 0,-1-1 0,1 1 0,-1 0 0,1 0 0,0 0 0,-1 0 0,1 0 0,-1 0 0,1 0 0,-1 0 0,1 0 0,0 0 0,-1 0 0,1 1 0,-1-1 0,1 0 0,-1 0 0,1 0 0,-1 1 0,1-1 0,-1 0 0,1 1 0,-1-1 0,1 0 0,-1 1 0,0-1 0,1 1 0,-1-1 0,1 1 0,-2 20 0,-22 35 0,16-41 0,6-14 0,1 0 0,-1 0 0,1-1 0,0 1 0,-1 0 0,1 0 0,0 0 0,0-1 0,0 1 0,0 0 0,0 0 0,0 0 0,0 0 0,0 0 0,0-1 0,0 1 0,0 0 0,0 0 0,1 0 0,-1 0 0,0-1 0,0 1 0,1 0 0,-1 0 0,1-1 0,-1 1 0,1 0 0,-1-1 0,1 1 0,0 0 0,1 0 0,0 0 0,0 0 0,-1-1 0,1 1 0,0-1 0,0 1 0,0-1 0,0 0 0,0 0 0,0 0 0,0 0 0,3 0 0,7-2 0,0 0 0,-1-1 0,18-6 0,62-33 0,-65 28 0,1 2 0,0 0 0,41-10 0,-67 22 0,-1 0 0,0 1 0,1-1 0,-1 0 0,1 0 0,-1 0 0,0 1 0,1-1 0,-1 0 0,0 1 0,1-1 0,-1 0 0,0 1 0,1-1 0,-1 0 0,0 1 0,0-1 0,1 1 0,-1-1 0,0 0 0,0 1 0,0-1 0,1 1 0,-1-1 0,0 1 0,0-1 0,0 0 0,0 1 0,0-1 0,0 1 0,0-1 0,0 1 0,0-1 0,0 1 0,-1-1 0,1 1 0,0-1 0,0 0 0,0 1 0,0-1 0,-1 1 0,1 0 0,-22 42 0,19-39 0,0 1 0,0-1 0,1 1 0,-1 0 0,1 0 0,0 0 0,1 0 0,-1 0 0,1 1 0,0-1 0,-1 6 0,3-10 1,0 0 1,-1-1-1,1 1 1,0 0-1,0 0 0,-1-1 1,1 1-1,0-1 0,0 1 1,0-1-1,0 1 1,0-1-1,0 1 0,0-1 1,0 0-1,0 1 1,0-1-1,0 0 0,0 0 1,0 0-1,0 0 0,0 0 1,0 0-1,0 0 1,0 0-1,1-1 0,34-1-187,-28 0-622,0 0 1,0-1 0,-1 0 0,15-6 0,27-22-10318,-13 2-4666</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3.017"/>
    </inkml:context>
    <inkml:brush xml:id="br0">
      <inkml:brushProperty name="width" value="0.025" units="cm"/>
      <inkml:brushProperty name="height" value="0.025" units="cm"/>
    </inkml:brush>
  </inkml:definitions>
  <inkml:trace contextRef="#ctx0" brushRef="#br0">79 12 8936,'0'0'17665,"-6"4"-15989,-2 0-1231,0 0-1,1 1 0,0 0 0,0 1 0,-7 7 1,12-11-387,0-1 1,1 1 0,-1-1 0,0 1 0,1 0 0,0 0 0,-1 0-1,1 0 1,0 0 0,0 0 0,0 0 0,0 0 0,0 0 0,0 1-1,1-1 1,-1 0 0,1 0 0,0 1 0,0-1 0,-1 0-1,1 1 1,1-1 0,-1 0 0,0 1 0,1-1 0,-1 0 0,1 0-1,-1 1 1,1-1 0,1 3 0,0-4-72,-1 0 0,1 1 0,-1-1 0,1 0 0,0 0 0,-1 0 0,1 0 1,0 0-1,0 0 0,0-1 0,-1 1 0,1-1 0,0 1 0,0-1 0,0 0 0,0 1 0,0-1 0,0 0 0,0 0 0,0-1 0,0 1 0,0 0 0,0-1 1,0 1-1,3-2 0,1 1-54,0-1 1,0-1 0,0 1-1,0-1 1,0 0 0,9-6-1,-7 3 73,0-1-1,0 0 0,-1-1 1,0 0-1,0 0 0,-1 0 1,0-1-1,-1 0 0,1 0 1,6-19-1,-35 67 369,18-33-313,0 0 1,1 1-1,0-1 0,0 1 1,-4 12-1,1 15-61,1 0 0,1 1 0,2-1 0,3 54 0,0-47 0,-1 0 0,-11 71 0,9-99 0,-9 42 0,11-53 0,0 1 0,1-1 0,-1 0 0,0 1 0,0-1 0,0 0 0,0 0 0,0 0 0,-1 0 0,1 0 0,0 0 0,-1-1 0,0 1 0,1 0 0,-1-1 0,0 1 0,-4 2 0,5-4 0,0 0 0,1-1 0,-1 1 0,0 0 0,0 0 0,0 0 0,0-1 0,0 1 0,0 0 0,1-1 0,-1 1 0,0-1 0,0 1 0,0-1 0,1 1 0,-1-1 0,0 1 0,1-1 0,-1 0 0,1 1 0,-1-1 0,0 0 0,1 0 0,0 1 0,-1-1 0,1 0 0,-1 0 0,1 0 0,0 0 0,0 0 0,-1 1 0,1-1 0,0 0 0,0 0 0,0-1 0,-6-38 0,6 39 0,-1-11-86,0 0-1,1 0 1,0 0-1,1 0 1,1 0 0,-1 0-1,2 0 1,0 0 0,0 1-1,1-1 1,1 1-1,0 0 1,0 0 0,1 1-1,1-1 1,-1 1-1,2 1 1,-1-1 0,1 1-1,1 0 1,11-9 0,4-4-5408,2-2-3640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3.797"/>
    </inkml:context>
    <inkml:brush xml:id="br0">
      <inkml:brushProperty name="width" value="0.025" units="cm"/>
      <inkml:brushProperty name="height" value="0.025" units="cm"/>
    </inkml:brush>
  </inkml:definitions>
  <inkml:trace contextRef="#ctx0" brushRef="#br0">51 66 5990,'23'-65'21268,"-23"64"-19405,0 4-865,-2 18-753,-1 0-1,0 0 0,-2 0 1,0 0-1,-14 31 1,12-31-48,0-1-1,0 1 1,2 0 0,1 0 0,-3 36 0,7-56-326,0 0-1,1 0 1,-1 0-1,0 0 1,0 0 0,0 0-1,1 0 1,-1 0-1,1 0 1,-1 0 0,1 0-1,-1 0 1,1 0-1,-1 0 1,1 0 0,0-1-1,-1 1 1,1 0-1,0 0 1,0-1 0,0 1-1,0-1 1,-1 1-1,1 0 1,0-1 0,0 0-1,0 1 1,0-1-1,0 0 1,0 1 0,0-1-1,0 0 1,0 0-1,0 0 1,0 0 0,0 0-1,1 0 1,-1 0-1,0 0 1,0 0 0,0-1-1,0 1 1,0 0-1,0-1 1,0 1 0,0 0-1,1-2 1,3 1-976,0-1 0,1 0 1,-1 0-1,0-1 0,-1 0 0,1 1 1,0-2-1,4-3 0,5-9-7789</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4.171"/>
    </inkml:context>
    <inkml:brush xml:id="br0">
      <inkml:brushProperty name="width" value="0.025" units="cm"/>
      <inkml:brushProperty name="height" value="0.025" units="cm"/>
    </inkml:brush>
  </inkml:definitions>
  <inkml:trace contextRef="#ctx0" brushRef="#br0">5 40 9577,'0'0'15711,"-2"9"-15364,1-5-268,1 0-1,-1 1 1,1-1 0,0 1-1,0-1 1,0 1 0,1-1-1,0 1 1,0-1 0,0 1 0,2 4-1,-2-6 3,1-1-1,-1 0 1,1 0-1,-1 0 1,1 0-1,0 0 1,-1 0-1,1 0 1,0-1-1,0 1 1,1-1-1,-1 1 1,0-1-1,0 0 1,1 0-1,-1 0 1,1 0-1,-1 0 1,1-1-1,-1 1 1,1-1-1,-1 1 1,1-1-1,-1 0 1,6 0-1,-4 0 25,-1 0 0,1 0 0,-1 0 0,1 0 0,-1 0 0,1-1 0,-1 1 0,1-1 0,-1 0 0,0 0 0,1-1 0,-1 1 0,0-1 0,0 1 0,0-1 0,0 0 0,0 0 0,0 0 0,-1-1 0,1 1 0,-1 0 0,1-1 0,-1 0 0,0 0 0,0 0 0,0 0 0,0 0 0,-1 0 0,1 0 0,-1 0 0,0-1 0,0 1 0,0 0 0,0-1 0,-1 1 0,1-1 0,-1 1 0,0-5 0,0 6-105,0 0 0,1 0 0,-1-1 0,-1 1 0,1 0 0,0 0 0,0 0 0,-1-1 0,1 1 0,-1 0 0,0 0 0,0 0 0,1 0 0,-1 0 0,-1 0 0,1 0 0,0 0 0,0 1 0,-1-1 0,1 0 0,-1 1 0,-2-3 0,1 3 0,0 0 0,0-1 0,0 1 0,0 1 0,0-1 0,0 0 0,-1 1 0,1 0 0,0-1 0,0 1 0,-1 1 0,1-1 0,0 0 0,0 1 0,-5 1 0,7-2-126,-1 0 1,0 1-1,0-1 0,0 1 1,0 0-1,1 0 1,-1-1-1,0 1 0,1 0 1,-1 0-1,1 1 0,-1-1 1,-1 2-1,3 5-1745,15-3-371,3-3-3273,3-2-1579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4.609"/>
    </inkml:context>
    <inkml:brush xml:id="br0">
      <inkml:brushProperty name="width" value="0.025" units="cm"/>
      <inkml:brushProperty name="height" value="0.025" units="cm"/>
    </inkml:brush>
  </inkml:definitions>
  <inkml:trace contextRef="#ctx0" brushRef="#br0">153 44 16207,'0'0'15823,"-11"-8"-15572,-35-22-235,43 29-25,0 0 1,0 0-1,0 0 0,0 1 0,0-1 0,0 1 1,0 0-1,-1 0 0,1 0 0,0 0 0,0 1 1,0-1-1,0 1 0,0 0 0,0 0 0,0 0 1,0 0-1,0 1 0,0-1 0,0 1 0,1-1 1,-1 1-1,1 0 0,-1 0 0,1 0 0,0 1 1,0-1-1,0 0 0,0 1 0,0-1 0,0 1 1,1 0-1,-1 0 0,1 0 0,0 0 0,-2 3 1,4-5 3,-1 0 1,1 0-1,-1 0 1,1-1-1,-1 1 0,1 0 1,-1-1-1,1 1 1,0 0-1,-1-1 1,1 1-1,0-1 1,-1 1-1,1-1 1,0 0-1,0 1 1,-1-1-1,1 1 1,0-1-1,0 0 1,0 0-1,0 0 1,-1 1-1,1-1 1,0 0-1,0 0 1,1 0-1,35 2 33,-25-1-122,9 0-178,-13-1 11,1 0 0,0 1 0,0 0-1,0 0 1,-1 1 0,1 0 0,-1 0 0,1 1 0,-1 0 0,0 0 0,12 7 0,-20-9 260,1 0 1,0-1 0,-1 1-1,1-1 1,0 1 0,-1 0 0,1 0-1,-1-1 1,1 1 0,-1 0 0,1 0-1,-1 0 1,1 0 0,-1-1-1,0 1 1,0 0 0,1 0 0,-1 0-1,0 0 1,0 0 0,0 0-1,0 0 1,0 0 0,0 0 0,0 0-1,0 0 1,-1 1 0,0 0 117,0 0 1,0 0 0,-1-1-1,1 1 1,0-1-1,-1 1 1,1-1-1,-1 1 1,0-1 0,1 0-1,-1 0 1,-2 1-1,-53 20 2623,46-19-2726,0 0 1,0-1 0,0 0 0,0 0 0,0-1 0,0-1-1,-1 0 1,-18-3 0,30 3-47,0 0 0,0 0 0,-1 0 0,1 0 0,0 0 0,0 0 1,-1 0-1,1 0 0,0 0 0,0 0 0,0 0 0,-1 0 0,1 0 0,0-1 0,0 1 0,0 0 0,-1 0 0,1 0 1,0 0-1,0 0 0,0-1 0,0 1 0,-1 0 0,1 0 0,0 0 0,0 0 0,0-1 0,0 1 0,0 0 0,0 0 0,0-1 1,-1 1-1,1 0 0,0 0 0,0 0 0,0-1 0,0 1 0,0 0 0,0 0 0,0-1 0,0 1 0,0 0 0,10-8-3238,16-3-3877,-26 10 6835,21-6-5614,1-2-3656</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5.828"/>
    </inkml:context>
    <inkml:brush xml:id="br0">
      <inkml:brushProperty name="width" value="0.025" units="cm"/>
      <inkml:brushProperty name="height" value="0.025" units="cm"/>
    </inkml:brush>
  </inkml:definitions>
  <inkml:trace contextRef="#ctx0" brushRef="#br0">102 85 5509,'1'0'553,"45"-31"9527,-44 30-9475,0-1 1,0 1-1,-1 0 0,1 0 1,-1-1-1,1 1 1,-1-1-1,1 1 0,-1-1 1,0 0-1,0 1 1,0-1-1,0 0 0,0 0 1,0 0-1,0 0 0,-1 0 1,1 0-1,-1 0 1,1 0-1,-1 0 0,0-3 1,-1 4-517,0 0 0,-1 0 0,1 0 0,-1 1 0,0-1 0,1 0 0,-1 1 0,1-1 0,-1 1 0,0 0 0,1 0 0,-1 0 0,0-1 0,0 1 0,1 1 0,-1-1 0,-3 1 0,-31 4-47,29-2 6,0 1 0,0-1 0,1 1 0,0 1 0,-1 0 0,1-1 0,1 2 0,-1-1 0,1 1 0,0 0 0,0 0 1,1 0-1,0 1 0,0-1 0,0 1 0,1 0 0,0 0 0,0 1 0,1-1 0,0 0 0,-2 15 0,4-21-48,0 0 0,0 0 0,0-1 0,0 1 0,0 0 0,0 0 0,0-1 0,1 1 0,-1 0 0,0 0 0,1-1 0,-1 1 0,1 0 0,-1-1 0,0 1 0,1 0 0,0-1 0,-1 1 0,1-1 0,-1 1 0,1-1 0,0 1 0,-1-1 0,1 1 0,0-1 0,-1 0 0,1 1 0,1-1 0,28 2 0,-22-2 0,0-2 0,0 1 0,-1-1 0,1 0 0,11-6 0,-8 1 0,1 0 0,-2-1 0,1-1 0,17-18 0,-25 24 0,0 1 0,-1-1 0,1 0 0,-1 0 0,0 0 0,0 0 0,0 0 0,0-1 0,0 1 0,-1 0 0,0-1 0,1 0 0,-1 1 0,-1-1 0,1 1 0,0-1 0,-1 0 0,0 0 0,0 1 0,0-1 0,0 0 0,-2-5 0,1 8-320,-1-1 1,0 1-1,1 0 0,-1-1 1,0 1-1,0 0 0,0 0 1,0 0-1,0 1 0,0-1 1,0 0-1,-1 1 0,1-1 1,0 1-1,0 0 0,0 0 1,0 0-1,-3 0 0,4-1 135,0 1-1,0 0 1,1 0-1,-1 0 0,0 0 1,0 0-1,0 0 1,0 0-1,0 0 1,0 0-1,0 0 1,0 0-1,0 0 0,0 1 1,1-1-1,-1 0 1,0 1-1,0-1 1,0 1-1,1-1 0,-1 1 1,0-1-1,0 1 1,1 0-1,-1-1 1,0 1-1,1 0 1,-1-1-1,1 1 0,-1 0 1,1 0-1,-1-1 1,1 1-1,0 0 1,-1 0-1,1 0 0,0 0 1,-1 0-1,1 0 1,0 0-1,0-1 1,0 1-1,0 0 0,0 0 1,0 0-1,0 0 1,0 0-1,1 1 1,2 5-6718</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6.311"/>
    </inkml:context>
    <inkml:brush xml:id="br0">
      <inkml:brushProperty name="width" value="0.025" units="cm"/>
      <inkml:brushProperty name="height" value="0.025" units="cm"/>
    </inkml:brush>
  </inkml:definitions>
  <inkml:trace contextRef="#ctx0" brushRef="#br0">164 18 16752,'0'0'13287,"-10"-5"-12716,8 4-555,-1 0 9,0-1-1,0 0 0,-1 1 0,1 0 1,0 0-1,-1 0 0,1 0 0,-1 0 1,0 1-1,1-1 0,-1 1 0,1 0 1,-1 0-1,0 1 0,1-1 0,-1 1 1,1 0-1,-1-1 0,1 2 0,0-1 0,-1 0 1,1 1-1,-6 3 0,-3 2 147,7-4-100,0 0-1,0 0 1,0 0-1,0 1 0,1-1 1,-1 1-1,1 1 1,0-1-1,-5 8 1,55-11 9,-23-1-213,-13-1-85,-1 0 1,0 2-1,0-1 0,1 1 1,14 3-1,-22-3 200,0-1-1,0 1 0,0 0 0,0 0 1,0 0-1,0 0 0,-1 0 1,1 1-1,0-1 0,-1 0 1,1 1-1,-1-1 0,1 1 1,-1 0-1,0-1 0,0 1 0,0 0 1,0 0-1,0 0 0,0 0 1,0 0-1,0 0 0,-1 0 1,1 0-1,-1 0 0,0 0 1,1 0-1,-1 0 0,0 0 1,-1 3-1,1-1 86,-1 0 1,0 0-1,0 0 0,0 0 1,0 0-1,-1 0 0,1 0 0,-1 0 1,0-1-1,0 1 0,-1 0 1,1-1-1,-1 0 0,0 0 1,0 0-1,0 0 0,0 0 1,0 0-1,-6 2 0,5-2 4,0 0 0,0-1 0,0 0 0,0 1 0,-1-2-1,1 1 1,-1 0 0,1-1 0,-1 0 0,1 0-1,-1 0 1,0-1 0,0 0 0,1 0 0,-1 0-1,0 0 1,-7-2 0,11 2-255,0-1 1,0 0-1,0 1 1,0-1-1,1 0 0,-1 0 1,0 0-1,0 0 0,1 1 1,-1-1-1,0 0 1,1 0-1,-1 0 0,1-1 1,-1 1-1,1 0 0,-1 0 1,1 0-1,0 0 1,0 0-1,0 0 0,-1 0 1,1-1-1,0 1 0,1 0 1,-1 0-1,0 0 1,0-2-1,1-1-744,-1 1 0,1-1 0,-1 1 0,1-1 0,0 1 0,0 0 0,1-1 0,2-4 0,10-8-5638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6.639"/>
    </inkml:context>
    <inkml:brush xml:id="br0">
      <inkml:brushProperty name="width" value="0.025" units="cm"/>
      <inkml:brushProperty name="height" value="0.025" units="cm"/>
    </inkml:brush>
  </inkml:definitions>
  <inkml:trace contextRef="#ctx0" brushRef="#br0">4 68 11499,'0'0'13143,"9"1"-11355,-5-1-1529,8 1 458,-1 0 0,1 0 0,-1-2 0,16-1 0,-25 2-653,0 0 0,0 0-1,0-1 1,0 1 0,-1-1 0,1 1 0,0-1 0,0 1 0,0-1 0,-1 0 0,1 0 0,0 0 0,-1 0 0,1 0 0,-1 0 0,1 0 0,-1-1-1,0 1 1,1 0 0,-1-1 0,0 1 0,0-1 0,0 0 0,0 1 0,0-1 0,0 0 0,-1 1 0,1-1 0,-1 0 0,1 0 0,-1 0 0,1 0-1,-1 1 1,0-1 0,0 0 0,0 0 0,0 0 0,-1-3 0,1 4-64,-1 0 0,0 0 0,1 0 0,-1 0 0,0 0 0,0 0 0,0 0 0,1 0 0,-1 0 0,0 0 0,0 1 0,0-1 0,-1 0 0,1 1 0,0-1 0,0 1 0,0-1 0,0 1 0,-1-1 0,1 1 0,0 0 0,0 0 0,-1-1 0,1 1 0,0 0 0,-1 0 0,1 0 0,0 0 0,0 1 0,-1-1 0,1 0 0,0 1 0,-2-1 0,-1 1 0,-1 0 0,0 0 0,0 0 0,1 1 0,-1-1 0,0 1 0,-5 4 0,3-1 0,1 0 0,1 1 0,-1 0 0,1 0 0,-8 12 0,12-17 0,0 0 0,0 0 0,0 0 0,1 0 0,-1 0 0,0 0 0,1 0 0,-1 0 0,1 0 0,-1 1 0,1-1 0,0 0 0,-1 0 0,1 0 0,0 1 0,0-1 0,0 0 0,0 1 0,0-1 0,0 0 0,0 0 0,0 1 0,1-1 0,-1 0 0,0 0 0,1 0 0,-1 1 0,1-1 0,-1 0 0,1 0 0,0 0 0,-1 0 0,1 0 0,0 0 0,0 0 0,0 0 0,0 0 0,-1 0 0,1-1 0,1 1 0,-1 0 0,0-1 0,0 1 0,2 0 0,10 3-474,-1 0 0,1-1 0,0-1 0,0 0 0,0-1 0,16-1 0,-7 0-2975,1-2-1,40-7 1,-16-4-14371</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07.530"/>
    </inkml:context>
    <inkml:brush xml:id="br0">
      <inkml:brushProperty name="width" value="0.025" units="cm"/>
      <inkml:brushProperty name="height" value="0.025" units="cm"/>
    </inkml:brush>
  </inkml:definitions>
  <inkml:trace contextRef="#ctx0" brushRef="#br0">27 84 5958,'0'0'7399,"9"-7"-5680,50-36 1686,-35 26 863,0 0 4864,-27 18-9057,-1 1-1,0-1 1,1 1 0,-1 0-1,1 0 1,-1 0 0,1 0 0,0 0-1,0 1 1,-4 4 0,-10 6-11,-1-2-64,11-8 0,1 0 0,-1 1 0,1 0 0,0 0 0,0 1 0,0 0 0,1 0 0,-1 0 0,-5 8 0,18-11 0,0 0 0,0-1 0,0 0 0,0 0 0,14-1 0,-11 1 0,-6-1-1,12 1-70,1 1 0,0 1 1,19 5-1,-33-8 62,0 1 0,-1-1 0,1 1 0,0 0 0,-1 0 0,1 0 0,-1 0 0,1 1 0,-1-1 0,0 1 0,0-1 0,0 1 0,1 0 0,-1 0 0,-1 0 0,1 0 0,0 0 0,-1 0 0,1 1 0,-1-1 0,1 0 0,-1 1 0,0-1 0,0 1 0,0 0 0,0-1 0,-1 1 0,1 3 0,-1-4 20,-1 0 0,0 0 0,0 0 0,0 0 0,0 0 0,0 0 0,0-1 0,0 1-1,-1 0 1,1-1 0,-1 1 0,1-1 0,-1 0 0,1 1 0,-1-1 0,0 0 0,0 0 0,0 0-1,1 0 1,-1 0 0,0 0 0,0-1 0,0 1 0,-3 0 0,-52 13 261,47-12-272,1-1 0,-1 0 0,1-1 0,-1 1 0,-13-3 0,19-8-1373,6-2-3708,4-1-4032</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05.118"/>
    </inkml:context>
    <inkml:brush xml:id="br0">
      <inkml:brushProperty name="width" value="0.025" units="cm"/>
      <inkml:brushProperty name="height" value="0.025" units="cm"/>
    </inkml:brush>
  </inkml:definitions>
  <inkml:trace contextRef="#ctx0" brushRef="#br0">0 86 1313,'0'0'3556,"10"-49"-3492,-8 32-513,1-3-2081</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05.817"/>
    </inkml:context>
    <inkml:brush xml:id="br0">
      <inkml:brushProperty name="width" value="0.025" units="cm"/>
      <inkml:brushProperty name="height" value="0.025" units="cm"/>
    </inkml:brush>
  </inkml:definitions>
  <inkml:trace contextRef="#ctx0" brushRef="#br0">788 247 6086,'-5'-8'2450,"-29"-53"-697,24 40-676,-1 0 1,-1 1-1,-16-20 0,25 35-831,-1 0 1,0 1-1,-1 0 0,1 0 1,-1 0-1,0 0 0,0 1 1,0-1-1,0 1 0,0 0 1,-1 1-1,0 0 0,1 0 1,-1 0-1,0 0 0,-12-1 1,-10 3 82,-1 1 1,1 1 0,-1 2-1,1 1 1,0 1 0,0 1-1,1 1 1,0 2 0,1 1-1,0 1 1,0 1 0,2 1-1,-1 1 1,2 1-1,-34 31 1,45-35-240,0 0 0,1 1 0,0 0 0,1 1 0,1 0 0,0 1 0,1 0 0,0 0 0,2 1 0,-7 21 0,6-13-2,2 0 0,1 0 0,1 0 1,1 1-1,1-1 0,3 39 0,-1-51-70,1 0 1,0-1-1,1 1 1,0-1-1,1 0 1,0 0-1,1 0 0,0 0 1,1-1-1,0 0 1,1 0-1,-1 0 1,2-1-1,0 0 0,0 0 1,0-1-1,1 0 1,14 9-1,-8-7 11,0-1 0,1-1-1,0 0 1,0-1-1,1-1 1,0 0 0,0-1-1,0-1 1,0-1 0,1 0-1,30 0 1,-8-4 30,1-1 0,-1-3 1,0-1-1,0-1 0,0-3 1,48-18-1,-58 17-16,0-2 1,-1-1-1,-1-1 1,0-2-1,-1-1 1,-1-1-1,-1-1 1,33-32-1,-50 43 130,-1 0-1,0 0 1,0-1-1,0 1 1,-1-2-1,-1 1 1,0 0-1,0-1 1,-1 0-1,0 0 1,-1-1-1,-1 1 1,1-1-1,0-17 1,-3 13-75,-1 1-1,0 0 1,-1 0-1,0 0 1,-2 0 0,1 0-1,-2 0 1,0 1-1,-1 0 1,-9-18 0,4 13-96,0 1 0,-1 1 0,-1 0 0,0 0 1,-1 1-1,-1 1 0,0 0 0,-2 1 1,1 1-1,-2 0 0,1 2 0,-2 0 1,1 0-1,-2 2 0,1 1 0,-25-8 1,22 11-276,0 1 1,-1 1 0,0 1 0,1 1 0,-1 1 0,0 1 0,-25 4 0,12 1-2438,-63 20 0,64-16-920,4-5-2365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1.481"/>
    </inkml:context>
    <inkml:brush xml:id="br0">
      <inkml:brushProperty name="width" value="0.025" units="cm"/>
      <inkml:brushProperty name="height" value="0.025" units="cm"/>
    </inkml:brush>
  </inkml:definitions>
  <inkml:trace contextRef="#ctx0" brushRef="#br0">1 182 20179,'0'0'12124,"12"6"-11708,-7-3-414,1 0 1,0-1-1,0 1 0,0-1 0,0-1 1,0 1-1,0-1 0,1 0 1,-1-1-1,0 1 0,1-1 0,-1-1 1,0 1-1,1-1 0,-1 0 1,0 0-1,0-1 0,1 0 0,-1 0 1,10-5-1,8-5-2,1-1 0,31-22 0,-47 29 0,-1 0 0,0 0 0,-1-1 0,0 0 0,0-1 0,0 1 0,-1-1 0,0 0 0,9-17 0,-14 23 0,-1 1 0,1-1 0,0 1 0,-1-1 0,1 1 0,-1-1 0,1 0 0,-1 1 0,0-1 0,0 0 0,0 1 0,0-1 0,0 0 0,0 1 0,0-1 0,-1 1 0,1-3 0,-1 3 0,1 0 0,-1 1 0,0-1 0,1 0 0,-1 1 0,0-1 0,1 0 0,-1 1 0,0-1 0,0 1 0,1-1 0,-1 1 0,0-1 0,0 1 0,0 0 0,0-1 0,0 1 0,0 0 0,1 0 0,-1-1 0,-2 1 0,-3 0 0,1 0 0,-1 1 0,1 0 0,-1 0 0,1 0 0,-1 0 0,1 1 0,-9 3 0,-7 5 0,0 2 0,1 0 0,0 0 0,1 2 0,-24 22 0,35-29 0,1 0 0,0 0 0,0 1 0,0 0 0,1 0 0,0 0 0,1 1 0,0 0 0,0 0 0,1 1 0,0-1 0,0 1 0,1 0 0,-3 18 0,6-26 0,0 1 0,0 0 0,1-1 0,-1 1 0,1-1 0,0 1 0,-1-1 0,1 1 0,0-1 0,0 1 0,1-1 0,-1 0 0,1 1 0,-1-1 0,1 0 0,-1 0 0,1 0 0,0 0 0,0 0 0,0-1 0,0 1 0,0-1 0,1 1 0,-1-1 0,0 0 0,1 0 0,-1 0 0,1 0 0,-1 0 0,1 0 0,-1-1 0,1 1 0,3-1 0,13 3 0,0 0 0,0-2 0,31-1 0,-31 0 0,-10 0-598,1-1 0,0 0 0,-1 0 0,12-3 1,-14 1-540,0 1 1,0-1 0,-1 0-1,1 0 1,-1-1 0,7-4-1,12-13-10757</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06.906"/>
    </inkml:context>
    <inkml:brush xml:id="br0">
      <inkml:brushProperty name="width" value="0.025" units="cm"/>
      <inkml:brushProperty name="height" value="0.025" units="cm"/>
    </inkml:brush>
  </inkml:definitions>
  <inkml:trace contextRef="#ctx0" brushRef="#br0">461 58 10666,'0'0'2664,"-10"-4"-972,1 0-1385,0 0-1,0 1 1,-1 0-1,1 0 1,-1 1-1,0 1 1,1 0-1,-1 0 1,0 0-1,0 2 1,0-1-1,0 1 1,1 0-1,-1 1 1,0 0-1,-13 6 0,10-1-191,0 0-1,1 1 0,0 1 1,0 0-1,1 0 0,0 1 1,0 1-1,1 0 0,1 0 0,0 1 1,1 0-1,0 1 0,-8 15 1,-4 14 138,2 1 0,-25 85 0,33-87 168,0 1 1,-5 70-1,14-86-324,0 0-1,1-1 0,2 1 0,1-1 1,10 44-1,-10-58-101,0 1 1,1-1 0,0 0 0,1-1-1,0 1 1,0-1 0,1 0-1,1 0 1,0-1 0,0 0-1,1 0 1,0-1 0,0 0-1,1 0 1,0-1 0,1 0-1,-1 0 1,1-1 0,1-1 0,-1 0-1,1 0 1,0-1 0,0 0-1,0-1 1,21 4 0,-10-7 19,-1 0 1,1-2-1,-1 0 1,0-2-1,0 0 1,0-1-1,0-2 1,-1 0-1,0-1 1,0 0-1,-1-2 1,-1 0-1,1-2 0,-2 0 1,24-20-1,-12 7 114,-1-1-1,-1-1 1,-1-2-1,-2 0 1,-1-2 0,-1 0-1,32-65 1,-44 77 118,-2-2 1,0 1-1,-2-1 1,0 0-1,-1 0 1,-1-1-1,1-35 1,-4 42-100,-2 1 0,0-1 0,0 0-1,-2 1 1,1-1 0,-2 1 0,0 0 0,-1 0 0,0 0-1,-1 0 1,-1 1 0,-8-14 0,3 10-101,-1 0-1,-1 0 1,0 2-1,-1-1 1,0 2 0,-1 0-1,-35-22 1,39 28-48,0 2 0,0-1 0,-1 2 0,1 0-1,-1 0 1,-1 1 0,1 1 0,0 0 0,-1 1 0,0 0 0,1 1 0,-1 1 0,-18 1 0,23 1-132,1 0 1,0 0 0,-1 1 0,1 0 0,0 1 0,1-1-1,-1 1 1,1 1 0,-1 0 0,1 0 0,1 0 0,-1 1 0,1 0-1,0 0 1,0 0 0,0 1 0,1 0 0,0 0 0,-5 12-1,-8 14-1687,2 1 0,2 1 0,-12 41-1,17-50 177,-17 55-5787</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4.546"/>
    </inkml:context>
    <inkml:brush xml:id="br0">
      <inkml:brushProperty name="width" value="0.025" units="cm"/>
      <inkml:brushProperty name="height" value="0.025" units="cm"/>
    </inkml:brush>
  </inkml:definitions>
  <inkml:trace contextRef="#ctx0" brushRef="#br0">1 284 13164,'0'0'18343,"12"-8"-17286,25-21-989,-2-1-1,57-64 1,12-26-68,-104 120 0,1-1 0,-1 1 0,0 0 0,0 0 0,0 0 0,0 0 0,0-1 0,1 1 0,-1 0 0,0 0 0,0 0 0,0 0 0,0 0 0,1 0 0,-1 0 0,0 0 0,0-1 0,0 1 0,1 0 0,-1 0 0,0 0 0,0 0 0,1 0 0,-1 0 0,0 0 0,0 0 0,0 0 0,1 0 0,-1 0 0,0 1 0,0-1 0,0 0 0,1 0 0,-1 0 0,0 0 0,0 0 0,0 0 0,1 0 0,-1 0 0,0 1 0,0-1 0,0 0 0,0 0 0,0 0 0,1 0 0,-1 1 0,0-1 0,0 0 0,0 0 0,0 0 0,0 0 0,0 1 0,0-1 0,0 0 0,0 0 0,0 1 0,0-1 0,0 0 0,0 0 0,0 1 0,4 24 0,-7 28 0,-17 33-2036,14-71 1059,2 0 0,0 1 1,0 0-1,2 0 0,0 0 1,1 0-1,0 0 0,3 25 1,0-32-6445</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4.888"/>
    </inkml:context>
    <inkml:brush xml:id="br0">
      <inkml:brushProperty name="width" value="0.025" units="cm"/>
      <inkml:brushProperty name="height" value="0.025" units="cm"/>
    </inkml:brush>
  </inkml:definitions>
  <inkml:trace contextRef="#ctx0" brushRef="#br0">0 64 16207,'0'0'12780,"61"-3"-11338,-20-8-449,3-4-641,4 1-256,-4 4-64,-3 2-32,-7 6-833,-4 2-800,-4 0-1698,-7 0-1122,-7 0-2145,-4 4-5990</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5.292"/>
    </inkml:context>
    <inkml:brush xml:id="br0">
      <inkml:brushProperty name="width" value="0.025" units="cm"/>
      <inkml:brushProperty name="height" value="0.025" units="cm"/>
    </inkml:brush>
  </inkml:definitions>
  <inkml:trace contextRef="#ctx0" brushRef="#br0">54 4 19891,'0'0'11894,"10"0"-11061,49-3-684,-57 3-149,0 1 0,-1 0 0,0 0 0,1 0 0,-1 0 0,0 0 0,1 0 0,-1 0 0,0 1 0,0-1 0,0 0 0,0 1 0,0-1 0,0 1 0,0-1 0,-1 1 0,1-1 0,-1 1 0,1-1 0,-1 1 0,1 0 0,-1-1 0,0 1 0,0 0 0,0-1 0,0 1 0,0 0 0,0-1 0,0 3 0,-5 54 0,0-39 0,4-18 0,1 0 0,-1 0 0,1 0 0,0-1 0,-1 1 0,1 0 0,0 0 0,0 0 0,-1 0 0,1 0 0,0 0 0,0 0 0,0 0 0,0 0 0,0 0 0,1 0 0,-1 0 0,0 1 0,2-1 0,0 0 0,-1 0 0,1-1 0,0 1 0,0 0 0,-1-1 0,1 0 0,0 1 0,0-1 0,0 0 0,-1 0 0,1 0 0,3 0 0,1 0 0,-1 0 0,1 0 0,-1 1 0,1 0 0,-1 0 0,0 0 0,1 0 0,-1 1 0,0 0 0,8 5 0,-10-6 0,-1 1 0,0 0 0,0 1 0,0-1 0,0 0 0,0 0 0,-1 1 0,1-1 0,-1 1 0,1-1 0,-1 1 0,0 0 0,0 0 0,0-1 0,-1 1 0,1 0 0,-1 0 0,1 0 0,-1 0 0,0 0 0,0 5 0,0 1 0,-1 1 0,0-1 0,0 1 0,-1-1 0,-1 1 0,1-1 0,-1 0 0,-1 0 0,0 0 0,0 0 0,0-1 0,-9 12 0,9-15 0,0 0 0,0-1 0,0 1 0,-1-1 0,0 1 0,0-1 0,0-1 0,0 1 0,-1-1 0,1 0 0,-1 0 0,0-1 0,0 1 0,0-1 0,0-1 0,0 1 0,0-1 0,-1 0 0,-11 0 0,13-1-71,1-1 1,-1 1-1,1-1 0,0 0 0,-1-1 1,1 1-1,0-1 0,0 0 0,0 0 1,0 0-1,0 0 0,1-1 0,-1 0 1,1 1-1,-1-1 0,-5-7 1,7 8-121,0 0 1,0-1 0,1 1 0,-1-1 0,1 1 0,-1-1-1,1 0 1,0 1 0,0-1 0,0 0 0,0 0 0,0 0 0,1 0-1,-1 0 1,1 0 0,0 0 0,0 0 0,0 0 0,0 0-1,0 0 1,1 0 0,-1 0 0,1 0 0,0 0 0,0 0 0,2-2-1,5-11-9199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6.011"/>
    </inkml:context>
    <inkml:brush xml:id="br0">
      <inkml:brushProperty name="width" value="0.025" units="cm"/>
      <inkml:brushProperty name="height" value="0.025" units="cm"/>
    </inkml:brush>
  </inkml:definitions>
  <inkml:trace contextRef="#ctx0" brushRef="#br0">39 0 17969,'0'0'9177,"1"9"-7992,2 31-78,-2 0 0,-2 0 1,-8 52-1,-2 64-4159,10-163-3198,-4-2 3505,0 2-474,-7-17-8445</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6.353"/>
    </inkml:context>
    <inkml:brush xml:id="br0">
      <inkml:brushProperty name="width" value="0.025" units="cm"/>
      <inkml:brushProperty name="height" value="0.025" units="cm"/>
    </inkml:brush>
  </inkml:definitions>
  <inkml:trace contextRef="#ctx0" brushRef="#br0">1 47 15214,'0'0'15439,"53"-15"-14286,-21 7-192,4 0-961,2 2 0,-7 2 0,2 0 0,-5 2 0,-5 2-320,-3 0-1698,-4 0-1089,-3 3-2210,-8 1-1890</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6.710"/>
    </inkml:context>
    <inkml:brush xml:id="br0">
      <inkml:brushProperty name="width" value="0.025" units="cm"/>
      <inkml:brushProperty name="height" value="0.025" units="cm"/>
    </inkml:brush>
  </inkml:definitions>
  <inkml:trace contextRef="#ctx0" brushRef="#br0">1 40 16784,'0'0'12812,"56"-2"-11627,-25-5-320,4-2-481,2 0-320,-4 2-96,-1 2-1089,-5 4-1441,-7 1-2371,-5 0-2370</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7.055"/>
    </inkml:context>
    <inkml:brush xml:id="br0">
      <inkml:brushProperty name="width" value="0.025" units="cm"/>
      <inkml:brushProperty name="height" value="0.025" units="cm"/>
    </inkml:brush>
  </inkml:definitions>
  <inkml:trace contextRef="#ctx0" brushRef="#br0">1 108 13677,'0'0'14958,"2"8"-14146,1 18-101,-1 0 1,0 30-1,-3-3-2233,1-16-3292,12-60-18894</inkml:trace>
  <inkml:trace contextRef="#ctx0" brushRef="#br0" timeOffset="1">45 1 20275,'0'0'9545,"4"28"-13997,4-17 672,6 1-1857,0-1-5029</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7.447"/>
    </inkml:context>
    <inkml:brush xml:id="br0">
      <inkml:brushProperty name="width" value="0.025" units="cm"/>
      <inkml:brushProperty name="height" value="0.025" units="cm"/>
    </inkml:brush>
  </inkml:definitions>
  <inkml:trace contextRef="#ctx0" brushRef="#br0">144 0 17905,'0'0'6144,"-9"4"-3736,1-1-1832,-58 26 2382,63-29-2940,1 2 0,0-1 0,-1 0 0,1 0 0,0 1 1,0-1-1,0 1 0,0 0 0,0-1 0,0 1 0,1 0 1,-1 0-1,0 0 0,1 1 0,0-1 0,-1 0 0,1 0 1,0 1-1,0-1 0,1 1 0,-1-1 0,0 1 0,1-1 1,-1 6-1,2-7-44,0 0 0,-1 0-1,1 0 1,0 0 0,0 0 0,0 0 0,0 0 0,0 0 0,1 0 0,-1 0-1,0-1 1,0 1 0,0 0 0,1-1 0,-1 1 0,0-1 0,1 0 0,-1 1-1,0-1 1,1 0 0,1 0 0,39 6-124,-31-5 111,-5 0-12,0 0-1,0 1 1,1 0-1,-1 0 1,0 0-1,-1 1 1,1-1-1,0 2 0,6 3 1,-11-6 87,0 0 0,0 0 0,1 0 1,-1 1-1,0-1 0,0 0 0,0 0 0,0 1 0,0-1 1,0 1-1,-1-1 0,1 1 0,0-1 0,-1 1 0,1-1 1,-1 1-1,0-1 0,1 1 0,-1 0 0,0-1 0,0 1 1,0 0-1,0-1 0,0 1 0,0 0 0,-1-1 1,1 1-1,-1-1 0,1 1 0,-1 0 0,1-1 0,-1 1 1,0-1-1,0 1 0,0-1 0,0 0 0,0 1 0,0-1 1,0 0-1,0 0 0,-2 1 0,-5 6 103,0-2 0,0 1-1,-1-1 1,0 0 0,-1-1 0,1 0 0,-1-1-1,0 0 1,0 0 0,0-1 0,-1-1 0,1 1-1,-1-2 1,-20 2 0,30-3-222,1-1 0,-1 1 0,1-1 0,0 1 0,-1-1 0,1 1 0,0-1 0,-1 1 0,1-1 0,0 0 0,0 1 0,0-1 1,-1 1-1,1-1 0,0 0 0,0 1 0,0-1 0,0 1 0,0-1 0,0 0 0,0 1 0,0-1 0,0 0 0,0 1 0,1-1 0,-1 1 0,0-1 0,0 1 0,1-1 0,-1 0 0,0 1 0,1-1 0,-1 1 0,0-1 0,1 1 0,0-1 0,11-24-5420,8-3-188,0-6-2242</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27.790"/>
    </inkml:context>
    <inkml:brush xml:id="br0">
      <inkml:brushProperty name="width" value="0.025" units="cm"/>
      <inkml:brushProperty name="height" value="0.025" units="cm"/>
    </inkml:brush>
  </inkml:definitions>
  <inkml:trace contextRef="#ctx0" brushRef="#br0">54 1 20275,'0'0'4730,"-2"11"-2088,-14 45-887,8-33-1194,1 0 0,1 0 0,1 1-1,1 0 1,-1 41 0,5-63-561,1 0 0,-1 0 0,1 0 0,-1-1 0,1 1 0,0 0 0,0 0 0,0-1 0,0 1 0,0 0 0,0-1 0,0 1 0,1-1 0,-1 0 0,0 1 0,1-1 0,-1 0 0,1 0 0,0 0 0,-1 0 0,1 0 0,0 0 0,0 0 0,-1-1 0,1 1 0,0-1 0,0 1 0,0-1 0,0 0 0,0 1 0,0-1 0,0 0 0,-1 0 0,5-1 0,7 0 0,1 0 0,0-1 0,21-5 0,-28 5 0,-6 2-17,0 0 0,-1-1 1,1 1-1,0 0 0,-1 0 0,1 0 1,0 0-1,0 0 0,-1 0 0,1 0 1,0 0-1,-1 1 0,1-1 0,0 0 1,-1 0-1,1 0 0,0 1 0,-1-1 1,1 0-1,0 1 0,-1-1 0,1 1 1,-1-1-1,1 1 0,-1-1 0,1 1 1,-1-1-1,1 1 0,-1-1 0,0 1 1,1 0-1,3 28-1666,-4-24 957,0 1 0,-1-1 1,0 0-1,0 1 0,-1-1 1,0 0-1,1 0 1,-2 0-1,-2 6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6.473"/>
    </inkml:context>
    <inkml:brush xml:id="br0">
      <inkml:brushProperty name="width" value="0.025" units="cm"/>
      <inkml:brushProperty name="height" value="0.025" units="cm"/>
    </inkml:brush>
  </inkml:definitions>
  <inkml:trace contextRef="#ctx0" brushRef="#br0">90 0 22389,'0'0'8648,"-36"62"-8295,36-34-225,0 0-96,11 6-545,-2-2-2305,0-1-3652,-5-1-7047</inkml:trace>
  <inkml:trace contextRef="#ctx0" brushRef="#br0" timeOffset="1">1 564 21364,'0'0'10410,"65"4"-24151</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1.899"/>
    </inkml:context>
    <inkml:brush xml:id="br0">
      <inkml:brushProperty name="width" value="0.025" units="cm"/>
      <inkml:brushProperty name="height" value="0.025" units="cm"/>
    </inkml:brush>
  </inkml:definitions>
  <inkml:trace contextRef="#ctx0" brushRef="#br0">268 153 14446,'-73'12'1942,"21"-4"1320,-76 22 0,113-23-988,18-3 151,28-2-509,495-30 393,-152 4-1378,352 13-931,403-25 0,-1062 31 0,-27 4 0,0-2 0,-1-2 0,1-2 0,75-23 0,-113 30 0,-1 0 0,0-1 0,0 1 1,1-1-1,-1 1 0,0-1 0,0 1 0,0-1 0,0 0 0,1 1 1,-1-1-1,0 0 0,0 0 0,-1 0 0,1 0 0,0 0 0,0 0 1,0 0-1,-1 0 0,1 0 0,0 0 0,-1 0 0,1-2 0,-1 2 0,0 0 1,-1 0-1,1 0 0,-1 0 0,1 0 0,-1 1 0,0-1 1,1 0-1,-1 0 0,0 0 0,0 1 0,1-1 0,-1 0 0,0 1 1,0-1-1,0 1 0,0-1 0,0 1 0,0-1 0,0 1 1,-1-1-1,-8-3-9,0 1 1,-1 0 0,-18-3-1,17 5-93,-19-5-4547,18-1-3449</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1.351"/>
    </inkml:context>
    <inkml:brush xml:id="br0">
      <inkml:brushProperty name="width" value="0.025" units="cm"/>
      <inkml:brushProperty name="height" value="0.025" units="cm"/>
    </inkml:brush>
  </inkml:definitions>
  <inkml:trace contextRef="#ctx0" brushRef="#br0">69 1 12940,'-5'75'9652,"-5"4"-6804,3-23-2471,-1 60 1,8-116-357,0 17-231,-3-21-1794,-5-18-1936,-5-3-2018,-2-7-3726</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1.705"/>
    </inkml:context>
    <inkml:brush xml:id="br0">
      <inkml:brushProperty name="width" value="0.025" units="cm"/>
      <inkml:brushProperty name="height" value="0.025" units="cm"/>
    </inkml:brush>
  </inkml:definitions>
  <inkml:trace contextRef="#ctx0" brushRef="#br0">0 51 18481,'0'0'8777,"68"-1"-6855,-31-5-865,4-3-545,8-2-224,0 3-192,0 0-31,-5 1-386,-6 6-1280,-7 1-1859,-12 0-1472,-11 7-2147</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2.061"/>
    </inkml:context>
    <inkml:brush xml:id="br0">
      <inkml:brushProperty name="width" value="0.025" units="cm"/>
      <inkml:brushProperty name="height" value="0.025" units="cm"/>
    </inkml:brush>
  </inkml:definitions>
  <inkml:trace contextRef="#ctx0" brushRef="#br0">1 42 8712,'0'0'14030,"3"-3"-12685,-1 0-1060,1 1 0,0 0 0,0 0 0,0 0 0,0 1 0,0-1 0,0 1 0,0 0 0,1-1 0,-1 1 0,0 1 1,1-1-1,-1 0 0,1 1 0,-1 0 0,1 0 0,-1 0 0,0 0 0,6 1 0,25-1-1237,-2-10-5142,-22 1-1338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2.513"/>
    </inkml:context>
    <inkml:brush xml:id="br0">
      <inkml:brushProperty name="width" value="0.025" units="cm"/>
      <inkml:brushProperty name="height" value="0.025" units="cm"/>
    </inkml:brush>
  </inkml:definitions>
  <inkml:trace contextRef="#ctx0" brushRef="#br0">116 31 15150,'0'0'14179,"-9"-5"-13618,-30-14-359,38 18-195,-1 1 0,1-1 0,-1 1 0,1 0-1,-1 0 1,1 0 0,-1 0 0,1 0-1,-1 0 1,1 0 0,-1 1 0,1-1-1,0 0 1,-1 1 0,1-1 0,-1 1 0,1-1-1,0 1 1,-1 0 0,1 0 0,0 0-1,0 0 1,0 0 0,-1 0 0,1 0 0,0 0-1,0 0 1,1 0 0,-1 0 0,-1 3-1,-19 37 422,21-41-420,-1 1 7,1 0 0,-1 1 1,0-1-1,1 1 0,-1-1 0,1 1 0,-1-1 0,1 1 0,0-1 0,0 1 0,0-1 0,0 1 0,0-1 0,0 1 0,0-1 0,0 1 0,0 0 0,1-1 0,-1 0 0,1 1 0,-1-1 0,1 1 0,-1-1 0,3 3 0,-2-3 1,1 0 0,-1-1 0,1 1 0,-1 0 0,1-1 0,0 1 0,-1-1 0,1 0-1,0 1 1,-1-1 0,1 0 0,0 0 0,0 0 0,-1 0 0,1 0 0,0-1 0,0 1 0,1-1 0,14-3 73,-1-2 0,0 1-1,20-12 1,-30 15-71,1-2-21,-2 1-51,0 1 1,0-1-1,0 1 1,0 0-1,1 1 0,-1-1 1,0 1-1,1 0 1,-1 0-1,1 1 1,7 0-1,-12 0 41,0 1 0,0-1 0,0 1-1,0 0 1,0 0 0,-1 0 0,1-1 0,0 1 0,-1 0-1,1 0 1,0 0 0,-1 0 0,1 0 0,-1 0 0,1 0 0,-1 0-1,0 0 1,1 0 0,-1 1 0,0-1 0,0 0 0,0 0-1,0 0 1,0 2 0,0 37-11,-1-30 73,1 19 934,0-23-333,0-20-356,-11-133-294,44 148-32,-32-1 23,34 5-1680,-1-3-4071,-11-2-1804</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4.049"/>
    </inkml:context>
    <inkml:brush xml:id="br0">
      <inkml:brushProperty name="width" value="0.025" units="cm"/>
      <inkml:brushProperty name="height" value="0.025" units="cm"/>
    </inkml:brush>
  </inkml:definitions>
  <inkml:trace contextRef="#ctx0" brushRef="#br0">22 0 10314,'0'0'11125,"-3"10"-8995,1-2-1810,-2 3 428,1 0 0,0 1 0,1-1 1,-1 12-1,3-21-719,-1 0 0,1-1 1,0 1-1,0 0 0,0 0 0,0 0 0,0-1 1,0 1-1,1 0 0,-1 0 0,1-1 0,-1 1 0,1 0 1,-1-1-1,1 1 0,0 0 0,0-1 0,0 1 1,0-1-1,0 0 0,0 1 0,0-1 0,1 0 0,-1 1 1,0-1-1,1 0 0,-1 0 0,1 0 0,-1 0 1,1-1-1,-1 1 0,1 0 0,0-1 0,-1 1 0,1-1 1,3 1-1,0 0-401,0-1-1,-1 0 1,1 0 0,0-1-1,0 1 1,-1-1 0,1 0-1,-1 0 1,1-1 0,-1 1 0,1-1-1,7-5 1,-2 1-836,0-2-1,-1 1 1,16-17 0,-25 24 1231,0 0 0,0 0 0,0 0 1,0 0-1,0 0 0,1-1 1,-1 1-1,0 0 0,0 0 0,0 0 1,1 0-1,-1 0 0,0 0 0,0 0 1,0 0-1,1 0 0,-1 0 1,0 0-1,0 0 0,0 0 0,1 0 1,-1 0-1,0 0 0,0 0 0,0 0 1,1 0-1,-1 0 0,0 0 0,0 0 1,0 0-1,1 0 0,-1 0 1,0 0-1,0 0 0,0 1 0,0-1 1,1 0-1,-1 0 0,0 0 0,0 0 1,0 0-1,0 1 0,0-1 1,0 0-1,1 0 0,-1 0 0,0 0 1,0 1-1,0-1 0,0 0 0,0 0 1,0 0-1,0 1 0,0-1 0,0 0 1,0 0-1,0 0 0,0 1 1,4 23 1666,-5 26 1124,0-37-2484,-2 21 792,2-34-1220,1 1 0,0 0-1,0-1 1,0 1 0,0 0 0,0-1 0,0 1-1,0 0 1,0 0 0,0-1 0,0 1-1,1 0 1,-1-1 0,0 1 0,0 0 0,1-1-1,-1 1 1,0 0 0,1-1 0,-1 1-1,1-1 1,-1 1 0,1 0 0,-1-1 0,1 1-1,-1-1 1,1 0 0,-1 1 0,2 0-1,8-1-4806</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5.201"/>
    </inkml:context>
    <inkml:brush xml:id="br0">
      <inkml:brushProperty name="width" value="0.025" units="cm"/>
      <inkml:brushProperty name="height" value="0.025" units="cm"/>
    </inkml:brush>
  </inkml:definitions>
  <inkml:trace contextRef="#ctx0" brushRef="#br0">98 0 10346,'0'0'13068,"0"11"-11338,-24 205 3794,5-63-6964,19-152 1158,0 0 1,0 0 0,-1 0 0,1 0 0,0 0 0,0 0 0,0 0-1,-1 0 1,1 0 0,-1-1 0,1 1 0,0 0 0,-1 0-1,1 0 1,-1-1 0,0 1 0,1 0 0,-1 0 0,0-1 0,1 1-1,-1-1 1,0 1 0,0 0 0,0-1 0,1 0 0,-1 1-1,0-1 1,0 1 0,0-1 0,0 0 0,0 0 0,0 0 0,0 1-1,0-1 1,1 0 0,-1 0 0,0 0 0,0 0 0,0 0-1,0-1 1,0 1 0,0 0 0,0 0 0,0-1 0,0 1-1,0 0 1,1-1 0,-1 1 0,0-1 0,-1 0 0,-17-14-5960</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5.558"/>
    </inkml:context>
    <inkml:brush xml:id="br0">
      <inkml:brushProperty name="width" value="0.025" units="cm"/>
      <inkml:brushProperty name="height" value="0.025" units="cm"/>
    </inkml:brush>
  </inkml:definitions>
  <inkml:trace contextRef="#ctx0" brushRef="#br0">1 131 10154,'0'-9'3576,"-1"5"-3262,1 0 0,0 0 0,1 0 0,-1-1 0,1 1-1,0 0 1,0 0 0,0 0 0,0 0 0,1 0 0,0 1 0,0-1 0,0 0-1,0 1 1,0-1 0,1 1 0,-1 0 0,1-1 0,0 2 0,0-1-1,0 0 1,1 0 0,-1 1 0,1 0 0,-1-1 0,1 2 0,0-1-1,5-2 1,12-2 304,-1 1-1,1 0 1,0 2-1,0 0 1,0 2-1,0 0 1,0 1-1,35 6 1,-53-6-575,0 0 0,0 0 1,-1 0-1,1 1 0,0 0 1,0-1-1,-1 1 0,1 0 1,0 0-1,-1 1 1,1-1-1,-1 0 0,0 1 1,1-1-1,-1 1 0,0 0 1,0 0-1,0 0 0,0 0 1,0 0-1,-1 0 0,1 1 1,-1-1-1,1 1 1,-1-1-1,0 1 0,0-1 1,0 1-1,0 0 0,0-1 1,-1 1-1,1 0 0,-1 0 1,0-1-1,0 1 1,0 0-1,0 0 0,0 0 1,0-1-1,-1 1 0,0 0 1,-1 4-1,-3 8 311,0 0 0,-2 0 0,0-1 0,0 0-1,-18 25 1,5-13-118,-22 38-36,39-61-230,2 1 0,-1 0 0,0 0 0,1 1 0,-1-1 0,1 0-1,0 0 1,1 1 0,-1-1 0,1 1 0,0-1 0,0 0 0,0 1-1,1 4 1,0-7-176,1 0 1,-1 0-1,0 0 0,1 0 0,-1-1 0,1 1 0,-1 0 0,1-1 1,0 0-1,0 1 0,0-1 0,0 0 0,0 0 0,0 0 1,0 0-1,0 0 0,0 0 0,0-1 0,0 1 0,1-1 0,-1 1 1,0-1-1,0 0 0,1 0 0,-1 0 0,0 0 0,3-1 0,4 1-1504,0 0 0,1-1-1,-1-1 1,0 1 0,15-6-1,8-8-6777</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5.902"/>
    </inkml:context>
    <inkml:brush xml:id="br0">
      <inkml:brushProperty name="width" value="0.025" units="cm"/>
      <inkml:brushProperty name="height" value="0.025" units="cm"/>
    </inkml:brush>
  </inkml:definitions>
  <inkml:trace contextRef="#ctx0" brushRef="#br0">109 0 11787,'0'0'4431,"-9"4"-1431,2-1-2590,1 1 0,-1 0 0,1 0 0,0 1 0,0-1 0,0 1 0,1 1 0,-1-1 0,1 1 0,1 0 0,-1 0 0,1 0 0,0 1 0,0-1 0,1 1 0,0 0 0,0 0 0,1 0 0,-3 13 0,4-18-365,0 1 0,1-1-1,0 0 1,-1 0 0,1 1 0,0-1 0,0 0 0,0 1-1,1-1 1,-1 0 0,0 1 0,1-1 0,0 0-1,-1 0 1,1 1 0,0-1 0,0 0 0,0 0 0,0 0-1,1 0 1,-1 0 0,1-1 0,-1 1 0,1 0 0,-1-1-1,1 1 1,0 0 0,2 0 0,0 0 29,0-1 0,0 0 0,1 0-1,-1 0 1,0-1 0,1 1 0,-1-1 0,0 0 0,1 0 0,-1-1 0,1 1 0,-1-1 0,0 0-1,0 0 1,5-2 0,-4 1-6,1 0 0,-1 0-1,1-1 1,-1 0-1,0 0 1,0 0 0,0-1-1,-1 0 1,1 0-1,-1 0 1,0 0 0,0-1-1,0 1 1,-1-1 0,0 0-1,0 0 1,0 0-1,0-1 1,-1 1 0,0-1-1,0 1 1,0-1 0,-1 0-1,0 0 1,0 0-1,0-9 1,-2 13-49,1 0 0,-1 0 0,0 0 0,-1 0 1,1 0-1,0 0 0,0 1 0,-1-1 0,1 1 0,-1-1 0,1 1 0,-1-1 0,0 1 1,0 0-1,0 0 0,1-1 0,-1 1 0,0 1 0,0-1 0,0 0 0,0 0 0,-1 1 1,1-1-1,0 1 0,-3 0 0,2-1-200,-1 0 0,0 0 1,0 1-1,1 0 0,-1-1 0,0 1 0,0 1 1,0-1-1,0 1 0,1-1 0,-1 1 1,0 0-1,-6 3 0,4 3-1075,6-7 966,0 0 0,0 1 0,0-1 0,0 0 0,0 1 0,0-1 0,0 0 0,0 1 0,1-1 0,-1 1 0,0-1 0,0 0 0,0 1 0,0-1-1,0 0 1,1 0 0,-1 1 0,0-1 0,0 0 0,1 1 0,-1-1 0,0 0 0,0 0 0,1 1 0,-1-1 0,0 0 0,1 0 0,-1 0 0,0 1-1,1-1 1,-1 0 0,0 0 0,1 0 0,-1 0 0,0 0 0,1 0 0,-1 0 0,0 0 0,1 0 0,-1 0 0,1 0 0,-1 0 0,1 0 0,13 0-5102</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6.257"/>
    </inkml:context>
    <inkml:brush xml:id="br0">
      <inkml:brushProperty name="width" value="0.025" units="cm"/>
      <inkml:brushProperty name="height" value="0.025" units="cm"/>
    </inkml:brush>
  </inkml:definitions>
  <inkml:trace contextRef="#ctx0" brushRef="#br0">83 0 16624,'0'0'6411,"-4"14"-4767,-6 25-543,1-8 327,1 1 0,1-1-1,-3 46 1,11-76-1415,-1 0 0,0 0 0,1 0 0,-1 0 0,1 1 0,-1-1 0,1 0 0,-1 0 0,1 0 0,0 0 0,-1 0 0,1-1 0,0 1 0,0 0-1,0 0 1,0 0 0,0-1 0,0 1 0,0 0 0,0-1 0,0 1 0,0-1 0,0 1 0,0-1 0,1 0 0,-1 1 0,0-1 0,0 0 0,0 0 0,0 0 0,1 0 0,-1 0 0,0 0 0,0 0 0,0 0 0,1 0 0,-1-1 0,2 0 0,57-11-201,-51 9-135,-8 2 269,1 1 0,0-1 0,0 1 0,0-1 0,0 1 0,-1-1 0,1 1 0,0 0 0,0 0 0,0 0 0,0 0 0,0 1 0,0-1 0,0 0 0,-1 1 0,1-1 0,0 1 0,0 0 0,0 0 0,-1-1 0,1 1 0,-1 0 0,1 0 0,0 1 0,-1-1 0,0 0 0,3 3 0,-3-1 57,1 0-1,-1 0 0,0 0 0,-1 0 1,1 0-1,0 0 0,-1 1 0,0-1 1,0 0-1,0 0 0,0 1 0,0-1 0,0 0 1,-1 0-1,0 0 0,-1 6 0,0-4 78,0 0 1,0 0-1,0 0 0,-1 0 0,1 0 0,-1-1 0,0 1 0,0-1 0,-1 0 0,0 0 0,1 0 0,-1 0 0,0-1 0,-1 0 1,1 1-1,-1-1 0,-8 4 0,3-3 66,1 0 0,-1-1 0,0 0-1,0-1 1,0 0 0,0 0 0,-1-1 0,-13 0 0,23-1-203,0 0 1,1 0-1,-1 1 0,0-1 0,0 0 1,0 0-1,0-1 0,1 1 1,-1 0-1,0 0 0,0 0 0,0 0 1,1-1-1,-1 1 0,0 0 0,0-1 1,1 1-1,-1 0 0,0-1 1,1 1-1,-1-1 0,0 1 0,1-1 1,-1 0-1,1 1 0,-1-1 1,1 0-1,-1 1 0,1-1 0,-1 0 1,1 0-1,0 1 0,-1-1 0,1 0 1,0 0-1,0 1 0,-1-1 1,1 0-1,0 0 0,0 0 0,0 0 1,0-1-172,1 0 1,-1 1-1,1-1 0,-1 1 1,1-1-1,0 1 0,-1-1 1,1 1-1,0 0 1,0-1-1,0 1 0,0 0 1,0-1-1,0 1 1,0 0-1,0 0 0,1 0 1,-1 0-1,3-1 0,17-8-4464,3 0-1298</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6.647"/>
    </inkml:context>
    <inkml:brush xml:id="br0">
      <inkml:brushProperty name="width" value="0.025" units="cm"/>
      <inkml:brushProperty name="height" value="0.025" units="cm"/>
    </inkml:brush>
  </inkml:definitions>
  <inkml:trace contextRef="#ctx0" brushRef="#br0">51 1 12172,'0'0'17595,"-4"8"-17147,-4 10-193,0 0 1,1 1-1,2-1 0,-1 1 0,2 0 0,1 1 0,0-1 1,2 1-1,0 19 0,1-38-456,1 0-1,-1 0 1,1 0-1,0-1 1,-1 1 0,1 0-1,0 0 1,0-1 0,-1 1-1,1-1 1,0 1-1,0 0 1,0-1 0,0 0-1,0 1 1,0-1-1,0 1 1,0-1 0,0 0-1,0 0 1,0 0-1,0 0 1,0 0 0,0 0-1,0 0 1,0 0 0,0 0-1,2 0 1,-1 0-612,1-1 1,-1 1 0,1 0 0,-1-1-1,1 1 1,-1-1 0,1 0-1,-1 1 1,1-1 0,-1-1-1,3 0 1,4-10-8584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3.731"/>
    </inkml:context>
    <inkml:brush xml:id="br0">
      <inkml:brushProperty name="width" value="0.025" units="cm"/>
      <inkml:brushProperty name="height" value="0.025" units="cm"/>
    </inkml:brush>
  </inkml:definitions>
  <inkml:trace contextRef="#ctx0" brushRef="#br0">99 0 18514,'0'0'4532,"-8"4"-2787,3-1-1637,-1 0-1,1 0 0,0 1 0,1-1 0,-1 1 0,1 0 0,0 0 0,0 1 0,0-1 0,0 1 0,1 0 0,0 0 0,0 0 0,0 1 0,0-1 0,1 1 0,0-1 0,-2 9 0,-1 3 38,1 0 0,1 0 0,0 0 0,2 0-1,0 1 1,0-1 0,4 25 0,-3-40-141,0 0 0,1 0 0,-1 0 1,1-1-1,-1 1 0,1 0 0,0 0 0,0 0 0,0-1 1,0 1-1,0 0 0,0-1 0,0 1 0,0-1 0,1 1 1,-1-1-1,1 0 0,-1 0 0,1 0 0,-1 1 1,1-1-1,0-1 0,-1 1 0,1 0 0,0 0 0,0-1 1,0 1-1,0-1 0,-1 1 0,1-1 0,0 0 0,0 0 1,0 0-1,0 0 0,3 0 0,1-1 21,-1 1 0,1-1 0,-1-1 0,1 1-1,-1-1 1,0 0 0,0 0 0,0 0 0,0-1 0,0 1-1,6-6 1,5-6 285,-1-1-1,0 0 1,-1-1 0,-1 0-1,-1-1 1,0-1 0,-1 0-1,-1 0 1,-1-1-1,0-1 1,-2 1 0,8-28-1,-22 82-367,1 1-1,2 0 0,1 66 0,3-100 63,0-1-1,0 1 1,0-1-1,1 0 1,-1 1-1,0-1 0,1 0 1,-1 1-1,0-1 1,1 0-1,0 0 0,-1 1 1,1-1-1,0 0 1,0 0-1,-1 0 0,1 0 1,0 0-1,0 0 1,0 0-1,0 0 0,1 0 1,-1 0-1,2 1 1,0-2 10,-1 1 0,1-1 1,0 1-1,-1-1 1,1 0-1,0 0 0,-1 0 1,1 0-1,0 0 1,-1 0-1,1-1 0,3 0 1,4-3 30,0 1 0,0-1 1,-1-1-1,1 0 1,13-9-1,9-11-45,-2-2 0,31-34 0,-22 21 0,-38 39 0,-1 1 0,0 0 0,0-1 0,0 1 0,1-1 0,-1 1 0,0-1 0,0 1 0,1-1 0,-1 1 0,0 0 0,1-1 0,-1 1 0,1 0 0,-1-1 0,0 1 0,1 0 0,-1 0 0,1-1 0,-1 1 0,1 0 0,-1 0 0,1 0 0,-1 0 0,1 0 0,-1-1 0,1 1 0,-1 0 0,1 0 0,-1 0 0,1 0 0,-1 0 0,1 1 0,-1-1 0,1 0 0,-1 0 0,1 0 0,-1 0 0,0 0 0,1 1 0,-1-1 0,1 0 0,-1 0 0,1 1 0,0 27 0,-16 39 0,7-42 0,3-9 0,0 0 0,1 0 0,1 0 0,-3 28 0,6-43 0,0-1 0,0 0 0,0 1 0,0-1 0,0 0 0,0 1 0,0-1 0,0 1 0,0-1 0,0 0 0,0 1 0,0-1 0,1 1 0,-1-1 0,0 0 0,0 1 0,0-1 0,0 0 0,1 1 0,-1-1 0,0 0 0,0 1 0,1-1 0,-1 0 0,0 0 0,1 1 0,-1-1 0,0 0 0,1 0 0,-1 0 0,0 1 0,1-1 0,-1 0 0,1 0 0,15-5 0,13-17 0,-4-5 0,0-1 0,21-32 0,33-38 0,-79 98 0,0 0 0,1 0 0,-1-1 0,0 1 0,0 0 0,0 0 0,0 0 0,0 0 0,0-1 0,0 1 0,0 0 0,0 0 0,1 0 0,-1 0 0,0 0 0,0 0 0,0 0 0,0-1 0,1 1 0,-1 0 0,0 0 0,0 0 0,0 0 0,0 0 0,1 0 0,-1 0 0,0 0 0,0 0 0,0 0 0,0 0 0,1 0 0,-1 0 0,0 0 0,0 0 0,0 0 0,1 0 0,-1 0 0,0 0 0,0 0 0,0 0 0,0 0 0,0 1 0,1-1 0,-1 0 0,0 0 0,0 0 0,0 0 0,0 0 0,0 0 0,1 0 0,-1 1 0,0-1 0,0 0 0,0 0 0,0 0 0,0 0 0,0 1 0,0-1 0,0 0 0,0 0 0,0 0 0,0 0 0,0 1 0,0-1 0,0 0 0,0 22 0,-8 24 0,-3-18 0,5-13 0,0 0 0,1 1 0,1 0 0,0 0 0,-2 30 0,6-45-14,0-1-1,0 0 1,0 1-1,0-1 1,0 1-1,0-1 1,0 1-1,0-1 1,0 1-1,0-1 1,0 0-1,1 1 1,-1-1-1,0 1 1,0-1-1,0 0 1,1 1-1,-1-1 1,0 1 0,0-1-1,1 0 1,-1 1-1,0-1 1,1 0-1,-1 0 1,0 1-1,1-1 1,-1 0-1,1 0 1,-1 0-1,1 1 1,-1-1-1,0 0 1,1 0-1,-1 0 1,1 0-1,-1 0 1,1 0-1,23-6-1474,19-22-3039,-15 2-1360,0-4-2526</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7.025"/>
    </inkml:context>
    <inkml:brush xml:id="br0">
      <inkml:brushProperty name="width" value="0.025" units="cm"/>
      <inkml:brushProperty name="height" value="0.025" units="cm"/>
    </inkml:brush>
  </inkml:definitions>
  <inkml:trace contextRef="#ctx0" brushRef="#br0">1 1 8936,'0'0'21696,"1"9"-21040,4 95 311,-5-103-953,1-1 0,0 0 0,-1 0 0,1 0 0,0 0 0,-1 0 0,1 0 0,0 0 0,-1 0 0,1 0 0,0 0 0,-1 0 0,1 0 0,0 0 0,-1 0 0,1-1 0,0 1 0,-1 0 0,1 0 0,-1-1 0,1 1 0,0 0 0,-1-1 0,1 1 0,-1-1 1,1 1-1,0-2 0,18-10 89,-5 2-129,-10 6-4,1 0 0,0 0 0,0 0 0,0 1 0,0 0 0,0 0 0,1 0 0,0 1 1,-1 0-1,1 0 0,0 0 0,0 1 0,0-1 0,7 1 0,-11 5 21,-1 1 0,-1 0 0,1-1 0,0 1 0,-1 0 0,0-1 1,0 1-1,-2 7 0,1-6-8,0-1-1,0 0 1,-1 0 0,1 0 0,-1 0-1,-1 0 1,1 0 0,-1 0 0,1-1-1,-1 1 1,0-1 0,-8 8 0,9-12-4807,0-9 1152,2 7 2318,-1-16-6931</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7.350"/>
    </inkml:context>
    <inkml:brush xml:id="br0">
      <inkml:brushProperty name="width" value="0.025" units="cm"/>
      <inkml:brushProperty name="height" value="0.025" units="cm"/>
    </inkml:brush>
  </inkml:definitions>
  <inkml:trace contextRef="#ctx0" brushRef="#br0">1 0 19667,'0'0'4644,"57"41"-8872,-34-31-2018,-3-2-5477</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7.710"/>
    </inkml:context>
    <inkml:brush xml:id="br0">
      <inkml:brushProperty name="width" value="0.025" units="cm"/>
      <inkml:brushProperty name="height" value="0.025" units="cm"/>
    </inkml:brush>
  </inkml:definitions>
  <inkml:trace contextRef="#ctx0" brushRef="#br0">102 1 11723,'0'0'11958,"-7"9"-9710,3-5-1631,-30 32 1772,32-34-2282,-1 1 1,1 0-1,0 0 1,0 1 0,0-1-1,0 0 1,0 1-1,1-1 1,0 1 0,-1-1-1,0 7 1,2-10-145,33 0-1127,-29 0 1034,-1 0-1,0 0 1,0 0 0,1 1 0,-1-1 0,0 1 0,0-1-1,0 1 1,0 0 0,0 0 0,0 1 0,5 1-1,-7-1 148,0-1 0,0 0 0,0 1 0,0-1 0,0 1 0,0 0 0,0-1-1,-1 1 1,1 0 0,0-1 0,-1 1 0,1 0 0,-1-1 0,0 1 0,0 0-1,1 0 1,-1 0 0,0 0 0,-1-1 0,1 1 0,0 0 0,0 0-1,-1-1 1,0 4 0,-1-2 192,1 1-1,-1 0 0,1-1 1,-1 1-1,-1-1 0,1 0 1,0 0-1,-1 0 0,1 0 1,-1 0-1,0 0 0,0-1 1,0 1-1,0-1 0,-1 0 1,-5 3-1,3-2-196,0 0 0,0 0 1,0 0-1,0-1 0,-1 0 0,1 0 0,-1-1 0,-12 2 1,19-4-484,-1 1 1,1-1-1,-1 1 1,1-1-1,0 0 0,-1 1 1,1-1-1,0 1 1,-1-1-1,1 0 1,0 1-1,0-1 1,0 0-1,-1 1 1,1-1-1,0 0 1,0 1-1,0-1 0,0 0 1,0 1-1,0-1 1,1 0-1,-1 1 1,0-1-1,0 0 1,0 1-1,1-2 1,4-13-9177</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8.049"/>
    </inkml:context>
    <inkml:brush xml:id="br0">
      <inkml:brushProperty name="width" value="0.025" units="cm"/>
      <inkml:brushProperty name="height" value="0.025" units="cm"/>
    </inkml:brush>
  </inkml:definitions>
  <inkml:trace contextRef="#ctx0" brushRef="#br0">14 0 19891,'0'0'9043,"-2"10"-8002,-2 1-846,2-6-148,1-1 0,0 1 0,-1 0 0,2 0 0,-1 0 0,0-1 0,1 8 0,0-12-43,0 1 0,0-1-1,0 0 1,0 1 0,0-1 0,0 0-1,0 1 1,0-1 0,1 0-1,-1 1 1,0-1 0,0 0-1,0 0 1,0 1 0,0-1 0,1 0-1,-1 1 1,0-1 0,0 0-1,1 0 1,-1 1 0,0-1 0,0 0-1,1 0 1,-1 0 0,0 1-1,1-1 1,-1 0 0,0 0 0,1 0-1,-1 0 1,0 0 0,1 0-1,-1 0 1,0 0 0,1 0 0,18-3 162,13-12-59,-24 10-237,0 0 0,1 1 0,-1 0 0,1 1 0,13-4 0,-20 6 137,-1 1 1,1-1 0,-1 1-1,1 0 1,0-1-1,-1 1 1,1 0-1,-1 0 1,1 1-1,0-1 1,-1 0 0,1 0-1,-1 1 1,1-1-1,-1 1 1,1-1-1,-1 1 1,1 0-1,-1-1 1,1 1-1,-1 0 1,0 0 0,1 0-1,-1 0 1,0 0-1,0 0 1,0 1-1,0-1 1,0 0-1,0 0 1,0 1 0,0-1-1,-1 1 1,1-1-1,-1 1 1,1-1-1,-1 1 1,1 2-1,0-1 26,0 2 234,0-1 0,0 1 1,0-1-1,1 0 0,-1 0 1,1 0-1,4 7 0,10-3-1498,-14-8 791,0-1-1,0 1 1,-1 0 0,1-1 0,0 1 0,0-1-1,0 0 1,-1 0 0,1 1 0,0-1 0,-1 0 0,3-2-1,13-14-8527</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8.411"/>
    </inkml:context>
    <inkml:brush xml:id="br0">
      <inkml:brushProperty name="width" value="0.025" units="cm"/>
      <inkml:brushProperty name="height" value="0.025" units="cm"/>
    </inkml:brush>
  </inkml:definitions>
  <inkml:trace contextRef="#ctx0" brushRef="#br0">102 1 8168,'0'0'21054,"-6"12"-20504,-3 5-428,-52 118 1687,56-124-1720,0 1 0,2 1 1,-1-1-1,1 1 0,1-1 1,1 1-1,-1 0 0,2 0 1,2 25-1,-2-37-183,1 1 1,0-1-1,0 1 0,0-1 0,0 1 1,0-1-1,0 0 0,1 0 0,-1 0 1,0 1-1,1-1 0,-1 0 0,0-1 0,1 1 1,-1 0-1,1 0 0,0-1 0,-1 1 1,1-1-1,0 1 0,-1-1 0,1 0 1,0 1-1,-1-1 0,1 0 0,0 0 0,-1 0 1,1-1-1,0 1 0,0 0 0,-1-1 1,3 0-1,4 0-671,-1 0-1,1-1 1,-1 0 0,0-1 0,0 1 0,8-5 0,43-37-10697,-34 19-69</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8.737"/>
    </inkml:context>
    <inkml:brush xml:id="br0">
      <inkml:brushProperty name="width" value="0.025" units="cm"/>
      <inkml:brushProperty name="height" value="0.025" units="cm"/>
    </inkml:brush>
  </inkml:definitions>
  <inkml:trace contextRef="#ctx0" brushRef="#br0">70 0 13325,'0'0'6374,"-7"10"-4292,2-4-1818,-36 54 2673,38-56-2725,1 1 0,0-1 0,0 0 1,1 1-1,-1-1 0,1 1 0,0 0 1,0-1-1,0 1 0,1 0 0,0 0 1,0-1-1,0 1 0,1 9 0,0-13-163,0 0-1,0 0 1,0 0-1,0 0 1,1 0-1,-1 0 1,0 0-1,0 0 1,1-1 0,-1 1-1,0 0 1,1-1-1,-1 1 1,1-1-1,-1 0 1,0 1-1,1-1 1,-1 0-1,1 0 1,-1 0-1,1 0 1,-1 0-1,1 0 1,-1 0-1,1 0 1,-1-1-1,2 0 1,2 1 130,-1-1 1,1 1-1,-1-1 1,0-1-1,1 1 1,-1-1-1,0 1 0,5-4 1,-6 2-94,0 0 1,0 0-1,0 0 1,0 0-1,0 0 1,-1-1-1,0 0 1,0 1-1,0-1 1,0 0-1,0 0 1,-1 0-1,0 0 1,0 0-1,0 0 1,0 0-1,0-1 1,-1 1-1,0 0 1,0-5-1,-1 6-117,1 1-1,-1-1 1,1 1-1,-1-1 0,0 1 1,0 0-1,0-1 0,0 1 1,-1 0-1,1 0 1,0 0-1,-1 0 0,0 0 1,1 0-1,-1 0 1,0 0-1,0 1 0,0-1 1,0 1-1,0 0 0,0-1 1,-1 1-1,1 0 1,0 0-1,-1 0 0,1 1 1,-1-1-1,1 0 1,-1 1-1,1 0 0,-1-1 1,1 1-1,-1 0 0,-2 1 1,5-1-89,-1 0 0,1 0-1,0 0 1,0 0 0,-1 0 0,1 0 0,0 1 0,-1-1 0,1 0 0,0 0 0,0 0-1,0 0 1,-1 1 0,1-1 0,0 0 0,0 0 0,0 1 0,-1-1 0,1 0 0,0 0-1,0 1 1,0-1 0,0 0 0,0 0 0,-1 1 0,1-1 0,0 0 0,0 1 0,0-1-1,0 0 1,0 0 0,0 1 0,0-1 0,0 0 0,0 1 0,0-1 0,0 0 0,0 1-1,0-1 1,1 0 0,-1 0 0,0 1 0,0-1 0,0 0 0,0 0 0,0 1 0,1-1-1,-1 0 1,0 0 0,0 1 0,0-1 0,1 0 0,-1 0 0,0 0 0,1 1 0,12 14-5005,6-6 768,6-1-1002</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9.123"/>
    </inkml:context>
    <inkml:brush xml:id="br0">
      <inkml:brushProperty name="width" value="0.025" units="cm"/>
      <inkml:brushProperty name="height" value="0.025" units="cm"/>
    </inkml:brush>
  </inkml:definitions>
  <inkml:trace contextRef="#ctx0" brushRef="#br0">138 18 9801,'0'0'18807,"-11"0"-18193,6 1-557,1-1 0,-1 1 0,0-1 0,0 1 0,0 1 0,1-1 0,-1 1 0,0 0 0,1 0 0,-1 0 0,1 0 0,0 1 0,0 0 0,0 0-1,0 0 1,1 0 0,-1 0 0,1 1 0,-1 0 0,-3 5 0,-18 34 1175,23-40-1178,1-1 0,0 1 0,0-1 1,0 1-1,0 0 0,1-1 0,-1 1 0,1 0 0,0-1 0,-1 1 0,1 0 1,0 0-1,1-1 0,-1 1 0,1 5 0,0-7-47,0-1-1,0 1 1,1 0 0,-1-1-1,0 1 1,0-1-1,0 1 1,0-1 0,0 0-1,1 1 1,-1-1-1,0 0 1,0 0 0,1 0-1,-1 0 1,0 0 0,0 0-1,1 0 1,-1 0-1,0-1 1,2 0 0,28-7 98,-24 4-105,-1 0 0,0 0 0,0-1 0,0 0 0,-1 0 0,0-1 0,0 0 0,0 0 0,0 0 0,-1 0 0,0 0 0,-1-1 0,1 0 0,-1 0 0,-1 0 0,1 0 0,-1 0 0,0-1 0,-1 1 0,0-1 0,1-10 0,-2 18-18,0 0 0,0-1 0,0 1 1,0 0-1,0-1 0,0 1 0,0 0 0,0-1 0,0 1 0,0 0 1,0 0-1,0-1 0,0 1 0,0 0 0,-1-1 0,1 1 0,0 0 1,0-1-1,0 1 0,0 0 0,0 0 0,-1-1 0,1 1 0,0 0 1,0 0-1,-1-1 0,1 1 0,0 0 0,0 0 0,-1 0 0,1-1 1,0 1-1,0 0 0,-1 0 0,1 0 0,0 0 0,-1 0 0,1 0 1,0 0-1,-1 0 0,1 0 0,0 0 0,-1 0 0,1 0 0,0 0 1,-1 0-1,1 0 0,0 0 0,0 0 0,-1 0 0,1 0 0,0 0 1,-1 0-1,1 1 0,0-1 0,-1 0 0,1 0 0,-1 1-109,0-1 0,0 1 1,0 0-1,0-1 0,0 1 0,0 0 0,1 0 0,-1 0 0,0 0 0,1-1 0,-1 1 0,0 0 0,1 0 0,-1 0 0,1 0 0,-1 0 0,1 2 1,-1-3-182,1 1 1,0-1-1,0 1 1,0-1-1,-1 1 1,1 0-1,0-1 1,0 1 0,0-1-1,0 1 1,0 0-1,0-1 1,0 1-1,0 0 1,0-1 0,1 1-1,-1-1 1,0 1-1,0-1 1,0 1-1,1 0 1,-1-1-1,0 1 1,1-1 0,-1 1-1,0-1 1,1 1-1,-1-1 1,1 0-1,-1 1 1,1-1 0,-1 1-1,1-1 1,-1 0-1,1 1 1,-1-1-1,1 0 1,0 1 0,16 0-5715</inkml:trace>
  <inkml:trace contextRef="#ctx0" brushRef="#br0" timeOffset="1">246 24 2915</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9.450"/>
    </inkml:context>
    <inkml:brush xml:id="br0">
      <inkml:brushProperty name="width" value="0.025" units="cm"/>
      <inkml:brushProperty name="height" value="0.025" units="cm"/>
    </inkml:brush>
  </inkml:definitions>
  <inkml:trace contextRef="#ctx0" brushRef="#br0">20 72 1954,'13'-7'1173,"31"-20"-273,-27 11 3682,-9-1 6171,-15 13-2736,-8 7-5852,-11 7-1312,23-8-680,-1 0-34,0 0-1,0 1 1,0-1 0,0 1-1,1 0 1,-1 0-1,1 0 1,0 1 0,0-1-1,0 1 1,0 0 0,1 0-1,-4 6 1,10-8-216,0 0 0,1-1 0,-1 0 1,1 0-1,-1-1 0,1 1 0,-1-1 0,6 0 1,-3 1-61,0-1-73,0 1 0,0 1 0,0-1 0,0 1 0,0 0-1,0 1 1,0-1 0,-1 1 0,1 1 0,7 4 0,-12-6 236,-1 0 0,1-1 0,0 1 1,-1 0-1,1 0 0,-1 0 0,1 0 1,-1 0-1,0 0 0,0 0 0,0 1 0,0-1 1,0 0-1,-1 1 0,1-1 0,-1 0 1,1 1-1,-1-1 0,0 1 0,0-1 1,0 0-1,0 1 0,-1-1 0,1 1 1,-1-1-1,1 0 0,-1 1 0,0-1 1,0 0-1,0 1 0,0-1 0,0 0 1,0 0-1,-3 3 0,-2 5 346,0 0-1,-1-1 1,-13 15 0,18-22-331,1 0 0,-1 0 1,0-1-1,0 1 0,0 0 0,0-1 1,0 1-1,0-1 0,0 1 0,0-1 1,-1 0-1,1 0 0,0 0 0,-1 0 1,1-1-1,-1 1 0,1-1 0,-1 1 1,0-1-1,1 0 0,-1 0 1,1 0-1,-4 0 0,-1-13-2372,6-4-3786,1 11 3098,0-14-8896</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39.790"/>
    </inkml:context>
    <inkml:brush xml:id="br0">
      <inkml:brushProperty name="width" value="0.025" units="cm"/>
      <inkml:brushProperty name="height" value="0.025" units="cm"/>
    </inkml:brush>
  </inkml:definitions>
  <inkml:trace contextRef="#ctx0" brushRef="#br0">71 71 20884,'0'0'7137,"10"-1"-6427,-9 1-652,59-13 71,-58 12-12,1 1-1,-1-1 1,1 0-1,-1 0 0,0 0 1,0 0-1,1-1 1,-1 1-1,0 0 1,0-1-1,0 0 1,-1 1-1,1-1 1,0 0-1,0 0 0,-1 0 1,0 0-1,1 0 1,-1-1-1,0 1 1,0 0-1,0 0 1,0-1-1,0 1 0,-1-1 1,1-4-1,-1 7-93,-1-1 0,0 0 0,0 1 0,0-1 0,0 1 0,0-1 0,0 1 0,-1 0 0,1-1 0,0 1 0,0 0 0,0 0 0,0 0 0,0-1 0,0 1 0,0 0 0,-1 1 0,1-1 0,0 0 0,0 0 0,0 0 0,-2 1 0,-30 7 153,22-2-176,0 2 0,1-1 0,-1 1 0,2 1 0,-1 0 0,-12 16 0,17-19 0,0 0 0,1 0 0,0 0 0,0 1 0,1-1 0,-1 1 0,2 0 0,-1 0 0,1 0 0,0 0 0,0 1 0,-1 13 0,3-20-32,0 0 1,0 0-1,0 1 1,1-1-1,-1 0 1,0 0-1,1 0 1,-1 0-1,1 0 1,-1 0-1,1 0 1,-1 0-1,1 0 1,0 0-1,-1 0 0,1 0 1,0 0-1,0-1 1,0 1-1,0 0 1,0-1-1,0 1 1,2 1-1,33 8-1954,39-10-3964,-74 0 5835,34-4-7188</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7:40.136"/>
    </inkml:context>
    <inkml:brush xml:id="br0">
      <inkml:brushProperty name="width" value="0.025" units="cm"/>
      <inkml:brushProperty name="height" value="0.025" units="cm"/>
    </inkml:brush>
  </inkml:definitions>
  <inkml:trace contextRef="#ctx0" brushRef="#br0">224 0 22325,'0'0'2926,"-10"3"90,-4 1-2287,0 1 1,0 0 0,-21 12-1,30-14-623,-1 0-1,1 0 1,0 0-1,0 1 1,1 0-1,-1 0 1,1 0-1,0 1 0,0-1 1,0 1-1,1 0 1,0 0-1,-1 0 1,-1 7-1,5-12-105,0 1 0,0-1 0,0 1 0,0 0 0,0-1 1,0 1-1,0-1 0,0 1 0,0 0 0,1-1 0,-1 1 0,0-1 0,1 1 0,-1-1 0,0 1 0,1-1 0,-1 1 1,0-1-1,1 0 0,-1 1 0,1-1 0,-1 1 0,1-1 0,-1 0 0,1 1 0,-1-1 0,1 0 0,-1 0 0,1 0 1,-1 1-1,1-1 0,-1 0 0,1 0 0,0 0 0,-1 0 0,1 0 0,-1 0 0,1 0 0,0 0 0,-1 0 1,1 0-1,0 0 0,36 0-8,-27-1-4,32-1-407,-30 1 93,0 0 0,0 0 0,0 2 0,0-1-1,22 5 1,-33-5 336,-1 1-1,1-1 1,-1 0-1,1 1 1,0-1-1,-1 1 1,1-1-1,-1 1 1,0-1-1,1 1 0,-1-1 1,1 1-1,-1-1 1,0 1-1,1-1 1,-1 1-1,0 0 1,0-1-1,1 1 1,-1 0-1,0-1 1,0 1-1,0 0 1,0-1-1,0 1 0,0 0 1,0-1-1,0 1 1,0 0-1,0-1 1,0 1-1,-1-1 1,1 1-1,0 0 1,0-1-1,-1 1 1,1 0-1,0-1 0,-1 1 1,0 0-1,-15 24 1253,-1-11-1195,0-1 1,0-1-1,-1 0 1,0-1-1,-1-1 1,0 0-1,-1-2 1,0 0-1,0-2 1,-27 6-1,45-12-91,-13 1-2301,7-4-3296,6-9-8606</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4.359"/>
    </inkml:context>
    <inkml:brush xml:id="br0">
      <inkml:brushProperty name="width" value="0.025" units="cm"/>
      <inkml:brushProperty name="height" value="0.025" units="cm"/>
    </inkml:brush>
  </inkml:definitions>
  <inkml:trace contextRef="#ctx0" brushRef="#br0">59 424 17424,'0'0'11601,"-2"8"-10331,-9 21-369,1-6-764,2 1 0,1-1 1,0 1-1,2 0 0,-3 28 1,8-52-163,0 1 1,0-1-1,0 1 1,0-1-1,0 1 1,0-1-1,0 1 1,0-1-1,0 1 1,0-1 0,1 0-1,-1 1 1,0-1-1,0 1 1,0-1-1,1 0 1,-1 1-1,0-1 1,0 1-1,1-1 1,-1 0-1,0 1 1,1-1 0,-1 0-1,0 0 1,1 1-1,-1-1 1,1 0-1,-1 0 1,0 1-1,1-1 1,-1 0-1,1 0 1,18-3-586,16-19-735,-3-16-102,-2-1 0,-1-2 1,-2-1-1,27-58 0,-1 6 1122,17-14 865,-19 31 1907,-7-1 3299,-81 157-5352,2 2-1,5 1 0,3 2 0,4 0 1,-13 89-1,32-142-393,1 0 0,2 45 0,4-71 0,2-10 0,5-13 0,-4-4 0,-1-1 0,-2 0 0,0 1 0,-1-1 0,-1 0 0,-1 0 0,-1 0 0,-1 0 0,-2 0 0,0 0 0,-1 1 0,-10-28 0,10 38 0,0 1 0,0 0 0,-1 0 0,-1 0 0,0 1 0,-1 0 0,1 0 0,-2 1 0,-9-10 0,72 29 0,-18-3-105,0-1 1,0-1-1,1-3 0,38-1 1,-72-1-237,0 0-1,0 0 1,0 0 0,0-1 0,0 1 0,0-1-1,0 0 1,0 0 0,0 0 0,0 0 0,0-1-1,3-1 1,-5 2-245,1-1-1,0 1 1,-1-1 0,1 0-1,-1 0 1,1 1 0,-1-1-1,0 0 1,0 0-1,0 0 1,1-3 0,4-18-6861</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3.744"/>
    </inkml:context>
    <inkml:brush xml:id="br0">
      <inkml:brushProperty name="width" value="0.025" units="cm"/>
      <inkml:brushProperty name="height" value="0.025" units="cm"/>
    </inkml:brush>
  </inkml:definitions>
  <inkml:trace contextRef="#ctx0" brushRef="#br0">0 389 10282,'0'0'3881,"13"-6"-2392,123-61-136,-4-6-1,162-116 0,-272 170-491,-30 18 318,-44 26-576,-353 224 80,393-239-470,19-11-28,24-13 15,99-64-48,174-112-1318,-297 186 1233,-5 3-6,0 0 0,0-1 0,1 1 0,-1-1 0,0 1 0,0-1 0,-1 1 0,1-1 0,0 0 0,0 0 0,-1 0 0,1 0 0,-1 0 0,3-4 0,-9 5 54,1 0 0,0 1-1,-1 0 1,1 0 0,-1 1 0,1-1-1,0 1 1,0 0 0,-8 2 0,-18 8-239,0 2 0,1 0-1,1 2 1,0 1 0,1 2 0,1 0 0,-29 27 0,37-26-1555,10-5-2776,7-9-3462</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4.630"/>
    </inkml:context>
    <inkml:brush xml:id="br0">
      <inkml:brushProperty name="width" value="0.025" units="cm"/>
      <inkml:brushProperty name="height" value="0.025" units="cm"/>
    </inkml:brush>
  </inkml:definitions>
  <inkml:trace contextRef="#ctx0" brushRef="#br0">0 343 5830,'0'-1'5134,"3"-10"-3596,0 5-897,1 1 0,-1 0 0,1 0 0,1 0-1,-1 0 1,8-5 0,62-42 1790,-54 39-2023,98-58 927,-66 41-1054,-2-2 0,75-60 0,-258 188 757,57-44-662,34-23-154,-68 54 816,101-69-937,19-11-231,25-10-513,-12-2-971,1-2 0,25-14 0,6-6-3970</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57.522"/>
    </inkml:context>
    <inkml:brush xml:id="br0">
      <inkml:brushProperty name="width" value="0.025" units="cm"/>
      <inkml:brushProperty name="height" value="0.025" units="cm"/>
    </inkml:brush>
  </inkml:definitions>
  <inkml:trace contextRef="#ctx0" brushRef="#br0">97 234 5221,'0'0'390,"-10"-3"-252,6 2-31,-1 0-174,1 0 0,-1 0 0,1-1 0,-1 0 0,1 1 0,0-2 0,0 1 0,-1 0 0,2-1 0,-1 0 0,0 0 0,0 0 0,1 0 0,0-1 0,0 1 0,0-1 0,0 0 0,0 0 0,-3-7 0,3 3 1698,3 7-471,23 12-951,8-7-143,1-1 0,-1-2 0,1-1 0,0-1-1,60-11 1,60-3 773,536 15 20,-688 0-491,-20-2 2622,-140-39-2296,98 23-185,-1 3 0,-77-8 0,23 17-385,67 5-80,0-2 0,-56-12 0,105 16-46,0-1-1,0-1 1,0 1-1,0 0 1,0 0 0,0 0-1,0 0 1,0-1-1,0 1 1,0 0 0,0-1-1,0 1 1,0-1 0,0 1-1,0-1 1,1 0-1,-1 1 1,0-1 0,0 0-1,1 1 1,-1-1-1,0 0 1,1 0 0,-1 0-1,1 0 1,-1 0 0,1 0-1,-1-1 1,1 1-6,1 0 0,0 0-1,-1 1 1,1-1 0,0 0 0,0 0 0,-1 1 0,1-1 0,0 0 0,0 1 0,0-1-1,0 1 1,0-1 0,0 1 0,0 0 0,0-1 0,0 1 0,0 0 0,0 0-1,0 0 1,0-1 0,0 1 0,0 0 0,0 0 0,0 1 0,2-1 0,132 10-33,0 1-78,-111-12-186,5 3 1300,-30-1-942,-1 1 0,1-1 0,-1 1 0,1-1 0,-1 0 0,0 0 0,1 0 0,-1 1-1,0-2 1,0 1 0,0 0 0,0 0 0,0-1 0,0 1 0,-2 0 0,-46 20-179,-80 32 490,112-47-1062,0-1 0,0-1 0,0 0 0,-1-1 0,-24 0 0,13-3-3077</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58.688"/>
    </inkml:context>
    <inkml:brush xml:id="br0">
      <inkml:brushProperty name="width" value="0.025" units="cm"/>
      <inkml:brushProperty name="height" value="0.025" units="cm"/>
    </inkml:brush>
  </inkml:definitions>
  <inkml:trace contextRef="#ctx0" brushRef="#br0">38 162 9577,'145'0'224,"0"-6"0,-1-7 1,279-61-1,-375 62-175,-17 5 54,0-2-1,0 0 1,30-15-1,-61 24-50,0 0 0,0 0 1,0 0-1,0 0 0,0 0 0,0 0 1,0 0-1,0 0 0,0 0 0,0 0 0,-1 0 1,1-1-1,0 1 0,0 0 0,0 0 0,0 0 1,0 0-1,0 0 0,0 0 0,0 0 1,0 0-1,0 0 0,0 0 0,0 0 0,0 0 1,0 0-1,0 0 0,0 0 0,0-1 1,0 1-1,0 0 0,0 0 0,0 0 0,-1 0 1,1 0-1,0 0 0,0 0 0,0 0 0,0 0 1,1 0-1,-1 0 0,0-1 0,0 1 1,0 0-1,0 0 0,0 0 0,0 0 0,0 0 1,0 0-1,0 0 0,0 0 0,0 0 1,0 0-1,0 0 0,0 0 0,0 0 0,0-1 1,0 1-1,0 0 0,0 0 0,0 0 0,1 0 1,-15-2 800,-15 0-699,-59 7 46,0 4 0,-123 28-1,-13 2-82,78-22 542,-150-3 0,295-12-991,12 3 184,18 4 36,36 0-62,0-2 0,1-3 0,-1-3 0,88-10 0,-136 8-30,36-5-510,-50 6 502,-1-1 0,1 1 0,-1-1 0,1 0 0,-1 0 0,1 1 1,-1-2-1,0 1 0,0 0 0,0 0 0,1-1 0,-1 1 0,0-1 0,-1 0 0,5-3 1,-2-21-4941</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16.604"/>
    </inkml:context>
    <inkml:brush xml:id="br0">
      <inkml:brushProperty name="width" value="0.025" units="cm"/>
      <inkml:brushProperty name="height" value="0.025" units="cm"/>
    </inkml:brush>
  </inkml:definitions>
  <inkml:trace contextRef="#ctx0" brushRef="#br0">1 1 1826,'0'0'-1602</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16.947"/>
    </inkml:context>
    <inkml:brush xml:id="br0">
      <inkml:brushProperty name="width" value="0.025" units="cm"/>
      <inkml:brushProperty name="height" value="0.025" units="cm"/>
    </inkml:brush>
  </inkml:definitions>
  <inkml:trace contextRef="#ctx0" brushRef="#br0">33 1 1666,'-33'6'-225</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17.914"/>
    </inkml:context>
    <inkml:brush xml:id="br0">
      <inkml:brushProperty name="width" value="0.025" units="cm"/>
      <inkml:brushProperty name="height" value="0.025" units="cm"/>
    </inkml:brush>
  </inkml:definitions>
  <inkml:trace contextRef="#ctx0" brushRef="#br0">57 51 6182,'-30'5'3740,"4"1"8640,34-7-8086,20-1-4305,132-25 1939,-22 2-2770,-43 19-4285,-95 6 5020,0 0 0,0 0-1,0 0 1,0 0 0,1-1 0,-1 1 0,0 0-1,0 0 1,1 0 0,-1 0 0,0 0 0,0 0-1,0 0 1,1 0 0,-1 0 0,0 1 0,0-1 0,0 0-1,1 0 1,-1 0 0,0 0 0,0 0 0,0 0-1,0 0 1,1 0 0,-1 0 0,0 1 0,0-1-1,0 0 1,0 0 0,1 0 0,-1 0 0,0 1-1,0-1 1,0 0 0,0 0 0,0 0 0,0 1-1,0-1 1,0 0 0,0 0 0,0 0 0,0 1-1,0-1 1,0 0 0,0 0 0,0 0 0,0 1-1,0-1 1,0 0 0,0 0 0,0 0 0,0 1 0,0-1-1,0 0 1,0 0 0,0 1 0,-10 9-4486,-11 0-2080</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18.256"/>
    </inkml:context>
    <inkml:brush xml:id="br0">
      <inkml:brushProperty name="width" value="0.025" units="cm"/>
      <inkml:brushProperty name="height" value="0.025" units="cm"/>
    </inkml:brush>
  </inkml:definitions>
  <inkml:trace contextRef="#ctx0" brushRef="#br0">0 58 11147,'0'0'9865,"90"14"-8232,-38-28-832,4 1-513,0 2-223,-4 0-65,-7 4-737,-9 0-1986,-10 3-1729,-10-1-2883</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18.586"/>
    </inkml:context>
    <inkml:brush xml:id="br0">
      <inkml:brushProperty name="width" value="0.025" units="cm"/>
      <inkml:brushProperty name="height" value="0.025" units="cm"/>
    </inkml:brush>
  </inkml:definitions>
  <inkml:trace contextRef="#ctx0" brushRef="#br0">61 10 14670,'0'0'2477,"10"-1"-475,3 0-1329,76-6 3488,-82 7-4014,0 0 0,0 0 0,0 0 0,0 1 0,0 1 0,-1-1 0,1 1 0,0 0 0,-1 0 0,1 1 0,6 3 0,-11-4-138,0 0 1,0 0-1,0 0 1,-1 0-1,1 0 0,-1 0 1,1 0-1,-1 0 1,0 1-1,0-1 0,0 1 1,0-1-1,0 1 1,0-1-1,-1 1 0,1-1 1,-1 1-1,0-1 1,1 1-1,-1 0 0,-1-1 1,1 1-1,0 0 1,-1-1-1,1 1 0,-1-1 1,0 1-1,0-1 0,0 1 1,-2 3-1,-3 7 115,0 0-1,-2-1 0,1 1 0,-10 10 1,-120 146-20,75-102-5840,31-36-3916</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0.266"/>
    </inkml:context>
    <inkml:brush xml:id="br0">
      <inkml:brushProperty name="width" value="0.025" units="cm"/>
      <inkml:brushProperty name="height" value="0.025" units="cm"/>
    </inkml:brush>
  </inkml:definitions>
  <inkml:trace contextRef="#ctx0" brushRef="#br0">1 0 19410,'0'0'5040,"3"10"-3946,3 28-654,-1 1 0,-1 0 0,-3 0 0,-3 46 0,1-11-3926,1-72 3126,0-1 87,0-1 0,0 1 0,0 0 1,0-1-1,0 1 0,0 0 0,0 0 0,0-1 0,0 1 1,0 0-1,0-1 0,-1 1 0,1 0 0,0 0 1,-1-1-1,1 1 0,0-1 0,-1 1 0,1 0 1,-1-1-1,1 1 0,-1-1 0,1 1 0,-1 0 0,-8 1-5529</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2:44.702"/>
    </inkml:context>
    <inkml:brush xml:id="br0">
      <inkml:brushProperty name="width" value="0.025" units="cm"/>
      <inkml:brushProperty name="height" value="0.025" units="cm"/>
    </inkml:brush>
  </inkml:definitions>
  <inkml:trace contextRef="#ctx0" brushRef="#br0">1 20 17232,'0'0'15535,"54"-20"-33728</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0.641"/>
    </inkml:context>
    <inkml:brush xml:id="br0">
      <inkml:brushProperty name="width" value="0.025" units="cm"/>
      <inkml:brushProperty name="height" value="0.025" units="cm"/>
    </inkml:brush>
  </inkml:definitions>
  <inkml:trace contextRef="#ctx0" brushRef="#br0">1 82 18706,'0'0'7591,"67"-46"-5765,-27 38-641,6-2-288,3 4-577,2 1-256,-2 3 0,1 2-64,-4 0-545,-2 0-1024,-5 0-1442,-3 0-1185,-2-4-3395</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1.078"/>
    </inkml:context>
    <inkml:brush xml:id="br0">
      <inkml:brushProperty name="width" value="0.025" units="cm"/>
      <inkml:brushProperty name="height" value="0.025" units="cm"/>
    </inkml:brush>
  </inkml:definitions>
  <inkml:trace contextRef="#ctx0" brushRef="#br0">1 28 15567,'0'0'11467,"77"-8"-10699,-38 4-447,2-1-257,3 3-32,-7 0-417,1 1-1793,-6 0-1729,-8-1-2115,-6 0-5157</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1.710"/>
    </inkml:context>
    <inkml:brush xml:id="br0">
      <inkml:brushProperty name="width" value="0.025" units="cm"/>
      <inkml:brushProperty name="height" value="0.025" units="cm"/>
    </inkml:brush>
  </inkml:definitions>
  <inkml:trace contextRef="#ctx0" brushRef="#br0">6 1 12908,'0'0'15279,"1"13"-14900,-7 198 288,7-211-609,0 0 0,0 0 0,0-1 0,0 1-1,0-1 1,0 1 0,0-1 0,-1 1 0,1-1 0,0 0 0,0 0 0,0 1-1,-1-1 1,1 0 0,0 0 0,0 0 0,-1 1 0,2-3 0,5-21 2,-1 0 1,0 0-1,-2-1 1,-1 1-1,0-36 1,-3 63-18,-1 1 0,1 0-1,1 0 1,-1-1 0,0 1 0,1 0 0,0 0 0,0-1 0,0 1 0,0-1 0,1 1-1,-1-1 1,4 6 0,-3-7-2,1-1 0,-1 1 0,0 0 0,1 0 0,-1-1 0,1 0-1,0 1 1,-1-1 0,1 0 0,0 0 0,0-1 0,0 1 0,-1-1 0,1 1-1,0-1 1,0 0 0,0 0 0,4 0 0,0-1-3,-1 0-1,0 0 1,0-1 0,-1 0-1,1 0 1,0 0 0,-1-1-1,1 0 1,-1 0 0,0 0-1,0 0 1,0-1 0,0 0-1,0 0 1,-1 0 0,7-10-1,11-7 17,-21 22-54,-1 0 0,1-1 0,0 1 0,-1 0 0,1 0 0,-1-1 0,1 1 0,-1 0 0,0 0 0,1 0 0,-1-1 0,0 1 0,1 0 0,-1 0 0,0 0 0,0 0 0,0 0 0,0 0 0,0 0 0,0 0 0,0 0 0,0 0 0,0-1 0,-1 3 0,2 36 0,-1-36 0,0 61 0,0-63-45,1 0 0,-1-1 0,0 1 0,1 0 0,-1 0-1,1-1 1,-1 1 0,1 0 0,-1-1 0,1 1 0,-1 0 0,1-1 0,-1 1 0,1-1 0,0 1-1,-1-1 1,1 0 0,0 1 0,0-1 0,-1 1 0,1-1 0,0 0 0,0 0 0,0 0 0,-1 1-1,1-1 1,0 0 0,0 0 0,0 0 0,0 0 0,-1 0 0,1 0 0,0 0 0,0-1 0,0 1 0,-1 0-1,2-1 1,0 1-182,0 0 0,0-1-1,0 1 1,0-1-1,0 0 1,0 0-1,0 1 1,0-1 0,0 0-1,0-1 1,-1 1-1,1 0 1,-1 0 0,3-3-1,-2 1-742,-1-1 0,1 0 0,-1 0 0,0 1 0,0-1 0,-1 0 0,1 0 0,-1 0 0,1-5 0,-1-20-6594</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2.036"/>
    </inkml:context>
    <inkml:brush xml:id="br0">
      <inkml:brushProperty name="width" value="0.025" units="cm"/>
      <inkml:brushProperty name="height" value="0.025" units="cm"/>
    </inkml:brush>
  </inkml:definitions>
  <inkml:trace contextRef="#ctx0" brushRef="#br0">0 0 16944,'0'0'7143,"9"48"-7592,8-35-2465,1 1-1955,3 2-4099</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2.410"/>
    </inkml:context>
    <inkml:brush xml:id="br0">
      <inkml:brushProperty name="width" value="0.025" units="cm"/>
      <inkml:brushProperty name="height" value="0.025" units="cm"/>
    </inkml:brush>
  </inkml:definitions>
  <inkml:trace contextRef="#ctx0" brushRef="#br0">113 141 12620,'0'0'9609,"-10"12"-7975,9-11-1634,-16 17 1101,1 1 0,-18 28 0,29-40-864,1 0-1,0 0 0,0 1 0,1 0 0,0-1 0,0 1 1,1 0-1,0 1 0,0-1 0,1 0 0,0 1 0,0 14 1,1-22-229,0 1 0,1-1 0,-1 0 0,0 0 0,0 0 1,1 0-1,-1 0 0,1 0 0,-1 0 0,1 0 0,-1 0 1,1 0-1,0 0 0,-1-1 0,1 1 0,0 0 0,0 0 1,0 0-1,0-1 0,-1 1 0,1-1 0,0 1 0,0 0 1,2 0-1,31 3 210,-26-5-159,0 0 1,1-1-1,-1 0 0,0 0 1,0-1-1,9-3 1,0-4-33,-1-1 1,-1-1 0,0 0 0,0-1-1,-1 0 1,-1-1 0,0-1-1,-1 0 1,-1 0 0,0-2 0,-1 1-1,-1-1 1,0-1 0,-2 1-1,0-1 1,0-1 0,-2 1-1,-1-1 1,0 0 0,2-28 0,-6 46-23,0 1 1,0 0 0,0-1-1,0 1 1,0 0-1,0-1 1,0 1 0,0 0-1,0 0 1,0-1 0,0 1-1,0 0 1,0-1-1,0 1 1,0 0 0,0 0-1,0-1 1,0 1 0,-1 0-1,1-1 1,0 1-1,0 0 1,0 0 0,0 0-1,-1-1 1,1 1 0,0 0-1,0 0 1,-1 0-1,1-1 1,0 1 0,0 0-1,-1 0 1,1 0 0,0 0-1,0 0 1,-1-1 0,1 1-1,-13 7 103,-9 17 56,9-6-91,0 0 0,1 0 0,1 1 0,-11 28 0,18-37-51,0 0-1,1-1 0,0 1 0,1 0 0,0 0 0,0 1 0,1-1 0,1 0 1,0 1-1,0-1 0,3 16 0,-2-22-207,1 0-1,-1 0 1,1 0 0,0 0-1,0 0 1,1 0 0,-1-1-1,1 1 1,0-1 0,0 0-1,0 0 1,0 0 0,0 0-1,1 0 1,-1-1 0,1 1-1,0-1 1,0 0-1,0 0 1,0-1 0,0 1-1,0-1 1,8 2 0,2 0-1063,0-1 1,1 0-1,-1 0 1,1-2-1,26-1 1,-5-5-4950</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2.987"/>
    </inkml:context>
    <inkml:brush xml:id="br0">
      <inkml:brushProperty name="width" value="0.025" units="cm"/>
      <inkml:brushProperty name="height" value="0.025" units="cm"/>
    </inkml:brush>
  </inkml:definitions>
  <inkml:trace contextRef="#ctx0" brushRef="#br0">122 9 14798,'0'0'5205,"-12"5"-1772,6-2-3229,-7 2 905,1 1 0,0 0 0,-14 10 0,23-14-876,0 0 0,0 0 0,0 1 0,0-1 0,0 1 0,1 0 0,0-1 0,-1 1 0,1 0 0,0 0-1,0 1 1,1-1 0,-1 0 0,1 1 0,-1-1 0,1 1 0,0-1 0,0 1 0,0 6 0,1-9-232,1 0 0,0 0 1,-1 0-1,1 0 0,-1 0 0,1-1 1,0 1-1,0 0 0,-1 0 0,1 0 1,0-1-1,0 1 0,0 0 0,0-1 1,0 1-1,0-1 0,0 1 1,0-1-1,0 0 0,0 1 0,0-1 1,0 0-1,0 0 0,0 0 0,0 1 1,1-1-1,-1 0 0,0-1 0,0 1 1,0 0-1,1 0 0,40-6-9,-35 3-137,0-2 1,0 1-1,-1-1 0,1 0 0,-1 0 1,0-1-1,-1 1 0,1-1 0,-1-1 1,0 1-1,-1-1 0,0 0 1,0 0-1,0 0 0,-1-1 0,0 1 1,4-16-1,-6 22 1,-3 3-43,-8 21 289,6-16 114,0 0 0,0 0 0,1 1 0,0-1 1,0 1-1,1 0 0,0 0 0,0 0 0,1 0 0,0 0 1,1 17-1,1-24-210,-1 1-1,1-1 1,0 0 0,0 0 0,0 1-1,0-1 1,1 0 0,-1 0 0,0 0 0,0 0-1,1 0 1,-1 0 0,0 0 0,1-1 0,-1 1-1,1 0 1,-1-1 0,1 1 0,0-1-1,-1 0 1,1 1 0,-1-1 0,1 0 0,0 0-1,-1 0 1,4 0 0,45-4 78,-39 0-476,1-1 0,-1 0-1,0-1 1,0-1 0,-1 1 0,0-1 0,0-1 0,-1 0 0,0-1-1,0 1 1,-1-2 0,11-13 0,-20 23 345,-15 27 1709,16-26-1641,0-1 1,-1 1-1,1 0 1,0-1-1,0 1 0,0 0 1,0-1-1,0 1 1,0 0-1,0 0 0,0-1 1,0 1-1,0 0 1,0-1-1,0 1 0,1 0 1,-1-1-1,0 1 1,0 0-1,1-1 0,-1 1 1,1-1-1,-1 1 1,0 0-1,1-1 0,-1 1 1,1-1-1,-1 1 1,1-1-1,-1 0 0,1 1 1,0-1-1,-1 1 1,1-1-1,0 0 0,-1 0 1,1 1-1,-1-1 1,1 0-1,0 0 0,0 0 1,-1 0-1,1 0 1,0 0-1,-1 0 0,1 0 1,0 0-1,-1 0 1,1 0-1,0 0 0,-1 0 1,2-1-1,3 1-101,0 0 0,-1-1 0,1 0 0,0 0 0,0 0-1,-1-1 1,1 1 0,-1-1 0,1 0 0,-1-1 0,8-4 0,25-12-1948,-36 19 1996,-1 0 0,0 0 0,0 0 0,1 0 0,-1 0 0,0 0 0,0 0 0,1 0 0,-1 0 0,0 0 1,0 0-1,0 0 0,1 0 0,-1 1 0,0-1 0,0 0 0,0 0 0,1 0 0,-1 0 0,0 0 0,0 1 0,0-1 0,1 0 1,-1 0-1,0 0 0,0 1 0,0-1 0,0 0 0,0 0 0,0 1 0,0-1 0,0 0 0,1 0 0,-1 0 0,0 1 1,0-1-1,0 0 0,0 0 0,0 1 0,0-1 0,0 1 0,0 19 46,-6 18 501,-17 157 1870,22-155-1974,-2-1 0,-2 0 1,-1 0-1,-2-1 0,-2 0 1,-19 48-1,26-80-343,0 0 0,-1 0 0,1 0 0,-1 0-1,0 0 1,-1-1 0,0 0 0,-8 7 0,12-11-59,1 0 0,-1-1 0,0 1 0,0-1 0,0 1 0,0-1 1,0 1-1,-1-1 0,1 1 0,0-1 0,0 0 0,0 0 0,0 1 0,0-1 0,0 0 0,-1 0 0,1 0 0,0 0 0,0-1 0,0 1 1,-2-1-1,1 0-5,0 0 0,1 0 0,-1-1 0,1 1 1,-1-1-1,1 1 0,-1-1 0,1 1 0,0-1 0,0 0 1,0 0-1,0 1 0,0-1 0,1 0 0,-1 0 1,0 0-1,0-2 0,-4-14-59,1 1 1,0-1-1,1 1 0,1-1 0,0 0 1,1 0-1,4-35 0,-1 43-59,0-1-1,0 1 0,1-1 1,0 1-1,1 0 1,0 1-1,1-1 0,0 1 1,0-1-1,1 2 1,0-1-1,1 1 0,0-1 1,13-11-1,66-44-10230,-37 30-1688</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3.872"/>
    </inkml:context>
    <inkml:brush xml:id="br0">
      <inkml:brushProperty name="width" value="0.025" units="cm"/>
      <inkml:brushProperty name="height" value="0.025" units="cm"/>
    </inkml:brush>
  </inkml:definitions>
  <inkml:trace contextRef="#ctx0" brushRef="#br0">36 0 18546,'0'0'6486,"0"9"-4602,-16 116 598,8-81-1359,2 0 0,1 66 0,5-107-1123,0 1 0,0-1 0,1 1 0,0-1 0,-1 1 0,1-1 0,1 0 0,-1 0 0,0 1 0,1-1 0,-1 0 0,1 0 0,0 0 0,0 0 0,0-1 0,1 1 0,-1 0 0,0-1 0,1 0 0,0 1 0,0-1 0,-1 0 0,1-1 0,1 1 0,-1 0 0,0-1 0,0 0 0,0 1 0,1-1 0,-1-1 0,1 1 0,-1 0 0,1-1 0,-1 0 0,0 0 0,1 0 0,-1 0 0,1 0 0,-1-1 0,1 1 0,-1-1 0,1 0 0,-1 0 0,0 0 0,0-1 0,1 1 0,-1-1 0,0 0 0,0 0 0,-1 0 0,1 0 0,3-4 0,5-4 0,-1 0 0,-1-1 0,15-19 0,9-13 0,-33 43 0,0 0 0,0 0 0,0-1 0,0 1 0,0 0 0,1 0 0,-1 0 0,0-1 0,0 1 0,0 0 0,1 0 0,-1 0 0,0-1 0,0 1 0,1 0 0,-1 0 0,0 0 0,0 0 0,1 0 0,-1 0 0,0-1 0,0 1 0,1 0 0,-1 0 0,0 0 0,1 0 0,-1 0 0,0 0 0,0 0 0,1 0 0,-1 0 0,0 0 0,1 1 0,-1-1 0,0 0 0,0 0 0,1 0 0,-1 0 0,0 0 0,0 0 0,1 1 0,4 14 0,-4 28 0,-1-36 0,-1 13-145,1-15-35,-1 0-1,1-1 1,0 1 0,1 0-1,-1 0 1,1 0 0,0-1-1,2 7 1,-3-10 97,1 0 0,0 1 1,0-1-1,1 0 0,-1 0 0,0 0 0,0 1 1,1-1-1,-1-1 0,0 1 0,1 0 0,-1 0 1,1 0-1,-1-1 0,1 1 0,-1-1 0,1 1 1,0-1-1,-1 1 0,1-1 0,0 0 0,-1 0 1,1 0-1,0 0 0,-1 0 0,1 0 0,0-1 1,1 0-1,2 1-570,0-1 1,0-1 0,-1 1-1,1 0 1,-1-1-1,1 0 1,-1 0 0,0-1-1,0 1 1,0-1 0,0 0-1,0 0 1,0 0-1,-1-1 1,1 1 0,-1-1-1,0 0 1,0 0 0,2-5-1,-1 3 239,0-1 0,-1 0 1,0 0-1,0 0 0,1-7 0,-2 7 1103,-1 1 0,0 0 0,0-1-1,-1 1 1,0-12 0,0 18-587,0 0 0,0-1 0,-1 1-1,1 0 1,0 0 0,0-1 0,0 1-1,-1 0 1,1 0 0,0 0 0,0 0-1,0-1 1,-1 1 0,1 0 0,0 0 0,0 0-1,-1 0 1,1 0 0,0 0 0,-1 0-1,1 0 1,0 0 0,0 0 0,-1 0-1,1 0 1,0 0 0,-1 0 0,1 0-1,0 0 1,0 0 0,-1 0 0,1 0-1,0 0 1,0 0 0,-1 0 0,1 0 0,0 1-1,0-1 1,-1 0 0,1 0 0,0 0-1,0 0 1,0 1 0,-1-1 0,1 0-1,0 1 1,-13 8 1212,8-2-812,1-1-1,-1 1 1,1 0 0,0 0 0,1 0 0,0 1-1,0 0 1,0-1 0,1 1 0,1 0 0,-1 0-1,1 0 1,0 0 0,1 12 0,1-18-469,-1-1 1,1 0-1,0 0 1,0 1-1,0-1 1,1 0-1,-1 0 1,0 0-1,0 0 1,0 0 0,1 0-1,-1 0 1,1-1-1,-1 1 1,0 0-1,1-1 1,-1 1-1,1-1 1,0 1-1,-1-1 1,1 0-1,-1 0 1,1 0-1,0 0 1,-1 0-1,1 0 1,-1 0-1,1 0 1,2-1-1,3 0 46,1 1 0,0-1 0,0-1 0,-1 0 0,9-2 0,-8 0-57,-1 0 0,1-1 0,-1 0 0,0 0 0,-1 0 1,1-1-1,-1 0 0,0 0 0,-1 0 0,0-1 0,0 0 1,7-11-1,-15 24-168,1 0 1,1 0-1,-1 1 1,1-1-1,0 1 1,1-1-1,-1 9 1,1-13-25,0 0 0,0 0 0,0 1 0,0-1 0,0 0 0,0 0 0,1 0 0,-1 0-1,1 0 1,-1 0 0,1 0 0,0 0 0,0 0 0,0 0 0,0 0 0,0 0 0,0 0 0,1 0 0,-1-1 0,0 1 0,1-1 0,0 1 0,-1-1-1,1 1 1,0-1 0,0 0 0,3 2 0,43 0-8083,-23-3 2237</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4.243"/>
    </inkml:context>
    <inkml:brush xml:id="br0">
      <inkml:brushProperty name="width" value="0.025" units="cm"/>
      <inkml:brushProperty name="height" value="0.025" units="cm"/>
    </inkml:brush>
  </inkml:definitions>
  <inkml:trace contextRef="#ctx0" brushRef="#br0">81 0 11018,'0'0'11820,"-8"3"-10278,5-3-1479,-38 14 1758,39-13-1734,1 0 0,-1 0 0,0 0 0,0 0 0,1 0 0,-1 0 0,1 1 0,-1-1 0,1 1 0,-1-1 0,1 1 0,0-1 0,0 1 0,0-1 0,0 1 0,0 0 0,0 0 0,0 0 0,0 0 0,1-1 0,-1 1 0,1 0 0,-1 3 0,43 0-1849,-29-4 950,1 1 0,-1 0 0,0 1-1,22 8 1,-32-10 916,0-1 0,-1 1 0,1 0 0,-1 0 0,1 1 0,-1-1 0,0 0 0,1 1 0,-1 0 0,0-1 0,0 1 0,0 0 0,0 0 0,0 0 0,-1 0 0,1 0 0,-1 1 0,1-1 0,-1 0 0,0 1 0,0-1 0,0 1 0,0-1 0,0 1 0,-1 0 0,1-1-1,-1 1 1,0 0 0,1 0 0,-1 2 0,-1-2 96,-1 0 0,1 0 0,0-1 0,-1 1 0,0 0 0,1-1 0,-1 0 0,0 1 0,0-1 0,0 0 0,-1 0 0,1 0 0,0 0 0,-1 0 0,0-1 0,1 1 0,-1-1 0,0 1 0,0-1-1,-3 1 1,-31 9-236,6-10-3614,18-5-3109</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4.801"/>
    </inkml:context>
    <inkml:brush xml:id="br0">
      <inkml:brushProperty name="width" value="0.025" units="cm"/>
      <inkml:brushProperty name="height" value="0.025" units="cm"/>
    </inkml:brush>
  </inkml:definitions>
  <inkml:trace contextRef="#ctx0" brushRef="#br0">192 64 15535,'0'0'3374,"0"-9"-166,1 7-3079,-1 0 0,1 0 0,-1 0 0,0 0 0,0 1 0,0-1 0,0 0 0,0 0 1,-1 0-1,1 0 0,0 1 0,-1-1 0,1 0 0,-1 0 0,0 0 0,0 1 0,1-1 0,-1 1 0,0-1 0,-1 0 0,1 1 0,0 0 1,0-1-1,0 1 0,-1 0 0,1-1 0,-1 1 0,1 0 0,-1 0 0,0 0 0,1 0 0,-1 1 0,0-1 0,1 0 0,-1 1 0,0-1 1,0 1-1,0 0 0,0-1 0,1 1 0,-1 0 0,0 0 0,0 0 0,-3 1 0,-2 0-34,0 1-1,0-1 1,0 1-1,0 1 1,1-1-1,-1 1 1,1 0-1,0 1 1,-1-1-1,1 1 1,1 1 0,-1-1-1,1 1 1,0 0-1,0 0 1,0 0-1,0 1 1,1 0-1,0 0 1,1 0-1,-1 0 1,1 0 0,0 1-1,0 0 1,1-1-1,0 1 1,1 0-1,-1 0 1,1 0-1,0 13 1,1-19-86,0 0-1,1 0 1,-1 0 0,1 0-1,0 0 1,-1 0 0,1 0-1,0 0 1,-1 0 0,1 0-1,0 0 1,0 0 0,0 0-1,0-1 1,0 1 0,0 0-1,0-1 1,0 1 0,0-1-1,0 1 1,0-1 0,0 0 0,1 1-1,-1-1 1,0 0 0,0 0-1,0 0 1,1 1 0,-1-1-1,0-1 1,0 1 0,2 0-1,42-6 202,-35 3-186,-1-1 0,1 0 0,-1-1 0,0 0 0,0 0 0,0-1 0,-1 0-1,0 0 1,7-8 0,8-9 78,33-47 0,-61 121-438,3-39 387,0-1-1,0 0 1,1 1 0,0-1-1,1 1 1,0 0 0,3 20-1,-2-28-143,0-1 0,1 0-1,-1 0 1,0 1 0,1-1-1,-1 0 1,1-1 0,0 1-1,0 0 1,0 0 0,1-1-1,3 4 1,-2-3-352,0-1 0,0 1 1,0-1-1,0 0 0,0 0 1,0-1-1,1 1 0,-1-1 1,1 0-1,-1 0 0,7 0 1,30 1-5781</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5.174"/>
    </inkml:context>
    <inkml:brush xml:id="br0">
      <inkml:brushProperty name="width" value="0.025" units="cm"/>
      <inkml:brushProperty name="height" value="0.025" units="cm"/>
    </inkml:brush>
  </inkml:definitions>
  <inkml:trace contextRef="#ctx0" brushRef="#br0">0 1 15855,'0'0'-10090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3:39.320"/>
    </inkml:context>
    <inkml:brush xml:id="br0">
      <inkml:brushProperty name="width" value="0.025" units="cm"/>
      <inkml:brushProperty name="height" value="0.025" units="cm"/>
    </inkml:brush>
  </inkml:definitions>
  <inkml:trace contextRef="#ctx0" brushRef="#br0">171 188 609,'544'-53'10888,"4"23"-5142,-477 27-5346,982-8-1151,-648 13 579,-385-2 313,-9 1-21,-1-1-1,1 0 1,-1-1 0,1 0 0,19-5-1,-21 0 405,-12 0 185,-20-2 274,-103-8-602,-2 6-1,-143 7 1,150 3-189,-856 26 993,9 94 187,966-119-1367,-62 10 91,1 3 1,-77 29-1,122-32-196,27-4-241,35-3 56,401-38 606,-228 11-258,832-31-237,0 45-1723,-984 10 1635,-33 1 97,1-2-1,-1-2 1,41-6 0,-63 5 154,-11 0 71,-20-2 131,-761-38 2500,534 36-1539,-604-13 1544,1 50-2215,754-20-545,243-7-2467,1245-16-981,-1100 15 2747,549-18-638,-826 14 1406,-5 2-2,1 0 1,-1-2-1,1 1 0,-1-1 0,0 0 0,9-4 0,-18 6 3,1 0 0,-1-1 0,0 1 0,0 0 0,0 0 0,1 0 0,-1 0 0,0-1 0,0 1 0,0 0 0,0 0 0,0 0 0,0-1-1,1 1 1,-1 0 0,0 0 0,0 0 0,0-1 0,0 1 0,0 0 0,0 0 0,0-1 0,0 1 0,0 0 0,0 0 0,0-1 0,0 1 0,0 0 0,0 0 0,0-1 0,0 1 0,0 0 0,-1 0 0,1 0 0,0-1 0,0 1 0,0 0 0,0 0 0,0 0 0,0-1 0,-1 1 0,1 0 0,0 0 0,0 0-1,0 0 1,-1 0 0,1-1 0,0 1 0,0 0 0,0 0 0,-1 0 0,1 0 0,0 0 0,0 0 0,-1 0 0,1 0 0,0 0 0,0 0 0,-1 0 0,1 0 0,0 0 0,0 0 0,0 0 0,-1 0 0,1 0 0,0 0 0,-25-6 264,-431-23 491,348 26-509,-1556-10 6444,1295 27-6486,496-14-2470,-33 2 2106,1514 44-2108,-1463-37 2003,597 10 69,-742-19 205,0 0 0,0-1 0,0 1 0,-1 0 0,1 0 0,0 0 0,0 0 0,0 0 0,0 0 0,0-1 0,0 1 0,0 0 0,0 0 0,0 0 0,0 0 0,0 0 0,0 0 0,0-1 0,0 1 1,0 0-1,0 0 0,0 0 0,0 0 0,0 0 0,1 0 0,-1 0 0,0-1 0,0 1 0,0 0 0,0 0 0,0 0 0,0 0 0,0 0 0,0 0 0,0 0 0,0 0 0,1 0 0,-1-1 0,0 1 0,0 0 0,0 0 0,0 0 0,0 0 1,0 0-1,1 0 0,-20-7 561,-91-12-133,0 3 1,-126 1-1,145 10-345,-1314-23 774,863 62-824,315-4-3006,128-15-2315</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5.513"/>
    </inkml:context>
    <inkml:brush xml:id="br0">
      <inkml:brushProperty name="width" value="0.025" units="cm"/>
      <inkml:brushProperty name="height" value="0.025" units="cm"/>
    </inkml:brush>
  </inkml:definitions>
  <inkml:trace contextRef="#ctx0" brushRef="#br0">186 15 11819,'0'0'19096,"-12"-4"-18141,8 2-920,0 0-1,0 1 1,0-1-1,-1 1 1,1 0-1,-1 0 1,1 1-1,0-1 1,-1 1-1,1 0 1,-1 0-1,1 1 1,-1-1-1,1 1 1,-1 0-1,1 0 1,0 1-1,-1-1 1,1 1-1,0 0 1,0 0-1,0 0 1,0 0-1,1 1 1,-5 3-1,3-1-34,0-1 0,0 1 0,0-1 0,1 1 0,0 1 0,0-1 0,0 1 0,1-1 0,-1 1 0,1 0 0,1 0 0,-1 0 0,1 1 0,0-1 0,1 1 0,0-1 0,0 1 0,0-1 0,0 11 0,2-15 1,0 0 1,-1 0-1,1 0 0,0 0 1,0 0-1,0 0 0,1-1 1,-1 1-1,0 0 1,1-1-1,-1 1 0,1-1 1,-1 1-1,1-1 0,0 0 1,-1 0-1,1 0 0,0 0 1,0 0-1,0 0 0,0 0 1,0-1-1,0 1 1,0-1-1,0 1 0,0-1 1,3 1-1,68 1-272,-54-3 2,52-4-3286,-2-14-3647,-26 2-85</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5.871"/>
    </inkml:context>
    <inkml:brush xml:id="br0">
      <inkml:brushProperty name="width" value="0.025" units="cm"/>
      <inkml:brushProperty name="height" value="0.025" units="cm"/>
    </inkml:brush>
  </inkml:definitions>
  <inkml:trace contextRef="#ctx0" brushRef="#br0">197 0 6854,'-9'4'8729,"-12"5"-6271,-63 27 5472,76-32-7336,-1 1-1,1 0 0,0 0 0,0 1 0,1 0 1,-1 0-1,-7 10 0,14-15-558,0 0-1,0 0 1,0 0 0,0 0-1,0 0 1,0 1 0,0-1-1,1 0 1,-1 0 0,1 1 0,-1-1-1,1 0 1,-1 1 0,1-1-1,0 1 1,0-1 0,-1 0-1,1 1 1,0-1 0,0 1-1,0-1 1,1 0 0,-1 3-1,1-3-17,0 0 0,0 0 0,0 0 0,0 0 0,0 0 0,0 0 0,0-1 0,0 1 0,1 0 0,-1 0 0,0-1 0,0 1 0,1-1 0,-1 1 0,0-1 0,1 0 0,-1 0 0,3 1 0,7 0 32,0-1-1,0 0 1,0-1 0,18-2 0,-5-3-13,-1-1 1,-1-1 0,24-10-1,-30 10-69,0 1 0,1 0 0,0 2 0,1 0 0,-1 1 0,1 1 0,20-2 0,-37 5 24,0 0 0,0 1-1,0-1 1,0 0 0,0 0 0,0 1-1,0-1 1,0 1 0,0-1-1,0 1 1,0-1 0,0 1 0,-1 0-1,1-1 1,0 1 0,0 0 0,-1 0-1,1-1 1,0 1 0,-1 0-1,1 0 1,0 0 0,-1 0 0,0 0-1,1 0 1,-1 0 0,1 0-1,-1 0 1,0 0 0,0 0 0,0 2-1,1-2 13,-1 1 0,0-1-1,0 1 1,1-1-1,-1 0 1,1 1 0,-1-1-1,1 0 1,0 1-1,0-1 1,-1 0 0,1 0-1,0 0 1,0 1-1,0-1 1,0 0 0,0 0-1,0-1 1,0 1-1,1 0 1,-1 0 0,0 0-1,0-1 1,1 1-1,-1-1 1,1 1 0,-1-1-1,0 1 1,1-1 0,-1 0-1,3 0 1,139-8 437,-4-1-1094,-137 9 637,0 0-1,0 1 1,-1-1-1,1 0 1,0 1-1,0 0 1,-1-1-1,1 1 1,-1 0-1,1 0 1,-1 0-1,1 0 1,-1 0-1,1 0 1,-1 0-1,0 0 1,0 1-1,0-1 1,0 0-1,0 1 1,0-1-1,0 1 1,0-1-1,0 1 1,0 0-1,-1-1 1,1 1-1,0 3 1,-1-3 17,0-1 1,1 1 0,-1 0-1,1-1 1,0 1-1,-1-1 1,1 1-1,0-1 1,0 1 0,0-1-1,0 1 1,0-1-1,0 0 1,1 0 0,-1 0-1,0 1 1,1-1-1,-1 0 1,1 0-1,-1-1 1,1 1 0,-1 0-1,1 0 1,-1-1-1,1 1 1,0-1-1,2 1 1,5-1-382,0 0-1,0-1 1,1 0 0,-1 0-1,0-1 1,0 0 0,0-1-1,-1 0 1,1 0-1,12-7 1,46-32-13542,-47 28 3299</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6.295"/>
    </inkml:context>
    <inkml:brush xml:id="br0">
      <inkml:brushProperty name="width" value="0.025" units="cm"/>
      <inkml:brushProperty name="height" value="0.025" units="cm"/>
    </inkml:brush>
  </inkml:definitions>
  <inkml:trace contextRef="#ctx0" brushRef="#br0">98 0 13613,'0'0'3448,"-6"9"-837,-10 24-1302,2 0 1,1 1-1,1 1 1,2 0-1,2 1 1,1-1-1,2 1 1,1 1-1,2 52 1,20-116-1310,-4-10-699,16-58-1,-25 71 314,1 0-1,2 1 1,0 0 0,1 1-1,2 0 1,0 0 0,18-24-1,-25 42 273,0 0-1,0 1 1,0 0-1,1 0 0,-1 0 1,1 0-1,0 1 0,0 0 1,0 0-1,0 0 0,0 0 1,0 1-1,1 0 1,-1 0-1,0 0 0,1 1 1,-1 0-1,0 0 0,1 0 1,-1 1-1,0 0 1,1 0-1,6 2 0,-9-2 199,1-1 0,-1 1-1,0 0 1,1 1-1,-1-1 1,0 0-1,0 1 1,0 0 0,0 0-1,0 0 1,0 0-1,0 0 1,-1 1 0,1-1-1,-1 1 1,0-1-1,0 1 1,0 0-1,0 0 1,0 0 0,-1 0-1,1 1 1,-1-1-1,0 0 1,0 0 0,0 1-1,0-1 1,0 1-1,-1-1 1,0 1 0,1-1-1,-1 1 1,-1-1-1,1 1 1,0-1-1,-2 4 1,0-2 64,0-1 0,-1 0 1,1 0-1,-1 0 0,0 0 0,0 0 0,0-1 0,-1 1 0,1-1 0,-1 0 1,0 0-1,0 0 0,0-1 0,0 1 0,0-1 0,-1 0 0,1 0 1,-1-1-1,1 1 0,-1-1 0,0 0 0,0 0 0,1-1 0,-1 1 1,0-1-1,0 0 0,-5-1 0,9 1-382,-1-1 0,1 0 0,-1 0 0,1 0 0,0 0 0,-1 0 0,1 0 0,0 0 0,0 0 0,-1 0-1,1-1 1,0 1 0,0 0 0,0-1 0,1 1 0,-1-1 0,0 1 0,0-1 0,1 0 0,-1 1 0,1-1 0,0 1 0,-1-1 0,1 0 0,0 0 0,0-1 0,-1-2-990,1-1 1,-1 1 0,1 0-1,0 0 1,1-1 0,-1 1-1,3-8 1,6-2-6470</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6.748"/>
    </inkml:context>
    <inkml:brush xml:id="br0">
      <inkml:brushProperty name="width" value="0.025" units="cm"/>
      <inkml:brushProperty name="height" value="0.025" units="cm"/>
    </inkml:brush>
  </inkml:definitions>
  <inkml:trace contextRef="#ctx0" brushRef="#br0">168 24 11050,'0'0'9615,"-12"1"-6909,-2 0-1971,1 2-1,0-1 0,0 2 0,0 0 1,-17 7-1,27-10-612,0 1 1,-1-1-1,1 0 0,0 1 1,0 0-1,0 0 1,0 0-1,0 0 0,0 0 1,0 1-1,1-1 0,-1 1 1,1 0-1,0 0 1,0 0-1,0 0 0,0 0 1,0 0-1,1 0 1,-1 1-1,1-1 0,0 0 1,0 1-1,0-1 1,0 1-1,1-1 0,0 1 1,-1 0-1,2 6 0,0-9-114,-1 0 0,1 0 0,0 1 0,0-1 0,0 0 0,0 0 0,0 0 0,1 0 0,-1 0 0,0 0 0,0-1 0,1 1 0,-1 0 0,0 0 0,1-1 0,-1 1 0,0-1 0,1 0 0,-1 1 0,1-1 0,-1 0 0,1 0 0,-1 0 0,1 0 0,1 0 0,47 0 207,-43-1-205,10-1-355,-1 0 0,1-2 0,0 0 0,15-6 1,-17 5 13,0 0 0,0 1 0,1 1 0,-1 0 0,19 0 0,-38 17 1245,-2-8-294,5-13 1022,3-5-1660,0 0 0,1-1 0,0 1 0,1 1 0,0-1 0,1 1 0,9-18 0,-12 28-244,-1 0-1,1 0 1,0 0 0,-1 0 0,1 0 0,0 0-1,0 1 1,0-1 0,-1 1 0,1-1 0,0 1-1,0-1 1,0 1 0,0 0 0,0 0 0,0 0 0,0 0-1,0 1 1,3 0 0,42 9-7727,-39-8 5559,20 5-5711</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7.135"/>
    </inkml:context>
    <inkml:brush xml:id="br0">
      <inkml:brushProperty name="width" value="0.025" units="cm"/>
      <inkml:brushProperty name="height" value="0.025" units="cm"/>
    </inkml:brush>
  </inkml:definitions>
  <inkml:trace contextRef="#ctx0" brushRef="#br0">102 9 14638,'0'0'2712,"-9"0"-321,3 1-1812,0-1 0,-1 1-1,1 0 1,0 0-1,0 1 1,0 0-1,-11 5 1,15-6-416,0 0-1,0 0 1,0 1 0,0-1-1,0 1 1,0-1-1,0 1 1,0 0 0,1 0-1,-1 0 1,1 0-1,-1 0 1,1 0 0,0 0-1,0 1 1,0-1 0,0 0-1,0 1 1,0-1-1,1 1 1,-1-1 0,1 1-1,-1-1 1,1 1 0,0-1-1,0 1 1,1 3-1,0-4-176,-1 0-1,1-1 0,0 1 0,0 0 0,0 0 0,0-1 1,0 1-1,0 0 0,1-1 0,-1 1 0,0-1 0,1 0 1,-1 1-1,1-1 0,0 0 0,-1 0 0,1 0 1,0 0-1,0 0 0,0 0 0,-1-1 0,1 1 0,0-1 1,0 1-1,0-1 0,0 0 0,0 1 0,0-1 1,0 0-1,2-1 0,1 2-400,1-1 1,-1 0 0,0 0-1,0-1 1,1 1-1,-1-1 1,0-1 0,0 1-1,0-1 1,8-3-1,-6 0-523,-1 0 1,0 0-1,0-1 0,0 0 0,0 0 0,-1-1 1,7-11-1,-9 14 840,-1 1 1,0-1-1,-1 0 1,1 0-1,-1 0 1,1 0-1,-1 0 1,0 0-1,0-9 1,-5 15 4113,-13 11-2042,14-9-1497,-1 0 1,0 1-1,1-1 0,0 1 1,0 0-1,1 0 1,-1 0-1,1 1 1,0-1-1,0 1 1,1-1-1,-1 1 0,1-1 1,1 1-1,-1 6 1,2-11-462,-1 1-1,1-1 1,0 0 0,-1 0-1,1-1 1,0 1 0,0 0-1,0 0 1,0 0 0,0 0-1,0-1 1,0 1 0,0-1 0,0 1-1,0 0 1,1-1 0,-1 0-1,0 1 1,0-1 0,0 0-1,1 0 1,-1 1 0,0-1 0,0 0-1,1 0 1,-1-1 0,0 1-1,0 0 1,3-1 0,40-6-1106,-38 4-59,1 0 0,-1-1 0,0 1 0,-1-1 1,11-9-1,8-15-8710,-13 10 543</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8.706"/>
    </inkml:context>
    <inkml:brush xml:id="br0">
      <inkml:brushProperty name="width" value="0.025" units="cm"/>
      <inkml:brushProperty name="height" value="0.025" units="cm"/>
    </inkml:brush>
  </inkml:definitions>
  <inkml:trace contextRef="#ctx0" brushRef="#br0">103 1 15471,'0'0'5365,"-2"8"-3566,-29 97 859,13-51-167,3 1 1,-16 107-1,25-1-2491,6-161 0,0 0 0,0 0 0,0-1 0,0 1 0,1 0 0,-1 0 0,0 0 0,0-1 0,0 1 0,0 0 0,0 0 0,0 0 0,0-1 0,0 1 0,1 0 0,-1 0 0,0 0 0,0 0 0,0 0 0,0-1 0,0 1 0,1 0 0,-1 0 0,0 0 0,0 0 0,0 0 0,1 0 0,-1 0 0,0 0 0,0 0 0,0 0 0,1 0 0,-1 0 0,0-1 0,0 1 0,0 0 0,1 1 0,-1-1 0,0 0 0,0 0 0,0 0 0,1 0 0,-1 0 0,0 0 0,0 0 0,0 0 0,1 0 0,-1 0 0,0 0 0,0 1 0,0-1 0,0 0 0,1 0 0,-1 0 0,0 0 0,0 0 0,0 1 0,0-1 0,0 0 0,0 0 0,1 0 0,-1 1 0,0-1 0,0 0 0,0 0 0,0 0 0,0 1 0,11-16 0,-3-4 0,-1 0 0,-1 0 0,-1-1 0,0 0 0,2-27 0,-3 18 0,12-43 0,-9 78 0,-2 0 0,0-1 0,0 0 0,1 0 0,0 0 0,0-1 0,7 5 0,-5-8-20,-1 0 0,1 0 0,0 0 0,0-1 0,0 0 0,-1-1 0,1 0 0,0 0 0,-1 0 0,13-5 0,2 1-32,-21 5 53,0 0 1,-1 0-1,1 0 0,-1 0 1,1 1-1,0-1 1,-1 0-1,1 0 0,-1 1 1,1-1-1,-1 1 1,1-1-1,-1 0 0,1 1 1,-1-1-1,1 1 1,-1-1-1,1 1 0,-1-1 1,0 1-1,1-1 1,-1 1-1,0 0 0,0-1 1,1 1-1,-1 0 1,0-1-1,0 1 0,0-1 1,0 1-1,0 0 0,0-1 1,0 1-1,0 0 1,0-1-1,0 1 0,0 0 1,0-1-1,0 1 1,-1 1-1,-3 41 168,2-26-123,2-17-46,0 0 0,1 1 0,-1-1 0,1 0 0,-1 1 0,1-1 0,-1 0 0,1 0 0,-1 1 0,1-1 0,-1 0 0,1 0 0,-1 0 0,1 0 0,-1 1 0,1-1 0,-1 0 0,1 0 0,-1 0 0,1 0 0,-1 0 0,1-1 0,-1 1 0,1 0 0,-1 0 0,1 0 0,0 0 0,-1 0 0,0-1 0,2 1 0,16-6 0,-7-1 0,1 0 0,-1 0 0,0-2 0,-1 1 0,0-1 0,17-20 0,-28 31 0,0 0 0,0-1 0,0 1 0,0 0 0,0 0 0,1-1 0,-1 1 0,1 0 0,-1 0 0,1 0 0,0 0 0,-1 0 0,1 0 0,0 0 0,0-1 0,1 1 0,-1 0 0,0 0 0,1 0 0,-1 0 0,1 0 0,-1 0 0,1-1 0,0 1 0,0 0 0,0-1 0,0 1 0,0 0 0,0-1 0,0 1 0,1-1 0,-1 0 0,1 1 0,-1-1 0,1 0 0,-1 0 0,1 0 0,-1 0 0,1 0 0,0 0 0,0 0 0,0-1 0,-1 1 0,4 0 0,0-1 0,1 0 0,-1-1 0,1 1 0,0-1 0,-1 0 0,1-1 0,-1 1 0,0-1 0,1 0 0,-1-1 0,0 1 0,0-1 0,-1 0 0,1 0 0,0-1 0,-1 1 0,0-1 0,0 0 0,0 0 0,0 0 0,-1-1 0,1 1 0,-1-1 0,0 0 0,-1 0 0,1 0 0,-1 0 0,0 0 0,0-1 0,-1 1 0,0-1 0,0 1 0,1-9 0,-2 15 0,0 0 0,0 0 0,0 0 0,0 0 0,0 0 0,0 0 0,0 0 0,0 0 0,0 0 0,1-1 0,-1 1 0,0 0 0,1 0 0,-1 0 0,1 0 0,-1 0 0,1 0 0,-1 0 0,1-1 0,0 1 0,-1 0 0,1-1 0,0 1 0,0 0 0,-1-1 0,1 1 0,0-1 0,0 1 0,0-1 0,0 1 0,0-1 0,0 0 0,-1 1 0,1-1 0,0 0 0,0 0 0,2 1 0,-2-46 0,-2 40 0,2 5 0,-1 0 0,0 0 0,0 0 0,0-1 0,0 1 0,0 0 0,0 0 0,0 0 0,-1 0 0,1-1 0,0 1 0,0 0 0,0 0 0,0 0 0,0 0 0,0 0 0,0-1 0,0 1 0,0 0 0,0 0 0,0 0 0,0 0 0,-1 0 0,1 0 0,0-1 0,0 1 0,0 0 0,0 0 0,0 0 0,-1 0 0,1 0 0,0 0 0,0 0 0,0 0 0,0 0 0,0 0 0,-1 0 0,1 0 0,0 0 0,0 0 0,0 0 0,0 0 0,-1 0 0,1 0 0,0 0 0,0 0 0,0 0 0,0 0 0,-1 0 0,1 0 0,0 0 0,0 0 0,0 0 0,0 0 0,-1 2 0,1 6 0,0 0 0,1-1 0,0 1 0,0 0 0,1 0 0,0-1 0,1 1 0,-1-1 0,1 0 0,1 1 0,-1-1 0,1-1 0,0 1 0,1-1 0,0 1 0,0-1 0,0-1 0,7 7 0,-10-11-275,0 0-1,0 0 1,0 0-1,-1 0 1,2 0 0,-1 0-1,0-1 1,0 1 0,0-1-1,0 1 1,0-1-1,4 0 1,-5 0-36,0 0 0,0 0-1,0 0 1,0 0 0,0 0-1,1 0 1,-1 0 0,0-1 0,0 1-1,0-1 1,0 1 0,0-1 0,0 1-1,0-1 1,0 1 0,0-1-1,0 0 1,-1 1 0,1-1 0,0 0-1,0 0 1,-1 0 0,1 0 0,0 0-1,-1 1 1,1-1 0,-1 0 0,1 0-1,-1-1 1,1 1 0,-1 0-1,0 0 1,0 0 0,1 0 0,-1 0-1,0-2 1,0-10-10601</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9.035"/>
    </inkml:context>
    <inkml:brush xml:id="br0">
      <inkml:brushProperty name="width" value="0.025" units="cm"/>
      <inkml:brushProperty name="height" value="0.025" units="cm"/>
    </inkml:brush>
  </inkml:definitions>
  <inkml:trace contextRef="#ctx0" brushRef="#br0">9 8 19538,'-8'-8'9481,"8"11"-9449,0 3-2049</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6.205"/>
    </inkml:context>
    <inkml:brush xml:id="br0">
      <inkml:brushProperty name="width" value="0.025" units="cm"/>
      <inkml:brushProperty name="height" value="0.025" units="cm"/>
    </inkml:brush>
  </inkml:definitions>
  <inkml:trace contextRef="#ctx0" brushRef="#br0">21 1 8872,'0'0'11307,"1"59"-10762,-4-29 864,-2 6 96,-3 1-384,3-1-352,4 0-481,1-3-159,0-3-1,0-1-96,3-4-417,0-3-544,-1-4-736,-2-4-962,0-6-1761</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6.557"/>
    </inkml:context>
    <inkml:brush xml:id="br0">
      <inkml:brushProperty name="width" value="0.025" units="cm"/>
      <inkml:brushProperty name="height" value="0.025" units="cm"/>
    </inkml:brush>
  </inkml:definitions>
  <inkml:trace contextRef="#ctx0" brushRef="#br0">0 64 13164,'0'0'4938,"12"-8"-3379,1 1-1160,1-1-1,0 2 1,0 0 0,1 1-1,-1 0 1,1 1-1,0 0 1,22-1 0,34 0 233,101 5 1,-169 0-598,1 0 1,-1 1-1,0-1 0,0 1 1,1 0-1,-1 0 1,0 0-1,0 0 0,0 0 1,0 1-1,0-1 1,0 1-1,-1 0 0,1 0 1,0 0-1,-1 0 1,1 0-1,-1 0 0,0 1 1,0-1-1,3 5 0,-4-4 76,-1-1-1,1 0 0,0 1 1,-1-1-1,0 1 0,0-1 1,0 1-1,0-1 0,0 1 0,0-1 1,0 0-1,-1 1 0,1-1 1,-1 1-1,0-1 0,0 0 0,0 1 1,0-1-1,0 0 0,0 0 1,-1 0-1,1 0 0,-1 0 0,1 0 1,-1 0-1,0-1 0,0 1 1,-4 2-1,-19 15 312,-1-1-1,-1-2 1,-1-1-1,0-1 1,-1-1-1,-52 15 1,29-9-741,60-21-4484,3 2 1957,6-2-668,18-10-6100</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7.243"/>
    </inkml:context>
    <inkml:brush xml:id="br0">
      <inkml:brushProperty name="width" value="0.025" units="cm"/>
      <inkml:brushProperty name="height" value="0.025" units="cm"/>
    </inkml:brush>
  </inkml:definitions>
  <inkml:trace contextRef="#ctx0" brushRef="#br0">37 49 14958,'0'0'10079,"-5"9"-8168,0 3-1428,-1 1 0,2-1 1,0 1-1,0 0 0,1 0 0,1 0 0,0 0 0,1 0 0,0 1 0,1-1 1,3 23-1,-3-34-483,1 0 0,0 0 1,0 0-1,0 0 1,0 0-1,1 0 0,-1 0 1,0 0-1,1 0 0,-1-1 1,1 1-1,0-1 1,-1 1-1,1-1 0,0 1 1,0-1-1,0 0 0,0 0 1,0 0-1,0 0 1,1 0-1,-1-1 0,0 1 1,0-1-1,0 1 0,1-1 1,-1 0-1,0 0 1,1 0-1,-1 0 0,0 0 1,0 0-1,1-1 0,-1 1 1,0-1-1,0 0 1,0 0-1,1 1 0,-1-1 1,0 0-1,0-1 0,0 1 1,-1 0-1,1-1 1,0 1-1,0-1 0,-1 1 1,1-1-1,-1 0 0,1 0 1,-1 1-1,0-1 1,0 0-1,0 0 0,0-1 1,1-1-1,1-4 0,-1 1 0,0-1 0,-1 1 0,1-1 0,-2 0 0,1 1 0,-1-1 0,0 0 0,0 0 0,-1 1 0,0-1 0,-1 0 0,1 1 0,-2-1 0,1 1 0,-1 0 0,-4-9 0,51 13 0,-21 4-797,-1-1 1,1-1-1,-1-1 1,1-1-1,-1-1 0,0 0 1,0-2-1,25-10 1,-47 15 758,1 1 1,0-1 0,-1 1 0,1-1-1,0 0 1,-1 0 0,1 1 0,-1-1-1,1 0 1,-1 0 0,1 0 0,-1 1 0,0-1-1,1 0 1,-1 0 0,0 0 0,0 0-1,0 0 1,0 0 0,1 0 0,-1 1-1,0-1 1,-1 0 0,1 0 0,0 0-1,0 0 1,0 0 0,0 0 0,-1 0 0,1 0-1,0 1 1,-1-1 0,1 0 0,-1 0-1,0-1 1,0 1 0,0-1 0,1 1 0,-1-1 0,0 1 0,0 0 0,0-1 0,0 1-1,0 0 1,-1 0 0,1 0 0,0 0 0,-1 0 0,1 0 0,0 0 0,-1 0 0,1 0 0,-1 1-1,1-1 1,-1 0 0,-1 1 0,-11-1 786,9 1-2273,14 4-6386,-6-3 5801,8 4-4617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3:41.802"/>
    </inkml:context>
    <inkml:brush xml:id="br0">
      <inkml:brushProperty name="width" value="0.025" units="cm"/>
      <inkml:brushProperty name="height" value="0.025" units="cm"/>
    </inkml:brush>
  </inkml:definitions>
  <inkml:trace contextRef="#ctx0" brushRef="#br0">48 92 12236,'0'0'1243,"-9"1"-271,6-1-1172,-27 1 1891,25 0-346,22-1-423,406-24 2242,-180 6-3050,-104 11-91,342-30 34,-452 32-14,-27 4 3,-8 0 11,-50 0 183,45 1-210,-779 54 1313,764-52-1244,-22 3 4,-139 20 392,159-15-395,28-10-102,-1 0-1,1 0 1,0 0-1,0 0 1,0 0-1,0 1 1,0-1 0,-1 0-1,1 0 1,0 0-1,0 0 1,0 1-1,0-1 1,0 0-1,0 0 1,0 0 0,0 0-1,0 1 1,0-1-1,-1 0 1,1 0-1,0 0 1,0 1-1,0-1 1,0 0-1,0 0 1,0 0 0,0 1-1,1-1 1,-1 0-1,0 0 1,0 0-1,0 0 1,0 1-1,0-1 1,0 0-1,0 0 1,0 0 0,0 0-1,0 1 1,1-1-1,-1 0 1,0 0-1,0 0 1,0 0-1,0 0 1,1 1 0,-1-1-1,0 0 1,0 0-1,0 0 1,0 0-1,1 0 1,-1 0-1,0 0 1,6 2-17,0 0 0,0 0-1,0-1 1,1 0 0,-1 0 0,9 0 0,619 3 276,-412-5-413,-144 1 192,-11 2-197,0-4 0,0-2 0,77-15 0,-120 8 238,-23 3 142,-18 0 211,-49-5-79,-1 3 1,-123-4 0,166 13-254,-2 0-7,-153-8 320,-236 18 0,306 8-3652,97-16-2807</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7.647"/>
    </inkml:context>
    <inkml:brush xml:id="br0">
      <inkml:brushProperty name="width" value="0.025" units="cm"/>
      <inkml:brushProperty name="height" value="0.025" units="cm"/>
    </inkml:brush>
  </inkml:definitions>
  <inkml:trace contextRef="#ctx0" brushRef="#br0">182 52 12075,'0'0'14585,"2"-8"-13149,0 2-1258,2-20 834,-5 25-981,1 0 0,-1 1 0,1-1 0,-1 0 0,1 1 0,-1-1 0,1 0 0,-1 1 0,1-1 0,-1 1 1,0-1-1,1 1 0,-1-1 0,0 1 0,0-1 0,1 1 0,-1 0 0,0-1 0,0 1 0,1 0 0,-1 0 0,0 0 0,0-1 0,0 1 0,0 0 0,1 0 0,-1 0 0,0 0 0,0 1 0,0-1 0,0 0 0,1 0 0,-1 0 0,0 1 0,0-1 0,-1 1 0,-8 2 92,0 1 0,0 1-1,0 0 1,1 0 0,-1 1 0,1 0 0,1 0-1,-1 1 1,1 0 0,0 1 0,1 0 0,-1 0-1,2 1 1,-1-1 0,1 2 0,1-1-1,-1 0 1,-4 14 0,9-22-123,1 1 0,-1-1 0,0 0 0,1 1 0,-1-1 0,1 0 0,-1 1 0,1-1 0,0 0 0,0 1 0,-1-1 0,1 1 0,0-1 0,0 1 0,1-1 0,-1 0 0,0 1 0,0-1 0,1 1 0,-1-1 0,1 0 0,-1 1 0,1-1 0,-1 0 0,1 0 0,0 1 0,0-1 0,0 0 0,-1 0 0,1 0 0,0 0 0,0 0 0,1 0 0,-1 0 0,0 0 0,0-1 0,2 2 0,3 0 0,0-1 0,1 0 0,-1-1 0,0 1 0,1-1 0,-1 0 0,9-2 0,-6 1 0,0-1 0,0 0 0,-1-1 0,1 0 0,-1 0 0,0-1 0,0 0 0,0 0 0,-1-1 0,14-10 0,-18 13 0,0-1 0,0 1 0,0 0 0,-1-1 0,1 1 0,-1-1 0,1 0 0,-1 0 0,0 0 0,0 0 0,0 0 0,-1-1 0,1 1 0,-1 0 0,0-1 0,0 1 0,0-1 0,0 1 0,-1-1 0,1 0 0,-1 1 0,0-1 0,0 0 0,0 1 0,-1-1 0,1 0 0,-1 1 0,0-1 0,-2-4 0,1 4-55,0 1 1,0 0-1,-1 0 0,0 1 0,1-1 1,-1 0-1,0 1 0,0 0 1,-1-1-1,1 1 0,0 1 0,-1-1 1,1 0-1,-1 1 0,1 0 0,-1 0 1,0 0-1,0 0 0,-5 0 1,9 15-11493,4-10 3464</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8.786"/>
    </inkml:context>
    <inkml:brush xml:id="br0">
      <inkml:brushProperty name="width" value="0.025" units="cm"/>
      <inkml:brushProperty name="height" value="0.025" units="cm"/>
    </inkml:brush>
  </inkml:definitions>
  <inkml:trace contextRef="#ctx0" brushRef="#br0">169 262 9257,'0'0'5872,"5"-9"-3112,1-1-1763,7-15 45,-9-2 3795,-4 26-4720,0 0 1,-1 1-1,1-1 1,0 1-1,0-1 1,0 0-1,-1 1 0,1-1 1,0 1-1,0-1 1,-1 1-1,1-1 1,0 1-1,-1-1 1,1 1-1,-1-1 1,1 1-1,-1-1 1,1 1-1,-1 0 1,1-1-1,-1 1 1,1 0-1,-1-1 0,1 1 1,-1 0-1,0 0 1,0-1-1,-27-1 1248,-22 11-622,42-5-720,1 1 0,-1 0-1,1 1 1,0-1-1,0 1 1,1 1-1,0-1 1,0 1 0,0 0-1,-5 10 1,7-11-23,1-1 0,0 1 0,0 0 0,0-1 1,1 2-1,-1-1 0,2 0 0,-1 0 0,1 1 0,0-1 1,0 1-1,0-1 0,1 1 0,1 11 0,0-17 4,0 1-1,-1 0 1,1-1-1,0 0 1,0 1-1,1-1 1,-1 0-1,0 1 1,0-1-1,1 0 1,-1 0-1,0 0 1,1 0-1,-1 0 1,1-1-1,0 1 1,-1 0-1,1-1 1,-1 1-1,1-1 1,0 1-1,0-1 1,-1 0-1,1 0 1,0 0-1,-1 0 1,1 0-1,0 0 1,1-1-1,55-7 223,-41 2-223,-1-1 1,0-1-1,0 0 0,-1-1 0,0 0 1,-1-1-1,0-1 0,-1-1 0,0 0 0,0 0 1,19-27-1,-21 26-6,-2-1 1,0 0-1,0 0 1,-1-1-1,-1 0 1,0-1-1,-1 1 0,-1-1 1,0 0-1,-2-1 1,0 1-1,2-28 1,-5 44 0,0 0 0,0 0-1,1-1 1,-1 1 0,0 0 0,0-1 0,0 1 0,0 0 0,0 0 0,0-1 0,0 1 0,0 0 0,0 0 0,-1-1 0,1 1 0,0 0 0,0-1 0,0 1 0,0 0 0,0 0 0,0-1 0,0 1 0,-1 0 0,1 0 0,0 0 0,0-1 0,0 1 0,-1 0 0,1 0 0,0 0 0,0-1 0,-1 1 0,1 0 0,0 0 0,0 0 0,-1 0 0,1 0 0,0 0 0,0 0 0,-1 0 0,1-1 0,0 1 0,-1 0 0,-13 9-199,-10 18-145,9-1 375,0 0 1,-17 44-1,27-59 89,1 0 0,1 1 1,0-1-1,0 1 0,1 0 1,1 0-1,0 0 0,1 0 1,1 16-1,0-27-105,-1 1 1,1 0-1,0-1 1,0 1 0,0-1-1,0 1 1,1-1-1,-1 0 1,0 1-1,0-1 1,1 0 0,-1 0-1,1 0 1,-1 0-1,1 0 1,0 0-1,-1 0 1,1-1-1,0 1 1,-1-1 0,1 1-1,0-1 1,0 1-1,0-1 1,-1 0-1,1 0 1,0 0 0,0 0-1,0 0 1,3-1-1,3 1 43,0-1-1,0 0 0,0 0 1,0-1-1,15-5 1,-16 3-62,0 0 0,0-1 1,0 0-1,-1 0 0,1-1 1,-1 0-1,-1 0 0,1 0 1,-1-1-1,0 0 0,-1 0 1,1 0-1,-1 0 0,-1-1 1,1 1-1,3-15 0,-15 40-298,4-10 287,0-1 1,1 1 0,0 1-1,0-1 1,0 0 0,1 1-1,1 0 1,-1-1-1,1 1 1,1 0 0,0-1-1,0 1 1,2 13 0,0-20 30,-1 1-1,0-1 1,1 0 0,0 0 0,-1-1 0,1 1 0,0 0 0,0 0 0,0-1 0,0 1 0,0-1 0,1 0 0,-1 0-1,0 0 1,1 0 0,-1 0 0,0 0 0,1 0 0,-1-1 0,1 1 0,-1-1 0,1 0 0,-1 0 0,1 0 0,0 0-1,-1 0 1,5-1 0,1 0 24,0 1 0,-1-2 0,1 1 0,0-1 0,0 0 1,-1 0-1,14-7 0,-11 3-9,-1 0 0,1-1 1,-2 0-1,15-14 0,-20 18-36,-1-1 0,1 1 1,0-1-1,-1 1 0,1-1 0,-1 0 0,0 0 0,0 0 0,-1 0 0,1 0 0,-1 0 0,0-1 0,0 1 0,0-9 0,-18 35-569,12-14 585,1 1 1,0 0-1,1 0 1,0 1-1,1-1 1,-2 12-1,3-19-81,1 0 0,-1 0 0,1 0 0,0 1 0,0-1 0,0 0-1,0 0 1,0 0 0,0 0 0,1 0 0,-1 0 0,1 0 0,-1 1-1,1-1 1,0-1 0,0 1 0,0 0 0,0 0 0,0 0 0,0 0-1,1-1 1,-1 1 0,1 0 0,-1-1 0,1 0 0,-1 1 0,1-1-1,0 0 1,0 0 0,-1 0 0,1 0 0,0 0 0,4 1-1,3 0-1337,-1 0 0,2-1 0,-1 0 0,0 0 0,0-1 0,0-1 0,17-2 0,7-8-6298</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9.158"/>
    </inkml:context>
    <inkml:brush xml:id="br0">
      <inkml:brushProperty name="width" value="0.025" units="cm"/>
      <inkml:brushProperty name="height" value="0.025" units="cm"/>
    </inkml:brush>
  </inkml:definitions>
  <inkml:trace contextRef="#ctx0" brushRef="#br0">149 1 11787,'0'0'5141,"-11"4"-1842,5-1-2977,-69 34 5013,70-35-5038,1 0-1,0 1 1,1-1-1,-1 1 1,0 0-1,1 0 1,0 0 0,-1 0-1,1 1 1,0-1-1,1 1 1,-1 0-1,1 0 1,0 0-1,0 0 1,-3 9-1,5-12-287,0 0-1,0 0 1,0 1-1,0-1 0,1 0 1,-1 0-1,0 0 1,1 0-1,-1 0 0,1 0 1,-1 0-1,1 0 1,0 0-1,-1 0 1,1 0-1,0 0 0,0 0 1,0 0-1,0-1 1,0 1-1,-1 0 1,1-1-1,0 1 0,1 0 1,-1-1-1,0 1 1,0-1-1,0 0 0,0 1 1,0-1-1,0 0 1,1 0-1,-1 0 1,0 0-1,1 0 0,53 3-392,-45-3-47,11 0-806,25-1-3352,0-9-4714,-16-3-1529</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9.581"/>
    </inkml:context>
    <inkml:brush xml:id="br0">
      <inkml:brushProperty name="width" value="0.025" units="cm"/>
      <inkml:brushProperty name="height" value="0.025" units="cm"/>
    </inkml:brush>
  </inkml:definitions>
  <inkml:trace contextRef="#ctx0" brushRef="#br0">119 1 15535,'0'0'4148,"-9"8"-2419,-2 5-1072,0 0 0,1 0 1,0 1-1,1 0 0,1 0 0,0 1 0,1 0 0,1 1 0,0 0 0,-6 26 0,8-16-268,0 0 0,2 1 0,0-1 0,2 1-1,4 35 1,-3-62-384,-1 1 0,0-1 0,0 1 0,0 0 0,0-1 0,0 1 0,1-1 1,-1 1-1,0 0 0,1-1 0,-1 1 0,0-1 0,1 1 0,-1-1 0,1 1 0,-1-1 0,1 0 0,-1 1 0,1-1 0,-1 1 0,1-1 0,-1 0 0,1 1 0,-1-1 0,1 0 0,0 0 0,-1 0 0,1 1 0,-1-1 0,1 0 0,0 0 0,-1 0 0,1 0 0,0 0 0,-1 0 0,1 0 0,-1 0 0,1 0 0,0-1 0,-1 1 0,1 0 0,0 0 0,-1 0 0,1-1 0,-1 1 0,1 0 0,-1-1 1,1 1-1,-1 0 0,1-1 0,-1 1 0,1-1 0,-1 1 0,1-1 0,-1 1 0,0-1 0,1 1 0,-1-1 0,0 1 0,1-1 0,-1 0 0,0 1 0,0-1 0,0 1 0,0-1 0,1 0 0,-1 0 0,4-15-172,0-1 0,-1 1 0,-1-1 1,0 0-1,-2 1 0,0-1 0,-3-29 0,0 33-46,0 24-61,4 25 190,1-34 95,-1 1 0,1-1 0,0 1 0,0-1-1,0 0 1,0 0 0,0 0 0,1 0 0,-1 0 0,1 0-1,-1-1 1,1 1 0,0-1 0,-1 0 0,1 1 0,0-1-1,0-1 1,0 1 0,0 0 0,0-1 0,0 1 0,0-1 0,0 0-1,0 0 1,0 0 0,6-2 0,-2 2 17,1-1 0,-1 0-1,1-1 1,-1 0 0,1 0 0,-1-1 0,0 1 0,0-2 0,11-6-1,44-50 155,-67 89-438,-3-10 379,4-12 20,0 1-1,1-1 1,0 1 0,0 0 0,1 0 0,0 0 0,0 0 0,1 0 0,0 0 0,1 0-1,0 1 1,1 14 0,0-22-130,0 0-1,0 0 1,0 0 0,0-1-1,0 1 1,0 0 0,0 0-1,1-1 1,-1 1 0,0-1-1,0 1 1,1-1 0,-1 1-1,0-1 1,0 0 0,1 1-1,-1-1 1,0 0 0,1 0-1,-1 0 1,1 0 0,-1 0-1,0-1 1,1 1 0,-1 0-1,2-1 1,35-11-1390,-32 8 353,0 0 1,-1-1-1,0 1 1,0-1 0,-1-1-1,1 1 1,-1-1 0,0 0-1,3-7 1,6-15-5276</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49.906"/>
    </inkml:context>
    <inkml:brush xml:id="br0">
      <inkml:brushProperty name="width" value="0.025" units="cm"/>
      <inkml:brushProperty name="height" value="0.025" units="cm"/>
    </inkml:brush>
  </inkml:definitions>
  <inkml:trace contextRef="#ctx0" brushRef="#br0">24 0 13261,'0'0'12299,"-24"54"-12491,39-45-1826,6-5-2306,0 1-3908</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0.247"/>
    </inkml:context>
    <inkml:brush xml:id="br0">
      <inkml:brushProperty name="width" value="0.025" units="cm"/>
      <inkml:brushProperty name="height" value="0.025" units="cm"/>
    </inkml:brush>
  </inkml:definitions>
  <inkml:trace contextRef="#ctx0" brushRef="#br0">85 0 16528,'0'0'3955,"-11"6"-367,8-5-3068,-36 18 1486,36-17-1750,1-1 0,0 0 0,-1 1 1,1 0-1,0-1 0,0 1 0,-1 0 0,1 0 0,1 0 1,-1 0-1,0 0 0,1 1 0,-1-1 0,-1 4 0,37-4-10,-19-3-508,0-1 0,0 0 0,0-1 0,25-9 0,-25 7-211,0 1-1,0 0 0,1 1 1,27-2-1,-17 7 1364,0 0 1,0 2-1,-1 0 1,41 14-1,-48-9-937,-3-1-2095,-3-6-2913,0-2-3177</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1.388"/>
    </inkml:context>
    <inkml:brush xml:id="br0">
      <inkml:brushProperty name="width" value="0.025" units="cm"/>
      <inkml:brushProperty name="height" value="0.025" units="cm"/>
    </inkml:brush>
  </inkml:definitions>
  <inkml:trace contextRef="#ctx0" brushRef="#br0">18 77 1730,'0'0'8402,"-1"-8"-7473,-2-46 553,2 40 6394,-6 229 41,2-91-5931,4-115-2069,2 29 648,-1-38-618,0 1 1,0 0 0,1-1 0,-1 1 0,0 0-1,0-1 1,1 1 0,-1 0 0,0-1 0,1 1-1,-1 0 1,0-1 0,1 1 0,-1-1 0,1 1-1,-1-1 1,1 1 0,-1-1 0,1 1 0,0-1-1,-1 0 1,1 1 0,0-1 0,-1 0 0,1 1-1,0-1 1,-1 0 0,1 0 0,0 0 0,-1 0 0,1 0-1,0 0 1,-1 0 0,1 0 0,0 0 0,0 0-1,-1 0 1,1 0 0,0 0 0,-1 0 0,1-1-1,0 1 1,0 0 0,0-3-529,0 1 0,0 0 0,0-1 0,-1 1 0,1-1 0,-1 1-1,1-1 1,-1 1 0,0-1 0,0 1 0,0-1 0,0 1 0,-1-1 0,0-3 0,1 2-659,-3-23-5075</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1.758"/>
    </inkml:context>
    <inkml:brush xml:id="br0">
      <inkml:brushProperty name="width" value="0.025" units="cm"/>
      <inkml:brushProperty name="height" value="0.025" units="cm"/>
    </inkml:brush>
  </inkml:definitions>
  <inkml:trace contextRef="#ctx0" brushRef="#br0">0 82 8232,'0'0'15625,"1"-9"-14157,-1 6-1386,0 0 0,0 1 0,1-1 0,-1 1-1,1-1 1,-1 0 0,1 1 0,0-1 0,0 1-1,0-1 1,0 1 0,1 0 0,-1-1 0,3-2 0,-1 3-1,0 0 1,0-1 0,1 1 0,-1 0-1,1 1 1,-1-1 0,1 1 0,0-1-1,-1 1 1,1 0 0,0 1 0,7-2-1,22-3 343,67 0 0,-88 5-388,-1 0 1,1 1-1,0 1 1,0 0-1,0 0 1,-1 1-1,1 1 0,-1 0 1,11 6-1,-20-9-22,1 0 0,-1 0 0,0 0-1,0 0 1,0 0 0,0 1-1,0-1 1,-1 1 0,1 0 0,0 0-1,-1-1 1,1 1 0,-1 0 0,0 0-1,1 0 1,-1 0 0,0 1 0,0-1-1,0 0 1,-1 0 0,1 1 0,-1-1-1,1 3 1,-1-2 65,-1 0-1,1 0 1,-1-1-1,0 1 1,0 0-1,0 0 1,-1-1-1,1 1 1,-1-1-1,1 1 1,-1-1-1,0 0 1,0 1-1,0-1 1,0 0-1,-2 2 1,-7 4 235,0 1 0,-1-2 1,1 1-1,-2-2 0,1 1 1,-21 6-1,-21-2-645,43-9-3475,43-3-3849,1 0 864,4 1-3378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2.088"/>
    </inkml:context>
    <inkml:brush xml:id="br0">
      <inkml:brushProperty name="width" value="0.025" units="cm"/>
      <inkml:brushProperty name="height" value="0.025" units="cm"/>
    </inkml:brush>
  </inkml:definitions>
  <inkml:trace contextRef="#ctx0" brushRef="#br0">178 0 15855,'0'0'2771,"-11"8"-54,3-2-2481,-17 11 1506,2 1 1,-27 25 0,45-37-1509,-1-1 0,1 1 1,0 0-1,0 0 1,0 1-1,1-1 0,0 1 1,1 0-1,-1 0 1,1 0-1,1 0 0,-1 1 1,1-1-1,0 1 1,0 10-1,2-17-228,0 0 0,0 0 0,0-1 1,0 1-1,0 0 0,1 0 0,-1-1 0,0 1 0,0 0 0,1 0 1,-1-1-1,0 1 0,1 0 0,-1-1 0,1 1 0,-1-1 1,1 1-1,-1-1 0,1 1 0,0-1 0,-1 1 0,1-1 1,0 1-1,-1-1 0,1 0 0,0 1 0,1-1 0,28 3 465,-23-3-349,-1-1 1,1 0-1,-1 0 1,1-1-1,-1 1 1,0-2-1,6-2 1,-7 2-101,0-1-1,0 1 1,-1-2 0,1 1 0,-1 0-1,0-1 1,0 1 0,-1-1 0,1 0-1,-1-1 1,0 1 0,0 0 0,-1-1-1,0 0 1,0 1 0,0-1 0,-1 0-1,1 0 1,-2 0 0,1 0 0,0 0-1,-1 0 1,0-1 0,-1 1 0,0 0-1,-1-7 1,1 11-28,0-1 0,0 1 0,-1 0 0,1-1 0,-1 1 1,0 0-1,0 0 0,1 0 0,-1 0 0,0 0 0,-1 0 0,1 1 0,0-1 0,0 1 0,-1-1 0,1 1 1,-1 0-1,1 0 0,-1 0 0,0 0 0,1 1 0,-1-1 0,0 1 0,1-1 0,-1 1 0,0 0 0,-2 0 1,4 1-61,1-1 0,0 1 0,0-1 0,0 1 1,0-1-1,0 0 0,-1 1 0,1-1 0,0 1 1,0-1-1,0 1 0,0-1 0,0 0 0,1 1 1,-1-1-1,0 1 0,0-1 0,0 1 0,0-1 1,0 0-1,1 1 0,-1-1 0,0 1 0,0-1 1,0 0-1,1 1 0,-1-1 0,0 0 0,1 1 1,-1-1-1,0 0 0,1 0 0,-1 1 0,0-1 1,1 0-1,-1 0 0,1 0 0,-1 1 1,1-1-1,3 1-823,0 1-1,0-1 1,0 0 0,1 0 0,-1-1 0,0 1 0,0-1 0,5 0-1,20 0-6952</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2.955"/>
    </inkml:context>
    <inkml:brush xml:id="br0">
      <inkml:brushProperty name="width" value="0.025" units="cm"/>
      <inkml:brushProperty name="height" value="0.025" units="cm"/>
    </inkml:brush>
  </inkml:definitions>
  <inkml:trace contextRef="#ctx0" brushRef="#br0">146 59 12492,'0'0'7532,"0"-8"-4478,2 1-2237,-1 5-526,-1-1 0,1 1 0,-1-1 0,1 0 0,-1 1 1,0-1-1,0 0 0,0 1 0,0-1 0,0 0 0,-1 1 0,-1-6 1,1 8-161,0-1 0,1 1 0,-1-1 1,0 1-1,0-1 0,0 1 0,0 0 1,0-1-1,-1 1 0,1 0 1,0 0-1,0 0 0,0 0 0,0 0 1,0 0-1,0 0 0,0 0 1,0 0-1,0 0 0,0 1 0,0-1 1,-2 1-1,-24 8-166,-15 20 278,39-27-229,1 0 0,0 0 0,0 0 0,0 0 0,0 1 1,1-1-1,-1 0 0,0 1 0,1-1 0,0 1 1,0-1-1,-1 1 0,2 0 0,-1 0 0,-1 4 0,47-5-659,-35-3 491,0 2 0,-1 0 0,1 0 0,0 1 0,12 3 0,-20-4 136,0-1-1,1 1 0,-1 0 1,0 0-1,0 0 1,0 0-1,0 0 0,0 0 1,0 1-1,0-1 1,-1 1-1,1-1 0,0 1 1,-1 0-1,1 0 1,-1-1-1,0 1 0,0 0 1,1 0-1,-1 0 1,-1 1-1,1-1 0,0 0 1,0 0-1,-1 0 1,1 1-1,-1-1 0,1 3 1,-2-3 85,0-1 1,1 1-1,-1-1 1,1 1-1,-1-1 1,0 1-1,0-1 1,0 0-1,0 0 1,0 1-1,0-1 1,0 0-1,-1 0 1,1 0-1,0 0 1,0 0-1,-1-1 1,1 1-1,-1 0 0,1-1 1,-1 1-1,1-1 1,-3 1-1,-41 12 1067,38-11-978,1-1-27,-42 9 443,45-9-563,0-1 0,0 1 0,0-1 0,0 0 0,0 0 0,0 0 0,0-1-1,0 1 1,0-1 0,0 1 0,0-1 0,-4-2 0,6 3-64,1-1 1,-1 1-1,0-1 1,1 1-1,-1-1 1,1 1-1,-1-1 1,1 0-1,0 1 1,-1-1-1,1 0 1,0 0-1,-1 1 1,1-1-1,0 0 1,0 0-1,0 1 1,-1-1-1,1 0 1,0 0-1,0 1 1,0-1-1,0 0 1,1 0-1,-1 1 1,0-1-1,0 0 1,0 0-1,0 1 1,1-1-1,-1 0 1,0 0-1,1 1 1,-1-1-1,1 0 1,-1 1-1,1-1 1,-1 1-1,2-2 1,24-21-3596,48-9-5478,-29 16 2065</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3:42.928"/>
    </inkml:context>
    <inkml:brush xml:id="br0">
      <inkml:brushProperty name="width" value="0.025" units="cm"/>
      <inkml:brushProperty name="height" value="0.025" units="cm"/>
    </inkml:brush>
  </inkml:definitions>
  <inkml:trace contextRef="#ctx0" brushRef="#br0">0 1 20147,'0'0'1068,"12"2"-572,339 61 2903,16-37-5511,-345-31 925,-32-4-1219,-38-8-3925,2 8-1938</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3.325"/>
    </inkml:context>
    <inkml:brush xml:id="br0">
      <inkml:brushProperty name="width" value="0.025" units="cm"/>
      <inkml:brushProperty name="height" value="0.025" units="cm"/>
    </inkml:brush>
  </inkml:definitions>
  <inkml:trace contextRef="#ctx0" brushRef="#br0">169 13 16752,'0'0'6443,"-8"-2"-4238,-1-1-1667,-1 1 0,0 0 0,0 0 0,0 2 0,-16-1 0,23 1-484,-1 0 0,0 0 1,1 1-1,-1-1 1,0 1-1,1 0 0,-1 0 1,1 0-1,0 0 1,-1 1-1,1-1 0,0 1 1,0 0-1,0 0 1,0 0-1,0 1 0,0-1 1,1 1-1,-1-1 1,1 1-1,-1 0 1,-1 3-1,4-5-63,-1 0 1,1 0-1,0 0 1,-1 0-1,1 0 0,0 1 1,0-1-1,0 0 1,0 0-1,0 0 0,0 0 1,0 0-1,0 0 0,0 0 1,1 0-1,-1 0 1,0 1-1,1-1 0,-1 0 1,1 0-1,-1-1 1,1 1-1,0 0 0,-1 0 1,1 0-1,0 0 1,-1 0-1,1-1 0,0 1 1,0 0-1,0-1 1,0 1-1,0 0 0,0-1 1,0 1-1,0-1 1,0 0-1,0 1 0,0-1 1,0 0-1,0 0 1,0 1-1,2-1 0,61 11-551,-52-10 458,-1 0 29,-4 0 56,0-1-1,0 1 0,0 0 1,0 0-1,-1 1 0,1 0 1,0 0-1,-1 1 0,1 0 1,11 6-1,-18-8 51,0 0 1,1-1-1,-1 1 1,0-1-1,0 1 1,1 0-1,-1-1 1,0 1-1,0 0 1,0-1-1,0 1 1,0 0-1,0 0 0,0-1 1,0 1-1,0 0 1,0-1-1,0 1 1,0 0-1,-1-1 1,1 1-1,0 0 1,0-1-1,-1 1 1,1-1-1,0 1 0,-1 0 1,1-1-1,-1 1 1,1-1-1,-1 1 1,1-1-1,-1 0 1,1 1-1,-1-1 1,1 1-1,-1-1 1,0 0-1,1 1 0,-1-1 1,1 0-1,-1 0 1,0 1-1,1-1 1,-2 0-1,-38 14 1299,33-13-1075,-13 5-103,0 0 0,0-2 0,0-1 0,-1 0 0,-27-1 0,100-14-13607,-24 6 6839</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3.807"/>
    </inkml:context>
    <inkml:brush xml:id="br0">
      <inkml:brushProperty name="width" value="0.025" units="cm"/>
      <inkml:brushProperty name="height" value="0.025" units="cm"/>
    </inkml:brush>
  </inkml:definitions>
  <inkml:trace contextRef="#ctx0" brushRef="#br0">1 1 5317,'0'0'19923,"0"12"-18444,1 142 821,-1-153-2388,0-1 0,0 1-1,0 0 1,0 0-1,1 0 1,-1 0-1,0 0 1,1-1 0,-1 1-1,1 0 1,-1 0-1,1-1 1,-1 1-1,1 0 1,-1-1 0,1 1-1,0-1 1,-1 1-1,1 0 1,0-1-1,0 1 1,-1-1 0,1 0-1,0 1 1,0-1-1,0 0 1,-1 1-1,1-1 1,0 0 0,2 0-1,-1 1-439,0-1 0,0 0-1,1 0 1,-1 0 0,0 0-1,0 0 1,0 0 0,1-1 0,-1 1-1,0-1 1,0 1 0,3-2-1,9-9-5685</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4.321"/>
    </inkml:context>
    <inkml:brush xml:id="br0">
      <inkml:brushProperty name="width" value="0.025" units="cm"/>
      <inkml:brushProperty name="height" value="0.025" units="cm"/>
    </inkml:brush>
  </inkml:definitions>
  <inkml:trace contextRef="#ctx0" brushRef="#br0">67 1 14510,'0'0'11942,"-2"11"-11019,-20 80 1114,10-52-1309,2 1 0,2 1 0,-4 70 0,12-110-723,0-1 1,0 1-1,0 0 0,0 0 1,0 0-1,1-1 0,-1 1 1,0 0-1,0 0 1,1-1-1,-1 1 0,1 0 1,-1-1-1,1 1 0,-1 0 1,1-1-1,-1 1 1,1-1-1,0 1 0,-1-1 1,1 1-1,0-1 0,-1 1 1,1-1-1,0 0 0,-1 1 1,1-1-1,0 0 1,0 0-1,0 1 0,-1-1 1,1 0-1,0 0 0,0 0 1,0 0-1,-1 0 1,1 0-1,0 0 0,0 0 1,0-1-1,-1 1 0,1 0 1,0 0-1,1-1 0,2 0 21,0 0-1,1 0 0,-1-1 0,0 0 0,0 1 1,0-2-1,5-2 0,45-47-746,-43 40 412,0 0-1,1 1 0,24-18 1,-35 28 278,0 0 0,0 1 0,0-1 0,0 0 0,0 1 0,0-1 0,0 1 0,0-1 0,0 1 0,0 0 0,0-1 0,0 1 0,1 0 0,-1 0 0,0 0 0,0 0 0,0 0 0,0 0 0,0 0 0,1 0 0,-1 0 0,0 0 0,0 1 0,0-1 0,0 0 0,0 1 0,0-1 0,0 1 0,0-1 0,2 2 0,-2 0 12,1 0 0,-1 0 1,1 1-1,-1-1 1,0 0-1,0 1 1,0-1-1,0 1 1,0-1-1,-1 1 1,1-1-1,-1 1 0,0 3 1,1 1 60,0 0 0,-1 0 0,-1 0 0,1 0 0,-1 0 0,0 0 0,-1 0 1,1 0-1,-1-1 0,-4 9 0,3-10 71,0-1 0,0 1 0,-1-1 1,0 0-1,0 0 0,0 0 0,0 0 1,0-1-1,-1 0 0,0 0 0,0 0 0,0 0 1,0-1-1,0 0 0,0 0 0,0 0 0,-1 0 1,1-1-1,-1 0 0,1 0 0,-1-1 1,1 0-1,-11 0 0,15 0-220,-1-1-1,1 1 1,0-1-1,0 0 1,0 1-1,0-1 1,0 0-1,0 1 1,0-1-1,0 0 1,0 0-1,0 0 1,0 0-1,0 0 1,1 0-1,-1 0 1,0 0-1,1-1 1,-1 1-1,1 0 1,-1 0-1,1 0 1,0-1-1,0 1 1,-1 0-1,1 0 1,0-1-1,0 1 1,0 0-1,0 0 1,0-1-1,0 1 1,1 0-1,0-3 1,-1 1-386,1-1 0,0 1 0,-1-1 0,2 1 0,-1 0 0,0-1 0,1 1 0,-1 0 0,1 0 0,0 0 0,4-5 0,14-8-4536,3 1-1276</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4.691"/>
    </inkml:context>
    <inkml:brush xml:id="br0">
      <inkml:brushProperty name="width" value="0.025" units="cm"/>
      <inkml:brushProperty name="height" value="0.025" units="cm"/>
    </inkml:brush>
  </inkml:definitions>
  <inkml:trace contextRef="#ctx0" brushRef="#br0">38 1 11627,'0'0'16496,"-20"58"-15023,13-39-576,0-2-577,4 1-192,3-4-128,0-4-416,4-3-833,10-5-545,0-2 257,1 0-1506,2-11-833,1-11-2050</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5.020"/>
    </inkml:context>
    <inkml:brush xml:id="br0">
      <inkml:brushProperty name="width" value="0.025" units="cm"/>
      <inkml:brushProperty name="height" value="0.025" units="cm"/>
    </inkml:brush>
  </inkml:definitions>
  <inkml:trace contextRef="#ctx0" brushRef="#br0">99 1 14958,'0'0'5798,"-8"11"-3764,-4 7-1171,0 0 1,2 1 0,0 0 0,1 1-1,1 0 1,1 1 0,0-1 0,2 1-1,-5 38 1,10-55-815,0 0-1,0 0 1,0 0-1,0 0 1,1 0 0,0 0-1,0-1 1,0 1-1,0 0 1,0 0-1,1-1 1,0 1 0,0 0-1,0-1 1,0 0-1,4 5 1,-4-6-30,0-1 1,1 1-1,-1 0 0,1-1 1,0 0-1,-1 0 1,1 1-1,0-1 1,0-1-1,0 1 0,0 0 1,-1-1-1,1 0 1,0 1-1,0-1 1,0 0-1,0-1 0,0 1 1,0 0-1,0-1 1,0 0-1,0 1 1,3-3-1,1 0-131,-1 0 0,0-1 1,0 0-1,0 0 0,0 0 0,-1-1 0,0 0 1,1 0-1,-2 0 0,1-1 0,-1 0 0,0 0 1,0 0-1,0 0 0,-1 0 0,4-12 0,-15 46-240,4-17 571,0 0 0,1 0 0,1 0-1,0 1 1,-1 13 0,4-24-203,-1 0 1,1 0-1,-1 0 0,1 0 0,-1 1 0,1-1 0,0 0 0,-1 0 0,1 0 0,0-1 0,0 1 0,0 0 0,0 0 0,0 0 0,0-1 0,0 1 0,0 0 0,0-1 0,0 1 0,0-1 1,0 1-1,1-1 0,-1 0 0,0 1 0,0-1 0,1 0 0,-1 0 0,0 0 0,0 0 0,0 0 0,1 0 0,-1 0 0,0 0 0,2-1 0,2 1 37,0-1 1,0 1-1,0-1 0,0 0 0,0 0 1,0-1-1,9-3 0,-7 0-168,-1 1 1,1-2-1,-1 1 1,0-1-1,0 0 1,-1 0-1,0 0 1,0-1-1,0 0 1,7-15-1,-12 22-435,12 7-12657,-1-8 7762,2-6-4458</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5.654"/>
    </inkml:context>
    <inkml:brush xml:id="br0">
      <inkml:brushProperty name="width" value="0.025" units="cm"/>
      <inkml:brushProperty name="height" value="0.025" units="cm"/>
    </inkml:brush>
  </inkml:definitions>
  <inkml:trace contextRef="#ctx0" brushRef="#br0">64 0 9897,'0'0'14216,"-5"11"-12892,-7 21-393,1-1 0,2 1-1,0 1 1,3-1 0,-5 58-1,10-85-867,1 1 0,0-1-1,1 0 1,-1 0 0,1 0-1,0 1 1,0-1-1,1 0 1,-1 0 0,5 7-1,-5-11-38,0 1-1,1-1 0,0 1 1,-1-1-1,1 0 0,0 1 0,-1-1 1,1 0-1,0 0 0,0-1 1,0 1-1,0 0 0,0 0 1,0-1-1,0 0 0,0 1 0,0-1 1,1 0-1,-1 0 0,0 0 1,0 0-1,0 0 0,0 0 1,0-1-1,0 1 0,0-1 0,0 0 1,0 1-1,2-2 0,-1 1-14,0-1-1,0 0 1,0 1-1,0-1 1,0 0-1,-1 0 1,1 0-1,0-1 0,-1 1 1,0-1-1,0 1 1,0-1-1,0 0 1,0 0-1,0 0 1,-1 0-1,1 0 1,-1 0-1,0 0 0,0-1 1,1-4-1,1-5-20,0 0-1,-1 0 0,-1 0 1,0-15-1,-1 29-21,0 0-1,-1 0 1,1 0 0,0 0-1,0 0 1,1 0 0,-1 0-1,0 0 1,0 0-1,0 0 1,1 0 0,-1 0-1,0 0 1,1 0 0,-1 0-1,1 0 1,-1 0-1,1 0 1,0 0 0,-1 0-1,1-1 1,0 1 0,0 0-1,-1-1 1,1 1 0,2 1-1,30 0-444,-27-2 365,25-8-453,7-2-653,-37 10 1158,0 0-1,0 0 0,0 0 0,0 0 1,1 0-1,-1 0 0,0 1 0,0-1 1,0 0-1,0 0 0,0 1 0,0-1 1,0 1-1,0-1 0,0 1 0,0 0 1,0-1-1,0 1 0,0 0 0,0 0 1,0-1-1,0 1 0,-1 0 0,1 0 1,0 0-1,0 2 0,5 9 32,-2 1-1,1 0 1,-2 0-1,1 0 1,-2 0-1,2 24 1,-2-6 491,-5 57-1,-1-68-54,0-2-1,-2 1 0,0-1 0,-1 1 1,-1-2-1,0 1 0,-2-1 0,0 0 1,0-1-1,-19 21 0,28-36-401,0 0 1,1 0-1,-1 0 0,0 0 0,0 1 1,0-1-1,0-1 0,0 1 0,0 0 1,0 0-1,0 0 0,0 0 0,0-1 1,-1 1-1,1-1 0,0 1 0,0-1 1,-1 1-1,1-1 0,0 0 0,-1 1 1,1-1-1,0 0 0,-1 0 0,1 0 1,0 0-1,-2-1 0,1 0-2,0 0 1,1 0-1,-1 0 1,1 0-1,-1-1 1,1 1-1,-1-1 0,1 1 1,0-1-1,0 0 1,0 1-1,0-1 0,0 0 1,0 0-1,-1-4 1,-2-7-8,0-1 0,1 0 1,-3-29-1,5 34 6,1-1 0,-1 1 0,1 0 0,1-1 0,0 1 0,0-1 0,5-16 0,-4 21 0,1 1 0,-1-1 0,1 1 0,0 0 0,0 0 0,0 0 0,0 0 0,1 0 0,0 1 0,-1-1 0,1 1 0,0 0 0,1 0 0,-1 1 0,1-1 0,6-2 0,12-4-846,1 0 1,1 2-1,30-6 0,35-10-4126,-46 6-3105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6.680"/>
    </inkml:context>
    <inkml:brush xml:id="br0">
      <inkml:brushProperty name="width" value="0.025" units="cm"/>
      <inkml:brushProperty name="height" value="0.025" units="cm"/>
    </inkml:brush>
  </inkml:definitions>
  <inkml:trace contextRef="#ctx0" brushRef="#br0">23 20 14510,'10'-18'4398,"-10"18"-4325,0 0 0,0 0 1,1 0-1,-1 0 0,0 0 0,0 0 1,0 0-1,0-1 0,0 1 0,0 0 1,1 0-1,-1 0 0,0 0 0,0 0 0,0 0 1,0 0-1,0 0 0,1 0 0,-1 0 1,0 0-1,0 0 0,0 0 0,0 0 1,1 0-1,-1 0 0,0 0 0,0 0 1,0 0-1,0 0 0,0 0 0,1 0 1,-1 0-1,0 1 0,0-1 0,0 0 1,0 0-1,0 0 0,0 0 0,0 0 1,1 0-1,-1 0 0,0 0 0,0 1 1,0-1-1,0 0 0,0 0 0,0 0 0,0 0 1,0 1-1,6 32 3764,-5-18-4065,6 63 1422,-4 0 0,-8 93 0,-33 154 1812,32-270-3006,1 2 0,4-54 0,0-7 0,2-32 0,0 7 0,2 0 0,1 1 0,1-1 0,12-33 0,-13 47 0,1 0 0,1 0 0,1 1 0,0 0 0,0 0 0,2 1 0,-1 0 0,2 0 0,15-16 0,-20 24 0,0 1 0,1 0 0,0 0 0,-1 1 0,1-1 0,1 1 0,-1 1 0,0-1 0,8-1 0,-12 3 0,-1 1 0,1-1 0,-1 1 0,1 0 0,-1 0 0,1 0 0,-1 0 0,1 0 0,-1 0 0,1 0 0,-1 0 0,1 0 0,-1 1 0,1-1 0,-1 1 0,1-1 0,-1 1 0,1-1 0,-1 1 0,0 0 0,1 0 0,-1 0 0,0 0 0,0 0 0,0 0 0,0 0 0,0 0 0,0 0 0,0 0 0,0 1 0,0-1 0,0 0 0,-1 1 0,1-1 0,-1 0 0,1 1 0,-1-1 0,1 1 0,-1-1 0,0 1 0,1-1 0,-1 1 0,0-1 0,0 3 0,-1 19 0,-5 43 0,13-125 0,-4 42 0,-1-1 0,0 1 0,-1 0 0,-1 0 0,-4-30 0,51 61-6796,-31-9 3049,1-1-1,0-1 1,26 2-1,-5-3-6849</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7.100"/>
    </inkml:context>
    <inkml:brush xml:id="br0">
      <inkml:brushProperty name="width" value="0.025" units="cm"/>
      <inkml:brushProperty name="height" value="0.025" units="cm"/>
    </inkml:brush>
  </inkml:definitions>
  <inkml:trace contextRef="#ctx0" brushRef="#br0">157 50 1281,'0'0'20857,"-9"-2"-18668,5 0-1995,0 1 0,0-1 0,0 1 0,0 0 0,0 0 0,-1 0 0,1 1 0,0 0 0,-1 0 0,1 0 0,-1 0 0,1 1 0,0-1 0,0 1 0,-1 0 0,1 0 0,0 1 0,0-1 0,0 1 0,0 0 1,0 0-1,1 0 0,-1 1 0,0-1 0,1 1 0,0 0 0,0 0 0,-4 5 0,4-5-55,0 1 0,0-1 0,0 1 1,1 0-1,-1 0 0,1 0 0,0 0 0,0 0 1,1 1-1,-1-1 0,1 1 0,-1 6 0,6-10-78,1 0 0,-1 0-1,0 0 1,1 0 0,-1-1-1,1 0 1,-1 0 0,1 0-1,-1 0 1,9-3 0,-4 0-51,1-1-1,-1 0 1,-1-1 0,1 0 0,-1 0 0,0-1 0,0 0-1,8-7 1,29-22-525,-45 35 504,1 0 1,-1 0 0,0-1-1,1 1 1,-1 0-1,0 0 1,0 0 0,1-1-1,-1 1 1,0 0 0,1 0-1,-1 0 1,0 0 0,1 0-1,-1 0 1,0-1 0,1 1-1,-1 0 1,1 0-1,-1 0 1,0 0 0,1 0-1,-1 0 1,0 1 0,1-1-1,-1 0 1,0 0 0,1 0-1,-1 0 1,0 0 0,1 0-1,-1 1 1,0-1-1,1 0 1,-1 0 0,0 0-1,0 1 1,1-1 0,-1 0-1,0 1 1,0-1 0,1 0-1,-1 0 1,0 1 0,0-1-1,0 0 1,0 1-1,1-1 1,1 26-102,-2-25 141,0 0 0,-1 1 0,1-1 0,0 1 0,0-1 0,0 1 0,0-1 1,0 1-1,0-1 0,1 0 0,-1 1 0,0-1 0,1 1 0,-1-1 0,1 0 0,-1 1 0,1-1 0,0 0 0,-1 0 1,1 1-1,0-1 0,0 0 0,0 0 0,0 0 0,0 0 0,2 2 0,1-4 4,-1 1-1,0-1 1,1 1-1,-1-1 1,0 0 0,1 0-1,-1-1 1,0 1-1,0-1 1,0 1-1,0-1 1,0 0 0,-1 0-1,1 0 1,0 0-1,-1-1 1,0 1-1,1-1 1,-1 0 0,3-4-1,1-2-110,0-1-1,-1 1 1,0-1-1,-1 0 1,5-14 0,-8 23-489,0 0 1,0 1-1,1-1 1,-1 1-1,0-1 1,0 1-1,0-1 1,1 1-1,-1 0 1,0-1-1,0 1 1,1 0-1,-1 0 1,0 0-1,0 0 1,1 0-1,-1 1 1,2-1-1,4 0-3633,7 0-7037</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59.425"/>
    </inkml:context>
    <inkml:brush xml:id="br0">
      <inkml:brushProperty name="width" value="0.025" units="cm"/>
      <inkml:brushProperty name="height" value="0.025" units="cm"/>
    </inkml:brush>
  </inkml:definitions>
  <inkml:trace contextRef="#ctx0" brushRef="#br0">31 3 7239,'-2'4'10220,"-4"12"-4767,0 7-4172,0 1 1,-5 42-1,12-66-1260,-1 1-1,0 0 1,0-1-1,1 1 1,-1-1-1,0 1 1,1-1 0,-1 1-1,1-1 1,-1 1-1,1-1 1,-1 1-1,0-1 1,1 0 0,0 1-1,-1-1 1,1 0-1,-1 1 1,1-1-1,-1 0 1,1 0 0,0 1-1,-1-1 1,1 0-1,0 0 1,-1 0-1,1 0 1,0 0 0,-1 0-1,1 0 1,-1 0-1,1 0 1,0 0 0,-1 0-1,1-1 1,0 1-1,-1 0 1,1 0-1,-1-1 1,1 1 0,0-1-1,31-12 531,46-43-149,-62 42-402,1 1-1,1 1 1,36-20-1,-53 31-11,-1 1 0,0 0 0,1 0 0,-1 0 0,1-1 0,-1 1 0,0 0 0,1 0 0,-1 0 0,1 0 0,-1 0 0,1 0 0,-1 0 1,1 0-1,-1 0 0,0 0 0,1 0 0,-1 0 0,1 0 0,-1 1 0,1-1 0,-1 0 0,0 0 0,1 0 0,-1 1 0,0-1 0,1 0 0,-1 0 0,0 1 0,1-1 0,-1 0 0,0 1 0,1 0 0,4 19 31,-8 37 523,1-35-408,4-22-355,0 0 0,-1 0-1,1 0 1,0 0 0,0-1-1,0 1 1,0-1 0,-1 1-1,1-1 1,0 1 0,-1-1-1,3-1 1,27-25-8059,-14 6 27</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0.395"/>
    </inkml:context>
    <inkml:brush xml:id="br0">
      <inkml:brushProperty name="width" value="0.025" units="cm"/>
      <inkml:brushProperty name="height" value="0.025" units="cm"/>
    </inkml:brush>
  </inkml:definitions>
  <inkml:trace contextRef="#ctx0" brushRef="#br0">57 1 12139,'0'0'16245,"-2"12"-15300,2-12-944,-18 74 1145,4 0-1,-8 127 1,22-200-1146,0-1 0,-1 0 0,1 0 0,0 1 0,0-1 0,0 0 0,0 0 0,0 1 0,0-1 0,0 0 0,0 1 0,0-1 0,0 0 0,0 0 0,0 1 0,0-1 0,0 0 0,0 0 0,1 1 0,-1-1 0,0 0 0,0 0 0,0 1 0,0-1 0,0 0 0,0 0 0,1 0 0,-1 1 0,0-1 0,0 0 0,0 0 0,1 0 0,-1 1 0,0-1 0,0 0 0,1 0 0,-1 0 0,0 0 0,0 0 0,1 0 0,-1 0 0,0 0 0,0 1 0,1-1 0,-1 0 0,0 0 0,1 0 0,-1 0 0,0 0 0,0 0 0,1-1 0,-1 1 0,0 0 0,0 0 0,1 0 0,-1 0 0,0 0 0,0 0 0,1 0 0,-1 0 0,0-1 0,1 1 0,9-9 0,-5 1 0,0 0 0,0-1 0,-1 0 0,0 0 0,-1-1 0,0 1 0,0-1 0,1-11 0,7-59 0,-10 76 0,-2 8 0,1 0 0,0 0 0,1 0 0,-1 0 0,1-1 0,-1 1 0,1 0 0,1 0 0,-1 0 0,0-1 0,1 1 0,0-1 0,-1 1 0,1-1 0,3 4 0,-3-6 0,0 1 0,0-1 0,0 1 0,1-1 0,-1 0 0,0 0 0,1 0 0,-1 0 0,1-1 0,-1 1 0,1 0 0,-1-1 0,1 0 0,-1 1 0,1-1 0,0 0 0,-1-1 0,1 1 0,-1 0 0,1-1 0,-1 1 0,1-1 0,-1 0 0,5-2 0,-1 0 0,0 0 0,0 0 0,0-1 0,-1 0 0,0 0 0,0 0 0,0 0 0,0-1 0,0 0 0,-1 0 0,0-1 0,5-7 0,20-44 0,-34 77 0,-1-3 0,1 0 0,0 1 0,2 0 0,0 0 0,1 0 0,1 20 0,1-36 0,0-1 0,0 1 0,0-1 0,1 1 0,-1-1 0,1 1 0,-1-1 0,1 1 0,-1-1 0,1 0 0,0 1 0,0-1 0,0 0 0,0 1 0,0-1 0,0 0 0,0 0 0,0 0 0,0 0 0,0 0 0,1 0 0,-1 0 0,2 1 0,0-1 0,1 0 0,-1 0 0,1 0 0,-1 0 0,1 0 0,0-1 0,-1 1 0,1-1 0,6-1 0,-1 1 0,-1-1 0,0-1 0,1 1 0,-1-2 0,0 1 0,0-1 0,0 0 0,8-5 0,-8 3 0,-1 0 0,1 0 0,-1-1 0,-1 0 0,1-1 0,-1 1 0,0-1 0,0-1 0,-1 1 0,0-1 0,0 0 0,-1 0 0,0 0 0,-1 0 0,1-1 0,-2 0 0,1 0 0,-1 0 0,0 0 0,0-17 0,-2 25 0,0 1 0,0 0 0,0-1 0,1 1 0,-1-1 0,0 1 0,-1 0 0,1-1 0,0 1 0,0-1 0,0 1 0,0-1 0,0 1 0,0 0 0,0-1 0,-1 1 0,1 0 0,0-1 0,0 1 0,0 0 0,-1-1 0,1 1 0,0 0 0,-1-1 0,1 1 0,0 0 0,-1 0 0,1-1 0,0 1 0,-1 0 0,1 0 0,0 0 0,-1-1 0,1 1 0,-1 0 0,1 0 0,0 0 0,-1 0 0,1 0 0,-1 0 0,-20 8 0,-15 20 0,30-21 0,-20 23 0,25-28 0,0-1 0,0 0 0,0 1 0,0-1 0,0 1 0,1-1 0,-1 1 0,0-1 0,1 1 0,0-1 0,-1 1 0,1 0 0,0-1 0,0 1 0,-1-1 0,1 1 0,1 0 0,-1-1 0,0 3 0,4-2 0,0 0 0,-1-1 0,1 0 0,0 1 0,0-2 0,0 1 0,0 0 0,0-1 0,0 0 0,0 1 0,0-2 0,7 0 0,-1 1 0,27 0-27,52 2-115,-85-2 134,1 1 1,0 0-1,-1 0 1,1 0 0,-1 0-1,0 1 1,1 0-1,-1 0 1,0 0-1,0 0 1,0 0-1,0 1 1,-1 0 0,1 0-1,3 3 1,1 4 34,-11-13 74,-12-21 59,8 9-160,0 0 0,0-1 0,2 0 0,0 0 0,0 0 0,2 0 0,-3-30 0,16 44-2632,15 7-6443,-21-4 6513,4 1-6968</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3:43.271"/>
    </inkml:context>
    <inkml:brush xml:id="br0">
      <inkml:brushProperty name="width" value="0.025" units="cm"/>
      <inkml:brushProperty name="height" value="0.025" units="cm"/>
    </inkml:brush>
  </inkml:definitions>
  <inkml:trace contextRef="#ctx0" brushRef="#br0">480 28 16335,'0'0'3241,"11"-3"-1736,16-4-426,1 1-1,1 2 0,50-3 1,-79 7-1078,1 0 0,-1 0 0,0 0 0,0 0 0,0 0 0,0 0-1,1 0 1,-1 0 0,0 0 0,0 0 0,0 0 0,1 0 0,-1 0 0,0 0 0,0 0 0,0 0 0,1 0 0,-1 0 0,0 0 0,0 0 0,0 1 0,0-1 0,1 0 0,-1 0 0,0 0 0,0 0 0,0 0 0,0 0 0,0 1 0,1-1 0,-1 0 0,0 0 0,0 0 0,0 0 0,0 1 0,0-1 0,0 0 0,0 0-1,0 0 1,0 0 0,0 1 0,0-1 0,0 0 0,0 0 0,0 0 0,0 1 0,0-1 0,0 0 0,0 0 0,0 1 0,-7 8-24,-8 1 75,0-1 0,0 0 0,-1-2 0,0 1 0,-34 8-1,17-4 17,-131 43 105,-100 40 1315,261-94-1455,-1 1 10,-1-1 1,1 1-1,0 0 0,-1 0 1,1 0-1,0 1 0,0 0 1,1-1-1,-1 1 0,1 1 1,-1-1-1,1 0 0,0 1 1,-4 5-1,7-8-42,0-1-1,0 1 1,0 0-1,-1-1 1,1 1-1,0 0 1,0 0 0,0-1-1,0 1 1,0 0-1,1 0 1,-1-1 0,0 1-1,0 0 1,0-1-1,1 1 1,-1 0-1,0-1 1,1 1 0,-1 0-1,0-1 1,1 1-1,-1-1 1,1 1 0,-1 0-1,1-1 1,-1 0-1,1 1 1,-1-1-1,1 1 1,0-1 0,-1 1-1,1-1 1,0 0-1,-1 0 1,2 1 0,31 8-32,-26-7 29,85 12-495,169 5 0,-73-8-601,-53 2-2031,-48-3-2391,3 4-7324</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0.722"/>
    </inkml:context>
    <inkml:brush xml:id="br0">
      <inkml:brushProperty name="width" value="0.025" units="cm"/>
      <inkml:brushProperty name="height" value="0.025" units="cm"/>
    </inkml:brush>
  </inkml:definitions>
  <inkml:trace contextRef="#ctx0" brushRef="#br0">0 1 16239,'0'0'4292,"70"25"-13997,-46-12 481</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1.067"/>
    </inkml:context>
    <inkml:brush xml:id="br0">
      <inkml:brushProperty name="width" value="0.025" units="cm"/>
      <inkml:brushProperty name="height" value="0.025" units="cm"/>
    </inkml:brush>
  </inkml:definitions>
  <inkml:trace contextRef="#ctx0" brushRef="#br0">108 9 9161,'0'0'9833,"8"-2"-7340,24-3 171,-39 4 3378,3 0-5879,-1 1 1,0 0-1,1 1 0,-1-1 1,0 1-1,-8 2 0,10-2-132,-7 2 125,1 1-1,-1 0 1,0 1-1,1 0 1,0 0-1,0 1 1,1 0-1,-15 14 1,23-20-156,0 1 0,0-1 0,0 0 0,0 1 0,0-1 0,0 0 0,0 1 0,0-1 0,0 1 0,0-1 0,1 0 0,-1 1 0,0-1 0,0 0 0,0 1 0,0-1 0,1 0 0,-1 1 0,0-1 0,0 0 0,0 1 0,1-1 0,-1 0 0,0 0 0,1 1 0,-1-1 0,0 0 0,0 0 0,1 0 0,-1 1 0,0-1 0,1 0 0,-1 0 0,1 0 0,-1 0 0,0 0 0,1 0 0,-1 0 0,0 0 0,1 0 0,-1 0 0,1 0 0,-1 0 0,0 0 0,1 0 0,-1 0 0,0 0 0,1 0 0,29 2 0,-23-1 0,64-1-738,-54-1 404,1 1 0,-1 0 0,0 1-1,0 1 1,1 0 0,-1 2 0,24 7 0,-40-10 326,0-1 1,0 0 0,0 1-1,0-1 1,0 1 0,0-1-1,0 1 1,-1-1 0,1 1-1,0-1 1,0 1-1,-1 0 1,1 0 0,0-1-1,-1 1 1,1 0 0,-1 0-1,1 0 1,-1 0 0,1 0-1,-1 0 1,0 0-1,1 0 1,-1 0 0,0 0-1,0 0 1,1 1 0,-2 1 86,1-1 0,-1 0-1,0 0 1,1 0 0,-1 0 0,0 0 0,0 0 0,-1-1 0,1 1 0,0 0 0,0 0 0,-3 1 0,-6 6 516,1 0 0,-1-1 1,-14 9-1,22-16-550,-7 5-67,0 0 0,0 0 0,0-1 0,0 0 0,-1-1 0,0 0 1,0-1-1,0 0 0,-1 0 0,-14 1 0,23-6-2935,1-9-4122</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8.194"/>
    </inkml:context>
    <inkml:brush xml:id="br0">
      <inkml:brushProperty name="width" value="0.025" units="cm"/>
      <inkml:brushProperty name="height" value="0.025" units="cm"/>
    </inkml:brush>
  </inkml:definitions>
  <inkml:trace contextRef="#ctx0" brushRef="#br0">64 1 13933,'0'0'13394,"-1"11"-12097,-16 123 690,8-82-1419,-3 85 0,13-114-559,-2 28-2441,-10-55-5603,-2-11 1160</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8.520"/>
    </inkml:context>
    <inkml:brush xml:id="br0">
      <inkml:brushProperty name="width" value="0.025" units="cm"/>
      <inkml:brushProperty name="height" value="0.025" units="cm"/>
    </inkml:brush>
  </inkml:definitions>
  <inkml:trace contextRef="#ctx0" brushRef="#br0">0 19 19474,'0'0'10699,"72"-18"-9931,-33 18-287,5 0-289,4 0-96,-1 0-64,-2 0-32,-1 0-641,-6 1-864,-8 4-1858,-3 3-1570,-9-4-3171</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9.345"/>
    </inkml:context>
    <inkml:brush xml:id="br0">
      <inkml:brushProperty name="width" value="0.025" units="cm"/>
      <inkml:brushProperty name="height" value="0.025" units="cm"/>
    </inkml:brush>
  </inkml:definitions>
  <inkml:trace contextRef="#ctx0" brushRef="#br0">0 13 9385,'0'0'18198,"3"11"-16890,1 22-666,-1 0 0,-1 0 0,-6 62 0,1 0-290,13-104 151,1-10-296,-3-10-176,-1 0 0,-2 0 0,-1 0-1,-1-1 1,-2 0 0,0 0-1,-6-40 1,3 61-102,1 14-97,4 16-175,0-17 153,0 0 0,0-1 0,0 0 0,1 0 0,-1 0 0,1 0 0,0 0 0,-1-1 0,1 1 0,0-1-1,1 0 1,-1 0 0,0-1 0,0 1 0,6 0 0,3 1-2389,1-1 0,-1-1 0,27 0 0,-9-2-4142</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09.811"/>
    </inkml:context>
    <inkml:brush xml:id="br0">
      <inkml:brushProperty name="width" value="0.025" units="cm"/>
      <inkml:brushProperty name="height" value="0.025" units="cm"/>
    </inkml:brush>
  </inkml:definitions>
  <inkml:trace contextRef="#ctx0" brushRef="#br0">116 0 12844,'0'0'4730,"-8"6"-1970,-3 3-1987,0 1 1,1 0-1,1 1 1,0-1-1,-10 16 1,14-18-383,0 0 0,1 0 0,0 0 0,0 0 0,1 0 0,0 1 0,0-1 0,1 1 0,0 0 0,-1 17 0,3-25-386,0 0 1,1-1 0,-1 1-1,0 0 1,1 0 0,-1-1-1,1 1 1,-1 0 0,1 0-1,0-1 1,-1 1 0,1-1-1,0 1 1,-1 0-1,1-1 1,0 1 0,-1-1-1,1 0 1,0 1 0,0-1-1,0 0 1,0 1 0,-1-1-1,1 0 1,0 0 0,0 0-1,0 0 1,0 0 0,0 0-1,0 0 1,-1 0 0,1 0-1,0 0 1,0 0 0,0 0-1,1-1 1,37-8 276,-22 0-321,-1 0 1,0-1-1,23-19 1,-27 19-42,1 1 1,0 0 0,1 0-1,0 1 1,24-9 0,-38 16 87,1 1 0,0 0 0,0-1 0,-1 1 0,1 0 0,0 0 1,0 0-1,0-1 0,0 1 0,0 0 0,-1 0 0,1 0 0,0 0 0,0 1 0,0-1 0,0 0 1,-1 0-1,1 0 0,0 1 0,0-1 0,0 0 0,-1 1 0,1-1 0,0 1 0,0-1 0,-1 1 1,1-1-1,0 1 0,-1-1 0,1 1 0,-1-1 0,1 1 0,-1 0 0,1 0 0,-1-1 0,1 1 0,-1 0 1,0 0-1,1-1 0,-1 1 0,0 0 0,1 1 0,0 48 682,-1-45-600,-1 0-1,1 1 1,0-1 0,1 0-1,-1 1 1,3 7-1,-3-12-49,1 0-1,1 0 0,-1 0 0,0 0 0,0 0 0,0 0 0,0 0 1,1-1-1,-1 1 0,0 0 0,1-1 0,-1 1 0,1-1 0,-1 0 1,0 1-1,1-1 0,-1 0 0,1 0 0,-1 0 0,1 0 0,-1 0 0,1 0 1,-1 0-1,1 0 0,-1-1 0,1 1 0,1-1 0,41-15 424,-3-10-340,-33 19-166,1 0 0,0 1 1,0 1-1,0-1 0,1 2 1,-1-1-1,1 1 0,1 1 1,-1 0-1,0 0 0,14-1 1,-23 5 33,0 0 1,-1 1-1,1-1 1,0 0 0,0 1-1,-1-1 1,1 1 0,-1-1-1,1 1 1,-1-1-1,0 1 1,1 0 0,-1-1-1,0 1 1,0-1 0,0 1-1,0 0 1,-1-1-1,1 3 1,4 28-11,-3-31-145,0 0 0,1 0 0,-1 0 0,0-1 0,1 1 0,-1 0 0,1 0 0,-1-1 0,1 1 1,-1-1-1,1 0 0,-1 1 0,1-1 0,-1 0 0,1 0 0,0 0 0,-1 0 0,1 0 0,-1 0 0,3-1 0,-1 1-851,0-1 0,0 1-1,0-1 1,0 0-1,0 0 1,0 0-1,0 0 1,0-1-1,4-2 1,7-10-6539</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0.268"/>
    </inkml:context>
    <inkml:brush xml:id="br0">
      <inkml:brushProperty name="width" value="0.025" units="cm"/>
      <inkml:brushProperty name="height" value="0.025" units="cm"/>
    </inkml:brush>
  </inkml:definitions>
  <inkml:trace contextRef="#ctx0" brushRef="#br0">186 35 13132,'0'0'17937,"-10"-7"-16501,7 4-1427,0 1 0,-1-1 0,1 0 1,-1 1-1,0 0 0,0 0 0,0 0 0,0 1 0,0-1 0,0 1 0,0 0 0,0 0 0,-1 0 0,1 0 0,0 1 0,0 0 0,-1 0 0,1 0 0,0 0 0,-1 1 0,1 0 0,0 0 0,0 0 0,-1 0 0,1 1 0,0-1 0,0 1 0,-5 3 0,5-3-9,1 0 0,-1 0 0,1 1 0,-1-1 0,1 1 0,0-1 0,0 1 0,0 0 0,0 1 0,0-1 0,1 0 0,0 1 0,-1-1 0,1 1 0,0 0 0,1 0 0,-1 0 0,1 0 0,-2 7 0,3-11 0,1 1 0,-1 0 0,0-1 0,0 1 0,1 0 0,-1-1 0,1 1 0,-1 0 0,1-1 0,-1 1 0,1-1 0,-1 1 0,1-1 0,-1 1 0,1-1 0,0 1 0,-1-1 0,1 1 0,0-1 0,-1 0 0,1 0 0,0 1 0,-1-1 0,1 0 0,0 0 0,0 0 0,-1 0 0,1 0 0,0 1 0,1-2 0,31 2 0,-25-1 0,44-3-687,-32 2 110,0 0 0,0 1 0,38 5 0,-57-4 599,0-1 0,0 0 0,0 1 0,0-1 0,0 1 0,0-1 0,0 1-1,0 0 1,-1-1 0,1 1 0,0 0 0,0-1 0,-1 1 0,1 0 0,0 0 0,-1 0 0,1 0 0,-1-1-1,1 1 1,-1 0 0,1 0 0,-1 0 0,0 0 0,0 0 0,1 0 0,-1 0 0,0 0 0,0 0-1,0 1 1,0-1 0,0 0 0,0 0 0,0 0 0,-1 0 0,1 0 0,0 0 0,0 0 0,-1 0 0,0 1-1,0 1 163,0 1 0,0 0-1,-1 0 1,0-1-1,0 1 1,0-1-1,0 0 1,0 1 0,-3 2-1,-8 5 32,1 0 0,-2-1 0,1-1 0,-23 12 0,30-18-437,-1 0 0,1 0 0,-1-1 1,0 0-1,-13 2 0,17-4-410,-1 1 0,1-1 0,-1 0 0,1-1 0,-1 1 0,1 0 0,-1-1 0,1 0 0,-1 0 0,1 0 0,0 0 0,-5-3 0,-6-7-11048</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1.107"/>
    </inkml:context>
    <inkml:brush xml:id="br0">
      <inkml:brushProperty name="width" value="0.025" units="cm"/>
      <inkml:brushProperty name="height" value="0.025" units="cm"/>
    </inkml:brush>
  </inkml:definitions>
  <inkml:trace contextRef="#ctx0" brushRef="#br0">136 199 12011,'7'-10'2419,"5"-6"-842,-1-1 1,12-27-1,-18 35-435,-1-1 0,0 0 0,-1 0 0,0 0 1,-1-1-1,0 1 0,1-20 0,-3 29-1095,0 1 0,0-1 0,0 1 0,0 0-1,0-1 1,0 1 0,0-1 0,0 1 0,0-1 0,0 1 0,0 0 0,-1-1 0,1 1 0,0-1 0,0 1 0,0 0 0,-1-1 0,1 1 0,0 0 0,0-1 0,-1 1 0,1 0-1,0-1 1,-1 1 0,1 0 0,0 0 0,-1-1 0,1 1 0,-1 0 0,1 0 0,0 0 0,-1 0 0,1-1 0,-1 1 0,1 0 0,0 0 0,-1 0 0,1 0 0,-1 0-1,1 0 1,-1 0 0,1 0 0,0 0 0,-1 0 0,1 0 0,-1 0 0,1 1 0,0-1 0,-1 0 0,1 0 0,-1 0 0,1 1 0,0-1 0,-1 0 0,0 1 0,-21 16 89,12 1-93,1-1 0,0 1 0,1 1 0,1 0 0,1 0 0,0 0 0,-5 40 0,-3 142 1081,13 80-889,-1-307-235,-1 1 0,-2 0 0,0 0 0,-2 1 0,-1-1 0,-11-25 0,6 18 0,2 0 0,-10-53 0,21 85-14,0-1 0,1 1 0,-1-1 0,1 1 1,-1-1-1,1 1 0,-1-1 0,1 1 0,-1-1 0,1 1 0,0 0 0,-1-1 0,1 1 1,0 0-1,-1 0 0,1 0 0,0-1 0,-1 1 0,1 0 0,0 0 0,-1 0 1,1 0-1,0 0 0,0 0 0,-1 0 0,1 0 0,0 0 0,-1 1 0,1-1 0,0 0 1,0 1-1,0-1-81,80 15-3850,-57-9 1475,-1-1-1,1-2 1,30 2-1,19-5-6673,-43 0 1841</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1.852"/>
    </inkml:context>
    <inkml:brush xml:id="br0">
      <inkml:brushProperty name="width" value="0.025" units="cm"/>
      <inkml:brushProperty name="height" value="0.025" units="cm"/>
    </inkml:brush>
  </inkml:definitions>
  <inkml:trace contextRef="#ctx0" brushRef="#br0">102 99 1986,'0'0'11872,"2"-9"-8284,1 1-2514,-1 5-722,-1 0 0,0 0 0,0 0 0,0 0-1,0-1 1,-1 1 0,1 0 0,-1 0 0,0 0-1,0 0 1,0-1 0,-1-2 0,1 5-221,0 0 0,0 1 0,-1-1 0,1 0 0,-1 1 0,1-1 1,0 0-1,-1 1 0,1-1 0,-1 0 0,0 1 0,1-1 0,-1 1 0,1-1 0,-1 1 1,0-1-1,1 1 0,-1 0 0,0-1 0,0 1 0,1 0 0,-1 0 0,0-1 0,0 1 0,1 0 1,-1 0-1,0 0 0,0 0 0,0 0 0,1 0 0,-1 0 0,0 0 0,0 0 0,1 1 1,-1-1-1,0 0 0,0 0 0,1 1 0,-2-1 0,-27 14 289,23-8-203,0-1 0,1 1 1,0 0-1,0 1 0,0-1 0,1 1 0,0 0 1,1 0-1,-1 0 0,1 0 0,0 1 1,-2 12-1,10-19-136,1 0 0,-1 0-1,1-1 1,-1 0 0,1 0 0,8-1 0,46-15 1,-49 12-234,1 0 1,0 1-1,-1 1 0,1 0 1,15-1-1,-25 3 142,-1 1 0,0-1-1,1 1 1,-1 0 0,0-1-1,1 1 1,-1 0 0,0 0-1,0 0 1,0 0 0,0 0-1,0 0 1,0 0 0,0 0-1,0 0 1,0 0 0,-1 1-1,1-1 1,0 0 0,-1 1-1,1-1 1,-1 0 0,0 1-1,1-1 1,-1 1 0,0-1-1,0 0 1,0 1 0,0-1-1,0 1 1,0 2 0,7 23 261,-7-26-216,0 0 1,1 0 0,-1-1 0,1 1-1,-1 0 1,1-1 0,-1 1 0,1 0 0,0-1-1,-1 1 1,1-1 0,0 1 0,-1-1-1,1 1 1,0-1 0,0 1 0,-1-1 0,1 0-1,0 1 1,0-1 0,0 0 0,0 0-1,-1 1 1,1-1 0,0 0 0,1 0-1,0-1-18,0 0-1,0 0 1,-1 0-1,1 0 1,0 0-1,0 0 1,-1 0-1,1 0 1,-1-1-1,1 1 1,-1-1-1,0 1 1,0-1-1,1 0 1,-1 1-1,0-1 1,0 0-1,-1 0 1,1 0-1,0 1 1,-1-1-1,1 0 1,-1 0-1,1-4 1,9-51 131,-10-30-148,3 87 0,0 0 0,0 0 0,0 0 0,0 1 0,0-1 0,0 1 0,0 0 0,0 0 0,0 0 0,-1 0 0,1 0 0,2 2 0,6 1-79,0-1 1,1 0-1,-1-1 0,1 0 0,-1 0 1,1-2-1,17 0 0,-15 0-32,0 0 0,0 1 0,-1 1 0,23 5 0,-35-6 98,1-1-1,-1 1 1,1 0 0,-1 0-1,1 0 1,-1 0 0,1 0-1,-1 0 1,0 0 0,1 0 0,-1 0-1,0 1 1,0-1 0,0 0-1,0 1 1,0-1 0,-1 1 0,1-1-1,0 1 1,-1 0 0,1-1-1,-1 1 1,1 3 0,1 43 573,-3-31-198,2-17-347,-1 0 0,1 1-1,-1-1 1,1 0 0,0 1 0,-1-1-1,1 0 1,-1 0 0,1 0 0,0 0-1,-1 0 1,1 0 0,0 0 0,-1 0-1,1 0 1,0 0 0,-1 0 0,1 0-1,-1 0 1,1 0 0,0 0 0,-1-1-1,1 1 1,0 0 0,-1 0 0,1-1-1,0 1 1,18-8 133,5-6-178,-15 8-169,-1 1 1,1 0-1,0 1 0,0-1 0,1 2 1,-1-1-1,1 1 0,0 1 1,-1 0-1,12-1 0,-20 4 208,0 0 0,1 0 0,-1 0 0,0 1 0,0-1 0,0 0 0,0 1 0,-1-1 0,1 1 0,0-1-1,0 1 1,-1 0 0,1-1 0,-1 1 0,0 0 0,1 1 0,0 0 14,-1 0 0,1 0 0,0 0 0,0 0 0,1 0 1,-1-1-1,1 1 0,-1 0 0,1-1 0,2 3 0,-1-3-317,0-1 1,0 0-1,1 0 1,-1 0-1,0 0 1,1 0-1,-1-1 1,0 0-1,1 1 1,-1-1-1,6-1 1,37-8-8469,-15-2 552</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2.783"/>
    </inkml:context>
    <inkml:brush xml:id="br0">
      <inkml:brushProperty name="width" value="0.025" units="cm"/>
      <inkml:brushProperty name="height" value="0.025" units="cm"/>
    </inkml:brush>
  </inkml:definitions>
  <inkml:trace contextRef="#ctx0" brushRef="#br0">62 216 13293,'0'0'7943,"-9"2"-7340,8-2-602,-1 0 106,0 0 0,0 0 0,-1 0 0,1 1 0,0-1 0,0 1 0,0-1 0,0 1 1,0 0-1,0 0 0,0 0 0,0 0 0,0 0 0,0 1 0,0-1 0,1 0 0,-1 1 0,0-1 0,1 1 0,0 0 0,-1 0 0,1-1 0,0 1 0,0 0 0,0 0 0,0 0 0,0 0 0,0 0 0,0 0 0,1 1 0,-1-1 0,1 0 0,0 0 0,-1 0 0,1 1 0,1 2 0,-1-4-74,1 0-1,-1 0 0,1 0 0,-1 0 1,1 0-1,0 0 0,0-1 0,0 1 1,-1 0-1,1 0 0,0-1 0,0 1 1,0-1-1,0 1 0,0-1 0,0 1 1,0-1-1,0 0 0,0 1 0,0-1 1,0 0-1,0 0 0,0 0 0,0 0 1,1 0-1,-1 0 0,0 0 0,0 0 1,0 0-1,0 0 0,0-1 0,0 1 1,1-1-1,40-10 195,-38 8-290,1 0 0,-1-1 0,0 0 0,0 0 0,0 0 0,-1 0 0,1 0 0,-1-1 0,0 0-1,0 1 1,-1-1 0,1 0 0,-1-1 0,0 1 0,-1 0 0,1-1 0,-1 1 0,0 0 0,0-1 0,-1 0-1,1-6 1,-17 24 437,12-6-177,1 1-1,0 0 1,1 0 0,-1 0 0,1 0-1,1 1 1,-1-1 0,1 0-1,0 1 1,1-1 0,0 1-1,1 9 1,0-15-157,0-1-1,0 1 0,0-1 1,0 1-1,0 0 1,0-1-1,1 0 1,-1 1-1,1-1 0,-1 0 1,1 0-1,-1 0 1,1 0-1,0 0 1,-1 0-1,1 0 0,0-1 1,0 1-1,0 0 1,0-1-1,0 0 1,-1 1-1,1-1 1,0 0-1,0 0 0,4-1 1,4 2 103,-1-1 1,1-1 0,-1 0-1,13-2 1,-13 0-125,1-1 0,-1 1 1,0-2-1,0 1 0,0-2 0,-1 1 0,0-1 0,0 0 1,0-1-1,-1 1 0,1-2 0,-2 1 0,1-1 0,-1 0 1,7-11-1,-2 1-181,-1-1 1,-1 0 0,-1 0 0,0 0 0,-2-1-1,6-28 1,-8 16-15,-14 43 194,-16 51 519,20-40-256,0 1 0,2 0 0,0 0 0,2 0 0,1 0 0,0 0 0,6 43 0,-5-64-272,0 0 0,0-1 1,0 1-1,0 0 1,1-1-1,-1 1 1,1-1-1,-1 1 0,1 0 1,0-1-1,0 1 1,-1-1-1,1 0 1,0 1-1,0-1 1,0 0-1,0 1 0,1-1 1,-1 0-1,0 0 1,1 0-1,-1 0 1,0 0-1,1 0 0,-1-1 1,1 1-1,2 1 1,-3-3-3,1 1 1,-1 0-1,0-1 1,1 1-1,-1-1 1,0 0-1,0 1 1,0-1-1,1 0 1,-1 0 0,0 0-1,0 0 1,0 0-1,0 0 1,0 0-1,0 0 1,-1 0-1,1 0 1,0 0-1,0-1 1,-1 1-1,1 0 1,-1 0-1,1-1 1,-1 1-1,0 0 1,1-1-1,-1 1 1,0-1-1,0 1 1,0 0-1,0-3 1,5-70-8,-5 69 0,0 0 0,0 0 0,-1 0 0,1 0 0,-1 0 0,0 0 0,-1 0 0,1 0 0,-1 1 0,0-1 0,0 1 0,-4-8 0,6 12 0,0 0 0,-1 0 0,1-1 0,0 1 0,0 0 0,0 0 0,0 0 0,0-1 0,-1 1 0,1 0 0,0 0 0,0 0 0,0-1 0,-1 1 0,1 0 0,0 0 0,0 0 0,-1 0 0,1 0 0,0-1 0,0 1 0,-1 0 0,1 0 0,0 0 0,0 0 0,-1 0 0,1 0 0,0 0 0,-1 0 0,1 0 0,0 0 0,0 0 0,-1 0 0,1 0 0,0 0 0,0 0 0,-1 1 0,1-1 0,0 0 0,0 0 0,-1 0 0,-3 14 0,3 17 0,2-30 0,-1 1 0,1 0 0,-1 0 0,1-1 0,-1 1 0,1 0 0,0-1 0,0 1 0,0-1 0,0 1 0,0-1 0,0 1 0,0-1 0,0 1 0,1-1 0,-1 0 0,0 0 0,1 0 0,2 2 0,1-1 0,-1 0 0,1 0 0,0 0 0,0-1 0,0 1 0,0-1 0,5 0 0,8 1 0,1-1 0,34-4 0,-45 2 0,-1 0 0,1-1 0,0 0 0,-1-1 0,1 1 0,-1-1 0,0-1 0,0 1 0,0-1 0,0-1 0,-1 1 0,0-1 0,0 0 0,0-1 0,0 1 0,-1-1 0,6-8 0,-16 24 0,0 0 0,1 0 0,0 0 0,0 0 0,1 1 0,1-1 0,0 1 0,0 0 0,1-1 0,0 1 0,2 20 0,-1-29-7,0-1 0,1 0-1,-1 0 1,1 0 0,-1 1 0,0-1 0,1 0-1,0 0 1,-1 0 0,1 0 0,0 0 0,-1 0-1,1 0 1,0 0 0,0 0 0,0-1 0,0 1 0,0 0-1,0 0 1,0-1 0,0 1 0,0-1 0,0 1-1,0-1 1,1 1 0,-1-1 0,0 0 0,0 1-1,1-1 1,-1 0 0,0 0 0,0 0 0,0 0-1,1 0 1,-1 0 0,0 0 0,0-1 0,1 1-1,-1 0 1,1-1 0,2 0-110,0 0-1,0 0 1,0-1 0,-1 1-1,1-1 1,-1 0 0,1 0-1,-1 0 1,1 0 0,-1-1-1,4-3 1,-1-1-1476,-1-1 1,-1 1-1,1-1 1,-1 0-1,0 0 0,-1 0 1,0-1-1,2-9 0,4-18-6585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7:54.303"/>
    </inkml:context>
    <inkml:brush xml:id="br0">
      <inkml:brushProperty name="width" value="0.025" units="cm"/>
      <inkml:brushProperty name="height" value="0.025" units="cm"/>
    </inkml:brush>
  </inkml:definitions>
  <inkml:trace contextRef="#ctx0" brushRef="#br0">1 152 12236,'0'0'7222,"12"-5"-6373,34-5 43,1 2-1,76-4 0,-112 11-810,205-18 517,500-24 784,-305 42-1224,1110 31 1740,-1160 3-1834,350 13 123,86-99-43,-132 14 50,-107 11-9,216-11-121,-667 37-33,368 9-4,-171 1 118,-264-8-140,-40 0-47,0 0 1,0 0-1,0 0 0,1 0 0,-1 0 1,0 0-1,0 0 0,0 0 1,0 0-1,1 0 0,-1 0 0,0 1 1,0-1-1,0 0 0,0 0 1,0 0-1,1 0 0,-1 0 1,0 0-1,0 0 0,0 1 0,0-1 1,0 0-1,0 0 0,0 0 1,0 0-1,0 0 0,1 1 0,-1-1 1,0 0-1,0 0 0,0 0 1,0 0-1,0 1 0,0-1 0,0 0 1,0 0-1,0 0 0,0 1 1,0-1-1,0 0 0,0 0 1,0 0-1,-1 0 0,1 0 0,0 1 1,0-1-1,0 0 0,0 0 1,0 0-1,0 1 0,-5 7-5717</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3.145"/>
    </inkml:context>
    <inkml:brush xml:id="br0">
      <inkml:brushProperty name="width" value="0.025" units="cm"/>
      <inkml:brushProperty name="height" value="0.025" units="cm"/>
    </inkml:brush>
  </inkml:definitions>
  <inkml:trace contextRef="#ctx0" brushRef="#br0">1 0 17136,'0'0'9769,"17"56"-15918,-4-41 1184,2-2-3619</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3.474"/>
    </inkml:context>
    <inkml:brush xml:id="br0">
      <inkml:brushProperty name="width" value="0.025" units="cm"/>
      <inkml:brushProperty name="height" value="0.025" units="cm"/>
    </inkml:brush>
  </inkml:definitions>
  <inkml:trace contextRef="#ctx0" brushRef="#br0">65 0 12556,'0'0'12865,"-7"10"-9827,1-3-2118,0-1-612,1 0 0,-1 0 0,1 1 0,0 0 0,1 0 0,0 0 0,0 1 0,0-1 0,1 1 0,-2 9 0,8-17-308,0 1 0,0 0 0,1 0 0,-1-1 0,0 0 0,1 0 0,-1 0 0,6-1 0,-5 1 0,22-1 0,-1-2 0,0-1 0,37-10 0,-37 7 0,0 2 0,1 0 0,39-1 0,-61 6 0,1 0 0,0 1 0,0-1 0,0 1 0,-1 0 0,1 0 0,0 1 0,-1-1 0,1 1 0,-1 0 0,0 0 0,1 0 0,-1 1 0,0 0 0,0 0 0,-1 0 0,6 5 0,0-1 0,-3-3-401,1 0-1,0-1 1,1 1 0,-1-1 0,1-1-1,-1 1 1,1-1 0,0-1 0,0 1-1,0-1 1,14 0 0,-2-1-7020</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3.891"/>
    </inkml:context>
    <inkml:brush xml:id="br0">
      <inkml:brushProperty name="width" value="0.025" units="cm"/>
      <inkml:brushProperty name="height" value="0.025" units="cm"/>
    </inkml:brush>
  </inkml:definitions>
  <inkml:trace contextRef="#ctx0" brushRef="#br0">211 121 14286,'0'0'4025,"4"-9"-401,-2 5-3241,3-3 656,-1-1 0,-1 0 0,1 0 0,-2-1 0,4-12 0,-5 19-944,-1 0 1,0 1 0,0-1 0,1 1 0,-1-1-1,0 0 1,-1 1 0,1-1 0,0 1 0,0-1-1,-1 1 1,1-1 0,-1 1 0,1-1 0,-1 1 0,1-1-1,-1 1 1,0-1 0,0 1 0,0 0 0,0-1-1,0 1 1,0 0 0,0 0 0,0 0 0,-1 0-1,1 0 1,0 0 0,-1 0 0,1 0 0,0 1-1,-1-1 1,1 1 0,-1-1 0,1 1 0,-1-1-1,0 1 1,1 0 0,-1-1 0,1 1 0,-1 0-1,0 0 1,-1 1 0,-6-1-96,0 1 0,-1 0 0,1 1 0,0 0 0,0 1 0,1 0 0,-1 0 0,0 1 0,1 0 0,0 0 0,0 1 0,0 0 0,1 0 0,-1 1 0,1 0 0,0 0 0,1 1 0,0 0 0,0 0 0,0 0 0,1 1 0,0 0 0,1 0 0,0 0 0,0 1 0,0-1 0,1 1 0,-3 13 0,6-20-6,0 0 0,0 1 0,0-1 0,0 0-1,1 1 1,-1-1 0,0 0 0,1 1 0,0-1 0,-1 0 0,1 0 0,0 0 0,0 0-1,1 1 1,-1-2 0,0 1 0,1 0 0,-1 0 0,1 0 0,-1-1 0,1 1 0,0 0-1,0-1 1,-1 0 0,1 1 0,0-1 0,0 0 0,1 0 0,-1 0 0,0 0-1,0-1 1,0 1 0,1 0 0,-1-1 0,3 1 0,12 1-229,-1 0 0,1 0 0,32-2 0,-29-1-185,65-3-4437,-67 2 2382,0-2 0,-1 1 0,1-2 0,32-13 0,-6-2-5490</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15.089"/>
    </inkml:context>
    <inkml:brush xml:id="br0">
      <inkml:brushProperty name="width" value="0.025" units="cm"/>
      <inkml:brushProperty name="height" value="0.025" units="cm"/>
    </inkml:brush>
  </inkml:definitions>
  <inkml:trace contextRef="#ctx0" brushRef="#br0">127 112 13100,'0'0'7592,"-10"-1"-5313,3 2-1837,0 0 0,0 0 0,0 0 0,0 0 0,1 1 0,-1 0 0,0 1 0,1 0 0,-10 5-1,13-7-291,1 1-1,-1 0 0,1-1 1,-1 1-1,1 0 0,0 0 1,0 0-1,-1 0 0,1 1 1,1-1-1,-1 1 0,0-1 1,1 1-1,-1-1 0,1 1 1,0 0-1,0 0 0,0 0 1,0-1-1,0 1 0,1 0 1,-1 0-1,1 0 0,0 0 1,0 0-1,0 0 0,0 0 0,1 0 1,0 6-1,0-8-130,0 1 0,0-1 1,0 1-1,-1-1 0,1 0 0,1 1 0,-1-1 0,0 0 0,0 0 0,0 0 1,1 1-1,-1-1 0,0-1 0,1 1 0,-1 0 0,1 0 0,-1 0 0,1-1 1,-1 1-1,1-1 0,0 1 0,-1-1 0,1 0 0,2 0 0,46 2 223,-38-2-188,-4-1-101,0-1 0,-1 1 0,1-1 0,-1-1 0,1 0 0,-1 0-1,0 0 1,0-1 0,0 0 0,-1 0 0,1 0 0,-1-1 0,0 0 0,-1-1-1,1 1 1,-1-1 0,0 0 0,0 0 0,-1-1 0,0 0 0,0 1 0,5-12 0,-13 28-36,0 0 1,1 0 0,0 1-1,-2 19 1,4-28 101,1 0 0,0 0 0,0-1 1,0 1-1,0 0 0,0 0 0,0 0 0,0 0 0,0-1 0,1 1 0,-1 0 0,1 0 1,-1-1-1,1 1 0,0 0 0,0-1 0,-1 1 0,1 0 0,0-1 0,1 1 1,-1-1-1,0 0 0,0 1 0,1-1 0,-1 0 0,0 0 0,1 0 0,-1 0 0,1 0 1,0 0-1,-1 0 0,1 0 0,0-1 0,-1 1 0,1-1 0,0 1 0,3-1 0,7 1-115,0-1 0,1 0 0,-1-1 0,0 0 0,0-1 0,0-1 0,0 0 0,-1 0 0,1-1 0,-1-1-1,0 0 1,0 0 0,0-1 0,18-13 0,-29 18 78,1 0 0,0 1 0,0-1 0,0 1 0,-1-1 0,1 1 0,0-1 0,0 1 0,0-1 0,0 1 0,0 0 0,0 0 0,0-1 1,0 1-1,0 0 0,0 0 0,0 0 0,0 0 0,0 0 0,0 0 0,0 1 0,0-1 0,0 0 0,0 0 0,0 1 0,1 0 0,12 20 327,-14-19-283,1-1 1,0 1-1,-1 0 1,1-1-1,0 1 1,0-1-1,-1 1 1,1-1-1,1 1 1,-1-1-1,0 1 1,0-1-1,0 0 1,1 0-1,-1 0 1,1 1-1,-1-1 1,1-1-1,-1 1 1,1 0-1,-1 0 1,1-1-1,0 1 1,-1 0-1,1-1 1,2 1-1,1-1 16,0 0 0,0 0 0,0-1 0,-1 1 0,1-1 0,0 0 0,0-1 0,-1 1 0,1-1 0,-1 0-1,1 0 1,-1 0 0,0 0 0,7-6 0,-9 6 22,1-1-1,0-1 1,-1 1-1,0 0 1,1-1-1,-1 1 1,-1-1-1,1 1 1,0-1-1,-1 0 1,0 0 0,0 0-1,0 0 1,0 0-1,-1 0 1,0 0-1,0-8 1,0-5-49,0 14-14,-1 0 0,1 1 0,0-1 0,0 0 0,1 0 0,-1 0 0,0 0 0,1 0 0,0 0 0,1-2 0,-1 3-1,0 1 0,0 0-1,0 0 1,1 0 0,-1 0 0,0 0-1,1 1 1,-1-1 0,1 0 0,-1 1 0,1-1-1,-1 0 1,1 1 0,-1 0 0,1-1 0,-1 1-1,1 0 1,0 0 0,-1 0 0,1 0-1,-1 0 1,3 1 0,2-1 0,0 0 0,0 1 0,0-1 0,0 2 0,0-1 0,0 1 0,0 0 0,0 0 0,-1 0 0,11 7 0,-13-8 0,0 1 0,0 0 0,-1 1 0,1-1 0,-1 0 0,0 1 0,0-1 0,0 1 0,0-1 0,0 1 0,0 0 0,-1 0 0,1 0 0,-1 0 0,0 0 0,0 0 0,0 1 0,0-1 0,-1 0 0,1 0 0,-1 6 0,-3 67 0,7-75 0,-1 1 0,1-1 0,-1-1 0,1 1 0,0-1 0,-1 1 0,1-1 0,0 0 0,-1 0 0,1-1 0,0 1 0,-1-1 0,5 0 0,-4-2 0,0 1 0,1-1 0,-1 0 0,-1 0 0,1 0 0,0 0 0,-1-1 0,1 0 0,-1 1 0,0-1 0,-1 0 0,1-1 0,-1 1 0,1 0 0,-1-1 0,0 1 0,-1-1 0,3-7 0,-2 3 0,0 0 0,0-1 0,-1 1 0,0 0 0,0-1 0,-1 1 0,-1 0 0,-1-11 0,3 22 0,0 0 0,1 0 0,-1 0 0,0 0 0,1 0 0,-1-1 0,1 1 0,-1 0 0,1-1 0,0 1 0,0-1 0,0 0 0,0 1 0,0-1 0,0 0 0,0 0 0,0 0 0,0-1 0,0 1 0,1 0 0,-1-1 0,0 0 0,4 1 0,55 5 0,-61-6 0,15 1 0,-1-2 0,0 1 0,0-2 0,0 0 0,21-6 0,-28 6 0,-1 0 0,0-1 0,0 1 0,0-1 0,0 0 0,-1-1 0,1 0 0,-1 1 0,0-2 0,0 1 0,0-1 0,-1 1 0,1-1 0,4-7 0,-9 11 0,1 1 0,0-1 0,-1 0 0,1 0 0,0 1 0,-1-1 0,1 0 0,-1 0 0,1 0 0,-1 0 0,0 0 0,1 0 0,-1 0 0,0 0 0,0 0 0,0 0 0,1 0 0,-1 0 0,0 0 0,0 0 0,-1 0 0,1 0 0,0 0 0,0 0 0,0 1 0,-1-1 0,1 0 0,0 0 0,-1 0 0,1 0 0,-1 0 0,1 0 0,-1 0 0,1 1 0,-1-1 0,0 0 0,1 0 0,-1 1 0,0-1 0,0 0 0,1 1 0,-1-1 0,0 1 0,0-1 0,0 1 0,0-1 0,0 1 0,0 0 0,0-1 0,0 1 0,1 0 0,-1 0 0,-2 0 0,-2-1 0,1 1 0,0-1 0,0 1 0,-1 0 0,1 1 0,0-1 0,0 1 0,0-1 0,0 1 0,-1 1 0,-6 2 0,6-1 0,0 1 0,1-1 0,0 1 0,0 0 0,0 0 0,0 1 0,0-1 0,1 1 0,0-1 0,0 1 0,0 0 0,1 0 0,0 1 0,-1-1 0,0 7 0,2-8 0,0-1 0,0 1 0,0-1 0,1 1 0,-1 0 0,1-1 0,0 1 0,0-1 0,0 1 0,1 0 0,0-1 0,-1 1 0,1-1 0,0 1 0,0-1 0,1 1 0,-1-1 0,1 0 0,0 0 0,0 0 0,0 0 0,0 0 0,0 0 0,6 5 0,7 2-398,0-1 0,1 0 0,0-1 0,0 0 0,1-2 0,0 0 0,0-1 0,1 0 0,0-2 0,27 3 1,15-2-7654</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0.867"/>
    </inkml:context>
    <inkml:brush xml:id="br0">
      <inkml:brushProperty name="width" value="0.025" units="cm"/>
      <inkml:brushProperty name="height" value="0.025" units="cm"/>
    </inkml:brush>
  </inkml:definitions>
  <inkml:trace contextRef="#ctx0" brushRef="#br0">0 51 20788,'0'0'7137,"10"-7"-5722,0 2-1257,0-1-1,0 1 1,1 1 0,0 0 0,0 0-1,0 1 1,0 0 0,22-1 0,-9 2-41,-12 0-75,0 1 1,1 1 0,-1 0 0,0 0 0,15 3-1,-26-3-30,-1 1-1,1-1 0,0 0 0,0 0 1,-1 1-1,1-1 0,0 0 0,0 1 1,-1-1-1,1 0 0,0 1 0,-1-1 1,1 1-1,-1-1 0,1 1 0,0 0 1,-1-1-1,1 1 0,-1-1 0,0 1 1,1 0-1,-1 0 0,0-1 0,1 1 1,-1 0-1,0 0 0,1-1 0,-1 1 1,0 0-1,0 0 0,0-1 0,0 1 1,0 0-1,0 0 0,0 0 0,0-1 1,0 1-1,-1 0 0,1 0 0,0 0 1,0-1-1,-1 1 0,1 0 0,0-1 1,-1 1-1,1 0 0,-1-1 0,0 2 1,-25 29 755,-35 8-532,38-25-208,1 2-1,-22 17 1,44-32-27,-1-1 0,0 0 0,1 0 0,-1 1 0,0-1 0,1 0 0,-1 1 0,1-1 0,-1 0 0,1 1 0,-1-1 0,1 1 0,-1-1 0,1 1 0,0-1 0,-1 1 0,1-1 0,0 1 0,-1 0 0,1-1 0,0 1 0,0-1 0,-1 1 0,1 0 0,0-1 0,0 1 0,0 0 0,0-1 0,0 1 0,0 0 0,0-1 0,0 1 0,0 0 0,0-1 0,0 1 0,1 0 0,-1-1 0,0 1 0,0-1 0,1 1 0,-1 0 0,0-1 0,1 1 0,-1-1 0,1 1 0,-1-1 0,0 1 0,1-1 0,-1 1 0,1-1 0,-1 0 0,1 1 0,0-1 0,-1 0 0,1 1 0,-1-1 0,1 0 0,0 0 0,-1 1 0,1-1 0,-1 0 0,1 0 0,0 0 0,-1 0 0,1 0 0,0 0 0,57 5 0,-45-5 0,9 2-785,-12-2-1028,1 0 1,0 1-1,0 0 0,-1 1 1,1 0-1,-1 1 0,1 0 1,14 8-1</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1.224"/>
    </inkml:context>
    <inkml:brush xml:id="br0">
      <inkml:brushProperty name="width" value="0.025" units="cm"/>
      <inkml:brushProperty name="height" value="0.025" units="cm"/>
    </inkml:brush>
  </inkml:definitions>
  <inkml:trace contextRef="#ctx0" brushRef="#br0">1 36 11179,'0'0'19314,"58"3"-17681,-22-8-992,3-2-641,2 1 0,0 0 0,-3 2 0,1 3-1409,-8 1-2019,-1-3-1985,-3 2-1986,-4-4-7110</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1.693"/>
    </inkml:context>
    <inkml:brush xml:id="br0">
      <inkml:brushProperty name="width" value="0.025" units="cm"/>
      <inkml:brushProperty name="height" value="0.025" units="cm"/>
    </inkml:brush>
  </inkml:definitions>
  <inkml:trace contextRef="#ctx0" brushRef="#br0">1 35 8968,'0'0'21135,"10"-4"-19896,-3 1-1029,51-18 637,-53 19-819,0 1 0,-1 0 1,1 0-1,0 0 0,0 1 1,-1 0-1,1 0 0,0 0 1,0 0-1,-1 1 0,1 0 1,5 1-1,-9-1-28,1 0 0,0 1 0,-1-1 0,0 0 0,1 1 0,-1-1 0,0 1 0,0 0 0,0-1 0,0 1 0,0 0 0,0 0 0,0-1 0,0 1 0,-1 0 0,1 0 0,-1 0 0,1 0 0,-1 0 0,0 0 0,0 0 0,0 0 0,0 0 0,0 0 0,0 0 0,-1 0 0,1 0 0,-1 0 0,-1 3 0,1 3 0,-1-1 0,-1 1 0,1-1 0,-2 0 0,1 0 0,-6 9 0,7-14 1,0 1 0,0-1 0,0 1 1,1 0-1,-1 0 0,1 0 0,-1-1 0,1 2 0,0-1 0,0 0 0,0 0 1,0 5-1,1-6-5,1 0 1,0-1 0,0 1 0,0 0 0,0-1 0,0 1-1,0-1 1,0 0 0,1 1 0,-1-1 0,0 0-1,1 0 1,-1 0 0,1 0 0,-1 0 0,1 0-1,0 0 1,-1 0 0,1-1 0,0 1 0,0-1-1,3 1 1,4 3-183,0-1 1,0 2-1,-1-1 0,1 1 0,-1 0 0,0 1 0,7 6 0,-13-10 177,0 0-1,0-1 1,0 2 0,0-1-1,-1 0 1,1 0 0,-1 1-1,0-1 1,1 0-1,-1 1 1,0-1 0,0 1-1,-1 0 1,1-1 0,-1 1-1,1 0 1,-1-1-1,0 1 1,0 0 0,0 0-1,0-1 1,0 1 0,-1 0-1,1-1 1,-1 1-1,0 0 1,0-1 0,0 1-1,0-1 1,-2 4 0,0-1 57,0-1 0,-1 0 0,0 0 1,0 0-1,0 0 0,0 0 1,-1-1-1,0 1 0,1-1 1,-1-1-1,0 1 0,-1-1 0,1 1 1,0-2-1,-1 1 0,1 0 1,-1-1-1,1 0 0,-1-1 1,-7 1-1,5 0 3,1-1 1,0 1-1,0-2 0,0 1 1,0-1-1,0 0 1,0 0-1,0-1 0,0 0 1,0 0-1,0-1 0,1 0 1,-1 0-1,1-1 1,-10-7-1,9 3-1819,7 8 1576,0-1 1,0 1 0,0 0 0,0-1-1,0 1 1,0 0 0,0-1 0,0 1-1,0 0 1,0-1 0,0 1 0,0 0-1,0-1 1,0 1 0,0 0 0,0 0-1,0-1 1,0 1 0,0 0 0,1-1-1,-1 1 1,0 0 0,0-1 0,0 1-1,0 0 1,1 0 0,-1 0 0,0-1-1,0 1 1,1 0 0,-1 0 0,0 0-1,0-1 1,1 1 0,-1 0-1,13-6-12294</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7.870"/>
    </inkml:context>
    <inkml:brush xml:id="br0">
      <inkml:brushProperty name="width" value="0.025" units="cm"/>
      <inkml:brushProperty name="height" value="0.025" units="cm"/>
    </inkml:brush>
  </inkml:definitions>
  <inkml:trace contextRef="#ctx0" brushRef="#br0">79 1 5285,'0'0'18748,"1"9"-17456,-2 15-938,-2 1 1,0 0-1,-1-1 0,-2 0 0,-15 42 0,10-31-583,1 1-1,-7 46 0,14-36-2386,2-31-7046,1-27 5973</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8.226"/>
    </inkml:context>
    <inkml:brush xml:id="br0">
      <inkml:brushProperty name="width" value="0.025" units="cm"/>
      <inkml:brushProperty name="height" value="0.025" units="cm"/>
    </inkml:brush>
  </inkml:definitions>
  <inkml:trace contextRef="#ctx0" brushRef="#br0">0 78 11883,'0'0'13069,"56"-44"-11884,-23 35-64,5 3-385,2-2-159,1 4-321,-5-1-224,-1 3 0,-4 2-640,-5 0-1058,-5 0-992,-6 0-1859,-6 0-3010</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8.632"/>
    </inkml:context>
    <inkml:brush xml:id="br0">
      <inkml:brushProperty name="width" value="0.025" units="cm"/>
      <inkml:brushProperty name="height" value="0.025" units="cm"/>
    </inkml:brush>
  </inkml:definitions>
  <inkml:trace contextRef="#ctx0" brushRef="#br0">1 53 15663,'0'0'13581,"51"-9"-12492,-22 6-513,4-1-352,2 0-192,-1 0-32,-1 1-768,2-2-1795,-6-1-2177,-7 0-1666,-4-2-9225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8:44.746"/>
    </inkml:context>
    <inkml:brush xml:id="br0">
      <inkml:brushProperty name="width" value="0.025" units="cm"/>
      <inkml:brushProperty name="height" value="0.025" units="cm"/>
    </inkml:brush>
  </inkml:definitions>
  <inkml:trace contextRef="#ctx0" brushRef="#br0">1 19 5894,'8'0'1404,"121"-2"1938,175 4 2546,-169 10-4526,55 3 324,934-23 2206,-758-10-3270,676-2 272,-654 41-797,708 20 329,-1078-41-249,1-1 0,-1 0 0,0-2 0,0 0 0,27-8 0,-45 11-225,-39 0 192,23 0-227,12 1-357,0-1 0,-1 1-1,1-1 1,0-1-1,-1 1 1,1 0 0,0-1-1,0 0 1,-1 0-1,1 0 1,0-1-1,-7-3 1,-7-11-5363</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9.007"/>
    </inkml:context>
    <inkml:brush xml:id="br0">
      <inkml:brushProperty name="width" value="0.025" units="cm"/>
      <inkml:brushProperty name="height" value="0.025" units="cm"/>
    </inkml:brush>
  </inkml:definitions>
  <inkml:trace contextRef="#ctx0" brushRef="#br0">52 1 19314,'0'0'6631,"-25"63"-6023,16-41-448,1 0-32,4-1-96,1-3-32,1-3-448,2-3-961,0-3-449,0-4-160,2-5-865,2 0-2017</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9.348"/>
    </inkml:context>
    <inkml:brush xml:id="br0">
      <inkml:brushProperty name="width" value="0.025" units="cm"/>
      <inkml:brushProperty name="height" value="0.025" units="cm"/>
    </inkml:brush>
  </inkml:definitions>
  <inkml:trace contextRef="#ctx0" brushRef="#br0">9 20 20788,'0'0'11531,"-9"-20"-12845,25 20-191,1 0-1058,9 2-1216,-4 3-545,-1 1-1570,2 1-5701</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29.706"/>
    </inkml:context>
    <inkml:brush xml:id="br0">
      <inkml:brushProperty name="width" value="0.025" units="cm"/>
      <inkml:brushProperty name="height" value="0.025" units="cm"/>
    </inkml:brush>
  </inkml:definitions>
  <inkml:trace contextRef="#ctx0" brushRef="#br0">117 1 9065,'0'0'19538,"-6"0"-18871,1 0-603,0 0-1,0 0 1,0 1 0,0 0-1,0 0 1,0 0-1,0 0 1,0 1-1,0 0 1,-6 3-1,9-4-45,-1 0-1,1 1 0,0-1 0,-1 1 0,1-1 0,0 1 0,0 0 1,0 0-1,0 0 0,1 0 0,-1 0 0,0 0 0,1 1 0,-1-1 0,1 0 1,0 1-1,0-1 0,0 1 0,0 0 0,1-1 0,-1 1 0,1-1 1,-1 6-1,1-7-43,0 0 1,1 0 0,-1 0 0,1 0-1,-1 0 1,1 0 0,-1 0 0,1 0-1,0 0 1,-1 0 0,1 0 0,0 0-1,0 0 1,0 0 0,0-1-1,-1 1 1,1 0 0,0-1 0,0 1-1,1 0 1,-1-1 0,0 0 0,1 1-1,36 12-890,-18-7 293,-17-4 576,0-1 0,1 1 1,-1-1-1,0 1 1,0 0-1,0 0 0,-1 1 1,1-1-1,0 0 1,-1 1-1,0 0 0,1-1 1,-1 1-1,0 0 0,0 0 1,-1 0-1,1 1 1,-1-1-1,1 0 0,-1 1 1,0-1-1,-1 0 1,2 6-1,-2-6 168,0 0 1,-1 1-1,1-1 1,-1 0-1,0 0 1,1 0 0,-1 0-1,-1 0 1,1-1-1,0 1 1,-1 0-1,1 0 1,-1-1-1,0 1 1,0-1-1,0 1 1,0-1-1,0 0 1,-1 0-1,1 0 1,-1 0-1,1 0 1,-1-1-1,0 1 1,0-1-1,-5 2 1,1 0 115,-1 0 0,0-1 0,0 0 0,-1 0 0,1-1 0,0 0 0,-1 0 0,1-1 0,-9-1 0,16 0-385,1 0 1,0 0-1,-1 0 1,1 0-1,0 0 1,0 0-1,0 0 1,0 0-1,0 0 1,0 0-1,0 0 1,0 0-1,0 0 1,0 0-1,0 0 0,1 0 1,-1 0-1,0 0 1,1 0-1,-1 0 1,2-1-1,34-39-10635,-13 15 2519</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30.033"/>
    </inkml:context>
    <inkml:brush xml:id="br0">
      <inkml:brushProperty name="width" value="0.025" units="cm"/>
      <inkml:brushProperty name="height" value="0.025" units="cm"/>
    </inkml:brush>
  </inkml:definitions>
  <inkml:trace contextRef="#ctx0" brushRef="#br0">61 0 18802,'0'0'9636,"-4"8"-9023,3-6-568,-9 21 393,0 0 0,1 1 1,2 0-1,1 0 0,0 1 0,-2 30 1,8-54-431,1 0-1,-1 0 1,0 0 0,1 1 0,-1-1 0,0 0 0,1 0 0,-1 0-1,1 0 1,0 0 0,-1 0 0,1 0 0,0-1 0,0 1-1,-1 0 1,1 0 0,0 0 0,0-1 0,0 1 0,0 0-1,0-1 1,0 1 0,0-1 0,0 1 0,0-1 0,1 0 0,-1 1-1,0-1 1,0 0 0,0 0 0,0 0 0,2 0 0,48 1 297,-36-2-266,96-3-738,-110 4 692,0 0 1,-1 1-1,1-1 0,0 0 1,0 1-1,-1-1 1,1 1-1,0-1 0,-1 1 1,1-1-1,-1 1 1,1-1-1,-1 1 0,1 0 1,-1-1-1,1 1 1,-1 0-1,0 0 1,1-1-1,-1 1 0,0 0 1,1 0-1,-1-1 1,0 1-1,0 0 0,0 0 1,0 0-1,0 0 1,0-1-1,0 1 1,0 0-1,0 0 0,0 0 1,0-1-1,-1 1 1,1 0-1,0 0 0,-1-1 1,1 1-1,0 0 1,-1 1-1,-16 36 460,9-27-576,-13 22 692,15-7-4015,7-21-3436</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6:46.519"/>
    </inkml:context>
    <inkml:brush xml:id="br0">
      <inkml:brushProperty name="width" value="0.025" units="cm"/>
      <inkml:brushProperty name="height" value="0.025" units="cm"/>
    </inkml:brush>
  </inkml:definitions>
  <inkml:trace contextRef="#ctx0" brushRef="#br0">0 1 3171,'13'7'6766,"7"-4"-4438,19-5-6861,-37 2 3944,8-2-5913</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6:47.495"/>
    </inkml:context>
    <inkml:brush xml:id="br0">
      <inkml:brushProperty name="width" value="0.025" units="cm"/>
      <inkml:brushProperty name="height" value="0.025" units="cm"/>
    </inkml:brush>
  </inkml:definitions>
  <inkml:trace contextRef="#ctx0" brushRef="#br0">154 241 6086,'0'0'1671,"-10"-4"96,-36-15 281,5 4 2651,72 14-1872,-10-1-2744,454-33 1408,-104 3-1023,-96 23 271,455 43 1,-723-33-586,-13 0 194,-32 0 662,-61-3 430,-1484-12-1643,1520 15 190,19-1-15,1 2 0,-47 8 1,157-7-490,-9 2 548,873-6 115,-1-72 2,-911 70-130,2 1 14,-1-1-1,0-1 1,28-9-1,-48 13-23,0 0 1,0 0-1,-1 0 1,1 0-1,0 0 0,0 0 1,-1 0-1,1 0 1,0 0-1,0 0 0,0 0 1,-1 0-1,1 0 1,0 0-1,0-1 1,-1 1-1,1 0 0,0 0 1,0 0-1,0 0 1,-1 0-1,1-1 0,0 1 1,0 0-1,0 0 1,0 0-1,-1 0 1,1-1-1,0 1 0,0 0 1,0 0-1,0-1 1,0 1-1,0 0 0,0 0 1,0 0-1,-1-1 1,1 1-1,0 0 0,0 0 1,0-1-1,0 1 1,0 0-1,0 0 1,0-1-1,1 1 0,-1 0 1,0 0-1,0-1 1,0 1-1,0 0 0,0 0 1,0 0-1,0-1 1,0 1-1,1 0 1,-1 0-1,0 0 0,0-1 1,0 1-1,0 0 1,1 0-1,-1 0 0,0 0 1,0-1-1,0 1 1,1 0-1,-23-7 173,-99-12-144,-160-5-1,-127 18-20,337 6-15,-80 1-537,-1 6-1,1 6 1,-148 34-1,219-30-2160,31-12-3505,19-5-7763</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08.635"/>
    </inkml:context>
    <inkml:brush xml:id="br0">
      <inkml:brushProperty name="width" value="0.025" units="cm"/>
      <inkml:brushProperty name="height" value="0.025" units="cm"/>
    </inkml:brush>
  </inkml:definitions>
  <inkml:trace contextRef="#ctx0" brushRef="#br0">436 54 16688,'0'0'6694,"-4"-8"-4441,4 5-2163,-1 1 0,0-1 0,0 1 0,0-1 0,0 1 0,0 0 0,-1 0 0,1 0 0,-1 0 0,1 0 0,-1 0 1,0 0-1,0 0 0,0 0 0,0 1 0,0-1 0,0 1 0,0 0 0,0-1 0,-1 1 0,1 0 0,-1 0 0,1 1 0,0-1 0,-1 0 0,1 1 0,-1 0 0,0-1 0,1 1 0,-1 0 0,1 0 1,-1 0-1,1 1 0,-1-1 0,1 1 0,-1-1 0,-2 2 0,-12 2 72,1 1-1,0 0 1,0 1 0,0 1 0,1 1 0,0 0 0,-27 20-1,19-11 10,0 2-1,1 0 0,-36 43 0,49-51-148,0 1 0,1 1 1,0-1-1,1 2 0,0-1 0,1 0 1,1 1-1,-5 17 0,9-26-68,-1-1 0,1 1 1,1 0-1,-1 0 0,1 0 0,0 1 1,0-1-1,0 0 0,1 0 0,0 0 1,0 0-1,0-1 0,0 1 0,1 0 1,0 0-1,0-1 0,0 1 0,0-1 1,1 1-1,0-1 0,0 0 0,0 0 0,0 0 1,1-1-1,0 1 0,7 5 0,1-2-713,-1 0-1,1-1 0,0-1 1,0 0-1,0 0 0,1-2 1,19 5-1,50 1-10251,-42-9 217</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08.991"/>
    </inkml:context>
    <inkml:brush xml:id="br0">
      <inkml:brushProperty name="width" value="0.025" units="cm"/>
      <inkml:brushProperty name="height" value="0.025" units="cm"/>
    </inkml:brush>
  </inkml:definitions>
  <inkml:trace contextRef="#ctx0" brushRef="#br0">120 13 17585,'0'0'7708,"-10"-3"-6298,-35-6-423,43 9-938,0 0 1,0 0-1,0 1 0,-1-1 1,1 1-1,0 0 0,0 0 1,0-1-1,0 1 0,0 0 0,0 1 1,1-1-1,-1 0 0,0 1 1,0-1-1,1 1 0,-1-1 0,1 1 1,-1 0-1,1-1 0,0 1 1,0 0-1,0 0 0,-2 4 0,0 0 101,0 1 0,1 0-1,-1 0 1,1 0 0,-1 11-1,2-16-129,0 1-1,1 0 0,-1 0 1,1 0-1,0 0 0,0 0 1,0 0-1,0 0 0,1 0 0,-1 0 1,1 0-1,0-1 0,-1 1 1,1 0-1,0 0 0,1 0 1,-1-1-1,1 1 0,-1-1 1,1 1-1,0-1 0,3 4 1,-1-4 17,1 1-1,0-1 1,-1 0 0,1-1 0,0 1 0,0-1 0,0 0 0,0 0-1,1-1 1,-1 1 0,0-1 0,7-1 0,-5 0 47,-1 1 0,1-2 1,-1 1-1,0-1 0,1 0 0,-1 0 1,0 0-1,0-1 0,0 0 1,-1-1-1,1 1 0,8-7 0,-11 7-43,0 1-1,0 0 0,-1-1 1,1 0-1,0 0 0,-1 0 1,1 0-1,-1 0 0,0 0 1,0 0-1,-1-1 0,1 1 1,0-1-1,-1 0 0,0 1 1,0-1-1,0 0 0,-1 0 1,1 1-1,-1-1 0,0 0 1,0-8-1,-1 11-168,1 0-1,-1 0 1,1 0 0,-1 0-1,1 0 1,-1 0-1,0 1 1,1-1 0,-1 0-1,0 0 1,0 0 0,0 1-1,0-1 1,0 0 0,0 1-1,0-1 1,0 1-1,0-1 1,0 1 0,0-1-1,0 1 1,0 0 0,0-1-1,0 1 1,-2 0 0,-33-2-5972,28 2 4721</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09.334"/>
    </inkml:context>
    <inkml:brush xml:id="br0">
      <inkml:brushProperty name="width" value="0.025" units="cm"/>
      <inkml:brushProperty name="height" value="0.025" units="cm"/>
    </inkml:brush>
  </inkml:definitions>
  <inkml:trace contextRef="#ctx0" brushRef="#br0">234 108 14958,'0'0'4677,"1"-11"-802,5-62 2734,-7 72-6563,1-1 0,0 1-1,-1 0 1,1 0 0,0 0 0,-1 0 0,0 0-1,1 0 1,-1 0 0,0 0 0,1 0-1,-1 0 1,0 0 0,0 0 0,0 0-1,0 1 1,0-1 0,0 0 0,0 1-1,0-1 1,0 0 0,0 1 0,0-1 0,0 1-1,0 0 1,0-1 0,-1 1 0,1 0-1,0 0 1,0 0 0,0 0 0,0 0-1,-1 0 1,1 0 0,0 0 0,0 0 0,0 1-1,-1-1 1,1 0 0,-1 1 0,-6 0 82,1 1 1,0 0-1,0 0 1,0 0-1,-10 5 1,3 1-129,0 1 0,1 1 0,0 0 0,0 1 0,-14 17 0,21-23 0,1 2 0,-1-1 0,1 1 0,1-1 0,0 2 0,0-1 0,0 0 0,0 1 0,1-1 0,1 1 0,-1 0 0,-1 13 0,4-20-33,0 1-1,0 0 1,0-1 0,0 1 0,0 0-1,0-1 1,1 1 0,-1-1-1,0 1 1,1 0 0,0-1-1,-1 1 1,1-1 0,0 0 0,0 1-1,0-1 1,0 1 0,0-1-1,0 0 1,0 0 0,2 2 0,0-1-148,0 0 0,1 0 0,-1-1 0,1 1 0,-1-1 0,1 1 0,-1-1 0,1 0 0,4 0 0,10 1-949,0-1-1,-1-1 1,22-2 0,-31 1 655,5 0-2269,0 0 0,0-2 0,20-6 0,3-4-6704</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09.707"/>
    </inkml:context>
    <inkml:brush xml:id="br0">
      <inkml:brushProperty name="width" value="0.025" units="cm"/>
      <inkml:brushProperty name="height" value="0.025" units="cm"/>
    </inkml:brush>
  </inkml:definitions>
  <inkml:trace contextRef="#ctx0" brushRef="#br0">209 2 15791,'0'0'3224,"-12"0"-261,5-1-2676,0 1 0,1 0 0,-1 1 0,0-1 0,0 1 0,0 1 0,1-1 0,-1 1 0,0 0 0,1 1 0,0 0 0,-1 0 0,1 0 0,1 1 0,-1-1 0,0 2 0,1-1 0,0 0 0,0 1 0,-6 7 0,4-2-57,0 0-1,0 0 1,1 0-1,1 1 1,-1 0-1,2 0 1,0 1 0,0-1-1,1 1 1,0 0-1,1 0 1,1 0-1,0 0 1,1 21-1,0-31-209,0 0 0,0 0 0,1 0 0,-1 0-1,0 0 1,1 0 0,0 0 0,-1 0-1,1 0 1,0 0 0,0-1 0,0 1 0,0 0-1,1 0 1,-1-1 0,0 1 0,1-1-1,-1 0 1,1 1 0,-1-1 0,1 0 0,0 0-1,0 0 1,-1 0 0,1 0 0,0 0-1,0 0 1,3 0 0,2 1-86,0-1 1,0 0-1,-1 0 0,1-1 1,0 0-1,0 0 0,10-2 0,-16 2-301,1-1 0,-1 1 0,1-1 0,-1 1 0,1-1 0,-1 0 0,0 1 0,1-1 0,-1 0 0,0 0 0,0 0 0,0 0 0,0 0 0,1-1-1,-1 1 1,-1 0 0,1 0 0,0-1 0,0 1 0,0 0 0,-1-1 0,1 1 0,-1-1 0,1-2 0,2-13-6931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25.054"/>
    </inkml:context>
    <inkml:brush xml:id="br0">
      <inkml:brushProperty name="width" value="0.025" units="cm"/>
      <inkml:brushProperty name="height" value="0.025" units="cm"/>
    </inkml:brush>
  </inkml:definitions>
  <inkml:trace contextRef="#ctx0" brushRef="#br0">0 108 13004,'0'0'4741,"9"4"-4005,4 2-359,0-2-1,0 0 0,0 0 0,0-1 0,1 0 1,23 0-1,98-1 900,-56-3-1006,432 28 1490,100 0-1432,182-71-113,-472 18 56,181 11 517,-145 8-616,-325 6-751,1 0 960,-1-1 0,37-7 1,-59 7-839,0 0 1,0-1 0,-1-1 0,13-6-1,-17 8-320,0-1 0,-1 0-1,1 0 1,-1-1-1,0 1 1,0-1-1,0 0 1,0 0-1,3-5 1,9-20-10386</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9:15.715"/>
    </inkml:context>
    <inkml:brush xml:id="br0">
      <inkml:brushProperty name="width" value="0.025" units="cm"/>
      <inkml:brushProperty name="height" value="0.025" units="cm"/>
    </inkml:brush>
  </inkml:definitions>
  <inkml:trace contextRef="#ctx0" brushRef="#br0">393 102 1217,'-23'0'134,"10"1"-119,1 0 0,0-2 0,0 1 0,0-2 0,0 1 0,0-2-1,0 1 1,0-2 0,-15-6 0,11 4 731,1 0 1,-1 1-1,-1 0 1,1 2-1,0 0 1,-1 0-1,0 2 0,1 0 1,-1 1-1,-28 3 1,44-3-685,0 1 0,-1-1 1,1 0-1,0 0 0,0 1 1,0-1-1,0 0 0,0 1 1,-1-1-1,1 1 0,0-1 1,0 1-1,0 0 1,0 0-1,0-1 0,1 1 1,-1 0-1,0 0 0,0 0 1,0 0-1,1 0 0,-1 0 1,1 0-1,-1 0 0,0 0 1,1 0-1,-1 2 1,1-2-19,0 0 1,1 0-1,-1 0 1,0 0-1,1 0 1,-1 0 0,0-1-1,1 1 1,-1 0-1,1 0 1,0-1-1,-1 1 1,1 0 0,-1 0-1,1-1 1,0 1-1,0-1 1,-1 1-1,1-1 1,0 1 0,0-1-1,0 1 1,0-1-1,-1 0 1,1 1-1,0-1 1,0 0 0,0 0-1,0 0 1,0 0-1,0 0 1,0 0-1,0 0 1,0 0 0,0 0-1,0 0 1,395-24 4052,-42 0-3758,161 18 148,265 3 1022,-303 12-1363,648 20 146,375-24-184,-701-14-82,-270 12-23,811-18 63,-1267 11-72,184-6-68,-256 10 7,-1 1-1,1-1 1,-1 0-1,0 0 1,1 0-1,-1 0 1,1 0-1,-1 0 1,1 0-1,-1 0 1,1 0-1,-1 0 1,0 0-1,1 0 1,-1-1-1,1 1 1,-1 0-1,1 0 1,-1 0-1,0-1 1,1 1-1,-1 0 1,1 0-1,-1-1 1,0 1-1,1 0 1,-1-1-1,0 1 1,0 0-1,1-1 1,-1 1-1,0-1 1,-9-13-4843,-14-7-2158</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0.457"/>
    </inkml:context>
    <inkml:brush xml:id="br0">
      <inkml:brushProperty name="width" value="0.025" units="cm"/>
      <inkml:brushProperty name="height" value="0.025" units="cm"/>
    </inkml:brush>
  </inkml:definitions>
  <inkml:trace contextRef="#ctx0" brushRef="#br0">185 59 6438,'0'0'19501,"-8"-2"-18300,4 0-1080,-1 1-1,1 0 1,0 0-1,0 1 1,-1-1-1,1 1 1,0 0-1,-1 0 1,1 1-1,0-1 1,0 1-1,-1 0 1,1 0-1,0 0 1,0 1-1,0-1 1,0 1-1,0 0 1,0 0-1,-6 5 1,2 1-14,0-1 1,0 1-1,1 0 1,1 1-1,-1-1 1,1 1-1,-7 15 1,10-18-4,0 0 1,0 1 0,1-1-1,0 1 1,0 0 0,1 0-1,0-1 1,0 1 0,0 0-1,1 0 1,0 0 0,2 12 0,-2-18-93,1 1 0,0 0 0,0 0 0,1-1 0,-1 1 0,0-1 0,0 1 0,1-1 0,-1 0 0,1 0 0,-1 1 0,1-1 0,0 0 0,-1 0 0,1 0 0,0-1 0,0 1 0,0 0 0,0-1 0,-1 1 0,1-1 0,0 1 0,0-1 0,0 0 0,0 0 0,0 0 0,0 0 1,3-1-1,5 1 54,0-1 1,0 0 0,-1 0 0,17-5 0,-15 2-59,1-1-1,-1-1 1,0 0 0,0 0-1,-1-1 1,0 0 0,0-1-1,-1 0 1,1-1 0,-2 0-1,0 0 1,0-1 0,0 0-1,-1 0 1,-1 0 0,0-1 0,0 0-1,-1-1 1,0 1 0,-1-1-1,-1 0 1,0 0 0,0 0-1,1-18 1,-4 29-106,-1 0 0,1 0 0,0 0-1,0 0 1,-1 0 0,1 0 0,-1 0 0,1 1 0,-1-1-1,1 0 1,-1 0 0,0 0 0,1 0 0,-1 1 0,0-1-1,1 0 1,-1 1 0,0-1 0,0 1 0,0-1 0,0 1 0,0-1-1,0 1 1,0-1 0,0 1 0,0 0 0,0-1 0,0 1-1,0 0 1,0 0 0,0 0 0,0 0 0,0 0 0,0 0 0,0 0-1,0 0 1,0 1 0,0-1 0,0 0 0,0 0 0,-1 2-1,0-2-157,0 0-1,0 1 0,0-1 0,0 1 0,0 0 0,1 0 1,-1-1-1,0 1 0,0 0 0,1 0 0,-1 1 0,1-1 1,-1 0-1,1 0 0,0 1 0,-1-1 0,1 1 0,0-1 1,0 1-1,0 0 0,0-1 0,0 1 0,0 0 1,0 3-1,0 2-4943,1-1-1478</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0.891"/>
    </inkml:context>
    <inkml:brush xml:id="br0">
      <inkml:brushProperty name="width" value="0.025" units="cm"/>
      <inkml:brushProperty name="height" value="0.025" units="cm"/>
    </inkml:brush>
  </inkml:definitions>
  <inkml:trace contextRef="#ctx0" brushRef="#br0">1 1 12716,'0'0'17094,"8"8"-16053,-2-1-883,0 0 0,-1 1 0,0-1 0,0 1 0,0 0 0,-1 0 1,5 13-1,-8-19-146,0 0 0,0 0 0,0 0 0,0 0 0,1-1 0,-1 1 0,1-1 0,-1 1 0,1-1 0,0 1 0,-1-1 0,1 0 0,0 0 0,0 0 0,0 0 0,0 0 0,0 0 0,0-1 0,0 1 0,0-1 0,0 1 0,0-1 0,0 0 0,0 0 0,1 0 0,-1 0 0,0 0 0,0 0 0,0 0 0,0-1 0,4-1 0,9-1 5,-1-1 1,0-1-1,19-8 1,-26 10-29,-6 2-7,1 0-1,-1 0 1,0 1 0,0-1-1,1 0 1,-1 1 0,0-1 0,1 1-1,-1-1 1,1 1 0,-1 0-1,1 0 1,-1 0 0,0 0 0,1 0-1,-1 0 1,1 0 0,-1 0-1,1 0 1,-1 1 0,0-1 0,1 0-1,-1 1 1,1-1 0,-1 1 0,2 1-1,-2 0 4,0 0-1,-1 0 1,1 0 0,0 0-1,-1 0 1,1 0 0,-1 0-1,1 1 1,-1-1-1,0 0 1,0 0 0,0 4-1,5 29 23,-5-34-2,1 1 0,0-1-1,0 0 1,0 0 0,0 0 0,0 1 0,0-1 0,0 0 0,0-1 0,0 1-1,0 0 1,1 0 0,-1 0 0,0-1 0,1 1 0,-1-1 0,0 1-1,1-1 1,-1 1 0,1-1 0,-1 0 0,1 0 0,-1 1 0,1-1-1,1-1 1,3 1-50,-1 0 0,1 0-1,0-1 1,0 0-1,-1 0 1,1 0 0,-1-1-1,1 0 1,-1 0-1,0-1 1,0 1 0,0-1-1,0 0 1,0 0 0,8-8-1,18-18-2625,-5 4-2173,3 3-3341,-28 21 6653,-8 29 2573,6-25-920,-14 37 1389,11-11-3734,4-22-893</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1.282"/>
    </inkml:context>
    <inkml:brush xml:id="br0">
      <inkml:brushProperty name="width" value="0.025" units="cm"/>
      <inkml:brushProperty name="height" value="0.025" units="cm"/>
    </inkml:brush>
  </inkml:definitions>
  <inkml:trace contextRef="#ctx0" brushRef="#br0">42 5 7207,'0'0'13773,"4"-5"-10068,-5 11-3034,0-1-1,-1 0 1,1 1 0,-1-1 0,0 0 0,-1 0 0,-5 9 0,4-8-333,0 1 0,1 0 1,0 0-1,0 0 0,1 0 1,-2 8-1,3-8-277,0 0 0,0 0 1,1 0-1,0-1 0,1 1 0,-1 0 0,3 9 0,-3-15-72,1 0-1,-1 0 0,1 0 0,-1 0 0,1 0 0,-1 0 0,1 0 0,0 0 0,-1 0 0,1 0 0,0 0 0,0 0 0,0-1 0,0 1 0,0 0 0,0-1 0,-1 1 0,2 0 0,0 0 0,1-1-75,-1 1 0,0-1 0,0 0 0,0 0 0,0 0-1,0 0 1,0 0 0,0-1 0,1 1 0,-1-1 0,0 1-1,0-1 1,0 0 0,3-2 0,-1 1-1386,1-1 0,-1 0 0,0-1 1,0 1-1,0-1 0,0 0 0,-1 0 0,0 0 0,4-6 0,3-6-6193</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1.746"/>
    </inkml:context>
    <inkml:brush xml:id="br0">
      <inkml:brushProperty name="width" value="0.025" units="cm"/>
      <inkml:brushProperty name="height" value="0.025" units="cm"/>
    </inkml:brush>
  </inkml:definitions>
  <inkml:trace contextRef="#ctx0" brushRef="#br0">66 0 13613,'0'0'13575,"-4"9"-12662,-7 12-489,2 1 1,1 0-1,0 0 0,2 1 0,0 0 0,2 0 0,0 0 1,2 1-1,1-1 0,3 47 0,-3-70-428,1 1 1,0-1-1,0 0 1,0 1-1,0-1 1,0 0-1,0 1 0,0-1 1,0 0-1,0 1 1,0-1-1,1 0 0,-1 1 1,0-1-1,0 0 1,0 1-1,0-1 1,0 0-1,1 1 0,-1-1 1,0 0-1,0 0 1,1 1-1,-1-1 1,0 0-1,0 0 0,1 1 1,-1-1-1,0 0 1,0 0-1,1 0 0,-1 1 1,0-1-1,1 0 1,-1 0-1,0 0 1,1 0-1,-1 0 0,0 0 1,1 0-1,-1 0 1,1 0-1,-1 0 1,1 0-13,-1-1 0,1 1 0,0 0 0,-1-1 0,1 1 0,-1-1 0,0 1 0,1-1 0,-1 1 1,1-1-1,-1 0 0,0 1 0,1-1 0,-1 1 0,0-1 0,0 0 0,1 1 0,-1-1 0,0 0 1,0 1-1,0-1 0,0-1 0,1-4-98,-1-53-1250,0 55 1427,-1 0 0,1 1 0,-1-1 0,0 0-1,0 1 1,0-1 0,-1 1 0,1-1 0,-1 1 0,1 0-1,-1 0 1,0 0 0,-4-5 0,5 8 631,44-5-267,-23 3-1096,-9 1-901,0 0 0,0-1 0,-1 0 0,1-1 1,0 0-1,-1 0 0,1-1 0,16-10 0,-17 6-4681,0 0-1559</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2.091"/>
    </inkml:context>
    <inkml:brush xml:id="br0">
      <inkml:brushProperty name="width" value="0.025" units="cm"/>
      <inkml:brushProperty name="height" value="0.025" units="cm"/>
    </inkml:brush>
  </inkml:definitions>
  <inkml:trace contextRef="#ctx0" brushRef="#br0">0 1 5701,'0'0'3107</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2.436"/>
    </inkml:context>
    <inkml:brush xml:id="br0">
      <inkml:brushProperty name="width" value="0.025" units="cm"/>
      <inkml:brushProperty name="height" value="0.025" units="cm"/>
    </inkml:brush>
  </inkml:definitions>
  <inkml:trace contextRef="#ctx0" brushRef="#br0">90 1 6758,'18'6'1509,"3"0"298,-3-4 16252,-54 24-13425,36-25-4640,-1 0 0,0 0 0,0-1 0,1 1 1,-1 0-1,1 0 0,-1 0 0,1 0 0,-1 0 0,1 0 0,-1 0 0,1 0 0,0 0 1,0 0-1,-1 0 0,1 0 0,0 0 0,0 0 0,0 0 0,0 0 0,0 0 0,0 0 1,1 0-1,-1 1 0,0-1 0,0 0 0,1 0 0,-1 0 0,1 0 0,-1-1 1,1 1-1,-1 0 0,1 0 0,-1 0 0,1 0 0,0 0 0,0-1 0,-1 1 0,1 0 1,0-1-1,0 1 0,0 0 0,0-1 0,0 1 0,0-1 0,0 0 0,0 1 0,1-1 1,10 5-113,-1-1 1,1 0 0,21 3 0,-3 0-1,-28-7 113,0 1 0,0-1 0,0 1 0,0 0 0,0-1 0,-1 1 0,1 0 0,0 0 0,0 0 0,-1 1 0,1-1 0,-1 0 0,1 1 0,-1-1 0,1 0 0,-1 1 0,0 0 0,0-1 0,0 1 0,0 0 1,0 0-1,1 2 0,-2-2 33,-1 0 0,1-1 0,-1 1 1,1-1-1,-1 1 0,0-1 1,1 0-1,-1 1 0,0-1 0,0 1 1,0-1-1,0 0 0,-1 0 1,1 0-1,0 0 0,0 0 0,-1 0 1,1 0-1,0 0 0,-1 0 1,1-1-1,-1 1 0,1 0 0,-1-1 1,1 0-1,-1 1 0,-2-1 0,-13 6-3,0-1 0,-1-1 0,0-1-1,0-1 1,0 0 0,0-1-1,-21-2 1,26-3-2252,-4-6-6167,-2 0 224,9 6-489</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2.792"/>
    </inkml:context>
    <inkml:brush xml:id="br0">
      <inkml:brushProperty name="width" value="0.025" units="cm"/>
      <inkml:brushProperty name="height" value="0.025" units="cm"/>
    </inkml:brush>
  </inkml:definitions>
  <inkml:trace contextRef="#ctx0" brushRef="#br0">0 0 4644,'0'0'24888,"29"53"-23735,-29-35-320,0-1-353,0 4-352,0-2-64,-3-4-640,0-1-1442,1-3-2370,1-6-2210</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3.927"/>
    </inkml:context>
    <inkml:brush xml:id="br0">
      <inkml:brushProperty name="width" value="0.025" units="cm"/>
      <inkml:brushProperty name="height" value="0.025" units="cm"/>
    </inkml:brush>
  </inkml:definitions>
  <inkml:trace contextRef="#ctx0" brushRef="#br0">9 0 17681,'0'0'10863,"-2"12"-9485,-2 26-778,1 1 0,5 74 0,1-81-2140,1-1 1,11 40-1,-14-68-671</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4.271"/>
    </inkml:context>
    <inkml:brush xml:id="br0">
      <inkml:brushProperty name="width" value="0.025" units="cm"/>
      <inkml:brushProperty name="height" value="0.025" units="cm"/>
    </inkml:brush>
  </inkml:definitions>
  <inkml:trace contextRef="#ctx0" brushRef="#br0">0 82 16464,'0'0'12075,"68"-17"-10762,-30 9-736,1-2-353,3-1-192,0 0 64,-3 0-576,-4 3-962,-7 3-1537,-8 4-448,-9 1-1025</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4.613"/>
    </inkml:context>
    <inkml:brush xml:id="br0">
      <inkml:brushProperty name="width" value="0.025" units="cm"/>
      <inkml:brushProperty name="height" value="0.025" units="cm"/>
    </inkml:brush>
  </inkml:definitions>
  <inkml:trace contextRef="#ctx0" brushRef="#br0">1 32 15214,'0'0'13549,"61"7"-12844,-32-19-577,1 0-64,0 4-320,-3 3-1154,-4 3-1504,-3 2-1635,-7 0-1761</inkml:trace>
  <inkml:trace contextRef="#ctx0" brushRef="#br0" timeOffset="1">279 19 21044,'0'0'10121,"30"55"-10121,-24-46-960,0 1-1154,-2-3-833</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19:28.034"/>
    </inkml:context>
    <inkml:brush xml:id="br0">
      <inkml:brushProperty name="width" value="0.025" units="cm"/>
      <inkml:brushProperty name="height" value="0.025" units="cm"/>
    </inkml:brush>
  </inkml:definitions>
  <inkml:trace contextRef="#ctx0" brushRef="#br0">0 61 1121,'14'4'1896,"0"0"0,0-1 1,0-1-1,27 1 0,62-5 1659,-63 0-3282,124-17 1530,-15 1 147,1096-18-840,-104 110-320,995 79 529,-1390-152-891,-2-58 1631,-743 57-2045,0 0 34,0 0 0,0 0 0,-1 0 0,1 0 0,0 0 1,0 0-1,0 0 0,0-1 0,0 1 0,-1 0 0,1 0 0,0-1 0,0 1 0,0 0 1,-1-1-1,1 1 0,0-1 0,0 1 0,-1-1 0,1 1 0,0-1 0,-1 0 1,1 1-1,-1-1 0,1 0 0,-1 0 0,1 1 0,-1-1 0,1 0 0,-1 0 0,0 1 1,0-1-1,1-1 0,20-13-4223,-4-4-779,5-9-4634</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4.953"/>
    </inkml:context>
    <inkml:brush xml:id="br0">
      <inkml:brushProperty name="width" value="0.025" units="cm"/>
      <inkml:brushProperty name="height" value="0.025" units="cm"/>
    </inkml:brush>
  </inkml:definitions>
  <inkml:trace contextRef="#ctx0" brushRef="#br0">13 0 11499,'0'0'15150,"-13"30"-19602,22-25 672,-3 0-1921,3-1-3428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5.325"/>
    </inkml:context>
    <inkml:brush xml:id="br0">
      <inkml:brushProperty name="width" value="0.025" units="cm"/>
      <inkml:brushProperty name="height" value="0.025" units="cm"/>
    </inkml:brush>
  </inkml:definitions>
  <inkml:trace contextRef="#ctx0" brushRef="#br0">101 0 17424,'0'0'13015,"-8"4"-11952,3-1-862,-6 2 8,-1 1 0,2 0 1,-20 14-1,28-19-220,1 0-1,-1 1 0,0-1 1,1 0-1,-1 1 0,1-1 1,-1 1-1,1-1 0,0 1 1,0-1-1,0 1 0,0 0 1,0 0-1,0 0 0,0 0 1,0-1-1,1 1 0,-1 0 1,1 0-1,-1 0 0,1 0 1,0 1-1,0-1 0,0 0 0,0 0 1,0 0-1,0 0 0,1 0 1,-1 0-1,1 0 0,-1 0 1,1 0-1,0 0 0,2 3 1,-2-3-31,1-1 1,-1 1-1,1-1 1,0 0-1,0 0 1,0 0-1,-1 0 1,1 0-1,0 0 1,0 0-1,1 0 0,-1-1 1,0 1-1,0-1 1,0 1-1,4-1 1,40 1-414,-32-2 313,17 1-23,36 1-65,-66-1 243,0 1 0,-1-1 0,1 1 1,-1-1-1,1 1 0,0-1 0,-1 1 0,1 0 0,-1-1 0,1 1 0,-1 0 0,0 0 1,1-1-1,-1 1 0,1 0 0,-1 0 0,0-1 0,0 1 0,0 0 0,1 0 0,-1 0 1,0-1-1,0 1 0,0 0 0,0 0 0,0 0 0,-1 0 0,1-1 0,0 1 0,0 0 1,0 0-1,-1 0 0,0 1 0,-10 27 1169,6-22-1143,0-2 1,0 1-1,-1 0 0,0-1 0,0 0 0,-1-1 0,1 1 1,-1-1-1,0 0 0,0-1 0,0 0 0,0 0 0,-1 0 0,1-1 1,-1 0-1,0-1 0,-12 2 0,19-4-139,0 0 0,1 0 0,-1 0 0,0 0 1,1 0-1,-1 0 0,1 0 0,-1 0 0,1 0 0,-1 0 0,1 0 0,0 0 0,-1 0 1,1 0-1,0 0 0,0 0 0,0-1 0,0 1 0,0 0 0,0 0 0,0 0 0,0 0 1,1 0-1,-1 0 0,1-3 0,6-33-4884,22-38-7235,-11 30 1590</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15.668"/>
    </inkml:context>
    <inkml:brush xml:id="br0">
      <inkml:brushProperty name="width" value="0.025" units="cm"/>
      <inkml:brushProperty name="height" value="0.025" units="cm"/>
    </inkml:brush>
  </inkml:definitions>
  <inkml:trace contextRef="#ctx0" brushRef="#br0">4 1 7655,'0'0'14094,"1"8"-11543,-3 94 1533,0-71-2623,1 0 0,6 51 0,-5-80-1460,0 1 0,1 0-1,-1-1 1,1 1 0,0 0 0,0-1-1,0 1 1,0-1 0,0 0 0,1 1-1,-1-1 1,1 0 0,-1 0 0,1 0-1,0 0 1,0 0 0,0 0 0,0 0-1,0-1 1,0 1 0,0-1 0,1 1-1,-1-1 1,5 2 0,1-1-4,1-1 1,0 1-1,0-1 1,0-1-1,-1 0 1,10 0 0,30 1-91,-47 0 43,1-1-1,-1 1 0,0 0 0,1 0 1,-1 0-1,0 0 0,0 0 0,0 0 1,0 0-1,0 0 0,0 0 0,0 0 1,0 1-1,0-1 0,-1 0 0,1 1 1,-1-1-1,1 0 0,-1 1 0,1-1 1,-1 1-1,0-1 0,1 1 0,-1 1 1,5 45-276,-4-37 276,1 36 69,0 3-1933,2-17-5175,-1-20-3332</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5.502"/>
    </inkml:context>
    <inkml:brush xml:id="br0">
      <inkml:brushProperty name="width" value="0.025" units="cm"/>
      <inkml:brushProperty name="height" value="0.025" units="cm"/>
    </inkml:brush>
  </inkml:definitions>
  <inkml:trace contextRef="#ctx0" brushRef="#br0">90 1 4901,'0'0'4890,"-9"0"-3353,-15 1-392,-10 2 3579,11-2 5513,272 19-7212,-2 1-5207,-247-21 2146,0 0-133,1 0-1,-1 0 1,0 0 0,0 0-1,0 0 1,1 0 0,-1 0 0,0 0-1,0 0 1,0 0 0,1 0-1,-1 0 1,0 0 0,0 0 0,0 0-1,1 0 1,-1 0 0,0 0-1,0 0 1,1 0 0,-1 0 0,0 0-1,0 0 1,0 0 0,0-1-1,1 1 1,-1 0 0,0 0 0,0 0-1,0 0 1,0 0 0,0-1-1,1 1 1,-1 0 0,0 0-1,0 0 1,0 0 0,0-1 0,0 1-1,0 0 1,0 0 0,0 0-1,0-1 1,0 1 0,0 0 0,0 0-1,0-1 1</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6.796"/>
    </inkml:context>
    <inkml:brush xml:id="br0">
      <inkml:brushProperty name="width" value="0.025" units="cm"/>
      <inkml:brushProperty name="height" value="0.025" units="cm"/>
    </inkml:brush>
  </inkml:definitions>
  <inkml:trace contextRef="#ctx0" brushRef="#br0">32 17 6822,'-11'-2'1040,"0"0"3671,2 0 5127,24 1-6358,205-2 759,16 0-6294,-220 1-1298,-8 0-2503</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7.683"/>
    </inkml:context>
    <inkml:brush xml:id="br0">
      <inkml:brushProperty name="width" value="0.025" units="cm"/>
      <inkml:brushProperty name="height" value="0.025" units="cm"/>
    </inkml:brush>
  </inkml:definitions>
  <inkml:trace contextRef="#ctx0" brushRef="#br0">0 1 16720,'0'0'9000,"12"0"-7847,110 2 1922,36 1-1926,-54-3-9707,-86 0-560</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0.855"/>
    </inkml:context>
    <inkml:brush xml:id="br0">
      <inkml:brushProperty name="width" value="0.025" units="cm"/>
      <inkml:brushProperty name="height" value="0.025" units="cm"/>
    </inkml:brush>
  </inkml:definitions>
  <inkml:trace contextRef="#ctx0" brushRef="#br0">1 290 7976,'0'0'15871,"3"-13"-14062,5-10-1176,0 1 1,1 0-1,2 0 0,20-31 0,-7 16-108,-12 18-82,1 0-1,0 1 1,23-23-1,-31 41-220,-3 11-226,-1 17-144,-1-24 180,-7 247 326,7-251-389,0 1 0,0 0 0,0 0 1,0-1-1,0 1 0,0 0 0,0 0 1,0 0-1,0-1 0,0 1 0,0 0 1,0-1-1,1 1 0,-1 0 0,0 0 1,1-1-1,-1 1 0,0 0 0,1-1 1,-1 1-1,1-1 0,-1 1 0,1 0 1,-1-1-1,1 1 0,0-1 0,-1 0 1,1 1-1,1 0 0,-1-1-147,1 0 0,-1 0 0,1 0 0,-1 0 0,0-1 0,1 1 0,-1 0 0,1-1 0,-1 1 0,0-1 0,1 1 0,-1-1 0,0 0 0,2-1 0,4-2-1789,-1-1 0,1 0 1,-1-1-1,9-10 1,11-19-10195</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1.227"/>
    </inkml:context>
    <inkml:brush xml:id="br0">
      <inkml:brushProperty name="width" value="0.025" units="cm"/>
      <inkml:brushProperty name="height" value="0.025" units="cm"/>
    </inkml:brush>
  </inkml:definitions>
  <inkml:trace contextRef="#ctx0" brushRef="#br0">84 1 10954,'-6'10'7634,"0"2"-6773,-10 14 2135,-19 45 0,31-62-2776,0 0-1,1 0 1,1 0-1,0 0 1,0 0-1,0 1 1,1-1-1,1 1 1,0-1-1,1 15 1,0-20-215,0-1 1,0 0 0,0 0 0,0 0-1,1 0 1,-1-1 0,1 1-1,0 0 1,0-1 0,0 1 0,0-1-1,0 1 1,1-1 0,-1 0-1,1 0 1,-1 0 0,1 0 0,0-1-1,0 1 1,0-1 0,-1 1-1,2-1 1,-1 0 0,0 0 0,0-1-1,0 1 1,0-1 0,0 1-1,1-1 1,3 0 0,-1 0 184,0 0-1,0 0 1,0 0 0,0-1 0,0 0 0,0 0-1,0-1 1,0 0 0,0 0 0,-1 0-1,1 0 1,-1-1 0,1 0 0,-1 0 0,7-6-1,-7 4-130,1-1 0,-1 0-1,0-1 1,-1 1-1,0-1 1,0 0-1,0 0 1,0 0 0,-1 0-1,-1-1 1,1 0-1,-1 1 1,0-1 0,-1 0-1,0 0 1,0 0-1,-1 0 1,0-11-1,-1 15-41,0 0 0,1 0 0,-1-1-1,-1 1 1,1 0 0,-1 0-1,1 0 1,-1 0 0,0 1-1,-1-1 1,1 0 0,-1 1 0,1 0-1,-1-1 1,0 1 0,0 0-1,-1 0 1,1 1 0,0-1-1,-1 1 1,0 0 0,1 0 0,-1 0-1,0 0 1,0 0 0,0 1-1,-1 0 1,1 0 0,0 0-1,0 0 1,-1 1 0,1 0 0,0-1-1,-7 2 1,10-1-162,1 0-1,0 0 1,-1 0-1,1 0 1,-1 0 0,1 0-1,0 0 1,-1 0-1,1 0 1,-1 0 0,1 0-1,0 0 1,-1 0 0,1 0-1,0 0 1,-1 0-1,1 1 1,-1-1 0,1 0-1,0 0 1,-1 0-1,1 1 1,0-1 0,-1 0-1,1 1 1,0-1-1,0 0 1,-1 0 0,1 1-1,0-1 1,0 0-1,0 1 1,-1 0 0,1 3-7660</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9.903"/>
    </inkml:context>
    <inkml:brush xml:id="br0">
      <inkml:brushProperty name="width" value="0.025" units="cm"/>
      <inkml:brushProperty name="height" value="0.025" units="cm"/>
    </inkml:brush>
  </inkml:definitions>
  <inkml:trace contextRef="#ctx0" brushRef="#br0">124 0 18417,'0'0'3486,"-1"9"-2936,-2 2-460,-5 22 105,2 1-1,-3 50 0,9-83-184,1 0 0,-1 0 0,0 0-1,1 0 1,-1 0 0,1 0 0,-1 0 0,1 0 0,0 0 0,-1 0 0,1 0 0,0 0 0,0 0-1,-1-1 1,1 1 0,0 0 0,0-1 0,0 1 0,0 0 0,0-1 0,0 1 0,0-1 0,0 0-1,0 1 1,0-1 0,0 0 0,2 1 0,45 7 330,-10-1-172,-35-6-111,1 1 0,0 0 0,-1 0 0,0 0 0,1 1 1,-1-1-1,0 1 0,0 0 0,0-1 0,-1 2 0,1-1 1,-1 0-1,1 0 0,-1 1 0,0-1 0,-1 1 0,1 0 0,0-1 1,-1 1-1,0 0 0,0 0 0,0 0 0,-1 0 0,1 0 1,-1 0-1,0 0 0,0 0 0,0 0 0,0 0 0,-1 0 1,0 0-1,-1 5 0,0-1 286,0 0 0,-1 0 0,1-1 1,-2 1-1,1-1 0,-1 0 0,0 0 1,0 0-1,-1 0 0,0-1 0,0 1 0,-1-1 1,0-1-1,0 1 0,-9 6 0,10-9-287,0 0 0,0 0-1,0-1 1,0 1-1,-1-1 1,1-1 0,-1 1-1,1-1 1,-1 0 0,1 0-1,-1 0 1,0-1-1,1 0 1,-1 0 0,0-1-1,1 1 1,-10-3 0,12 2-399,-1-1 0,0 0 0,1 1 0,-1-1 0,1 0 0,0 0 0,0-1 0,0 1 0,0-1 0,-5-5 0,5 4-612,-1 0 1,1-1 0,1 0-1,-1 1 1,1-1 0,0 0 0,0 0-1,-3-11 1,-3-26-7731</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0.292"/>
    </inkml:context>
    <inkml:brush xml:id="br0">
      <inkml:brushProperty name="width" value="0.025" units="cm"/>
      <inkml:brushProperty name="height" value="0.025" units="cm"/>
    </inkml:brush>
  </inkml:definitions>
  <inkml:trace contextRef="#ctx0" brushRef="#br0">1 49 18642,'0'0'8584,"63"-24"-8040,-39 18-480,3 3-96,-1-1-2402,-2-1-3299,-3-1-8169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34.588"/>
    </inkml:context>
    <inkml:brush xml:id="br0">
      <inkml:brushProperty name="width" value="0.025" units="cm"/>
      <inkml:brushProperty name="height" value="0.025" units="cm"/>
    </inkml:brush>
  </inkml:definitions>
  <inkml:trace contextRef="#ctx0" brushRef="#br0">115 72 4837,'-43'-22'12679,"43"21"-12339,-1 1-1,0-1 1,0 1 0,1-1-1,-1 1 1,1-1 0,-1 0 0,0 1-1,1-1 1,-1 0 0,1 1-1,-1-1 1,1 0 0,0 0 0,-1 0-1,1 1 1,0-1 0,0 0-1,-1 0 1,1 0 0,0 0 0,0 1-1,0-1 1,0 0 0,0-1-1,16-10 2429,-2 7-2475,0 2 0,0-1 0,1 2 0,-1 0 0,1 1 0,0 0 0,0 1 0,-1 1 0,25 4 0,-37-5-291,0 0-1,0 0 0,0 1 1,-1-1-1,1 1 1,0-1-1,0 1 0,0 0 1,-1-1-1,1 1 0,0 0 1,-1 0-1,1 0 1,-1 1-1,1-1 0,-1 0 1,0 1-1,1-1 1,-1 0-1,0 1 0,0 0 1,0-1-1,0 1 0,0 0 1,0-1-1,-1 1 1,1 0-1,-1 0 0,1-1 1,-1 1-1,1 0 0,-1 0 1,0 0-1,0 0 1,0 0-1,0 0 0,0 0 1,-1-1-1,1 1 0,-1 2 1,-1 3 11,0-1 0,0 0 1,-1 0-1,0-1 0,0 1 1,0-1-1,-1 1 0,1-1 1,-1 0-1,-7 6 0,-6 5 73,-1-1 1,0-1-1,-1-1 0,0 0 1,-41 18-1,116-32-86,-45 1 0,1-1 0,-1 2 0,1-1 0,-1 2 0,1 0 0,-1 0 0,0 1 0,0 0 0,0 1 0,19 9 0,-24-9 0,0 0 0,0 0 0,0 1 0,0-1 0,-1 2 0,0-1 0,0 0 0,0 1 0,-1 0 0,0 0 0,0 0 0,0 1 0,-1-1 0,0 1 0,0 0 0,-1 0 0,0 0 0,2 9 0,-1-4 0,-1 1 0,0 0 0,-1 0 0,0-1 0,-1 1 0,0 0 0,-4 21 0,3-29 0,-1-1 0,1 1 0,-1-1 0,0 0 0,0 1 0,0-1 0,0 0 0,-1 0 0,0-1 0,1 1 0,-1 0 0,-1-1 0,1 0 0,0 0 0,-1 0 0,0 0 0,0 0 0,0-1 0,0 1 0,0-1 0,0 0 0,0-1 0,-9 3 0,-10 3 0,0-2 0,-1-1 0,0 0 0,0-2 0,0 0 0,1-2 0,-39-4 0,57 3 3,1 0-1,-1-1 1,0 1 0,1-1-1,-1 0 1,1 0 0,-1-1-1,1 1 1,0-1 0,0 0-1,0 0 1,1 0 0,-5-4-1,7 5-6,0 1-1,0 0 1,0-1-1,0 1 1,0 0-1,0-1 0,1 1 1,-1-1-1,0 1 1,1-1-1,-1 0 1,1 1-1,0-1 1,-1 1-1,1-1 0,0 0 1,0 1-1,0-1 1,0 0-1,0 1 1,1-1-1,-1 0 1,0 1-1,1-1 0,-1 1 1,1-1-1,0 0 1,-1 1-1,1 0 1,0-1-1,0 1 1,0-1-1,0 1 0,0 0 1,0 0-1,0-1 1,1 1-1,-1 0 1,0 0-1,2-1 1,25-21-3197,-8 7-4190,11-11-10567</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5.385"/>
    </inkml:context>
    <inkml:brush xml:id="br0">
      <inkml:brushProperty name="width" value="0.025" units="cm"/>
      <inkml:brushProperty name="height" value="0.025" units="cm"/>
    </inkml:brush>
  </inkml:definitions>
  <inkml:trace contextRef="#ctx0" brushRef="#br0">239 4 14318,'0'0'3843,"-9"-2"-2514,4 2-1219,1-1 0,-1 1 0,1 0 0,-1 0 0,0 0-1,1 1 1,-1 0 0,1-1 0,-1 2 0,1-1-1,-1 0 1,1 1 0,0 0 0,-1 0 0,1 0 0,0 1-1,0-1 1,1 1 0,-1 0 0,-5 6 0,-7 6 134,0 1 1,2 0 0,0 1 0,-21 35 0,29-43-120,1 0 0,0 1 0,1 0 0,0 0 0,1 0 0,0 0 1,0 0-1,1 1 0,1-1 0,-1 1 0,2-1 0,0 12 0,0-21-104,0 1-1,1-1 1,-1 1-1,0-1 1,1 0 0,-1 1-1,1-1 1,0 0-1,-1 0 1,1 1-1,0-1 1,0 0-1,0 0 1,0 0-1,0 0 1,0 0-1,0 0 1,0 0 0,0-1-1,0 1 1,0 0-1,3 1 1,0-1 140,1 1 0,0-1 0,-1 1 0,1-1 1,0-1-1,9 2 0,1-2 404,0-1 0,0 0-1,22-5 1,22-12 162,-57 17-634,0 0 0,1 1 1,-1-1-1,0 0 1,0 0-1,1-1 0,-1 1 1,0 0-1,0-1 1,-1 1-1,1-1 0,0 0 1,0 1-1,-1-1 1,1 0-1,-1 0 0,1 0 1,-1 0-1,0-1 1,0 1-1,1-4 0,-2 5-47,-1 0-1,1-1 0,-1 1 0,0 0 1,1 0-1,-1-1 0,0 1 0,0 0 1,0 0-1,0 0 0,0 0 0,0 0 1,0 0-1,0 0 0,-1 1 0,1-1 1,0 0-1,0 1 0,-1-1 1,1 1-1,0-1 0,-1 1 0,1-1 1,0 1-1,-1 0 0,1 0 0,-2 0 1,-46-6-145,44 6 158,-23 1-121,18 0-3252,24-8-1910,7-5-499</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6.822"/>
    </inkml:context>
    <inkml:brush xml:id="br0">
      <inkml:brushProperty name="width" value="0.025" units="cm"/>
      <inkml:brushProperty name="height" value="0.025" units="cm"/>
    </inkml:brush>
  </inkml:definitions>
  <inkml:trace contextRef="#ctx0" brushRef="#br0">1 0 10314,'0'0'3331,"62"5"-2434,-29-1-417,4-1-127,9 3-225,7-3-64,6-2-96,6-1-673,6 0-929,-3 0-608,1-9-1825,-1 0-2051</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7.166"/>
    </inkml:context>
    <inkml:brush xml:id="br0">
      <inkml:brushProperty name="width" value="0.025" units="cm"/>
      <inkml:brushProperty name="height" value="0.025" units="cm"/>
    </inkml:brush>
  </inkml:definitions>
  <inkml:trace contextRef="#ctx0" brushRef="#br0">0 12 8488,'0'0'7495,"50"0"-6086,-32 0-672,7 0-577,6 0-96,5 0 0,7 0-64,6 0-352,5 0-769,-1 0-416,4-2-994,-2-1-1889</inkml:trace>
  <inkml:trace contextRef="#ctx0" brushRef="#br0" timeOffset="1">717 1 1473,'0'0'12332,"55"0"-10827,-41 0-800,6 0-256,3 0-97,11 0-224,2 0-352,9 0-1378,2 0-1344,6 0-4742</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7.698"/>
    </inkml:context>
    <inkml:brush xml:id="br0">
      <inkml:brushProperty name="width" value="0.025" units="cm"/>
      <inkml:brushProperty name="height" value="0.025" units="cm"/>
    </inkml:brush>
  </inkml:definitions>
  <inkml:trace contextRef="#ctx0" brushRef="#br0">1 1 7783,'0'0'9513,"63"25"-9128,-9-18-161,13-3-128,9 3-96,10-3-865,6-3-1473,0-1-1025,3 0-2851</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8.167"/>
    </inkml:context>
    <inkml:brush xml:id="br0">
      <inkml:brushProperty name="width" value="0.025" units="cm"/>
      <inkml:brushProperty name="height" value="0.025" units="cm"/>
    </inkml:brush>
  </inkml:definitions>
  <inkml:trace contextRef="#ctx0" brushRef="#br0">1 1 4356,'0'0'3299,"86"5"-1697,-38-3-1154,0 0-288,6-1-128,1-1-160,5 2-1537,3-1-2275</inkml:trace>
  <inkml:trace contextRef="#ctx0" brushRef="#br0" timeOffset="1">1553 56 10730,'0'0'4132,"67"0"-3299,-47-2 192,-2-1 128,5 1-64,2 0-256,7 2-481,1 0-160,5 0-128,2 0-32,2 2-64,4 2-608,1-1-481,4 2-961,5-2-1314,3-2-3362</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00.637"/>
    </inkml:context>
    <inkml:brush xml:id="br0">
      <inkml:brushProperty name="width" value="0.025" units="cm"/>
      <inkml:brushProperty name="height" value="0.025" units="cm"/>
    </inkml:brush>
  </inkml:definitions>
  <inkml:trace contextRef="#ctx0" brushRef="#br0">13 0 5349,'-1'13'4121,"-4"64"-869,-1 97 1176,6-151-4711,2 0-1,0 0 1,2 0-1,0 0 1,11 30-1,-9-28 154,-1-1-1,0 2 1,-2-1-1,-1 0 1,-1 1-1,-4 42 0,2-1 479</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06.025"/>
    </inkml:context>
    <inkml:brush xml:id="br0">
      <inkml:brushProperty name="width" value="0.025" units="cm"/>
      <inkml:brushProperty name="height" value="0.025" units="cm"/>
    </inkml:brush>
  </inkml:definitions>
  <inkml:trace contextRef="#ctx0" brushRef="#br0">1 905 5894,'0'10'3654,"0"16"2718,0-25-6107,1 0 1,-1-1-1,0 1 0,0-1 1,0 1-1,1 0 1,-1-1-1,0 1 0,1-1 1,-1 1-1,1 0 1,-1-1-1,1 1 0,-1-1 1,1 1-1,-1-1 0,1 0 1,-1 1-1,1-1 1,-1 0-1,1 1 0,0-1 1,-1 0-1,1 1 1,0-1-1,-1 0 0,1 0 1,0 0-1,-1 0 1,1 0-1,1 0 0,0-2 9,-1-1 0,1 0-1,-1 1 1,1-1 0,-1 0-1,0 0 1,0 0 0,0 0-1,-1 0 1,1 0 0,-1 0-1,1-4 1,-1 6-105,74-675 2804,-69 583-2585,4-45 137,-5 133-1557,0 14 1019,-1 3-4538</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06.367"/>
    </inkml:context>
    <inkml:brush xml:id="br0">
      <inkml:brushProperty name="width" value="0.025" units="cm"/>
      <inkml:brushProperty name="height" value="0.025" units="cm"/>
    </inkml:brush>
  </inkml:definitions>
  <inkml:trace contextRef="#ctx0" brushRef="#br0">19 289 8136,'0'0'14904,"-4"-8"-13820,2 5-969,0 0 0,0-1-1,1 1 1,0-1 0,-1 1 0,1-1 0,0 0-1,0 1 1,1-1 0,-1 0 0,1 1-1,0-1 1,0 0 0,0 0 0,1 0 0,-1 1-1,1-1 1,0 0 0,0 1 0,0-1-1,2-4 1,19-55 852,-17 45-668,1 0 0,0 1 0,2 0-1,0 0 1,14-23 0,-21 40-269,-1-1-1,0 1 1,1-1-1,-1 1 1,1-1-1,-1 1 1,0 0-1,1-1 1,-1 1 0,1 0-1,-1-1 1,1 1-1,0 0 1,-1 0-1,1-1 1,-1 1-1,1 0 1,0 0-1,-1 0 1,1 0 0,-1 0-1,1 0 1,0 0-1,-1 0 1,1 0-1,-1 0 1,1 0-1,0 0 1,-1 0-1,1 1 1,18 13 336,7 25 14,-25-38-355,11 25 422,0 1 0,-2 0 0,12 49 0,1 3-937,9-5-3696,-24-62-2204</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44.990"/>
    </inkml:context>
    <inkml:brush xml:id="br0">
      <inkml:brushProperty name="width" value="0.025" units="cm"/>
      <inkml:brushProperty name="height" value="0.025" units="cm"/>
    </inkml:brush>
  </inkml:definitions>
  <inkml:trace contextRef="#ctx0" brushRef="#br0">20 31 4164,'0'0'16229,"21"-13"-14553,-21 13-1682,-1 0 0,1 0 0,-1 0 0,1 0 0,-1 0-1,1 0 1,-1 0 0,1 0 0,-1 0 0,1 0 0,-1-1 0,1 1 0,0 0 0,-1 0 0,1 0 0,-1-1 0,1 1 0,-1 0 0,1-1-1,0 1 1,-1 0 0,1-1 0,0 1 0,-1 0 0,1-1 0,0 1 0,-1-1 0,1 1 0,0-1 0,0 1 0,0 0 0,-1-1 0,1 1-1,0-1 1,0 1 0,0-1 0,0 1 0,0-1 0,0 1 0,0-1 0,0 1 0,0-1 0,0 1 0,0-1 0,0 1 0,1-1 0,-1 1 0,0-1-1,0 1 1,1-1 0,-4 3 25,1 0-1,1 1 1,-1-1-1,0 1 1,0-1-1,1 1 0,0 0 1,-1 0-1,1-1 1,0 1-1,0 0 1,1 0-1,-1 0 1,1 0-1,-1 0 1,1 0-1,0 0 1,0 1-1,0-1 1,1 0-1,-1 0 0,1 0 1,0 0-1,-1 0 1,1-1-1,1 1 1,-1 0-1,0 0 1,1 0-1,-1-1 1,1 1-1,0-1 1,0 1-1,0-1 0,0 0 1,0 0-1,0 0 1,1 0-1,-1 0 1,1 0-1,-1-1 1,1 1-1,0-1 1,0 0-1,-1 0 1,1 0-1,3 1 0,1-1 31,-1 0 0,1 0 0,-1-1 0,1 0 0,-1 0 0,1 0-1,11-3 1,-17 2-21,1 1-1,0 0 0,0-1 1,-1 0-1,1 1 0,0-1 1,-1 0-1,1 0 0,0 0 1,-1 0-1,1 0 0,-1-1 1,0 1-1,1 0 0,-1-1 1,0 1-1,0 0 0,0-1 1,0 0-1,0 1 1,0-1-1,0 0 0,-1 1 1,1-1-1,-1 0 0,1 0 1,-1 1-1,1-1 0,-1 0 1,0-4-1,0 5-13,0 0-1,0 0 1,-1 0-1,1 0 1,0 0 0,0 0-1,-1 0 1,1 1-1,-1-1 1,1 0 0,-1 0-1,1 0 1,-1 0-1,1 0 1,-1 1 0,0-1-1,0 0 1,1 0-1,-1 1 1,0-1 0,0 1-1,0-1 1,0 1 0,-1-1-1,-33-8 125,23 8-120,-1 1 0,1 0 0,-19 3 0,29-3-4,0 1 0,0-1 0,0 0 0,0 1 0,-1 0 0,2-1 0,-1 1 1,0 0-1,0 0 0,0 0 0,0 1 0,0-1 0,1 0 0,-1 0 0,1 1 0,-1-1 0,1 1 0,-1 0 1,1-1-1,0 1 0,0 0 0,0 0 0,0 0 0,-1 2 0,3-3-1,0 0 0,1 0 0,-1 0 0,0-1 0,1 1 0,-1-1 0,1 1 0,-1-1 0,0 0 0,1 1 0,-1-1 1,1 0-1,-1 0 0,1 0 0,-1 0 0,1 0 0,-1 0 0,3-1 0,32-3 123,8-17-66,-42 20-50,0 0 0,-1 0 0,1 0 1,0-1-1,0 1 0,-1-1 1,1 1-1,-1-1 0,1 1 1,-1-1-1,1 0 0,-1 0 0,0 0 1,0 0-1,0 0 0,0 0 1,0 0-1,-1 0 0,1-3 1,-1 5 11,-1-1 1,1 1 0,-1 0-1,1-1 1,-1 1 0,0-1 0,1 1-1,-1 0 1,1 0 0,-1-1-1,0 1 1,1 0 0,-1 0 0,0 0-1,0 0 1,1 0 0,-1 0-1,0 0 1,1 0 0,-1 0 0,0 0-1,1 0 1,-1 0 0,0 1-1,1-1 1,-1 0 0,0 0-1,0 1 1,-22 7 140,-4 15 57,26-23-211,0 1 0,0 0 0,0 0 0,0 0 1,1 1-1,-1-1 0,0 0 0,0 0 0,1 0 1,-1 0-1,1 1 0,-1-1 0,1 0 0,0 1 1,-1-1-1,1 0 0,0 1 0,0-1 0,0 0 1,0 1-1,0-1 0,0 0 0,1 1 0,-1 1 1,2-2-5,-1-1 1,1 1 0,-1 0-1,1 0 1,0-1 0,-1 1-1,1-1 1,0 1 0,0-1-1,-1 0 1,1 0 0,0 0-1,0 0 1,-1 0 0,1 0-1,2-1 1,30-3 134,-30 3-138,0-1 0,0 0 1,0 1-1,0-2 0,0 1 0,-1 0 0,1-1 1,-1 0-1,1 1 0,-1-1 0,0-1 0,0 1 1,0 0-1,-1-1 0,1 0 0,-1 1 1,0-1-1,0 0 0,0 0 0,2-7 0,-4 11-11,0-1 0,0 1 0,0-1 0,0 1 0,0-1 0,0 1 0,0-1 0,-1 1 0,1-1 0,0 1 0,0-1 0,0 1 0,0-1 0,-1 1 0,1 0 0,0-1 0,-1 1 0,1-1 0,0 1 0,-1 0 0,1-1 0,0 1 0,-1-1 0,1 1 0,-1 0 0,1 0 0,0-1 0,-1 1 0,1 0 0,-1 0 0,1 0 0,-2-1 0,-22-1-73,-24 12-17,38-6 201,-1 1 0,1 0-1,0 0 1,-17 14 0,0 10-1233,12 6-5470</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8.960"/>
    </inkml:context>
    <inkml:brush xml:id="br0">
      <inkml:brushProperty name="width" value="0.025" units="cm"/>
      <inkml:brushProperty name="height" value="0.025" units="cm"/>
    </inkml:brush>
  </inkml:definitions>
  <inkml:trace contextRef="#ctx0" brushRef="#br0">1 2 6758,'0'0'8451,"12"-1"-7997,241 6 880,-85 2-1264,64-8-3016,-1-7-4406,-163 5 4395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40.039"/>
    </inkml:context>
    <inkml:brush xml:id="br0">
      <inkml:brushProperty name="width" value="0.025" units="cm"/>
      <inkml:brushProperty name="height" value="0.025" units="cm"/>
    </inkml:brush>
  </inkml:definitions>
  <inkml:trace contextRef="#ctx0" brushRef="#br0">48 102 10186,'0'0'3416,"-8"0"-1078,-28-2-394,36 2-1905,1-1 0,-1 1 0,0 0 0,0 0 1,0 0-1,0 0 0,0 0 0,0-1 0,0 1 0,0 0 1,0 0-1,0 0 0,0 0 0,0-1 0,0 1 1,0 0-1,0 0 0,0 0 0,0 0 0,0 0 1,0-1-1,0 1 0,0 0 0,0 0 0,0 0 0,0 0 1,0-1-1,0 1 0,-1 0 0,1 0 0,0 0 1,0 0-1,0 0 0,0 0 0,0 0 0,0-1 0,-1 1 1,1 0-1,0 0 0,0 0 0,0 0 0,0 0 1,0 0-1,-1 0 0,1 0 0,0 0 0,0 0 1,0 0-1,0 0 0,0 0 0,-1 0 0,1 0 0,0 0 1,0 0-1,0 0 0,0 0 0,-1 0 0,14-5 844,39-7 179,2 3 0,103-6 0,-108 12-698,1317-11 1822,-627 23-2157,-379-38-489,-218 13-1103,-163 16-4256,5 0 214</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9.285"/>
    </inkml:context>
    <inkml:brush xml:id="br0">
      <inkml:brushProperty name="width" value="0.025" units="cm"/>
      <inkml:brushProperty name="height" value="0.025" units="cm"/>
    </inkml:brush>
  </inkml:definitions>
  <inkml:trace contextRef="#ctx0" brushRef="#br0">0 0 3203,'0'0'1313,"89"5"-192,-45-1-96,-1-2-64,-3-2 64,3 0-160,-4 0-224,2 0-33,1 0 161,0 0-96,5 0-321,-2 0-224,3 0-128,2 0 0,-1 0-769,1-2-1185,-3-2-2498</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9:59.629"/>
    </inkml:context>
    <inkml:brush xml:id="br0">
      <inkml:brushProperty name="width" value="0.025" units="cm"/>
      <inkml:brushProperty name="height" value="0.025" units="cm"/>
    </inkml:brush>
  </inkml:definitions>
  <inkml:trace contextRef="#ctx0" brushRef="#br0">1 37 10346,'0'0'8680,"54"-18"-8616,-35 18-64,2 0-320,3-6-1602,-3-6-4132</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00.311"/>
    </inkml:context>
    <inkml:brush xml:id="br0">
      <inkml:brushProperty name="width" value="0.025" units="cm"/>
      <inkml:brushProperty name="height" value="0.025" units="cm"/>
    </inkml:brush>
  </inkml:definitions>
  <inkml:trace contextRef="#ctx0" brushRef="#br0">8 1 14670,'0'0'3011,"-7"65"-1730,6-35-160,1 6-416,0-1-225,0 2-288,3-1-128,2 4 0,3-1-64,-1-1-288,1 2-737,-2-3-672,0 2-1699,-2-1-607,-4-2-4517</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05.969"/>
    </inkml:context>
    <inkml:brush xml:id="br0">
      <inkml:brushProperty name="width" value="0.025" units="cm"/>
      <inkml:brushProperty name="height" value="0.025" units="cm"/>
    </inkml:brush>
  </inkml:definitions>
  <inkml:trace contextRef="#ctx0" brushRef="#br0">1 0 5093,'0'0'15727,"9"6"-14991,33 18-488,0-3-1,82 30 0,-108-46-781,21 5-2079,-12-5-2882,-12-5 327</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06.453"/>
    </inkml:context>
    <inkml:brush xml:id="br0">
      <inkml:brushProperty name="width" value="0.025" units="cm"/>
      <inkml:brushProperty name="height" value="0.025" units="cm"/>
    </inkml:brush>
  </inkml:definitions>
  <inkml:trace contextRef="#ctx0" brushRef="#br0">1 1 7431,'0'0'1340,"11"6"-593,13 7-636,0 0-1,1-2 0,0-2 1,0 0-1,34 7 0,-42-12 458,1 0 0,-1 2 0,-1 0 0,25 12-1,29 12 1379,-20-19-4457,-18-6-3677,0 4 3283,61 27 4954,-34-12-598,-19-11-4185,111 40 13139,-3-2-8949,-132-46-1390,1 1-1,-1 0 0,0 1 0,22 13 0,-31-11-2547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07.622"/>
    </inkml:context>
    <inkml:brush xml:id="br0">
      <inkml:brushProperty name="width" value="0.025" units="cm"/>
      <inkml:brushProperty name="height" value="0.025" units="cm"/>
    </inkml:brush>
  </inkml:definitions>
  <inkml:trace contextRef="#ctx0" brushRef="#br0">359 156 3427,'0'0'11691,"-54"-23"-10057,37 16-193,-1-1-384,-8-2-160,-1-1-224,-2 2-289,-2-4-288,-1 2-64,-1-2 0,8 0-448,1 3-865,5 0-769,6-1-1762,2 5-1089</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08.226"/>
    </inkml:context>
    <inkml:brush xml:id="br0">
      <inkml:brushProperty name="width" value="0.025" units="cm"/>
      <inkml:brushProperty name="height" value="0.025" units="cm"/>
    </inkml:brush>
  </inkml:definitions>
  <inkml:trace contextRef="#ctx0" brushRef="#br0">832 326 11563,'0'0'2616,"-7"1"-1041,-1-1-1446,1 0 1,0 0 0,0-1-1,0 1 1,-1-2-1,1 1 1,0-1 0,0 0-1,1 0 1,-1-1 0,0 0-1,1 0 1,-9-6 0,-1-3-625,-2 2 1,0 0 0,0 0-1,-20-6 1,29 12-281,0 0 0,1 0-1,0-1 1,0 0 0,-8-7 0,-33-18-1835,45 28 3144,-1 1 0,0-1 0,1 1 0,-1 0 0,0 1 0,-8-1 0,-3 1-155,0-1 0,1 0 0,-1-2 1,1 1-1,0-2 0,-22-7 1,24 5-1558,0 0 0,0 0 0,1-1 0,-15-11 0,-1 4-1727,-23 2 10356,20 6-4510,13 1-4481,10 1 1484,-1 1 0,1-1 1,0-1-1,0 0 0,-13-11 1,-6-3-2190,25 17 1901,-1 1 0,1 0 0,0 0 0,-1 0 0,1 0 0,-1 0-1,1 0 1,-1 1 0,1-1 0,-5 1 0,0-1-3062</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33.091"/>
    </inkml:context>
    <inkml:brush xml:id="br0">
      <inkml:brushProperty name="width" value="0.025" units="cm"/>
      <inkml:brushProperty name="height" value="0.025" units="cm"/>
    </inkml:brush>
  </inkml:definitions>
  <inkml:trace contextRef="#ctx0" brushRef="#br0">58 76 5093,'0'0'15129,"-3"-6"-13832,2 5-1067,1 0-80,0-1 0,-1 0 0,0 1 0,1-1 0,-1 0 0,0 1 0,0-1 0,0 1 0,0-1 0,0 1 0,0 0 0,0-1 1,-1 1-1,1 0 0,0 0 0,-1 0 0,-2-2 0,2 4-7,1 0 1,-1-1 0,1 1-1,-1 0 1,1 1-1,-1-1 1,1 0 0,0 0-1,0 1 1,-1-1 0,1 0-1,0 1 1,0-1-1,0 1 1,1 0 0,-1-1-1,0 1 1,0-1-1,1 1 1,-1 0 0,1 0-1,0-1 1,-1 4-1,-7 44 479,8-47-608,0 0 1,0 1-1,0-1 1,0 0-1,0 0 0,0 0 1,0 0-1,1 0 1,-1 0-1,1 0 1,-1 0-1,3 3 1,-3-5-2,0 0-1,1 0 1,-1 1 0,0-1 0,1 0 0,-1 0-1,0 0 1,1 0 0,-1 0 0,0 0 0,1 0-1,-1 0 1,1 0 0,-1 0 0,0 0 0,1 0 0,-1 0-1,0 0 1,1 0 0,-1 0 0,0 0 0,1 0-1,-1 0 1,1 0 0,-1-1 0,0 1 0,1 0-1,-1 0 1,0 0 0,0-1 0,1 1 0,-1 0-1,0 0 1,0-1 0,1 1 0,-1 0 0,0-1-1,4-3 63,-1 0-1,0 0 1,-1-1-1,1 1 1,-1 0-1,0-1 1,0 0-1,3-9 1,-3 6-22,0-1 1,-1 0-1,0 1 0,0-1 1,-1 0-1,0 0 1,-1 0-1,1 0 0,-4-10 1,4 19-45,0-1 1,0 1 0,0 0 0,0-1-1,-1 1 1,1 0 0,0-1 0,0 1-1,0 0 1,-1-1 0,1 1 0,0 0-1,0 0 1,-1 0 0,1-1 0,0 1-1,-1 0 1,1 0 0,0 0-1,0-1 1,-1 1 0,1 0 0,0 0-1,-1 0 1,1 0 0,-1 0 0,1 0-1,0 0 1,-1 0 0,1 0 0,0 0-1,-1 0 1,1 0 0,0 0 0,-1 0-1,1 0 1,-1 0 0,-9 13 72,-1 19-22,10-24 32,0 1-1,0-1 0,0 1 1,1-1-1,1 14 1,0-21-66,-1 0 1,0-1-1,0 1 1,0 0 0,0 0-1,1 0 1,-1 0-1,0 0 1,1 0 0,-1-1-1,1 1 1,-1 0-1,1 0 1,-1 0 0,1-1-1,-1 1 1,1 0-1,0-1 1,-1 1 0,1-1-1,0 1 1,1 0-1,0-1 6,-1 0 1,1 0-1,-1 0 0,0 0 0,1-1 1,-1 1-1,1-1 0,-1 1 0,0-1 0,1 1 1,-1-1-1,0 0 0,0 0 0,1 1 0,-1-1 1,0 0-1,0 0 0,0 0 0,0 0 0,1-2 1,3-3-30,0 1 1,-1-1-1,0 0 1,0 0-1,4-8 1,-12 29-65,0 1-1,1-1 1,1 1-1,1 0 1,0 27 0,14-43-7081,-9-2 1226,1-7-5385</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0:35.171"/>
    </inkml:context>
    <inkml:brush xml:id="br0">
      <inkml:brushProperty name="width" value="0.025" units="cm"/>
      <inkml:brushProperty name="height" value="0.025" units="cm"/>
    </inkml:brush>
  </inkml:definitions>
  <inkml:trace contextRef="#ctx0" brushRef="#br0">27 56 6278,'0'0'14894,"-5"8"-13292,-16 24 106,21-31-1645,0-1 0,0 0 0,0 0 1,0 0-1,0 0 0,0 0 0,0 1 0,-1-1 1,1 0-1,0 0 0,0 0 0,0 0 0,0 1 0,0-1 1,0 0-1,0 0 0,0 0 0,0 0 0,0 1 1,0-1-1,0 0 0,0 0 0,0 0 0,1 0 1,-1 1-1,0-1 0,0 0 0,0 0 0,0 0 0,0 0 1,0 0-1,0 1 0,0-1 0,0 0 0,1 0 1,-1 0-1,0 0 0,0 0 0,0 0 0,0 0 1,0 1-1,1-1 0,-1 0 0,0 0 0,0 0 0,0 0 1,1 0-1,12 2 1227,13-5-72,47-12 406,-31 5-1434,1 2 1,0 2 0,47-1-1,239-14 168,-323 21-358,-14 1 0,-35 7 0,-61 7 0,-352 23 0,639-71 0,-24 2 0,-103 22 0,3-1 0,100-4 0,-167 16 0,0 0 0,1 0 0,-1 0 0,0 1 0,1 0 0,-13 7 0,-11 4 0,-124 30 0,47-16 0,95-24-2645,-2 5-7063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1.204"/>
    </inkml:context>
    <inkml:brush xml:id="br0">
      <inkml:brushProperty name="width" value="0.025" units="cm"/>
      <inkml:brushProperty name="height" value="0.025" units="cm"/>
    </inkml:brush>
  </inkml:definitions>
  <inkml:trace contextRef="#ctx0" brushRef="#br0">1 78 14638,'0'0'8616,"77"10"-7079,-29-26-640,9-5-288,6 4-225,-3 2-224,1 5-96,-7 8 1,-8 2-738,-7 0-2242,-7 0-2466,-3-6-6022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1:11.223"/>
    </inkml:context>
    <inkml:brush xml:id="br0">
      <inkml:brushProperty name="width" value="0.025" units="cm"/>
      <inkml:brushProperty name="height" value="0.025" units="cm"/>
    </inkml:brush>
  </inkml:definitions>
  <inkml:trace contextRef="#ctx0" brushRef="#br0">1 0 5765,'0'0'12583,"0"0"-12571,0 1 1,0-1-1,0 0 1,0 0-1,0 1 1,0-1-1,0 0 1,0 0-1,0 1 1,0-1-1,0 0 1,0 0-1,0 1 0,0-1 1,0 0-1,0 0 1,0 0-1,0 1 1,1-1-1,-1 0 1,0 0-1,0 1 1,0-1-1,0 0 0,0 0 1,1 0-1,-1 0 1,0 1-1,0-1 1,0 0-1,1 0 1,-1 0-1,0 0 1,0 0-1,0 0 0,1 1 1,-1-1-1,0 0 1,0 0-1,1 0 1,-1 0-1,0 0 1,0 0-1,1 0 1,-1 0-1,0 0 0,0 0 1,1 0-1,-1 0 1,0 0-1,0 0 1,1-1-1,-1 1 1,219 48 478,846 75 1928,-980-116-2436,738 3 266,-359-17-146,47 45 831,-204-8-245,74 3-571,401 18 53,-525-48-71,1015-14 285,482-38-139,-1134 2 128,24 0 106,-604 49 105,69 12 0,-36-3-1788,0-6-6798</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32.342"/>
    </inkml:context>
    <inkml:brush xml:id="br0">
      <inkml:brushProperty name="width" value="0.025" units="cm"/>
      <inkml:brushProperty name="height" value="0.025" units="cm"/>
    </inkml:brush>
  </inkml:definitions>
  <inkml:trace contextRef="#ctx0" brushRef="#br0">0 47 13357,'0'0'7655,"77"42"-5893,-31-42-193,6 0-768,7-2-545,3-11-96,1 0-96,-7 0-384,-8-1-1250,-11 0-2145,-6-5-3492</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35.965"/>
    </inkml:context>
    <inkml:brush xml:id="br0">
      <inkml:brushProperty name="width" value="0.025" units="cm"/>
      <inkml:brushProperty name="height" value="0.025" units="cm"/>
    </inkml:brush>
  </inkml:definitions>
  <inkml:trace contextRef="#ctx0" brushRef="#br0">0 10 10922,'0'0'14628,"11"1"-13668,106-1 1080,-88-2-1867,0 1-1,1 1 1,-1 2-1,1 1 1,52 12-1,-97-17 494,1 1 0,-1 1 0,-19 2 0,-26 0-660,-118-23 397,139 16-294,98 4-109,-17 0 0,-1 1 0,1 2 0,-1 1 0,64 15 0,-105-18 0,-1 0 0,1 0 0,0 0 0,0 0 0,0 0 0,0 0 0,0 0 0,0 0 0,0 0 0,0 1 0,0-1 0,0 0 0,-1 0 0,1 0 0,0 0 0,0 0 0,0 0 0,0 0 0,0 0 0,0 0 0,0 0 0,0 1 0,0-1 0,0 0 0,0 0 0,0 0 0,0 0 0,0 0 0,0 0 0,0 0 0,0 0 0,0 1 0,0-1 0,0 0 0,0 0 0,0 0 0,0 0 0,0 0 0,0 0 0,0 0 0,0 0 0,0 0 0,0 1 0,0-1 0,0 0 0,1 0 0,-1 0 0,0 0 0,0 0 0,0 0 0,0 0 0,0 0 0,-19 5 0,-26-1 0,-218-11 0,296 24 0,16-9 0,1-3 0,1-2 0,79-5 0,-105 1 0,-94 4 0,39 0 0,-1-1 0,0-2 0,1-1 0,-1-2 0,-53-10 0,94 14-4119,13 3-3149,2-3-115</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38.685"/>
    </inkml:context>
    <inkml:brush xml:id="br0">
      <inkml:brushProperty name="width" value="0.025" units="cm"/>
      <inkml:brushProperty name="height" value="0.025" units="cm"/>
    </inkml:brush>
  </inkml:definitions>
  <inkml:trace contextRef="#ctx0" brushRef="#br0">2541 106 8712,'0'0'7928,"-6"-9"-6412,4 5-1291,-1 0-1,0 0 1,0 0 0,0 0 0,-1 1 0,0-1-1,1 1 1,-1 0 0,0 0 0,0 0 0,-1 1 0,1 0-1,0-1 1,-1 1 0,0 1 0,1-1 0,-10-1-1,-124-17 2539,-155 0 0,-142 19-2506,209 3 41,-14-6 81,-173 4-16,386 3-376,0 0 1,0 2-1,1 1 0,-1 1 1,2 1-1,-1 1 1,-26 14-1,13-3 14,0 2 0,1 2 1,-53 43-1,47-28 35,-43 51 0,-8 7 4,91-94-44,1 1-1,-1 0 1,1-1 0,0 1 0,0 0 0,0 1 0,0-1-1,1 1 1,-1-1 0,1 1 0,1 0 0,-1-1-1,1 1 1,-1 0 0,1 0 0,1 0 0,-1 0-1,1 0 1,0 0 0,0 1 0,1 8 0,1-7-2,0 0 1,0 0-1,1-1 0,0 1 1,0-1-1,1 1 0,-1-1 1,1 0-1,0-1 1,1 1-1,0-1 0,0 0 1,0 0-1,11 9 1,8 1 23,0-1 0,0-1 0,1 0 0,1-3 0,0 0 0,1-1 0,51 10 0,6-6 38,107 5 0,-34-16-308,245-28 0,-288 16 110,200-8 97,60-5 40,-301 14 12,-1-3 0,0-3 0,78-28 1,-86 21 26,93-47 0,-136 58 84,-1-1 0,0-1 0,-1-1 1,0 0-1,-1-1 0,-1-1 0,-1-1 0,17-21 0,-22 23 47,-6 10-17,0-1 0,-1 1 0,1-1 0,-1 0 0,-1-1 0,1 1 0,-1 0 0,0-1 0,-1 0 0,1 0 0,-1 0 0,-1 0 0,2-9 0,-3 14-128,-1 1 1,1-1-1,-1 1 1,1-1-1,-1 1 0,0 0 1,0-1-1,1 1 0,-1 0 1,0-1-1,0 1 1,0 0-1,0 0 0,-1 0 1,1 0-1,0 0 0,0 0 1,-1 0-1,1 0 1,0 1-1,-1-1 0,1 0 1,-1 1-1,1-1 0,-1 1 1,-1-1-1,-49-10 356,42 9-357,-247-32 39,-28-4-351,146 10-2745,47 8-2460,25 6-1266</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45.509"/>
    </inkml:context>
    <inkml:brush xml:id="br0">
      <inkml:brushProperty name="width" value="0.025" units="cm"/>
      <inkml:brushProperty name="height" value="0.025" units="cm"/>
    </inkml:brush>
  </inkml:definitions>
  <inkml:trace contextRef="#ctx0" brushRef="#br0">1 343 9449,'0'0'15390,"4"-2"-13980,-1 0-1210,0 0 1,0-1-1,0 1 0,0-1 1,-1 0-1,1 0 0,-1 0 1,1 0-1,-1 0 0,0-1 1,-1 1-1,1 0 0,0-1 1,-1 0-1,0 1 1,0-1-1,0 0 0,1-5 1,13-91 514,-12 69-422,8-77 855,-6 93-8555,0-1-6113,-5 11 6111</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45.850"/>
    </inkml:context>
    <inkml:brush xml:id="br0">
      <inkml:brushProperty name="width" value="0.025" units="cm"/>
      <inkml:brushProperty name="height" value="0.025" units="cm"/>
    </inkml:brush>
  </inkml:definitions>
  <inkml:trace contextRef="#ctx0" brushRef="#br0">1 133 8872,'0'0'17857,"7"-14"-16090,28-61-327,-22 44-1262,-12 30-182,-1 0 0,1 0 0,-1 0 0,1 0 0,-1 1 0,1-1 0,0 0-1,0 1 1,-1-1 0,1 0 0,0 1 0,0-1 0,-1 1 0,1-1 0,0 1 0,0 0 0,0-1 0,0 1 0,0 0 0,0 0 0,0-1 0,0 1 0,0 0 0,0 0 0,0 0 0,0 0 0,-1 0 0,1 1-1,0-1 1,0 0 0,0 0 0,0 0 0,0 1 0,0-1 0,0 1 0,0-1 0,0 0 0,-1 1 0,1 0 0,0-1 0,0 1 0,-1-1 0,1 1 0,0 0 0,-1 0 0,2 1 0,2 2-17,1 0 0,-1 0 0,0 1 0,0-1 0,0 1 0,3 7 1,5 21-855,-4-9-1796,4-2-5122,-5-14-12</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5:46.735"/>
    </inkml:context>
    <inkml:brush xml:id="br0">
      <inkml:brushProperty name="width" value="0.025" units="cm"/>
      <inkml:brushProperty name="height" value="0.025" units="cm"/>
    </inkml:brush>
  </inkml:definitions>
  <inkml:trace contextRef="#ctx0" brushRef="#br0">0 229 14478,'0'0'12993,"7"-10"-11978,25-43 60,48-112 1,-77 166-1280,-1 11 177,1 15 87,-4 33 629,-13 86-1,11-86-1616,3-60 688,0 1 1,0-1 0,0 0 0,0 0 0,1 1-1,-1-1 1,0 0 0,0 0 0,1 1 0,-1-1 0,0 0-1,0 0 1,1 0 0,-1 0 0,0 1 0,0-1-1,1 0 1,-1 0 0,0 0 0,0 0 0,1 0-1,-1 0 1,0 0 0,1 0 0,-1 0 0,0 0 0,1 0-1,-1 0 1,0 0 0,1 0 0,-1 0 0,0 0-1,0 0 1,1 0 0,-1 0 0,0-1 0,0 1 0,1 0-1,-1 0 1,1-1 0,3-4-7448</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09.071"/>
    </inkml:context>
    <inkml:brush xml:id="br0">
      <inkml:brushProperty name="width" value="0.025" units="cm"/>
      <inkml:brushProperty name="height" value="0.025" units="cm"/>
    </inkml:brush>
  </inkml:definitions>
  <inkml:trace contextRef="#ctx0" brushRef="#br0">183 197 7976,'0'0'1158,"-10"1"-128,2 0-952,-8 0 442,0 1-1,0 1 1,-20 5 0,32-7-414,0 1 1,0-1 0,1 0 0,-1 1-1,0 0 1,1 0 0,-1 0 0,1 0 0,0 0-1,0 1 1,0-1 0,0 1 0,0 0 0,0 0-1,1 0 1,-1 1 0,1-1 0,0 0 0,0 1-1,-3 6 1,0 19 67,1-1 1,1 1-1,1 0 1,2-1-1,1 1 0,1 0 1,2 0-1,8 36 1,-10-58-87,1 0 1,0 0 0,0-1 0,0 1 0,1-1 0,0 0 0,0 1-1,1-2 1,0 1 0,0-1 0,0 1 0,0-1 0,1-1-1,0 1 1,0-1 0,0 0 0,1 0 0,-1-1 0,1 0-1,0 0 1,0 0 0,8 1 0,18 5 25,2-1 0,-1-2 1,48 2-1,-68-6-111,105 9 31,-1-5 0,236-17 0,-277 3 61,1 3 0,-1 4 0,1 4 1,-1 3-1,104 21 0,-145-21-62,1 0 0,-1-2 0,54-2 0,-68-3 92,-1-1-1,0-1 0,0-1 0,-1-1 1,1-1-1,-1 0 0,26-13 0,-4-1 193,5-5-151,1 3 0,1 2 1,1 2-1,93-21 0,-113 34-143,-7 2 4,0-1-1,42-13 0,-58 14-18,1-1 0,-1 1 0,0-1 0,0-1 0,0 1 0,0-1 0,-1 0 0,0-1 0,0 1 0,0-1 0,9-13 0,-12 15 2,0-1 1,0 1-1,0-1 1,-1 1-1,0-1 1,1 0-1,-2 1 1,1-1-1,-1 0 1,1-1-1,-1 1 1,-1 0-1,1 0 1,-1 0-1,0 0 1,0-1 0,0 1-1,-2-8 1,-1 7 34,1-1 0,-1 1 0,0 0 0,0 0 0,-1 0 0,1 0 0,-1 1 0,-1-1 0,1 1 0,-1 0 0,0 0 0,-7-5 0,-11-6 155,0 1 0,-1 1 0,-1 1 0,0 1 0,-45-14 0,44 17-43,-377-117 1378,325 106-1406,0 5 1,-1 2 0,-103-2 0,-25 20 325,0 8 1,-220 44-1,416-55-458,-153 31-556,148-29 413,0 1 1,1 1 0,0 0 0,0 1 0,1 0-1,0 2 1,-26 18 0,26-10-1340,10-7-952,8-4-3731,8-5-745</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09.800"/>
    </inkml:context>
    <inkml:brush xml:id="br0">
      <inkml:brushProperty name="width" value="0.025" units="cm"/>
      <inkml:brushProperty name="height" value="0.025" units="cm"/>
    </inkml:brush>
  </inkml:definitions>
  <inkml:trace contextRef="#ctx0" brushRef="#br0">1 396 3619,'3'10'1686,"0"0"0,-1 0 0,0 0 0,1 15 0,-2 25 10208,6-110-10364,16-59 0,-4 24-1003,-13 56-373,4-11 143,4-97-1,-14 147-329,0 0-1,0 0 1,0 0-1,0 0 0,0 1 1,0-1-1,0 0 1,0 0-1,0 0 0,0 0 1,0 0-1,0 0 1,0 1-1,0-1 0,0 0 1,1 0-1,-1 0 1,0 0-1,0 0 0,0 0 1,0 0-1,0 0 1,0 0-1,0 1 0,0-1 1,1 0-1,-1 0 1,0 0-1,0 0 0,0 0 1,0 0-1,0 0 1,0 0-1,0 0 0,1 0 1,-1 0-1,0 0 1,0 0-1,0 0 0,0 0 1,0 0-1,0 0 1,1 0-1,-1 0 0,0 0 1,0 0-1,0 0 1,0 0-1,0 0 0,0 0 1,1-1-1,-1 1 1,0 0-1,0 0 0,0 0 1,0 0-1,0 0 1,4 7-2652,-3-1-3438</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10.157"/>
    </inkml:context>
    <inkml:brush xml:id="br0">
      <inkml:brushProperty name="width" value="0.025" units="cm"/>
      <inkml:brushProperty name="height" value="0.025" units="cm"/>
    </inkml:brush>
  </inkml:definitions>
  <inkml:trace contextRef="#ctx0" brushRef="#br0">0 157 6022,'0'0'15326,"6"-8"-14936,12-15-198,-2-1 60,2 1 1,1 2-1,30-30 0,-48 51-248,0-1 1,0 0-1,0 1 0,0-1 0,0 0 0,0 1 1,0-1-1,0 1 0,0 0 0,0-1 1,0 1-1,0 0 0,0 0 0,0-1 1,0 1-1,1 0 0,-1 0 0,0 0 1,0 0-1,0 1 0,0-1 0,0 0 1,0 0-1,0 1 0,1-1 0,0 1 1,1 1 17,-1 0 0,0 0 1,0 0-1,0 0 1,0 0-1,0 0 1,0 0-1,-1 1 1,1-1-1,1 5 1,5 10 125,-2 0-1,8 33 1,-10-35-131,-1-3-155,15 41-154,-17-51-43,0 0 0,0-1-1,0 1 1,1 0 0,-1 0-1,0-1 1,1 1 0,0-1-1,-1 1 1,1-1-1,0 1 1,-1-1 0,3 1-1,8 0-4815</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8:10.734"/>
    </inkml:context>
    <inkml:brush xml:id="br0">
      <inkml:brushProperty name="width" value="0.025" units="cm"/>
      <inkml:brushProperty name="height" value="0.025" units="cm"/>
    </inkml:brush>
  </inkml:definitions>
  <inkml:trace contextRef="#ctx0" brushRef="#br0">0 344 8840,'0'0'15850,"9"-9"-15145,5-10-504,-1-1 0,-1-1 1,-1 0-1,0 0 0,-2-1 1,11-36-1,20-94 696,-35 162-371,-1 10-342,-5 87 1473,0-72-1089,4 60-1,-3-94-616,0-1 0,0 1 1,0-1-1,0 1 0,0-1 1,0 1-1,0 0 0,0-1 1,0 1-1,0-1 0,0 1 1,0-1-1,0 1 0,1 0 0,-1-1 1,0 1-1,0-1 0,1 1 1,-1-1-1,0 1 0,1-1 1,-1 1-1,1-1 0,-1 0 1,0 1-1,1-1 0,-1 0 0,1 1 1,-1-1-1,1 0 0,-1 1 1,1-1-1,-1 0 0,1 0 1,0 0-1,-1 1 0,1-1 0,-1 0 1,1 0-1,-1 0 0,1 0 1,0 0-1,-1 0 0,1 0 1,-1 0-1,1 0 0,0-1 1,-1 1-1,1 0 0,-1 0 0,1 0 1,-1-1-1,1 1 0,-1 0 1,2-1-1,0-1-678,0 1-1,0-1 1,0 0-1,0 0 1,0 0-1,-1 0 1,1 0-1,0 0 1,-1 0 0,1 0-1,1-5 1,8-32-12166</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1:49.433"/>
    </inkml:context>
    <inkml:brush xml:id="br0">
      <inkml:brushProperty name="width" value="0.025" units="cm"/>
      <inkml:brushProperty name="height" value="0.025" units="cm"/>
    </inkml:brush>
  </inkml:definitions>
  <inkml:trace contextRef="#ctx0" brushRef="#br0">0 0 11531,'9'3'5305,"19"-3"-5176,-22 0 245,55 0-512,178 2-3152,-137 2 4599,-39 4 484,-1 2 0,97 28 0,-20-3-990,326 32 1857,7-38-1238,-338-23-1191,1171-1 701,-614-14-620,151 43-117,-452-12-86,1000-7 681,-209-108-534,-769 73-261,-399 22-42,-19 4-59,-20 6-88,-60 10 142,-153 19 0,-94-12-301,288-26 346,-1620 3 0,3-129-470,1400 100 464,-827-32-100,-1 47-95,238 4 129,614-7 249,-122 3 151,359 8-323,1-1 0,-1 1 1,0 0-1,0 0 0,1 0 0,-1 0 0,0 0 0,1 1 1,-1-1-1,0 0 0,0 0 0,1 0 0,-1 1 1,0-1-1,1 0 0,-1 1 0,0-1 0,1 0 1,-1 1-1,1-1 0,-1 1 0,1-1 0,-1 1 1,1-1-1,-1 1 0,1-1 0,-1 1 0,1 0 1,0-1-1,-1 2 0,1-1-6,0 0 1,1 0-1,-1 0 0,1 0 1,-1 0-1,1 0 0,-1 0 1,1 0-1,0 0 0,-1 0 1,1 0-1,0 0 1,0 0-1,-1 0 0,1-1 1,0 1-1,0 0 0,0-1 1,0 1-1,0-1 0,1 1 1,13 7-225,1-1 0,0-1 1,0 0-1,0-1 1,23 4-1,92 9-989,287-4 450,5-32 1088,-171 5 276,1239-4 2167,-634 15-4085,-1-25-4071,-446 1-460</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29.840"/>
    </inkml:context>
    <inkml:brush xml:id="br0">
      <inkml:brushProperty name="width" value="0.025" units="cm"/>
      <inkml:brushProperty name="height" value="0.025" units="cm"/>
    </inkml:brush>
  </inkml:definitions>
  <inkml:trace contextRef="#ctx0" brushRef="#br0">269 14 11563,'0'0'7260,"-11"-3"-4356,-6 0-2012,0 0 0,0 0-1,-25 1 1,35 2-769,0 1-1,0-1 1,-1 1 0,1 0-1,0 1 1,0 0 0,1 0 0,-1 1-1,0-1 1,1 1 0,-1 1 0,-11 7-1,12-5-106,0-1 0,1 1 0,-1 0 0,1 0 0,0 1 0,1-1 0,-1 1 0,1 0 0,-3 8 0,5-10-22,0-1-1,1 1 0,-1 0 1,1 0-1,0 0 0,0 0 1,1 0-1,-1 0 0,1 0 1,0 0-1,0 0 0,1 0 1,0-1-1,0 1 0,2 9 1,-2-13 4,0 1 1,1 0 0,-1-1-1,0 1 1,1 0 0,-1-1-1,1 0 1,-1 1 0,1-1-1,0 0 1,0 0 0,-1 0-1,1 0 1,0 0 0,0 0-1,0-1 1,0 1 0,0 0-1,0-1 1,0 0 0,0 1-1,0-1 1,0 0 0,0 0-1,1 0 1,-1-1 0,2 1-1,2-1 5,-1 0 1,1 1-1,-1-2 0,0 1 0,1-1 1,-1 1-1,0-2 0,0 1 0,6-4 0,-3 1-17,1-2-1,-1 1 1,-1-1-1,1 0 1,-1-1-1,-1 1 0,1-1 1,-1-1-1,-1 1 1,1-1-1,-2 0 0,1-1 1,-1 1-1,4-15 1,-7 16-13,-14 50-209,2-14 472,9-21-269,-2 4 418,2 1 0,0-1 1,-2 21-1,4-30-331,0-1 0,0 1 0,-1 0 0,1-1-1,1 1 1,-1-1 0,0 1 0,0-1 0,0 1 0,1-1 0,-1 1 0,1-1-1,-1 0 1,1 1 0,0-1 0,0 0 0,-1 1 0,1-1 0,0 0 0,0 0-1,0 0 1,0 1 0,0-1 0,1 0 0,-1-1 0,0 1 0,0 0 0,1 0-1,-1 0 1,0-1 0,1 1 0,-1-1 0,1 1 0,-1-1 0,1 1 0,-1-1-1,2 0 1,6 0 4,-1 0 1,0-1-1,1 0 0,-1-1 0,0 0 1,0 0-1,0-1 0,0 0 0,0 0 0,-1-1 1,1 0-1,-1 0 0,9-7 0,10-9-18,-1-1 0,24-27 0,-34 33 8,-15 14-55,1 1 1,-1-1 0,0 1 0,1-1 0,-1 1 0,0 0-1,1-1 1,-1 1 0,1 0 0,-1-1 0,1 1 0,-1 0 0,1-1-1,-1 1 1,0 0 0,1 0 0,0 0 0,-1-1 0,1 1-1,-1 0 1,1 0 0,-1 0 0,1 0 0,-1 0 0,1 0-1,-1 0 1,1 0 0,-1 0 0,1 0 0,-1 0 0,1 1 0,-1-1-1,2 0 1,5 20-76,-6 51 185,-1-40 54,0-29-139,0-1 0,0 1 1,0-1-1,0 1 1,0-1-1,1 1 1,-1-1-1,1 1 0,-1-1 1,1 1-1,0-1 1,-1 0-1,1 1 1,0-1-1,0 0 0,0 0 1,0 0-1,0 0 1,0 1-1,0-1 1,0-1-1,0 1 0,1 0 1,-1 0-1,0 0 1,1-1-1,-1 1 1,0 0-1,1-1 0,-1 0 1,1 1-1,-1-1 1,1 0-1,-1 1 1,1-1-1,-1 0 0,1 0 1,-1 0-1,3-1 1,27-9-2835,-7-9-6129,-10 0-1236</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0.480"/>
    </inkml:context>
    <inkml:brush xml:id="br0">
      <inkml:brushProperty name="width" value="0.025" units="cm"/>
      <inkml:brushProperty name="height" value="0.025" units="cm"/>
    </inkml:brush>
  </inkml:definitions>
  <inkml:trace contextRef="#ctx0" brushRef="#br0">174 152 13581,'0'0'7580,"0"-9"-4579,0 5-2772,-1 1 1,1-1-1,0 1 1,-1-1-1,0 1 1,0 0-1,0-1 1,0 1-1,-4-6 1,4 7-160,0 1 0,-1 0 0,1 0 0,0 0 0,-1-1 0,1 1 0,-1 1 0,1-1 0,-1 0 1,0 0-1,1 1 0,-1-1 0,0 1 0,1-1 0,-1 1 0,0 0 0,0-1 0,1 1 1,-1 0-1,0 0 0,0 0 0,1 1 0,-1-1 0,0 0 0,0 1 0,1-1 0,-1 1 0,0-1 1,1 1-1,-3 1 0,-3 2 26,1-1 0,-1 1 0,1 0 0,0 0 0,1 1 1,-1 0-1,1 0 0,0 0 0,0 1 0,0 0 0,1 0 0,0 0 0,-6 12 1,5-10 74,1 0 0,0 1 0,1-1 1,0 1-1,0 0 0,1 0 0,0 0 1,1 0-1,0 0 0,0 17 0,1-25-161,0 0 0,0 0 0,0 0 0,1 0 0,-1 0 0,0 0 0,1 0 0,-1 0 0,1 0 0,-1 0 0,1 0 0,0 0 0,-1-1 0,1 1 0,0 0 0,0 0 0,-1-1 0,1 1 0,0 0 0,0-1 0,0 1 0,0 0 0,0-1 0,1 1 0,32 3 167,-25-5-138,-1 0 1,0 0 0,0-1 0,0 0 0,0-1-1,9-4 1,-3-1-42,-1-1-1,0-1 1,-1 0-1,0-1 0,0 0 1,-1-1-1,0 0 1,-1-1-1,-1 0 1,0 0-1,-1-1 1,0 0-1,-1-1 1,-1 0-1,0 0 0,-1 0 1,0-1-1,-2 1 1,0-1-1,2-22 1,-5 38-9,-1 0 1,1 0 0,0 0-1,-1 0 1,1 0-1,0 0 1,0 0 0,-1 0-1,1 0 1,0 0-1,0 0 1,-1 0 0,1 0-1,0 0 1,-1 0-1,1 0 1,0 0 0,0 0-1,-1 0 1,1 0-1,0 0 1,0 0 0,-1 1-1,1-1 1,0 0-1,0 0 1,-1 0 0,1 0-1,0 1 1,0-1-1,0 0 1,0 0 0,-1 0-1,1 1 1,0-1-1,0 0 1,0 1 0,-14 25 53,1 0 1,1 2 0,1-1-1,2 1 1,-9 43-1,16-62 2,-2 5 34,1 0-1,0 0 1,1 0-1,-1 20 1,3-32-97,0 0-1,0 0 1,0 0-1,0 1 1,1-1 0,-1 0-1,0 0 1,1 0-1,0 0 1,-1 0 0,1 0-1,0 0 1,0 0 0,0 0-1,0 0 1,1 0-1,-1-1 1,0 1 0,1 0-1,-1-1 1,1 1-1,0-1 1,-1 0 0,1 0-1,0 1 1,0-1 0,0 0-1,0 0 1,0 0-1,0-1 1,0 1 0,0 0-1,0-1 1,0 0-1,4 1 1,-1 0-550,1-1 1,-1 0-1,1 0 0,-1 0 1,1-1-1,-1 0 0,0 0 1,1 0-1,9-4 0,-11 3-697,0-1 0,0 1 0,0-1 0,0 0 1,0 0-1,0 0 0,4-6 0,12-15-10127</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0.973"/>
    </inkml:context>
    <inkml:brush xml:id="br0">
      <inkml:brushProperty name="width" value="0.025" units="cm"/>
      <inkml:brushProperty name="height" value="0.025" units="cm"/>
    </inkml:brush>
  </inkml:definitions>
  <inkml:trace contextRef="#ctx0" brushRef="#br0">39 27 7143,'0'0'18818,"2"-6"-16608,5-15-793,-18 43-78,-19 56 394,28-71-1718,1 0 0,0 0 0,0 0 0,0 0-1,1 0 1,0 0 0,0 0 0,2 11 0,-1-16-16,0 0 0,-1 0 0,1 1 0,0-1 0,1 0 0,-1 0 0,0 0 0,1 0 0,-1 0 1,1-1-1,-1 1 0,1 0 0,0-1 0,0 1 0,0-1 0,-1 0 0,2 1 0,-1-1 0,0 0 0,0 0 0,0 0 0,0-1 1,1 1-1,-1 0 0,0-1 0,1 1 0,-1-1 0,4 0 0,7 1 1,0-1 0,-1 0 0,1-1 0,0 0 0,0-1 0,-1-1 0,1 0 0,-1 0 0,16-7 0,-24 8 0,0 1 0,0-1 0,0 0 0,-1 0 0,1 0 0,0-1 0,-1 1 0,0-1 0,1 0 0,-1 0 0,0 0 0,-1 0 0,1-1 0,0 1 0,-1-1 0,0 0 0,0 1 0,0-1 0,0 0 0,-1 0 0,1 0 0,-1-1 0,0 1 0,0 0 0,-1 0 0,1 0 0,-1-1 0,0 1 0,0 0 0,0-1 0,-2-5 0,2 10 0,-1-1 0,1 1 0,-1 0 0,1 0 0,-1 0 0,1 0 0,-1-1 0,1 1 0,-1 0 0,1 0 0,0 0 0,-1 0 0,1 0 0,-1 0 0,1 1 0,-1-1 0,1 0 0,-1 0 0,1 0 0,-1 0 0,1 0 0,-1 1 0,1-1 0,0 0 0,-1 0 0,1 1 0,-1-1 0,1 0 0,0 1 0,-1-1 0,1 0 0,0 1 0,0-1 0,-1 1 0,1-1 0,0 0 0,-1 1 0,-13 13 0,13-14 0,1 1 0,0-1 0,-1 0 0,1 0 0,0 0 0,0 1 0,-1-1 0,1 0 0,0 0 0,0 1 0,0-1 0,-1 0 0,1 0 0,0 1 0,0-1 0,0 0 0,0 1 0,0-1 0,0 0 0,-1 1 0,1-1 0,0 0 0,0 0 0,0 1 0,0-1 0,0 0 0,0 1 0,0-1 0,0 0 0,0 1 0,1-1 0,-1 0 0,0 1 0,0-1 0,0 0 0,0 1 0,0-1 0,0 0 0,1 0 0,-1 1 0,0-1 0,0 0 0,1 0 0,-1 1 0,1-1 0,19 2 0,24-12 0,-20-1-1680,11-8-5204,22-11-5793,-45 25 2368</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7.717"/>
    </inkml:context>
    <inkml:brush xml:id="br0">
      <inkml:brushProperty name="width" value="0.025" units="cm"/>
      <inkml:brushProperty name="height" value="0.025" units="cm"/>
    </inkml:brush>
  </inkml:definitions>
  <inkml:trace contextRef="#ctx0" brushRef="#br0">128 97 10634,'0'0'5552,"2"-9"-2894,-1 6-2283,12-43 2505,-13 44-2498,1 0 1,-1 0-1,0 0 1,0 0-1,0-1 1,0 1-1,0 0 0,0 0 1,-1 0-1,1 0 1,-1-1-1,0-1 1,0 3-302,0 0 0,0 0-1,-1 0 1,1 1 0,0-1 0,0 0 0,-1 1 0,1-1-1,-1 1 1,1 0 0,0-1 0,-1 1 0,1 0 0,-1 0-1,1 0 1,0 0 0,-1 0 0,1 0 0,-1 0 0,1 0-1,0 1 1,-1-1 0,1 0 0,-2 2 0,-33 12 455,30-10-475,1 1-1,-1-1 1,1 1-1,0 0 1,0 0 0,1 1-1,-1-1 1,1 1-1,1 0 1,-1 0 0,1 0-1,0 1 1,0-1 0,0 1-1,1 0 1,-2 13-1,4-19-58,0-1-1,0 1 1,0 0-1,0-1 1,0 1-1,0 0 0,0-1 1,0 1-1,0-1 1,0 1-1,1 0 1,-1-1-1,0 1 0,0-1 1,1 1-1,-1-1 1,1 1-1,-1-1 1,0 1-1,1-1 0,-1 1 1,1-1-1,-1 1 1,1-1-1,-1 0 1,1 1-1,-1-1 1,1 0-1,-1 1 0,1-1 1,0 0-1,-1 0 1,2 1-1,26-5 129,22-21 92,-37 14-188,0-1 0,0 0 0,11-14 0,-9 10-42,-14 17-23,0 0 0,-1 1 0,1-1 0,0 0 0,-1 0 0,1 1 0,-1-1 0,1 0 0,-1 1 0,0-1 0,1 1 0,-1-1 0,0 0 0,0 1 0,0-1 0,0 1 0,0-1 0,-1 3 0,2 40-5,-1-42 36,0-1-1,-1 1 0,1 0 0,0 0 1,0-1-1,1 1 0,-1 0 1,0-1-1,1 1 0,-1 0 0,1-1 1,-1 1-1,1 0 0,0-1 1,0 1-1,0-1 0,-1 1 1,2-1-1,-1 1 0,0-1 0,0 0 1,0 0-1,1 1 0,-1-1 1,3 1-1,-1-1 7,0 0 1,-1-1-1,1 0 1,0 0-1,0 1 1,0-2-1,0 1 1,0 0-1,0-1 1,0 1-1,0-1 1,0 0-1,0 0 1,-1 0-1,5-2 1,14-8 42,0 0 0,-1-2 0,31-24 1,2-2-23,-33 30-105,-10 15 81,-10 30 246,-1-33-196,0-1 0,1 1-1,0-1 1,-1 1 0,1-1 0,0 1-1,0-1 1,1 1 0,-1 0-1,1-1 1,-1 1 0,3 4-1,-1-6-33,0-1 0,0 0 0,1 1-1,-1-1 1,0 0 0,1 0-1,-1 0 1,0-1 0,0 1 0,1 0-1,-1-1 1,0 0 0,0 1 0,0-1-1,1 0 1,-1 0 0,0 0-1,0 0 1,2-3 0,11-2-1232,-7 3-433,0 0-1,-1 0 0,1-1 1,-1 0-1,0 0 1,0 0-1,-1-1 0,11-10 1,6-9-6837</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8.420"/>
    </inkml:context>
    <inkml:brush xml:id="br0">
      <inkml:brushProperty name="width" value="0.025" units="cm"/>
      <inkml:brushProperty name="height" value="0.025" units="cm"/>
    </inkml:brush>
  </inkml:definitions>
  <inkml:trace contextRef="#ctx0" brushRef="#br0">90 0 14670,'0'0'7853,"-5"10"-6636,-9 18-578,1 1 1,1 0 0,2 0-1,1 1 1,1 1 0,2-1-1,1 1 1,1 0 0,2 0-1,3 56 1,-1-86-637,0-1 0,-1 0 0,1 1-1,0-1 1,0 1 0,0-1 0,0 1 0,0-1 0,0 1 0,0-1 0,0 1 0,0-1 0,0 0 0,0 1-1,1-1 1,-1 1 0,0-1 0,0 1 0,0-1 0,0 0 0,1 1 0,-1-1 0,0 1 0,1-1 0,-1 0 0,0 1-1,1-1 1,-1 0 0,0 1 0,1-1 0,-1 0 0,0 0 0,1 1 0,-1-1 0,1 0 0,-1 0 0,1 0 0,-1 0-1,0 0 1,1 1 0,-1-1 0,1 0 0,-1 0 0,1 0 0,-1 0 0,1 0 0,-1 0 0,1 0 0,-1-1-1,0 1 1,1 0 0,-1 0 0,1 0 0,-1 0 0,1-1 0,0 0-4,1 0 0,-1 0-1,0 0 1,0 0 0,0 0 0,0-1 0,0 1-1,0 0 1,0-1 0,0 1 0,-1 0 0,1-1-1,0 1 1,-1-1 0,1-1 0,1-13-134,0 1-1,-1-1 1,-1 1-1,-2-17 1,2 26 131,-1 1-1,1-1 1,-1 1 0,-1-1-1,1 1 1,-1 0 0,0-1-1,0 1 1,0 0 0,-1 0-1,0 1 1,0-1 0,0 0-1,-8-7 1,19 20 35,-6-5-35,0-1 0,0 1 0,0-1 0,1 0 0,-1 0 0,1 0 0,-1 0 0,5 3 0,4 0-383,1-1 1,-1 0 0,0-1 0,1 0 0,0-1 0,16 2-1,73-4-9081,-98 0 9165,0-1 0,0 1-1,1-1 1,-1 0 0,0 1 0,0-1 0,0-1 0,0 1-1,0 0 1,0-1 0,0 0 0,-1 1 0,5-5-1,-6 5 610,0 0 0,1 0-1,-1-1 1,0 1-1,0-1 1,0 1-1,-1 0 1,1-1 0,0 0-1,-1 1 1,1-1-1,-1 0 1,1 1 0,-1-1-1,0 0 1,1-3-1,-6 4 3001,-12 8-1877,12-2-1083,0 1 0,0-1-1,1 1 1,0 0 0,0 0-1,0 0 1,1 1 0,0-1-1,0 1 1,1-1 0,0 1-1,0 0 1,0 0 0,1 0-1,-1 11 1,2-18-334,0 1 0,0 0 0,0-1 0,0 1 0,0-1-1,1 1 1,-1 0 0,0-1 0,0 1 0,0-1 0,1 1 0,-1-1 0,0 1 0,0-1 0,1 1 0,-1-1 0,0 1 0,1-1-1,-1 1 1,1-1 0,-1 1 0,1-1 0,-1 0 0,1 1 0,-1-1 0,1 0 0,-1 1 0,1-1 0,-1 0 0,1 0-1,1 1 1,24-3 221,-19 0-198,0 0-1,-1 0 1,1-1 0,-1 0-1,10-6 1,-7 2-47,-1-2 0,0 1-1,0-2 1,-1 1 0,13-21 0,-7 10-225,-20 56-339,4-28 586,-1 2-2,1 0 0,0 0-1,1 0 1,0 0 0,0 1-1,0 11 1,2-21-63,0-1 0,0 1 0,0-1 1,1 1-1,-1-1 0,0 1 0,0-1 0,0 1 0,1-1 1,-1 1-1,0-1 0,0 1 0,1-1 0,-1 0 0,1 1 0,-1-1 1,0 0-1,1 1 0,-1-1 0,1 0 0,-1 1 0,0-1 1,1 0-1,-1 0 0,1 0 0,-1 1 0,1-1 0,-1 0 1,1 0-1,-1 0 0,2 0 0,24 0-2617,23-11-3322,-16-7 432,-1-4-5526</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9.105"/>
    </inkml:context>
    <inkml:brush xml:id="br0">
      <inkml:brushProperty name="width" value="0.025" units="cm"/>
      <inkml:brushProperty name="height" value="0.025" units="cm"/>
    </inkml:brush>
  </inkml:definitions>
  <inkml:trace contextRef="#ctx0" brushRef="#br0">130 1 13997,'0'0'2451,"-10"7"-220,4-3-1953,-43 29 2158,46-31-2073,-1 1 1,1-1-1,-1 1 0,1 0 0,0 1 1,0-1-1,1 0 0,-1 1 0,1 0 1,-1-1-1,1 1 0,-2 6 0,41-8-379,-16-7-699,11-3-201,-31 7 900,-1 1-1,1 0 0,0 0 1,0 0-1,-1 0 1,1 0-1,0 0 0,-1 0 1,1 0-1,0 0 1,-1 0-1,1 0 1,0 0-1,-1 1 0,1-1 1,0 0-1,-1 0 1,1 1-1,0-1 0,-1 0 1,1 1-1,-1-1 1,1 1-1,-1-1 0,1 1 1,-1-1-1,1 1 1,-1-1-1,1 1 0,-1-1 1,1 2-1,11 41 589,-3 0 0,-1 0 0,-2 1 0,-2 0 0,-2 0 0,-5 66 0,2-105-449,0-1 1,0 0-1,0 1 0,0-1 1,-1 0-1,0 0 0,0 0 0,0 0 1,0 0-1,0 0 0,-1-1 1,0 1-1,0-1 0,0 0 0,0 0 1,0 0-1,-1 0 0,1 0 1,-1-1-1,-6 4 0,8-5-57,-1 0 0,1 0 0,-1 0-1,0 0 1,1-1 0,-1 1 0,0-1 0,0 0-1,1 1 1,-1-1 0,0 0 0,0-1-1,1 1 1,-1 0 0,0-1 0,1 0 0,-1 0-1,0 1 1,1-2 0,-1 1 0,1 0 0,-1 0-1,1-1 1,0 1 0,0-1 0,-1 0-1,1 0 1,0 0 0,0 0 0,1 0 0,-1 0-1,0 0 1,-1-4 0,-2-2-66,0 0 0,1 0 0,1 0 0,-1-1 0,1 1 0,0-1 0,1 0 0,0 0 0,1 0 0,0 0 0,0 0 0,1-14 0,0 18 0,1-1 0,0 1 0,0 0 0,0 0 0,0 0 0,1 0 0,0 0 0,0 0 0,0 0 0,1 0 0,0 1 0,0-1 0,0 1 0,0 0 0,1 0 0,-1 0 0,1 0 0,0 1 0,0-1 0,0 1 0,1 0 0,6-3 0,85-37 0,-60 29 0,0-2 0,42-26 0,-68 36 0,0-1 0,0 0 0,-1-1 0,0 0 0,-1-1 0,0 0 0,0 0 0,-1 0 0,0-1 0,-1 0 0,10-20 0,-15 29 0,-1-1 0,1 1 0,0-1 0,0 0 0,-1 0 0,1 1 0,-1-1 0,0 0 0,1 0 0,-1 0 0,0 0 0,0 1 0,0-1 0,0 0 0,-1 0 0,1-2 0,-1 4 0,1-1 0,-1 0 0,1 1 0,-1-1 0,1 1 0,-1-1 0,1 1 0,-1 0 0,1-1 0,-1 1 0,0-1 0,1 1 0,-1 0 0,0-1 0,1 1 0,-1 0 0,0 0 0,1 0 0,-1-1 0,0 1 0,1 0 0,-1 0 0,0 0 0,0 0 0,1 0 0,-2 1 0,-3 0 0,0 0 0,0 0 0,1 1 0,-1-1 0,1 1 0,-1 0 0,1 1 0,0-1 0,0 1 0,-5 4 0,-2 2 0,2-3 0,0 1 0,1 1 0,0 0 0,0 0 0,1 0 0,0 1 0,0 0 0,1 0 0,-8 16 0,14-24 2,0 1 0,0-1 0,0 0 0,0 1 0,1-1 0,-1 0 0,0 1 0,1-1 0,0 0 0,-1 0 0,1 0-1,-1 0 1,1 1 0,0-1 0,0 0 0,0 0 0,0 0 0,0-1 0,0 1 0,0 0 0,0 0 0,0 0 0,0-1 0,0 1 0,0 0 0,1-1 0,-1 1 0,0-1 0,0 0 0,1 1 0,-1-1 0,0 0 0,1 0 0,-1 0-1,2 0 1,53 8-300,-53-8 243,77 0-6677,-34-3-1788</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39.836"/>
    </inkml:context>
    <inkml:brush xml:id="br0">
      <inkml:brushProperty name="width" value="0.025" units="cm"/>
      <inkml:brushProperty name="height" value="0.025" units="cm"/>
    </inkml:brush>
  </inkml:definitions>
  <inkml:trace contextRef="#ctx0" brushRef="#br0">28 1 14606,'0'0'9295,"-3"12"-8084,-2 0-82,2-4-768,0 0 1,0 0 0,0 0-1,1 1 1,0-1-1,1 1 1,0-1-1,0 1 1,1 0 0,0-1-1,0 1 1,3 11-1,-1-18-321,-1 0 0,1 0 1,0 0-1,0 0 0,0 0 0,0-1 0,0 1 0,0 0 0,0-1 0,0 0 0,1 0 0,-1 0 0,1 0 0,-1 0 0,1 0 1,-1 0-1,1-1 0,-1 1 0,1-1 0,0 0 0,-1 0 0,1 0 0,2 0 0,65-6 392,-57 2-396,-1 0 1,1-1 0,-1 0-1,0-1 1,22-14 0,34-15 47,-67 34-82,0 1-1,-1 0 1,1-1 0,0 1 0,0 0 0,0 0 0,0 0-1,0 0 1,0 0 0,0 0 0,-1 0 0,1 0-1,0 0 1,0 0 0,0 0 0,0 1 0,0-1-1,0 0 1,-1 1 0,1-1 0,0 0 0,0 1-1,0-1 1,-1 1 0,1-1 0,0 1 0,-1 0-1,1-1 1,0 1 0,-1 0 0,1-1 0,-1 1-1,1 0 1,-1 0 0,0-1 0,1 1 0,-1 1-1,1-1 2,0 0-1,-1 1 1,1-1-1,0 0 1,0 0-1,0 0 1,-1 0-1,1 0 1,0 0-1,0 0 1,1 0-1,-1-1 1,0 1-1,0 0 1,0-1-1,0 1 1,1 0-1,-1-1 1,0 0-1,0 1 1,1-1-1,-1 0 1,3 1-1,4-2-88,-1 0 0,0 0 0,1-1 0,-1 0 0,0-1 0,12-4 0,-14 4-71,1 1 0,-1-1-1,1 1 1,-1 1 0,1-1 0,0 1 0,0 0 0,0 0 0,0 1 0,0 0-1,7 0 1,-11 4-4432</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0.210"/>
    </inkml:context>
    <inkml:brush xml:id="br0">
      <inkml:brushProperty name="width" value="0.025" units="cm"/>
      <inkml:brushProperty name="height" value="0.025" units="cm"/>
    </inkml:brush>
  </inkml:definitions>
  <inkml:trace contextRef="#ctx0" brushRef="#br0">0 0 18514,'0'0'6342</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0.765"/>
    </inkml:context>
    <inkml:brush xml:id="br0">
      <inkml:brushProperty name="width" value="0.025" units="cm"/>
      <inkml:brushProperty name="height" value="0.025" units="cm"/>
    </inkml:brush>
  </inkml:definitions>
  <inkml:trace contextRef="#ctx0" brushRef="#br0">0 0 13485,'0'0'9972,"2"11"-8488,7 83 1494,-7 181 1,-4-131-1729,2-143-1090,1-7-109,0 1 0,0-1 0,1 0-1,0 1 1,0-1 0,5-8 0,4-12 52,25-89-103,39-114 0,-74 226 0,-1 1 0,1 0 0,-1 0 0,1 0 0,0 0 0,0 0 0,0 0 0,0 0 0,1 1 0,-1-1 0,0 0 0,1 1 0,-1-1 0,1 1 0,-1-1 0,1 1 0,0-1 0,0 1 0,0 0 0,-1 0 0,1 0 0,0 0 0,0 0 0,1 1 0,-1-1 0,0 1 0,4-1 0,-4 1 0,1 1 0,0 0 0,0 0 0,0 0 0,-1 1 0,1-1 0,-1 1 0,1-1 0,-1 1 0,1 0 0,-1 0 0,0 0 0,0 0 0,0 0 0,0 1 0,0-1 0,-1 0 0,1 1 0,1 4 0,0-3 0,-1 0 0,0 0 0,0 0 0,-1 0 0,1 1 0,-1-1 0,0 1 0,0-1 0,0 1 0,0-1 0,-1 1 0,0-1 0,0 1 0,0 0 0,-1-1 0,0 1 0,1-1 0,-2 1 0,1-1 0,0 0 0,-1 1 0,0-1 0,0 0 0,0 0 0,0 0 0,-1 0 0,0 0 0,-5 6 0,3-6 0,1 0 0,-1 0 0,0 0 0,0-1 0,0 0 0,0 1 0,-1-2 0,1 1 0,-1-1 0,0 0 0,1 0 0,-1 0 0,0-1 0,0 0 0,0 0 0,0-1 0,-1 1 0,1-1 0,0-1 0,0 1 0,-10-3 0,15 3-35,0-1 0,0 1 1,0 0-1,0-1 0,0 1 0,0-1 1,0 1-1,0-1 0,0 0 0,0 1 1,1-1-1,-1 0 0,0 0 0,0 1 0,1-1 1,-1 0-1,0 0 0,1 0 0,-1 0 1,1 0-1,0 0 0,-1 0 0,1 0 1,-1 0-1,1 0 0,0 0 0,0 0 0,0 0 1,0 0-1,0 0 0,0 0 0,0-1 1,0 1-1,0 0 0,0 0 0,1 0 1,-1 0-1,1-1 0,0-1-169,-1 0-1,1 0 1,1 0 0,-1 1-1,0-1 1,1 1-1,-1-1 1,1 1 0,0-1-1,-1 1 1,1 0-1,0 0 1,3-2 0,6-3-1938,0 2 1,0 0-1,1 0 0,-1 1 1,17-4-1,3 1-3725</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1.102"/>
    </inkml:context>
    <inkml:brush xml:id="br0">
      <inkml:brushProperty name="width" value="0.025" units="cm"/>
      <inkml:brushProperty name="height" value="0.025" units="cm"/>
    </inkml:brush>
  </inkml:definitions>
  <inkml:trace contextRef="#ctx0" brushRef="#br0">7 4 13741,'0'0'12812,"1"9"-11258,-1 12-660,0-1 1,-6 30-1,6-45-764,-1-4-114,1 0 1,0 0-1,0 0 0,0 0 0,0 0 1,0 0-1,0 0 0,0 0 1,0 0-1,0 0 0,0 0 1,0 0-1,1 0 0,-1 0 1,0 0-1,1 0 0,-1 0 1,0 0-1,1-1 0,0 2 1,0-1 8,-1-1 0,1 0 0,0 0 0,-1 0 0,1 0 1,-1 0-1,1 0 0,-1 0 0,1 0 0,0 0 0,-1 0 0,1 0 1,-1 0-1,1 0 0,-1-1 0,1 1 0,0 0 0,-1 0 1,1-1-1,-1 1 0,1 0 0,-1-1 0,0 1 0,1-1 0,3-2 85,0 0-1,-1 0 1,0 0-1,0-1 1,0 0-1,0 1 1,3-7-1,-3 2-109,0 0 0,-1 0 0,0 0 0,-1-1 0,0 1 0,0-1 0,-1 1 0,0-12 0,0 13 0,6 32-1662,-4-22 991,0 0 0,0 0 0,0-1 0,0 1 0,0 0 0,1-1 0,-1 0 0,1 0 0,5 4 0,-2-3-791,0 1 0,1-1 0,0 0 1,0-1-1,0 0 0,0 0 0,14 2 0,5-1-5857</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01.157"/>
    </inkml:context>
    <inkml:brush xml:id="br0">
      <inkml:brushProperty name="width" value="0.025" units="cm"/>
      <inkml:brushProperty name="height" value="0.025" units="cm"/>
    </inkml:brush>
  </inkml:definitions>
  <inkml:trace contextRef="#ctx0" brushRef="#br0">1 442 9513,'0'0'2584,"9"-1"-2547,20-5 194,0 1 0,0 2 1,0 1-1,1 2 0,-1 1 0,0 1 0,1 1 0,-1 1 1,41 13-1,-29-3-156,0-2 1,1-1 0,1-2-1,0-2 1,45 1-1,600-20 2117,-344 0-1960,683 24 398,-67-34-529,-191-5 1751,1 37-2146,-59-1-943,-633-9 1181,1315 32 1398,-1352-29-1552,198 8-1502,-2098-31 762,1493 10 815,-963-17 19,0 63 196,914-7 301,-1047 41-4194,1335-71 3851,-171 4 1221,279-2-1027,0 0 0,0 1 1,-1 2-1,1-1 0,1 2 0,-1 1 1,1 0-1,0 1 0,-17 10 0,33-16-218,1 0 1,0-1-1,-1 1 0,1 0 0,0 0 0,0 0 1,0 0-1,0 0 0,0 1 0,0-1 0,0 0 1,0 0-1,0 1 0,1-1 0,-1 0 0,0 3 0,0-3-10,1 0-1,0-1 0,1 1 0,-1 0 0,0 0 0,0-1 0,0 1 0,0 0 0,1 0 0,-1-1 0,0 1 0,1 0 0,-1-1 0,0 1 0,1 0 1,-1-1-1,1 1 0,-1 0 0,1-1 0,-1 1 0,1-1 0,0 1 0,0 0 0,4 1 2,-1 1 1,1-1-1,0 0 0,0 0 1,0 0-1,0 0 1,0-1-1,6 1 0,43 4 66,0-3 0,70-3-1,-54-2-47,844-74-2482,-723 53 1865,1311-187-793,162-18 5683,-624 144-3381,-260 26-3282,-460 25-1781</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1.460"/>
    </inkml:context>
    <inkml:brush xml:id="br0">
      <inkml:brushProperty name="width" value="0.025" units="cm"/>
      <inkml:brushProperty name="height" value="0.025" units="cm"/>
    </inkml:brush>
  </inkml:definitions>
  <inkml:trace contextRef="#ctx0" brushRef="#br0">80 45 10730,'0'0'12807,"-9"1"-11862,6 0-840,0-1 1,0 0 0,-1 1-1,1 0 1,0 0-1,0 0 1,0 0 0,0 0-1,0 0 1,0 1-1,1 0 1,-1-1 0,0 1-1,1 0 1,-1 0-1,1 1 1,0-1 0,0 0-1,0 1 1,0 0-1,0-1 1,0 1 0,1 0-1,-1 0 1,1 0-1,0 0 1,0 0 0,0 0-1,0 0 1,0 0-1,0 4 1,2-6-84,0 0 1,0-1-1,0 1 1,0 0-1,0-1 1,0 1-1,0-1 1,0 1-1,0-1 1,0 0-1,0 1 1,0-1-1,0 0 1,0 0-1,0 0 1,0 0-1,0 0 1,0 0-1,0 0 0,0 0 1,1 0-1,-1 0 1,1-1-1,29-3 154,-24 0-161,-1 1-1,1-1 0,-1 0 0,0-1 1,0 1-1,0-1 0,8-9 1,-12 13-7,0-1 1,0 0 0,-1 0 0,1 0 0,0 0 0,-1 0 0,1 0 0,-1-1 0,0 1-1,0 0 1,0-1 0,0 1 0,0-1 0,0 1 0,-1-1 0,1 1 0,-1-1 0,0 0-1,1 1 1,-1-1 0,-1 0 0,1 1 0,0-1 0,-2-4 0,2 6-13,-1 0 1,0 1 0,1-1-1,-1 0 1,0 0 0,0 1 0,0-1-1,0 1 1,0-1 0,0 1-1,0-1 1,1 1 0,-1 0-1,0-1 1,0 1 0,-1 0-1,1 0 1,0 0 0,0 0-1,0 0 1,0 0 0,0 0 0,0 0-1,0 0 1,0 0 0,0 1-1,0-1 1,0 0 0,0 1-1,-1 0 1,0-1-22,1 1 0,-1-1 0,1 1 0,-1 0-1,1-1 1,0 1 0,-1 0 0,1 0 0,0 0 0,0 0 0,0 0 0,0 0 0,0 0-1,0 0 1,0 0 0,0 1 0,0-1 0,0 0 0,1 1 0,-2 2 0,2-3-283,0 1 0,0-1 0,1 0 0,-1 0 0,0 1 0,1-1 0,-1 0 0,1 0 0,-1 1 0,1-1 0,0 0 0,0 0 0,-1 0 0,1 0 0,0 0 0,0 0 0,0 0 0,0 0 0,0 0 0,0-1 0,0 1 0,0 0 0,1-1 0,-1 1 0,0 0 0,0-1 0,1 0 0,-1 1 0,0-1 0,1 0 0,-1 1 0,0-1 0,3 0 0,-1 0-244,21 6-5208</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2.083"/>
    </inkml:context>
    <inkml:brush xml:id="br0">
      <inkml:brushProperty name="width" value="0.025" units="cm"/>
      <inkml:brushProperty name="height" value="0.025" units="cm"/>
    </inkml:brush>
  </inkml:definitions>
  <inkml:trace contextRef="#ctx0" brushRef="#br0">110 142 5862,'0'0'14723,"-9"-3"-13319,-31-8-240,38 11-1053,0 0 1,0 0-1,0 0 1,0 0 0,0 0-1,0 1 1,0-1 0,0 1-1,0-1 1,0 1-1,0 0 1,0 0 0,0 0-1,0 0 1,1 0 0,-1 0-1,0 0 1,1 0-1,-1 1 1,1-1 0,-1 1-1,1-1 1,0 1 0,-2 2-1,1-2 41,1 1 1,-1-1-1,1 1 0,-1 0 0,1 0 1,0 0-1,0 0 0,0 0 0,1 0 1,-1 0-1,0 0 0,1 0 0,0 4 1,1-6-143,-1 0 1,1 0 0,-1 0 0,1-1 0,0 1 0,-1 0 0,1-1 0,0 1-1,0-1 1,-1 1 0,1-1 0,0 1 0,0-1 0,0 0 0,0 1-1,0-1 1,0 0 0,0 0 0,0 1 0,0-1 0,-1 0 0,1 0 0,0 0-1,0 0 1,0 0 0,1-1 0,29-1 160,-23 0-152,1-1 1,-1 0-1,1-1 1,-1 0-1,-1 0 0,1 0 1,0-1-1,-1-1 1,0 1-1,0-1 0,-1 0 1,11-13-1,-2 1-81,0-2 1,-2 1-1,18-34 0,-23 32-311,-17 28 37,-19 33 383,22-30 120,1 0 0,1 1 0,-1 0 0,2 0 0,-1 0 0,2 0 0,-2 13-1,3-22-145,1 1-1,-1-1 0,1 1 1,0-1-1,0 1 1,0-1-1,1 1 0,-1-1 1,0 1-1,1-1 0,0 0 1,-1 1-1,1-1 0,0 0 1,0 1-1,1-1 1,-1 0-1,0 0 0,1 0 1,-1 0-1,1 0 0,0 0 1,-1 0-1,1-1 0,0 1 1,0-1-1,0 1 0,0-1 1,1 0-1,-1 0 1,0 0-1,0 0 0,1 0 1,-1 0-1,1-1 0,-1 1 1,5 0-1,5 0 31,0 0 0,0-1 0,0 0 0,0-1-1,0 0 1,0-1 0,0-1 0,15-4 0,-23 6-74,0 0 0,-1-1 0,1 1 1,0-1-1,0 0 0,-1 0 0,0 0 0,1-1 0,-1 1 1,0-1-1,0 0 0,0 0 0,0 0 0,-1 0 0,1 0 1,-1-1-1,0 1 0,0-1 0,0 1 0,0-1 0,-1 0 1,0 0-1,1 0 0,-1 0 0,-1 0 0,1 0 0,0-7 1,-1 10 11,-1 1 0,1 0 0,0 0 0,-1 0 0,1 0 0,0 0 0,-1 0 0,1 0 1,0-1-1,-1 1 0,1 0 0,0 0 0,-1 0 0,1 0 0,0 0 0,-1 1 0,1-1 1,0 0-1,-1 0 0,1 0 0,0 0 0,-1 0 0,1 0 0,0 1 0,-1-1 0,1 0 1,0 0-1,0 0 0,-1 1 0,1-1 0,0 0 0,0 0 0,-1 1 0,1-1 0,0 0 1,0 0-1,0 1 0,0-1 0,-1 0 0,1 1 0,0 0 0,-12 11 84,10-9 14,0 0 0,1 0-1,-1 0 1,1 0 0,-1 0 0,1 1-1,0-1 1,1 1 0,-1-1-1,0 0 1,1 5 0,0-7-62,0 0 1,1 0-1,-1 0 1,1 0-1,-1 0 1,1 0-1,-1 0 1,1 0-1,0 0 1,-1 0-1,1 0 1,0 0 0,0-1-1,-1 1 1,1 0-1,0-1 1,0 1-1,0 0 1,0-1-1,0 1 1,0-1-1,0 1 1,0-1-1,0 0 1,0 0-1,0 1 1,1-1-1,-1 0 1,0 0-1,0 0 1,0 0-1,0 0 1,0 0-1,0 0 1,2-1-1,6 0 14,1 0 1,-1-1-1,0 0 0,0 0 0,0-1 0,0 0 0,0-1 0,0 0 1,10-7-1,-13 8-109,-1 0 1,0 0-1,1-1 1,-1 0-1,-1 0 1,1 0-1,-1-1 1,1 0-1,-1 0 1,-1 0-1,1 0 1,-1 0-1,0-1 1,0 1-1,2-8 1,-37 71-129,30-54 248,1 0 0,-1 0-1,1 0 1,0 0 0,0 0-1,0 0 1,1 0 0,-1 0-1,1 0 1,0 0 0,0 1-1,1-1 1,1 7 0,-1-9-102,0 0 0,1 0 0,-1 0 1,1 0-1,-1-1 0,1 1 1,0 0-1,-1-1 0,1 1 0,0-1 1,0 0-1,0 0 0,0 1 0,0-1 1,1-1-1,-1 1 0,0 0 0,0 0 1,1-1-1,-1 1 0,0-1 0,1 0 1,-1 0-1,5 0 0,35 0-3443,0-10-3393,-10-3-105</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2.441"/>
    </inkml:context>
    <inkml:brush xml:id="br0">
      <inkml:brushProperty name="width" value="0.025" units="cm"/>
      <inkml:brushProperty name="height" value="0.025" units="cm"/>
    </inkml:brush>
  </inkml:definitions>
  <inkml:trace contextRef="#ctx0" brushRef="#br0">152 1 13004,'0'0'9124,"-9"4"-8131,-11 4-616,2-1 443,1 0 0,-24 15 0,38-21-673,0 1 1,-1 0 0,1 1 0,0-1-1,0 0 1,1 1 0,-1 0 0,0-1-1,1 1 1,0 0 0,-1 1 0,1-1-1,1 0 1,-1 0 0,0 1 0,1-1-1,-1 1 1,1 0 0,-1 4 0,2-7-135,1 0 0,-1 0 0,0 1 0,0-1-1,0 0 1,1 0 0,-1 0 0,0 0 0,1 0 0,-1 0 0,1 0 0,0 0 0,-1 0 0,1 0 0,0 0 0,-1 0 0,1-1 0,0 1 0,0 0 0,0 0 0,0-1 0,0 1 0,0 0 0,0-1 0,0 1 0,0-1 0,0 1-1,0-1 1,0 0 0,0 0 0,0 1 0,0-1 0,0 0 0,2 0 0,48 2-1276,-39-3 332,1 1-904,-1-1 0,1-1 0,-1 0 0,0 0 0,0-1 0,0-1 0,12-5 0,10-5-9664</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3.048"/>
    </inkml:context>
    <inkml:brush xml:id="br0">
      <inkml:brushProperty name="width" value="0.025" units="cm"/>
      <inkml:brushProperty name="height" value="0.025" units="cm"/>
    </inkml:brush>
  </inkml:definitions>
  <inkml:trace contextRef="#ctx0" brushRef="#br0">5 3 11435,'0'0'14600,"-2"8"-14237,2-7-356,-1 1 14,1 1 0,-1-1 0,1 0-1,-1 0 1,1 0 0,0 1 0,0-1-1,0 0 1,1 0 0,-1 0 0,1 4-1,0-5-12,0-1-1,0 1 0,0 0 0,0 0 0,0 0 0,0-1 0,0 1 0,0-1 1,0 1-1,0-1 0,1 1 0,-1-1 0,0 0 0,0 1 0,0-1 0,1 0 1,-1 0-1,0 0 0,0 0 0,1 0 0,-1 0 0,0 0 0,0-1 0,0 1 0,1 0 1,-1-1-1,0 1 0,0 0 0,2-2 0,38-11 51,-34 10-68,1-1 0,1 1 0,-1 1 0,0 0-1,1 0 1,-1 0 0,1 1 0,-1 1-1,1-1 1,0 2 0,-1-1 0,11 2-1,14 18 795,-30-17-680,0-1-1,0 1 1,1-1-1,-1 0 1,0 0-1,1 0 1,-1-1 0,1 1-1,-1-1 1,1 0-1,0 0 1,4 1-1,14-1-220,-1 0-1,1-1 1,0-1 0,0-2-1,0 0 1,-1-1-1,0-1 1,1-1-1,-2 0 1,1-2-1,29-16 1,-48 24 87,0-1-1,0 1 1,0-1 0,0 1 0,1 0-1,-1 0 1,0-1 0,0 1-1,0 1 1,0-1 0,0 0-1,0 1 1,0-1 0,0 1-1,0-1 1,0 1 0,0 0 0,0 0-1,-1 0 1,1 0 0,0 0-1,0 0 1,-1 0 0,1 1-1,-1-1 1,1 1 0,-1-1 0,0 1-1,1-1 1,-1 1 0,0 0-1,0 0 1,0 0 0,1 3-1,5 8-122,0 1 0,-1 0-1,5 19 1,-10-30 263,5 18 381,-1 0 0,0 0 0,-2 0 0,-1 0 0,0 0 0,-3 35-1,1-46-291,-1-1 0,0 1 0,-1 0 0,0-1 0,0 1 0,-1-1-1,0 0 1,-1 0 0,0 0 0,-1 0 0,1-1 0,-2 0 0,1 0-1,-1 0 1,0 0 0,-13 10 0,18-16-199,-1-1 0,1 1 0,-1-1 0,0 0 0,1 0 0,-1 0 0,0 0 0,0 0 0,0 0 0,0 0 0,0-1 0,0 1 0,0-1 0,0 0 0,0 1 0,0-1 0,0 0 0,0 0 0,0 0 0,0 0 0,0-1 0,-3 0 0,2 0 0,1 0 0,-1-1 0,1 1 0,0-1 0,0 0 0,0 1 0,0-1 0,0 0 0,0-1 0,0 1 0,1 0 0,-1 0 0,1-1 0,-3-3 0,0-6 0,-1 0 0,1 0 0,1 0 0,0 0 0,1 0 0,-1-17 0,2 16-139,1 0 0,0-1 0,1 1 0,1 0 0,0 0 0,0 0 0,2 0 0,5-14 0,-7 19-54,2 1-1,-1 1 0,1-1 0,0 0 1,1 1-1,-1 0 0,1 0 0,0 0 1,1 1-1,-1-1 0,1 1 0,0 0 1,1 1-1,-1 0 0,11-6 0,-2 3-4728,-3-2-2461</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43.407"/>
    </inkml:context>
    <inkml:brush xml:id="br0">
      <inkml:brushProperty name="width" value="0.025" units="cm"/>
      <inkml:brushProperty name="height" value="0.025" units="cm"/>
    </inkml:brush>
  </inkml:definitions>
  <inkml:trace contextRef="#ctx0" brushRef="#br0">1 19 17617,'0'0'5637,"55"-19"-17008</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29.997"/>
    </inkml:context>
    <inkml:brush xml:id="br0">
      <inkml:brushProperty name="width" value="0.025" units="cm"/>
      <inkml:brushProperty name="height" value="0.025" units="cm"/>
    </inkml:brush>
  </inkml:definitions>
  <inkml:trace contextRef="#ctx0" brushRef="#br0">280 52 18257,'-1'-3'271,"1"1"0,-1 0 0,1-1 0,-1 1-1,0 0 1,0 0 0,0-1 0,0 1 0,0 0 0,0 0 0,-1 0-1,1 0 1,-1 1 0,1-1 0,-1 0 0,0 1 0,0-1-1,0 1 1,1-1 0,-1 1 0,-1 0 0,1 0 0,0 0-1,0 0 1,0 0 0,-1 0 0,1 1 0,0-1 0,-1 1 0,-2-1-1,-1 0-119,-1 0-1,1 1 1,0-1 0,-1 1-1,1 0 1,0 1-1,0-1 1,-1 1-1,1 1 1,-12 3-1,7 2-24,0 0 0,1 0 0,0 1-1,0 1 1,1 0 0,0 0-1,1 0 1,-1 1 0,2 1 0,0-1-1,0 1 1,1 1 0,0-1 0,1 1-1,0 0 1,1 0 0,0 0-1,1 1 1,-2 18 0,5-28-146,1-1 0,-1 0 0,1 1 0,-1-1 1,1 0-1,0 1 0,0-1 0,0 0 0,0 0 0,0 0 0,1 0 0,-1 0 1,1 0-1,-1 0 0,1 0 0,0-1 0,0 1 0,-1 0 0,1-1 1,0 0-1,0 1 0,1-1 0,-1 0 0,0 0 0,0 0 0,1 0 0,-1-1 1,0 1-1,1-1 0,2 1 0,10 2-763,0 0 0,0-2 0,22 1 0,58-2-7459,-49-3 1067</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0.357"/>
    </inkml:context>
    <inkml:brush xml:id="br0">
      <inkml:brushProperty name="width" value="0.025" units="cm"/>
      <inkml:brushProperty name="height" value="0.025" units="cm"/>
    </inkml:brush>
  </inkml:definitions>
  <inkml:trace contextRef="#ctx0" brushRef="#br0">177 1 21012,'-12'2'1783,"-4"2"-749,0 0 1,0 1-1,-28 13 1,39-16-800,0 0 1,0 1 0,1-1-1,-1 1 1,1 0 0,0 0-1,0 1 1,0-1 0,0 1-1,1 0 1,0 0 0,-1 0-1,1 0 1,1 1 0,-1-1-1,1 1 1,-1-1 0,1 1-1,-2 7 1,4-10-233,0 0 0,0-1-1,0 1 1,1 0 0,-1 0 0,0-1 0,1 1 0,-1 0 0,1-1-1,-1 1 1,1-1 0,0 1 0,0-1 0,-1 1 0,1-1-1,0 1 1,0-1 0,1 0 0,-1 1 0,0-1 0,0 0-1,1 0 1,-1 0 0,0 0 0,1 0 0,-1 0 0,1-1 0,0 1-1,-1 0 1,1-1 0,-1 1 0,1-1 0,0 1 0,-1-1-1,4 0 1,8 2 21,0 0-1,0-1 1,19 0 0,-26-1-2,17 0-43,0-1 0,33-5 0,-49 5 20,-1-1-1,1 0 0,-1 0 1,0 0-1,1 0 1,-1-1-1,0 0 0,0-1 1,-1 1-1,1-1 0,-1 0 1,0-1-1,7-6 0,-11 10 9,0 0-1,0 0 0,0 0 0,0 0 0,0 0 0,0-1 0,0 1 1,0 0-1,0-1 0,-1 1 0,1-1 0,-1 1 0,1-1 1,-1 1-1,1-1 0,-1 1 0,0-1 0,0 1 0,0-1 0,0 0 1,0 1-1,0-1 0,0 1 0,0-1 0,-1-1 0,0 1-1,0 1-1,-1-1 0,1 0 0,-1 1 0,1 0 0,-1-1 0,1 1 0,-1 0 1,0 0-1,1 0 0,-1 0 0,0 0 0,0 0 0,0 0 0,0 1 0,-2-2 1,-10-1-389,0 1 1,-1 0-1,1 1 1,-14 0-1,18 3-1423,10 2-2737,17 4-2168,7-4 733</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0.686"/>
    </inkml:context>
    <inkml:brush xml:id="br0">
      <inkml:brushProperty name="width" value="0.025" units="cm"/>
      <inkml:brushProperty name="height" value="0.025" units="cm"/>
    </inkml:brush>
  </inkml:definitions>
  <inkml:trace contextRef="#ctx0" brushRef="#br0">240 9 15855,'0'0'7185,"-11"-2"-4675,-8-1-1641,0 1 0,0 1 0,-1 1 0,-20 2 0,35-2-779,-1 0 0,1 1-1,-1-1 1,1 1 0,0 1 0,-1-1 0,1 1 0,0 0-1,0 0 1,0 0 0,1 1 0,-1 0 0,0 0-1,1 0 1,0 0 0,-1 1 0,1-1 0,1 1 0,-1 0-1,1 1 1,-1-1 0,-3 8 0,7-11-98,-1 0 0,1 0 0,0 0 0,-1 0 0,1 0 0,0 0-1,0 1 1,0-1 0,0 0 0,0 0 0,0 0 0,1 0 0,-1 0 0,0 0 0,1 0 0,-1 0 0,0 0 0,1 0 0,-1 0 0,1 0 0,0 0-1,-1 0 1,1 0 0,0 0 0,-1 0 0,1 0 0,0-1 0,0 1 0,0 0 0,0-1 0,0 1 0,0 0 0,0-1 0,0 1 0,0-1 0,0 0 0,0 1-1,0-1 1,0 0 0,0 0 0,0 0 0,0 1 0,2-1 0,59 5-2229,-53-5 1551,63 1-5795,-24-2-1361,-8-4-4276</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1.041"/>
    </inkml:context>
    <inkml:brush xml:id="br0">
      <inkml:brushProperty name="width" value="0.025" units="cm"/>
      <inkml:brushProperty name="height" value="0.025" units="cm"/>
    </inkml:brush>
  </inkml:definitions>
  <inkml:trace contextRef="#ctx0" brushRef="#br0">95 1 16015,'0'0'7687,"-9"2"-6384,5-2-1074,-1 1 0,1 0-1,0 0 1,0 0 0,0 0 0,0 1 0,0 0-1,1 0 1,-1 0 0,0 0 0,1 0-1,0 1 1,-1 0 0,1-1 0,0 1 0,0 0-1,1 1 1,-1-1 0,1 0 0,-3 5 0,4-7-213,0 0 0,0 0 0,0 1 0,0-1 0,0 0 0,0 0 0,1 1 1,-1-1-1,0 1 0,1-1 0,-1 1 0,1-1 0,0 1 0,-1-1 1,1 1-1,0-1 0,0 1 0,0-1 0,0 1 0,0-1 0,0 1 0,1-1 1,-1 1-1,0-1 0,1 1 0,-1-1 0,1 1 0,0-1 0,-1 0 1,1 1-1,0-1 0,0 0 0,0 0 0,0 1 0,0-1 0,0 0 0,0 0 1,0 0-1,0 0 0,1 0 0,-1 0 0,0-1 0,3 2 0,31 5-1892,4-11-4527,-23-4-46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1.620"/>
    </inkml:context>
    <inkml:brush xml:id="br0">
      <inkml:brushProperty name="width" value="0.025" units="cm"/>
      <inkml:brushProperty name="height" value="0.025" units="cm"/>
    </inkml:brush>
  </inkml:definitions>
  <inkml:trace contextRef="#ctx0" brushRef="#br0">117 42 5573,'0'0'20889,"-1"-8"-19773,1 7-1054,0-1 0,0 1 0,0-1 1,0 0-1,0 1 0,-1-1 0,1 0 0,-1 1 0,1-1 0,-1 1 0,1-1 1,-1 1-1,0-1 0,0 1 0,0 0 0,0-1 0,0 1 0,0 0 0,0 0 1,0 0-1,-2-2 0,1 3 19,0 0 1,0-1-1,0 1 1,0 0-1,0 0 1,0 0-1,0 0 0,0 1 1,0-1-1,0 0 1,0 1-1,0-1 1,0 1-1,0 0 1,1 0-1,-1 0 1,0 0-1,0 0 1,1 0-1,-1 0 1,1 0-1,-3 3 0,-2 1 132,-1 0-1,1 1 0,0 0 0,0 1 1,-4 6-1,8-11-190,1 0 1,-1-1 0,1 1-1,0 0 1,0 0-1,0 0 1,0 1 0,0-1-1,0 0 1,0 0 0,1 0-1,-1 1 1,1-1 0,0 0-1,-1 1 1,1-1-1,0 0 1,0 1 0,1-1-1,-1 0 1,0 1 0,2 2-1,0-3-17,0-1 0,0 0 0,-1 0 0,1 0 0,0 0 0,1 0 0,-1-1 0,0 1 0,0-1 0,0 1 0,0-1 0,1 0 0,-1 0 0,0 0 0,0 0 0,0 0 0,3 0 0,40-6 60,-36 4-74,-1-1 0,0 0 0,0 0 0,0-1 1,0 0-1,-1-1 0,1 0 0,-1 0 0,0 0 0,-1-1 0,1 0 0,-1 0 0,0-1 0,6-8 1,-12 14 13,1 0 0,-1 1 0,0-1 0,1 0 0,-1 0 0,0 0 0,0 1 0,1-1 0,-1 0 0,0 0 0,0 0 0,0 0 0,0 1 0,0-1 0,0 0 0,0 0 0,-1 0 0,1 1 0,0-1 0,0 0 0,-1 0 0,1 0 0,0 1 0,-1-1 0,1 0 0,-1 1 0,1-1 0,-1 0 0,1 1 0,-1-1 0,1 0 0,-1 1 0,0-1 0,1 1 0,-1-1 0,0 1 0,1 0 0,-1-1 0,0 1 0,0-1 0,1 1 0,-1 0 0,0 0 0,-1-1 0,-42-2-978,37 3 199,7 1 666,0-1 0,0 0 0,0 0-1,-1 0 1,1 0 0,0 1 0,0-1 0,0 0 0,0 0-1,0 0 1,0 1 0,0-1 0,0 0 0,0 0 0,-1 0-1,1 1 1,0-1 0,0 0 0,0 0 0,0 1 0,0-1-1,0 0 1,1 0 0,-1 0 0,0 1 0,0-1-1,0 0 1,0 0 0,0 0 0,0 1 0,0-1 0,0 0-1,0 0 1,1 0 0,-1 1 0,0-1 0,0 0 0,0 0-1,0 0 1,1 0 0,-1 0 0,0 1 0,0-1 0,0 0-1,0 0 1,1 0 0,-1 0 0,0 0 0,1 0 0,9 10-4029,5-7-2050,4-3-3876</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31.246"/>
    </inkml:context>
    <inkml:brush xml:id="br0">
      <inkml:brushProperty name="width" value="0.025" units="cm"/>
      <inkml:brushProperty name="height" value="0.025" units="cm"/>
    </inkml:brush>
  </inkml:definitions>
  <inkml:trace contextRef="#ctx0" brushRef="#br0">1 374 16624,'0'0'8066,"14"-12"-5696,46-47-157,76-95 0,-30 5-953,-126 192-1248,-18 57 0,20-50-15,-36 110 3,47-134 0,1 1 0,1 1 0,2-1 0,-1 30 0,4-57-41,0 1-1,-1-1 1,1 1 0,0-1-1,0 1 1,0-1 0,0 1-1,0-1 1,0 1 0,0-1-1,0 0 1,0 1-1,0-1 1,0 1 0,0-1-1,0 1 1,1-1 0,-1 1-1,0-1 1,0 1 0,0-1-1,1 0 1,-1 1 0,0-1-1,1 1 1,-1-1 0,0 0-1,1 1 1,-1-1 0,0 0-1,1 1 1,-1-1 0,1 0-1,-1 0 1,0 0 0,1 1-1,-1-1 1,1 0-1,-1 0 1,1 0 0,-1 0-1,1 0 1,-1 0 0,1 0-1,-1 0 1,1 0 0,-1 0-1,1 0 1,0 0 0,0-1-376,1 1 0,-1-1 0,0 0 0,1 0 0,-1 0 0,0 0 0,0 0 0,0 0 0,0 0 0,0 0 0,0 0 0,0-1 0,0 1 0,0 0 0,0-2 0,8-24-11536</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2.103"/>
    </inkml:context>
    <inkml:brush xml:id="br0">
      <inkml:brushProperty name="width" value="0.025" units="cm"/>
      <inkml:brushProperty name="height" value="0.025" units="cm"/>
    </inkml:brush>
  </inkml:definitions>
  <inkml:trace contextRef="#ctx0" brushRef="#br0">74 1 15951,'0'0'8291,"-9"3"-6626,4-2-1325,-1 1-1,1 1 1,0-1-1,0 1 0,1 0 1,-1 0-1,-7 6 1,10-7-277,1-1 1,-1 1-1,1-1 0,-1 1 1,1 0-1,0 0 1,0-1-1,0 1 1,0 0-1,0 0 0,0 0 1,0 0-1,1 0 1,-1 0-1,1 1 1,0-1-1,-1 0 0,1 0 1,0 0-1,0 0 1,0 0-1,1 1 0,-1-1 1,0 0-1,1 0 1,-1 0-1,1 0 1,0 0-1,0 0 0,1 2 1,-1-3-55,0 0-1,0 0 1,0 0-1,0 0 1,0 0 0,1 0-1,-1 0 1,0-1-1,1 1 1,-1 0 0,0-1-1,1 1 1,-1-1-1,1 1 1,-1-1 0,1 0-1,-1 0 1,1 0 0,1 0-1,38 0 186,-29 0-165,-5-1-57,-1 0 0,0 0 1,1 0-1,-1-1 0,0 0 0,0 0 0,11-6 1,-11 5 0,-1 0 0,1 1 0,0 0 0,0 0 0,0 0 0,0 1 0,11-2 0,-17 7 80,0 0 0,0-1 0,0 1 0,-1 0-1,0-1 1,0 1 0,0-1 0,0 1 0,-2 3 0,3-6-49,-1-1 0,1 0-1,0 1 1,0-1 0,-1 1 0,1-1 0,0 1 0,0-1 0,0 1 0,0-1 0,0 1 0,0-1-1,0 1 1,0-1 0,0 1 0,0-1 0,0 1 0,0-1 0,0 1 0,0-1 0,0 1 0,0-1-1,1 0 1,-1 1 0,0-1 0,0 1 0,0-1 0,1 1 0,-1-1 0,0 0 0,1 1 0,-1-1 0,0 1-1,1-1 1,-1 0 0,1 0 0,-1 1 0,1-1 0,24 1-41,-18-2-103,1-1-1,-1 0 1,1 0 0,-1-1 0,7-4 0,-6 3-118,-1-1 0,1 0 0,-1-1 1,0 1-1,-1-1 0,7-8 0,-12 12 130,-1 5-229,-1 0-1,1 0 1,0 0 0,0 1-1,1-1 1,-1 0 0,0 0-1,1 0 1,0 0 0,0 0-1,2 5 1,-1-6-170,0-1 0,1 0-1,-1 0 1,0 0 0,0 0 0,1 0 0,-1-1 0,1 1 0,-1-1-1,0 1 1,1-1 0,-1 0 0,1 0 0,-1 0 0,1 0 0,2-1-1,11 0-3556,2-2-3603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2.477"/>
    </inkml:context>
    <inkml:brush xml:id="br0">
      <inkml:brushProperty name="width" value="0.025" units="cm"/>
      <inkml:brushProperty name="height" value="0.025" units="cm"/>
    </inkml:brush>
  </inkml:definitions>
  <inkml:trace contextRef="#ctx0" brushRef="#br0">42 0 9161,'0'0'10794,"-42"58"-10218,42-48-544,0-6-384,3 0-801,12-4-416,3 0-930,2-8-223,1-6-1314,2-1-3331</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2.803"/>
    </inkml:context>
    <inkml:brush xml:id="br0">
      <inkml:brushProperty name="width" value="0.025" units="cm"/>
      <inkml:brushProperty name="height" value="0.025" units="cm"/>
    </inkml:brush>
  </inkml:definitions>
  <inkml:trace contextRef="#ctx0" brushRef="#br0">126 1 11082,'0'0'11083,"-9"1"-9642,5 0-1277,0 0 0,0 0-1,1 0 1,-1 0 0,1 0-1,-1 1 1,1-1 0,-1 1-1,1 0 1,0 0 0,0 1 0,0-1-1,-4 4 1,2 0 71,0 0 1,1 1-1,0-1 0,0 1 1,0 0-1,1 0 1,-3 9-1,-1 5-118,1 1 0,1 0-1,0 0 1,2 0 0,1 0 0,1 0-1,2 40 1,-1-62-97,1 0-1,-1 1 1,0-1-1,0 0 1,1 0-1,-1 1 1,0-1 0,0 0-1,1 0 1,-1 1-1,0-1 1,1 0-1,-1 0 1,0 0-1,1 1 1,-1-1 0,0 0-1,1 0 1,-1 0-1,0 0 1,1 0-1,-1 0 1,1 0-1,-1 0 1,0 0 0,1 0-1,-1 0 1,0 0-1,1 0 1,-1 0-1,0 0 1,1 0-1,-1-1 1,0 1 0,1 0-1,-1 0 1,0 0-1,1 0 1,-1-1-1,0 1 1,1 0-1,-1-1 1,15-8 260,-10 1-258,-1 1 0,0-1 0,-1 0 0,0 0 0,0 0 0,-1-1 0,0 1 0,0 0 0,-1-1 0,0 0 0,0 1 0,-1-1 0,-1 1 0,1-1 0,-1 0 0,-3-11 0,4 19-25,0 1 0,-1-1 1,1 0-1,0 1 0,0-1 1,-1 1-1,1-1 0,0 0 1,-1 1-1,1-1 0,-1 1 0,1-1 1,-1 1-1,1-1 0,-1 1 1,1 0-1,-1-1 0,1 1 0,-1-1 1,1 1-1,-1 0 0,0 0 1,1-1-1,-1 1 0,0 0 0,1 0 1,-1 0-1,0 0 0,1 0 1,-1 0-1,0 0 0,1 0 1,-1 0-1,0 0 0,-1 0 0,2 1-21,0-1 0,-1 0 0,1 1 0,-1-1 0,1 1 0,0-1 0,0 1 0,-1-1-1,1 1 1,0-1 0,0 1 0,0 0 0,0-1 0,-1 1 0,1-1 0,0 1 0,0-1-1,0 1 1,0-1 0,0 1 0,0 0 0,1-1 0,-1 1 0,0-1 0,0 1-1,0-1 1,0 1 0,1-1 0,-1 1 0,0-1 0,1 1 0,-1-1 0,0 1 0,1-1-1,-1 1 1,0-1 0,1 0 0,-1 1 0,1-1 0,-1 0 0,1 1 0,-1-1 0,1 1-1,3 1-697,0 1-1,-1 0 0,1-1 1,0 1-1,0-1 0,1 0 1,-1 0-1,0-1 0,1 1 1,8 0-1,28 3-8378,-9-5 495</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3.141"/>
    </inkml:context>
    <inkml:brush xml:id="br0">
      <inkml:brushProperty name="width" value="0.025" units="cm"/>
      <inkml:brushProperty name="height" value="0.025" units="cm"/>
    </inkml:brush>
  </inkml:definitions>
  <inkml:trace contextRef="#ctx0" brushRef="#br0">131 1 16143,'-8'0'3844,"1"0"-3079,-61 3 4506,66-3-5140,0 0 0,0 0 1,0 0-1,0 0 0,0 1 1,0-1-1,0 0 0,0 1 0,1 0 1,-1 0-1,0-1 0,0 1 1,0 0-1,1 0 0,-1 1 0,1-1 1,-1 0-1,1 1 0,-1-1 0,1 0 1,0 1-1,-1 0 0,1-1 1,0 1-1,0 0 0,0-1 0,0 1 1,1 0-1,-1 0 0,0 3 0,1-4-174,0 0-1,1 0 1,0 1-1,-1-1 1,1 0-1,-1 0 1,1 0-1,0 0 1,0-1-1,0 1 1,-1 0-1,1 0 1,0 0-1,0-1 1,0 1-1,0 0 1,0-1-1,0 1 1,1-1-1,-1 1 1,0-1-1,0 0 1,0 1-1,0-1 0,3 0 1,38 8-1584,-31-7 830,15 3-201,-14-3 969,0 1-1,0 0 0,0 0 1,-1 2-1,1-1 0,-1 1 0,0 1 1,17 9-1,-28-14 105,1 0 0,-1 0-1,1 1 1,-1-1 0,0 0 0,1 1 0,-1-1-1,1 1 1,-1-1 0,1 0 0,-1 1 0,0-1 0,1 1-1,-1-1 1,0 1 0,0-1 0,1 1 0,-1-1-1,0 1 1,0 0 0,0-1 0,0 1 0,0-1 0,0 1-1,0-1 1,0 1 0,0 0 0,0-1 0,0 1-1,0-1 1,0 1 0,0-1 0,0 1 0,0 0 0,-1-1-1,1 1 1,0-1 0,0 1 0,-1-1 0,1 1-1,0-1 1,-1 0 0,1 1 0,-1-1 0,1 1 0,-1-1-1,1 0 1,0 1 0,-1-1 0,1 0 0,-1 1-1,1-1 1,-2 0 0,-32 15 1655,30-14-1676,-27 10 476,6-2-707,-1-1 1,1-1-1,-31 4 1,49-11-6316</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6.300"/>
    </inkml:context>
    <inkml:brush xml:id="br0">
      <inkml:brushProperty name="width" value="0.025" units="cm"/>
      <inkml:brushProperty name="height" value="0.025" units="cm"/>
    </inkml:brush>
  </inkml:definitions>
  <inkml:trace contextRef="#ctx0" brushRef="#br0">16 1 21652,'0'0'6214,"-3"62"-4708,-2-31-321,1 5-577,0 0-447,4-5-65,0-3-96,0 0-224,8-11-417,2-3-320,-2-4-769,-1-6-288,-4-4-704,-3-19-7336</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6.675"/>
    </inkml:context>
    <inkml:brush xml:id="br0">
      <inkml:brushProperty name="width" value="0.025" units="cm"/>
      <inkml:brushProperty name="height" value="0.025" units="cm"/>
    </inkml:brush>
  </inkml:definitions>
  <inkml:trace contextRef="#ctx0" brushRef="#br0">0 35 16528,'0'0'5498,"9"-5"-3192,1 0-1810,-1 1 0,1 0 0,0 0 0,1 1 0,-1 0 0,0 1 0,1 0 0,0 1 0,19 0 0,8 0 550,70 4 618,-98-2-1626,0 1 0,0 0 0,0 1 0,0 0 0,-1 0 1,1 1-1,-1 0 0,13 8 0,-20-11-39,0 0-1,1 1 1,-1-1 0,-1 1-1,1 0 1,0-1 0,0 1-1,-1 0 1,1 0-1,-1 0 1,1 0 0,-1 0-1,0 0 1,0 1-1,0-1 1,0 0 0,0 1-1,0-1 1,-1 0 0,1 1-1,-1-1 1,0 1-1,0-1 1,0 1 0,0-1-1,0 1 1,0-1-1,-1 1 1,1-1 0,-1 0-1,0 1 1,1-1 0,-1 0-1,0 1 1,0-1-1,-1 0 1,1 0 0,0 0-1,-4 3 1,-4 8 90,-1-1 0,-1 0 0,0 0 0,-22 15 0,8-7-73,10-9-9,0 1-1,1 0 0,-16 18 0,27-28-9,1 1-1,0 0 0,-1-1 0,1 1 1,1 0-1,-1 0 0,0 0 0,1 1 1,-1-1-1,1 0 0,0 1 1,0-1-1,0 0 0,1 1 0,-1-1 1,1 1-1,0-1 0,0 1 1,0-1-1,0 1 0,1-1 0,0 1 1,1 4-1,-1-6-195,0 0 0,0 0 1,1 0-1,-1-1 0,0 1 0,1 0 1,0-1-1,-1 0 0,1 1 0,0-1 1,0 0-1,0 0 0,-1 0 0,1 0 1,0 0-1,1 0 0,-1 0 0,0-1 1,0 1-1,0-1 0,3 1 0,51 2-8970,-46-3 6472,22 0-8178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6.998"/>
    </inkml:context>
    <inkml:brush xml:id="br0">
      <inkml:brushProperty name="width" value="0.025" units="cm"/>
      <inkml:brushProperty name="height" value="0.025" units="cm"/>
    </inkml:brush>
  </inkml:definitions>
  <inkml:trace contextRef="#ctx0" brushRef="#br0">173 3 19891,'0'0'2439,"-12"-1"-303,11 1-2085,-4-1 147,0 1 0,-1-1 0,1 1 0,0 0 1,-1 1-1,1-1 0,0 1 0,0 0 1,0 0-1,-1 1 0,1-1 0,0 1 0,1 0 1,-1 0-1,0 1 0,1 0 0,-1 0 1,-7 6-1,5-2 55,0 1 0,1 0 1,0 1-1,0-1 0,-6 13 0,10-16-150,0-1 0,0 0-1,1 1 1,-1-1 0,1 1 0,0 0-1,0-1 1,1 1 0,-1 0-1,1 0 1,0-1 0,0 1 0,2 8-1,-1-10-68,0-1 0,0 0-1,1 0 1,-1 0 0,1 0-1,-1 0 1,1 0 0,0-1-1,-1 1 1,1 0 0,0-1-1,0 0 1,0 1 0,1-1-1,-1 0 1,0 0 0,0 0-1,0 0 1,1 0 0,-1-1-1,1 1 1,-1-1 0,0 1-1,1-1 1,4 0 0,6 1 129,1-1-1,-1 0 1,19-3 0,-24 1-163,1 0 0,-1-1 0,0 0 0,0 0 0,0-1 0,0 0 0,-1 0 0,1 0 0,-1-1 0,12-11 0,-16 14 0,-1 0 0,0 0 0,1 0 0,-1 0 0,0-1 0,0 1 0,0-1 0,0 0 0,-1 1 0,1-1 0,-1 0 0,0 0 0,1 0 0,-1 0 0,-1 0 0,1 0 0,0 0 0,-1 0 0,0 0 0,1-1 0,-1 1 0,0 0 0,-1 0 0,1 0 0,0 0 0,-1 0 0,0-1 0,0 1 0,0 0 0,0 0 0,0 1 0,-1-1 0,-1-3 0,0 3-9,1 0 0,-1 0 0,0 0 0,0 0 1,0 1-1,-1-1 0,1 1 0,0 0 0,-1 0 0,0 0 0,1 1 0,-1-1 0,0 1 0,0 0 1,0 0-1,0 0 0,0 0 0,0 1 0,0 0 0,0 0 0,0 0 0,0 0 0,-8 2 0,0 7-2044,12-8 1746,0-1 0,0 1 1,0 0-1,0 0 0,0 0 1,0-1-1,0 1 0,0 0 1,0 0-1,0-1 0,0 1 1,1 0-1,-1 0 1,0-1-1,1 1 0,-1 0 1,0 0-1,1-1 0,-1 1 1,1-1-1,-1 1 0,1 0 1,-1-1-1,1 1 0,-1-1 1,1 1-1,0-1 0,-1 1 1,1-1-1,0 0 0,-1 1 1,1-1-1,0 0 0,0 0 1,-1 1-1,1-1 0,0 0 1,1 0-1,16 0-6318,2 0-5194</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7.374"/>
    </inkml:context>
    <inkml:brush xml:id="br0">
      <inkml:brushProperty name="width" value="0.025" units="cm"/>
      <inkml:brushProperty name="height" value="0.025" units="cm"/>
    </inkml:brush>
  </inkml:definitions>
  <inkml:trace contextRef="#ctx0" brushRef="#br0">94 1 15727,'0'0'9945,"-9"10"-8792,-44 66 904,49-68-1856,-1-1-1,1 1 1,1 1 0,0-1 0,0 0 0,0 1-1,1-1 1,1 1 0,-1 0 0,1 11 0,1-20-193,0 1 0,0 0 0,0 0 0,1 0 0,-1-1 0,0 1 0,1 0 0,-1 0 0,0-1 0,1 1 0,-1 0 0,1 0 0,-1-1 0,1 1 0,-1-1 0,1 1 0,0 0 0,-1-1 0,1 1 0,0-1 0,-1 0 0,1 1 0,0-1 0,0 1 0,1-1 0,29 6 160,32-10-429,-62 4 220,1 0 17,4-1-133,1 0 0,0 0 0,0 1 0,0 0 0,0 0 0,0 0 0,13 4 0,-19-4 146,1 1-1,-1-1 1,0 1-1,0-1 1,0 1-1,0 0 1,0 0-1,0 0 1,0 0-1,0-1 1,0 1-1,0 1 1,0-1-1,-1 0 1,1 0-1,0 0 0,-1 0 1,1 2-1,0 0 35,0 0 0,0 1 0,-1-1 0,0 0 0,0 1 0,0-1-1,0 1 1,0-1 0,-2 6 0,1-4 48,0 0 0,-1-1 0,0 1 0,0-1 0,-1 0 0,1 0 0,-1 0 0,0 0 0,0 0 0,0 0 1,0-1-1,-1 0 0,0 1 0,1-1 0,-1 0 0,0-1 0,0 1 0,-1-1 0,1 0 0,-9 3 0,1 0 126,0-1 0,-1 0 0,1-1 1,-1-1-1,1 0 0,-22 1 0,33-3-234,1 0 0,0 0 1,0 0-1,0 0 0,-1 0 0,1 0 1,0 0-1,0 0 0,-1 0 0,1 0 0,0 0 1,0 0-1,0 0 0,-1 0 0,1 0 1,0 0-1,0 0 0,0 0 0,-1 0 1,1 0-1,0 0 0,0 0 0,0 0 0,-1-1 1,1 1-1,0 0 0,0 0 0,0 0 1,0 0-1,-1 0 0,1-1 0,0 1 0,0 0 1,0 0-1,0 0 0,0-1 0,0 1 1,0 0-1,0 0 0,-1 0 0,1-1 0,0 1 1,0 0-1,0 0 0,0-1 0,0 1 1,0 0-1,0 0 0,0-1 0,10-12-4386,17-9-5618,-4 7 1136</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7.718"/>
    </inkml:context>
    <inkml:brush xml:id="br0">
      <inkml:brushProperty name="width" value="0.025" units="cm"/>
      <inkml:brushProperty name="height" value="0.025" units="cm"/>
    </inkml:brush>
  </inkml:definitions>
  <inkml:trace contextRef="#ctx0" brushRef="#br0">18 1 9897,'0'0'16955,"-3"8"-15193,-9 30-377,9-9-613,3-29-759,0 1 0,0-1 0,0 1 0,0-1 0,0 1 0,0 0 0,1-1 0,-1 1 0,0-1 0,0 1 0,0-1 0,1 1 0,-1-1 0,0 1 0,1-1 0,-1 1 0,0-1 0,1 1 0,-1-1 0,1 1 0,-1-1 0,0 0 0,1 1 0,-1-1 0,1 0 0,-1 1 0,1-1 0,0 0 0,-1 0 0,1 1 0,0-1 0,12 0 56,0 0 1,0 0 0,0-1-1,0-1 1,-1-1-1,1 1 1,23-10-1,-25 8-99,0 0 0,0 1 0,0 0-1,0 1 1,0 0 0,1 1 0,-1 0 0,0 1-1,1 0 1,21 3 0,-31-2 33,0 0 0,1 0 0,-1 1 0,1-1 0,-1 0 0,0 1 0,0-1 0,0 1 0,0 0 0,0-1 0,0 1 0,0 0 0,-1 0 0,3 4 0,-3-4 17,0 0-1,0 0 0,1-1 1,-1 1-1,1 0 1,-1-1-1,1 1 0,0-1 1,-1 1-1,1-1 0,0 0 1,0 0-1,0 0 1,0 0-1,0 0 0,0 0 1,0-1-1,0 1 1,0-1-1,1 1 0,-1-1 1,3 0-1,-2 0 48,25-3-2005,-19-5-2436,-5-8-3613,-4 3-362</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8.075"/>
    </inkml:context>
    <inkml:brush xml:id="br0">
      <inkml:brushProperty name="width" value="0.025" units="cm"/>
      <inkml:brushProperty name="height" value="0.025" units="cm"/>
    </inkml:brush>
  </inkml:definitions>
  <inkml:trace contextRef="#ctx0" brushRef="#br0">1 7 10634,'0'0'15727,"59"-7"-18610,-33 13-1921,3 2-4165</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17.125"/>
    </inkml:context>
    <inkml:brush xml:id="br0">
      <inkml:brushProperty name="width" value="0.025" units="cm"/>
      <inkml:brushProperty name="height" value="0.025" units="cm"/>
    </inkml:brush>
  </inkml:definitions>
  <inkml:trace contextRef="#ctx0" brushRef="#br0">352 46 19122,'-1'-3'165,"0"1"1,0-1-1,0 1 1,0 0-1,0-1 0,0 1 1,-1 0-1,1 0 1,-1 0-1,1 0 0,-1 0 1,0 0-1,0 0 1,0 1-1,0-1 0,0 1 1,0-1-1,-1 1 1,1 0-1,0 0 0,-1 0 1,1 0-1,-1 0 0,1 0 1,-1 1-1,1-1 1,-1 1-1,1 0 0,-1 0 1,0 0-1,1 0 1,-1 0-1,1 0 0,-1 1 1,-4 1-1,-2-1-5,0 1 0,1 1 0,-1-1 0,1 1 0,-1 1 0,1 0 0,0 0 0,0 0 0,-10 9 0,8-5-115,0 1 1,0 0-1,1 1 1,0-1-1,1 2 1,0-1 0,1 1-1,0 1 1,1-1-1,0 1 1,1 0-1,0 0 1,1 1-1,0-1 1,1 1-1,0 0 1,1 0-1,0 26 1,2-36-55,0 0 1,1 0-1,-1 0 1,1 0-1,0 0 1,-1-1-1,1 1 1,1 0-1,-1 0 1,0-1-1,1 1 1,-1-1-1,1 1 0,0-1 1,0 0-1,0 1 1,0-1-1,0 0 1,1 0-1,3 2 1,5 3 4,0-2 0,0 1 1,23 7-1,28 13 37,-59-24-33,1 0 0,-1 0 0,0 1 0,0-1 0,0 1 0,0-1 0,-1 1 1,1 0-1,-1 0 0,0 0 0,0 0 0,0 1 0,3 5 0,-3-6 38,-1 0 0,0 0 1,0 0-1,-1 0 1,1 0-1,-1 0 1,1 1-1,-1-1 1,0 0-1,0 0 1,0 0-1,-1 0 1,1 0-1,-1 0 0,0 0 1,1 0-1,-1 0 1,-1 0-1,1 0 1,0 0-1,-3 4 1,0-3 115,0 0 0,0 0 0,0 0 1,0 0-1,-1 0 0,1-1 1,-1 0-1,0 0 0,0-1 0,0 1 1,-6 1-1,-8 2 230,1 0 0,0-2 0,-1 0 0,0-1 1,0-1-1,-22-1 0,39-1-435,0 1 0,1-1 0,-1 0 0,1 0 0,-1 0 0,0 0 0,1 0 0,-1-1 0,1 1 0,-1 0 0,1-1-1,-1 1 1,1-1 0,-1 1 0,1-1 0,-1 0 0,1 0 0,-1 0 0,1 0 0,0 0 0,0 0 0,0 0 0,-1 0 0,1 0 0,0 0 0,0-1 0,0 1 0,1 0 0,-1-1 0,0 1 0,0-1 0,1 1 0,-1-1 0,1 1 0,0-1-1,-1 1 1,1-1 0,0 0 0,0 1 0,0-1 0,0 1 0,0-1 0,0 0 0,1-2 0,0-2-305,1 1 0,0-1-1,0 1 1,0 0 0,1 0 0,-1 0 0,1 0-1,1 0 1,-1 0 0,1 1 0,6-8-1,54-43-10127,-28 21 1019</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8.419"/>
    </inkml:context>
    <inkml:brush xml:id="br0">
      <inkml:brushProperty name="width" value="0.025" units="cm"/>
      <inkml:brushProperty name="height" value="0.025" units="cm"/>
    </inkml:brush>
  </inkml:definitions>
  <inkml:trace contextRef="#ctx0" brushRef="#br0">96 0 15022,'0'0'4912,"-10"4"-1346,8-3-3355,-45 17 2764,45-17-2796,0 0 0,0 0-1,-1 0 1,1 0 0,0 0 0,0 1-1,0-1 1,0 1 0,1-1 0,-1 1-1,0 0 1,1-1 0,-1 1-1,1 0 1,-1 0 0,1 0 0,0 0-1,0 1 1,0-1 0,-1 4-1,2-5-193,1 0-1,-1-1 0,0 1 0,1 0 0,0 0 1,-1-1-1,1 1 0,-1 0 0,1-1 0,0 1 1,-1-1-1,1 1 0,0-1 0,0 1 0,-1-1 1,1 1-1,0-1 0,0 0 0,0 1 0,0-1 1,0 0-1,-1 0 0,1 0 0,0 0 0,0 0 0,0 0 1,1 0-1,37 3-1246,-25-3 495,-3 1 614,-1 0 0,1 0 0,-1 1 0,0 1 0,0 0 1,0 0-1,0 1 0,0 0 0,-1 0 0,13 9 0,-22-13 210,1 0 0,-1 0-1,0 1 1,1-1 0,-1 1-1,0-1 1,1 0 0,-1 1-1,0-1 1,0 0 0,1 1-1,-1-1 1,0 1 0,0-1-1,0 1 1,1-1 0,-1 1-1,0-1 1,0 1 0,0-1 0,0 1-1,0-1 1,0 1 0,0-1-1,0 1 1,0-1 0,0 0-1,0 1 1,-1-1 0,1 1-1,0-1 1,0 1 0,-16 11 1042,-28 3 67,40-14-967,-16 4-24,1 0 0,-1-1-1,-35 1 1,61-9-6879,22-15-1491,-3 7-603</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8.791"/>
    </inkml:context>
    <inkml:brush xml:id="br0">
      <inkml:brushProperty name="width" value="0.025" units="cm"/>
      <inkml:brushProperty name="height" value="0.025" units="cm"/>
    </inkml:brush>
  </inkml:definitions>
  <inkml:trace contextRef="#ctx0" brushRef="#br0">113 1 15278,'0'0'9273,"-10"0"-8387,2 2-594,-1-1-1,1 1 0,-1 0 1,1 1-1,-12 5 1,18-7-181,0 0 0,-1 0 0,1 0 0,0 0 0,0 1 0,0-1 0,-1 1 0,2-1 0,-1 1 1,0 0-1,0-1 0,0 1 0,1 0 0,-1 0 0,1 0 0,0 1 0,-1-1 0,1 0 0,0 0 1,0 1-1,0-1 0,1 1 0,-1-1 0,1 1 0,-1-1 0,1 1 0,0-1 0,0 4 0,0-5-84,1 0 0,-1 0 0,1 0 0,0-1 0,0 1 0,-1 0 0,1 0 0,0-1 0,0 1 0,-1-1 0,1 1 0,0-1 0,0 1 0,0-1 0,0 0 0,0 1 0,0-1 0,0 0 0,0 0-1,0 1 1,0-1 0,0 0 0,0 0 0,0 0 0,1-1 0,36 1 267,-27 0-200,13-2-54,1 0 0,-1-2-1,28-7 1,-28 5-20,0 1 1,1 1-1,29-1 1,-46 14 387,-8-9-387,0 1-1,0 0 1,1 0 0,-1-1 0,0 1-1,1 0 1,-1-1 0,0 1-1,1 0 1,-1-1 0,1 1 0,-1-1-1,1 1 1,-1-1 0,1 1 0,0-1-1,-1 1 1,1-1 0,0 1 0,-1-1-1,1 0 1,0 1 0,-1-1 0,1 0-1,0 0 1,0 0 0,-1 0 0,1 1-1,1-1 1,41 1-830,-27 1-472,1-2 0,0 0 1,0-1-1,17-3 1,-13-4-5697</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9.288"/>
    </inkml:context>
    <inkml:brush xml:id="br0">
      <inkml:brushProperty name="width" value="0.025" units="cm"/>
      <inkml:brushProperty name="height" value="0.025" units="cm"/>
    </inkml:brush>
  </inkml:definitions>
  <inkml:trace contextRef="#ctx0" brushRef="#br0">47 1 15118,'0'0'11894,"-3"11"-11130,-9 30 183,2 0 0,2 0 0,2 1 0,-1 61 0,6-101-941,1 1-1,0 0 1,0 0 0,1 0 0,-1-1 0,0 1 0,1 0 0,0-1-1,0 1 1,-1 0 0,2-1 0,-1 1 0,0-1 0,0 1 0,1-1 0,-1 0-1,1 1 1,0-1 0,0 0 0,0 0 0,0 0 0,0-1 0,0 1-1,1 0 1,-1-1 0,0 1 0,1-1 0,-1 0 0,1 0 0,-1 0-1,1 0 1,0 0 0,0-1 0,-1 1 0,1-1 0,0 0 0,0 1-1,-1-1 1,1-1 0,5 1 0,0-2-5,1 1 1,-1-1-1,1 0 0,-1-1 1,0 1-1,0-2 0,0 1 1,0-1-1,0-1 0,-1 1 1,14-12-1,-10 5-1,6-5 0,-11 18 0,-3 12 0,-18 124 0,14-137-35,2 0 1,-1-1-1,0 1 0,0 0 1,0 0-1,0-1 0,0 1 1,0 0-1,1-1 0,-1 1 1,0 0-1,1-1 1,-1 1-1,0-1 0,1 1 1,-1-1-1,1 1 0,-1 0 1,1-1-1,-1 1 0,1-1 1,0 0-1,-1 1 0,1-1 1,-1 0-1,1 1 0,0-1 1,0 1-1,27 1-2379,25-17-3039,-19-3 338,2-6-2166</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9.625"/>
    </inkml:context>
    <inkml:brush xml:id="br0">
      <inkml:brushProperty name="width" value="0.025" units="cm"/>
      <inkml:brushProperty name="height" value="0.025" units="cm"/>
    </inkml:brush>
  </inkml:definitions>
  <inkml:trace contextRef="#ctx0" brushRef="#br0">119 0 11755,'0'0'7479,"-12"11"-4980,1-1-2003,0 0 425,0 0-1,0 0 0,1 1 0,0 1 0,1-1 0,0 2 1,-12 21-1,21-33-888,-1 0 1,1 0 0,-1-1 0,1 1 0,0 0 0,0 0-1,-1 0 1,1 0 0,0-1 0,0 1 0,0 0 0,0 0-1,0 0 1,0 0 0,0 0 0,0-1 0,0 1 0,0 0-1,1 0 1,-1 0 0,0 0 0,1-1 0,-1 1 0,0 0-1,1 0 1,-1 0 0,1-1 0,-1 1 0,1 0 0,-1-1-1,1 1 1,0-1 0,-1 1 0,1-1 0,0 1 0,0-1-1,-1 1 1,1-1 0,0 1 0,0-1 0,-1 0 0,1 1-1,0-1 1,0 0 0,0 0 0,0 0 0,0 0 0,-1 0-1,1 0 1,0 0 0,0 0 0,0 0 0,0 0 0,0 0-1,1-1 1,4 0 30,0 1-1,-1-2 1,1 1-1,0 0 0,-1-1 1,1 0-1,5-4 1,0 0-29,-1-1 1,-1-1-1,1 0 1,-1 0-1,-1-1 1,0 0-1,0-1 1,0 0-1,-1 0 1,-1 0-1,0-1 1,5-11-1,-11 21-98,0 9 13,-1-1-1,0 1 1,-1 0-1,0-1 1,0 0-1,-4 9 1,3-9 49,1 0 0,0-1 0,0 1 0,0 0-1,1 0 1,0 0 0,1 0 0,-1 7 0,2-13-132,-1 0 0,1 0 0,0 0 0,-1 0 0,1 1 0,0-1 0,0 0 0,0-1 0,0 1 0,0 0 0,0 0 0,0 0 0,0-1 0,0 1 0,0 0 0,0-1 0,1 1 0,-1-1 0,0 1 0,0-1 0,1 0 0,-1 1 0,0-1 0,1 0-1,-1 0 1,0 0 0,1 0 0,-1 0 0,2-1 0,46-2-5037,-11-8 46,2-6-2691</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1:59.970"/>
    </inkml:context>
    <inkml:brush xml:id="br0">
      <inkml:brushProperty name="width" value="0.025" units="cm"/>
      <inkml:brushProperty name="height" value="0.025" units="cm"/>
    </inkml:brush>
  </inkml:definitions>
  <inkml:trace contextRef="#ctx0" brushRef="#br0">130 0 17104,'0'0'3139,"-9"0"-347,-55 8 296,60-7-2855,0 0 1,0 1-1,1-1 0,-1 1 1,0 0-1,1 0 0,-7 4 1,9-5-180,0 0 1,0 0 0,0 0-1,0 0 1,1 0 0,-1 0 0,0 0-1,0 0 1,1 1 0,-1-1-1,1 0 1,-1 0 0,1 1-1,-1-1 1,1 0 0,0 1 0,-1-1-1,1 0 1,0 1 0,0-1-1,0 1 1,0-1 0,1 2-1,2-1-36,1 1-1,0-1 0,-1 0 1,1 0-1,0-1 0,0 1 0,0-1 1,0 0-1,1 0 0,-1 0 1,8 0-1,4 3 0,-15-4-16,15 6-17,1 0 1,25 14-1,-39-19 26,-1 0-1,1 0 1,0 1 0,-1 0-1,1-1 1,-1 1 0,0 0-1,1 0 1,-1 0 0,0 1-1,0-1 1,-1 0 0,1 1 0,0-1-1,-1 1 1,1 0 0,-1-1-1,0 1 1,0 0 0,0 0-1,0 0 1,-1 0 0,1 5-1,-2-6 21,0 1 0,0-1-1,-1 0 1,1 0 0,-1 1-1,0-1 1,1 0 0,-1-1 0,0 1-1,0 0 1,0 0 0,-1-1-1,1 1 1,0-1 0,0 0-1,-1 0 1,1 0 0,-1 0-1,-2 1 1,-57 18 493,59-19-518,-35 7-1934,-1-5-4540,23-3-4950</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1.257"/>
    </inkml:context>
    <inkml:brush xml:id="br0">
      <inkml:brushProperty name="width" value="0.025" units="cm"/>
      <inkml:brushProperty name="height" value="0.025" units="cm"/>
    </inkml:brush>
  </inkml:definitions>
  <inkml:trace contextRef="#ctx0" brushRef="#br0">157 103 15983,'1'-2'342,"-1"0"0,1 1 0,-1-1 0,0 0 0,0 1 0,0-1 0,0 0 0,0 1 0,0-1 0,0 0 0,-1 1 0,1-1 0,0 0 0,-1 1 0,0-1 0,1 1 0,-1-1 0,0 1-1,0-1 1,0 1 0,1-1 0,-2 1 0,-1-2 0,1 1-146,-1 1 0,0 0-1,1 1 1,-1-1-1,0 0 1,0 1 0,1 0-1,-1 0 1,0-1-1,0 2 1,1-1 0,-1 0-1,0 0 1,-4 2-1,1 0-184,1-1-1,-1 2 1,1-1-1,-1 1 1,1-1-1,0 1 1,0 1-1,0-1 1,0 1-1,1 0 0,-1 0 1,1 0-1,0 1 1,0-1-1,1 1 1,-1 0-1,1 0 1,0 0-1,1 1 1,-1-1-1,1 1 1,0-1-1,0 1 0,-1 9 1,3-14-11,0 0 0,0-1 0,0 1 0,0 0 0,0 0 0,0 0-1,0 0 1,1 0 0,-1 0 0,0 0 0,1-1 0,-1 1 0,0 0 0,1 0 0,-1 0 0,1-1 0,-1 1 0,1 0 0,0-1 0,-1 1 0,1 0-1,-1-1 1,1 1 0,0-1 0,0 1 0,-1-1 0,2 1 0,29 2 113,-23-5-75,0 0 1,0 0-1,1 0 1,-1-1-1,11-6 1,1-3 2,-1 0 1,-1-2-1,24-21 1,-34 27 81,0 1-1,-1-1 1,0-1 0,-1 1-1,1-1 1,-2 0 0,1 0-1,-1-1 1,5-14 0,-24 57 161,10-24-270,-1 1 0,1-1 0,0 1-1,1-1 1,0 1 0,1 0 0,0 0 0,0 1 0,1-1 0,0 0 0,1 1-1,2 15 1,-2-24-59,1 0 0,0 0 0,0-1 0,-1 1 0,1-1 0,0 1 0,0 0 0,1-1 0,-1 0-1,0 1 1,0-1 0,1 0 0,-1 1 0,1-1 0,-1 0 0,1 0 0,0 0 0,-1-1 0,1 1 0,0 0 0,-1 0-1,1-1 1,0 1 0,3-1 0,49 3-4160,-48-3 3334,29-2-4542</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1.585"/>
    </inkml:context>
    <inkml:brush xml:id="br0">
      <inkml:brushProperty name="width" value="0.025" units="cm"/>
      <inkml:brushProperty name="height" value="0.025" units="cm"/>
    </inkml:brush>
  </inkml:definitions>
  <inkml:trace contextRef="#ctx0" brushRef="#br0">221 7 17008,'0'0'7559,"-8"-2"-5082,2 1-2298,-1 0-1,1 0 1,0 0-1,-1 0 0,1 1 1,-1 0-1,1 1 1,0 0-1,-1 0 0,1 0 1,0 0-1,0 1 1,-1 0-1,1 1 0,1-1 1,-1 1-1,0 0 1,-5 4-1,1 1-34,-1 0 1,1 0-1,1 1 0,-11 13 0,16-18-112,1 0 1,0 0-1,1 0 1,-1 1-1,1-1 0,-1 1 1,1-1-1,1 1 1,-1 0-1,1 0 0,0 0 1,0 0-1,0 9 1,1-13-57,0 0 1,0 1 0,1-1 0,-1 0-1,0 0 1,1 0 0,-1 1-1,1-1 1,0 0 0,-1 0 0,1 0-1,0 0 1,-1 0 0,1 0 0,0 0-1,0 0 1,0-1 0,0 1-1,0 0 1,0 0 0,0-1 0,0 1-1,1-1 1,-1 1 0,0-1 0,0 1-1,0-1 1,1 0 0,-1 1 0,0-1-1,2 0 1,46 3-1794,-41-3 1320,73-2-6993,-37-6 1068</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1.957"/>
    </inkml:context>
    <inkml:brush xml:id="br0">
      <inkml:brushProperty name="width" value="0.025" units="cm"/>
      <inkml:brushProperty name="height" value="0.025" units="cm"/>
    </inkml:brush>
  </inkml:definitions>
  <inkml:trace contextRef="#ctx0" brushRef="#br0">168 0 16015,'-10'0'3257,"-1"1"-2312,0 0 0,0 1 1,0 0-1,1 1 1,-1 0-1,0 1 1,-15 8-1,23-11-814,-1 0-1,1 1 0,0 0 1,0 0-1,0-1 1,0 2-1,0-1 0,0 0 1,0 1-1,1-1 0,-1 1 1,1 0-1,0-1 1,0 1-1,0 1 0,0-1 1,1 0-1,-1 0 1,1 1-1,-1-1 0,1 0 1,0 1-1,1-1 1,-1 1-1,1 0 0,-1-1 1,1 1-1,0-1 0,0 1 1,2 7-1,-1-10-111,0 1-1,0-1 1,0 1 0,1-1-1,-1 1 1,1-1 0,-1 0-1,1 1 1,-1-1-1,1 0 1,0 0 0,-1 0-1,1 0 1,0-1 0,0 1-1,0 0 1,0-1 0,-1 1-1,1-1 1,0 0-1,0 0 1,0 1 0,0-1-1,3-1 1,57 0 179,-54 0-168,5-1-67,0 0-1,0-1 0,0-1 1,0-1-1,24-11 0,-26 11-19,0 0 0,1 0 0,-1 1 0,1 0-1,0 1 1,0 1 0,19-2 0,-30 4 67,0 1 0,0-1 1,0 1-1,0 0 0,0-1 1,0 1-1,0 0 0,0 0 1,0 0-1,-1-1 0,1 1 0,0 0 1,-1 0-1,1 0 0,0 0 1,-1 0-1,1 1 0,-1-1 1,1 2-1,0-1 20,-1 0 1,1 0-1,0 0 1,0-1-1,0 1 1,0 0-1,0-1 1,0 1-1,1-1 1,-1 1-1,1-1 1,-1 1-1,1-1 1,-1 0-1,4 2 1,13 0 83,0-1 1,1-1-1,-1 0 0,1-2 1,-1 0-1,0-1 0,33-7 1,-42 7-123,125-12-2544,-104 13-2625,0 0-4283,-19 1 3513</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2.407"/>
    </inkml:context>
    <inkml:brush xml:id="br0">
      <inkml:brushProperty name="width" value="0.025" units="cm"/>
      <inkml:brushProperty name="height" value="0.025" units="cm"/>
    </inkml:brush>
  </inkml:definitions>
  <inkml:trace contextRef="#ctx0" brushRef="#br0">122 1 14253,'0'0'9065,"-9"11"-8179,-3 8-422,0 0-1,1 1 1,0 0-1,2 0 1,-10 33 0,5 8 15,-6 78 0,16-102-199,24-62 1043,10-20-1199,39-98-343,-48 95-272,29-49 0,-49 95 477,0 0 1,0 0 0,1-1-1,-1 1 1,0 0-1,1 0 1,0 0 0,-1 1-1,1-1 1,0 0 0,0 1-1,0-1 1,0 1 0,0-1-1,0 1 1,1 0 0,-1 0-1,0 0 1,1 0-1,-1 0 1,0 1 0,1-1-1,-1 1 1,1 0 0,-1-1-1,1 1 1,-1 0 0,1 1-1,-1-1 1,1 0-1,2 1 1,0 2 14,1-1-1,-1 1 0,0 0 1,-1 0-1,1 0 1,-1 1-1,1-1 1,-1 1-1,0 0 1,0 1-1,-1-1 0,6 8 1,-7-10 76,-1 0 1,1 1 0,0-1-1,-1 0 1,0 1-1,1-1 1,-1 0-1,0 1 1,0 0 0,-1-1-1,1 1 1,0-1-1,-1 1 1,0 0-1,0 0 1,1-1 0,-1 1-1,-1 0 1,1-1-1,0 1 1,-1 0-1,1-1 1,-1 1 0,0 0-1,0-1 1,0 1-1,0-1 1,-1 1-1,1-1 1,-1 0-1,1 0 1,-1 1 0,0-1-1,1 0 1,-1-1-1,0 1 1,-1 0-1,-2 2 1,0-1 63,0 0 1,0-1-1,-1 1 1,1-1-1,0 0 1,-1 0-1,1-1 1,-1 0-1,-11 1 0,11-1-404,0-1-1,0-1 1,0 1-1,1-1 1,-1 0-1,-6-1 0,-7-10-4503,4-6-4100</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4.495"/>
    </inkml:context>
    <inkml:brush xml:id="br0">
      <inkml:brushProperty name="width" value="0.025" units="cm"/>
      <inkml:brushProperty name="height" value="0.025" units="cm"/>
    </inkml:brush>
  </inkml:definitions>
  <inkml:trace contextRef="#ctx0" brushRef="#br0">140 83 12844,'0'0'6337,"0"-10"-4704,1-30-143,-1 38-1372,0 1 1,0 0-1,-1-1 0,1 1 1,0 0-1,0-1 0,-1 1 1,1 0-1,-1 0 1,1-1-1,-1 1 0,1 0 1,-1 0-1,0 0 0,0 0 1,0 0-1,1 0 0,-1 0 1,0 0-1,0 0 1,0 0-1,0 0 0,-1 0 1,1 1-1,0-1 0,0 0 1,0 1-1,-1-1 1,1 1-1,0 0 0,0-1 1,-1 1-1,1 0 0,0 0 1,-1 0-1,1 0 1,0 0-1,-1 0 0,1 0 1,0 0-1,-1 0 0,-1 1 1,-1 0-5,0 0-1,0 0 1,0 0 0,1 1-1,-1-1 1,0 1 0,1 0-1,-1 0 1,1 1 0,0-1-1,-4 3 1,1 5-43,-1-1-1,1 1 1,1 0 0,0 1 0,0-1-1,-4 16 1,7-19-42,0 0-1,0 0 1,1 1-1,0-1 1,0 0 0,0 0-1,1 1 1,0-1-1,1 0 1,0 0-1,1 9 1,-1-16-26,-1 1 0,1 0 1,-1 0-1,1-1 0,-1 1 0,1-1 0,-1 1 1,1 0-1,-1-1 0,1 1 0,0-1 0,0 1 0,-1-1 1,1 0-1,0 1 0,0-1 0,-1 0 0,1 1 1,0-1-1,0 0 0,0 0 0,-1 0 0,1 0 1,0 0-1,0 0 0,0 0 0,0 0 0,-1 0 0,1 0 1,0 0-1,0 0 0,0-1 0,-1 1 0,1 0 1,1-1-1,27-14 160,-22 8-135,0-1 0,0 1 0,-1-2 0,0 1 0,0 0 0,-1-1 0,4-10 0,9-12 41,-19 70-532,2-25 456,-1-12 10,-1-1-1,1 1 0,0 0 0,0-1 0,0 1 0,0-1 1,0 1-1,0 0 0,0-1 0,1 1 0,-1-1 0,0 1 0,1-1 1,0 1-1,-1-1 0,1 1 0,0-1 0,-1 1 0,1-1 1,0 0-1,0 1 0,0-1 0,0 0 0,1 0 0,-1 0 0,0 0 1,0 0-1,1 0 0,-1 0 0,0 0 0,1-1 0,-1 1 1,1 0-1,-1-1 0,1 1 0,-1-1 0,1 0 0,0 1 0,-1-1 1,1 0-1,-1 0 0,1 0 0,0 0 0,-1 0 0,1-1 1,-1 1-1,1 0 0,-1-1 0,4 0 0,1-2 26,0 1-1,-1 0 0,1-1 1,-1 0-1,1 0 1,-1-1-1,0 0 1,-1 1-1,1-2 1,0 1-1,-1 0 0,4-6 1,1-11 102,-9 20-127,0 1 0,0-1 0,0 1 0,0-1-1,0 1 1,0 0 0,0-1 0,0 1 0,-1-1-1,1 1 1,0-1 0,0 1 0,-1 0 0,1-1-1,0 1 1,-1 0 0,1-1 0,0 1 0,-1 0-1,1-1 1,0 1 0,-1 0 0,1 0 0,-1-1 0,1 1-1,0 0 1,-1 0 0,1 0 0,-1 0 0,1 0-1,-1 0 1,1-1 0,-1 1 0,1 0 0,0 0-1,-1 0 1,1 0 0,-1 1 0,1-1 0,-2 0-1,2 0 16,-1 0 0,1-1 0,-1 1 0,1 0 0,0-1 0,-1 1 0,1 0 0,-1-1 0,1 1 0,-1 0 0,1-1 0,0 1 0,-1-1 0,1 1 0,0-1 0,0 1 0,-1-1 0,1 1 0,0-1 0,0 1 0,0-1 0,0 1 0,-1-1 0,1 1 0,0-1 0,0 1 0,0-1 0,0 1 0,0-1 0,0 0 0,1 1 0,-1-1 0,0 1 0,0-1 0,0 1 0,0-1 0,1 1 0,-1-1 0,10-22 636,-8 21-883,1 0-1,-1 1 0,1-1 1,0 0-1,-1 1 0,1 0 1,0 0-1,0 0 0,0 0 0,6-1 1,58 1-8266,-40 2 5177,-6-1-3728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17.736"/>
    </inkml:context>
    <inkml:brush xml:id="br0">
      <inkml:brushProperty name="width" value="0.025" units="cm"/>
      <inkml:brushProperty name="height" value="0.025" units="cm"/>
    </inkml:brush>
  </inkml:definitions>
  <inkml:trace contextRef="#ctx0" brushRef="#br0">44 0 6598,'0'0'20035,"1"10"-19101,-2 35 98,-2-1 1,-14 80-1,-3 14-13,17-49-133,3-90-884,0 1-1,0 0 1,0 0-1,0 0 1,0 0-1,0 0 1,1 0-1,-1 0 1,0 0-1,0 0 1,0 0-1,0 0 1,0 0-1,0 0 0,0 0 1,0 0-1,1 0 1,-1 0-1,0 0 1,0 0-1,0 0 1,0 0-1,0 0 1,0 0-1,0 0 1,0 0-1,0 0 0,0 0 1,1 1-1,-1-1 1,0 0-1,0 0 1,0 0-1,0 0 1,0 0-1,0 0 1,0 0-1,0 0 1,0 0-1,0 0 1,0 0-1,0 0 0,0 1 1,0-1-1,0 0 1,0 0-1,0 0 1,0 0-1,0 0 1,0 0-1,0 0 1,0 0-1,0 1 1,0-1-1,0 0 1,0 0-1,0 0 0,0 0 1,0 0-1,0 0 1,8-12 59,4-19-14,-2-19-47,-3-1 0,2-67 0,-9 126 0,0 0 0,0 0 0,1 1 0,1-1 0,-1 0 0,1 0 0,1 0 0,5 13 0,-7-19 0,0 0 0,1 0 0,-1 0 0,0 0 0,1 0 0,0-1 0,0 1 0,-1 0 0,1-1 0,0 1 0,0-1 0,0 0 0,0 0 0,1 1 0,-1-1 0,0-1 0,0 1 0,1 0 0,-1-1 0,0 1 0,1-1 0,-1 1 0,1-1 0,-1 0 0,1 0 0,-1 0 0,0-1 0,1 1 0,-1-1 0,1 1 0,-1-1 0,0 0 0,0 0 0,1 0 0,1-1 0,2-1 0,-1 0 0,0 0 0,-1 0 0,1-1 0,0 0 0,-1 0 0,0 0 0,0-1 0,0 1 0,-1-1 0,1 0 0,4-8 0,1-4 0,-1 0 0,11-30 0,-21 133 0,0-77 0,2-1 0,-1 1 0,1 0 0,1-1 0,1 15 0,-1-22 0,-1-1 0,0 1 0,0 0 0,1 0 0,-1 0 0,0 0 0,1 0 0,-1 0 0,1-1 0,-1 1 0,1 0 0,-1 0 0,1-1 0,0 1 0,-1 0 0,1-1 0,0 1 0,-1-1 0,1 1 0,0-1 0,0 1 0,0-1 0,1 1 0,0-1 0,0 0 0,0 0 0,0-1 0,0 1 0,0 0 0,-1-1 0,1 1 0,0-1 0,0 0 0,-1 0 0,1 0 0,0 0 0,-1 0 0,1 0 0,0 0 0,2-3 0,6-6 0,0 0 0,0-1 0,-1 0 0,-1 0 0,9-15 0,13-18 0,-30 44 0,0 0 0,0 0 0,0 0 0,0 0 0,0-1 0,1 1 0,-1 0 0,0 0 0,0 0 0,0 0 0,0-1 0,0 1 0,0 0 0,0 0 0,1 0 0,-1 0 0,0 0 0,0 0 0,0-1 0,0 1 0,1 0 0,-1 0 0,0 0 0,0 0 0,0 0 0,0 0 0,1 0 0,-1 0 0,0 0 0,0 0 0,0 0 0,1 0 0,-1 0 0,0 0 0,0 0 0,0 0 0,0 0 0,1 0 0,-1 0 0,0 0 0,0 0 0,0 0 0,1 1 0,-1-1 0,0 0 0,0 0 0,0 0 0,0 0 0,0 0 0,1 0 0,-1 0 0,0 1 0,4 15 0,-3 33 0,-1-34 0,0-12-219,0-1 1,1 0-1,-1 1 0,1-1 0,-1 0 1,1 0-1,0 0 0,-1 0 1,1 1-1,0-1 0,1 0 1,-1 0-1,0-1 0,2 3 0,-1-2-368,0 0 0,1 0 0,-1-1 0,0 1 0,1-1 0,-1 0 0,1 0-1,-1 0 1,1 0 0,-1 0 0,1 0 0,0-1 0,-1 1 0,1-1 0,0 0-1,0 0 1,-1 0 0,1 0 0,0 0 0,0-1 0,-1 1 0,1-1 0,0 0-1,-1 0 1,1 0 0,-1 0 0,1 0 0,3-3 0,18-13-9407</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5.210"/>
    </inkml:context>
    <inkml:brush xml:id="br0">
      <inkml:brushProperty name="width" value="0.025" units="cm"/>
      <inkml:brushProperty name="height" value="0.025" units="cm"/>
    </inkml:brush>
  </inkml:definitions>
  <inkml:trace contextRef="#ctx0" brushRef="#br0">101 245 16111,'0'0'4399,"-10"1"-2712,6 0-1580,0-1 0,0 1-1,0 0 1,0 0 0,0 0 0,1 1-1,-1-1 1,0 1 0,1 0 0,-1 0-1,1 0 1,0 0 0,-1 1 0,1-1 0,0 1-1,1 0 1,-1 0 0,0 0 0,1 0-1,0 1 1,-1-1 0,2 0 0,-1 1-1,0 0 1,0-1 0,1 1 0,0 0 0,0 0-1,0 0 1,0 0 0,1 6 0,-1-7-9,-1 4 144,1 0 1,0 0 0,1 0 0,-1 0-1,2 13 1,0-18-221,-1-1 0,0 1 1,1-1-1,0 1 0,-1-1 0,1 0 0,0 1 0,-1-1 0,1 0 1,0 1-1,0-1 0,0 0 0,0 0 0,0 0 0,0 0 1,1 0-1,-1 0 0,0 0 0,1 0 0,-1 0 0,0 0 0,1-1 1,-1 1-1,1-1 0,-1 1 0,1-1 0,-1 0 0,1 1 1,-1-1-1,1 0 0,2 0 0,6 0 82,-1-1 0,1 0 0,-1-1 0,0 0 0,1 0 0,-1-1-1,0 0 1,0-1 0,-1 0 0,1 0 0,-1-1 0,0 0 0,0-1 0,0 1 0,12-14 0,-9 9-134,-1 0 0,0-1 1,0 0-1,-1-1 1,-1 0-1,0 0 0,-1-1 1,0 0-1,9-27 1,-13 30-289,-1-1 0,-1 1 1,0-1-1,0-13 1,-2 14 358,2-1 0,-1 1 1,2 0-1,-1 0 0,4-10 1,-2 10 106,-1 0 1,0-1-1,0 1 1,-1-1 0,0-12-1,-1 22-212,-2 5 35,0-1 0,0 0 0,1 1 0,-1-1 0,1 1 0,0-1 0,-2 8 0,-2 8 128,-22 40 456,16-39-347,2 1-1,0 0 1,1 0 0,1 1-1,1 0 1,1 0-1,0 1 1,0 28-1,5-51-193,0-1 0,0 1-1,1 0 1,-1 0 0,0-1 0,0 1-1,0 0 1,1 0 0,-1 0-1,0 0 1,0-1 0,1 1-1,-1 0 1,0 0 0,0 0 0,1 0-1,-1 0 1,0 0 0,0 0-1,1 0 1,-1 0 0,0 0-1,0 0 1,1 0 0,-1 0 0,0 0-1,1 0 1,-1 0 0,0 0-1,0 0 1,1 0 0,-1 0-1,0 0 1,0 0 0,1 1 0,-1-1-1,0 0 1,0 0 0,1 0-1,-1 0 1,0 1 0,0-1-1,0 0 1,1 0 0,-1 0 0,0 1-1,0-1 1,0 0 0,0 0-1,0 1 1,0-1 0,1 0-1,-1 1 1,0-1 0,0 0 0,0 0-1,0 1 1,0-1 0,0 0-1,0 0 1,0 1 0,0-1 0,0 1-1,13-20 856,-6-3-857,-14 30-32,-2 3-25,18-13-10903,6-8 8027,-3-8-1153,2-4-1857</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6.100"/>
    </inkml:context>
    <inkml:brush xml:id="br0">
      <inkml:brushProperty name="width" value="0.025" units="cm"/>
      <inkml:brushProperty name="height" value="0.025" units="cm"/>
    </inkml:brush>
  </inkml:definitions>
  <inkml:trace contextRef="#ctx0" brushRef="#br0">36 68 12844,'0'0'2920,"2"-9"604,0-5-2252,-1 9-652,0 0 0,0 1-1,0-1 1,0 0 0,1 0-1,0 0 1,3-6-1,0 68 1832,-7-20-1708,-2 1 0,-1 0 0,-12 40 0,8-42-341,1 1 0,3 1 0,-2 41 0,7-77-397,-1-1 1,1 0-1,0 0 0,0 0 0,0 1 0,0-1 1,0 0-1,0 0 0,0 1 0,0-1 0,0 0 1,1 0-1,-1 0 0,0 1 0,1-1 0,-1 0 1,1 0-1,-1 0 0,1 0 0,0 0 1,0 0-1,-1 0 0,1 0 0,0 0 0,0 0 1,0 0-1,0-1 0,0 1 0,0 0 0,1 0 1,0-1-4,0-1 1,-1 1 0,1-1 0,0 0-1,-1 0 1,1 0 0,0 0-1,-1 0 1,1 0 0,-1 0 0,0 0-1,1 0 1,-1-1 0,0 1 0,0-1-1,1 1 1,-1-1 0,-1 1 0,1-1-1,1-2 1,7-18-3,-1 0 0,-2 0 0,0 0 0,-1-1 0,3-33 0,-7 49 0,-2 11-21,1 0 1,0-1-1,0 1 0,1-1 1,-1 1-1,1 0 1,0-1-1,0 1 0,0-1 1,0 1-1,0-1 0,4 5 1,-4-6 10,1-1 0,-1 0 1,1 0-1,0 0 1,-1 0-1,1 0 0,0-1 1,0 1-1,0 0 0,0-1 1,0 1-1,-1-1 0,1 0 1,0 0-1,0 1 1,0-1-1,0-1 0,0 1 1,0 0-1,0 0 0,0-1 1,0 1-1,0-1 0,0 0 1,0 1-1,1-2 1,13-6-10,-14 7 4,-1 0-1,1 0 1,0-1 0,0 2 0,0-1 0,0 0 0,0 0-1,0 1 1,0-1 0,0 1 0,0-1 0,0 1-1,0 0 1,0 0 0,4 0 0,-5 33-252,-1 38 272,1-71 13,-1 1 0,1 0 0,-1-1 0,1 1 0,0-1 0,-1 1 0,1-1-1,0 0 1,0 1 0,0-1 0,-1 1 0,1-1 0,0 0 0,0 0 0,0 0 0,-1 1-1,1-1 1,0 0 0,0 0 0,0 0 0,0 0 0,0 0 0,-1-1 0,1 1-1,0 0 1,0 0 0,0 0 0,0-1 0,-1 1 0,1 0 0,1-2 0,28-9 408,-11 2-472,0-1 0,-1 0 0,0-2 1,-1 0-1,0-1 0,20-21 0,-37 35-629,-14 30 344,14-30 333,0-1 1,-1 1 0,1 0-1,0 0 1,0 0 0,0-1-1,0 1 1,0 0 0,0 0-1,0 0 1,0-1 0,0 1-1,0 0 1,0 0 0,0 0-1,0-1 1,1 1 0,-1 0-1,0 0 1,1-1 0,-1 1 0,0 0-1,1-1 1,-1 1 0,1 0-1,-1-1 1,1 1 0,0 0-1,-1-1 1,1 1 0,0-1-1,-1 0 1,1 1 0,0-1-1,-1 1 1,1-1 0,0 0-1,0 1 1,-1-1 0,1 0-1,0 0 1,0 0 0,0 0-1,0 0 1,5 0 49,0 0 0,0 0 0,0-1 0,0 0 0,-1 0 0,1 0 0,0-1 0,-1 0 0,1 0 0,-1 0 0,1-1 0,-1 0 0,0 0-1,5-4 1,1-1 5,0-1 0,0-1-1,-1 0 1,16-18-1,-25 27-51,0-1 0,0 1 0,0 0-1,0 0 1,0 0 0,-1-1 0,1 1-1,0 0 1,-1-1 0,1 1-1,-1-1 1,1 1 0,-1-1 0,0 1-1,1 0 1,-1-1 0,0 1-1,0-3 1,-1 3-8,1 1 0,0-1-1,-1 0 1,1 1 0,-1-1 0,1 0-1,0 1 1,-1-1 0,1 1-1,-1-1 1,0 1 0,1-1 0,-1 1-1,1-1 1,-1 1 0,0 0 0,1-1-1,-1 1 1,0 0 0,0 0-1,1-1 1,-1 1 0,0 0 0,0 0-1,0 0 1,-2 0-8,-1 0 0,1 0 0,0 0 0,0 0 0,0 1 1,0-1-1,0 1 0,0 0 0,1 0 0,-1 0 0,0 0 0,0 1 0,1-1 0,-1 1 0,0-1 0,1 1 0,-3 3 0,1-1 29,0 0-1,1 1 0,0-1 0,0 1 0,0 0 1,0 0-1,1 0 0,0 0 0,0 1 1,0-1-1,-1 8 0,3-10-9,-1 0 1,1 0-1,0 0 0,0 0 1,0 0-1,0 0 0,1 0 1,-1 0-1,1 0 0,0 0 1,-1 0-1,1 0 0,1-1 0,-1 1 1,0 0-1,1 0 0,-1-1 1,1 1-1,0-1 0,0 0 1,3 4-1,7 4-942,-8-8 95,-1 0 0,1 1 0,-1-1 0,0 1 0,0 0 0,0 0 0,0 0 0,-1 0 0,1 0 0,-1 1 0,3 5 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6.456"/>
    </inkml:context>
    <inkml:brush xml:id="br0">
      <inkml:brushProperty name="width" value="0.025" units="cm"/>
      <inkml:brushProperty name="height" value="0.025" units="cm"/>
    </inkml:brush>
  </inkml:definitions>
  <inkml:trace contextRef="#ctx0" brushRef="#br0">0 0 22709,'0'0'5990</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8.245"/>
    </inkml:context>
    <inkml:brush xml:id="br0">
      <inkml:brushProperty name="width" value="0.025" units="cm"/>
      <inkml:brushProperty name="height" value="0.025" units="cm"/>
    </inkml:brush>
  </inkml:definitions>
  <inkml:trace contextRef="#ctx0" brushRef="#br0">236 189 7111,'0'0'13671,"-12"-5"-11215,5 2-2197,3 0-99,0 1 0,-1-1-1,0 1 1,0 1 0,1-1 0,-1 1 0,0-1-1,0 1 1,0 1 0,-1-1 0,1 1-1,0 0 1,0 0 0,0 0 0,0 1-1,0 0 1,0 0 0,0 0 0,0 0-1,-7 4 1,3 1-32,1 0 0,-1 1 0,1 0-1,1 0 1,-1 1 0,1 0 0,0 0 0,-8 15-1,11-16-69,0-1 0,0 1 0,1 0-1,0 0 1,1 0 0,0 1-1,0-1 1,0 0 0,1 1-1,0-1 1,0 1 0,1 14 0,1-21-55,-1 0 1,0 0-1,1 0 1,-1 0-1,1 0 1,-1 0-1,1 0 1,0 0-1,-1 0 1,1-1 0,0 1-1,-1 0 1,1 0-1,0-1 1,0 1-1,0 0 1,0-1-1,0 1 1,0-1 0,0 1-1,0-1 1,0 1-1,0-1 1,0 0-1,0 0 1,0 1-1,0-1 1,0 0-1,0 0 1,0 0 0,0 0-1,0 0 1,1 0-1,-1-1 1,0 1-1,0 0 1,0 0-1,0-1 1,0 1-1,1-1 1,4-1 35,0 0 0,0 0 0,0 0 0,0-1 0,10-6 0,6-8 89,-2-1 1,0 0 0,-1-2 0,-1 0 0,-1-2 0,0 1 0,-2-2 0,-1 0 0,0-1 0,-2-1 0,-1 0 0,9-28 0,-11 12-24,-9 34-236,-6 26 13,-13 39 104,12-42 4,1 1 1,1-1-1,1 1 0,0 1 0,1-1 1,0 0-1,2 1 0,0 25 0,2-41-130,0 0-1,-1-1 0,1 1 1,0 0-1,0-1 0,0 1 1,0-1-1,0 1 0,0-1 1,0 0-1,0 1 0,1-1 1,-1 0-1,0 0 0,1 0 1,-1 0-1,1 0 0,0 0 1,-1 0-1,1 0 0,-1-1 1,1 1-1,0-1 0,0 1 1,-1-1-1,1 0 0,0 0 1,0 0-1,0 1 0,-1-2 1,1 1-1,3-1 0,2 1-901,1 0 0,-1-1 0,0-1 0,0 1 0,-1-1 1,1 0-1,9-4 0,16-14-6902</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8.589"/>
    </inkml:context>
    <inkml:brush xml:id="br0">
      <inkml:brushProperty name="width" value="0.025" units="cm"/>
      <inkml:brushProperty name="height" value="0.025" units="cm"/>
    </inkml:brush>
  </inkml:definitions>
  <inkml:trace contextRef="#ctx0" brushRef="#br0">100 0 15919,'0'0'1879,"-9"12"86,-1 0-1138,-40 50 2963,46-57-3583,1 1 0,-1 0 1,1-1-1,0 1 0,0 0 1,1 1-1,0-1 0,0 0 0,0 1 1,0 10-1,19-34 540,-3-23-1033,-11 11-5134,-3 45-4680,0-11 7078,0 2-2514</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9.008"/>
    </inkml:context>
    <inkml:brush xml:id="br0">
      <inkml:brushProperty name="width" value="0.025" units="cm"/>
      <inkml:brushProperty name="height" value="0.025" units="cm"/>
    </inkml:brush>
  </inkml:definitions>
  <inkml:trace contextRef="#ctx0" brushRef="#br0">204 187 13196,'0'0'13250,"-6"-7"-12604,5 5-614,0 1-1,0-1 1,0 0-1,0 0 1,-1 1-1,1-1 1,-1 1-1,1-1 1,-1 1 0,0 0-1,1 0 1,-1 0-1,0 0 1,0 0-1,0 0 1,0 0-1,0 0 1,0 1-1,0-1 1,0 1-1,0-1 1,0 1-1,0 0 1,0 0-1,0 0 1,0 0-1,-1 0 1,1 1-1,0-1 1,0 1-1,0-1 1,0 1 0,0 0-1,0-1 1,0 1-1,1 0 1,-1 0-1,0 0 1,0 1-1,1-1 1,-4 3-1,-9 8 351,-1 0 1,2 1-1,-1 1 0,-13 18 0,23-27-308,0 1 0,0-1 0,1 1-1,0 0 1,0-1 0,0 1 0,0 1-1,1-1 1,0 0 0,0 1-1,1-1 1,0 1 0,0-1 0,1 1-1,0 9 1,0-15-67,1 1-1,0-1 0,0 0 1,-1 0-1,1 0 1,0 0-1,0 0 0,0 0 1,0 0-1,0 0 1,1 0-1,-1 0 1,0-1-1,0 1 0,1 0 1,-1-1-1,0 1 1,1-1-1,-1 1 1,0-1-1,1 0 0,-1 0 1,1 0-1,-1 0 1,0 0-1,1 0 0,-1 0 1,1 0-1,-1 0 1,0 0-1,1-1 1,1 0-1,50-12 263,-35 3-219,1 0-1,-1-2 1,0 0 0,-1-1 0,-1-1 0,0 0 0,-1-1 0,22-28 0,-20 20-15,-1 0 0,0-1 0,-2 0 0,-1-1 0,-1-1 0,10-28 0,-20 34-267,-15 35-22,-19 35 147,14-17 133,-47 95 271,58-112-261,1 1 0,0 0 0,2 0 0,-1 0 0,-2 33 0,7-48-160,0 0-1,0 0 1,0 0-1,0 0 1,0 0-1,0 0 1,1 0 0,-1 0-1,1 0 1,-1 0-1,1 0 1,0 0-1,0 0 1,0 0-1,0-1 1,0 1 0,0 0-1,0-1 1,1 1-1,-1-1 1,0 1-1,1-1 1,0 0-1,-1 1 1,1-1-1,0 0 1,2 1 0,0-1-221,-1 0 0,0 0 0,1 0 0,-1-1 0,1 1 0,-1-1 0,1 0 1,-1 0-1,1 0 0,-1 0 0,1-1 0,-1 1 0,1-1 0,-1 0 0,0 0 1,4-2-1,14-10-5533,-1-5-2653</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09.754"/>
    </inkml:context>
    <inkml:brush xml:id="br0">
      <inkml:brushProperty name="width" value="0.025" units="cm"/>
      <inkml:brushProperty name="height" value="0.025" units="cm"/>
    </inkml:brush>
  </inkml:definitions>
  <inkml:trace contextRef="#ctx0" brushRef="#br0">123 5 13196,'0'0'3988,"-10"7"-1388,-1 0-1998,0 1 1,0 1-1,1 0 0,1 0 1,-11 13-1,15-16-188,1 0 0,0 0-1,0 0 1,0 1 0,1-1 0,0 1-1,0 0 1,1 0 0,0 0-1,0 0 1,1 0 0,-1 0 0,1 11-1,26-34 1317,-23 14-1719,87-74 167,-79 69-183,0 0 0,0 0 0,1 1 0,0 1 0,0-1 0,0 2 0,19-6 0,-30 10-1,0 0 0,1 0-1,-1 0 1,0 0-1,1 0 1,-1 0-1,0 0 1,1 0 0,-1 0-1,1 0 1,-1 0-1,0 0 1,1 0-1,-1 0 1,0 0 0,1 0-1,-1 1 1,0-1-1,1 0 1,-1 0-1,0 0 1,1 0 0,-1 1-1,0-1 1,1 0-1,-1 0 1,0 1-1,0-1 1,1 0 0,-1 1-1,0-1 1,0 0-1,0 1 1,1-1-1,-1 0 1,0 1-1,0 0 1,-1 19 7,-15 28 152,14-41-191,-8 16 69,6-17 52,1 1 1,0-1-1,1 0 0,0 1 1,0 0-1,-1 9 0,3-15 211,39-5 624,-34 3-918,0 1 0,0-2 0,-1 1 0,1 0 0,0-1 0,-1 0 0,1 0 0,-1-1 0,1 1 0,-1-1 0,0 0 0,0 0 0,0 0 0,-1-1 0,1 1 0,-1-1 0,0 0 0,0 0 0,0 0 0,0 0 0,3-8 0,-1 2 0,0 1 0,0-2 0,-1 1 0,0 0 0,-1-1 0,-1 1 0,1-1 0,-2 0 0,2-13 0,-3 24 0,0 0 0,0-1 0,0 1 0,0 0 0,-1 0 0,1-1 0,0 1 0,0 0 0,0 0 0,0-1 0,0 1 0,0 0 0,0 0 0,0-1 0,-1 1 0,1 0 0,0 0 0,0-1 0,0 1 0,-1 0 0,1 0 0,0 0 0,0 0 0,0-1 0,-1 1 0,1 0 0,0 0 0,0 0 0,-1 0 0,1 0 0,0 0 0,0 0 0,-1 0 0,1-1 0,0 1 0,-1 0 0,1 0 0,0 0 0,0 0 0,-1 0 0,1 1 0,0-1 0,0 0 0,-1 0 0,1 0 0,0 0 0,-1 0 0,1 0 0,0 0 0,0 0 0,0 1 0,-1-1 0,1 0 0,0 0 0,0 0 0,-1 1 0,1-1 0,0 0 0,0 0 0,0 0 0,0 1 0,-1-1 0,-11 11 0,11-9-272,-1 0 0,1-1 0,0 1 0,1 0-1,-1 0 1,0 0 0,0 0 0,1-1 0,-1 1 0,1 0 0,0 0 0,0 0 0,0 0-1,-1 0 1,2 0 0,-1 0 0,0 2 0,1-3 5,0 0-1,0 0 1,0 0-1,0 0 1,0 0-1,0 0 1,1 0-1,-1 0 1,0-1-1,0 1 1,1-1-1,-1 1 1,0-1-1,1 1 1,-1-1-1,0 0 1,1 0-1,-1 1 1,1-1 0,-1 0-1,0 0 1,1-1-1,1 1 1,19 0-2920,4 0-2520</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0.098"/>
    </inkml:context>
    <inkml:brush xml:id="br0">
      <inkml:brushProperty name="width" value="0.025" units="cm"/>
      <inkml:brushProperty name="height" value="0.025" units="cm"/>
    </inkml:brush>
  </inkml:definitions>
  <inkml:trace contextRef="#ctx0" brushRef="#br0">139 1 12844,'0'0'8355,"-9"0"-5478,-2 1-2182,-1 1 1,0 0-1,1 0 0,-18 7 0,26-8-605,0 0 0,0 0 0,0 0-1,0 0 1,0 1 0,1-1 0,-1 1-1,1 0 1,-1 0 0,1 0-1,-1 0 1,1 0 0,0 0 0,0 1-1,0-1 1,1 1 0,-1-1-1,0 1 1,1 0 0,0 0 0,-1-1-1,1 1 1,1 0 0,-1 0 0,0 0-1,0 6 1,2-8-77,-1 0 0,1 0-1,0-1 1,-1 1 0,1 0 0,0 0-1,0-1 1,0 1 0,0 0 0,0-1-1,0 1 1,0-1 0,0 1 0,0-1-1,0 0 1,0 1 0,0-1 0,0 0-1,0 0 1,0 0 0,0 0 0,0 0-1,0 0 1,0 0 0,1 0 0,-1 0-1,0 0 1,0-1 0,2 0 0,38-6 186,13-13-132,34-11-416,-80 29 247,-1 1 0,1-1 0,0 2 0,0-1-1,-1 1 1,1 0 0,0 1 0,0-1 0,12 4 0,-17-3 73,-1 0-1,1 0 0,-1 1 0,1-1 0,-1 1 1,0-1-1,1 1 0,-1 0 0,0-1 0,0 1 1,0 0-1,1 3 0,-2-3-75,1-1 0,-1 1 0,1 0 0,-1-1 0,1 1-1,0-1 1,0 1 0,0-1 0,-1 0 0,1 0 0,0 0 0,1 0 0,-1 0 0,0 0 0,0 0-1,0-1 1,0 1 0,1-1 0,-1 0 0,3 1 0,4-1-890,-1-1 0,1 0-1,-1 0 1,1-1 0,-1 0 0,1-1 0,-1 1 0,0-2-1,0 1 1,0-1 0,10-7 0,17-10-6548</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1.240"/>
    </inkml:context>
    <inkml:brush xml:id="br0">
      <inkml:brushProperty name="width" value="0.025" units="cm"/>
      <inkml:brushProperty name="height" value="0.025" units="cm"/>
    </inkml:brush>
  </inkml:definitions>
  <inkml:trace contextRef="#ctx0" brushRef="#br0">88 0 7911,'0'0'17500,"-10"13"-16673,1-2-595,1 1 1,0 1-1,1-1 0,0 1 0,1 1 0,1-1 1,0 1-1,1 0 0,-5 28 0,5-6-66,1 0-1,4 47 1,3-70-24,3-18 62,4-22-11,-9 13-141,-1 1 0,-1 0 0,-1-21 0,1 30-18,0 0 0,-1 0 0,0 0 0,0 0 0,0 0 0,0 0 0,0 0 0,-1 0 0,0 0 0,0 1 0,0-1 0,0 1 0,-1-1 1,1 1-1,-5-5 0,14 12-271,0-1 0,0 0 0,0 0 0,0-1 0,0 0 0,1 0 0,-1 0 0,1-1 0,-1 0 0,12-1-1,6 1-1151,0-2 0,27-3 0,-45 3 1235,0 0 0,0-1 0,-1 0-1,1-1 1,-1 0 0,1 1 0,-1-2 0,10-6-1,-15 10 497,-20 10 1569,-10 29 515,21-16-1277,8-22-1135,0-1 0,0 1 0,0-1-1,0 1 1,1-1 0,-1 1 0,0-1 0,0 0 0,0 1-1,0-1 1,0 1 0,1-1 0,-1 1 0,0-1-1,0 0 1,1 1 0,-1-1 0,0 0 0,1 1-1,-1-1 1,0 0 0,1 1 0,-1-1 0,1 0-1,-1 0 1,0 1 0,1-1 0,-1 0 0,1 0 0,-1 0-1,1 0 1,-1 0 0,1 0 0,-1 1 0,1-1-1,-1 0 1,1-1 0,11 1-32,-1-1-1,1 0 1,-1-1-1,0 0 1,1-1 0,-1 0-1,0-1 1,-1 0 0,1-1-1,-1 0 1,0-1-1,0 0 1,0 0 0,-1-1-1,0-1 1,-1 1-1,13-14 1,-25 25 6,1 1 0,0 0 0,0 0 0,1 0 0,0 0 0,0 0 0,0 0 0,0 1 0,1-1 0,0 0 0,0 1 0,0-1 0,1 1 0,0 0 0,0 5 0,1-10 10,0 0 0,-1 0 0,1 0 0,0 0 0,0 0 0,-1-1 0,1 1 0,0 0 0,0 0 0,0-1 0,0 1 0,0 0 0,0-1 0,0 0 0,0 1 0,0-1 0,0 1 0,1-1 0,-1 0 0,0 0 0,0 0 0,0 1 1,2-1-1,34 0-554,-25-1 150,-5 1 191,1-1 1,-1-1-1,0 1 1,1-1-1,-1 0 0,0-1 1,0 0-1,7-4 1,-9 5 105,-1 0 0,1-1 0,-1 1 1,0-1-1,0 0 0,0 0 0,0-1 1,-1 1-1,0-1 0,1 0 0,-1 0 0,-1 0 1,4-6-1,-5 9 82,-3 2 22,0 0 0,0-1 0,0 1 1,0 0-1,0 0 0,0 1 0,0-1 0,0 0 0,1 1 0,-1-1 0,0 1 0,1-1 0,0 1 0,-1 0 0,1 0 0,0 0 0,0-1 1,0 1-1,-2 4 0,-16 41 1123,16-26-689,0-1 1,1 1-1,1 1 0,1-1 1,0 0-1,2 0 0,6 30 1,-3-20-314,-2 0 1,0 41 0,-4-66-22,0 0 0,0-1 0,-1 1 0,1-1 0,-1 0 0,0 1 0,-1-1 0,1 0 0,-1 0-1,0-1 1,0 1 0,-5 4 0,6-6 34,1-1-1,-1 1 0,-1-1 1,1 0-1,0 0 0,-1 0 0,1 0 1,-1-1-1,1 1 0,-1-1 1,0 1-1,1-1 0,-1 0 0,0 0 1,0 0-1,0-1 0,0 1 1,0-1-1,0 1 0,0-1 0,0 0 1,0 0-1,-6-1 0,8 0-122,0 0 1,-1 1-1,1-1 0,0 0 1,0 0-1,0 0 0,0 0 0,0-1 1,1 1-1,-1 0 0,0 0 0,0 0 1,1-1-1,-1 1 0,1 0 1,-1-1-1,1 1 0,0-1 0,-1 1 1,1 0-1,0-1 0,0 1 1,0-3-1,0-45-26,0 35 12,1 3-15,-1 0 0,1 0 1,1 0-1,0 0 0,1 0 0,0 1 1,0-1-1,1 1 0,1-1 0,-1 1 1,2 1-1,-1-1 0,2 1 0,-1 0 1,1 0-1,10-10 0,10-5-150,1 0-1,1 2 1,53-30 0,-48 31 70,0-2 1,38-32-1,-70 54 108,-1 0 1,1 0-1,-1 0 0,1 0 0,-1-1 1,0 1-1,0 0 0,1-1 0,-1 1 1,0-1-1,0 1 0,0-1 1,-1 0-1,1 1 0,0-1 0,-1 0 1,1 1-1,-1-1 0,1 0 0,-1 0 1,0 1-1,0-1 0,0 0 0,0-3 1,-1 4 22,0-1 0,-1 1 0,1 0-1,-1 0 1,1 0 0,-1 0 0,0 0 0,0 0 0,1 0 0,-1 0 0,0 1 0,0-1 0,0 1 0,1-1 0,-1 1 0,0 0 0,0 0-1,0 0 1,0 0 0,0 0 0,0 0 0,-3 1 0,2-1-3,0 1 0,0-1 0,0 1 0,0 0 0,0 0 0,0 0 0,0 0-1,0 1 1,0-1 0,0 1 0,1 0 0,-1 0 0,1-1 0,-1 2 0,1-1 0,0 0 0,0 0 0,0 1 0,0-1-1,0 1 1,1 0 0,-1-1 0,1 1 0,-1 0 0,1 0 0,0 0 0,0 0 0,0 0 0,0 5 0,1-5-82,-1 0 0,1 0 0,0 0 0,0 0 0,0 0 0,1 0 0,-1 0 0,1 0 0,-1 0 0,1 0 0,0 0 0,0 0 0,3 4 1,-2-4-206,-1-1 1,1 0-1,0 0 1,0 0-1,0 0 1,0 0-1,0-1 1,0 1-1,0 0 1,1-1-1,-1 0 1,1 1-1,-1-1 1,1 0-1,-1 0 1,1-1-1,3 2 1,21 0-7272,4-2-6790</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1.922"/>
    </inkml:context>
    <inkml:brush xml:id="br0">
      <inkml:brushProperty name="width" value="0.025" units="cm"/>
      <inkml:brushProperty name="height" value="0.025" units="cm"/>
    </inkml:brush>
  </inkml:definitions>
  <inkml:trace contextRef="#ctx0" brushRef="#br0">21 1 5221,'-3'18'15138,"-2"7"-7827,0 0-4894,2-13-2618,1 0 0,1 0 0,0 0 0,1 18-1,7-1 2308,-6-27-2072,0 0-1,1 0 1,0 0 0,0-1-1,-1 1 1,1 0 0,0-1 0,0 0-1,1 1 1,-1-1 0,0 0-1,0 0 1,0 0 0,1 0 0,-1 0-1,1-1 1,-1 1 0,0-1-1,1 0 1,-1 0 0,1 1-1,-1-1 1,1-1 0,-1 1 0,1 0-1,2-1 1,6-1 100,-1 1 0,0-2 0,1 1 0,17-8 0,5-7-134,0-1 0,34-26 0,-23 14 0,-44 30 0,0 0 0,1-1 0,-1 1 0,0 0 0,1 0 0,-1-1 0,1 1 0,-1 0 0,0 0 0,1 0 0,-1 0 0,1 0 0,-1-1 0,0 1 0,1 0 0,-1 0 0,1 0 0,-1 0 0,0 0 0,1 0 0,-1 0 0,1 0 0,-1 0 0,1 1 0,-1-1 0,0 0 0,1 0 0,-1 0 0,1 0 0,-1 1 0,0-1 0,1 0 0,0 1 0,4 16 0,-7 37 0,1-35 0,1-18 0,1 0 0,-1 0 0,1 0 0,-1 0 0,1 0 0,-1-1 0,1 1 0,0 0 0,0 0 0,-1-1 0,1 1 0,0 0 0,0-1 0,0 1 0,0-1 0,0 1 0,0-1 0,0 0 0,0 1 0,0-1 0,0 0 0,0 0 0,0 1 0,0-1 0,0 0 0,0 0 0,0 0 0,0 0 0,0 0 0,0-1 0,0 1 0,0 0 0,1-1 0,40-5 0,-14-1-23,-9 3-340,1 0 1,-1-2-1,37-16 1,-49 15-3048,-5-8-6112,-2 12 8211,0-12-10455</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35.994"/>
    </inkml:context>
    <inkml:brush xml:id="br0">
      <inkml:brushProperty name="width" value="0.025" units="cm"/>
      <inkml:brushProperty name="height" value="0.025" units="cm"/>
    </inkml:brush>
  </inkml:definitions>
  <inkml:trace contextRef="#ctx0" brushRef="#br0">54 201 5701,'-43'-2'4176,"32"2"-868,31-1-3174,22 3 18,0 3 0,54 11 1,11 2 308,643 39 1066,166-75-771,0-52-156,-850 65-621,733-108 195,-529 68 106,-217 36 403,84-1 0,-134 11-710,2-1-724,-6-6-3537,-10-14-3832</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18.097"/>
    </inkml:context>
    <inkml:brush xml:id="br0">
      <inkml:brushProperty name="width" value="0.025" units="cm"/>
      <inkml:brushProperty name="height" value="0.025" units="cm"/>
    </inkml:brush>
  </inkml:definitions>
  <inkml:trace contextRef="#ctx0" brushRef="#br0">102 239 10282,'0'0'13079,"-11"5"-11990,5-3-890,0 1 1,1 0-1,-1 0 0,1 1 1,0 0-1,0 0 0,0 0 1,1 1-1,-1-1 1,1 1-1,0 0 0,0 0 1,1 1-1,-1-1 0,1 1 1,1-1-1,-1 1 1,1 0-1,0 0 0,0 0 1,1 1-1,-2 10 0,2-14-159,1-1-1,0 0 1,-1 1-1,1-1 1,0 0-1,0 1 1,0-1-1,1 0 0,-1 0 1,1 1-1,-1-1 1,1 0-1,0 0 1,-1 1-1,1-1 0,0 0 1,1 0-1,-1 0 1,0 0-1,0 0 1,1-1-1,-1 1 1,1 0-1,2 1 0,-2-2-6,0 0-1,1-1 0,-1 1 1,0-1-1,1 1 0,-1-1 0,0 0 1,1 0-1,-1 0 0,0 0 1,1-1-1,-1 1 0,0-1 1,0 1-1,1-1 0,-1 0 0,0 0 1,0 0-1,0 0 0,0 0 1,0 0-1,0-1 0,0 1 1,0 0-1,1-3 0,15-11 106,-2-1-1,0 0 1,-1-1 0,-1 0-1,-1-1 1,0-1 0,13-28-1,4-13 266,26-73-1,-42 94-402,-12 30 0,-11 24 0,-7 20 0,-5 9 0,-19 57 0,35-87 0,1 1 0,1 0 0,0 0 0,1 0 0,0 0 0,1 0 0,1 1 0,3 19 0,-2-32-189,0 1 0,0 0 0,1-1 0,-1 1 0,1-1-1,0 1 1,0-1 0,0 0 0,1 0 0,-1 0 0,1 0 0,-1 0 0,1 0 0,0-1 0,0 1 0,1-1-1,-1 0 1,5 3 0,-6-4-19,0 0 0,0 0-1,0 0 1,0 0-1,1 0 1,-1 0 0,0-1-1,0 1 1,0-1 0,1 0-1,-1 1 1,0-1 0,1 0-1,-1 0 1,0-1-1,0 1 1,1 0 0,-1-1-1,0 1 1,0-1 0,1 0-1,-1 0 1,0 0 0,0 0-1,0 0 1,0 0-1,0 0 1,0-1 0,-1 1-1,1-1 1,2-2 0,10-19-6540</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2.293"/>
    </inkml:context>
    <inkml:brush xml:id="br0">
      <inkml:brushProperty name="width" value="0.025" units="cm"/>
      <inkml:brushProperty name="height" value="0.025" units="cm"/>
    </inkml:brush>
  </inkml:definitions>
  <inkml:trace contextRef="#ctx0" brushRef="#br0">0 1 20115,'0'0'7079</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2.900"/>
    </inkml:context>
    <inkml:brush xml:id="br0">
      <inkml:brushProperty name="width" value="0.025" units="cm"/>
      <inkml:brushProperty name="height" value="0.025" units="cm"/>
    </inkml:brush>
  </inkml:definitions>
  <inkml:trace contextRef="#ctx0" brushRef="#br0">1 1 14606,'0'0'9764,"3"14"-8195,7 50-122,-4 0 0,-1 80-1,-6-69-383,-15 125-1,22-221-971,1 1 0,14-29 0,7-18-1,13-58-239,-23 64-46,45-103 0,-61 161 177,0 0-1,1-1 1,-1 1 0,0 0-1,1 0 1,0 1 0,0-1 0,0 0-1,0 1 1,0 0 0,0 0-1,1 0 1,-1 0 0,1 0 0,-1 1-1,1-1 1,0 1 0,-1 0 0,1 0-1,0 0 1,5 0 0,-6 1 2,-1 0 1,0 0 0,1 0 0,-1 0 0,0 1-1,1-1 1,-1 0 0,0 1 0,1 0 0,-1 0-1,0-1 1,0 1 0,1 1 0,-1-1 0,0 0-1,0 0 1,-1 1 0,1-1 0,0 1 0,0 0-1,-1-1 1,1 1 0,-1 0 0,1 0 0,-1 0-1,0 0 1,0 0 0,0 0 0,0 0 0,0 1-1,0-1 1,0 0 0,-1 1 0,1 4 0,-1-4 14,0 1 0,-1 0 0,0 0 0,0-1 0,0 1 0,0 0 0,0-1 0,-1 1 0,1-1 0,-1 0 1,0 1-1,0-1 0,0 0 0,-1 0 0,1 0 0,-1-1 0,1 1 0,-1-1 0,0 1 0,0-1 0,0 0 0,-1 0 1,1 0-1,-7 3 0,-1 1 65,-1-1 0,0 1 1,0-2-1,-1 0 0,1 0 0,-15 1 1,26-4-121,0-1 0,0 0 0,-1 1 0,1-1 0,0 0 1,0 0-1,0 0 0,0 0 0,0 0 0,0 0 0,0 0 1,0-1-1,0 1 0,0 0 0,0 0 0,0-1 0,0 1 1,0-1-1,0 1 0,0-1 0,-2-1 0,3 1-136,0 1 1,0-1-1,-1 0 0,1 0 0,0 1 0,0-1 1,0 0-1,0 0 0,1 1 0,-1-1 1,0 0-1,0 0 0,0 0 0,1 1 0,-1-1 1,0 0-1,1 1 0,-1-1 0,0 0 0,1 1 1,-1-1-1,1 0 0,36-36-11641,-10 19 916</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3.275"/>
    </inkml:context>
    <inkml:brush xml:id="br0">
      <inkml:brushProperty name="width" value="0.025" units="cm"/>
      <inkml:brushProperty name="height" value="0.025" units="cm"/>
    </inkml:brush>
  </inkml:definitions>
  <inkml:trace contextRef="#ctx0" brushRef="#br0">51 16 11627,'0'0'9785,"-4"9"-8824,-5 10-339,3-5-37,-1-1 1,2 1-1,0-1 0,1 1 1,0 1-1,-2 16 0,6-31-562,0 1-1,0-1 0,0 0 0,0 0 0,0 1 1,0-1-1,0 0 0,0 0 0,0 1 1,0-1-1,0 0 0,0 0 0,0 1 1,0-1-1,0 0 0,0 0 0,0 0 0,0 1 1,1-1-1,-1 0 0,0 0 0,0 0 1,0 1-1,0-1 0,1 0 0,-1 0 1,0 0-1,0 0 0,0 1 0,1-1 1,-1 0-1,0 0 0,0 0 0,0 0 0,1 0 1,-1 0-1,0 0 0,0 0 0,1 0 1,-1 0-1,0 0 0,0 0 0,1 0 1,-1 0-1,0 0 0,15-7 458,10-15-226,-21 16-224,0-1 0,-1 1 0,0-1 1,0 0-1,0 0 0,-1 0 0,3-12 0,-4 16-21,-1 0 0,1 1-1,-1-1 1,1 0-1,-1 1 1,0-1 0,0 0-1,0 0 1,0 1 0,-1-1-1,1 0 1,-1 1-1,0-1 1,1 1 0,-1-1-1,-1 1 1,1-1-1,0 1 1,0-1 0,-1 1-1,1 0 1,-1 0-1,-3-4 1,4 6-14,1-1 0,0 1 0,-1 0 0,1-1 0,-1 1 0,1 0 0,-1-1 0,1 1 0,-1 0 0,0 0 0,1-1-1,-1 1 1,1 0 0,-1 0 0,1 0 0,-1 0 0,0 0 0,1 0 0,-1 0 0,0 0 0,1 0 0,-1 0 0,1 0 0,-1 0 0,0 0 0,1 0 0,-1 0 0,1 1 0,-1-1 0,1 0 0,-1 1-1,1-1 1,-1 0 0,1 1 0,-1-1 0,1 0 0,-1 1 0,1-1 0,0 1 0,-1-1 0,1 1 0,-1-1 0,1 1 0,0-1 0,0 1 0,-1-1 0,1 1 0,0 0 0,0 0 0,-1 0-15,1-1 1,0 1 0,0 0-1,0 0 1,-1-1 0,1 1-1,0 0 1,0 0 0,0-1-1,0 1 1,0 0 0,1 0-1,-1 0 1,0-1 0,0 1-1,0 0 1,1 0 0,-1-1-1,0 1 1,1 0 0,-1-1-1,1 1 1,-1 0 0,1-1-1,-1 1 1,1-1 0,-1 1-1,1-1 1,-1 1 0,1-1-1,0 1 1,-1-1 0,1 1-1,1-1 1,7 2-1506,0-2-1,0 1 0,1-1 1,-1 0-1,0-1 1,1 0-1,-1-1 0,16-4 1,7-7-8020</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4.095"/>
    </inkml:context>
    <inkml:brush xml:id="br0">
      <inkml:brushProperty name="width" value="0.025" units="cm"/>
      <inkml:brushProperty name="height" value="0.025" units="cm"/>
    </inkml:brush>
  </inkml:definitions>
  <inkml:trace contextRef="#ctx0" brushRef="#br0">119 177 11787,'0'0'8125,"-8"3"-6886,-3 1-722,1 1 1,-1-1-1,1 2 1,-18 12-1,25-16-355,0 1-1,-1 0 0,1 0 0,0 0 0,1 0 0,-1 0 0,1 1 0,-1-1 0,1 1 0,0-1 0,0 1 0,1 0 0,-1 0 0,1 0 0,0 0 0,0 0 0,0 0 0,0 0 0,1 7 0,0-10-152,0 0 1,0 0-1,0 0 0,0-1 1,0 1-1,1 0 0,-1 0 1,0 0-1,1 0 0,-1-1 1,1 1-1,-1 0 0,1 0 1,-1 0-1,1-1 0,-1 1 1,1 0-1,0-1 1,-1 1-1,1-1 0,0 1 1,0-1-1,-1 1 0,1-1 1,0 1-1,1-1 0,31 6 138,-27-6-127,1-1 0,-1 1 1,1-1-1,-1-1 0,1 1 0,-1-1 0,11-4 0,-11 2 19,0 0 0,-1 0 0,1-1 0,-1 0 0,-1 0 0,1 0-1,-1-1 1,6-7 0,-9 11-7,1-1-1,0 0 0,-1 0 1,1 0-1,-1 0 1,0 0-1,0 0 0,0 0 1,0 0-1,-1 0 0,1-1 1,-1 1-1,0 0 1,0 0-1,0-1 0,0 1 1,-1 0-1,1 0 1,-1 0-1,-1-4 0,2 7-34,-1-1 0,1 0-1,-1 1 1,1-1-1,-1 1 1,1-1 0,-1 1-1,1-1 1,-1 1 0,1 0-1,-1-1 1,0 1 0,1 0-1,-1-1 1,0 1-1,0 0 1,1 0 0,-1 0-1,0-1 1,1 1 0,-1 0-1,0 0 1,0 0 0,1 0-1,-1 0 1,0 0-1,0 1 1,1-1 0,-1 0-1,0 0 1,1 0 0,-1 1-1,0-1 1,1 0-1,-1 1 1,0-1 0,1 1-1,-1-1 1,1 1 0,-1-1-1,0 1 1,-23 21-64,22-19 79,1 0-1,-1 0 1,1 0 0,-1 0-1,1 1 1,0-1-1,0 0 1,0 1 0,1-1-1,-1 1 1,1-1-1,0 1 1,0-1 0,0 5-1,1-7-7,-1 1 0,1 0-1,-1-1 1,1 1 0,0-1-1,-1 0 1,1 1 0,0-1-1,0 0 1,0 1 0,0-1 0,1 0-1,-1 0 1,0 0 0,0 0-1,1 0 1,-1 0 0,1 0-1,-1-1 1,0 1 0,1 0-1,-1-1 1,1 1 0,0-1-1,-1 0 1,1 1 0,-1-1-1,1 0 1,0 0 0,3 0-1,7-1-3,0 0-1,0 0 0,1-1 0,-1-1 0,0 0 0,-1-1 1,1 0-1,0-1 0,-1 0 0,0-1 0,-1 0 1,19-14-1,-19 13-10,0-1 0,0 0-1,-1-1 1,0 0 0,0 0 0,-1-1 0,-1 0 0,1-1 0,-2 0 0,1 0 0,-2 0 0,8-19 0,-12 26 25,0 0 0,0 0 0,0 0 0,0-1-1,-1 1 1,0 0 0,0 0 0,0-1 0,0 1 0,0 0 0,-1 0 0,0-1 0,-2-5 0,2 9-1,0 0-1,0-1 1,0 1-1,0 0 0,0-1 1,0 1-1,-1 0 1,1 0-1,0 0 0,-1 0 1,1 0-1,-1 0 1,1 1-1,-1-1 0,0 0 1,1 1-1,-1-1 1,0 1-1,1 0 0,-1-1 1,0 1-1,1 0 1,-1 0-1,0 0 0,0 0 1,1 0-1,-1 1 1,0-1-1,1 1 1,-1-1-1,0 1 0,1-1 1,-1 1-1,-2 1 1,-2 1 12,0 0 0,1 0 1,0 0-1,-1 0 1,1 1-1,0 0 1,1 0-1,-1 1 1,1-1-1,0 1 1,0 0-1,0 0 1,0 0-1,1 0 1,0 1-1,0 0 1,1-1-1,-3 8 1,0 1 99,1 1 0,0 0 1,1 0-1,1 0 0,0 1 1,0 18-1,2-32-110,1 1 0,-1-1 0,1 1 1,-1 0-1,1-1 0,0 1 0,0-1 1,0 1-1,0-1 0,0 0 0,0 1 1,1-1-1,-1 0 0,1 0 0,0 0 0,-1 0 1,1 0-1,0 0 0,0 0 0,0-1 1,1 1-1,-1-1 0,0 0 0,1 1 1,-1-1-1,0 0 0,1 0 0,-1-1 0,1 1 1,0 0-1,-1-1 0,1 0 0,3 1 1,-3-4 43,-1 0 1,0-1 0,0 1 0,0 0 0,0-1-1,0 1 1,-1-1 0,1 0 0,-1 0 0,0 1-1,0-1 1,-1 0 0,1 0 0,-1-6-1,0 10-85,0 0-1,0-1 0,0 1 0,-1 0 0,1 0 0,0 0 0,0-1 0,-1 1 0,1 0 1,0 0-1,0 0 0,-1 0 0,1 0 0,0 0 0,0 0 0,-1-1 0,1 1 0,0 0 0,0 0 1,-1 0-1,1 0 0,0 0 0,0 0 0,-1 0 0,1 0 0,0 0 0,-1 0 0,1 1 1,0-1-1,0 0 0,-1 0 0,1 0 0,0 0 0,0 0 0,-1 0 0,1 0 0,0 1 1,0-1-1,0 0 0,-1 0 0,1 0 0,0 1 0,0-1 0,-1 0 0</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5.057"/>
    </inkml:context>
    <inkml:brush xml:id="br0">
      <inkml:brushProperty name="width" value="0.025" units="cm"/>
      <inkml:brushProperty name="height" value="0.025" units="cm"/>
    </inkml:brush>
  </inkml:definitions>
  <inkml:trace contextRef="#ctx0" brushRef="#br0">144 216 5830,'0'0'21834,"-9"-6"-20900,-29-18-214,36 23-675,1 1 0,-1-1 0,0 0 0,1 1 0,-1 0-1,0-1 1,0 1 0,1 0 0,-1 0 0,0 0 0,0 0-1,0 1 1,1-1 0,-1 0 0,0 1 0,0-1-1,1 1 1,-1-1 0,0 1 0,1 0 0,-1 0 0,1 0-1,-1 0 1,1 0 0,0 0 0,-1 0 0,1 0 0,0 1-1,-1-1 1,0 3 0,-27 43 941,26-40-895,1 0 0,-1 0 0,1 0 0,0 0 0,1 0 0,-1 12 0,2-18-80,-1 1-1,1-1 1,0 0 0,0 1 0,0-1 0,0 0 0,0 1 0,0-1 0,1 0 0,-1 1 0,0-1 0,1 0-1,-1 1 1,1-1 0,-1 0 0,1 0 0,0 1 0,-1-1 0,1 0 0,0 0 0,0 0 0,0 0 0,0 0-1,0 0 1,0 0 0,0-1 0,0 1 0,0 0 0,0 0 0,0-1 0,1 1 0,-1-1 0,0 1 0,0-1-1,1 1 1,-1-1 0,0 0 0,1 0 0,1 0 0,4-1-11,0 0 0,-1 0 0,1-1 0,-1 0 0,0-1 0,0 1 0,0-1 0,0 0 0,0-1 0,0 0 0,-1 0 0,0 0 0,0 0 0,0-1 0,0 1 0,-1-1 0,6-7 0,5-8 0,-1 0 0,0-1 0,14-29 0,-19 33 0,0-1 0,-1 1 0,-1-1 0,-1-1 0,0 1 0,-2-1 0,4-26 0,-36 81-299,16-13 332,1 1 0,1 0 1,1 1-1,1 0 0,1 0 0,1 0 1,1 1-1,-1 33 0,6-57-33,0 0 0,0 0 0,0 0 0,1 1 0,-1-1 0,1 0 0,-1 0 0,1 0 0,0 0 0,0 0 0,0 0 0,0 0 0,0-1 0,0 1 0,1 0 0,-1 0 0,1-1 0,-1 1 0,1-1 0,0 0 0,-1 1 0,1-1 0,0 0 0,0 0 0,0 0 0,0 0 0,0 0 0,0 0 0,0-1 0,0 1 0,0-1 0,0 1 0,0-1 0,0 0 0,1 0 0,-1 0 0,3 0 0,2 0 0,-1-1 0,0 1 0,0-1 0,1 0 0,-1-1 0,0 1 0,0-1 0,0 0 0,0-1 0,-1 0 0,1 0 0,7-5 0,-4 1 0,0 0 0,0-1 0,-1-1 0,0 1 0,-1-2 0,0 1 0,0-1 0,-1 0 0,0 0 0,-1 0 0,0-1 0,0 0 0,2-13 0,-7 24-1,0 0 0,0 1 0,0-1 1,0 0-1,0 0 0,-1 0 0,1 0 0,0 0 0,0 0 1,0 1-1,0-1 0,-1 0 0,1 0 0,0 0 0,0 0 1,0 0-1,-1 0 0,1 0 0,0 0 0,0 0 0,0 0 0,-1 0 1,1 0-1,0 0 0,0 0 0,0 0 0,0 0 0,-1 0 1,1 0-1,0 0 0,0-1 0,0 1 0,-1 0 0,1 0 1,0 0-1,0 0 0,0 0 0,0 0 0,0 0 0,-1-1 0,1 1 1,0 0-1,0 0 0,0 0 0,0 0 0,0-1 0,0 1 1,0 0-1,-1 0 0,1 0 0,0-1 0,0 1 0,0 0 1,0 0-1,0 0 0,0-1 0,0 1 0,0 0 0,0 0 0,0 0 1,0-1-1,0 1 0,0 0 0,1 0 0,-11 9-109,0 4 120,1 1 1,0 1 0,2-1 0,-8 19 0,12-26-2,0 0 1,1 0-1,0 0 0,0 1 0,1-1 1,0 0-1,0 1 0,1-1 0,0 0 1,0 1-1,3 13 0,-2-20-9,-1 0 0,1 0 0,0 0 0,0 0 0,0 0 0,-1 0 0,1-1 0,0 1 0,0 0 0,0 0 0,1 0 0,-1-1 0,0 1 0,0-1 0,0 1 0,0-1 0,1 1 0,-1-1 0,0 0 0,0 0 0,1 1 0,-1-1 0,0 0 0,0 0 0,1 0 0,-1 0 0,0-1 0,0 1 0,1 0 0,-1 0 0,0-1 0,2 0 0,40-14 0,-25 2 0,-1 0 0,29-29 0,-39 35 0,0 0 0,-1-1 0,0 0 0,0 0 0,-1 0 0,0-1 0,0 0 0,5-15 0,-11 24 0,1 0 0,0 0 0,0 0 0,0 0 0,0 0 0,0 0 0,0 0 0,0 0 0,-1 0 0,1 0 0,0 0 0,0 0 0,0 0 0,0 0 0,0 0 0,0 0 0,0 0 0,-1 0 0,1 0 0,0-1 0,0 1 0,0 0 0,0 0 0,0 0 0,0 0 0,0 0 0,0 0 0,0 0 0,0 0 0,0 0 0,-1 0 0,1-1 0,0 1 0,0 0 0,0 0 0,0 0 0,0 0 0,0 0 0,0 0 0,0 0 0,0-1 0,0 1 0,0 0 0,0 0 0,0 0 0,0 0 0,0 0 0,0 0 0,0-1 0,0 1 0,0 0 0,0 0 0,0 0 0,1 0 0,-1 0 0,0 0 0,0 0 0,0 0 0,0-1 0,0 1 0,0 0 0,0 0 0,0 0 0,0 0 0,-10 11 0,-11 21 0,18-15 0,1 0 0,1 0 0,0 0 0,3 28 0,0 0 0,4-40-2149,11-11-5493,-9-8-120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6.385"/>
    </inkml:context>
    <inkml:brush xml:id="br0">
      <inkml:brushProperty name="width" value="0.025" units="cm"/>
      <inkml:brushProperty name="height" value="0.025" units="cm"/>
    </inkml:brush>
  </inkml:definitions>
  <inkml:trace contextRef="#ctx0" brushRef="#br0">1 1 4708,'8'0'2883,"-5"0"-1570,2 0-320,-4 0-608</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6.760"/>
    </inkml:context>
    <inkml:brush xml:id="br0">
      <inkml:brushProperty name="width" value="0.025" units="cm"/>
      <inkml:brushProperty name="height" value="0.025" units="cm"/>
    </inkml:brush>
  </inkml:definitions>
  <inkml:trace contextRef="#ctx0" brushRef="#br0">159 33 10122,'17'-19'2370,"-17"19"-2224,0 0 1,1-1 0,-1 1-1,0 0 1,0-1-1,0 1 1,0 0 0,0 0-1,0-1 1,0 1-1,0 0 1,0-1 0,0 1-1,0 0 1,0-1-1,0 1 1,0 0 0,0 0-1,0-1 1,0 1-1,-1 0 1,1 0-1,0-1 1,0 1 0,0 0-1,0 0 1,-1-1-1,1 1 1,0 0 0,0 0-1,0 0 1,-1-1-1,1 1 1,0 0 0,0 0-1,-1 0 1,1 0-1,0-1 1,-24-3 6098,1 4-5315,17 1-834,1-1 0,-1 1 0,0 0 0,1 0 0,-1 1 0,1-1 0,0 1-1,0 1 1,-1-1 0,1 1 0,1 0 0,-1 0 0,0 0 0,1 0 0,-1 1 0,1 0 0,0 0 0,1 0 0,-1 0 0,1 1 0,-1 0-1,1-1 1,1 1 0,-1 0 0,1 1 0,0-1 0,0 0 0,0 1 0,1-1 0,-1 1 0,1-1 0,0 9 0,2-12-86,-1 0 0,1 0 0,0-1 0,0 1 0,-1 0 1,1 0-1,0 0 0,1-1 0,-1 1 0,0-1 0,0 1 1,1-1-1,-1 1 0,1-1 0,-1 0 0,1 1 0,0-1 0,0 0 1,-1 0-1,1 0 0,0-1 0,0 1 0,0 0 0,0-1 1,0 1-1,0-1 0,0 1 0,4-1 0,68 3-629,-59-3-12,44-7-4090,-20-6-2527,-10-3-2451</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7.100"/>
    </inkml:context>
    <inkml:brush xml:id="br0">
      <inkml:brushProperty name="width" value="0.025" units="cm"/>
      <inkml:brushProperty name="height" value="0.025" units="cm"/>
    </inkml:brush>
  </inkml:definitions>
  <inkml:trace contextRef="#ctx0" brushRef="#br0">55 0 15951,'0'0'4362,"-8"11"-1667,-27 33-495,34-43-2059,0 1 1,0-1-1,0 1 0,0-1 1,0 1-1,0 0 0,0-1 1,1 1-1,-1 0 1,0-1-1,1 1 0,0 0 1,-1 0-1,1 0 1,0-1-1,0 1 0,0 0 1,0 0-1,0 0 0,0 0 1,1 3-1,0-4-75,0 0 0,0 0 0,0 0 0,0 0 0,1 0 0,-1 0 0,0 0-1,0 0 1,1 0 0,-1 0 0,0-1 0,1 1 0,-1-1 0,1 1 0,-1-1 0,1 1 0,-1-1 0,1 0-1,2 0 1,6 1 90,0-1-1,0 0 0,0-1 0,0 0 0,16-4 1,-13 0-96,0-1 1,0 1-1,16-11 1,-21 10-54,1 1 0,0 1 0,0-1-1,0 1 1,0 1 0,1 0 0,-1 0 0,21-2 0,-30 5-8,1 0 0,-1 0 0,1 0 0,-1 0 0,1 0-1,-1 0 1,1 0 0,-1 0 0,1 1 0,-1-1 0,1 0 0,-1 0 0,1 0 0,-1 1 0,0-1 0,1 0 0,-1 1 0,1-1 0,-1 0-1,0 1 1,1-1 0,-1 0 0,0 1 0,1-1 0,-1 1 0,0-1 0,0 1 0,0-1 0,1 1 0,-1-1 0,0 1 0,0-1 0,0 1-1,1 23 52,-1 5 231,1-28-259,-1 0 0,0-1 0,0 1 0,1 0 0,-1 0-1,1-1 1,-1 1 0,0 0 0,1 0 0,0-1 0,-1 1 0,1-1-1,-1 1 1,1 0 0,0-1 0,-1 1 0,1-1 0,0 1 0,-1-1-1,1 0 1,0 1 0,0-1 0,-1 0 0,1 0 0,0 1 0,0-1 0,0 0-1,0 0 1,1 0 0,14 0 150,0-1-1,0-1 1,1 0 0,-1-1-1,-1-1 1,19-6 0,51-11-5015,-80 19 1624,-4-1-1879,-1-2-1730</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7.445"/>
    </inkml:context>
    <inkml:brush xml:id="br0">
      <inkml:brushProperty name="width" value="0.025" units="cm"/>
      <inkml:brushProperty name="height" value="0.025" units="cm"/>
    </inkml:brush>
  </inkml:definitions>
  <inkml:trace contextRef="#ctx0" brushRef="#br0">1 1 20628,'0'0'10473,"43"55"-12042,-19-47-1666,-3 0-1602,-3-3-2722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17.775"/>
    </inkml:context>
    <inkml:brush xml:id="br0">
      <inkml:brushProperty name="width" value="0.025" units="cm"/>
      <inkml:brushProperty name="height" value="0.025" units="cm"/>
    </inkml:brush>
  </inkml:definitions>
  <inkml:trace contextRef="#ctx0" brushRef="#br0">150 0 17296,'0'0'9503,"-8"10"-7678,-23 33-565,29-40-1153,1 0-1,-1 0 0,0 1 0,1-1 1,0 1-1,0 0 0,0-1 0,0 1 1,1 0-1,-1 0 0,1-1 1,0 1-1,0 0 0,0 0 0,1-1 1,0 7-1,2 0-100,0 0 1,1-1-1,0 1 0,6 9 1,-7-12 39,11 20-31,-2 0 0,-1 1 0,-2 1 0,0 0 0,-2 0 0,-1 0 0,-2 1 0,0-1 0,-2 1 0,-3 47 0,0-70 10,-1-1-1,1 0 1,-1 0-1,0 0 1,0 0-1,-1 0 1,0-1-1,0 1 1,0-1-1,0 0 1,-1 1-1,0-2 1,0 1-1,-1 0 1,1-1-1,-1 0 1,0 0-1,0 0 1,0-1-1,-1 1 1,1-1-1,-1 0 1,0-1-1,0 0 1,0 0-1,0 0 1,0 0-1,0-1 1,0 0-1,-1-1 1,1 1-1,0-1 0,-10-1 1,14 0-25,0 0 0,-1 0 0,1 0 0,0 0 0,-1 0 0,1-1 0,0 1 0,0-1 0,0 0 0,1 1 0,-1-1 0,0 0 0,1 0 0,-1 0 0,1 0 0,-1 0 0,1-1 0,0 1 0,0 0 0,0-1 0,0 1 0,1-1 0,-1 1 0,0-1 0,1 1 0,0-1 0,0-4 0,-2-9 0,1-1 0,2-30 0,-1 46 0,1-13-6,1 0 0,1 1 1,0 0-1,0-1 0,1 1 0,1 0 1,0 1-1,1-1 0,0 1 0,1 0 1,1 0-1,0 1 0,0 0 0,1 1 1,0 0-1,1 0 0,0 1 0,1 0 0,0 0 1,0 2-1,0-1 0,1 1 0,0 1 1,20-7-1,37-11-2293,-27 10-1755,18-7-5272</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18.876"/>
    </inkml:context>
    <inkml:brush xml:id="br0">
      <inkml:brushProperty name="width" value="0.025" units="cm"/>
      <inkml:brushProperty name="height" value="0.025" units="cm"/>
    </inkml:brush>
  </inkml:definitions>
  <inkml:trace contextRef="#ctx0" brushRef="#br0">11 265 15246,'0'0'11756,"-3"9"-9989,-5 28-689,8-36-1035,0 0 1,0 0-1,1 0 0,-1 0 1,0 0-1,0 0 1,1 1-1,-1-1 0,1 0 1,-1 0-1,1 0 1,-1 0-1,1-1 0,0 1 1,-1 0-1,1 0 1,0 0-1,0 0 0,0-1 1,0 1-1,0 0 1,0-1-1,0 1 0,0-1 1,0 1-1,0-1 1,0 1-1,0-1 0,0 0 1,0 1-1,0-1 0,0 0 1,0 0-1,0 0 1,2 0-1,37-2 322,-38 1-342,0 0 0,1-1 0,-1 0 0,0 1 0,0-1 0,0 0 0,0 0 0,0 0-1,-1 0 1,1 0 0,2-5 0,-3 5-17,1-1 0,-1 1 0,1 0 0,-1 0 0,1 0 0,0 0 0,0 0 0,0 0 0,0 1 0,0-1 0,5-2 0,-6 7-41,0-1 0,0 1 0,-1-1 0,1 1 0,-1 0 0,1 0-1,-1-1 1,0 1 0,0 0 0,0 5 0,0-5 42,0 2 25,0-1 0,1 0 1,-1 1-1,1-1 0,0 0 0,0 0 0,1 0 1,-1 0-1,1 0 0,0 0 0,0 0 0,0 0 1,0 0-1,1-1 0,0 0 0,-1 1 1,1-1-1,1 0 0,-1 0 0,0 0 0,1-1 1,-1 1-1,1-1 0,5 3 0,-4-3-22,1 0 0,0-1 0,0 1 0,0-1-1,0 0 1,0-1 0,0 1 0,0-1 0,0 0 0,0-1-1,0 1 1,0-1 0,0-1 0,0 1 0,-1-1 0,1 0-1,7-3 1,1-3-671,-1 0-1,1-1 0,-2 0 1,1-1-1,-1-1 0,20-22 1,-9 9-3057,-22 24 3467,-14 29 465,11-26-174,1 0 0,0 0 1,-1 1-1,2-1 0,-1 1 0,0-1 1,1 1-1,-1 4 0,7 2 4,13-16 68,-10-1 106,0 0 0,0-1 0,-1-1 1,0 1-1,-1-1 0,11-16 1,34-63 1109,20-69-519,-52 111-1207,-25 94 269,-5 0 558,3-1-1,2 1 0,1 50 1,4-74-400,1-1 1,1 1 0,1-1-1,2 0 1,0 0 0,1 0 0,1-1-1,13 28 1,-20-50-24,1 1 1,-1-1-1,0 1 0,0 0 0,0-1 1,0 1-1,1-1 0,-1 1 0,0-1 0,0 1 1,1-1-1,-1 0 0,0 1 0,1-1 1,-1 1-1,0-1 0,1 0 0,-1 1 1,1-1-1,-1 0 0,1 1 0,-1-1 1,1 0-1,-1 1 0,1-1 0,-1 0 1,1 0-1,-1 0 0,1 0 0,4-15 254,-6-36 17,1 46-312,-4-22 96,0 0 0,-2 1 1,-1 0-1,-1 0 1,-1 1-1,-15-28 0,7 14 683,-14-50-1,31 88-738,0 0-1,-1 1 1,1-1-1,-1 0 1,1 0-1,0 0 1,0 0-1,0 0 1,0 1-1,-1-1 1,1 0-1,0 0 1,0 0-1,1 0 1,-1 0 0,0 0-1,0 0 1,0 1-1,0-1 1,1 0-1,-1 0 1,0 0-1,1 0 1,-1 1-1,1-1 1,-1 0-1,1 0 1,-1 1-1,1-1 1,0 0-1,0 0 1,29-1 36,-22 3-40,66 8-1168,6 1-3565,-36-9-3783</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4.570"/>
    </inkml:context>
    <inkml:brush xml:id="br0">
      <inkml:brushProperty name="width" value="0.025" units="cm"/>
      <inkml:brushProperty name="height" value="0.025" units="cm"/>
    </inkml:brush>
  </inkml:definitions>
  <inkml:trace contextRef="#ctx0" brushRef="#br0">26 0 16335,'0'0'6551,"-1"8"-4977,-4 18-225,-11 89 1454,14-92-2931,1-1 1,1 1-1,3 27 0,6-29-1214,-3-11-1440,-4-3-6237</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4.913"/>
    </inkml:context>
    <inkml:brush xml:id="br0">
      <inkml:brushProperty name="width" value="0.025" units="cm"/>
      <inkml:brushProperty name="height" value="0.025" units="cm"/>
    </inkml:brush>
  </inkml:definitions>
  <inkml:trace contextRef="#ctx0" brushRef="#br0">0 23 16720,'0'0'7046,"62"-3"-6117,-16 3-416,3 0-353,6 0-128,-3-2 0,-3-1-256,-5 1-1250,-11-1-1312,-8-1-1346,-13-1-2050</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5.253"/>
    </inkml:context>
    <inkml:brush xml:id="br0">
      <inkml:brushProperty name="width" value="0.025" units="cm"/>
      <inkml:brushProperty name="height" value="0.025" units="cm"/>
    </inkml:brush>
  </inkml:definitions>
  <inkml:trace contextRef="#ctx0" brushRef="#br0">0 48 16688,'0'0'4997,"61"3"-3716,-22-4 96,5-6-544,2 0-609,0-1-192,-4 6-512,-3-1-1602,-7-1-1153,-12 3-3268</inkml:trace>
  <inkml:trace contextRef="#ctx0" brushRef="#br0" timeOffset="1">467 0 12300,'0'0'7527,"-18"58"-5958,15-41-95,3-1-161,0 0-416,0-2-609,5-4-256,5-3 0,3-5-608,3-2-1218,-1 0-1313,0-12-2050,-3-7-4836</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5.600"/>
    </inkml:context>
    <inkml:brush xml:id="br0">
      <inkml:brushProperty name="width" value="0.025" units="cm"/>
      <inkml:brushProperty name="height" value="0.025" units="cm"/>
    </inkml:brush>
  </inkml:definitions>
  <inkml:trace contextRef="#ctx0" brushRef="#br0">11 0 16143,'0'0'10058,"-10"30"-11660,29-17-608,0-4-673,8 0-1216,-1-1-1763</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5.957"/>
    </inkml:context>
    <inkml:brush xml:id="br0">
      <inkml:brushProperty name="width" value="0.025" units="cm"/>
      <inkml:brushProperty name="height" value="0.025" units="cm"/>
    </inkml:brush>
  </inkml:definitions>
  <inkml:trace contextRef="#ctx0" brushRef="#br0">184 0 13837,'0'0'6022,"-12"5"-4058,-22 9-1096,5-3 1309,0 1 0,-50 30 0,78-37-2114,13-2-163,18-2-455,-28-1 448,13 0-613,99 5-2308,-104-4 2998,1 0 0,-1 2 0,0-1-1,0 1 1,0 1 0,0-1 0,-1 2-1,16 8 1,-24-12 40,0-1 0,1 1-1,-1 0 1,0 0 0,0 0 0,1 0 0,-1 0-1,0 0 1,0 0 0,0 0 0,0 0-1,0 0 1,-1 0 0,1 1 0,0-1-1,0 0 1,-1 1 0,1-1 0,-1 1 0,1-1-1,-1 0 1,0 1 0,0-1 0,1 1-1,-1-1 1,0 1 0,0 1 0,-1 0 100,-1-1 0,1 0 1,0 0-1,0 0 0,-1 0 1,1 0-1,-1 0 0,0 0 1,1-1-1,-1 1 0,0 0 1,0-1-1,0 0 0,-5 3 1,-4 2 589,-1-1 1,0 0 0,-1 0 0,0-1 0,-14 2 0,18-4-476,-4 1 13,1-1 0,-1 0 0,1-1 1,-1 0-1,0-1 0,1-1 0,-26-3 0,37 3-308,0 1 1,0 0-1,0 0 1,0 0-1,0-1 1,0 1-1,0-1 1,0 1-1,0-1 1,0 1-1,0-1 1,1 1-1,-1-1 1,0 0-1,0 1 0,1-1 1,-1 0-1,0 0 1,1 0-1,-1 1 1,1-1-1,-1 0 1,1 0-1,-1 0 1,1 0-1,-1 0 1,1 0-1,0 0 0,0 0 1,-1 0-1,1 0 1,0 0-1,0 0 1,0 0-1,0 0 1,0 0-1,1 0 1,-1 0-1,0 0 1,0 0-1,1 0 1,-1 0-1,0 0 0,1 0 1,-1 0-1,1 0 1,0 0-1,0-1 1,2-2-568,0 0 0,1 0-1,0 0 1,-1 1 0,1-1 0,0 1 0,9-5 0,46-27-7755,-25 15 2450</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2:36.300"/>
    </inkml:context>
    <inkml:brush xml:id="br0">
      <inkml:brushProperty name="width" value="0.025" units="cm"/>
      <inkml:brushProperty name="height" value="0.025" units="cm"/>
    </inkml:brush>
  </inkml:definitions>
  <inkml:trace contextRef="#ctx0" brushRef="#br0">78 1 14798,'0'0'14825,"-10"7"-13838,5-4-877,0 1-1,1 0 0,-1 0 0,1 0 1,0 1-1,0 0 0,0 0 1,0 0-1,1 0 0,0 0 1,0 0-1,1 1 0,-1 0 0,1-1 1,0 1-1,1 0 0,-1 0 1,0 8-1,0 1-92,0-1-1,1 1 1,1 0 0,0-1-1,5 29 1,-5-40-18,1 1 1,0-1-1,0 0 0,1 1 1,-1-1-1,1 0 1,-1 0-1,1 0 0,0-1 1,0 1-1,0 0 0,1-1 1,-1 1-1,0-1 0,1 1 1,0-1-1,0 0 0,-1 0 1,1-1-1,0 1 0,1-1 1,-1 1-1,0-1 1,0 0-1,0 0 0,1 0 1,-1-1-1,1 1 0,-1-1 1,7 0-1,-6 1 1,1-2 0,0 1 0,0 0 0,0-1 0,0 0 0,0 0 0,0 0 0,-1-1 0,1 0 0,4-2 0,9-3 0,-15 44 0,-3-17-52,-1-17-52,1 0 0,0 1 0,0-1 1,0 1-1,0-1 0,0 1 0,1-1 1,0 0-1,0 1 0,1 4 0,0-7-55,-1 1 0,1-1 0,0 0 0,-1 0 0,1 1 0,0-1 0,-1 0 0,1 0 0,0-1 0,0 1 0,0 0 0,0-1 0,0 1 0,0-1 0,0 1 0,0-1 0,0 0 0,0 0 0,0 0 0,0 0 0,3-1 0,29 1-6904</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0.589"/>
    </inkml:context>
    <inkml:brush xml:id="br0">
      <inkml:brushProperty name="width" value="0.025" units="cm"/>
      <inkml:brushProperty name="height" value="0.025" units="cm"/>
    </inkml:brush>
  </inkml:definitions>
  <inkml:trace contextRef="#ctx0" brushRef="#br0">0 0 1217,'0'0'-352</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1.586"/>
    </inkml:context>
    <inkml:brush xml:id="br0">
      <inkml:brushProperty name="width" value="0.025" units="cm"/>
      <inkml:brushProperty name="height" value="0.025" units="cm"/>
    </inkml:brush>
  </inkml:definitions>
  <inkml:trace contextRef="#ctx0" brushRef="#br0">77 112 3043,'0'0'2658,"7"10"-2818,3-1 174,-7-6-2,1 0 0,-1 0 0,0 0 0,0 1-1,-1-1 1,1 1 0,-1 0 0,1 0 0,-1 0 0,2 5-1,-4-9 89,0 1-1,0-1 0,1 1 0,-1 0 0,0-1 0,0 1 0,0-1 0,0 1 1,1 0-1,-1-1 0,0 1 0,0-1 0,0 1 0,0 0 0,0-1 0,0 1 1,-1-1-1,1 1 0,0 0 0,0-1 0,0 1 0,-1-1 0,1 1 0,0-1 1,0 1-1,-1-1 0,1 1 0,-1-1 0,1 1 0,0-1 0,-1 1 0,1-1 1,-1 0-1,1 1 0,-2 0 0,-25 1 1355,22-2-1429,-1-1 1,1 0 0,0 0 0,0 0-1,0-1 1,1 0 0,-1 0 0,0 0-1,-7-6 1,7 3-9,2-1 0,-1 1 0,0-1 0,1 0-1,0 0 1,1 0 0,0-1 0,-1 1 0,2 0 0,-1-1 0,1 0-1,0 1 1,0-9 0,1 10 229,0 0 1,0 0-1,0 0 0,1 0 0,0 1 0,0-1 1,0 0-1,4-7 0,-4 9 173,0 1 0,0 0 0,0 0 0,1 0 0,-1 0 0,1 0 0,-1 0 0,1 1 0,0-1 0,0 1 0,0-1 0,0 1 0,0-1 0,0 1 0,0 0 0,0 0 0,4-1 0,-5 1-287,0 1 1,-1 0 0,1 1 0,-1-1 0,1 0 0,-1 0-1,1 0 1,-1 0 0,1 0 0,-1 0 0,1 1 0,-1-1-1,1 0 1,-1 0 0,1 1 0,-1-1 0,0 0 0,1 1 0,-1-1-1,1 0 1,-1 1 0,0-1 0,1 1 0,-1-1 0,0 1-1,1-1 1,-1 1 0,0-1 0,0 1 0,0-1 0,0 1 0,1-1-1,-1 1 1,0-1 0,0 1 0,0-1 0,0 1 0,0-1-1,0 2 1,2 27 1189,-2-24-740,-2 73 1719,1-39-2026,4 53 0,3-72-985,4-13-2664,-18-41-8477,-6 9 3261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1.942"/>
    </inkml:context>
    <inkml:brush xml:id="br0">
      <inkml:brushProperty name="width" value="0.025" units="cm"/>
      <inkml:brushProperty name="height" value="0.025" units="cm"/>
    </inkml:brush>
  </inkml:definitions>
  <inkml:trace contextRef="#ctx0" brushRef="#br0">1 1 14862,'0'0'13421,"91"10"-12781,-39-7-319,7-3-161,4 0-160,-6 0-1281,-5 0-2147,-12 0-1408,-7-8-2659</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2.275"/>
    </inkml:context>
    <inkml:brush xml:id="br0">
      <inkml:brushProperty name="width" value="0.025" units="cm"/>
      <inkml:brushProperty name="height" value="0.025" units="cm"/>
    </inkml:brush>
  </inkml:definitions>
  <inkml:trace contextRef="#ctx0" brushRef="#br0">97 1 5733,'-4'8'8531,"-18"33"-4461,5-9 221,-20 47 1,34-70-3924,0 0 1,0 0 0,1 0 0,0 0 0,0 1-1,1-1 1,1 0 0,-1 1 0,1-1 0,3 18-1,-2-23-350,1-1 0,-1 0 0,1 0 0,0 0 0,0 0 0,0 0 0,0 0 0,0-1 0,1 1 0,-1-1 0,1 1 0,0-1 0,0 0 0,-1 0 0,1 0 0,1 0 0,-1-1 0,0 1 0,0-1 0,1 0 0,-1 0 0,0 0 0,1 0 0,-1-1 0,1 1 0,-1-1 0,7 0 0,0 1 0,-1-1-1,1 0 1,-1-1-1,0 0 0,1-1 1,-1 1-1,0-2 1,0 1-1,13-7 0,7-12-49,-26 18 31,1-1 0,0 1 0,0 0-1,0 0 1,0 0 0,1 1 0,-1 0 0,8-3 0,-12 6-3,1 1 1,-1 0 0,1 0-1,-1 0 1,0-1 0,0 1 0,0 0-1,0 0 1,0 0 0,0-1-1,0 1 1,-1 2 0,-13 48 361,10-43-418,1 2 1,0-1 0,0 0-1,1 1 1,1-1-1,0 1 1,0 11-1,2-21-113,-1 0-1,0 0 0,1 0 0,-1 0 1,0-1-1,1 1 0,-1 0 0,1 0 0,-1-1 1,1 1-1,0 0 0,-1 0 0,1-1 0,0 1 1,-1-1-1,1 1 0,0-1 0,0 1 1,-1-1-1,1 1 0,0-1 0,0 0 0,0 1 1,0-1-1,0 0 0,0 0 0,-1 0 1,1 0-1,0 1 0,0-1 0,2-1 0,31-3-8032,-11-10 1415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19.983"/>
    </inkml:context>
    <inkml:brush xml:id="br0">
      <inkml:brushProperty name="width" value="0.025" units="cm"/>
      <inkml:brushProperty name="height" value="0.025" units="cm"/>
    </inkml:brush>
  </inkml:definitions>
  <inkml:trace contextRef="#ctx0" brushRef="#br0">11 450 14125,'-10'22'7281,"21"-24"-3207,30-29-1864,141-148 337,-153 145-1940,-1-1 0,-1-2 0,36-66 1,-49 70-490,-7 16-117,-6 40-19,-14 124 18,5-72 0,3 121 0,5-192-244,0 1 1,0-1-1,0 1 0,1-1 1,0 0-1,0 1 0,0-1 1,0 0-1,1 0 0,0 0 1,0 0-1,0 0 0,4 7 1,-11-18-4090,-2-8 2267,-2-5 900,-29-29-1117,26 34 2333,0 0 0,1-1 0,1 0-1,-14-28 1,24 43 41,0 1-1,-1-1 1,1 0-1,0 1 1,0-1-1,-1 0 1,1 1-1,0-1 1,0 0-1,0 0 1,0 1-1,0-1 0,0 0 1,0 1-1,0-1 1,0 0-1,1 0 1,-1 1-1,0-1 1,0 0-1,1 1 1,-1-1-1,0 1 1,1-1-1,-1 0 1,0 1-1,1-1 1,-1 1-1,1-1 0,-1 1 1,1-1-1,-1 1 1,1-1-1,0 1 1,-1 0-1,1-1 1,-1 1-1,1 0 1,0-1-1,-1 1 1,1 0-1,0 0 1,-1 0-1,1 0 1,0-1-1,0 1 0,43 0 1151,-29 0-659,32 1 143,37-1-998,-28-5-3793,-14-4-4667</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2.598"/>
    </inkml:context>
    <inkml:brush xml:id="br0">
      <inkml:brushProperty name="width" value="0.025" units="cm"/>
      <inkml:brushProperty name="height" value="0.025" units="cm"/>
    </inkml:brush>
  </inkml:definitions>
  <inkml:trace contextRef="#ctx0" brushRef="#br0">10 23 17264,'0'0'9097,"-3"9"-7431,2-5-1573,0-2-5,0 0-1,0 0 0,1 0 0,-1 0 0,1 0 0,-1 0 1,1 1-1,0-1 0,0 0 0,0 0 0,0 5 1,1-6-45,0 0 0,0 0 0,0 0 0,0 0 0,0 0 0,0 0 0,0 0 0,0 0 0,0 0-1,0 0 1,1-1 0,-1 1 0,0-1 0,0 1 0,1-1 0,-1 1 0,0-1 0,1 1 0,-1-1 0,1 0 0,-1 0 0,1 0 0,-1 0 0,0 0 0,1 0 0,2-1 0,10 2 57,0-1-1,0 0 0,0-2 0,0 1 0,0-1 1,0-1-1,0-1 0,-1 0 0,0 0 0,0-2 1,25-12-1,-37 17-89,0 1-1,0-1 1,0 1 0,0-1 0,0 1-1,0-1 1,0 0 0,-1 1 0,1-1 0,0 0-1,0 0 1,-1 1 0,1-1 0,0 0-1,-1 0 1,1 0 0,-1 0 0,1 0 0,-1 0-1,1 0 1,-1 0 0,0 0 0,1 0-1,-1 0 1,0-2 0,-1 2 2,1 0 0,-1 0-1,0 0 1,0 0 0,0 1 0,0-1-1,0 0 1,0 1 0,0-1 0,0 1 0,0-1-1,0 1 1,0-1 0,0 1 0,0 0-1,0-1 1,0 1 0,-1 0 0,0 0-1,-8-1 71,1 0-1,-1 1 1,1 0-1,-19 2 1,19 1-60,0 0 1,0 0-1,0 1 0,0 0 1,1 0-1,0 1 1,0 0-1,0 1 0,-7 6 1,11-8-15,-1 0 0,1 0 0,0 0 0,0 1 0,0-1 0,1 1 0,0 0 0,0 0 0,0 1 0,0-1 0,1 1 0,0-1 0,0 1 0,0 0 0,0 9 0,2-13-5,0 1 0,1 0 1,-1-1-1,1 1 0,0-1 0,-1 1 0,1-1 1,1 1-1,-1-1 0,0 1 0,1-1 1,-1 0-1,1 0 0,-1 0 0,1 0 0,0 0 1,0 0-1,0 0 0,0 0 0,1-1 0,-1 1 1,0-1-1,1 0 0,-1 0 0,0 0 0,4 1 1,9 5-138,0-2-1,32 7 1,-45-11 103,48 7-2298,1-5-3307,0-2-3220</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4.651"/>
    </inkml:context>
    <inkml:brush xml:id="br0">
      <inkml:brushProperty name="width" value="0.025" units="cm"/>
      <inkml:brushProperty name="height" value="0.025" units="cm"/>
    </inkml:brush>
  </inkml:definitions>
  <inkml:trace contextRef="#ctx0" brushRef="#br0">205 52 15150,'2'-2'727,"0"0"0,-1-1 0,1 1 0,0-1-1,-1 0 1,0 0 0,0 0 0,1 1 0,-1-1-1,-1 0 1,2-4 0,-2 6-521,0 1 0,-1-1 0,1 1 0,0-1-1,0 0 1,0 1 0,0-1 0,-1 1 0,1-1 0,0 1 0,0-1 0,-1 1-1,1-1 1,0 1 0,-1-1 0,1 1 0,-1-1 0,1 1 0,0-1 0,-1 1 0,1 0-1,-1-1 1,1 1 0,-1 0 0,0-1 0,0 1 0,-18-3 92,12 4-290,0 0-1,0 1 1,1-1-1,-1 1 1,0 1-1,1-1 0,0 1 1,-1 1-1,1-1 1,0 1-1,1 0 0,-1 0 1,-6 7-1,4-5-14,1 1 0,-1 1-1,1 0 1,1 0-1,0 0 1,0 1 0,0 0-1,-5 12 1,11-20-24,-1 0 1,1 0 0,-1 0-1,1 0 1,-1 0 0,1 0-1,0 0 1,0 0 0,-1 0-1,1 0 1,0 0-1,0 1 1,0-1 0,0 0-1,0 0 1,1 0 0,-1 0-1,0 0 1,0 0 0,1 0-1,-1 0 1,1 0-1,-1 0 1,1 0 0,-1 0-1,1 0 1,-1 0 0,1-1-1,0 1 1,0 0 0,-1 0-1,1 0 1,0-1 0,0 1-1,0-1 1,0 1-1,0 0 1,0-1 0,0 0-1,0 1 1,0-1 0,1 1-1,7 1-113,0-1 1,0 1-1,0-2 0,15 0 1,9 2 26,-23 0 94,-2 0-1,1 0 0,0 1 1,0 1-1,-1-1 0,11 7 1,-18-9 30,1 0-1,0-1 1,0 1 0,-1 0 0,1 0-1,-1 1 1,1-1 0,-1 0-1,1 0 1,-1 1 0,0-1 0,1 1-1,-1-1 1,0 1 0,0-1 0,0 1-1,0 0 1,-1-1 0,1 1 0,0 0-1,-1 0 1,1 0 0,-1 0 0,0 0-1,1-1 1,-1 1 0,0 0 0,0 0-1,0 0 1,-1 0 0,1 0-1,0 0 1,-1 0 0,1-1 0,-1 1-1,0 0 1,-1 3 0,-1-2 131,0 1 0,0-1 0,0 0 0,-1 0 1,1-1-1,-1 1 0,0-1 0,0 0 0,0 0 0,0 0 0,0 0 0,0-1 1,-1 0-1,1 1 0,-9 0 0,-68 5 1213,74-7-1380,-1 1 115,0-1 0,0-1 0,0 1-1,0-1 1,-11-3 0,17 4-167,1-1 0,0 1-1,0 0 1,0-1 0,0 1 0,0-1 0,0 0 0,0 1 0,0-1-1,0 0 1,0 0 0,0 0 0,1 1 0,-1-1 0,0 0 0,1 0 0,-1 0-1,0 0 1,1 0 0,-1 0 0,1-1 0,-1 1 0,1 0 0,0 0 0,0 0-1,-1 0 1,1 0 0,0-1 0,0 1 0,0 0 0,0 0 0,0 0 0,0-1-1,1 1 1,-1 0 0,0 0 0,1 0 0,-1 0 0,0 0 0,1 0-1,0 0 1,-1-1 0,1 1 0,-1 1 0,3-3 0,0-3-970,2 1 1,-1 0-1,0 0 0,1 0 1,0 0-1,6-3 0,-2 0-1043,26-22-5887</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4.990"/>
    </inkml:context>
    <inkml:brush xml:id="br0">
      <inkml:brushProperty name="width" value="0.025" units="cm"/>
      <inkml:brushProperty name="height" value="0.025" units="cm"/>
    </inkml:brush>
  </inkml:definitions>
  <inkml:trace contextRef="#ctx0" brushRef="#br0">98 0 17777,'0'0'6876,"-8"10"-4148,-3 4-2239,1 0 1,0 0 0,1 1-1,1 1 1,0-1 0,1 1-1,1 1 1,1-1 0,0 1-1,-5 34 1,10-46-716,0 0 0,0 0 0,0 0 0,1 0 0,-1 0 0,1 0-1,0 0 1,1 0 0,-1-1 0,1 1 0,0 0 0,0-1 0,1 1 0,4 6 0,-5-9 5,0 0-1,1 1 1,-1-1 0,1 0 0,-1-1 0,1 1 0,0 0-1,-1-1 1,1 1 0,0-1 0,0 0 0,0 0 0,0 0-1,0-1 1,0 1 0,1-1 0,-1 1 0,0-1 0,0 0-1,0 0 1,0-1 0,1 1 0,-1 0 0,6-3 0,9-5-4733,-1-7-1479</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5.345"/>
    </inkml:context>
    <inkml:brush xml:id="br0">
      <inkml:brushProperty name="width" value="0.025" units="cm"/>
      <inkml:brushProperty name="height" value="0.025" units="cm"/>
    </inkml:brush>
  </inkml:definitions>
  <inkml:trace contextRef="#ctx0" brushRef="#br0">76 0 9097,'0'0'9737,"-5"9"-7127,-4 5-1882,1-3-271,1 0 0,0 0 0,1 1 0,0 0 0,1 0 0,0 0 0,1 1 0,0-1 0,1 1 0,-3 25 0,6-37-456,0 0 0,0 1 0,0-1 0,0 0 1,0 0-1,1 0 0,-1 1 0,0-1 0,1 0 0,-1 0 0,0 0 0,1 0 0,0 0 0,-1 0 0,1 0 1,0 0-1,-1 0 0,1 0 0,0 0 0,0-1 0,0 1 0,0 0 0,0 0 0,0-1 0,1 2 0,1-1 19,-1-1-1,0 1 0,0-1 0,1 0 1,-1 1-1,1-1 0,-1 0 1,0 0-1,1 0 0,-1-1 0,0 1 1,4-1-1,-1-1 19,1 0 1,-1 0 0,1 0 0,-1 0-1,0-1 1,0 0 0,0 0 0,0 0-1,0 0 1,5-6 0,-6 4 128,0-1 0,0 1 0,-1-1 0,1 0 1,-1 0-1,-1 0 0,1 0 0,-1-1 0,0 1 0,0-1 1,-1 1-1,0-1 0,0 0 0,0 1 0,-1-1 1,0 0-1,-1 0 0,0-7 0,0 12-125,0 0 0,0 0-1,0 1 1,0-1 0,0 0 0,0 1 0,0-1-1,0 1 1,-1-1 0,1 1 0,-1-1-1,1 1 1,-1 0 0,1 0 0,-1 0 0,0 0-1,0 0 1,1 0 0,-1 0 0,0 0 0,0 1-1,0-1 1,0 1 0,0-1 0,0 1-1,0 0 1,0 0 0,0 0 0,0 0 0,0 0-1,0 0 1,0 1 0,-2 0 0,-1-1-46,0 1 0,0 0 0,0 1-1,0-1 1,0 1 0,0 0 0,0 0 0,0 0 0,1 1 0,-1-1 0,-5 6 0,7-6-103,1 0-1,1 0 1,-1 0-1,0 0 1,0 1 0,1-1-1,-1 0 1,1 1-1,0-1 1,0 1-1,0-1 1,0 1 0,0 0-1,1-1 1,-1 6-1,1-7-150,0 0-1,0 0 0,1 0 1,-1 0-1,1 1 0,-1-1 1,1 0-1,0 0 0,-1 0 0,1 0 1,0 0-1,0 0 0,0 0 1,0 0-1,0-1 0,0 1 1,0 0-1,0 0 0,0-1 1,0 1-1,0-1 0,0 1 0,0-1 1,0 1-1,1-1 0,-1 0 1,0 0-1,0 1 0,1-1 1,-1 0-1,0 0 0,0 0 1,1 0-1,0-1 0,26 2-5901,7-1-3626</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5.704"/>
    </inkml:context>
    <inkml:brush xml:id="br0">
      <inkml:brushProperty name="width" value="0.025" units="cm"/>
      <inkml:brushProperty name="height" value="0.025" units="cm"/>
    </inkml:brush>
  </inkml:definitions>
  <inkml:trace contextRef="#ctx0" brushRef="#br0">176 0 16239,'0'0'2696,"-9"7"-181,-3 3-1808,0 1 0,0 1 0,1 0 0,1 0 0,0 1 0,1 1 0,0-1 0,1 1 0,1 1 1,-8 20-1,7-6-476,1 0 0,1 1 1,2-1-1,1 1 0,0 31 1,-6 57-168,-2-4 470,64-282-132,-19 66-367,-18 47 6,-10 29-79,1 0-1,2 1 0,0 0 1,1 0-1,2 1 0,19-30 1,-27 50-51,-1 0 0,1 1 1,0-1-1,0 1 0,0 0 0,0 0 1,0 0-1,1 1 0,8-4 0,-10 5 31,0 0 0,-1 0 0,1 0 0,0 0 0,0 1 0,0-1 0,0 1 0,0 0 0,0 0 0,0 0 0,0 0 0,0 0 0,0 1-1,0-1 1,0 1 0,0 0 0,4 1 0,-6-1 53,0 0 0,0-1 0,-1 1 0,1 0-1,0 0 1,0-1 0,-1 1 0,1 0 0,0 0 0,-1 0-1,1 0 1,-1 0 0,1 0 0,-1 0 0,1 0 0,-1 0-1,0 0 1,1 0 0,-1 0 0,0 0 0,0 1 0,0-1-1,0 0 1,0 0 0,0 0 0,0 0 0,-1 0 0,1 0-1,0 0 1,0 0 0,-1 0 0,1 0 0,-1 1 0,0 0-1,-1 2 17,0 0 0,-1 0-1,1 0 1,-1-1-1,1 1 1,-1-1 0,-5 5-1,-15 11 781,-43 26 0,58-40-827,0 0 1,0-1 0,-1 0-1,0 0 1,1-1-1,-1 0 1,0 0 0,-1-1-1,-13 1 1,23-7-4921,14-11-866,4 2-1465</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6.421"/>
    </inkml:context>
    <inkml:brush xml:id="br0">
      <inkml:brushProperty name="width" value="0.025" units="cm"/>
      <inkml:brushProperty name="height" value="0.025" units="cm"/>
    </inkml:brush>
  </inkml:definitions>
  <inkml:trace contextRef="#ctx0" brushRef="#br0">1 132 13068,'0'0'15295,"9"7"-14057,-7-5-1175,0 1 0,1-1 0,-1 0 0,1 0 0,0 0 0,-1-1 1,1 1-1,0-1 0,0 0 0,0 1 0,0-1 0,0 0 0,0-1 0,0 1 0,0 0 0,1-1 0,-1 0 0,0 0 0,0 0 0,1 0 0,-1 0 0,0-1 0,0 0 0,0 1 0,0-1 0,0 0 0,0 0 0,0-1 0,0 1 0,0-1 0,0 1 0,-1-1 0,1 0 0,-1 0 0,3-2 0,7-5 44,-1 1 1,0-1-1,-1-1 0,10-11 1,-17 18-88,0 0 0,-1 0 0,1-1 0,-1 1 0,0-1 0,0 0 0,0 0 0,0 0 0,-1 0 0,1 0 0,-1 0 0,0 0 0,0 0 0,-1-1 0,1 1 0,-1 0 0,0-6 0,-1 9-20,1 1 0,-1-1 0,0 0 0,1 1 0,-1-1 0,0 0 0,0 1 0,1-1 0,-1 1 0,0-1 0,0 1 0,0-1 0,0 1 0,0 0 0,0-1 0,0 1 0,0 0 0,0 0 0,0 0 0,0 0 0,0 0 0,0 0 0,0 0 0,0 0 0,0 0 0,0 0 0,0 0 0,-1 1 0,-31 6 0,21 1 0,0 1 0,0 0 0,0 1 0,1 0 0,1 0 0,0 1 0,0 1 0,1 0 0,0 0 0,1 0 0,1 1 0,-11 24 0,17-35-40,0 1 0,0 0 0,0 0 0,0 0 0,0 0 0,1 0 0,-1 0 0,1 0 0,0 0 0,0 0 0,0 0 0,0 0 0,1 0 0,-1 0 0,1 0 0,-1 0 0,1 0 0,0 0 0,1 0 0,2 5 0,-2-6-79,0 0-1,0 0 0,1 0 0,-1 0 1,1 0-1,-1-1 0,1 1 1,0-1-1,0 0 0,0 1 0,0-1 1,0-1-1,0 1 0,0 0 1,0-1-1,6 1 0,4-1-407,1 0-1,0-1 0,-1-1 1,1 0-1,-1-1 1,0 0-1,0-1 0,14-6 1,0-2-1836,-1-1-1,-1-1 1,36-26 0,-53 33 1822,1 0 0,-1 0-1,-1-1 1,0 0 0,0 0 0,0 0 0,5-11 0,-9 15 603,-1-1 0,0 0 1,0 0-1,0 0 0,-1 0 0,1-1 1,-1 1-1,-1 0 0,1-6 1,0 10 159,-1 0-1,-1 0 1,1 0 0,0 0 0,0 0 0,0 0 0,0 0-1,-1 0 1,1 0 0,0 0 0,-1 0 0,1 0 0,-1 1 0,1-1-1,-1 0 1,1 0 0,-1 0 0,0 1 0,1-1 0,-1 0 0,0 1-1,1-1 1,-1 0 0,0 1 0,0-1 0,0 1 0,0 0 0,-1-1-1,0 0 50,-1 0-1,1 1 0,-1-1 1,1 1-1,-1 0 0,1 0 1,-1 0-1,1 0 0,0 0 1,-1 1-1,-4 0 0,5 0-166,0-1 0,1 0 0,-1 1 0,0-1-1,0 1 1,0 0 0,0-1 0,1 1 0,-1 0-1,0 0 1,1 0 0,-1 0 0,1 1 0,-1-1 0,1 0-1,0 1 1,-1-1 0,1 1 0,0-1 0,0 1 0,0-1-1,0 1 1,0 0 0,1 0 0,-1-1 0,0 1 0,1 0-1,-1 0 1,1 0 0,0 0 0,-1 0 0,1-1 0,0 1-1,0 0 1,1 2 0,2-2-137,0 0 0,1 0 0,-1 0 1,1-1-1,0 1 0,0-1 0,-1 0 0,1 0 0,0-1 0,0 1 1,0-1-1,6 0 0,1 2-42,-3-1 145,0 1 0,-1 1 0,0-1 0,1 1 0,-1 1 0,0-1 0,-1 1 0,1 1 0,8 6 1,-13-10 60,-1 0 0,1 0 0,-1 1 1,1-1-1,-1 0 0,0 1 0,1-1 1,-1 1-1,0-1 0,0 1 0,0 0 1,0-1-1,-1 1 0,1 0 0,0 0 1,-1 0-1,1 0 0,-1-1 0,1 1 1,-1 0-1,0 0 0,0 0 0,0 0 1,0 0-1,0 0 0,-1 0 0,1 0 1,0 0-1,-1-1 0,0 1 0,1 0 1,-1 0-1,0 0 0,0-1 0,0 1 1,0-1-1,0 1 0,0 0 0,0-1 1,-1 0-1,1 1 0,-1-1 0,-2 2 1,-8 7 234,0-1 1,-1 0 0,-19 10-1,25-15-390,1-1-1,-1 0 0,0 0 0,0-1 0,0 0 0,0 0 0,-1 0 0,1-1 0,-11 0 0,17-1-143,1 0 0,-1 0 0,1 0 0,-1-1 1,1 1-1,-1 0 0,1 0 0,-1 0 0,1-1 0,-1 1 1,1 0-1,-1-1 0,1 1 0,0 0 0,-1-1 0,1 1 0,0-1 1,-1 1-1,1 0 0,0-1 0,-1 1 0,1-1 0,0 1 1,0-1-1,0 1 0,0-1 0,-1 1 0,1-1 0,0 1 0,0-1 1,0 1-1,0-1 0,0 0 0,0 1 0,0-1 0,0 1 1,1-1-1,-2-1-405,1-17-9148</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7.553"/>
    </inkml:context>
    <inkml:brush xml:id="br0">
      <inkml:brushProperty name="width" value="0.025" units="cm"/>
      <inkml:brushProperty name="height" value="0.025" units="cm"/>
    </inkml:brush>
  </inkml:definitions>
  <inkml:trace contextRef="#ctx0" brushRef="#br0">184 201 19827,'-7'0'701,"1"0"1,0 1 0,0 0 0,0 0-1,0 1 1,0 0 0,0 0 0,0 0-1,0 0 1,-10 7 0,9-4-451,-1 1-1,1 0 1,0 0 0,1 0 0,-1 1 0,1 0-1,-5 8 1,4-6-248,2 0-1,-1 1 0,1 0 1,1 0-1,0 0 0,0 1 1,1-1-1,0 1 1,1 0-1,0 0 0,0 0 1,2 0-1,-1 12 0,1-22 3,1 0-1,-1 1 1,0-1-1,0 0 1,0 0-1,1 0 1,-1 0-1,1 0 1,-1 0-1,1 0 1,-1 0-1,1 0 1,0 0-1,-1 0 1,1 0-1,0 0 1,0-1-1,-1 1 1,1 0-1,0 0 1,0-1-1,0 1 1,0-1-1,0 1 1,0-1-1,0 1 1,0-1-1,0 1 1,1-1-1,-1 0 1,0 0-1,0 0 1,0 0-1,0 1 0,0-1 1,1-1-1,-1 1 1,0 0-1,0 0 1,1-1-1,2 1 21,0-1-1,0 0 1,0 0-1,0-1 1,0 1 0,-1-1-1,1 1 1,0-1-1,-1 0 1,5-4-1,0-3 16,1 1-1,-1-2 1,-1 1-1,0-1 1,0 0-1,-1-1 1,-1 0 0,1 0-1,-2 0 1,0 0-1,0-1 1,-1 1-1,0-1 1,-1 0 0,0 0-1,0-22 1,-2 34-40,0 0 0,0 0-1,-1 0 1,1 0 0,0 0 0,0 1 0,0-1 0,0 0 0,0 0 0,0 0 0,0 0 0,0 0 0,-1 0-1,1 1 1,0-1 0,0 0 0,0 0 0,0 0 0,0 0 0,0 0 0,-1 0 0,1 0 0,0 0 0,0 0 0,0 0-1,0 0 1,-1 0 0,1 0 0,0 0 0,0 0 0,0 0 0,0 0 0,-1 0 0,1 0 0,0 0 0,0 0-1,0 0 1,0 0 0,0 0 0,-1 0 0,1 0 0,0 0 0,0 0 0,0 0 0,0-1 0,0 1 0,0 0 0,-1 0-1,1 0 1,0 0 0,0 0 0,0 0 0,0-1 0,0 1 0,0 0 0,0 0 0,0 0 0,0 0 0,0 0-1,0-1 1,0 1 0,0 0 0,0 0 0,0 0 0,0 0 0,0-1 0,0 1 0,0 0 0,-9 11 22,7-6 0,0-1 1,1 1-1,-1-1 1,1 1-1,0 0 0,0 0 1,1 0-1,-1-1 1,1 1-1,0 0 1,1 0-1,-1 0 1,1 0-1,0-1 1,2 7-1,-2-8-10,1-1 0,-1 0 0,1 0 0,0 0 0,-1 0 0,1 0-1,0 0 1,0 0 0,1-1 0,-1 1 0,0-1 0,1 1 0,-1-1 0,0 0 0,1 0 0,-1 0-1,1 0 1,0-1 0,-1 1 0,1-1 0,0 1 0,-1-1 0,1 0 0,0 0 0,0 0 0,-1-1 0,1 1-1,4-2 1,5 0 35,-1-1-1,0 0 0,0-1 0,0 0 0,-1-1 1,1 0-1,-1-1 0,0 0 0,-1 0 0,1-1 0,-1-1 1,8-8-1,3-4 123,-1 0 0,-1-1-1,30-45 1,-39 53-162,-1-1-1,-1 0 1,0 0-1,-1-1 1,0 1-1,-1-1 1,-1 0-1,4-28 1,-30 81-7,4 2 0,2 0 0,2 1 0,1 1 0,2 0 0,2 0 0,2 1 0,2 0 0,0 45 0,13 41 0,-4-91 0,-1 0 0,-2 0 0,-7 59 0,5-93 0,0 0 0,0 0 0,-1-1 0,0 1 0,1 0 0,-1-1 0,0 1 0,-5 4 0,7-7 0,-1-1 0,1 1 0,0-1 0,-1 1 0,1-1 0,-1 1 0,1-1 0,-1 0 0,1 1 0,-1-1 0,1 0 0,-1 1 0,1-1 0,-1 0 0,0 0 0,1 0 0,-1 1 0,1-1 0,-1 0 0,0 0 0,1 0 0,-1 0 0,0 0 0,0-1 0,0 1 0,1-1 0,-1 0 0,0 1 0,1-1 0,-1 0 0,0 1 0,1-1 0,-1 0 0,1 0 0,0 0 0,-1 1 0,1-1 0,-1 0 0,1 0 0,0 0 0,0 0 0,0 0 0,0 0 0,-1 0 0,1-1 0,-5-48 0,2-1 0,3-60 0,2 37 0,-3 59 15,1-1 1,1 0-1,1 1 0,0-1 1,6-19-1,-7 30-37,1 1 0,0-1 0,0 1 0,1-1 0,-1 1 1,1 0-1,0 0 0,0 0 0,0 0 0,1 1 0,-1-1 0,1 1 0,0 0 0,0 0 0,0 0 0,1 1 0,-1-1 0,0 1 1,1 0-1,8-2 0,61-19-7826,-32 8-784</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28.718"/>
    </inkml:context>
    <inkml:brush xml:id="br0">
      <inkml:brushProperty name="width" value="0.025" units="cm"/>
      <inkml:brushProperty name="height" value="0.025" units="cm"/>
    </inkml:brush>
  </inkml:definitions>
  <inkml:trace contextRef="#ctx0" brushRef="#br0">1 47 15855,'6'274'14427,"-3"-176"-11942,-3-85-2485,-1-8 0,1 1 0,0-1 0,0 0 0,0 1 0,1-1 0,0 0 0,0 0 0,0 1 0,1-1 0,2 6 0,-4-11 0,1-1 0,-1 1 0,1 0 0,-1 0 0,0 0 0,1-1 0,-1 1 0,1 0 0,-1-1 0,0 1 0,1 0 0,-1-1 0,0 1 0,1 0 0,-1-1 0,0 1 0,0-1 0,1 1 0,-1-1 0,0 1 0,0 0 0,0-1 0,1 1 0,-1-1 0,0 1 0,0-1 0,0 1 0,0-1 0,0 1 0,0-1 0,0 1 0,0-1 0,0 1 0,0-1 0,-1 1 0,1-1 0,0 0 0,1-25 0,0-30-65,1 26-26,-2 1 1,-1 0-1,-1 0 1,-9-44-1,13 81 28,-1 0-1,-1 0 1,1 1-1,-2-1 1,0 9 0,0-10 95,1 0 0,0 0 0,0 0 0,0 0 0,1 0-1,0-1 1,3 12 0,-3-15-8,0-1-1,1 0 0,-1 1 0,1-1 0,-1 0 0,1 0 0,0 0 0,0-1 0,0 1 0,0 0 0,0-1 0,0 1 0,0-1 0,1 0 1,-1 1-1,0-1 0,1 0 0,-1-1 0,1 1 0,-1 0 0,1-1 0,0 1 0,-1-1 0,1 0 0,4 0 0,2 0-20,0-1-1,0 0 1,0-1-1,-1 0 1,1 0 0,0 0-1,-1-1 1,0-1-1,1 0 1,-1 0-1,-1 0 1,1-1-1,-1 0 1,0 0-1,0-1 1,0 0-1,-1 0 1,0-1 0,0 0-1,8-12 1,-4 6-4,-1-1 0,0 0 0,-2 0 0,1-1 0,-2 0 0,0 0 0,0 0 0,-2-1 0,0 0 0,3-26 0,-6 29 1,0 5 0,0 0 0,-1 0 0,0 0 0,0 0 0,-3-14 0,3 22 0,0 0 0,0-1 0,-1 1 0,1-1 0,0 1 0,0 0 0,0-1 0,0 1 0,-1 0 0,1-1 0,0 1 0,0 0 0,0 0 0,-1-1 0,1 1 0,0 0 0,-1 0 0,1-1 0,0 1 0,0 0 0,-1 0 0,1 0 0,0-1 0,-1 1 0,1 0 0,0 0 0,-1 0 0,1 0 0,-1 0 0,1 0 0,0 0 0,-1 0 0,1 0 0,0 0 0,-1 0 0,1 0 0,-1 0 0,1 0 0,0 0 0,-1 0 0,1 0 0,0 0 0,-1 1 0,1-1 0,0 0 0,-1 0 0,1 0 0,0 1 0,-1-1 0,1 1 0,-15 14 0,-2 14 0,1 1 0,2 0 0,0 1 0,2 0 0,2 1 0,1 1 0,1 0 0,2 0 0,-3 51 0,9-80 0,0 0 0,0 0 0,1 0 0,0 0 0,0 0 0,0 0 0,0 0 0,0-1 0,1 1 0,0 0 0,0-1 0,0 1 0,0-1 0,0 1 0,1-1 0,3 4 0,-4-5 0,0-1 0,0 1 0,0-1 0,0 0 0,0 1 0,0-1 0,1 0 0,-1 0 0,0-1 0,1 1 0,-1 0 0,0-1 0,1 0 0,-1 1 0,1-1 0,-1 0 0,1 0 0,-1 0 0,1-1 0,-1 1 0,0 0 0,1-1 0,-1 0 0,1 1 0,-1-1 0,0 0 0,0 0 0,4-3 0,1-1 0,-1 1 0,0-2 0,0 1 0,0-1 0,-1 1 0,0-1 0,0-1 0,8-12 0,30-63 0,-34 64 0,8-26 0,-16 42 0,0-1 0,-1 0 0,1 1 0,-1-1 0,1 0 0,-1 1 0,0-1 0,0 0 0,0 1 0,0-1 0,-1 0 0,1 0 0,-1 1 0,1-1 0,-2-2 0,2 4 0,-1 1 0,1-1 0,-1 1 0,1 0 0,0-1 0,-1 1 0,1-1 0,-1 1 0,0 0 0,1-1 0,-1 1 0,1 0 0,-1-1 0,1 1 0,-1 0 0,0 0 0,1 0 0,-1-1 0,0 1 0,1 0 0,-1 0 0,1 0 0,-1 0 0,0 0 0,1 0 0,-1 0 0,0 1 0,1-1 0,-1 0 0,0 0 0,1 0 0,-1 1 0,1-1 0,-1 0 0,1 0 0,-1 1 0,1-1 0,-1 1 0,1-1 0,-1 0 0,1 1 0,-1-1 0,1 1 0,-1-1 0,1 1 0,-1 0 0,-18 27 0,13-15 0,0-1 0,1 1 0,1 1 0,0-1 0,1 1 0,0 0 0,1 0 0,1-1 0,0 1 0,2 27 0,0-38 0,0 0 0,0-1 1,0 1-1,0 0 0,0-1 0,1 1 0,-1-1 0,1 0 1,-1 1-1,1-1 0,0 0 0,0 0 0,0 0 1,0 0-1,1-1 0,-1 1 0,0-1 0,1 1 0,-1-1 1,1 0-1,-1 1 0,1-1 0,0-1 0,0 1 0,-1 0 1,1-1-1,0 1 0,0-1 0,3 0 0,9 1-274,0 0 0,0-1-1,0-1 1,17-2-1,6-8-4668,-2-5-3897</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0.390"/>
    </inkml:context>
    <inkml:brush xml:id="br0">
      <inkml:brushProperty name="width" value="0.025" units="cm"/>
      <inkml:brushProperty name="height" value="0.025" units="cm"/>
    </inkml:brush>
  </inkml:definitions>
  <inkml:trace contextRef="#ctx0" brushRef="#br0">28 0 14542,'0'0'8824,"-2"9"-7922,-7 29-156,3 0 1,1 1-1,0 40 0,6 131 3596,1-82-3170,-2-123-1172,4 34 0,-4-38 0,0 0 0,0-1 0,1 1 0,-1 0 0,0-1 0,0 1 0,1-1 0,-1 1 0,1-1 0,-1 1 0,0-1 0,1 1 0,-1-1 0,1 1 0,-1-1 0,1 1 0,-1-1 0,1 0 0,0 1 0,-1-1 0,1 0 0,-1 1 0,1-1 0,0 0 0,-1 0 0,1 0 0,0 0 0,-1 0 0,1 1 0,0-1 0,-1 0 0,1-1 0,0 1 0,-1 0 0,1 0 0,0 0 0,-1 0 0,1 0 0,0-1 0,-1 1 0,1 0 0,-1 0 0,1-1 0,-1 1 0,1-1 0,0 1 0,-1 0 0,1-1 0,-1 1 0,0-1 0,1 1 0,0-2 0,10-8 0,-1-2 0,0 1 0,0-1 0,-1 0 0,-1-1 0,10-19 0,1 0 0,-1 2 0,-10 16 0,1-1 0,0 1 0,1 1 0,19-21 0,-28 33 0,-1 1 0,1-1 0,0 0 0,-1 0 0,1 1 0,0-1 0,-1 1 0,1-1 0,0 0 0,0 1 0,0-1 0,0 1 0,-1 0 0,1-1 0,0 1 0,0 0 0,0 0 0,0-1 0,0 1 0,0 0 0,0 0 0,0 0 0,0 0 0,0 0 0,0 0 0,0 0 0,0 1 0,0-1 0,-1 0 0,1 0 0,2 2 0,-2-1 0,1 1 0,-1-1 0,0 1 0,0 0 0,0 0 0,0 0 0,0 0 0,-1 0 0,1 0 0,0 0 0,-1 0 0,1 0 0,-1 3 0,1 7 0,0 1 0,-1-1 0,-3 24 0,1-26 0,-1 0 0,0 1 0,-1-1 0,0-1 0,0 1 0,-1 0 0,0-1 0,-1 0 0,-10 12 0,17-48 0,5 4 0,2-7 0,1 0 0,21-48 0,-28 76 0,-1 1 0,0 0 0,1-1 0,-1 1 0,0 0 0,1 0 0,0 0 0,-1 0 0,1 0 0,0 0 0,-1 0 0,1 0 0,0 1 0,0-1 0,0 1 0,0-1 0,-1 1 0,1 0 0,4 0 0,44 0 0,-32 1 0,92-3-3043,-105 1 399,-17-5-9702</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0.747"/>
    </inkml:context>
    <inkml:brush xml:id="br0">
      <inkml:brushProperty name="width" value="0.025" units="cm"/>
      <inkml:brushProperty name="height" value="0.025" units="cm"/>
    </inkml:brush>
  </inkml:definitions>
  <inkml:trace contextRef="#ctx0" brushRef="#br0">0 38 15567,'0'0'4740,"60"-26"-3779,-24 19-833,6 4-160,2 2-1858,0 1-2658,1 0-4709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0.623"/>
    </inkml:context>
    <inkml:brush xml:id="br0">
      <inkml:brushProperty name="width" value="0.025" units="cm"/>
      <inkml:brushProperty name="height" value="0.025" units="cm"/>
    </inkml:brush>
  </inkml:definitions>
  <inkml:trace contextRef="#ctx0" brushRef="#br0">0 470 13741,'0'0'9716,"13"-8"-7976,13-13-961,-2 0-1,0-2 0,-1 0 1,37-52-1,92-176 2044,-126 204-2612,-26 75-658,1-15 362,-12 198 294,-1-2-2183,12-207 1645,2 11-2399,4-8-2102,-1-4-3102</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1.090"/>
    </inkml:context>
    <inkml:brush xml:id="br0">
      <inkml:brushProperty name="width" value="0.025" units="cm"/>
      <inkml:brushProperty name="height" value="0.025" units="cm"/>
    </inkml:brush>
  </inkml:definitions>
  <inkml:trace contextRef="#ctx0" brushRef="#br0">145 1 12588,'-9'2'4543,"-1"-1"-3747,0 2 0,0 0-1,0 0 1,0 0 0,0 1 0,-17 11 0,23-13-570,1 0 1,-1 1 0,1 0 0,0 0-1,-1 0 1,2 0 0,-1 1 0,0-1-1,0 1 1,1 0 0,0 0 0,0-1-1,0 1 1,0 1 0,1-1 0,-1 0-1,1 0 1,0 1 0,0-1 0,1 0-1,-1 9 1,1-11-199,0-1 1,0 1-1,0-1 0,1 1 0,-1-1 1,0 1-1,1 0 0,-1-1 0,1 1 0,-1-1 1,1 0-1,0 1 0,-1-1 0,1 1 1,0-1-1,0 0 0,0 0 0,0 0 0,0 1 1,0-1-1,0 0 0,1 0 0,-1 0 1,0-1-1,2 2 0,1-1 7,0 1 0,-1-1 0,1 0 0,0 0 0,0-1 0,-1 1 0,1-1 0,0 0 0,0 0 0,5-1-1,1 0-2,0-1 0,0 0 0,0 0-1,0-1 1,0 0 0,-1-1-1,13-7 1,83-73 288,-105 83-303,0 1 0,1 0 0,-1 0 0,0 0 0,0 0 0,1 0 0,-1 0-1,0 0 1,1 0 0,-1 0 0,0 0 0,0 0 0,1 0 0,-1 0-1,0 0 1,0 0 0,1 0 0,-1 0 0,0 0 0,1 0 0,-1 0-1,0 0 1,0 0 0,1 0 0,-1 1 0,0-1 0,0 0 0,1 0 0,-1 0-1,0 1 1,0-1 0,0 0 0,1 0 0,-1 0 0,0 1 0,0-1-1,0 0 1,0 0 0,0 1 0,0-1 0,1 0 0,-1 0 0,0 1 0,0-1-1,0 0 1,0 1 0,0-1 0,0 0 0,0 0 0,0 1 0,0-1-1,0 0 1,0 0 0,0 1 0,-1 0 0,3 30 310,-2-27-314,0 1-1,0-1 1,0 0-1,1 0 1,0 1-1,0-1 1,1 6-1,0-9-1,0 1 0,0-1-1,-1 0 1,1 0-1,0 0 1,0 0 0,0-1-1,0 1 1,0 0-1,0-1 1,0 1-1,1-1 1,-1 0 0,0 0-1,0 0 1,0 0-1,0 0 1,0 0 0,4-1-1,39-11 93,34-28-1262,-54 25-2627,-1-2-4262,-14 11 1535</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1.435"/>
    </inkml:context>
    <inkml:brush xml:id="br0">
      <inkml:brushProperty name="width" value="0.025" units="cm"/>
      <inkml:brushProperty name="height" value="0.025" units="cm"/>
    </inkml:brush>
  </inkml:definitions>
  <inkml:trace contextRef="#ctx0" brushRef="#br0">115 1 15727,'0'0'8814,"-9"2"-6941,2 1-1565,-1-1-1,2 1 1,-1 0-1,0 0 0,-9 7 1,14-9-208,-1 1-1,1 0 1,0 0 0,-1 0 0,1 0 0,0 1-1,0-1 1,1 0 0,-1 1 0,0-1-1,1 1 1,0 0 0,-1-1 0,1 1-1,0 0 1,1 0 0,-1 0 0,0 0 0,1 0-1,-1 4 1,2-6-101,-1 0-1,1 0 1,-1 0 0,1-1-1,0 1 1,-1 0-1,1-1 1,0 1 0,0-1-1,-1 1 1,1 0 0,0-1-1,0 0 1,0 1 0,0-1-1,0 0 1,0 1-1,-1-1 1,1 0 0,0 0-1,0 0 1,0 1 0,0-1-1,0 0 1,0-1 0,0 1-1,1 0 1,38 0-850,-29-1 405,-2 1 201,0 0 30,1 0 0,0 0 0,0 1 0,12 3 1,-21-4 231,0 0 1,0 0-1,0 1 0,0-1 1,0 1-1,0-1 1,0 1-1,0-1 1,0 1-1,0-1 1,0 1-1,0 0 1,0-1-1,-1 1 1,1 0-1,0 0 1,-1 0-1,1 0 1,0 1-1,0 0 58,-1-1 0,0 0 1,0 1-1,0-1 0,0 0 0,-1 1 0,1-1 1,0 0-1,-1 1 0,1-1 0,0 0 0,-1 0 1,0 0-1,1 1 0,-1-1 0,0 0 0,1 0 0,-1 0 1,0 0-1,-2 2 0,-9 7 274,0 0 0,-1 0-1,-1-1 1,0-1 0,0 0 0,0-1-1,-1 0 1,-29 8 0,24-12-2004,20-4 1556,-1 1 0,1 0 0,0 0 0,0 0-1,0 0 1,-1 0 0,1-1 0,0 1 0,0 0 0,0 0 0,0 0 0,-1 0-1,1-1 1,0 1 0,0 0 0,0 0 0,0 0 0,0-1 0,0 1 0,0 0-1,0 0 1,0-1 0,-1 1 0,1 0 0,0 0 0,0-1 0,0 1 0,0 0-1,1 0 1,-1 0 0,0-1 0,0 1 0,0 0 0,0 0 0,0-1 0,0 1-1,0 0 1,0 0 0,1-1 0,21-29-8764,0 7 1533</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1.826"/>
    </inkml:context>
    <inkml:brush xml:id="br0">
      <inkml:brushProperty name="width" value="0.025" units="cm"/>
      <inkml:brushProperty name="height" value="0.025" units="cm"/>
    </inkml:brush>
  </inkml:definitions>
  <inkml:trace contextRef="#ctx0" brushRef="#br0">191 1 15439,'0'0'2183,"-9"9"182,-1 1-1585,0 1 0,1 0 0,1 1 0,0 0 0,0 0 0,1 0 0,1 1 0,-7 18 0,3 12 387,2 1 0,1 0 1,0 68-1,-2 3-76,2-45-1091,-14 197 0,4-592 0,10 286 0,-2-43 0,10 81 2,0 1 0,0-1 0,0 0 0,1 1 1,-1-1-1,0 1 0,0-1 0,1 1 0,-1-1 0,0 1 0,1 0 0,-1 0 0,0 0 0,1-1 1,-1 1-1,0 1 0,1-1 0,1 0 0,31 2-202,31 9-4071,-45-6 440,0-2 0,24 2 0,-12-5-3851</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2.679"/>
    </inkml:context>
    <inkml:brush xml:id="br0">
      <inkml:brushProperty name="width" value="0.025" units="cm"/>
      <inkml:brushProperty name="height" value="0.025" units="cm"/>
    </inkml:brush>
  </inkml:definitions>
  <inkml:trace contextRef="#ctx0" brushRef="#br0">167 4 12716,'0'0'6059,"-12"1"-2952,2 1-2353,-1 0 0,1 0 0,0 1 0,0 1 0,0 0 0,0 0 0,-12 7 0,17-8-583,1-1 1,0 1-1,0-1 0,1 1 0,-1 0 0,0 1 0,1-1 0,0 1 0,0-1 0,0 1 0,0 0 0,0 0 0,1 0 0,0 0 0,0 1 0,0-1 0,0 1 0,1-1 1,0 1-1,0 0 0,0-1 0,0 7 0,1-9-160,0-1 0,0 0 1,0 1-1,0-1 0,1 0 0,-1 1 1,0-1-1,1 0 0,-1 1 0,1-1 1,-1 0-1,1 1 0,0-1 0,0 0 1,-1 0-1,1 0 0,0 0 0,0 0 1,0 0-1,0 0 0,0 0 1,0 0-1,1 0 0,0 0 0,1 0 6,0 1-1,1-1 0,-1 0 0,0 0 0,1-1 1,-1 1-1,0-1 0,1 1 0,6-2 1,-4 1-69,0 0 1,0-1-1,0 0 1,0 0 0,0-1-1,-1 1 1,1-1-1,0-1 1,-1 1 0,0-1-1,1 0 1,4-4 0,-8 6 43,0-1 0,-1 0 0,1 1 0,-1-1 1,1 0-1,-1 0 0,0 0 0,0 0 1,0 0-1,0 0 0,0 0 0,0 0 0,0 0 1,-1-1-1,1 1 0,-1 0 0,0 0 1,0-1-1,1 1 0,-2 0 0,1 0 0,0-1 1,0 1-1,-1 0 0,1-1 0,-1 1 1,1 0-1,-1 0 0,-2-3 0,0-1 72,0 1-1,0 0 0,-1 0 1,0 1-1,0-1 0,-1 1 1,1-1-1,-1 1 1,-9-6-1,14 10 124,35-1-2,0-2 0,52-11 0,-84 13-185,-1 0 0,0 1 0,1-1 0,-1 0 0,0 1 0,1 0 0,-1 0 0,1 0 0,-1 0 0,1 0 0,-1 0 0,0 1 0,1-1 0,-1 1 0,0-1 0,1 1 0,-1 0 0,0 0 0,0 0 0,1 0 0,-1 1 0,0-1 0,0 0 0,-1 1 0,1 0 0,3 3 0,-2 1 0,-1 0 0,1 0 0,-1 1 0,-1-1 0,1 1 0,-1-1 0,-1 1 0,1 9 0,0-9 0,-1-6 0,0-1 0,0 1 0,0 0 0,0 0 0,0 0 0,0-1 0,0 1 0,0 0 0,1 0 0,-1 0 0,0-1 0,1 1 0,-1 0 0,1-1 0,-1 1 0,1 0 0,-1-1 0,1 1 0,-1 0 0,1-1 0,-1 1 0,1-1 0,0 1 0,-1-1 0,1 1 0,0-1 0,0 0 0,-1 1 0,1-1 0,0 0 0,0 0 0,0 1 0,-1-1 0,1 0 0,0 0 0,0 0 0,0 0 0,-1 0 0,1 0 0,0 0 0,0 0 0,0 0 0,0-1 0,-1 1 0,1 0 0,1-1 0,46-22 0,-25 11 0,-16 8 0,1 0 0,0 1 0,1 1 0,-1-1 0,0 1 0,1 1 0,-1 0 0,1 0 0,0 0 0,-1 1 0,14 2 0,-21-2 0,0 0 0,0 1 0,-1-1 0,1 1 0,0 0 0,-1-1 0,1 1 0,0 0 0,-1-1 0,1 1 0,-1 0 0,1 0 0,-1-1 0,1 1 0,-1 0 0,1 0 0,-1 0 0,0 0 0,0-1 0,1 1 0,-1 0 0,0 0 0,0 0 0,0 0 0,0 0 0,0 0 0,0 0 0,0 0 0,0 0 0,-1-1 0,1 1 0,0 0 0,0 0 0,-1 0 0,0 1 0,1-1 0,-1-1 0,1 1 0,0-1 0,-1 1 0,1 0 0,0-1 0,-1 1 0,1 0 0,0-1 0,0 1 0,0 0 0,0-1 0,0 1 0,0 0 0,0-1 0,0 1 0,0 0 0,0 0 0,0-1 0,0 1 0,0 0 0,0-1 0,1 1 0,-1 0 0,0-1 0,1 1 0,-1-1 0,0 1 0,1 0 0,-1-1 0,1 1 0,-1-1 0,1 1 0,-1-1 0,1 0 0,-1 1 0,1-1 0,-1 1 0,1-1 0,0 0 0,-1 1 0,1-1 0,0 0 0,-1 0 0,1 0 0,0 1 0,-1-1 0,1 0 0,0 0 0,-1 0 0,1 0 0,0 0 0,-1 0 0,1 0 0,0 0 0,-1-1 0,1 1 0,0 0 0,-1 0 0,1 0 0,0-1 0,0 0 0,9-1 0,-1-1 0,0-1 0,-1 0 0,1 0 0,0 0 0,8-7 0,-11 6 0,1 1 0,-1 0 0,1 0 0,1 1 0,-1 0 0,0 0 0,1 0 0,-1 1 0,1 1 0,10-2 0,-17 4 0,-1 0 0,1 0 0,0 1 0,-1-1 0,1 0 0,-1 1 0,0-1 0,0 0 0,1 1 0,-1-1 0,0 1 0,0-1 0,0 0 0,0 1 0,-1-1 0,1 1 0,-1 1 0,1-1 0,0 1 0,-1-1 0,1 0 0,0 1 0,0-1 0,0 0 0,1 0 0,-1 1 0,1-1 0,-1 0 0,1 1 0,1 2 0,2-4-419,-1 1 0,1-1 0,0 0 0,0 0 0,0 0 0,0-1 0,0 1-1,1-1 1,-1 0 0,0 0 0,0 0 0,4-2 0,50-9-8312,-30 1 1418</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3.747"/>
    </inkml:context>
    <inkml:brush xml:id="br0">
      <inkml:brushProperty name="width" value="0.025" units="cm"/>
      <inkml:brushProperty name="height" value="0.025" units="cm"/>
    </inkml:brush>
  </inkml:definitions>
  <inkml:trace contextRef="#ctx0" brushRef="#br0">72 277 13100,'0'0'10741,"-9"2"-8573,5-1-1909,-31 9 1329,34-9-1524,-1 0 0,1-1 1,0 1-1,-1 0 0,1 0 0,0 0 1,-1-1-1,1 2 0,0-1 1,0 0-1,0 0 0,0 0 0,0 0 1,0 1-1,0-1 0,0 0 0,1 1 1,-1-1-1,0 1 0,1-1 0,-1 1 1,1-1-1,0 1 0,-1 2 1,2-4-58,0 1 0,-1 0 0,1 0 0,0 0 0,0 0 0,-1-1 0,1 1 0,0 0-1,0-1 1,0 1 0,0-1 0,0 1 0,0-1 0,0 1 0,0-1 0,0 0 0,0 1 0,0-1 0,0 0 0,1 0 0,-1 0 0,0 0 0,0 0 0,0 0 0,0 0 0,0 0 0,0 0 0,2-1 0,35-5-626,-34 4 442,0 0 0,0 0 1,0 0-1,0-1 0,0 1 0,-1-1 0,1 0 0,-1 0 1,0 0-1,0-1 0,0 1 0,0-1 0,-1 0 0,1 0 1,1-4-1,-3 7 75,-5 32 850,3-29-682,1 0 1,-1 0-1,0 0 1,1-1-1,0 1 0,-1 0 1,1 0-1,0 0 1,0 0-1,0 0 1,0 0-1,1 0 1,-1 0-1,0 0 0,1 0 1,0 0-1,-1-1 1,1 1-1,0 0 1,0 0-1,0-1 1,0 1-1,0 0 0,0-1 1,0 1-1,1-1 1,-1 0-1,0 1 1,3 1-1,2-1 35,1-1 0,-1 1 1,0-1-1,0 0 0,1 0 0,-1-1 0,14-1 0,-20 1-101,11 0 14,0-1 0,0-1 0,0 0 0,-1-1 0,1 0 0,-1-1 0,1 0 0,-1 0 0,0-1 0,0 0 0,-1-1 0,0 0-1,0-1 1,0 0 0,-1 0 0,12-14 0,-8 8-6,0-1 0,-1-1 0,-1 0-1,0 0 1,-1-1 0,-1 0 0,0 0 0,-1-1 0,6-25-1,-9 25 111,-1-1-1,0 0 1,0-28-1,-3 45 257,-4 21-182,-11 59 392,3 0-1,-2 139 1,23-328-584,-8 96 0,-1 10 0,1-1 0,-1 1 0,0-1 0,0 1 0,0-1 0,0 1 0,-1-1 0,0 1 0,0 0 0,0-1 0,0 1 0,-1 0 0,0 0 0,0 0 0,-4-7 0,6 11 0,-1 1 0,1 0 0,0 0 0,0 0 0,0 0 0,0 0 0,0 0 0,0 0 0,0 0 0,0 0 0,0-1 0,1 1 0,-1 0 0,0 0 0,0 0 0,1 0 0,-1 0 0,1-1 0,-1 1 0,1 0 0,-1 0 0,2 1 0,4 2 0,0-1 0,0 0 0,1 0 0,-1 0 0,1 0 0,0-1 0,-1 0 0,1-1 0,0 1 0,0-1 0,0-1 0,0 1 0,0-1 0,14-2 0,-17 2 0,0 0 0,0-1 0,-1 1 0,1-1 0,-1 0 0,1 0 0,0 0 0,-1 0 0,0-1 0,1 1 0,-1-1 0,0 0 0,0 0 0,0 0 0,0 0 0,0-1 0,0 1 0,-1-1 0,1 0 0,-1 1 0,0-1 0,1 0 0,-1-1 0,-1 1 0,1 0 0,0 0 0,-1-1 0,0 1 0,2-6 0,-4 11 0,1 0 0,0 1 0,-1-1 0,1 0 0,0 1 0,1-1 0,-1 0 0,0 1 0,1-1 0,-1 0 0,1 1 0,0-1 0,0 0 0,0 0 0,1 3 0,0-4 0,-1 0 0,0 0 0,1 0 0,-1 0 0,0 0 0,1-1 0,-1 1 0,1 0 0,-1-1 0,1 1 0,-1-1 0,1 0 0,0 1 0,-1-1 0,1 0 0,-1 0 0,1 0 0,0 0 0,-1-1 0,1 1 0,-1 0 0,1 0 0,-1-1 0,1 1 0,-1-1 0,1 0 0,2-1 0,-1 0 0,1 0 0,-1 0 0,1-1 0,-1 1 0,0-1 0,0 0 0,0 0 0,0 0 0,-1 0 0,1-1 0,-1 1 0,3-5 0,-9 18 0,1 1 0,0 0 0,1 1 0,0-1 0,1 0 0,0 1 0,1 22 0,0-33-14,0-1-1,1 1 1,-1-1 0,0 1-1,0-1 1,0 1 0,1-1 0,-1 1-1,0-1 1,0 1 0,1-1-1,-1 1 1,0-1 0,1 0-1,-1 1 1,1-1 0,-1 1 0,1-1-1,-1 0 1,0 1 0,1-1-1,-1 0 1,1 0 0,-1 0-1,1 1 1,0-1 0,-1 0-1,1 0 1,-1 0 0,1 0 0,-1 0-1,1 0 1,-1 0 0,1 0-1,0 0 1,-1 0 0,1 0-1,-1 0 1,1 0 0,-1 0 0,1-1-1,-1 1 1,1 0 0,-1 0-1,1-1 1,23-14-2846,-15-2-2745,-2-4-1704</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4.090"/>
    </inkml:context>
    <inkml:brush xml:id="br0">
      <inkml:brushProperty name="width" value="0.025" units="cm"/>
      <inkml:brushProperty name="height" value="0.025" units="cm"/>
    </inkml:brush>
  </inkml:definitions>
  <inkml:trace contextRef="#ctx0" brushRef="#br0">7 1 12748,'-2'0'4164,"-2"0"-1698,4 10-224,0 2-1153,3 3-896,6 1-482,3 0-2017,4 0-2306,-3-3-2915</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4.446"/>
    </inkml:context>
    <inkml:brush xml:id="br0">
      <inkml:brushProperty name="width" value="0.025" units="cm"/>
      <inkml:brushProperty name="height" value="0.025" units="cm"/>
    </inkml:brush>
  </inkml:definitions>
  <inkml:trace contextRef="#ctx0" brushRef="#br0">53 1 8200,'0'0'20174,"-7"8"-18333,-25 25-528,31-32-1290,0 0 0,-1 1-1,1-1 1,0 0 0,0 1-1,0-1 1,0 0 0,1 1-1,-1-1 1,0 1 0,1-1-1,-1 1 1,1 0 0,-1-1-1,1 1 1,0 0-1,0-1 1,-1 1 0,1 0-1,1 2 1,-1-3-5,1 0-1,0 0 0,-1 0 1,1 0-1,0 0 1,0 0-1,0 0 1,0 0-1,0 0 1,0-1-1,0 1 1,0 0-1,0-1 1,0 1-1,0 0 1,0-1-1,0 1 1,1-1-1,-1 0 1,2 1-1,8 1 59,1-1 0,0 0 0,0 0 0,15-2 0,-17 0-60,7 0-16,0-1 0,-1 0 0,0-1 0,22-8 0,21-4 0,-49 28 61,-8-10-86,-1 0-1,0-1 0,1 1 1,-1-1-1,1 0 0,0 1 1,0-1-1,0 0 0,0 0 1,0 0-1,0 0 0,4 1 1,0-1-1324,1 0 0,-1-1 1,1-1-1,0 1 1,0-1-1,9 0 0,0-1-3747,6 1-2772</inkml:trace>
  <inkml:trace contextRef="#ctx0" brushRef="#br0" timeOffset="1">469 87 15375,'0'0'16527,"61"-1"-16142,-46 1-289,3 0-192,0-3-1954,-2-2-3780,-3-6-8423</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5.192"/>
    </inkml:context>
    <inkml:brush xml:id="br0">
      <inkml:brushProperty name="width" value="0.025" units="cm"/>
      <inkml:brushProperty name="height" value="0.025" units="cm"/>
    </inkml:brush>
  </inkml:definitions>
  <inkml:trace contextRef="#ctx0" brushRef="#br0">195 0 11627,'0'0'15156,"-10"5"-14671,-3 2-351,0 0-1,0 2 1,1-1-1,0 2 1,0-1-1,1 2 1,1-1-1,0 1 1,0 1-1,1 0 1,-12 21-1,14-22-108,2 1 0,0-1 0,0 1 0,1 0 0,1 0 1,0 1-1,1-1 0,0 1 0,0 18 0,2-29-75,0-1 1,0 1-1,0-1 0,0 1 0,1-1 1,-1 1-1,0-1 0,1 1 1,0-1-1,-1 0 0,1 1 1,0-1-1,0 0 0,-1 0 1,1 1-1,0-1 0,0 0 1,0 0-1,1 0 0,-1 0 1,0 0-1,2 1 0,0-1-123,1 1-1,-1-1 0,0 0 1,0 0-1,1 0 1,-1-1-1,1 1 0,-1-1 1,6 0-1,1 0-570,0-1 0,0 0 0,-1-1 0,1 0-1,0 0 1,12-6 0,22-16-4898,0-3-3567</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6.502"/>
    </inkml:context>
    <inkml:brush xml:id="br0">
      <inkml:brushProperty name="width" value="0.025" units="cm"/>
      <inkml:brushProperty name="height" value="0.025" units="cm"/>
    </inkml:brush>
  </inkml:definitions>
  <inkml:trace contextRef="#ctx0" brushRef="#br0">148 0 15855,'-8'5'1537,"-3"2"-948,0 1 0,0 0 0,0 1 0,1 0-1,0 0 1,1 1 0,-11 14 0,14-16-163,1 0 1,0 0-1,0 0 1,1 0-1,0 1 1,0 0-1,1 0 1,1 0-1,-1 0 1,1 0-1,1 1 1,-1 12-1,2-20-400,0 0 0,1 0-1,-1 0 1,1 0-1,0 0 1,0 0-1,0-1 1,0 1-1,0 0 1,0 0-1,0-1 1,1 1-1,-1-1 1,0 1-1,1-1 1,-1 0-1,1 0 1,0 1-1,-1-1 1,1 0-1,0 0 1,0-1-1,0 1 1,-1 0-1,1 0 1,0-1-1,0 0 1,0 1-1,0-1 1,0 0-1,0 0 1,0 0-1,2 0 1,7 1 18,0-1 0,0 0 0,0-1 0,0 0 0,12-3 0,-11 1-23,0-1 0,0-1-1,0 0 1,0 0 0,-1-1 0,0-1-1,0 0 1,-1 0 0,0-1 0,0-1-1,8-9 1,-11 12 2,-1-1 0,0 0-1,-1-1 1,1 1 0,-2-1 0,1 0-1,-1 0 1,0 0 0,-1-1-1,0 1 1,0-1 0,-1 0 0,0 0-1,0 0 1,-1 0 0,0-10-1,-1 19-22,0-1 0,0 1 0,0-1 0,0 1 0,0-1 0,0 1 0,0-1 0,0 1 0,0-1 0,0 1 0,0-1 0,0 1 0,-1-1 0,1 1 0,0-1 0,0 1 0,-1-1 0,1 1 0,0-1 0,-1 1 0,1 0 0,0-1 0,-1 1 0,1-1 0,0 1 0,-1 0 0,1 0 0,-1-1 0,1 1 0,-1 0 0,1 0 0,-1-1 0,0 1 0,-17 7-35,-13 22 44,22-12 224,0 0 0,0 0 0,-7 25 0,13-34-50,0 1 1,1 0-1,1 0 0,-1 0 0,1 0 1,1 0-1,-1 0 0,2 0 1,0 11-1,0-18-174,-1-1-1,1 1 1,-1 0 0,1-1 0,-1 1-1,1-1 1,0 1 0,0-1-1,0 1 1,0-1 0,0 0-1,0 1 1,0-1 0,0 0-1,0 0 1,1 0 0,-1 0-1,0 0 1,1 0 0,-1 0-1,3 1 1,0-1 11,0 0-1,0 0 0,0 0 1,0 0-1,0-1 0,0 1 1,0-1-1,8-1 1,-4 0-5,1 0 1,0 0 0,-1-1-1,1-1 1,-1 0 0,0 0 0,15-8-1,-17 8-35,0 0-1,-1-1 0,1 1 1,-1-2-1,0 1 0,0 0 1,0-1-1,-1 0 1,1 0-1,-1 0 0,-1-1 1,1 1-1,-1-1 0,0 0 1,0 0-1,0 0 1,-1 0-1,0 0 0,0-1 1,-1 1-1,2-11 0,-6 15-172,-4 9 100,-4 8 32,3 2 79,0-2 95,1 1 0,0 1 1,1-1-1,1 1 0,1 0 0,0 1 1,-2 25-1,6-43-113,1 1 0,-1-1 0,0 1 0,1-1 0,-1 1 0,1-1 0,-1 1 0,0-1 0,1 0 0,-1 1 0,1-1 0,-1 1 0,1-1 0,-1 0 0,1 0 0,0 1 0,-1-1 0,1 0 0,-1 0 0,1 0 0,-1 0 0,1 1 0,0-1 0,-1 0 0,1 0 0,-1 0 0,1 0 0,0-1 0,-1 1 0,1 0 0,-1 0 0,1 0 0,0 0 0,-1 0 0,1-1 0,-1 1 0,1 0 0,-1-1 0,2 0 0,24-10 0,-14 2 0,-1-1 0,-1-1 0,1 0 0,-2 0 0,10-15 0,-12 16 0,1-1 0,0 1 0,1 1 0,0-1 0,0 2 0,1-1 0,14-9 0,-20 16 0,-1 0 0,1 0 0,0 0 0,-1 0 0,1 1 0,0 0 0,0 0 0,0 0 0,0 0 0,1 0 0,-1 1 0,0 0 0,0 0 0,0 0 0,0 0 0,0 1 0,0 0 0,0 0 0,5 1 0,-6 0 0,1 0 0,-1 0 0,-1 0 0,1 0 0,0 0 0,0 1 0,-1-1 0,0 1 0,1 0 0,-1 0 0,0 0 0,0 0 0,0 0 0,-1 0 0,1 0 0,-1 0 0,0 1 0,0-1 0,0 1 0,0-1 0,-1 1 0,1 4 0,0 46 0,-2-45 0,1 1 0,0 0 0,0 0 0,1-1 0,3 16 0,-4-24 0,1 0 0,-1-1 0,0 1 0,1-1 0,-1 1 0,0 0 0,1-1 0,-1 1 0,0-1 0,1 1 0,-1-1 0,1 1 0,-1-1 0,1 0 0,0 1 0,-1-1 0,1 0 0,-1 1 0,1-1 0,-1 0 0,1 0 0,0 1 0,-1-1 0,1 0 0,0 0 0,-1 0 0,1 0 0,0 0 0,-1 0 0,1 0 0,0 0 0,-1 0 0,1 0 0,0 0 0,-1-1 0,1 1 0,-1 0 0,1 0 0,0-1 0,-1 1 0,1 0 0,-1-1 0,1 1 0,-1 0 0,1-1 0,0 0 0,23-21 0,-17 11 0,-1 0 0,0 0 0,-1-1 0,0 0 0,-1 0 0,0 0 0,-1-1 0,0 1 0,-1-1 0,-1 0 0,0 0 0,-1-21 0,-8 17 0,19 23 0,-2-2 0,1-1 0,0-1 0,0 0 0,0 0 0,0-1 0,0 0 0,0-1 0,0 0 0,0-1 0,0 0 0,0 0 0,0-1 0,0 0 0,0-1 0,13-5 0,-20 6 0,0-1 0,-1 1 0,1-1 0,-1 1 0,1-1 0,-1 0 0,0 0 0,3-5 0,-4 7 0,0 0 0,-1 0 0,1-1 0,0 1 0,-1 0 0,1 0 0,-1 0 0,1-1 0,-1 1 0,0 0 0,0 0 0,1-1 0,-1 1 0,0 0 0,0-1 0,0 1 0,0 0 0,0-1 0,-1 1 0,1 0 0,0 0 0,-1-1 0,1 1 0,-1 0 0,1 0 0,-2-2 0,1 2 0,0 0 0,0 1 0,0-1 0,0 1 0,-1 0 0,1-1 0,0 1 0,0 0 0,0 0 0,-1 0 0,1-1 0,0 1 0,0 1 0,-1-1 0,1 0 0,0 0 0,0 0 0,-1 1 0,1-1 0,0 0 0,0 1 0,0-1 0,0 1 0,0 0 0,0-1 0,0 1 0,0 0 0,0 0 0,0-1 0,0 1 0,0 0 0,-1 2 0,-30 31 0,30-32 0,-2 5-50,-1-1 0,1 1 0,0 0 0,1 0 1,-1 0-1,1 0 0,1 1 0,-1-1 0,1 1 0,1 0 0,-1 0 0,1 14 0,1-19-9,0 1-1,0-1 0,0 1 0,1-1 0,-1 1 1,1-1-1,0 0 0,0 1 0,0-1 0,1 0 1,-1 0-1,1 0 0,0 0 0,0 0 0,0 0 0,0 0 1,0-1-1,1 1 0,-1-1 0,1 1 0,-1-1 1,1 0-1,0 0 0,0 0 0,0-1 0,0 1 1,0-1-1,1 1 0,-1-1 0,0 0 0,6 1 1,-1-1-1265,0 1 1,1-1 0,-1 0 0,0-1 0,1 0 0,-1 0 0,0-1 0,1 0 0,-1-1 0,0 0-1,0 0 1,8-3 0,15-11-8222</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6.875"/>
    </inkml:context>
    <inkml:brush xml:id="br0">
      <inkml:brushProperty name="width" value="0.025" units="cm"/>
      <inkml:brushProperty name="height" value="0.025" units="cm"/>
    </inkml:brush>
  </inkml:definitions>
  <inkml:trace contextRef="#ctx0" brushRef="#br0">111 13 9225,'0'0'423,"0"-1"-1,0 1 1,0-1 0,0 1 0,0-1 0,0 1 0,0-1 0,-1 1 0,1-1-1,0 1 1,0-1 0,-1 1 0,1-1 0,0 1 0,0-1 0,-1 1 0,1 0-1,0-1 1,-1 1 0,1-1 0,-1 1 0,1 0 0,0 0 0,-1-1 0,1 1-1,-1 0 1,1 0 0,-1-1 0,0 1 0,-20 0 3751,-19 13-2216,35-10-1815,1 0 1,0 0-1,0 1 1,1-1-1,-1 1 1,1 0 0,0 0-1,-4 5 1,7-8-141,-1 0-1,1 0 1,-1 0 0,1 0-1,0 0 1,-1 0 0,1 0 0,0 0-1,0-1 1,0 1 0,0 0-1,0 0 1,0 0 0,0 0 0,0 0-1,0 0 1,0 0 0,0 0-1,1 0 1,-1 0 0,0 0 0,1 0-1,-1 0 1,1 0 0,-1 0-1,1-1 1,-1 1 0,1 0 0,0 0-1,-1-1 1,1 1 0,0 0-1,-1-1 1,1 1 0,0-1 0,0 1-1,0-1 1,0 1 0,-1-1-1,1 1 1,0-1 0,0 0 0,0 1-1,0-1 1,0 0 0,0 0-1,0 0 1,1 0 0,10 3-350,7 2-116,0 0-1,-1 2 1,24 10-1,-40-16 491,1 1 0,0-1 0,0 0 0,-1 1 0,1 0 0,-1-1 0,1 1-1,-1 0 1,0 0 0,0 0 0,0 1 0,0-1 0,0 0 0,0 1 0,-1-1 0,1 1 0,-1 0 0,1 0 0,-1-1-1,0 1 1,0 0 0,-1 0 0,1 0 0,0 0 0,-1 0 0,0 0 0,0 0 0,0 0 0,0 3 0,-1-3 92,-1 0 1,1 0 0,-1 0 0,1 0 0,-1-1 0,0 1-1,0-1 1,0 1 0,0-1 0,-1 0 0,1 0 0,-1 0 0,1 0-1,-1 0 1,-4 2 0,-46 22 994,48-24-1033,-45 15 25,30-17-2561,16-5-2035,1-6-3202</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30.621"/>
    </inkml:context>
    <inkml:brush xml:id="br0">
      <inkml:brushProperty name="width" value="0.025" units="cm"/>
      <inkml:brushProperty name="height" value="0.025" units="cm"/>
    </inkml:brush>
  </inkml:definitions>
  <inkml:trace contextRef="#ctx0" brushRef="#br0">9 175 11787,'0'0'4212,"1"-9"-1511,0 2-2382,0 1-1,0 0 0,1 0 1,0 0-1,0 0 1,1 1-1,-1-1 0,1 1 1,0-1-1,1 1 0,-1 0 1,1 0-1,0 0 0,1 1 1,-1-1-1,1 1 1,0 0-1,0 1 0,0-1 1,0 1-1,11-5 0,-3 0 120,1 1-1,0 1 0,0 0 0,0 0 0,1 2 1,0 0-1,0 0 0,0 2 0,22-2 0,-36 4-429,-1 0 0,1 0 0,0-1-1,0 1 1,-1 0 0,1 0-1,0 1 1,0-1 0,-1 0 0,1 0-1,0 0 1,0 0 0,-1 1 0,1-1-1,0 0 1,-1 1 0,1-1-1,0 0 1,-1 1 0,1-1 0,-1 1-1,1-1 1,-1 1 0,1-1-1,-1 1 1,1-1 0,-1 1 0,1 0-1,-1-1 1,0 1 0,1 0 0,-1-1-1,0 1 1,0 0 0,1 0-1,-1 2 30,-1-1 0,1 1-1,0-1 1,-1 1-1,1-1 1,-1 1 0,0-1-1,0 0 1,0 1-1,-2 3 1,-38 51 767,-37 20-330,52-54-327,1 1-1,2 2 0,0 0 1,-23 36-1,45-61-146,0 0 0,0 1 0,0-1 0,0 0 0,1 0 0,-1 0 0,0 0 0,1 1 0,-1-1 0,1 0 0,-1 1 0,1-1 0,-1 0 0,1 1 0,0-1 0,0 1 0,0-1 0,0 0 0,0 1 0,0-1 0,0 1 0,0-1 0,1 0 0,-1 1 0,0-1 0,1 0 0,-1 1 0,1-1 0,-1 0 0,1 1 0,0-1 0,0 0 0,0 0 0,-1 0 0,1 0 0,0 0 0,0 0 0,0 0 0,1 0 0,-1 0 0,0 0 0,0-1 0,0 1 0,1 0 0,-1-1 0,0 1 0,1-1 0,-1 0 0,3 1 0,8 2 0,1-1 0,0-1 0,-1 0 0,22-1 0,-15 0 0,17 0-37,-15-1-352,0 2 1,-1 0-1,1 0 1,0 2 0,-1 1-1,1 1 1,27 10 0,-31-5-5447,-10 0-3475</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8.012"/>
    </inkml:context>
    <inkml:brush xml:id="br0">
      <inkml:brushProperty name="width" value="0.025" units="cm"/>
      <inkml:brushProperty name="height" value="0.025" units="cm"/>
    </inkml:brush>
  </inkml:definitions>
  <inkml:trace contextRef="#ctx0" brushRef="#br0">3 19 18417,'0'0'7992,"0"7"-7004,-2 29-412,1 0 1,2 0-1,2 0 1,1 0-1,16 62 1,-20-98-555,0 1 1,0-1-1,0 0 0,0 1 1,0-1-1,0 0 1,0 1-1,0-1 0,0 0 1,0 1-1,0-1 1,0 0-1,0 1 1,0-1-1,1 0 0,-1 0 1,0 1-1,0-1 1,0 0-1,1 0 0,-1 1 1,0-1-1,0 0 1,0 0-1,1 1 0,-1-1 1,0 0-1,1 0 1,-1 0-1,0 0 0,0 0 1,1 1-1,-1-1 1,0 0-1,1 0 0,-1 0 1,1 0-1,5-12 489,1-21-208,-4 2-239,-3-50-1,0 72-77,-1-1 1,0 0-1,-1 1 0,0-1 0,0 1 1,-1 0-1,0 0 0,-1 0 1,-6-12-1,5 19-459,5 12 332,5 14 93,-2-20 29,-1 1 0,1-1 0,1 0 0,-1 0 0,1-1 0,-1 1 0,1-1 0,0 0 0,0 0 0,0 0 0,1 0 0,-1-1 0,1 0 0,-1 0 0,7 2 0,-2-1 11,-1-1 0,1-1 0,-1 1 0,1-1 0,0-1 0,-1 1 0,1-1 0,16-3 0,-18 2 19,1 0 0,-1-1 0,0 0-1,0-1 1,0 1 0,0-1 0,-1-1 0,1 1 0,-1-1 0,9-7 0,-12 8 3,0 0 0,0 0 1,0 0-1,0 0 0,0-1 1,-1 1-1,0-1 0,0 0 1,0 0-1,0 0 0,0 0 1,-1 0-1,0 0 0,0 0 1,0 0-1,0 0 0,0-1 0,-1-5 1,0 9-12,0 0 1,0 0-1,0 0 1,0-1 0,0 1-1,0 0 1,-1 0-1,1 0 1,0 0-1,-1 0 1,1 0-1,-1 0 1,1 0 0,-1 0-1,1 0 1,-1 0-1,0 0 1,0 0-1,1 0 1,-1 0-1,0 0 1,0 1 0,0-1-1,0 0 1,0 1-1,0-1 1,0 0-1,0 1 1,0 0-1,0-1 1,0 1 0,0 0-1,0-1 1,-1 1-1,1 0 1,0 0-1,0 0 1,0 0-1,0 0 1,-1 0 0,1 0-1,0 0 1,0 1-1,-2 0 1,-2 0-11,1 0 0,0 0-1,0 0 1,0 1 0,0 0 0,0-1 0,1 2 0,-1-1 0,0 0 0,1 1 0,-4 3 0,-1 4 14,0 0 1,1 0-1,1 1 0,0 0 1,0 1-1,1-1 1,0 1-1,1 0 1,1 0-1,0 0 1,0 1-1,1-1 1,1 1-1,0 16 1,1-27-53,0 1-1,0-1 1,0 0 0,1 0 0,-1 1 0,1-1 0,-1 0 0,1 0 0,0 0 0,0 0 0,0 0 0,0 0-1,0 0 1,1 0 0,-1-1 0,1 1 0,-1 0 0,1-1 0,-1 1 0,5 2 0,-2-2-191,0 1 0,0-1 0,1 0 0,-1-1 0,1 1 0,0-1 0,-1 0 0,1 0 0,7 0 0,0 0-524,0-1 0,-1 0 0,1-1 1,-1-1-1,1 0 0,-1 0 1,21-8-1,3-6-5507</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8.526"/>
    </inkml:context>
    <inkml:brush xml:id="br0">
      <inkml:brushProperty name="width" value="0.025" units="cm"/>
      <inkml:brushProperty name="height" value="0.025" units="cm"/>
    </inkml:brush>
  </inkml:definitions>
  <inkml:trace contextRef="#ctx0" brushRef="#br0">69 1 17360,'0'0'2077,"-7"10"507,-1 2-1894,0 1 0,1 0 0,0 0 0,1 0 0,1 1 0,0 0 1,1 0-1,1 0 0,0 0 0,-1 17 0,3 390 2465,4-415-3155,2-13 0,5-13 0,83-332-979,-66 234 762,-25 111 200,0 0-1,1 0 0,-1 0 1,1 1-1,6-10 1,-8 15 9,-1 0 1,1 1 0,-1-1-1,1 0 1,0 0 0,-1 1-1,1-1 1,0 0-1,0 1 1,0-1 0,-1 0-1,1 1 1,0-1 0,0 1-1,0 0 1,0-1 0,0 1-1,0 0 1,1-1-1,-1 2 0,0-1 0,0 0 0,0 1 0,0-1 0,0 1 0,0-1 0,0 1 0,0-1 0,0 1 0,0 0 0,-1-1 0,1 1 0,0 0 0,0 0 0,-1 0 0,1-1 0,-1 1 0,1 0 0,0 0 0,-1 0 0,0 0-1,1 2 1,2 3 7,-2 0 0,1 0 0,0-1 0,-1 1-1,0 0 1,-1 1 0,1-1 0,-1 0-1,0 0 1,-1 0 0,1 0 0,-1 0 0,-1 0-1,1 0 1,-1 0 0,0-1 0,0 1-1,0 0 1,-1-1 0,0 0 0,0 1 0,-1-1-1,-7 8 1,0 1-1,-1 0 0,-1-1 0,0-1 0,-1 0 1,-1-1-1,-28 17 0,23-20-1154,20-14-1701,24-24-4303,1 2 150</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9.102"/>
    </inkml:context>
    <inkml:brush xml:id="br0">
      <inkml:brushProperty name="width" value="0.025" units="cm"/>
      <inkml:brushProperty name="height" value="0.025" units="cm"/>
    </inkml:brush>
  </inkml:definitions>
  <inkml:trace contextRef="#ctx0" brushRef="#br0">31 47 11371,'0'0'5237,"-1"12"-2493,-9 47 505,3-22 481,-5 65-1,12-101-3709,0-1-1,0 1 0,0-1 0,0 1 1,0-1-1,0 1 0,0-1 0,0 1 1,0 0-1,0-1 0,1 1 0,-1-1 0,0 1 1,0-1-1,0 1 0,1-1 0,-1 0 1,0 1-1,1-1 0,-1 1 0,0-1 1,1 1-1,-1-1 0,1 0 0,-1 1 0,0-1 1,1 0-1,-1 0 0,1 1 0,-1-1 1,1 0-1,-1 0 0,1 0 0,-1 1 0,1-1 1,-1 0-1,1 0 0,-1 0 0,1 0 1,0 0-1,-1 0 0,1 0 0,-1 0 1,1 0-1,-1 0 0,1-1 0,-1 1 0,1 0 1,-1 0-1,1 0 0,0-1 0,24-15 594,-20 6-590,0 1 1,0-2 0,-1 1-1,0 0 1,0-1 0,-1 1-1,-1-1 1,0 0 0,0 0 0,-1 0-1,-1 0 1,0 0 0,0-1-1,-1 1 1,-4-17 0,5 27-28,0 1 0,0-1 0,0 0 0,0 0 0,0 0 0,0 0 0,0 0 0,0 1 1,0-1-1,-1 0 0,1 0 0,0 0 0,-1 1 0,1-1 0,0 0 0,-1 1 0,1-1 0,-1 0 1,1 1-1,-1-1 0,0 0 0,1 1 0,-1-1 0,0 1 0,1-1 0,-1 1 0,0-1 1,0 1-1,1 0 0,-1-1 0,0 1 0,0 0 0,0 0 0,1 0 0,-1-1 0,0 1 0,-1 0 1,1 1-4,0 0 1,0-1 0,0 1 0,0 0-1,0 0 1,0 0 0,0 0 0,0 0-1,1 0 1,-1 0 0,0 0 0,0 0-1,1 0 1,-1 0 0,1 0 0,-1 1-1,1-1 1,0 0 0,-1 0 0,1 1-1,0-1 1,0 0 0,0 0 0,0 2-1,-1 0 8,1 1-1,0-1 1,0 1-1,0-1 1,0 0-1,0 1 1,1-1-1,-1 0 1,1 1-1,0-1 1,0 0-1,0 0 0,1 0 1,2 5-1,-2-6 10,0 0-1,0-1 1,0 1-1,1-1 1,-1 1-1,1-1 1,-1 0-1,1 0 1,-1 0-1,1 0 1,0-1-1,0 1 0,-1-1 1,1 1-1,0-1 1,0 0-1,-1 0 1,5-1-1,5 1 34,0-1 1,0-1-1,0 0 0,-1 0 0,1-1 0,-1-1 0,18-8 0,-21 9-24,-1-1 0,0 0 0,0 0 0,0 0 0,0-1-1,-1-1 1,0 1 0,0-1 0,0 0 0,-1 0 0,10-14-1,-14 19-11,-1 0-1,1 0 0,0 0 1,0-1-1,-1 1 0,1 0 0,-1-1 1,1 1-1,-1-1 0,0 1 1,1 0-1,-1-1 0,0 1 0,0-1 1,0 1-1,0 0 0,0-1 1,0 1-1,-1-1 0,1 1 0,-1-2 1,0 2-6,1 0 0,-1 0 0,0 0 0,0 0 0,0 0 0,0 1 0,0-1 0,0 0 0,0 1-1,0-1 1,0 1 0,0-1 0,0 1 0,0 0 0,0-1 0,-1 1 0,1 0 0,0 0 0,0 0 0,-2-1 0,-1 1-8,-1 0 0,1 1 1,-1-1-1,1 1 0,-1 0 0,1 0 0,-1 0 0,1 0 0,-1 1 0,1 0 1,0 0-1,-4 2 0,-3 5 24,0 0 1,1 1 0,1 0-1,-16 20 1,22-27-14,1 0 1,0 0-1,0 0 1,0 1 0,0-1-1,0 1 1,1-1-1,-1 1 1,1-1-1,0 1 1,0 0-1,1-1 1,-1 1-1,1 0 1,-1 0-1,1 0 1,0 0-1,1-1 1,-1 1-1,1 0 1,0 0-1,1 4 1,0-5-213,0-1 1,0 0-1,0 1 1,0-1-1,0 0 0,1 0 1,-1-1-1,1 1 1,0 0-1,-1-1 0,1 1 1,0-1-1,0 0 1,0 0-1,0 0 0,0-1 1,0 1-1,5 0 1,61 3-6832,-63-4 6304,21-1-6466,-1-2-2483</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39.783"/>
    </inkml:context>
    <inkml:brush xml:id="br0">
      <inkml:brushProperty name="width" value="0.025" units="cm"/>
      <inkml:brushProperty name="height" value="0.025" units="cm"/>
    </inkml:brush>
  </inkml:definitions>
  <inkml:trace contextRef="#ctx0" brushRef="#br0">217 51 16047,'0'0'10437,"-11"-8"-8019,-39-24-763,45 30-1606,0 0-1,0 0 1,-1 1 0,1 0 0,0 0 0,-1 0-1,1 1 1,-1-1 0,1 1 0,0 1 0,-1-1-1,1 1 1,-1 0 0,1 0 0,0 1-1,0-1 1,0 1 0,0 0 0,0 1 0,0-1-1,0 1 1,1 0 0,-1 0 0,1 0-1,0 1 1,0-1 0,0 1 0,-6 8 0,10-11-54,0-1 0,0 1 0,0 0 1,0-1-1,-1 1 0,1-1 1,0 1-1,0-1 0,0 1 1,1-1-1,-1 1 0,0-1 1,0 1-1,0-1 0,0 1 0,0-1 1,1 1-1,-1-1 0,0 1 1,0-1-1,1 1 0,-1-1 1,0 0-1,1 1 0,-1-1 0,0 1 1,1-1-1,-1 0 0,1 1 1,-1-1-1,1 0 0,-1 0 1,1 1-1,-1-1 0,1 0 0,-1 0 1,1 0-1,-1 1 0,1-1 1,-1 0-1,1 0 0,-1 0 1,1 0-1,-1 0 0,2 0 0,36 6-202,-27-5 177,4 1 5,-1 1 0,0 0 0,-1 1-1,1 0 1,0 1 0,-1 0 0,0 1 0,-1 1 0,15 9 0,-26-15 26,0 0-1,0-1 1,0 1 0,0 0-1,0 0 1,0 0 0,0 0 0,0 0-1,0 0 1,-1 0 0,1 0 0,0 0-1,-1 1 1,1-1 0,-1 0-1,1 0 1,-1 1 0,0-1 0,1 0-1,-1 1 1,0-1 0,0 0-1,0 1 1,0-1 0,0 0 0,0 1-1,0-1 1,-1 0 0,1 2-1,-2-1 38,1 1 0,-1-1 0,0 0 0,0 1 0,0-1 0,0 0 0,0 0-1,0 0 1,-1-1 0,1 1 0,-1 0 0,-3 1 0,-8 3 152,1 0-1,-1-1 1,0 0 0,-17 3 0,24-7-154,0 1 1,0-1 0,0-1 0,-1 1-1,1-1 1,0 0 0,0-1 0,0 1-1,0-2 1,-8-1 0,13 2-117,1 1-1,-1-1 1,0 0 0,1 0-1,-1 0 1,1 0 0,-1-1-1,1 1 1,-1 0 0,1-1 0,0 1-1,0 0 1,0-1 0,0 0-1,0 1 1,-1-3 0,0 0-433,2 1 1,-1 0-1,0-1 1,1 1-1,-1-1 1,1 1-1,0-1 1,0 1-1,0-1 1,1 1-1,1-6 1,6-11-4944,7 1-1575</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0.930"/>
    </inkml:context>
    <inkml:brush xml:id="br0">
      <inkml:brushProperty name="width" value="0.025" units="cm"/>
      <inkml:brushProperty name="height" value="0.025" units="cm"/>
    </inkml:brush>
  </inkml:definitions>
  <inkml:trace contextRef="#ctx0" brushRef="#br0">0 307 13229,'0'0'12972,"9"-1"-10533,2-1-2081,-1-1-1,0 0 0,0 0 1,0-1-1,-1 0 1,14-9-1,-19 11-334,0 0 0,-1-1 0,1 1 0,-1-1 1,1 1-1,-1-1 0,0-1 0,0 1 0,-1 0 0,1-1 1,-1 1-1,1-1 0,-1 1 0,0-1 0,0 0 0,-1 0 1,1 0-1,-1 0 0,0-1 0,0 1 0,0-6 0,-1 9-23,0 0-1,0 1 0,-1-1 0,1 1 0,0-1 1,-1 1-1,1-1 0,-1 1 0,1-1 1,-1 1-1,1-1 0,-1 1 0,1-1 1,-1 1-1,1 0 0,-1-1 0,1 1 0,-1 0 1,0 0-1,1-1 0,-1 1 0,1 0 1,-1 0-1,0 0 0,1 0 0,-1 0 0,0 0 1,1 0-1,-1 0 0,0 0 0,1 0 1,-1 0-1,0 0 0,1 0 0,-1 1 1,1-1-1,-2 1 0,-27 8-87,22-2 122,0-1 0,0 1 0,0 0 0,1 0 0,0 0 0,0 1 0,-5 10 0,8-14 19,0 1 0,1-1 0,0 1 0,0 0 0,0 0 0,0 0 0,1 0 0,0 0 1,0 0-1,0 0 0,0 0 0,1 0 0,0 0 0,0 0 0,1 7 0,0-11-49,0 0 0,0 0-1,1 0 1,-1 0 0,0 0 0,0 0 0,1 0 0,-1 0-1,0 0 1,1 0 0,-1-1 0,1 1 0,-1-1 0,1 1-1,-1-1 1,1 0 0,-1 1 0,1-1 0,-1 0 0,1 0-1,-1 0 1,1 0 0,2-1 0,41-2 16,-31 0-20,-1 0 0,1-1 0,-1-1 0,0 0 0,0-1 0,18-12 0,-17 10 0,0 0 0,0 2 0,0-1 0,29-6 0,-43 13-1,1 0-1,-1 0 1,1 0 0,-1 0 0,1 1-1,-1-1 1,1 0 0,-1 1 0,1-1-1,-1 0 1,1 1 0,-1-1-1,1 0 1,-1 1 0,1-1 0,-1 1-1,0-1 1,1 1 0,-1-1 0,0 1-1,0-1 1,1 1 0,-1 0 0,0-1-1,0 1 1,0-1 0,0 1-1,0-1 1,1 1 0,-1 0 0,0-1-1,0 1 1,-1-1 0,1 1 0,0 0-1,0-1 1,0 1 0,0-1-1,0 1 1,-1 0 0,-5 40-64,3-23 81,3-18-14,0 1 0,0-1 1,0 1-1,0-1 1,1 0-1,-1 1 1,0-1-1,0 1 1,0-1-1,0 1 0,0-1 1,1 0-1,-1 1 1,0-1-1,0 1 1,1-1-1,-1 0 1,0 1-1,1-1 0,-1 0 1,0 1-1,1-1 1,-1 0-1,1 0 1,-1 1-1,0-1 1,1 0-1,-1 0 0,1 0 1,-1 0-1,1 1 1,-1-1-1,0 0 1,1 0-1,0 0 1,23-3 30,20-15-181,-29 9-734,-1-1 1,0 0 0,0-1-1,-1-1 1,-1 0-1,0 0 1,0-1 0,-1-1-1,11-17 1,-4-1-161,-1-1-1,-2 0 1,15-46 0,-22 52 2916,-14 37 890,-16 44-756,6-6 18,-11 56-1,23-85-1660,1 1 0,1 0 0,1 0 0,0 0 0,5 39 0,-4-58-362,0 0 1,0 0 0,1-1 0,-1 1-1,0 0 1,0 0 0,0 0-1,1 0 1,-1 0 0,0 0-1,1-1 1,-1 1 0,1 0 0,-1 0-1,1 0 1,-1-1 0,1 1-1,0 0 1,-1-1 0,1 1-1,0-1 1,-1 1 0,1-1-1,0 1 1,0-1 0,0 1 0,-1-1-1,1 0 1,0 1 0,0-1-1,0 0 1,0 0 0,0 1-1,0-1 1,0 0 0,-1 0 0,1 0-1,1 0 1,0-1-1,-1 1 1,0-1-1,1 1 0,-1-1 1,0 1-1,1-1 0,-1 0 1,0 0-1,0 1 0,0-1 1,0 0-1,0 0 0,0 0 1,0 0-1,0 0 0,0-1 1,0 1-1,0 0 0,-1 0 1,1-1-1,0 1 0,-1 0 1,1-2-1,1-6-3,0 0 0,-1 0 0,-1 0 0,1 0 0,-1 0 0,-1 0 0,0 0 0,-3-18 0,3 23 0,0-1 0,-1 0 0,1 1 0,-1-1 0,0 1 0,0 0 0,0-1 0,-1 1 0,0 0 0,1 0 0,-1 1 0,-1-1 0,1 1 0,0-1 0,-1 1 0,0 0 0,0 0 0,-6-3 0,10 6 0,0 0 1,0 0-1,0 0 0,0 0 1,0 1-1,0-1 1,0 0-1,0 0 0,0 0 1,0 0-1,0 0 0,0 1 1,0-1-1,0 0 1,0 0-1,0 0 0,0 0 1,0 0-1,0 0 0,0 1 1,0-1-1,0 0 1,0 0-1,0 0 0,0 0 1,0 0-1,0 0 0,0 0 1,0 1-1,-1-1 1,1 0-1,0 0 0,0 0 1,0 0-1,0 0 0,0 0 1,0 0-1,0 0 0,-1 0 1,1 0-1,0 0 1,0 0-1,0 0 0,0 0 1,0 0-1,-1 0 0,14 12-86,4-8-715,-1 0 0,1-1 0,0-1-1,0-1 1,0 0 0,0-1 0,19-3 0,1 2-318,-11 0-717,47-9-1,-62 8 1772,-1 0-1,0-1 1,0 0 0,0 0-1,-1-1 1,1-1 0,12-8 0,-22 13 150,1 0 0,-1 0 0,0 0 0,0 0 0,0 0 0,0 0 1,0 0-1,1 0 0,-1 0 0,0 0 0,0 0 0,0 0 0,0 0 1,0 0-1,0 0 0,0 0 0,1 0 0,-1-1 0,0 1 0,0 0 1,0 0-1,0 0 0,0 0 0,0 0 0,0 0 0,0 0 0,0-1 1,0 1-1,0 0 0,0 0 0,1 0 0,-1 0 0,0 0 0,0-1 1,0 1-1,0 0 0,0 0 0,0 0 0,0 0 0,0 0 1,0 0-1,-1-1 0,1 1 0,0 0 0,0 0 0,0 0 0,0 0 1,0 0-1,0-1 0,0 1 0,0 0 0,0 0 0,0 0 0,0 0 1,0 0-1,-1 0 0,1 0 0,0 0 0,0-1 0,-13 0 1949,-18 5-496,-21 20 399,49-23-1895,1 0 0,0 0-1,0 1 1,0-1 0,0 1 0,0-1 0,0 1 0,1 0 0,-1 0 0,0 0 0,1 0 0,-1 0 0,1 0 0,0 1 0,0-1 0,0 0 0,0 1 0,0-1 0,0 5 0,1-6-116,1 0 0,-1 0 0,1 1 0,0-1 0,-1 0 0,1 0 1,0 0-1,0 0 0,0 1 0,0-1 0,0-1 0,0 1 0,0 0 1,0 0-1,1 0 0,-1-1 0,0 1 0,0 0 0,1-1 0,-1 1 0,0-1 1,1 0-1,-1 1 0,3-1 0,45 10-1386,-37-8 1409,14 2-81,-9-2 161,-1 1 0,0 1 0,0 0 1,0 1-1,28 13 0,-44-18 6,1 0 1,-1 0 0,1 1 0,-1-1 0,0 0 0,1 1 0,-1-1 0,1 0 0,-1 1 0,0-1 0,1 1 0,-1-1 0,0 1 0,0-1-1,1 0 1,-1 1 0,0-1 0,0 1 0,0-1 0,0 1 0,1-1 0,-1 1 0,0-1 0,0 1 0,0-1 0,0 1 0,0-1 0,0 1-1,0-1 1,-1 1 0,1-1 0,0 1 0,0-1 0,0 1 0,0-1 0,-1 1 0,1-1 0,0 1 0,0-1 0,-1 1 0,1-1 0,0 0-1,-1 1 1,1-1 0,0 0 0,-1 1 0,1-1 0,-1 0 0,1 1 0,-1-1 0,1 0 0,-1 0 0,1 0 0,0 1 0,-1-1 0,1 0-1,-1 0 1,1 0 0,-2 0 0,-36 15 666,34-14-661,-21 8-239,-66 20 1094,32-21-5742,46-8-2937</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2.575"/>
    </inkml:context>
    <inkml:brush xml:id="br0">
      <inkml:brushProperty name="width" value="0.025" units="cm"/>
      <inkml:brushProperty name="height" value="0.025" units="cm"/>
    </inkml:brush>
  </inkml:definitions>
  <inkml:trace contextRef="#ctx0" brushRef="#br0">13 84 11435,'2'-8'1874,"-1"1"-1176,8-37 1787,3 20 3471,-10 62-3212,-21 185 904,0 0-1798,19-222-1840,0-1-1,0 0 0,0 1 0,0-1 0,-1 0 0,1 1 1,0-1-1,0 1 0,0-1 0,0 0 0,0 1 0,0-1 1,0 1-1,0-1 0,1 0 0,-1 1 0,0-1 0,0 1 0,0-1 1,0 0-1,0 1 0,1-1 0,-1 0 0,0 1 0,0-1 1,1 0-1,-1 1 0,0-1 0,0 0 0,1 1 0,-1-1 1,0 0-1,1 0 0,-1 0 0,0 1 0,1-1 0,-1 0 1,1 0-1,-1 0 0,15-11 226,9-28-31,-18 25-236,-1-1 0,0 0 0,-1 0 0,0 0 0,-2-1 0,0 1 0,0-1 0,-2 1 0,0-1 0,0 0 0,-2 1 0,0-1 0,-1 1 0,0-1 0,-10-27 0,20 83-774,-4-34 756,0 1 1,1-1 0,0 0-1,0 0 1,0 0-1,1-1 1,0 1-1,0-1 1,0 0 0,1-1-1,-1 1 1,1-1-1,0 0 1,11 5-1,-14-8 59,1 1-1,0-1 0,0 1 0,0-1 0,0 0 0,0 0 0,0-1 0,0 1 0,1-1 0,-1 0 0,0 0 0,0 0 1,0-1-1,0 1 0,0-1 0,0 0 0,0 0 0,0-1 0,0 1 0,0-1 0,0 0 0,-1 0 0,1 0 0,-1 0 1,1-1-1,4-4 0,-1-1 10,1 0 0,-1-1 0,-1 0 0,1 0 0,-2 0 0,1-1 0,4-11 0,-7 15-5,-1 0-1,0 0 1,0-1-1,0 1 1,-1 0 0,0-1-1,0 1 1,-1-1-1,1 1 1,-2-1-1,1 1 1,-1-1-1,-1-8 1,2 14-14,0 1 0,0 0 0,0-1 1,0 1-1,-1 0 0,1-1 0,0 1 0,0-1 0,0 1 0,0 0 1,0 0-1,-1-1 0,1 1 0,0 0 0,0-1 0,-1 1 0,1 0 1,0 0-1,0-1 0,-1 1 0,1 0 0,0 0 0,-1 0 0,1-1 1,0 1-1,-1 0 0,1 0 0,0 0 0,-1 0 0,1 0 0,0 0 1,-1 0-1,1 0 0,0-1 0,-1 2 0,1-1 0,-1 0 0,-13 10-53,-7 20 18,12-11 131,0 1 0,1-1-1,2 2 1,0-1-1,1 1 1,0 0 0,2 0-1,1 1 1,1-1 0,1 23-1,0-40-82,1 0 0,-1-1 0,1 1 0,0 0 0,1-1 0,-1 1-1,1-1 1,-1 1 0,1-1 0,0 0 0,0 0 0,1 0 0,-1 0 0,1 0-1,-1 0 1,1-1 0,0 1 0,0-1 0,0 0 0,0 1 0,0-1 0,1-1 0,-1 1-1,0-1 1,1 1 0,0-1 0,-1 0 0,1 0 0,0 0 0,-1-1 0,1 1 0,4-1-1,4 1 25,0-1-1,1 0 1,-1 0-1,0-1 1,0-1 0,1 0-1,-1-1 1,-1 0-1,13-5 1,-4 0-4,-1-1 0,0-1 0,29-21 1,-43 27-18,1 0 0,-1 0 0,0 0 0,0-1-1,-1 0 1,1 0 0,-1 0 0,0-1 0,0 1 0,-1-1 0,0 0 0,0 0 0,0 0 0,0-1 0,2-11 0,-5 17-3,0-1 0,1 1 0,-1 0 0,0-1 1,0 1-1,0-1 0,-1 1 0,1 0 0,0-1 0,0 1 0,-1 0 0,1-1 0,-1 1 1,1 0-1,-1 0 0,1-1 0,-1 1 0,0 0 0,0 0 0,1 0 0,-1 0 1,0 0-1,0 0 0,0 0 0,0 0 0,0 0 0,-1 1 0,1-1 0,0 0 0,0 1 1,0-1-1,-1 1 0,1-1 0,0 1 0,-1-1 0,1 1 0,0 0 0,-1 0 1,1 0-1,0 0 0,-1 0 0,1 0 0,-1 0 0,1 0 0,0 0 0,-1 1 0,-1 0 1,-3 0 1,0 0 1,0 0-1,0 1 1,0 0-1,0 0 1,1 0 0,-1 1-1,1 0 1,0 0-1,-6 5 1,5-3-13,0 1 0,0 1 1,1-1-1,0 1 0,0 0 0,1 0 1,0 0-1,-4 9 0,8-14-2,-1 0 0,0 0 0,0 0 0,0 1-1,1-1 1,0 0 0,-1 0 0,1 0 0,0 0 0,0 1 0,0-1 0,0 0 0,0 0-1,1 0 1,-1 1 0,1-1 0,-1 0 0,1 0 0,0 0 0,0 0 0,0 0 0,0 0-1,0 0 1,0 0 0,0 0 0,1-1 0,-1 1 0,1 0 0,-1-1 0,1 1-1,0-1 1,-1 0 0,1 1 0,0-1 0,2 1 0,11 3-803,-1 0-1,1-1 1,0 0-1,0-1 1,0-1-1,0-1 1,1 0 0,-1-1-1,29-3 1,9-2-6730</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7.935"/>
    </inkml:context>
    <inkml:brush xml:id="br0">
      <inkml:brushProperty name="width" value="0.025" units="cm"/>
      <inkml:brushProperty name="height" value="0.025" units="cm"/>
    </inkml:brush>
  </inkml:definitions>
  <inkml:trace contextRef="#ctx0" brushRef="#br0">12 144 12684,'0'0'7089,"-2"10"-5231,-7 32-198,9-41-1591,0 0 0,0 1-1,0-1 1,0 0-1,0 0 1,0 0 0,0 0-1,0 0 1,1 0-1,-1 0 1,0 0 0,1 0-1,-1 0 1,1 0 0,-1 0-1,1 0 1,-1 0-1,1 0 1,0 0 0,0-1-1,-1 1 1,1 0-1,0 0 1,0-1 0,0 1-1,0-1 1,0 1-1,0 0 1,0-1 0,0 0-1,0 1 1,0-1-1,0 0 1,0 1 0,0-1-1,0 0 1,0 0 0,0 0-1,0 0 1,0 0-1,0 0 1,0 0 0,0 0-1,0-1 1,1 1-1,0-1 1,5 0 182,0 0 0,0 0 0,-1 0-1,1-1 1,10-5 0,-5 0 18,0 0 1,-1-1-1,0 0 0,-1-1 0,0 0 0,13-16 1,-18 20-152,0-1 0,-1 0 0,1-1 0,-1 1 1,-1-1-1,0 0 0,0 0 0,0 0 0,0 0 1,-1 0-1,-1 0 0,1-1 0,0-8 1,-2 14-112,0 1 0,0 0 1,0 0-1,0-1 0,0 1 0,0 0 1,0 0-1,0 0 0,-1-1 1,1 1-1,0 0 0,-1 0 1,1 0-1,-1 0 0,0-1 1,1 1-1,-1 0 0,0 0 1,1 0-1,-1 0 0,0 1 1,0-1-1,0 0 0,0 0 1,0 0-1,-2-1 0,0 2 4,1-1 1,-1 1-1,1-1 0,-1 1 0,1 0 0,-1 0 0,1 0 0,-1 0 0,0 0 0,1 0 0,-1 1 0,-3 0 0,-2 2 4,0-1 0,0 1-1,1 1 1,-1 0 0,1 0-1,0 0 1,-10 8 0,8-3-24,-1 1-1,1 1 1,1 0 0,0 0 0,1 0 0,0 1 0,0 0 0,2 1 0,-1-1 0,2 1-1,-1 0 1,2 0 0,0 1 0,0-1 0,2 1 0,-1 19 0,2-31 3,0 0 0,0 0 1,0 0-1,0 0 0,1 0 1,-1 0-1,1 0 0,-1-1 1,1 1-1,0 0 0,0 0 1,0-1-1,0 1 0,0 0 1,0-1-1,0 1 0,1-1 0,-1 1 1,0-1-1,1 0 0,2 2 1,0 0-52,0-1 0,1 0 0,-1 0 0,1-1 0,-1 1 0,1-1 1,0 0-1,8 1 0,5-1-997,0-1 0,1 0 0,31-6 0,-30 2-1844,-1-2 1,25-8-1,-44 13 2847,39-13-7135</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8.308"/>
    </inkml:context>
    <inkml:brush xml:id="br0">
      <inkml:brushProperty name="width" value="0.025" units="cm"/>
      <inkml:brushProperty name="height" value="0.025" units="cm"/>
    </inkml:brush>
  </inkml:definitions>
  <inkml:trace contextRef="#ctx0" brushRef="#br0">275 0 17521,'0'0'2274,"-54"40"32,21-11 96,2 2-928,-3 2 95,3-3-288,2 0-672,6-7-449,5-1-160,4-8-320,7-5-1282</inkml:trace>
  <inkml:trace contextRef="#ctx0" brushRef="#br0" timeOffset="1">55 40 11147,'0'0'13356,"59"46"-12779,-36-28-417,-2 0-96,3-1-64,3-4-1249,1-4-1538,-2-2-1857,-2-4-3364</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8.636"/>
    </inkml:context>
    <inkml:brush xml:id="br0">
      <inkml:brushProperty name="width" value="0.025" units="cm"/>
      <inkml:brushProperty name="height" value="0.025" units="cm"/>
    </inkml:brush>
  </inkml:definitions>
  <inkml:trace contextRef="#ctx0" brushRef="#br0">209 18 17328,'0'0'3775,"-8"-3"-823,-1 0-2252,0 0 0,0 1 1,0 0-1,0 0 0,-15 0 1,19 2-612,1 0-1,0 0 1,-1 0 0,1 1 0,0 0 0,-1 0 0,1 0-1,0 1 1,0-1 0,0 1 0,0 0 0,0 0 0,0 0-1,1 1 1,-1-1 0,-5 6 0,3-2-4,1 0 0,0-1 0,0 2 0,0-1 0,1 1 0,0-1 0,0 1 0,1 0 1,0 0-1,0 1 0,1-1 0,-1 1 0,2-1 0,-1 1 0,0 10 0,2-17-83,0 0 0,0 0 0,0 1 0,1-1 0,-1 0-1,0 0 1,1 0 0,-1 0 0,0 0 0,1 0 0,-1 0 0,1-1 0,0 1 0,-1 0 0,1 0-1,0 0 1,-1 0 0,1-1 0,0 1 0,0 0 0,0-1 0,0 1 0,0-1 0,1 2 0,32 6-286,38-10-1879,-70 2 2021,9-2-979,0 0 0,0 0 0,0-1 0,17-7 0,18-13-6588,-17 3-1638</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49.754"/>
    </inkml:context>
    <inkml:brush xml:id="br0">
      <inkml:brushProperty name="width" value="0.025" units="cm"/>
      <inkml:brushProperty name="height" value="0.025" units="cm"/>
    </inkml:brush>
  </inkml:definitions>
  <inkml:trace contextRef="#ctx0" brushRef="#br0">112 1 11915,'0'0'5691,"-9"8"-2664,-1 2-2282,1 0 1,0 1-1,1 0 1,0 0-1,1 1 0,0 0 1,1 0-1,0 1 1,1 0-1,-8 26 1,0 42 1078,12-76-1771,1 0 1,0 0-1,0 1 0,0-1 0,0 0 0,1 0 0,0 1 0,0-1 0,0 0 0,1 0 0,0 0 0,0 0 0,2 5 0,-2-8-43,-1-1-1,1 1 0,0 0 0,-1-1 0,1 1 0,0-1 1,0 0-1,0 0 0,0 1 0,0-1 0,0 0 0,0-1 1,1 1-1,-1 0 0,0-1 0,0 1 0,1-1 0,-1 0 0,0 1 1,0-1-1,1 0 0,-1 0 0,0-1 0,1 1 0,-1 0 1,0-1-1,0 0 0,1 1 0,-1-1 0,0 0 0,0 0 1,0 0-1,2-2 0,5-2 13,0-1 0,-1 1-1,0-2 1,0 1 0,0-1 0,6-8 0,3-7-16,-14 17-12,1 0 0,0 0 0,0 0 0,0 0 0,1 0-1,0 1 1,7-5 0,-10 39-191,-12 24 338,0 6 59,11-59-194,-1 0-1,1-1 0,-1 1 1,1-1-1,-1 1 0,1-1 1,0 1-1,-1-1 0,1 1 1,0-1-1,-1 1 0,1-1 1,0 0-1,0 1 0,-1-1 1,1 0-1,0 0 0,0 0 1,0 0-1,-1 1 0,1-1 1,0 0-1,0 0 0,0-1 1,-1 1-1,1 0 0,1 0 1,28-4-198,2-6-2657,43-21 1,-11 4-4182,-45 21 4477,42-20-1919,-37 6 5645,-23 19-825,0 0 0,0-1-1,0 0 1,0 1 0,0-1 0,0 1 0,-1-1 0,1 0-1,-1 0 1,1 1 0,-1-1 0,0 0 0,1-3 0,-3 6-44,0-1-1,1 0 1,-1 1 0,1-1 0,-1 1 0,1 0 0,-1-1 0,1 1 0,-1 0 0,1 0 0,0 0 0,-1 0 0,1 0 0,-2 2 0,-1 2 12,-1 0 1,1 0 0,1 0 0,-1 0 0,1 1 0,0 0 0,0-1 0,1 1-1,-1 0 1,1 0 0,1 0 0,-1 1 0,0 11 0,2-17-304,1 0 0,-1 0 0,1-1 0,-1 1 0,1 0 0,-1-1 0,1 1 0,0 0 0,0-1 0,-1 1 0,1-1 0,0 1 0,0-1 0,-1 0 0,1 1 0,0-1 1,0 0-1,0 1 0,0-1 0,0 0 0,0 0 0,0 0 0,-1 0 0,1 0 0,0 0 0,0 0 0,0 0 0,2-1 0,31-1 127,-18-3-122,0 0 1,-1-1-1,0-1 1,0 0-1,0-1 1,-1-1 0,20-15-1,16-9-247,-49 33 278,-7 5 468,0 1-251,1 0-1,-1 1 0,1-1 1,0 1-1,1 0 0,-1 0 1,2 0-1,-1 1 1,1-1-1,0 1 0,0 0 1,-2 13-1,4-10-211,0-1 1,1 1-1,0 0 0,1-1 1,0 1-1,0-1 0,1 1 1,1-1-1,6 18 0,6 12-21,-4-15 44,-2 1 0,0 0 1,8 50-1,-16-71-69,0 0 1,-1 1-1,1-1 1,-1 0-1,0 0 0,-1 1 1,1-1-1,-1 0 1,0 0-1,-1 0 1,1 0-1,-1 0 0,0 0 1,0 0-1,0 0 1,-1 0-1,1-1 1,-1 0-1,0 1 0,-1-1 1,1 0-1,-1 0 1,0-1-1,0 1 1,-8 5-1,10-8-8,1 0 0,0 0 0,-1 1 0,1-2 0,-1 1 0,0 0 0,1 0 0,-1 0 0,0-1 0,0 1 0,1-1 0,-1 1 0,0-1 0,0 0 0,0 0 0,1 1 0,-1-1 0,0-1 0,0 1 0,0 0 0,1 0 0,-1-1 0,0 1 0,0-1 0,1 1 0,-1-1 0,0 0 0,1 0 0,-1 0 0,0 0 0,1 0 0,0 0 0,-1 0 0,1 0 0,-1 0 0,1-1 0,0 1 0,0-1 0,0 1 0,0-1 0,0 1 0,0-1 0,0 0 0,1 1 0,-1-1 0,1 0 0,-1 1 0,1-1 0,-1 0 0,1-2 0,-3-12 0,0-1 0,1 0 0,1 0 0,1-21 0,0 29 0,0 1 0,0 0 0,0 0 0,1 0 0,1 0 0,-1 0 0,1 1 0,1-1 0,-1 1 0,1-1 0,1 1 0,-1 0 0,1 0 0,0 0 0,1 1 0,-1-1 0,2 1 0,-1 0 0,0 1 0,13-10 0,4 0 0,0 1 0,2 1 0,-1 1 0,42-13 0,-63 24 0,13-6 0,0 0 0,0-1 0,-1 0 0,0-1 0,13-12 0,-23 19 0,-1-1 0,1 0 0,-1 1 0,0-1 0,0-1 0,0 1 0,0 0 0,-1-1 0,1 1 0,-1-1 0,0 0 0,0 0 0,0 0 0,-1 0 0,1 0 0,-1 0 0,0-1 0,0 1 0,0 0 0,-1-1 0,0 1 0,0 0 0,0-9 0,-1 12 0,0 0 0,1 0 0,-1 0 0,0 0 0,0 0 0,0 0 0,1 0 0,-1 0 0,0 0 0,0 1 0,0-1 0,-1 0 0,1 1 0,0-1 0,0 1 0,0-1 0,0 1 0,0 0 0,-1-1 0,1 1 0,0 0 0,0 0 0,-1 0 0,1 0 0,0 0 0,0 0 0,-1 0 0,1 0 0,0 0 0,-2 1 0,-1-1 0,0 1 0,1 0 0,-1 0 0,0 0 0,0 0 0,1 1 0,-1-1 0,-5 4 0,5-1 0,-1 0 0,1 1 0,0 0 0,0 0 0,1 0 0,-1 0 0,1 1 0,1-1 0,-4 8 0,5-11 0,0-1 0,0 1 0,1 0 0,-1-1 0,1 1 0,-1 0 0,1-1 0,-1 1 0,1 0 0,0 0 0,0-1 0,0 1 0,0 0 0,0 0 0,0-1 0,0 1 0,1 0 0,-1-1 0,1 1 0,-1 0 0,1-1 0,0 1 0,-1 0 0,1-1 0,0 1 0,0-1 0,0 1 0,0-1 0,1 0 0,-1 0 0,0 1 0,0-1 0,1 0 0,-1 0 0,2 1 0,7 1-449,-1 0-1,0 0 1,1-1 0,0 0-1,17 1 1,-15-3-1019,-1 0 0,0 0 0,1-1 0,20-5 0,2-8-9956</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4.454"/>
    </inkml:context>
    <inkml:brush xml:id="br0">
      <inkml:brushProperty name="width" value="0.025" units="cm"/>
      <inkml:brushProperty name="height" value="0.025" units="cm"/>
    </inkml:brush>
  </inkml:definitions>
  <inkml:trace contextRef="#ctx0" brushRef="#br0">310 30 19635,'-2'-3'296,"-1"0"0,0 1 1,0-1-1,0 1 0,0 0 0,0 0 1,0 0-1,0 0 0,-1 1 1,1 0-1,-1-1 0,1 1 1,-1 0-1,1 0 0,-1 1 1,0-1-1,1 1 0,-1 0 0,0 0 1,-6 1-1,-1-1-5,0 1 1,0 1-1,0 0 0,0 0 1,-19 7-1,12-1-220,1 0 0,1 1 0,-17 12-1,29-19-71,0 1 0,0 0 0,0 0-1,0 1 1,0-1 0,1 1-1,-1 0 1,1 0 0,0 0-1,1 0 1,-1 0 0,1 1 0,-1-1-1,1 1 1,0 0 0,-1 6-1,3-10 3,0 0-1,1 0 0,-1 0 0,0 0 1,1 0-1,-1 0 0,0 0 0,1 0 1,-1 0-1,1 0 0,0 0 0,-1-1 0,1 1 1,0 0-1,-1 0 0,1-1 0,0 1 1,0 0-1,0-1 0,0 1 0,0-1 1,-1 1-1,1-1 0,0 0 0,0 1 1,0-1-1,0 0 0,0 0 0,0 0 1,0 1-1,0-1 0,0 0 0,0 0 1,2-1-1,47 2 176,-37-1-142,1 0-25,1 0-1,0 1 0,-1 1 1,1 1-1,-1 0 1,21 7-1,-32-9-16,1 1 0,0-1 0,-1 1 1,1 1-1,-1-1 0,1 0 0,-1 1 0,0 0 1,0-1-1,0 1 0,0 0 0,-1 1 0,1-1 1,-1 0-1,0 1 0,0-1 0,0 1 0,0 0 0,-1 0 1,0 0-1,1 0 0,-1 0 0,-1 0 0,1 0 1,-1 0-1,1 0 0,-1 6 0,-1-4 109,1 1 1,-1 0-1,0-1 1,-1 1-1,0-1 0,0 1 1,0-1-1,-1 0 0,0 0 1,0 0-1,0 0 1,-1 0-1,0-1 0,0 1 1,0-1-1,-1 0 0,1-1 1,-1 1-1,-1-1 1,1 0-1,-1 0 0,1 0 1,-13 5-1,7-4 100,-1 0 0,0 0-1,0-1 1,-1-1 0,0 0 0,1 0-1,-1-1 1,0-1 0,0 0 0,0-1-1,-23-3 1,35 3-230,1 0-1,-1 0 1,0 1 0,1-1-1,-1 0 1,1 0 0,-1 0-1,0 0 1,1 0 0,-1-1-1,1 1 1,-1 0 0,0 0-1,1 0 1,-1 0 0,1-1-1,-1 1 1,1 0 0,-1-1-1,1 1 1,-1 0 0,1-1-1,-1 1 1,1 0 0,0-1-1,-1 1 1,1-1 0,-1 1-1,1-1 1,0 1-1,-1-1 1,1 1 0,0-1-1,0 0 1,0 1 0,-1-1-1,1 1 1,0-1 0,0 1-1,0-1 1,0 0 0,0 1-1,0-1 1,0 1 0,0-1-1,0 0 1,0 1 0,0-1-1,1 1 1,-1-1 0,0 0-1,0 1 1,1-1 0,-1 1-1,0-1 1,1 1 0,-1-1-1,0 1 1,1-1 0,0 0-1,2-2-441,0 0 0,0 0 0,0 0 1,1 0-1,-1 0 0,1 1 0,4-3 0,62-27-10051,-28 14 1553</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1.450"/>
    </inkml:context>
    <inkml:brush xml:id="br0">
      <inkml:brushProperty name="width" value="0.025" units="cm"/>
      <inkml:brushProperty name="height" value="0.025" units="cm"/>
    </inkml:brush>
  </inkml:definitions>
  <inkml:trace contextRef="#ctx0" brushRef="#br0">11 155 15310,'-3'84'7582,"0"15"186,2-38-5661,1-62-2107,0 1 0,0-1 0,1 0 0,-1 0 0,0 1 0,1-1 0,-1 0 0,0 1 0,1-1 0,-1 0 0,1 1 0,-1-1 0,1 1 0,0-1 0,-1 1 0,1-1 0,-1 1 0,1 0 0,0-1 0,-1 1 0,1 0 0,0-1 0,0 1 0,-1 0 0,1 0 0,0-1 0,0 1 0,-1 0 0,1 0 0,0 0 0,0 0 0,0 0 0,-1 0 0,1 1 0,0-1 0,0 0 0,-1 0 0,1 0 0,0 1 0,-1-1 0,1 0 0,0 1 0,-1-1 0,1 1 0,0-1 0,-1 0 0,1 1 0,-1 0 0,1-1 0,0 1 0,-1-1 0,0 1 0,1 0 0,-1-1 0,1 1 0,-1 0 0,0-1 0,1 1 0,-1 0 0,0 0 0,0-1 0,0 1 0,0 0 0,1 0 0,-1-1 0,0 1 0,-1 1 0,5-11 0,-1 0 0,-1 0 0,0-1 0,0 1 0,-1-1 0,0 1 0,-1-19 0,0 23 0,0 0 0,0 0 0,-1 0 0,0 0 0,0 0 0,0 0 0,0 0 0,-1 0 0,0 0 0,0 1 0,0-1 0,0 1 0,-1-1 0,0 1 0,0 0 0,-4-5 0,7 9-1,-1-1-1,1 1 1,0 0 0,-1-1-1,1 1 1,0-1 0,-1 1-1,1 0 1,-1-1 0,1 1-1,0 0 1,-1 0 0,1-1-1,-1 1 1,1 0 0,-1 0-1,1 0 1,-1 0 0,1 0-1,-1-1 1,1 1 0,-1 0-1,1 0 1,-1 0 0,1 0-1,-1 0 1,1 0 0,-1 1-1,1-1 1,-1 0 0,1 0-1,-1 0 1,1 0 0,-1 1-1,1-1 1,0 0 0,-1 0-1,1 1 1,-1-1 0,1 0-1,0 1 1,-1-1 0,1 0-1,0 1 1,-1-1 0,1 1-1,-1 0-23,1 0 0,0 0-1,0 0 1,0 0-1,0 0 1,0 1 0,0-1-1,0 0 1,0 0 0,0 0-1,0 0 1,0 0 0,1 0-1,-1 0 1,0 0 0,1 0-1,-1-1 1,1 1-1,-1 0 1,1 0 0,0 0-1,1 1 1,1 1-335,0-1 0,1 1 0,-1-1 0,1 0 0,0 0 0,-1 0 0,1-1 0,0 1 0,0-1 0,0 0 1,0 0-1,0-1 0,5 1 0,60 1-5793,-50-2 3914,-11 0 1389,1-1 1,0 1 0,-1-2-1,0 1 1,1-1-1,-1 0 1,14-6 0,-19 6 961,0 0 1,1 0 0,-1 0 0,0 0 0,0 0-1,0 0 1,-1-1 0,5-5 0,-5 6 276,-1 0 0,1 0 1,-1-1-1,0 1 0,0-1 0,0 1 0,0-1 1,0 1-1,-1-1 0,1 0 0,-1 1 0,1-1 1,-1-3-1,0 5-251,0 1 1,0-1-1,0 0 1,0 0-1,-1 1 1,1-1-1,0 0 1,0 1-1,0-1 1,-1 1-1,1-1 1,0 0-1,-1 1 1,1-1-1,0 1 1,-1-1 0,1 1-1,-1-1 1,1 1-1,-1-1 1,1 1-1,-1-1 1,0 1-1,1 0 1,-1-1-1,1 1 1,-1 0-1,0-1 1,1 1-1,-1 0 1,0 0-1,1 0 1,-1 0-1,0-1 1,1 1-1,-1 0 1,0 0-1,1 0 1,-1 1-1,0-1 1,1 0 0,-1 0-1,0 0 1,-1 1-1,0-1 72,-1 1 0,0 0 0,0 0-1,1 0 1,-1 0 0,0 0 0,1 1 0,0-1-1,-1 1 1,-2 2 0,-2 3 36,1 1 1,0 0-1,0 1 0,0-1 1,1 1-1,1 0 0,-1 1 0,1-1 1,1 1-1,0-1 0,0 1 0,1 0 1,0 0-1,0 18 0,2-27-236,0 0 1,0 0-1,0 0 0,0 0 0,0 0 1,0 0-1,1 0 0,-1 0 0,0 0 0,1 0 1,-1 0-1,1 0 0,-1 0 0,1 0 0,-1-1 1,1 1-1,-1 0 0,1 0 0,0 0 0,0-1 1,-1 1-1,1 0 0,0-1 0,0 1 0,0-1 1,0 1-1,0-1 0,1 1 0,2 0 9,-1 0 1,0-1-1,0 1 0,1-1 0,-1 0 0,0 0 0,0 0 0,1-1 1,4 0-1,1-1-7,0 0 1,-1-1 0,1 0 0,-1 0-1,0-1 1,12-7 0,-10 2-105,1-1-1,-1 1 1,-1-2 0,0 0 0,13-21 0,2-1-877,-25 64-397,2-16 1334,-1-8 47,-1-3-29,0 1 1,1-1-1,0 1 0,0-1 1,0 1-1,1-1 1,0 1-1,2 7 1,-2-10 7,0-1 1,0 0-1,0 0 1,0 0-1,0 0 1,1 0-1,-1 0 1,0 0-1,1 0 1,-1 0-1,1 0 1,-1-1-1,0 1 1,1-1-1,0 1 1,-1-1-1,1 0 1,-1 1-1,1-1 1,-1 0-1,1 0 1,0 0-1,-1 0 1,1 0-1,-1-1 1,1 1-1,0 0 0,-1-1 1,4-1-1,2 0 35,0 0-1,0-1 0,0 0 0,-1-1 0,1 1 1,-1-1-1,0-1 0,0 1 0,0-1 0,-1 0 0,1 0 1,7-11-1,-1 1 227,0-1 1,-1 0-1,16-31 0,-21 31-87,0 1-1,0-1 0,-2 0 1,0-1-1,0 1 0,-2-1 0,0 1 1,-1-34-1,-1 50-168,0 0-1,1-1 1,-1 1 0,0-1 0,0 1-1,0 0 1,0-1 0,0 1 0,0 0-1,0-1 1,0 1 0,0 0 0,0-1 0,0 1-1,0-1 1,0 1 0,-1 0 0,1-1-1,0 1 1,0 0 0,0-1 0,0 1-1,-1 0 1,1 0 0,0-1 0,0 1-1,0 0 1,-1-1 0,1 1 0,0 0-1,-1 0 1,1 0 0,0-1 0,-1 1 0,1 0-1,0 0 1,-1 0 0,0-1 0,-12 12-33,-10 22 36,12-12 218,2-1 1,0 2 0,-11 39 0,17-49-121,0 1 0,1 0 0,0-1 0,1 1 0,1 0 0,0 0 0,1-1 0,3 20 0,-4-29-97,1-1 0,0 0 0,-1 0 0,1 0 0,0 0 0,0-1 0,0 1 0,0 0 0,1 0 0,-1-1 0,0 1 0,1 0 0,-1-1 1,1 1-1,0-1 0,-1 0 0,1 0 0,0 0 0,0 1 0,0-2 0,0 1 0,0 0 0,0 0 0,0-1 0,0 1 0,0-1 0,0 1 0,0-1 0,0 0 0,0 0 0,1 0 0,-1 0 1,0 0-1,0-1 0,0 1 0,0 0 0,0-1 0,0 0 0,0 1 0,0-1 0,0 0 0,0 0 0,0 0 0,0-1 0,-1 1 0,1 0 0,0-1 0,-1 1 0,1-1 0,-1 1 0,0-1 0,1 0 1,-1 1-1,0-1 0,0 0 0,0 0 0,0 0 0,0 0 0,-1 0 0,1 0 0,0 0 0,-1-4 0,2-3-3,0 0 0,-1-1 0,0 0 0,-1 1 0,0-1 0,0 0 0,-1 1 0,-1-1 0,1 1 0,-1-1 0,-1 1 0,-7-18 0,10 27 0,0 0 0,0-1 0,0 1 0,0 0 0,0 0 0,0 0 0,0 0 0,0 0 0,0 0 0,0 0 0,0 0 0,0-1 0,0 1 0,0 0 0,-1 0 0,1 0 0,0 0 0,0 0 0,0 0 0,0 0 0,0 0 0,0 0 0,0-1 0,0 1 0,0 0 0,0 0 0,0 0 0,-1 0 0,1 0 0,0 0 0,0 0 0,0 0 0,0 0 0,0 0 0,0 0 0,0 0 0,0 0 0,-1 0 0,1 0 0,0 0 0,0 0 0,0 0 0,0 0 0,0 0 0,0 0 0,0 0 0,-1 0 0,1 0 0,0 0 0,0 0 0,0 0 0,0 0 0,0 0 0,0 0 0,0 1 0,0-1 0,0 0 0,-1 0 0,1 0 0,0 0 0,0 0 0,0 0 0,0 0 0,0 0 0,0 0 0,0 1 0,-2 11 0,4 17 0,-1-25 0,1-1 0,0 1 0,0-1 0,0 0 0,1 0 0,-1 0 0,1 0 0,0 0 0,0 0 0,0-1 0,0 1 0,0-1 0,1 0 0,-1 0 0,0 0 0,1 0 0,0-1 0,-1 1 0,1-1 0,0 0 0,0 0 0,0 0 0,0-1 0,0 0 0,0 1 0,0-1 0,6-1 0,-2 1 0,0-1 0,0 1 0,0-2 0,0 1 0,0-1 0,-1 0 0,1-1 0,0 0 0,-1 0 0,0 0 0,0-1 0,12-8 0,17-28 0,-35 38 0,1 0 0,-1 0 0,0 0 0,0 0 0,1-1 0,-2 1 0,1 0 0,0 0 0,0-1 0,-1 1 0,1 0 0,-1-1 0,0 1 0,0-1 0,0 1 0,0 0 0,0-1 0,0 1 0,-2-5 0,2 7 0,0 0 0,0 0 0,-1-1 0,1 1 0,0 0 0,-1 0 0,1 0 0,0 0 0,-1 0 0,1 0 0,0 0 0,-1 0 0,1 0 0,0 0 0,-1 0 0,1 0 0,0 0 0,-1 0 0,1 0 0,0 0 0,0 0 0,-1 0 0,1 0 0,0 0 0,-1 0 0,1 1 0,0-1 0,-1 0 0,1 0 0,0 0 0,0 1 0,-1-1 0,1 0 0,0 0 0,0 0 0,0 1 0,-1-1 0,1 0 0,0 1 0,0-1 0,0 0 0,0 1 0,-1-1 0,-9 14 0,5-5 0,0 0 0,0 0 0,1 0 0,0 1 0,1 0 0,0 0 0,0 0 0,1 0 0,1 1 0,-1-1 0,2 0 0,-1 1 0,2-1 0,-1 1 0,3 10 0,-2-19-26,-1 0-1,1-1 1,0 1 0,-1 0 0,1-1-1,0 1 1,0 0 0,0-1-1,1 1 1,-1-1 0,0 1-1,0-1 1,1 0 0,-1 0 0,1 0-1,-1 1 1,1-1 0,0-1-1,-1 1 1,1 0 0,0 0 0,0-1-1,-1 1 1,1-1 0,0 1-1,0-1 1,0 0 0,0 0 0,0 1-1,-1-1 1,1-1 0,0 1-1,0 0 1,0 0 0,0-1-1,0 1 1,-1-1 0,1 0 0,2 0-1,2-1-310,-1-1 0,1 0-1,0 1 1,-1-2 0,0 1 0,0-1-1,0 1 1,0-1 0,0-1-1,6-7 1,3-11-6448,3-4-2135</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1.808"/>
    </inkml:context>
    <inkml:brush xml:id="br0">
      <inkml:brushProperty name="width" value="0.025" units="cm"/>
      <inkml:brushProperty name="height" value="0.025" units="cm"/>
    </inkml:brush>
  </inkml:definitions>
  <inkml:trace contextRef="#ctx0" brushRef="#br0">25 2 18514,'-11'-1'3171,"1"1"160,7 0-705,2 0-1281,1 6-736,0 4-449,10 1-96,4 0-512,1 0-1314,4 1-1057,-1 0-672,-2 0-1217,-3-1-1026</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2.165"/>
    </inkml:context>
    <inkml:brush xml:id="br0">
      <inkml:brushProperty name="width" value="0.025" units="cm"/>
      <inkml:brushProperty name="height" value="0.025" units="cm"/>
    </inkml:brush>
  </inkml:definitions>
  <inkml:trace contextRef="#ctx0" brushRef="#br0">122 1 9705,'0'0'13773,"-8"4"-11840,-4 4-1182,0 1 0,0-1 1,1 2-1,-14 15 1,21-21-560,0-1 1,0 1-1,1 1 1,0-1-1,0 0 1,0 1-1,0-1 1,1 1 0,0 0-1,0 0 1,0 0-1,0 0 1,1 1-1,0-1 1,0 0-1,0 0 1,1 11 0,0-15-190,1 0 0,-1 0 0,1 0 1,-1 0-1,1 1 0,0-1 1,0 0-1,-1 0 0,1-1 0,0 1 1,0 0-1,0 0 0,0 0 0,0-1 1,0 1-1,0 0 0,1-1 1,-1 1-1,0-1 0,0 1 0,0-1 1,1 0-1,-1 1 0,0-1 1,0 0-1,1 0 0,0 0 0,44 1 36,-34-2-36,10-1-21,0-2-1,0 0 1,-1-2-1,0 0 1,0-1 0,0-2-1,-1 0 1,27-16 0,-52 35 54,0 0 0,0 1 0,-4 20 0,57-29-5941,-37-3 3614,-1 0 0,0-1 0,0 0 0,1-1 0,14-6 0,3-2-6736</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2.525"/>
    </inkml:context>
    <inkml:brush xml:id="br0">
      <inkml:brushProperty name="width" value="0.025" units="cm"/>
      <inkml:brushProperty name="height" value="0.025" units="cm"/>
    </inkml:brush>
  </inkml:definitions>
  <inkml:trace contextRef="#ctx0" brushRef="#br0">82 0 11563,'0'0'10634,"-10"1"-8867,9-1-1781,-42 4 1960,42-4-1888,-1 0 0,1 0 0,0 0 0,0 0 0,0 1 0,0-1 0,-1 0 0,1 1 0,0-1 0,0 1 0,0-1-1,0 1 1,0 0 0,0-1 0,0 1 0,0 0 0,0 0 0,1 0 0,-1-1 0,0 1 0,0 0 0,1 0 0,-1 0 0,0 0 0,1 0 0,-1 1 0,1-1 0,0 0 0,-1 0 0,1 0 0,0 0 0,0 0-1,0 1 1,-1-1 0,1 0 0,0 0 0,1 0 0,-1 1 0,0-1 0,1 2 0,1 0-231,1-1 1,0 1-1,0-1 1,0 0-1,0 0 0,1 0 1,-1 0-1,1-1 1,-1 1-1,1-1 0,-1 0 1,1 0-1,0 0 0,-1-1 1,7 1-1,3 2-620,18 5-89,-14-5 1099,0 2 0,-1 0 0,1 1 0,26 13 0,-42-19-175,-1 1 0,1-1 0,0 0 1,-1 0-1,1 1 0,-1-1 0,1 1 1,-1-1-1,1 0 0,-1 1 1,1-1-1,-1 1 0,1 0 0,-1-1 1,1 1-1,-1-1 0,0 1 0,1 0 1,-1-1-1,0 1 0,0-1 0,1 1 1,-1 0-1,0-1 0,0 1 1,0 0-1,0 0 0,0-1 0,0 1 1,0 0-1,0-1 0,0 2 0,-19 16 2531,-33 4 1289,50-22-3844,-13 5-18,-1-1 0,0 0 0,0-2 0,0 0 0,-21 0 0,36-2-135,1 0 0,0 0-1,0 0 1,0 0 0,0 0 0,-1 0-1,1 0 1,0-1 0,0 1 0,0 0-1,0 0 1,-1 0 0,1 0 0,0 0-1,0-1 1,0 1 0,0 0 0,0 0-1,0 0 1,0-1 0,-1 1 0,1 0-1,0 0 1,0 0 0,0-1 0,0 1 0,0 0-1,0 0 1,0-1 0,0 1 0,0 0-1,0 0 1,0 0 0,0-1 0,0 1-1,1 0 1,-1 0 0,0 0 0,0-1-1,0 1 1,0 0 0,0 0 0,0 0-1,1-1 1,3-7-7584</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4.336"/>
    </inkml:context>
    <inkml:brush xml:id="br0">
      <inkml:brushProperty name="width" value="0.025" units="cm"/>
      <inkml:brushProperty name="height" value="0.025" units="cm"/>
    </inkml:brush>
  </inkml:definitions>
  <inkml:trace contextRef="#ctx0" brushRef="#br0">2 0 12011,'0'5'10730,"0"14"-5137,-1 18-4239,8 72 1,-7-108-1339,0 1 1,0-1-1,1 0 1,-1 1-1,0-1 1,1 1-1,-1-1 1,1 1-1,0-1 1,-1 0-1,1 1 0,0-1 1,0 0-1,0 0 1,0 0-1,0 0 1,0 0-1,0 0 1,0 0-1,1 0 1,-1 0-1,0 0 1,0 0-1,1-1 1,-1 1-1,3 0 1,-1-1 5,0 0 0,0 0 0,0 0 1,0 0-1,0-1 0,0 1 0,-1-1 0,1 0 1,0 0-1,0 0 0,-1 0 0,1-1 0,2-1 1,8-5 36,-1-1 0,0 0 0,0-1 0,12-13 0,-3-2 1,-14 17-4,0 0 0,1 0-1,16-14 1,-23 24-27,0 0 1,-1 0-1,1 0 0,0 0 0,-1 0 0,1 0 0,-1 0 1,0 0-1,0 0 0,0 0 0,0 4 0,0-6-26,-7 80 34,7-79-37,0-1 0,0 0 0,1 0 0,-1 1 0,0-1 0,1 0 0,-1 0 0,0 0 0,1 1 0,-1-1 0,1 0 0,-1 0 0,0 0 0,1 0 0,-1 0 0,0 0 0,1 0 0,-1 0 0,1 0 0,-1 0 0,0 0 0,1 0 0,-1 0 0,0 0 0,1 0 0,-1 0 0,1-1 0,-1 1 0,0 0 0,1 0 0,-1 0 0,0-1 0,1 1 0,-1 0 0,0 0 0,1-1 0,15-8 0,30-35 0,-35 32 0,0 1 0,1 0 0,1 1 0,-1 1 0,20-12 0,-31 20 0,0 1 0,0-1 0,1 0 0,-1 1 0,0-1 0,0 1 0,1-1 0,-1 1 0,0 0 0,1 0 0,-1 0 0,0-1 0,1 1 0,-1 0 0,0 1 0,1-1 0,-1 0 0,0 0 0,1 0 0,-1 1 0,0-1 0,0 1 0,1-1 0,-1 1 0,0 0 0,0-1 0,2 2 0,-2 0 0,1 0 0,0 1 0,0-1 0,-1 0 0,0 1 0,1-1 0,-1 1 0,0 0 0,0-1 0,0 1 0,-1 0 0,1 3 0,2 11 0,-2 0 0,0 0 0,-2 21 0,1-35 0,-1-1-260,1 0 0,0 1 0,-1-1 0,1 0 0,-1 0 0,0 0 0,1 1 0,-1-1 0,0 0 0,-1 0 0,1 0 0,0 0 0,0-1 0,-1 1 0,1 0 0,-1-1 0,-1 3 0,2-4 92,0 1 0,0-1 0,1 0 0,-1 1 0,0-1 0,0 0 0,1 0 0,-1 1 0,0-1 1,0 0-1,0 0 0,0 0 0,1 0 0,-1 0 0,0 0 0,0 0 0,0 0 0,0 0 0,1-1 1,-1 1-1,0 0 0,0-1 0,1 1 0,-1 0 0,0-1 0,0 1 0,1-1 0,-1 1 0,0-1 0,1 1 1,-1-1-1,1 1 0,-1-1 0,0 0 0,1 1 0,0-1 0,-1 0 0,1 1 0,-1-1 0,1 0 1,0 0-1,-1 0 0,1 1 0,0-1 0,0 0 0,0-1 0,-10-21-6991</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4.694"/>
    </inkml:context>
    <inkml:brush xml:id="br0">
      <inkml:brushProperty name="width" value="0.025" units="cm"/>
      <inkml:brushProperty name="height" value="0.025" units="cm"/>
    </inkml:brush>
  </inkml:definitions>
  <inkml:trace contextRef="#ctx0" brushRef="#br0">0 1 14894,'0'0'12588</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5.690"/>
    </inkml:context>
    <inkml:brush xml:id="br0">
      <inkml:brushProperty name="width" value="0.025" units="cm"/>
      <inkml:brushProperty name="height" value="0.025" units="cm"/>
    </inkml:brush>
  </inkml:definitions>
  <inkml:trace contextRef="#ctx0" brushRef="#br0">1 62 2626,'0'0'16037,"1"-9"-13357,-1 0-2317,2-11 3101,-2 46-1296,-4 278 2498,17-337-4094,-4 14-381,-3-1-191,-1-1 0,0 1 0,-2-1 0,0 1 0,-2-1 0,0 0 0,-3-22 0,2 42 0,0 1 0,0-1 0,0 1 0,0-1 0,0 1 0,0-1 0,0 1 0,0-1 0,0 1 0,0-1 0,0 1 0,0-1 0,-1 1 0,1-1 0,0 1 0,0-1 0,-1 1 0,1-1 0,0 1 0,0-1 0,-1 1 0,1 0 0,-1-1 0,1 1 0,0 0 0,-1-1 0,1 1 0,-1 0 0,1-1 0,-1 1 0,1 0 0,-1 0 0,1 0 0,-1-1 0,1 1 0,-2 0 0,2 0 0,-1 1 0,0-1 0,0 0 0,0 1 0,1-1 0,-1 1 0,0-1 0,1 1 0,-1-1 0,0 1 0,1-1 0,-1 1 0,1 0 0,-1-1 0,1 1 0,-1 0 0,1-1 0,-1 1 0,1 0 0,0 0 0,-1 0 0,1-1 0,0 2 0,-3 7 0,1 0 0,0 0 0,1 1 0,0-1 0,0 0 0,1 1 0,0-1 0,1 0 0,0 1 0,4 15 0,-4-22 0,0 0 0,0 0 0,0 0 0,0-1 0,0 1 0,1 0 0,-1-1 0,1 1 0,0-1 0,0 0 0,0 0 0,0 1 0,0-1 0,0 0 0,0-1 0,1 1 0,-1 0 0,1-1 0,-1 1 0,1-1 0,0 0 0,-1 0 0,1 0 0,0 0 0,0 0 0,0-1 0,0 1 0,0-1 0,-1 0 0,1 0 0,0 0 0,0 0 0,0 0 0,0-1 0,0 1 0,0-1 0,5-2 0,0 0 0,0 0 0,0-1 0,0 0 0,0-1 0,-1 0 0,0 0 0,0 0 0,0-1 0,-1 0 0,1 0 0,-2-1 0,1 0 0,6-10 0,1-3 0,-1 1 0,-1-2 0,17-42 0,-25 55 0,0-1 0,-1 1 0,0-1 0,0 0 0,-1 0 0,1-12 0,-5 19 0,-2 9 0,-4 9 0,0 7 0,0 0 0,2 0 0,1 1 0,1 0 0,0 0 0,2 0 0,0 47 0,3-69 0,0 1 0,0-1 0,0 0 0,0 1 0,1-1 0,-1 0 0,1 0 0,0 0 0,-1 1 0,1-1 0,0 0 0,0 0 0,1 0 0,-1 0 0,0 0 0,1-1 0,-1 1 0,1 0 0,-1 0 0,1-1 0,3 3 0,-2-2 0,0-1 0,0 0 0,0 0 0,0 0 0,0-1 0,1 1 0,-1-1 0,0 0 0,0 0 0,0 0 0,1 0 0,-1 0 0,6-2 0,2 0 0,-1-1 0,0-1 0,1 0 0,-1 0 0,-1-1 0,1 0 0,-1-1 0,11-7 0,-10 4 0,-1 0 0,0 0 0,0-1 0,11-16 0,-16 20 0,-1 1 0,0 0 0,0-1 0,0 0 0,-1 0 0,0 0 0,0 0 0,0 0 0,-1 0 0,0 0 0,1-8 0,-2 13 0,0 0 0,-1 1 0,1-1 0,0 0 0,0 1 0,0-1 0,-1 0 0,1 0 0,0 1 0,-1-1 0,1 1 0,0-1 0,-1 0 0,1 1 0,-1-1 0,1 1 0,-1-1 0,1 1 0,-1-1 0,0 1 0,1-1 0,-1 1 0,1 0 0,-1-1 0,0 1 0,1 0 0,-1-1 0,0 1 0,0 0 0,1 0 0,-1 0 0,0 0 0,0 0 0,1 0 0,-1 0 0,0 0 0,1 0 0,-1 0 0,0 0 0,0 0 0,1 0 0,-1 1 0,0-1 0,1 0 0,-1 1 0,0-1 0,1 0 0,-1 1 0,0 0 0,-35 19 0,26-10 0,2 1 0,-1 0 0,1 0 0,-10 20 0,16-27 0,0 0 0,1 0 0,0 0 0,-1 0 0,1 0 0,0 0 0,1 0 0,-1 9 0,1-12 0,0 1 0,0 0 0,0-1 0,1 1 0,-1 0 0,1-1 0,-1 1 0,1-1 0,0 1 0,-1-1 0,1 1 0,0-1 0,0 1 0,0-1 0,0 0 0,0 1 0,1-1 0,-1 0 0,0 0 0,0 0 0,1 0 0,1 1 0,6 3-411,-1-1-1,1-1 1,0 0-1,0 0 1,18 3-1,49 1-5756,-49-7-2812</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7.090"/>
    </inkml:context>
    <inkml:brush xml:id="br0">
      <inkml:brushProperty name="width" value="0.025" units="cm"/>
      <inkml:brushProperty name="height" value="0.025" units="cm"/>
    </inkml:brush>
  </inkml:definitions>
  <inkml:trace contextRef="#ctx0" brushRef="#br0">53 21 11211,'0'-20'12860,"0"45"-9262,0 49-2530,-5 246 2706,2-319-3707,-4-10 18,-5-10 19,6-1-104,0 0 0,2-1 0,0 1 0,1-1 0,1 1 0,1-39 0,2 63-327,1-1 0,-1 1 1,1-1-1,0 0 0,-1 1 0,1-1 1,1 0-1,-1 0 0,0 0 0,1-1 0,-1 1 1,1-1-1,5 4 0,-6-14-14060</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3:59.946"/>
    </inkml:context>
    <inkml:brush xml:id="br0">
      <inkml:brushProperty name="width" value="0.025" units="cm"/>
      <inkml:brushProperty name="height" value="0.025" units="cm"/>
    </inkml:brush>
  </inkml:definitions>
  <inkml:trace contextRef="#ctx0" brushRef="#br0">22 17 3651,'-4'0'2050,"-1"-2"-1473,4 0 96,-1-1 95,2 2-704,-1-1-32,0 1 0,0 1 32,-1-1-64,1 0 353,0-1 1056,-1 1-1089,2 0-1248</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0.730"/>
    </inkml:context>
    <inkml:brush xml:id="br0">
      <inkml:brushProperty name="width" value="0.025" units="cm"/>
      <inkml:brushProperty name="height" value="0.025" units="cm"/>
    </inkml:brush>
  </inkml:definitions>
  <inkml:trace contextRef="#ctx0" brushRef="#br0">0 65 12300,'0'0'16127,"6"-4"-15417,7-3-436,-1 0 1,2 1-1,-1 0 1,1 1-1,-1 0 1,2 1-1,16-2 1,43-5-1926,-5 8-7606,-62 3 3107</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4.875"/>
    </inkml:context>
    <inkml:brush xml:id="br0">
      <inkml:brushProperty name="width" value="0.025" units="cm"/>
      <inkml:brushProperty name="height" value="0.025" units="cm"/>
    </inkml:brush>
  </inkml:definitions>
  <inkml:trace contextRef="#ctx0" brushRef="#br0">233 1 6342,'0'0'19063,"-6"11"-18128,-11 24-409,2 0 1,1 1 0,2 0 0,2 1 0,1 1 0,2-1 0,1 1 0,2 0 0,2 56 0,2-86-473,0 25 28,0-33-71,0 1 1,0 0 0,0 0-1,0 0 1,0-1-1,0 1 1,0 0-1,0 0 1,0-1-1,0 1 1,1 0-1,-1 0 1,0-1-1,1 1 1,-1 0-1,0-1 1,1 1-1,-1 0 1,1-1-1,-1 1 1,1-1 0,-1 1-1,1 0 1,0-1-1,-1 0 1,1 1-1,0 0 1,-1-5-82,0 0 0,0 1-1,0-1 1,-1 0 0,1 0 0,-1 1 0,-2-7 0,-6-6-610,-1 0 0,0 0 0,-1 2 0,-1-1 0,0 1 0,-1 1-1,-16-13 1,1-1 1391,69 24 2380,-2 4-2407,68-3 502,-98 1-1577,1-1 0,-1 0 1,0 0-1,0-1 0,10-4 0,-3-7-4958,-8-3-4794</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1.354"/>
    </inkml:context>
    <inkml:brush xml:id="br0">
      <inkml:brushProperty name="width" value="0.025" units="cm"/>
      <inkml:brushProperty name="height" value="0.025" units="cm"/>
    </inkml:brush>
  </inkml:definitions>
  <inkml:trace contextRef="#ctx0" brushRef="#br0">1 73 7399,'0'0'16522,"6"-8"-15171,0 2-1188,1 0 1,-1 0-1,1 0 1,0 1 0,0 0-1,0 1 1,1 0-1,0 0 1,0 0-1,0 1 1,0 0-1,0 1 1,0 0-1,1 0 1,0 1-1,-1 0 1,1 0-1,12 1 1,-21 1-159,1-1 0,0 1-1,-1-1 1,1 1 0,-1-1 0,1 1 0,-1-1 0,1 1 0,-1-1-1,1 1 1,-1 0 0,0-1 0,1 1 0,-1 0 0,0-1-1,1 1 1,-1 0 0,0-1 0,0 1 0,0 0 0,0 0 0,0-1-1,0 1 1,0 0 0,0 0 0,0-1 0,0 1 0,0 0 0,0 0-1,-1 0 1,-4 26 69,-1-9 47,-2 0-1,0 0 1,-1-1-1,-16 25 1,15-28 45,1 2 1,0-1-1,1 1 1,1 0-1,-10 33 1,17-48-149,-1 0 0,1-1 1,0 1-1,0 0 1,0-1-1,-1 1 1,1 0-1,0 0 1,0-1-1,0 1 1,0 0-1,0-1 0,1 1 1,-1 0-1,0 0 1,0-1-1,0 1 1,1 0-1,-1-1 1,0 1-1,0-1 1,1 1-1,-1 0 0,1-1 1,-1 1-1,1-1 1,-1 1-1,1-1 1,-1 1-1,2 0 1,21-2 213,26-23 5,-20 3-174,-2-2 0,0-1 0,-1-1 1,-2-1-1,0-2 0,31-47 1,-55 75-65,0 0 0,0 0 1,0 0-1,0 1 0,0-1 1,0 0-1,0 0 1,0 0-1,0 0 0,0 0 1,0 0-1,0 0 0,0 0 1,0 0-1,1 0 1,-1 0-1,0 1 0,0-1 1,0 0-1,0 0 0,0 0 1,0 0-1,0 0 1,0 0-1,0 0 0,0 0 1,1 0-1,-1 0 0,0 0 1,0 0-1,0 0 0,0 0 1,0 0-1,0 0 1,0 0-1,0 0 0,0 0 1,1 0-1,-1 0 0,0 0 1,0 0-1,0 0 1,0 0-1,0 0 0,-3 20-57,-10 27 11,9-33 76,-15 48 252,18-58-240,0 1 0,1-1 0,-1 0-1,1 1 1,0-1 0,0 0 0,0 1 0,0-1 0,1 0 0,0 0 0,2 8 0,-2-11-32,0 1 1,0-1-1,1 0 0,-1 0 1,0 0-1,1 0 0,-1 0 1,1-1-1,-1 1 0,1 0 1,-1-1-1,1 1 0,-1-1 1,1 1-1,0-1 0,-1 0 1,1 1-1,0-1 0,-1 0 1,1 0-1,0 0 0,-1-1 1,1 1-1,2-1 0,42-11 169,-37 7-178,1 0 0,-1-1 0,0 0 0,0-1 0,-1 0 0,0-1 0,0 1 0,0-1 0,-1-1 0,-1 1 0,1-1 0,-1-1 0,-1 1 0,0-1 0,0 0 0,-1 0 0,0 0 0,-1-1 0,0 1 0,-1-1 0,0 0 0,1-15 0,-3 25 0,-1-1 0,1 1 0,0-1 0,-1 1 0,1-1 0,-1 1 0,1 0 0,-1-1 0,0 1 0,0 0 0,0-1 0,1 1 0,-1 0 0,0 0 0,0 0 0,-1 0 0,1 0 0,0 0 0,0 0 0,0 0 0,-1 1 0,1-1 0,0 0 0,-1 1 0,1-1 0,-1 1 0,1-1 0,-1 1 0,1 0 0,-1-1 0,1 1 0,-1 0 0,1 0 0,-1 0 0,1 0 0,-1 1 0,1-1 0,-1 0 0,-1 1 0,1-1 0,-1 0 0,1 1 0,0-1 0,-1 1 0,1-1 0,0 1 0,0 0 0,0 0 0,-1 0 0,1 0 0,0 0 0,0 0 0,0 1 0,1-1 0,-1 1 0,0-1 0,0 1 0,1 0 0,-1-1 0,1 1 0,0 0 0,-1 0 0,1 0 0,0 0 0,0 0 0,-1 4 0,2-5-39,0-1-1,0 1 1,1 0 0,-1 0-1,0-1 1,0 1-1,1 0 1,-1-1 0,0 1-1,1 0 1,-1-1 0,0 1-1,1-1 1,-1 1 0,1-1-1,-1 1 1,1-1-1,0 1 1,-1-1 0,1 1-1,-1-1 1,1 0 0,0 1-1,-1-1 1,1 0 0,0 1-1,-1-1 1,1 0 0,0 0-1,0 0 1,-1 0-1,1 0 1,1 0 0,31 2-2759,-28-2 2140,93 0-11343,-65-5 5478</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1.725"/>
    </inkml:context>
    <inkml:brush xml:id="br0">
      <inkml:brushProperty name="width" value="0.025" units="cm"/>
      <inkml:brushProperty name="height" value="0.025" units="cm"/>
    </inkml:brush>
  </inkml:definitions>
  <inkml:trace contextRef="#ctx0" brushRef="#br0">152 55 11627,'0'0'11360,"-9"2"-9924,1 2-1112,0-1 0,0 1 0,1 1 0,-1-1 0,1 1 0,0 1 0,0-1 0,1 1 0,0 0 0,0 1 0,0-1 0,1 1 0,0 0 0,0 1 0,-4 10 0,-19 43 1360,27-57-1612,0 0 0,-1 0 1,2 0-1,-1 1 0,0-1 0,1 0 1,0 0-1,0 1 0,0-1 0,0 0 1,1 1-1,-1-1 0,3 5 1,-2-7-63,0 0 1,1-1 0,0 1-1,-1-1 1,1 1 0,0-1-1,0 1 1,0-1 0,0 0 0,0 0-1,0 0 1,0 0 0,0 0-1,0-1 1,0 1 0,0-1-1,1 1 1,-1-1 0,0 0 0,0 0-1,1 0 1,-1 0 0,0 0-1,4-1 1,5 0 33,0 0 0,0-1 0,19-5 0,-12-1-43,1 0 0,-2 0 1,1-2-1,-1 0 1,-1-1-1,0-1 1,0 0-1,-1-2 0,-1 1 1,0-2-1,-1 1 1,-1-2-1,0 0 1,13-24-1,-23 37-1,-1 1 0,0-1 0,0 1 0,0-1 0,0 1 0,0-1 0,0 0 0,-1 0 0,1 1 0,-1-1 0,0 0 0,0 0 0,0 0 0,0 1 0,-1-1 0,1 0 0,-1 0 0,1 1 0,-1-1 0,0 0 0,-1-2 0,0 3 0,0-1 0,0 2 0,-1-1 0,1 0 0,0 0 0,-1 1 0,1-1 0,-1 1 0,1 0 0,-1 0 0,0 0 0,1 0 0,-1 0 0,0 0 0,0 1 0,1-1 0,-1 1 0,0 0 0,0 0 0,-3 0 0,-5 0 27,-1 1 0,1 0 1,0 1-1,-16 3 0,24-4-50,1-1-1,0 1 1,-1-1-1,1 1 1,0 0-1,0 0 1,0 0-1,0 0 1,0 0-1,0 0 1,0 0-1,0 1 1,0-1 0,0 1-1,1 0 1,-1-1-1,1 1 1,-1 0-1,1 0 1,0 0-1,0 0 1,-1 0-1,2 0 1,-1 0-1,0 0 1,0 1-1,1-1 1,-1 3-1,2 1-3556,6-4-3570,5-2-5854</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2.672"/>
    </inkml:context>
    <inkml:brush xml:id="br0">
      <inkml:brushProperty name="width" value="0.025" units="cm"/>
      <inkml:brushProperty name="height" value="0.025" units="cm"/>
    </inkml:brush>
  </inkml:definitions>
  <inkml:trace contextRef="#ctx0" brushRef="#br0">226 70 12460,'0'0'6742,"2"-8"-4665,7-25-91,-9 32-1896,0 0 0,0 0 1,0 0-1,0 0 0,0 0 0,0 0 1,0 0-1,-1 0 0,1 0 0,-1 0 1,1 0-1,0 0 0,-1 1 1,1-1-1,-1 0 0,0 0 0,1 0 1,-1 1-1,0-1 0,1 0 1,-1 1-1,0-1 0,0 1 0,0-1 1,1 1-1,-1-1 0,0 1 0,0-1 1,0 1-1,0 0 0,0 0 1,0-1-1,-1 1 0,-35-4 1096,33 4-957,-3 0-139,0 1 0,0 0 1,-1 1-1,1-1 0,0 1 0,1 1 0,-1-1 1,0 1-1,1 0 0,-1 1 0,1-1 0,0 1 1,0 1-1,1-1 0,-1 1 0,1 0 0,0 0 1,0 1-1,-4 5 0,4-4-75,0 0 0,0 0 0,0 1 0,1-1 0,0 1 0,1 0 0,-1 0 0,1 0 0,1 0 0,0 1 0,0-1 0,1 1 0,0 0 0,0-1 0,1 16 1,1-22-21,0 0 0,-1 1 0,1-1 0,0 0 0,0 0 0,0 0 0,0 0 0,1-1 1,-1 1-1,0 0 0,1 0 0,0-1 0,-1 1 0,1-1 0,0 1 0,0-1 0,-1 0 1,1 0-1,0 0 0,0 0 0,0 0 0,1 0 0,-1 0 0,0-1 0,0 1 0,5 0 1,6 1-207,0 0 0,1-1 0,16-1 1,-23 0 10,100-4-5333,-37-12-3203,-33 2-874</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3.412"/>
    </inkml:context>
    <inkml:brush xml:id="br0">
      <inkml:brushProperty name="width" value="0.025" units="cm"/>
      <inkml:brushProperty name="height" value="0.025" units="cm"/>
    </inkml:brush>
  </inkml:definitions>
  <inkml:trace contextRef="#ctx0" brushRef="#br0">104 28 13901,'0'0'5184,"-8"0"-4309,-3-2-503,8 2-218,-1-1 1,1 1-1,-1 0 1,1 0-1,-1 0 1,0 0-1,1 1 1,-1-1-1,-4 2 1,6 0-5,0-1 1,-1 1-1,2 0 1,-1 0-1,0 0 1,0 0 0,0 0-1,1 0 1,0 0-1,-1 1 1,1-1-1,0 0 1,0 1-1,0-1 1,0 1 0,0 2-1,-12 44 1129,11-41-1114,1 1-1,0-1 1,0 0 0,0 1 0,1-1-1,2 15 1,-1-21-156,-1 0 1,1 0-1,-1 0 0,1 0 0,0 0 1,0 0-1,0 0 0,0-1 1,0 1-1,1 0 0,-1 0 1,0-1-1,1 1 0,-1-1 1,1 1-1,0-1 0,-1 0 0,1 0 1,0 1-1,0-1 0,0 0 1,0-1-1,0 1 0,0 0 1,0-1-1,0 1 0,0-1 0,0 1 1,0-1-1,4 0 0,3 0 28,0 0 0,0-1-1,1 0 1,-1 0 0,0-1-1,0 0 1,-1-1 0,1 0-1,0 0 1,-1-1 0,0 0-1,0-1 1,0 1 0,0-2-1,11-9 1,-14 11 17,0-1-1,-1 1 1,1-1-1,-1 0 1,0 0 0,-1 0-1,1 0 1,-1-1 0,0 1-1,0-1 1,-1 0-1,0 0 1,0 0 0,0 0-1,-1 0 1,0 0 0,0-1-1,0 1 1,-1 0-1,0-1 1,0 1 0,-1 0-1,0-1 1,-1-5 0,2 10-48,-1 1 1,1-1-1,-1 1 1,0 0-1,1-1 1,-1 1 0,0 0-1,0 0 1,0-1-1,0 1 1,0 0 0,0 0-1,0 0 1,0 0-1,0 0 1,-1 0 0,1 0-1,0 1 1,0-1-1,-1 0 1,1 1-1,-1-1 1,1 1 0,-1-1-1,1 1 1,-1 0-1,1 0 1,-1 0 0,1 0-1,-1 0 1,-1 0-1,0 0 0,1 0-1,-1 1 0,1-1 0,-1 1 0,1-1 1,0 1-1,-1 0 0,1 0 0,0 0 0,0 1 1,-1-1-1,1 0 0,0 1 0,0-1 0,1 1 1,-1 0-1,0-1 0,-1 4 0,-1 0 7,1 0-1,1 0 1,-1 0-1,1 1 1,0-1 0,0 1-1,1-1 1,-1 1-1,1 0 1,0 0-1,1 6 1,0-10-7,0-1-1,0 1 1,0 0-1,0 0 1,1 0 0,-1 0-1,1 0 1,0-1-1,-1 1 1,1 0 0,0-1-1,0 1 1,0 0 0,0-1-1,0 1 1,1-1-1,-1 1 1,0-1 0,1 0-1,-1 0 1,1 1 0,-1-1-1,1 0 1,-1 0-1,1-1 1,0 1 0,-1 0-1,1 0 1,0-1-1,0 1 1,0-1 0,0 0-1,0 1 1,-1-1 0,1 0-1,3 0 1,6 0 19,-1 0 0,0-1 1,1 0-1,-1 0 0,0-1 1,0-1-1,0 1 0,10-5 1,5-5-7,41-24 1,-39 19-88,-27 17 61,0 0 0,0 0 1,1 0-1,-1-1 0,0 1 1,1 0-1,-1 0 0,0 0 1,1 0-1,-1 0 0,0 0 1,1 0-1,-1 0 0,0 0 1,1 0-1,-1 0 0,1 0 1,-1 0-1,0 0 0,1 0 1,-1 0-1,0 0 0,1 0 1,-1 0-1,0 0 0,1 0 1,-1 1-1,0-1 0,1 0 1,-1 0-1,0 0 0,0 1 1,1-1-1,-1 0 0,0 1 1,0-1-1,1 0 0,-1 1 1,6 20-55,-6 37 266,-1-44-138,1-12-25,0 0 0,0 1 0,0-1-1,0 1 1,1-1 0,-1 0 0,0 1 0,1-1 0,0 0 0,-1 0 0,1 1 0,0-1 0,0 0 0,0 0-1,1 0 1,-1 0 0,0 0 0,1 0 0,0-1 0,1 3 0,0-3 4,-1 0-1,0 0 1,1 0 0,-1 0 0,1-1-1,-1 1 1,1-1 0,-1 0 0,1 0 0,-1 0-1,1 0 1,-1 0 0,1 0 0,-1-1-1,1 1 1,-1-1 0,1 1 0,-1-1-1,1 0 1,1-2 0,18-6 52,-1-2 0,25-17 0,-23 14-78,46-22 1,-62 33-28,0 0 1,0 1-1,1 0 1,-1 0-1,1 1 1,0 0-1,-1 0 1,1 1-1,0 0 1,-1 0 0,9 2-1,-13-1 7,0 0 0,0 0 0,0 0 0,0 1 0,-1-1 0,1 1 0,0 0 0,-1 0 0,1 0 0,-1 0 0,0 0 0,0 1 0,0-1 0,0 1 0,0-1 0,0 1 0,-1 0 0,3 5 0,-2-4 8,0 0-1,1 0 1,0 0-1,-1 0 0,1-1 1,7 7-1,-8-9-2,0 0-1,0 0 1,-1 0 0,1 0-1,0 0 1,0-1-1,0 1 1,0-1 0,1 1-1,-1-1 1,0 0-1,0 1 1,0-1-1,0 0 1,0-1 0,0 1-1,0 0 1,0-1-1,0 1 1,3-2 0,4-1-567,0-1 1,0 0 0,0-1-1,-1 0 1,0 0 0,0-1-1,11-11 1,48-51-8867,-43 38 3781</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4.252"/>
    </inkml:context>
    <inkml:brush xml:id="br0">
      <inkml:brushProperty name="width" value="0.025" units="cm"/>
      <inkml:brushProperty name="height" value="0.025" units="cm"/>
    </inkml:brush>
  </inkml:definitions>
  <inkml:trace contextRef="#ctx0" brushRef="#br0">88 1 11659,'0'0'5034,"-9"7"-2936,2 0-1595,1 0 0,0 0 0,0 0 0,0 1 0,1 0 0,1 0 0,-1 0 0,1 1 0,0-1 1,1 1-1,0 0 0,-3 14 0,2-3 177,0 0 1,1-1 0,1 1-1,1 0 1,3 35-1,-1-52-662,0-1 0,-1 1 0,1 0 0,1-1 0,-1 1 0,0-1-1,1 1 1,-1-1 0,1 1 0,0-1 0,0 0 0,0 0-1,0 0 1,0 0 0,0 0 0,0-1 0,1 1 0,-1-1-1,1 1 1,-1-1 0,1 0 0,-1 0 0,1 0 0,0 0 0,0-1-1,-1 1 1,1-1 0,0 1 0,0-1 0,4 0 0,2 0-2,1 0 0,-1 0 0,0-1 1,0 0-1,0-1 0,0 0 0,0 0 1,12-6-1,-19 7-9,42-14 4,-43 14-11,0 1 1,0 0-1,0-1 0,-1 1 0,1 0 1,0 0-1,0 0 0,0-1 1,-1 1-1,1 0 0,0 0 1,0 0-1,0 0 0,0 1 0,0-1 1,-1 0-1,1 0 0,0 0 1,0 1-1,0-1 0,-1 0 1,1 1-1,0-1 0,0 1 0,-1-1 1,1 1-1,0-1 0,-1 1 1,1-1-1,-1 1 0,1 0 1,-1-1-1,1 1 0,-1 0 0,1-1 1,-1 1-1,1 0 0,-1 0 1,0-1-1,0 1 0,1 0 1,-1 0-1,0 0 0,0 0 1,0 0-1,-3 31 156,1-12 910,9-37-254,8-36-632,14-38-168,-29 92-14,-1 0 1,1 1-1,0-1 0,0 0 1,0 1-1,0-1 1,0 0-1,0 1 0,0-1 1,0 0-1,1 1 1,-1-1-1,0 0 0,1 1 1,-1-1-1,1 0 0,-1 0 1,1 0-1,0 1 1,0-1-1,-1 0 0,1 0 1,0 0-1,0 0 0,0 0 1,0-1-1,0 1 1,0 0-1,0 0 0,1-1 1,1 2-1,1 0 46,-1 0 0,1 0-1,0 0 1,0 0 0,0-1-1,1 1 1,-1-1 0,8 1 0,0-2-38,-1-1 1,1 0 0,0-1-1,-1 0 1,1-1 0,-1 0-1,0 0 1,0-1 0,12-7-1,-17 8-7,1 0 0,0-1 0,-1 0 0,0 0 0,0-1 0,0 1 0,0-1 0,-1-1 0,0 1 0,0-1 0,0 0 0,5-10 0,-21 41 1,5-15 0,0 1 0,2 0 0,-1 0 0,1 0 0,1 1 0,0 0 0,1-1 0,-2 19 0,4-29 0,1-1 0,-1 1 0,0 0 0,1 0 0,-1-1 0,1 1 0,-1 0 0,1 0 0,0-1 0,-1 1 0,1-1 0,0 1 0,-1-1 0,1 1 0,0-1 0,0 1 0,-1-1 0,1 0 0,0 1 0,0-1 0,0 0 0,-1 1 0,1-1 0,0 0 0,0 0 0,0 0 0,0 0 0,0 0 0,-1 0 0,1 0 0,2-1 0,31-2 0,-23-1 0,0-1 0,0 0 0,0 0 0,-1-1 0,0 0 0,0-1 0,-1 0 0,0-1 0,14-14 0,5-9 0,32-46 0,-55 70 0,-12 19 0,0 0 0,0 1 0,1 0 0,1 0 0,0 0 0,0 1 0,2 0 0,0 0 0,0 0 0,0 18 0,3-31-33,0 0-1,1 0 1,-1 0-1,0 0 1,1 0-1,-1 0 1,0 0-1,1-1 1,-1 1-1,1 0 1,0 0-1,-1-1 1,1 1-1,0 0 1,-1-1-1,1 1 1,0 0 0,0-1-1,-1 1 1,1-1-1,0 1 1,0-1-1,0 0 1,0 1-1,0-1 1,0 0-1,0 0 1,-1 1-1,1-1 1,0 0-1,0 0 1,0 0 0,0 0-1,0 0 1,0 0-1,0-1 1,1 1-1,0 0-108,-1 0 1,1-1-1,0 1 0,-1 0 1,1-1-1,-1 1 0,0 0 0,1-1 1,-1 0-1,1 1 0,-1-1 1,0 0-1,1 0 0,-1 0 0,0 0 1,0 0-1,0 0 0,0 0 1,0 0-1,0 0 0,0-1 0,0 1 1,0 0-1,-1-1 0,1 1 1,0-2-1,1-16-6627,-2-5-3465</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4.628"/>
    </inkml:context>
    <inkml:brush xml:id="br0">
      <inkml:brushProperty name="width" value="0.025" units="cm"/>
      <inkml:brushProperty name="height" value="0.025" units="cm"/>
    </inkml:brush>
  </inkml:definitions>
  <inkml:trace contextRef="#ctx0" brushRef="#br0">0 1 15855,'0'0'11979,"62"34"-18417,-37-18-352,5-1-4901</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4:04.967"/>
    </inkml:context>
    <inkml:brush xml:id="br0">
      <inkml:brushProperty name="width" value="0.025" units="cm"/>
      <inkml:brushProperty name="height" value="0.025" units="cm"/>
    </inkml:brush>
  </inkml:definitions>
  <inkml:trace contextRef="#ctx0" brushRef="#br0">149 1 15983,'0'0'11323,"-9"0"-9444,-3 0-1451,-54 2 1558,63-1-1914,-1-1 0,0 1 0,0 0 0,0 0 0,0 0 0,0 1 0,1-1 0,-1 1 0,1 0 0,-1 0 0,1 0 0,0 1 0,0-1 0,0 1 0,-4 3 0,7-6-80,0 1 0,-1 0 0,1-1 0,0 1 0,0-1 0,-1 1 0,1 0 0,0-1 0,0 1 0,0 0 0,0-1 0,0 1 0,0 0 0,0-1 0,0 1 0,0-1-1,0 1 1,1 0 0,-1-1 0,0 1 0,0 0 0,0-1 0,1 1 0,-1-1 0,0 1 0,1-1 0,-1 1 0,1-1 0,-1 1 0,0-1 0,1 1 0,-1-1 0,1 1 0,-1-1 0,1 0 0,0 1 0,-1-1 0,1 0 0,-1 1 0,1-1 0,-1 0 0,1 0 0,0 0 0,-1 0 0,1 1 0,0-1 0,-1 0 0,1 0-1,0 0 1,42 8-905,-35-7 643,19 4-240,-5-2 444,-1 1-1,0 0 1,0 2 0,0 0-1,38 19 1,-58-25 81,1 1 0,-1-1-1,0 1 1,0-1 0,0 1 0,0 0 0,-1-1 0,1 1 0,0 0-1,0 0 1,0 0 0,0-1 0,-1 1 0,1 0 0,-1 0-1,1 0 1,0 0 0,-1 0 0,1 1 0,-1-1 0,0 0-1,1 0 1,-1 0 0,0 0 0,0 0 0,0 0 0,0 1 0,0 1-1,-1-1 46,0 0-1,0 1 1,0-1-1,0 0 1,-1 0-1,1-1 0,-1 1 1,1 0-1,-1 0 1,0-1-1,0 1 1,1-1-1,-4 2 0,-9 6 252,0-2 0,0 1 0,-17 4 0,29-11-308,0 0-3,-6 3 0,0-1 0,-1 1 0,0-1 0,1-1 0,-1 0 0,0 0 0,0-1 0,0 0 0,0 0 0,0-1 0,-11-1 0,20 0-51,-1 1-1,1 0 1,0 0-1,0 0 1,0-1 0,0 1-1,0 0 1,0 0-1,0 0 1,0-1 0,-1 1-1,1 0 1,0 0-1,0-1 1,0 1-1,0 0 1,0 0 0,0-1-1,0 1 1,0 0-1,1 0 1,-1 0 0,0-1-1,0 1 1,0 0-1,0 0 1,0-1 0,0 1-1,0 0 1,0 0-1,1 0 1,-1-1 0,0 1-1,0 0 1,0 0-1,0 0 1,1 0 0,-1 0-1,0-1 1,0 1-1,0 0 1,1 0 0,-1 0-1,0 0 1,0 0-1,0 0 1,1 0-1,-1 0 1,0 0 0,0 0-1,1 0 1,-1 0-1,0 0 1,13-7-5864,0 0-1025</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2.204"/>
    </inkml:context>
    <inkml:brush xml:id="br0">
      <inkml:brushProperty name="width" value="0.025" units="cm"/>
      <inkml:brushProperty name="height" value="0.025" units="cm"/>
    </inkml:brush>
  </inkml:definitions>
  <inkml:trace contextRef="#ctx0" brushRef="#br0">22 98 5221,'0'0'1196,"0"-11"5354,0 6-5644,-2-36 2440,2 5 2502,2 31-1495,3 12-2933,3 12-883,5 99 1186,-11-83-1168,2-1 1,8 36 0,-12-69-556,0 1 0,1-1 0,-1 1 0,1-1 0,-1 1 0,1-1 0,-1 0 0,1 1 0,0-1 0,0 0 0,0 1 0,0-1 0,0 0 0,0 0 0,0 0 0,0 0 0,0 0 0,0 0 0,1 0 0,-1 0 0,0-1 0,0 1 0,1 0 0,-1-1 0,1 1 0,-1-1 0,1 0 0,-1 1 0,1-1 0,-1 0 0,1 0 0,-1 0 0,1 0 0,-1 0 0,1 0 0,1 0 0,7-3 0,1 0 0,-1 0 0,0 0 0,16-9 0,-19 8 0,0 0 0,0 1 0,1 1 0,-1-1 0,15-2 0,-21 5 0,1 0 0,-1 0 0,1 0 0,-1 1 0,1-1 0,-1 0 0,1 1 0,-1-1 0,0 1 0,1 0 0,-1-1 0,0 1 0,1 0 0,-1 0 0,0-1 0,0 1 0,0 0 0,0 0 0,0 1 0,0-1 0,0 0 0,0 0 0,0 0 0,0 1 0,-1-1 0,1 0 0,0 1 0,-1-1 0,1 1 0,-1-1 0,0 0 0,1 1 0,-1-1 0,0 1 0,0-1 0,0 1 0,0-1 0,0 1 0,0-1 0,-1 1 0,1-1 0,0 1 0,-2 2 0,2 0 0,-1 1 0,0-1 0,-1 1 0,1-1 0,-1 1 0,0-1 0,0 0 0,0 0 0,-1 0 0,1 0 0,-1 0 0,0-1 0,0 1 0,-4 3 0,-1-3 9,-1 0-1,1 0 1,-1 0 0,0-1 0,0-1-1,-1 1 1,1-2 0,0 1-1,-1-1 1,1-1 0,-1 1 0,1-2-1,-1 1 1,-10-3 0,15 2-19,0 0 0,0 0 0,1-1 0,-1 1 0,1-1-1,-1 0 1,1 0 0,0-1 0,-1 1 0,1-1 0,1 0 0,-8-7 0,9 8-16,0-1 0,0 0 0,0 0-1,0 0 1,1 0 0,-1-1 0,1 1 0,0 0 0,0-1-1,0 1 1,0-1 0,1 1 0,-1-1 0,1 1 0,0-1-1,0 1 1,1-1 0,-1 1 0,2-7 0,-2 8-340,1 0-1,0 0 1,-1 1 0,1-1 0,0 0 0,0 1-1,0-1 1,0 0 0,0 1 0,1-1 0,-1 1-1,0-1 1,1 1 0,-1 0 0,1 0 0,-1 0-1,1 0 1,0 0 0,-1 0 0,1 0 0,0 0-1,0 0 1,3 0 0,45-6-9764,-17 6 1834</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2.593"/>
    </inkml:context>
    <inkml:brush xml:id="br0">
      <inkml:brushProperty name="width" value="0.025" units="cm"/>
      <inkml:brushProperty name="height" value="0.025" units="cm"/>
    </inkml:brush>
  </inkml:definitions>
  <inkml:trace contextRef="#ctx0" brushRef="#br0">1 186 6182,'0'0'12641,"11"0"-8418,-5 1-3761,1-1 0,0 1 1,0-2-1,0 1 0,0-1 0,0 0 0,-1-1 1,1 1-1,0-1 0,-1-1 0,1 1 1,-1-1-1,0 0 0,0 0 0,0-1 1,8-7-1,-8 7-396,-1-1 1,0 0-1,0 0 0,0-1 0,-1 1 1,1-1-1,-2 0 0,1 0 1,0 0-1,-1-1 0,-1 1 1,1-1-1,-1 0 0,0 0 1,0 1-1,-1-1 0,0-1 0,1-9 1,-2 16-55,0 0-1,-1 0 1,1 0 0,0 0 0,0 0 0,0 0 0,-1 0-1,1 0 1,-1 0 0,1 0 0,0 0 0,-1 0 0,0 0-1,1 0 1,-1 0 0,0 1 0,1-1 0,-1 0 0,0 0-1,0 1 1,0-1 0,1 0 0,-1 1 0,0-1 0,0 1-1,0-1 1,0 1 0,0 0 0,0-1 0,0 1 0,0 0 0,0 0-1,0-1 1,0 1 0,-1 0 0,1 0 0,-2 1 0,1-1-2,-1 0 0,0 0 0,0 1 0,0-1 1,1 1-1,-1 0 0,0 0 0,1 0 1,-1 0-1,1 1 0,-1-1 0,1 1 1,0-1-1,-3 3 0,-4 6-10,1 1 0,1 0 0,0 1 0,0-1 0,1 1 0,1 0 0,0 1 0,1-1 0,0 1 0,1 0 0,0 0 0,1 0 0,0 1 0,1-1 0,1 0 0,2 24 0,-2-35 0,0-1-1,1 1 1,-1-1-1,1 1 1,-1-1-1,1 1 1,0-1-1,0 1 1,-1-1-1,1 1 1,0-1-1,0 0 1,0 0-1,1 1 1,-1-1-1,0 0 1,0 0-1,1 0 1,-1 0-1,0-1 1,1 1-1,1 1 1,1-1-11,-1 0 1,1 0 0,-1-1-1,1 1 1,-1-1 0,1 0-1,-1 0 1,1 0 0,6-1-1,-1-1-101,1 0-1,-1 0 1,0-1-1,0-1 1,0 1 0,-1-1-1,9-5 1,37-36-4799,-44 34 2474,0 0 1,-1-1-1,0-1 1,14-25-1,-3-6-2293</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3.979"/>
    </inkml:context>
    <inkml:brush xml:id="br0">
      <inkml:brushProperty name="width" value="0.025" units="cm"/>
      <inkml:brushProperty name="height" value="0.025" units="cm"/>
    </inkml:brush>
  </inkml:definitions>
  <inkml:trace contextRef="#ctx0" brushRef="#br0">72 0 13645,'0'0'5648,"-6"8"-3294,-2 8-1578,1 0 1,0 0-1,2 1 0,-1 0 0,2 0 0,0 0 1,1 0-1,1 0 0,0 19 0,0 26 310,-1-11-558,8 87-1,-11-174 507,0 14-888,6 16-143,-2-7 5,0 0 0,1 0-1,1 0 1,0 0 0,3-18 0,-3 28-12,1 0 0,0 0 0,0 1 0,0-1 1,0 0-1,0 1 0,0-1 0,1 1 0,-1-1 0,1 1 0,0 0 1,0 0-1,0 0 0,0 0 0,0 0 0,0 0 0,0 0 0,1 1 1,-1-1-1,0 1 0,1 0 0,-1-1 0,1 1 0,0 0 0,0 1 1,-1-1-1,1 0 0,0 1 0,0-1 0,4 1 0,-1 0-29,0-1 0,0 1-1,1 0 1,-1 1-1,0-1 1,0 1 0,0 1-1,0-1 1,0 1 0,0 0-1,0 0 1,-1 1 0,10 5-1,-11-5 24,-1 0 0,0 0-1,0 0 1,0 0 0,0 0-1,0 1 1,-1 0 0,1-1 0,-1 1-1,0 0 1,-1 0 0,1 0-1,0 0 1,-1 1 0,0-1-1,0 0 1,-1 1 0,1-1 0,-1 0-1,0 6 1,-1 24 92,0-25 5,0 0 0,1 0 0,1 0 0,-1 0-1,3 11 1,-3-20-84,0 1 0,1-1-1,-1 0 1,0 0 0,0 1-1,0-1 1,1 0 0,-1 0-1,0 0 1,1 0 0,-1 1 0,0-1-1,0 0 1,1 0 0,-1 0-1,0 0 1,1 0 0,-1 0-1,0 0 1,1 0 0,-1 0 0,0 0-1,1 0 1,-1 0 0,0 0-1,1 0 1,-1 0 0,0 0-1,1 0 1,-1 0 0,0 0 0,0 0-1,1 0 1,-1-1 0,0 1-1,1 0 1,-1 0 0,0 0-1,0-1 1,1 1 0,-1 0 0,12-9 70,-1-4-73,-1 1 0,0-1 0,10-19 0,6-8 0,-26 40-1,0 0-1,0 0 1,0 0 0,0 0-1,0 0 1,1 0 0,-1 0-1,0-1 1,0 1 0,0 0-1,0 0 1,0 0 0,0 0-1,0 0 1,0 0 0,0 0 0,1 0-1,-1 0 1,0 0 0,0 0-1,0 0 1,0 0 0,0 0-1,0 0 1,0 0 0,0 0-1,1 0 1,-1 0 0,0 0-1,0 0 1,0 0 0,0 0-1,0 0 1,0 0 0,0 0-1,0 0 1,1 0 0,-1 0-1,0 0 1,0 0 0,0 0-1,0 1 1,0-1 0,0 0 0,0 0-1,0 0 1,0 0 0,0 0-1,0 0 1,1 0 0,-1 0-1,0 0 1,0 0 0,0 1-1,0-1 1,0 0 0,0 0-1,0 0 1,0 0 0,0 0-1,0 0 1,0 0 0,0 1-1,0-1 1,0 0 0,0 0-1,0 0 1,2 16-200,-1 21-125,-1-34 324,0 1 18,0 0 0,0 0-1,0 0 1,1 1 0,0-1 0,0 0 0,0 0 0,0 0 0,0 0 0,1 0-1,0 0 1,0-1 0,0 1 0,0-1 0,1 1 0,-1-1 0,1 0 0,0 0 0,5 5-1,-5-6-2,0 0 0,0-1-1,1 1 1,-1-1-1,0 0 1,1 0-1,-1 0 1,1 0-1,0-1 1,-1 1 0,1-1-1,-1 0 1,1 0-1,0 0 1,-1 0-1,1-1 1,-1 1 0,1-1-1,-1 0 1,1 0-1,-1-1 1,1 1-1,4-4 1,-1 2-13,-1-2 0,0 1 0,0-1 0,0 1 0,0-2 0,-1 1 0,0-1 0,0 0 0,0 0 0,7-12 0,-10 14 0,0 0 0,0 0 0,0 0 0,0 0 0,0 0 0,-1 0 0,0-1 0,0 1 0,0-1 0,0 1 0,-1-1 0,0 1 0,0-1 0,0 1 0,0-1 0,-1 1 0,0 0 0,1-1 0,-4-7 0,4 11 0,-1 0 0,1 0 0,-1 0 0,1 0 0,-1 0 0,1 0 0,-1 0 0,0 0 0,1 0 0,-1 0 0,0 1 0,0-1 0,0 0 0,0 0 0,0 1 0,0-1 0,0 0 0,0 1 0,0-1 0,0 1 0,0 0 0,0-1 0,0 1 0,0 0 0,0-1 0,0 1 0,-1 0 0,1 0 0,0 0 0,0 0 0,0 0 0,0 0 0,-1 1 0,1-1 0,0 0 0,0 0 0,0 1 0,0-1 0,0 1 0,-2 0 0,1 0 0,1 1 0,-1-1 0,0 0 0,0 1 0,1-1 0,-1 1 0,1 0 0,-1 0 0,1 0 0,-1-1 0,1 1 0,0 0 0,0 0 0,0 1 0,0-1 0,1 0 0,-1 0 0,1 0 0,-1 1 0,1 1 0,-1-2 0,1-1 0,0 0 0,0 0 0,0 1 0,0-1 0,0 0 0,0 0 0,0 1 0,1-1 0,-1 0 0,0 0 0,1 0 0,-1 1 0,1-1 0,-1 0 0,1 0 0,0 0 0,-1 0 0,1 0 0,0 0 0,0 0 0,-1 0 0,1 0 0,0 0 0,0-1 0,2 2 0,0-1 0,-1 0 0,0-1 0,0 0 0,1 1 0,-1-1 0,0 0 0,0 0 0,0 0 0,1-1 0,-1 1 0,0 0 0,0-1 0,0 1 0,3-2 0,2-1 0,1 0 0,-1 0 0,0-1 0,0 0 0,0 0 0,-1-1 0,1 0 0,5-6 0,-11 10 0,-1 1 0,0-1 0,0 1 0,1-1 0,-1 1 0,0 0 0,1-1 0,-1 1 0,0-1 0,1 1 0,-1 0 0,0-1 0,1 1 0,-1 0 0,1 0 0,-1-1 0,1 1 0,-1 0 0,1 0 0,-1 0 0,1 0 0,-1 0 0,1-1 0,-1 1 0,1 0 0,-1 0 0,1 0 0,-1 0 0,1 0 0,-1 0 0,1 1 0,-1-1 0,1 0 0,-1 0 0,1 0 0,-1 0 0,0 1 0,1-1 0,-1 0 0,1 0 0,-1 1 0,1-1 0,-1 0 0,0 1 0,1-1 0,-1 0 0,0 1 0,1-1 0,-1 1 0,0-1 0,1 1 0,0 0 0,0 0 0,0 0 0,0 0 0,0 0 0,0 0 0,0 0 0,0 0 0,1 0 0,-1 0 0,0-1 0,1 1 0,-1-1 0,1 1 0,-1-1 0,0 0 0,3 1 0,8 0 0,-1-2 0,1 1 0,0-1 0,-1-1 0,0 0 0,1 0 0,-1-1 0,15-6 0,-23 7 0,1 1 0,0-1 0,0 0 0,0 0 0,-1 0 0,1-1 0,-1 1 0,0-1 0,0 0 0,0 1 0,0-1 0,0-1 0,0 1 0,-1 0 0,1-1 0,-1 0 0,0 1 0,-1-1 0,1 0 0,0 0 0,-1 0 0,0 0 0,0 0 0,0 0 0,0-8 0,-1 11 0,0 0 0,0 0 0,0 0 0,-1 0 0,1 0 0,0 0 0,-1 0 0,1 0 0,-1 1 0,1-1 0,-1 0 0,1 0 0,-1 0 0,1 1 0,-1-1 0,0 0 0,0 0 0,1 1 0,-1-1 0,0 1 0,0-1 0,0 1 0,0-1 0,1 1 0,-1-1 0,0 1 0,0 0 0,0-1 0,0 1 0,0 0 0,0 0 0,0 0 0,0 0 0,0 0 0,0 0 0,0 0 0,0 0 0,0 0 0,0 0 0,0 1 0,-1-1 0,-2 1 0,0 0 0,0-1 0,1 1 0,-1 1 0,0-1 0,0 0 0,1 1 0,-1 0 0,-4 3 0,2-1 0,1 2 0,-1-1 0,1 1 0,0-1 0,1 1 0,-1 1 0,1-1 0,0 0 0,1 1 0,0 0 0,0 0 0,0 0 0,1 0 0,0 1 0,0-1 0,1 1 0,0-1 0,0 1 0,0-1 0,1 1 0,2 9 0,-2-14 0,1-1 0,0 1 0,0-1 0,1 0 0,-1 1 0,0-1 0,1 0 0,-1 0 0,1 0 0,0 0 0,0 0 0,0 0 0,0 0 0,0-1 0,0 1 0,0-1 0,1 1 0,-1-1 0,0 0 0,1 0 0,-1 0 0,1 0 0,-1 0 0,1-1 0,0 1 0,-1-1 0,1 0 0,4 0 0,10 2 0,0-1 0,1-2 0,17-1 0,-31 1 0,8-1 0,0 0 0,-1-1 0,1-1 0,-1 0 0,0 0 0,-1-1 0,1-1 0,-1 1 0,0-2 0,0 0 0,14-12 0,-18 14 0,1-1 0,-1 0 0,0 0 0,-1 0 0,1 0 0,-1-1 0,-1 0 0,1 0 0,-1-1 0,-1 1 0,1-1 0,-1 0 0,0 0 0,-1 0 0,0 0 0,2-17 0,-4 24 0,0 1 0,0-1 0,0 0 0,0 1 0,0-1 0,0 0 0,0 1 0,0-1 0,-1 0 0,1 1 0,0-1 0,0 0 0,0 1 0,-1-1 0,1 1 0,0-1 0,-1 0 0,1 1 0,-1-1 0,1 1 0,-1-1 0,1 1 0,-1-1 0,1 1 0,-1 0 0,1-1 0,-1 1 0,1 0 0,-1-1 0,0 1 0,1 0 0,-2-1 0,-25 6 0,20-3 0,1 1 0,0 0 0,0 1 0,0 0 0,0-1 0,-5 7 0,5-5 0,1 1 0,0 0 0,0 1 0,1-1 0,-1 1 0,2-1 0,-1 1 0,1 1 0,0-1 0,0 0 0,1 1 0,0-1 0,0 1 0,1 0 0,0-1 0,0 12 0,1-19 0,0 1 0,0 0 0,0-1 0,0 1 0,0 0 0,0-1 0,1 1 0,-1-1 0,0 1 0,0 0 0,1-1 0,-1 1 0,1-1 0,-1 1 0,0-1 0,1 1 0,-1-1 0,1 1 0,-1-1 0,1 1 0,-1-1 0,1 0 0,-1 1 0,1-1 0,0 0 0,-1 0 0,1 1 0,-1-1 0,2 0 0,25 0 0,-21-1 0,1 0 0,-1-1 0,1 0 0,-1 0 0,11-6 0,-2-5 0,0 0 0,0 0 0,-1-1 0,-1-1 0,22-32 0,-35 47 0,0-1 0,0 1 0,0 0 0,0 0 0,0 0 0,0 0 0,0 0 0,0-1 0,0 1 0,0 0 0,0 0 0,0 0 0,1 0 0,-1 0 0,0 0 0,0 0 0,0-1 0,0 1 0,0 0 0,0 0 0,1 0 0,-1 0 0,0 0 0,0 0 0,0 0 0,0 0 0,0 0 0,1 0 0,-1 0 0,0 0 0,0 0 0,0 0 0,0 0 0,1 0 0,-1 0 0,0 0 0,0 0 0,0 0 0,0 0 0,0 0 0,1 0 0,-1 0 0,0 0 0,0 0 0,0 0 0,0 1 0,0-1 0,0 0 0,1 0 0,-1 0 0,0 0 0,0 0 0,0 0 0,0 0 0,0 1 0,0-1 0,0 0 0,0 0 0,0 0 0,0 0 0,0 0 0,1 1 0,-1-1 0,0 0 0,0 0 0,0 0 0,0 1 0,2 19 0,-3 25 0,0-39 0,0-1 0,1 1 0,-1-1 0,1 1 0,0-1 0,0 1 0,1-1 0,-1 1 0,3 6 0,-2-10 0,0-1 0,0 1 0,0-1 0,0 1 0,1-1 0,-1 0 0,0 0 0,1 0 0,-1 1 0,1-1 0,-1-1 0,1 1 0,-1 0 0,1 0 0,0 0 0,-1-1 0,1 1 0,0-1 0,0 0 0,-1 1 0,1-1 0,0 0 0,0 0 0,0 0 0,-1 0 0,1 0 0,0-1 0,0 1 0,3-1 0,3-1 0,-1 0 0,1 0 0,0-1 0,11-5 0,-14 5 0,1 0 0,-1 1 0,0 0 0,0 0 0,1 1 0,-1-1 0,1 1 0,0 0 0,-1 1 0,11-1 0,-9 13-2305,-9 13-5362,-4-18 86</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5.859"/>
    </inkml:context>
    <inkml:brush xml:id="br0">
      <inkml:brushProperty name="width" value="0.025" units="cm"/>
      <inkml:brushProperty name="height" value="0.025" units="cm"/>
    </inkml:brush>
  </inkml:definitions>
  <inkml:trace contextRef="#ctx0" brushRef="#br0">4 1 5701,'0'0'18364,"1"11"-16447,-3 78-125,-1-52-1458,4 53 1,-1-89-325,0 0 0,1 0 0,-1 0 0,0 0 0,0 0 0,0-1 0,1 1 0,-1 0 0,1 0 0,-1 0 0,1 0 1,-1 0-1,1 0 0,-1 0 0,1-1 0,0 1 0,-1 0 0,1-1 0,0 1 0,-1 0 0,1-1 0,0 1 0,0-1 0,0 1 0,0-1 0,0 1 0,0-1 0,0 0 0,0 1 0,0-1 0,0 0 1,0 0-1,0 0 0,0 0 0,0 0 0,0 0 0,0 0 0,0 0 0,0 0 0,-1 0 0,1 0 0,0-1 0,0 1 0,0 0 0,0-1 0,0 1 0,0-1 0,1 0 0,3-1 139,0-1 0,1 1-1,-1-1 1,-1-1 0,1 1-1,0 0 1,4-6-1,3-5 98,0 0 0,-1-1-1,-1 0 1,0-1-1,-1 0 1,-1 0-1,0-1 1,-1 0 0,6-26-1,-18 66-358,1 1-1,1 0 1,0 40-1,3-64 117,-1 1 0,1-1 0,0 1 0,0 0-1,0-1 1,0 1 0,1-1 0,-1 1-1,0-1 1,0 1 0,0-1 0,0 1 0,1 0-1,-1-1 1,0 1 0,0-1 0,1 0-1,-1 1 1,0-1 0,1 1 0,-1-1 0,1 1-1,-1-1 1,0 0 0,1 1 0,-1-1-1,1 0 1,-1 1 0,1-1 0,-1 0 0,1 0-1,-1 0 1,1 1 0,-1-1 0,2 0-1,24-6 219,23-22 99,17-32-320,-52 46 0,1-1 0,0 2 0,28-19 0,-42 32 0,-1 0 0,0 0 0,0 0 0,1 0 0,-1 0 0,0 0 0,0 0 0,0 0 0,1 0 0,-1 0 0,0 0 0,0 0 0,1 0 0,-1 1 0,0-1 0,0 0 0,0 0 0,1 0 0,-1 0 0,0 0 0,0 0 0,0 0 0,0 1 0,1-1 0,-1 0 0,0 0 0,0 0 0,0 1 0,0-1 0,0 0 0,0 0 0,0 0 0,1 1 0,-1-1 0,0 0 0,0 0 0,0 0 0,0 1 0,0-1 0,0 0 0,0 0 0,0 1 0,0-1 0,0 0 0,2 21 0,-3 18 0,-2-23 0,0-2 0,-1 1 0,-8 17 0,-3 12 0,26-43-1807,3-8-4468,-13 0-4733</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5.087"/>
    </inkml:context>
    <inkml:brush xml:id="br0">
      <inkml:brushProperty name="width" value="0.025" units="cm"/>
      <inkml:brushProperty name="height" value="0.025" units="cm"/>
    </inkml:brush>
  </inkml:definitions>
  <inkml:trace contextRef="#ctx0" brushRef="#br0">76 298 4484,'3'-14'4194,"0"-1"0,-1 1 0,0 0 0,-1-19-1,-1 33-4125,0 0 0,0 0 0,0-1 0,0 1 0,0 0 0,0 0 0,0 0 0,0-1 0,0 1 0,0 0 0,0 0-1,0-1 1,0 1 0,0 0 0,0 0 0,0 0 0,-1 0 0,1-1 0,0 1 0,0 0 0,0 0 0,0 0 0,0 0-1,0-1 1,-1 1 0,1 0 0,0 0 0,0 0 0,0 0 0,-1 0 0,1 0 0,0-1 0,0 1 0,0 0 0,-1 0-1,1 0 1,0 0 0,0 0 0,0 0 0,-1 0 0,1 0 0,0 0 0,0 0 0,0 0 0,-1 0 0,1 0 0,-14 7 689,-10 13-858,23-18 104,-4 3 16,1 0 0,0 1 0,0-1 0,0 1 0,0 0 0,1 0 0,0 0-1,0 0 1,1 1 0,0-1 0,-2 9 0,18-17 397,-3-5-207,0-1 0,-1 0 0,-1 0 1,1-1-1,-1-1 0,11-14 0,44-67 110,-56 78-204,0 0 0,-1 0 1,-1-1-1,0 0 0,-1 0 0,0 0 0,-1-1 0,2-14 0,-7 29-115,1 0 0,0 0 0,0 0 0,0 0 0,-1 1 0,1-1 0,0 0 0,0 0 0,-1 0 0,1 0 0,0 0 0,0 0 0,-1 0 0,1 0 0,0 0 0,-1 0 0,1 0 0,0 0 0,0 0 0,-1 0 0,1 0 0,0 0 0,0 0 0,-1 0 0,1 0 0,0 0 0,0-1 0,-1 1 0,1 0 0,0 0 0,0 0 0,0 0 0,-1 0 0,1-1 0,0 1 0,0 0 0,0 0 0,0 0 0,-1-1 0,1 1 0,0 0 0,0 0 0,0-1 0,0 1 0,0-1 0,0 1 0,-7 14 0,0 0 0,1 1 0,1 0 0,0-1 0,-5 31 0,-4 80 0,14-120 0,-1 2 0,0 1 0,1 0 0,0 0 0,1 0 0,0-1 0,3 14 0,-4-19 0,0-1 0,1 0 0,-1 0 0,1 0 0,0 0 0,-1 0 0,1 0 0,0 0 0,0 0 0,-1 0 0,1 0 0,0-1 0,0 1 0,0 0 0,0 0 0,0-1 0,0 1 0,0-1 0,2 2 0,0-2 0,-1 0 0,1 1 0,-1-1 0,1 0 0,-1-1 0,1 1 0,-1 0 0,1-1 0,-1 1 0,1-1 0,-1 0 0,0 1 0,4-3 0,1-1 0,0-1 0,0 0 0,-1 0 0,0-1 0,0 0 0,0 0 0,-1 0 0,1-1 0,-1 0 0,-1 0 0,0 0 0,0 0 0,0-1 0,3-11 0,12-18 0,-15 89 0,-4-48 0,0 0 0,0 0 0,0 0 0,0 0 0,1 0 0,0 0 0,-1 0 0,2-1 0,-1 1 0,0 0 0,1 0 0,-1-1 0,1 1 0,0-1 0,4 5 0,-4-6 0,0-1 0,1 1 0,-1-1 0,0 0 0,1 0 0,-1 0 0,1 0 0,-1 0 0,1 0 0,0-1 0,-1 1 0,1-1 0,-1 0 0,1 0 0,0 0 0,0 0 0,-1 0 0,1 0 0,-1-1 0,1 1 0,0-1 0,-1 0 0,1 0 0,2-1 0,13-7 0,-1 0 0,-1 0 0,0-2 0,0 0 0,-1-1 0,0 0 0,-1-1 0,-1-1 0,20-25 0,-31 36 0,1 1 0,-1-1 0,-1 0 0,1 0 0,0 0 0,-1 0 0,0-1 0,2-5 0,-3 9 0,0 0 0,0 1 0,0-1 0,0 0 0,0 0 0,-1 0 0,1 1 0,0-1 0,0 0 0,0 0 0,-1 0 0,1 0 0,0 0 0,0 1 0,0-1 0,-1 0 0,1 0 0,0 0 0,0 0 0,-1 0 0,1 0 0,0 0 0,0 0 0,-1 0 0,1 0 0,0 0 0,0 0 0,-1 0 0,1 0 0,0 0 0,0 0 0,-1 0 0,1 0 0,0 0 0,0 0 0,-1-1 0,1 1 0,0 0 0,0 0 0,0 0 0,-1 0 0,1 0 0,0-1 0,0 1 0,0 0 0,0 0 0,-1 0 0,1-1 0,0 1 0,0 0 0,0 0 0,0-1 0,0 1 0,0 0 0,0 0 0,-1-1 0,1 1 0,0 0 0,0 0 0,0-1 0,0 1 0,0 0 0,0 0 0,0-1 0,1 1 0,-1 0 0,0 0 0,0-1 0,0 1 0,-14 10 0,4 4 0,-1 0 0,2 1 0,-13 26 0,19-36 0,0 1 0,1 0 0,0 0 0,0 1 0,0-1 0,1 0 0,0 1 0,0-1 0,0 1 0,1-1 0,0 1 0,1-1 0,0 8 0,0-12 0,0-1 0,0 1 0,1-1 0,-1 1 0,0-1 0,0 0 0,1 0 0,-1 1 0,1-1 0,-1 0 0,1 0 0,0-1 0,-1 1 0,1 0 0,0 0 0,-1-1 0,1 1 0,0-1 0,0 0 0,0 1 0,-1-1 0,1 0 0,0 0 0,3 0 0,53-2 0,-49 1 0,34-6-1540,-41 7 1252,0-1 1,0 0-1,1 0 1,-1 0-1,0 0 1,0 0-1,0 0 1,0-1-1,0 1 1,0-1 0,-1 1-1,1-1 1,0 0-1,-1 0 1,1 1-1,0-4 1,4-12-7347</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5.426"/>
    </inkml:context>
    <inkml:brush xml:id="br0">
      <inkml:brushProperty name="width" value="0.025" units="cm"/>
      <inkml:brushProperty name="height" value="0.025" units="cm"/>
    </inkml:brush>
  </inkml:definitions>
  <inkml:trace contextRef="#ctx0" brushRef="#br0">1 0 21044,'0'0'8680</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6.301"/>
    </inkml:context>
    <inkml:brush xml:id="br0">
      <inkml:brushProperty name="width" value="0.025" units="cm"/>
      <inkml:brushProperty name="height" value="0.025" units="cm"/>
    </inkml:brush>
  </inkml:definitions>
  <inkml:trace contextRef="#ctx0" brushRef="#br0">6 1 7015,'0'0'19810,"0"10"-18662,-2 27-119,0-17-441,0 1-1,2-1 1,1 0-1,4 28 1,-5-47-575,0 1 0,1-1 0,0 1 0,-1-1 0,1 1 0,0-1 0,0 1 0,0-1 0,0 0 0,0 0 0,0 1 0,0-1 0,0 0-1,1 0 1,-1 0 0,0 0 0,1 0 0,-1 0 0,1-1 0,-1 1 0,1 0 0,-1-1 0,1 1 0,-1-1 0,1 0 0,-1 1 0,1-1 0,0 0 0,-1 0 0,1 0 0,0 0 0,-1 0 0,1 0 0,-1-1 0,1 1 0,0 0 0,-1-1 0,1 1 0,-1-1 0,1 0 0,1 0 0,6-3 34,0 0 0,-1 0 0,1-1 0,-1 0 0,11-9 0,19-26-47,-33 33 0,0 0 0,0 1 0,1 0 0,0 0 0,1 0 0,-1 1 0,12-7 0,-17 12 0,-1 0 0,1 0 0,-1 0 0,1 1 0,-1-1 0,1 0 0,0 0 0,-1 1 0,1-1 0,-1 0 0,1 1 0,-1-1 0,0 0 0,1 1 0,-1-1 0,1 1 0,-1-1 0,0 1 0,1-1 0,-1 1 0,0-1 0,1 1 0,-1-1 0,0 1 0,0 0 0,0-1 0,0 1 0,1-1 0,-1 1 0,0-1 0,0 1 0,0 0 0,0-1 0,0 1 0,-1 0 0,5 33 0,-3-26 0,-1-7 0,0 0 0,0 1 0,1-1 0,-1 0 0,0 0 0,1 0 0,-1 0 0,0 0 0,1 0 0,0 0 0,-1 0 0,1 0 0,-1-1 0,1 1 0,0 0 0,0 0 0,-1 0 0,1-1 0,0 1 0,0 0 0,0-1 0,0 1 0,0-1 0,0 1 0,0-1 0,0 1 0,0-1 0,0 0 0,0 1 0,0-1 0,0 0 0,0 0 0,0 0 0,0 0 0,1 0 0,-1 0 0,0 0 0,0 0 0,0 0 0,0-1 0,0 1 0,0 0 0,0-1 0,0 1 0,0-1 0,1 0 0,8-3 0,-1-1 0,0 0 0,16-11 0,-18 11 0,2-1 0,32-19 0,-39 23 0,0 1 0,1 0 0,-1 0 0,0 1 0,1-1 0,-1 0 0,1 1 0,-1-1 0,1 1 0,-1 0 0,1 0 0,0 0 0,-1 0 0,1 1 0,3 0 0,-5 0 0,1 0 0,-1 0 0,0 0 0,0 0 0,0 0 0,0 0 0,0 0 0,0 1 0,0-1 0,0 0 0,0 1 0,-1-1 0,1 0 0,-1 1 0,1-1 0,-1 1 0,1-1 0,-1 1 0,0 0 0,0-1 0,0 3 0,1 41 0,-1-34 0,0-7-80,-3 28-3818,-3-26 835,-6-18 132,1-8-4820,-1-6-6012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6.656"/>
    </inkml:context>
    <inkml:brush xml:id="br0">
      <inkml:brushProperty name="width" value="0.025" units="cm"/>
      <inkml:brushProperty name="height" value="0.025" units="cm"/>
    </inkml:brush>
  </inkml:definitions>
  <inkml:trace contextRef="#ctx0" brushRef="#br0">1 0 18481,'0'0'8649</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7.516"/>
    </inkml:context>
    <inkml:brush xml:id="br0">
      <inkml:brushProperty name="width" value="0.025" units="cm"/>
      <inkml:brushProperty name="height" value="0.025" units="cm"/>
    </inkml:brush>
  </inkml:definitions>
  <inkml:trace contextRef="#ctx0" brushRef="#br0">141 271 4708,'0'0'12647,"9"-5"-9754,-5 3-2411,0-1 0,0 0-1,0 0 1,-1-1 0,1 1-1,-1-1 1,0 1-1,4-6 1,-6 8-341,-1 0 0,1-1 0,0 1 1,-1 0-1,1-1 0,-1 1 0,1 0 0,-1-1 0,0 1 1,1-1-1,-1 1 0,0 0 0,0-1 0,0 1 0,0-1 1,0 1-1,-1 0 0,1-1 0,0 1 0,-1-1 0,1 1 1,-1 0-1,1-1 0,-1 1 0,1 0 0,-1 0 0,0-1 1,0 1-1,0 0 0,0 0 0,0 0 0,0 0 0,0 0 1,0 0-1,0 0 0,0 1 0,0-1 0,-1 0 0,1 1 1,0-1-1,-1 0 0,0 1 0,-3-2-116,0 0 0,0 0 0,0 1-1,0-1 1,0 2 0,0-1 0,0 0 0,0 1 0,0 0 0,0 0 0,0 0-1,0 1 1,0 0 0,0 0 0,0 0 0,0 0 0,0 1 0,0 0 0,0 0-1,1 0 1,-1 1 0,1 0 0,0-1 0,0 1 0,0 1 0,0-1 0,0 1-1,1-1 1,-1 1 0,1 0 0,0 0 0,0 1 0,1-1 0,-1 1 0,1-1-1,0 1 1,0 0 0,0-1 0,1 1 0,0 0 0,0 0 0,0 0 0,0 6-1,1-10-19,0 0 0,0 0 0,0 0 0,0-1 0,0 1-1,0 0 1,0 0 0,0 0 0,1 0 0,-1 0 0,0 0-1,1 0 1,-1 0 0,0-1 0,1 1 0,-1 0 0,1 0-1,-1 0 1,1-1 0,0 1 0,-1 0 0,1-1 0,0 1-1,-1-1 1,1 1 0,0 0 0,0-1 0,0 0-1,-1 1 1,1-1 0,0 1 0,0-1 0,0 0 0,0 0-1,0 1 1,0-1 0,0 0 0,0 0 0,0 0 0,-1 0-1,1 0 1,0 0 0,0 0 0,0-1 0,0 1 0,1-1 0,3 0 43,-1 0 0,1 0 0,-1-1 1,1 0-1,-1 0 0,0 0 1,1 0-1,3-4 0,6-6-27,0-1 0,-1 0 0,-1 0 0,0-2 1,-1 0-1,0 0 0,-2-1 0,0 0 0,0 0 0,-1-1 0,-2 0 0,1-1 0,-2 1 0,0-1 0,-1 0 0,1-21 0,-33 116-400,22-59 402,1 1-1,1-1 1,0 1 0,2-1-1,0 1 1,1 0 0,3 29-1,-2-46-19,0-1 0,1 1 0,-1-1 0,1 1 0,0-1-1,-1 0 1,1 1 0,0-1 0,0 0 0,0 1 0,0-1-1,0 0 1,0 0 0,0 0 0,0 0 0,1 0 0,-1 0-1,0 0 1,0 0 0,1 0 0,-1-1 0,1 1 0,-1 0-1,1-1 1,-1 0 0,1 1 0,-1-1 0,1 0-1,-1 0 1,1 1 0,0-1 0,-1 0 0,1-1 0,-1 1-1,1 0 1,-1 0 0,1-1 0,0 1 0,-1-1 0,0 1-1,3-2 1,2 0 6,0 0 0,0 0 0,0-1-1,0 0 1,0 0 0,-1-1 0,1 1-1,8-9 1,-1-4-9,-1 0 0,0 0 0,-1-2 0,13-29 0,-24 85-43,1-14 22,-5 6 34,3-21-6,-1 0 0,1 1 1,1-1-1,0 1 0,0-1 1,2 11-1,-2-19-5,0 0-1,1-1 1,-1 1 0,0-1 0,0 1-1,1-1 1,-1 1 0,0-1 0,1 0-1,-1 1 1,1-1 0,-1 1 0,1-1-1,-1 0 1,1 1 0,-1-1-1,1 0 1,-1 0 0,1 1 0,-1-1-1,1 0 1,-1 0 0,1 0 0,0 0-1,-1 0 1,1 1 0,-1-1 0,1 0-1,0-1 1,-1 1 0,1 0 0,-1 0-1,1 0 1,-1 0 0,1 0-1,0 0 1,-1-1 0,1 1 0,-1 0-1,1 0 1,-1-1 0,1 1 0,-1 0-1,1-1 1,-1 1 0,0-1 0,1 1-1,-1-1 1,1 0 0,23-21-436,-11-12-3809,-8-3-5885,-5 6-4205</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7.854"/>
    </inkml:context>
    <inkml:brush xml:id="br0">
      <inkml:brushProperty name="width" value="0.025" units="cm"/>
      <inkml:brushProperty name="height" value="0.025" units="cm"/>
    </inkml:brush>
  </inkml:definitions>
  <inkml:trace contextRef="#ctx0" brushRef="#br0">0 1 12300,'0'0'9609</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8.245"/>
    </inkml:context>
    <inkml:brush xml:id="br0">
      <inkml:brushProperty name="width" value="0.025" units="cm"/>
      <inkml:brushProperty name="height" value="0.025" units="cm"/>
    </inkml:brush>
  </inkml:definitions>
  <inkml:trace contextRef="#ctx0" brushRef="#br0">1 57 5573,'0'0'23190,"7"6"-22090,-5-5-1048,1 0 0,-1 1 1,0 0-1,0-1 0,0 1 0,-1 0 1,1 0-1,0 0 0,-1 0 0,1 0 1,-1 0-1,0 1 0,0-1 0,0 0 1,0 1-1,0-1 0,0 1 0,0-1 1,-1 1-1,0-1 0,1 1 0,-1-1 1,0 1-1,0 0 0,0-1 0,0 1 1,-1-1-1,1 1 0,-1-1 0,0 1 1,1-1-1,-4 5 0,0 6-6,0 0-1,0 1 0,2-1 1,-1 0-1,0 24 0,3-36-35,1-1 0,-1 1-1,0-1 1,0 1-1,0-1 1,1 1 0,-1-1-1,0 0 1,1 1-1,-1-1 1,1 1 0,-1-1-1,0 0 1,1 1-1,-1-1 1,1 0-1,-1 1 1,1-1 0,-1 0-1,1 0 1,-1 0-1,1 1 1,-1-1 0,1 0-1,-1 0 1,1 0-1,-1 0 1,1 0 0,0 0-1,-1 0 1,1 0-1,-1 0 1,1 0-1,-1 0 1,1 0 0,-1 0-1,1-1 1,-1 1-1,1 0 1,-1 0 0,1-1-1,-1 1 1,1 0-1,-1-1 1,1 1 0,-1 0-1,0-1 1,1 0-1,26-15 429,-20 9-438,-1 0 0,0 0 0,0-1 0,-1 1 0,0-1 0,0-1 0,-1 1 0,0-1 0,-1 1 0,1-1 0,-2 0 0,1-1 0,-1 1 0,-1 0 0,0-1 0,0 1 0,-1-12 0,0 21 0,0-1 0,-1 1 0,1 0 0,0 0 0,0-1 0,-1 1 0,1 0 0,0 0 0,-1-1 0,1 1 0,0 0 0,0 0 0,-1 0 0,1 0 0,0-1 0,-1 1 0,1 0 0,-1 0 0,1 0 0,0 0 0,-1 0 0,1 0 0,0 0 0,-1 0 0,1 0 0,-1 0 0,1 0 0,0 0 0,-1 0 0,1 0 0,0 1 0,-1-1 0,1 0 0,0 0 0,-1 0 0,1 0 0,0 1 0,-1-1 0,1 0 0,0 0 0,0 1 0,-1-1 0,1 0 0,0 0 0,0 1 0,0-1 0,-1 0 0,1 1 0,0-1 0,0 0 0,0 1 0,0-1 0,0 0 0,-1 1 0,1-1 0,0 1 0,0 0 0,0 0 0,0 0 0,0 0 0,0 0 0,0-1 0,0 1 0,0 0 0,0 0 0,0 0 0,0 0 0,1 0 0,-1 0 0,0 0 0,1 0 0,-1-1 0,0 1 0,1 0 0,-1 0 0,1 0 0,0-1 0,-1 1 0,1 0 0,-1-1 0,1 1 0,0 0 0,0-1 0,-1 1 0,1-1 0,0 1 0,1 0 0,1-1 0,0 1 0,0-1 0,0 0 0,-1 0 0,1 0 0,0 0 0,0 0 0,0 0 0,5-2 0,1-2 0,-1 0 0,0 0 0,0-1 0,0 0 0,0 0 0,-1-1 0,0 0 0,0 0 0,0-1 0,-1 0 0,0 0 0,0 0 0,8-15 0,-14 22 0,-9 14 0,1 0 0,0 1 0,1 0 0,1 0 0,0 1 0,1-1 0,1 1 0,0 0 0,1 1 0,0 17 0,3-33 3,0 0 0,0 0 0,1-1 0,-1 1 0,0 0 0,1 0 0,-1 0 0,1 0 0,-1-1 1,1 1-1,-1 0 0,1 0 0,0-1 0,-1 1 0,1 0 0,0-1 0,0 1 0,-1-1 0,1 1 0,0-1 0,0 1 0,0-1 0,0 0 0,-1 0 0,1 1 0,0-1 0,0 0 0,0 0 0,0 0 1,0 0-1,0 0 0,0 0 0,0 0 0,0 0 0,0 0 0,0 0 0,0 0 0,-1-1 0,1 1 0,0 0 0,1-1 0,2 0-61,-1 0 0,1 0-1,-1 0 1,0 0 0,1 0 0,-1-1-1,0 0 1,0 1 0,0-1 0,5-5 0,12-29-8468,-13 9 1004</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8.918"/>
    </inkml:context>
    <inkml:brush xml:id="br0">
      <inkml:brushProperty name="width" value="0.025" units="cm"/>
      <inkml:brushProperty name="height" value="0.025" units="cm"/>
    </inkml:brush>
  </inkml:definitions>
  <inkml:trace contextRef="#ctx0" brushRef="#br0">0 18 16528,'0'0'7916,"0"9"-7739,0-5-330,1 1 1,-1 0 0,1-1 0,0 1-1,0 0 1,0-1 0,1 1-1,-1-1 1,1 0 0,0 0 0,1 1-1,-1-1 1,4 5 0,-1-4-1139,0 0 0,-1 0 0,2 0 0,-1-1 0,1 1 1,8 4-1,-5-3-1537,0-1 1,1 0-1,20 7 1,-17-9 4354,2-2 12366,-21-1-7688,-19 2-4621,17 4-1026,0 0 1,0 1-1,1-1 1,-1 1-1,2 1 1,-1-1-1,1 1 1,0 0-1,0 1 1,1 0-1,0-1 1,-6 20-1,10-27-550,0 0 0,1 1-1,0-1 1,-1 0 0,1 0 0,0 1-1,0-1 1,0 0 0,-1 0 0,1 1-1,0-1 1,1 0 0,-1 0 0,0 1-1,0-1 1,1 0 0,-1 0 0,0 0-1,2 3 1,-2-4-6,1 1 0,0-1-1,-1 1 1,1-1 0,0 0 0,-1 1-1,1-1 1,0 1 0,0-1 0,-1 0-1,1 0 1,0 0 0,0 1 0,0-1-1,0 0 1,-1 0 0,1 0 0,0 0-1,0 0 1,0 0 0,1-1 0,2 0-6,1 0 0,-1 0 0,0-1 0,1 0 0,-1 0 0,0 0 1,0 0-1,0-1 0,4-3 0,7-9 1,-1 0 1,-1 0-1,-1-1 0,0-1 1,17-32-1,-36 63 1,1 1 0,0 0 1,2 0-1,-1 0 0,2 1 0,0 0 1,1 0-1,0 21 0,1-34 3,1-1 0,0 0 0,0 0-1,0 0 1,0 0 0,1 0 0,-1 1 0,0-1 0,1 0-1,0 0 1,-1 0 0,1 0 0,0 0 0,0 0 0,0 0 0,0-1-1,0 1 1,1 0 0,-1 0 0,0-1 0,1 1 0,0-1 0,-1 1-1,1-1 1,0 0 0,-1 0 0,1 0 0,0 0 0,0 0 0,0 0-1,0 0 1,0 0 0,0-1 0,0 1 0,0-1 0,1 0-1,-1 1 1,0-1 0,0 0 0,0 0 0,0 0 0,0-1 0,1 1-1,-1 0 1,0-1 0,3-1 0,6 0-2,-1-2 0,1 1 0,0-1 0,-1-1 0,0 0 0,0-1 0,15-10 0,-6 0 1,0 0 0,-1-1 0,-1-1 0,-1-1 0,25-37 0,-33 44 0,-1-1 0,1 0 0,-2-1 0,0 0 0,-1 0 0,0 0 0,-1 0 0,-1-1 0,0 1 0,1-28 0,-4 42 0,0-1 0,0 1 0,0 0 0,0-1 0,0 1 0,0-1 0,0 1 0,0-1 0,0 1 0,0-1 0,0 1 0,0 0 0,0-1 0,-1 1 0,1-1 0,0 1 0,0 0 0,0-1 0,-1 1 0,1 0 0,0-1 0,-1 1 0,1 0 0,0-1 0,-1 1 0,1 0 0,0 0 0,-1-1 0,1 1 0,0 0 0,-1 0 0,1 0 0,-1-1 0,1 1 0,-1 0 0,-19 5 0,-14 20 0,24-15 0,1 0 0,0 0 0,0 1 0,1 0 0,1 0 0,0 1 0,1 0 0,0 1 0,0-1 0,2 1 0,-1 0 0,2 0 0,0 1 0,0-1 0,1 1 0,1-1 0,0 1 0,2 15 0,0-24 9,0 0-1,0-1 1,0 0 0,1 1-1,-1-1 1,1 0-1,0 0 1,1 0 0,-1 0-1,1 0 1,0 0 0,-1-1-1,2 1 1,-1-1 0,0 0-1,5 4 1,-2-3-169,-1 0 0,1 0 0,0-1 0,1 1 0,-1-2 0,1 1 0,-1 0 1,1-1-1,0-1 0,7 2 0,10-2-5851</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0.726"/>
    </inkml:context>
    <inkml:brush xml:id="br0">
      <inkml:brushProperty name="width" value="0.025" units="cm"/>
      <inkml:brushProperty name="height" value="0.025" units="cm"/>
    </inkml:brush>
  </inkml:definitions>
  <inkml:trace contextRef="#ctx0" brushRef="#br0">14 0 14061,'0'0'6481,"-1"13"-4404,0-6-1808,-10 151 4934,10-132-4553,2 0 0,0 0 0,2 0 1,9 39-1,-12-64-621,0 1-1,0 0 1,0-1 0,1 1 0,-1 0 0,1-1 0,0 1-1,-1-1 1,1 1 0,0-1 0,0 1 0,0-1 0,0 1 0,0-1-1,0 0 1,0 0 0,0 1 0,1-1 0,-1 0 0,0 0 0,1 0-1,-1 0 1,1-1 0,-1 1 0,1 0 0,-1-1 0,1 1 0,2 0-1,-2-2 0,0 1 1,0-1-1,0 0 0,0 0 0,0 0 0,0 0 0,0 0 0,0 0 0,0-1 0,-1 1 0,1 0 0,0-1 0,-1 0 0,1 1 0,-1-1 0,0 0 0,1 0 0,-1 0 0,0 0 0,1-3 0,4-8-28,0 1 0,-1-1 0,-1 0 0,0-1 0,0 1 0,-2-1 0,1 0 0,-2 1 0,0-1 0,-1 0 0,0 0 0,-1 0 0,-3-15 0,-16-6 0,19 34 0,1 0 0,0 0 0,-1 1 0,1-1 0,-1 0 0,1 0 0,-1 1 0,1-1 0,-1 0 0,0 1 0,1-1 0,-1 1 0,0-1 0,0 1 0,1-1 0,-1 1 0,0-1 0,0 1 0,0 0 0,0-1 0,1 1 0,-1 0 0,0 0 0,0 0 0,0 0 0,0 0 0,0 0 0,0 0 0,1 0 0,-1 0 0,0 0 0,0 0 0,0 0 0,0 1 0,0-1 0,0 0 0,1 1 0,-1-1 0,0 0 0,0 1 0,1-1 0,-2 2 0,1-2-16,1 1-1,-1-1 1,0 1 0,1 0 0,0-1-1,-1 1 1,1-1 0,-1 1 0,1 0-1,0-1 1,-1 1 0,1 0 0,0 0-1,-1-1 1,1 1 0,0 0 0,0 0-1,0-1 1,0 1 0,0 0 0,0 0-1,0-1 1,0 1 0,0 0 0,0 0-1,0-1 1,1 1 0,-1 0 0,0 0-1,1-1 1,-1 1 0,0 0 0,1-1-1,-1 1 1,1 0 0,-1-1 0,1 1-1,-1-1 1,1 1 0,-1-1 0,1 1-1,-1-1 1,1 1 0,0-1 0,-1 0-1,1 1 1,0-1 0,-1 0 0,1 1-1,0-1 1,0 0 0,-1 0 0,1 0-1,0 0 1,0 0 0,-1 0 0,2 0-1,48 5-2282,-47-5 2034,62-2-8426,-30-4 2311</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1.613"/>
    </inkml:context>
    <inkml:brush xml:id="br0">
      <inkml:brushProperty name="width" value="0.025" units="cm"/>
      <inkml:brushProperty name="height" value="0.025" units="cm"/>
    </inkml:brush>
  </inkml:definitions>
  <inkml:trace contextRef="#ctx0" brushRef="#br0">139 248 15919,'0'0'3433,"-12"7"-236,5-3-2866,-10 5 927,1 0 0,-24 20 0,36-26-1073,0 0 0,1 0 0,-1 0 1,1 1-1,0-1 0,0 1 0,0 0 0,0 0 0,1 0 0,-1 0 0,1 1 0,0-1 0,1 0 0,-1 1 0,1 0 1,0-1-1,-1 9 0,2-12-180,0 1 1,1-1 0,-1 0 0,0 1 0,1-1-1,-1 0 1,1 0 0,0 1 0,0-1-1,-1 0 1,1 0 0,0 0 0,0 0 0,0 0-1,0 0 1,0 0 0,0 0 0,0-1-1,0 1 1,0 0 0,1-1 0,-1 1-1,0 0 1,0-1 0,1 0 0,-1 1 0,0-1-1,1 0 1,-1 0 0,0 1 0,1-1-1,-1 0 1,0 0 0,1 0 0,-1-1 0,0 1-1,1 0 1,-1-1 0,2 1 0,2-1 11,1 0 1,0 0 0,-1 0-1,1-1 1,-1 1-1,1-1 1,-1-1 0,8-4-1,-7 3-44,0 0 0,0-1 0,-1 0 0,1 0 0,-1 0 0,-1 0 0,1-1 1,-1 0-1,0 0 0,0 0 0,0-1 0,-1 1 0,0-1 0,-1 0 0,1 0 0,-1 0 0,1-7 0,-24 50-812,19-29 844,0 0 0,0 0-1,1 0 1,-1 0-1,2 0 1,-1 1 0,1-1-1,0 1 1,1 7-1,-1-13 7,1-1 0,-1 0 0,0 1 0,1-1 0,-1 0 0,1 0 0,0 1 0,-1-1 0,1 0 0,0 0 0,0 0 0,-1 0 0,1 1 0,0-1 0,0 0 0,0-1 0,0 1 0,1 0 0,-1 0 0,0 0 0,2 0 0,-1 0 3,1-1 0,-1 0 0,1 1 0,-1-1 0,1 0-1,-1-1 1,1 1 0,-1 0 0,1-1 0,-1 1 0,1-1-1,-1 0 1,0 1 0,1-1 0,-1 0 0,3-2 0,6-4 2,-1 1-1,1-2 1,-2 1 0,1-1 0,-1-1 0,0 0 0,0 0 0,-1-1-1,9-15 1,-1 2-1,-2-2 0,-1 0 0,12-30 1,-18 38 27,0-1 0,-2 1 0,0-1 1,-1-1-1,-1 1 0,0 0 1,-2-1-1,0-22 0,-1 40-31,0 1-1,-1 0 0,1 0 0,0 0 1,-1 0-1,1 0 0,0 0 1,-1 0-1,1 0 0,0 0 0,0 0 1,-1 0-1,1 0 0,0 0 1,-1 0-1,1 0 0,0 0 0,-1 0 1,1 0-1,0 1 0,0-1 1,-1 0-1,1 0 0,0 0 0,0 0 1,-1 1-1,1-1 0,0 0 1,0 0-1,0 1 0,-1-1 0,1 0 1,0 0-1,0 1 0,-6 7 85,2 0 0,-1 1 0,1 0 0,0 0 0,1 0 0,0 0 0,1 0 0,-3 15 0,1 5 537,-2 46 0,5-51-597,0-11-34,0 1 0,1-1 0,0 1 0,1-1 0,0 1 0,1-1 1,1 0-1,0 0 0,1 0 0,9 22 0,-13-34-2,1 0 0,-1 0 0,0 0 0,0-1 0,1 1 0,-1 0 0,1 0 0,-1-1 0,1 1 0,-1 0 0,1-1 0,-1 1 0,1 0 0,-1-1 0,1 1 0,0-1 0,-1 1 0,1-1 0,0 1 0,0-1 0,-1 0 0,1 1 0,0-1 0,0 0 0,0 0 0,-1 1 0,1-1 0,0 0 0,0 0 0,0 0 0,0 0 0,-1 0 0,2 0 0,0-1 0,-1-1 0,0 1 0,1 0 0,-1-1 0,0 1 0,0-1 0,0 1 0,0-1 0,-1 0 0,1 1 0,0-1 0,-1 0 0,1 1 0,0-3 0,10-62 0,-10 45 0,1 11 0,-1 0 0,0 0 0,-1 0 0,0 0 0,0 0 0,-1 0 0,-1 1 0,0-1 0,0 0 0,-5-13 0,7 23 0,-1-1 0,1 1 0,0-1 0,0 0 0,-1 1 0,1-1 0,0 1 0,-1-1 0,1 1 0,-1-1 0,1 1 0,0-1 0,-1 1 0,1-1 0,-1 1 0,1-1 0,-1 1 0,0 0 0,1-1 0,-1 1 0,1 0 0,-1 0 0,0 0 0,1-1 0,-1 1 0,0 0 0,1 0 0,-1 0 0,0 0 0,0 0 0,-7 17 0,6 28 0,2-42 0,0 0 0,1 0 0,-1 0 0,1 0 0,0 0 0,0 0 0,0 0 0,0 0 0,0 0 0,1 0 0,-1-1 0,1 1 0,0-1 0,0 1 0,0-1 0,0 1 0,0-1 0,1 0 0,3 3 0,-1-2 0,0-1 0,0 1 0,1-1 0,-1 0 0,1 0 0,-1 0 0,1-1 0,0 1 0,-1-2 0,7 1 0,-1 0 0,-1-1 0,0 0 0,1-1 0,-1 0 0,0-1 0,1 0 0,-1 0 0,0-1 0,0-1 0,-1 1 0,15-9 0,-18 9 0,-1 0 0,-1-1 0,1 1 0,0-1 0,-1 0 0,0 0 0,0-1 0,0 1 0,0-1 0,-1 0 0,1 0 0,-1 0 0,-1 0 0,1 0 0,-1-1 0,0 1 0,0-1 0,2-10 0,-8 13 0,-4 11 0,-7 10 0,10-9 0,0 0 0,1 1 0,0-1 0,0 1 0,1-1 0,0 1 0,1 0 0,0 1 0,0-1 0,1 0 0,1 0 0,0 17 0,0-26-9,1 0 0,-1 0 0,0 0 0,1 0 0,-1 0 1,0 0-1,1 0 0,-1 0 0,1 0 0,-1 0 0,1-1 0,0 1 0,-1 0 0,1 0 0,0-1 0,0 1 1,-1 0-1,1-1 0,0 1 0,0-1 0,0 1 0,0-1 0,0 1 0,0-1 0,0 0 0,0 1 0,0-1 1,0 0-1,0 0 0,0 0 0,0 0 0,0 0 0,0 0 0,0 0 0,0 0 0,0 0 0,0 0 0,0-1 1,0 1-1,0 0 0,-1-1 0,2 0 0,2 0-161,-1 0 1,1 0-1,-1-1 1,0 1-1,1-1 1,-1 0 0,0 0-1,0 0 1,-1 0-1,6-5 1,-5 2-1605,1-1 0,-1 0 1,0 0-1,0 0 1,-1-1-1,0 1 1,0-1-1,2-12 1,-1-12-8269</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6.995"/>
    </inkml:context>
    <inkml:brush xml:id="br0">
      <inkml:brushProperty name="width" value="0.025" units="cm"/>
      <inkml:brushProperty name="height" value="0.025" units="cm"/>
    </inkml:brush>
  </inkml:definitions>
  <inkml:trace contextRef="#ctx0" brushRef="#br0">278 289 5093,'4'-10'1748,"-1"-1"0,0 0 0,0 0 0,-1 0 0,-1-1-1,1-19 1,-3 30-1550,1 0-1,-1 0 0,0 0 0,1 0 0,-1 0 0,0 1 0,0-1 0,0 0 0,0 0 1,1 1-1,-1-1 0,0 1 0,0-1 0,0 1 0,-1-1 0,1 1 0,0-1 1,0 1-1,0 0 0,0 0 0,0 0 0,0 0 0,0 0 0,-1 0 0,1 0 1,0 0-1,0 0 0,-2 0 0,-36 5 1309,24-1-1062,0 0 0,1 2 0,0 0-1,1 0 1,-1 1 0,1 1 0,0 0 0,1 1-1,-22 20 1,27-22-359,1 0 1,-1 0-1,1 0 0,1 1 1,0 0-1,0 0 0,0 0 1,1 1-1,0 0 0,1-1 1,0 1-1,0 1 0,1-1 1,0 0-1,1 0 0,-1 18 0,2-25-78,0 0 0,1 0-1,-1 0 1,0 0-1,1-1 1,-1 1-1,1 0 1,-1 0-1,1 0 1,0-1-1,0 1 1,0-1-1,0 1 1,0 0-1,0-1 1,0 1-1,0-1 1,1 0-1,-1 0 1,1 1 0,-1-1-1,1 0 1,-1 0-1,1 0 1,-1 0-1,1-1 1,0 1-1,0 0 1,-1-1-1,1 1 1,0-1-1,0 1 1,0-1-1,0 0 1,2 0-1,1 0 11,0 0 0,0 0 0,0-1 0,0 1-1,0-1 1,0 0 0,-1-1 0,1 1-1,0-1 1,-1 0 0,1 0 0,-1-1-1,5-2 1,13-14 101,-1-2-1,0 0 1,-2-1-1,0-1 0,-2 0 1,-1-1-1,0-1 1,-2-1-1,-1 0 1,-1-1-1,-1 0 1,-2-1-1,7-31 0,-14 48-85,0 0-1,0 0 0,-1-1 0,-1 1 0,0-12 0,-1 23-39,1 0-1,0-1 1,0 1-1,-1 0 1,1 0-1,0 0 1,0-1-1,-1 1 1,1 0-1,0 0 1,-1 0-1,1 0 1,0-1-1,-1 1 1,1 0-1,0 0 1,-1 0-1,1 0 1,0 0-1,-1 0 1,1 0-1,0 0 1,-1 0-1,1 0 1,0 0-1,-1 0 1,1 0-1,0 0 1,-1 0-1,1 0 1,0 1-1,-1-1 1,1 0-1,0 0 1,0 0-1,-1 0 1,1 1-1,0-1 1,-1 0-1,1 0 1,0 1-1,0-1 1,0 0-1,-1 0 1,1 1-1,0-1 1,0 0-1,0 1 1,-12 14-36,2 0 1,0 1-1,0 0 1,2 0 0,-10 26-1,-3 5 22,14-34 24,-44 100 138,45-99-117,1 1-1,1 0 1,0 0 0,1 1-1,-2 27 1,6-41-30,-1-1 1,0 1 0,0 0 0,1-1-1,-1 1 1,1 0 0,-1-1-1,1 1 1,0-1 0,0 1 0,0-1-1,0 1 1,0-1 0,0 0 0,0 1-1,0-1 1,0 0 0,1 0 0,-1 0-1,0 0 1,1 0 0,-1 0 0,1 0-1,-1 0 1,1-1 0,-1 1 0,1-1-1,0 1 1,-1-1 0,1 1-1,0-1 1,-1 0 0,1 0 0,0 0-1,-1 0 1,1 0 0,0 0 0,2-1-1,36-5-1880,-10-8-3332,-10-3-1940</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1.940"/>
    </inkml:context>
    <inkml:brush xml:id="br0">
      <inkml:brushProperty name="width" value="0.025" units="cm"/>
      <inkml:brushProperty name="height" value="0.025" units="cm"/>
    </inkml:brush>
  </inkml:definitions>
  <inkml:trace contextRef="#ctx0" brushRef="#br0">0 1 11883,'0'0'11851,"8"58"-16239,15-42-640,3-1-5126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2.296"/>
    </inkml:context>
    <inkml:brush xml:id="br0">
      <inkml:brushProperty name="width" value="0.025" units="cm"/>
      <inkml:brushProperty name="height" value="0.025" units="cm"/>
    </inkml:brush>
  </inkml:definitions>
  <inkml:trace contextRef="#ctx0" brushRef="#br0">161 1 10666,'0'0'15092,"-10"0"-13320,-2 2-1272,0-1 0,0 1-1,0 1 1,1 0 0,-19 8 0,26-10-414,0 1 0,1-1 0,-1 1 0,1 0 0,0 0 0,-1 0 0,1 0 1,0 1-1,0-1 0,1 1 0,-1 0 0,1 0 0,-1 0 0,1 0 0,0 0 0,0 0 0,0 1 0,0-1 0,1 1 1,-1-1-1,1 1 0,0 0 0,0-1 0,0 1 0,0 5 0,2-8-86,-1 0 0,1 0 0,0-1 0,-1 1 0,1 0 0,0 0 0,0-1 0,-1 1 0,1 0 0,0-1 0,0 1 0,0-1 0,0 1 0,0-1 0,0 0 0,0 1 0,0-1 0,0 0 0,0 0 0,0 0 0,0 1 0,0-1 0,0 0 0,0 0 0,0-1 0,0 1 0,0 0 0,0 0 0,2-1 0,33-5 0,-29 2 0,0-1 0,0 0 0,0-1 0,-1 0 0,0 0 0,0 0 0,-1-1 0,1 1 0,-1-1 0,5-11 0,-14 25 0,0 0 0,0 0 0,1 0 0,0 1 0,1-1 0,-1 1 0,1 0 0,1 0 0,-1-1 0,1 15 0,1-21-26,0 0 0,1 0 0,-1 0 0,1 0 0,-1-1 0,1 1-1,-1 0 1,1 0 0,0 0 0,-1-1 0,1 1 0,0 0 0,0 0 0,0-1 0,-1 1 0,1-1 0,0 1 0,0-1-1,0 1 1,0-1 0,0 0 0,0 1 0,0-1 0,0 0 0,0 0 0,0 1 0,0-1 0,0 0 0,0 0 0,0 0 0,0-1-1,0 1 1,0 0 0,0 0 0,0 0 0,2-1 0,40-11-2676,-28 4-1521,-1-2 0,26-21 1,-18 11-4266</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2.654"/>
    </inkml:context>
    <inkml:brush xml:id="br0">
      <inkml:brushProperty name="width" value="0.025" units="cm"/>
      <inkml:brushProperty name="height" value="0.025" units="cm"/>
    </inkml:brush>
  </inkml:definitions>
  <inkml:trace contextRef="#ctx0" brushRef="#br0">135 8 7431,'0'0'21711,"-9"-3"-20414,4 2-1167,0 0-1,0 0 0,0 1 1,0-1-1,0 1 0,0 0 1,0 0-1,0 1 0,0-1 1,0 1-1,0 0 0,0 0 0,1 1 1,-1 0-1,0 0 0,1 0 1,-7 4-1,-7 8-129,18-13 0,0-1 0,0 1 0,0-1 0,0 0 0,1 1 0,-1-1 0,0 0 0,0 1 0,0-1 0,0 1 0,0-1 0,1 0 0,-1 0 0,0 1 0,0-1 0,1 0 0,-1 1 0,0-1 0,0 0 0,1 0 0,-1 1 0,0-1 0,1 0 0,-1 0 0,0 0 0,1 1 0,-1-1 0,1 0 0,-1 0 0,0 0 0,1 0 0,0 0 0,49 7 0,-30-5 0,5 2-204,51 9-1551,-70-11 1617,-1-1-1,1 1 1,0 0 0,-1 1 0,1 0-1,-1-1 1,0 2 0,0-1-1,9 8 1,-13-10 155,0 1 0,0-1 0,0 0 0,0 1 0,0-1 0,-1 1 1,1-1-1,0 1 0,-1-1 0,0 1 0,1-1 0,-1 1 0,0 0 0,1-1 0,-1 1 0,0 0 0,0-1 0,-1 1 0,1-1 0,0 1 0,0 0 0,-1-1 0,1 1 0,-1-1 0,1 1 0,-1-1 0,0 1 0,0-1 0,1 1 1,-1-1-1,0 0 0,0 0 0,0 1 0,-1-1 0,1 0 0,0 0 0,0 0 0,-1 0 0,-2 1 0,-6 7 540,-1-2 0,0 0 1,-18 9-1,26-14-484,-20 10 39,-2-1-1,0-1 1,-28 7-1,-2-9-5799</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4.953"/>
    </inkml:context>
    <inkml:brush xml:id="br0">
      <inkml:brushProperty name="width" value="0.025" units="cm"/>
      <inkml:brushProperty name="height" value="0.025" units="cm"/>
    </inkml:brush>
  </inkml:definitions>
  <inkml:trace contextRef="#ctx0" brushRef="#br0">0 13 8392,'0'0'14734,"49"19"-13485,-10-19 224,9 0-864,5-9-481,6 0-64,-5 2-192,-7 3-416,-12 2-449,-13 2-577,-15 4-1216,-7 8-642,-12 1-2690</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5.326"/>
    </inkml:context>
    <inkml:brush xml:id="br0">
      <inkml:brushProperty name="width" value="0.025" units="cm"/>
      <inkml:brushProperty name="height" value="0.025" units="cm"/>
    </inkml:brush>
  </inkml:definitions>
  <inkml:trace contextRef="#ctx0" brushRef="#br0">0 14 14574,'0'0'7783,"84"21"-6117,-40-21-321,4 0-704,2-4-577,-4 0-32,-8 0-449,-3-1-1152,-11 1-1154,-7 0-1120,-7-6-1827</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5.666"/>
    </inkml:context>
    <inkml:brush xml:id="br0">
      <inkml:brushProperty name="width" value="0.025" units="cm"/>
      <inkml:brushProperty name="height" value="0.025" units="cm"/>
    </inkml:brush>
  </inkml:definitions>
  <inkml:trace contextRef="#ctx0" brushRef="#br0">76 0 16752,'0'0'3363,"18"49"-608,-6-30-994,6-1 65,3 0-289,0-2-864,-4-2-545,0 1-64,-5-2-32,-12 5-224,0 1-737,-18 5-224,-13 1-352,-6 5-769,-4-2-1090,-2-1-1504,2-4-4613</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6.212"/>
    </inkml:context>
    <inkml:brush xml:id="br0">
      <inkml:brushProperty name="width" value="0.025" units="cm"/>
      <inkml:brushProperty name="height" value="0.025" units="cm"/>
    </inkml:brush>
  </inkml:definitions>
  <inkml:trace contextRef="#ctx0" brushRef="#br0">62 0 17264,'0'0'5723,"-1"12"-3993,-13 84 1242,4-37-1185,-4 92-1,14-150-1771,-1 1 0,1 0 0,0 0 0,1 0 0,-1 0 0,0 0 0,1 0 0,-1 0 0,1 0 0,-1 0 0,1-1 0,0 1 0,0 0 0,0-1 0,0 1 0,2 2 0,-2-3-2,0 0 0,0 0 0,0-1 0,1 1-1,-1-1 1,0 1 0,0-1 0,0 1 0,1-1 0,-1 0 0,0 1 0,0-1-1,1 0 1,-1 0 0,0 0 0,1 0 0,-1 0 0,0 0 0,2-1 0,7-2 49,0 0 0,0-1 1,-1 0-1,1-1 0,10-7 1,11-4-27,-29 15-41,0 0 0,-1 1 0,1-1 0,0 0 0,0 1 0,0-1 0,0 1 0,-1 0 0,1 0 0,0 0 0,0 0 0,0 0 0,0 0 0,0 0 0,0 0-1,-1 1 1,1-1 0,0 1 0,0-1 0,0 1 0,-1 0 0,1 0 0,0 0 0,-1 0 0,1 0 0,-1 0 0,1 0 0,-1 0 0,1 1 0,-1-1 0,0 1 0,0-1 0,0 1 0,0-1 0,0 1 0,1 2 0,0 1 30,-1 0 0,1 0 0,-2 1 0,1-1 0,0 0 0,-1 0 0,0 0 0,0 1 0,-1-1 0,0 0 0,1 0 0,-4 10 0,1-9-8,1-1 0,0 0 0,-1 0 0,0-1 0,0 1 0,-1-1 0,0 1 0,1-1 0,-1 0 0,0 0 0,-1-1 0,1 1 0,-1-1 0,1 0 0,-1 0 0,-10 4 1,9-4-7,-1 0 1,1-1 0,-1 0 0,0 0 0,0 0-1,0-1 1,0 0 0,0 0 0,-1-1 0,1 0-1,0 0 1,-13-2 0,17 1-134,1-1 0,-1 1 1,1 0-1,-1-1 0,1 0 0,-1 1 0,1-1 1,0 0-1,0 0 0,0 0 0,0 0 0,0-1 1,0 1-1,1-1 0,-1 1 0,1-1 0,0 1 0,-1-1 1,1 0-1,0 1 0,1-1 0,-1 0 0,0 0 1,1 0-1,-1-5 0,1 5-91,0 0 1,-1 0-1,1 1 0,0-1 1,0 0-1,1 0 0,-1 0 1,1 0-1,-1 0 0,1 0 1,0 1-1,0-1 0,0 0 1,0 1-1,1-1 0,-1 1 1,1-1-1,-1 1 0,1 0 1,0-1-1,0 1 0,0 0 1,0 0-1,0 0 0,5-2 1,-1 1-1488,0 1 0,0 1 0,1-1 0,-1 1 0,0 0 0,8 0 1,16 0-6405</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7.457"/>
    </inkml:context>
    <inkml:brush xml:id="br0">
      <inkml:brushProperty name="width" value="0.025" units="cm"/>
      <inkml:brushProperty name="height" value="0.025" units="cm"/>
    </inkml:brush>
  </inkml:definitions>
  <inkml:trace contextRef="#ctx0" brushRef="#br0">71 433 15759,'0'0'12572,"-9"-3"-12300,7 2-265,-1 1 0,0-1-1,1 0 1,-1 1 0,0-1-1,1 1 1,-1 0 0,0 0 0,1 0-1,-1 0 1,0 1 0,-4 0-1,5 1-1,1-1-1,-1 0 1,1 0-1,-1 1 0,1-1 1,-1 1-1,1-1 0,0 1 1,0 0-1,0-1 0,0 1 1,0 0-1,0 0 1,0 0-1,0 0 0,1 0 1,-1 0-1,1 0 0,0 0 1,-1 0-1,1 0 1,0 0-1,0 4 0,0-5 28,0 1 0,0-1-1,-1 1 1,1 0 0,0-1-1,0 1 1,0-1 0,1 1 0,-1 0-1,0-1 1,1 1 0,-1-1-1,1 1 1,-1-1 0,1 1-1,0-1 1,-1 1 0,1-1-1,0 0 1,0 1 0,0-1 0,0 0-1,0 0 1,0 1 0,1-1-1,-1 0 1,0 0 0,3 1-1,-1-2 21,0 1-1,0-1 0,0 1 0,0-1 0,0 0 1,0 0-1,0 0 0,0 0 0,0-1 0,0 0 0,0 1 1,0-1-1,0 0 0,6-3 0,-1 0 3,1 0 0,-1-1-1,0-1 1,0 1 0,-1-1-1,1-1 1,10-11-1,-14 14-36,-1 0 0,0 1 0,0-1 0,0 0 0,0-1-1,-1 1 1,1 0 0,-1-1 0,0 1 0,-1-1 0,1 0-1,-1 1 1,0-1 0,0 0 0,0 0 0,0-8 0,-2 12-16,1 0 0,0 0 0,0 0 0,-1 0 0,1 1 1,0-1-1,-1 0 0,1 0 0,-1 1 0,1-1 0,-1 0 1,1 1-1,-1-1 0,0 0 0,1 1 0,-1-1 1,0 1-1,0-1 0,1 1 0,-1-1 0,0 1 0,0 0 1,1-1-1,-1 1 0,0 0 0,0 0 0,0-1 1,0 1-1,0 0 0,1 0 0,-1 0 0,0 0 0,0 0 1,0 0-1,0 0 0,0 1 0,0-1 0,1 0 1,-1 0-1,0 1 0,-1 0 0,-1-1-12,1 1 0,0 0 0,-1 0 0,1 0-1,0 0 1,0 0 0,0 0 0,0 1 0,0-1 0,0 1 0,0-1-1,1 1 1,-1 0 0,-2 2 0,3-2 10,1-1-1,-1 0 1,0 1 0,1-1 0,-1 1-1,1-1 1,-1 1 0,1-1-1,0 1 1,0-1 0,0 1-1,0-1 1,0 1 0,0-1-1,0 1 1,0 0 0,0-1 0,1 3-1,0-4 2,0 1-1,-1 0 0,1 0 1,-1 0-1,1-1 1,0 1-1,0 0 0,0-1 1,-1 1-1,1 0 1,0-1-1,0 1 0,0-1 1,0 0-1,0 1 1,0-1-1,0 0 0,0 1 1,0-1-1,2 0 1,1 0 3,1 0 1,-1 0-1,1 0 1,-1-1 0,1 1-1,-1-1 1,0-1-1,1 1 1,-1 0-1,0-1 1,5-2-1,5-5-284,0 0-1,0-2 1,-1 1-1,0-2 1,-1 1-1,0-2 1,10-13-1,-15 17 3,-1 1-1,0-1 0,-1 1 0,0-2 1,0 1-1,-1-1 0,0 1 1,-1-1-1,0 0 0,0 0 1,-1 0-1,1-17 0,-3 27 264,0-1 1,0 1-1,0 0 0,0-1 0,0 1 1,0 0-1,0 0 0,0-1 0,0 1 1,0 0-1,0-1 0,0 1 0,-1 0 0,1 0 1,0-1-1,0 1 0,0 0 0,0 0 1,0-1-1,-1 1 0,1 0 0,0 0 1,0-1-1,-1 1 0,1 0 0,0 0 1,0 0-1,-1 0 0,1-1 0,0 1 0,0 0 1,-1 0-1,1 0 0,0 0 0,-1 0 1,1 0-1,0 0 0,0 0 0,-1 0 1,1 0-1,0 0 0,-1 0 0,1 0 1,0 0-1,-1 0 0,1 0 0,0 0 0,0 0 1,-1 0-1,1 0 0,0 1 0,-1-1 1,1 0-1,0 0 0,0 0 0,-1 0 1,1 1-1,0-1 0,0 0 0,0 0 0,-1 1 1,1-1-1,0 0 0,0 0 0,0 1 1,-16 15 142,7-3 290,1 0-1,0 1 0,1 0 1,1 1-1,0-1 1,1 1-1,0 1 0,1-1 1,1 0-1,1 1 1,0 0-1,0 21 0,3-34-413,-1-1 1,1-1-1,0 1 0,-1 0 0,1 0 0,0 0 0,0 0 0,0 0 0,1-1 0,-1 1 0,0 0 0,1-1 0,-1 1 0,1-1 0,-1 0 0,4 3 1,-3-3-25,0 0 0,0 1 0,-1-1 0,1 1 0,0 0 0,-1-1 0,1 1 0,-1 0 0,0 0 0,0 0 1,0 0-1,0 0 0,0 0 0,1 3 0,-2-4 28,1-1-1,-1 0 1,0 1 0,0-1-1,0 0 1,0 1 0,1-1 0,-1 0-1,0 0 1,0 1 0,1-1 0,-1 0-1,0 0 1,0 0 0,1 1 0,-1-1-1,0 0 1,1 0 0,-1 0-1,0 0 1,1 0 0,-1 1 0,0-1-1,1 0 1,-1 0 0,0 0 0,1 0-1,-1 0 1,0 0 0,1 0-1,-1 0 1,0 0 0,1-1 0,-1 1-1,0 0 1,1 0 0,-1 0 0,0 0-1,1 0 1,-1 0 0,0-1-1,0 1 1,1 0 0,-1 0 0,0-1-1,0 1 1,1 0 0,-1 0 0,0-1-1,1 1 1,13-13 296,10-24-29,-1-1 0,-2 0 1,-2-2-1,-2-1 0,-1 0 0,-2 0 1,15-79-1,-28 83-275,-7 26-68,5 11 64,0 0 0,0 0-1,1 0 1,-1 1 0,0-1-1,0 0 1,0 0 0,0 0-1,1 1 1,-1-1 0,0 0-1,0 1 1,1-1 0,-1 1-1,0-1 1,0 1 0,1-1-1,-1 1 1,1-1 0,-2 2-1,-10 12 2,-1 1-1,2 1 1,0 0-1,1 0 1,-15 36 0,9-20 196,-1 1-82,1 1 0,-16 53 0,27-69-85,0 1 0,2 0 1,0-1-1,1 1 0,1 0 1,2 36-1,0-53-25,0-1 0,0 0 0,1-1 0,-1 1 0,0 0 0,1-1 0,-1 1 0,0-1 0,1 0 0,-1 1 0,1-1 0,-1 0 0,0 0 0,1 0 0,-1 0 0,1 0 0,-1 0 0,1 0 0,-1 0 0,0-1 0,1 1 0,-1-1 0,1 1 0,-1-1 0,0 1 0,0-1 0,3-1 0,29-31 0,-30 30 0,-1 0 0,1 0 0,0 0 0,-1 0 0,1 0 0,1 1 0,-1-1 0,7-3 0,3 3-1098,2-3-5143,-14 5 5885,-1 0-1,0 0 1,0 1 0,0-1 0,0 0 0,0 0 0,0 0 0,0 0-1,0 1 1,0-1 0,0 0 0,0 0 0,-1 0 0,1 0-1,0 1 1,-1-1 0,1 0 0,0 0 0,-1 1 0,1-1-1,-1 0 1,1 1 0,-2-2 0,-5-10-13097</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8.576"/>
    </inkml:context>
    <inkml:brush xml:id="br0">
      <inkml:brushProperty name="width" value="0.025" units="cm"/>
      <inkml:brushProperty name="height" value="0.025" units="cm"/>
    </inkml:brush>
  </inkml:definitions>
  <inkml:trace contextRef="#ctx0" brushRef="#br0">48 140 4548,'18'-86'8347,"4"33"1564,-21 58-5424,1 25-3241,-6 32-541,-2 0 0,-3 0 0,-19 64-1,-13 101 705,39-200-1409,5-38 0,6-44 0,18-172-203,-5 260-319,-20-30 547,0 0 0,0 0 0,1 0 0,-1-1 0,1 1 0,0-1 0,0 1 0,0-1 0,0 0 0,0 0 0,1-1 0,5 3 0,-4-3-17,0-1 0,-1 0 0,1 0 0,0 0 0,0 0 0,0-1 0,0 0 0,-1 0 0,1-1 0,0 1 0,-1-1 1,1 0-1,-1 0 0,6-4 0,-2 1 8,0-1 1,-1 0-1,0-1 0,0 1 1,-1-1-1,0-1 0,6-7 1,-2-1 1,-1 1 1,0-1-1,-1 0 1,-1-1-1,-1 0 1,0 0-1,5-27 1,-9 35-19,-1 0 0,0 0 0,0 0 0,-1 0 0,0 0 0,-2-13 0,2 22 0,0 0 0,0-1 0,0 1 0,0-1 0,0 1 0,0-1 0,-1 1 0,1-1 0,0 1 0,0-1 0,0 1 0,-1 0 0,1-1 0,0 1 0,0 0 0,-1-1 0,1 1 0,0 0 0,-1-1 0,1 1 0,-1 0 0,1-1 0,0 1 0,-1 0 0,1 0 0,-1 0 0,1-1 0,-1 1 0,1 0 0,0 0 0,-1 0 0,1 0 0,-1 0 0,0 0 0,-17 8 0,-10 21 0,19-16 0,-14 18 0,-21 39 0,39-61 0,0 0 0,1 0 0,0 0 0,1 1 0,0 0 0,1-1 0,0 1 0,0 0 0,-1 18 0,4-28 0,-1 1 0,0 0 0,0 0 0,0-1 0,1 1 0,-1 0 0,0-1 0,1 1 0,-1 0 0,0-1 0,1 1 0,-1-1 0,1 1 0,-1 0 0,1-1 0,-1 1 0,1-1 0,-1 0 0,1 1 0,0-1 0,-1 1 0,1-1 0,0 0 0,-1 1 0,1-1 0,1 0 0,28 5 0,28-9 0,-35-1-17,-15 3 1,0 0 0,1 0 0,-1 1 0,1 0 0,8 1-1,-15 0 16,-1 0 0,0 0 0,1 0 0,-1 1 0,1-1 0,-1 0 0,1 1 0,-1-1 0,0 1 0,1 0 0,-1-1 0,0 1 0,0 0 0,0 0 0,1 0 0,-1 0 0,0 0 0,0 0 0,0 0 0,0 0 0,-1 0 0,1 0 0,0 1 0,0-1 0,-1 0 0,1 1 0,-1-1 0,1 0 0,-1 1 0,1-1 0,-1 1 0,0-1 0,0 1 0,0 1 0,1 11 19,-2-1 1,0 1-1,-1-1 1,0 1-1,-6 19 1,-5 31 19,13-64-41,0 17-1641,0-18 1565,0 1 0,0 0 1,0 0-1,0 0 1,0-1-1,0 1 1,0 0-1,0 0 0,0 0 1,0-1-1,0 1 1,0 0-1,0 0 1,1 0-1,-1 0 0,0 0 1,0-1-1,0 1 1,0 0-1,0 0 1,1 0-1,-1 0 0,0 0 1,0 0-1,0 0 1,0-1-1,1 1 1,-1 0-1,0 0 0,0 0 1,0 0-1,1 0 1,-1 0-1,0 0 1,0 0-1,0 0 0,1 0 1,-1 0-1,0 0 1,0 0-1,0 0 1,0 0-1,1 0 0,-1 1 1,0-1-1,0 0 1,0 0-1,1 0 1,-1 0-1,0 0 0,0 0 1,0 0-1,0 1 1,0-1-1,1 0 1,-1 0-1,0 0 0,0 0 1,0 0-1,0 1 1,0-1-1,0 0 1,0 0-1,0 0 1,0 1-1,11-18-9007</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39.493"/>
    </inkml:context>
    <inkml:brush xml:id="br0">
      <inkml:brushProperty name="width" value="0.025" units="cm"/>
      <inkml:brushProperty name="height" value="0.025" units="cm"/>
    </inkml:brush>
  </inkml:definitions>
  <inkml:trace contextRef="#ctx0" brushRef="#br0">21 60 5029,'3'-21'3699,"1"-14"7196,-2 31-6223,-2 19-2489,-14 207 1258,-1 2-593,15-221-2848,0-1 0,0 1 0,0-1 0,0 0 0,0 1 0,1-1 0,-1 0 0,1 1 0,0-1 0,0 0 0,-1 1 0,1-1 0,1 0 0,-1 0 0,0 0 0,0 0 0,4 3 0,-3-4 0,-1 0 0,1 0 0,0 0 0,0 0 0,0-1 0,0 1 0,0-1 0,0 1 0,0-1 0,0 0 0,0 0 0,0 0 0,0 0 0,0 0 0,0 0 0,0 0 0,0-1 0,0 1 0,0-1 0,-1 1 0,1-1 0,2-1 0,4-2 0,0 0 0,-1 0 0,0-1 0,0 0 0,0 0 0,-1-1 0,0 0 0,8-9 0,45-59 0,-51 62 0,-2 3 0,-5 7 0,0 0 0,1 0 0,-1 0 0,0 0 0,1 0 0,-1 0 0,1 0 0,0 1 0,0-1 0,0 1 0,0-1 0,0 1 0,0 0 0,0-1 0,3 0 0,-4 5 0,0-1 0,0 1 0,0-1 0,-1 1 0,1 0 0,-1 0 0,1-1 0,-1 1 0,0 0 0,0 0 0,0-1 0,-1 5 0,1-2 0,-15 152 0,15-156-22,0-1 1,0 0-1,0 1 0,0-1 1,0 0-1,0 0 0,1 1 1,-1-1-1,0 0 0,0 1 1,0-1-1,1 0 0,-1 0 1,0 0-1,0 1 0,1-1 1,-1 0-1,0 0 0,0 0 1,1 1-1,-1-1 0,0 0 1,1 0-1,-1 0 0,0 0 0,1 0 1,-1 0-1,0 0 0,1 0 1,-1 0-1,0 0 0,1 0 1,-1 0-1,0 0 0,1 0 1,-1 0-1,0 0 0,1 0 1,-1 0-1,0 0 0,0-1 1,1 1-1,-1 0 0,0 0 1,1 0-1,-1 0 0,0-1 1,0 1-1,1 0 0,-1 0 1,0-1-1,0 1 0,0 0 1,1-1-1,-1 1 0,0 0 1,0-1-137,15-12-2561,0-1 1,-2-1 0,0-1 0,0 1-1,15-29 1,-16 26-1039,11-16-4731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8.319"/>
    </inkml:context>
    <inkml:brush xml:id="br0">
      <inkml:brushProperty name="width" value="0.025" units="cm"/>
      <inkml:brushProperty name="height" value="0.025" units="cm"/>
    </inkml:brush>
  </inkml:definitions>
  <inkml:trace contextRef="#ctx0" brushRef="#br0">0 331 10282,'0'0'13143,"12"8"-11648,-4-3-1319,0 0 0,1 0 0,0-1 1,0 0-1,0 0 0,16 3 1,-20-6-104,-1 0 0,1-1-1,0 1 1,-1-1 0,1 0 0,-1-1 0,1 1 0,0-1 0,-1 1 0,1-1 0,-1-1 0,0 1 0,1-1-1,-1 1 1,0-1 0,0-1 0,0 1 0,0 0 0,0-1 0,4-3 0,-4 1 73,1 0 0,-1 0 1,0 0-1,0-1 0,-1 1 1,0-1-1,0 0 0,0 0 0,0 0 1,-1 0-1,2-9 0,-4 14-108,1-1-1,-1 0 0,1 0 0,-1 1 0,0-1 0,0 0 0,0 0 1,0 0-1,0 1 0,0-1 0,0 0 0,-1 0 0,1 0 0,-1 1 1,1-1-1,-1 0 0,0 1 0,0-1 0,1 0 0,-1 1 0,0-1 1,-1 1-1,1-1 0,0 1 0,0 0 0,0-1 0,-1 1 0,1 0 1,-1 0-1,1 0 0,-1 0 0,1 0 0,-1 0 0,0 1 0,1-1 1,-1 1-1,0-1 0,0 1 0,0-1 0,1 1 0,-1 0 0,0 0 1,-2 0-1,-1 0-42,0 1 1,1 0 0,-1 0 0,0 0-1,1 0 1,-1 1 0,1 0-1,0 0 1,-1 0 0,1 0 0,0 1-1,0-1 1,1 1 0,-1 0-1,1 1 1,-1-1 0,1 0 0,0 1-1,0 0 1,0 0 0,1 0-1,-4 5 1,-1 4-1,0-1 0,1 1 0,0 0 0,1 0 0,1 1 0,-5 17 0,9-28 8,-1-1 0,0 0 0,1 1-1,-1-1 1,1 1 0,0-1 0,0 0 0,0 1 0,0-1-1,0 1 1,0-1 0,1 1 0,-1-1 0,1 0-1,0 1 1,0-1 0,0 0 0,0 0 0,0 1-1,0-1 1,0 0 0,1 0 0,-1 0 0,1 0-1,0-1 1,1 3 0,1-3 35,0 1-1,-1-1 1,1 0-1,0 0 1,0-1 0,0 1-1,0-1 1,0 0 0,0 0-1,0 0 1,0 0-1,0-1 1,-1 1 0,1-1-1,0 0 1,4-2 0,3-1 37,0 0 1,0-1-1,0 0 1,-1 0-1,0-2 1,0 1-1,11-10 1,60-60 403,-62 57-452,-19 19-28,0 0 1,0 0-1,0-1 0,0 1 0,1 0 1,-1 0-1,0-1 0,0 1 0,0 0 1,1 0-1,-1-1 0,0 1 0,0 0 1,1 0-1,-1 0 0,0-1 0,0 1 1,1 0-1,-1 0 0,0 0 0,0 0 1,1 0-1,-1 0 0,0-1 0,1 1 1,-1 0-1,0 0 0,1 0 0,-1 0 1,0 0-1,1 0 0,-1 0 0,0 0 1,0 1-1,1-1 0,-1 0 0,0 0 1,1 0-1,-1 0 0,0 0 0,0 0 1,1 1-1,-1-1 0,0 0 0,0 0 1,1 0-1,-1 1 0,0-1 0,0 0 1,1 0-1,-1 1 0,0-1 0,0 0 1,0 1-1,3 26-89,-11 37-36,7-62 127,1-2 1,-2 44 18,2-43-19,0 0 0,1 0 0,-1-1 0,0 1 0,1 0 0,-1 0 0,1 0 0,-1-1 0,1 1 0,-1 0 0,1 0 1,-1-1-1,1 1 0,0-1 0,-1 1 0,1 0 0,0-1 0,0 1 0,-1-1 0,1 0 0,0 1 0,0-1 0,0 0 0,0 1 0,-1-1 0,1 0 0,0 0 0,0 0 0,0 0 0,0 0 0,0 0 1,0 0-1,0 0 0,0 0 0,-1 0 0,1 0 0,0 0 0,0-1 0,0 1 0,0 0 0,0-1 0,-1 1 0,1-1 0,1 0 0,6-3 24,1 0-1,-1 0 1,0-1-1,0-1 1,0 1-1,-1-1 0,13-13 1,46-57-100,-49 56-14,4 0-395,-20 20 464,-1 0 1,0 0 0,0 0-1,1 0 1,-1 0 0,0 0-1,0 0 1,1 0 0,-1 0 0,0 0-1,0 0 1,1 0 0,-1 0-1,0 0 1,0 0 0,1 0-1,-1 1 1,0-1 0,0 0-1,1 0 1,-1 0 0,0 0-1,0 0 1,0 1 0,1-1-1,-1 0 1,0 0 0,0 0-1,0 1 1,0-1 0,0 0-1,1 0 1,-1 1 0,0-1-1,0 0 1,0 0 0,0 1-1,0-1 1,0 0 0,0 0-1,0 1 1,0-1 0,0 0 0,0 0-1,0 1 1,-7 49-1218,4-39 1242,-1-2 19,2 0 0,0 0 0,0 0 0,0 0 0,1 0 0,0 0 0,1 1 0,0-1 0,2 13 0,-1-22-7,-1 1-1,0 0 1,1-1-1,0 1 1,-1 0-1,1-1 1,-1 1-1,1-1 1,0 1-1,-1-1 1,1 1-1,0-1 1,-1 1-1,1-1 1,0 0-1,0 1 1,0-1-1,-1 0 1,1 1 0,0-1-1,0 0 1,0 0-1,-1 0 1,1 0-1,0 0 1,0 0-1,0 0 1,0 0-1,-1 0 1,1-1-1,0 1 1,0 0-1,0 0 1,1-2-1,28-12 853,-16 2-776,1-1 0,-2-1 1,0 0-1,0-1 0,-1-1 0,-1 0 0,14-26 1,54-130 228,-70 152-317,37-96-5,-64 166 0,-21 96 0,34-122 0,1 1 0,1 0 0,1-1 0,1 1 0,2 0 0,5 43 0,-5-62 0,1 1 0,0-1 0,0 0 0,0 0 0,1 0 0,0-1 0,6 10 0,-9-47 0,-15-10-262,-2 0-1,-2 1 1,-24-38 0,2 2 115,34 52 361,7 24-199,0 0-1,0 1 0,1-1 1,-1 0-1,0 1 0,0-1 1,0 1-1,1-1 0,-1 1 0,0-1 1,1 0-1,-1 1 0,0-1 1,1 1-1,-1-1 0,0 1 1,1 0-1,-1-1 0,1 1 1,-1-1-1,1 1 0,1-1 1,2 0 50,0 0 0,0 0 1,0 0-1,0 1 1,1 0-1,-1 0 1,0 0-1,5 1 0,9-1-1,12 2-1393,54 9 0,-53-6-2870,51 3 0,-41-8-10818</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0.332"/>
    </inkml:context>
    <inkml:brush xml:id="br0">
      <inkml:brushProperty name="width" value="0.025" units="cm"/>
      <inkml:brushProperty name="height" value="0.025" units="cm"/>
    </inkml:brush>
  </inkml:definitions>
  <inkml:trace contextRef="#ctx0" brushRef="#br0">118 9 10634,'0'0'7266,"-6"11"-4240,-23 35-981,11-20-394,2 1 0,0 1 0,-14 34 0,30-61-1624,0-1 1,-1 1-1,1-1 1,0 1 0,-1-1-1,1 1 1,0 0-1,0-1 1,0 1 0,0-1-1,-1 1 1,1-1-1,0 1 1,0 0 0,0-1-1,0 1 1,0-1-1,0 1 1,0-1 0,1 1-1,-1 0 1,0-1 0,0 1-1,0-1 1,0 1-1,1-1 1,-1 1 0,0-1-1,1 1 1,-1-1-1,0 1 1,1 0 0,17-7 686,20-24-167,-23 16-638,-1 0-1,-1-1 1,-1-1-1,0 0 1,0 0-1,10-24 1,-21 39-160,-16 30-154,8-17 388,-1 2 195,1 0 0,1 0 0,0 1 0,2 0 0,-1 0 0,2 1 0,0-1 0,-2 28 0,5-42-173,0-1 1,0 1 0,0 0 0,0-1 0,0 1-1,1-1 1,-1 1 0,0 0 0,0-1-1,0 1 1,1-1 0,-1 1 0,0-1 0,1 1-1,-1-1 1,0 1 0,1-1 0,-1 1 0,1-1-1,-1 1 1,1-1 0,-1 1 0,1-1-1,-1 0 1,1 1 0,-1-1 0,1 0 0,-1 0-1,1 1 1,0-1 0,-1 0 0,1 0-1,26-3 238,21-19 55,-28 6-298,0-1 0,-2 0 0,26-32 0,7-6 0,-51 54-2,0 1 1,1-1-1,-1 1 1,0 0-1,0-1 1,1 1-1,-1-1 1,0 1-1,0 0 0,1-1 1,-1 1-1,1 0 1,-1 0-1,0-1 1,1 1-1,-1 0 0,0 0 1,1-1-1,-1 1 1,1 0-1,-1 0 1,1 0-1,-1 0 1,0 0-1,1 0 0,-1-1 1,1 1-1,-1 0 1,1 0-1,-1 1 1,1-1-1,-1 0 0,1 0 1,-1 0-1,0 0 1,1 0-1,-1 0 1,1 1-1,-1-1 1,1 0-1,1 22-140,-12 31-74,10-52 216,-1 1 0,1-1-1,0 0 1,-1 0 0,1 0-1,-1 0 1,1 0-1,0 0 1,0 1-1,0-1 1,0 0-1,0 0 1,0 0 0,0 0-1,0 1 1,0-1-1,0 0 1,1 0-1,-1 0 1,0 0 0,1 0-1,-1 1 1,1-1-1,0 0 1,-1 0-1,1 0 1,0 0 0,-1-1-1,1 1 1,0 0-1,0 0 1,0 0-1,0 0 1,0-1 0,0 1-1,0-1 1,2 2-1,0-2 2,0 1 0,0-1 0,0 0 0,1-1 1,-1 1-1,0 0 0,0-1 0,0 0 0,0 1 0,0-1 0,0 0 0,0-1 0,0 1 0,4-3 0,-3 2 10,0 0-1,0 0 1,1 0-1,-1-1 1,-1 0-1,1 0 0,0 0 1,-1 0-1,0 0 1,1-1-1,-1 0 1,0 1-1,-1-1 1,1 0-1,-1 0 1,0-1-1,0 1 0,0 0 1,0-1-1,-1 1 1,0-1-1,0 0 1,1-8-1,-2 12-9,-1 1-1,1-1 1,0 1-1,-1-1 1,1 1-1,0 0 0,-1-1 1,1 1-1,0 0 1,-1-1-1,1 1 1,-1 0-1,1 0 1,-1-1-1,1 1 1,0 0-1,-1 0 1,1 0-1,-1 0 1,1-1-1,-1 1 1,1 0-1,-1 0 1,1 0-1,-1 0 1,1 0-1,-1 0 0,1 0 1,-1 1-1,1-1 1,-1 0-1,1 0 1,-1 0-1,1 0 1,-1 1-1,1-1 1,-1 0-1,0 1 1,-20 11-52,21-12 53,0 1-1,-1-1 1,1 1-1,-1-1 1,1 1-1,0-1 1,-1 1-1,1 0 1,0-1-1,-1 1 1,1 0-1,0-1 1,0 1-1,0 0 1,0-1-1,0 1 1,0 0-1,0-1 1,0 1-1,0 0 1,0-1-1,0 1 1,0 0-1,0-1 1,0 1-1,1 0 1,-1-1-1,0 1 1,1-1-1,-1 1 1,0 0-1,1 0 1,1 0 3,-1-1 0,1 1-1,-1-1 1,0 1 0,1-1 0,-1 0 0,1 0 0,-1 0-1,1 1 1,-1-1 0,1-1 0,-1 1 0,4 0 0,48-16 80,-25 1-85,-1 0 0,-1-2 0,46-36 0,-63 40 0,-17 9 0,-21 11 0,14 4 0,0 0 0,1 0 0,-20 21 0,29-27 0,2-1 0,-1 1 0,0 0 0,1 0 0,0 0 0,0 0 0,1 0 0,-1 1 0,1-1 0,0 1 0,0 0 0,1-1 0,0 1 0,-1 12 0,2-16 0,1 0 0,-1 0 0,1 1 0,0-1 0,0 0 0,-1 0 0,1 0 0,1 0 0,-1 0 0,0 0 0,0-1 0,1 1 0,-1 0 0,1-1 0,-1 1 0,1-1 0,0 1 0,0-1 0,0 0 0,-1 1 0,1-1 0,0 0 0,1 0 0,-1-1 0,0 1 0,0 0 0,0-1 0,0 1 0,3-1 0,10 3 0,0 0 0,0-2 0,15 1 0,-30-2 0,65-2-2361,-56 1 1136,1 0 0,-1-1 0,0 0 0,0-1 0,8-3 0,22-13-10941</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1.236"/>
    </inkml:context>
    <inkml:brush xml:id="br0">
      <inkml:brushProperty name="width" value="0.025" units="cm"/>
      <inkml:brushProperty name="height" value="0.025" units="cm"/>
    </inkml:brush>
  </inkml:definitions>
  <inkml:trace contextRef="#ctx0" brushRef="#br0">156 130 7655,'17'-46'10447,"-16"41"-9485,0-1 1,0 1-1,0-1 1,-1 0-1,0 1 0,0-9 1,-1 13-752,1-1 0,0 0 0,0 0 0,-1 1 0,1-1 0,-1 0 0,0 1 0,1-1 0,-1 0 0,0 1 1,0-1-1,0 1 0,0-1 0,0 1 0,0 0 0,-1-1 0,1 1 0,0 0 0,-3-2 0,1 2-56,1 0 0,-1 1 0,0-1 0,1 0 0,-1 1 0,0-1 0,0 1 0,0 0 0,0 0-1,1 0 1,-1 1 0,0-1 0,0 0 0,1 1 0,-1 0 0,-4 1 0,1 1-112,0 0 1,0 0-1,0 1 0,0 0 0,1 0 1,-1 0-1,1 0 0,0 1 1,1 0-1,-1 0 0,1 1 0,0-1 1,0 1-1,1 0 0,-4 7 1,3-6-17,0 0 0,1 0 0,1 0 0,-1 1 0,1-1 1,0 0-1,1 1 0,-1 0 0,2-1 0,-1 1 0,1 0 1,0-1-1,2 13 0,-2-19-27,1 1 0,-1-1 0,1 1 0,0-1 0,-1 1 0,1-1 0,0 1 0,0-1 0,0 1 0,0-1 0,0 0 0,0 0 0,0 1 0,1-1 0,-1 0 0,0 0 0,1 0 0,-1 0 0,1-1 0,-1 1 0,3 1 0,0-1 0,0 0 0,1 0 0,-1-1 0,0 1 0,0-1 0,0 0 0,1 0 0,6-1 0,-1 0 0,-1-1 0,1-1 0,-1 1 0,1-2 0,-1 1 0,17-10 0,43-37 7,-63 45-11,0-1 0,0 1 1,-1-1-1,0 0 0,0 0 0,0-1 1,0 1-1,4-12 0,-40 70-1034,-7 13 1238,36-59-96,-1 0 0,2 0 0,-1 0 1,1 1-1,0-1 0,0 0 0,0 12 0,2-17-103,-1 0 0,1-1 0,-1 0 0,0 1 1,1-1-1,-1 1 0,1-1 0,-1 1 0,1-1 0,0 0 0,-1 1 0,1-1 0,-1 0 1,1 0-1,-1 1 0,1-1 0,0 0 0,-1 0 0,1 0 0,0 0 0,-1 0 0,1 0 1,0 0-1,-1 0 0,1 0 0,-1 0 0,1 0 0,0 0 0,-1 0 0,1-1 0,0 1 1,-1 0-1,1 0 0,-1-1 0,1 1 0,25-10-9,-8-1 8,-1-1 0,0 0 0,18-19 0,-22 20 0,0-1 0,0 2 0,1-1 0,0 2 0,26-13 0,-40 22 0,1 0 0,0-1 0,-1 1 0,1 0 0,-1 0 0,1 0 0,0 0 0,-1 0 0,1 0 0,-1 0 0,1 0 0,-1 0 0,1 1 0,0-1 0,-1 0 0,1 0 0,-1 0 0,1 1 0,-1-1 0,1 0 0,-1 1 0,1-1 0,-1 0 0,1 1 0,-1-1 0,1 1 0,-1-1 0,0 0 0,1 1 0,-1-1 0,0 1 0,1-1 0,-1 1 0,0 0 0,0-1 0,0 1 0,1-1 0,-1 1 0,0-1 0,0 1 0,0 0 0,0-1 0,0 1 0,0-1 0,0 1 0,0 0 0,1 44 0,0-12 0,-1-32 0,1 0 0,0 0 0,-1 0 0,1-1 0,0 1 0,0 0 0,-1 0 0,1-1 0,0 1 0,0-1 0,0 1 0,0 0 0,0-1 0,0 0 0,0 1 0,0-1 0,0 0 0,0 1 0,0-1 0,0 0 0,1 0 0,-1 0 0,0 0 0,0 0 0,0 0 0,0 0 0,2-1 0,32-8 0,24-26 0,-52 28 0,1 2 0,-1-1 0,1 1 0,1 1 0,-1-1 0,1 1 0,0 1 0,-1 0 0,2 0 0,-1 0 0,11 0 0,-19 3-6,0 1 0,1 0 0,-1-1-1,0 1 1,0 0 0,0 0 0,0 0 0,0 0 0,-1 0 0,1 0-1,0 0 1,0 0 0,-1 0 0,1 0 0,0 0 0,-1 0 0,1 1-1,-1-1 1,0 0 0,1 0 0,-1 1 0,0-1 0,0 0 0,0 0-1,0 1 1,0-1 0,0 0 0,0 1 0,-1 1 0,-1 55-1435,1-46 391,0-6-5158</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2.219"/>
    </inkml:context>
    <inkml:brush xml:id="br0">
      <inkml:brushProperty name="width" value="0.025" units="cm"/>
      <inkml:brushProperty name="height" value="0.025" units="cm"/>
    </inkml:brush>
  </inkml:definitions>
  <inkml:trace contextRef="#ctx0" brushRef="#br0">7 107 2755,'0'0'763,"0"-10"-283,-1-20 506,1-36 13835,-2 103-7948,-2 38-4653,4-69-2179,1 0 0,-1 0 0,1 0 0,0 0 0,0 0 0,1-1 0,0 1 0,0 0 0,4 8 0,-4-12-25,0 1 1,0-1 0,0 0 0,1 0-1,-1 0 1,1 0 0,-1 0 0,1 0-1,-1-1 1,1 1 0,0-1-1,0 0 1,-1 0 0,1 0 0,0 0-1,0 0 1,0-1 0,0 1-1,1-1 1,-1 0 0,0 0 0,0 0-1,0 0 1,0-1 0,0 1 0,0-1-1,0 1 1,0-1 0,0 0-1,4-2 1,4-1 82,0-1 0,-1 0 0,1-1 0,-1 0 0,0 0 0,13-11 1,-6-2 10,-14 15-99,-1 1-1,1 0 1,0-1 0,0 1 0,0 0 0,0 1 0,1-1-1,-1 0 1,1 1 0,0 0 0,3-2 0,-5 7-33,-2 1-1,1 0 1,0-1 0,-1 1 0,1 0 0,-1-1 0,0 1 0,-1 7 0,1-7 18,0-2 12,-1 1 0,1-1 0,1 1 1,-1-1-1,0 1 0,0-1 0,1 1 0,0-1 1,-1 1-1,1-1 0,0 0 0,0 0 0,0 1 0,0-1 1,1 0-1,-1 0 0,1 0 0,-1 0 0,1 0 1,2 2-1,-2-3 28,1 0-1,-1 0 1,1 0 0,-1-1 0,1 1 0,-1-1-1,1 1 1,-1-1 0,1 0 0,-1 0 0,1 0-1,-1 0 1,1 0 0,0-1 0,-1 1-1,1-1 1,-1 0 0,0 1 0,1-1 0,3-2-1,4-2 92,-1-1 1,1 0-1,-1 0 0,9-8 0,-13 9-129,0 0 0,1 1 1,0-1-1,0 1 1,0 0-1,1 1 0,-1 0 1,1 0-1,0 0 0,-1 1 1,1 0-1,10-2 0,-16 5-55,1-1-1,-1 1 0,0 0 1,0-1-1,1 1 0,-1 0 1,0 0-1,0 0 1,0 0-1,0 0 0,0 0 1,0 0-1,0 0 0,0 0 1,0 0-1,0 1 0,-1-1 1,1 0-1,0 1 0,-1-1 1,1 0-1,-1 1 0,0-1 1,1 1-1,-1-1 1,0 1-1,0-1 0,0 1 1,0 1-1,2 34-2783,-2-16-3279,0-13-299</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2.577"/>
    </inkml:context>
    <inkml:brush xml:id="br0">
      <inkml:brushProperty name="width" value="0.025" units="cm"/>
      <inkml:brushProperty name="height" value="0.025" units="cm"/>
    </inkml:brush>
  </inkml:definitions>
  <inkml:trace contextRef="#ctx0" brushRef="#br0">0 1 7944,'0'0'8968,"63"49"-10858,-34-38-608,3-4-3876</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2.919"/>
    </inkml:context>
    <inkml:brush xml:id="br0">
      <inkml:brushProperty name="width" value="0.025" units="cm"/>
      <inkml:brushProperty name="height" value="0.025" units="cm"/>
    </inkml:brush>
  </inkml:definitions>
  <inkml:trace contextRef="#ctx0" brushRef="#br0">170 0 12268,'0'0'14445,"-11"3"-13527,-1 0-586,0 1 0,0 0-1,0 1 1,1 0-1,-20 13 1,26-15-194,-1 1 1,2-1-1,-1 1 0,0 0 1,1 0-1,-1 0 0,1 0 0,1 1 1,-1 0-1,0 0 0,1 0 1,0 0-1,0 0 0,1 1 0,0 0 1,0-1-1,-2 7 0,4-10-138,0-1-1,0 0 1,0 0-1,0 1 1,0-1-1,0 0 0,0 1 1,0-1-1,0 0 1,1 1-1,-1-1 1,1 0-1,-1 0 0,1 1 1,-1-1-1,1 0 1,0 0-1,0 0 1,-1 0-1,1 0 0,0 0 1,2 2-1,0-1-54,-1-1 0,1 1 0,0-1 1,0 1-1,0-1 0,0 0 0,0 0 0,1 0 0,3 0 0,11 2-779,0-2 0,34-2 0,-32 0-340,-3 1-1040,0-1 1,0 0 0,0-1 0,30-9-1,-11-2-4117</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4.054"/>
    </inkml:context>
    <inkml:brush xml:id="br0">
      <inkml:brushProperty name="width" value="0.025" units="cm"/>
      <inkml:brushProperty name="height" value="0.025" units="cm"/>
    </inkml:brush>
  </inkml:definitions>
  <inkml:trace contextRef="#ctx0" brushRef="#br0">0 273 14798,'0'0'15321,"9"6"-14969,-6-3-335,1-1 0,-1 1 0,0-1 0,1 0 0,0 0 0,-1-1 0,1 1 0,0-1 0,0 0 0,0 1-1,0-2 1,0 1 0,0 0 0,0-1 0,0 0 0,0 0 0,0 0 0,0-1 0,0 1 0,0-1 0,0 0-1,0 0 1,7-3 0,48-28 261,-56 30-265,-1 0 0,1 0 0,-1 1 0,1-2-1,-1 1 1,0 0 0,0 0 0,0-1 0,0 0 0,0 1 0,0-1 0,-1 0 0,1 0 0,-1 1 0,0-1 0,0 0 0,0-1-1,1-3 1,-3 6-52,-1 1 0,1 0-1,0 0 1,-1 1 0,1-1-1,-1 0 1,1 0-1,0 1 1,-1-1 0,1 0-1,0 1 1,-1 0 0,1-1-1,0 1 1,-2 1-1,-14 11 81,2 0 0,0 1 0,0 0-1,2 1 1,-1 1 0,2 0-1,-17 28 1,29-43-13,-1 0 0,0 0 0,1 0 0,-1 0 0,1 0 0,-1 0 0,1 0 0,0 0 0,-1 0 0,1 0 0,0 0 0,0 0 0,-1 0 0,1 0 0,0 0 0,0 0 1,0 0-1,0 0 0,1 0 0,-1 0 0,0 0 0,0 0 0,0 0 0,1 0 0,0 2 0,0-2-14,0-1 1,0 1 0,0 0 0,1-1-1,-1 1 1,0-1 0,0 0-1,0 1 1,1-1 0,-1 0 0,0 0-1,0 0 1,0 0 0,1 0-1,-1 0 1,0 0 0,0 0-1,2-1 1,57-17 130,-21 0-449,-23 10-91,1 0-1,0 1 0,0 1 0,1 0 0,-1 1 0,27-3 0,-43 8 318,0 0-1,0 0 1,-1 0-1,1 0 0,0 0 1,0 0-1,-1 0 1,1 0-1,0 0 1,0 1-1,-1-1 0,1 0 1,0 0-1,0 1 1,-1-1-1,1 1 0,0-1 1,-1 0-1,1 1 1,-1-1-1,1 1 1,-1-1-1,1 1 0,-1 0 1,1-1-1,-1 1 1,1 0-1,0 0 1,3 24-668,-4-24 724,-1 1 0,1 0-1,0-1 1,0 1 0,0-1 0,0 1 0,0-1 0,0 1-1,1 0 1,-1-1 0,1 1 0,-1-1 0,1 1 0,-1-1-1,1 0 1,0 1 0,-1-1 0,1 1 0,0-1 0,0 0-1,0 0 1,0 0 0,0 1 0,1-1 0,-1 0 0,0 0-1,0-1 1,1 1 0,-1 0 0,0 0 0,1-1 0,-1 1-1,1 0 1,-1-1 0,4 1 0,2-1 34,0-1 0,0 0 0,0-1 0,0 1-1,0-1 1,0-1 0,-1 1 0,1-1 0,-1 0 0,1 0 0,-1-1 0,0 0 0,-1 0-1,1-1 1,-1 1 0,6-7 0,13-13 61,40-50-1,-54 60-2,0 0 0,-1 0 1,0-1-1,-1-1 0,0 1 0,-2-1 1,0-1-1,-1 1 0,0-1 0,-1 0 0,-1 0 1,1-32-1,-32 91 389,17-17-99,0 0-1,2 0 1,1 0 0,1 1-1,0 1 1,3-1 0,-3 36-1,6-60-351,1-1-1,0 1 0,0-1 1,0 0-1,0 1 1,0-1-1,0 0 0,0 1 1,0-1-1,1 1 0,-1-1 1,0 0-1,1 1 1,-1-1-1,1 0 0,-1 0 1,1 1-1,0-1 0,0 0 1,-1 0-1,1 0 1,0 0-1,0 0 0,0 0 1,0 0-1,0 0 1,0 0-1,1-1 0,-1 1 1,0 0-1,0-1 0,0 1 1,1 0-1,-1-1 1,0 0-1,1 1 0,-1-1 1,0 0-1,1 0 0,-1 0 1,1 0-1,-1 0 1,0 0-1,1 0 0,1-1 1,1 0 16,0 0 0,0 0 0,0-1 0,0 1 0,-1-1 0,1 0 0,-1 0 0,1-1 0,-1 1 0,0-1 0,1 1 0,-1-1 0,-1 0 0,5-5 0,-4 3 10,1-1 0,-1 1 1,0-1-1,-1 0 0,1 0 1,-1 0-1,0 0 1,-1 0-1,1 0 0,-1-1 1,-1 1-1,1 0 0,-1-1 1,0 1-1,-1-7 1,1 12-38,0 1 0,-1 0 0,1 0 1,0 0-1,-1 0 0,1 0 0,0 0 1,0 0-1,-1-1 0,1 1 1,0 0-1,-1 0 0,1 0 0,0 0 1,-1 0-1,1 1 0,0-1 0,-1 0 1,1 0-1,0 0 0,0 0 1,-1 0-1,1 0 0,0 0 0,-1 1 1,1-1-1,0 0 0,0 0 0,-1 0 1,1 1-1,0-1 0,0 0 1,0 0-1,-1 0 0,1 1 0,0-1 1,0 0-1,0 1 0,0-1 0,0 0 1,-1 0-1,1 1 0,0-1 1,0 0-1,0 1 0,-9 13-106,4-5 300,1-1 1,0 2-1,0-1 1,1 0 0,0 1-1,0 0 1,1 0-1,0 13 1,2-22-189,0-1-1,0 1 1,0 0 0,0-1-1,0 1 1,0-1 0,0 1-1,1 0 1,-1-1 0,0 1-1,1-1 1,-1 1 0,0 0-1,1-1 1,-1 1 0,1-1-1,-1 1 1,1-1 0,-1 1-1,1-1 1,-1 0 0,1 1-1,-1-1 1,1 0 0,-1 1-1,1-1 1,0 0 0,-1 0-1,2 1 1,27 0 17,25-13-40,-42 7 20,-1 0 0,0 0 0,0-1 0,-1-1 0,0 1 0,0-2 0,0 1 0,-1-1 0,0-1 0,0 0 0,-1 0 0,0-1 0,7-12 0,-18 29 0,0 0 0,0 0 0,1 1 0,0-1 0,-1 14 0,2-20 0,1 0 0,-1 1 0,1-1 0,0 1 0,0-1 0,0 0 0,0 1 0,0-1 0,0 0 0,0 1 0,1-1 0,-1 0 0,0 1 0,1-1 0,-1 0 0,1 1 0,-1-1 0,1 0 0,0 0 0,-1 0 0,1 1 0,0-1 0,0 0 0,0 0 0,0 0 0,0 0 0,0-1 0,0 1 0,0 0 0,0 0 0,1-1 0,-1 1 0,0 0 0,0-1 0,1 1 0,-1-1 0,0 0 0,1 1 0,1-1 0,12 0-19,0 0 1,0-1-1,0-1 1,17-4-1,19-3-32,-53 12 60,-1 0 1,1 0 0,-1 0-1,1 0 1,0 0 0,0 1-1,0-1 1,1 1-1,-1-1 1,1 1 0,0 0-1,0 0 1,0-1-1,0 6 1,1-7-10,0-1 0,0 0 0,0 0 0,-1 0 0,1 0 0,1 1 0,-1-1 0,0 0 0,0 0 0,0 0 0,1 0 0,-1 0 0,0 1 0,1-1 0,-1 0 0,1 0 0,-1 0 0,1 0 0,0 0 0,-1 0 0,1 0 0,0-1 0,0 1 0,0 0 0,0 0 0,0 0 0,0-1 0,1 2 0,34-1 0,-32-1 0,2-1 0,0 0 0,1 0 0,-1-1 0,0 0 0,0 0 0,0-1 0,0 0 0,-1 0 0,1 0 0,-1-1 0,1 1 0,-1-1 0,0-1 0,-1 1 0,1-1 0,-1 1 0,0-1 0,0 0 0,0-1 0,-1 1 0,0-1 0,0 0 0,0 1 0,-1-1 0,0 0 0,0-1 0,0 1 0,-1 0 0,1-9 0,-2 6 0,1 6 0,-1 1 0,1 0 0,-1 0 0,0-1 0,0 1 0,0 0 0,0-1 0,0 1 0,-1 0 0,1-1 0,-1 1 0,1 0 0,-1 0 0,0 0 0,0-1 0,0 1 0,-2-2 0,4 5 0,-1 0 0,0 0 0,0 0 0,0 1 0,0-1 0,1 0 0,-1 0 0,1 0 0,-1 0 0,1 0 0,-1 0 0,1 0 0,0 0 0,-1 0 0,1 0 0,0 0 0,0 0 0,1 1 0,1-1 0,0 0 0,0 0 0,0 0 0,0 0 0,0-1 0,0 1 0,0-1 0,0 1 0,0-1 0,0 0 0,0-1 0,0 1 0,0 0 0,4-2 0,-6 2 0,1-1 0,-1 1 0,1-1 0,-1 0 0,0 1 0,1-1 0,-1 0 0,0 0 0,0 0 0,0 0 0,0 0 0,0 0 0,0 0 0,0 0 0,0-1 0,0 1 0,0 0 0,-1-1 0,1 1 0,0 0 0,-1-1 0,1 1 0,-1-1 0,0 1 0,1-1 0,-1 1 0,0-1 0,0 1 0,0-2 0,0 2 0,0 1 0,0 0 0,-1-1 0,1 1 0,0 0 0,0-1 0,-1 1 0,1 0 0,0 0 0,0-1 0,-1 1 0,1 0 0,0 0 0,-1 0 0,1-1 0,0 1 0,-1 0 0,1 0 0,0 0 0,-1 0 0,1 0 0,0 0 0,-1-1 0,1 1 0,-1 0 0,1 0 0,0 0 0,-1 0 0,1 1 0,0-1 0,-1 0 0,1 0 0,0 0 0,-1 0 0,1 0 0,0 0 0,-1 0 0,1 1 0,0-1 0,-1 0 0,1 0 0,0 1 0,-1-1 0,1 0 0,-16 9 0,13-5 0,-1 0 0,1 1 0,1-1 0,-1 1 0,0 0 0,1 0 0,0 0 0,0 0 0,1 0 0,-1 1 0,0 5 0,2-9 0,-1 0 0,1 0 0,0 0 0,0 0 0,0 0 0,0 0 0,0 0 0,0 0 0,0 0 0,1 0 0,-1 0 0,1 0 0,0 0 0,0 0 0,-1 0 0,1 0 0,0 0 0,0 0 0,1-1 0,-1 1 0,0 0 0,1-1 0,-1 1 0,1-1 0,-1 0 0,1 1 0,-1-1 0,1 0 0,0 0 0,0 0 0,2 1 0,12 2-55,0 0 0,0-1 0,0-1-1,0 0 1,0-1 0,1-1 0,-1 0 0,17-3 0,-17-3-2795,-5-5-3466,-6-2-3400</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4.382"/>
    </inkml:context>
    <inkml:brush xml:id="br0">
      <inkml:brushProperty name="width" value="0.025" units="cm"/>
      <inkml:brushProperty name="height" value="0.025" units="cm"/>
    </inkml:brush>
  </inkml:definitions>
  <inkml:trace contextRef="#ctx0" brushRef="#br0">35 35 18257,'-18'-17'3235,"5"7"321,9 4-1282,4 4-1441,3 2-1282,8 0-2466,-1 0-3971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5.285"/>
    </inkml:context>
    <inkml:brush xml:id="br0">
      <inkml:brushProperty name="width" value="0.025" units="cm"/>
      <inkml:brushProperty name="height" value="0.025" units="cm"/>
    </inkml:brush>
  </inkml:definitions>
  <inkml:trace contextRef="#ctx0" brushRef="#br0">83 1 14061,'0'0'13645,"3"10"-12604,5 33-446,-3 0 0,-1 1-1,-2-1 1,-5 52 0,4 68 451,2-141-1046,-3-22 0,0 0 0,0 0 0,0 0 0,0 0 0,0-1 0,0 1 0,0 0 0,0 0 0,0 0 0,0 0 0,0 0 0,0 0 0,0 0 0,0 0 0,0 0 0,0 0 0,0 0 0,0-1 0,0 1 0,0 0 0,0 0 0,0 0 0,0 0 0,0 0 0,0 0 0,0 0 0,1 0 0,-1 0 0,0 0 0,0 0 0,0 0 0,0 0 0,0 0 0,0 0 0,0 0 0,0 0 0,0 0 0,0 0 0,0 0 0,1 0 0,-1 0 0,0 0 0,0 0 0,0 0 0,0 0 0,0 0 0,0 0 0,0 0 0,0 0 0,0 0 0,0 0 0,0 0 0,1 0 0,-2-38 0,-4 19-58,-1 0 0,0 1-1,-2 0 1,0 1 0,-1 0 0,-1 0 0,0 0-1,-1 1 1,-22-24 0,31 39-38,27 20-454,-15-13 543,0-1 0,0 0 1,1-1-1,0 0 0,-1 0 0,15 2 0,-7-3-849,1 0 0,0-2-1,27 0 1,-27-2-329,0 0 0,-1-1 1,1-2-1,0 0 0,-1 0 0,0-2 1,0 0-1,23-13 0,-38 18 1225,1-1 0,-1 0 0,0 0-1,0 0 1,0 0 0,0-1 0,0 1 0,0-1-1,0 0 1,3-5 0,-7 8 75,1 0 0,-1-1-1,0 1 1,1 0 0,-1 0 0,1 0 0,-1 0 0,0-1 0,1 1 0,-1 0-1,0 0 1,1 0 0,-1 0 0,1 1 0,-1-1 0,0 0 0,1 0-1,-1 0 1,0 0 0,1 1 0,-1-1 0,1 0 0,-1 0 0,1 1 0,-1-1-1,1 1 1,-1-1 0,0 1 0,-6 5 235,0 0 0,1 1 0,-1 0-1,1 0 1,1 0 0,-1 1 0,1 0 0,1 0 0,-5 10 0,2-2 585,0 0 0,1 1 0,-7 33 0,11-46-683,1 0 0,1 1-1,-1-1 1,1 1 0,0-1 0,0 1 0,0 0 0,1-1-1,1 8 1,-2-11-192,1 1-1,0-1 1,0 1-1,0-1 1,0 0 0,0 1-1,1-1 1,-1 0-1,0 0 1,1 0-1,-1 0 1,1 0 0,-1 0-1,1 0 1,-1 0-1,1-1 1,-1 1-1,1-1 1,0 1 0,-1-1-1,1 0 1,0 1-1,-1-1 1,1 0-1,0 0 1,3-1-1,4 1-44,-1-1 0,1 0 0,0 0 0,-1-1-1,1-1 1,-1 1 0,0-1 0,0-1-1,0 0 1,0 0 0,0 0 0,-1-1 0,10-7-1,-12 8-12,0 0-1,0-1 0,0 1 0,0-1 0,-1 0 0,0 0 1,0-1-1,0 1 0,-1-1 0,1 0 0,-1 0 1,-1 0-1,1 0 0,-1 0 0,0-1 0,-1 1 1,1-1-1,-1-7 0,-1 12 0,0-1 1,-1 1-1,0 0 1,1 0-1,-1 0 1,0-1-1,0 1 0,0 0 1,-1 0-1,1 0 1,0 0-1,-1 1 1,1-1-1,-1 0 0,0 1 1,1-1-1,-1 1 1,0-1-1,0 1 1,0 0-1,0 0 0,0 0 1,0 0-1,-1 0 1,1 0-1,0 0 1,0 1-1,-5-1 0,-6-2-52,0 1-1,0 0 0,-24 0 1,23 6-1808,13 5-5918</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5.936"/>
    </inkml:context>
    <inkml:brush xml:id="br0">
      <inkml:brushProperty name="width" value="0.025" units="cm"/>
      <inkml:brushProperty name="height" value="0.025" units="cm"/>
    </inkml:brush>
  </inkml:definitions>
  <inkml:trace contextRef="#ctx0" brushRef="#br0">152 157 7399,'0'0'14638,"5"-12"-11889,-2 7-2424,3-5 374,-1-1-1,-1 1 0,1-1 0,-2 0 0,1 0 1,-1-1-1,-1 1 0,2-20 0,-5 30-672,1-1-1,0 1 1,-1 0-1,1 0 1,-1 0-1,1 0 1,-1 0-1,0 0 1,1 0-1,-1 0 1,0 1-1,1-1 1,-1 0-1,0 0 1,0 0 0,0 1-1,0-1 1,0 0-1,0 1 1,0-1-1,0 1 1,0 0-1,0-1 1,0 1-1,0 0 1,-1-1-1,1 1 1,0 0-1,0 0 1,0 0 0,0 0-1,-1 0 1,1 0-1,0 0 1,0 1-1,0-1 1,-2 1-1,-3 0 42,0-1 0,-1 2 0,1-1 0,0 1 0,-11 5 0,3 1-67,1 0 0,0 0 0,0 2 0,1 0 0,1 0 0,-19 22 0,29-32-8,1 1 0,-1-1 0,1 1-1,0-1 1,-1 1 0,1 0 0,0-1 0,-1 1 0,1-1 0,0 1 0,0 0-1,-1-1 1,1 1 0,0 0 0,0-1 0,0 1 0,0 0 0,0 0 0,0-1-1,0 1 1,0 0 0,0-1 0,0 1 0,1 0 0,-1-1 0,0 1-1,0 0 1,1-1 0,-1 1 0,0 0 0,1-1 0,-1 1 0,1-1 0,-1 1-1,1-1 1,-1 1 0,1-1 0,-1 1 0,1-1 0,-1 0 0,1 1 0,-1-1-1,1 0 1,0 1 0,-1-1 0,1 0 0,0 0 0,-1 1 0,1-1-1,0 0 1,-1 0 0,1 0 0,0 0 0,1 0 0,52 7-775,-38-6 556,0 1-15,83 16-825,-91-16 1021,-1 0 0,0 0 0,0 1 0,0 0 0,0 0 0,-1 1 0,1 0 0,-1 0 0,0 0 0,11 11 0,-16-14 64,0 0 0,0 0 1,0 1-1,0-1 1,0 0-1,0 1 1,0-1-1,0 1 1,0-1-1,-1 1 0,1-1 1,-1 1-1,1-1 1,-1 1-1,0 0 1,1-1-1,-1 1 0,0 0 1,0-1-1,0 1 1,0 0-1,-1-1 1,1 1-1,0 0 1,-1-1-1,0 3 0,-1-1 76,0 0 0,0 0 0,0 0 0,-1 0 0,1-1 0,-1 1-1,1-1 1,-1 0 0,0 1 0,0-1 0,-6 2 0,-6 4 235,0-2 1,-1 1 0,0-2-1,-18 4 1,22-7-330,0 0 0,1-1 0,-1 0 0,-17-2 0,28 1-42,1 0 1,-1 0-1,0 0 1,0-1-1,1 1 1,-1 0-1,0 0 1,1-1-1,-1 1 1,0 0-1,1-1 0,-1 1 1,1-1-1,-1 1 1,0-1-1,1 1 1,-1-1-1,1 1 1,-1-1-1,1 1 0,0-1 1,-1 0-1,1 1 1,0-1-1,-1 0 1,1 1-1,0-1 1,0 0-1,-1 1 1,1-1-1,0 0 0,0 0 1,0 1-1,0-1 1,0 0-1,0 0 1,0 1-1,0-1 1,1 0-1,-1 0 0,0 1 1,0-1-1,1 0 1,-1 0-1,17-33-3902,42-27-6892,-22 26 2791</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6.336"/>
    </inkml:context>
    <inkml:brush xml:id="br0">
      <inkml:brushProperty name="width" value="0.025" units="cm"/>
      <inkml:brushProperty name="height" value="0.025" units="cm"/>
    </inkml:brush>
  </inkml:definitions>
  <inkml:trace contextRef="#ctx0" brushRef="#br0">141 0 13805,'0'0'3876,"-1"9"-1175,-58 185 5093,41-145-7157,3 0 0,1 1 0,2 1 0,3 0 0,-4 65 0,13-23-471,1-104-70,1 1-1,0-1 1,1 0 0,7-18 0,1-6-57,21-97 50,33-111-776,-64 238 665,1-1 0,0 1 0,0-1 0,1 1 0,-1 0 0,1 0 0,0 0 0,1 0 0,-1 1 0,1-1 0,0 1 0,8-8 0,-9 11 8,0 0 0,0-1 0,0 1-1,0 0 1,0 0 0,0 1-1,0-1 1,0 1 0,0-1 0,0 1-1,1 0 1,-1 0 0,0 0-1,0 1 1,0-1 0,0 1 0,0 0-1,0 0 1,0 0 0,0 0-1,0 0 1,0 1 0,0-1 0,-1 1-1,4 1 1,-1 1 22,1 0-1,-1-1 1,0 2-1,0-1 1,0 0-1,-1 1 1,1 0-1,-1 0 1,7 11-1,-10-14 27,0 0 0,0 0-1,-1 0 1,1 0 0,0 0-1,0 0 1,-1 0 0,0 0 0,1 0-1,-1 0 1,0 0 0,0 0-1,0 0 1,0 0 0,0 0-1,-1 0 1,1 1 0,0-1-1,-1 0 1,0 0 0,0 0 0,1-1-1,-1 1 1,0 0 0,0 0-1,-1 0 1,1-1 0,0 1-1,0 0 1,-1-1 0,1 1 0,-1-1-1,0 0 1,-1 2 0,-11 7 0,0-1 0,-1-1 0,-25 11 0,33-16-80,1 0 1,0-1 0,-1 0 0,0 0 0,0-1 0,1 0 0,-1 0-1,0-1 1,0 0 0,0 0 0,-11-1 0,17 0-266,0 1-1,0-1 1,1 1 0,-1-1-1,0 1 1,0-1 0,1 0-1,-1 1 1,0-1 0,1 0-1,-1 1 1,1-1 0,-1 0-1,1 0 1,-1 0 0,1 1-1,-1-1 1,1 0 0,0 0-1,0 0 1,-1 0 0,1 0-1,0 0 1,0 0 0,0 0-1,0 0 1,0 0 0,0 0-1,0 0 1,0 1 0,1-2 0,-1-3-2251,0-24-15877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38.763"/>
    </inkml:context>
    <inkml:brush xml:id="br0">
      <inkml:brushProperty name="width" value="0.025" units="cm"/>
      <inkml:brushProperty name="height" value="0.025" units="cm"/>
    </inkml:brush>
  </inkml:definitions>
  <inkml:trace contextRef="#ctx0" brushRef="#br0">141 64 2370,'0'0'801,"-55"-34"-1121,46 27 384,-1-2 128,-1 3 128,-2 1 193,-1 2-353,-1 3-320,1 0-2723</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4.114"/>
    </inkml:context>
    <inkml:brush xml:id="br0">
      <inkml:brushProperty name="width" value="0.025" units="cm"/>
      <inkml:brushProperty name="height" value="0.025" units="cm"/>
    </inkml:brush>
  </inkml:definitions>
  <inkml:trace contextRef="#ctx0" brushRef="#br0">36 1 18770,'0'0'6278,"-7"59"-4581,0-24-736,-1 4-544,0 2-321,3-4-32,5-1-192,0-9-769,0-6-545,5-8-479,1-11-930,-3-2-1505</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7.004"/>
    </inkml:context>
    <inkml:brush xml:id="br0">
      <inkml:brushProperty name="width" value="0.025" units="cm"/>
      <inkml:brushProperty name="height" value="0.025" units="cm"/>
    </inkml:brush>
  </inkml:definitions>
  <inkml:trace contextRef="#ctx0" brushRef="#br0">51 146 6374,'0'0'22229,"10"4"-21065,-4-1-1004,0-1 0,1 0 0,-1 0 0,1 0 1,-1-1-1,1 0 0,0 0 0,0-1 0,0 0 0,-1 0 0,1 0 1,0-1-1,0 0 0,-1 0 0,1-1 0,8-3 0,-3 0-109,0-2-1,0 1 0,0-2 0,20-16 0,-27 20-48,-1 0 0,0 0 0,0 0-1,0-1 1,-1 1 0,0-1 0,1 0 0,-2 0-1,1 0 1,-1 0 0,1-1 0,-1 1-1,-1-1 1,2-6 0,-3 11-2,0 0 0,0 0 0,0 0 0,0 0 0,0 0 0,0 0 0,0 0 0,-1 0 0,1 0 0,0 1 0,-1-1 0,1 0 0,-1 0 0,1 0 0,-1 0 0,1 0 0,-1 1 0,1-1 0,-1 0 0,0 1 0,1-1 0,-1 0 0,0 1 0,0-1 0,1 1 0,-1-1 0,0 1 0,0-1 0,0 1 0,0 0 0,0-1 0,0 1 0,0 0 0,0 0 0,0 0 0,0 0 0,-1 0 0,-43 0 0,40 0 0,-6 2 0,0 1 0,0 0 0,1 0 0,-1 1 0,1 1 0,0-1 0,0 2 0,0-1 0,1 1 0,0 1 0,0 0 0,1 0 0,0 1 0,-14 15 0,14-14 0,0 1 0,1 0 0,0 0 0,0 0 0,1 1 0,0 0 0,1 0 0,1 0 0,-1 1 0,2 0 0,0 0 0,0 0 0,-1 15 0,4-25-1,0-1 1,0 0-1,0 1 0,0-1 1,1 0-1,-1 1 1,0-1-1,1 0 0,-1 1 1,1-1-1,-1 0 0,1 0 1,0 1-1,-1-1 0,1 0 1,0 0-1,0 0 0,0 0 1,0 0-1,0 0 1,0 0-1,0 0 0,0-1 1,3 2-1,0 0-8,0 0-1,0-1 1,0 0 0,0 0-1,0 0 1,1 0 0,-1-1-1,6 1 1,7-2-138,1 0 0,0 0-1,18-6 1,44-13-3519,-27 3-2714,-15 3-1110</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7.374"/>
    </inkml:context>
    <inkml:brush xml:id="br0">
      <inkml:brushProperty name="width" value="0.025" units="cm"/>
      <inkml:brushProperty name="height" value="0.025" units="cm"/>
    </inkml:brush>
  </inkml:definitions>
  <inkml:trace contextRef="#ctx0" brushRef="#br0">287 14 17905,'0'0'7671,"-9"-4"-5114,5 2-2476,0 1 0,0-1 0,0 1 0,0 0 0,0 0-1,0 1 1,0-1 0,0 1 0,0-1 0,0 1 0,0 1 0,0-1 0,0 0-1,0 1 1,0 0 0,0 0 0,0 0 0,0 1 0,0-1 0,0 1-1,1 0 1,-1 0 0,1 0 0,-1 0 0,1 1 0,-4 3 0,-22 16 585,-47 46 1,70-62-587,-1 1 0,1 0-1,1 0 1,-1 0 0,1 0 0,1 1-1,-1 0 1,1 0 0,0 1 0,1-1 0,0 1-1,1-1 1,-2 11 0,4-18-80,0 0 0,0 1 0,0-1 0,0 0 0,0 1 0,1-1 0,-1 0 0,0 0 0,1 1 0,-1-1 0,1 0 0,0 0 0,-1 0 0,1 1 0,0-1 0,0 0 0,0 0 0,-1 0 0,1 0 0,0-1 0,0 1 0,1 0 0,-1 0 0,0 0 0,0-1 0,0 1 0,0-1 0,1 1 0,-1-1 0,0 1 0,0-1 0,1 0 0,-1 0 0,0 1 0,2-1 0,58 1 0,-42-2 0,66-6-3646,-66 3 1278,1-1 0,-1 0-1,-1-1 1,28-13 0,-12 1-8858</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7.735"/>
    </inkml:context>
    <inkml:brush xml:id="br0">
      <inkml:brushProperty name="width" value="0.025" units="cm"/>
      <inkml:brushProperty name="height" value="0.025" units="cm"/>
    </inkml:brush>
  </inkml:definitions>
  <inkml:trace contextRef="#ctx0" brushRef="#br0">42 233 16784,'0'0'10885,"0"10"-9935,-3 20-212,0-1 0,-10 41 1,5-37-95,2 1 1,-2 51-1,8-84-733,0-1 0,0 0 0,0 1-1,0-1 1,-1 0 0,1 1 0,0-1 0,0 1 0,0-1-1,0 0 1,0 1 0,1-1 0,-1 0 0,0 1 0,0-1 0,0 1-1,0-1 1,0 0 0,0 1 0,1-1 0,-1 0 0,0 1 0,0-1-1,1 0 1,-1 1 0,0-1 0,0 0 0,1 0 0,-1 1-1,0-1 1,1 0 0,-1 0 0,0 0 0,1 1 0,-1-1 0,0 0-1,1 0 1,-1 0 0,1 0 0,0 0-221,-1 0 1,1-1-1,-1 1 0,1-1 1,0 1-1,-1 0 1,1-1-1,-1 0 0,1 1 1,-1-1-1,1 1 0,-1-1 1,0 1-1,1-1 1,-1 0-1,0 1 0,1-1 1,-1 0-1,0 1 0,0-1 1,1 0-1,-1 0 1,4-20-7806</inkml:trace>
  <inkml:trace contextRef="#ctx0" brushRef="#br0" timeOffset="1">64 1 17424,'0'0'13165,"-20"49"-12653,20-30-287,0 0-161,5-2-289,6-4-1088,1-2-865,-2 0-1601,1-4-1442,-1 1-3331</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8.479"/>
    </inkml:context>
    <inkml:brush xml:id="br0">
      <inkml:brushProperty name="width" value="0.025" units="cm"/>
      <inkml:brushProperty name="height" value="0.025" units="cm"/>
    </inkml:brush>
  </inkml:definitions>
  <inkml:trace contextRef="#ctx0" brushRef="#br0">159 286 6887,'0'0'10303,"-13"5"-5691,9-4-4412,-12 5 855,0 1-1,1 0 0,0 1 1,-16 10-1,28-16-944,-1 1 1,1-1-1,0 0 0,0 1 1,0 0-1,0 0 0,0 0 1,0 0-1,1 0 0,0 0 0,-1 1 1,1-1-1,1 1 0,-1-1 1,0 1-1,1 0 0,0 0 1,0 0-1,0 0 0,0 0 1,0 0-1,1 0 0,0 0 1,0 0-1,0 0 0,2 7 1,-2-10-106,1 1 0,-1-1 0,1 0 0,0 1 1,-1-1-1,1 0 0,0 0 0,0 0 0,0 0 0,0 0 1,0 0-1,0 0 0,1 0 0,-1 0 0,0 0 0,0-1 1,1 1-1,-1 0 0,0-1 0,1 1 0,-1-1 1,0 0-1,1 1 0,-1-1 0,1 0 0,-1 0 0,1 0 1,-1 0-1,1 0 0,-1 0 0,0 0 0,1 0 0,-1-1 1,3 0-1,1 0 22,0 0-1,0 0 1,0-1 0,0 0-1,0 0 1,0 0 0,0-1 0,4-3-1,5-6 28,-1-1-1,0-1 1,-1 0-1,-1-1 0,0 0 1,-1-1-1,-1 0 0,0 0 1,-1-1-1,8-25 1,-35 91-312,13-37 267,1 0-1,0 1 0,1 0 1,0 0-1,1 0 0,1 0 1,0 0-1,0 0 0,1 1 1,2 25-1,-1-37-1,1-1 0,-1 0 1,0 0-1,0 0 0,1 1 0,-1-1 1,1 0-1,-1 0 0,1 0 0,-1 0 0,1 0 1,0 0-1,-1 0 0,1 0 0,0 0 0,0 0 1,0-1-1,0 1 0,0 0 0,-1 0 1,2-1-1,-1 1 0,0-1 0,2 2 0,-1-2 25,1 1 0,-1-1-1,1 0 1,-1 0 0,1 0-1,-1 0 1,1 0 0,-1-1-1,1 1 1,-1-1-1,4-1 1,3-1 118,0-1-1,0 0 1,-1-1-1,0 0 1,10-8-1,23-20-81,-2-2 0,61-71-1,-80 82-65,-1-2 0,-1 0 0,-1-1-1,-2-1 1,23-55 0,-35 75-2,-1-1 0,1 0 0,-1 0 0,1-16 0,-3 25 0,0 0 0,0 1 0,0-1 0,-1 0 0,1 1 0,0-1 0,0 0 0,0 0 0,-1 1 0,1-1 0,0 0 0,0 0 0,-1 0 0,1 1 0,0-1 0,0 0 0,-1 0 0,1 0 0,0 0 0,-1 0 0,1 0 0,0 0 0,-1 1 0,1-1 0,0 0 0,-1 0 0,1 0 0,0 0 0,-1 0 0,1 0 0,0-1 0,-1 1 0,1 0 0,0 0 0,0 0 0,-1 0 0,1 0 0,0 0 0,-1 0 0,1-1 0,0 1 0,0 0 0,-1 0 0,1 0 0,0-1 0,0 1 0,-1 0 0,1 0 0,0-1 0,0 1 0,0 0 0,0-1 0,-1 1 0,1 0 0,0 0 0,0-1 0,0 1 0,0 0 0,0-1 0,0 1 0,0 0 0,0-1 0,0 1 0,0 0 0,-21 25 0,1 1 0,2 1 0,0 0 0,2 1 0,1 1 0,-14 41 0,25-62 0,1 1 0,0-1 0,1 1 0,0 0 0,0 0 0,1 0 0,0 0 0,1 0 0,0 0 0,1 13 0,0-20 0,-1 1 0,1 0 0,0-1 0,0 1 0,0-1 0,0 1 0,1-1 0,-1 1 0,1-1 0,-1 0 0,1 0 0,0 0 0,0 0 0,0 0 0,0 0 0,0 0 0,0-1 0,0 1 0,1-1 0,-1 1 0,0-1 0,1 0 0,-1 0 0,1 0 0,0 0 0,-1-1 0,1 1 0,0-1 0,-1 1 0,1-1 0,0 0 0,0 0 0,-1 0 0,1-1 0,0 1 0,-1-1 0,5 0 0,0-1 0,0 0 0,0-1 0,0 0 0,0 0 0,-1 0 0,1-1 0,-1 0 0,0 0 0,0-1 0,0 0 0,0 0 0,-1 0 0,0 0 0,0-1 0,5-8 0,2-2 0,-2 1 0,0-2 0,-1 1 0,13-35 0,-34 83 0,1-5 0,1 0 0,-10 51 0,17-61 0,1 1 0,1-1 0,0 1 0,3 19 0,-2-36-7,1 0 0,-1 0 0,1 0 0,-1 0 0,1 0 0,-1 0 0,1 0 0,0 0 1,-1 0-1,1-1 0,0 1 0,0 0 0,0 0 0,0-1 0,0 1 0,0-1 0,0 1 0,0-1 0,0 1 0,0-1 0,0 1 0,0-1 0,0 0 0,0 0 1,0 1-1,0-1 0,0 0 0,1 0 0,-1 0 0,0 0 0,0 0 0,0-1 0,0 1 0,2-1 0,1 1-217,1-1-1,-1 0 0,1 0 1,-1 0-1,1 0 1,-1-1-1,5-2 1,17-18-5761,-12 4-757,4-8-7319</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49.190"/>
    </inkml:context>
    <inkml:brush xml:id="br0">
      <inkml:brushProperty name="width" value="0.025" units="cm"/>
      <inkml:brushProperty name="height" value="0.025" units="cm"/>
    </inkml:brush>
  </inkml:definitions>
  <inkml:trace contextRef="#ctx0" brushRef="#br0">1 32 8616,'0'0'19250,"10"-6"-18395,-2 1-716,-6 3-107,1 0-1,-1 0 1,1 0 0,0 0 0,0 0-1,0 1 1,0-1 0,0 1 0,0 0-1,1 0 1,-1 0 0,0 0-1,1 1 1,-1-1 0,0 1 0,1 0-1,-1 0 1,1 0 0,4 1 0,8 3-12,0 0 1,-1 0 0,1 2-1,-1 0 1,0 1 0,-1 0-1,18 12 1,-31-18-51,1 0 0,-1 1 0,1-1 0,-1 1 0,0-1 0,1 1 1,-1 0-1,0-1 0,0 1 0,0 0 0,0 0 0,-1 0 0,1 0 0,0-1 0,-1 1 0,0 0 0,1 0 0,-1 0 0,0 0 0,0 0 0,0 0 1,0 1-1,0-1 0,0 0 0,-1 0 0,1 0 0,-1-1 0,1 1 0,-1 0 0,0 0 0,0 0 0,-2 3 0,-3 5 29,-1-1 0,0 0 0,-1 0 0,-14 13 0,3-2 1,-5 8 98,1 1-1,1 1 0,-18 35 1,39-64-33,1-1-1,0 0 1,0 1 0,0-1 0,0 1 0,0-1 0,1 1-1,-1-1 1,0 1 0,0-1 0,0 0 0,0 1-1,0-1 1,1 1 0,-1-1 0,0 1 0,0-1 0,1 0-1,-1 1 1,0-1 0,1 0 0,-1 1 0,0-1 0,1 0-1,-1 0 1,0 1 0,1-1 0,-1 0 0,1 0-1,-1 1 1,0-1 0,1 0 0,-1 0 0,1 0 0,-1 0-1,1 0 1,-1 0 0,0 0 0,1 0 0,-1 0-1,1 0 1,-1 0 0,1 0 0,-1 0 0,1 0 0,31 1 542,-25-1-513,7 1-87,6 0-2,1 0 1,0-2-1,0 0 0,28-6 1,-42 6-7,0-2 1,0 1-1,-1-1 1,1 0 0,-1 0-1,1-1 1,-1 1 0,0-2-1,-1 1 1,1-1-1,-1 1 1,0-2 0,0 1-1,0 0 1,-1-1-1,6-9 1,-5 7 0,-1 0 0,-1-1 0,1 1 0,-1-1 0,-1 0 0,2-8 0,-3 14 0,0 0 0,-1 0 0,1 0 0,-1 0 0,0 0 0,0 0 0,0 1 0,0-1 0,0 0 0,0 0 0,-1 0 0,0 0 0,1 0 0,-1 0 0,0 1 0,-1-1 0,1 0 0,0 1 0,-1-1 0,1 1 0,-5-5 0,0 1 0,10 3 0,11-6 0,-1-2 0,-8 6 0,0 0 0,0-1 0,-1 1 0,9-12 0,-63 68 0,38-36 0,1 1 0,1-1 0,1 1 0,-7 19 0,12-28 0,1 0 0,-1 1 0,1-1 0,1 1 0,0 0 0,0 0 0,0-1 0,1 1 0,0 0 0,0 0 0,1 0 0,2 8 0,-2-13-28,1-1 1,-1 1-1,1-1 0,-1 1 1,1-1-1,0 1 0,0-1 0,0 0 1,0 0-1,1 0 0,-1 0 1,1 0-1,-1-1 0,1 1 1,-1-1-1,1 0 0,0 1 1,0-1-1,-1 0 0,1-1 0,0 1 1,0 0-1,5-1 0,-4 1-250,1 0 0,0-1 0,0 1 0,-1-1 0,1-1 0,0 1-1,0-1 1,-1 1 0,1-1 0,0-1 0,-1 1 0,1-1 0,-1 1 0,7-4-1,10-14-8913</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0.626"/>
    </inkml:context>
    <inkml:brush xml:id="br0">
      <inkml:brushProperty name="width" value="0.025" units="cm"/>
      <inkml:brushProperty name="height" value="0.025" units="cm"/>
    </inkml:brush>
  </inkml:definitions>
  <inkml:trace contextRef="#ctx0" brushRef="#br0">250 371 7719,'-2'-45'12524,"2"42"-11973,-1 0-1,0 0 0,0-1 1,0 1-1,0 1 0,-1-1 1,1 0-1,-1 0 0,-2-3 1,1 4-385,0-1 1,0 1 0,0-1 0,0 1 0,0 0 0,0 0 0,-1 0-1,1 1 1,-1-1 0,0 1 0,1 0 0,-1 0 0,0 0-1,0 0 1,1 1 0,-1 0 0,0-1 0,0 2 0,-4-1 0,2 1-128,0-1 1,-1 1 0,1 1-1,0-1 1,0 1 0,0 0-1,0 1 1,1-1 0,-1 1-1,0 0 1,1 1 0,0-1-1,0 1 1,0 0 0,0 1 0,1-1-1,-7 8 1,5-5-12,0 1-1,1 0 1,0 0 0,0 0-1,0 1 1,1-1 0,1 1-1,-1 0 1,1 1 0,1-1-1,-2 10 1,4-18-23,0 0-1,-1 0 1,1 0 0,0 0-1,0 0 1,0 0 0,0 0 0,0 0-1,0 0 1,0 0 0,0 0 0,1 0-1,-1 0 1,0 0 0,0 0-1,1 0 1,-1 0 0,1-1 0,-1 1-1,1 0 1,-1 0 0,1 0-1,0-1 1,-1 1 0,1 0 0,0 0-1,-1-1 1,1 1 0,0-1 0,0 1-1,0-1 1,0 1 0,-1-1-1,1 1 1,0-1 0,0 0 0,0 1-1,0-1 1,0 0 0,0 0 0,0 0-1,0 0 1,0 0 0,0 0-1,0 0 1,0 0 0,0 0 0,0 0-1,1-1 1,7-1 83,-1 0 1,0 0-1,-1-1 0,15-7 1,9-6 95,-1-2 0,-1-1 0,0-1 0,-2-2 0,28-26 0,-35 28-62,-1 0 0,-1-1 0,-1-1 0,0-1 1,-2 0-1,23-50 0,-34 67-122,-1 0 0,-1 0 0,1-1 0,-1 1 0,0-1 0,0 0 0,-1 1 0,0-1 0,0 0 0,-1 0 0,0 0 0,-1-10 0,0 17 0,0-1 0,1 1 0,-1 0 0,0-1 0,0 1 0,0 0 0,0-1 0,0 1 0,0 0 0,0 0 0,0 0 0,1 0 0,-1-1 0,0 1 0,0 1 0,0-1 0,0 0 0,0 0 0,0 0 0,0 0 0,0 1 0,0-1 0,0 0 0,0 1 0,1-1 0,-1 1 0,0-1 0,0 1 0,1 0 0,-1-1 0,0 1 0,0 0 0,-8 7 0,1 0 0,1 0 0,-1 1 0,1 0 0,1 0 0,-8 13 0,-31 67 0,37-73 0,-8 17 0,-16 50 0,28-72 0,1 0 0,0 1 0,1-1 0,1 1 0,-1-1 0,2 1 0,0 0 0,2 19 0,-2-30 0,0 1 0,0-1 0,1 1 0,-1-1 0,1 1 0,-1-1 0,1 0 0,0 1 0,-1-1 0,1 0 0,0 0 0,0 1 0,0-1 0,0 0 0,0 0 0,0 0 0,0 0 0,0 0 0,0 0 0,1 0 0,-1-1 0,0 1 0,1 0 0,1 0 0,0 0 0,1 0 0,-1-1 0,0 0 0,1 0 0,-1 1 0,0-2 0,1 1 0,-1 0 0,0-1 0,6-1 0,1-1 0,-1 0 0,1-1 0,-1 0 0,1-1 0,-1 0 0,10-8 0,-5 2 0,0-2 0,-1 0 0,0 0 0,12-19 0,-19 25 0,-1 0 0,-1-1 0,1 0 0,-1 0 0,0-1 0,-1 1 0,0-1 0,0 1 0,-1-1 0,2-13 0,-7 16 0,-6 14 0,-7 17 0,16-25 0,-36 103 0,34-94 0,-1 0 0,2 0 0,-1 0 0,1 0 0,1 0 0,0 1 0,0-1 0,1 0 0,2 15 0,-2-22 0,0-1 0,0 1 0,-1-1 0,1 1 0,0-1 0,1 1 0,-1-1 0,0 0 0,0 0 0,0 1 0,1-1 0,-1 0 0,1 0 0,-1 0 0,1-1 0,-1 1 0,1 0 0,-1-1 0,1 1 0,0 0 0,-1-1 0,1 0 0,0 1 0,0-1 0,-1 0 0,1 0 0,0 0 0,0 0 0,-1 0 0,1-1 0,0 1 0,-1 0 0,1-1 0,0 0 0,-1 1 0,1-1 0,1-1 0,5 0 0,0-1 0,0 0 0,0-1 0,-1 0 0,0 0 0,10-7 0,-2-3 0,0 0 0,-1-1 0,22-30 0,-31 37 0,0 1 0,0 0 0,-1-1 0,0 0 0,0 0 0,-1-1 0,0 1 0,-1 0 0,0-1 0,0 0 0,0-12 0,-2 22 0,0-1 0,0 0 0,0 0 0,0 0 0,0 0 0,0 1 0,0-1 0,-1 0 0,1 0 0,0 0 0,0 0 0,0 0 0,0 1 0,0-1 0,-1 0 0,1 0 0,0 0 0,0 0 0,0 0 0,-1 0 0,1 0 0,0 0 0,0 0 0,0 0 0,-1 0 0,1 0 0,0 0 0,0 0 0,0 0 0,-1 0 0,1 0 0,0 0 0,0 0 0,0 0 0,-1 0 0,1 0 0,0 0 0,0 0 0,0 0 0,0 0 0,-1-1 0,1 1 0,0 0 0,0 0 0,0 0 0,0 0 0,0 0 0,-1-1 0,1 1 0,0 0 0,0 0 0,0 0 0,0 0 0,0-1 0,0 1 0,0 0 0,0 0 0,0 0 0,0-1 0,-1 1 0,-6 15 0,-1-1 0,2 1 0,0 1 0,1-1 0,0 1 0,1 0 0,1 0 0,1 0 0,0 0 0,1 27 0,1-42 0,0 0 0,0 0 0,0 1 0,0-1 0,0 0 0,0 0 0,1 0 0,-1 0 0,0 1 0,1-1 0,-1 0 0,1 0 0,-1 0 0,1 0 0,0 0 0,-1 0 0,1 0 0,0 0 0,0 0 0,0 0 0,0-1 0,-1 1 0,1 0 0,0 0 0,2 0 0,-1 0 0,1 0 0,0 0 0,-1-1 0,1 1 0,-1-1 0,1 0 0,0 0 0,-1 0 0,1 0 0,0 0 0,3-1 0,1 0 0,1-1 0,-1 0 0,0 0 0,0-1 0,0 0 0,0 0 0,10-7 0,-8 3 0,0 0 0,-1-1 0,0 0 0,0 0 0,-1-1 0,0 0 0,-1-1 0,1 1 0,-2-1 0,0-1 0,0 1 0,0-1 0,-2 1 0,1-1 0,-1 0 0,-1-1 0,2-17 0,-42 67 0,19-22 0,15-13 0,0 0 0,0 1 0,1-1 0,-1 1 0,1-1 0,-1 1 0,1 0 0,1 0 0,-1 1 0,0-1 0,-1 5 0,-3 6 0,1 0 0,1 1 0,1 0 0,0-1 0,0 1 0,2 1 0,-1 19 0,3-35 0,0-1 0,0 1 0,0 0 0,0 0 0,1-1 0,-1 1 0,0 0 0,0 0 0,1-1 0,-1 1 0,1 0 0,-1-1 0,0 1 0,1 0 0,-1-1 0,1 1 0,0-1 0,-1 1 0,1-1 0,-1 1 0,1-1 0,0 1 0,-1-1 0,1 1 0,0-1 0,0 0 0,0 1 0,30 2 0,27-14 0,-38 4-107,-9 3-651,0 1 0,0-1 0,-1-1 0,1 0 0,-1 0 0,0-1 0,9-8 0,-10 3-9214</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1.438"/>
    </inkml:context>
    <inkml:brush xml:id="br0">
      <inkml:brushProperty name="width" value="0.025" units="cm"/>
      <inkml:brushProperty name="height" value="0.025" units="cm"/>
    </inkml:brush>
  </inkml:definitions>
  <inkml:trace contextRef="#ctx0" brushRef="#br0">148 52 10250,'7'-47'9757,"-8"42"-4212,-7 30-3823,-24 114 743,-21 216-1,37-223-1900,15-96-564,8-64 0,-2 0 0,-1-1 0,-1 0 0,-1-44 0,-2 60 0,-1-1 0,-1 1 0,0-1 0,0 1 0,-2 0 0,0 0 0,0 0 0,-1 0 0,-1 1 0,0 0 0,-1 0 0,-8-11 0,8 14 0,10 14 0,12 12 0,-6-12-36,-1-1-1,1 0 1,0 0-1,0-1 1,1 0-1,-1-1 1,1 0-1,-1 0 1,19 0-1,11-1-814,42-4 0,-59 2 233,6-3-4310,-6-2-2802</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1.889"/>
    </inkml:context>
    <inkml:brush xml:id="br0">
      <inkml:brushProperty name="width" value="0.025" units="cm"/>
      <inkml:brushProperty name="height" value="0.025" units="cm"/>
    </inkml:brush>
  </inkml:definitions>
  <inkml:trace contextRef="#ctx0" brushRef="#br0">217 8 22453,'0'0'2483,"-10"-1"453,5 1-2740,-1-1 0,1 2 0,-1-1 0,0 0 1,1 1-1,-1 0 0,1 1 0,0-1 0,-1 1 1,1 0-1,0 0 0,0 1 0,0-1 0,0 1 0,1 0 1,-1 0-1,1 1 0,-1-1 0,-4 7 0,-3 3-62,0 1 0,1 0 0,1 1-1,0 0 1,-10 21 0,16-28-122,0 1-1,1-1 1,0 1 0,0 0 0,1 0-1,0 0 1,1 0 0,-1 0 0,2 1 0,-1-1-1,2 0 1,0 10 0,0-17-11,-1-1-1,1 1 1,0-1-1,0 0 1,-1 0 0,1 0-1,0 1 1,0-1-1,0 0 1,1 0 0,-1 0-1,0 0 1,0 0-1,0-1 1,1 1 0,-1 0-1,0-1 1,1 1-1,-1-1 1,1 1 0,-1-1-1,1 1 1,-1-1 0,1 0-1,-1 0 1,1 0-1,-1 0 1,1 0 0,-1 0-1,1 0 1,-1 0-1,3-2 1,4 2-2,0-2 1,0 1-1,-1-1 0,1-1 1,8-3-1,-1-1 1,0-2 0,-1 0 0,0-1 0,0 0 0,-1-1 0,-1 0 0,18-21 0,-24 26 0,-1 0 0,0 0 0,0-1 0,-1 0 0,0 0 0,0 0 0,0-1 0,-1 1 0,0-1 0,-1 1 0,1-1 0,-2 0 0,1 0 0,-1-1 0,0 1 0,-1 0 0,0-14 0,-1 20-11,0-1 0,1 1-1,-1 0 1,0 0 0,0 0 0,-1 0 0,1 0 0,0 0-1,-1 0 1,1 0 0,-1 0 0,1 1 0,-1-1-1,0 1 1,0-1 0,1 1 0,-1 0 0,0-1 0,-1 1-1,1 0 1,0 0 0,0 1 0,0-1 0,0 0-1,-1 1 1,1-1 0,0 1 0,-1 0 0,1 0 0,0 0-1,-1 0 1,1 0 0,0 0 0,-1 1 0,1-1-1,-3 2 1,1-2-82,0 1-1,0 0 0,0 0 1,0 0-1,0 0 0,1 1 1,-1 0-1,0-1 0,1 1 1,-1 1-1,1-1 0,0 0 0,0 1 1,0 0-1,0-1 0,0 1 1,0 0-1,1 1 0,0-1 1,-4 6-1,4 4-4321,2-8-2690</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3.936"/>
    </inkml:context>
    <inkml:brush xml:id="br0">
      <inkml:brushProperty name="width" value="0.025" units="cm"/>
      <inkml:brushProperty name="height" value="0.025" units="cm"/>
    </inkml:brush>
  </inkml:definitions>
  <inkml:trace contextRef="#ctx0" brushRef="#br0">27 48 6118,'0'0'16341,"1"13"-14638,8 186 3252,-7 119-2260,-2-291-2343,0-25-144,4-26 171,2-9-417,0-2-1,-3 1 1,-1 0-1,-1-1 1,-2 1-1,-1 0 1,-2-1-1,-1 1 1,-13-41 0,2 42-225,7 27 72,4 23-60,4-5 257,1 0-1,1 1 1,0-1 0,1 1-1,0-1 1,1 0-1,0 0 1,1 0 0,0 0-1,1-1 1,0 0 0,1 0-1,9 14 1,-11-20 30,0 1 0,0-1 1,1-1-1,0 1 0,0 0 0,0-1 0,0 0 1,1 0-1,0-1 0,-1 0 0,1 0 1,1 0-1,-1-1 0,0 1 0,0-1 0,1-1 1,0 1-1,-1-1 0,1-1 0,-1 1 1,1-1-1,0 0 0,-1 0 0,1-1 0,0 0 1,11-3-1,-7 0-32,-1 0-1,0 0 1,0-1 0,0-1 0,0 1-1,-1-2 1,0 1 0,0-1 0,-1-1-1,0 1 1,0-1 0,-1-1 0,0 1 0,0-1-1,10-19 1,-8 12-5,0-1-1,-2 0 1,0-1 0,0 0-1,-2 0 1,0 0 0,-1-1-1,2-30 1,-5 38 1,0-43 0,-1 52 0,0 0 0,0 0 0,0 1 0,0-1 0,-1 0 0,1 1 0,0-1 0,-1 1 0,1-1 0,-1 0 0,0 1 0,1-1 0,-1 1 0,0-1 0,0 1 0,0 0 0,0-1 0,0 1 0,-1 0 0,1 0 0,0 0 0,0 0 0,-1 0 0,-2-2 0,2 3 0,1 0 0,-1 0 0,0 0 0,0 0 0,1 1 0,-1-1 0,0 0 0,1 1 0,-1-1 0,0 1 0,1 0 0,-1-1 0,0 1 0,1 0 0,-1 0 0,1 0 0,0 0 0,-1 0 0,1 0 0,0 1 0,0-1 0,-1 0 0,1 1 0,0-1 0,0 1 0,-1 2 0,-26 48 0,23-40 0,-60 142 0,58-135 0,1 0 0,1 1 0,1 0 0,1 0 0,0 1 0,1 22 0,2-41 0,0-1 0,0 1 0,0-1 0,1 1 0,-1 0 0,0-1 0,1 1 0,-1-1 0,1 1 0,0-1 0,-1 0 0,1 1 0,0-1 0,0 1 0,0-1 0,0 0 0,0 0 0,0 0 0,0 0 0,0 0 0,1 0 0,-1 0 0,2 1 0,0 0 0,1-1 0,-1 0 0,0 0 0,1 0 0,-1 0 0,1-1 0,-1 0 0,1 1 0,-1-1 0,6-1 0,1 0 0,1 0 0,0-1 0,-1-1 0,1 0 0,-1 0 0,14-7 0,0-5 0,-20 12 0,0-1 0,0 1 0,1 1 0,-1-1 0,1 0 0,0 1 0,0 0 0,0 0 0,0 1 0,0-1 0,0 1 0,0 0 0,11 0 0,-15 2 0,0-1 0,0 1 0,0 0 0,0 0 0,0 0 0,0-1 0,0 1 0,0 0 0,0 0 0,-1 1 0,1-1 0,0 0 0,-1 0 0,1 0 0,-1 0 0,1 0 0,-1 1 0,0-1 0,1 0 0,-1 0 0,0 1 0,0-1 0,0 2 0,2 37 0,-3-34 0,1 100 0,26-148-9823,-13 15 3118</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4.714"/>
    </inkml:context>
    <inkml:brush xml:id="br0">
      <inkml:brushProperty name="width" value="0.025" units="cm"/>
      <inkml:brushProperty name="height" value="0.025" units="cm"/>
    </inkml:brush>
  </inkml:definitions>
  <inkml:trace contextRef="#ctx0" brushRef="#br0">0 142 9513,'0'0'18151,"12"6"-16465,-10-5-1648,2 1 58,0 0 0,1 0 1,-1 0-1,1 0 0,-1-1 1,1 1-1,-1-1 0,1 0 0,0-1 1,0 1-1,-1-1 0,1 0 1,0 0-1,0 0 0,0-1 1,-1 0-1,1 0 0,0 0 1,-1 0-1,1-1 0,-1 0 1,1 0-1,4-3 0,3-2 70,-1-1-1,0 0 1,18-17-1,-26 23-148,-1 0 0,0 0 0,0-1 0,0 1 0,0 0 0,0-1 0,-1 0 0,1 1-1,-1-1 1,1 0 0,-1 0 0,0 0 0,0 1 0,0-1 0,-1 0 0,1-1 0,-1 1 0,1 0-1,-1 0 1,0 0 0,0 0 0,-1 0 0,0-4 0,1 7-17,-1-1 0,1 0 0,-1 0 0,0 1 0,1-1 0,-1 1 0,0-1 0,1 0 0,-1 1 0,0-1 0,0 1 0,0 0 0,0-1 0,0 1 0,1 0 0,-1-1 0,0 1 0,0 0 0,0 0 0,0 0 0,0 0 0,0 0 0,0 0 0,0 0 0,0 0 0,-1 0 0,-26 6 0,20-1 0,-1 1 0,1-1 0,0 1 0,1 1 0,0-1 0,0 1 0,0 1 0,1-1 0,0 1 0,-8 12 0,2 0 0,1-1 0,1 1 0,-11 34 0,18-47 0,0 1 0,1 0 0,0 0 0,1 0 0,0 0 0,0 0 0,1 0 0,0 9 0,0-15 0,1 0 0,-1 0 0,1 0 0,-1 0 0,1 0 0,0 0 0,0 0 0,-1-1 0,1 1 0,1 0 0,-1 0 0,0-1 0,0 1 0,1-1 0,-1 1 0,1-1 0,-1 0 0,1 1 0,0-1 0,-1 0 0,1 0 0,0 0 0,0 0 0,0 0 0,0-1 0,0 1 0,-1-1 0,1 1 0,1-1 0,-1 1 0,0-1 0,0 0 0,0 0 0,0 0 0,2-1 0,4 0 0,1 0 0,-1-1 0,0 0 0,0-1 0,0 0 0,0 0 0,-1 0 0,1-1 0,-1 0 0,0-1 0,0 0 0,-1 0 0,1 0 0,-1-1 0,0 0 0,0 0 0,-1 0 0,8-12 0,1-2 0,-1 1 0,-1-2 0,-1 0 0,-1 0 0,12-35 0,-23 56 0,1 0 0,0 0 0,0 0 0,0 0 0,0 0 0,0 0 0,0 0 0,0 0 0,-1 0 0,1 0 0,0 0 0,0 0 0,0 0 0,0 0 0,0 0 0,0 0 0,0 0 0,0-1 0,0 1 0,-1 0 0,1 0 0,0 0 0,0 0 0,0 0 0,0 0 0,0 0 0,0 0 0,0 0 0,0-1 0,0 1 0,0 0 0,0 0 0,0 0 0,0 0 0,0 0 0,0 0 0,0 0 0,0-1 0,-14 20 0,-15 29 0,25-41 0,1 1 0,0 0 0,0 0 0,1 0 0,0 0 0,0 0 0,1 0 0,0 17 0,1-25 0,0 1 0,0 0 0,0-1 0,0 1 0,0-1 0,1 1 0,-1 0 0,0-1 0,0 1 0,1-1 0,-1 1 0,0-1 0,1 1 0,-1-1 0,1 1 0,-1-1 0,0 1 0,1-1 0,-1 1 0,1-1 0,-1 0 0,1 1 0,0-1 0,-1 0 0,1 0 0,-1 1 0,1-1 0,0 0 0,0 0 0,26 1 0,23-13 0,-7-9 0,-34 15 0,1 1 0,0 0 0,0 1 0,1 0 0,-1 0 0,1 1 0,0 0 0,19-1 0,-28 4 0,-1 0 0,0 0 0,1 0 0,-1 1 0,0-1 0,0 1 0,1-1 0,-1 1 0,0-1 0,0 1 0,1 0 0,-1 0 0,0-1 0,0 1 0,0 0 0,0 0 0,0 0 0,0 0 0,-1 0 0,1 1 0,0-1 0,0 0 0,-1 0 0,1 0 0,-1 1 0,1-1 0,-1 0 0,1 2 0,8 49 0,-2-15 0,-7-37 0,0 1 0,0-1 0,0 1 0,0-1 0,0 0 0,0 1 0,1-1 0,-1 1 0,0-1 0,0 0 0,0 1 0,1-1 0,-1 1 0,0-1 0,0 0 0,1 1 0,-1-1 0,0 0 0,1 0 0,-1 1 0,0-1 0,1 0 0,-1 0 0,0 1 0,1-1 0,-1 0 0,1 0 0,-1 0 0,0 0 0,1 0 0,-1 1 0,1-1 0,-1 0 0,1 0 0,-1 0 0,0 0 0,1 0 0,-1 0 0,1 0 0,-1-1 0,1 1 0,-1 0 0,0 0 0,1 0 0,-1 0 0,1 0 0,-1-1 0,0 1 0,1 0 0,-1 0 0,0-1 0,1 1 0,-1 0 0,0-1 0,1 1 0,-1 0 0,0-1 0,0 1 0,1 0 0,-1-1 0,0 1 0,0-1 0,0 1 0,0 0 0,1-1 0,-1 1 0,0-1 0,13-30 0,-9 5 0,0 0 0,-2-1 0,-1 0 0,-1 1 0,-3-30 0,-1-28 0,5 84 0,0-1 0,0 0 0,0 0 0,0 1 0,0-1 0,0 1 0,0-1 0,0 1 0,0-1 0,0 1 0,0-1 0,0 1 0,0 0 0,0 0 0,1-1 0,-1 1 0,0 0 0,0 0 0,0 0 0,0 0 0,3 1 0,32 0 0,-33-1 0,35 7-3536,6 1-3930</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4.505"/>
    </inkml:context>
    <inkml:brush xml:id="br0">
      <inkml:brushProperty name="width" value="0.025" units="cm"/>
      <inkml:brushProperty name="height" value="0.025" units="cm"/>
    </inkml:brush>
  </inkml:definitions>
  <inkml:trace contextRef="#ctx0" brushRef="#br0">1 35 11147,'0'0'12246,"10"-5"-10180,3-1-1490,0 1 0,1 1 0,-1 0 0,1 1 0,19-2 1,-24 4-463,0 0 1,0 1-1,0-1 1,-1 2-1,1-1 1,0 1-1,0 1 1,0 0-1,-1 0 1,1 0-1,12 6 1,-20-7-95,1 0 0,-1 0-1,0 0 1,1 0 0,-1 0 0,0 0 0,1 0-1,-1 0 1,0 1 0,0-1 0,0 0 0,0 1-1,0-1 1,-1 1 0,1-1 0,0 1 0,-1-1 0,1 1-1,-1-1 1,1 1 0,-1 0 0,0-1 0,1 1-1,-1 0 1,0-1 0,0 1 0,0 0 0,-1-1-1,1 1 1,0 0 0,-1-1 0,1 1 0,-1-1-1,1 1 1,-1 0 0,0-1 0,0 1 0,1-1 0,-1 0-1,0 1 1,0-1 0,-3 2 0,-5 9 292,0-1 0,-1-1 0,-23 18 0,20-16-122,11-10-150,-18 20 51,20-21-105,-1-1 0,1 1 0,0-1 0,0 1 0,0-1 0,0 1 0,0-1 0,0 1 0,0-1 0,0 1 0,0-1 0,1 1 0,-1-1 0,0 1 0,0-1 0,0 1 0,1-1 0,-1 1 0,0-1 0,0 1 0,1-1 0,-1 0 0,0 1 0,1-1 0,-1 1 0,1-1 0,-1 0 0,0 0 0,1 1 0,-1-1 0,1 0 0,-1 1 0,1-1 0,-1 0 0,1 0 0,-1 0 0,1 0 0,-1 0 0,1 0 0,-1 1 0,1-1 0,-1 0 0,1 0 0,-1-1 0,1 1 0,-1 0 0,1 0 0,0 0 0,19 3-580,-7-2 234,0 1 1,0 1-1,0 0 0,13 5 1,-23-6 328,-1-1 0,1 0 1,0 0-1,0 1 0,-1 0 1,1-1-1,-1 1 0,0 0 1,0 0-1,1 0 0,-1 1 1,0-1-1,-1 0 0,1 1 1,0-1-1,-1 1 0,1 0 1,-1-1-1,0 1 0,0 0 1,0 0-1,0 0 0,0 4 1,-1 0 147,0 1 1,0 0 0,-1 0-1,0 0 1,0-1 0,-1 1 0,0 0-1,0-1 1,-1 0 0,0 1-1,0-1 1,-1 0 0,0 0-1,0-1 1,-6 8 0,5-8-1,1 0 0,-1-1-1,0 1 1,0-1 0,-1 0 0,0-1 0,0 1 0,0-1 0,0 0 0,-1-1 0,1 1 0,-1-1-1,0-1 1,0 1 0,0-1 0,-11 2 0,16-4-128,0 0-1,0 0 1,0 0 0,0 0-1,0 0 1,0 0 0,0 0-1,0-1 1,0 1 0,0-1-1,0 0 1,0 1 0,0-1-1,0 0 1,1 0 0,-1 0-1,0 0 1,1-1 0,-1 1-1,1 0 1,-1-1-1,1 1 1,-1-1 0,1 1-1,0-1 1,0 0 0,0 1-1,-1-3 1,-1-4-535,0 0 1,1 0-1,-1 0 0,2-1 1,-2-10-1,2 15 220,-2-32-8557</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5.074"/>
    </inkml:context>
    <inkml:brush xml:id="br0">
      <inkml:brushProperty name="width" value="0.025" units="cm"/>
      <inkml:brushProperty name="height" value="0.025" units="cm"/>
    </inkml:brush>
  </inkml:definitions>
  <inkml:trace contextRef="#ctx0" brushRef="#br0">0 1 18225,'0'0'9449</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5.526"/>
    </inkml:context>
    <inkml:brush xml:id="br0">
      <inkml:brushProperty name="width" value="0.025" units="cm"/>
      <inkml:brushProperty name="height" value="0.025" units="cm"/>
    </inkml:brush>
  </inkml:definitions>
  <inkml:trace contextRef="#ctx0" brushRef="#br0">92 259 2370,'10'-9'3433,"13"-11"-911,69-62 3779,-80 70-5006,-1 0 0,0-1-1,-1 0 1,0 0 0,11-22 0,-20 34-1073,0-1 1,0 1 0,-1-1 0,1 1 0,0-1 0,-1 0 0,1 1 0,-1-1 0,0 1 0,0-1 0,1 0-1,-1 1 1,0-1 0,0 0 0,0 1 0,-1-1 0,1 0 0,0 1 0,-1-1 0,1 0 0,-2-2 0,1 3-90,0 0 1,0 0 0,0 0-1,-1 0 1,1 0 0,0 0-1,0 1 1,-1-1 0,1 0-1,-1 1 1,1-1-1,0 1 1,-1 0 0,1-1-1,-1 1 1,1 0 0,-1 0-1,1 0 1,-3 0 0,-3 0-4,-1 1-1,0 0 1,0 1 0,0-1 0,0 1 0,1 1 0,-14 5 0,2 3-112,1 1-1,0 0 1,1 1 0,-29 28 0,38-34 14,1 1-1,0 0 1,1 0 0,0 0 0,0 1-1,1 0 1,0 0 0,0 0 0,1 0-1,0 1 1,1 0 0,-3 12-1,6-20-24,0 1 0,0-1 0,0 0-1,0 0 1,0 0 0,0 0-1,1 0 1,-1 0 0,1 0-1,-1 0 1,1 0 0,0-1 0,0 1-1,0 0 1,0 0 0,0 0-1,0-1 1,0 1 0,1-1-1,-1 1 1,1-1 0,-1 1-1,1-1 1,-1 0 0,1 0 0,0 0-1,-1 0 1,1 0 0,0 0-1,0 0 1,0 0 0,0-1-1,0 1 1,0-1 0,0 1 0,0-1-1,0 0 1,4 0 0,9 1-247,1-1 0,-1 0 0,30-5 1,-42 5 157,65-16-2871,-3-10-3927,-27 6 41</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5.994"/>
    </inkml:context>
    <inkml:brush xml:id="br0">
      <inkml:brushProperty name="width" value="0.025" units="cm"/>
      <inkml:brushProperty name="height" value="0.025" units="cm"/>
    </inkml:brush>
  </inkml:definitions>
  <inkml:trace contextRef="#ctx0" brushRef="#br0">129 14 11179,'0'0'7441,"-8"1"-5295,2 0-1791,0 0-1,1 0 0,-1 0 0,0 1 1,1 0-1,-1 0 0,1 1 1,0-1-1,0 1 0,0 0 0,0 0 1,0 1-1,0-1 0,1 1 0,0 0 1,0 1-1,0-1 0,0 1 1,1-1-1,-1 1 0,-3 8 0,5-10-260,1 0 0,-1 0 0,1 0-1,0 0 1,0 0 0,0 0-1,0 1 1,0-1 0,1 0 0,0 0-1,-1 1 1,1-1 0,0 0-1,1 1 1,-1-1 0,1 3 0,0-4-72,0-1 0,1 1 0,-1-1 0,0 0 0,0 1 0,1-1 0,-1 0 0,1 0 0,0 0 0,-1 0 0,1 0 0,-1 0 0,1 0 0,0-1 0,0 1 0,0-1 0,-1 1 0,1-1 0,0 0 0,0 0 0,0 0 0,0 0 0,0 0 0,-1 0 0,1 0 0,0 0 0,0-1 0,3 0 0,7-1 78,-1-1 1,0 0 0,0-1-1,0 0 1,0 0-1,-1-1 1,13-7 0,68-52 17,-12 7-27,-79 57-93,1-1 0,-1 1 0,0-1 0,1 1 0,-1 0 0,1-1 0,-1 1 0,1 0 0,-1-1 0,1 1 0,-1 0 0,1 0 0,-1 0-1,1-1 1,-1 1 0,1 0 0,-1 0 0,1 0 0,-1 0 0,1 0 0,-1 0 0,1 0 0,0 0 0,-1 0 0,1 0 0,-1 0 0,1 0 0,-1 1 0,1-1 0,-1 0 0,1 0 0,-1 0 0,1 1 0,-1-1 0,1 0 0,-1 1-1,1-1 1,-1 0 0,0 1 0,1-1 0,-1 1 0,1 0 0,3 29 14,0 5 41,-4-34-52,1 0 0,-1 0 1,0 0-1,1 0 0,-1 0 1,0 0-1,1-1 0,-1 1 1,1 0-1,0 0 0,-1 0 0,1-1 1,-1 1-1,1 0 0,0-1 1,0 1-1,-1-1 0,1 1 1,0-1-1,0 1 0,0-1 1,0 0-1,-1 1 0,1-1 1,0 0-1,0 1 0,0-1 0,0 0 1,1 0-1,16-1 26,-1-1 0,1 0 0,-1-2 1,0 0-1,0-1 0,23-9 0,-21 6-441,0 2 0,1 0 1,0 1-1,27-2 0,-7 10-1978,-25-1-1956,1-1-5546,-5-1 1806</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6.953"/>
    </inkml:context>
    <inkml:brush xml:id="br0">
      <inkml:brushProperty name="width" value="0.025" units="cm"/>
      <inkml:brushProperty name="height" value="0.025" units="cm"/>
    </inkml:brush>
  </inkml:definitions>
  <inkml:trace contextRef="#ctx0" brushRef="#br0">161 11 10794,'0'0'7244,"-6"11"-5909,2-4-1115,1-2-100,-1 0-1,1 0 0,0 0 0,1 1 1,-1-1-1,1 1 0,0 0 0,0 0 1,1 0-1,0 0 0,0 0 0,1 0 1,-1 7-1,2-12-165,-1 0-1,1 0 1,-1 0 0,1 0 0,0 0 0,-1-1 0,1 1-1,0 0 1,0 0 0,-1-1 0,1 1 0,0-1-1,0 1 1,0 0 0,0-1 0,0 0 0,0 1 0,0-1-1,0 0 1,0 1 0,0-1 0,0 0 0,0 0 0,0 0-1,0 0 1,0 0 0,0 0 0,0 0 0,0 0-1,0 0 1,0-1 0,0 1 0,1 0 0,-2-1 0,1 1-1,0 0 1,0-1 0,1 0 0,38-18-2952,-26 9 999,29-27-715,-27 16 5283,-9 1 4465,-8 19-6741,0 1 0,-1-1 0,1 0 0,0 0 0,-1 0 1,1 1-1,-1-1 0,1 1 0,-1-1 0,1 1 0,-1 0 1,1-1-1,-1 1 0,1 0 0,-1 0 0,1 0 1,-1 0-1,1 0 0,-3 1 0,-34 1 885,25 1-449,0 0-1,0 1 1,1 1 0,-1 0-1,-18 10 1,30-12-729,0 1 0,0-1 0,0 0 0,0 0 0,0 1 0,1-1 0,-1 0 0,1 1 0,0-1 0,0 1 0,1-1 0,0 6 0,-1 15 0,-10 20 0,-22 64 0,17-63 0,-12 58 0,26-91 0,1-11 0,0 1 0,0-1 0,0 0 0,0 1 0,0-1 0,0 0 0,0 1 0,0-1 0,0 0 0,-1 1 0,1-1 0,0 0 0,-1 1 0,1-1 0,-1 0 0,0 0 0,1 0 0,-1 1 0,0-1 0,0 0 0,0 0 0,1 0 0,-1 0 0,0 0 0,-1-1 0,1 1 0,0 0 0,-2 1 0,2-5 0,0 0 0,-1 1 0,1-1 0,1 0 0,-1 0 0,0 0 0,1 0 0,0 0 0,-1 1 0,1-1 0,0 0 0,1 0 0,0-6 0,-1 3 0,1-7 1,0 0 0,1-1 0,1 1-1,0 0 1,0 0 0,8-17 0,40-77-10,-25 55-15,-14 26-44,-9 15 76,2 0 0,0 0 0,0 1 0,1-1 0,0 1-1,0 1 1,1-1 0,1 1 0,15-15 0,-22 23-7,0 1-1,0-1 1,0 0-1,0 1 1,0-1-1,0 1 1,0 0 0,0-1-1,0 1 1,1 0-1,-1 0 1,0-1-1,0 1 1,0 0 0,0 0-1,0 0 1,1 1-1,-1-1 1,0 0-1,0 0 1,0 1 0,0-1-1,0 0 1,0 1-1,0-1 1,0 1-1,1 0 1,1 1-1,-1 0 1,0 1-1,0-1 0,0 0 1,0 1-1,0-1 1,-1 1-1,1 0 0,-1-1 1,2 5-1,2 6-1,-1 1 0,-1 0 0,4 19 0,-6-21 1,0-1 0,0 0 0,-1 1 0,0-1 0,-1 1 0,-1-1 0,1 0 0,-5 14 0,5-22 0,0 0 0,0 0 0,0 0 0,-1 0 0,1 0 0,-1 0 0,0-1 0,1 1 0,-1 0 0,0-1 0,-1 0 0,1 1 0,0-1 0,-1 0 0,1 0 0,-1 0 0,0 0 0,0-1 0,1 1 0,-1-1 0,0 0 0,0 0 0,0 0 0,-1 0 0,1 0 0,0 0 0,0-1 0,0 0 0,-1 0 0,1 0 0,0 0 0,0 0 0,-5-1 0,6 0 0,0 0 0,-1 0 0,1 0 0,0 0 0,0 0 0,0 0 0,0-1 0,0 1 0,0-1 0,0 1 0,0-1 0,0 0 0,1 0 0,-3-2 0,-23-37 0,12 17 0,5 13-1368,-3-7-5307,13 17 6513,1 0 0,-1 1 0,0-1 0,0 1 0,0-1 0,0 0 0,1 1 1,-1-1-1,0 1 0,0-1 0,1 1 0,-1-1 0,1 1 0,-1-1 0,0 1 1,1-1-1,-1 1 0,1-1 0,-1 1 0,1 0 0,-1-1 0,1 1 1,-1 0-1,1-1 0,-1 1 0,1 0 0,0 0 0,-1 0 0,1-1 0,0 1 1,-1 0-1,1 0 0,-1 0 0,2 0 0,41-14-8491,-15 3 2572</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8.878"/>
    </inkml:context>
    <inkml:brush xml:id="br0">
      <inkml:brushProperty name="width" value="0.025" units="cm"/>
      <inkml:brushProperty name="height" value="0.025" units="cm"/>
    </inkml:brush>
  </inkml:definitions>
  <inkml:trace contextRef="#ctx0" brushRef="#br0">18 349 9513,'13'-4'1505,"3"-2"-905,57-20 2632,-25-1 3576,-40 16-2032,-19 11-2811,-22 12-1526,17 0 64,1 1 0,0 0 0,-23 28 1,33-35-345,-1 0 1,2 1 0,-1 0-1,1 0 1,0 0 0,0 1-1,1-1 1,0 1 0,0 0 0,1 0-1,-3 15 1,6-21-160,-1-1 0,0 0 0,1 0 0,-1 0 0,1 1 0,-1-1 0,1 0 0,-1 0 0,1 0 0,0 0 0,0 0 0,0 0 0,-1 0 0,1 0 0,0-1 0,0 1 0,0 0 0,0 0 0,0-1 0,1 1 0,-1-1 0,0 1 0,0-1 0,0 1 0,0-1 0,1 0 0,-1 1 0,0-1 0,0 0 0,1 0 0,-1 0 0,0 0 0,0 0 0,1 0 0,-1-1 0,2 1 0,51-7 0,-44 2 0,1 0 0,0 0 0,-1-1 0,0 0 0,17-15 0,-19 15 0,0 0 0,0 0 0,1 0 0,-1 1 0,1 0 0,0 1 0,1 0 0,11-3 0,-20 7 0,-1 0 0,1-1 0,-1 1 0,1 0 0,0 0 0,-1 0 0,1 0 0,0 0 0,-1 1 0,1-1 0,-1 0 0,1 0 0,0 0 0,-1 0 0,1 1 0,-1-1 0,1 0 0,-1 0 0,1 1 0,-1-1 0,1 1 0,-1-1 0,1 0 0,-1 1 0,1-1 0,-1 1 0,0-1 0,1 1 0,-1-1 0,0 1 0,1-1 0,-1 1 0,0 0 0,0-1 0,0 1 0,0-1 0,1 1 0,-1 0 0,0 0 0,0 32 0,-1-20 0,20-58 0,-12 22 0,0-3 0,22-48 0,-28 73-14,0 0 1,0 0-1,0 0 1,0 0-1,0 0 1,0 0-1,0 0 1,0 1-1,0-1 1,0 0-1,0 1 1,0-1-1,1 0 1,-1 1-1,0 0 1,1-1-1,-1 1 1,0 0-1,1-1 1,-1 1-1,0 0 1,1 0-1,-1 0 1,0 0-1,1 1 1,-1-1-1,1 0 1,1 1-1,42 14-1095,-36-11 688,8 1-1420,0 0 0,0 0 0,0-2 0,23 2 1,-12-3-4745,55-4 1,-77 1 6179,1 0 0,0 0 0,-1-1 0,1 0 0,9-4 0,-15 6 604,0-1 0,1 1 0,-1-1 0,0 1 0,1-1 0,-1 0 0,0 1 0,0-1 0,0 0 0,0 0 0,0 0 0,0 0 0,0 0 0,0 0 0,0 0 0,0 0 0,0 0 0,-1-1 0,1 1-1,0 0 1,-1 0 0,1-1 0,-1 1 0,0 0 0,1-1 0,-1 1 0,0 0 0,0-1 0,0 1 0,0-1 0,0 1 0,0 0 0,0-3 0,-1 3-20,0 0 0,0 1 0,0-1 1,0 0-1,0 0 0,0 0 0,-1 1 1,1-1-1,0 1 0,0-1 0,-1 1 0,1-1 1,0 1-1,-1-1 0,1 1 0,0 0 1,-1 0-1,1 0 0,0 0 0,-1 0 0,1 0 1,0 0-1,-1 1 0,1-1 0,0 0 1,-1 1-1,-1 0 0,-38 13 1737,29-6-1216,0 1 0,1 0-1,0 1 1,1 0-1,0 0 1,-12 17 0,18-21-350,-1 0 0,1 0 0,0 1 1,0 0-1,1 0 0,0 0 1,0 0-1,0 1 0,1-1 0,1 1 1,-1-1-1,1 1 0,0 11 1,1-18-338,1 0 1,-1 0 0,0 0-1,1 0 1,0 0 0,-1 0 0,1 0-1,0 0 1,0 0 0,-1 0-1,1 0 1,0 0 0,0-1 0,0 1-1,0 0 1,0 0 0,0-1-1,0 1 1,0-1 0,0 1 0,1-1-1,-1 0 1,0 1 0,0-1-1,0 0 1,1 0 0,-1 0 0,0 0-1,0 0 1,0 0 0,1 0-1,1 0 1,43-7 153,-35 2-196,0 0 1,0-1-1,-1-1 0,1 1 1,-1-2-1,-1 1 1,0-1-1,0-1 0,0 0 1,13-17-1,-5 1-54,0 0 1,-1-1-1,14-34 0,-22 39-654,-14 24 163,-20 32 614,21-27 142,-1 0 0,1 1 0,1 0 0,0 0 0,0 0 0,0 0 0,1 1 0,1 0 0,0-1 0,0 1 0,0 13 0,2-22-176,0 0 1,1 0-1,-1-1 1,0 1-1,1 0 1,-1 0-1,1-1 0,0 1 1,-1 0-1,1-1 1,-1 1-1,1 0 1,0-1-1,0 1 1,-1-1-1,1 1 1,0-1-1,0 1 1,0-1-1,-1 0 0,1 0 1,0 1-1,0-1 1,0 0-1,0 0 1,0 0-1,0 0 1,-1 0-1,1 0 1,0 0-1,0 0 0,0 0 1,0 0-1,0 0 1,0-1-1,0 1 1,-1 0-1,3-1 1,35-13 72,-20 2-76,0-1 1,-1 0 0,-1-1-1,0-1 1,-1-1 0,0 0-1,22-33 1,-20 23-1,-2 0-1,0-1 1,-2 0 0,20-57-1,-24 50 32,-10 31 14,-6 19 25,-81 208 876,77-191-777,2 0 1,2 1-1,1-1 0,-3 69 0,11-100-172,3-7 0,2-8 0,-2-16 0,-2 0 0,-1-1 0,-1 0 0,-4-35 0,1-4 0,2 47 0,0-15 0,1 41 0,-1 0 0,1 0 0,1-1 0,-1 1 0,1 0 0,-1 0 0,1-1 0,0 1 0,0-1 0,1 1 0,-1-1 0,1 0 0,-1 0 0,1 0 0,0 0 0,0-1 0,1 1 0,-1-1 0,0 0 0,1 0 0,-1 0 0,1 0 0,0 0 0,4 0 0,-1 1 0,0 0 0,0-1 0,0 0 0,1-1 0,-1 0 0,0 0 0,0 0 0,1-1 0,-1 0 0,0 0 0,1-1 0,12-2 0,-15 0 0,1 1 0,-1-1 0,0 0 0,0-1 0,9-7 0,-11 8 0,0 1 0,0-1 0,1 0 0,-1 1 0,1 0 0,-1 0 0,1 0 0,0 0 0,0 0 0,0 1 0,0 0 0,8-2 0,-11 4 0,0 0 0,0-1 0,-1 1 0,1 0 0,0 0 0,-1 0 0,1 0 0,-1 0 0,1 0 0,-1 0 0,0 0 0,1 0 0,-1 0 0,0 0 0,0 0 0,0 0 0,0 0 0,0 1 0,0-1 0,0 0 0,0 0 0,0 2 0,-2 28 0,-2-19 0,0 1 0,0-2 0,-1 1 0,0 0 0,-1-1 0,-12 18 0,5-8 0,49-43 0,-3-11 0,-1-2 0,33-48 0,-76 124 0,4-22 0,0 0 0,2 1 0,0 0 0,1 0 0,1 0 0,-1 37 0,4-56 0,0 1 0,0-1 0,1 0 0,-1 1 0,0-1 0,0 1 0,1-1 0,-1 0 0,1 1 0,-1-1 0,1 0 0,0 1 0,0-1 0,-1 0 0,1 0 0,0 0 0,0 1 0,0-1 0,0 0 0,0 0 0,0-1 0,1 1 0,-1 0 0,0 0 0,0 0 0,1-1 0,-1 1 0,0-1 0,1 1 0,-1-1 0,0 0 0,1 1 0,-1-1 0,1 0 0,-1 0 0,1 0 0,-1 0 0,1 0 0,-1 0 0,0 0 0,3-1 0,1 0 0,0 0 0,0 0 0,0 0 0,0 0 0,0-1 0,0 0 0,0 0 0,0-1 0,-1 1 0,9-6 0,-4-1 0,-1 0 0,1-1 0,-2 0 0,1 0 0,-1 0 0,-1-1 0,0 0 0,0-1 0,-1 1 0,-1-1 0,0 0 0,-1 0 0,0 0 0,0-1 0,-1 1 0,-1-1 0,0 1 0,-2-16 0,1 28 0,0-1 0,1 1 0,-1 0 0,0-1 0,0 1 0,0-1 0,0 1 0,0-1 0,0 1 0,0 0 0,0-1 0,0 1 0,0-1 0,-1 1 0,1 0 0,0-1 0,0 1 0,0-1 0,0 1 0,-1 0 0,1-1 0,0 1 0,0-1 0,-1 1 0,1 0 0,0 0 0,0-1 0,-1 1 0,1 0 0,-1-1 0,1 1 0,0 0 0,-1 0 0,1 0 0,0-1 0,-1 1 0,1 0 0,-1 0 0,1 0 0,-1 0 0,1 0 0,-1 0 0,0 0 0,1 0 0,-1 1 0,0-1 0,1 0 0,-1 1 0,1-1 0,-1 1 0,1-1 0,-1 0 0,1 1 0,0-1 0,-1 1 0,1-1 0,-1 1 0,1 0 0,0-1 0,0 1 0,-1-1 0,1 1 0,0 0 0,0-1 0,0 1 0,-1-1 0,1 1 0,0 0 0,0-1 0,0 2 0,0 1 0,0 0 0,0 0 0,0 0 0,0 0 0,1 0 0,-1 0 0,1-1 0,0 1 0,0 0 0,0 0 0,0 0 0,0-1 0,3 5 0,-2-5 0,0-1 0,-1 1 0,1-1 0,1 0 0,-1 1 0,0-1 0,0 0 0,0 0 0,1-1 0,-1 1 0,0 0 0,1-1 0,-1 1 0,0-1 0,1 0 0,-1 0 0,5 0 0,3-1 0,1 0 0,0-1 0,0 0 0,0-1 0,-1 0 0,1 0 0,-1-1 0,0-1 0,0 0 0,-1 0 0,1-1 0,-1 0 0,-1 0 0,1-1 0,-1 0 0,0-1 0,0 0 0,-1 0 0,0-1 0,-1 0 0,0 0 0,8-15 0,-14 23 0,1 1 0,-1 0 0,0-1 0,1 1 0,-1 0 0,0-1 0,1 1 0,-1-1 0,0 1 0,0 0 0,0-1 0,1 1 0,-1-1 0,0 1 0,0-1 0,0 1 0,0 0 0,0-1 0,0 1 0,0-1 0,0 1 0,0-1 0,0 1 0,0-1 0,0 1 0,0 0 0,0-1 0,-1 1 0,1-1 0,0 1 0,0-1 0,0 1 0,-1 0 0,1-1 0,0 1 0,-1-1 0,-18 4 0,-22 19 0,29-11 0,0 1 0,1 0 0,0 0 0,1 1 0,0 1 0,-11 21 0,16-27 0,2-1 0,-1 1 0,1 0 0,0 0 0,1 0 0,0 0 0,0 1 0,1-1 0,0 0 0,0 1 0,1-1 0,0 1 0,1-1 0,2 14 0,-2-18 0,0-1 0,1 1 0,-1-1 0,1 0 0,0 1 0,0-1 0,0 0 0,0 0 0,1 0 0,-1-1 0,1 1 0,0-1 0,-1 1 0,1-1 0,0 0 0,1 0 0,-1 0 0,0 0 0,0-1 0,1 1 0,-1-1 0,1 0 0,4 1 0,4 1 0,0-1 0,0 0 0,1-1 0,-1-1 0,20-1 0,-29 1-91,-1 0 0,0-1 0,0 1 0,0 0 0,0-1 0,0 0 0,0 0 0,0 1 0,0-1 0,0 0 0,0 0 0,0-1 0,0 1 0,-1 0 0,1-1 0,0 1 0,-1-1 0,1 1 0,-1-1 0,0 0 0,2-2 0,-1 0-532,0-1 0,0 1 0,0-1 0,-1 1 0,0-1 0,0 1 0,0-1 0,-1 0 0,1-5 0,-1-27-9498</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59.205"/>
    </inkml:context>
    <inkml:brush xml:id="br0">
      <inkml:brushProperty name="width" value="0.025" units="cm"/>
      <inkml:brushProperty name="height" value="0.025" units="cm"/>
    </inkml:brush>
  </inkml:definitions>
  <inkml:trace contextRef="#ctx0" brushRef="#br0">33 31 20788,'-18'-6'4100,"7"0"-1250,7 2-512,14 2-2370,7-2-2018,2-5-6341</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0.063"/>
    </inkml:context>
    <inkml:brush xml:id="br0">
      <inkml:brushProperty name="width" value="0.025" units="cm"/>
      <inkml:brushProperty name="height" value="0.025" units="cm"/>
    </inkml:brush>
  </inkml:definitions>
  <inkml:trace contextRef="#ctx0" brushRef="#br0">261 92 6246,'0'0'8739,"2"-11"-4207,7-36-977,-9 46-3409,0 0 0,0-1-1,0 1 1,0 0-1,0 0 1,0 0-1,0-1 1,0 1-1,0 0 1,-1 0-1,1 0 1,-1-1-1,1 1 1,-1 0-1,1 0 1,-1 0-1,0 0 1,1 0-1,-1 0 1,0 0-1,0 0 1,0 0-1,1 0 1,-1 1-1,0-1 1,0 0-1,0 1 1,-1-1-1,1 0 1,0 1-1,0 0 1,0-1-1,0 1 1,0-1-1,-1 1 1,1 0-1,0 0 1,-2 0 0,-45 2 1166,38 0-1255,0 1-1,0 1 1,0 0-1,1 0 0,0 0 1,-1 2-1,1-1 1,1 1-1,-1 0 0,-7 8 1,4-3 16,0 0 1,1 1 0,0 0-1,1 1 1,-15 24 0,25-37-72,-1 1 0,1-1 1,-1 1-1,1 0 0,-1 0 0,1-1 1,0 1-1,-1 0 0,1 0 0,0-1 1,0 1-1,-1 0 0,1 0 0,0 0 1,0-1-1,0 1 0,0 0 0,0 0 1,0 0-1,0-1 0,1 3 0,12-4 20,22-18 35,-12-3-104,-1 0 0,-1-1 0,26-36 0,-36 44 37,-20 69-561,5-40 591,-6 17 99,2 0 0,1 1 0,1 0-1,-3 49 1,9-80-102,0 0 0,0 0 0,0 1 0,0-1 0,1 0 0,-1 0 0,0 0 0,0 0 0,1 0 0,-1 0 0,0 0 0,1 0 0,-1 0 0,1 0 0,-1 0 0,1 0 0,0 0 0,-1-1 0,1 1 0,0 0 0,0 0 0,0-1 0,-1 1 0,1 0 0,0-1 0,0 1 0,0-1 0,0 1 0,0-1 0,0 1 0,0-1 0,0 0 0,0 1 0,0-1 0,0 0 0,1 0 0,-1 0 0,0 0 0,0 0 0,0 0 0,0 0 0,0 0 0,0-1 0,0 1 0,0 0 0,0-1 0,0 1 0,0-1 0,0 1 0,0-1 0,1 0 0,7-2 47,-1-1 1,1 0-1,-1-1 1,14-9 0,73-72 63,-10 8-70,-85 78-60,0 0 0,1 0-1,-1-1 1,0 1-1,0 0 1,1 0 0,-1 0-1,0 0 1,0-1 0,1 1-1,-1 0 1,0 0-1,0 0 1,1 0 0,-1 0-1,0 0 1,1 0-1,-1 0 1,0 0 0,0 0-1,1 0 1,-1 0 0,0 0-1,1 0 1,-1 0-1,0 0 1,0 0 0,1 0-1,-1 0 1,0 0-1,0 0 1,1 1 0,-1-1-1,0 0 1,0 0 0,1 0-1,-1 1 1,0-1-1,0 0 1,1 0 0,-1 0-1,0 1 1,0-1-1,0 0 1,5 21 16,-4 33 124,-1-43-129,-1-9-5,1 0 1,0-1-1,0 1 1,0 0-1,0-1 0,0 1 1,0 0-1,0-1 1,1 1-1,-1-1 1,1 1-1,-1 0 1,1-1-1,-1 1 1,1-1-1,0 1 0,0-1 1,0 0-1,0 1 1,0-1-1,0 0 1,0 0-1,0 1 1,1-1-1,-1 0 0,2 1 1,0-2 1,-1 1-1,1-1 1,-1 0 0,1 0 0,-1-1 0,1 1-1,-1 0 1,1-1 0,-1 0 0,1 1 0,-1-1-1,1 0 1,-1 0 0,0 0 0,0-1-1,1 1 1,2-3 0,47-37-6,-43 33 0,0 0 0,0 1 0,1 0 0,0 0 0,0 1 0,1 0 0,15-6 0,-25 12 0,-1 0 0,1 0 0,-1 0 0,1-1 0,-1 1 0,1 0 0,0 0 0,-1 0 0,1 0 0,-1 0 0,1 0 0,0 0 0,-1 0 0,1 0 0,-1 0 0,1 0 0,-1 1 0,1-1 0,0 0 0,-1 0 0,1 1 0,-1-1 0,1 0 0,-1 1 0,1-1 0,-1 0 0,1 1 0,-1-1 0,0 1 0,1-1 0,-1 0 0,0 1 0,1-1 0,-1 1 0,0 0 0,1-1 0,-1 2 0,1 29 0,-17 32 0,10-47-3332,1-1-8497,13-29-1133</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0.762"/>
    </inkml:context>
    <inkml:brush xml:id="br0">
      <inkml:brushProperty name="width" value="0.025" units="cm"/>
      <inkml:brushProperty name="height" value="0.025" units="cm"/>
    </inkml:brush>
  </inkml:definitions>
  <inkml:trace contextRef="#ctx0" brushRef="#br0">193 300 4869,'0'0'10239,"8"-9"-7100,26-28-166,-33 36-2704,0 0 0,0 0-1,0 0 1,0-1 0,0 1 0,0 0 0,0 0-1,-1-1 1,1 1 0,-1 0 0,1-1 0,-1 1-1,1-1 1,-1 1 0,0-1 0,1 1 0,-1-1-1,0-1 1,-1 2-156,1 0 0,0 0 0,-1 1 0,1-1 1,-1 0-1,1 1 0,-1-1 0,1 0 0,-1 1 0,0-1 0,1 1 0,-1-1 0,0 1 0,1-1 0,-1 1 1,0 0-1,0-1 0,1 1 0,-1 0 0,0-1 0,0 1 0,-1 0 0,-44-1 987,38 3-1061,0 1-1,0-1 0,0 1 1,1 1-1,-1 0 0,1 0 0,0 0 1,0 1-1,0 0 0,1 0 1,0 0-1,0 1 0,0 0 0,-7 10 1,3-3 81,0 1 1,0 0 0,2 0 0,-1 1 0,2 0 0,-7 18-1,13-30-96,0 0-1,0 0 1,1 1-1,-1-1 1,0 0-1,1 1 1,0-1-1,0 0 0,0 1 1,1 3-1,-1-6-16,0 0 0,1 0 0,-1 0 0,1 1 0,-1-1 0,1 0 0,-1 0 0,1 0 0,0 0 0,-1 0 0,1 0 0,0 0 0,0 0 0,0 0 0,0-1 0,0 1 0,0 0 0,0 0 0,2 0 0,0 0 5,1 0 0,-1-1 1,1 1-1,-1-1 0,1 0 1,-1 0-1,1 0 0,-1 0 1,1-1-1,-1 1 0,1-1 1,-1 0-1,1 0 0,-1-1 1,0 1-1,0 0 0,6-5 1,12-6 18,-2-1 0,0-1 0,0-1 0,-2 0 1,0-1-1,20-25 0,-16 15 8,0-1 0,-2-1 0,27-54-1,-38 66-74,0 0 0,-1 0 0,-1-1 0,-1 0 0,0 0 0,-1-1 0,2-30 0,-16 56-290,-10 28 476,2 1-1,1 1 1,3 0-1,1 1 1,-9 41-1,21-75-141,-3 8 1,1 1 0,0 0 0,1 0 0,0 23 1,2-35-11,0 0 1,0 0 0,0 0 0,0 1-1,1-1 1,-1 0 0,1 0-1,-1 0 1,1 0 0,0 0 0,0 0-1,0 0 1,0 0 0,0-1 0,0 1-1,0 0 1,0-1 0,1 1-1,-1 0 1,1-1 0,-1 0 0,1 1-1,0-1 1,0 0 0,-1 0 0,1 0-1,0 0 1,0 0 0,0 0-1,0 0 1,0-1 0,0 1 0,0-1-1,0 0 1,0 1 0,1-1 0,-1 0-1,2 0 1,2 0-339,-1-1 1,1 1-1,-1-1 1,1 0-1,0 0 1,-1-1-1,0 1 1,1-1-1,-1 0 1,9-6-1,-12 7-1,1-1 0,-1 0 0,1 0-1,-1 0 1,0 0 0,0 0-1,0-1 1,0 1 0,0-1-1,-1 1 1,1-1 0,-1 0-1,1 0 1,-1 0 0,0 1-1,0-1 1,0 0 0,-1 0-1,1 0 1,-1 0 0,1-5-1,-1-13-8531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1.303"/>
    </inkml:context>
    <inkml:brush xml:id="br0">
      <inkml:brushProperty name="width" value="0.025" units="cm"/>
      <inkml:brushProperty name="height" value="0.025" units="cm"/>
    </inkml:brush>
  </inkml:definitions>
  <inkml:trace contextRef="#ctx0" brushRef="#br0">0 69 9257,'0'0'15823,"7"-9"-13368,-3 4-2199,-1 2-70,-1 0 0,1-1 1,-1 1-1,1 0 1,0 0-1,0 0 0,0 1 1,1-1-1,-1 1 0,1 0 1,-1-1-1,1 2 1,0-1-1,0 0 0,0 1 1,0 0-1,0 0 1,0 0-1,0 0 0,4 0 1,-6 1-157,0 0 0,-1 0 0,1 0 0,0 0 0,-1 0 0,1 0-1,0 0 1,-1 0 0,1 1 0,0-1 0,-1 1 0,1-1 0,-1 1 0,1 0 0,-1 0 0,1-1 0,-1 1 0,1 0 0,-1 0 0,0 0 0,1 1 0,-1-1 0,1 2 0,-1 0-1,0 0-1,0 1 1,0-1-1,-1 0 1,1 1 0,-1-1-1,0 1 1,0-1-1,0 1 1,-1-1-1,0 4 1,-1 6-29,-1 0 0,-1 0 0,0-1 0,-1 0 0,0 0 0,-12 21 0,10-23 0,2 1 0,-1 0 0,1 1 0,1-1 0,0 1 0,1 0 0,0 0 0,-1 12 0,3-23 0,1 0 0,0 0 0,0-1 0,0 1 0,0 0 0,1 0 0,-1-1 0,0 1 0,0 0 0,0-1 0,0 1 0,1 0 0,-1-1 0,0 1 0,1 0 0,-1-1 0,1 1 0,-1 0 0,0-1 0,1 1 0,-1-1 0,1 1 0,0-1 0,-1 1 0,1-1 0,-1 0 0,1 1 0,0-1 0,-1 0 0,1 1 0,1-1 0,28 0 0,-22-2 0,1-1 0,-1 1 0,0-1 0,-1-1 0,11-5 0,-5 0 0,-1 0 0,0 0 0,-1-1 0,0-1 0,0 0 0,-1 0 0,-1-1 0,0 0 0,0-1 0,-1 0 0,-1 0 0,0-1 0,-1 1 0,-1-2 0,0 1 0,0-1 0,-2 1 0,0-1 0,2-30 0,-5 44 0,0 1 0,0 0 0,0 0 0,1-1 0,-1 1 0,0 0 0,0-1 0,0 1 0,0 0 0,-1-1 0,1 1 0,0 0 0,0 0 0,0-1 0,0 1 0,0 0 0,0-1 0,0 1 0,0 0 0,-1 0 0,1-1 0,0 1 0,0 0 0,0 0 0,-1-1 0,1 1 0,0 0 0,0 0 0,-1 0 0,1-1 0,0 1 0,0 0 0,-1 0 0,1 0 0,0 0 0,-1 0 0,1 0 0,0 0 0,0 0 0,-1 0 0,1-1 0,0 1 0,-1 0 0,1 0 0,0 1 0,-1-1 0,1 0 0,0 0 0,0 0 0,-1 0 0,1 0 0,0 0 0,-1 0 0,1 0 0,0 1 0,0-1 0,-1 0 0,1 0 0,0 0 0,-1 1 0,-14 13 0,12-9-24,1 0 0,0 1 1,0-1-1,0 0 0,1 0 0,0 1 0,-1-1 1,2 1-1,-1-1 0,1 1 0,0 7 0,0-11-12,1 0-1,-1 0 1,1 0-1,-1 0 0,1 1 1,0-1-1,-1 0 1,1 0-1,0-1 0,1 1 1,-1 0-1,0 0 1,0 0-1,1-1 0,-1 1 1,1-1-1,-1 1 1,1-1-1,0 1 1,0-1-1,-1 0 0,1 0 1,0 0-1,0 0 1,0 0-1,0-1 0,0 1 1,0 0-1,1-1 1,3 1-1,7 1-1789,1-1 1,0-1-1,-1 0 0,1-1 0,0 0 1,-1-1-1,1-1 0,-1 0 0,25-9 1,-2-4-6204</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1.724"/>
    </inkml:context>
    <inkml:brush xml:id="br0">
      <inkml:brushProperty name="width" value="0.025" units="cm"/>
      <inkml:brushProperty name="height" value="0.025" units="cm"/>
    </inkml:brush>
  </inkml:definitions>
  <inkml:trace contextRef="#ctx0" brushRef="#br0">163 1 7687,'0'0'12215,"-8"1"-9706,-1 1-2079,1 1 1,0 0-1,0 0 1,0 1 0,0 0-1,1 0 1,0 1 0,-1 0-1,2 0 1,-1 1-1,1 0 1,-1 0 0,2 1-1,-9 11 1,9-13-220,1 0-1,1 0 1,-1 1 0,1-1-1,0 1 1,0 0 0,0 0-1,1 0 1,0 1 0,0-1 0,1 1-1,0-1 1,0 1 0,0 10-1,2-16-200,-1 1 0,1-1 0,0 0 0,0 0 0,0 0 0,0 0 0,0 0 0,0 0 0,0 0 0,0 0 0,0 0 1,0 0-1,1-1 0,-1 1 0,0 0 0,0-1 0,1 1 0,-1-1 0,1 0 0,-1 1 0,0-1 0,1 0 0,-1 0 0,1 0 0,-1 0 0,1 0 0,2 0 0,43-4 126,-32 0-119,-1-1 0,0-1 0,0 0 0,0-1 1,-1 0-1,0-1 0,15-12 0,-16 11-14,1 0-1,1 1 1,0 0-1,0 1 1,0 0-1,19-5 1,-32 12-8,-1 0-1,1 0 1,0 0 0,0 0 0,0 0 0,-1 1 0,1-1 0,0 0 0,0 0 0,0 1 0,-1-1 0,1 1 0,0-1 0,-1 0 0,1 1 0,0-1 0,-1 1 0,1-1 0,-1 1 0,1 0 0,-1-1 0,1 1 0,-1 0 0,1-1 0,-1 1 0,1 0 0,-1-1 0,0 1 0,1 0 0,-1 0 0,0 0 0,0-1 0,0 1 0,0 0 0,0 0 0,0 0 0,0-1 0,0 1 0,0 0 0,0 0 0,0 0 0,0-1 0,-1 3 0,-4 52 104,2-32 23,3-23-120,1 1 1,-1 0-1,0-1 1,1 1 0,-1 0-1,1-1 1,-1 1 0,1-1-1,0 1 1,-1-1-1,1 1 1,0-1 0,-1 0-1,1 1 1,0-1 0,-1 0-1,1 1 1,0-1 0,0 0-1,-1 0 1,1 0-1,0 0 1,0 0 0,0 0-1,-1 0 1,1 0 0,0 0-1,0 0 1,-1 0-1,1 0 1,0 0 0,0-1-1,-1 1 1,1 0 0,1-1-1,32-9 69,0-5-637,-18 7-183,0 1 0,0 1 0,0 0 0,1 1 1,0 1-1,32-4 0,-44 15-3791,-5-7 4216,0 1 0,0 0 0,1-1 0,-1 1 0,0 0 0,0-1 0,1 1 0,-1-1 0,0 1-1,1-1 1,-1 1 0,1-1 0,-1 1 0,0-1 0,1 1 0,-1-1 0,1 1 0,-1-1 0,1 0 0,0 1 0,-1-1 0,1 0 0,-1 1 0,1-1 0,0 0 0,-1 0 0,2 0 0,9 1-6135</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5.489"/>
    </inkml:context>
    <inkml:brush xml:id="br0">
      <inkml:brushProperty name="width" value="0.025" units="cm"/>
      <inkml:brushProperty name="height" value="0.025" units="cm"/>
    </inkml:brush>
  </inkml:definitions>
  <inkml:trace contextRef="#ctx0" brushRef="#br0">57 167 7559,'-55'4'9652,"55"-4"-9597,0 0 1,0 0-1,-1-1 0,1 1 1,0 0-1,0 0 0,0-1 1,0 1-1,0 0 0,0 0 1,0-1-1,0 1 0,0 0 1,0-1-1,0 1 0,0 0 1,0 0-1,0-1 0,0 1 1,0 0-1,0-1 0,0 1 1,0 0-1,0 0 0,0-1 1,0 1-1,1 0 0,-1 0 1,0-1-1,0 1 0,0 0 1,0 0-1,1 0 0,-1-1 1,0 1-1,0 0 0,0 0 1,1 0-1,-1 0 0,0-1 1,7-4 204,1 0-1,-1 1 1,1-1 0,-1 2 0,1-1-1,0 1 1,1 0 0,11-2 0,74-14 813,-27 11-670,0 3-1,132 7 1,135 35-314,42 2-1135,-244-36 1042,0-7 1,252-40-1,-311 32 15,101-19 312,-64-1-3529,-67 11-3008,-16-7-6133</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2.987"/>
    </inkml:context>
    <inkml:brush xml:id="br0">
      <inkml:brushProperty name="width" value="0.025" units="cm"/>
      <inkml:brushProperty name="height" value="0.025" units="cm"/>
    </inkml:brush>
  </inkml:definitions>
  <inkml:trace contextRef="#ctx0" brushRef="#br0">142 1 9513,'0'0'14125,"-7"9"-12902,-11 19 151,1 1 0,2 0 0,1 1 0,-16 51 0,19-38-1167,1-1 1,2 2-1,3-1 0,-2 76 0,11-105-207,4-18 0,7-23 0,-9-1 0,-1 0 0,-1 0 0,-1-1 0,-2 1 0,0-1 0,-8-53 0,5 70 11,1 8 3,3 6-13,17 13-139,-8-9-602,1 0 0,0-1 0,0-1 0,0 0 0,1 0 0,0-1 0,-1-1 1,1 0-1,0-1 0,0 0 0,0-1 0,0-1 0,0 0 0,0-1 0,14-3 0,-15 2 509,0 0 1,0-1-1,-1 0 0,1-1 0,-1 0 0,-1-1 1,1-1-1,-1 1 0,18-16 0,-18 9 1066,-18 11 1066,-22 14 451,17-3-1523,1 2 1,0-1 0,0 2 0,1-1 0,-12 18-1,19-24-650,0-1 0,1 1-1,0 0 1,0 1 0,0-1-1,0 0 1,1 1 0,0 0-1,0-1 1,1 1 0,0 0-1,0 0 1,0 0-1,0 0 1,1 0 0,0-1-1,1 11 1,0-14-166,0 0-1,0 0 1,0 0 0,1 0 0,-1 0-1,0 0 1,1 0 0,-1 0-1,1-1 1,0 1 0,-1-1 0,1 1-1,0-1 1,0 0 0,0 1-1,0-1 1,0 0 0,0 0-1,1-1 1,-1 1 0,0 0 0,0-1-1,1 1 1,-1-1 0,0 0-1,1 0 1,-1 1 0,0-2-1,0 1 1,1 0 0,-1 0 0,4-2-1,3 1 10,-1-1 1,0 1-1,0-2 0,0 1 0,0-1 1,-1 0-1,1-1 0,7-5 0,-1 0 15,-2-2 1,1 0-1,-2 0 0,20-24 0,-26 29-72,0 0 0,-1-1 1,0 1-1,0-1 0,0 0 0,-1 0 0,0 0 1,-1 0-1,0-1 0,0 1 0,0-1 0,0-11 0,-2 19 27,0-1 0,0 1 0,0 0-1,0 0 1,0 0 0,0 0 0,0 0-1,0-1 1,0 1 0,0 0-1,0 0 1,0 0 0,0 0 0,0-1-1,0 1 1,0 0 0,0 0 0,0 0-1,-1 0 1,1 0 0,0 0-1,0-1 1,0 1 0,0 0 0,0 0-1,0 0 1,0 0 0,-1 0 0,1 0-1,0 0 1,0 0 0,0 0-1,0 0 1,-1-1 0,1 1 0,0 0-1,0 0 1,0 0 0,0 0-1,0 0 1,-1 0 0,1 0 0,0 0-1,0 0 1,0 1 0,0-1 0,-1 0-1,1 0 1,0 0 0,-12 6-114,-7 10 102,15-11 44,0 0 1,1 0-1,-1 1 0,1-1 1,0 1-1,0 0 0,-1 6 0,3-11-50,1 0 0,0 0-1,0 0 1,-1 0-1,1 0 1,0 0-1,0 0 1,0 0 0,0 0-1,0 0 1,0 0-1,0 0 1,1 0 0,-1 0-1,0 0 1,0 0-1,1 0 1,-1 0 0,1 0-1,-1 0 1,1 0-1,-1 0 1,1 0-1,0-1 1,-1 1 0,1 0-1,0 0 1,0-1-1,-1 1 1,1 0 0,0-1-1,0 1 1,0-1-1,0 1 1,0-1 0,0 0-1,0 1 1,0-1-1,0 0 1,0 0-1,0 1 1,0-1 0,0 0-1,0 0 1,0 0-1,0 0 1,0 0 0,0-1-1,1 1 1,9-1-735,-1 0 1,1-1-1,-1 0 1,0-1-1,0 0 1,0 0-1,0-1 1,-1 0-1,0-1 1,0 0-1,13-10 1,-16 11 749,0-1 0,0 0 0,0 0 0,-1-1 0,0 1 0,0-1 0,0 0 1,-1 0-1,0-1 0,4-8 0,-50 70 4842,40-50-4647,-1 1 0,1 0 0,0 0 0,0 0 0,0 0 0,1 1 1,0-1-1,0 0 0,1 1 0,0-1 0,0 0 0,0 1 0,1-1 0,0 0 0,2 11 0,3-1-224,1-1-1,0 1 1,1-2-1,13 20 0,-10-16-220,0 1-1,11 25 1,-19-37 281,-1 0 1,0 0-1,0 0 1,-1 0-1,0 0 1,0 0-1,-1 0 1,1 1-1,-1-1 1,-3 14-1,1-15 148,0 0 0,0-1 1,-1 1-1,0 0 0,0-1 0,0 0 0,0 0 0,-1 0 0,0 0 0,0-1 0,-1 1 0,1-1 0,-1 0 0,0 0 0,0-1 0,0 0 0,0 1 0,-1-2 1,1 1-1,-1-1 0,0 1 0,0-2 0,0 1 0,0-1 0,0 0 0,-9 1 0,13-3-168,1 1 0,-1-1 0,1 0 0,0 0 0,-1 0 0,1 1 0,-1-1 0,1-1 0,0 1 0,0 0 0,0 0 0,0 0 0,0-1 0,0 1 0,0-1 0,0 1 0,0 0 0,1-1 0,-1 1 0,0-1 0,1 0 0,0 1 0,-1-1 0,1 1 0,0-1 0,0 0 0,0-3 0,-2-54 0,3 51 0,0-8 0,1 1 0,0 0 0,2 0 0,0 0 0,0 0 0,1 1 0,1 0 0,1 0 0,0 0 0,0 1 0,19-24 0,10-8 0,78-75 0,-42 48 0,-70 71 0,1-2 0,0 0 0,0 0 0,0 0 0,-1 0 0,1 0 0,-1-1 0,1 1 0,-1-1 0,0 0 0,0 1 0,-1-1 0,1 0 0,-1 0 0,0 0 0,0 0 0,0-4 0,-1 7 0,-1 0 0,1 1 0,-1-1 0,0 1 0,1-1 0,-1 1 0,0 0 0,0-1 0,1 1 0,-1 0 0,0-1 0,0 1 0,1 0 0,-1 0 0,0 0 0,0 0 0,0-1 0,1 1 0,-1 0 0,0 0 0,0 1 0,0-1 0,1 0 0,-1 0 0,0 0 0,0 1 0,1-1 0,-1 0 0,-1 1 0,-25 9 0,18-5-139,1 0 1,0 0-1,0 1 1,1 0-1,0 1 1,0 0-1,0 0 1,1 1-1,-7 10 1,10-14-60,0 0-1,0 1 1,1 0 0,-1-1 0,1 1 0,1 0-1,-1 0 1,0 0 0,1 0 0,0 0 0,1 0-1,-1 1 1,1-1 0,0 0 0,0 0 0,0 1 0,1-1-1,0 0 1,1 5 0,-1-8-405,0 0-1,0 0 1,-1-1 0,1 1 0,1-1 0,-1 1-1,0-1 1,0 1 0,1-1 0,-1 0-1,0 1 1,3 0 0,24 13-15738</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4.491"/>
    </inkml:context>
    <inkml:brush xml:id="br0">
      <inkml:brushProperty name="width" value="0.025" units="cm"/>
      <inkml:brushProperty name="height" value="0.025" units="cm"/>
    </inkml:brush>
  </inkml:definitions>
  <inkml:trace contextRef="#ctx0" brushRef="#br0">307 113 6118,'0'0'9064,"-1"-8"-5343,1 4-3460,-1 0 0,1 0 0,-1 1 0,0-1 0,-1 0 0,1 0 0,-1 1 0,0-1-1,1 0 1,-2 1 0,1 0 0,0-1 0,-1 1 0,1 0 0,-1 0 0,0 1 0,0-1 0,0 1 0,0-1-1,0 1 1,-1 0 0,1 0 0,-1 0 0,0 1 0,1-1 0,-1 1 0,0 0 0,0 0 0,0 0 0,0 0 0,-7 0-1,0 2-154,1-1 0,-1 2-1,1-1 1,-1 1-1,1 1 1,0 0-1,0 1 1,0 0-1,0 0 1,0 1 0,1 0-1,0 0 1,0 1-1,0 1 1,1-1-1,0 1 1,1 1-1,-1 0 1,1 0 0,1 0-1,-12 19 1,18-27-102,-1 0 1,1 1 0,-1-1 0,1 1 0,0-1-1,-1 1 1,1 0 0,0-1 0,-1 1-1,1-1 1,0 1 0,0 0 0,-1-1 0,1 1-1,0-1 1,0 1 0,0 0 0,0-1-1,0 1 1,0 0 0,0-1 0,0 1 0,0 0-1,0-1 1,1 1 0,-1 0 0,0-1 0,1 2-1,16-3 81,24-19 44,-19 3-159,-1 0 0,36-40-1,-10 9-182,-47 48 199,0 0 0,0 0-1,0 0 1,0-1 0,0 1 0,1 0 0,-1 0 0,0 0 0,0 0 0,0 0 0,1-1 0,-1 1 0,0 0 0,0 0 0,0 0 0,1 0 0,-1 0 0,0 0-1,0 0 1,1 0 0,-1 0 0,0 0 0,0 0 0,0-1 0,1 2 0,-1-1 0,0 0 0,0 0 0,1 0 0,-1 0 0,0 0 0,0 0 0,1 0 0,-1 0-1,0 0 1,0 0 0,0 0 0,1 0 0,-1 1 0,4 11-260,-4 27 148,0-28 80,-1 38 17,3 59 277,-2-106-234,0 0 0,0 0 0,0 1 0,1-1 1,-1 0-1,1 0 0,0 0 0,-1 0 1,1 0-1,0 0 0,0 0 0,0 0 0,0 0 1,1-1-1,-1 1 0,0 0 0,1-1 0,0 1 1,-1-1-1,1 1 0,0-1 0,-1 0 1,3 2-1,0-2 8,0 0 0,-1 0 0,1 0 0,0-1 0,0 1 0,0-1 0,0 0 0,-1 0 0,1 0 0,0 0 0,0-1 0,4 0 0,7-3 41,-1-1 1,1 0 0,-1 0-1,0-2 1,20-11 0,42-42 91,-16 12 85,-60 48-244,0 0 0,0 0 1,1 0-1,-1 0 1,0 0-1,0 0 0,1 0 1,-1 0-1,0 0 1,0 0-1,1 0 0,-1 0 1,0 1-1,0-1 1,1 0-1,-1 0 1,0 0-1,0 0 0,0 1 1,1-1-1,-1 0 1,0 0-1,0 0 0,0 1 1,0-1-1,0 0 1,0 0-1,1 1 0,-1-1 1,0 0-1,0 0 1,0 1-1,0-1 0,0 0 1,0 0-1,0 1 1,0-1-1,0 0 0,0 1 1,0-1-1,0 0 1,0 0-1,0 1 0,0-1 1,-1 0-1,1 0 1,0 1-1,0-1 1,0 0-1,0 0 0,0 0 1,-1 1-1,-1 18 24,-11 25 179,9-32-127,1 0 0,0 0 1,0 1-1,-1 24 0,4-36-57,0-1-1,1 1 0,-1-1 0,0 0 0,1 1 1,-1-1-1,1 0 0,-1 1 0,0-1 1,1 0-1,-1 1 0,1-1 0,-1 0 0,1 0 1,-1 0-1,1 1 0,-1-1 0,1 0 1,-1 0-1,1 0 0,-1 0 0,1 0 0,-1 0 1,1 0-1,-1 0 0,1 0 0,-1 0 1,1 0-1,-1 0 0,1-1 0,-1 1 0,1 0 1,-1 0-1,1 0 0,-1-1 0,1 1 1,-1 0-1,0-1 0,2 0 0,21-10 474,-4-2-326,0-1 0,31-33 0,-35 32-102,0 1 0,0 0 0,1 1-1,31-18 1,-45 30-58,-1 0 0,1 0 0,0 1 0,-1-1 1,1 0-1,0 1 0,0-1 0,-1 1 0,1 0 0,0-1 0,0 1 0,0 0 0,0 0 1,-1 0-1,3 1 0,-3-1 2,0 0-1,0 1 1,0-1 0,0 1 0,0-1-1,-1 1 1,1-1 0,0 1 0,0 0 0,-1-1-1,1 1 1,-1 0 0,1 0 0,0 0-1,-1-1 1,1 1 0,-1 0 0,0 0 0,1 0-1,0 1 1,0 6 24,0 0-1,0 0 0,0 0 1,-1 0-1,-2 14 1,1 0-7,0-11-176,0 13-1093,1-23 1191,1-1 0,-1 0 0,0 1-1,0-1 1,0 1 0,0-1 0,1 0 0,-1 1-1,0-1 1,0 0 0,1 1 0,-1-1-1,0 0 1,0 0 0,1 1 0,-1-1 0,0 0-1,1 0 1,-1 1 0,1-1 0,-1 0-1,0 0 1,1 0 0,-1 0 0,0 0 0,1 1-1,-1-1 1,1 0 0,-1 0 0,1 0-1,-1 0 1,0 0 0,1 0 0,-1 0 0,1 0-1,-1-1 1,0 1 0,1 0 0,-1 0-1,1 0 1,-1 0 0,0 0 0,1-1-1,-1 1 1,0 0 0,1 0 0,-1-1 0,1 1-1,14-12-7079,2-7-5830</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5.238"/>
    </inkml:context>
    <inkml:brush xml:id="br0">
      <inkml:brushProperty name="width" value="0.025" units="cm"/>
      <inkml:brushProperty name="height" value="0.025" units="cm"/>
    </inkml:brush>
  </inkml:definitions>
  <inkml:trace contextRef="#ctx0" brushRef="#br0">153 321 4933,'0'0'6614,"4"-9"-2925,-2 3-2932,10-24 1280,-8 2 2541,-5 27-4478,1 1-1,0-1 0,-1 1 1,1-1-1,-1 1 1,1-1-1,-1 1 1,1-1-1,-1 1 1,1-1-1,-1 1 1,0 0-1,1-1 1,-1 1-1,0 0 0,1 0 1,-1-1-1,0 1 1,1 0-1,-1 0 1,0 0-1,1 0 1,-1 0-1,0 0 1,1 0-1,-1 0 1,0 0-1,1 0 1,-1 0-1,0 0 0,1 0 1,-1 1-1,0-1 1,1 0-1,-1 0 1,0 1-1,0 0 1,-29 10 562,19-3-557,1 1 1,0 0-1,1 1 1,0 0-1,1 0 1,0 1-1,0 0 1,1 1-1,0-1 1,1 1-1,1 0 1,0 1-1,1-1 1,0 1-1,0 0 1,-2 24-1,6-36-100,0-1 0,0 1 0,0 0 0,0-1 0,1 1 0,-1 0 0,0-1 0,0 1 0,0-1 0,0 1 0,1 0 1,-1-1-1,0 1 0,1-1 0,-1 1 0,0-1 0,1 1 0,-1-1 0,1 1 0,-1-1 0,1 1 0,-1-1 0,1 0 0,-1 1 0,1-1 0,-1 0 0,1 1 0,0-1 0,-1 0 0,1 0 0,-1 1 0,1-1 0,0 0 0,1 0 0,30-4 194,31-25 473,-27 5-272,-1-1 1,0-3 0,51-53-1,-69 63-258,-2-1 0,1 0-1,-2-1 1,-1 0 0,0-2-1,-2 1 1,0-1-1,8-28 1,-10 5-142,-9 43 0,1 1 0,-1 0 0,0 0 0,1 0 0,-1-1 0,0 1 0,0 0 0,0 0 0,0-1 0,0 1 0,0 0 0,0 0 0,0-1 0,-1 1 0,1 0 0,0 0 0,-1 0 0,1-1 0,-1 1 0,1 0 0,-1 0 0,0 0 0,0 0 0,1 0 0,-1 0 0,0 0 0,0 0 0,0 1 0,-1-2 0,0 2-3,1 0-1,-1 0 1,0 1 0,1-1 0,-1 0-1,1 1 1,-1-1 0,1 1-1,0 0 1,-1 0 0,1-1 0,0 1-1,-1 0 1,1 0 0,0 0 0,0 0-1,0 1 1,0-1 0,0 0-1,0 0 1,-1 3 0,-19 35-97,16-28 90,-6 10 27,1 0-1,1 1 1,0 0-1,2 1 1,1 0-1,1 0 1,1 0-1,0 0 1,2 1-1,2 36 1,0-56-135,1 1-1,-1 0 1,2-1-1,-1 1 1,0-1 0,1 1-1,0-1 1,0 0 0,0 0-1,0 0 1,1 0-1,-1 0 1,1 0 0,0-1-1,0 1 1,1-1 0,-1 0-1,1 0 1,6 4-1,-3-3-378,1 0-1,0 0 0,0-1 0,1-1 0,-1 1 1,0-1-1,1-1 0,0 0 0,14 1 0,37-1-5577</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6.361"/>
    </inkml:context>
    <inkml:brush xml:id="br0">
      <inkml:brushProperty name="width" value="0.025" units="cm"/>
      <inkml:brushProperty name="height" value="0.025" units="cm"/>
    </inkml:brush>
  </inkml:definitions>
  <inkml:trace contextRef="#ctx0" brushRef="#br0">207 1 12940,'0'0'13079,"-3"8"-12182,-1 5-607,0 1 1,1 0-1,1-1 0,0 1 1,1 0-1,0 0 0,2 0 1,1 15-1,21 127 1824,-11-85-1316,25 105-712,-36-175-641,-9-18-1314,-21-26-831,-1 0-1,-47-50 1,48 59 2185,18 21 445,0-1 262,-1 0-1,0 1 0,-1 1 0,-17-14 0,44 33 459,1 0-1,0-1 1,1-1-1,0 0 1,0-1-1,0-1 1,0 0 0,30 0-1,-7-1-1577,0-2 1,0-1-1,41-8 1,-43 1-3510,-3 0-2086</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7.078"/>
    </inkml:context>
    <inkml:brush xml:id="br0">
      <inkml:brushProperty name="width" value="0.025" units="cm"/>
      <inkml:brushProperty name="height" value="0.025" units="cm"/>
    </inkml:brush>
  </inkml:definitions>
  <inkml:trace contextRef="#ctx0" brushRef="#br0">5 13 16528,'0'0'10089,"-1"12"-8861,1 40-84,2-1 0,10 59 1,-12-109-1124,0 0 0,1 1 1,-1-1-1,0 0 0,1 0 1,-1 1-1,0-1 1,1 0-1,0 0 0,-1 1 1,1-1-1,0 0 0,-1 0 1,1 0-1,0 0 1,1 1-1,-1-2-4,-1 0-1,1 0 1,-1 0-1,0 0 1,1 0-1,-1 0 1,1 0 0,-1 0-1,1 0 1,-1 0-1,1 0 1,-1 0-1,0 0 1,1 0 0,-1-1-1,1 1 1,-1 0-1,0 0 1,1-1 0,-1 1-1,1 0 1,-1 0-1,0-1 1,1 1-1,-1 0 1,0-1 0,0 1-1,1-1 1,-1 0-1,18-39 613,-13 19-629,-2-1 0,3-29 0,-6 45 0,1 1 0,-1 0 0,0 0 0,-1-1 0,1 1 0,-1 0 0,0 0 0,0-1 0,-1 1 0,1 0 0,-1 0 0,0 1 0,0-1 0,-1 0 0,-4-6 0,6 10-20,0 0 0,1 0 0,-1 0 0,0 0 0,0 1 0,0-1 1,0 0-1,0 0 0,0 1 0,0-1 0,0 1 0,0-1 0,0 1 0,0-1 0,0 1 0,0 0 0,0-1 0,0 1 0,-1 0 1,1 0-1,0 0 0,0 0 0,0 0 0,0 0 0,-1 0 0,1 0 0,0 1 0,0-1 0,0 0 0,0 1 0,0-1 1,0 1-1,0-1 0,0 1 0,0 0 0,0-1 0,0 1 0,0 0 0,0-1 0,-1 3 0,1-2-19,0 0-1,1 0 1,-1 1-1,0-1 1,1 1-1,-1-1 0,1 0 1,0 1-1,-1-1 1,1 1-1,0-1 1,0 1-1,0-1 1,0 1-1,0-1 1,0 1-1,1-1 1,-1 0-1,0 1 0,1-1 1,-1 1-1,1-1 1,-1 0-1,1 1 1,0-1-1,-1 0 1,1 0-1,0 1 1,0-1-1,0 0 1,2 1-1,2 2-324,1 0 0,-1-1 0,1 0 0,0 0 0,0-1-1,0 0 1,1 0 0,-1 0 0,1-1 0,-1 0 0,1 0 0,-1 0 0,11-1 0,1 0-1163,0-1 0,1 0 0,29-7 0,-36 5 1259,0 0-1,0 0 1,-1-2 0,0 1-1,0-1 1,0-1 0,0 0 0,-1-1-1,0 0 1,0 0 0,12-12 0,-18 4 1368,-15 13 628,-18 12 211,21-3-1617,1-1 0,0 1 0,0 0 0,1 1-1,0 0 1,0 0 0,1 0 0,0 1 0,1 0 0,0 0 0,0 0 0,1 0 0,0 0 0,0 1-1,1 0 1,0-1 0,1 1 0,0 0 0,1 18 0,1-27-290,-1 1 0,0-1 0,1 1 0,0-1 0,-1 1 1,1-1-1,0 1 0,-1-1 0,1 0 0,0 0 0,0 1 0,0-1 0,0 0 0,0 0 0,1 0 0,-1 0 0,0 0 1,0 0-1,1 0 0,-1-1 0,1 1 0,-1 0 0,0-1 0,1 1 0,-1-1 0,1 1 0,0-1 0,-1 0 1,1 0-1,-1 0 0,1 0 0,-1 0 0,1 0 0,-1 0 0,4-1 0,0 1 36,1-1 0,0 0 0,0 0 0,0 0 0,-1-1 0,1 0 0,-1 0 0,9-4 0,0-3 14,-2-1-1,1 0 1,-1-1 0,0-1-1,12-16 1,-18 22-87,-2 0-1,1 0 1,-1-1 0,0 0 0,0 0-1,0 0 1,-1 0 0,-1 0 0,1-1-1,-1 0 1,0 1 0,1-15 0,-7 17-1176,-6 10 328,-6 11-39,11-7 449,1 0 0,0 0 0,0 1 0,1-1 0,1 1 0,-3 13-1,5-20 169,-1 1 0,1 0 0,0 0 0,0-1 0,0 1 0,1 0 0,0 0 0,1 7 0,-1-10 91,-1 1 1,1-1-1,0 0 1,0 1 0,0-1-1,-1 0 1,1 1-1,0-1 1,0 0 0,1 0-1,-1 0 1,0 0-1,0 0 1,0 0 0,1 0-1,-1-1 1,1 1-1,-1 0 1,0-1 0,1 1-1,-1-1 1,2 1-1,25 1-4460,4-2-983</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7.622"/>
    </inkml:context>
    <inkml:brush xml:id="br0">
      <inkml:brushProperty name="width" value="0.025" units="cm"/>
      <inkml:brushProperty name="height" value="0.025" units="cm"/>
    </inkml:brush>
  </inkml:definitions>
  <inkml:trace contextRef="#ctx0" brushRef="#br0">114 152 13357,'0'0'3160,"-11"6"-411,-1 2-2125,0 0-1,1 0 1,0 1 0,-12 13-1,20-20-516,0 1 0,0 0 0,0 0-1,1 0 1,-1 0 0,1 0 0,0 1-1,0-1 1,0 1 0,1-1 0,-1 1-1,1 0 1,0 0 0,0 0 0,0 0-1,0-1 1,1 1 0,-1 0 0,1 0-1,0 0 1,1 0 0,-1 0 0,2 7-1,-1-10-91,0 0 0,0 0 0,0 0 0,0 0 0,0 0 0,0 0 0,0-1 0,0 1 0,0 0-1,1-1 1,-1 1 0,0-1 0,0 1 0,1-1 0,-1 0 0,0 1 0,1-1 0,-1 0 0,0 0 0,1 0-1,-1 0 1,0 0 0,1 0 0,-1 0 0,0-1 0,1 1 0,-1 0 0,0-1 0,2 0 0,40-16 290,-25 3-131,-1-1-1,0 0 1,-1-2 0,-1 0-1,-1 0 1,0-1 0,-1-1 0,-1 0-1,-1-1 1,0-1 0,-2 1-1,8-25 1,-11 13-70,-10 25-166,-7 18 52,1 5 188,1 0-1,1 1 1,0 0-1,1 0 1,1 1-1,1-1 1,1 1-1,0 1 1,1-1-1,1 0 1,0 30-1,2-45-162,0 0 1,0-1-1,1 1 0,-1 0 1,1 0-1,-1-1 0,1 1 1,0-1-1,0 1 0,0 0 1,0-1-1,1 0 0,-1 1 1,1-1-1,-1 0 0,1 0 1,0 0-1,0 0 0,0 0 1,0 0-1,0 0 0,0-1 1,1 1-1,-1-1 0,1 0 1,-1 1-1,1-1 0,-1 0 1,1-1-1,-1 1 0,1 0 1,0-1-1,-1 1 0,1-1 0,4 0 1,1 1 3,0-1 0,0 0 0,0-1 0,0 0 0,0 0 0,0-1 0,0 0 0,0 0 0,0-1 0,0 0 0,7-4 0,4-4-3,-1-1 0,0-1 0,30-27 1,-42 35 20,-1 1 1,0-2 0,-1 1-1,1 0 1,-1-1-1,0 0 1,-1 0 0,1 0-1,-1-1 1,0 1 0,-1-1-1,0 0 1,0 1 0,0-1-1,1-14 1,-3 20-13,0 0 1,-1 1-1,1-1 0,0 0 1,0 0-1,-1 0 1,1 0-1,0 1 0,-1-1 1,1 0-1,-1 1 1,1-1-1,-1 0 0,1 1 1,-1-1-1,0 0 1,1 1-1,-1-1 0,0 1 1,1-1-1,-1 1 0,0-1 1,0 1-1,0 0 1,1-1-1,-1 1 0,0 0 1,0 0-1,0 0 1,0 0-1,1-1 0,-1 1 1,0 0-1,0 0 1,0 1-1,0-1 0,0 0 1,1 0-1,-1 0 0,0 0 1,0 1-1,0-1 1,1 0-1,-3 2 0,-1-1-27,0 0-1,-1 1 0,1-1 1,0 1-1,0 0 0,0 0 1,-5 4-1,4-1 5,1-1 1,0 1-1,1 0 0,-1 0 1,1 0-1,0 0 0,0 0 1,1 1-1,0-1 0,0 1 1,-2 8-1,3-11 0,0-1 0,1 1-1,0 0 1,-1-1 0,1 1 0,0-1 0,0 1-1,0-1 1,1 1 0,-1-1 0,1 1-1,-1 0 1,1-1 0,0 0 0,0 1 0,0-1-1,0 0 1,0 1 0,1-1 0,-1 0 0,1 0-1,-1 0 1,1 0 0,0 0 0,0 0 0,0-1-1,0 1 1,4 2 0,7 2-497,0-1 0,1-1 0,-1 0 0,1 0 0,0-1 0,0-1 0,1-1 0,-1 0 0,0-1 0,19-1 0,-8-3-6840</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08.399"/>
    </inkml:context>
    <inkml:brush xml:id="br0">
      <inkml:brushProperty name="width" value="0.025" units="cm"/>
      <inkml:brushProperty name="height" value="0.025" units="cm"/>
    </inkml:brush>
  </inkml:definitions>
  <inkml:trace contextRef="#ctx0" brushRef="#br0">137 173 5381,'6'-8'4532,"-1"2"-3351,-1 2-344,-1 0-1,1-1 1,-1 1-1,0-1 0,0 1 1,0-1-1,-1 0 1,1 0-1,-1 0 0,-1-1 1,1 1-1,1-9 0,-3 13-718,0 0 0,-1 1 0,1-1 0,0 0-1,0 1 1,-1-1 0,1 0 0,-1 1 0,1-1-1,0 0 1,-1 1 0,1-1 0,-1 1 0,1-1-1,-1 1 1,0-1 0,1 1 0,-1-1 0,0 1 0,1-1-1,-1 1 1,0 0 0,1-1 0,-1 1 0,0 0-1,0 0 1,1 0 0,-1 0 0,0 0 0,0-1-1,1 1 1,-1 0 0,0 1 0,0-1 0,0 0-1,1 0 1,-1 0 0,0 0 0,1 1 0,-2-1-1,-34 12 872,26-3-970,-1 1 0,1 0-1,0 1 1,1-1 0,0 2-1,1-1 1,1 1 0,0 1-1,0-1 1,1 1 0,0 0 0,2 1-1,-1-1 1,2 1 0,-1 0-1,2 0 1,-2 27 0,4-39-15,0-1 1,0 0-1,-1 1 1,1-1-1,0 0 1,1 1-1,-1-1 1,0 0-1,0 1 1,0-1-1,1 0 1,-1 0-1,1 1 1,-1-1-1,1 0 1,-1 0-1,1 0 1,0 1-1,0-1 1,0 0 0,-1 0-1,1 0 1,0 0-1,0 0 1,0-1-1,0 1 1,1 0-1,-1 0 1,0-1-1,0 1 1,0 0-1,1-1 1,-1 0-1,0 1 1,0-1-1,1 0 1,-1 1-1,0-1 1,1 0-1,-1 0 1,0 0-1,1 0 1,1-1-1,2 0 41,1 0 0,0 0 0,-1-1-1,1 0 1,-1 0 0,0-1-1,0 0 1,0 0 0,6-4 0,16-14 200,0-1 0,-1-2 1,31-37-1,-43 44-172,-1 0-1,0 0 1,-2-2-1,0 1 1,-1-2-1,13-33 1,-22 49-58,0 0 1,0 0-1,0 0 0,-1 0 0,0 0 1,1 0-1,-1 0 0,-1 0 1,0-7-1,1 10-16,0 1 1,0 0 0,0-1-1,0 1 1,0 0 0,-1-1-1,1 1 1,0 0-1,0-1 1,0 1 0,0 0-1,-1-1 1,1 1-1,0 0 1,0-1 0,-1 1-1,1 0 1,0 0 0,-1-1-1,1 1 1,0 0-1,-1 0 1,1 0 0,0-1-1,-1 1 1,1 0-1,0 0 1,-1 0 0,1 0-1,-1 0 1,1 0 0,0 0-1,-1 0 1,0 0-1,0 0-9,-1 1 0,0 0-1,1 0 1,-1 0 0,1 0 0,-1 0-1,1 0 1,-1 1 0,1-1-1,0 0 1,0 1 0,-2 2-1,-10 15 72,1 0-1,1 1 1,1 0-1,1 1 1,1 0-1,0 1 1,2 0-1,0 0 1,2 0-1,0 0 1,0 37-1,3-57-45,1 0 0,0 0 0,0-1-1,0 1 1,1 0 0,-1 0 0,0-1 0,0 1-1,1 0 1,-1-1 0,1 1 0,0 0 0,0-1-1,-1 1 1,1-1 0,0 1 0,0-1 0,0 1-1,0-1 1,3 2 0,-3-2-2,1 0 1,-1-1-1,1 1 0,-1-1 0,1 1 1,-1-1-1,1 0 0,0 0 1,-1 0-1,1 0 0,-1 0 1,1 0-1,0 0 0,-1 0 0,1 0 1,-1-1-1,1 1 0,1-2 1,5-1-2,0 0 0,-1-1 1,0 0-1,0-1 0,0 0 1,0 0-1,8-8 0,-7 5-546,0-1-1,-1 0 0,0 0 0,0 0 1,6-12-1,-10 15-506,0 0 0,-1 0 0,0 0 0,0 0 0,-1 0 0,2-11 0,-1-18-6214</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0.738"/>
    </inkml:context>
    <inkml:brush xml:id="br0">
      <inkml:brushProperty name="width" value="0.025" units="cm"/>
      <inkml:brushProperty name="height" value="0.025" units="cm"/>
    </inkml:brush>
  </inkml:definitions>
  <inkml:trace contextRef="#ctx0" brushRef="#br0">92 0 18449,'0'0'5563,"0"14"-5082,-6 69 1386,-32 147 1,22-154-733,3-1-1,3 2 1,1 93 0,9-168-1135,1-1 0,-1 1 0,0 0 0,1 0 0,-1 0 0,1 0 0,-1 0 0,1-1 0,0 1 0,0 0 0,-1-1 0,1 1 0,1 0 0,-1-1 0,0 1 0,0-1 0,2 2 0,8-3 0,-4-18 0,-3-26-218,-3 0 1,-1 0-1,-12-77 0,-1-49-294,13 170 416,33 26-32,-30-25 174,0 0 0,0-1 0,1 1 0,-1-1 0,0 1 0,0-1 0,0 0 0,1 0 0,-1-1 0,0 1 0,0-1 0,0 1 0,0-1 0,1 0 0,-1 0 0,5-3-1,34-6-1872,-38 9 1692,1 0-1,0 0 1,-1 0 0,1-1 0,-1 1 0,0-1 0,1-1-1,-1 1 1,0 0 0,0-1 0,0 0 0,-1 0 0,1 0-1,-1 0 1,0-1 0,1 1 0,2-5 0,2-3 55,1-1 1,-1 1 0,-1-2 0,9-19-1,-9 12 98,-1-1-1,0 0 1,-2-1-1,-1 1 0,0-1 1,-1 0-1,-2-28 0,-17 88 63,-5 32 798,2 0-1,4 1 0,3 1 0,2 0 1,0 139-1,13-186-877,-2-24 0,1-1 0,-1 1 0,0 0 0,0 0 0,0-1 0,0 1 0,0 0 0,1 0 0,-1-1 0,0 1 0,1 0 0,-1-1 0,0 1 0,1 0 0,-1-1 0,1 1 0,-1 0 0,1-1 0,0 1 0,-1-1 0,1 1 0,-1-1 0,1 0 0,0 1 0,-1-1 0,2 1 0,0-3 0,-1 0 0,0-1 0,0 1 0,0 0 0,0-1 0,0 1 0,0-1 0,-1 1 0,1-1 0,-1 1 0,0-5 0,1 5 0,3-38 0,-2-53 0,-2 60 0,1-1 0,10-59 0,-8 99 0,1-1 0,0 0 0,1 0 0,-1 0 0,1-1 0,0 1 0,0-1 0,9 6 0,-9-9 0,0 0 0,-1 0 0,1-1 0,0 1 0,0-1 0,-1 0 0,1 0 0,0-1 0,-1 0 0,1 1 0,0-1 0,-1-1 0,1 1 0,-1-1 0,1 0 0,-1 0 0,0 0 0,0 0 0,0-1 0,0 0 0,0 0 0,0 0 0,3-4 0,-2 3 0,0-1 0,-1 0 0,0 0 0,1 0 0,-2 0 0,1-1 0,0 0 0,-1 0 0,0 0 0,-1 0 0,1 0 0,-1 0 0,-1-1 0,1 1 0,-1-1 0,1-6 0,-2 12 0,0 1 0,0 0 0,-1 0 0,1-1 0,0 1 0,0 0 0,0 0 0,0-1 0,-1 1 0,1 0 0,0 0 0,0 0 0,0-1 0,-1 1 0,1 0 0,0 0 0,0 0 0,-1 0 0,1 0 0,0-1 0,0 1 0,-1 0 0,1 0 0,0 0 0,-1 0 0,1 0 0,0 0 0,0 0 0,-1 0 0,1 0 0,0 0 0,0 0 0,-1 0 0,1 0 0,0 0 0,-1 0 0,1 1 0,0-1 0,0 0 0,-1 0 0,1 0 0,0 0 0,0 0 0,-1 1 0,1-1 0,0 0 0,0 0 0,-1 1 0,-13 7 0,8 0 0,-1-1 0,1 1 0,0 0 0,1 1 0,0 0 0,1-1 0,-1 1 0,2 1 0,-1-1 0,1 1 0,1-1 0,0 1 0,0 0 0,1 0 0,-1 14 0,2-24 0,0 1 0,1 0 0,-1-1 0,0 1 0,0-1 0,0 1 0,1 0 0,-1-1 0,0 1 0,0-1 0,1 1 0,-1-1 0,0 1 0,1-1 0,-1 0 0,1 1 0,-1-1 0,1 1 0,-1-1 0,1 0 0,-1 1 0,1-1 0,-1 0 0,1 0 0,-1 1 0,1-1 0,0 0 0,0 0 0,27 3 0,24-9 0,-2-5 0,-26 5 0,0 1 0,1 1 0,36-1 0,-72-26 0,5 17 0,0-1 0,0 1 0,2-1 0,0-1 0,1 1 0,-3-31 0,9 45 0,-1 0 0,0 1 0,1-1 0,0 0 0,-1 1 0,1-1 0,-1 1 0,1 0 0,-1 0 0,1 0 0,0 0 0,4 1 0,-6 0 0,244 4 0,-241-5 0,-3 0 0,0-1 0,1 1 0,-1 0 0,0 1 0,1-1 0,-1 0 0,0 0 0,0 0 0,1 1 0,-1-1 0,0 1 0,0-1 0,0 1 0,1-1 0,-1 1 0,0 0 0,0 0 0,0-1 0,0 1 0,0 0 0,0 0 0,-1 0 0,1 0 0,0 0 0,0 0 0,-1 0 0,1 0 0,0 1 0,-1-1 0,1 0 0,-1 0 0,0 0 0,1 1 0,-1-1 0,0 0 0,0 1 0,0-1 0,0 0 0,0 0 0,0 1 0,0-1 0,0 0 0,0 1 0,-1-1 0,1 0 0,-1 2 0,-3 9 0,1 0 0,-2 0 0,-10 21 0,11-24 0,0-2 0,0 0 0,0 1 0,1-1 0,-1 1 0,2 0 0,-1 0 0,1 0 0,0 0 0,1 0 0,0 0 0,0 10 0,1-17 0,0 0 0,1-1 0,-1 1 0,1-1 0,-1 1 0,1 0 0,-1-1 0,1 1 0,-1-1 0,1 1 0,-1-1 0,1 0 0,0 1 0,-1-1 0,1 0 0,0 1 0,-1-1 0,1 0 0,0 0 0,0 0 0,-1 1 0,1-1 0,0 0 0,-1 0 0,1 0 0,0 0 0,0 0 0,-1 0 0,1-1 0,0 1 0,0 0 0,-1 0 0,1 0 0,0-1 0,-1 1 0,1 0 0,0-1 0,0 0 0,29-12 0,-14 1 0,0-1 0,-1 0 0,-1-1 0,-1-1 0,0 0 0,0-1 0,-2 0 0,0-1 0,-1 0 0,15-35 0,-30 73 0,0 0 0,2 0 0,0 1 0,1-1 0,3 35 0,-2-54 0,1 0 0,0 0 0,0 0 0,0 1 0,1-1 0,-1 0 0,0 0 0,1 0 0,0 0 0,-1 0 0,1 0 0,0 0 0,0 0 0,0 0 0,0 0 0,0 0 0,1-1 0,2 4 0,-3-4 0,1 0 0,-1 0 0,1-1 0,-1 1 0,1 0 0,-1-1 0,1 0 0,0 1 0,-1-1 0,1 0 0,0 0 0,0 0 0,-1 0 0,1 0 0,0 0 0,-1 0 0,1 0 0,2-2 0,4 0 0,-1-1 0,0 0 0,-1 0 0,1-1 0,-1 1 0,1-2 0,-1 1 0,0-1 0,7-7 0,-3 1 0,0 0 0,-1-1 0,0 0 0,-1-1 0,11-23 0,-15 29 0,-1 0 0,-1 0 0,1 0 0,-1-1 0,-1 1 0,1-1 0,-1 0 0,-1 1 0,1-1 0,-1 0 0,0 0 0,-3-13 0,3 19 2,-1 1-1,1 0 1,-1-1-1,1 1 1,-1 0 0,1-1-1,-1 1 1,0 0 0,0 0-1,1 0 1,-1 0-1,0-1 1,0 1 0,0 0-1,0 1 1,-1-1-1,1 0 1,0 0 0,0 0-1,0 1 1,-1-1 0,1 0-1,0 1 1,-1 0-1,1-1 1,0 1 0,-1 0-1,1-1 1,-1 1 0,1 0-1,0 0 1,-1 0-1,1 0 1,-1 0 0,1 1-1,0-1 1,-1 0-1,1 1 1,0-1 0,-1 1-1,1-1 1,0 1 0,-1 0-1,1-1 1,0 1-1,-1 1 1,1-2-10,-1 1 1,1-1-1,0 1 1,0-1-1,0 1 0,0-1 1,0 1-1,0 0 1,0 0-1,0-1 0,0 1 1,1 0-1,-1 0 1,0 0-1,0 0 0,1 0 1,-1 0-1,1 0 1,-1 0-1,1 0 0,-1 1 1,1-1-1,-1 0 1,1 0-1,0 0 0,0 0 1,0 1-1,0-1 0,0 0 1,0 0-1,0 0 1,0 1-1,0-1 0,0 0 1,1 0-1,-1 0 1,0 0-1,1 1 0,-1-1 1,1 0-1,0 0 1,-1 0-1,1 0 0,0 0 1,-1 0-1,1 0 1,0 0-1,0-1 0,2 3 1,5 1-1142,0-1 0,0 1 1,0-1-1,0-1 1,1 1-1,-1-1 0,1-1 1,17 2-1,-6-2-2754,1-1 0,36-4-1,-16-9 1777,-23 0 4237,-10-3 4949,-14 13-2792,-19 9-3629,18-2-405,1 1-1,0 0 0,0 0 1,1 0-1,-1 1 0,-7 11 0,8-11 375,1 0 1,-1 1-1,1-1 0,1 1 0,-1 0 0,1 0 0,1 0 0,-1 0 0,1 0 0,0 1 1,1-1-1,-1 9 0,4-15-558,0 0 1,0 0 0,0 0-1,0 0 1,0-1 0,0 1-1,1-1 1,-1 0-1,0 0 1,0 1 0,1-2-1,-1 1 1,0 0-1,0 0 1,1-1 0,1 0-1,7-1-68,1-1 1,-1-1-1,0 0 0,-1 0 0,18-11 0,-20 10-22,1 1-1,0-1 1,0 2-1,0-1 0,0 1 1,0 0-1,1 1 1,-1 0-1,11 0 1,-19 2 38,0 0 1,0 0-1,0 0 0,0 0 1,0 1-1,0-1 1,0 0-1,0 1 0,-1-1 1,1 1-1,0-1 0,0 1 1,0-1-1,0 1 1,-1-1-1,1 1 0,0 0 1,0-1-1,-1 1 1,1 0-1,-1 0 0,1-1 1,0 1-1,-1 0 0,0 0 1,1 0-1,-1 0 1,0 0-1,1 0 0,-1 0 1,0 0-1,0 2 1,1 37 156,-2-27-19,2-13-132,-1 0 1,0 1 0,0-1 0,0 0 0,0 0 0,0 0-1,0 0 1,0 1 0,0-1 0,0 0 0,0 0-1,1 0 1,-1 0 0,0 0 0,0 1 0,0-1-1,0 0 1,0 0 0,1 0 0,-1 0 0,0 0-1,0 0 1,0 0 0,0 0 0,1 0 0,-1 1 0,0-1-1,0 0 1,0 0 0,0 0 0,1 0 0,-1 0-1,0 0 1,0 0 0,0 0 0,1 0 0,-1 0-1,0-1 1,0 1 0,0 0 0,1 0 0,-1 0-1,0 0 1,0 0 0,0 0 0,0 0 0,0 0 0,1 0-1,-1-1 1,0 1 0,0 0 0,0 0 0,0 0-1,0 0 1,0 0 0,1-1 0,-1 1 0,0 0-1,0 0 1,0 0 0,0-1 0,10-8 128,-4 1-136,0 0 1,0-1-1,-1 1 0,0-1 1,-1 0-1,0-1 0,0 1 1,-1-1-1,0 0 0,-1 1 1,0-1-1,-1 0 0,1 0 1,-2-1-1,0-12 0,0 23-81,0 0 0,0 0 0,0 0 0,0 0 0,0 0-1,0 0 1,0 0 0,0 0 0,0 0 0,0 0 0,0 0 0,0 0-1,-1 0 1,1 0 0,0 1-511,0-1 511,0 0 0,0 0 0,0 0 0,0 0 0,0 0-1,0 0 1,0 0 0,0 0 0,-1 0 0,1 0 0,0 0 0,0 0-1,0 0 1,0 0 0,0 0 0,0 0 0,0 0 0,0 0 0,0 0-1,0 0 1,0 0 0,0 0 0,0 0 0,-1 0 0,11 10-1407,-2-7 652,0 0 0,0-1 0,0 0 0,1 0 0,-1-1 0,1 0 0,9 0 0,35-2-7205,-49 0 7238,29-1-7953</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1.094"/>
    </inkml:context>
    <inkml:brush xml:id="br0">
      <inkml:brushProperty name="width" value="0.025" units="cm"/>
      <inkml:brushProperty name="height" value="0.025" units="cm"/>
    </inkml:brush>
  </inkml:definitions>
  <inkml:trace contextRef="#ctx0" brushRef="#br0">98 155 11050,'-1'-15'6295,"0"14"-6185,0 1-1,1 0 1,-1 0 0,1 0-1,-1-1 1,0 1-1,1 0 1,-1 0 0,1 0-1,-1 0 1,0 0 0,1 0-1,-1 0 1,0 0 0,1 0-1,-1 1 1,1-1-1,-1 0 1,0 0 0,1 0-1,-1 1 1,1-1 0,-1 0-1,1 1 1,-1-1 0,0 1-1,-30 26 1372,26-21-1015,0 1 0,0-1 1,0 1-1,1-1 0,0 1 0,1 0 0,0 1 1,0-1-1,0 1 0,1-1 0,0 1 1,0 0-1,1 0 0,-1 12 0,3-19-434,-1 0 0,1 0 0,0-1 0,-1 1 1,1 0-1,0-1 0,0 1 0,-1 0 0,1-1 0,0 1 0,0-1 0,0 1 0,0-1 0,0 0 0,0 1 0,-1-1 0,1 0 0,0 0 0,0 1 1,0-1-1,0 0 0,0 0 0,0 0 0,0 0 0,0 0 0,0 0 0,0-1 0,0 1 0,1-1 0,33-6 186,-22 1-219,-1-1-1,1-1 1,-1 0-1,-1 0 1,0-1 0,0-1-1,-1 0 1,0 0-1,0-1 1,8-13 0,-5 5-4,-1 0 0,0-1 1,-1 0-1,-1-1 1,11-34-1,-17 30-3,-15 34 57,-18 36 311,11-12 302,-21 53 1,35-76-561,1 0 0,0 1 1,0-1-1,1 1 0,1-1 1,0 1-1,0 0 0,1 0 0,0 0 1,2 11-1,-2-20-165,1-1 1,-1 1-1,0-1 1,1 0-1,-1 1 1,1-1-1,0 0 1,-1 0-1,1 1 1,0-1-1,0 0 1,0 0-1,-1 0 1,1 0-1,0 0 1,1 0-1,-1 0 1,0 0-1,0 0 1,0 0-1,0-1 1,1 1-1,1 0 1,0 0-312,1 0 1,-1-1 0,0 1 0,1-1-1,-1 0 1,0 0 0,1 0 0,-1 0-1,7-2 1,-1 0-991,0-1 0,-1 0 0,1 0-1,0-1 1,-1 0 0,13-8 0,10-12-8645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1.440"/>
    </inkml:context>
    <inkml:brush xml:id="br0">
      <inkml:brushProperty name="width" value="0.025" units="cm"/>
      <inkml:brushProperty name="height" value="0.025" units="cm"/>
    </inkml:brush>
  </inkml:definitions>
  <inkml:trace contextRef="#ctx0" brushRef="#br0">93 1 10570,'0'0'11873,"-8"3"-9909,2 0-1808,-42 22 3154,46-23-3162,0-1 1,0 1-1,0 0 0,0 0 1,0-1-1,0 1 0,0 0 1,0 1-1,1-1 0,-1 0 1,1 0-1,-1 1 0,1-1 1,0 1-1,0-1 0,0 1 1,0 0-1,1-1 1,-1 5-1,1-6-149,0 0 0,1 0 0,-1 0 0,1 0 0,-1 0 1,1 0-1,-1 0 0,1 0 0,-1 0 0,1 0 0,0 0 0,0 0 0,-1 0 0,1-1 0,0 1 1,0 0-1,0-1 0,0 1 0,0-1 0,0 1 0,0-1 0,0 1 0,0-1 0,0 0 1,2 1-1,36 8-674,-27-7 172,14 4 199,74 19-1550,-91-22 1724,0 1 1,0-1 0,-1 1 0,0 1 0,0 0 0,0 0 0,0 0-1,11 12 1,-17-16 168,-1 0 0,0 1-1,1-1 1,-1 1 0,0-1 0,1 1 0,-1 0-1,0 0 1,0-1 0,-1 1 0,1 0-1,0 0 1,0 0 0,-1 0 0,1 0-1,-1 0 1,0 0 0,0 0 0,0 0-1,1 0 1,-2 0 0,1 0 0,0 0-1,0 0 1,-1 2 0,-1-1 119,0 0 1,1 0-1,-1 0 0,-1 0 1,1-1-1,0 1 0,-1-1 1,1 1-1,-1-1 0,0 0 1,1 0-1,-1 0 0,-4 2 1,-8 3 378,1 0 0,-1-1 1,0-1-1,0-1 1,-21 4-1,31-7-537,-49 5 0,52-6 0,1 0 0,0 0 0,-1 0 0,1 0 0,-1 0 0,1 0 0,-1 0 0,1 0 0,0-1 0,-1 1 0,1-1 0,-1 1 0,1-1 0,0 1 0,-1-1 0,1 0 0,0 1 0,0-1 0,0 0 0,0 0 0,0 0 0,0 0 0,0 0 0,0 0 0,0 0 0,0-1 0,0 1 0,0 0 0,1 0 0,-2-3 0,3-41-3110,1 37 1399,0 0-1,1 0 1,-1 0 0,2 0-1,7-14 1,9-13-7685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6.300"/>
    </inkml:context>
    <inkml:brush xml:id="br0">
      <inkml:brushProperty name="width" value="0.025" units="cm"/>
      <inkml:brushProperty name="height" value="0.025" units="cm"/>
    </inkml:brush>
  </inkml:definitions>
  <inkml:trace contextRef="#ctx0" brushRef="#br0">194 12 8040,'0'0'14381,"-9"-3"-12091,0 1-1867,0 0 0,1 0 0,-1 1 0,0 0 0,0 1 0,0 0 0,-17 1 0,21 0-382,1 0 1,-1 0-1,0 0 0,1 1 0,-1-1 0,1 1 0,-1 0 0,1 0 0,0 1 1,0-1-1,0 1 0,0 0 0,1 0 0,-1 0 0,1 1 0,-1-1 1,1 1-1,0 0 0,-2 5 0,3-7-51,0 0-1,1 1 1,-1-1 0,1 1 0,0-1-1,0 1 1,0 0 0,0-1 0,0 1-1,1 0 1,-1 0 0,1-1 0,-1 1-1,1 0 1,0 0 0,1 0-1,0 5 1,0-6-6,0-1 0,1 1 1,-1-1-1,1 1 0,-1-1 0,1 0 0,-1 1 0,1-1 0,0 0 0,0 0 1,0 0-1,0 0 0,0-1 0,0 1 0,0-1 0,0 1 0,0-1 0,0 1 1,0-1-1,0 0 0,0 0 0,0 0 0,4-1 0,7 1-3,-1 1 0,0 0 1,1 1-1,-1 0 0,0 1 0,14 5 0,-22-7 6,-1 0-1,0 1 1,1 0-1,-1 0 1,0 0-1,0 0 1,0 0-1,0 1 1,0-1-1,0 1 1,-1 0-1,1 0 1,-1 0-1,0 0 1,0 0-1,0 0 0,0 1 1,0-1-1,-1 1 1,0-1-1,1 1 1,-2-1-1,1 1 1,1 6-1,-2-6 100,0 1-1,0 0 0,-1 0 0,1 0 0,-1 0 0,0-1 1,0 1-1,-1 0 0,1-1 0,-1 1 0,0-1 0,0 1 1,-1-1-1,1 0 0,-1 0 0,0 0 0,0 0 1,-6 5-1,3-3 142,-1 0 0,0-1 1,0 0-1,-1 0 0,1-1 1,-1 0-1,0 0 0,0 0 1,-15 3-1,22-6-273,0-1-1,-1 1 1,1-1-1,0 0 1,0 1 0,0-1-1,0 0 1,0 0-1,0 0 1,-1 0-1,1 0 1,0 0 0,0 0-1,0 0 1,0-1-1,0 1 1,-1 0-1,1-1 1,0 1 0,0 0-1,0-1 1,0 0-1,-1 0 1,2 0-111,-1 0 0,1 0 0,-1 0-1,1 0 1,0 0 0,-1 0 0,1 0 0,0 0 0,0 0 0,0 0-1,0 0 1,0-1 0,0 1 0,0 0 0,0 0 0,1 0 0,-1 0-1,0 0 1,1-2 0,4-9-2145,0 1 1,1-1-1,9-13 0,-10 16 263,25-41-10933</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1.798"/>
    </inkml:context>
    <inkml:brush xml:id="br0">
      <inkml:brushProperty name="width" value="0.025" units="cm"/>
      <inkml:brushProperty name="height" value="0.025" units="cm"/>
    </inkml:brush>
  </inkml:definitions>
  <inkml:trace contextRef="#ctx0" brushRef="#br0">59 1 9865,'0'0'15023,"-36"50"-12493,26-28-512,2 0-801,4 0-160,4-1-577,0 0-351,0 1-33,6 0-353,2 1-447,-2 0-898,-1-3-1889,-1-1-1538,0-5-2850</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12.135"/>
    </inkml:context>
    <inkml:brush xml:id="br0">
      <inkml:brushProperty name="width" value="0.025" units="cm"/>
      <inkml:brushProperty name="height" value="0.025" units="cm"/>
    </inkml:brush>
  </inkml:definitions>
  <inkml:trace contextRef="#ctx0" brushRef="#br0">15 1 20916,'0'0'10538,"-14"55"-9225,14-49-1313,0-4 0,6-2 0,1 0-705,0-14-15598</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0.918"/>
    </inkml:context>
    <inkml:brush xml:id="br0">
      <inkml:brushProperty name="width" value="0.025" units="cm"/>
      <inkml:brushProperty name="height" value="0.025" units="cm"/>
    </inkml:brush>
  </inkml:definitions>
  <inkml:trace contextRef="#ctx0" brushRef="#br0">0 713 9385,'0'0'15262,"14"-8"-13868,3-3-1115,-1 0 0,0-1 1,-1 0-1,-1-2 1,26-28-1,338-515 1194,-371 545-1364,-6 10-9,0-1 0,1 0 0,-1 0 0,1 1 0,0-1 0,-1 1 0,1 0 0,0-1 0,0 1 0,1 0 1,-1 0-1,4-3 0,-4 30 118,-5 18 137,-2 0-1,-2-1 0,-21 74 0,-3 16 178,19-68-532,2 0 0,3 0 0,3 106 0,4-170 0,0 2 0,0 0 0,0 0 0,0 0 0,0 0 0,0 0 0,1-1 0,-1 1 0,1 0 0,-1 0 0,1 0 0,0-1 0,-1 1 0,1 0 0,0-1 0,0 1 0,0-1 0,3 3 0,-3-5-18,-1-1 0,1 1 1,0-1-1,-1 0 0,1 0 0,-1 1 1,0-1-1,1 0 0,-1 0 0,0 0 1,0 1-1,0-1 0,0-3 0,0 5-43,-2-12-676,1 0-1,-1 0 1,-1 0-1,0 0 1,-1 1-1,0 0 1,0-1-1,-1 1 1,-7-10-1,-2-3-634,-1 1-1,-35-40 0,5 21 2554,10 24 3953,87 4-1931,82-22-3603,-45 8-8280,-55 17 571</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1.370"/>
    </inkml:context>
    <inkml:brush xml:id="br0">
      <inkml:brushProperty name="width" value="0.025" units="cm"/>
      <inkml:brushProperty name="height" value="0.025" units="cm"/>
    </inkml:brush>
  </inkml:definitions>
  <inkml:trace contextRef="#ctx0" brushRef="#br0">170 7 19282,'0'0'8456,"-11"-2"-7110,-34-3-225,40 5-1041,1 1 0,0-1 1,0 0-1,-1 1 1,1 0-1,0 0 0,0 0 1,0 1-1,0 0 1,0-1-1,1 1 0,-1 0 1,0 1-1,1-1 1,0 1-1,-1-1 0,1 1 1,0 0-1,-4 6 1,3-5-71,1 1 1,-1-1-1,1 1 1,0 0 0,0 0-1,1 0 1,0 0-1,0 0 1,0 0 0,0 1-1,1-1 1,0 1-1,-1 6 1,3-11-11,-1 0 0,1 1 0,-1-1 0,1 0 0,0 0 0,0 0 0,-1 0 0,1 0 0,0 0 0,0 0 0,0 0 0,0 0 0,0-1 0,0 1 0,0 0 0,1-1 0,-1 1 0,0 0 0,0-1 0,0 0 0,1 1 0,-1-1 0,0 0-1,0 1 1,1-1 0,-1 0 0,0 0 0,3 0 0,48 3 77,-42-3-57,15 0 90,-10 0-187,0 0 0,0 1 0,-1 0 1,1 1-1,23 7 0,-35-8 78,0 0 0,-1 0 1,1 0-1,0 1 0,-1-1 0,1 1 0,-1 0 1,0-1-1,1 1 0,-1 0 0,0 1 0,0-1 1,0 0-1,0 1 0,-1-1 0,1 1 1,-1-1-1,1 1 0,-1-1 0,0 1 0,0 0 1,0 0-1,-1 0 0,1 0 0,-1 0 1,1 0-1,-1 0 0,0 0 0,0 0 0,0 0 1,0-1-1,-1 1 0,-1 6 0,0-3 41,0 1-1,-1-1 0,1 0 0,-1 0 0,0 0 1,-1-1-1,0 1 0,0-1 0,0 0 0,0 0 1,-1 0-1,0-1 0,0 1 0,-5 3 0,-1 0 26,-1 0 0,1-1 0,-1 0 0,0-1 0,-24 9 0,28-13-56,0 0 0,1 0 0,-1-1-1,0 0 1,0 0 0,-16-1 0,23 0-36,-1 0-1,0 0 1,1 0-1,-1-1 0,1 1 1,-1 0-1,0-1 1,1 0-1,-1 1 1,1-1-1,0 0 1,-1 1-1,1-1 1,-1 0-1,1 0 1,0 0-1,0 0 1,0 0-1,-1-1 1,1 1-1,0 0 1,0 0-1,1-1 0,-1 1 1,0-1-1,0 1 1,1-1-1,-1 1 1,1-1-1,-1 1 1,1-1-1,-1 1 1,1-1-1,0 0 1,0 1-1,0-1 1,0 0-1,0 1 1,1-3-1,-1 3-548,0 0-1,1 0 1,-1 0-1,0 0 1,1 0 0,-1 0-1,1 0 1,-1 0-1,1 0 1,0 0 0,-1 1-1,1-1 1,0 0-1,-1 0 1,1 1 0,0-1-1,0 0 1,0 1-1,1-2 1,13-7-11080</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2.352"/>
    </inkml:context>
    <inkml:brush xml:id="br0">
      <inkml:brushProperty name="width" value="0.025" units="cm"/>
      <inkml:brushProperty name="height" value="0.025" units="cm"/>
    </inkml:brush>
  </inkml:definitions>
  <inkml:trace contextRef="#ctx0" brushRef="#br0">179 41 9961,'0'0'17761,"0"-6"-16821,-1 2-845,-3-19 879,4 23-942,0-1 0,-1 1 0,1-1-1,-1 1 1,1-1 0,-1 1-1,1-1 1,-1 1 0,1-1-1,-1 1 1,0 0 0,1-1 0,-1 1-1,0 0 1,1-1 0,-1 1-1,0 0 1,1 0 0,-1 0 0,0 0-1,1 0 1,-1 0 0,0 0-1,0 0 1,1 0 0,-1 0-1,0 0 1,1 0 0,-1 0 0,0 1-1,1-1 1,-1 0 0,0 0-1,1 1 1,-1-1 0,1 1 0,-1-1-1,0 1 1,-8 4 53,1 1 0,0 0 1,0 0-1,0 1 0,1 0 1,0 0-1,0 1 0,-8 12 0,11-15-52,1-1-1,0 1 1,0-1-1,0 1 0,1 0 1,0 0-1,0 0 1,0 0-1,0 0 0,1 1 1,0-1-1,0 1 1,1-1-1,-1 0 0,1 1 1,0-1-1,2 10 1,-1-13-37,0 0 0,0 0 1,0 0-1,0 0 0,1-1 1,-1 1-1,1 0 1,0-1-1,-1 1 0,1-1 1,0 1-1,0-1 0,0 0 1,0 0-1,4 2 0,40 15-97,-18-9 63,-24-7 56,0 0 0,-1 0-1,1 1 1,0-1 0,-1 1-1,0-1 1,0 1 0,1 0 0,-2 0-1,1 1 1,0-1 0,-1 1-1,1-1 1,-1 1 0,0 0 0,0 0-1,2 7 1,-4-9-9,1 0 0,-1 0 0,0 0 0,0 1 0,0-1 1,0 0-1,0 0 0,-1 0 0,1 1 0,0-1 0,-1 0 0,0 0 0,0 0 0,1 0 0,-1 0 0,0 0 0,-1 0 1,1 0-1,0 0 0,-1-1 0,1 1 0,-1 0 0,1-1 0,-1 1 0,0-1 0,1 0 0,-1 1 0,0-1 0,0 0 1,0 0-1,0 0 0,0 0 0,0-1 0,0 1 0,-5 0 0,-3 2-9,-1 0 0,0-1 0,0-1 0,-1 0 0,-18 0 0,26-1 0,0 0 0,1 0 0,-1 0 0,0-1 0,0 0 0,0 1 0,1-1 0,-1 0 0,0-1 0,1 1 0,-1-1 0,1 0 0,-1 1 0,1-2 0,0 1 0,0 0 0,0-1 0,0 1 0,-4-6 0,7 8-69,0-1-1,0 0 1,0 1 0,1-1 0,-1 1-1,0-1 1,0 1 0,1-1-1,-1 1 1,0-1 0,1 1 0,-1-1-1,0 1 1,1-1 0,-1 1-1,1-1 1,-1 1 0,1 0 0,-1-1-1,1 1 1,-1 0 0,1 0-1,-1-1 1,1 1 0,0 0 0,-1 0-1,1 0 1,-1 0 0,1-1-1,0 1 1,-1 0 0,1 0 0,-1 0-1,2 1 1,35-8-4612,-24 5 2637,48-15-8280,-29 4 1932</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3.035"/>
    </inkml:context>
    <inkml:brush xml:id="br0">
      <inkml:brushProperty name="width" value="0.025" units="cm"/>
      <inkml:brushProperty name="height" value="0.025" units="cm"/>
    </inkml:brush>
  </inkml:definitions>
  <inkml:trace contextRef="#ctx0" brushRef="#br0">99 10 12460,'0'0'16479,"-9"-3"-15758,8 2-701,-1 0 1,0 0-1,1 0 0,-1 1 1,0-1-1,1 1 1,-1-1-1,0 1 0,0 0 1,0 0-1,0 0 0,1 0 1,-1 0-1,0 0 0,0 0 1,0 0-1,0 1 0,1-1 1,-1 1-1,0 0 0,0-1 1,1 1-1,-1 0 0,1 0 1,-3 2-1,0 1 74,0 1 0,1-1 0,0 1 0,0 0 0,0 0 0,0 1-1,1-1 1,0 0 0,-3 10 0,3-9 44,0 0 0,0 0-1,1 0 1,0 1 0,0-1 0,0 1-1,1 6 1,0-12-127,0 1 1,0-1-1,1 0 0,-1 1 0,1-1 0,-1 0 1,1 0-1,-1 1 0,1-1 0,0 0 0,0 0 0,0 0 1,-1 0-1,1 0 0,0 0 0,0 0 0,0 0 1,0 0-1,1 0 0,-1-1 0,0 1 0,0 0 1,0-1-1,1 1 0,-1-1 0,0 1 0,1-1 1,-1 0-1,0 1 0,1-1 0,-1 0 0,1 0 0,-1 0 1,0 0-1,1 0 0,2-1 0,3 1-5,-1-1-1,1 0 1,0 0-1,0-1 1,-1 0-1,1 0 0,-1 0 1,1-1-1,-1 0 1,6-4-1,56-44 37,-55 40-38,0 0 0,0 1 1,1 1-1,22-12 0,-35 21-4,0 0 0,-1 0 0,1 0 0,0-1 0,0 1 0,0 0 0,-1 0 0,1 0 0,0 0 0,0 0 0,0 0 0,-1 0 0,1 1 0,0-1 0,0 0 0,0 0 0,-1 1 0,1-1 0,0 0 0,0 1 0,-1-1 0,1 1 0,0-1 0,-1 1 0,1-1 0,-1 1 0,1-1 0,-1 1 0,1 0 0,-1-1 0,1 1 0,-1 0 0,1-1 0,-1 1 0,0 0 0,1 0 0,-1-1 0,0 1 0,0 0 0,0 0 0,1-1 0,-1 1 0,0 0 0,0 0 0,0 0 0,0 0 0,-1 1 0,2 52 0,-2-40 0,0 9 0,0-16 0,1 0 0,-1 0 0,1 0 0,1 0 0,-1-1 0,1 1 0,0 0 0,4 12 0,-4-18 0,0 0 0,1 0 0,-1 0 0,0 0 0,1 0 0,-1 0 0,1 0 0,-1 0 0,1 0 0,-1-1 0,1 1 0,0-1 0,-1 1 0,1-1 0,0 1 0,-1-1 0,1 0 0,0 0 0,-1 0 0,1 0 0,0 0 0,0 0 0,-1-1 0,1 1 0,0 0 0,-1-1 0,1 0 0,-1 1 0,1-1 0,2-1 0,49-25 0,-32 13 0,-12 8 0,0 0 0,0 0 0,0 1 0,1 0 0,0 1 0,0 0 0,0 0 0,14-2 0,-23 6 0,0 0 0,0 0 0,0 1 0,1-1 0,-1 0 0,0 1 0,0-1 0,0 1 0,0-1 0,0 1 0,1 0 0,-1-1 0,0 1 0,-1 0 0,1 0 0,0 0 0,0 0 0,0 0 0,0 0 0,-1 0 0,1 0 0,0 0 0,-1 0 0,1 0 0,-1 0 0,1 0 0,-1 1 0,0-1 0,1 0 0,-1 0 0,0 0 0,0 1 0,0 1 0,4 55 0,-3-35 0,-1-22 0,0 0 0,0-1 0,0 1 0,0 0 0,0 0 0,0 0 0,0 0 0,0 0 0,1 0 0,-1-1 0,0 1 0,1 0 0,-1 0 0,1-1 0,-1 1 0,1 0 0,-1 0 0,1-1 0,-1 1 0,1 0 0,0-1 0,-1 1 0,1-1 0,0 1 0,0-1 0,-1 1 0,1-1 0,0 0 0,0 1 0,0-1 0,-1 0 0,1 0 0,0 1 0,0-1 0,0 0 0,0 0 0,0 0 0,0 0 0,-1 0 0,1 0 0,0 0 0,0 0 0,0-1 0,0 1 0,0 0 0,-1-1 0,1 1 0,0 0 0,0-1 0,0 1 0,-1-1 0,1 1 0,0-1 0,-1 1 0,2-2 0,44-35 0,-40 32 0,5-5 0,42-36 0,-49 43 0,1 1 0,-1-1 0,0 1 0,1-1 0,-1 1 0,1 1 0,0-1 0,-1 1 0,1-1 0,0 2 0,8-2 0,-12 2 0,0 1 0,0-1 0,1 1 0,-1-1 0,0 1 0,0-1 0,0 1 0,0 0 0,0 0 0,0-1 0,0 1 0,0 0 0,-1 0 0,1 0 0,0 0 0,0 0 0,-1 0 0,1 0 0,-1 0 0,1 0 0,-1 1 0,1-1 0,-1 0 0,0 0 0,1 0 0,-1 1 0,0-1 0,0 0 0,0 0 0,0 1 0,0 0 0,0 53 0,0-40 0,0-15-47,1 1 0,-1-1 0,1 0 0,-1 1 0,1-1 0,-1 0 0,1 1 0,0-1 0,-1 0 0,1 0 0,-1 1 0,1-1 1,0 0-1,-1 0 0,1 0 0,0 0 0,-1 0 0,1 0 0,0 0 0,-1 0 0,1 0 0,-1 0 0,1 0 0,0 0 0,-1 0 0,1-1 0,0 1 0,-1 0 0,1 0 0,-1-1 0,2 0 0,21-8-3586,-13-2-9056</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3.396"/>
    </inkml:context>
    <inkml:brush xml:id="br0">
      <inkml:brushProperty name="width" value="0.025" units="cm"/>
      <inkml:brushProperty name="height" value="0.025" units="cm"/>
    </inkml:brush>
  </inkml:definitions>
  <inkml:trace contextRef="#ctx0" brushRef="#br0">1 102 12844,'0'0'6903,"8"0"-4544,3 0-1656,15 1 857,0-2 0,46-7 0,-63 6-1430,-1 0 1,0 0 0,-1-1 0,1 1-1,0-2 1,-1 1 0,0-1-1,0 0 1,0-1 0,0 0-1,-1 0 1,1 0 0,9-12-1,-15 16-113,0 1 0,-1 0-1,1-1 1,-1 1-1,1-1 1,-1 1 0,1-1-1,-1 1 1,1-1-1,-1 1 1,0-1-1,1 0 1,-1 1 0,0-1-1,0 0 1,1 1-1,-1-1 1,0 0 0,0 1-1,0-1 1,0 0-1,0 1 1,0-1 0,0 0-1,0 1 1,0-1-1,0 0 1,0 1-1,0-1 1,0 0 0,0 1-1,-1-1 1,1 0-1,0 1 1,-1-1 0,1 1-1,0-1 1,-2-1-1,0 1 82,0 1 0,0-1 0,0 0-1,-1 0 1,1 1 0,0 0 0,-1-1 0,1 1-1,0 0 1,-1 0 0,-3 1 0,-4-1 173,0 1 1,1 1-1,-1 0 0,0 0 1,-13 6-1,12-1-271,0 0 0,1 0 0,0 1 0,0 0 0,-14 16 0,20-20 0,0 0 0,1 1 0,0 0 0,-1-1 0,2 1 0,-1 0 0,1 0 0,-1 1 0,1-1 0,1 0 0,-1 1 0,1-1 0,0 1 0,0-1 0,0 7 0,2-10 1,-1 0 0,1-1 0,0 1 0,-1 0 0,1-1-1,0 1 1,0-1 0,0 1 0,0-1 0,0 0 0,0 1 0,0-1 0,0 0 0,1 0 0,-1 0 0,0 0 0,1 0-1,-1 0 1,1 0 0,-1 0 0,1-1 0,0 1 0,-1 0 0,1-1 0,0 0 0,-1 1 0,1-1 0,0 0 0,2 0-1,61 4-86,-56-4 33,34-3-2170,-14-5-3599,7-11-7770</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4.857"/>
    </inkml:context>
    <inkml:brush xml:id="br0">
      <inkml:brushProperty name="width" value="0.025" units="cm"/>
      <inkml:brushProperty name="height" value="0.025" units="cm"/>
    </inkml:brush>
  </inkml:definitions>
  <inkml:trace contextRef="#ctx0" brushRef="#br0">188 29 12780,'0'0'9817,"-9"-6"-7991,5 3-1687,0 1 0,-1-1 0,1 1-1,-1 0 1,1 0 0,-1 0 0,0 0-1,0 1 1,0 0 0,0 0 0,0 0 0,0 1-1,0-1 1,0 1 0,0 1 0,0-1 0,-1 1-1,1-1 1,0 1 0,1 1 0,-1-1 0,0 1-1,0 0 1,1 0 0,-1 0 0,1 1 0,-1 0-1,-5 4 1,7-4-106,0-1 1,0 1-1,1 0 0,-1-1 0,1 1 0,-1 0 1,1 1-1,0-1 0,1 0 0,-1 1 0,0-1 1,1 1-1,0-1 0,0 1 0,0 0 0,0-1 0,1 1 1,-1 0-1,1 0 0,0 0 0,0-1 0,1 7 1,0-8-28,0-1 0,0 0 0,1 1 1,-1-1-1,0 0 0,1 0 0,-1 0 1,1 0-1,-1 0 0,1 0 0,-1-1 1,1 1-1,0 0 0,-1-1 0,1 1 1,0-1-1,-1 0 0,1 1 0,0-1 1,0 0-1,0 0 0,-1 0 0,3-1 1,45-1 206,-35-2-295,-1 1 0,1-2 1,-1 0-1,0 0 0,0-1 0,-1-1 1,0 0-1,0-1 0,0 0 1,10-10-1,10-5 14,-34 35 242,-5 7 218,3-10-164,-14 30 742,17-37-862,0 0-1,1 0 1,-1 0 0,1 0-1,-1 0 1,1 0 0,0 1-1,0-1 1,-1 0-1,2 0 1,-1 0 0,0 0-1,0 1 1,1-1 0,0 3-1,0-4-81,0 0 0,0-1 0,0 1-1,0-1 1,0 1 0,1-1-1,-1 1 1,0-1 0,0 1 0,0-1-1,0 0 1,1 0 0,-1 0 0,0 1-1,0-1 1,1-1 0,-1 1 0,0 0-1,0 0 1,0 0 0,2-1-1,28-6 66,-8-2-84,-1-1-1,27-16 1,-33 17-8,1 0 1,0 1-1,0 0 0,0 2 1,28-7-1,-45 12 1,1 1 0,0 0 0,-1 0 0,1 0 0,0 0 0,0 0 0,-1 0 0,1 0 0,0 0 0,-1 0 0,1 0 0,0 1 0,0-1 0,-1 0 0,1 0 0,0 1 0,-1-1 0,1 0 0,-1 1 0,1-1 0,0 0 0,-1 1 0,1-1 0,-1 1 0,1-1 0,-1 1 0,1 0 0,-1-1 0,0 1 0,1-1 0,-1 1 0,0 0 0,1-1 0,-1 1 0,0 0 0,0-1 0,0 1 0,1 0 0,-1-1 0,0 1 0,0 0 0,0 0 0,0-1 0,0 1 0,0 0 0,-1-1 0,1 2 0,0-1 0,0 1 0,0-1 0,0 0 0,0 0 0,0 0 0,0 0 0,0 0 0,0 0 0,0 0 0,1 0 0,-1 0 0,0 0 0,1 0 0,-1 0 0,1 0 0,-1 0 0,1 0 0,-1 0 0,1 0 0,0 0 0,0-1 0,-1 1 0,1 0 0,0 0 0,0-1 0,0 1 0,0-1 0,0 1 0,0 0 0,0-1 0,0 0 0,0 1 0,0-1 0,0 0 0,0 1 0,0-1 0,0 0 0,1 0 0,10-1 0,-1 0 0,0 0 0,0-1 0,1-1 0,-2 0 0,1 0 0,0-1 0,-1 0 0,16-9 0,-15 7 0,0 0 0,1 1 0,0 1 0,0 0 0,0 1 0,0 0 0,17-2 0,-28 6 4,0-1 1,0 0-1,0 0 0,0 1 1,0-1-1,-1 1 0,1-1 0,0 1 1,0-1-1,0 1 0,-1-1 1,1 1-1,0 0 0,0-1 1,-1 1-1,1 0 0,-1 0 0,1-1 1,-1 1-1,1 0 0,-1 0 1,1 0-1,-1 0 0,0 0 1,0 0-1,1 0 0,-1-1 1,0 1-1,0 0 0,0 0 0,0 0 1,0 0-1,0 2 0,-1 42-270,1-31-255</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6.937"/>
    </inkml:context>
    <inkml:brush xml:id="br0">
      <inkml:brushProperty name="width" value="0.025" units="cm"/>
      <inkml:brushProperty name="height" value="0.025" units="cm"/>
    </inkml:brush>
  </inkml:definitions>
  <inkml:trace contextRef="#ctx0" brushRef="#br0">2 135 13773,'0'0'6801,"0"8"-5055,-1-6-1637,1 0 1,0-1-1,0 1 0,0 0 1,0-1-1,0 1 0,0 0 1,0-1-1,1 1 0,-1 0 1,1-1-1,-1 1 0,1 0 1,0-1-1,-1 1 1,1-1-1,0 1 0,0-1 1,0 1-1,0-1 0,0 0 1,1 0-1,-1 1 0,0-1 1,0 0-1,4 1 1,-1 0 95,1-1 1,0 0 0,0 0 0,0 0 0,0-1 0,0 0 0,0 0 0,0 0 0,0 0 0,0-1 0,6-1 0,4-2-41,-1 1 1,1-2 0,-1 0 0,0-1 0,-1 0 0,15-9-1,-20 10-77,1 0 0,-2 0-1,1-1 1,-1 0 0,0 0-1,0-1 1,0 0-1,-1 0 1,0 0 0,8-16-1,-13 22-58,0-1 0,0 1 0,0 0 0,-1-1 0,1 1 0,0-1 0,-1 1 0,0-1 0,1 1 0,-1-1 0,0 1 0,0-1 0,1 0 0,-1 1 0,-1-1 0,1 1 0,0-1 0,0 1 0,0-1 0,-1 0 0,1 1 0,-1-1 0,1 1 0,-1 0 0,0-1 0,0 1 0,0-1 0,1 1 0,-1 0 0,0 0 0,0 0 0,-1-1 0,1 1 0,0 0 0,0 0 0,0 0 0,-1 1 0,1-1 0,-1 0 0,1 0 0,0 1-1,-1-1 1,1 1 0,-1-1 0,0 1 0,1 0 0,-1 0 0,1-1 0,-1 1 0,-2 0 0,-4 0-21,0-1 0,1 1 1,-1 0-1,0 1 0,0-1 0,0 2 0,0-1 0,1 1 0,-9 3 0,5 0 50,1 1 1,0 0-1,1 1 0,-1 0 0,1 0 1,0 1-1,1 0 0,0 0 0,0 1 1,1 0-1,0 0 0,1 1 0,0 0 1,0 0-1,1 1 0,1 0 0,-1-1 1,2 2-1,-1-1 0,2 0 0,0 1 1,-2 13-1,4-23-60,0 0 0,1 0 0,-1-1 0,0 1 1,1 0-1,-1 0 0,1 0 0,-1-1 0,1 1 0,0 0 0,0 0 0,0-1 0,0 1 0,0-1 1,0 1-1,0-1 0,0 1 0,1-1 0,-1 0 0,2 1 0,1 1-14,-1-1 0,1 0 0,0 0 0,0 0-1,1 0 1,-1-1 0,0 0 0,7 1 0,9 1-239,1-1-1,41-2 1,-39-1-139,-16 1 150,67-2-4074,-1-9-4061,-29-3 52</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7.293"/>
    </inkml:context>
    <inkml:brush xml:id="br0">
      <inkml:brushProperty name="width" value="0.025" units="cm"/>
      <inkml:brushProperty name="height" value="0.025" units="cm"/>
    </inkml:brush>
  </inkml:definitions>
  <inkml:trace contextRef="#ctx0" brushRef="#br0">278 1 15471,'0'0'9192,"-13"13"-7585,-225 266 4548,222-263-6060,8-15-3852,5-30-6672,4 12 8334,-1-16-4503</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6.786"/>
    </inkml:context>
    <inkml:brush xml:id="br0">
      <inkml:brushProperty name="width" value="0.025" units="cm"/>
      <inkml:brushProperty name="height" value="0.025" units="cm"/>
    </inkml:brush>
  </inkml:definitions>
  <inkml:trace contextRef="#ctx0" brushRef="#br0">87 1 18161,'-1'8'1388,"-5"23"1066,-2 0-1,-17 47 1,16-56-1930,0 0 0,2 1 0,1 0 0,1 0 0,1 1 0,1 0-1,0 41 1,3-64-518,0-1-1,0 1 1,0 0-1,0-1 1,0 1-1,0-1 1,0 1-1,1-1 1,-1 1-1,0 0 1,0-1-1,1 1 1,-1-1 0,0 1-1,0-1 1,1 0-1,-1 1 1,1-1-1,-1 1 1,0-1-1,1 0 1,-1 1-1,1-1 1,-1 0-1,1 1 1,-1-1-1,1 0 1,-1 1-1,1-1 1,-1 0-1,1 0 1,0 0-1,-1 0 1,1 0-1,-1 0 1,1 0-1,-1 0 1,1 0-1,0 0 1,-1 0-1,1 0 1,-1 0-1,1 0 1,-1 0-1,1 0 1,-1-1-1,1 1 1,-1 0-1,1-1 1,-1 1-1,2-1 1,24-19 231,-17 4-315,0-1 1,-1-1-1,0 1 1,-2-1 0,0-1-1,-1 1 1,4-28-1,-12 65 21,1 0 0,1 0 1,0 0-1,2 0 0,2 19 0,-2-36 66,-1 0 0,1-1 0,0 1 0,0 0 1,0-1-1,0 1 0,0-1 0,0 1 0,0-1 0,0 0 1,1 1-1,-1-1 0,0 0 0,1 0 0,-1 0 1,1 0-1,-1 0 0,1 0 0,0 0 0,0 0 0,-1-1 1,1 1-1,0-1 0,0 1 0,-1-1 0,1 0 1,0 0-1,0 0 0,0 0 0,0 0 0,-1 0 0,1 0 1,3-1-1,3 0 38,1 0-1,0-1 1,-1 1 0,1-2-1,14-5 1,-2-4-10,0 0-1,-1-2 1,-1 0 0,0-1-1,-1-1 1,18-20-1,-36 36-34,1-1 0,-1 1 0,0 0 0,0 0 0,0 0 0,0 0 0,0 0-1,0 0 1,0 0 0,0 0 0,1 0 0,-1 0 0,0 0 0,0 0 0,0 0-1,0 0 1,0 0 0,0 0 0,1 0 0,-1 0 0,0 0 0,0 0 0,0 0-1,0 0 1,0 0 0,0 0 0,1 0 0,-1 0 0,0 0 0,0 0-1,0 0 1,0 0 0,0 0 0,0 0 0,0 0 0,0 1 0,1-1 0,-1 0-1,0 0 1,0 0 0,0 0 0,0 0 0,0 0 0,0 0 0,0 0 0,0 1-1,0-1 1,0 0 0,0 0 0,0 0 0,0 0 0,0 0 0,0 0 0,0 1-1,0-1 1,0 0 0,0 0 0,0 0 0,0 0 0,0 0 0,0 0-1,0 1 1,1 16 339,-4 28 361,3-39-640,-1-5-61,1 1 1,0-1-1,0 0 1,0 0-1,0 1 1,0-1-1,0 0 1,0 0-1,0 0 1,0 1-1,0-1 1,1 0-1,-1 0 1,0 0-1,1 1 1,-1-1-1,1 0 1,0 0-1,-1 0 1,1 0-1,0 0 1,0 0-1,-1 0 1,1 0-1,0-1 1,2 2-1,-2-1-1,1-1-1,0 0 1,0 0-1,0 0 1,0 0 0,0 0-1,-1 0 1,1-1-1,0 1 1,0-1 0,0 1-1,-1-1 1,1 1-1,0-1 1,-1 0 0,1 0-1,0 0 1,-1 0-1,2-2 1,32-22-2116,42-43-9210,-60 51 4397</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7.636"/>
    </inkml:context>
    <inkml:brush xml:id="br0">
      <inkml:brushProperty name="width" value="0.025" units="cm"/>
      <inkml:brushProperty name="height" value="0.025" units="cm"/>
    </inkml:brush>
  </inkml:definitions>
  <inkml:trace contextRef="#ctx0" brushRef="#br0">0 0 12268,'0'0'13164,"57"65"-11530,-32-41-481,4-4-417,5-1-223,1-1-321,1-4-64,-2-1-480,-4-4-1730,-1-1-2082,-7-3-2338,-1-5-9385</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8.007"/>
    </inkml:context>
    <inkml:brush xml:id="br0">
      <inkml:brushProperty name="width" value="0.025" units="cm"/>
      <inkml:brushProperty name="height" value="0.025" units="cm"/>
    </inkml:brush>
  </inkml:definitions>
  <inkml:trace contextRef="#ctx0" brushRef="#br0">187 10 15855,'0'0'14985,"-10"-3"-14003,5 1-948,0 1 0,0 0-1,1 0 1,-1 1 0,0-1 0,0 1-1,0 0 1,0 0 0,0 1 0,0-1-1,0 1 1,1 0 0,-1 1 0,0-1-1,1 1 1,-1 0 0,1 0 0,-1 0-1,1 1 1,0-1 0,0 1 0,0 0-1,0 0 1,1 1 0,-1-1-1,1 1 1,-5 7 0,3-6-34,0 0 0,1 0 0,0 1 0,0-1 0,0 1 0,1 0 0,0 0 0,0 0 0,0 1 0,1-1 0,0 1 0,0-1 0,1 1 0,0 0 0,0 0 0,0-1 0,1 13 0,1-17 0,0 0 0,-1-1 0,1 1 0,0-1 0,0 1 0,0-1 0,0 1 0,0-1 0,0 0 0,1 0 0,-1 1 0,0-1 0,1 0 0,-1 0 0,1 0 0,-1 0 0,1-1 0,-1 1 0,1 0 0,-1-1 0,1 1 0,0-1 0,-1 1 0,5-1 0,45 4 0,-43-4 0,69-4-2812,-59 2 1125,0-1 1,0-1-1,-1 0 1,1-1-1,-1-1 1,0 0 0,0-2-1,15-9 1,3-6-8543</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18.337"/>
    </inkml:context>
    <inkml:brush xml:id="br0">
      <inkml:brushProperty name="width" value="0.025" units="cm"/>
      <inkml:brushProperty name="height" value="0.025" units="cm"/>
    </inkml:brush>
  </inkml:definitions>
  <inkml:trace contextRef="#ctx0" brushRef="#br0">112 1 9001,'0'0'11627,"-9"5"-8691,2-1-2490,0 1 1,0 0-1,0 1 1,1 0-1,0-1 1,0 2-1,0-1 1,1 1-1,0 0 1,1 0 0,-1 0-1,1 1 1,1 0-1,-1-1 1,1 1-1,-2 9 1,2-5-305,0-1-1,1 1 1,0 0 0,0 0 0,2 0 0,-1 0-1,3 18 1,-2-26-127,1-1 0,0 0 0,-1 0 0,1 0 0,0 0 0,1 0 0,-1 0 0,0 0 0,1 0 0,0 0-1,0-1 1,0 1 0,0-1 0,0 1 0,0-1 0,0 0 0,1 0 0,-1 0 0,1 0 0,0 0 0,0 0 0,-1-1 0,1 1 0,0-1 0,0 0-1,0 0 1,0 0 0,1 0 0,-1-1 0,0 1 0,6-1 0,-1 0-15,0 1 0,-1-2 0,1 1 0,0-1 0,-1-1 0,1 1 0,-1-1 0,0-1 0,1 1 0,-1-1 0,0 0 0,-1-1 0,1 0 0,0 0 0,-1 0 0,11-10 0,-17 13 0,1 1 0,-1-1 0,1 1 0,-1-1 0,1 1 0,0-1 0,-1 1 0,1-1 0,-1 1 0,1-1 0,0 1 0,0 0 0,-1-1 0,1 1 0,0 0 0,0 0 0,-1 0 0,1-1 0,0 1 0,0 0 0,0 0 0,-1 0 0,1 0 0,0 1 0,0-1 0,0 0 0,-1 0 0,1 0 0,1 1 0,6 19 0,-7-18 0,-1 0 0,0 0 0,0 0 0,1-1 0,-1 1 0,1 0 0,0 0 0,-1-1 0,1 1 0,0 0 0,0-1 0,0 1 0,0-1 0,0 1 0,0-1 0,1 0 0,-1 1 0,0-1 0,1 0 0,-1 0 0,1 0 0,-1 0 0,1 0 0,3 1 0,13 0-891,0 0-1,0-2 1,0 0 0,1-1-1,-1-1 1,0 0-1,22-7 1,-14 3-1280,1 2-1,38-2 1,-56 6-3402</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0.278"/>
    </inkml:context>
    <inkml:brush xml:id="br0">
      <inkml:brushProperty name="width" value="0.025" units="cm"/>
      <inkml:brushProperty name="height" value="0.025" units="cm"/>
    </inkml:brush>
  </inkml:definitions>
  <inkml:trace contextRef="#ctx0" brushRef="#br0">161 67 4676,'-2'-34'13231,"1"32"-12740,1 0-1,-1 0 1,0 1-1,0-1 0,0 1 1,0-1-1,0 1 1,0-1-1,0 1 1,0 0-1,0-1 0,-3-1 1,1 1-276,0 1 0,-1-1 0,1 1 0,-1 0 0,1 0 0,-1 0 0,1 1 0,-1-1-1,1 1 1,-1-1 0,0 1 0,1 1 0,-1-1 0,0 0 0,-5 2 0,5-1-142,0 0 1,-1 1-1,1-1 0,0 1 0,0 0 0,0 0 0,0 1 1,0-1-1,1 1 0,-1 0 0,1 0 0,-1 0 0,1 0 0,0 0 1,-3 6-1,4-6-37,-1-1 0,2 1 1,-1 0-1,0 0 0,1 1 0,-1-1 1,1 0-1,0 0 0,0 1 1,0-1-1,0 1 0,1-1 0,0 1 1,-1-1-1,1 1 0,0-1 1,1 0-1,-1 1 0,1-1 0,1 6 1,-1-7-30,0 0 1,1-1-1,-1 1 1,0 0-1,1-1 1,0 0-1,-1 1 1,1-1-1,0 0 1,0 0 0,-1 0-1,1 0 1,0 0-1,0 0 1,0-1-1,0 1 1,0-1-1,0 1 1,0-1-1,1 0 1,-1 1-1,0-1 1,0 0-1,0-1 1,0 1-1,4-1 1,2 0 23,1 0 0,-1-1 0,0 0 0,0 0 0,12-5 0,-7 0-11,1 0 0,-2-1 0,1-1 1,12-11-1,-20 16-25,0 0 0,0 0 0,-1-1 0,0 0 0,0 0 1,0 0-1,-1-1 0,1 1 0,-1-1 0,-1 1 0,1-1 1,2-8-1,-15 27 225,1-1 1,-14 26 0,17-25 372,0 2 352,11-21-460,-12 57-485,4-40 0,-2 2 0,2 0 0,0 0 0,0 1 0,-1 25 0,4-38 0,0 0 0,0-1 0,0 1 0,0-1 0,0 1 0,0-1 0,0 1 0,1 0 0,-1-1 0,0 1 0,0-1 0,0 1 0,1-1 0,-1 1 0,0-1 0,1 1 0,-1-1 0,1 0 0,-1 1 0,0-1 0,1 1 0,-1-1 0,1 0 0,-1 1 0,1-1 0,-1 0 0,1 1 0,-1-1 0,1 0 0,-1 0 0,2 0 0,22 0 0,20-18 0,-26 3 0,-2-2 0,0 0 0,-1-1 0,0 0 0,14-26 0,11-12 0,-20 37 0,-19 19 0,-1 0 0,0 0 0,1 0 0,-1 0 0,1 0 0,-1 0 0,1 0 0,-1 0 0,0 0 0,1 0 0,-1 1 0,1-1 0,-1 0 0,0 0 0,1 0 0,-1 0 0,0 1 0,1-1 0,-1 0 0,0 0 0,1 1 0,-1-1 0,0 0 0,1 1 0,-1-1 0,0 0 0,0 1 0,0-1 0,1 1 0,-1-1 0,0 0 0,0 1 0,0 0 0,2 7 0,0 0 0,-1 1 0,0-1 0,0 14 0,4 21 0,-4-41 0,1-1 0,0 0 0,-1 0 0,1 0 0,0 0 0,0 0 0,-1 0 0,1 0 0,0-1 0,0 1 0,0-1 0,0 1 0,0-1 0,0 0 0,0 0 0,0 0 0,0 0 0,3 0 0,38-5 0,1-10 0,-38 12 0,-1 1 0,1-1 0,0 1 0,-1 1 0,1-1 0,0 1 0,0-1 0,0 2 0,0-1 0,0 1 0,0 0 0,0 0 0,11 2 0,-2 7 41,-14-8-64,0 0 0,1 0 0,-1 0 0,0 0 1,0 0-1,1-1 0,-1 1 0,0-1 0,1 1 1,-1-1-1,1 1 0,-1-1 0,1 0 0,-1 1 1,1-1-1,1 0 0,4 0-694,-1-1 0,1 0 0,-1 0 0,1-1 0,-1 1-1,0-1 1,1-1 0,-1 1 0,0-1 0,-1 0 0,7-4 0,2-3-3214,0-1 0,24-24 0,-15 12-4247</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0.757"/>
    </inkml:context>
    <inkml:brush xml:id="br0">
      <inkml:brushProperty name="width" value="0.025" units="cm"/>
      <inkml:brushProperty name="height" value="0.025" units="cm"/>
    </inkml:brush>
  </inkml:definitions>
  <inkml:trace contextRef="#ctx0" brushRef="#br0">85 1 7623,'0'0'8531,"-4"9"-6150,1-2-2308,-4 8 851,1 0 1,1 1 0,0 0-1,1 0 1,0 0-1,-1 27 1,6-10-851,12 62 1,-8-69-84,-1 0 1,-1 0-1,-2 1 1,-1 27-1,0-51 98,0 0 0,-1 0-1,1-1 1,-1 1 0,1 0-1,-1 0 1,0-1-1,0 1 1,0 0 0,0-1-1,-1 1 1,1-1 0,-1 1-1,0-1 1,1 0-1,-1 0 1,0 1 0,0-1-1,-1-1 1,1 1-1,0 0 1,0 0 0,-1-1-1,1 0 1,-1 1 0,0-1-1,1 0 1,-1 0-1,-4 1 1,6-3-41,1 1 0,-1-1 0,0 1 0,0 0 0,0-1 0,0 1 0,1-1 0,-1 0 0,0 1 0,1-1 0,-1 0 0,0 1 0,1-1 0,-1 0 0,1 0 0,-1 1 0,1-1 0,-1 0 0,1 0 0,0 0 0,-1 0 0,1 0 0,0 0 0,0 0 0,0 0 0,-1 1 0,1-1 0,0 0 0,1-2 0,-2-38-53,1 30 86,0-1-181,1-1 1,1 0-1,0 0 0,0 1 0,1-1 0,1 1 1,0 0-1,1 0 0,0 0 0,1 1 0,0 0 1,1 0-1,10-13 0,3 1 4,0 1-1,1 1 1,2 1-1,38-28 1,-56 45 116,-1 1 100,0-1 0,0 1 0,0-1 0,-1 0 0,1 0 0,-1 0-1,1 0 1,-1 0 0,0-1 0,-1 0 0,1 1 0,0-1 0,-1 0 0,0 0 0,0-1 0,0 1 0,0 0-1,-1-1 1,1-5 0,-2 9-100,0 1 0,0-1 0,-1 1-1,1 0 1,0-1 0,-1 1-1,1-1 1,-1 1 0,1 0 0,0-1-1,-1 1 1,1 0 0,-1 0 0,1-1-1,-1 1 1,1 0 0,-1 0 0,1 0-1,-1-1 1,1 1 0,-1 0 0,1 0-1,-1 0 1,1 0 0,-1 0 0,1 0-1,-1 0 1,0 0 0,1 0 0,-1 0-1,1 1 1,-1-1 0,1 0 0,-1 0-1,1 0 1,-1 1 0,1-1 0,0 0-1,-1 0 1,1 1 0,-1 0-1,-23 12-31,22-11 20,0 1 0,0-1-1,0 1 1,0-1 0,1 1 0,-1 0-1,1 0 1,-1 0 0,1 0 0,0 0-1,0 0 1,1 0 0,-1 0 0,0 0 0,1 0-1,0 1 1,0-1 0,0 0 0,0 0-1,1 0 1,-1 0 0,1 1 0,-1-1-1,1 0 1,0 0 0,1 0 0,-1 0 0,0-1-1,1 1 1,-1 0 0,1 0 0,0-1-1,0 1 1,5 3 0,-2-1-197,1 0 0,1-1 0,-1 1-1,1-1 1,-1-1 0,1 0 0,0 0 0,1 0 0,-1-1 0,0 1 0,1-2 0,-1 1 0,14 0-1,26-3-4454,4-4-4031</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1.442"/>
    </inkml:context>
    <inkml:brush xml:id="br0">
      <inkml:brushProperty name="width" value="0.025" units="cm"/>
      <inkml:brushProperty name="height" value="0.025" units="cm"/>
    </inkml:brush>
  </inkml:definitions>
  <inkml:trace contextRef="#ctx0" brushRef="#br0">0 1 8392,'0'0'18193,"3"11"-16191,-1 25-496,-1 53 0,-1 8-338,0-96-1168,0 0 0,0 1 0,1-1 0,-1 0 0,0 0 0,0 0 0,0 0 0,1 0 0,-1 0 0,0 0 0,1 0 0,-1 0 0,1 0 0,-1 0 0,1-1 0,0 1 0,-1 0 0,1 0 0,0 0 0,0-1 0,0 1 0,-1 0 0,1-1 0,0 1 0,0-1 0,0 1 0,0-1 0,0 1 0,0-1 0,0 0 0,0 1 0,0-1 0,0 0 0,0 0 0,0 0 0,0 0 0,0 0 0,0 0 0,0 0 0,1 0 0,-1 0 0,1-1 0,1 1 0,0-1 0,-1 0 0,1 0 0,0 1 0,-1-2 0,1 1 0,-1 0 0,0-1 0,1 1 0,-1-1 0,0 1 0,0-1 0,0 0 0,0 0 0,3-4 0,-1-3 0,0-1 0,0 0 0,-1 1 0,0-1 0,-1 0 0,0 0 0,1-21 0,-3 25 0,1 0 0,-1 0 0,0 0 0,-1 0 0,1 0 0,-1 1 0,0-1 0,-1 0 0,0 0 0,0 1 0,0-1 0,0 1 0,-1-1 0,0 1 0,-3-5 0,6 10 0,0 0 0,-1 0 0,1-1 0,0 1 0,0 0 0,0 0 0,0 0 0,0 0 0,0 0 0,-1 0 0,1 0 0,0 0 0,0-1 0,0 1 0,0 0 0,-1 0 0,1 0 0,0 0 0,0 0 0,0 0 0,0 0 0,-1 0 0,1 0 0,0 0 0,0 0 0,0 0 0,0 0 0,-1 0 0,1 0 0,0 0 0,0 0 0,0 1 0,0-1 0,-1 0 0,1 0 0,0 0 0,0 0 0,0 0 0,0 0 0,0 0 0,0 0 0,-1 1 0,1-1 0,0 0 0,0 0 0,0 0 0,0 1 0,-3 12 0,3-12 0,0 0 0,0 1 0,0-1 0,0 0 0,0 1 0,1-1 0,-1 0 0,0 0 0,1 1 0,-1-1 0,1 0 0,0 0 0,-1 0 0,1 0 0,0 0 0,-1 1 0,1-1 0,0-1 0,0 1 0,0 0 0,0 0 0,0 0 0,0 0 0,0-1 0,0 1 0,2 0 0,50 10-1828,-39-10 350,0-1 0,-1-1-1,1 0 1,15-4 0,2-3-2845,-1 0 1,41-18 0,-46 14-3344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2.254"/>
    </inkml:context>
    <inkml:brush xml:id="br0">
      <inkml:brushProperty name="width" value="0.025" units="cm"/>
      <inkml:brushProperty name="height" value="0.025" units="cm"/>
    </inkml:brush>
  </inkml:definitions>
  <inkml:trace contextRef="#ctx0" brushRef="#br0">132 194 6887,'0'0'13324,"-8"2"-10916,-2 1-1769,0 1 1,0 0 0,1 0 0,0 1-1,-1 1 1,-8 6 0,14-9-437,0 0 1,1 0-1,-1 0 1,1 0-1,0 0 1,0 1-1,0-1 0,0 1 1,1 0-1,-1 0 1,1 0-1,0 0 1,1 0-1,-1 0 0,0 1 1,1-1-1,0 1 1,0-1-1,0 6 0,1-9-193,0 0-1,0 0 0,1-1 1,-1 1-1,0 0 0,0 0 1,0 0-1,1 0 0,-1-1 1,1 1-1,-1 0 0,0 0 1,1-1-1,-1 1 0,1 0 1,0-1-1,-1 1 0,1-1 1,-1 1-1,1-1 0,0 1 1,-1-1-1,1 1 0,0-1 1,0 1-1,0-1 0,1 1 1,32 3 212,-26-5-181,0 0 0,0 0-1,-1 0 1,1-1 0,0 0 0,9-5-1,-10 4-61,0-1 0,-1-1 0,0 1 0,0-1 0,0 0 0,-1 0 0,1-1 0,-1 0 0,0 0 0,-1 0 0,0 0 0,0-1 0,0 0 0,4-11 0,-10 24-4,0 0 0,1-1-1,-1 1 1,1 0 0,0 0 0,1 0-1,-1 0 1,1 0 0,0 0 0,1 0-1,-1 0 1,3 7 0,-3-12 21,1 1 0,0 0 1,0-1-1,0 1 0,0-1 0,0 1 0,0-1 1,0 1-1,0-1 0,0 0 0,0 0 1,1 0-1,-1 1 0,1-1 0,-1 0 1,1 0-1,2 0 0,-1 1 8,0-2 1,1 1-1,-1 0 0,0-1 0,1 1 0,-1-1 0,1 0 1,-1 0-1,1-1 0,-1 1 0,0-1 0,4 0 1,2-2 16,0 0 1,0-1 0,-1 0 0,0 0 0,0-1 0,0 0 0,0 0-1,-1-1 1,0 0 0,0 0 0,0-1 0,-1 1 0,0-2-1,8-12 1,-1 2 17,-2-2 0,0 1 0,-2-1 0,0-1-1,6-21 1,-10 27-104,-1-1 0,0 1 0,-2-1 0,2-29-1,-24 72-51,7-1 352,2 1 1,-12 43-1,20-56-152,0 0 1,1-1-1,0 1 0,1 0 0,1 0 1,0 0-1,2 20 0,-1-32-83,-1-1 0,0 1 0,1 0 0,-1 0 0,1 0 0,0-1 0,-1 1 0,1 0 0,0-1 0,0 1 0,0-1 0,0 1 0,0-1 0,0 1 0,1-1 0,-1 0 0,0 1 0,1-1 0,-1 0 0,1 0 0,-1 0 0,1 0 0,0 0 0,-1-1 0,1 1 0,0 0 0,0-1 0,0 1 0,-1-1 0,1 0 0,0 1 0,0-1 0,0 0 0,0 0 0,-1 0 0,1-1 0,0 1 0,0 0 0,0-1 0,0 1 0,-1-1 0,1 1 0,0-1 0,-1 0 0,1 0 0,0 0 0,-1 0 0,1 0 0,-1 0 0,1 0 0,-1-1 0,0 1 0,0 0 0,1-1 0,-1 1 0,0-1 0,0 1 0,1-4 0,1-6 0,0-1 0,-1 0 0,0-1 0,-1 1 0,-1 0 0,0 0 0,-2-16 0,2 27 0,1 1 0,-1-1 0,0 1 0,0 0 0,0 0 0,0 0 0,0-1 0,0 1 0,0 0 0,0 0 0,1-1 0,-1 1 0,0 0 0,0 0 0,0-1 0,0 1 0,0 0 0,0 0 0,0-1 0,-1 1 0,1 0 0,0 0 0,0-1 0,0 1 0,0 0 0,0 0 0,0 0 0,0-1 0,0 1 0,-1 0 0,1 0 0,0 0 0,0-1 0,0 1 0,0 0 0,-1 0 0,1 0 0,0 0 0,0 0 0,0-1 0,-1 1 0,1 0 0,0 0 0,0 0 0,-1 0 0,1 0 0,0 0 0,0 0 0,-1 0 0,1 0 0,0 0 0,0 0 0,0 0 0,-1 0 0,1 0 0,0 0 0,0 0 0,-1 0 0,1 0 0,0 0 0,0 0 0,-1 0 0,1 1 0,0-1 0,-8 15 0,8-12 0,1-1 0,-1 0 0,0 0 0,0 0 0,1 1 0,-1-1 0,1 0 0,0 0 0,-1 0 0,1 0 0,0 0 0,0 0 0,1 0 0,-1 0 0,0-1 0,1 1 0,-1 0 0,1-1 0,-1 1 0,1-1 0,2 2 0,0 0 0,0-1 0,0 0 0,1 0 0,-1-1 0,1 1 0,-1-1 0,1 0 0,0 0 0,7 1 0,-1-2 0,0 1 0,0-2 0,0 0 0,0 0 0,0-1 0,0 0 0,0-1 0,15-5 0,36-28 0,-58 33 0,0 1 0,-1-1 0,1-1 0,-1 1 0,1 0 0,-1-1 0,0 0 0,0 0 0,-1 0 0,1 0 0,-1 0 0,3-8 0,-22 25 0,14-7 0,-1 0 0,1 0 0,0 0 0,0 1 0,1-1 0,0 1 0,0 0 0,1 0 0,-1-1 0,1 1 0,1 0 0,0 0 0,0 0 0,0 0 0,2 8 0,-1-13-129,0-1 0,0 1-1,0 0 1,1-1 0,-1 1 0,1-1 0,-1 0-1,1 1 1,0-1 0,-1 0 0,1 0-1,0 0 1,0 0 0,0 0 0,0-1 0,-1 1-1,1 0 1,0-1 0,1 0 0,-1 1 0,0-1-1,0 0 1,0 0 0,0 0 0,0 0 0,2-1-1,-1 1-158,-1 0-1,0 0 0,0 0 0,0 0 0,1-1 1,-1 1-1,0-1 0,0 0 0,0 1 0,0-1 0,0 0 1,0 0-1,0 0 0,0-1 0,0 1 0,-1 0 1,1-1-1,0 1 0,-1-1 0,1 0 0,-1 1 1,0-1-1,1 0 0,0-2 0,2-17-8156</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2.597"/>
    </inkml:context>
    <inkml:brush xml:id="br0">
      <inkml:brushProperty name="width" value="0.025" units="cm"/>
      <inkml:brushProperty name="height" value="0.025" units="cm"/>
    </inkml:brush>
  </inkml:definitions>
  <inkml:trace contextRef="#ctx0" brushRef="#br0">1 1 14061,'0'0'10955,"68"38"-12973,-41-28-1345,0-1-1858,-2-1 768,1-3-2337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2.938"/>
    </inkml:context>
    <inkml:brush xml:id="br0">
      <inkml:brushProperty name="width" value="0.025" units="cm"/>
      <inkml:brushProperty name="height" value="0.025" units="cm"/>
    </inkml:brush>
  </inkml:definitions>
  <inkml:trace contextRef="#ctx0" brushRef="#br0">92 1 8840,'0'0'21786,"-9"9"-20467,-2 2-1067,-1 0-97,1 1 0,-16 22 1,24-31-150,1 1 0,-1-1 0,1 1 0,0 0 0,1-1 0,-1 1 1,1 0-1,-1 0 0,1 0 0,0 0 0,1 1 0,-1-1 0,1 0 1,0 0-1,0 0 0,1 9 0,0-11-6,0 0 0,1 0 0,-1 1 0,1-1 0,-1 0 0,1 0 0,0-1 0,0 1 0,-1 0 0,1-1 0,1 1 0,-1-1 0,0 1 0,0-1 0,0 0 0,1 0 0,-1 0 0,1 0 0,-1-1 0,1 1 0,-1-1 0,1 1 0,-1-1 0,1 0 0,2 0 0,5 1 0,-1-1 0,1 0 0,-1 0 0,1-1 0,14-3 0,-17 2 0,-1 0 0,1-1 0,-1 0 0,0 0 0,0-1 0,0 0 0,0 0 0,9-9 0,-12 11 0,0-1 0,0 0 0,0 0 0,-1 0 0,1-1 0,-1 1 0,0-1 0,0 1 0,0-1 0,0 0 0,-1 0 0,0 1 0,1-1 0,-1 0 0,-1 0 0,2-5 0,-3 7 0,0 0 0,1 0 0,-1 0 0,0 0 0,0 0 0,0 0 0,0 0 0,0 0 0,0 0 0,-1 0 0,1 1 0,-1-1 0,1 1 0,-1-1 0,0 1 0,1 0 0,-1-1 0,0 1 0,0 0 0,0 0 0,0 0 0,0 0 0,0 1 0,0-1 0,0 0 0,0 1 0,0 0 0,-1-1 0,-3 1 0,-6-2 0,0 1 0,-1 0 0,-22 2 0,35-1 1,0 0-1,-1 0 1,1 0-1,0 0 1,0 0-1,-1 0 1,1 0-1,0 0 1,0 1-1,-1-1 1,1 0-1,0 0 1,0 0-1,0 0 1,0 1 0,-1-1-1,1 0 1,0 0-1,0 0 1,0 1-1,0-1 1,0 0-1,0 0 1,-1 1-1,1-1 1,0 0-1,0 0 1,0 1 0,0-1-1,0 0 1,0 0-1,0 1 1,0-1-1,0 0 1,0 0-1,0 1 1,0-1-1,0 0 1,1 0-1,-1 1 1,0-1-1,0 0 1,0 0 0,0 0-1,0 1 1,0-1-1,1 0 1,-1 0-1,0 0 1,0 1-1,0-1 1,1 0-1,-1 0 1,0 0-1,0 0 1,0 0 0,1 1-1,-1-1 1,0 0-1,12 11-160,6-4-1957,1-5-4895,6-2-8394</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23.838"/>
    </inkml:context>
    <inkml:brush xml:id="br0">
      <inkml:brushProperty name="width" value="0.025" units="cm"/>
      <inkml:brushProperty name="height" value="0.025" units="cm"/>
    </inkml:brush>
  </inkml:definitions>
  <inkml:trace contextRef="#ctx0" brushRef="#br0">89 300 11883,'0'0'11456,"-4"-8"-8979,-13-25-368,15 31-2033,1 1 0,0 0 0,-1 0 0,1 0-1,0 0 1,-1 0 0,1 0 0,-1 1 0,1-1 0,-1 0 0,0 1 0,1-1 0,-1 1-1,0 0 1,1-1 0,-1 1 0,0 0 0,0 0 0,1 0 0,-1 0 0,0 0-1,1 1 1,-1-1 0,0 0 0,1 1 0,-1-1 0,0 1 0,1 0 0,-1 0 0,1-1-1,-1 1 1,1 0 0,-1 0 0,1 0 0,0 0 0,0 1 0,-1-1 0,1 0-1,0 1 1,0-1 0,-1 3 0,1-2-73,0-1-1,1 1 1,0-1-1,-1 1 1,1-1-1,0 1 1,0-1-1,-1 1 1,1 0-1,0-1 1,1 1-1,-1-1 1,0 1 0,0-1-1,1 1 1,-1-1-1,1 1 1,-1-1-1,1 1 1,0-1-1,-1 0 1,1 1-1,0-1 1,0 0-1,0 0 1,0 1-1,0-1 1,0 0 0,1 0-1,-1 0 1,0 0-1,0 0 1,1-1-1,-1 1 1,0 0-1,1-1 1,-1 1-1,1-1 1,-1 1-1,1-1 1,-1 1-1,1-1 1,0 0-1,-1 0 1,1 0 0,-1 0-1,3 0 1,6 0 17,-1 0 0,0-1 0,0 0 0,0 0 0,0-1 1,0 0-1,12-4 0,-5-2-32,-1 0 1,1 0-1,-1-2 1,-1 0-1,0 0 1,0-1-1,-1-1 1,0 0-1,-1-1 0,-1-1 1,11-15-1,-25 34 1,0 0 0,0 1 0,0 0 0,1 0 0,0 0 0,0 0 0,0 0 0,1 0 0,0 0 0,0 0 0,1 1 0,-1-1-1,2 12 1,0-17 19,0 1 0,0-1 0,0 0 0,0 0 0,0 0 0,0 0 0,0-1 0,0 1 0,0 0-1,1 0 1,-1-1 0,0 1 0,0 0 0,1-1 0,-1 1 0,0-1 0,1 0 0,-1 0-1,0 1 1,1-1 0,-1 0 0,1 0 0,-1 0 0,1 0 0,-1 0 0,0-1 0,1 1 0,-1 0-1,2-1 1,44-12 343,-31 4-308,-1-1-1,0 0 1,-1-1 0,0 0 0,0-1 0,-1-1 0,13-17 0,-17 21-30,-2-1 0,1-1 0,-1 0 0,-1 0 0,0 0 0,0 0 0,-1-1 0,-1 0 0,0 0-1,5-25 1,-9 35-205,-2 21-262,-25 83 848,19-78-225,0 1 0,2 1 0,1 0 0,-3 41 0,8-33-169,1 0 0,2 1 0,2-1 0,1 0 0,16 52 0,-14-63 0,-1 1 0,-2 1 0,0-1 0,-1 1 0,-2 0 0,0-1 0,-2 1 0,-3 36 0,1-55 0,0-1 0,0 1 0,0-1 0,-1 1 0,0-1 0,0 0 0,0 0 0,-5 4 0,8-8 0,0 0 0,-1 0 0,1 0 0,-1 0 0,0-1 0,1 1 0,-1 0 0,0 0 0,1-1 0,-1 1 0,0-1 0,0 1 0,1-1 0,-1 1 0,0-1 0,0 1 0,0-1 0,0 0 0,0 1 0,0-1 0,0 0 0,0 0 0,0 0 0,0 1 0,0-1 0,0 0 0,0 0 0,0-1 0,0 1 0,0 0 0,1 0 0,-1 0 0,0-1 0,0 1 0,0 0 0,0-1 0,0 1 0,0-1 0,0 1 0,1-1 0,-1 1 0,0-1 0,0 0 0,1 1 0,-1-1 0,0 0 0,1 0 0,-1 1 0,1-1 0,-1 0 0,1 0 0,-1 0 0,1 0 0,0 0 0,-1 0 0,1 0 0,0-1 0,-8-18 0,1-1 0,1 0 0,1 0 0,0-1 0,-2-37 0,7-112 0,0 167-57,0 0-1,0 0 1,1-1-1,-1 1 1,1 0 0,0 0-1,0 1 1,1-1-1,-1 0 1,1 0 0,0 0-1,0 1 1,0-1-1,0 1 1,1 0-1,-1 0 1,1-1 0,0 2-1,0-1 1,0 0-1,0 1 1,6-5 0,3 2-591,0 1 0,0-1 0,0 2 0,0 0 0,26-3 1,-27 4 147,36-6-6093</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7.640"/>
    </inkml:context>
    <inkml:brush xml:id="br0">
      <inkml:brushProperty name="width" value="0.025" units="cm"/>
      <inkml:brushProperty name="height" value="0.025" units="cm"/>
    </inkml:brush>
  </inkml:definitions>
  <inkml:trace contextRef="#ctx0" brushRef="#br0">57 251 8968,'0'0'11825,"-7"10"-10127,1-3-1477,1-2-54,1 1-1,-1 0 1,1 0 0,0 0-1,1 0 1,-1 1-1,1 0 1,1-1 0,-1 1-1,1 0 1,-2 15-1,4-21-160,0 0 1,0-1-1,0 1 0,1 0 0,-1 0 0,0 0 0,1 0 0,-1 0 0,1-1 0,-1 1 1,1 0-1,-1 0 0,1-1 0,-1 1 0,1 0 0,0-1 0,-1 1 0,1 0 0,0-1 0,0 1 1,-1-1-1,1 0 0,0 1 0,0-1 0,0 1 0,0-1 0,0 0 0,0 0 0,-1 0 0,1 1 1,0-1-1,0 0 0,0 0 0,0 0 0,0 0 0,0-1 0,0 1 0,0 0 0,0 0 0,-1 0 1,1-1-1,0 1 0,0-1 0,1 0 0,42-18 243,-26 6-242,-2-2 1,1 0-1,-2-1 1,0-1-1,-1 0 1,15-24-1,-21 29 338,-1 0 0,0 0-1,0-1 1,-2-1-1,1 1 1,-2-1 0,0 0-1,0 0 1,-2 0 0,3-23-1,-15 46 233,-5 12-421,2 1-1,0 0 1,1 0 0,1 2 0,1-1 0,2 1 0,0 1 0,1-1 0,-5 41 0,12-64-145,0 1 0,0 0 1,0 0-1,0 0 1,0 0-1,0-1 0,1 1 1,-1 0-1,0 0 1,1 0-1,0-1 0,-1 1 1,1 0-1,0-1 1,0 1-1,0 0 0,0-1 1,0 1-1,0-1 1,0 0-1,1 1 0,-1-1 1,2 2-1,-1-2-2,0-1 0,0 1-1,0-1 1,0 1 0,0-1 0,0 0-1,0 0 1,0 0 0,0 0 0,0 0 0,0 0-1,0 0 1,0 0 0,0-1 0,0 1-1,-1-1 1,1 0 0,0 0 0,0 1-1,0-1 1,-1 0 0,4-2 0,2-4-103,1 1 1,-1-1-1,0-1 1,-1 1 0,0-1-1,0 0 1,0 0-1,-1-1 1,-1 0-1,1 0 1,-1 0 0,-1 0-1,4-14 1,-11 33-278,-2 8 327,0-1 0,1 1 0,1 0 0,1 0 0,-2 25-1,5-42 53,0-1 0,0 1 0,0-1 0,0 1 0,0-1 0,0 1-1,0-1 1,0 1 0,0-1 0,0 1 0,0-1 0,0 1 0,1-1 0,-1 1-1,0-1 1,0 0 0,0 1 0,1-1 0,-1 1 0,0-1 0,1 1-1,-1-1 1,0 0 0,1 1 0,-1-1 0,1 0 0,-1 1 0,0-1-1,1 0 1,-1 0 0,1 1 0,-1-1 0,1 0 0,18-5 218,15-22-15,-13 0-188,-1-2 0,30-58 0,-36 61-61,1 0 1,1 1 0,1 0 0,33-37 0,-43 55 16,-3 2-5,1 0 0,0 0 0,-1 0 1,2 1-1,-1-1 0,0 1 0,1 1 1,0-1-1,0 1 0,11-4 0,-20 16-22,-16 21 188,1 1-1,1 0 1,2 2-1,1 0 1,1 0-1,2 1 1,-12 67-1,21-88-134,1-5 3,-1-1 0,1 1-1,1 0 1,-1 0 0,2 0 0,-1 0-1,1-1 1,2 12 0,-3-18 0,0-1 0,0 0-1,1 1 1,-1-1 0,0 0 0,0 1 0,1-1 0,-1 0 0,0 0 0,1 1-1,-1-1 1,0 0 0,1 0 0,-1 0 0,0 1 0,1-1 0,-1 0-1,1 0 1,-1 0 0,0 0 0,1 0 0,-1 0 0,0 0 0,1 0 0,-1 0-1,1 0 1,-1 0 0,0 0 0,1 0 0,-1 0 0,1 0 0,-1 0-1,0 0 1,1 0 0,-1-1 0,0 1 0,1 0 0,-1 0 0,0 0 0,1-1-1,-1 1 1,0 0 0,1 0 0,-1-1 0,0 1 0,0 0 0,1-1 0,-1 1-1,0 0 1,0-1 0,0 1 0,1 0 0,-1-2 0,11-19 202,-7-6-184,0-1-1,-2 0 1,-1 0-1,-1 0 1,-2 0-1,0 0 1,-2 0-1,-10-38 1,11 55 143,-7-19 393,18 51-562,19 1-1777,-16-16 115,-1-1 0,1 0 0,0 0-1,0-1 1,13 3 0,1-2-5005</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0.311"/>
    </inkml:context>
    <inkml:brush xml:id="br0">
      <inkml:brushProperty name="width" value="0.025" units="cm"/>
      <inkml:brushProperty name="height" value="0.025" units="cm"/>
    </inkml:brush>
  </inkml:definitions>
  <inkml:trace contextRef="#ctx0" brushRef="#br0">12 351 11819,'0'0'2392,"-2"9"-123,0 0-1445,-4 19 659,4-2 2472,3-25-3793,0-1 1,0 0 0,0 0 0,0 0 0,0 0-1,0 0 1,0 0 0,0 0 0,0 0 0,0 0 0,0 0-1,-1 0 1,1 0 0,0-1 0,0 1 0,0 0-1,1-1 1,14-11 479,-1 1-1,-1-2 1,1 0-1,-2 0 1,0-2 0,18-25-1,-6 9-349,168-218 963,-170 226-1111,-23 22-141,0 1 0,1 0 0,-1 0 0,0 0 1,0 0-1,1 0 0,-1 0 0,0 0 0,0 0 0,0 0 1,1 0-1,-1 0 0,0 0 0,0 0 0,1 0 0,-1 0 0,0 0 1,0 0-1,1 0 0,-1 0 0,0 0 0,0 0 0,0 1 0,1-1 1,-1 0-1,0 0 0,0 0 0,0 0 0,1 0 0,-1 1 1,0-1-1,0 0 0,0 0 0,0 0 0,0 1 0,1-1 0,-1 0 1,0 0-1,0 1 0,0-1 0,0 0 0,0 0 0,0 0 0,0 1 1,0-1-1,0 0 0,0 0 0,0 1 0,0-1 0,0 0 1,0 0-1,0 1 0,0 6 26,-1 0 0,0 0 0,-1 1 0,1-1 1,-6 13-1,-20 50 144,-16 47-10,39-104-184,1 1-1,0-1 1,1 1 0,1 0-1,0 0 1,1 22 0,1-35-59,-1 0 1,0-1-1,1 1 1,-1 0 0,0-1-1,1 1 1,-1 0-1,1-1 1,-1 1-1,1 0 1,0-1 0,-1 1-1,1-1 1,0 1-1,-1-1 1,1 1-1,0-1 1,-1 0 0,1 1-1,0-1 1,0 0-1,0 1 1,-1-1-1,1 0 1,0 0 0,0 0-1,0 0 1,-1 0-1,1 0 1,0 0-1,0 0 1,0 0 0,0 0-1,-1 0 1,1-1-1,1 1 1,32-12-5967,-12-7-1518,-1-5-5163</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0.656"/>
    </inkml:context>
    <inkml:brush xml:id="br0">
      <inkml:brushProperty name="width" value="0.025" units="cm"/>
      <inkml:brushProperty name="height" value="0.025" units="cm"/>
    </inkml:brush>
  </inkml:definitions>
  <inkml:trace contextRef="#ctx0" brushRef="#br0">48 1 16848,'0'0'4474,"-2"9"-2302,-15 82 2443,8-50-3874,1 1 1,3-1 0,1 1-1,2 58 1,2-100-774,0-1 0,0 1 1,0 0-1,1 0 0,-1 0 0,0-1 0,0 1 1,1 0-1,-1 0 0,0 0 0,0 0 1,1 0-1,-1-1 0,0 1 0,0 0 1,1 0-1,-1 0 0,0 0 0,1 0 1,-1 0-1,0 0 0,0 0 0,1 0 1,-1 0-1,0 0 0,1 0 0,-1 0 1,0 0-1,0 0 0,1 0 0,-1 0 1,0 1-1,0-1 0,1 0 0,-1 0 1,0 0-1,0 0 0,1 1 0,-1-1 1,0 0-1,0 0 0,0 0 0,1 1 1,-1-1-1,0 0 0,0 0 0,0 1 1,0-1-1,0 0 0,0 0 0,1 1 1,-1-1-1,0 0 0,0 0 0,0 1 1,0-1-1,0 0 0,0 1 0,0-1 1,0 0-1,0 0 0,0 1 0,0-1 1,0 0-1,0 1 0,-1-1 0,1 0 1,12-20-4665,-7-30-5105,-5 19 662</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0.999"/>
    </inkml:context>
    <inkml:brush xml:id="br0">
      <inkml:brushProperty name="width" value="0.025" units="cm"/>
      <inkml:brushProperty name="height" value="0.025" units="cm"/>
    </inkml:brush>
  </inkml:definitions>
  <inkml:trace contextRef="#ctx0" brushRef="#br0">1 48 4292,'0'0'25784,"11"0"-24668,33-2 29,87-18 1,-30 3-2254,0 9-6593,-91 8 1391</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1.757"/>
    </inkml:context>
    <inkml:brush xml:id="br0">
      <inkml:brushProperty name="width" value="0.025" units="cm"/>
      <inkml:brushProperty name="height" value="0.025" units="cm"/>
    </inkml:brush>
  </inkml:definitions>
  <inkml:trace contextRef="#ctx0" brushRef="#br0">1 19 9449,'0'0'18380,"10"4"-17152,-3-1-1151,-1-1 1,1 0 0,0 0-1,0-1 1,-1 0-1,1 0 1,0 0-1,0-1 1,0 0 0,0-1-1,0 1 1,0-1-1,0-1 1,6-1 0,73-20-2411,-27 18-8397,-45 5 3565</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2.087"/>
    </inkml:context>
    <inkml:brush xml:id="br0">
      <inkml:brushProperty name="width" value="0.025" units="cm"/>
      <inkml:brushProperty name="height" value="0.025" units="cm"/>
    </inkml:brush>
  </inkml:definitions>
  <inkml:trace contextRef="#ctx0" brushRef="#br0">7 0 10826,'0'0'13549,"2"67"-11979,-2-41-642,0 3-639,-3-2-161,-2 0-64,4-1-32,1-7-64,0-2-641,0-9-736,3-8-737,8 0-801,2-16-256,-3-7-3972</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2.445"/>
    </inkml:context>
    <inkml:brush xml:id="br0">
      <inkml:brushProperty name="width" value="0.025" units="cm"/>
      <inkml:brushProperty name="height" value="0.025" units="cm"/>
    </inkml:brush>
  </inkml:definitions>
  <inkml:trace contextRef="#ctx0" brushRef="#br0">44 0 14414,'0'0'13484,"-43"1"-13548,44 4-1153,13-2-993,-1-2-1313,2-1-1634,5 0-4516</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2.770"/>
    </inkml:context>
    <inkml:brush xml:id="br0">
      <inkml:brushProperty name="width" value="0.025" units="cm"/>
      <inkml:brushProperty name="height" value="0.025" units="cm"/>
    </inkml:brush>
  </inkml:definitions>
  <inkml:trace contextRef="#ctx0" brushRef="#br0">130 0 9545,'0'0'13570,"-11"9"-11488,-102 63 2477,112-72-4563,1 0 1,0 0-1,-1 0 0,1 1 1,0-1-1,-1 0 0,1 0 1,0 0-1,0 1 0,-1-1 1,1 0-1,0 0 0,0 1 1,-1-1-1,1 0 0,0 1 1,0-1-1,0 0 0,0 1 1,0-1-1,-1 0 0,1 1 1,0-1-1,0 0 0,0 1 1,0-1-1,0 0 0,0 1 1,0-1-1,0 0 0,0 1 1,0-1-1,0 0 0,1 1 1,-1-1-1,0 0 0,0 1 0,0-1 1,0 0-1,0 1 0,1-1 1,-1 0-1,0 1 0,0-1 1,1 0-1,-1 0 0,0 1 1,0-1-1,1 0 0,-1 0 1,0 0-1,1 1 0,-1-1 1,0 0-1,1 0 0,-1 0 1,0 0-1,1 0 0,-1 0 1,0 0-1,1 0 0,-1 0 1,0 0-1,1 0 0,-1 0 1,1 0-1,31 10-497,-26-8 362,1 0 70,0 1 0,1-1 0,-1 1 0,0 1 0,-1-1 0,1 1-1,0 1 1,-1-1 0,0 1 0,6 6 0,-9-7 107,0 0-1,-1 0 1,1 0-1,-1 0 0,0 0 1,0 1-1,-1-1 1,1 1-1,-1-1 1,0 1-1,0 0 1,-1-1-1,1 1 1,-1 0-1,0-1 1,0 1-1,-2 7 1,1-9 82,1-1 1,-1 1-1,0-1 1,0 1-1,-1-1 1,1 1-1,0-1 1,-1 1-1,0-1 1,1 0-1,-1 0 1,0 0-1,0 0 1,0 0-1,-1-1 1,1 1-1,0 0 1,0-1-1,-1 0 1,1 1-1,-1-1 1,0 0-1,-2 0 1,-4 2 1,0 0 0,1-1 0,-1 0 0,0 0 0,-18 0 0,26-2-146,1 0-1,-1 0 0,0 0 0,0 0 1,1 0-1,-1 0 0,0-1 0,0 1 1,1 0-1,-1 0 0,0-1 0,0 1 0,1 0 1,-1-1-1,0 1 0,1 0 0,-1-1 1,1 1-1,-1-1 0,1 0 0,-1 1 1,1-1-1,-1 1 0,1-1 0,-1 0 1,1 1-1,-1-1 0,1 0 0,0 1 1,0-1-1,-1-1 0,3-29-2605,1 20 1358,1 1-1,-1 1 0,2-1 1,5-9-1,11-13-3238,4-3-2039</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3.145"/>
    </inkml:context>
    <inkml:brush xml:id="br0">
      <inkml:brushProperty name="width" value="0.025" units="cm"/>
      <inkml:brushProperty name="height" value="0.025" units="cm"/>
    </inkml:brush>
  </inkml:definitions>
  <inkml:trace contextRef="#ctx0" brushRef="#br0">93 1 18385,'-7'8'2595,"-7"8"-685,1 0 1,-20 31 0,30-41-1628,-1 0 0,1 0 0,0 0 0,1 1 0,0-1 0,0 1 0,0 0 0,0-1 0,1 1 0,0 0 0,1 0 0,0 0 0,0 0 0,1 10 0,0-15-273,-1 0 0,1 0 0,0 0 0,0 0 0,0 0 0,0 0 1,0 0-1,1 0 0,-1-1 0,1 1 0,-1 0 0,1-1 0,-1 1 0,1-1 0,0 0 0,0 1 0,0-1 0,0 0 0,0 0 0,0 0 0,0 0 0,0-1 0,0 1 0,0 0 0,0-1 0,1 0 0,-1 1 0,4-1 0,8 1 45,1-1 0,-1-1 0,22-3-1,-3 1 2,-32 4-43,0-1 1,0 1-1,0-1 0,-1 1 1,1-1-1,0 1 0,-1 0 0,1 0 1,-1-1-1,1 1 0,0 0 0,-1 0 1,0 0-1,1-1 0,-1 1 1,1 0-1,-1 0 0,0 0 0,0 0 1,0 0-1,1 0 0,-1 0 1,0 0-1,0 0 0,0-1 0,0 1 1,-1 2-1,1 38 706,-1-31-609,-6 70-67,7-80-70,0 1 0,1-1 0,-1 0 0,0 1 0,1-1 0,-1 1 0,1-1 0,-1 0 0,1 1 0,-1-1 0,1 0 1,-1 1-1,1-1 0,-1 0 0,1 0 0,-1 0 0,1 1 0,-1-1 0,1 0 0,-1 0 0,1 0 0,0 0 0,-1 0 0,1 0 0,-1 0 0,1 0 0,-1 0 0,1 0 0,-1-1 0,1 1 0,-1 0 0,1 0 0,-1 0 0,1-1 0,-1 1 1,1 0-1,-1-1 0,1 1 0,0-1 0,22-10-4159,-13-2-3394</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4.062"/>
    </inkml:context>
    <inkml:brush xml:id="br0">
      <inkml:brushProperty name="width" value="0.025" units="cm"/>
      <inkml:brushProperty name="height" value="0.025" units="cm"/>
    </inkml:brush>
  </inkml:definitions>
  <inkml:trace contextRef="#ctx0" brushRef="#br0">75 304 3972,'8'-8'2039,"13"-11"32,-1-1-1,0-1 1,18-28 0,-31 40-1155,0-1 1,-2 0 0,1 0-1,-1 0 1,0-1-1,-1 0 1,-1 0 0,1 0-1,-2 0 1,0 0 0,2-22-1,-4 31-800,0 1 0,0-1 0,0 0 0,-1 1 0,1-1 0,0 1 0,-1-1 0,1 1 0,-1-1 0,0 1 0,1-1 0,-1 1 0,0-1 0,0 1 0,0 0 0,0-1 0,0 1 0,0 0 0,0 0 0,0 0 0,-1 0 0,1 0 0,0 0 0,-1 0 0,1 0 0,-1 1 0,1-1 0,-1 0 0,1 1 0,-1-1 0,1 1 0,-1 0 0,1-1 0,-1 1 0,0 0 0,1 0 0,-1 0 0,1 0 0,-3 1 0,0-1-54,1 0 0,-1 1 0,1-1 0,-1 1-1,0 0 1,1 0 0,-1 0 0,1 1 0,0-1-1,0 1 1,-1 0 0,1 0 0,0 0 0,0 0-1,1 0 1,-6 6 0,-2 7 32,1 1 0,1-1 0,1 1 0,0 1 0,1 0 0,1-1 0,0 2 0,1-1 0,-2 26 0,1 16 327,4 86 1,2-124-422,1-1 0,1 0 0,0 1 0,2-1 0,0-1 0,2 1 0,0-1 0,1 0 0,18 32 0,-29-83 0,-78-190-1031,41 119 685,39 102 250,21 2-347,11 3-610,-1-1 0,47-1 0,-62-3-1247,0-1 0,0 0 0,0-1-1,16-6 1,2-2-6204</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34.511"/>
    </inkml:context>
    <inkml:brush xml:id="br0">
      <inkml:brushProperty name="width" value="0.025" units="cm"/>
      <inkml:brushProperty name="height" value="0.025" units="cm"/>
    </inkml:brush>
  </inkml:definitions>
  <inkml:trace contextRef="#ctx0" brushRef="#br0">187 43 10314,'0'0'13335,"-8"-2"-11226,3 0-1909,0 1 1,0 0 0,-1 0 0,1 0-1,0 0 1,0 1 0,0 0-1,-1 0 1,1 0 0,0 1 0,0 0-1,-1 0 1,1 0 0,0 1 0,0-1-1,0 1 1,1 0 0,-1 1-1,-8 5 1,3-1 78,1 0 0,1 1 0,-14 16 0,20-22-226,0 0 0,0 0 1,0 0-1,1 1 0,-1-1 0,1 1 0,0-1 0,0 1 0,0-1 0,0 1 1,0 0-1,0 0 0,1-1 0,-1 1 0,1 0 0,0 0 0,0 0 0,0-1 1,0 1-1,0 0 0,2 4 0,0-6-28,0 0 0,0 1-1,0-1 1,0 0 0,0 0 0,0 0 0,1-1-1,-1 1 1,0-1 0,1 1 0,-1-1 0,1 0-1,-1 0 1,0 0 0,1 0 0,-1 0 0,1 0-1,2-1 1,3 0 49,10 0-45,0-1 0,0 0 0,22-8 0,-26 7-22,0-1 0,0 2 0,0 0 0,0 0 0,1 1 0,21 2 0,-34-1-7,-1 1 0,0-1 0,0 0 0,0 0 0,0 1 0,0-1 0,0 1 0,0-1 0,0 1 0,0 0 0,0-1 0,0 1 0,-1 0 0,1 0 0,0-1 0,0 1 0,-1 0 0,1 0 0,0 0 0,-1 0 0,1 0 0,-1 0 0,1 0 0,-1 0 0,0 0 0,1 0 0,-1 2 0,2 33 0,-2-25 0,0-12 0,1 1 0,0 0 0,0-1 0,0 1 0,0 0 0,0-1 0,0 1 0,0-1 0,-1 1 0,1-1 0,0 0 0,0 1 0,-1-1 0,1 0 0,-1 0 0,1 1 0,0-1 0,-1 0 0,1 0 0,-1-1 0,8-18 0,-1 0 0,-1 0 0,0-1 0,1-21 0,3-7 0,-10 47-5,1 1 0,0-1 0,0 1 0,0-1 0,-1 1 0,1 0 0,0-1 0,1 1 0,-1 0 0,0 0 0,0 0 0,0 0 0,1 0 0,-1 0 0,1 0 0,-1 0 0,1 0 0,-1 1 0,1-1 0,-1 1 0,1-1 0,-1 1 0,1-1 0,0 1 0,-1 0 0,4 0 0,55 1-909,-36 0-71,12-1-3547,2-1-2547</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7.983"/>
    </inkml:context>
    <inkml:brush xml:id="br0">
      <inkml:brushProperty name="width" value="0.025" units="cm"/>
      <inkml:brushProperty name="height" value="0.025" units="cm"/>
    </inkml:brush>
  </inkml:definitions>
  <inkml:trace contextRef="#ctx0" brushRef="#br0">133 66 7623,'9'-5'3267,"9"-7"-1331,33-20 3238,-14 15 2071,-46 23-2879,-6 9-2772,-1 0-854,-26 16-388,-51 41 31,85-64-372,0 0 0,0 0-1,1 0 1,0 1 0,0 0 0,1 1 0,-9 17 0,14-25-10,0-1 0,0 0 0,1 1 0,-1-1 0,1 1 0,-1-1 0,1 1 0,0-1 0,-1 1 0,1-1 0,0 1 0,0 0 0,0-1 0,0 1 0,0-1 0,0 1 0,1-1 0,-1 1 0,0-1 0,1 1 0,-1-1 0,1 1 1,0-1-1,-1 0 0,1 1 0,0-1 0,0 0 0,0 1 0,0-1 0,0 0 0,0 0 0,0 0 0,1 0 0,-1 0 0,0 0 0,0 0 0,1-1 0,-1 1 0,1 0 0,-1-1 0,1 1 0,-1-1 0,1 1 0,1-1 0,9 3-25,1-1 0,-1-1 1,1 0-1,19-2 0,-14 1-95,46 0-5599,-36 0-1921</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1.447"/>
    </inkml:context>
    <inkml:brush xml:id="br0">
      <inkml:brushProperty name="width" value="0.025" units="cm"/>
      <inkml:brushProperty name="height" value="0.025" units="cm"/>
    </inkml:brush>
  </inkml:definitions>
  <inkml:trace contextRef="#ctx0" brushRef="#br0">28 173 9897,'0'0'7602,"-5"-11"-5066,1 4-2389,1 0 398,0 1-1,0-1 1,1 0 0,0 0-1,-3-13 1,5 17-366,0 0 0,-1 1 0,2-1 0,-1 1 0,0-1 0,0 0 0,1 1 0,0-1 0,-1 1 0,1-1 0,0 1 0,0-1 0,0 1 0,0 0 0,1 0 0,-1-1 0,1 1 0,-1 0 0,1 0 0,0 0 0,0 1 0,0-1 0,0 0 0,2-1 0,5-3 119,0 1-1,0 0 1,0 1 0,0 0-1,1 0 1,0 1-1,0 0 1,0 1 0,0 0-1,0 0 1,0 1-1,0 1 1,0-1 0,1 2-1,13 1 1,-22-1-295,0 0-1,0-1 1,-1 1-1,1 0 1,0 0 0,-1 0-1,1 1 1,0-1 0,-1 0-1,0 1 1,1-1 0,-1 1-1,0-1 1,0 1-1,0-1 1,0 1 0,0 0-1,0 0 1,0-1 0,0 1-1,-1 0 1,1 0 0,-1 0-1,1 0 1,-1 0-1,0 0 1,0 0 0,0 0-1,0 0 1,0 0 0,0-1-1,0 1 1,-1 0 0,1 0-1,-1 0 1,0 0-1,0 2 1,-2 5-5,0-1-1,0 0 1,-1 0-1,0 0 1,0 0-1,-1 0 1,-5 6-1,-8 6 3,-40 33 0,-10 10 0,67-62 0,-1 0 0,1 0 0,0 1 0,-1-1 0,1 0 0,0 1 0,0-1 0,0 1 0,0 0 0,0-1 0,0 1 0,1 0 0,-1-1 0,0 1 0,1 0 0,-1 0 0,1 0 0,0-1 0,0 1 0,0 0 0,0 0 0,0 0 0,0 0 0,0-1 0,0 1 0,1 0 0,-1 0 0,1 0 0,0 1 0,1 0 0,0-1 0,1 0 0,-1 0 0,0 0 0,1 0 0,-1-1 0,1 1 0,0-1 0,0 1 0,-1-1 0,1 0 0,0 0 0,0 0 0,0-1 0,0 1 0,4 0 0,15 2-1078,-1-1 1,1 0-1,-1-2 1,1 0-1,-1-2 0,43-8 1,-31 0-6274</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1.855"/>
    </inkml:context>
    <inkml:brush xml:id="br0">
      <inkml:brushProperty name="width" value="0.025" units="cm"/>
      <inkml:brushProperty name="height" value="0.025" units="cm"/>
    </inkml:brush>
  </inkml:definitions>
  <inkml:trace contextRef="#ctx0" brushRef="#br0">296 56 15086,'0'0'2584,"-2"-9"149,1 5-2469,1 2-116,0 0-1,0 1 1,0-1-1,0 0 1,-1 0 0,1 1-1,0-1 1,-1 0-1,0 1 1,1-1-1,-1 1 1,0-1-1,0 1 1,0-1 0,0 1-1,0-1 1,0 1-1,0 0 1,0-1-1,-1 1 1,1 0-1,0 0 1,-1 0 0,1 0-1,-1 0 1,1 1-1,-1-1 1,0 0-1,1 1 1,-1-1-1,0 1 1,1-1 0,-1 1-1,0 0 1,0 0-1,1 0 1,-1 0-1,0 0 1,1 0 0,-1 0-1,0 0 1,-3 2-1,-3 0 158,0 2 0,1-1 0,-1 1 0,0 0 0,1 0 0,0 1 0,0 0 0,0 0 0,-7 9 0,-55 60 944,62-65-1026,-6 6-28,1 0 0,1 1 0,-13 23 1,21-32-155,-1 1 0,1-1 0,0 1 0,1 0 0,0-1 0,0 1 0,1 0 1,0 0-1,0 0 0,1 15 0,0-20-50,1-1 0,-1 1-1,1-1 1,0 1 0,0-1 0,0 0-1,0 1 1,1-1 0,-1 0 0,0 0-1,1 0 1,0 0 0,-1 0 0,1 0-1,0-1 1,0 1 0,0-1 0,0 1-1,0-1 1,0 1 0,1-1 0,-1 0-1,0 0 1,1 0 0,-1-1 0,0 1 0,1 0-1,3-1 1,10 3-263,-1-1 0,1-1-1,23-1 1,-25 0-101,-6 0-820,1 1-1,0-2 0,-1 0 1,1 0-1,0 0 0,-1-1 1,1 0-1,-1-1 0,12-5 1,5-7-5801</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2.256"/>
    </inkml:context>
    <inkml:brush xml:id="br0">
      <inkml:brushProperty name="width" value="0.025" units="cm"/>
      <inkml:brushProperty name="height" value="0.025" units="cm"/>
    </inkml:brush>
  </inkml:definitions>
  <inkml:trace contextRef="#ctx0" brushRef="#br0">160 2 11723,'0'0'17462,"-11"1"-16635,3 1-719,-1-1-1,1 2 0,-1-1 1,1 1-1,0 0 0,0 1 1,0 0-1,-9 6 0,12-6 0,0-1-1,0 1 1,0 0-1,1 0 1,0 0-1,-1 1 0,2 0 1,-1 0-1,0 0 1,1 0-1,0 0 1,0 1-1,1-1 1,0 1-1,-3 7 1,5-11-104,-1 0 0,0 0 1,1 1-1,-1-1 1,1 0-1,0 0 1,-1 1-1,1-1 0,1 0 1,-1 1-1,0-1 1,0 0-1,1 0 0,-1 1 1,1-1-1,0 0 1,0 0-1,0 0 1,0 0-1,0 0 0,0 0 1,0 0-1,1 0 1,2 3-1,-2-4-2,1 1 1,0 0-1,0-1 0,0 0 1,1 1-1,-1-1 0,0 0 1,0-1-1,1 1 0,-1-1 1,0 1-1,1-1 0,-1 0 1,0 0-1,4-1 0,3 0-3,0 0 0,-1-1 1,1 0-1,-1-1 0,1 0 0,-1 0 0,0-1 0,0-1 0,0 1 0,14-12 0,-19 13-2,-1 0 0,-1 0 0,1 0 0,0 0 0,-1-1 0,0 1 0,0-1 0,0 0 0,0 0 0,0 0 0,-1 0 0,0 0 0,0 0 0,0 0 0,0 0 0,0 0 0,-1 0 0,0-1 0,0 1 0,0 0 0,-1-6 0,0 7-10,0 0-1,0 1 1,0-1 0,0 0 0,0 1-1,0-1 1,-1 1 0,0-1 0,1 1-1,-1 0 1,0 0 0,0-1-1,0 1 1,0 1 0,0-1 0,0 0-1,-1 0 1,1 1 0,-1-1 0,1 1-1,-1 0 1,0 0 0,1 0 0,-1 0-1,0 0 1,0 1 0,1-1 0,-1 1-1,0 0 1,0 0 0,-3 0-1,6 0-102,-1 0-1,1-1 0,-1 1 0,0 0 0,1 0 0,-1 0 0,1 0 0,-1 0 0,1 0 0,-1 0 1,1 0-1,-1 0 0,0 0 0,1 0 0,-1 1 0,1-1 0,-1 0 0,1 0 0,-1 0 0,1 1 1,-1-1-1,1 0 0,-1 1 0,1-1 0,0 0 0,-1 1 0,1-1 0,-1 1 0,1-1 0,0 0 1,-1 1-1,1-1 0,0 1 0,0-1 0,-1 1 0,1-1 0,0 1 0,0-1 0,0 1 0,0 0 1,0-1-1,0 1 0,-1-1 0,1 1 0,0-1 0,1 1 0,-1-1 0,0 1 0,0 0 0,0 0 1,1 0-280,-1 0 0,1 1 0,0-1 0,0 0 0,0 0 0,-1 1 0,1-1 0,0 0 0,1 0 1,-1 0-1,0 0 0,0-1 0,0 1 0,1 0 0,-1 0 0,0-1 0,1 1 0,1 0 0,20 4-4621,2-3-2578</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2.582"/>
    </inkml:context>
    <inkml:brush xml:id="br0">
      <inkml:brushProperty name="width" value="0.025" units="cm"/>
      <inkml:brushProperty name="height" value="0.025" units="cm"/>
    </inkml:brush>
  </inkml:definitions>
  <inkml:trace contextRef="#ctx0" brushRef="#br0">192 34 3043,'0'0'24919,"-10"-6"-22938,-37-17-694,44 22-1242,-1 0 1,0 0 0,1 1 0,-1-1 0,0 1 0,1 0 0,-1 0-1,0 0 1,1 1 0,-1-1 0,0 1 0,1 0 0,-1 0 0,1 0-1,-1 1 1,1-1 0,0 1 0,-1 0 0,1 0 0,0 0 0,-5 4 0,3-2 2,0 0 0,0 1 0,1-1 0,-1 1 0,1 0 0,0 0 0,1 0 0,-1 1 0,1-1 0,-4 10 0,6-13-62,0 0 0,1-1 0,0 1-1,-1 0 1,1 0 0,0-1 0,0 1 0,0 0 0,0 0 0,0 0 0,0-1-1,1 1 1,-1 0 0,0 0 0,1-1 0,-1 1 0,1 0 0,0-1-1,0 1 1,0-1 0,0 1 0,0-1 0,0 1 0,0-1 0,0 0-1,0 1 1,1-1 0,-1 0 0,0 0 0,1 0 0,-1 0 0,1 0 0,-1 0-1,1 0 1,0-1 0,-1 1 0,1-1 0,0 1 0,0-1 0,-1 1-1,1-1 1,3 0 0,11 2-427,1 0 0,-1-1 0,31-3 1,-29 1-173,38-8-6495,-19-3-2002,-9 0-2757</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2.955"/>
    </inkml:context>
    <inkml:brush xml:id="br0">
      <inkml:brushProperty name="width" value="0.025" units="cm"/>
      <inkml:brushProperty name="height" value="0.025" units="cm"/>
    </inkml:brush>
  </inkml:definitions>
  <inkml:trace contextRef="#ctx0" brushRef="#br0">154 5 2691,'0'0'22068,"-9"2"-20898,-1 1-762,0 0 1,1 1 0,0 0 0,-1 0 0,1 1 0,1 1-1,-1 0 1,-8 7 0,13-10-243,0 0 1,-1 1-1,1 0 0,1 0 0,-1 0 1,0 0-1,1 1 0,0 0 0,0-1 1,1 1-1,-1 0 0,1 0 0,0 1 1,0-1-1,1 0 0,-1 1 0,1-1 1,0 11-1,1-15-166,0-1 0,0 1 0,1 0 0,-1 0 0,1 0 0,-1-1 0,1 1 0,-1 0 0,1-1 0,0 1 0,-1 0 0,1-1 0,0 1 0,-1-1 0,1 1 0,0-1 0,0 1 0,-1-1 0,1 1 0,0-1 0,0 0 0,0 0 0,0 1 0,-1-1 0,1 0 0,0 0 0,0 0 0,0 0 0,0 0 0,1 0 0,35 0 0,-29-1 0,0 0 0,1 0 0,0-1 0,-1 0 0,0-1 0,1 0 0,-1 0 0,0-1 0,-1 0 0,1 0 0,12-11 0,-15 12 0,-1 0 0,1 0 0,-1-1 0,0 0 0,0 0 0,-1 0 0,1 0 0,-1-1 0,0 1 0,0-1 0,0 0 0,-1 1 0,0-2 0,0 1 0,0 0 0,0 0 0,-1 0 0,1-8 0,-2 11 0,0 1 0,-1-1 0,1 1 0,-1-1 0,1 1 0,-1-1 0,0 1 0,1 0 0,-1-1 0,0 1 0,0 0 0,0 0 0,0-1 0,0 1 0,0 0 0,-1 0 0,1 0 0,0 1 0,0-1 0,-1 0 0,1 0 0,0 1 0,-1-1 0,1 0 0,-1 1 0,1 0 0,-1-1 0,1 1 0,-1 0 0,-2 0 0,-4-1 0,1 0 0,-1 0 0,1 1 0,-1 0 0,-8 2 0,33 5-3518,-1-7-2797,2 0-4960</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4.246"/>
    </inkml:context>
    <inkml:brush xml:id="br0">
      <inkml:brushProperty name="width" value="0.025" units="cm"/>
      <inkml:brushProperty name="height" value="0.025" units="cm"/>
    </inkml:brush>
  </inkml:definitions>
  <inkml:trace contextRef="#ctx0" brushRef="#br0">21 64 9513,'0'0'6363,"4"-9"-3560,0-3-1789,5-10 48,6 1 3257,-14 30 164,-6 33-3408,-12 9-513,11-34-300,0 0 0,1 0 1,0 1-1,2-1 0,-3 33 0,6-49-262,1 0 0,-1-1 0,1 1 0,-1-1 0,1 1 0,0-1 0,-1 1 0,1-1 0,0 0 0,-1 1 0,1-1 0,0 0 0,-1 0 0,1 1 0,0-1 0,0 0 0,-1 0 0,1 0 0,0 0 0,0 0 0,0 0 0,-1 0 0,1 0 0,0 0 0,0 0 0,-1 0 0,1-1 0,0 1 0,1-1 0,26-6 0,-14-2 0,0 0 0,-1-1 0,-1-1 0,0 0 0,0-1 0,15-19 0,54-84 0,-89 158 0,-7-14 0,11-22 0,0 0 0,0 0 0,1 0 0,0 1 0,0 0 0,1-1 0,0 1 0,0 0 0,0 8 0,2-15 0,0 0 0,1-1 0,-1 1 0,1-1 0,-1 0 0,1 1 0,-1-1 0,1 1 0,-1-1 0,1 0 0,0 1 0,-1-1 0,1 0 0,0 0 0,-1 0 0,1 1 0,0-1 0,-1 0 0,1 0 0,0 0 0,-1 0 0,1 0 0,0 0 0,-1 0 0,1 0 0,0 0 0,-1-1 0,1 1 0,-1 0 0,1 0 0,0 0 0,-1-1 0,1 1 0,0-1 0,26-8 0,-12-1 0,-1 0 0,0-1 0,0 0 0,19-22 0,1-1 0,-34 34 0,1 0 0,-1 0 0,0 0 0,0 0 0,0 0 0,0 0 0,0 0 0,0 0 0,1 0 0,-1 0 0,0 0 0,0 0 0,0 0 0,0 0 0,0 0 0,1 0 0,-1 0 0,0 0 0,0 0 0,0 0 0,0 1 0,0-1 0,0 0 0,0 0 0,1 0 0,-1 0 0,0 0 0,0 0 0,0 0 0,0 0 0,0 0 0,0 1 0,0-1 0,0 0 0,0 0 0,0 0 0,1 0 0,-1 0 0,0 0 0,0 1 0,0-1 0,0 0 0,0 0 0,0 0 0,0 0 0,0 0 0,0 1 0,0-1 0,0 0 0,0 0 0,0 0 0,0 0 0,-1 0 0,1 0 0,0 1 0,0-1 0,0 0 0,0 0 0,0 0 0,0 0 0,-1 19 0,-3 18 0,2-33 0,1 1 0,0-1 0,1 1 0,-1 0 0,1-1 0,0 1 0,0 0 0,1 7 0,0-11 0,0 1 0,-1-1 0,1 0 0,0 0 0,0 0 0,0 0 0,-1 0 0,1 0 0,0 0 0,1-1 0,-1 1 0,0 0 0,0 0 0,0-1 0,0 1 0,0-1 0,1 1 0,-1-1 0,0 1 0,1-1 0,-1 0 0,0 0 0,0 0 0,1 0 0,-1 0 0,0 0 0,1 0 0,-1 0 0,0 0 0,1 0 0,-1-1 0,0 1 0,2-1 0,4-1 0,-1 0 0,1-1 0,-1 1 0,0-1 0,0-1 0,0 1 0,0-1 0,0 0 0,-1 0 0,0-1 0,0 0 0,0 0 0,8-10 0,-5 5 0,0 0 0,-1-1 0,-1 0 0,1 0 0,-2-1 0,8-18 0,-24 48 0,6-11 0,0 1 0,0-1 0,1 1 0,-6 17 0,9-24 0,1 0 0,-1 0 0,1 0 0,0 0 0,0 0 0,-1 0 0,1 0 0,0 0 0,0 0 0,0 0 0,0 0 0,0 0 0,0 0 0,0 0 0,0 0 0,1 1 0,-1-1 0,0 0 0,1 0 0,-1 0 0,0 0 0,1 0 0,0-1 0,-1 1 0,1 0 0,-1 0 0,1 0 0,0 0 0,1 1 0,0-2 0,-1 0 0,1 0 0,0 0 0,0 0 0,0 0 0,0 0 0,0 0 0,-1 0 0,1-1 0,0 1 0,0-1 0,0 1 0,-1-1 0,1 0 0,0 0 0,-1 0 0,4-2 0,4-2 0,0-1 0,-1 0 0,0 0 0,0-1 0,0 0 0,0 0 0,-1-1 0,9-13 0,-24 38-2435,6-12 1418,0-1 1,0 1-1,1 0 0,0-1 1,-1 1-1,2 0 0,-1 0 1,1 0-1,-1 0 0,2 8 1,4-8-4718,4-3-5247</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4.670"/>
    </inkml:context>
    <inkml:brush xml:id="br0">
      <inkml:brushProperty name="width" value="0.025" units="cm"/>
      <inkml:brushProperty name="height" value="0.025" units="cm"/>
    </inkml:brush>
  </inkml:definitions>
  <inkml:trace contextRef="#ctx0" brushRef="#br0">117 1 14798,'0'0'12001,"-3"8"-11259,-62 213 2099,55-176-2245,1 0 1,3 1-1,-1 55 0,9-95-596,2-12 0,2-11 0,-2-7 0,-2 0 0,0-46 0,-3 60 0,1 1 0,-1 0 0,-1-1 0,0 1 0,0 0 0,-1 0 0,0 0 0,-1 0 0,0 1 0,-7-13 0,8 19 0,3 8 0,11 13 0,25-3-1638,-27-14 309,0 0-1,0 0 1,0-1 0,17-1 0,-13 0-640,0-1 0,0-1 0,-1 0-1,1-1 1,24-9 0,0-4-6279</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5:45.027"/>
    </inkml:context>
    <inkml:brush xml:id="br0">
      <inkml:brushProperty name="width" value="0.025" units="cm"/>
      <inkml:brushProperty name="height" value="0.025" units="cm"/>
    </inkml:brush>
  </inkml:definitions>
  <inkml:trace contextRef="#ctx0" brushRef="#br0">225 0 13100,'0'0'8910,"-9"3"-6225,-6 1-1877,0 1-1,0 1 0,1 0 0,0 1 0,1 0 0,-1 1 1,1 1-1,1 0 0,-16 14 0,28-22-807,-1-1 0,0 1 0,0 0 0,1 0 0,-1 0 0,1 0 0,-1-1 0,0 1 0,1 0 0,0 0 0,-1 0 0,1 0 0,0 0 0,-1 0 0,1 0 0,0 0 0,0 0 0,0 0 0,0 0 0,0 0 0,0 0 0,0 0 0,0 0 0,0 0 0,0 1 0,1 0 0,0-1 0,0 0 0,0 1 0,1-1 0,-1 0 0,0 0 0,0 0 0,1 0 0,-1 0 0,1-1 0,-1 1 0,1 0 0,-1 0 0,1-1 0,-1 1 0,3-1 0,10 3 0,0 0 0,0-2 0,17 1 0,-18-2 0,20 2 0,41 3 0,-68-5 0,-1 1 0,0 0 0,0 0 0,0 1 0,0-1 0,0 1 0,-1 0 0,1 1 0,-1-1 0,9 6 0,-12-7 0,-1 0 0,1 0 0,0 0 0,-1 0 0,1 0 0,-1 0 0,1 0 0,-1 0 0,1 0 0,-1 0 0,1 0 0,-1 0 0,0 0 0,0 0 0,0 0 0,0 0 0,1 0 0,-1 0 0,-1 0 0,1 0 0,0 1 0,0-1 0,0 0 0,-1 0 0,1 0 0,0 0 0,-1 0 0,1 0 0,-1 0 0,1 0 0,-1 0 0,1 0 0,-1-1 0,0 1 0,0 0 0,1 0 0,-1 0 0,0-1 0,0 1 0,0 0 0,0-1 0,0 1 0,-1 0 0,-44 26 0,45-26 0,-23 10 0,-1 0 0,-1-2 0,1 0 0,-1-2 0,-1-1 0,1-1 0,-53 3 0,78-8 6,0 0-123,0 0 0,0 0 1,1 0-1,-1 0 0,0 0 0,1 0 1,-1 0-1,0 0 0,0 0 0,1 0 0,-1-1 1,0 1-1,1 0 0,-1 0 0,0-1 1,1 1-1,-1-1 0,0 1 0,1 0 0,-1-1 1,1 1-1,-2-2 0,-2-7-7132</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4.048"/>
    </inkml:context>
    <inkml:brush xml:id="br0">
      <inkml:brushProperty name="width" value="0.025" units="cm"/>
      <inkml:brushProperty name="height" value="0.025" units="cm"/>
    </inkml:brush>
  </inkml:definitions>
  <inkml:trace contextRef="#ctx0" brushRef="#br0">1 26 14189,'0'0'11756,"11"0"-9584,45-2-517,67-9 0,-71 4-2356,0 3 0,80 3 0,-113 8-2859,-19 6-2096,-1-11 5042,0-1 0,-1 1-1,1 0 1,0 0 0,-1-1 0,0 1 0,1 0 0,-1-1-1,0 0 1,0 1 0,0-1 0,0 0 0,-3 1 0,-20 7-3977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4.405"/>
    </inkml:context>
    <inkml:brush xml:id="br0">
      <inkml:brushProperty name="width" value="0.025" units="cm"/>
      <inkml:brushProperty name="height" value="0.025" units="cm"/>
    </inkml:brush>
  </inkml:definitions>
  <inkml:trace contextRef="#ctx0" brushRef="#br0">0 29 9833,'0'0'18001,"71"17"-17072,-21-25-416,1-1-321,2 0-128,-4 5-545,-5 1-1985,-3-1-1698,-11 0-1153,-3 0-4900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58.716"/>
    </inkml:context>
    <inkml:brush xml:id="br0">
      <inkml:brushProperty name="width" value="0.025" units="cm"/>
      <inkml:brushProperty name="height" value="0.025" units="cm"/>
    </inkml:brush>
  </inkml:definitions>
  <inkml:trace contextRef="#ctx0" brushRef="#br0">0 1 12396,'0'0'8509,"11"0"-7724,118 0 729,491 5 2191,3 34-3191,-586-35-479,392 28 1073,-426-32-1227,43-4 776,-44 3-830,-1 1-1,0 0 1,0 0-1,1-1 1,-1 1-1,0-1 1,0 1-1,0-1 1,1 0-1,-1 1 1,0-1-1,0 0 1,0 0-1,0 0 1,0 0 0,0 0-1,0 0 1,-1 0-1,1 0 1,0 0-1,-1 0 1,1 0-1,0 0 1,-1 0-1,1-1 1,-1 1-1,0 0 1,1-1-1,-1-1 1,0-14-6078</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4.779"/>
    </inkml:context>
    <inkml:brush xml:id="br0">
      <inkml:brushProperty name="width" value="0.025" units="cm"/>
      <inkml:brushProperty name="height" value="0.025" units="cm"/>
    </inkml:brush>
  </inkml:definitions>
  <inkml:trace contextRef="#ctx0" brushRef="#br0">0 63 17457,'0'0'2028,"9"-6"113,4-2-1532,1 1 0,1 0 0,-1 0 0,1 2 0,0 0 0,0 0 0,1 1 0,-1 1 0,1 1 0,19-1 0,-34 3-601,10-1 43,0 1 0,1 0 0,-1 1 0,0 0 0,22 5 0,-31-5-43,-1-1-1,1 1 1,0 0-1,-1 0 1,1 0-1,0 0 1,-1 0-1,1 0 0,-1 0 1,0 0-1,1 0 1,-1 1-1,0-1 1,0 1-1,0-1 1,0 1-1,0-1 1,1 3-1,-1-1 14,-1-1-1,1 1 0,-1 0 0,0-1 1,0 1-1,0 0 0,0 0 1,-1-1-1,1 1 0,-1 0 0,1 0 1,-1-1-1,0 1 0,0-1 1,0 1-1,-2 2 0,-8 13 195,0-1-1,-1 0 1,-1-1 0,0 0-1,-29 25 1,20-21-192,2 2-1,-19 24 1,15-7-1546,18-25-1749,0 0-3571</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6.619"/>
    </inkml:context>
    <inkml:brush xml:id="br0">
      <inkml:brushProperty name="width" value="0.025" units="cm"/>
      <inkml:brushProperty name="height" value="0.025" units="cm"/>
    </inkml:brush>
  </inkml:definitions>
  <inkml:trace contextRef="#ctx0" brushRef="#br0">0 38 17649,'0'0'6139,"2"11"-4356,3 164 2871,-6-120-3828,2 0 0,11 69 0,-12-123-823,0 1 0,1-1 0,-1 1 0,0-1 0,1 1-1,-1-1 1,0 1 0,1-1 0,0 1 0,-1-1 0,1 0 0,0 0 0,0 1 0,0-1 0,-1 0 0,1 0-1,1 0 1,-1 0 0,0 0 0,0 0 0,2 1 0,-2-2-2,0 0-1,0 0 1,0 1 0,0-1 0,0-1-1,0 1 1,0 0 0,0 0 0,1 0-1,-1-1 1,0 1 0,0 0-1,0-1 1,0 1 0,0-1 0,0 1-1,0-1 1,0 0 0,-1 1 0,1-1-1,1-1 1,3-3-3,0 0-1,0-1 1,0 1 0,-1-1 0,0 0-1,6-13 1,-3 3 2,-2-1 0,0 1 0,-1-1 0,0 0 0,-1 0 0,-1 0 0,-1 0 0,-1-1 0,0 1 0,-1 0 0,-1-1 0,-4-19 0,5 35 0,0 0 0,1 0 0,-1 0 0,0 0 0,0 0 0,0 0 0,0 0 0,0 0 0,-1 1 0,1-1 0,0 0 0,-1 1 0,-2-3 0,4 4 0,-1 0 0,0 0 0,1 0 0,-1 0 0,1 0 0,-1 0 0,0 0 0,1 0 0,-1 0 0,1 0 0,-1 0 0,0 0 0,1 0 0,-1 0 0,1 1 0,-1-1 0,1 0 0,-1 0 0,0 1 0,1-1 0,-1 0 0,1 1 0,-1-1 0,1 1 0,0-1 0,-1 1 0,1-1 0,-1 0 0,1 1 0,0 0 0,-1-1 0,1 1 0,0-1 0,0 1 0,-1-1 0,1 1 0,0-1 0,0 1 0,0 0 0,0-1 0,0 1 0,0 0 0,0-1 0,0 1 0,0-1 0,0 2 0,-3 9 0,1 0 0,0 0 0,0 0 0,1 22 0,1-31 0,0 0 0,0 0 0,0 0 0,0 0 0,1 0 0,-1 0 0,1 0 0,-1 0 0,1 0 0,0 0 0,0 0 0,0 0 0,0-1 0,0 1 0,0 0 0,0 0 0,0-1 0,1 1 0,-1-1 0,1 1 0,-1-1 0,1 0 0,0 0 0,-1 1 0,1-1 0,0 0 0,0-1 0,0 1 0,0 0 0,0 0 0,0-1 0,0 1 0,4 0 0,0-1 0,0 1 0,0-1 0,0 0 0,0-1 0,0 1 0,0-1 0,0 0 0,-1-1 0,1 1 0,0-1 0,0 0 0,-1-1 0,1 1 0,-1-1 0,0 0 0,0 0 0,0-1 0,0 0 0,-1 0 0,1 0 0,-1 0 0,0-1 0,0 1 0,-1-1 0,1 0 0,-1 0 0,0 0 0,0-1 0,-1 1 0,4-11 0,-5-3 0,-1 18 0,0-1 0,0 0 0,0 0 0,0 0 0,1 0 0,-1 1 0,0-1 0,1 0 0,0 0 0,-1 1 0,1-1 0,0 0 0,0 1 0,-1-1 0,1 1 0,1-1 0,-1 1 0,0-1 0,1 0 0,2-3 0,-1 0 0,0 0 0,-1-1 0,0 1 0,0-1 0,0 1 0,0-1 0,-1 0 0,0 1 0,0-1 0,0 0 0,-1 0 0,0-7 0,4-22 0,-4 34 0,0 0 0,1 0 0,-1 0 0,0-1 0,0 1 0,1 0 0,-1 0 0,0-1 0,-1 1 0,1 0 0,0 0 0,0-1 0,0 1 0,-1 0 0,1 0 0,0 0 0,-1-1 0,1 1 0,-1 0 0,0 0 0,1 0 0,-1 0 0,0 0 0,-1-2 0,1 3 0,0 0 0,0 0 0,0 0 0,0 0 0,0 0 0,0 0 0,0 0 0,0 1 0,1-1 0,-1 0 0,0 0 0,0 1 0,0-1 0,0 1 0,0-1 0,1 1 0,-1-1 0,0 1 0,1-1 0,-1 1 0,0-1 0,1 1 0,-1 0 0,0 0 0,1-1 0,-1 1 0,1 0 0,-1 0 0,1 0 0,0-1 0,-1 1 0,1 0 0,0 0 0,-1 1 0,-6 15 0,1-1 0,0 1 0,2 0 0,0 0 0,0 0 0,0 20 0,-1 109 0,6-113 0,-2-31 0,1-1 0,0 0 0,-1 0 0,1 0 0,0 0 0,0 0 0,0 0 0,0 1 0,0-1 0,1 0 0,-1 0 0,0 0 0,0 0 0,1 0 0,-1 0 0,1 0 0,-1 0 0,1 0 0,-1 0 0,1 0 0,0 0 0,-1 0 0,1 0 0,0 0 0,0 0 0,-1-1 0,1 1 0,0 0 0,0-1 0,0 1 0,0 0 0,0-1 0,0 1 0,0-1 0,0 0 0,0 1 0,1-1 0,-1 0 0,0 0 0,0 1 0,0-1 0,0 0 0,0 0 0,1 0 0,-1-1 0,2 1 0,1-1 0,0-1 0,0 1 0,0-1 0,-1 0 0,1 0 0,0 0 0,-1 0 0,1-1 0,-1 1 0,0-1 0,4-5 0,58-81 0,-64 93 0,0 1 0,0-1 0,0 0 0,0 1 0,-1-1 0,1 1 0,-1-1 0,-1 9 0,-5 81 0,6-93 0,0-1 0,0 1 0,0 0 0,0-1 0,1 1 0,-1-1 0,0 1 0,0-1 0,0 1 0,1-1 0,-1 1 0,0-1 0,1 1 0,-1-1 0,1 1 0,-1-1 0,0 0 0,1 1 0,-1-1 0,1 0 0,-1 1 0,1-1 0,-1 0 0,1 0 0,-1 1 0,1-1 0,0 0 0,-1 0 0,1 0 0,-1 0 0,1 1 0,-1-1 0,1 0 0,0 0 0,-1 0 0,1-1 0,-1 1 0,1 0 0,-1 0 0,1 0 0,0 0 0,-1 0 0,1-1 0,-1 1 0,1 0 0,-1 0 0,1-1 0,-1 1 0,1-1 0,28-16 0,-19 6 0,0-1 0,-1-1 0,-1 0 0,13-25 0,2-4 0,-19 74 0,-14 13 0,7-37 0,1 0 0,0 0 0,1 0 0,0 1 0,0-1 0,1 0 0,0 10 0,1-16 0,0-1 0,0 0 0,0 0 0,0 1 0,0-1 0,0 0 0,0 0 0,1 0 0,-1 0 0,0-1 0,0 1 0,1 0 0,-1 0 0,1-1 0,-1 1 0,1-1 0,-1 1 0,1-1 0,-1 0 0,1 1 0,-1-1 0,1 0 0,-1 0 0,1 0 0,0 0 0,-1-1 0,1 1 0,-1 0 0,3-1 0,2 0 0,-1 1 0,1-1 0,-1 0 0,0-1 0,1 1 0,-1-1 0,8-3 0,0-14-2438,-9-16-6526,-4 34 8702,0-23-9534</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6.980"/>
    </inkml:context>
    <inkml:brush xml:id="br0">
      <inkml:brushProperty name="width" value="0.025" units="cm"/>
      <inkml:brushProperty name="height" value="0.025" units="cm"/>
    </inkml:brush>
  </inkml:definitions>
  <inkml:trace contextRef="#ctx0" brushRef="#br0">5 0 17264,'-5'0'9001,"5"5"-8329,4 3-223,10-3-257,4 3-768,1-2-2403,5 2-2659,3-3-5316</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7.324"/>
    </inkml:context>
    <inkml:brush xml:id="br0">
      <inkml:brushProperty name="width" value="0.025" units="cm"/>
      <inkml:brushProperty name="height" value="0.025" units="cm"/>
    </inkml:brush>
  </inkml:definitions>
  <inkml:trace contextRef="#ctx0" brushRef="#br0">103 0 14798,'0'0'9214,"-10"8"-6096,-2 0-2449,2-2 30,0 0 0,0 1 0,0 1 0,1 0 0,0 0 0,-11 14 0,19-21-717,1 0-1,0-1 0,0 1 1,-1-1-1,1 1 1,0-1-1,0 1 0,0 0 1,0-1-1,0 1 0,0 0 1,0-1-1,0 1 1,0-1-1,0 1 0,0 0 1,0-1-1,1 1 0,-1-1 1,0 1-1,0 0 1,1-1-1,-1 1 0,0-1 1,1 1-1,-1-1 0,0 1 1,1-1-1,-1 1 1,1-1-1,-1 0 0,1 1 1,-1-1-1,1 0 0,-1 1 1,1-1-1,-1 0 1,1 1-1,0-1 0,-1 0 1,1 0-1,-1 0 0,1 0 1,0 0-1,-1 0 1,1 0-1,0 0 0,42 8-1871,-28-6 1151,-10-1 457,9 1 138,-1 0-1,1 1 1,-1 1 0,1 0 0,-1 1-1,0 0 1,-1 1 0,20 12 0,-31-17 200,0-1 0,0 1 0,-1 0 0,1 0 0,0-1 0,-1 1-1,1 0 1,0 0 0,-1 0 0,1-1 0,-1 1 0,0 0 0,1 0 0,-1 0 0,0 0 0,1 0 0,-1 0 0,0 0 0,0 0 0,0 0 0,0 0 0,0 0 0,0 0 0,0 0 0,0 0 0,0 0 0,-1 2 0,0-1 49,0 0 1,0-1-1,-1 1 1,1 0-1,-1-1 1,1 1-1,-1-1 1,0 1-1,1-1 1,-1 0-1,0 1 1,-2 0-1,-7 3 246,1 0-1,-1-1 0,-19 5 1,-20-3-716,19-12-8073,16-6-3830</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8.839"/>
    </inkml:context>
    <inkml:brush xml:id="br0">
      <inkml:brushProperty name="width" value="0.025" units="cm"/>
      <inkml:brushProperty name="height" value="0.025" units="cm"/>
    </inkml:brush>
  </inkml:definitions>
  <inkml:trace contextRef="#ctx0" brushRef="#br0">11 167 14029,'0'0'5355,"-1"8"-2862,-2 45 747,-1-4-1339,1 1-1,8 79 0,-4-126-1817,-1-1-1,1 1 0,-1 0 0,1-1 0,0 1 0,0-1 0,1 1 0,-1-1 0,0 1 0,1-1 0,-1 0 0,4 3 0,-5-4-59,1-1 1,-1 0-1,0 1 1,1-1 0,-1 0-1,1 1 1,-1-1-1,1 0 1,-1 0-1,1 0 1,-1 1-1,0-1 1,1 0 0,-1 0-1,1 0 1,-1 0-1,1 0 1,-1 0-1,1 0 1,-1 0-1,1 0 1,-1 0-1,1 0 1,-1 0 0,2-1-1,10-17 247,-9 6-270,1-1 0,-2 1 0,0-1 0,0 0 0,-1-21 0,-1 26 0,-1 0 0,1 1 0,-1-1 0,-1 0 0,1 1 0,-1-1 0,-1 1 0,1-1 0,-1 1 0,-6-11 0,9 18 0,0-1 0,-1 1 0,1 0 0,0-1 0,0 1 0,0 0 0,0-1 0,-1 1 0,1 0 0,0-1 0,0 1 0,0 0 0,-1-1 0,1 1 0,0 0 0,-1 0 0,1-1 0,0 1 0,-1 0 0,1 0 0,0 0 0,-1-1 0,1 1 0,0 0 0,-1 0 0,1 0 0,-1 0 0,1 0 0,0 0 0,-1 0 0,1 0 0,-1 0 0,1 0 0,0 0 0,-1 0 0,1 0 0,0 0 0,-2 0 0,-3 17 0,5-14 0,0 0 0,0 0 0,0 0 0,0 0 0,0 0 0,1 0 0,-1 0 0,1 0 0,0 0 0,0 0 0,0 0 0,2 4 0,0-5-56,0 0-1,0 0 1,1 0-1,-1-1 1,0 1 0,1-1-1,-1 1 1,1-1-1,0 0 1,-1-1-1,1 1 1,0-1 0,0 1-1,-1-1 1,1 0-1,0-1 1,-1 1 0,1 0-1,0-1 1,0 0-1,5-2 1,3-1-477,1 0-1,-1-1 1,1 0 0,18-13-1,27-25-6995,-54 40 6396,0-1 0,0-1 0,-1 1 0,1 0 0,-1-1 0,3-6 0,-23 39 7891,13-23-6323,0 0 0,0 1 1,1-1-1,0 1 0,0 0 1,0 0-1,1 0 1,0 0-1,0 0 0,0 0 1,1 1-1,-1 9 0,3-15-415,1-1-1,0 0 1,-1 0-1,1 0 1,0 0-1,-1-1 1,1 1-1,0 0 1,-1-1-1,1 1 1,-1-1-1,1 1 1,0-1-1,-1 0 0,0 0 1,3-1-1,-1-1-78,1 0-1,0 0 1,-1 0-1,0-1 1,0 0-1,0 0 1,0 1 0,0-2-1,-1 1 1,0 0-1,0 0 1,0-1-1,1-5 1,-3 9 64,-5 18-160,0-5 452,1 1-1,1 0 1,0-1 0,1 1-1,1 0 1,-1 25 0,2-37-263,1 0-1,-1 1 1,0-1 0,1 0 0,-1 1 0,0-1-1,1 0 1,0 1 0,-1-1 0,1 0 0,0 0-1,-1 0 1,1 0 0,0 1 0,0-1 0,0 0 0,0 0-1,0-1 1,0 1 0,0 0 0,1 0 0,-1-1-1,0 1 1,0 0 0,0-1 0,1 1 0,-1-1-1,0 1 1,1-1 0,-1 0 0,1 0 0,-1 0-1,0 0 1,1 0 0,-1 0 0,0 0 0,1 0-1,-1 0 1,1 0 0,1-2 0,3 2 90,-1-2 1,0 1 0,0 0-1,1-1 1,-1 0-1,0 0 1,-1-1-1,1 1 1,6-5 0,0-4-24,0 0 0,-1 0 0,0-1 0,0 0 1,-2 0-1,1-1 0,-2-1 0,1 1 1,-2-1-1,0 0 0,-1-1 0,5-18 0,-3-4 32,0-1 0,-3 0 0,0-68 0,-4 105-124,0 1 0,0 0 0,1-1 0,-1 1 0,0 0 0,0-1 0,0 1 0,0 0 0,0-1 0,0 1 1,0 0-1,0-1 0,0 1 0,0-1 0,0 1 0,0 0 0,0-1 0,0 1 0,0 0 0,0-1 0,0 1 0,0 0 0,0-1 1,0 1-1,-1 0 0,1-1 0,0 1 0,0 0 0,0-1 0,-1 1 0,1 0 0,0 0 0,0-1 0,-1 1 0,1 0 0,0 0 1,-1-1-1,1 1 0,0 0 0,-1 0 0,1 0 0,0 0 0,-1 0 0,1-1 0,0 1 0,-1 0 0,1 0 0,0 0 1,-1 0-1,1 0 0,-1 0 0,1 0 0,0 0 0,-1 0 0,1 0 0,0 1 0,-1-1 0,1 0 0,0 0 0,-1 0 0,1 0 1,0 0-1,-1 1 0,1-1 0,-1 0 0,-15 21-96,4 12 146,2 1 1,1 0-1,2 1 0,2-1 1,0 1-1,3 0 0,1 0 1,4 52-1,-3-86-59,0 0 0,0 0 0,0 0 0,0 0 0,0 0 0,1 0 0,-1 0 0,0-1 0,0 1 0,1 0 0,-1 0 0,0 0 0,1 0 0,-1 0 0,1 0 0,0 0 0,-1-1 0,1 1 0,-1 0 0,1 0 0,0-1 0,0 1 0,-1 0 0,1-1 0,0 1 0,0-1 0,0 1 0,0-1 0,0 0 0,0 1 0,0-1 0,0 0 0,-1 1 0,3-1 0,-2 0 0,1-1 0,-1 1 0,0 0 0,1-1 0,-1 0 0,0 1 0,1-1 0,-1 0 0,0 1 0,0-1 0,0 0 0,0 0 0,1 0 0,-1 0 0,-1 0 0,1 0 0,0 0 0,0 0 0,0-1 0,0 1 0,-1 0 0,1-2 0,4-10 0,0-1 0,-2 0 0,0 1 0,0-1 0,-1 0 0,-1-1 0,0 1 0,-1 0 0,-3-21 0,0 27 0,-1 17 0,2 20 0,3-27 0,0 1 0,0-1 0,0 0 0,0 0 0,0 0 0,0 0 0,1 0 0,-1 0 0,1 0 0,-1 0 0,1 0 0,0-1 0,0 1 0,0-1 0,0 1 0,0-1 0,0 0 0,0 0 0,0 0 0,1 0 0,-1 0 0,0 0 0,0-1 0,1 1 0,-1-1 0,1 1 0,-1-1 0,1 0 0,-1 0 0,5-1 0,-1 1 0,1 0 0,0-1 0,0 0 0,-1 0 0,1 0 0,-1-1 0,1 0 0,-1 0 0,0-1 0,7-3 0,-6 1 0,1-1 0,-1 1 0,0-1 0,-1-1 0,0 1 0,0-1 0,0 0 0,-1-1 0,5-7 0,-16 30 0,-1 1 0,2 0 0,0 0 0,1 0 0,1 1 0,0-1 0,0 23 0,3-37 3,0 0-1,1-1 1,-1 1-1,1 0 1,-1-1 0,1 1-1,0-1 1,0 1-1,0-1 1,0 0 0,0 1-1,0-1 1,0 0-1,0 1 1,0-1 0,1 0-1,-1 0 1,1 0-1,-1 0 1,0-1 0,1 1-1,-1 0 1,1 0-1,0-1 1,-1 1 0,1-1-1,0 0 1,-1 1-1,1-1 1,0 0 0,-1 0-1,1 0 1,0 0-1,-1 0 1,1 0 0,2-1-1,2 1-50,0-1 0,0 1 0,-1-1 0,1 0 0,0 0 0,0-1 0,-1 0 0,1 0 0,8-5 0,15-21-4972,-12-9-5463,-8 3-1016</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9.212"/>
    </inkml:context>
    <inkml:brush xml:id="br0">
      <inkml:brushProperty name="width" value="0.025" units="cm"/>
      <inkml:brushProperty name="height" value="0.025" units="cm"/>
    </inkml:brush>
  </inkml:definitions>
  <inkml:trace contextRef="#ctx0" brushRef="#br0">34 1 16143,'-11'2'2979,"0"7"-192,5 1-1186,1-2-1152,5 1-385,0 1-256,3-1-1858,6-1-1474,2 2-2273,2 2-6407</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9.554"/>
    </inkml:context>
    <inkml:brush xml:id="br0">
      <inkml:brushProperty name="width" value="0.025" units="cm"/>
      <inkml:brushProperty name="height" value="0.025" units="cm"/>
    </inkml:brush>
  </inkml:definitions>
  <inkml:trace contextRef="#ctx0" brushRef="#br0">71 1 10570,'0'0'16277,"-8"6"-14617,3-2-1460,0-2-58,1 1 1,0 0 0,0 0-1,0 0 1,1 1-1,-1-1 1,1 1 0,0 0-1,0-1 1,0 2 0,0-1-1,1 0 1,-1 0-1,1 1 1,0-1 0,1 1-1,-1 0 1,0 6-1,2-10-137,1-1 0,-1 1 0,1 0 0,-1-1 0,1 1 0,-1 0 0,1-1 0,0 1 0,-1-1 0,1 1 0,0-1-1,-1 0 1,1 1 0,0-1 0,0 0 0,0 1 0,-1-1 0,1 0 0,0 0 0,0 0 0,0 0 0,0 0 0,-1 0 0,1 0-1,0 0 1,0 0 0,0 0 0,0 0 0,30-3 114,-13-1-188,-1 0 1,0-2-1,19-8 1,-24 8 15,1 1-1,0 0 1,0 1 0,0 0 0,1 1 0,25-2 0,-38 5 70,-1 0-1,1 1 0,-1-1 1,0 0-1,1 0 1,-1 0-1,1 1 1,-1-1-1,1 0 1,-1 0-1,1 1 1,-1-1-1,0 1 1,1-1-1,-1 0 0,0 1 1,1-1-1,-1 1 1,0-1-1,0 1 1,1-1-1,-1 0 1,0 1-1,0-1 1,0 1-1,0-1 1,1 1-1,-1-1 1,0 1-1,0 0 0,0-1 1,0 1-1,0 25 865,-1-11-570,2-15-311,0 1 0,0 0 0,0-1 0,0 0 0,0 1 0,-1-1 0,1 0 0,0 1 0,0-1 0,0 0 0,0 0 0,0 0 0,0 0 0,0 0 0,0 0 0,0 0 0,0 0 0,0 0 0,0 0 0,0-1 0,1 1 0,28-6 0,-27 5 0,24-1-2660,-9 0-1785,-5 1-3825</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19.915"/>
    </inkml:context>
    <inkml:brush xml:id="br0">
      <inkml:brushProperty name="width" value="0.025" units="cm"/>
      <inkml:brushProperty name="height" value="0.025" units="cm"/>
    </inkml:brush>
  </inkml:definitions>
  <inkml:trace contextRef="#ctx0" brushRef="#br0">16 1 10474,'0'0'11146,"-10"55"-8071,5-31-1025,4-1-833,1-3 33,0 2-610,0-8-480,7-3-128,2-5-480,5-6-961,-7 0-994,-1-4-672,-3-13-1120,-3-3-2692</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0.258"/>
    </inkml:context>
    <inkml:brush xml:id="br0">
      <inkml:brushProperty name="width" value="0.025" units="cm"/>
      <inkml:brushProperty name="height" value="0.025" units="cm"/>
    </inkml:brush>
  </inkml:definitions>
  <inkml:trace contextRef="#ctx0" brushRef="#br0">1 1 13485,'0'0'9641,"21"31"-11211,0-19-1569,6-1-1409,0-3-3716</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0.582"/>
    </inkml:context>
    <inkml:brush xml:id="br0">
      <inkml:brushProperty name="width" value="0.025" units="cm"/>
      <inkml:brushProperty name="height" value="0.025" units="cm"/>
    </inkml:brush>
  </inkml:definitions>
  <inkml:trace contextRef="#ctx0" brushRef="#br0">49 1 13293,'0'0'15059,"-6"8"-13794,-2 2-987,5-7-210,1 0-1,-1 0 1,1 1-1,-1-1 1,1 1 0,0-1-1,0 1 1,-2 7 0,53-5-2097,-43-4 1888,0 0-1,-1 0 1,1 0 0,-1 1 0,1-1-1,-1 1 1,0 1 0,0-1 0,0 1-1,-1 0 1,1 0 0,-1 0 0,0 0-1,4 7 1,-6-10 207,-1 1 0,0 0 0,1 0 0,-1 0 0,0 0 0,0 0-1,-1 0 1,1 0 0,0 0 0,-1 0 0,1 1 0,-1-1 0,1 0 0,-1 0 0,0 1 0,0-1 0,0 0 0,0 0-1,-1 1 1,1-1 0,-1 0 0,1 0 0,-1 0 0,0 1 0,1-1 0,-1 0 0,-1 0 0,1 0 0,0 0 0,0-1 0,-1 1-1,1 0 1,-1 0 0,1-1 0,-1 1 0,0-1 0,1 1 0,-1-1 0,-4 2 0,-51 24 1807,53-25-1919,1-1 0,-1 0 0,1 0 0,-1 0 0,1-1 0,-1 1 0,1-1 0,-1 0 0,0 0 0,1 0 0,-1 0 0,1 0 0,-1-1 0,0 0 0,-3-1 0,6 1-327,0 1 0,1-1 0,-1 0 1,1 0-1,-1 1 0,1-1 0,0 0 0,-1 0 0,1 1 1,0-1-1,0 0 0,-1 0 0,1 0 0,0 0 1,0 1-1,0-1 0,0 0 0,0 0 0,0 0 0,0-1 1,1 0-1382,-1-12-10145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1:00.004"/>
    </inkml:context>
    <inkml:brush xml:id="br0">
      <inkml:brushProperty name="width" value="0.025" units="cm"/>
      <inkml:brushProperty name="height" value="0.025" units="cm"/>
    </inkml:brush>
  </inkml:definitions>
  <inkml:trace contextRef="#ctx0" brushRef="#br0">15 98 11979,'0'0'6988,"12"-9"-4852,0-1-1693,2 0 0,-1 1 0,1 1 0,0 1 0,1 0 0,0 0 0,0 2 0,23-7 0,-16 8-4,0 1 1,0 0-1,38 1 0,-59 2-428,0 0 1,-1-1-1,1 1 1,0 0-1,0 0 1,0 0-1,0 0 1,0 0-1,-1 0 1,1 0-1,0 0 0,0 0 1,0 1-1,0-1 1,0 0-1,-1 0 1,1 1-1,0-1 1,0 1-1,-1-1 1,1 1-1,0-1 1,-1 1-1,1-1 1,0 1-1,-1-1 1,1 1-1,-1 0 1,1 0-1,-1-1 1,1 1-1,-1 0 1,1 0-1,-1-1 1,0 1-1,1 0 0,-1 0 1,0 0-1,0 0 1,0-1-1,0 1 1,0 0-1,0 0 1,0 0-1,0 0 1,0 0-1,0-1 1,0 1-1,0 0 1,-1 0-1,1 0 1,0 0-1,-1-1 1,1 2-1,-3 3 62,0 0 1,0 0-1,0 0 0,-1-1 0,1 1 0,-1-1 1,-6 5-1,-57 44 772,42-35-475,2 1 1,0 1 0,-21 24-1,42-43-361,1 1 0,-1 0 0,1 0 0,-1-1 0,1 1 0,0 0 0,0 0 0,0 0-1,0 0 1,0 1 0,1-1 0,-1 0 0,1 0 0,-1 3 0,1-4-6,0 0-1,0 0 1,0-1-1,1 1 1,-1 0 0,0 0-1,1-1 1,-1 1 0,0 0-1,1 0 1,-1-1 0,1 1-1,-1-1 1,1 1 0,0 0-1,-1-1 1,1 1 0,-1-1-1,1 1 1,0-1 0,0 1-1,-1-1 1,1 0 0,0 1-1,1-1 1,7 2 7,-1 0-1,1-1 1,0 0 0,0-1 0,14 0-1,-9 0 8,25-1-211,-4 0-102,43 4-1,-70-2 273,0 0 0,1 1 0,-1-1 0,-1 1 0,1 1 0,0 0-1,0 0 1,-1 0 0,0 1 0,14 9 0,-20-12 31,1 1 0,-1-1-1,1 1 1,-1-1 0,1 1 0,-1 0-1,0-1 1,0 1 0,0 0-1,0 0 1,0 0 0,0 0-1,-1 0 1,1 0 0,-1 0-1,1 0 1,-1 0 0,0 0 0,1 1-1,-1-1 1,0 0 0,-1 0-1,1 0 1,0 0 0,-1 0-1,1 0 1,-1 0 0,1 0-1,-1 0 1,0 0 0,0 0 0,0 0-1,0 0 1,0 0 0,-1-1-1,1 1 1,0 0 0,-1-1-1,-3 3 1,-2 4 227,-1-1 0,0 0 0,-1 0 0,1-1 0,-1 0 0,-15 8 0,-3-3-96,0-1 1,0-1-1,-1-1 0,0-1 0,0-1 0,-1-2 1,0-1-1,-50-2 0,75-1-128,1 0 0,0-1 1,0 1-1,-1-1 0,1 0 0,0 0 0,0-1 1,0 1-1,0 0 0,0-1 0,0 0 1,1 0-1,-1 0 0,0 0 0,1 0 0,0 0 1,-1-1-1,1 1 0,-2-4 0,3 5-37,0-1 0,0 1 1,1-1-1,-1 0 0,0 1 0,1-1 0,0 1 0,-1-1 0,1 0 1,0 1-1,0-1 0,0 0 0,0 1 0,0-1 0,0 0 0,0 1 0,1-1 1,-1 0-1,0 1 0,1-1 0,0 0 0,-1 1 0,1-1 0,0 1 1,0-1-1,0 1 0,0 0 0,0-1 0,0 1 0,0 0 0,0 0 0,0 0 1,1 0-1,-1 0 0,0 0 0,1 0 0,2-1 0,21-12-4601,6 0-2995</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1.128"/>
    </inkml:context>
    <inkml:brush xml:id="br0">
      <inkml:brushProperty name="width" value="0.025" units="cm"/>
      <inkml:brushProperty name="height" value="0.025" units="cm"/>
    </inkml:brush>
  </inkml:definitions>
  <inkml:trace contextRef="#ctx0" brushRef="#br0">1 1 10730,'0'0'18119,"0"8"-17004,0 15-586,-1-13-329,1 0 1,0 1 0,1-1 0,3 19-1,-3-27-174,-1 0 0,1-1 0,-1 1 0,1 0 0,0 0 0,0 0-1,0 0 1,0 0 0,0-1 0,0 1 0,0-1 0,1 1 0,-1-1-1,1 1 1,-1-1 0,1 0 0,-1 1 0,1-1 0,0 0 0,-1 0-1,1 0 1,0 0 0,0-1 0,0 1 0,0 0 0,0-1 0,0 1-1,0-1 1,0 0 0,0 0 0,2 0 0,4-1-2,-1 0 1,1 0-1,-1-1 0,0 0 1,1-1-1,-1 0 0,0 0 1,-1 0-1,1-1 0,0 0 1,-1 0-1,0-1 1,0 0-1,5-5 0,-1 2-4,0 0-1,0 1 1,23-12-1,-32 18-19,0 1 0,0-1 0,0 1 0,0-1 0,0 1 0,0-1 0,0 1 0,0 0 0,0-1 0,0 1 0,1 0 0,-1 0 0,0 0 0,0 0 0,0 0 0,0 0 0,1 0 0,-1 0 0,0 0 0,0 1 0,0-1 0,0 0 0,0 1 0,1-1 0,-1 1 0,0-1 0,0 1 0,0 0 0,0-1 0,-1 1 0,1 0 0,1 1 0,0 2 0,0 0 0,0 0 0,0 0 0,-1 1 0,0-1 0,0 0 0,1 7 0,-2-8 0,0 1 0,1-1 0,-1 0 0,1 1 0,0-1 0,0 0 0,0 0 0,1 0 0,-1 0 0,1 0 0,-1 0 0,1 0 0,3 3 0,-4-5 0,1 0 0,0 0 0,-1-1 0,1 1 0,-1 0 0,1-1 0,0 0 0,-1 1 0,1-1 0,0 0 0,-1 0 0,1 0 0,0 0 0,-1 0 0,1 0 0,0 0 0,0-1 0,-1 1 0,1 0 0,-1-1 0,1 0 0,0 1 0,-1-1 0,1 0 0,-1 0 0,0 0 0,3-2 0,37-34 0,-34 30 0,5-7 62,-11 11-98,1 0-1,0 0 1,1 1-1,-1-1 1,0 1-1,1-1 1,-1 1-1,1 0 0,0 0 1,0 0-1,0 0 1,0 0-1,0 1 1,6-3-1,-7 26-11355,-2-11 5013</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7:21.456"/>
    </inkml:context>
    <inkml:brush xml:id="br0">
      <inkml:brushProperty name="width" value="0.025" units="cm"/>
      <inkml:brushProperty name="height" value="0.025" units="cm"/>
    </inkml:brush>
  </inkml:definitions>
  <inkml:trace contextRef="#ctx0" brushRef="#br0">0 0 15246,'0'0'14959</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47.943"/>
    </inkml:context>
    <inkml:brush xml:id="br0">
      <inkml:brushProperty name="width" value="0.025" units="cm"/>
      <inkml:brushProperty name="height" value="0.025" units="cm"/>
    </inkml:brush>
  </inkml:definitions>
  <inkml:trace contextRef="#ctx0" brushRef="#br0">7179 381 12684,'0'0'2530,"0"-9"-1916,0 5-593,0 1 23,1 0 0,-1 0 1,0 0-1,-1 0 0,1 0 1,0 0-1,-1 0 0,0 0 1,1 0-1,-1 0 0,0 0 1,-1 0-1,1 1 0,0-1 1,-1 0-1,0 1 0,1-1 1,-1 1-1,0-1 0,0 1 1,-1 0-1,1 0 0,0 0 0,-1 0 1,1 1-1,-4-3 0,-53-24 823,-1 4-1,-92-27 0,77 28-827,-52-13 60,-1 5 0,-231-25 0,-268 19 304,379 27-351,-1584 10 194,1354 21-228,-704 60 482,856-37 140,-464 123 1,691-137-352,2 5 1,1 3-1,2 5 0,-96 60 1,176-94-289,1-1 1,0 2 0,0 0 0,1 0-1,1 1 1,-13 14 0,22-22-3,0 0 0,-1 0-1,1 0 1,0 0 0,1 0 0,-1 0 0,0 0-1,1 1 1,0-1 0,0 1 0,0-1 0,0 1 0,0-1-1,1 1 1,0 0 0,0-1 0,0 1 0,0 0-1,0-1 1,1 1 0,-1-1 0,1 1 0,0-1 0,0 1-1,0-1 1,1 1 0,-1-1 0,1 0 0,0 0-1,0 0 1,0 0 0,4 5 0,8 6 14,0-1 0,1-1 0,0 0 0,0-1 0,2 0 0,-1-2 0,1 0 0,21 8 1,155 48 155,-152-53-114,134 34 19,3-7 1,0-8 0,187 7 0,548-16-12,-399-18 2,38 15-94,308 3 72,-1-62 1,-489-7 63,-3-15 0,697-214 0,-1047 270-39,16-4 142,0-1 0,0-2 0,-1-1 0,-1-1-1,0-2 1,33-24 0,-61 39-188,0-1 1,0 1-1,1-1 0,-2 0 0,1 0 1,0 0-1,-1 0 0,1-1 0,-1 1 1,0-1-1,0 1 0,0-1 0,-1 0 1,1 0-1,-1 1 0,0-1 0,0 0 1,0 0-1,0-1 0,-1 1 0,0 0 1,0 0-1,0 0 0,0 0 0,-1 0 0,-1-7 1,-1 4 7,0 1 1,0 0-1,0 0 0,-1 0 1,0 1-1,-1-1 1,1 1-1,-1 0 1,0 0-1,0 0 0,0 1 1,-1 0-1,1 0 1,-13-6-1,-19-8-28,0 1 0,-1 3 1,0 1-1,-54-11 0,-163-20 9,-355-4-4658,386 35 1649,43 2-4273</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49.402"/>
    </inkml:context>
    <inkml:brush xml:id="br0">
      <inkml:brushProperty name="width" value="0.025" units="cm"/>
      <inkml:brushProperty name="height" value="0.025" units="cm"/>
    </inkml:brush>
  </inkml:definitions>
  <inkml:trace contextRef="#ctx0" brushRef="#br0">2103 208 3940,'0'0'1019,"7"-9"-47,37-46 1710,92-88 1,-145 156 3973,-41 60-5011,-306 396 4201,214-272-5246,-152 280 1,30-40-404,-342 441 892,512-740-732,6 4 0,6 3-1,7 4 1,-86 242-1,106-240 120,51-152-5481,2-12 1747,-1-19-1618,2 31 4332,-3-30-4912</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49.749"/>
    </inkml:context>
    <inkml:brush xml:id="br0">
      <inkml:brushProperty name="width" value="0.025" units="cm"/>
      <inkml:brushProperty name="height" value="0.025" units="cm"/>
    </inkml:brush>
  </inkml:definitions>
  <inkml:trace contextRef="#ctx0" brushRef="#br0">78 0 14253,'0'0'5136,"-9"13"-4058,3-4-814,0-1-45,1-1 1,0 1-1,1 0 0,0 0 0,0 1 0,0-1 0,1 1 1,1 0-1,-3 11 0,-8 103 2039,5 0 0,10 135 0,-3-254-2219,2 0 0,-1 0 0,0 0-1,1 0 1,0 0 0,-1 0-1,2 0 1,-1-1 0,0 1 0,1 0-1,0-1 1,0 1 0,0-1 0,0 1-1,0-1 1,1 0 0,5 6-1,-6-8-17,1 1 0,-1-1 0,1 0 0,0 0 0,0 0-1,-1 0 1,1 0 0,0-1 0,0 1 0,0-1 0,0 0-1,0 1 1,0-2 0,0 1 0,-1 0 0,1 0-1,0-1 1,0 0 0,0 1 0,0-1 0,-1 0 0,1 0-1,0-1 1,-1 1 0,5-3 0,20-14 68,0-1-1,-2-2 1,0 0 0,28-32-1,-4 5-136,52-39-1006,-32 29-2192,-5-3-5261,-28 20-5244</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3.438"/>
    </inkml:context>
    <inkml:brush xml:id="br0">
      <inkml:brushProperty name="width" value="0.025" units="cm"/>
      <inkml:brushProperty name="height" value="0.025" units="cm"/>
    </inkml:brush>
  </inkml:definitions>
  <inkml:trace contextRef="#ctx0" brushRef="#br0">177 10 17136,'0'0'4655,"-10"-2"-3005,8 1-1644,-3 0 192,0-1 0,0 1 1,0 0-1,0 1 1,0-1-1,0 1 1,0 0-1,0 0 0,-1 0 1,1 1-1,0 0 1,0 0-1,0 0 1,0 1-1,0 0 0,1 0 1,-1 0-1,0 0 1,1 1-1,-1-1 1,1 1-1,-5 4 0,5-3-105,0 0-1,0-1 0,0 2 0,1-1 0,-1 0 0,1 1 0,0-1 0,0 1 0,1 0 0,-1 0 0,1 0 0,0 0 0,0 1 0,1-1 0,0 0 0,-2 11 0,4-15-94,-1 0 1,1 1-1,-1-1 1,1 0-1,0 0 1,-1 0-1,1 0 1,0 0-1,0 0 1,0 0-1,0 0 1,0-1-1,0 1 1,0 0-1,0 0 1,0-1-1,0 1 1,0-1-1,0 1 1,1-1-1,-1 1 1,0-1-1,0 0 1,1 0-1,-1 1 1,0-1-1,0 0 1,2 0 0,45 3 45,-43-3-29,9 0 44,3-1-64,1 2 1,0 0-1,0 1 0,-1 0 0,26 8 0,-39-9 26,-1 1 0,0-1 0,0 0-1,0 1 1,-1-1 0,1 1 0,0 0 0,0 0-1,-1 0 1,1 0 0,-1 0 0,0 1 0,0-1 0,0 1-1,0 0 1,0-1 0,0 1 0,-1 0 0,1 0-1,-1 0 1,0 0 0,0 0 0,0 1 0,0-1 0,-1 0-1,1 0 1,-1 1 0,0-1 0,0 0 0,0 1 0,0-1-1,0 0 1,-1 0 0,0 1 0,1-1 0,-3 5-1,-1 2 111,0 0-1,0-1 1,-1 1-1,0-1 0,0 0 1,-1-1-1,0 1 1,-1-1-1,-12 12 0,-11 8 402,-35 25-1,58-48-522,-51 37-9,88-85-6144,17-28-5820,-22 27-36</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4.031"/>
    </inkml:context>
    <inkml:brush xml:id="br0">
      <inkml:brushProperty name="width" value="0.025" units="cm"/>
      <inkml:brushProperty name="height" value="0.025" units="cm"/>
    </inkml:brush>
  </inkml:definitions>
  <inkml:trace contextRef="#ctx0" brushRef="#br0">0 1 15759,'0'0'9556,"2"10"-7661,10 54-1090,-1 8 383,4-2 0,3 0 0,33 85 0,-49-150-1188,0 0 0,1-1 0,-1 1 0,1-1 0,0 0 0,1 0 0,-1 0 0,7 6 0,-9-9 0,0-1 0,0 1 0,0-1 0,0 1 0,-1-1 0,1 1 0,0-1 0,0 0 0,0 1 0,0-1 0,0 0 0,0 0 0,0 1 0,0-1 0,0 0 0,0 0 0,0 0 0,0-1 0,2 1 0,-1-1 0,-1 0 0,1 1 0,-1-1 0,1 0 0,-1 0 0,0 0 0,0-1 0,0 1 0,1 0 0,-1 0 0,0-1 0,-1 1 0,1 0 0,0-1 0,0 1 0,1-4 0,4-10 0,-1-2 0,0 1 0,4-33 0,7-22 0,-10 64 0,-1 17 0,1 17 0,-5-16 0,3 18 0,-5-37 0,0 1 0,0-1 0,1 0 0,0 0 0,3-13 0,-1-10 0,-1 13 0,0 13 0,0 1 0,-1-1 0,0 0 0,0 0 0,0 0 0,-1 0 0,1 0 0,-3-5 0,47-1 0,-21 5-2209,31-13-10348,-36 10 3813</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4.671"/>
    </inkml:context>
    <inkml:brush xml:id="br0">
      <inkml:brushProperty name="width" value="0.025" units="cm"/>
      <inkml:brushProperty name="height" value="0.025" units="cm"/>
    </inkml:brush>
  </inkml:definitions>
  <inkml:trace contextRef="#ctx0" brushRef="#br0">73 62 7847,'0'0'12615,"-9"2"-9401,7-2-3018,-1 0 0,0 1 0,0-1 0,0 1 0,1 0 0,-1 0 0,0 0 0,1 0 0,-1 0 0,1 0 0,-1 1 1,1 0-1,-1-1 0,1 1 0,0 0 0,0 0 0,0 0 0,0 0 0,0 0 0,1 1 0,-1-1 0,1 0 0,-1 1 0,1-1 0,0 1 0,0 0 0,0-1 1,0 1-1,0 0 0,1 0 0,-1 0 0,1 5 0,-1-4-100,1 0 0,0 0 1,0 0-1,0 0 0,1 0 0,-1 0 0,1 0 1,0 0-1,0 0 0,0 0 0,1-1 0,-1 1 1,1 0-1,0-1 0,0 1 0,4 5 1,-4-7-91,1 0 1,-1 0 0,0-1 0,1 1 0,-1-1 0,1 1 0,0-1 0,-1 0 0,1 0 0,0 0-1,-1 0 1,1-1 0,0 1 0,0-1 0,0 0 0,0 1 0,0-1 0,0-1 0,-1 1 0,1 0-1,0-1 1,0 1 0,0-1 0,0 0 0,3-1 0,-2 0-6,-1 0 0,1 0 0,-1 0 0,0 0 0,1 0 0,-1-1 0,0 1 0,0-1 0,-1 0 0,1 0 0,0 0 0,-1 0 1,0 0-1,0-1 0,0 1 0,0-1 0,0 1 0,-1-1 0,1 0 0,0-5 0,1-1 15,-1 0 0,0-1 0,-1 1 0,0-1 0,-1 0-1,-1-16 1,1 27-15,0 1-1,0-1 0,0 0 1,-1 0-1,1 0 1,0 0-1,0 1 0,0-1 1,-1 0-1,1 0 0,0 0 1,0 0-1,-1 0 0,1 0 1,0 0-1,0 0 1,-1 0-1,1 1 0,0-1 1,0 0-1,-1 0 0,1 0 1,0-1-1,0 1 1,-1 0-1,1 0 0,0 0 1,0 0-1,-1 0 0,1 0 1,0 0-1,0 0 0,-1 0 1,1-1-1,0 1 1,0 0-1,0 0 0,-1 0 1,1 0-1,0-1 0,0 1 1,0 0-1,0 0 0,-1 0 1,1-1-1,0 1 1,0 0-1,0 0 0,0-1 1,0 1-1,0 0 0,0 0 1,0-1-1,0 1 0,0-1 1,-10 25 122,10-21-108,-2 9 46,1 0 0,1-1 1,0 1-1,2 15 1,-2-25-58,0-1 0,0 0 0,0 1 0,0-1 0,1 0 0,-1 0 0,0 1 0,1-1 0,-1 0-1,1 0 1,-1 0 0,1 0 0,0 1 0,0-1 0,-1 0 0,1 0 0,0 0 0,0-1 0,0 1 0,0 0 0,0 0 0,0 0 0,0-1 0,0 1 0,0 0 0,0-1 0,1 1 0,-1-1 0,0 1 0,0-1 0,1 0 0,-1 0 0,0 1 0,0-1 0,1 0 0,-1 0 0,0 0 0,1 0 0,-1-1 0,0 1 0,0 0 0,1-1 0,-1 1 0,0 0 0,0-1 0,0 1 0,1-1 0,-1 0 0,0 1 0,0-1 0,2-1 0,1-2-4,0 1 0,1-1 0,-1 0 0,0 0 0,-1 0 0,1-1 0,-1 1 0,0-1 0,0 0 0,0 0 0,-1 0 0,0 0 0,0 0 0,2-8 0,0 2 0,-1 0 0,-1 0 0,0-1 0,1-12 0,-3 40 0,0-3 0,0 1 0,1-1 0,0 0 0,5 18 0,-6-30 0,0 1 0,1 0 0,-1-1 0,1 1 0,-1 0 0,1-1 0,0 1 0,0-1 0,-1 1 0,1-1 0,0 1 0,0-1 0,0 0 0,1 1 0,-1-1 0,0 0 0,0 0 0,1 0 0,-1 0 0,1 0 0,-1 0 0,1 0 0,-1 0 0,1-1 0,-1 1 0,1-1 0,0 1 0,-1-1 0,1 0 0,0 1 0,-1-1 0,1 0 0,0 0 0,0 0 0,-1 0 0,1 0 0,0-1 0,-1 1 0,1-1 0,0 1 0,2-2 0,-1 1 0,-1-1 0,1 0 0,0 0 0,-1 0 0,1 0 0,-1 0 0,0 0 0,0 0 0,1-1 0,-2 1 0,1-1 0,0 0 0,0 0 0,-1 1 0,0-1 0,1 0 0,-1 0 0,0 0 0,-1-1 0,2-2 0,8-69 0,-10 66 0,2-16 21,-2 35 4,1 51-258,-1-60-1,1 1-1,-1 0 1,1-1 0,-1 1-1,1-1 1,-1 0-1,1 1 1,0-1 0,0 1-1,0-1 1,0 0-1,0 0 1,0 1-1,0-1 1,0 0 0,0 0-1,1 0 1,1 1-1,-1-1-744,0-1-1,0 1 1,0 0 0,0-1-1,0 1 1,0-1-1,0 0 1,0 1-1,0-1 1,0 0-1,0 0 1,0-1-1,3 1 1,8-4-7413</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5.990"/>
    </inkml:context>
    <inkml:brush xml:id="br0">
      <inkml:brushProperty name="width" value="0.025" units="cm"/>
      <inkml:brushProperty name="height" value="0.025" units="cm"/>
    </inkml:brush>
  </inkml:definitions>
  <inkml:trace contextRef="#ctx0" brushRef="#br0">91 432 14382,'0'0'13506,"-9"0"-12076,6 0-1388,0-1-1,0 1 0,0 0 1,0 0-1,0 1 0,0-1 1,0 1-1,0-1 0,0 1 0,0 0 1,0 0-1,1 0 0,-1 0 1,0 1-1,1-1 0,-1 1 1,1-1-1,-1 1 0,1 0 0,0 0 1,0 0-1,0 0 0,0 1 1,0-1-1,0 0 0,1 1 1,-1 0-1,1-1 0,0 1 0,-1 0 1,1-1-1,0 1 0,1 0 1,-1 0-1,1 0 0,-1 0 1,1 5-1,-1-2 13,0 0 0,1 1 0,-1-1 0,2 0 0,-1 0 0,1 1 0,-1-1 0,3 7 1,-2-12-53,-1 0 1,0 0 0,1 1-1,-1-1 1,1 0 0,-1 0-1,1 0 1,0 0 0,0 0 0,-1 0-1,1 0 1,0 0 0,0 0-1,0 0 1,0 0 0,0-1 0,0 1-1,0 0 1,0-1 0,1 1-1,-1-1 1,0 1 0,0-1 0,0 1-1,1-1 1,-1 0 0,0 0-1,0 1 1,1-1 0,-1 0-1,0 0 1,0 0 0,1-1 0,-1 1-1,0 0 1,1 0 0,-1-1-1,0 1 1,0 0 0,0-1 0,1 0-1,-1 1 1,0-1 0,0 0-1,0 1 1,1-2 0,4-2-89,-1 0 0,0-1 0,0 1 0,-1-1 0,1 0 0,-1 0 0,0 0 0,0-1 0,-1 1 1,4-10-1,24-30-1403,-30 45 1453,-1-1 0,1 1 1,-1-1-1,0 1 1,1-1-1,-1 1 1,1-1-1,-1 1 1,1 0-1,-1-1 1,1 1-1,-1 0 1,1 0-1,0-1 1,-1 1-1,1 0 1,-1 0-1,1 0 1,0-1-1,-1 1 1,1 0-1,-1 0 1,1 0-1,0 0 1,-1 0-1,1 0 1,-1 1-1,1-1 0,0 0 1,-1 0-1,1 0 1,0 1-1,13 20-320,1 40 815,-14-51-324,12 64 1410,-3 1-1,0 137 1,-10-211-1545,1 0 0,-1 0 0,0 0 0,0 0 0,0 0 0,0 0 0,0 0 0,0 0 0,-1 0 0,1 0 0,0 0 0,-1 0 0,1 0 0,0 0 0,-1 0 0,1 0 0,-1 0 0,1 0 0,-1 0 0,0 0 0,0 0 0,0-1 0,1 0 0,-1 0 0,0 0 0,1 0 0,-1 0 0,0 0 0,1 0 0,-1 0 0,0 0 0,1 0 0,-1-1 0,0 1 0,1 0 0,-1-1 0,1 1 0,-1 0 0,1-1 0,-1 1 0,1 0 0,-1-1 0,1 1 0,-1-1 0,0 0 0,-26-39 0,18 16-317,1-1 0,2 0 0,0-1-1,1 0 1,2 0 0,0 0 0,2 0 0,2-27 0,6-36-1943,19-88 1,-7 53 1277,-5 2 2322,-15 163-907,0-1 861,2 0-1,7 45 0,-7-74-1100,1-1 0,0 1 0,1-1 0,1 0 0,-1 1 0,2-2 0,-1 1 0,1 0 0,1-1 0,0 0 0,0 0 0,0-1 0,9 8 0,-14-14-193,1 0 0,0 0 0,-1-1 0,1 1 0,0-1 0,0 1 0,0-1 0,0 0 0,0 1 0,0-1 0,0 0 0,1-1 0,-1 1 0,0 0 0,1-1 0,-1 1 0,0-1 0,1 1 0,-1-1 0,0 0 0,1 0 0,-1 0 0,1-1 0,-1 1 0,0-1 0,1 1 0,-1-1 0,4-1 0,-2-1 0,-1 1 0,0-1 0,0 0 0,0 0 0,0 0 0,-1 0 0,1 0 0,-1-1 0,0 1 0,0-1 0,0 0 0,0 1 0,0-1 0,-1 0 0,2-7 0,4-32 0,-1 0 0,-2-1 0,-3 0 0,-1 0 0,-6-46 0,5 78 0,1-3 0,-1 0 0,-1 0 0,0 0 0,-1 0 0,-7-20 0,10 35 0,0 0 0,0 0 0,0 1 0,0-1 0,0 0 0,0 0 0,0 1 0,0-1 0,0 0 0,0 0 0,-1 0 0,1 1 0,0-1 0,0 0 0,0 0 0,0 0 0,0 1 0,-1-1 0,1 0 0,0 0 0,0 0 0,0 0 0,-1 0 0,1 0 0,0 1 0,0-1 0,0 0 0,-1 0 0,1 0 0,0 0 0,0 0 0,-1 0 0,1 0 0,0 0 0,0 0 0,-1 0 0,1 0 0,0 0 0,0 0 0,0 0 0,-1 0 0,1 0 0,0 0 0,0 0 0,-1 0 0,1-1 0,0 1 0,0 0 0,0 0 0,-1 0 0,1 0 0,0 0 0,0-1 0,0 1 0,0 0 0,-1 0 0,1 0 0,0 0 0,0-1 0,-3 21 0,2 5 0,2-1 0,0 1 0,2-1 0,1 1 0,1-1 0,0-1 0,14 34 0,-1-13 0,1-1 0,49 77 0,-86-145 0,-1 1 0,-29-27 0,25 28 0,2-1 0,-34-48 0,54 71-6,0 0-1,0-1 1,0 1-1,0 0 1,1-1 0,-1 1-1,0-1 1,1 1 0,-1 0-1,1-1 1,0 1-1,-1-1 1,1 1 0,0-1-1,0 0 1,0 1-1,0-1 1,0 1 0,0-1-1,1 1 1,-1-1-1,1 1 1,-1-1 0,1 1-1,-1 0 1,1-1 0,0 1-1,-1-1 1,1 1-1,0 0 1,0 0 0,0 0-1,0-1 1,0 1-1,0 0 1,0 0 0,1 0-1,-1 1 1,0-1 0,3-1-1,7-3-280,0 0 0,0 1 0,0 0 0,20-3 0,7-3-1427,3-6-6566,2-4-9145</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7.223"/>
    </inkml:context>
    <inkml:brush xml:id="br0">
      <inkml:brushProperty name="width" value="0.025" units="cm"/>
      <inkml:brushProperty name="height" value="0.025" units="cm"/>
    </inkml:brush>
  </inkml:definitions>
  <inkml:trace contextRef="#ctx0" brushRef="#br0">2 0 8648,'0'0'17606,"0"10"-16474,0 23-477,-1 36 892,3 1 0,15 93 0,-17-160-1543,0-1 1,1 0 0,0 0-1,-1 1 1,1-1-1,0 0 1,0 0 0,0 0-1,0 0 1,0 0 0,0 0-1,1 0 1,-1 0 0,1 0-1,0-1 1,-1 1 0,1 0-1,0-1 1,0 0-1,0 1 1,0-1 0,4 2-1,-4-3-4,0 0-1,0 1 0,0-1 0,0 0 0,0 0 0,0-1 1,0 1-1,0 0 0,0-1 0,0 1 0,0-1 1,0 0-1,0 1 0,0-1 0,0 0 0,0 0 0,-1 0 1,1-1-1,0 1 0,-1 0 0,1-1 0,-1 1 0,1-1 1,-1 1-1,2-3 0,7-10 1,0-1 0,0 0 0,-1 0 0,-1-1 0,-1 0 0,0 0 0,-1-1 0,-1 0 0,0 0 0,3-29 0,-8 61 0,0 0 0,1 0 0,1 0 0,0 0 0,1 0 0,1 0 0,0-1 0,12 27 0,-15-39 0,0 0 0,0-1 0,0 1 0,0-1 0,0 1 0,0-1 0,1 1 0,-1-1 0,0 0 0,1 0 0,-1 1 0,1-1 0,-1 0 0,1 0 0,0-1 0,-1 1 0,1 0 0,0 0 0,0-1 0,-1 1 0,1-1 0,0 0 0,2 1 0,-1-2 0,0 1 0,0-1 0,0 1 0,0-1 0,0 0 0,-1 0 0,1-1 0,0 1 0,-1 0 0,1-1 0,-1 0 0,1 0 0,2-2 0,7-8 0,-1 0 0,0-1 0,-1 0 0,9-15 0,-17 25 0,8-13 0,-4 4 0,1 1 0,0 1 0,1 0 0,11-12 0,-19 21 0,1 0 0,0 0 0,0 0 0,0 0 0,0 0 0,0 0 0,0 0 0,0 0 0,0 1 0,1-1 0,-1 1 0,0-1 0,0 0 0,1 1 0,-1 0 0,0-1 0,1 1 0,-1 0 0,0 0 0,1 0 0,-1 0 0,0 0 0,1 0 0,-1 0 0,0 0 0,1 1 0,-1-1 0,0 0 0,0 1 0,1-1 0,-1 1 0,0-1 0,0 1 0,0 0 0,0 0 0,1-1 0,-1 1 0,0 0 0,0 0 0,-1 0 0,1 0 0,0 0 0,0 0 0,0 0 0,-1 0 0,1 1 0,0-1 0,0 2 0,5 9 0,12 22 0,-18-33 0,1 0 0,-1 0 0,1-1 0,0 1 0,-1 0 0,1 0 0,-1 0 0,1-1 0,0 1 0,0 0 0,-1 0 0,1-1 0,0 1 0,0-1 0,0 1 0,0-1 0,0 1 0,0-1 0,0 0 0,0 1 0,0-1 0,0 0 0,0 0 0,0 0 0,0 0 0,1 0 0,3-5-27,-1-1 0,1 1-1,-1-1 1,-1 0 0,1-1 0,-1 1-1,0-1 1,-1 1 0,3-10 0,-2 1-3673,-4-1-4692,-2 4 1218</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1.449"/>
    </inkml:context>
    <inkml:brush xml:id="br0">
      <inkml:brushProperty name="width" value="0.025" units="cm"/>
      <inkml:brushProperty name="height" value="0.025" units="cm"/>
    </inkml:brush>
  </inkml:definitions>
  <inkml:trace contextRef="#ctx0" brushRef="#br0">1 98 14542,'0'0'7522,"8"-11"-5739,-2 4-1452,0 0 0,0 0 0,0 0-1,1 1 1,0 0 0,0 1 0,1-1 0,0 1 0,0 1 0,0-1 0,0 1 0,1 1 0,-1 0 0,1 0 0,0 0 0,0 1 0,0 1 0,0-1 0,14 1 0,-21 1-300,0 1-1,0-1 1,0 1 0,0-1-1,0 1 1,0 0-1,0 0 1,0 0-1,0 0 1,-1 0 0,1 0-1,0 0 1,-1 1-1,1-1 1,-1 1 0,1-1-1,-1 1 1,0 0-1,1-1 1,-1 1 0,0 0-1,0 0 1,0 0-1,-1 0 1,1-1 0,0 1-1,-1 1 1,1-1-1,-1 0 1,0 0 0,0 0-1,1 0 1,-1 0-1,-1 0 1,1 4-1,-1 4 125,1-1 0,-2 0-1,1 1 1,-1-1-1,-1 0 1,-6 18 0,-8 4-120,-1 0 0,-1-1 1,-32 37-1,-14 22-59,64-88 24,0-1 0,1 1 0,-1 0 0,1-1 0,-1 1 0,1-1 0,-1 1 0,1 0 0,-1-1 0,1 1 0,0 0 0,-1-1 0,1 1 0,0 0 0,0 0 0,-1 0 0,1-1 0,0 1 0,0 0 0,0 0 0,0-1 0,0 1 0,0 0 0,0 0 0,0 0 0,0-1 0,1 1 0,-1 0 0,0 0 0,0-1 0,1 1 0,-1 0 0,0 0 0,1-1 0,-1 1 0,1 0 0,-1-1 0,1 1 0,-1-1 0,1 1 0,0-1 0,-1 1 0,1-1 0,0 1 0,-1-1 0,1 1 0,0-1 0,-1 0 0,1 1 0,0-1 0,0 0 0,-1 0 0,1 0 0,0 1 0,0-1 0,0 0 0,-1 0 0,1 0 0,0 0 0,0 0 0,0-1 0,-1 1 0,2 0 0,63-8 0,-56 6 0,103-16-1692,1 8-3972,-87 10-4116</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7.564"/>
    </inkml:context>
    <inkml:brush xml:id="br0">
      <inkml:brushProperty name="width" value="0.025" units="cm"/>
      <inkml:brushProperty name="height" value="0.025" units="cm"/>
    </inkml:brush>
  </inkml:definitions>
  <inkml:trace contextRef="#ctx0" brushRef="#br0">0 5 11243,'0'0'11883,"64"-5"-16784,-36 5-2882</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7.907"/>
    </inkml:context>
    <inkml:brush xml:id="br0">
      <inkml:brushProperty name="width" value="0.025" units="cm"/>
      <inkml:brushProperty name="height" value="0.025" units="cm"/>
    </inkml:brush>
  </inkml:definitions>
  <inkml:trace contextRef="#ctx0" brushRef="#br0">0 153 17040,'0'0'13869,"8"-3"-12758,-2 2-1083,-1-1 1,1-1 0,-1 1 0,0-1-1,1 0 1,-1 0 0,-1-1 0,1 1-1,0-1 1,-1 0 0,0 0 0,0-1-1,0 1 1,-1-1 0,1 0 0,-1 0-1,0 0 1,0 0 0,-1-1 0,0 1-1,0-1 1,0 1 0,-1-1 0,1 0-1,0-10 1,-2 15-29,0 0 0,0 0 0,0-1 0,-1 1 0,1 0 0,0 0 0,-1-1 0,1 1 0,0 0 0,-1 0 0,0 0 0,1 0 0,-1-1 0,0 1 0,1 0 0,-1 0 0,0 0 0,0 1 0,0-1 0,0 0 0,0 0 0,0 0 0,0 1 0,0-1 0,0 0 0,0 1 0,0-1 0,-1 1 0,1-1 0,0 1 0,0 0 0,0 0 0,-1-1 0,1 1 0,0 0 0,-1 0 0,1 0 0,0 0 0,0 0 0,-1 1 0,1-1 0,0 0 0,0 1 0,0-1 0,-1 0 0,1 1 0,0-1 0,0 1 0,0 0 0,0-1 0,0 1 0,0 0 0,0 0 0,-1 1 0,-2 1 0,1 0 0,0 0 0,0 1 0,0-1 0,0 1 0,0 0 0,1 0 0,0-1 0,0 2 0,0-1 0,0 0 0,1 0 0,-1 1 0,1-1 0,-1 8 0,-1 7 0,2 0 0,0 25 0,1-40 0,0-2 2,0 1 1,0 0-1,0-1 0,0 1 1,1-1-1,-1 1 0,1 0 1,0-1-1,0 1 0,0-1 1,0 0-1,0 1 0,1-1 1,-1 0-1,1 0 1,-1 1-1,1-1 0,0 0 1,0-1-1,0 1 0,0 0 1,0-1-1,0 1 0,1-1 1,-1 1-1,0-1 0,1 0 1,-1 0-1,1 0 0,-1-1 1,1 1-1,-1 0 0,1-1 1,0 0-1,-1 1 0,4-1 1,1 0-39,1 0-1,0 0 1,0-1 0,-1 0 0,1-1 0,0 1 0,-1-1 0,0-1-1,1 1 1,-1-1 0,11-7 0,18-16-2964,-1-5-5408</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8.811"/>
    </inkml:context>
    <inkml:brush xml:id="br0">
      <inkml:brushProperty name="width" value="0.025" units="cm"/>
      <inkml:brushProperty name="height" value="0.025" units="cm"/>
    </inkml:brush>
  </inkml:definitions>
  <inkml:trace contextRef="#ctx0" brushRef="#br0">1 329 15182,'0'0'2413,"1"-10"182,0 0-2065,1 0 0,0 0 0,1 1 0,0-1 0,0 1 0,6-11 0,-7 16-378,0 0 1,0 0 0,0 0-1,1 1 1,-1-1 0,1 1 0,0-1-1,0 1 1,0 0 0,0 0-1,1 0 1,-1 1 0,1-1-1,0 1 1,0 0 0,0 0-1,0 0 1,0 1 0,8-3 0,-11 4-143,0 0 1,0 1 0,0-1 0,1 0 0,-1 0 0,0 1 0,0-1 0,0 0 0,0 1 0,1-1 0,-1 1 0,0 0 0,0-1 0,0 1 0,0 0 0,0 0 0,-1-1 0,1 1 0,0 0 0,0 0 0,0 0 0,-1 0-1,1 0 1,-1 0 0,1 0 0,0 1 0,-1-1 0,0 0 0,1 0 0,-1 0 0,0 0 0,0 1 0,1-1 0,-1 0 0,0 0 0,-1 3 0,3 57 477,-3-47-255,1-5-47,3 46 571,-3-54-741,0 0 0,0 0 1,0 0-1,0 0 0,1 0 0,-1-1 1,0 1-1,0 0 0,1 0 0,-1 0 1,0-1-1,1 1 0,-1 0 0,1 0 1,-1-1-1,1 1 0,0 0 0,-1-1 1,1 1-1,-1-1 0,1 1 0,0-1 1,0 1-1,-1-1 0,1 1 0,0-1 1,0 0-1,-1 1 0,1-1 0,0 0 1,0 0-1,0 0 0,0 1 0,0-1 1,-1 0-1,1 0 0,0 0 0,0 0 1,0-1-1,0 1 0,0 0 0,-1 0 1,1 0-1,0-1 0,0 1 0,0 0 1,-1-1-1,1 1 0,0-1 0,0 1 1,-1-1-1,1 1 0,0-2 0,5-2 52,-1-1 0,-1 1 0,1-1 0,-1-1 0,0 1 0,0-1 0,0 1 0,-1-1 0,0 0 0,0 0 0,2-8 0,3-8 116,-1 0-1,4-23 1,-6-52 668,-5 95-834,0 22 55,1-1 0,1 0-1,8 36 1,-9-50-50,0 0 0,1 0 0,0-1 1,0 1-1,0-1 0,1 1 0,-1-1 0,1 0 0,5 6 1,-6-9-20,0 1 1,0-1 0,0 1 0,-1-1 0,1 0 0,0 0 0,1 0 0,-1 0 0,0 0-1,0 0 1,0-1 0,0 1 0,1-1 0,-1 1 0,0-1 0,1 0 0,-1 0-1,0 0 1,0 0 0,1 0 0,3-2 0,-4 1-5,1 0 0,-1-1 0,1 0 0,-1 1 0,1-1 0,-1 0 0,0 0 0,0 0 0,0-1 0,0 1 0,0 0 0,-1-1 0,1 1 0,-1-1 0,1 0 0,-1 1 0,0-1 0,0 0 0,0 0 0,-1 0 0,1 0 0,-1 1 0,1-5 0,6-72 0,-7 66 0,1 8 0,-1-1 0,0 1 0,0-1 0,0 1 0,0-1 0,-1 1 0,0-1 0,0 1 0,-1 0 0,0-1 0,1 1 0,-2 0 0,-4-9 0,5 61 0,2-46 0,0 0 0,0 0 0,0 0 0,1-1 0,-1 1 0,0 0 0,0 0 0,1 0 0,-1 0 0,1 0 0,-1-1 0,1 1 0,-1 0 0,1 0 0,-1-1 0,1 1 0,0 0 0,-1-1 0,3 2 0,9-7 0,-9 3 0,-1-1 0,0 1 0,1-1 0,-2 0 0,1 0 0,0 0 0,0 0 0,1-7 0,10-64 0,0 134 0,-12-55-394,0 0 0,0 0 0,1 0 1,0-1-1,0 1 0,0 0 0,0-1 0,4 5 0,-6-9 271,0 1-1,1-1 0,-1 0 0,1 1 0,-1-1 1,0 1-1,1-1 0,-1 0 0,1 0 0,-1 1 1,1-1-1,-1 0 0,1 0 0,-1 0 0,1 1 1,-1-1-1,1 0 0,0 0 0,-1 0 0,1 0 1,-1 0-1,1 0 0,-1 0 0,1 0 0,-1 0 1,1-1-1,-1 1 0,2 0 0,0-1-214,-1 0 0,1-1 1,0 1-1,-1-1 0,1 1 0,-1-1 0,1 1 0,-1-1 0,1 0 0,-1 0 1,2-3-1,4-8-9229</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9.477"/>
    </inkml:context>
    <inkml:brush xml:id="br0">
      <inkml:brushProperty name="width" value="0.025" units="cm"/>
      <inkml:brushProperty name="height" value="0.025" units="cm"/>
    </inkml:brush>
  </inkml:definitions>
  <inkml:trace contextRef="#ctx0" brushRef="#br0">0 109 16976,'0'0'7922,"0"9"-6956,4 51 1288,3-1-1,20 84 0,-22-118-2110,17 57-143,-21-76 0,1-1 0,0 0 0,1 0 0,-1 0 0,1 0 0,0 0 0,0-1 0,0 1 0,1-1 0,0 0 0,-1 0 0,9 6 0,-11-9 0,-1-1 0,1 0 0,-1 1 0,1-1 0,0 0 0,0 0 0,-1 1 0,1-1 0,0 0 0,-1 0 0,1 0 0,0 0 0,0 0 0,-1 0 0,1 0 0,0 0 0,-1 0 0,1 0 0,0 0 0,0 0 0,-1-1 0,1 1 0,0 0 0,-1 0 0,1-1 0,0 1 0,-1-1 0,1 1 0,-1 0 0,1-1 0,-1 1 0,1-1 0,-1 0 0,1 1 0,-1-1 0,1 1 0,-1-1 0,1 0 0,-1 1 0,0-1 0,0 0 0,1 1 0,-1-1 0,0 0 0,0 1 0,0-1 0,0 0 0,0 0 0,0 1 0,0-1 0,0-1 0,4-51 0,-4 36 0,4 0 0,-1 0 0,2 0 0,0 0 0,1 0 0,1 1 0,0 0 0,17-25 0,-15 26 0,0-1 0,-1 0 0,0 0 0,-2-1 0,0 0 0,-1 0 0,5-24 0,-10 38 0,3-76 0,-3 75 0,0 0 0,0 0 0,-1 0 0,0 1 0,1-1 0,-1 0 0,-1 1 0,1-1 0,0 0 0,-1 1 0,0 0 0,0-1 0,0 1 0,0 0 0,-1 0 0,1 0 0,-5-4 0,6 6 0,1 1 0,-1-1 0,0 1 0,0-1 0,1 1 0,-1 0 0,0-1 0,0 1 0,0 0 0,1-1 0,-1 1 0,0 0 0,0 0 0,0 0 0,0 0 0,1 0 0,-1 0 0,0 0 0,0 0 0,0 0 0,0 0 0,0 0 0,1 1 0,-1-1 0,0 0 0,0 1 0,0-1 0,1 0 0,-1 1 0,0-1 0,0 1 0,1-1 0,-1 1 0,0 0 0,1-1 0,-1 1 0,1 0 0,-1-1 0,1 1 0,-1 0 0,1-1 0,-1 1 0,1 0 0,-1 1 0,-13 41 0,13-37 0,-5 16 0,2 1 0,0-1 0,2 1 0,0 0 0,2-1 0,2 34 0,-1-55 1,-1 0 0,0 0 0,1-1-1,-1 1 1,1 0 0,-1 0 0,1 0 0,-1 0 0,1-1 0,0 1-1,-1 0 1,1-1 0,0 1 0,-1 0 0,1-1 0,0 1 0,0-1 0,0 1-1,0-1 1,-1 1 0,1-1 0,0 0 0,0 0 0,0 1 0,0-1-1,0 0 1,0 0 0,0 0 0,0 0 0,0 0 0,0 0 0,0 0-1,0 0 1,0 0 0,0-1 0,0 1 0,0 0 0,-1 0 0,1-1 0,0 1-1,0-1 1,0 1 0,1-2 0,44-21-127,-42 20 59,-2 1 28,0 1 0,0-1-1,0 1 1,1 0 0,-1 0 0,0 0-1,1 0 1,-1 0 0,1 0 0,-1 1-1,1-1 1,-1 1 0,1-1 0,-1 1-1,1 0 1,-1 0 0,1 0 0,-1 0-1,1 1 1,0-1 0,-1 1 0,0 0-1,1-1 1,-1 1 0,1 0 0,-1 0-1,0 1 1,0-1 0,1 0 0,-1 1-1,0-1 1,0 1 0,-1 0 0,1 0-1,0 0 1,0 0 0,-1 0 0,1 0-1,-1 0 1,1 3 0,3 4-67,-1 0 0,-1 1 0,0 0 0,0-1 0,-1 1 0,0 1 0,0-1 0,-1 0 0,-1 12 0,-16-30-19395</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39.803"/>
    </inkml:context>
    <inkml:brush xml:id="br0">
      <inkml:brushProperty name="width" value="0.025" units="cm"/>
      <inkml:brushProperty name="height" value="0.025" units="cm"/>
    </inkml:brush>
  </inkml:definitions>
  <inkml:trace contextRef="#ctx0" brushRef="#br0">10 1 14221,'0'0'6567,"-10"56"-17682</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0.208"/>
    </inkml:context>
    <inkml:brush xml:id="br0">
      <inkml:brushProperty name="width" value="0.025" units="cm"/>
      <inkml:brushProperty name="height" value="0.025" units="cm"/>
    </inkml:brush>
  </inkml:definitions>
  <inkml:trace contextRef="#ctx0" brushRef="#br0">115 1 10346,'0'0'17766,"-10"9"-16971,-4 3-663,1 1 1,0 0-1,-12 18 0,21-26-152,0 0 1,1-1 0,0 1 0,0 1-1,0-1 1,1 0 0,0 1 0,0-1-1,0 1 1,1 0 0,0-1-1,0 1 1,0 0 0,1 0 0,-1 0-1,2 0 1,0 7 0,-1-12-24,1-1 0,0 1 0,-1 0 1,1 0-1,0-1 0,0 1 0,-1 0 0,1-1 1,0 1-1,0-1 0,0 1 0,0-1 0,0 0 0,0 1 1,0-1-1,0 0 0,0 1 0,0-1 0,0 0 1,0 0-1,0 0 0,0 0 0,2 0 0,32-1-248,-26 1 238,13-1 94,-17 1-47,0-1 0,0 1-1,0 0 1,-1 1-1,1-1 1,0 1-1,0 0 1,7 2 0,-11-2 57,1 0 0,-1 1 1,1-1-1,-1 0 0,1 1 1,-1-1-1,0 1 0,1-1 1,-1 1-1,0 0 0,0-1 1,0 1-1,-1 0 0,1 0 1,0 0-1,-1 0 0,1-1 1,-1 1-1,0 0 0,1 0 1,-1 0-1,0 0 0,0 0 1,0 0-1,-1 3 0,1 1 47,-1 1 0,0-1 0,0 1 0,-1-1-1,1 0 1,-1 0 0,-1 0 0,1 0-1,-1 0 1,0 0 0,0 0 0,-1-1-1,0 0 1,0 0 0,0 0 0,-1 0-1,1 0 1,-1-1 0,0 0 0,0 0-1,-1 0 1,1-1 0,-1 0 0,0 0-1,0 0 1,0-1 0,0 0 0,0 0-1,0 0 1,-1-1 0,-11 1 0,17-1-186,0-1 0,0 0 0,0-1 0,0 1 0,-1 0 0,1 0 0,0 0 0,0-1 0,0 1 0,0 0 0,0-1 0,0 1 0,0-1 0,1 1 0,-1-1 0,0 0 0,0 1 0,0-1 0,0 0 0,1 1 0,-1-1 0,0 0 0,1 0 0,-1 0 0,1 0 0,-1 0 0,1 0 0,-1 0 0,1 0 0,-1-1 0,-2-37-5269,3 27 3347,0-24-4749</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0.534"/>
    </inkml:context>
    <inkml:brush xml:id="br0">
      <inkml:brushProperty name="width" value="0.025" units="cm"/>
      <inkml:brushProperty name="height" value="0.025" units="cm"/>
    </inkml:brush>
  </inkml:definitions>
  <inkml:trace contextRef="#ctx0" brushRef="#br0">0 0 10570,'0'0'14253,"18"69"-12299,-10-37-192,3 8-481,0-1-320,3-1-256,-3 1-129,-2-6-223,3-5-193,-3-6-128,1-8-32,-2-6-513,2-8-1280,-2-6-2083,0-15-1185,-2-4-1857</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0.908"/>
    </inkml:context>
    <inkml:brush xml:id="br0">
      <inkml:brushProperty name="width" value="0.025" units="cm"/>
      <inkml:brushProperty name="height" value="0.025" units="cm"/>
    </inkml:brush>
  </inkml:definitions>
  <inkml:trace contextRef="#ctx0" brushRef="#br0">3 49 15727,'0'0'2920,"-1"11"-80,1-5-2454,-1 9 355,1 0 0,0 0-1,1 0 1,6 29 0,-7-41-669,0-1 1,1 1-1,-1-1 1,1 0-1,0 0 1,0 1-1,0-1 1,0 0 0,0 0-1,0 0 1,1 0-1,-1 0 1,0 0-1,1-1 1,0 1-1,-1 0 1,1-1-1,0 1 1,0-1-1,0 1 1,0-1-1,0 0 1,0 0-1,0 0 1,1 0-1,-1-1 1,0 1-1,1 0 1,-1-1-1,0 0 1,1 1-1,-1-1 1,0 0-1,1 0 1,-1 0-1,0-1 1,1 1 0,-1-1-1,0 1 1,1-1-1,-1 0 1,0 1-1,0-1 1,0 0-1,4-3 1,-2 2 38,0-1 1,0 0-1,-1 0 1,1-1-1,-1 1 1,1-1-1,-1 0 1,-1 0 0,1 0-1,0 0 1,-1 0-1,0 0 1,0-1-1,0 1 1,0-1-1,-1 0 1,0 1-1,1-6 1,0-1 136,0 0 0,0-1 0,-1 1-1,-1 0 1,0 0 0,-2-20 0,1 29-248,1 1 0,0-1 0,0 1 0,-1-1 0,1 1 0,-1-1 0,1 1 0,-1 0 0,0-1 0,1 1 0,-1 0 0,0-1 0,0 1 0,0 0 0,0 0 0,0 0 0,0 0 0,0 0 0,0 0 0,-1 0 0,1 0 0,0 1 0,-1-1 0,1 0 0,0 1 0,-1-1 0,1 1 0,-1-1 0,1 1 0,-1 0 0,1 0 0,0 0 0,-1 0 0,1 0 0,-1 0 0,1 0 0,-1 0 0,-1 1 0,0-1 0,0 1 0,1 0 0,-1 0 0,1 0 0,0 0 0,-1 0 0,1 0 0,0 1 0,-1-1 0,1 1 0,0-1 0,0 1 0,0 0 0,1 0 0,-1 0 0,0 0 0,1 0 0,-1 1 0,1-1 0,-2 3 0,2-1-240,0 0-1,0 0 1,0-1-1,0 1 1,0 0 0,1 0-1,0 0 1,0-1-1,0 1 1,0 0 0,1 0-1,0 0 1,-1 0-1,4 6 1,-4-8 67,1-1 0,0 1 0,0-1 0,0 1 0,0-1 0,1 0 0,-1 0 0,0 1 0,1-1 0,-1 0-1,0 0 1,1 0 0,-1 0 0,1-1 0,0 1 0,-1 0 0,1-1 0,0 1 0,-1-1 0,1 1 0,0-1 0,-1 0 0,1 0 0,0 0 0,0 0 0,-1 0 0,1 0 0,0 0 0,0 0 0,-1-1 0,1 1 0,0-1 0,-1 1 0,3-2 0,14-9-5390,-1-8-1601</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1.251"/>
    </inkml:context>
    <inkml:brush xml:id="br0">
      <inkml:brushProperty name="width" value="0.025" units="cm"/>
      <inkml:brushProperty name="height" value="0.025" units="cm"/>
    </inkml:brush>
  </inkml:definitions>
  <inkml:trace contextRef="#ctx0" brushRef="#br0">1 27 10378,'0'0'4575,"1"9"-1169,6 58-466,10 62 1854,-15-117-4456,1 0 0,0 0 0,1 0 1,0-1-1,1 0 0,0 0 0,1 0 1,9 12-1,-13-21-318,0 1 0,0 0 1,0-1-1,1 1 0,-1-1 1,1 0-1,0 0 0,-1 0 0,1 0 1,0-1-1,0 1 0,1-1 1,-1 1-1,6 0 0,-7-41 2361,-3 14-2241,-2 0-1,-1 0 1,-1 0 0,-9-25-1,7 25-90,1 0 1,0 0-1,2 0 1,0-29-1,4 52-49,0 1 0,0 0 0,0-1 0,1 1 0,-1-1 0,1 1 0,-1 0 0,1 0 0,-1-1 0,1 1 0,0 0 0,0 0 0,-1-1 0,1 1 0,0 0 0,0 0 0,0 0 0,0 0 0,1 0 0,-1 1 0,0-1 0,0 0 0,0 0 0,1 1 0,-1-1 0,0 1 0,1-1 0,1 0 0,1 0 0,0 0 0,0 1 0,-1-1 0,1 1 0,0 0 0,0 0 0,0 0 0,0 0 0,6 2 0,-8-1 0,-1 0 0,0 0 0,0 0 0,0 0 0,0 0 0,-1 0 0,1 0 0,0 0 0,0 1 0,-1-1 0,1 0 0,0 1 0,-1-1 0,1 0 0,-1 1 0,0-1 0,0 1 0,1-1 0,-1 0 0,0 1 0,0-1 0,0 1 0,0-1 0,0 1 0,-1 1 0,-4 39 0,2-34 9,1 0 1,-1-1-1,-1 1 0,1 0 1,-1-1-1,-6 8 0,8-12-25,1 0 0,-1-1-1,0 1 1,0-1 0,-1 0-1,1 0 1,0 0 0,-1 0-1,1 0 1,-1 0 0,1-1-1,-1 1 1,0-1 0,0 0-1,0 0 1,0 0-1,0 0 1,0 0 0,-5 0-1,8-1-238,-1 0-1,0 0 1,1-1-1,-1 1 0,1 0 1,-1-1-1,1 1 0,-1 0 1,1-1-1,-1 1 0,1-1 1,-1 1-1,1-1 1,-1 1-1,1-1 0,0 1 1,-1-1-1,1 0 0,0 1 1,0-1-1,-1 1 1,1-1-1,0 0 0,0 1 1,0-1-1,0 0 0,0 1 1,0-1-1,0 0 0,0 1 1,0-1-1,0 1 1,0-1-1,0 0 0,0 1 1,1-1-1,-1 0 0,0-5-2287,0-9-5021</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1.607"/>
    </inkml:context>
    <inkml:brush xml:id="br0">
      <inkml:brushProperty name="width" value="0.025" units="cm"/>
      <inkml:brushProperty name="height" value="0.025" units="cm"/>
    </inkml:brush>
  </inkml:definitions>
  <inkml:trace contextRef="#ctx0" brushRef="#br0">16 128 18962,'0'0'9700,"9"4"-8494,-7-3-1142,-1 0-19,1 0 0,-1 0 0,0 0 0,1-1 0,-1 1 0,1 0 1,-1-1-1,1 1 0,-1-1 0,1 1 0,-1-1 0,1 0 0,-1 0 0,1 1 0,-1-1 0,1 0 1,0 0-1,-1-1 0,1 1 0,-1 0 0,1-1 0,-1 1 0,1 0 0,-1-1 0,1 0 0,-1 1 1,1-1-1,-1 0 0,0 0 0,1 0 0,-1 0 0,0 0 0,0 0 0,0 0 0,0 0 1,0 0-1,0-1 0,0 1 0,0 0 0,0-1 0,-1 1 0,1-1 0,0 1 0,-1-1 0,1 1 1,-1-3-1,3-2 10,-1-1 0,0 0 0,0 1 0,-1-1 0,1 0 0,-2 0 0,1 0 0,-1 0 0,0 0 0,0 0 0,-1 0 0,-2-9 0,3 16-55,-1-1 0,1 0 0,-1 0 0,1 0 0,-1 1 0,0-1 0,1 0 0,-1 1 0,0-1 0,1 0 0,-1 1 0,0-1 0,0 1 0,0-1 0,0 1 0,1-1 0,-1 1 0,0 0 0,0 0 0,0-1 0,0 1 0,0 0 0,0 0 0,0 0 0,0 0 0,0 0 0,0 0 0,0 0 0,0 0 0,0 0 0,1 1 0,-1-1 0,0 0 0,0 1 0,0-1 0,-1 1 0,0 0 0,-1 0 0,1 0 0,0 1 0,-1-1 0,1 1 0,0-1 0,0 1 0,0 0 0,0 0 0,0 0 0,-2 3 0,-2 7 0,1 0 0,0 0 0,0 0 0,2 0 0,-1 1 0,1 0 0,1 0 0,1-1 0,0 1 0,0 1 0,1-1 0,4 25 0,-4-36 3,1-1 0,0 1-1,0-1 1,-1 1 0,1-1 0,0 1-1,0-1 1,1 0 0,-1 1 0,0-1 0,0 0-1,1 0 1,-1 0 0,0 0 0,1 0 0,-1 0-1,1-1 1,0 1 0,-1 0 0,1-1-1,-1 1 1,1-1 0,0 0 0,-1 1 0,1-1-1,0 0 1,0 0 0,-1 0 0,1 0 0,0 0-1,-1-1 1,1 1 0,0 0 0,2-2-1,3 1-71,0-1-1,0 0 1,0 0-1,0 0 0,0-1 1,12-7-1,34-33-7494,-29 17 1265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40.481"/>
    </inkml:context>
    <inkml:brush xml:id="br0">
      <inkml:brushProperty name="width" value="0.025" units="cm"/>
      <inkml:brushProperty name="height" value="0.025" units="cm"/>
    </inkml:brush>
  </inkml:definitions>
  <inkml:trace contextRef="#ctx0" brushRef="#br0">0 204 2242,'0'0'5557,"4"-3"-2092,61 3-2739,0 3 0,0 3 0,91 20 0,-105-16-266,1-2-1,0-3 1,57 0 0,160-17 1077,-19 1-1400,184 27-69,-1 0 179,400-74 449,-740 48-682,757-128 50,-729 117-12,178-6 0,124 22 39,54-3-126,-386 4 49,-1 3 0,0 4 1,1 4-1,-1 4 0,89 23 0,-60-4-6,424 84-26,-399-103 20,177-9 1,-150-4-40,809 0 47,-897 6-5,160 29 0,7 2 17,39-25-27,-7 0-43,-15-3 66,0-11 0,318-45-1,-369 33-75,431 27-1,-342-6 52,-134-5 14,-143 1 37,47 10 1,-49-6-470,-1-1 0,28 0 1,-52-7-2400,-2-14-1879</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0:22.276"/>
    </inkml:context>
    <inkml:brush xml:id="br0">
      <inkml:brushProperty name="width" value="0.025" units="cm"/>
      <inkml:brushProperty name="height" value="0.025" units="cm"/>
    </inkml:brush>
  </inkml:definitions>
  <inkml:trace contextRef="#ctx0" brushRef="#br0">6 0 11755,'0'0'14307,"10"2"-11627,3-1-1942,51 7 1462,-62-7-2158,0-1 0,0 1-1,1-1 1,-1 1 0,0 0 0,0 0 0,0 0 0,0 0-1,0 0 1,0 0 0,-1 0 0,1 1 0,0-1-1,0 1 1,-1-1 0,1 1 0,-1 0 0,0 0-1,1 0 1,-1-1 0,0 1 0,0 0 0,0 1-1,0-1 1,0 3 0,0 3-42,-1 1 0,0-1 0,-1 1 0,0-1 0,0 0 0,-1 1 0,0-1 0,0 0 0,-1 0 0,0 0 0,0 0 0,-1-1 0,-5 9 0,-16 37 0,25-52 0,0 0 0,0 0 0,0-1 0,0 1 0,0 0 0,1 0 0,-1 0 0,0-1 0,0 1 0,0 0 0,1 0 0,-1-1 0,0 1 0,1 0 0,-1 0 0,1-1 0,-1 1 0,1-1 0,-1 1 0,1 0 0,0-1 0,-1 1 0,1-1 0,-1 1 0,1-1 0,0 1 0,0-1 0,-1 0 0,1 1 0,0-1 0,0 0 0,-1 0 0,1 0 0,1 1 0,37 10 0,-26-8 0,-1 0 0,0 1 0,-1 1 0,0 0 0,0 0 0,18 13 0,-25-16 0,-1 1 0,1 0 0,-1 0 0,0 1 0,0-1 0,-1 1 0,1-1 0,0 1 0,-1 0 0,0 0 0,0 0 0,0 0 0,-1 0 0,1 1 0,-1-1 0,0 0 0,0 1 0,0 8 0,-1-6 0,0 1 0,0 0 0,-1 0 0,0-1 0,0 1 0,-1-1 0,0 1 0,0-1 0,0 0 0,-1 0 0,-1 0 0,1 0 0,-8 11 0,7-14 0,1 1 0,-1-1 0,-1 0 0,1 0 0,0 0 0,-1 0 0,0-1 0,0 0 0,0 0 0,0 0 0,-1-1 0,1 0 0,-1 0 0,1 0 0,-1 0 0,0-1 0,0 0 0,-9 0 0,6 0 0,0-2 0,0 1 0,1-1 0,-1 0 0,0-1 0,1 0 0,-11-4 0,14 4 0,1 0 0,-1 0 0,0 0 0,1-1 0,-1 1 0,1-1 0,0 0 0,0-1 0,0 1 0,0-1 0,1 1 0,-1-1 0,-4-7 0,27 4-3128,-4-1-4186</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9:41.951"/>
    </inkml:context>
    <inkml:brush xml:id="br0">
      <inkml:brushProperty name="width" value="0.025" units="cm"/>
      <inkml:brushProperty name="height" value="0.025" units="cm"/>
    </inkml:brush>
  </inkml:definitions>
  <inkml:trace contextRef="#ctx0" brushRef="#br0">0 64 17809,'0'0'6678,"10"-9"-3758,0 1-2373,0 1 0,1 0-1,-1 0 1,1 1 0,22-9 0,-30 14-456,-1 0 1,1 0 0,0 1-1,0-1 1,-1 1 0,1-1 0,0 1-1,0 0 1,0 0 0,0 0-1,-1 1 1,1-1 0,0 1-1,0-1 1,5 3 0,-6-2-64,0 1-1,0 0 1,0-1 0,0 1 0,-1 0 0,1 0 0,-1 0-1,1 0 1,-1 1 0,1-1 0,-1 0 0,0 1 0,0-1-1,0 0 1,0 1 0,-1-1 0,1 1 0,-1-1 0,1 1-1,-1 0 1,0 4 0,0 21-28,0 1 0,-2 0 0,-2 0 0,0-1 0,-2 1 0,-14 42 0,19-69 0,0 0 0,1-1 0,-1 0 0,1 0 0,-1 0 0,1 0 0,-1-1 0,1 1 0,-1 0 0,1 0 0,0 0 0,0 0 0,0 0 0,-1 1 0,1-1 0,0 0 0,0 0 0,0 0 0,1 0 0,-1 0 0,0 0 0,0 0 0,1 1 0,5-6 0,0-2 0,0 1 0,-1 0 0,10-13 0,9-9-431,1 2 0,2 1 0,39-28 0,-18 15-2292,-15 9-7980</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8.288"/>
    </inkml:context>
    <inkml:brush xml:id="br0">
      <inkml:brushProperty name="width" value="0.025" units="cm"/>
      <inkml:brushProperty name="height" value="0.025" units="cm"/>
    </inkml:brush>
  </inkml:definitions>
  <inkml:trace contextRef="#ctx0" brushRef="#br0">21 78 4100,'0'0'5135,"-3"-8"-2898,1 1-1278,-10-27 451,9 6 13384,3 56-11868,-1 20-2695,1 54 256,13 109 1,-12-207-527,5 33-2968,-5-33 2215,-1 0 0,1-1 0,0 1 0,1-1 0,-1 1 0,1-1 1,-1 1-1,1-1 0,0 0 0,0 0 0,1 1 0,3 3 0</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9.553"/>
    </inkml:context>
    <inkml:brush xml:id="br0">
      <inkml:brushProperty name="width" value="0.025" units="cm"/>
      <inkml:brushProperty name="height" value="0.025" units="cm"/>
    </inkml:brush>
  </inkml:definitions>
  <inkml:trace contextRef="#ctx0" brushRef="#br0">4 78 5381,'0'0'13293,"-1"-8"-11825,0-26-561,-1-2 5574,3 68-3048,0 128-2560,2 51 58,-3-204-1428,1-1 0,0 1 0,0 0 0,1-1 0,-1 1 0,5 7 0,-6-12 218,1 0 0,0 0 0,0-1 0,0 1 0,0-1 0,0 1 0,0-1 0,0 0 0,1 1 0,-1-1 0,0 0 0,1 0 0,-1 0 0,1 1 0,-1-2 0,1 1 0,0 0 0,-1 0 0,1 0 0,0-1 0,-1 1 0,1-1 0,0 0 0,0 1 0,0-1 0,-1 0 0,4 0 0,8-2-10275</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1.682"/>
    </inkml:context>
    <inkml:brush xml:id="br0">
      <inkml:brushProperty name="width" value="0.025" units="cm"/>
      <inkml:brushProperty name="height" value="0.025" units="cm"/>
    </inkml:brush>
  </inkml:definitions>
  <inkml:trace contextRef="#ctx0" brushRef="#br0">10 63 5125,'0'0'7452,"1"-9"-3934,5-31-772,-2 27 8255,-15 188-9654,4-113-558,5 117 0,2-175-1101,0 0 0,0 0 0,1-1 0,-1 1-1,1 0 1,0 0 0,0 0 0,1 0 0,-1-1 0,1 1 0,0-1 0,0 1-1,0-1 1,3 4 0,5-2-6601</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3.041"/>
    </inkml:context>
    <inkml:brush xml:id="br0">
      <inkml:brushProperty name="width" value="0.025" units="cm"/>
      <inkml:brushProperty name="height" value="0.025" units="cm"/>
    </inkml:brush>
  </inkml:definitions>
  <inkml:trace contextRef="#ctx0" brushRef="#br0">1 50 8008,'0'0'19095,"2"-8"-18695,-1 6-395,-1 0 44,1 0 1,-1 1-1,1-1 0,-1 0 1,1 0-1,0 0 1,0 0-1,0 1 0,0-1 1,0 0-1,0 1 1,0-1-1,0 1 0,1-1 1,-1 1-1,1 0 1,-1-1-1,1 1 0,-1 0 1,1 0-1,0 0 1,0 0-1,-1 0 1,1 1-1,0-1 0,0 0 1,0 1-1,0-1 1,0 1-1,0 0 0,0 0 1,0 0-1,0 0 1,0 0-1,3 1 0,-5-1 9,0 0-1,1 1 0,-1-1 0,0 0 0,0 1 0,1-1 0,-1 0 0,0 1 1,0-1-1,0 1 0,1-1 0,-1 1 0,0-1 0,0 0 0,0 1 0,0-1 1,0 1-1,0-1 0,0 1 0,0-1 0,0 1 0,0-1 0,0 0 0,0 1 1,0-1-1,-1 1 0,1-1 0,0 1 0,0-1 0,0 0 0,-1 1 1,1-1-1,0 0 0,0 1 0,-1-1 0,1 0 0,0 1 0,-1-1 0,1 0 1,0 1-1,-1-1 0,1 0 0,0 0 0,-1 1 0,1-1 0,-1 0 0,1 0 1,-1 0-1,1 0 0,0 0 0,-1 0 0,1 0 0,-1 1 0,1-1 0,-1 0 1,0-1-1,-12 3-104,4 7-10059,5-2 5632,0-1-2648</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3.385"/>
    </inkml:context>
    <inkml:brush xml:id="br0">
      <inkml:brushProperty name="width" value="0.025" units="cm"/>
      <inkml:brushProperty name="height" value="0.025" units="cm"/>
    </inkml:brush>
  </inkml:definitions>
  <inkml:trace contextRef="#ctx0" brushRef="#br0">3 233 8680,'0'0'21706,"-2"5"-20227,2-5-1473,0 0 1,0 0-1,0 0 0,0 0 1,0 0-1,0 0 0,0 0 1,0 0-1,0 0 1,0 0-1,0 0 0,1 0 1,-1 0-1,0 0 0,0 0 1,0 0-1,0 0 0,0 0 1,0 0-1,0 0 0,0 0 1,0 0-1,0 0 0,0 0 1,0 0-1,0 0 0,0 0 1,0 0-1,0 0 1,1 0-1,-1 0 0,0 0 1,0 0-1,0 0 0,0 0 1,0 0-1,0 1 0,0-1 1,0 0-1,0 0 0,0 0 1,33-36 152,-1-1-1,-1-2 1,41-71 0,-61 94-182,-6 16-23,-13 35 8,-12 27 110,11-40-129,1 1 0,2 1 0,0-1 1,1 1-1,1 0 0,-1 40 1,5-63-120,0 0 1,1 0 0,-1 0 0,0 0-1,0 0 1,0 0 0,1 0 0,-1 0-1,0 0 1,1 0 0,-1 0-1,1 0 1,-1 0 0,1-1 0,0 1-1,-1 0 1,1 0 0,0-1 0,-1 1-1,1 0 1,0-1 0,0 1 0,0 0-1,0-1 1,1 1 0,0 0-518,-1-1 1,1 1-1,0-1 0,0 0 1,0 0-1,0 0 0,-1 0 1,1 0-1,0 0 1,0 0-1,0 0 0,0-1 1,3 0-1,10-8-7427</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3.741"/>
    </inkml:context>
    <inkml:brush xml:id="br0">
      <inkml:brushProperty name="width" value="0.025" units="cm"/>
      <inkml:brushProperty name="height" value="0.025" units="cm"/>
    </inkml:brush>
  </inkml:definitions>
  <inkml:trace contextRef="#ctx0" brushRef="#br0">66 46 17745,'0'0'1895,"-4"8"-811,-11 20 568,-18 40 2422,30-62-3929,1-1 1,0 1-1,0 0 0,1 0 1,0 0-1,0 1 1,0-1-1,1 0 0,0 11 1,1-15-124,0 0 1,0 1-1,0-1 1,0 0-1,1 0 1,-1 0-1,1 0 1,-1 0 0,1 0-1,0-1 1,-1 1-1,1-1 1,0 1-1,0-1 1,0 1-1,0-1 1,1 0-1,-1 0 1,0 0-1,0 0 1,1 0 0,-1-1-1,0 1 1,1-1-1,-1 0 1,1 1-1,-1-1 1,0 0-1,5-1 1,1 1 115,1 0 1,-1 0-1,1-1 0,-1 0 1,1 0-1,-1-1 0,12-5 1,-11 2-20,0 0-1,0 0 1,-1-2 0,0 1 0,0-1 0,-1 0 0,0 0 0,0-1 0,-1 0 0,0 0-1,0 0 1,-1-1 0,6-12 0,-9 18-84,0 0 1,-1-1-1,1 1 1,-1 0-1,0-1 0,0 1 1,0-1-1,-1 1 1,1-1-1,-1 0 0,0 1 1,1-1-1,-2 0 1,1 1-1,0-1 0,-1 1 1,0-1-1,0 0 1,0 1-1,0 0 0,0-1 1,-1 1-1,1 0 1,-1-1-1,0 1 0,0 0 1,0 0-1,-1 1 1,1-1-1,-1 0 0,1 1 1,-1 0-1,0-1 1,0 1-1,0 0 0,0 0 1,0 1-1,0-1 1,-6-1-1,3 0-291,1 1 1,-1 1 0,0-1-1,-1 1 1,1 0-1,0 0 1,0 1-1,0-1 1,-1 1-1,1 1 1,0-1-1,0 1 1,0 0-1,0 1 1,-6 1-1,9-1 7,0-1-1,1 0 1,-1 1-1,1-1 0,-1 1 1,1 0-1,0 0 1,0 0-1,0 0 1,0 0-1,0 0 1,0 0-1,1 1 1,-1-1-1,1 1 1,-1-1-1,1 1 1,0 0-1,0-1 1,0 1-1,0 0 0,1 0 1,-1 0-1,1 0 1,0-1-1,0 1 1,0 0-1,0 0 1,0 0-1,0 0 1,1 0-1,0 0 1,1 5-1,6 10-10496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4.396"/>
    </inkml:context>
    <inkml:brush xml:id="br0">
      <inkml:brushProperty name="width" value="0.025" units="cm"/>
      <inkml:brushProperty name="height" value="0.025" units="cm"/>
    </inkml:brush>
  </inkml:definitions>
  <inkml:trace contextRef="#ctx0" brushRef="#br0">1 80 8872,'0'0'18941,"11"-10"-17649,-2 3-1146,0-1 1,1 2 0,0-1-1,0 1 1,0 1-1,1-1 1,-1 2-1,1 0 1,1 0-1,20-4 1,-26 7-59,2 0 36,0 0 1,0 0-1,0 0 0,1 1 1,9 2-1,-16-2-113,-1 0 1,0 0-1,0 1 1,1-1-1,-1 0 1,0 1 0,0-1-1,0 1 1,0-1-1,0 1 1,0 0-1,0 0 1,0-1-1,0 1 1,0 0-1,0 0 1,0 0-1,-1 0 1,1 0-1,0 0 1,-1 0-1,1 0 1,0 0-1,-1 0 1,1 1-1,-1-1 1,0 0-1,1 0 1,-1 0 0,0 1-1,0-1 1,0 0-1,0 0 1,0 1-1,0-1 1,0 0-1,0 0 1,-1 0-1,1 1 1,0-1-1,-1 0 1,0 2-1,-6 13 61,0-1 0,-1 0-1,-1 0 1,0 0 0,-1-1-1,0-1 1,-1 0 0,-21 19-1,-7 12 5,37-43-76,-4 5 0,0 1 0,0 0 0,1 0 0,-1 0 0,1 1 0,1-1 0,0 1 0,0 0 0,0 1 0,1-1 0,0 1 0,1-1 0,-2 10 0,4-17 1,1 1 0,-1-1 0,0 0-1,1 0 1,-1 1 0,1-1 0,0 0 0,-1 0 0,1 0 0,0 0-1,-1 0 1,1 0 0,0 0 0,0 0 0,0 0 0,0 0 0,0 0-1,0-1 1,0 1 0,0 0 0,0-1 0,1 1 0,-1-1 0,0 1-1,0-1 1,0 0 0,1 1 0,-1-1 0,0 0 0,1 0 0,-1 0 0,2 0-1,51 1-80,-44-2 15,12 0-1064,-1-2 0,1 0 0,35-11 0,21-14-7840,-35 10 502</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4.723"/>
    </inkml:context>
    <inkml:brush xml:id="br0">
      <inkml:brushProperty name="width" value="0.025" units="cm"/>
      <inkml:brushProperty name="height" value="0.025" units="cm"/>
    </inkml:brush>
  </inkml:definitions>
  <inkml:trace contextRef="#ctx0" brushRef="#br0">112 86 18514,'0'0'2306,"-9"0"-214,4 0-1831,1 1-1,0-1 0,0 1 0,-1 0 0,1 0 0,0 0 0,0 1 1,0-1-1,0 1 0,0 0 0,1 0 0,-1 0 0,0 1 1,1-1-1,0 1 0,-1 0 0,1 0 0,0 0 0,1 0 1,-1 1-1,1-1 0,-1 1 0,1 0 0,0-1 0,0 1 0,0 0 1,1 0-1,0 0 0,-2 6 0,2-7-217,0 1 0,0-1 0,0 1 1,0-1-1,0 1 0,1-1 0,0 1 0,0 0 0,0-1 0,0 1 1,0 0-1,1-1 0,0 1 0,-1 0 0,1-1 0,1 1 0,-1-1 1,0 0-1,1 1 0,0-1 0,0 0 0,0 0 0,0 0 0,0 0 0,0 0 1,1-1-1,0 1 0,-1-1 0,1 1 0,4 1 0,-1 0 5,1-1-1,0-1 1,0 1-1,0-1 1,1-1-1,-1 1 1,0-1-1,1 0 1,-1-1-1,1 0 1,-1 0-1,0 0 1,1-1-1,10-2 1,-12 1-48,-1 0 0,1 0 0,-1-1 0,0 1 0,0-1 0,0 0 0,0 0 0,0-1 0,-1 1 0,1-1 0,-1 0 0,0 0 0,0-1 0,-1 1 0,1-1 0,-1 0 0,0 0 0,0 0 0,0 0 0,-1-1 0,3-7 0,-2 4 0,-1 1 0,1-1 0,-2 0 0,1 0 0,-1 1 0,0-1 0,-1 0 0,0 0 0,0 0 0,-1 0 0,0 0 0,-1 0 0,-4-12 0,5 18-175,0 0 0,-1-1 0,0 1 0,1 1 1,-1-1-1,-1 0 0,1 0 0,0 1 0,0-1 0,-5-3 0,3 4-349,0-1 1,1 1-1,-1 0 0,0 0 0,0 0 0,-1 1 1,1-1-1,0 1 0,0 0 0,-1 0 1,1 1-1,0-1 0,-5 1 0,-9 0-7836</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5.081"/>
    </inkml:context>
    <inkml:brush xml:id="br0">
      <inkml:brushProperty name="width" value="0.025" units="cm"/>
      <inkml:brushProperty name="height" value="0.025" units="cm"/>
    </inkml:brush>
  </inkml:definitions>
  <inkml:trace contextRef="#ctx0" brushRef="#br0">1 0 256</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07.258"/>
    </inkml:context>
    <inkml:brush xml:id="br0">
      <inkml:brushProperty name="width" value="0.025" units="cm"/>
      <inkml:brushProperty name="height" value="0.025" units="cm"/>
    </inkml:brush>
  </inkml:definitions>
  <inkml:trace contextRef="#ctx0" brushRef="#br0">226 161 6406,'3'-3'1307,"0"0"1,0 0-1,0 0 0,0-1 1,-1 0-1,0 1 0,1-1 1,-1 0-1,-1 0 0,1 0 1,2-7-1,-3 6-657,0 1-1,-1-1 1,1 0 0,-1 0 0,0 1-1,0-1 1,0 0 0,0 0 0,-1 1-1,-1-6 1,1 7-568,0 0-1,0 0 1,0 0 0,0 1-1,-1-1 1,1 0 0,-1 1-1,0-1 1,1 1 0,-1 0 0,0-1-1,0 1 1,0 0 0,-1 0-1,1 1 1,-1-1 0,1 0-1,-1 1 1,1-1 0,-1 1-1,0 0 1,1 0 0,-1 0 0,0 0-1,0 0 1,0 1 0,0-1-1,0 1 1,0 0 0,0 0-1,0 0 1,0 0 0,0 1 0,0-1-1,0 1 1,0 0 0,-3 1-1,0 0-75,-1 1-1,1 0 1,-1 0-1,1 1 0,0 0 1,0 0-1,1 1 1,-1-1-1,1 1 0,0 0 1,0 1-1,-8 11 1,1 0-7,1 1 1,1 0 0,-10 23 0,14-28 25,2-1 0,0 1 0,0 0 0,1 0 1,0 0-1,-1 26 0,4-35-20,0-1 1,0 0-1,0 1 0,0-1 1,1 0-1,-1 1 0,1-1 1,0 0-1,0 0 0,0 1 1,0-1-1,1 0 0,-1 0 1,1 0-1,0 0 0,-1-1 1,1 1-1,1 0 0,-1-1 1,0 1-1,1-1 0,-1 0 1,1 0-1,0 0 0,-1 0 1,1 0-1,0-1 0,0 1 1,0-1-1,1 0 0,-1 0 1,5 1-1,3 0-5,0-1 0,-1-1 0,1 0 0,0 0 0,0-1 0,0 0 0,-1-1 0,1 0 0,-1-1 0,1 0 0,-1-1 0,0 0 0,0 0 0,0-1 0,10-7 0,-9 4 0,1 0 0,-1 0 0,-1-1 0,0-1 0,0 1 0,-1-2 0,0 1 0,0-1 0,-1-1 0,-1 1 0,10-21 0,-15 27-35,-1 0 0,1 0 1,-1 0-1,0 0 0,0 0 0,0 0 0,-1-1 1,0 1-1,0 0 0,0 0 0,-1 0 1,1-1-1,-1 1 0,-4-10 0,5 13-24,-1 0 0,0-1 0,0 1 1,-1 0-1,1 0 0,0 0 0,-1 0 0,1 0 0,-1 0 0,0 0 0,0 1 0,1-1 0,-1 1 0,0-1 0,0 1 0,-1 0 1,1 0-1,0-1 0,0 1 0,-1 1 0,1-1 0,0 0 0,-1 1 0,1-1 0,-1 1 0,1 0 0,0 0 0,-1-1 0,1 2 1,-1-1-1,1 0 0,-1 0 0,-2 2 0,5-2-268,-1 0 0,1 0 0,-1 1 0,0-1 0,1 0 0,-1 0 0,1 1 0,-1-1 0,1 1 0,-1-1 0,1 1 0,-1-1 0,1 1 0,-1-1 0,1 1 0,-1-1 0,1 1 0,0-1 0,-1 1 0,1 0 0,0-1 0,0 1 0,-1-1 0,1 2 0,-1 6-7428,0-1-4443</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5.440"/>
    </inkml:context>
    <inkml:brush xml:id="br0">
      <inkml:brushProperty name="width" value="0.025" units="cm"/>
      <inkml:brushProperty name="height" value="0.025" units="cm"/>
    </inkml:brush>
  </inkml:definitions>
  <inkml:trace contextRef="#ctx0" brushRef="#br0">1 83 9353,'0'0'16245,"12"-4"-13790,37-15-1085,-15 5-534,0 1 0,1 2 0,52-10 0,-87 21-836,1 0 0,-1 0 0,1 0 0,-1 0 0,0-1 0,1 1 0,-1 0 0,1 0 0,-1 0 0,1 0 0,-1 0 0,1 0 0,-1 0 0,0 1 0,1-1 0,-1 0 0,1 0 0,-1 0 0,1 0 0,-1 0 0,0 1 0,1-1 0,-1 0 0,0 0 0,1 1 0,-1-1 0,1 0 0,-1 1 0,0-1 0,0 0 0,1 1 0,-1-1 0,0 0 0,0 1 0,1-1 0,-1 1 0,0 0 0,-7 18 0,-28 21 0,32-37 0,-87 88 0,89-90 0,1-1 0,-1 1 0,1 0 0,-1 0 0,1-1 0,-1 1 0,1 0 0,-1 0 0,1 0 0,0 0 0,-1 0 0,1-1 0,0 1 0,0 0 0,0 0 0,0 0 0,-1 0 0,1 0 0,1 0 0,-1 0 0,0 0 0,0 0 0,0 0 0,0-1 0,1 1 0,-1 0 0,0 0 0,1 0 0,-1 0 0,1 0 0,-1-1 0,1 1 0,-1 0 0,1 0 0,-1-1 0,1 1 0,0 0 0,-1-1 0,1 1 0,0-1 0,0 1 0,0-1 0,-1 1 0,3 0 0,48 17 0,-28-11 0,-18-5 0,-1 0 0,0 1 0,0-1 0,-1 1 0,1 0 0,0 0 0,-1 0 0,0 1 0,1-1 0,-2 1 0,1 0 0,0 0 0,-1 0 0,5 8 0,-6-9 0,-1-1 0,1 0 0,0 1 0,0-1 0,-1 0 0,0 1 0,1-1 0,-1 1 0,0-1 0,0 1 0,0-1 0,-1 1 0,1-1 0,-1 1 0,1-1 0,-1 0 0,0 1 0,0-1 0,0 0 0,0 1 0,0-1 0,0 0 0,-1 0 0,1 0 0,-1 0 0,1 0 0,-1-1 0,0 1 0,-4 3 0,-3 1 0,-1 0 0,0-1 0,0 0 0,0 0 0,-1-1 0,1 0 0,-1-1 0,0 0 0,0-1 0,0-1 0,-1 1 0,1-2 0,0 1 0,0-1 0,-19-3 0,28 2-65,1 1-1,0 0 1,0 0 0,0-1-1,-1 1 1,1-1 0,0 1-1,0-1 1,0 1 0,0-1-1,0 0 1,0 0 0,0 1-1,0-1 1,0 0 0,0 0-1,1 0 1,-1 0 0,0 0-1,1 0 1,-1 0 0,0 0-1,1 0 1,-1 0 0,1-1-1,0 1 1,-1 0 0,1 0-1,0 0 1,0-1 0,-1 1-1,1 0 1,0 0 0,1-1-1,-1 1 1,0 0 0,0 0-1,0 0 1,1-1 0,-1 1-1,0 0 1,1 0 0,-1 0-1,1 0 1,0 0 0,-1 0-1,1-1 1,0 2 0,0-1-1,-1 0 1,1 0 0,0 0-1,0 0 1,0 0 0,0 1-1,0-1 1,0 0 0,0 1-1,0-1 1,1 1 0,-1-1-1,2 1 1,66-19-11914,-26 10 2962</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5.767"/>
    </inkml:context>
    <inkml:brush xml:id="br0">
      <inkml:brushProperty name="width" value="0.025" units="cm"/>
      <inkml:brushProperty name="height" value="0.025" units="cm"/>
    </inkml:brush>
  </inkml:definitions>
  <inkml:trace contextRef="#ctx0" brushRef="#br0">151 66 18193,'0'0'10309,"-9"-5"-8761,7 3-1492,0 1 1,-1-1-1,1 1 0,-1 0 1,0-1-1,1 1 1,-1 1-1,0-1 0,0 0 1,0 1-1,1-1 1,-1 1-1,0 0 1,0 0-1,0 0 0,0 0 1,0 1-1,1-1 1,-1 1-1,0 0 0,0-1 1,1 1-1,-1 0 1,0 1-1,1-1 1,-1 0-1,1 1 0,0 0 1,-1-1-1,1 1 1,0 0-1,0 0 0,0 0 1,0 0-1,0 1 1,-1 3-1,-3 1 2,0 1 1,1 0-1,0 0 1,0 0-1,1 0 0,1 1 1,-4 11-1,6-18-54,0 0 0,0-1 0,0 1 0,1 0 0,-1 0 0,1 0 0,0 0 0,-1 0 0,1 0 0,0 0 0,0 0 0,0 0 0,0 0 0,1 0 0,-1 0 0,0 0 0,1-1 0,0 1 0,-1 0 0,1 0 0,0 0 0,0 0 0,0-1 0,0 1-1,0 0 1,0-1 0,0 1 0,1-1 0,-1 0 0,1 1 0,-1-1 0,1 0 0,-1 0 0,1 0 0,0 0 0,0 0 0,-1 0 0,1 0 0,0-1 0,2 2 0,4-1-4,0 1 0,0-2 0,-1 1 0,1-1 0,0 0 0,0 0 0,0-1 0,0 0 0,-1-1 0,1 1 0,0-1 0,-1-1 0,0 0 0,1 0 0,-1 0 0,0-1 0,-1 0 0,1 0 0,-1-1 0,1 0 0,-1 0 0,-1 0 0,1-1 0,-1 0 0,0 0 0,0 0 0,-1-1 0,0 1 0,0-1 0,0 0 0,-1 0 0,0-1 0,-1 1 0,1 0 0,-1-1 0,-1 0 0,1 0 0,-1-12 0,-1 18-217,0 0-1,0 0 1,0 0 0,0 0 0,0 0-1,-1 0 1,1 0 0,-1 0-1,0 0 1,1 0 0,-1 0 0,0 0-1,0 1 1,0-1 0,0 0-1,0 1 1,-1-1 0,1 0 0,-1 1-1,1 0 1,-1-1 0,1 1-1,-1 0 1,0 0 0,1 0 0,-1 0-1,0 0 1,0 0 0,0 0-1,0 1 1,0-1 0,0 1 0,0-1-1,0 1 1,0 0 0,-2 0-1,-16-2-5867</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6.358"/>
    </inkml:context>
    <inkml:brush xml:id="br0">
      <inkml:brushProperty name="width" value="0.025" units="cm"/>
      <inkml:brushProperty name="height" value="0.025" units="cm"/>
    </inkml:brush>
  </inkml:definitions>
  <inkml:trace contextRef="#ctx0" brushRef="#br0">53 0 13741,'0'0'17948,"-5"10"-16998,3-6-934,-6 13 13,0 0-1,1 1 1,1 0 0,-7 34 0,12-48-30,0 0 0,0 0 0,1 0 0,0 0 0,0 0 0,0 0 0,0-1 0,0 1 0,1 0 0,0 0 0,0 0 0,0 0 0,0-1 0,0 1 0,1 0 0,0-1 1,0 1-1,0-1 0,0 0 0,0 0 0,1 0 0,-1 0 0,1 0 0,0 0 0,0 0 0,0-1 0,0 0 0,0 0 0,1 1 0,-1-2 0,0 1 0,8 2 0,6 1-112,-1-1-1,1-1 1,0-1 0,0 0 0,0-1-1,0-1 1,0-1 0,19-3-1,-32 4-566,-1-1-1,0 1 0,-1-1 0,1 0 0,0-1 0,0 1 0,0 0 1,0-1-1,-1 1 0,1-1 0,-1 0 0,3-2 0,9-12-6168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6.691"/>
    </inkml:context>
    <inkml:brush xml:id="br0">
      <inkml:brushProperty name="width" value="0.025" units="cm"/>
      <inkml:brushProperty name="height" value="0.025" units="cm"/>
    </inkml:brush>
  </inkml:definitions>
  <inkml:trace contextRef="#ctx0" brushRef="#br0">125 0 10314,'0'0'15534,"-63"71"-12395,45-41-1441,1 5-321,4 5-672,2-3-705,8 0 0,3-7 0,5-3 0,13-4 0,6-8-480,3-8-1891,5-7-1280,1 0-833,1-13-1826,1-12-7559</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7.033"/>
    </inkml:context>
    <inkml:brush xml:id="br0">
      <inkml:brushProperty name="width" value="0.025" units="cm"/>
      <inkml:brushProperty name="height" value="0.025" units="cm"/>
    </inkml:brush>
  </inkml:definitions>
  <inkml:trace contextRef="#ctx0" brushRef="#br0">170 0 19506,'-10'10'1709,"-14"14"366,1 0-1,-31 43 1,46-57-1665,2 0 0,-1 0 0,1 1 0,1-1-1,0 1 1,1 0 0,0 1 0,0-1 0,1 1 0,1 0-1,0 0 1,-1 16 0,3-25-410,1 0 0,-1 0 0,0 0 0,1 0 0,0 1 0,0-1 0,0 0 0,0 0 0,0 0 0,1-1 0,-1 1 0,1 0 0,0 0 0,-1-1 0,1 1 0,1-1 0,-1 0 0,0 1 0,1-1 0,2 2 0,1-1 0,-1 0 0,1 0 0,0-1 0,-1 1 0,1-1 0,0-1 0,0 1 0,1-1 0,11 1 0,-4-2 0,-1 1 0,0-2 0,0 0 0,1-1 0,-1 0 0,0-1 0,0 0 0,-1-1 0,20-9 0,-25 9 0,1-1 0,-1 0 0,0 0 0,0-1 0,-1 1 0,1-2 0,-1 1 0,-1-1 0,1 0 0,-1 0 0,0 0 0,6-14 0,-9 17 0,-1 1 0,1-1 0,-1 0 0,0 0 0,0 0 0,0 0 0,-1 0 0,1 0 0,-1 0 0,0 0 0,0 0 0,-1-1 0,1 1 0,-1 0 0,0 0 0,0 0 0,0 1 0,-1-1 0,1 0 0,-1 0 0,0 1 0,0-1 0,0 1 0,0-1 0,-1 1 0,1 0 0,-1 0 0,0 0 0,-4-3 0,1 1-347,-1 0 1,1 1-1,-1 0 0,0 0 1,0 0-1,-1 1 1,1 0-1,0 1 0,-1-1 1,-15-1-1,2 1-3046,0 2 0,-40 2 0,18 3-13684</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39.944"/>
    </inkml:context>
    <inkml:brush xml:id="br0">
      <inkml:brushProperty name="width" value="0.025" units="cm"/>
      <inkml:brushProperty name="height" value="0.025" units="cm"/>
    </inkml:brush>
  </inkml:definitions>
  <inkml:trace contextRef="#ctx0" brushRef="#br0">0 0 3876,'0'0'192</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40.770"/>
    </inkml:context>
    <inkml:brush xml:id="br0">
      <inkml:brushProperty name="width" value="0.025" units="cm"/>
      <inkml:brushProperty name="height" value="0.025" units="cm"/>
    </inkml:brush>
  </inkml:definitions>
  <inkml:trace contextRef="#ctx0" brushRef="#br0">33 70 4965,'0'0'10954,"3"-8"-8744,1 0-1493,5-10-72,-6 0 6006,-7 47-3432,-10 50-2436,3 0 0,1 145 0,21-298-450,-1 17-319,10-241 119,-33 327-58,1 17-51,3 0-1,1 1 1,2-1-1,0 50 1,6-96-24,1 0 1,-1 0 0,0 0-1,0 0 1,0-1 0,1 1 0,-1 0-1,0 0 1,0 0 0,1 0-1,-1 0 1,0 0 0,0 0 0,0 0-1,1 0 1,-1 0 0,0 0-1,0 0 1,1 0 0,-1 0 0,0 0-1,0 0 1,0 0 0,1 0-1,-1 1 1,0-1 0,0 0 0,0 0-1,1 0 1,-1 0 0,0 0-1,0 0 1,0 1 0,0-1 0,1 0-1,-1 0 1,0 0 0,0 1-1,0-1 1,0 0 0,0 0 0,0 0-1,0 1 1,1-1 0,-1 0-1,0 0 1,0 0 0,0 1 0,0-1-1,0 0 1,0 0 0,0 1-1,0-1 1,0 0 0,0 0 0,0 0-1,-1 1 1,10-14 80,1-17-46,-2-1 0,-1 0 0,-1-1 0,-2 1 0,1-36 0,-2 31-218,-22 139 30,11-66 69,2 2 0,-3 61-1,9-91-346,1 17-1429,6-14-3477,-2-9-904</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42.010"/>
    </inkml:context>
    <inkml:brush xml:id="br0">
      <inkml:brushProperty name="width" value="0.025" units="cm"/>
      <inkml:brushProperty name="height" value="0.025" units="cm"/>
    </inkml:brush>
  </inkml:definitions>
  <inkml:trace contextRef="#ctx0" brushRef="#br0">42 7 7431,'0'0'22330,"10"-1"-21582,4 0-549,4-1-37,1 0 1,-1 2-1,24 2 1,-40-1-155,0 0 1,0 0-1,0 0 0,0 1 1,0-1-1,0 1 1,0 0-1,0-1 1,-1 1-1,1 0 1,-1 0-1,1 0 1,-1 0-1,0 0 1,0 0-1,0 0 0,0 0 1,0 1-1,0-1 1,-1 0-1,1 1 1,-1-1-1,1 0 1,-1 1-1,0-1 1,0 1-1,0 3 0,0 4 129,0-1 0,0 1 0,-1-1-1,0 1 1,-5 17 0,-32 45 215,69-52-352,-27-17 0,0 1 0,0-1 0,0 1 0,-1 0 0,1 0 0,-1 0 0,0 0 0,0 0 0,0 1 0,-1 0 0,0-1 0,3 8 0,-4-10 0,-1 0 0,1 1 0,-1-1 0,0 0 0,0 0 0,1 0 0,-1 0 0,0 0 0,-1 0 0,1 1 0,0-1 0,-1 0 0,1 0 0,-1 0 0,0 0 0,1 0 0,-1 0 0,0 0 0,0 0 0,-1-1 0,1 1 0,0 0 0,0 0 0,-1-1 0,1 1 0,-1-1 0,0 0 0,1 1 0,-1-1 0,0 0 0,0 0 0,-2 1 0,-9 4 0,-1-2 0,1 0 0,-1 0 0,0-2 0,0 1 0,0-2 0,0 0 0,-1-1 0,1 0 0,0-1 0,-19-3 0,32 4-28,1 0 1,-1 0-1,1 0 0,-1 0 0,1 0 1,-1 0-1,1-1 0,0 1 0,-1 0 1,1 0-1,-1 0 0,1 0 1,-1 0-1,1-1 0,0 1 0,-1 0 1,1-1-1,-1 1 0,1 0 0,0 0 1,-1-1-1,1 1 0,0 0 0,-1-1 1,1 1-1,0-1 0,0 1 1,0-1-1,-1 0 0,11-10-2136,40-14-4176,-19 11 1807,-9-2-3315</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42.646"/>
    </inkml:context>
    <inkml:brush xml:id="br0">
      <inkml:brushProperty name="width" value="0.025" units="cm"/>
      <inkml:brushProperty name="height" value="0.025" units="cm"/>
    </inkml:brush>
  </inkml:definitions>
  <inkml:trace contextRef="#ctx0" brushRef="#br0">145 15 16752,'0'0'12524,"-8"-2"-11302,4 1-1138,0 0 0,1 1 0,-1-1 0,0 1 0,0 0 0,0 0 0,0 0 0,0 1 0,0-1 0,0 1 1,1 0-1,-1 0 0,0 0 0,1 1 0,-1-1 0,1 1 0,-1 0 0,1 0 0,0 0 0,-1 1 0,1-1 0,0 1 0,1 0 0,-1-1 0,0 1 0,-3 5 0,2-3-84,0-1 0,1 1 0,-1 0 0,1 0 0,0 1 0,0-1 0,0 0 0,1 1 0,-1 0 0,2 0 0,-1-1 0,1 1 0,-2 9 0,4-15 0,-1 1 0,0-1 0,0 1 0,1-1 0,-1 1 0,1-1 0,-1 1 0,0-1 0,1 0 0,-1 1 0,1-1 0,-1 0 0,1 1 0,-1-1 0,1 0 0,-1 1 0,1-1 0,-1 0 0,1 0 0,-1 0 0,1 1 0,0-1 0,-1 0 0,1 0 0,-1 0 0,1 0 0,0 0 0,-1 0 0,1 0 0,-1 0 0,1-1 0,-1 1 0,1 0 0,0 0 0,0-1 0,25-6 0,-16 1 0,-1 0 0,0-1 0,-1 0 0,0 0 0,0-1 0,0 0 0,-1 0 0,0-1 0,-1 0 0,0 0 0,0-1 0,-1 1 0,8-21 0,-17 46 0,0 1 0,1-1 0,-1 25 0,4-35 0,0 0 0,1-1 0,-1 1 0,1-1 0,0 1 0,1-1 0,-1 1 0,1-1 0,0 0 0,0 1 0,1-1 0,0 0 0,0-1 0,6 9 0,-6-10 0,0 0 0,-1 0 0,1 1 0,-1-1 0,0 1 0,0-1 0,0 1 0,0 0 0,-1 0 0,1 0 0,-1 0 0,0 0 0,0 0 0,-1 0 0,1 5 0,-1-6 0,-1-1 0,0 1 0,1-1 0,-1 1 0,0-1 0,-1 1 0,1-1 0,0 0 0,-1 0 0,1 0 0,-1 0 0,1 0 0,-1 0 0,0 0 0,0 0 0,0-1 0,0 1 0,0-1 0,-1 1 0,1-1 0,0 0 0,-1 0 0,1 0 0,-1 0 0,-3 1 0,-12 2-175,-1-1 0,0-1 1,-36 0-1,56-2-117,12 0-3754,1-3-3975,1-3-6563</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50.630"/>
    </inkml:context>
    <inkml:brush xml:id="br0">
      <inkml:brushProperty name="width" value="0.025" units="cm"/>
      <inkml:brushProperty name="height" value="0.025" units="cm"/>
    </inkml:brush>
  </inkml:definitions>
  <inkml:trace contextRef="#ctx0" brushRef="#br0">1 1 17457,'0'0'2178</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07.603"/>
    </inkml:context>
    <inkml:brush xml:id="br0">
      <inkml:brushProperty name="width" value="0.025" units="cm"/>
      <inkml:brushProperty name="height" value="0.025" units="cm"/>
    </inkml:brush>
  </inkml:definitions>
  <inkml:trace contextRef="#ctx0" brushRef="#br0">238 1 22197,'0'0'8029,"-10"2"-7127,-6 3-793,1 0 1,-1 1-1,1 1 0,0 1 0,1 0 1,0 1-1,0 1 0,0 0 0,2 0 1,-1 2-1,1-1 0,1 2 0,0-1 1,-11 18-1,20-27-109,1-1 0,-1 1 0,1 0 0,-1-1 0,1 1 0,0 0 0,0 0 0,0 0 0,1 0 0,-1 0 0,1 0 0,0 0 0,-1 0 0,1 0 0,1 0 0,-1 0 0,0 0 0,1 0 0,-1 0 0,1 0 0,2 4 0,-1-4 0,0 1 0,0-1 0,1 0 0,0 0 0,-1-1 0,1 1 0,0 0 0,0-1 0,1 0 0,-1 0 0,0 0 0,1 0 0,0 0 0,4 1 0,10 3 0,1-1 0,0-1 0,0 0 0,0-2 0,27 1 0,-28-2-689,-13 0-288,-1-1 0,1 1 0,0-1 0,-1 0 0,1 0 1,0-1-1,-1 1 0,9-4 0,1-7-10394</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52.583"/>
    </inkml:context>
    <inkml:brush xml:id="br0">
      <inkml:brushProperty name="width" value="0.025" units="cm"/>
      <inkml:brushProperty name="height" value="0.025" units="cm"/>
    </inkml:brush>
  </inkml:definitions>
  <inkml:trace contextRef="#ctx0" brushRef="#br0">1 9 5926,'0'0'7895,"9"0"-6859,383 0 5090,212 0-3956,-33-9-115,574 18-1877,-463 7-127,426 16-17,-586-12-9,1847 16 34,-1703-12-38,-368-8 59,-181-15 0,79 8 1949,-195-9-2982,-13-2-789,10 2 928,0-1 0,0 1 1,0 0-1,0-1 1,1 1-1,-1-1 1,0 0-1,0 0 1,1 1-1,-1-1 1,1 0-1,-4-3 1,4-2-3688</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0:52.923"/>
    </inkml:context>
    <inkml:brush xml:id="br0">
      <inkml:brushProperty name="width" value="0.025" units="cm"/>
      <inkml:brushProperty name="height" value="0.025" units="cm"/>
    </inkml:brush>
  </inkml:definitions>
  <inkml:trace contextRef="#ctx0" brushRef="#br0">8 36 8904,'0'-2'272,"0"1"-1,0 0 0,0 0 0,1 0 0,-1 0 0,0-1 0,1 1 0,-1 0 0,1 0 0,-1 0 0,1 0 1,-1 0-1,1 0 0,0 0 0,0 0 0,-1 0 0,1 0 0,0 1 0,0-1 0,0 0 0,0 0 0,0 1 1,0-1-1,0 1 0,1-1 0,40-9 2665,-27 10-2616,1 0 0,0 1 0,21 4-1,-30-4-238,1 2-1,-1-1 0,0 1 0,0 0 1,0 0-1,0 1 0,0 0 0,-1 0 0,11 10 1,-15-13-22,-1 0 0,1 1 0,-1-1 1,1 1-1,-1 0 0,1-1 0,-1 1 1,0 0-1,0 0 0,0 0 0,0 0 0,0 0 1,0 0-1,0 0 0,-1 0 0,1 0 1,-1 0-1,0 1 0,1-1 0,-1 0 1,0 0-1,0 0 0,-1 1 0,1-1 0,0 0 1,-1 0-1,1 0 0,-1 0 0,0 0 1,1 0-1,-1 0 0,0 0 0,0 0 1,-1 0-1,1 0 0,0 0 0,0-1 0,-3 3 1,-13 12 151,-1-1 0,0-1 0,-1-1 0,0 0 0,-27 12 0,-23 15-757,51-28-1408,7-6-3448</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0.375"/>
    </inkml:context>
    <inkml:brush xml:id="br0">
      <inkml:brushProperty name="width" value="0.025" units="cm"/>
      <inkml:brushProperty name="height" value="0.025" units="cm"/>
    </inkml:brush>
  </inkml:definitions>
  <inkml:trace contextRef="#ctx0" brushRef="#br0">1 0 4773,'0'0'128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50.702"/>
    </inkml:context>
    <inkml:brush xml:id="br0">
      <inkml:brushProperty name="width" value="0.025" units="cm"/>
      <inkml:brushProperty name="height" value="0.025" units="cm"/>
    </inkml:brush>
  </inkml:definitions>
  <inkml:trace contextRef="#ctx0" brushRef="#br0">1 101 5125,'0'0'7751,"3"-10"-3192,2-15-2839,3-8 1428,1 0 3520,-10 138-2872,-7-42-3796,2-13 0,1 1 0,3 68 0,12-81-1465,12-6-4021,-9-20-4475</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5.778"/>
    </inkml:context>
    <inkml:brush xml:id="br0">
      <inkml:brushProperty name="width" value="0.025" units="cm"/>
      <inkml:brushProperty name="height" value="0.025" units="cm"/>
    </inkml:brush>
  </inkml:definitions>
  <inkml:trace contextRef="#ctx0" brushRef="#br0">54 1 11243,'0'0'18086,"-2"12"-17659,-16 50 423,-8 27 567,24-80-1324,0 0 0,1 0 0,0 0 0,0 0 0,1 0 0,0 1 0,2 9 0,-1-18-93,-1 0 0,1 1 0,0-1 0,0 0 0,1 0 0,-1 0 0,0 0 0,0 0 0,0 0 0,1 0 0,-1 0 0,0-1 0,1 1 0,-1 0 0,1-1 0,-1 1 0,1-1 0,-1 0 0,1 1 0,-1-1 0,1 0 0,-1 0 0,1 0 0,0 0 0,-1 0 0,1 0 0,-1 0 0,3-1 0,47-8 0,-36 3-1051,0-1 0,-1 0 0,0 0 1,25-19-1,-34 23 619,-1 0 1,0-1 0,0 1 0,0-1 0,0 0-1,-1 0 1,1 0 0,-1 0 0,0-1 0,-1 1-1,1-1 1,-1 0 0,0 1 0,0-1-1,0 0 1,-1-1 0,1 1 0,0-8 0,-2 2-6392,-1 3-2919</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6.119"/>
    </inkml:context>
    <inkml:brush xml:id="br0">
      <inkml:brushProperty name="width" value="0.025" units="cm"/>
      <inkml:brushProperty name="height" value="0.025" units="cm"/>
    </inkml:brush>
  </inkml:definitions>
  <inkml:trace contextRef="#ctx0" brushRef="#br0">21 0 4965,'0'0'14541,"-11"64"-11402,7-42-480,2 3-481,0 0-448,1 1-449,1-1-448,0-2-417,0-1-288,5 0-288,3-3-1313,-1-1-1282,3-9-2082,1-4-3394</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6.491"/>
    </inkml:context>
    <inkml:brush xml:id="br0">
      <inkml:brushProperty name="width" value="0.025" units="cm"/>
      <inkml:brushProperty name="height" value="0.025" units="cm"/>
    </inkml:brush>
  </inkml:definitions>
  <inkml:trace contextRef="#ctx0" brushRef="#br0">62 30 20275,'0'0'5846,"9"-5"-3124,1-1-1951,-7 3-567,0 1 1,0 0 0,0 1 0,0-1 0,0 0 0,1 1 0,-1 0 0,0 0 0,1 0-1,-1 0 1,1 0 0,-1 1 0,1-1 0,5 1 0,-9 0-203,1 0 0,-1 0 0,0 0 0,1 0 0,-1 0 0,0 0 0,1 1 0,-1-1 0,0 0 0,1 0 1,-1 0-1,0 0 0,1 0 0,-1 1 0,0-1 0,1 0 0,-1 0 0,0 1 0,0-1 0,1 0 0,-1 0 0,0 1 0,0-1 0,0 0 0,1 1 0,-1-1 0,0 0 0,0 0 0,0 1 1,0-1-1,0 0 0,0 1 0,0-1 0,0 1 0,1-1 0,-1 0 0,0 1 0,-1 0 0,-3 20 18,-15 16-40,-23 12 20,32-40 0,1 0 0,1 1 0,-1 0 0,2 1 0,-1 0 0,1 0 0,1 1 0,-8 18 0,14-30 0,0 1 1,0-1-1,0 1 0,0-1 0,0 1 1,0 0-1,0-1 0,0 1 0,0-1 1,0 1-1,0 0 0,0-1 1,0 1-1,1-1 0,-1 1 0,0-1 1,0 1-1,1-1 0,-1 1 0,0-1 1,1 1-1,-1-1 0,0 1 1,1-1-1,-1 1 0,1-1 0,-1 0 1,2 1-1,20 6 12,39-7-50,-43-1-29,34 1-2278,0 0-4615,-21 0-3028</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6.832"/>
    </inkml:context>
    <inkml:brush xml:id="br0">
      <inkml:brushProperty name="width" value="0.025" units="cm"/>
      <inkml:brushProperty name="height" value="0.025" units="cm"/>
    </inkml:brush>
  </inkml:definitions>
  <inkml:trace contextRef="#ctx0" brushRef="#br0">0 19 18898,'0'0'13869,"56"-1"-13869,-28-4 0,3-2 0,-3 3-641,-2 3-2145,-11 1-1570,-8 0-1154</inkml:trace>
  <inkml:trace contextRef="#ctx0" brushRef="#br0" timeOffset="1">12 110 13805,'0'0'15823,"65"12"-15663,-33-15-96,-3 1-897,-3-1-2370,0-1-3010,-2 4-7112</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7.346"/>
    </inkml:context>
    <inkml:brush xml:id="br0">
      <inkml:brushProperty name="width" value="0.025" units="cm"/>
      <inkml:brushProperty name="height" value="0.025" units="cm"/>
    </inkml:brush>
  </inkml:definitions>
  <inkml:trace contextRef="#ctx0" brushRef="#br0">26 42 13453,'0'0'10634,"9"-7"-8179,-8 7-2338,40-26 1765,-39 25-1799,0 0 1,0 0 0,-1 0-1,1 0 1,0 0 0,0 1-1,0-1 1,0 0-1,0 1 1,1 0 0,-1-1-1,0 1 1,0 0 0,0 0-1,0 0 1,0 0 0,0 1-1,0-1 1,0 1-1,1-1 1,-1 1 0,0-1-1,-1 1 1,5 2 0,-5-2-74,-1 0 0,1 0 0,-1 0 0,1 0 0,0 0 0,-1 0 0,0 0 0,1 0 0,-1 0 0,0 1 0,1-1 0,-1 0 0,0 0 0,0 0 1,0 1-1,0-1 0,0 0 0,0 0 0,0 0 0,-1 0 0,1 1 0,0-1 0,-1 0 0,1 0 0,0 0 0,-1 0 0,0 0 0,1 0 0,-1 0 0,1 0 1,-1 0-1,0 0 0,0 0 0,0 0 0,-1 1 0,-38 31 464,32-27-397,6-5-204,0 0 0,0 1 0,0-1 0,0 1 0,0-1 0,0 1 0,0 0 0,1 0 1,-1 0-1,0 0 0,1 0 0,0 0 0,0 0 0,-1 0 0,1 1 0,0-1 0,0 4 1,1-5-139,1 1 0,0 0 0,0-1 0,0 1 0,0-1 0,0 1 0,1-1 0,-1 1 0,0-1 0,1 0 0,-1 0 0,1 1 0,-1-1 0,1 0 0,-1-1 0,1 1 0,0 0 0,0 0 0,-1-1 0,1 1 1,0-1-1,0 1 0,2-1 0,2 2 124,1 1 0,-1-1 0,0 1 0,0 0 0,0 0 1,-1 1-1,1 0 0,9 8 0,-14-10 458,1 0 0,0 0 0,0 1 0,-1-1 0,1 1 1,-1-1-1,0 1 0,0-1 0,0 1 0,0 0 0,0 0 0,-1-1 0,1 1 0,-1 0 0,0 0 0,0 0 0,0 0 0,0-1 0,0 1 0,-1 0 0,1 0 1,-1 0-1,-1 5 0,0-5-213,0 1 1,1-1-1,-1 0 1,-1 1-1,1-1 1,0 0-1,-1 0 1,1-1-1,-1 1 1,0 0-1,0-1 1,0 0-1,0 0 1,-1 1-1,1-2 1,0 1-1,-1 0 1,1-1-1,-7 2 1,-2 0 134,1 0-1,-1 0 1,0-2 0,1 1 0,-15-1 0,26-1-349,-1 0-1,1 0 1,-1 0-1,1 0 1,-1 0-1,1 0 1,-1 0-1,1 0 1,-1 0-1,1 0 1,-1 0-1,1 0 1,-1 0-1,1 0 1,-1 0-1,1-1 1,-1 1-1,1 0 1,-1 0-1,1-1 1,0 1-1,-1 0 1,1-1 0,-1 1-1,1 0 1,0-1-1,-1 1 1,1-1-1,0 1 1,-1 0-1,1-1 1,0 1-1,0-1 1,0 1-1,-1-1 1,1 1-1,0-1 1,0 1-1,0-1 1,0 1-1,0-1 1,0 1-1,0-1 1,0 1 0,0-1-1,0 1 1,0-1-1,0 1 1,0-1-1,1 1 1,-1-1-1,0 1 1,0-1-1,0 1 1,1-1-1,-1 1 1,0 0-1,1-1 1,20-25-11565,-2 15-1073</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7.689"/>
    </inkml:context>
    <inkml:brush xml:id="br0">
      <inkml:brushProperty name="width" value="0.025" units="cm"/>
      <inkml:brushProperty name="height" value="0.025" units="cm"/>
    </inkml:brush>
  </inkml:definitions>
  <inkml:trace contextRef="#ctx0" brushRef="#br0">134 0 15887,'0'0'3497,"-9"1"-428,3 1-2729,0-1 0,-1 1 0,1 0 0,0 0 0,0 1 0,0 0 0,1 0 0,-1 0 0,1 1 0,0 0 0,-1 0 0,2 0 0,-1 1 0,0-1 0,1 1 0,0 0 0,0 1-1,1-1 1,-1 1 0,1-1 0,-5 13 0,7-14-215,-1-1 0,0 1 0,1 0-1,0 1 1,0-1 0,0 0 0,0 0-1,1 0 1,-1 1 0,1-1 0,0 0-1,1 0 1,-1 1 0,1-1 0,0 0-1,2 7 1,-2-8-97,1-1-1,0 0 0,0 0 0,0 1 1,0-1-1,0-1 0,0 1 0,1 0 1,-1 0-1,1-1 0,-1 1 0,1-1 1,-1 0-1,1 0 0,0 0 1,-1 0-1,1-1 0,0 1 0,0 0 1,0-1-1,0 0 0,0 0 0,-1 0 1,5-1-1,1 1-24,-1 0-1,0-1 1,0 0 0,0 0-1,0 0 1,0-1 0,0 0-1,-1-1 1,1 0 0,-1 0-1,1 0 1,-1-1 0,0 1-1,10-9 1,-13 8-3,1 0-1,0 0 1,-1 0-1,0 0 1,0 0 0,0-1-1,-1 1 1,1-1 0,-1 0-1,0 0 1,-1 0-1,1 0 1,-1 0 0,0 0-1,0 0 1,0 0 0,-1-1-1,0 1 1,0 0-1,-2-10 1,2 12-34,-1 1-1,0 0 1,0-1-1,0 1 1,0 0-1,0 0 1,0 0-1,0 0 1,-1 0-1,1 0 1,-1 0-1,0 0 1,0 0 0,1 1-1,-1-1 1,0 1-1,0 0 1,0-1-1,-1 1 1,1 0-1,0 0 1,0 0-1,-1 0 1,1 1-1,0-1 1,-1 1 0,-2-1-1,3 1-41,-1-1 0,1 1-1,0 0 1,0 0 0,0 0 0,-1 0 0,1 0-1,0 0 1,0 0 0,0 1 0,0 0 0,-1-1-1,1 1 1,0 0 0,0 0 0,0 0 0,0 0-1,1 0 1,-1 0 0,0 1 0,0-1 0,1 0-1,-1 1 1,1 0 0,-1-1 0,1 1 0,-1 0-1,1 0 1,-2 3 0,-1 20-6054,3-8-2335,1-17 8390,0 10-10159</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09.543"/>
    </inkml:context>
    <inkml:brush xml:id="br0">
      <inkml:brushProperty name="width" value="0.025" units="cm"/>
      <inkml:brushProperty name="height" value="0.025" units="cm"/>
    </inkml:brush>
  </inkml:definitions>
  <inkml:trace contextRef="#ctx0" brushRef="#br0">23 35 6278,'-7'-3'4226,"-9"-4"9970,30 4-9647,1 1-5483,-5 1 636,124-14 1333,-89 12-4561,0 2-5430</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8.030"/>
    </inkml:context>
    <inkml:brush xml:id="br0">
      <inkml:brushProperty name="width" value="0.025" units="cm"/>
      <inkml:brushProperty name="height" value="0.025" units="cm"/>
    </inkml:brush>
  </inkml:definitions>
  <inkml:trace contextRef="#ctx0" brushRef="#br0">32 0 18738,'0'0'9641,"-21"65"-7783,16-45-737,2-1-321,1-1-383,2 0-321,0 0 0,0 0-320,3-3-385,0 1-640,-3-2-481,0-2-1312,0-8-2051</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8.370"/>
    </inkml:context>
    <inkml:brush xml:id="br0">
      <inkml:brushProperty name="width" value="0.025" units="cm"/>
      <inkml:brushProperty name="height" value="0.025" units="cm"/>
    </inkml:brush>
  </inkml:definitions>
  <inkml:trace contextRef="#ctx0" brushRef="#br0">0 52 14478,'0'0'13260,"69"-40"-13132,-41 38-160,4-1-1121,-2 1-2466,-2-2-4933</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8.744"/>
    </inkml:context>
    <inkml:brush xml:id="br0">
      <inkml:brushProperty name="width" value="0.025" units="cm"/>
      <inkml:brushProperty name="height" value="0.025" units="cm"/>
    </inkml:brush>
  </inkml:definitions>
  <inkml:trace contextRef="#ctx0" brushRef="#br0">1 67 11082,'0'0'11211,"12"-8"-8782,-2 1-1840,1 0 0,0 0 0,0 1 0,1 0 0,0 1 0,0 1 0,0 0 0,1 1 0,-1 0 0,1 0 0,21 0 0,-33 3-574,0 0 0,0 0 0,1 0 0,-1 0-1,0 0 1,1 1 0,-1-1 0,0 1 0,0-1 0,0 1 0,1-1-1,-1 1 1,0-1 0,0 1 0,0 0 0,0 0 0,0 0 0,0 0-1,0-1 1,0 1 0,0 0 0,-1 1 0,1-1 0,0 0 0,-1 0-1,1 0 1,-1 0 0,1 0 0,-1 1 0,1-1 0,-1 0 0,0 0-1,0 1 1,1-1 0,-1 0 0,0 1 0,0-1 0,0 0 0,-1 1-1,1-1 1,0 0 0,0 0 0,-1 1 0,0 1 0,0 3 23,-1 1 1,0-1-1,0 0 1,-1 1-1,1-1 1,-1 0-1,-7 9 1,-49 51-39,41-49 0,1 1 0,-19 28 0,35-44 2,0-1-1,0 1 1,0-1 0,0 1 0,0-1-1,0 1 1,0 0 0,0-1 0,1 1-1,-1 0 1,1 0 0,0 0 0,-1-1-1,1 1 1,0 0 0,0 0 0,0 0-1,0 0 1,0 0 0,1-1 0,0 3-1,0-2 1,0-1 0,0 1 0,0-1 0,0 1 0,0-1 0,1 0 0,-1 0 0,1 1 0,-1-1 0,1 0 0,-1 0 0,1-1 0,-1 1 0,1 0 0,0 0 0,0-1 0,2 1 0,11 2-85,-1-1 1,1-1-1,0 0 0,19-1 0,-20-1-175,0 2-898,21-3-4179,-15-6-2545,-7-5-3192</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9.087"/>
    </inkml:context>
    <inkml:brush xml:id="br0">
      <inkml:brushProperty name="width" value="0.025" units="cm"/>
      <inkml:brushProperty name="height" value="0.025" units="cm"/>
    </inkml:brush>
  </inkml:definitions>
  <inkml:trace contextRef="#ctx0" brushRef="#br0">133 0 5637,'0'0'20596,"-14"58"-18963,10-39-544,1 2-416,2 1-417,1-1-192,0-2-64,0 1-352,0-2-705,-4-3-993,0-3-737,-6-7-1697,4-3-3011</inkml:trace>
  <inkml:trace contextRef="#ctx0" brushRef="#br0" timeOffset="1">0 156 15214,'0'0'13645,"48"-30"-12652,-19 25-801,2 0-160,4 1-224,-3 3-1153,-4-1-1922,1-3-2947,-4 2-4132</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1:59.446"/>
    </inkml:context>
    <inkml:brush xml:id="br0">
      <inkml:brushProperty name="width" value="0.025" units="cm"/>
      <inkml:brushProperty name="height" value="0.025" units="cm"/>
    </inkml:brush>
  </inkml:definitions>
  <inkml:trace contextRef="#ctx0" brushRef="#br0">151 1 15054,'0'0'11141,"-11"1"-9283,6 0-1690,-1 0-1,0 0 1,1 1-1,0-1 0,-1 1 1,1 1-1,0-1 1,0 1-1,0-1 1,0 1-1,0 1 1,1-1-1,0 1 1,-1 0-1,1 0 1,0 0-1,1 0 0,-5 7 1,2-2-50,0 1 0,1 0-1,0-1 1,1 2 0,0-1 0,1 0 0,0 1 0,0 0 0,1 0-1,0-1 1,1 1 0,1 17 0,0-25-118,1 0 0,0 0 0,0 0 0,0-1 0,0 1 0,0-1 0,1 1 0,-1-1 0,1 1 0,0-1 0,-1 0 0,1 1 0,0-1 0,0 0 0,1-1 0,-1 1 0,0 0 0,1 0 0,-1-1 0,1 0 0,-1 1 0,1-1 0,-1 0 0,1 0 0,0 0 0,0-1 0,0 1 0,-1-1 0,7 1 0,3 0 0,0 1 0,0-2 0,1 0 0,-1 0 0,0-1 0,13-3 0,-23 3 0,1 0 0,0 0 0,0 0 0,-1 0 0,1 0 0,-1-1 0,1 1 0,-1-1 0,0 0 0,1 0 0,-1 0 0,0 0 0,0 0 0,2-3 0,-4 5 0,0-1 0,1 1 0,-1-1 0,0 1 0,1-1 0,-1 1 0,0-1 0,0 1 0,0-1 0,0 0 0,1 1 0,-1-1 0,0 1 0,0-1 0,0 0 0,0 1 0,0-1 0,0 1 0,-1-1 0,1 0 0,0 1 0,0-1 0,0 1 0,0-1 0,-1 1 0,1-1 0,-1 0 0,0 0 0,0 0 0,-1 0 0,1 0 0,0 0 0,0 1 0,-1-1 0,1 1 0,0-1 0,-1 1 0,1-1 0,0 1 0,-1 0 0,1 0 0,-1-1 0,-1 1 0,-6-1-491,1 1 1,-1 0-1,1 0 0,0 1 1,-1 0-1,1 0 1,-15 5-1,18-5-163,0 1 0,1 0 0,0 1 0,-1-1 0,1 1 0,0-1 0,0 1 0,1 1 0,-1-1 0,1 0 0,-1 1-1,1 0 1,0 0 0,-4 8 0,-1 7-13861</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0.863"/>
    </inkml:context>
    <inkml:brush xml:id="br0">
      <inkml:brushProperty name="width" value="0.025" units="cm"/>
      <inkml:brushProperty name="height" value="0.025" units="cm"/>
    </inkml:brush>
  </inkml:definitions>
  <inkml:trace contextRef="#ctx0" brushRef="#br0">39 82 14798,'0'0'14109,"1"5"-13628,2 45 816,-2-50-1228,1 0-1,-1 0 1,0 0 0,0 0-1,1 0 1,-1 0 0,0 0 0,1-1-1,-1 1 1,0 0 0,0-1-1,0 1 1,1-1 0,1-1-1,0-1-30,0-1 0,0 0 0,0 0 0,-1 0 0,1 0 0,-1-1 0,0 1 0,0 0-1,0-1 1,-1 0 0,0 1 0,0-1 0,0 0 0,0 0 0,-1 1 0,1-1 0,-1 0 0,-1 0 0,0-8-1,1 12-35,-1 1 0,1-1 0,-1 0-1,1 0 1,-1 0 0,1 0 0,-1 0 0,1 0-1,-1 1 1,0-1 0,1 0 0,-1 0-1,0 1 1,0-1 0,1 1 0,-1-1 0,0 1-1,0-1 1,0 1 0,0-1 0,0 1-1,0 0 1,0-1 0,0 1 0,0 0-1,0 0 1,0 0 0,0 0 0,0 0 0,0 0-1,0 0 1,0 0 0,0 0 0,0 0-1,0 0 1,0 1 0,0-1 0,0 0-1,1 1 1,-1-1 0,0 1 0,0-1 0,-1 2-1,-2-1 6,1 1 1,-1 0-1,1 1 0,0-1 0,0 0 0,0 1 0,0 0 1,0 0-1,-4 5 0,4-4 2,1 1 1,0-1 0,-1 1-1,1-1 1,1 1 0,-1 0-1,1 0 1,0 0-1,0 0 1,0 0 0,1 0-1,0 0 1,0 0-1,1 8 1,-1-12-10,1-1 0,0 1 0,0 0 0,-1-1 0,1 1 0,0-1 0,0 1 0,0-1 0,0 0 0,0 1 0,0-1 0,0 0 0,0 1 0,0-1 0,0 0 0,0 0 0,0 0 0,0 0 0,0 0 0,0 0 0,0 0 0,0-1 0,0 1 0,1-1 0,25-7 0,-19 3 0,-1-1 0,0 0 0,0 0 0,10-13 0,-5 10 0,-13 10 0,-3 11 0,0 0 0,0 0 0,2 0 0,-1 0 0,-1 24 0,4-35 0,1-1 0,-1 1 0,1-1 0,-1 1 0,0-1 0,1 1 0,-1-1 0,1 1 0,-1-1 0,1 1 0,-1-1 0,1 0 0,-1 1 0,1-1 0,0 0 0,-1 0 0,1 1 0,-1-1 0,1 0 0,0 0 0,-1 0 0,1 0 0,0 0 0,-1 1 0,1-1 0,-1-1 0,1 1 0,0 0 0,-1 0 0,1 0 0,0 0 0,-1 0 0,1 0 0,-1-1 0,1 1 0,0 0 0,-1-1 0,1 1 0,-1 0 0,2-1 0,26-14 0,-24 10 0,0 0 0,0 0 0,0-1 0,-1 1 0,0-1 0,0 0 0,-1 0 0,3-7 0,-4 11 0,-1 1 0,0 0 0,0 0 0,1-1 0,-1 1 0,0 0 0,0 0 0,0-1 0,0 1 0,0 0 0,-1-1 0,1 1 0,0 0 0,-1 0 0,1-1 0,0 1 0,-1 0 0,0 0 0,0-1 0,0 1 0,0 0 0,-1 0 0,1 0 0,0 0 0,0 1 0,-1-1 0,1 1 0,-1-1 0,1 1 0,0-1 0,-1 1 0,1 0 0,-1 0 0,1-1 0,-1 1 0,1 0 0,-1 0 0,1 1 0,-1-1 0,1 0 0,-2 1 0,-2 0 0,0 1 0,1 0 0,-1 0 0,1 1 0,0-1 0,0 1 0,0 0 0,0 0 0,0 0 0,1 1 0,-1-1 0,1 1 0,0 0 0,0 0 0,0 0 0,1 0 0,-1 1 0,1-1 0,0 1 0,0-1 0,1 1 0,-2 4 0,3-8 0,1 0 0,-1-1 0,1 1 0,-1-1 0,1 0 0,-1 1 0,1-1 0,-1 1 0,1-1 0,-1 0 0,1 0 0,0 1 0,-1-1 0,1 0 0,0 0 0,-1 1 0,1-1 0,0 0 0,-1 0 0,1 0 0,0 0 0,-1 0 0,1 0 0,-1 0 0,1 0 0,0-1 0,-1 1 0,1 0 0,0 0 0,-1 0 0,1-1 0,1 0 0,23-7 0,-18 5 0,0-1 0,0-1 0,0 0 0,-1 0 0,0 0 0,0 0 0,0-1 0,-1 0 0,0 0 0,0-1 0,-1 1 0,1-1 0,-1 0 0,-1 0 0,1-1 0,-1 1 0,-1-1 0,1 1 0,-1-1 0,1-11 0,-3 18 0,0 1 0,0-1 0,0 1 0,0-1 0,0 1 0,0-1 0,0 1 0,0-1 0,0 1 0,0-1 0,0 1 0,0 0 0,0-1 0,-1 1 0,1-1 0,0 1 0,0-1 0,-1 1 0,1 0 0,0-1 0,0 1 0,-1 0 0,1-1 0,0 1 0,-1 0 0,1-1 0,-1 1 0,1 0 0,0 0 0,-1-1 0,1 1 0,-1 0 0,0 0 0,-17 5 0,-14 20 0,23-9-717,1 1 1,0 0-1,1 0 1,0 1-1,-6 33 0,6-27-1245,-1 6-7375</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3.136"/>
    </inkml:context>
    <inkml:brush xml:id="br0">
      <inkml:brushProperty name="width" value="0.025" units="cm"/>
      <inkml:brushProperty name="height" value="0.025" units="cm"/>
    </inkml:brush>
  </inkml:definitions>
  <inkml:trace contextRef="#ctx0" brushRef="#br0">0 1 7431,'0'0'11777,"9"2"-10779,25 10-187,-1 2 0,0 0 0,44 29 0,57 25-1535,-14-21-3778,-37-15-6446,-65-24 6298</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3.493"/>
    </inkml:context>
    <inkml:brush xml:id="br0">
      <inkml:brushProperty name="width" value="0.025" units="cm"/>
      <inkml:brushProperty name="height" value="0.025" units="cm"/>
    </inkml:brush>
  </inkml:definitions>
  <inkml:trace contextRef="#ctx0" brushRef="#br0">0 1 3011,'0'0'96</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3.834"/>
    </inkml:context>
    <inkml:brush xml:id="br0">
      <inkml:brushProperty name="width" value="0.025" units="cm"/>
      <inkml:brushProperty name="height" value="0.025" units="cm"/>
    </inkml:brush>
  </inkml:definitions>
  <inkml:trace contextRef="#ctx0" brushRef="#br0">1 0 5029,'9'4'2301,"105"51"2393,-60-27-4554,1-2 0,86 27 0,-52-24-4294,41 25 2500,25 9 1114,-125-50 3684,0 0 0,43 29 0,-46-26-2213,1 0 0,48 18 0,-15-9-1872,-3 2-4540,-45-21 3826,13 5-3112</inkml:trace>
  <inkml:trace contextRef="#ctx0" brushRef="#br0" timeOffset="1">1312 586 4869,'0'0'640,"10"5"-255,17 11-160,27 19 5744,21 11 1844,-27-25-6595,-4-1 814,-17 4 2940,-26-23-4892,-1 1 0,1-1 0,0 0 0,0-1 0,0 1 0,0 0 0,0 0 0,1 0 0,-1 0 0,0-1 0,0 1 0,0-1 0,1 1 0,-1-1 0,0 1 1,0-1-1,1 0 0,2 1 0,8-1-7164,-8 0 1986</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4.987"/>
    </inkml:context>
    <inkml:brush xml:id="br0">
      <inkml:brushProperty name="width" value="0.025" units="cm"/>
      <inkml:brushProperty name="height" value="0.025" units="cm"/>
    </inkml:brush>
  </inkml:definitions>
  <inkml:trace contextRef="#ctx0" brushRef="#br0">0 668 4901,'0'0'18583,"10"-5"-16950,6-3-900,0-2-1,-1 0 1,0-1-1,0-1 1,21-21-1,68-84 1010,-28 31-1468,148-129-640,-137 136-3371,-2-2-5858,-100 81-3014</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09.888"/>
    </inkml:context>
    <inkml:brush xml:id="br0">
      <inkml:brushProperty name="width" value="0.025" units="cm"/>
      <inkml:brushProperty name="height" value="0.025" units="cm"/>
    </inkml:brush>
  </inkml:definitions>
  <inkml:trace contextRef="#ctx0" brushRef="#br0">1 47 8200,'0'0'14702,"74"5"-13293,-34-11-736,2-5-545,2 1-513,-6-2-2818,-4 0-3427</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5.340"/>
    </inkml:context>
    <inkml:brush xml:id="br0">
      <inkml:brushProperty name="width" value="0.025" units="cm"/>
      <inkml:brushProperty name="height" value="0.025" units="cm"/>
    </inkml:brush>
  </inkml:definitions>
  <inkml:trace contextRef="#ctx0" brushRef="#br0">349 0 16912,'0'0'7746,"-5"11"-7351,-259 452 4340,247-436-4535,-30 55 471,45-76-641,-1 0 0,1 0-1,0 0 1,0 0 0,1 1 0,-1-1-1,2 0 1,-1 1 0,1-1 0,-1 1-1,3 9 1,-2-15-32,1 1 0,0-1 0,0 0 1,0 0-1,0 0 0,0 0 0,1 0 0,-1 0 0,0 0 0,0 0 0,1 0 1,-1 0-1,1 0 0,-1-1 0,1 1 0,-1-1 0,1 1 0,-1-1 1,1 0-1,-1 1 0,1-1 0,-1 0 0,1 0 0,0 0 0,-1 0 0,3-1 1,45-3 46,-22-3-492,0-1 0,0-1 0,35-18-1,10-4-2765,30-15-5494,-53 17-4303</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6.026"/>
    </inkml:context>
    <inkml:brush xml:id="br0">
      <inkml:brushProperty name="width" value="0.025" units="cm"/>
      <inkml:brushProperty name="height" value="0.025" units="cm"/>
    </inkml:brush>
  </inkml:definitions>
  <inkml:trace contextRef="#ctx0" brushRef="#br0">0 24 13068,'0'0'7325,"3"14"-5516,5 38-204,16 90 1779,-21-129-3218,0-1 0,0 0-1,2 0 1,0 0 0,0 0 0,1-1 0,0 0-1,14 19 1,-18-28-115,0 0 1,-1 0-1,1 0 0,0 0 0,0-1 1,0 1-1,0-1 0,0 1 1,1-1-1,-1 0 0,0 0 0,1 0 1,-1 0-1,1 0 0,-1 0 0,1-1 1,-1 1-1,1-1 0,0 0 0,-1 0 1,1 0-1,-1 0 0,1 0 1,0 0-1,-1-1 0,1 1 0,-1-1 1,1 0-1,-1 0 0,1 0 0,-1 0 1,0 0-1,1 0 0,-1-1 1,0 1-1,0-1 0,0 0 0,0 1 1,0-1-1,2-3 0,4-4 197,0-1 0,0 0-1,-1 0 1,0-1 0,-1 0 0,0 0-1,5-14 1,-6 11-248,0 0 0,-1-1 0,0 0 0,-1 0 0,-1 0 0,0 0 0,-1 0 0,0 0 0,-2-1 0,0 1 0,-4-24 0,3 35 0,0 0 0,0 1 0,0-1 0,-1 1 0,1 0 0,-1-1 0,0 1 0,1 0 0,-2 0 0,1 1 0,0-1 0,0 1 0,-1-1 0,0 1 0,1 0 0,-1 1 0,0-1 0,0 1 0,0-1 0,0 1 0,0 0 0,0 1 0,0-1 0,0 1 0,0-1 0,0 1 0,-1 1 0,1-1 0,-6 1 0,9 0-8,0-1 0,1 0 0,-1 0 0,0 1 0,0-1 0,0 0 0,1 1 0,-1-1 0,0 0 0,0 1 0,1-1 1,-1 1-1,0 0 0,1-1 0,-1 1 0,1 0 0,-1-1 0,0 1 0,1 0 0,0-1 0,-1 1 0,1 0 0,-1 0 0,1 0 0,0-1 0,0 1 0,-1 0 0,1 0 0,0 0 0,0 0 0,0 0 0,0-1 0,0 1 1,0 0-1,0 0 0,0 0 0,0 0 0,1 0 0,-1-1 0,0 1 0,0 0 0,1 0 0,-1 0 0,1-1 0,-1 1 0,1 0 0,-1 0 0,1-1 0,-1 1 0,2 0 0,0 3-175,1 1 1,0-1-1,0-1 0,0 1 0,0 0 0,1-1 0,6 6 1,-3-6-910,0 0 1,0 0-1,0-1 1,0 0-1,0 0 1,0 0-1,1-1 1,-1 0-1,0 0 1,13-1 0,18 0-6175</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6.369"/>
    </inkml:context>
    <inkml:brush xml:id="br0">
      <inkml:brushProperty name="width" value="0.025" units="cm"/>
      <inkml:brushProperty name="height" value="0.025" units="cm"/>
    </inkml:brush>
  </inkml:definitions>
  <inkml:trace contextRef="#ctx0" brushRef="#br0">148 4 17905,'-10'7'2498,"-5"6"-1556,0 0-1,0 0 1,1 1-1,-19 27 1,27-34-633,1 0 1,0 0 0,1 1-1,0 0 1,0-1 0,1 1 0,0 1-1,0-1 1,1 0 0,0 1-1,0 0 1,1-1 0,0 1-1,1 0 1,0 8 0,0-15-290,0 0-1,1 0 1,-1 0 0,0 0 0,1 0 0,0 0 0,0 0 0,-1 0-1,1 0 1,0 0 0,1 0 0,-1-1 0,0 1 0,0 0-1,1-1 1,-1 1 0,1-1 0,-1 0 0,1 1 0,0-1-1,2 2 1,-1-2-4,1 0 0,-1 0 0,1 0 1,-1 0-1,1 0 0,0-1 0,-1 1 0,1-1 0,0 0 0,0 0 0,4-1 0,1-1 21,1 0 0,-1 0 0,0-1-1,0 0 1,0 0 0,-1-1 0,1 0 0,13-10 0,-13 7-7,0-2-1,0 1 1,-1-1 0,0 0 0,-1-1 0,0 0 0,-1 0 0,0 0 0,6-14-1,-9 16 0,1 0-1,-1-1 0,-1 1 1,1-1-1,-1 0 0,-1 0 1,0 0-1,0 0 1,-1 0-1,0 0 0,-1 0 1,-2-16-1,-6 10-13,-3 18-105,10-1 74,0 1 0,0-1 0,1 0 0,-1 0 0,1 1 0,-1-1 0,1 1 0,0-1 0,-2 6 0,1 1 31,0 0 0,1 0 0,0 0 0,0 0 0,1 0-1,0 1 1,3 15 0,-3-23-94,1 0 0,-1 1-1,1-1 1,0 0 0,0 0-1,0 0 1,1 0 0,-1 0-1,0 0 1,1 0 0,-1 0-1,1 0 1,0-1 0,1 3 0,0-3-279,0 1 1,-1-1-1,1 0 1,0 1-1,0-1 1,0-1-1,0 1 1,0 0-1,0-1 1,0 1-1,0-1 1,0 0-1,5 0 1,14-5-4314,0-12-2653</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7.070"/>
    </inkml:context>
    <inkml:brush xml:id="br0">
      <inkml:brushProperty name="width" value="0.025" units="cm"/>
      <inkml:brushProperty name="height" value="0.025" units="cm"/>
    </inkml:brush>
  </inkml:definitions>
  <inkml:trace contextRef="#ctx0" brushRef="#br0">3 0 16592,'0'0'7559,"-1"11"-5910,0 38-331,1 0-1,13 88 0,-10-119-1066,0 0 1,1 0-1,1-1 0,1 0 0,1 0 1,0 0-1,1 0 0,1-1 0,0-1 1,1 1-1,18 19 0,-26-33-251,-1 1 0,1-1 0,0 0 0,0 0 0,0-1 0,0 1 0,1 0 0,-1-1 0,0 1 0,1-1 0,-1 0 0,1 0 0,-1 0 0,1 0 0,0 0 0,-1 0 0,1-1 0,0 1 0,0-1 0,-1 0 0,1 0 0,0 0 0,0 0 0,-1 0 0,1-1 0,0 1 0,3-2 0,-3 0 0,1-1 0,0 1 0,-1-1 0,1 0 0,-1 1 0,0-2 0,0 1 0,0 0 0,-1-1 0,1 1 0,-1-1 0,1 0 0,-1 0 0,0 0 0,-1 0 0,2-5 0,4-13 0,-1 0 0,-2-1 0,0 0 0,-1 1 0,-2-1 0,0 0 0,-3-33 0,2 55 0,0 0 0,0 0 0,-1 0 0,1 0 0,0 0 0,0-1 0,-1 1 0,1 0 0,-1 0 0,1 0 0,-1 0 0,1 0 0,-1 0 0,0 0 0,1 1 0,-1-1 0,0 0 0,-1-1 0,1 2 0,1 0 0,0 0 0,-1 0 0,1-1 0,-1 1 0,1 0 0,-1 0 0,1 1 0,-1-1 0,1 0 0,-1 0 0,1 0 0,-1 0 0,1 0 0,-1 0 0,1 1 0,-1-1 0,1 0 0,0 0 0,-1 1 0,1-1 0,0 0 0,-1 1 0,1-1 0,0 0 0,-1 1 0,1-1 0,0 0 0,-1 1 0,1-1 0,0 1 0,0-1 0,0 1 0,-1-1 0,1 0 0,0 1 0,0-1 0,0 1 0,0-1 0,0 1 0,0-1 0,0 1 0,0-1 0,0 1 0,-3 11 0,1 0 0,0 0 0,1 1 0,0-1 0,1 0 0,1 0 0,3 20 0,-4-28 0,0-1 0,1 0 0,-1 1 0,1-1 0,0 0 0,0 1 0,0-1 0,1 0 0,-1 0 0,1 0 0,-1 0 0,1 0 0,0 0 0,0-1 0,1 1 0,-1-1 0,0 1 0,1-1 0,-1 0 0,1 0 0,0 0 0,0 0 0,0 0 0,0-1 0,0 1 0,0-1 0,0 0 0,1 0 0,-1 0 0,0 0 0,1-1 0,3 1 0,-4-2 0,-1 0 0,1 1 0,0-1 0,0 0 0,0-1 0,-1 1 0,1-1 0,0 1 0,-1-1 0,0 0 0,1 1 0,-1-1 0,0-1 0,0 1 0,0 0 0,0 0 0,0-1 0,-1 1 0,1-1 0,-1 1 0,1-1 0,-1 0 0,0 0 0,0 0 0,0 1 0,-1-1 0,2-5 0,2-9 0,-1 0 0,0 0 0,0-25 0,-2 23 0,0 12 0,0 1 0,-1-1 0,0 1 0,0-1 0,0 0 0,-1 1 0,0-1 0,-3-9 0,-1 16 0,1 11 0,1 13 0,2-12 0,0 0 0,1 0 0,0 0 0,1 0 0,1 0 0,0 0 0,4 14 0,-4-22 0,-1 0 0,1-1 0,0 1 0,0-1 0,0 0 0,0 1 0,1-1 0,-1 0 0,1 0 0,0-1 0,0 1 0,0 0 0,0-1 0,0 0 0,1 0 0,-1 0 0,1 0 0,-1 0 0,1-1 0,0 0 0,0 0 0,-1 0 0,1 0 0,0 0 0,0-1 0,4 1 0,7-2-204,21 2-2576</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7.518"/>
    </inkml:context>
    <inkml:brush xml:id="br0">
      <inkml:brushProperty name="width" value="0.025" units="cm"/>
      <inkml:brushProperty name="height" value="0.025" units="cm"/>
    </inkml:brush>
  </inkml:definitions>
  <inkml:trace contextRef="#ctx0" brushRef="#br0">0 217 16239,'0'0'15530,"12"-5"-14681,1-1-786,10-4-33,1-2 1,-1 0 0,28-21 0,-44 29-34,-1-1 1,0-1-1,-1 1 1,1-1-1,-1 0 1,0 0-1,5-9 0,-9 12 2,1-1 1,0 1-1,-1-1 0,0 1 0,0-1 0,0 1 0,0-1 0,0 0 0,-1 1 0,0-1 0,0 0 0,0 1 0,0-1 0,0 0 0,-1 0 0,-1-4 0,1 6 1,1 1 0,-1 0 0,0-1 0,0 1 0,-1 0 0,1 0 0,0 0 0,0 0 0,0 0 0,-1 0 0,1 0 0,-1 0 0,1 0 0,0 0 0,-1 1 0,1-1 0,-1 1 0,0-1 0,1 1 0,-1 0 0,1 0 0,-1-1 0,0 1 0,1 0 0,-1 0 0,0 1 0,1-1 0,-1 0 0,1 0 0,-3 2 0,-1-2 0,-1 1 0,1 0 0,0 1 0,0-1 0,0 1 0,0 0 0,1 0 0,-7 4 0,4 1 0,0 0 0,1 0 0,0 0 0,0 1 0,0 0 0,1 1 0,1-1 0,-1 1 0,1 0 0,1 0 0,0 0 0,0 1 0,0-1 0,2 1 0,-1-1 0,1 1 0,0 0 0,1 13 0,1-21-18,-1 1-1,0-1 1,1 1 0,-1 0-1,1-1 1,0 1 0,0-1-1,0 0 1,0 1 0,0-1 0,1 0-1,-1 0 1,1 0 0,-1 1-1,1-2 1,0 1 0,0 0-1,2 2 1,1 0-107,0-1 0,1 0 0,-1-1 0,0 1 0,1-1 0,-1 0 0,12 2 0,5 0-797,0-1-1,1-2 1,26 0-1,-47-1 841,47-4-7557,-1-12-8205</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08.499"/>
    </inkml:context>
    <inkml:brush xml:id="br0">
      <inkml:brushProperty name="width" value="0.025" units="cm"/>
      <inkml:brushProperty name="height" value="0.025" units="cm"/>
    </inkml:brush>
  </inkml:definitions>
  <inkml:trace contextRef="#ctx0" brushRef="#br0">136 358 7527,'0'0'15626,"-10"-4"-12632,-34-13-970,41 17-1921,1 0 1,-1 0-1,1 0 1,0 0-1,-1 0 1,1 1 0,0-1-1,-1 1 1,1-1-1,0 1 1,-1 0-1,1 0 1,0 0 0,0 0-1,0 0 1,0 1-1,0-1 1,0 1-1,0-1 1,1 1 0,-1 0-1,0 0 1,1-1-1,-1 1 1,1 0-1,0 0 1,0 1 0,-2 3-1,-1 1 72,1 1 0,-1 0 0,2-1 0,-1 1 0,1 0 0,-2 12 0,4-16-155,-1-1 0,1 1 1,0 0-1,0-1 0,0 1 0,1-1 1,-1 1-1,1-1 0,0 1 1,0-1-1,0 0 0,1 1 1,2 5-1,-3-8-18,0 0 1,1 0-1,-1 0 1,0 0-1,1-1 1,-1 1-1,1 0 1,-1-1-1,1 1 1,-1 0-1,1-1 1,-1 0-1,1 1 1,-1-1-1,1 0 0,-1 0 1,1 0-1,0 0 1,-1 0-1,1 0 1,-1-1-1,1 1 1,-1 0-1,1-1 1,-1 1-1,1-1 1,-1 0-1,1 1 1,-1-1-1,0 0 1,1 0-1,-1 0 1,2-2-1,4-1-2,-1 0 0,0-1 0,0 0 0,-1-1 0,1 1 0,-1-1 0,0 0 0,-1 0 0,1-1 0,-1 1 0,0-1 0,-1 0 0,0 0 0,3-8 0,-3 4 0,1 0 0,-2-1 0,1 0 0,-2 0 0,1 1 0,-2-1 0,0 0 0,-2-18 0,3 29-2,-1 0 1,0 1-1,0-1 1,-1 0-1,1 0 1,0 0-1,0 1 1,0-1-1,0 0 1,-1 0-1,1 1 1,0-1-1,-1 0 1,1 0-1,-1 1 1,1-1-1,-1 0 1,1 1-1,-1-1 1,1 1-1,-1-1 1,0 1-1,1-1 1,-1 1-1,0-1 0,1 1 1,-1-1-1,0 1 1,1 0-1,-1-1 1,0 1-1,0 0 1,0 0-1,1 0 1,-3 0-1,3 0-2,-1 0 1,0 0-1,0 1 0,0-1 0,0 1 0,0-1 1,0 1-1,0-1 0,0 1 0,1 0 0,-1-1 0,0 1 1,1 0-1,-1 0 0,0-1 0,1 1 0,-1 0 1,1 0-1,-1 0 0,1 0 0,-1 0 0,1 0 0,0 0 1,-1 0-1,1 0 0,0 0 0,0 0 0,0 1 1,-1 4 7,0-1 1,1 1-1,-1 0 1,1-1-1,1 1 1,-1 0-1,1-1 1,0 1 0,0 0-1,0-1 1,3 7-1,-2-10 0,-1 0 0,1 0 1,-1 0-1,1 0 0,0 0 0,0 0 0,0 0 0,0-1 0,0 1 0,0-1 0,1 1 0,-1-1 1,0 0-1,1 0 0,-1 0 0,1 0 0,-1-1 0,1 1 0,0-1 0,-1 1 0,1-1 1,-1 0-1,1 0 0,0 0 0,-1 0 0,5-1 0,0 0-4,0-1 0,1 0 0,-1 0 0,0-1 0,-1 0 0,1 0 0,0 0 0,-1-1 0,0 0 0,1 0 0,-2-1 0,1 0 0,0 0 0,-1 0 0,0 0 0,0-1 0,-1 0 0,5-7 0,0-1 0,0-1 0,0 0 0,-2 0 0,0-1 0,0 0 0,7-31 0,-11 33 0,0 1 0,-1-1 0,-1 1 0,0-1 0,-1 0 0,0 1 0,-1-1 0,-6-26 0,7 40 0,0-1 0,0 1 0,0-1 0,0 1 0,0 0 0,0-1 0,0 1 0,0-1 0,-1 1 0,1 0 0,0-1 0,0 1 0,0-1 0,-1 1 0,1 0 0,0-1 0,0 1 0,-1 0 0,1 0 0,0-1 0,-1 1 0,1 0 0,0 0 0,-1-1 0,1 1 0,-1 0 0,1 0 0,0 0 0,-1-1 0,1 1 0,-1 0 0,1 0 0,0 0 0,-1 0 0,1 0 0,-1 0 0,0 0 0,-8 15 0,-2 26 0,7-14 0,1 0 0,1 0 0,2 0 0,1 0 0,6 47 0,-4-59 0,1-1 0,0 0 0,1 0 0,0 0 0,1 0 0,1-1 0,0 0 0,1 0 0,0-1 0,1 0 0,0 0 0,13 11 0,3-1 0,51 34 0,-58-45 0,-1 0 0,0 2 0,0 0 0,-2 1 0,0 0 0,0 1 0,17 25 0,-30-38 0,-1 1 0,1-1 0,-1 0 0,0 1 0,0-1 0,0 1 0,0-1 0,-1 1 0,1-1 0,-1 1 0,1-1 0,-1 1 0,0 0 0,0-1 0,0 1 0,0 2 0,-1-3 0,0-1 0,1 0 0,-1 0 0,0 0 0,0 0 0,1 0 0,-1 0 0,0 0 0,0 0 0,0-1 0,0 1 0,0 0 0,-1 0 0,1-1 0,0 1 0,0-1 0,0 1 0,0-1 0,-1 0 0,1 1 0,0-1 0,-1 0 0,1 0 0,0 0 0,0 0 0,-1 0 0,1 0 0,0 0 0,-1 0 0,1 0 0,0-1 0,-2 0 0,-5-1 0,1 0 0,0-1 0,0 0 0,0 0 0,0-1 0,1 0 0,0 0 0,-1 0 0,1-1 0,1 0 0,-1 0 0,-6-8 0,-58-74 0,69 85 0,-5-6 0,-14-20 0,-26-46 0,42 67 0,0-1 0,0 1 0,1-1 0,1 1 0,-1-1 0,1 0 0,0 0 0,1-1 0,0 1 0,0 0 0,1 0 0,1-12 0,0 18 0,0-1 0,0 0 0,0 0 0,0 1 0,1-1 0,-1 1 0,1-1 0,0 1 0,0 0 0,0 0 0,0 0 0,0 0 0,0 0 0,0 0 0,1 0 0,-1 1 0,1-1 0,-1 1 0,1-1 0,0 1 0,3-1 0,67-18 0,-57 17 0,10-3-227,50-12-2821,-2-8-3724,-19-3-5987</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1.322"/>
    </inkml:context>
    <inkml:brush xml:id="br0">
      <inkml:brushProperty name="width" value="0.025" units="cm"/>
      <inkml:brushProperty name="height" value="0.025" units="cm"/>
    </inkml:brush>
  </inkml:definitions>
  <inkml:trace contextRef="#ctx0" brushRef="#br0">36 1 16303,'0'0'4848,"-3"9"-3103,-5 13-1215,2-1 0,0 1 0,2 0 0,0 0 0,2 1 0,0-1 0,2 1-1,2 30 1,-1-46-552,0 0 0,0 0 0,0-1 0,1 1-1,0 0 1,0-1 0,1 1 0,-1-1-1,1 0 1,1 0 0,-1 0 0,1-1 0,0 1-1,1-1 1,-1 0 0,1 0 0,0 0-1,0 0 1,1-1 0,-1 0 0,1 0 0,0-1-1,0 0 1,0 0 0,1 0 0,-1-1-1,0 1 1,1-2 0,0 1 0,0-1 0,-1 0-1,14 0 1,39-1-8194,-32-4 390</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2.130"/>
    </inkml:context>
    <inkml:brush xml:id="br0">
      <inkml:brushProperty name="width" value="0.025" units="cm"/>
      <inkml:brushProperty name="height" value="0.025" units="cm"/>
    </inkml:brush>
  </inkml:definitions>
  <inkml:trace contextRef="#ctx0" brushRef="#br0">3 167 10762,'0'0'15786,"-1"-9"-14318,1 5-1241,-1 0 0,1 0 1,0 0-1,0 0 0,0 0 1,1 0-1,0 0 0,-1 0 1,1 0-1,1 0 0,-1 0 0,0 0 1,1 0-1,0 1 0,0-1 1,0 1-1,0-1 0,4-3 1,4-4-141,-1 1 0,1 1 0,18-14 0,-24 20-80,1 0 0,0 0 0,-1 0 0,1 0 0,0 1 0,1 0 0,-1 0 0,0 0 0,1 1 0,-1 0 0,10-1 0,-14 2-7,-1 1 0,1-1 0,0 1 0,0 0 0,0-1 0,-1 1 0,1 0 0,0-1 0,-1 1 0,1 0 0,0 0 0,-1 0 0,1-1 0,-1 1 0,1 0 0,-1 0 0,0 0 0,1 0 0,-1 0 0,0 0 0,0 0 0,0 0 0,0 0 0,1 0 0,-1 0 0,-1 0 0,1 0 0,0 0 0,0 0 0,0 0 0,0 0 0,-1 0 0,1 0 0,-1 1 0,-10 38 0,-1-19 0,-1-1 0,-2 0 0,-17 19 0,31-39 0,1 0 0,0 0 0,0 0 0,0 1 0,-1-1 0,1 0 0,0 0 0,0 0 0,0 0 0,0 1 0,0-1 0,-1 0 0,1 0 0,0 0 0,0 1 0,0-1 0,0 0 0,0 0 0,0 0 0,0 1 0,0-1 0,0 0 0,0 0 0,0 1 0,0-1 0,0 0 0,0 0 0,0 1 0,0-1 0,0 0 0,0 0 0,0 0 0,0 1 0,0-1 0,0 0 0,0 0 0,1 0 0,-1 1 0,0-1 0,0 0 0,0 0 0,0 0 0,1 0 0,-1 1 0,0-1 0,0 0 0,0 0 0,0 0 0,1 0 0,-1 0 0,0 0 0,1 1 0,19 1 0,23-6 0,-31 2 0,-5 0 0,1 0 0,0 1 0,0 0 0,0 0 0,12 1 0,-18 0 0,-1 1 0,1-1 0,0 0 0,-1 1 0,1-1 0,-1 1 0,1 0 0,-1-1 0,1 1 0,-1 0 0,1 0 0,-1 0 0,0 0 0,1 0 0,-1 0 0,0 0 0,0 1 0,0-1 0,0 0 0,0 1 0,0-1 0,0 0 0,0 1 0,-1-1 0,1 1 0,-1 0 0,1-1 0,-1 1 0,1-1 0,-1 1 0,0 0 0,0 1 0,1 4 0,-1-1 0,0 1 0,0-1 0,-1 1 0,1-1 0,-1 0 0,-1 1 0,1-1 0,-1 0 0,0 0 0,-1 0 0,0 0 0,0 0 0,0 0 0,0-1 0,-1 1 0,0-1 0,0 0 0,0 0 0,-1-1 0,0 1 0,1-1 0,-2 0 0,1 0 0,0-1 0,-1 0 0,0 0 0,0 0 0,0 0 0,0-1 0,0 0 0,0 0 0,0-1 0,-1 0 0,1 0 0,-10 0 0,15 0-33,0-1 1,-1 0-1,1 0 0,0 0 0,0 0 1,0 0-1,0 0 0,-1 0 1,1-1-1,0 1 0,0 0 0,0 0 1,0-1-1,0 1 0,0-1 1,0 1-1,0-1 0,0 0 0,0 1 1,0-1-1,0 0 0,0 0 1,0 1-1,1-1 0,-1 0 0,0 0 1,0 0-1,1 0 0,-1 0 1,1 0-1,-1 0 0,1 0 1,-1 0-1,1 0 0,0-1 0,0 1 1,-1 0-1,1 0 0,0 0 1,0 0-1,0-1 0,0 1 0,0 0 1,0 0-1,1 0 0,-1 0 1,0 0-1,1-3 0,1-1-382,0-1-1,1 0 0,-1 1 1,1 0-1,0-1 0,0 1 1,1 0-1,5-6 0,37-34-9599,-22 22 4010</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2.484"/>
    </inkml:context>
    <inkml:brush xml:id="br0">
      <inkml:brushProperty name="width" value="0.025" units="cm"/>
      <inkml:brushProperty name="height" value="0.025" units="cm"/>
    </inkml:brush>
  </inkml:definitions>
  <inkml:trace contextRef="#ctx0" brushRef="#br0">46 110 8680,'0'0'17729,"-6"11"-17147,1-3-326,0 0 0,0 1 1,1 0-1,1 0 0,-1 0 0,1 0 1,1 1-1,0-1 0,0 1 0,0 12 1,2-18-93,0 0 0,0 1 1,0-1-1,1 1 0,0-1 1,0 0-1,0 0 1,0 1-1,0-1 0,3 4 1,-3-7-149,0 0 1,0 1-1,0-1 1,0 0-1,0 0 1,1-1-1,-1 1 1,0 0-1,0 0 1,1-1-1,-1 1 1,1 0-1,-1-1 1,0 1 0,1-1-1,-1 0 1,1 0-1,-1 1 1,1-1-1,-1 0 1,1 0-1,-1 0 1,1-1-1,-1 1 1,1 0-1,-1 0 1,1-1-1,-1 1 1,1-1-1,-1 1 1,0-1-1,1 0 1,-1 0-1,2-1 1,2-1 3,1-1 0,-1 0 0,0 0 0,0 0 0,0-1 0,0 1 1,-1-1-1,0 0 0,0-1 0,0 1 0,-1-1 0,1 0 0,-1 0 0,-1 0 0,4-11 0,-3 8 3,0 0 0,0 0 0,-1 0-1,-1-1 1,0 1 0,0 0-1,0-1 1,-2 1 0,1-1-1,-3-14 1,1 20-23,0-1 0,0 1 0,0 0 0,-1 0 0,1 0 0,-1 0 0,0 0 0,0 1 0,0-1 0,-1 1 0,1 0 0,-1 0 0,0 0 0,-7-4 0,6 4 0,0 0 0,-1 0 0,1 0 0,-1 1 0,0 0 0,0 0 0,0 0 0,0 1 0,0 0 0,-11-1 0,16 2-5,1 0 0,-1 0-1,0 1 1,0-1 0,1 0 0,-1 0 0,0 1-1,1-1 1,-1 0 0,0 1 0,1-1 0,-1 1-1,0-1 1,1 0 0,-1 1 0,1 0 0,-1-1-1,1 1 1,-1-1 0,1 1 0,-1 0 0,1-1 0,0 1-1,-1 0 1,1-1 0,0 1 0,-1 1 0,-1 28-481,3-23 159,0 0 0,0-1 0,0 0 0,1 1 0,0-1 0,5 11 0,26 19-9998,-14-22 1277</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2.859"/>
    </inkml:context>
    <inkml:brush xml:id="br0">
      <inkml:brushProperty name="width" value="0.025" units="cm"/>
      <inkml:brushProperty name="height" value="0.025" units="cm"/>
    </inkml:brush>
  </inkml:definitions>
  <inkml:trace contextRef="#ctx0" brushRef="#br0">4 1 21973,'0'0'9865,"-4"65"-8936,7-44-929,5 0 0,0-3 0,2-2 0,0-2 0,1-3 0,-1-4 0,1-1 0,-6-3 0,2 0-1890,0-3-1985,-2-12-10251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0.229"/>
    </inkml:context>
    <inkml:brush xml:id="br0">
      <inkml:brushProperty name="width" value="0.025" units="cm"/>
      <inkml:brushProperty name="height" value="0.025" units="cm"/>
    </inkml:brush>
  </inkml:definitions>
  <inkml:trace contextRef="#ctx0" brushRef="#br0">0 292 17553,'0'0'9219,"11"-11"-8295,27-24-779,-2-3 1,-2 0 0,-1-3 0,-2 0 0,25-47 0,-61 133-424,-15 18 811,12-42-543,2 1-1,0 0 1,1 0-1,1 0 1,-2 31-1,6-53-82,0 1 0,0-1 0,0 0 1,0 0-1,0 1 0,0-1 0,0 0 0,1 1 0,-1-1 0,0 0 0,0 0 0,0 1 0,0-1 0,0 0 0,0 1 0,1-1 0,-1 0 1,0 0-1,0 0 0,0 1 0,1-1 0,-1 0 0,0 0 0,0 0 0,1 0 0,-1 1 0,0-1 0,0 0 0,1 0 0,-1 0 0,0 0 1,1 0-1,-1 0 0,0 0 0,0 0 0,1 0 0,-1 0 0,0 0 0,1 0 0,-1 0 0,0 0 0,1 0 0,-1 0 0,0 0 0,0 0 0,1 0 1,-1 0-1,0 0 0,1-1 0,-1 1 0,0 0 0,1 0 0,15-11-4986,1-10-2469</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3.201"/>
    </inkml:context>
    <inkml:brush xml:id="br0">
      <inkml:brushProperty name="width" value="0.025" units="cm"/>
      <inkml:brushProperty name="height" value="0.025" units="cm"/>
    </inkml:brush>
  </inkml:definitions>
  <inkml:trace contextRef="#ctx0" brushRef="#br0">27 0 18225,'0'0'9049,"-4"9"-7437,-1 6-1292,0 0 0,2 0 0,-1 0 0,2 0 1,0 1-1,1 25 0,1-32-218,0-1 1,0 0-1,1 1 1,0-1-1,1 0 1,0 0-1,0 0 1,1 0-1,0 0 1,0 0-1,0-1 1,1 1-1,1-1 1,-1 0-1,9 9 1,-12-14-103,1 0 0,0-1 0,0 1 0,0-1 0,0 1 0,0-1 0,0 0 0,0 1 0,0-1 0,0 0 0,1 0 0,-1-1 0,1 1 0,-1 0 0,0-1 0,1 0 0,-1 1 0,1-1 0,-1 0 0,1 0 0,-1 0 0,4-1 0,-2-1 0,0 1 0,-1-1 0,1 0 0,-1 1 0,0-2 0,0 1 0,1 0 0,-1-1 0,-1 1 0,1-1 0,0 0 0,-1 0 0,3-3 0,1-2 0,-1 0 0,0-1 0,0 1 0,-1-1 0,0 0 0,-1 0 0,0-1 0,0 1 0,-1-1 0,2-16 0,-4 24 0,0 1 0,0-1 0,0 0 0,0 1 0,0-1 0,-1 0 0,1 1 0,-1-1 0,1 1 0,-1-1 0,1 0 0,-1 1 0,0-1 0,1 1 0,-1 0 0,0-1 0,0 1 0,0 0 0,0-1 0,-1 1 0,1 0 0,0 0 0,0 0 0,-1 0 0,1 0 0,-1 0 0,-1 0 0,1 0 0,-1 1 0,1-1 0,0 1 0,-1 0 0,1 0 0,0 0 0,-1 0 0,1 0 0,0 1 0,-1-1 0,1 1 0,0-1 0,0 1 0,-1 0 0,1 0 0,0 0 0,0 0 0,0 0 0,0 1 0,-2 1 0,-1 1 0,-1 0 0,1 0 0,0 1 0,0 0 0,1 0 0,-1 0 0,1 1 0,0-1 0,1 1 0,-1 0 0,1 0 0,0 0 0,1 1 0,-4 11 0,6-17-227,1-1 0,0 1 0,-1-1 0,1 1 1,-1-1-1,1 1 0,0-1 0,-1 1 0,1-1 0,0 0 0,-1 1 0,1-1 1,0 0-1,0 0 0,-1 1 0,1-1 0,0 0 0,0 0 0,0 0 0,-1 0 0,1 0 1,0 0-1,0 0 0,0 0 0,-1 0 0,1-1 0,0 1 0,1 0 0,2-1-2242,13 0-6867</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3.593"/>
    </inkml:context>
    <inkml:brush xml:id="br0">
      <inkml:brushProperty name="width" value="0.025" units="cm"/>
      <inkml:brushProperty name="height" value="0.025" units="cm"/>
    </inkml:brush>
  </inkml:definitions>
  <inkml:trace contextRef="#ctx0" brushRef="#br0">1 21 14606,'0'0'11269,"11"-4"-9198,-6 1-1881,0 1 0,1 0-1,-1 0 1,1 0 0,-1 1-1,1-1 1,0 1-1,0 1 1,0-1 0,-1 1-1,1 0 1,0 0-1,0 1 1,0 0 0,-1 0-1,1 0 1,0 0 0,-1 1-1,1 0 1,-1 0-1,0 1 1,1 0 0,-1 0-1,8 6 1,-3 1-180,0 0 0,-1 1 0,0 1 0,-1-1 0,0 1 1,-1 1-1,0-1 0,-1 1 0,0 1 0,-1-1 0,-1 1 0,0 0 0,4 26 0,-6-29-45,-1 0-1,0 0 0,-1 0 0,0 0 0,0 0 0,-1 0 1,-1 0-1,0 0 0,0 0 0,-1 0 0,-1-1 1,0 0-1,0 1 0,-1-1 0,0-1 0,0 1 0,-1-1 1,-13 15-1,8-17-4167,2-6-4567</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4.796"/>
    </inkml:context>
    <inkml:brush xml:id="br0">
      <inkml:brushProperty name="width" value="0.025" units="cm"/>
      <inkml:brushProperty name="height" value="0.025" units="cm"/>
    </inkml:brush>
  </inkml:definitions>
  <inkml:trace contextRef="#ctx0" brushRef="#br0">1 119 10346,'0'0'17632,"10"4"-16478,-5-2-999,1 1 0,-1 0 0,1 0 0,-1 0 0,0 0 1,0 1-1,0 0 0,-1 0 0,1 1 0,-1-1 0,0 1 1,0 0-1,-1 0 0,6 9 0,-8-12-135,-1 0 0,1 0 0,1 0 0,-1 1 0,0-2 0,0 1 0,1 0 1,-1 0-1,1 0 0,0-1 0,-1 1 0,1 0 0,0-1 0,0 0 0,0 1 0,0-1 0,0 0 0,0 0 0,0 0 0,1-1 0,-1 1 0,0 0 0,3 0 0,-3-2 9,0 0-1,-1 1 0,1-1 1,0 0-1,0 0 0,-1 0 1,1-1-1,0 1 0,-1 0 0,1-1 1,-1 1-1,0-1 0,1 1 1,-1-1-1,0 1 0,0-1 1,0 0-1,0 0 0,0 0 0,0 1 1,-1-1-1,1 0 0,-1 0 1,1 0-1,-1-4 0,6-25 76,-6 25-105,1 0 0,-1 0-1,2 0 1,-1 0 0,1 0-1,-1 1 1,1-1 0,1 1-1,3-7 1,-6 11 1,1 1 0,-1 0 0,1-1 0,-1 1 0,1-1 0,-1 1 0,1 0 0,-1-1 0,1 1 0,0 0 0,-1-1 0,1 1 0,-1 0 0,1 0 0,0 0 0,-1 0 0,1-1 0,0 1 0,-1 0 0,1 0 0,0 0 0,-1 0 0,1 1 0,0-1 0,-1 0 0,1 0 0,0 0 0,-1 0 0,1 1 0,-1-1 0,1 0 0,-1 1 0,1-1 0,0 0 0,-1 1 0,1-1 0,-1 1 0,1-1 0,-1 1 0,0-1 0,1 1 0,-1-1 0,1 1 0,-1-1 0,0 1 0,1 1 0,19 33 0,-15-26 0,-5-9 0,0 1 0,1 0 0,-1-1 0,0 1 0,0 0 0,1-1 0,-1 1 0,1-1 0,-1 1 0,0-1 0,1 1 0,-1-1 0,1 1 0,-1-1 0,1 1 0,-1-1 0,1 0 0,0 1 0,-1-1 0,1 0 0,-1 0 0,1 1 0,0-1 0,-1 0 0,1 0 0,0 0 0,-1 0 0,1 0 0,0 0 0,-1 0 0,1 0 0,0 0 0,-1 0 0,1 0 0,0 0 0,-1 0 0,1-1 0,0 1 0,-1 0 0,1 0 0,0-1 0,-1 1 0,1 0 0,-1-1 0,1 1 0,-1-1 0,1 1 0,-1-1 0,1 1 0,-1-1 0,0 1 0,1-1 0,-1 1 0,1-1 0,-1 1 0,0-1 0,0 0 0,1 1 0,-1-1 0,0 0 0,0 0 0,19-50 0,-16 42 0,0-2 0,12-30 0,-15 39 0,1 1 0,-1 0 0,1-1 0,0 1 0,-1 0 0,1-1 0,0 1 0,0 0 0,0 0 0,0 0 0,0 0 0,0 0 0,0 0 0,0 0 0,0 0 0,0 0 0,1 0 0,-1 1 0,0-1 0,1 0 0,1 0 0,-2 1 0,0 0 0,0 1 0,0-1 0,0 0 0,-1 1 0,1-1 0,0 1 0,0-1 0,-1 1 0,1-1 0,0 1 0,-1-1 0,1 1 0,0 0 0,-1-1 0,1 1 0,-1 0 0,1 0 0,-1-1 0,0 1 0,1 0 0,-1 0 0,0 0 0,1-1 0,-1 2 0,7 29 0,-4-20 0,-1-4-982,0-1-1,0 1 1,1 0 0,0-1 0,4 7-1,-6-12 810,-1 0-1,1-1 1,-1 1-1,0 0 0,1-1 1,-1 1-1,1 0 0,0-1 1,-1 1-1,1 0 0,-1-1 1,1 1-1,0-1 1,-1 1-1,1-1 0,0 0 1,0 1-1,-1-1 0,1 0 1,0 1-1,0-1 0,0 0 1,-1 0-1,1 0 0,0 0 1,0 0-1,0 0 1,0 0-1,-1 0 0,1 0 1,0 0-1,0 0 0,0-1 1,0 1-1,-1 0 0,1 0 1,0-1-1,0 1 1,-1-1-1,1 1 0,0 0 1,-1-1-1,1 0 0,0 1 1,-1-1-1,1 1 0,-1-1 1,1 0-1,-1 1 1,1-1-1,-1 0 0,1 1 1,-1-1-1,0 0 0,1 0 1,-1-1-1,12-20-8987</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5.526"/>
    </inkml:context>
    <inkml:brush xml:id="br0">
      <inkml:brushProperty name="width" value="0.025" units="cm"/>
      <inkml:brushProperty name="height" value="0.025" units="cm"/>
    </inkml:brush>
  </inkml:definitions>
  <inkml:trace contextRef="#ctx0" brushRef="#br0">1 252 11147,'0'0'11952,"10"4"-10665,34 9-150,-41-13-1016,-1 0 0,0 0 0,0-1-1,1 1 1,-1-1 0,0 1 0,0-1 0,0 1 0,1-1 0,-1 0 0,0 0 0,0 0 0,0-1 0,0 1 0,-1 0-1,1-1 1,0 1 0,0-1 0,-1 1 0,1-1 0,-1 0 0,2-2 0,22-40 1966,-23 40-1929,-1-1-1,0 1 0,0 0 1,0 0-1,0 0 0,-1-1 1,1 1-1,-1-7 0,0 10-127,0 0-1,-1 0 0,1 1 1,0-1-1,0 0 0,0 1 1,0-1-1,-1 0 0,1 0 0,0 1 1,-1-1-1,1 1 0,0-1 1,-1 0-1,1 1 0,-1-1 1,1 1-1,-1-1 0,1 1 1,-1-1-1,0 1 0,0-1 0,0 1-14,0 0 0,-1-1 0,1 1 1,0 0-1,0 0 0,-1 0 0,1 1 0,0-1 0,0 0 0,0 0 0,-1 1 0,1-1 0,0 1 0,0-1 0,0 1 0,0-1 0,0 1 0,-2 1 0,-4 3-15,1 1 0,0-1 0,0 2 0,0-1 0,0 0 0,1 1 0,0 0 0,1 0 0,-1 1 0,2-1 0,-1 1 0,-4 15 0,2-6 0,1-1 0,1 1 0,1 0 0,1 0 0,-1 26 0,2-42-59,1 1 1,0-1-1,0 1 0,0 0 1,0-1-1,0 1 1,0 0-1,0-1 0,0 1 1,1-1-1,-1 1 0,1 0 1,-1-1-1,1 1 0,0-1 1,-1 1-1,1-1 1,0 0-1,0 1 0,0-1 1,0 0-1,0 1 0,0-1 1,1 0-1,-1 0 0,0 0 1,1 0-1,-1 0 1,1-1-1,-1 1 0,0 0 1,1 0-1,0-1 0,-1 1 1,1-1-1,-1 0 0,1 1 1,0-1-1,-1 0 1,1 0-1,0 0 0,-1 0 1,1 0-1,-1-1 0,1 1 1,3-1-1,2-1-414,0 0-1,-1-1 1,1 1 0,-1-1-1,1-1 1,-1 1-1,0-1 1,0 0 0,9-9-1,4-7-2872,-1 0 0,0-1-1,-2-1 1,19-32-1,-26 37 2222,-1 0 0,11-30-1,-9 5 3686,-6 2 3975,-4 39-6394,0 1 1,0-1-1,0 1 0,0 0 0,0-1 1,0 1-1,0-1 0,0 1 1,0 0-1,0-1 0,0 1 0,0 0 1,0-1-1,0 1 0,0-1 0,0 1 1,0 0-1,-1-1 0,1 1 0,0 0 1,0-1-1,0 1 0,-1 0 0,1-1 1,0 1-1,0 0 0,-1-1 1,1 1-1,0 0 0,-1 0 0,1-1 1,0 1-1,-1 0 0,1 0 0,0 0 1,-1 0-1,1-1 0,0 1 0,-1 0 1,1 0-1,-1 0 0,1 0 0,0 0 1,-1 0-1,1 0 0,-1 0 1,1 0-1,0 0 0,-1 0 0,1 0 1,0 0-1,-1 1 0,1-1 0,-1 0 1,1 0-1,0 0 0,-1 0 0,1 1 1,0-1-1,-1 0 0,1 0 0,0 1 1,0-1-1,-1 1 0,-19 19 1578,13-8-1273,1 0-1,1 0 1,0 1-1,0 0 1,1 0-1,1 0 1,0 0-1,1 0 1,0 1-1,0 16 1,2-30-442,0 1 0,0-1 0,0 1 0,0 0 0,0-1 1,0 1-1,0 0 0,0-1 0,0 1 0,1-1 0,-1 1 0,0 0 0,0-1 1,0 1-1,1-1 0,-1 1 0,0-1 0,1 1 0,-1-1 0,0 1 1,1-1-1,-1 1 0,1-1 0,-1 1 0,1-1 0,-1 0 0,1 1 0,-1-1 1,1 0-1,-1 1 0,1-1 0,-1 0 0,1 0 0,0 0 0,-1 0 0,1 1 1,-1-1-1,1 0 0,0 0 0,-1 0 0,1 0 0,0 0 0,-1 0 1,1 0-1,-1-1 0,1 1 0,0 0 0,-1 0 0,1 0 0,-1-1 0,2 1 1,0-1 13,1 0 1,-1 0 0,1-1 0,-1 1 0,0-1-1,1 1 1,-1-1 0,0 0 0,0 0 0,3-3 0,4-10 75,0-1 0,-1-1 1,-1 1-1,0-2 1,-2 1-1,0 0 1,0-1-1,-2 0 1,0 0-1,-1 0 0,-1 0 1,-2-19-1,-12 180 958,13-138-1052,0-1 0,0 1 0,1 0 0,0 0 0,-1 0 0,1 0 0,1-1 0,-1 1 0,4 7 0,-4-11 0,0 0 0,0 0 0,0 0 0,0 0 0,0 0 0,0 0 0,0 0 0,0 0 0,1 0 0,-1-1 0,0 1 0,1 0 0,-1-1 0,0 1 0,1-1 0,-1 0 0,0 1 0,1-1 0,-1 0 0,1 0 0,-1 0 0,1 0 0,-1 0 0,0 0 0,1 0 0,-1-1 0,1 1 0,-1 0 0,0-1 0,1 1 0,-1-1 0,0 1 0,1-1 0,-1 0 0,0 0 0,0 1 0,2-3 0,14-5-4548,-7 6-4293</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6.006"/>
    </inkml:context>
    <inkml:brush xml:id="br0">
      <inkml:brushProperty name="width" value="0.025" units="cm"/>
      <inkml:brushProperty name="height" value="0.025" units="cm"/>
    </inkml:brush>
  </inkml:definitions>
  <inkml:trace contextRef="#ctx0" brushRef="#br0">77 67 11979,'0'0'7175,"0"-9"-2493,-1-30-662,-5 20-2271,-4 25-170,-6 22 4,3 9-1583,7-21 0,0 0 0,1 1 0,1 0 0,0 0 0,-1 22 0,5-39 1,0 0-1,0 0 1,0 1-1,0-1 1,0 0-1,0 1 1,1-1-1,-1 0 1,0 0-1,0 1 1,0-1 0,1 0-1,-1 0 1,0 1-1,0-1 1,1 0-1,-1 0 1,0 0-1,0 1 1,1-1-1,-1 0 1,0 0-1,1 0 1,-1 0 0,0 0-1,1 0 1,-1 0-1,0 0 1,1 1-1,-1-1 1,0 0-1,1-1 1,-1 1-1,0 0 1,0 0 0,1 0-1,-1 0 1,0 0-1,1 0 1,-1 0-1,0 0 1,1 0-1,-1-1 1,0 1-1,0 0 1,1 0 0,-1 0-1,1-1 1,14-7-111,-14 7 86,20-13-839,45-26-2353,-63 38 3129,1 1 1,-1-1-1,1 1 1,0 0 0,0-1-1,0 2 1,0-1 0,0 0-1,-1 1 1,1 0 0,0 0-1,0 0 1,0 0 0,0 1-1,6 0 1,-9 3 327,0 0 0,0 0 0,-1 1 0,1-1 0,-1 0 0,0 0 0,0 0 0,0 0 0,-1 1 1,1-1-1,-1 0 0,-1 4 0,-4 5-54,-1-1 0,0 0 0,-1-1 1,0 1-1,-1-1 0,0-1 0,-1 0 1,0 0-1,0-1 0,-1 0 0,0-1 1,-19 11-1,29-19-244,0 1 0,0 0-1,-1-1 1,1 1 0,0-1 0,0 1-1,0-1 1,0 0 0,-1 0 0,1 1-1,0-1 1,0 0 0,0 0 0,-1 0 0,1 0-1,0-1 1,0 1 0,0 0 0,-1 0-1,0-1 1,1 0-76,0 1 0,1-1-1,-1 0 1,1 1 0,-1-1 0,1 0-1,-1 0 1,1 1 0,-1-1 0,1 0-1,0 0 1,-1 0 0,1 0 0,0 1 0,0-1-1,0 0 1,0 0 0,0 0 0,0 0-1,0 0 1,0 0 0,1-5-743,-1 0 0,1 1 0,1-1 0,-1 1 0,1-1 0,0 1 0,3-6 0,12-19-6747,2-4-5067</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6.721"/>
    </inkml:context>
    <inkml:brush xml:id="br0">
      <inkml:brushProperty name="width" value="0.025" units="cm"/>
      <inkml:brushProperty name="height" value="0.025" units="cm"/>
    </inkml:brush>
  </inkml:definitions>
  <inkml:trace contextRef="#ctx0" brushRef="#br0">26 200 19154,'0'0'9054,"-3"10"-7778,-15 57 412,16-62-1590,1 1 1,0 0-1,1 1 0,-1-1 0,1 0 0,0 0 1,1 0-1,-1 0 0,1 0 0,1 0 0,1 8 1,-2-13-98,-1 0 1,0-1 0,1 1-1,-1 0 1,1 0 0,-1 0 0,1-1-1,-1 1 1,1 0 0,0 0-1,-1-1 1,1 1 0,0-1 0,-1 1-1,1 0 1,0-1 0,0 1-1,0-1 1,-1 0 0,1 1 0,0-1-1,0 0 1,0 1 0,0-1-1,0 0 1,0 0 0,0 0 0,0 0-1,-1 0 1,1 0 0,0 0-1,0 0 1,0 0 0,0 0-1,0-1 1,0 1 0,0 0 0,0-1-1,-1 1 1,1-1 0,0 1-1,0 0 1,0-1 0,-1 0 0,1 1-1,0-1 1,-1 1 0,1-1-1,0 0 1,-1 0 0,1 1 0,-1-1-1,1-1 1,30-43 76,-27 37-126,-1 1-1,1-1 0,-1 0 0,-1 0 0,3-9 0,-5 16 60,0 43-33,0-39 28,0 0-1,0 1 1,1-1 0,-1 1-1,1-1 1,0 0-1,0 0 1,0 1 0,0-1-1,0 0 1,1 0 0,-1 0-1,1 0 1,0 0-1,4 4 1,-5-6 1,1 0 1,-1 0-1,0 0 0,1 0 1,-1-1-1,1 1 0,-1 0 0,1-1 1,-1 1-1,1-1 0,0 0 1,-1 1-1,1-1 0,-1 0 0,1 0 1,0 0-1,-1 0 0,1-1 1,0 1-1,-1 0 0,1-1 0,-1 1 1,1-1-1,-1 1 0,1-1 1,-1 0-1,1 1 0,-1-1 0,1 0 1,-1 0-1,0 0 0,0 0 1,1 0-1,-1-1 0,1 0 0,5-4 3,48-47 101,-53 50-106,1 0-1,-1 0 0,0 0 0,0 0 1,0 0-1,0 0 0,0 0 0,-1-1 1,0 1-1,1 0 0,-1-1 0,0 0 1,-1 1-1,1-1 0,-1 1 0,1-1 1,-1-4-1,-1 6-4,-1 0 0,1 0 0,0 0 0,0 1 0,-1-1 0,1 1 0,-1-1 0,0 1 0,1-1 0,-1 1 0,0 0 0,0 0 0,0 0 0,0 0 0,0 0 0,0 0 0,0 1 0,-3-1 0,-2-3 0,29 3 0,-12 0 0,-1-1 0,1 1 0,-1-2 0,1 1 0,-1-1 0,0-1 0,0 1 0,-1-2 0,1 1 0,-1-1 0,0 0 0,0-1 0,8-7 0,-8 6 0,0 0 0,0 0 0,0-1 0,-1-1 0,0 1 0,-1-1 0,0 0 0,0 0 0,-1-1 0,-1 0 0,6-15 0,-9 24 0,-1 1 0,0-1 0,1 0 0,-1 0 0,0 0 0,0 0 0,1 1 0,-1-1 0,0 0 0,0 0 0,0 0 0,0 0 0,0 0 0,0 0 0,0 0 0,-1 1 0,1-1 0,0 0 0,0 0 0,-1 0 0,1 0 0,-1-1 0,-15 5 0,-16 27 0,22-16 0,1 1 0,1 0 0,1 1 0,-7 18 0,11-26 0,1 0 0,0 0 0,0-1 0,1 1 0,0 1 0,0-1 0,1 0 0,0 0 0,0 0 0,3 16 0,-2-22 2,-1-1 1,1 0-1,0 1 0,0-1 0,0 0 1,-1 1-1,1-1 0,0 0 0,1 0 1,-1 0-1,0 0 0,0 0 1,0 0-1,1 0 0,-1 0 0,0-1 1,1 1-1,-1 0 0,1-1 0,-1 1 1,1-1-1,-1 0 0,1 1 1,-1-1-1,1 0 0,-1 0 0,1 0 1,-1 0-1,1 0 0,0 0 0,-1 0 1,1-1-1,-1 1 0,1-1 1,-1 1-1,3-2 0,1 1-89,1-1 0,-1 0 0,0 0 1,0-1-1,0 1 0,0-1 0,-1 0 0,1 0 0,5-5 0,-1-3-2220,-1 1 0,0-2 0,0 1 0,-1-1 0,6-14 0,1-10-4494</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7.126"/>
    </inkml:context>
    <inkml:brush xml:id="br0">
      <inkml:brushProperty name="width" value="0.025" units="cm"/>
      <inkml:brushProperty name="height" value="0.025" units="cm"/>
    </inkml:brush>
  </inkml:definitions>
  <inkml:trace contextRef="#ctx0" brushRef="#br0">54 275 4260,'0'0'15535,"-6"13"-13544,3-6-1823,-31 72 3459,32-73-3371,0 0 1,0 0-1,1 1 0,0-1 0,0 1 1,0-1-1,1 1 0,0-1 1,0 1-1,1-1 0,0 1 0,2 9 1,-3-15-243,1 0 0,-1-1 1,1 1-1,0 0 0,-1 0 1,1-1-1,0 1 0,-1 0 1,1-1-1,0 1 0,0 0 1,-1-1-1,1 1 0,0-1 1,0 1-1,0-1 0,0 0 1,0 1-1,0-1 1,0 0-1,0 0 0,0 0 1,0 0-1,0 0 0,0 0 1,0 0-1,0 0 0,0 0 1,0 0-1,0 0 0,0-1 1,0 1-1,0 0 0,0-1 1,-1 1-1,1 0 0,0-1 1,0 1-1,0-1 0,0 0 1,1-1-1,2 0 116,1-1 0,0 0-1,-1-1 1,0 1 0,0-1 0,5-5-1,3-9-15,-1 0 0,-1-1-1,0 0 1,12-36 0,19-89 482,-20 66 471,-21 78-1066,5-18 36,-1 1 0,5-33 0,-9 50-37,0 0 0,0 0 0,0 0 0,0 0 0,0-1 0,0 1 0,0 0 0,1 0 0,-1 0 0,0-1 0,0 1 0,0 0 0,0 0 0,0 0 0,0-1 0,0 1 0,0 0 0,0 0 0,0 0 0,-1-1 0,1 1 0,0 0 0,0 0 0,0 0 0,0-1 0,0 1 0,0 0 0,0 0 0,0 0 0,-1 0 0,1-1 0,0 1 0,0 0 0,0 0 0,0 0 0,0 0 0,-1 0 0,1 0 0,0-1 0,0 1 0,0 0 0,-1 0 0,1 0 0,0 0 0,0 0 0,0 0 0,-1 0 0,1 0 0,0 0 0,0 0 0,-1 0 0,-10 9 0,-9 18 0,11-3 0,1 1 0,2-1 0,0 1 0,1 1 0,2-1 0,0 1 0,2 0 0,1-1 0,3 29 0,-3-49-1,0 0 0,1-1 0,-1 1 0,1-1 0,0 1 0,0 0 0,0-1 0,0 0 0,1 1 0,0-1 0,0 0 0,0 0-1,1 0 1,-1 0 0,1 0 0,0 0 0,0-1 0,0 1 0,0-1 0,1 0 0,-1 0 0,1 0 0,0-1 0,0 1 0,0-1 0,0 0 0,1 0 0,-1 0 0,0-1 0,1 0 0,-1 1 0,1-2 0,-1 1 0,1 0 0,0-1 0,-1 0-1,1 0 1,0 0 0,-1-1 0,7-1 0,-8 2-201,-1-1 1,0 0-1,0 1 0,0-1 0,0 0 0,0-1 0,0 1 0,0 0 1,0 0-1,0-1 0,3-3 0,11-22-8020,-10 4-950</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7.591"/>
    </inkml:context>
    <inkml:brush xml:id="br0">
      <inkml:brushProperty name="width" value="0.025" units="cm"/>
      <inkml:brushProperty name="height" value="0.025" units="cm"/>
    </inkml:brush>
  </inkml:definitions>
  <inkml:trace contextRef="#ctx0" brushRef="#br0">39 40 10090,'0'0'21609,"-6"11"-20845,5-7-714,-23 55 188,23-53-236,-1 0-1,1 0 1,0 0-1,0 0 1,0 0-1,1 0 0,0 0 1,0 0-1,1 0 1,2 12-1,-3-17-1,0-1 0,1 1 0,-1-1 0,0 1 0,1-1 0,-1 1 0,1 0 0,-1-1 0,1 1 0,-1-1 0,1 0 0,-1 1 0,1-1 0,-1 1 0,1-1 0,-1 0 0,1 1 0,0-1 0,-1 0 0,1 0 0,0 0 0,-1 1 0,1-1 0,0 0 0,-1 0 0,1 0 0,0 0 0,-1 0 0,1 0 0,0 0 0,-1 0 0,1-1 0,0 1 0,-1 0 0,1 0 0,-1 0 0,1-1 0,0 1 0,-1 0 0,1-1 0,-1 1 0,1-1 0,25-17 0,9-22 0,-24 26 0,0 1 0,1 0 0,0 0 0,1 1 0,0 1 0,1 0 0,0 1 0,23-12 0,-37 22 0,1 0 0,-1-1 0,1 1 0,-1 0 0,1 0 0,0 0 0,-1 0 0,1-1 0,-1 1 0,1 0 0,-1 0 0,1 0 0,-1 0 0,1 0 0,0 1 0,-1-1 0,1 0 0,-1 0 0,1 0 0,-1 0 0,1 0 0,-1 1 0,1-1 0,-1 0 0,1 1 0,-1-1 0,1 0 0,-1 1 0,1-1 0,-1 0 0,0 1 0,1-1 0,-1 1 0,0-1 0,1 1 0,-1-1 0,0 1 0,0-1 0,1 1 0,-1-1 0,0 1 0,0-1 0,0 2 0,4 35 0,-4-32 0,0 0 0,0 0 0,0 0 0,1 0 0,0 0 0,0-1 0,2 6 0,-3-9 0,0-1 0,0 1 0,1-1 0,-1 1 0,0-1 0,1 1 0,-1-1 0,1 0 0,-1 1 0,0-1 0,1 1 0,-1-1 0,1 0 0,-1 0 0,1 1 0,-1-1 0,1 0 0,-1 0 0,1 1 0,-1-1 0,1 0 0,0 0 0,-1 0 0,1 0 0,0 0 0,22-10 0,24-31 0,-40 34 0,0-1 0,1 2 0,0-1 0,0 1 0,0 0 0,0 1 0,1 0 0,0 0 0,0 1 0,17-6 0,-25 10-85,-1 1 0,1-1 0,-1 1 0,1-1 0,0 1 0,-1-1 0,1 1 0,-1-1 0,1 1 0,-1-1 0,0 1 0,1 0 0,-1-1 0,1 1 0,-1-1 0,0 1 0,0 0 0,1 0 0,-1-1 0,0 1 0,0 0 0,0-1 0,0 1 0,0 0 0,0 0 0,0-1 0,0 1 0,0 0 0,0 1 0,-1 33-5283,1-27 3351</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7.964"/>
    </inkml:context>
    <inkml:brush xml:id="br0">
      <inkml:brushProperty name="width" value="0.025" units="cm"/>
      <inkml:brushProperty name="height" value="0.025" units="cm"/>
    </inkml:brush>
  </inkml:definitions>
  <inkml:trace contextRef="#ctx0" brushRef="#br0">0 1 24888,'0'0'6277</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8.335"/>
    </inkml:context>
    <inkml:brush xml:id="br0">
      <inkml:brushProperty name="width" value="0.025" units="cm"/>
      <inkml:brushProperty name="height" value="0.025" units="cm"/>
    </inkml:brush>
  </inkml:definitions>
  <inkml:trace contextRef="#ctx0" brushRef="#br0">187 116 11435,'3'-8'8130,"-2"4"-7673,1-4 651,1 1 0,-1 0 0,-1-1 0,0 1 0,1-13 1,-2 18-960,0 0 0,0 0 0,0 1 1,0-1-1,-1 0 0,1 0 1,0 0-1,-1 1 0,0-1 1,1 0-1,-1 1 0,0-1 1,0 0-1,0 1 0,0-1 1,0 1-1,0-1 0,0 1 1,-1 0-1,1-1 0,0 1 1,-1 0-1,1 0 0,-1 0 1,0 0-1,1 0 0,-1 1 0,0-1 1,1 0-1,-1 1 0,0-1 1,0 1-1,-2-1 0,-1 0-125,0 1-1,0-1 0,0 1 0,0 1 1,0-1-1,0 0 0,0 1 1,0 0-1,0 0 0,0 1 0,0-1 1,1 1-1,-1 0 0,1 1 0,-1-1 1,1 1-1,0 0 0,0 0 0,0 0 1,0 0-1,0 1 0,1-1 1,-1 1-1,1 0 0,0 0 0,0 0 1,1 1-1,-1-1 0,-2 7 0,-1 4 13,0 0 0,1 0 0,0 0-1,1 1 1,1-1 0,1 1 0,0 0-1,0 20 1,2-33-76,0-1-1,0 1 1,0-1-1,0 0 1,1 1-1,-1-1 1,1 1-1,0-1 1,-1 0-1,1 1 1,0-1-1,0 0 1,1 0 0,-1 0-1,0 0 1,1 0-1,-1 0 1,1 0-1,0 0 1,0 0-1,2 1 1,0-1-134,-1 0 0,1 0-1,0-1 1,-1 1 0,1-1 0,0 0 0,0 0 0,0-1 0,0 1 0,0-1 0,0 0-1,5 0 1,2-1-515,1-1 0,-1 1-1,1-2 1,-1 0-1,0 0 1,0-1 0,0-1-1,15-8 1,16-15-6449</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0.588"/>
    </inkml:context>
    <inkml:brush xml:id="br0">
      <inkml:brushProperty name="width" value="0.025" units="cm"/>
      <inkml:brushProperty name="height" value="0.025" units="cm"/>
    </inkml:brush>
  </inkml:definitions>
  <inkml:trace contextRef="#ctx0" brushRef="#br0">118 29 10666,'0'0'15631,"-9"10"-13346,5-6-2074,-35 40 1393,37-42-1552,0 0-1,1 1 1,-1-1-1,0 1 1,1 0-1,0-1 1,-1 1-1,1 0 1,0 0-1,0 0 1,1 0-1,-1 0 1,1 0-1,-1 0 1,1 0-1,0 0 1,0 0-1,1 0 1,-1 3-1,1-5-61,0 0 0,0 0 0,-1 0 0,1 0 0,0-1 0,0 1 0,0 0 0,0-1 0,0 1 0,0-1 0,0 1 0,0-1 0,0 1 0,0-1 0,0 0 1,0 1-1,1-1 0,-1 0 0,0 0 0,0 0 0,2 0 0,33 1-537,-20-1 245,-12 0 281,1 1 0,-1 0 0,0 0 0,1 0 1,-1 0-1,0 1 0,1-1 0,-1 1 0,0 0 0,0 1 0,-1-1 0,1 1 0,0-1 0,-1 1 0,7 7 0,-9-8 41,0 0 0,0 0 1,0 0-1,0 0 0,0 0 0,0 0 1,-1 0-1,1 0 0,-1 0 0,1 0 1,-1 1-1,0-1 0,0 0 0,0 0 1,0 0-1,0 1 0,-1-1 1,1 0-1,-1 0 0,1 0 0,-1 0 1,0 1-1,0-1 0,0 0 0,0 0 1,0-1-1,0 1 0,0 0 0,-1 0 1,1 0-1,-1-1 0,1 1 1,-1-1-1,-2 2 0,-12 12 342,0 0 0,-27 17 1,37-27-512,0-1 0,-1 0 0,1-1 0,-1 0 1,0 0-1,0 0 0,0-1 0,0 0 1,-1 0-1,-13 1 0,20-3-99,1-1 0,-1 1 0,0 0 0,0 0-1,1 0 1,-1 0 0,0-1 0,1 1 0,-1 0-1,0-1 1,1 1 0,-1 0 0,0-1 0,1 1 0,-1-1-1,1 1 1,-1-1 0,1 1 0,-1-1 0,1 0 0,-1 1-1,1-1 1,0 1 0,-1-1 0,1 0 0,0 1 0,0-1-1,-1 0 1,1 0 0,0 1 0,0-1 0,0 0-1,0 1 1,0-1 0,0 0 0,0 0 0,0 1 0,0-2-1,0 1-71,-3-28-9454</inkml:trace>
  <inkml:trace contextRef="#ctx0" brushRef="#br0" timeOffset="1">56 13 17328,'0'0'9577,"73"-13"-7943,-44 13-737,3 0-449,1 4-352,-2 3-416,0 0-2467,-1-2-2562,-2-3-3779</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8.710"/>
    </inkml:context>
    <inkml:brush xml:id="br0">
      <inkml:brushProperty name="width" value="0.025" units="cm"/>
      <inkml:brushProperty name="height" value="0.025" units="cm"/>
    </inkml:brush>
  </inkml:definitions>
  <inkml:trace contextRef="#ctx0" brushRef="#br0">110 50 13933,'0'0'14254,"-9"-2"-13406,6 1-797,0 0-1,1 1 1,-1-1-1,1 1 1,-1 0-1,0 0 1,1 0-1,-1 0 1,0 0-1,1 0 0,-1 1 1,1-1-1,-1 1 1,-2 1-1,2 0 65,0 0 1,0 1-1,0-1 0,1 1 0,-1-1 1,1 1-1,0 0 0,0 0 0,0 0 1,0 0-1,0 1 0,1-1 0,-2 5 1,-3 5 54,2 1 0,0-1 0,0 1 0,2 0 1,-1-1-1,2 1 0,-1 18 0,2-31-170,0 0 0,0 1 0,0-1 0,0 1 0,1-1 0,-1 0 0,0 1 0,0-1 0,1 0 0,-1 1 0,1-1 0,-1 0 0,1 1 0,0-1 0,-1 0 0,1 0 0,0 0 0,0 0 0,0 0 0,0 1 0,0-2 0,0 1 0,0 0 0,2 1 0,-1-1 0,0 0 0,1 0 0,-1-1 0,0 1 0,1-1 0,-1 0 0,0 0 0,1 0 0,-1 0 0,1 0 0,-1 0 0,0-1 0,4 0 0,1-1 0,1 0 0,-1-1 0,1 0 0,-1 0 0,0-1 0,0 0 0,-1 0 0,8-6 0,0-3 0,0 0 0,-1-1 0,-1-1 0,13-18 0,-21 27 0,0 0 0,-1 0 0,0-1 0,0 1 0,0 0 0,-1-1 0,0 0 0,0 0 0,-1 0 0,0 0 0,0 1 0,0-1 0,-1-1 0,-1-11 0,1 18-84,0 0 1,0 0-1,-1 1 0,1-1 1,0 0-1,0 0 1,0 1-1,-1-1 0,1 0 1,0 1-1,-1-1 0,1 0 1,-1 1-1,1-1 0,-1 0 1,1 1-1,-1-1 1,1 1-1,-1-1 0,1 1 1,-1-1-1,0 1 0,1 0 1,-1-1-1,0 1 1,1 0-1,-1-1 0,0 1 1,0 0-1,1 0 0,-1 0 1,0-1-1,0 1 0,1 0 1,-1 0-1,0 0 1,0 0-1,1 1 0,-1-1 1,0 0-1,0 0 0,1 0 1,-1 1-1,0-1 0,0 0 1,1 1-1,-1-1 1,0 0-1,1 1 0,-2 0 1,-1 1-599,1-1 0,-1 1 0,0 0 0,1 0 0,-1 0 0,1 0 1,0 1-1,0-1 0,0 1 0,-4 5 0,2 6-6514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19.227"/>
    </inkml:context>
    <inkml:brush xml:id="br0">
      <inkml:brushProperty name="width" value="0.025" units="cm"/>
      <inkml:brushProperty name="height" value="0.025" units="cm"/>
    </inkml:brush>
  </inkml:definitions>
  <inkml:trace contextRef="#ctx0" brushRef="#br0">110 111 6406,'0'0'9588,"4"-10"-5275,1-1-3398,11-29 2376,-4-7 3340,-13 47-6602,1 0 1,0-1-1,-1 1 0,1 0 0,0 0 1,-1-1-1,1 1 0,-1 0 0,1 0 0,-1 0 1,1 0-1,0-1 0,-1 1 0,1 0 1,-1 0-1,1 0 0,-1 0 0,1 0 1,-1 0-1,1 0 0,-1 0 0,1 1 1,0-1-1,-1 0 0,1 0 0,-1 0 0,1 0 1,-1 1-1,1-1 0,0 0 0,-1 0 1,1 1-1,0-1 0,-1 0 0,1 1 1,0-1-1,-1 0 0,1 1 0,0-1 0,0 0 1,-1 1-1,-19 14 366,6-1-395,1 1 0,1 1 0,1 0 0,-20 35 0,27-43 0,0 1 0,0 1 0,0-1 0,1 0 0,1 1 0,-1 0 0,2 0 0,-1 0 0,1-1 0,1 1 0,1 18 0,0-26-4,-1 0 1,1 0-1,0 0 1,0-1-1,0 1 1,0 0-1,0-1 1,1 1-1,-1 0 1,0-1-1,1 0 1,-1 1-1,1-1 1,0 0-1,-1 0 1,1 0-1,0 0 1,0 0-1,-1 0 1,1 0-1,0-1 1,0 1-1,0-1 1,0 1-1,0-1 1,0 0-1,0 0 1,0 0-1,3 0 1,5 1-187,1-1 1,-1-1 0,0 0 0,16-3-1,-19 2-601,1 0 1,-1-1-1,0 0 0,0 0 0,9-7 0,31-23-7783,-16 8-886</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20.140"/>
    </inkml:context>
    <inkml:brush xml:id="br0">
      <inkml:brushProperty name="width" value="0.025" units="cm"/>
      <inkml:brushProperty name="height" value="0.025" units="cm"/>
    </inkml:brush>
  </inkml:definitions>
  <inkml:trace contextRef="#ctx0" brushRef="#br0">144 185 14061,'0'0'13885,"-9"-3"-12454,8 2-1394,-1 0 6,0-1 0,0 1-1,-1 0 1,1 0 0,0 0 0,-1 0-1,1 1 1,-1-1 0,1 1-1,0-1 1,-1 1 0,1 0 0,-1 0-1,1 0 1,-1 0 0,1 0-1,-1 1 1,1-1 0,-1 1 0,1-1-1,0 1 1,-1 0 0,1 0-1,0 0 1,0 1 0,-1-1 0,1 0-1,0 1 1,0-1 0,1 1-1,-1 0 1,0-1 0,0 1 0,-1 4-1,-5 5 152,0 1 0,1 0 0,1 0-1,-8 20 1,12-26-125,0 0-1,0 0 0,1 0 1,-1 0-1,1 0 0,1 0 1,-1 0-1,1 0 0,0 0 1,1 0-1,0 0 1,2 11-1,-2-15-68,-1 0 0,1-1 0,1 1 0,-1 0 0,0 0 0,0-1 0,1 1 0,-1-1 0,1 1 0,-1-1 0,1 1 0,0-1 0,-1 0 0,1 0 0,0 0 0,0 0 0,0 0 0,0 0 0,0-1 0,0 1 0,0-1 0,0 1 0,0-1 0,0 0 0,0 1 0,0-1 0,0 0 0,0-1 0,0 1 0,1 0 0,-1 0 0,0-1 0,0 0 0,0 1 0,3-3 0,3 1 0,0-1 0,0 0 0,0-1 0,0 1 0,-1-2 0,0 1 0,10-9 0,-10 8 0,-1-1 0,0-1 0,0 1 0,-1-1 0,1 0 0,-2-1 0,1 1 0,-1-1 0,0 0 0,-1 0 0,0 0 0,0 0 0,0 0 0,-1-1 0,-1 1 0,1-1 0,-1 0 0,-1 0 0,0 1 0,-1-12 0,1 18 0,-1 0 0,1 0 0,-1-1 0,0 1 0,0 0 0,0 0 0,0 0 0,0 0 0,0 1 0,-1-1 0,1 0 0,-1 0 0,1 1 0,-1-1 0,0 1 0,1-1 0,-1 1 0,0 0 0,0 0 0,0 0 0,0 0 0,0 0 0,0 0 0,-3-1 0,-15-8 0,21 8 0,1-1 0,-1 1 0,1 0 0,0 0 0,0 0 0,0 1 0,0-1 0,0 0 0,0 1 0,4-3 0,-4 2 0,10-7 0,-2 0 0,1 1 0,0 0 0,0 0 0,1 1 0,0 1 0,0 0 0,1 0 0,0 1 0,17-4 0,-29 9 0,0 0 0,0 1 0,0-1 0,0 0 0,0 1 0,0-1 0,0 1 0,0 0 0,0-1 0,0 1 0,0-1 0,0 1 0,0 0 0,-1 0 0,1 0 0,0 0 0,0-1 0,-1 1 0,1 0 0,-1 0 0,1 0 0,-1 0 0,1 0 0,-1 0 0,0 0 0,1 1 0,-1-1 0,0 0 0,0 0 0,0 0 0,0 0 0,0 0 0,0 2 0,1 51 0,-1-41 0,0-8 0,0 0 0,0 1 0,1-1 0,0 0 0,0 0 0,0 0 0,4 9 0,-5-14 0,0 1 0,0-1 0,1 1 0,-1-1 0,0 0 0,1 1 0,-1-1 0,0 1 0,1-1 0,-1 0 0,0 1 0,1-1 0,-1 0 0,1 0 0,-1 1 0,1-1 0,-1 0 0,1 0 0,-1 0 0,1 1 0,-1-1 0,1 0 0,-1 0 0,1 0 0,-1 0 0,1 0 0,-1 0 0,1 0 0,0 0 0,1-1 0,-1 0 0,1 0 0,0 0 0,-1 0 0,1 0 0,-1 0 0,1-1 0,-1 1 0,1-1 0,-1 1 0,0-1 0,2-2 0,26-39 0,-19 27 0,1 0 0,1 1 0,0 0 0,1 0 0,21-18 0,-34 33 0,0 0 0,0-1 0,1 1 0,-1 0 0,0 0 0,0 0 0,1-1 0,-1 1 0,0 0 0,1 0 0,-1 0 0,0 0 0,1 0 0,-1-1 0,0 1 0,1 0 0,-1 0 0,0 0 0,1 0 0,-1 0 0,1 0 0,-1 0 0,0 0 0,1 0 0,-1 0 0,0 1 0,1-1 0,-1 0 0,0 0 0,1 0 0,-1 0 0,0 0 0,1 1 0,-1-1 0,0 0 0,0 0 0,1 1 0,5 16 0,-5 34 0,-1-37 0,0-7 0,1 0 0,0 0 0,0 0 0,1-1 0,4 14 0,-6-20 0,1 1 0,-1 0 0,0 0 0,1 0 0,-1 0 0,0-1 0,1 1 0,-1 0 0,1 0 0,-1-1 0,1 1 0,0 0 0,-1-1 0,1 1 0,0-1 0,-1 1 0,1-1 0,0 1 0,0-1 0,-1 1 0,1-1 0,0 0 0,0 1 0,0-1 0,0 0 0,-1 0 0,1 0 0,0 1 0,0-1 0,0 0 0,0 0 0,0 0 0,0-1 0,-1 1 0,1 0 0,0 0 0,0 0 0,0-1 0,0 1 0,0 0 0,-1-1 0,1 1 0,0 0 0,0-1 0,-1 1 0,1-1 0,0 0 0,-1 1 0,1-1 0,0 1 0,-1-1 0,1 0 0,-1 0 0,1 1 0,-1-1 0,1-1 0,15-21-2648,-13 17 1190,-1 1 1,0-1 0,0 0-1,0 0 1,0-1 0,-1 1-1,0 0 1,0-8 0,-1-8-4944</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20.890"/>
    </inkml:context>
    <inkml:brush xml:id="br0">
      <inkml:brushProperty name="width" value="0.025" units="cm"/>
      <inkml:brushProperty name="height" value="0.025" units="cm"/>
    </inkml:brush>
  </inkml:definitions>
  <inkml:trace contextRef="#ctx0" brushRef="#br0">0 397 6470,'0'0'21733,"2"10"-20522,0 9-708,-1-5 56,0 0 0,1 0 0,8 28 0,-10-42-553,0 1 0,0 0 0,1 0-1,-1 0 1,0-1 0,1 1 0,-1 0 0,1 0 0,-1-1 0,1 1-1,-1-1 1,1 1 0,-1 0 0,1-1 0,0 1 0,-1-1 0,1 1-1,0-1 1,0 1 0,-1-1 0,1 0 0,0 1 0,0-1-1,-1 0 1,1 0 0,0 0 0,0 0 0,0 1 0,0-1 0,-1 0-1,1 0 1,0 0 0,0-1 0,0 1 0,0 0 0,-1 0 0,1 0-1,0-1 1,0 1 0,-1 0 0,1-1 0,0 1 0,0 0-1,-1-1 1,1 1 0,0-1 0,-1 1 0,1-1 0,0 0 0,-1 1-1,1-1 1,-1 0 0,1-1 0,29-37 30,-23 26-106,-2-1-1,0 1 1,0-1 0,-2 0-1,1 0 1,-2 0-1,0 0 1,-1 0-1,0-22 1,-4 62 161,1-15 15,1 0-1,0 0 1,0 0-1,3 22 1,-2-32-97,0 1 0,1 0 0,-1 0 0,0-1 1,1 1-1,-1 0 0,1-1 0,0 1 0,0 0 0,0-1 0,0 1 1,0-1-1,0 1 0,0-1 0,0 0 0,0 1 0,1-1 0,-1 0 0,0 0 1,1 0-1,-1 0 0,1 0 0,-1 0 0,1 0 0,0-1 0,-1 1 1,1 0-1,0-1 0,0 0 0,-1 1 0,1-1 0,0 0 0,0 0 0,-1 0 1,1 0-1,0 0 0,2 0 0,-1-2-21,0 1-1,0 0 1,1-1 0,-1 1-1,0-1 1,-1 0 0,1 0-1,0 0 1,0 0 0,-1 0-1,0-1 1,1 1 0,-1-1-1,0 0 1,0 0 0,0 1-1,2-7 1,28-59-318,-30 65 316,7-22-2,-2 0-1,0 0 1,-2-1-1,-1 0 1,-1 1-1,-1-1 1,-1-1-1,-1 1 1,-2 0-1,-5-30 1,7 54 12,0 0 0,0 1 0,0-1 0,-1 1 0,1-1 0,0 1 0,-1-1 0,1 1 0,-1-1 0,0 1 0,1-1 0,-1 1 0,0-1 0,0 1 0,0 0 0,-2-2 0,3 3 10,-1 0 0,0 1 0,1-1 0,-1 1 0,0-1 0,1 1 0,-1-1 1,1 1-1,-1-1 0,1 1 0,-1 0 0,1-1 0,0 1 0,-1 0 0,1-1 0,0 1 0,-1 0 0,1 0 0,0-1 1,0 1-1,0 0 0,0 1 0,-12 59 450,8-31-411,2 0-1,1 1 0,3 34 1,-1-56-43,0-1 0,0 1 1,1-1-1,0 0 1,0 1-1,1-1 1,0-1-1,0 1 1,1 0-1,0-1 0,0 1 1,1-1-1,0 0 1,1-1-1,-1 1 1,9 6-1,-14-12-2,0-1 0,1 1 0,-1-1 0,1 1 0,0-1 0,-1 1 0,1-1 0,-1 1 0,1-1 0,0 0 0,-1 1 0,1-1 0,0 0 0,-1 1 0,1-1 0,0 0 0,0 0 0,-1 0 0,1 0 0,0 0 0,-1 0 0,1 0 0,0 0 0,0 0 0,-1 0 0,1 0 0,1 0 0,0-18 0,-16-26 0,4 28 0,0 1 0,0 0 0,-2 0 0,1 1 0,-2 0 0,-27-22 0,51 39 0,0 0 0,0-1 0,0 0 0,23 1 0,-33-3-6,37 2-2438,-29-2 951,-1 0 0,1-1 0,0 1 1,0-2-1,-1 1 0,1-1 0,14-6 1,11-8-5032</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21.232"/>
    </inkml:context>
    <inkml:brush xml:id="br0">
      <inkml:brushProperty name="width" value="0.025" units="cm"/>
      <inkml:brushProperty name="height" value="0.025" units="cm"/>
    </inkml:brush>
  </inkml:definitions>
  <inkml:trace contextRef="#ctx0" brushRef="#br0">129 1 14125,'0'0'10933,"-11"1"-7420,3-1-3160,0 1 1,1 1-1,-1 0 0,1 0 1,-1 0-1,1 1 0,-12 6 1,16-7-297,0 0 0,0-1 0,0 2 0,0-1 0,0 0 0,1 0 0,-1 1 0,1 0 0,0-1 0,-1 1 0,1 0 0,0 0 0,1 0 0,-1 0 1,1 0-1,-1 1 0,1-1 0,0 0 0,0 1 0,0-1 0,1 1 0,-1-1 0,1 5 0,0-7-57,1 0 0,-1 0 0,1 0 0,-1 0 0,1 0 0,-1-1 0,1 1 0,0 0 0,0 0 0,-1-1 0,1 1 0,0 0 0,0-1 0,0 1 0,0-1 0,0 1 0,0-1 0,0 0 0,0 1 0,0-1 0,0 0 0,0 1 0,0-1 0,0 0 0,0 0 0,0 0 0,0 0 0,0 0 0,2-1 0,38 0 0,-37 1 0,78-13 0,-61 9 0,1 0 0,33-1 0,-54 5 0,-1 0 0,1 0 0,-1 0 0,1 0 0,-1 0 0,1 0 0,-1 0 0,1 0 0,-1 0 0,1 0 0,-1 0 0,0 0 0,1 0 0,-1 0 0,1 0 0,-1 1 0,1-1 0,-1 0 0,1 0 0,-1 1 0,0-1 0,1 0 0,-1 0 0,0 1 0,1-1 0,-1 1 0,0-1 0,1 0 0,-1 1 0,0-1 0,0 1 0,1-1 0,-1 0 0,0 1 0,0-1 0,0 1 0,0-1 0,1 1 0,-1 0 0,-10 20 0,-25 17 0,17-22 0,8-5 0,-2-1 0,1-1 0,-1 0 0,-1 0 0,0-1 0,0-1 0,-20 9 0,35-23-2208,12-24-10281,0 7 3868</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2:21.624"/>
    </inkml:context>
    <inkml:brush xml:id="br0">
      <inkml:brushProperty name="width" value="0.025" units="cm"/>
      <inkml:brushProperty name="height" value="0.025" units="cm"/>
    </inkml:brush>
  </inkml:definitions>
  <inkml:trace contextRef="#ctx0" brushRef="#br0">0 88 13421,'0'0'18956,"10"-5"-18593,-4 3-347,47-25 1,-50 26-17,0-1 0,-1 1-1,1-1 1,-1 0 0,1 0-1,-1 0 1,1 0 0,-1 0-1,0-1 1,0 1 0,0-1-1,-1 1 1,1-1-1,0 0 1,-1 1 0,0-1-1,2-4 1,-4 7 0,1-1 1,-1 0-1,1 1 0,-1-1 0,1 0 1,-1 1-1,1-1 0,-1 1 1,0-1-1,1 1 0,-1 0 1,0-1-1,1 1 0,-1-1 0,0 1 1,0 0-1,1 0 0,-1-1 1,0 1-1,0 0 0,1 0 1,-1 0-1,0 0 0,0 0 0,0 0 1,1 0-1,-1 0 0,0 0 1,0 1-1,0-1 0,1 0 1,-1 0-1,0 1 0,0-1 0,0 1 1,-32 11-55,13 12-134,17-18-4479</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2.671"/>
    </inkml:context>
    <inkml:brush xml:id="br0">
      <inkml:brushProperty name="width" value="0.025" units="cm"/>
      <inkml:brushProperty name="height" value="0.025" units="cm"/>
    </inkml:brush>
  </inkml:definitions>
  <inkml:trace contextRef="#ctx0" brushRef="#br0">8 134 5637,'0'0'19293,"-2"4"-17702,1-4-1552,1 1 0,0-1-1,-1 0 1,1 1 0,0-1-1,-1 1 1,1-1 0,0 0 0,-1 1-1,1-1 1,0 1 0,0-1-1,-1 1 1,1-1 0,0 1 0,0-1-1,0 1 1,0-1 0,0 1 0,0-1-1,0 1 1,0 0 0,0-1-1,0 1 1,0-1 0,0 1 0,0-1-1,0 1 1,0-1 0,1 1-1,-1-1 1,0 1 0,0-1 0,1 1-1,-1-1 1,0 0 0,1 2-1,21-9 2054,29-28 591,-4-6-3820,-27 22-1630,0 2 0,31-21 0</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4.335"/>
    </inkml:context>
    <inkml:brush xml:id="br0">
      <inkml:brushProperty name="width" value="0.025" units="cm"/>
      <inkml:brushProperty name="height" value="0.025" units="cm"/>
    </inkml:brush>
  </inkml:definitions>
  <inkml:trace contextRef="#ctx0" brushRef="#br0">125 17 14926,'6'-16'6490,"-12"20"-923,-6 12-2395,2 0-3864,-7 17 1042,1 0 0,1 1 1,3 1-1,-10 37 1,16-46-129,1-1-1,1 1 1,1 0 0,1 0 0,2-1-1,4 43 1,-3-61-389,1 0-1,0 0 1,1 0 0,0 0 0,0-1-1,0 1 1,1-1 0,0 0 0,0 0-1,0-1 1,1 1 0,0-1-1,0 0 1,1 0 0,-1 0 0,1-1-1,12 7 1,-8-5-424,0 0 0,1-1 0,0 0 0,0-1 0,0 0 0,1-1-1,-1 0 1,1-1 0,0 0 0,14 0 0</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5.966"/>
    </inkml:context>
    <inkml:brush xml:id="br0">
      <inkml:brushProperty name="width" value="0.025" units="cm"/>
      <inkml:brushProperty name="height" value="0.025" units="cm"/>
    </inkml:brush>
  </inkml:definitions>
  <inkml:trace contextRef="#ctx0" brushRef="#br0">1 103 4260,'0'0'13458,"1"-9"-10725,0 5-2404,0-1 0,0 0-1,0 1 1,1-1-1,0 1 1,0 0-1,0-1 1,0 1 0,1 0-1,-1 0 1,1 0-1,0 1 1,1-1 0,-1 1-1,0 0 1,1-1-1,0 1 1,0 1 0,0-1-1,0 1 1,0-1-1,0 1 1,1 1-1,-1-1 1,1 0 0,-1 1-1,1 0 1,9-1-1,-12 2-279,-1 0 0,0 0 0,1-1 0,-1 1 0,1 0 0,-1 1 0,0-1-1,1 0 1,-1 0 0,1 1 0,-1-1 0,0 0 0,0 1 0,1 0 0,-1-1-1,0 1 1,0 0 0,1-1 0,-1 1 0,0 0 0,0 0 0,0 0 0,0 0-1,0 0 1,0 0 0,-1 0 0,2 3 0,-1-2 5,0 0-1,0 1 1,-1-1-1,0 1 1,1-1-1,-1 1 1,0-1 0,0 1-1,0-1 1,-1 1-1,1-1 1,0 1 0,-1-1-1,0 0 1,1 1-1,-2 2 1,-2 0-18,1 1 0,-1-1 1,0 0-1,0 0 0,0 0 0,0 0 0,-1-1 1,0 1-1,0-1 0,-1-1 0,1 1 1,-1-1-1,-5 3 0,20-6-98,1-1-1,0 1 1,0 1 0,-1 0 0,14 2-1,-18-2 43,0 1 0,0-1 0,0 1 0,-1 0-1,1 0 1,-1 1 0,1-1 0,-1 1 0,5 4 0,-7-5 38,-1-1-1,1 0 1,-1 1 0,0-1 0,1 1 0,-1-1 0,0 1 0,0 0 0,0 0 0,0-1 0,0 1 0,0 0 0,-1 0 0,1 0 0,-1 0 0,1 0 0,-1 0 0,0 0 0,0 0 0,0 0 0,0 0-1,0 0 1,0 0 0,0 0 0,-1 0 0,0 3 0,-5-3 25,4-2-39,-1 0 0,1 0-1,0 1 1,0-1 0,0 1-1,0 0 1,0 0 0,1 0-1,-1 0 1,0 0 0,0 0-1,-2 2 1,3 0-4,-1 1 0,1 0 0,0 0 0,0 0 0,0 0 0,0 0 0,1 0 0,0 0 0,0 0 0,0 0 0,0 0 0,0 0 0,1 0 0,0 0 0,0 0 0,0 0 0,0 0 0,3 4 0,6 44 0,-11-51 0,0 0 0,0 0 0,0 0 0,0 0 0,0-1 0,0 1 0,0 0 0,-1 0 0,1-1 0,0 1 0,0 0 0,0-1 0,-1 0 0,1 1 0,0-1 0,-1 0 0,1 1 0,0-1 0,-1 0 0,1 0 0,0 0 0,-3-1 0,-38 3 0,39-2 0,-16 1 0,-27-2 0,44 1 0,0-1 0,0 1 0,0 0 0,0-1 0,1 0 0,-1 1 0,0-1 0,0 0 0,1 0 0,-1 0 0,0 0 0,1 0 0,-1 0 0,1-1 0,0 1 0,-1 0 0,1-1 0,0 1 0,0-1 0,-1-2 0,1 4-133,40-1-15706,-27-4 8493</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6.482"/>
    </inkml:context>
    <inkml:brush xml:id="br0">
      <inkml:brushProperty name="width" value="0.025" units="cm"/>
      <inkml:brushProperty name="height" value="0.025" units="cm"/>
    </inkml:brush>
  </inkml:definitions>
  <inkml:trace contextRef="#ctx0" brushRef="#br0">197 36 16047,'0'0'12129,"-10"-1"-11157,6 0-914,0 0 0,-1 0 0,1 1 0,0 0 0,0 0 0,0 0 0,0 0 0,0 1 0,0-1 0,0 1 0,0 0 0,0 0 0,0 1 0,0-1 0,0 1 0,0 0 1,1 0-1,-1 0 0,1 0 0,0 1 0,-1 0 0,1-1 0,-4 6 0,-3 3 73,0 1 0,2 0 0,-1 1 0,1-1 0,1 1 0,0 1 0,1 0-1,1-1 1,0 2 0,1-1 0,0 1 0,1-1 0,1 1 0,0 0 0,1 0 0,1 21 0,1-34-131,-1 0 0,0 1 0,1-1 0,0 0 0,-1 1 0,1-1 0,0 0 0,0 0 0,0 0 0,0 1 0,1-1 0,-1 0 0,1-1 0,-1 1 0,1 0 0,-1 0 0,1-1 0,0 1 0,0-1 0,3 3 0,-1-2 0,0-1 0,1 1 0,-1-1 0,0 1 0,1-1 0,-1-1 0,1 1 0,-1-1 0,1 1 0,5-2 0,2 1 0,-1-2 0,1 1 0,-1-2 0,0 0 0,0 0 0,0-1 0,20-9 0,-21 7 0,0 1 0,0-2 0,0 1 0,-1-1 0,0-1 0,0 0 0,-1 0 0,0 0 0,0-1 0,-1-1 0,0 1 0,-1-1 0,0 0 0,-1 0 0,0-1 0,0 0 0,-1 0 0,0 0 0,-1 0 0,-1 0 0,0-1 0,0 1 0,-1-1 0,0-15 0,-2 23 0,0 0 0,0 0 0,0 0 0,0 0 0,0 0 0,-1 0 0,0 1 0,0-1 0,0 0 0,0 1 0,0 0 0,-1-1 0,0 1 0,1 0 0,-1 0 0,-1 0 0,1 1 0,0-1 0,0 1 0,-1 0 0,0 0 0,1 0 0,-1 0 0,0 1 0,0-1 0,0 1 0,-6-1 0,-2-2 0,-1 2 0,1 0 0,0 0 0,-1 1 0,1 0 0,-1 1 0,0 1 0,-12 2 0,23-3-138,1 0-1,-1 1 1,1-1 0,-1 1 0,1-1-1,-1 1 1,1-1 0,0 1-1,-1 0 1,1-1 0,0 1-1,0 0 1,0 0 0,-1 0 0,1 0-1,0 0 1,0 1 0,0-1-1,0 0 1,1 0 0,-1 1-1,0-1 1,-1 3 0,2-3-19,0 0 0,0 0 0,1 0 0,-1-1 1,0 1-1,0 0 0,0 0 0,0 0 0,1 0 0,-1 0 1,1 0-1,-1-1 0,0 1 0,1 0 0,-1 0 0,1-1 0,0 1 1,-1 0-1,1-1 0,-1 1 0,1 0 0,0-1 0,0 1 0,-1-1 1,1 1-1,0-1 0,0 0 0,0 1 0,-1-1 0,1 0 1,0 1-1,0-1 0,0 0 0,0 0 0,0 0 0,0 0 0,0 0 1,0 0-1,1 0 0,17 1-6553</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0.916"/>
    </inkml:context>
    <inkml:brush xml:id="br0">
      <inkml:brushProperty name="width" value="0.025" units="cm"/>
      <inkml:brushProperty name="height" value="0.025" units="cm"/>
    </inkml:brush>
  </inkml:definitions>
  <inkml:trace contextRef="#ctx0" brushRef="#br0">141 9 14478,'0'0'12737,"-11"8"-10842,-4 3-1451,2 1-1,0 0 0,0 0 1,-19 26-1,27-31-347,0 0 0,0 0 0,1 1 0,0-1 0,0 1 0,1 0 0,0 0 0,0 1 0,1-1 0,0 0 0,0 1 0,1 0 0,1-1 0,-1 10 0,1-17-96,0 1 0,1-1 0,-1 0 0,0 0 0,0 1 0,1-1 0,-1 0 0,1 0 0,-1 0 0,1 1 0,-1-1 0,1 0 0,0 0 0,-1 0 0,1 0 0,0 0 0,0 0 0,0 0 0,0-1 0,0 1 0,0 0 0,0 0 0,0-1 0,2 2 0,-1-1 0,1 0 0,0-1 0,0 1 0,0-1 0,0 1 0,0-1 0,0 0 0,0 0 0,0 0 0,4-1 0,-1 0 0,1 0 0,-1-1 0,1 1 0,-1-2 0,0 1 0,0-1 0,0 0 0,0 0 0,6-4 0,-4 0 0,-1-1 0,-1 0 0,1 0 0,-1 0 0,0-1 0,-1 0 0,0 0 0,-1 0 0,0 0 0,0-1 0,-1 0 0,0 0 0,0 0 0,-1 0 0,-1 0 0,0 0 0,0-1 0,-1 1 0,0 0 0,-2-11 0,2 20-34,0-1 1,0 1-1,0 0 1,-1 0-1,1 0 1,0-1-1,0 1 1,-1 0-1,1 0 1,-1 0-1,1 0 1,-1 0-1,0 0 1,1 0-1,-1 0 0,0 0 1,0 0-1,1 0 1,-1 0-1,0 1 1,0-1-1,0 0 1,0 1-1,0-1 1,0 0-1,0 1 1,0-1-1,-1 1 1,1 0-1,0-1 0,0 1 1,0 0-1,0 0 1,-1 0-1,1-1 1,0 1-1,0 1 1,0-1-1,-1 0 1,1 0-1,0 0 1,0 1-1,0-1 0,0 0 1,0 1-1,-2 0 1,-2 1-391,-1 0 1,1 0 0,0 1-1,0 0 1,0 0 0,0 0-1,0 1 1,-4 4 0,-8 11-5156,0-1-2162</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6.840"/>
    </inkml:context>
    <inkml:brush xml:id="br0">
      <inkml:brushProperty name="width" value="0.025" units="cm"/>
      <inkml:brushProperty name="height" value="0.025" units="cm"/>
    </inkml:brush>
  </inkml:definitions>
  <inkml:trace contextRef="#ctx0" brushRef="#br0">1 1 17040,'0'0'15118,"0"68"-14509,1-42-609,1 2 0,0-4 0,2 0 0,0-3 0,2-4-929,0-5-1697,0-5-1763,-1-7-2017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7.291"/>
    </inkml:context>
    <inkml:brush xml:id="br0">
      <inkml:brushProperty name="width" value="0.025" units="cm"/>
      <inkml:brushProperty name="height" value="0.025" units="cm"/>
    </inkml:brush>
  </inkml:definitions>
  <inkml:trace contextRef="#ctx0" brushRef="#br0">79 0 15567,'0'0'13623,"-8"9"-12342,0 1-1089,1 0-1,-1 1 0,2-1 1,-1 2-1,2-1 0,0 1 1,0-1-1,1 1 0,0 1 0,1-1 1,-3 23-1,5-27-191,0 0 0,1 1 0,0-1 0,0 0 0,1 1 0,0-1 0,0 0 0,1 1 0,3 8 0,-3-13 0,0-1 0,0 0 0,0 0 0,0 0 0,0 0 0,0 0 0,1 0 0,0-1 0,-1 1 0,1-1 0,0 0 0,0 0 0,0 0 0,1 0 0,-1 0 0,0-1 0,1 1 0,-1-1 0,1 0 0,-1 0 0,1 0 0,-1-1 0,5 1 0,1 0 0,0 0 0,-1-1 0,1 0 0,0-1 0,0 0 0,0 0 0,-1 0 0,1-2 0,10-2 0,-16 4 0,0 0 0,0-1 0,0 1 0,0-1 0,0 1 0,0-1 0,-1 0 0,1 0 0,0 0 0,-1-1 0,0 1 0,1 0 0,-1-1 0,0 0 0,0 1 0,-1-1 0,1 0 0,0 0 0,-1 0 0,0 0 0,0 0 0,0 0 0,0-1 0,0 1 0,0 0 0,-1-1 0,0-3 0,0 6 0,0 0 0,-1 0 0,1-1 0,-1 1 0,0 0 0,1 0 0,-1 0 0,0 0 0,0 0 0,0 0 0,1 0 0,-1 0 0,0 0 0,0 0 0,-1 0 0,1 0 0,0 1 0,0-1 0,0 0 0,0 1 0,-1-1 0,1 1 0,0 0 0,-1-1 0,1 1 0,0 0 0,-1 0 0,1-1 0,0 1 0,-2 1 0,-50-4 0,44 4 0,6-1 0,-46 3 0,47-3 0,0 0 0,0 1 0,0-1 0,0 1 0,1-1 0,-1 1 0,0 0 0,0-1 0,1 1 0,-1 0 0,1 0 0,-1 0 0,1 0 0,-1 1 0,1-1 0,0 0 0,-1 0 0,1 1 0,0-1 0,0 1 0,0-1 0,-2 4 0,3-4-93,0-1 0,0 0 0,0 1 0,1-1 1,-1 1-1,0-1 0,0 0 0,0 1 0,0-1 0,0 1 0,0-1 0,1 0 0,-1 1 1,0-1-1,0 1 0,1-1 0,-1 0 0,0 1 0,0-1 0,1 0 0,-1 0 0,0 1 0,1-1 1,-1 0-1,0 0 0,1 1 0,-1-1 0,1 0 0,-1 0 0,0 0 0,1 0 0,-1 0 1,1 0-1,-1 0 0,1 1 0,-1-1 0,0 0 0,1 0 0,-1-1 0,1 1 0,0 0 1,24 0-8229,-20 0 5179,22 0-8528</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7.665"/>
    </inkml:context>
    <inkml:brush xml:id="br0">
      <inkml:brushProperty name="width" value="0.025" units="cm"/>
      <inkml:brushProperty name="height" value="0.025" units="cm"/>
    </inkml:brush>
  </inkml:definitions>
  <inkml:trace contextRef="#ctx0" brushRef="#br0">12 1 18834,'0'0'6614,"9"8"-4569,10 8-1001,-1 0 1,29 36-1,-39-41-806,0-1 0,0 2 0,-1-1 0,-1 1 0,0 0-1,0 0 1,-1 1 0,3 14 0,-5-10-238,-1-1 0,-1 0 0,0 1 0,-2-1 0,1 1 0,-2-1 0,0 0 0,-1 1 0,-1-1 0,-1 0 0,0-1 0,-1 1 0,0-1 0,-1 0 0,-1-1 0,0 0 0,-1 0 0,-1-1 0,-20 23 0,3-12-1065,6-14-2845,2-8-6105</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8.631"/>
    </inkml:context>
    <inkml:brush xml:id="br0">
      <inkml:brushProperty name="width" value="0.025" units="cm"/>
      <inkml:brushProperty name="height" value="0.025" units="cm"/>
    </inkml:brush>
  </inkml:definitions>
  <inkml:trace contextRef="#ctx0" brushRef="#br0">216 50 5990,'0'0'14136,"-3"-8"-11168,1 4-2562,1 1 1,-1-1-1,0 1 1,0-1-1,-1 1 0,1 0 1,-6-6-1,7 8-300,-1 0-1,1 0 0,0 0 0,-1 0 0,1 1 1,-1-1-1,1 0 0,-1 1 0,0-1 0,1 1 1,-1 0-1,1-1 0,-1 1 0,0 0 0,1 0 1,-1 0-1,0 0 0,1 0 0,-1 1 0,0-1 1,1 0-1,-1 1 0,1-1 0,-1 1 0,0 0 1,1-1-1,-1 1 0,1 0 0,0 0 0,-2 1 1,-9 7 69,0 1 1,1 0-1,0 1 1,1 0 0,0 1-1,1 0 1,0 0-1,1 1 1,0 0-1,1 1 1,1 0 0,0 0-1,1 0 1,0 0-1,1 1 1,1 0-1,-3 23 1,6-36-176,0 0 0,0 0 0,1 0 0,-1-1 0,0 1 0,1 0 0,-1 0 0,1 0 0,0 0 0,-1-1 0,1 1 0,0 0 0,0-1 0,0 1 0,0 0 0,0-1 0,1 1 0,-1-1 0,0 0 0,3 2 0,-1-1 0,1 0 0,-1 0 0,1 0 0,0-1 0,-1 1 0,1-1 0,0 0 0,0 0 0,6 0 0,8 0 0,1-1 0,-1-1 0,27-4 0,-37 4 0,55-11-1718,-23-3-2703,-18 1-5455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9.515"/>
    </inkml:context>
    <inkml:brush xml:id="br0">
      <inkml:brushProperty name="width" value="0.025" units="cm"/>
      <inkml:brushProperty name="height" value="0.025" units="cm"/>
    </inkml:brush>
  </inkml:definitions>
  <inkml:trace contextRef="#ctx0" brushRef="#br0">1 1 4228,'0'0'24514,"2"8"-23623,2 10-485,-1 1-1,0-1 0,-1 23 1,-2-19-101,2 1-1,1-1 1,6 28-1,-9-49-367,0 0 0,0 0 0,1 0 0,-1 0 0,0 0 0,0 0 0,1 0-1,-1-1 1,0 1 0,1 0 0,-1 0 0,1 0 0,-1-1 0,1 1 0,-1 0 0,1 0-1,0-1 1,-1 1 0,1 0 0,0-1 0,-1 1 0,1-1 0,0 1 0,0-1 0,0 0-1,0 1 1,-1-1 0,1 0 0,0 1 0,0-1 0,0 0 0,0 0 0,2 0 0,-2 0-247,0-1 0,0 1 0,-1-1 0,1 0 0,0 0 0,0 0 1,0 1-1,0-1 0,-1 0 0,1 0 0,0 0 0,-1 0 1,1 0-1,-1 0 0,1 0 0,-1 0 0,1-1 0,-1 1 1,0 0-1,0 0 0,1 0 0,-1 0 0,0-1 0,0 1 1,0-2-1,0-16-5093,0 0-1697</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39.856"/>
    </inkml:context>
    <inkml:brush xml:id="br0">
      <inkml:brushProperty name="width" value="0.025" units="cm"/>
      <inkml:brushProperty name="height" value="0.025" units="cm"/>
    </inkml:brush>
  </inkml:definitions>
  <inkml:trace contextRef="#ctx0" brushRef="#br0">0 76 17296,'0'0'9385,"57"-21"-7975,-27 12-353,0-2-385,0-1-416,-1 3-159,-2 0-97,-7 5-769,-2 4-1473,-10 0-1570,-6 11-9833</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38:40.216"/>
    </inkml:context>
    <inkml:brush xml:id="br0">
      <inkml:brushProperty name="width" value="0.025" units="cm"/>
      <inkml:brushProperty name="height" value="0.025" units="cm"/>
    </inkml:brush>
  </inkml:definitions>
  <inkml:trace contextRef="#ctx0" brushRef="#br0">1 89 18514,'0'0'11210,"64"-12"-10345,-33 3-609,0 0-160,2 0-96,2 0-480,-2-4-1410,-3 2-2018,-2-5-3170</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8.975"/>
    </inkml:context>
    <inkml:brush xml:id="br0">
      <inkml:brushProperty name="width" value="0.025" units="cm"/>
      <inkml:brushProperty name="height" value="0.025" units="cm"/>
    </inkml:brush>
  </inkml:definitions>
  <inkml:trace contextRef="#ctx0" brushRef="#br0">1 0 5349,'0'0'641,"49"27"-705,-26-16-769,2 0-1057</inkml:trace>
  <inkml:trace contextRef="#ctx0" brushRef="#br0" timeOffset="1">212 107 256</inkml:trace>
  <inkml:trace contextRef="#ctx0" brushRef="#br0" timeOffset="2">572 304 11211,'0'0'2242,"62"53"-128,-31-30 96,-1 0-1121,1-4-481,0-3-95,-5-2-417,1-1-96,-2-3-160,-1-3-609,0-1-384,-3-1-897,-2-2-32,-3 2-1185,-5 0-5669</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9.595"/>
    </inkml:context>
    <inkml:brush xml:id="br0">
      <inkml:brushProperty name="width" value="0.025" units="cm"/>
      <inkml:brushProperty name="height" value="0.025" units="cm"/>
    </inkml:brush>
  </inkml:definitions>
  <inkml:trace contextRef="#ctx0" brushRef="#br0">1 0 9961,'0'0'3620,"53"49"-3396,-18-25 128,7-1 1,2 1-289,4-3-64,-1-4 32,-2 1 0,-3-4-609,-3-1-1569,-8-3-544,-6-2-1410</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9.937"/>
    </inkml:context>
    <inkml:brush xml:id="br0">
      <inkml:brushProperty name="width" value="0.025" units="cm"/>
      <inkml:brushProperty name="height" value="0.025" units="cm"/>
    </inkml:brush>
  </inkml:definitions>
  <inkml:trace contextRef="#ctx0" brushRef="#br0">1 1 6086,'0'0'96,"86"63"320,-45-35 97,-7-7-225,-5-2 865,-5-6 160,-7-4-608,-2-3-577,-3-1-256,-1-2-1409,0 2-3492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1.414"/>
    </inkml:context>
    <inkml:brush xml:id="br0">
      <inkml:brushProperty name="width" value="0.025" units="cm"/>
      <inkml:brushProperty name="height" value="0.025" units="cm"/>
    </inkml:brush>
  </inkml:definitions>
  <inkml:trace contextRef="#ctx0" brushRef="#br0">224 1 11531,'0'0'20094,"-10"2"-20020,-7 4 15,0 0 0,1 1 0,0 1 0,0 1 0,1 0 0,0 1 0,1 1 0,0 0 0,0 1 0,1 1 0,-21 26 0,32-37-89,1-1 0,0 1 0,0 0 0,0 0 0,0-1 0,0 1 0,0 0 0,0 0 0,1 0 0,-1 0 0,1 0 0,-1 0 0,1 0 0,0 0 0,0 0 0,-1 0 0,2 0 0,-1 3 0,1-4 0,-1 0 0,1 1 0,0-1 0,-1 0 0,1 0 0,0 0 0,0 0 0,0 0 0,0 0 0,0 0 0,0 0 0,0 0 0,1-1 0,-1 1 0,0 0 0,0-1 0,1 1 0,-1-1 0,0 1 0,2 0 0,10 1 0,-1-1 0,0 1 0,1-2 0,22-1 0,-20 0 0,2 1-263,-1-2 0,0 0 0,0-1 0,-1 0 0,1-1 1,0-1-1,21-10 0,-26 6-3854,-12 0-5240</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30.313"/>
    </inkml:context>
    <inkml:brush xml:id="br0">
      <inkml:brushProperty name="width" value="0.025" units="cm"/>
      <inkml:brushProperty name="height" value="0.025" units="cm"/>
    </inkml:brush>
  </inkml:definitions>
  <inkml:trace contextRef="#ctx0" brushRef="#br0">1 0 6919,'9'8'4233,"3"2"-4163,0-1 0,1 0 0,1 0 0,-1-2 0,1 1 0,1-2 0,-1 0 0,23 6 0,-8-4-49,0 1-1,-1 2 1,41 21 0,-10-4 24,-18-8 819,61 41 1,-71-41 219,1 0-1,1-2 1,49 19 0,-37-19-608,46 26 0,-51-24-1592,63 24-1,-93-39-1616,-6-1-1522</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30.915"/>
    </inkml:context>
    <inkml:brush xml:id="br0">
      <inkml:brushProperty name="width" value="0.025" units="cm"/>
      <inkml:brushProperty name="height" value="0.025" units="cm"/>
    </inkml:brush>
  </inkml:definitions>
  <inkml:trace contextRef="#ctx0" brushRef="#br0">1 0 15054,'0'0'2979,"33"49"-2370,-12-31-97,4-2-416,1-1 225,4 0-65,-1 0-192,3 0 0,0-1-32,-4-1-32,0-1-577,-5-2-608,-2-1-1794,-3 0-1377,-2 0-4132</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31.291"/>
    </inkml:context>
    <inkml:brush xml:id="br0">
      <inkml:brushProperty name="width" value="0.025" units="cm"/>
      <inkml:brushProperty name="height" value="0.025" units="cm"/>
    </inkml:brush>
  </inkml:definitions>
  <inkml:trace contextRef="#ctx0" brushRef="#br0">1 0 10794,'0'0'1442,"56"32"-1090,-40-27-384,-6 0-1634,0-3-3202</inkml:trace>
  <inkml:trace contextRef="#ctx0" brushRef="#br0" timeOffset="1">260 104 384,'0'0'2499,"61"35"287,-40-22 385,2 1-1217,-3 0-544,1-3-353,0-1-449,-3-3-448,0-2-128,-5 0-544,-1-2-353,-2 2 641,-2 0 224,2 1 0,-2 1-609,3-2-544,-1 2-2018</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31.634"/>
    </inkml:context>
    <inkml:brush xml:id="br0">
      <inkml:brushProperty name="width" value="0.025" units="cm"/>
      <inkml:brushProperty name="height" value="0.025" units="cm"/>
    </inkml:brush>
  </inkml:definitions>
  <inkml:trace contextRef="#ctx0" brushRef="#br0">0 0 7911,'0'0'3748,"60"52"-2883,-45-44-513,-5-1-160,1-4-192,-7-2-961,2 0-736</inkml:trace>
  <inkml:trace contextRef="#ctx0" brushRef="#br0" timeOffset="1">335 188 12588,'0'0'5125,"60"30"-7720,-43-30 1122,0 0 32,2 0 544,-1 0 160,-1 2-1922</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32.006"/>
    </inkml:context>
    <inkml:brush xml:id="br0">
      <inkml:brushProperty name="width" value="0.025" units="cm"/>
      <inkml:brushProperty name="height" value="0.025" units="cm"/>
    </inkml:brush>
  </inkml:definitions>
  <inkml:trace contextRef="#ctx0" brushRef="#br0">1 1 13325,'0'0'4164,"48"58"-2947,-31-47-705,-4 0-608,1-5-192,0-2 64,2 0-65,4 1 1,-2-1-96,3 2 224,-1 1 160,-1-2-289,0 0-287,-1-1-321,-5-2-1345,-8 1-1730</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1.835"/>
    </inkml:context>
    <inkml:brush xml:id="br0">
      <inkml:brushProperty name="width" value="0.025" units="cm"/>
      <inkml:brushProperty name="height" value="0.025" units="cm"/>
    </inkml:brush>
  </inkml:definitions>
  <inkml:trace contextRef="#ctx0" brushRef="#br0">1 0 8968,'0'0'22432,"0"11"-22074,0 218 651,0-224-1864,1 0 0,0 0 0,0 0-1,0 0 1,0-1 0,1 1 0,3 8 0,-4-12 599,-1-1-1,0 1 1,1 0 0,-1 0-1,1 0 1,0 0 0,-1 0-1,1-1 1,-1 1 0,1 0 0,0 0-1,0-1 1,0 1 0,-1-1-1,1 1 1,0-1 0,0 1-1,0-1 1,0 1 0,0-1 0,0 0-1,0 1 1,0-1 0,0 0-1,0 0 1,0 0 0,0 0-1,0 0 1,0 0 0,0 0-1,0 0 1,0 0 0,0 0 0,0-1-1,0 1 1,0 0 0,0-1-1,0 1 1,0-1 0,0 1-1,-1-1 1,1 1 0,2-2 0,11-15-10325</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2.191"/>
    </inkml:context>
    <inkml:brush xml:id="br0">
      <inkml:brushProperty name="width" value="0.025" units="cm"/>
      <inkml:brushProperty name="height" value="0.025" units="cm"/>
    </inkml:brush>
  </inkml:definitions>
  <inkml:trace contextRef="#ctx0" brushRef="#br0">57 1 19410,'0'0'8910,"-4"8"-7848,-1 3-804,0 0-1,0 1 1,1-1-1,1 1 1,0 0-1,0 0 0,2 0 1,-2 17-1,4-28-254,-1 0 0,1 0 0,-1 0 0,1 0 0,0 0 0,-1 0 0,1 0 0,0 0 0,0 0 0,-1 0 0,1 0-1,0-1 1,0 1 0,0 0 0,0 0 0,0-1 0,1 1 0,-1-1 0,0 1 0,0-1 0,0 0 0,0 1 0,0-1 0,1 0-1,-1 0 1,0 0 0,0 1 0,1-2 0,1 1 0,49 0-156,-38-1-187,-8 1 253,0 1 0,0-1 0,0 1 1,0 0-1,0 0 0,0 0 0,0 1 1,-1 0-1,1 0 0,-1 1 0,1-1 1,8 7-1,-11-7 100,-1 0 1,0 0 0,0 1-1,0-1 1,0 0-1,0 1 1,-1 0-1,1-1 1,-1 1 0,1 0-1,-1 0 1,0 0-1,0-1 1,-1 1 0,1 0-1,0 0 1,-1 0-1,0 0 1,0 1 0,0-1-1,0 0 1,0 0-1,-1 0 1,1 0-1,-1 0 1,0 0 0,-2 5-1,0 0 126,-1 0-1,0 1 1,0-1-1,-1-1 1,0 1-1,-1-1 1,0 0-1,-10 10 1,1-3 186,0 0-1,-31 19 1,44-31-433,0 0 1,0-1-1,0 0 1,0 1-1,0-1 1,-1 0-1,1 0 1,0 0-1,-1-1 1,1 1-1,0 0 0,-1-1 1,1 0-1,-1 1 1,1-1-1,0 0 1,-1 0-1,1 0 1,-1-1-1,1 1 1,-1-1-1,1 1 0,-3-2 1,3 0-242,-1 0 0,1 0 0,0 0 0,0-1 0,0 1 0,0-1 0,0 1 1,0-1-1,1 0 0,-1 0 0,1 0 0,0 1 0,0-1 0,0-1 0,0 1 0,1 0 0,-1-4 0,-6-36-8053</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19:42.532"/>
    </inkml:context>
    <inkml:brush xml:id="br0">
      <inkml:brushProperty name="width" value="0.025" units="cm"/>
      <inkml:brushProperty name="height" value="0.025" units="cm"/>
    </inkml:brush>
  </inkml:definitions>
  <inkml:trace contextRef="#ctx0" brushRef="#br0">0 7 18161,'0'0'6983,"67"0"-4485,-37 0-1185,3 0-1024,1 0-610,0 0-4163,1-6-6566</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28.162"/>
    </inkml:context>
    <inkml:brush xml:id="br0">
      <inkml:brushProperty name="width" value="0.025" units="cm"/>
      <inkml:brushProperty name="height" value="0.025" units="cm"/>
    </inkml:brush>
  </inkml:definitions>
  <inkml:trace contextRef="#ctx0" brushRef="#br0">7 2 17713,'0'0'14098,"-6"-1"-13532,35 4-366,10 0-137,0 2 1,50 13-1,-56-7-63,-14-6 0,-1 1 0,0 1 0,23 13 0,-89-26 0,-192-27 0,222 34 0,26 7 0,25 7 0,36-3 0,112 3 0,-90-9 0,-90-6-227,-1 0 39,0 0 1,0 0 0,0 0 0,0 0-1,0 0 1,0-1 0,0 1-1,0 0 1,0 0 0,0 0 0,0 0-1,0 0 1,0 0 0,0-1 0,0 1-1,0 0 1,0 0 0,0 0-1,0 0 1,0 0 0,0 0 0,0 0-1,0-1 1,0 1 0,2-1-2997,-16-8-5507</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29.036"/>
    </inkml:context>
    <inkml:brush xml:id="br0">
      <inkml:brushProperty name="width" value="0.025" units="cm"/>
      <inkml:brushProperty name="height" value="0.025" units="cm"/>
    </inkml:brush>
  </inkml:definitions>
  <inkml:trace contextRef="#ctx0" brushRef="#br0">1 48 8456,'0'0'13794,"1"-9"-12032,4-26-6,-2 31 1044,0 13-1858,0 12-183,-5 84 1131,0-52-2936,6 68-1,1-135-9288,-4-7 3736</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1.760"/>
    </inkml:context>
    <inkml:brush xml:id="br0">
      <inkml:brushProperty name="width" value="0.025" units="cm"/>
      <inkml:brushProperty name="height" value="0.025" units="cm"/>
    </inkml:brush>
  </inkml:definitions>
  <inkml:trace contextRef="#ctx0" brushRef="#br0">0 52 6406,'0'0'23062,"61"-27"-21877,-17 19-480,4 1-513,-3 1-192,-3 3-256,-9 3-1058,-7 0-1280,-9 0-1058,-8 0-1152</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29.380"/>
    </inkml:context>
    <inkml:brush xml:id="br0">
      <inkml:brushProperty name="width" value="0.025" units="cm"/>
      <inkml:brushProperty name="height" value="0.025" units="cm"/>
    </inkml:brush>
  </inkml:definitions>
  <inkml:trace contextRef="#ctx0" brushRef="#br0">9 0 12492,'0'0'4527,"0"11"-1847,-4 86 1225,-1 78-337,5-172-3480,0 1-1,0-1 0,1 1 1,-1-1-1,1 1 0,0-1 1,0 0-1,0 0 0,1 1 1,-1-1-1,1 0 1,-1 0-1,1 0 0,0 0 1,0-1-1,1 1 0,-1 0 1,0-1-1,1 0 0,4 4 1,-4-5-23,-1 0 0,1 0 1,-1 0-1,1 0 0,-1-1 1,1 1-1,0-1 0,-1 1 1,1-1-1,0 0 0,-1 0 1,1-1-1,0 1 0,-1-1 1,1 1-1,0-1 0,-1 0 1,1 1-1,-1-1 0,0-1 1,1 1-1,-1 0 0,0-1 0,1 1 1,-1-1-1,3-3 0,6-4 129,-1 0 0,-1-1 0,1 0 0,-2 0 0,1-1 0,-2 0 0,1-1 0,7-18 0,-15 31-191,0-1 0,-1 0 1,1 0-1,0 0 0,-1 0 0,1 0 0,0 0 0,-1 0 0,1 1 1,-1-1-1,1 0 0,0 0 0,-1 0 0,1-1 0,0 1 0,-1 0 1,1 0-1,-1 0 0,1 0 0,0 0 0,-1 0 0,1 0 1,0-1-1,-1 1 0,1 0 0,0 0 0,0 0 0,-1-1 0,1 1 1,0 0-1,-1 0 0,1-1 0,0 1 0,0 0 0,0-1 0,-1 1 1,1 0-1,0-1 0,0 1 0,0 0 0,0-1 0,0 1 0,0 0 1,0-1-1,0 1 0,0-1 0,-1 1 0,2 0 0,-1-1 1,0 1-1,0 0 0,0-1 0,0 1 0,0-1 0,0 1 0,0 0 1,0-1-1,0 1 0,1 0 0,-1-1 0,0 1 0,0 0 0,1-1 1,-25 15 45,19-11-100,1 0-427,0-1 0,0 1 0,0 0 1,1 0-1,-1 0 0,1 0 0,0 0 0,0 1 0,0 0 0,0 0 0,1-1 0,-1 1 0,1 1 0,0-1 0,1 0 0,-1 1 0,-2 7 0,4-5-8100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22:30.907"/>
    </inkml:context>
    <inkml:brush xml:id="br0">
      <inkml:brushProperty name="width" value="0.025" units="cm"/>
      <inkml:brushProperty name="height" value="0.025" units="cm"/>
    </inkml:brush>
  </inkml:definitions>
  <inkml:trace contextRef="#ctx0" brushRef="#br0">64 113 11050,'0'0'8606,"-3"-9"-6252,-8-24-357,2 20 480,1 18-1116,0 17-784,6-12-544,1 0 1,1-1 0,-1 1-1,2 0 1,-1 0 0,1 0-1,1-1 1,0 1 0,0 0-1,1-1 1,0 0 0,7 14-1,-10-23-19,0 1 1,0-1-1,1 1 0,-1-1 0,0 1 0,1-1 0,-1 1 0,1-1 1,-1 0-1,1 1 0,-1-1 0,0 1 0,1-1 0,0 0 0,-1 1 1,1-1-1,-1 0 0,1 0 0,-1 1 0,1-1 0,-1 0 0,1 0 0,0 0 1,-1 0-1,1 0 0,-1 0 0,1 0 0,0 0 0,-1 0 0,1 0 1,-1 0-1,1 0 0,0-1 0,-1 1 0,1 0 0,-1 0 0,1 0 1,-1-1-1,1 1 0,-1 0 0,1-1 0,-1 1 0,1-1 0,-1 1 1,1 0-1,-1-1 0,1 1 0,-1-1 0,0 1 0,1-1 0,-1 1 0,0-1 1,0 1-1,1-1 0,-1 0 0,0 1 0,0-1 0,0 1 0,0-1 1,0-1-1,12-37 1317,-10 28-1156,0 0-1,-1 0 0,-1-1 0,0 1 0,-2-16 0,2 25-154,0 0 0,-1 0-1,1 0 1,-1-1 0,0 1-1,0 0 1,1 0 0,-1 0-1,0 0 1,-1 0 0,1 0-1,0 1 1,-1-1 0,1 0-1,-1 1 1,1-1 0,-1 1-1,0-1 1,1 1 0,-1 0-1,0 0 1,0 0 0,0 0-1,0 0 1,0 0 0,0 0-1,0 0 1,-1 1 0,1 0-1,0-1 1,0 1 0,0 0-1,-4 0 1,4 0-20,1 1 0,-1-1 0,1 1 0,0-1 0,-1 1 0,1 0 0,0-1 0,0 1 0,-1 0 0,1 0 0,0 0 0,0 0 0,0 0 0,0 0 0,0 0 0,0 0 0,0 0 0,1 1 0,-1-1 0,0 0 0,1 1 0,-1-1 0,1 0 0,-1 1 0,1-1 0,0 1 0,-1-1 0,1 0 0,0 1 0,0 2 0,-2 55 0,2-48 0,0 1 0,-1-8 0,1 0 0,-1-1 0,1 1 0,0 0 0,0-1 0,0 1 0,1 0 0,-1 0 0,1-1 0,0 1 0,0-1 0,0 1 0,2 3 0,5-38 0,2-67 0,-10 98 0,1 0 0,-1 0 0,0-1 0,1 1 0,-1 0 0,0 0 0,1 0 0,-1 0 0,0 0 0,1 0 0,-1 0 0,0 0 0,1 0 0,-1 1 0,0-1 0,0 0 0,1 0 0,-1 0 0,0 0 0,1 0 0,-1 0 0,0 1 0,0-1 0,1 0 0,-1 0 0,0 0 0,0 1 0,0-1 0,1 0 0,-1 0 0,0 1 0,0-1 0,0 0 0,0 1 0,1-1 0,-1 0 0,0 0 0,0 1 0,0-1 0,0 0 0,0 1 0,0-1 0,0 0 0,0 1 0,0 0 0,9 15 0,-4-3 0,-3-6 0,0 0 0,1 0 0,0 0 0,0-1 0,1 1 0,6 8 0,-10-16 0,1 1 0,0 0 0,-1-1 0,1 1 0,-1-1 0,1 1 0,-1-1 0,0 1 0,1-1 0,-1 1 0,0-1 0,1 0 0,-1 1 0,0-1 0,1 1 0,-1-1 0,0 0 0,0 1 0,0-1 0,0 0 0,0 1 0,0-1 0,0 0 0,0 1 0,0-1 0,0-1 0,3-24 0,-2 16 0,-1 5 0,1-1 0,-1 1 0,0-1 0,-1 1 0,1-1 0,-2-6 0,1 11 0,1 0 0,-1 0 0,1 0 0,-1 0 0,0 0 0,1 0 0,-1-1 0,0 2 0,0-1 0,0 0 0,1 0 0,-1 0 0,0 0 0,0 0 0,0 1 0,-1-1 0,1 0 0,0 1 0,0-1 0,0 1 0,0 0 0,0-1 0,-1 1 0,1 0 0,0-1 0,0 1 0,-1 0 0,1 0 0,0 0 0,0 0 0,-3 1 0,3-1 0,0 1 0,-1 0 0,1-1 0,0 1 0,0 0 0,0 0 0,0 0 0,0 0 0,0 0 0,0 0 0,0 0 0,0 0 0,1 0 0,-1 0 0,0 0 0,1 1 0,-1-1 0,1 0 0,-1 0 0,1 1 0,-1-1 0,1 0 0,0 1 0,0-1 0,0 1 0,0-1 0,0 2 0,-2 44 0,2-42 0,0-4-1,-1 0-1,1 0 1,0 0 0,0 0 0,0 0-1,1 0 1,-1 0 0,0 0 0,0 0-1,0 0 1,1 0 0,-1 0 0,0 0-1,1 0 1,-1-1 0,1 1-1,-1 0 1,1 0 0,1 1 0,-2-2-2,1 0 1,-1 0 0,1 1 0,-1-1 0,1 0-1,0 0 1,-1 0 0,1 0 0,-1 0-1,1 0 1,-1 0 0,1 0 0,0 0-1,-1-1 1,1 1 0,-1 0 0,1 0 0,-1 0-1,1-1 1,-1 1 0,1 0 0,-1-1-1,1 0 1,3-1-4,-1-1 0,0 1 0,-1-1 0,1 0 0,0 0 0,-1-1 0,0 1 0,3-4 0,-1-2 18,1-1 0,-1 0 0,-1 0 0,1 0 0,-2-1 0,0 1 0,0-1 1,-1 0-1,0 1 0,-1-21 0,0 30-12,0 1 0,0 0 0,0-1 0,0 1 0,0 0 0,0-1 1,-1 1-1,1 0 0,0 0 0,0-1 0,0 1 0,0 0 0,-1 0 0,1-1 0,0 1 0,0 0 0,0 0 0,-1 0 0,1-1 0,0 1 1,0 0-1,-1 0 0,1 0 0,0 0 0,0 0 0,-1 0 0,1-1 0,0 1 0,-1 0 0,1 0 0,0 0 0,-1 0 0,1 0 1,0 0-1,0 0 0,-1 0 0,1 0 0,0 0 0,-1 0 0,1 0 0,0 1 0,0-1 0,-1 0 0,1 0 0,0 0 0,-1 0 0,1 0 1,0 1-1,0-1 0,0 0 0,-1 0 0,1 0 0,0 1 0,-13 11-20,10-2-161,0 0-1,0 0 1,1 0 0,1 1-1,-1-1 1,2 17-1,2 10-7298,-1-32 519</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4.902"/>
    </inkml:context>
    <inkml:brush xml:id="br0">
      <inkml:brushProperty name="width" value="0.025" units="cm"/>
      <inkml:brushProperty name="height" value="0.025" units="cm"/>
    </inkml:brush>
  </inkml:definitions>
  <inkml:trace contextRef="#ctx0" brushRef="#br0">107 30 3331,'-7'-4'1363,"0"1"0,0 0 0,0 0 0,0 1 0,0 0 0,-13-2 0,-25 1 14005,97 14-13376,-15-2-1801,38 0 261,1-2 0,124-7 0,-138-10 299,-31-2-1874,-30 11 715,1 0 1,-1 1 0,0-1-1,0 0 1,0 0-1,0 0 1,0 0 0,0 0-1,0 0 1,0 0 0,0-1-1,-1 1 1,1 0 0,0 0-1,-1-1 1,1-1 0</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6.320"/>
    </inkml:context>
    <inkml:brush xml:id="br0">
      <inkml:brushProperty name="width" value="0.025" units="cm"/>
      <inkml:brushProperty name="height" value="0.025" units="cm"/>
    </inkml:brush>
  </inkml:definitions>
  <inkml:trace contextRef="#ctx0" brushRef="#br0">45 98 14926,'0'0'3689,"9"-10"-1591,-3 3-1684,1 0-1,0 0 1,0 0 0,1 1 0,0 0-1,0 1 1,0-1 0,1 2-1,0-1 1,0 1 0,16-5 0,-7 5 222,1 0 1,0 1-1,37 0 1,-56 3-611,1 0-1,0 0 0,-1 0 1,1 0-1,-1 1 1,1-1-1,0 0 1,-1 0-1,1 1 1,0-1-1,-1 0 1,1 1-1,-1-1 1,1 0-1,-1 1 0,1-1 1,-1 1-1,1-1 1,-1 1-1,0-1 1,1 1-1,-1 0 1,0-1-1,1 1 1,-1-1-1,0 1 1,0 0-1,1-1 0,-1 1 1,0 0-1,0-1 1,0 1-1,0 0 1,0-1-1,0 1 1,0 0-1,0-1 1,0 1-1,0 0 1,-1-1-1,1 1 1,0 0-1,0-1 0,-1 2 1,-12 31 825,-7-5-526,-1-1 0,-1-1 0,-1-1 0,-33 28 1,25-24-20,0 2 1,-27 35 0,57-64-307,-1 0 0,1 0 0,-1 0 0,1 1 0,0-1 0,0 0 0,0 0 0,0 1 0,0-1 0,1 0 0,-1 1 0,0 2 0,1-4 0,0 0 0,0 0 0,0 0 0,1-1 0,-1 1 0,0 0 0,0-1 0,1 1 0,-1 0 0,0-1 0,1 1 0,-1 0 0,1-1 0,-1 1 0,1 0 0,-1-1 0,1 1 0,-1-1 0,1 1 0,-1-1 0,1 0 0,0 1 0,-1-1 0,1 1 0,1-1 0,5 2 0,1 0 0,-1-1 0,0 0 0,0-1 0,1 0 0,10-1 0,0 1 0,79-8-3235,-80 5 1779,1 0 1,-1-2-1,0 0 0,0-1 0,-1 0 0,22-13 0,-8 0-7539</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6.690"/>
    </inkml:context>
    <inkml:brush xml:id="br0">
      <inkml:brushProperty name="width" value="0.025" units="cm"/>
      <inkml:brushProperty name="height" value="0.025" units="cm"/>
    </inkml:brush>
  </inkml:definitions>
  <inkml:trace contextRef="#ctx0" brushRef="#br0">0 159 11115,'0'0'17638,"12"0"-16656,-11 0-955,5 0 17,-1 0 0,1 0 1,-1 0-1,1-1 1,-1 0-1,1 0 0,-1 0 1,0-1-1,0 0 0,1 0 1,-1 0-1,0 0 0,-1-1 1,1 0-1,6-5 0,18-20 357,45-55-1,-58 64 422,-16 79-149,-11 4-612,4-32-192,2 1 0,1-1-1,1 55 1,6-68-3131,3-9-4223</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8.274"/>
    </inkml:context>
    <inkml:brush xml:id="br0">
      <inkml:brushProperty name="width" value="0.025" units="cm"/>
      <inkml:brushProperty name="height" value="0.025" units="cm"/>
    </inkml:brush>
  </inkml:definitions>
  <inkml:trace contextRef="#ctx0" brushRef="#br0">0 1 9993,'0'0'8702,"7"9"-8104,13 13-506,1-2 0,1 1 0,0-2 0,1-1-1,2-1 1,28 15 0,23 6-3533,0-10-4513,-57-23 2424</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3:28.600"/>
    </inkml:context>
    <inkml:brush xml:id="br0">
      <inkml:brushProperty name="width" value="0.025" units="cm"/>
      <inkml:brushProperty name="height" value="0.025" units="cm"/>
    </inkml:brush>
  </inkml:definitions>
  <inkml:trace contextRef="#ctx0" brushRef="#br0">0 1 5733,'0'0'4901,"78"55"-4196,-37-31 192,0 1-289,0-3-512,0-3-96,-7-4 64,-2 1-288,-3-5 0,-7-2-513,1 0-192,-2-2-96,-3 0-993,0 1-512,0 1-2787</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0.625"/>
    </inkml:context>
    <inkml:brush xml:id="br0">
      <inkml:brushProperty name="width" value="0.025" units="cm"/>
      <inkml:brushProperty name="height" value="0.025" units="cm"/>
    </inkml:brush>
  </inkml:definitions>
  <inkml:trace contextRef="#ctx0" brushRef="#br0">0 204 6342,'0'0'12364,"1"-9"-10218,2 0-1743,-1 0 0,2 0 0,-1 1 0,1-1 0,1 1 0,-1 0 0,1 0 0,1 0 0,0 1 0,0 0 0,0 0 0,1 0 0,9-7 0,-8 7-146,-2 0-131,0 0 1,1 1-1,0 0 1,0 0-1,0 0 1,1 1-1,0 1 1,0-1-1,0 1 0,0 0 1,1 1-1,11-3 1,-19 6-125,-1 0 0,1 0 0,0 0 0,-1 1 0,1-1 0,-1 0 0,1 0 0,-1 1 0,1-1 0,-1 0 0,1 1 0,-1-1 0,1 1 0,-1-1 0,1 0 0,-1 1 0,0-1 0,1 1 0,-1-1 0,0 1 0,1 0 0,-1-1 0,0 1 0,0-1 0,1 1 0,-1-1 0,0 1 0,0 0 0,0-1 0,0 1 0,0 0 0,0-1 0,0 1 0,0 0 0,0 30 165,-1-24-94,-1 10 45,-1 1 1,-1-1-1,-1 0 1,0 0-1,-1-1 1,-1 0 0,-9 18-1,8-20 33,1 1 0,1 0 0,0 0 0,1 1 0,0 0 0,1 0 0,-3 33 0,7-49-144,0 1 1,0 0-1,1 0 0,-1 0 1,0-1-1,0 1 0,0 0 0,0 0 1,1-1-1,-1 1 0,0 0 0,1-1 1,-1 1-1,0 0 0,1-1 0,-1 1 1,1-1-1,-1 1 0,1 0 1,-1-1-1,1 1 0,0-1 0,-1 1 1,1-1-1,0 0 0,-1 1 0,1-1 1,1 1-1,26 0 163,-19-2-113,0-1 1,0 0-1,-1-1 0,12-5 0,109-62-2251,-50 12-8397,-46 27-401</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1.047"/>
    </inkml:context>
    <inkml:brush xml:id="br0">
      <inkml:brushProperty name="width" value="0.025" units="cm"/>
      <inkml:brushProperty name="height" value="0.025" units="cm"/>
    </inkml:brush>
  </inkml:definitions>
  <inkml:trace contextRef="#ctx0" brushRef="#br0">0 386 16784,'0'0'13527,"9"-10"-12320,7-10-1047,-2-1 0,0 0 0,-2-1 0,0 0 1,-2-1-1,14-42 0,-15 32-113,5-48-1,-3 13-11,0 117-467,-7-27 444,2 14 107,17 58-1,-21-86-105,0-1 0,1 1 0,0-1 0,0 0 0,1 0 0,0 0 0,0-1 1,1 1-1,0-1 0,0 0 0,0 0 0,1-1 0,12 10 0,15-4-2060,-31-11 1657,0 0 1,0 0-1,1 0 1,-1 0-1,0 0 1,0 0-1,0-1 1,0 1-1,0-1 0,1 1 1,-1-1-1,0 0 1,0 0-1,2-1 1,12-17-8633</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2.156"/>
    </inkml:context>
    <inkml:brush xml:id="br0">
      <inkml:brushProperty name="width" value="0.025" units="cm"/>
      <inkml:brushProperty name="height" value="0.025" units="cm"/>
    </inkml:brush>
  </inkml:definitions>
  <inkml:trace contextRef="#ctx0" brushRef="#br0">1 69 7911,'0'-1'11652,"6"-2"-4405,9-3-3093,17-6-3960,14-5-3012,-24 8 4586,2-6-1045,-25 14-678,-1 0 0,1 1 0,0-1 0,-1 1 0,1-1 0,0 1 0,-1-1 0,1 1 0,0 0 0,-1 0 0,1 0 0,-1-1 0,1 1 0,0 1 0,-1-1 0,1 0 0,-2 0 0,-6 2-219,5-1-3112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41.991"/>
    </inkml:context>
    <inkml:brush xml:id="br0">
      <inkml:brushProperty name="width" value="0.025" units="cm"/>
      <inkml:brushProperty name="height" value="0.025" units="cm"/>
    </inkml:brush>
  </inkml:definitions>
  <inkml:trace contextRef="#ctx0" brushRef="#br0">0 292 6854,'0'0'1719,"11"-2"-971,664-79 1718,-437 56-1888,309-17 446,83 47-180,482-6-215,-632-17-478,183-3 275,-202 26 42,515-14 179,817 0-225,213-18 774,-1594 3-1079,-410 24-379,0 0 1,0 0-1,0 0 0,0 0 0,0-1 0,0 1 1,0 0-1,0-1 0,0 1 0,0-1 0,0 0 0,0 0 1,0 0-1,-1 0 0,1 0 0,0 0 0,-1 0 0,1 0 1,-1-1-1,1 1 0,1-4 0,10-18-7879</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12.099"/>
    </inkml:context>
    <inkml:brush xml:id="br0">
      <inkml:brushProperty name="width" value="0.025" units="cm"/>
      <inkml:brushProperty name="height" value="0.025" units="cm"/>
    </inkml:brush>
  </inkml:definitions>
  <inkml:trace contextRef="#ctx0" brushRef="#br0">0 82 17360,'0'0'11563,"63"9"-10570,-6-14-512,5-3-353,2-4-128,-5-2-545,-6-1-2594,-8-3-3971,-2-1-10507</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3.881"/>
    </inkml:context>
    <inkml:brush xml:id="br0">
      <inkml:brushProperty name="width" value="0.025" units="cm"/>
      <inkml:brushProperty name="height" value="0.025" units="cm"/>
    </inkml:brush>
  </inkml:definitions>
  <inkml:trace contextRef="#ctx0" brushRef="#br0">0 255 10570,'21'-11'10362,"4"-7"-3975,9-9-2780,24-23-3456,58-45-730,-102 85 448,-8 5-33,0 0 0,0 1 0,0-1 0,1 1 0,-1 1 0,1-1 1,0 1-1,0 0 0,0 1 0,1 0 0,7-2 0,-15 4 14,0 0-1,1 1 0,-1-1 1,0 0-1,0 0 0,0 1 1,0-1-1,1 0 1,-1 0-1,0 1 0,0-1 1,0 0-1,0 0 1,0 1-1,0-1 0,0 0 1,0 1-1,0-1 0,0 0 1,0 0-1,0 1 1,0-1-1,0 0 0,0 0 1,0 1-1,0-1 0,0 0 1,0 1-1,0-1 1,0 0-1,0 0 0,-1 1 1,1-1-1,0 0 0,0 0 1,0 0-1,0 1 1,-1-1-1,1 0 0,0 0 1,0 0-1,-1 1 1,1-1-1,0 0 0,-1 0 1,-9 12-8195,-2-8-4045</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4.320"/>
    </inkml:context>
    <inkml:brush xml:id="br0">
      <inkml:brushProperty name="width" value="0.025" units="cm"/>
      <inkml:brushProperty name="height" value="0.025" units="cm"/>
    </inkml:brush>
  </inkml:definitions>
  <inkml:trace contextRef="#ctx0" brushRef="#br0">1 345 12908,'0'0'17441,"8"-7"-16454,-1 1-928,-1 0 0,0 0 1,0-1-1,-1 1 0,0-1 0,0 0 0,0-1 0,-1 1 0,-1-1 0,1 0 0,-1 0 0,0 0 0,-1-1 0,2-10 0,4-26 25,-2 0 0,-1-81-1,-5 126-89,0 0-1,0 0 0,0 0 0,0 0 0,0 0 0,0 0 1,0 0-1,0 0 0,0 0 0,0 0 0,1 0 1,-1 0-1,0 0 0,0 0 0,0 0 0,0 0 0,0 0 1,0 0-1,0 0 0,0 0 0,0 0 0,0 0 0,0 0 1,1 0-1,-1 0 0,0 0 0,0 0 0,0 0 1,0 0-1,0 0 0,0 0 0,0 0 0,0 0 0,0 0 1,0 0-1,0 0 0,0 0 0,0 0 0,0-1 1,0 1-1,0 0 0,0 0 0,0 0 0,0 0 0,0 0 1,0 0-1,0 0 0,0 0 0,7 13-130,4 21 117,-1 8 126,-4-13-23,15 42 0,-19-64-76,0-2 0,1 1 0,-1 0 0,1 0 0,1-1 0,-1 0 0,1 1 0,0-1 0,0-1 0,0 1 0,1-1 0,9 8 0,-12-11-114,0 0 0,-1 0 0,1 0 0,0 0 0,0-1 0,0 1-1,0 0 1,0-1 0,-1 0 0,1 1 0,0-1 0,0 0 0,0 0 0,0 0-1,0 0 1,0-1 0,0 1 0,0 0 0,0-1 0,0 1 0,0-1-1,0 0 1,-1 0 0,1 0 0,0 0 0,-1 0 0,1 0 0,0 0 0,-1 0-1,1-1 1,-1 1 0,0 0 0,2-3 0,2-2-1204,0-1-1,-1 1 0,0-1 1,0 0-1,-1 0 1,6-15-1,4-29-7608</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4.710"/>
    </inkml:context>
    <inkml:brush xml:id="br0">
      <inkml:brushProperty name="width" value="0.025" units="cm"/>
      <inkml:brushProperty name="height" value="0.025" units="cm"/>
    </inkml:brush>
  </inkml:definitions>
  <inkml:trace contextRef="#ctx0" brushRef="#br0">2 1 16143,'0'13'1927,"0"18"-116,-2-9-575,2 0 0,1 0 0,1 0-1,0 0 1,7 23 0,-7-39-1147,0 0 1,-1-1-1,2 1 1,-1-1-1,1 0 1,0 0-1,0 0 1,0 0-1,1 0 1,-1-1-1,1 1 1,1-1-1,-1 0 1,0 0-1,1-1 1,0 1-1,0-1 1,0 0-1,0 0 1,0-1-1,1 0 1,-1 0-1,1 0 1,-1 0-1,11 1 1,-6-2 96,-1 0 1,1 0 0,-1-1-1,0 0 1,1-1 0,-1 0 0,1 0-1,11-4 1,-18 4-138,0 0 0,0 0-1,0 0 1,0-1 0,-1 1 0,1-1 0,0 1-1,-1-1 1,1 0 0,-1 0 0,0 0 0,0 0-1,1 0 1,-1-1 0,-1 1 0,1-1 0,0 1-1,-1-1 1,1 0 0,-1 1 0,0-1 0,0 0-1,0 0 1,0 0 0,0 0 0,-1 0 0,1 0-1,-1 0 1,0-4 0,0 7-49,0-1 0,0 1 0,0-1 0,0 1 0,0-1 0,0 1 0,-1-1 0,1 0 0,0 1 0,0-1 0,0 1 0,-1-1 0,1 1 0,0 0 0,-1-1 0,1 1 0,0-1 0,-1 1 0,1-1 0,-1 1 0,1 0 0,0-1 0,-1 1 0,1 0 0,-1 0 0,1-1 0,-1 1 0,1 0 0,-1 0 0,0-1 0,-23 1 0,-20 13 0,-6 21 76,48-31-98,0-1-1,-1 0 1,1 0 0,0 1-1,1-1 1,-1 1-1,0-1 1,1 1 0,-1 0-1,1 0 1,0 0 0,0 0-1,0 0 1,0 0-1,1 0 1,-2 6 0,2-8-119,0-1 1,1 1 0,-1 0-1,0-1 1,0 1-1,0 0 1,0-1 0,0 1-1,1 0 1,-1-1 0,0 1-1,1 0 1,-1-1-1,0 1 1,1-1 0,-1 1-1,1 0 1,-1-1 0,1 1-1,-1-1 1,1 0-1,-1 1 1,1-1 0,-1 1-1,1-1 1,0 0 0,-1 1-1,1-1 1,0 0-1,0 1 1,25 1-6578,-20-3 4549,28 1-10649</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6.986"/>
    </inkml:context>
    <inkml:brush xml:id="br0">
      <inkml:brushProperty name="width" value="0.025" units="cm"/>
      <inkml:brushProperty name="height" value="0.025" units="cm"/>
    </inkml:brush>
  </inkml:definitions>
  <inkml:trace contextRef="#ctx0" brushRef="#br0">1 1 22197,'0'0'2114,"40"61"-416,-18-34-770,4-1-575,1-2-65,-6-8-192,-1-4-32,-2-5-128,-6-7-448,-6 0-129,-6-5-224,0-10-448,-11-3-1634,-9-5-2082,-6-3-5701</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7.340"/>
    </inkml:context>
    <inkml:brush xml:id="br0">
      <inkml:brushProperty name="width" value="0.025" units="cm"/>
      <inkml:brushProperty name="height" value="0.025" units="cm"/>
    </inkml:brush>
  </inkml:definitions>
  <inkml:trace contextRef="#ctx0" brushRef="#br0">0 1 12043,'0'0'16848,"18"63"-15983,-3-54-673,1-5-192,2-4-961,1-13-2081,-1-12-1379,-1-4-3330</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7.683"/>
    </inkml:context>
    <inkml:brush xml:id="br0">
      <inkml:brushProperty name="width" value="0.025" units="cm"/>
      <inkml:brushProperty name="height" value="0.025" units="cm"/>
    </inkml:brush>
  </inkml:definitions>
  <inkml:trace contextRef="#ctx0" brushRef="#br0">0 1 13325,'0'0'3272,"2"10"-549,1 8-1620,5 28 1161,-5-29 2136,-3-21-4424,1 0 0,0 1-1,0-1 1,0 0 0,0 1 0,1-1-1,0 1 1,-1-1 0,1 1 0,0 0 0,1-1-1,-1 1 1,1 1 0,-1-1 0,1 0 0,0 0-1,0 1 1,0 0 0,0 0 0,0 0-1,1 0 1,-1 0 0,1 0 0,-1 1 0,1 0-1,0-1 1,-1 2 0,1-1 0,0 0-1,0 1 1,0-1 0,6 1 0,-3 1 41,0-1 0,-1 1 1,1 0-1,0 0 0,-1 1 1,1 0-1,-1 0 0,0 1 1,0-1-1,0 1 0,0 1 1,0-1-1,0 1 0,-1 0 1,0 0-1,0 1 1,0-1-1,6 8 0,-8-7 175,0 0 0,1 1-1,-2-1 1,1 1 0,-1-1-1,1 1 1,-2 0 0,1 0 0,-1 0-1,0 0 1,0 0 0,0 0-1,-1 0 1,0 0 0,0 0 0,-2 8-1,2-11-103,-1 1-1,0-1 1,0 0 0,0 0-1,0 0 1,0-1-1,-1 1 1,1 0 0,-1 0-1,0-1 1,0 1-1,0-1 1,0 0 0,0 1-1,-1-1 1,1 0-1,0 0 1,-1 0 0,0-1-1,1 1 1,-1-1-1,0 1 1,0-1 0,0 0-1,0 0 1,0 0-1,0-1 1,0 1 0,0-1-1,-1 1 1,1-1-1,-4-1 1,7 1-88,-30-3-2131,28 3 1854,1 0-1,0-1 1,0 0-1,0 1 1,0-1-1,0 1 0,0-1 1,0 0-1,0 0 1,1 0-1,-1 1 1,0-1-1,0 0 0,1 0 1,-1 0-1,0 0 1,1 0-1,-1-1 1,1 1-1,0 0 0,-1 0 1,0-2-1,0-10-10169</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8.676"/>
    </inkml:context>
    <inkml:brush xml:id="br0">
      <inkml:brushProperty name="width" value="0.025" units="cm"/>
      <inkml:brushProperty name="height" value="0.025" units="cm"/>
    </inkml:brush>
  </inkml:definitions>
  <inkml:trace contextRef="#ctx0" brushRef="#br0">1 242 14798,'0'0'13741,"10"14"-12962,4 5-610,235 290 3079,-248-308-3229,-1 0-19,1 0 1,-1 0 0,1 0-1,-1-1 1,1 1-1,-1 0 1,1 0-1,0 0 1,0-1 0,-1 1-1,1 0 1,0-1-1,0 1 1,0 0-1,0-1 1,0 0 0,0 1-1,0-1 1,0 1-1,0-1 1,0 0-1,1 1 1,-8-25-1,-4 8 0,0 1 0,-2 0 0,0 1 0,-21-21 0,-11-12 0,44 47 0,0 0 0,0 0 0,1 0 0,-1 0 0,0 0 0,0 0 0,0 0 0,1 0 0,-1 0 0,0 0 0,0 0 0,0 0 0,1 0 0,-1 0 0,0 0 0,0 0 0,0 0 0,0-1 0,1 1 0,-1 0 0,0 0 0,0 0 0,0 0 0,0 0 0,1 0 0,-1-1 0,0 1 0,0 0 0,0 0 0,0 0 0,0 0 0,0-1 0,0 1 0,0 0 0,0 0 0,0 0 0,1-1 0,-1 1 0,0 0 0,0 0 0,0 0 0,0-1 0,0 1 0,0 0 0,0 0 0,-1 0 0,1 0 0,0-1 0,0 1 0,0 0 0,0 0 0,0-1 0,0 1 0,31 11 0,-18-7 0,-1 1 0,1-2 0,-1 0 0,15 2 0,-23-5 0,-1 0 0,0 0 0,1 0 0,-1 0 0,0 0 0,0-1 0,0 1 0,1-1 0,-1 0 0,0 0 0,0 0 0,0-1 0,0 1 0,0-1 0,0 1 0,-1-1 0,1 0 0,-1 0 0,1 0 0,-1-1 0,4-3 0,1-5 0,0 0 0,-1-1 0,0 0 0,-1 0 0,0 0 0,-1-1 0,0 0 0,-1 1 0,-1-1 0,0-1 0,1-20 0,-2 22 0,-1-1 0,-1 1 0,1-1 0,-2 1 0,0 0 0,0 0 0,-1 0 0,-1 0 0,0 0 0,0 1 0,-1-1 0,-10-15 0,13 25 0,1 0 0,-1 1 0,1-1 0,-1 1 0,0-1 0,0 1 0,0 0 0,0-1 0,0 1 0,0 0 0,0 0 0,0 1 0,0-1 0,0 0 0,0 1 0,-1-1 0,1 1 0,0 0 0,-1 0 0,1 0 0,0 0 0,0 0 0,-1 0 0,1 0 0,-3 2 0,2-2 0,1 1 0,0-1 0,0 0 0,-1 0 0,1 0 0,0 0 0,-1 0 0,1 0 0,0 0 0,-1-1 0,1 0 0,0 1 0,0-1 0,-1 0 0,1 0 0,0 0 0,-4-2 0,3-1 0,0 0 0,0 0 0,0-1 0,1 1 0,-1-1 0,1 1 0,-3-10 0,-3-4 0,16 58 0,20 24 0,3-2 0,42 63 0,-70-120 0,0 0 0,1-1 0,-1 0 0,1 0 0,0 0 0,0 0 0,0-1 0,7 6 0,-10-9 0,0 1 0,0-1 0,-1 1 0,1-1 0,0 0 0,0 0 0,0 1 0,0-1 0,0 0 0,0 0 0,0 0 0,0 0 0,-1 0 0,1 0 0,0 0 0,0 0 0,0 0 0,0 0 0,0-1 0,0 1 0,1-1 0,0 0 0,-1 0 0,0-1 0,0 1 0,0 0 0,1 0 0,-1-1 0,0 1 0,0-1 0,-1 1 0,1-1 0,0 0 0,-1 1 0,1-1 0,-1 0 0,1 1 0,0-3 0,4-43 0,-5 39 0,0 1 0,1-1 0,0 0 0,0 1 0,0-1 0,1 1 0,1 0 0,2-8 0,-4 14 0,0 1 0,-1-1 0,1 0 0,0 1 0,0-1 0,-1 0 0,1 1 0,0-1 0,0 1 0,0-1 0,0 1 0,0 0 0,0-1 0,0 1 0,0 0 0,0 0 0,0 0 0,0 0 0,0 0 0,0 0 0,0 0 0,0 0 0,0 0 0,0 0 0,0 0 0,0 1 0,0-1 0,0 0 0,0 1 0,0-1 0,0 1 0,0-1 0,0 1 0,-1-1 0,1 1 0,0 0 0,0-1 0,0 1 0,-1 0 0,1-1 0,-1 1 0,2 1 0,30 34 0,-32-36 0,18 31 0,-16-25 0,1 0 0,0 0 0,0-1 0,0 1 0,1-1 0,0 0 0,0 0 0,0 0 0,10 8 0,-13-17-546,0 1-1,0 0 1,0-1-1,0 1 1,-1-1 0,1 1-1,-1-1 1,0 1 0,0-1-1,-1-3 1,1 5-411,0-26-6703,-3-3-4490</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49.003"/>
    </inkml:context>
    <inkml:brush xml:id="br0">
      <inkml:brushProperty name="width" value="0.025" units="cm"/>
      <inkml:brushProperty name="height" value="0.025" units="cm"/>
    </inkml:brush>
  </inkml:definitions>
  <inkml:trace contextRef="#ctx0" brushRef="#br0">1 222 12075,'0'0'15290,"10"2"-13310,-8-1-1900,0 0 1,0-1-1,0 1 0,0 0 1,1-1-1,-1 0 0,0 1 1,1-1-1,-1 0 0,0 0 1,0 0-1,1-1 0,-1 1 1,0-1-1,0 1 0,1-1 1,-1 1-1,0-1 0,0 0 1,0 0-1,0 0 0,0-1 1,0 1-1,0 0 0,0-1 1,-1 1-1,1-1 0,0 1 1,-1-1-1,0 0 0,1 0 1,-1 0-1,0 0 0,0 0 1,0 0-1,0 0 0,0 0 1,0 0-1,-1 0 0,1-1 1,0-1-1,4-16-72,0 0 0,-1 0 0,-1-1 0,-1 1 0,-2-40 0,0 59-8,1 1 0,-1-1 0,0 0 0,0 1 0,0-1 0,0 0 0,0 1 0,0-1 0,0 0 0,0 1 0,0-1 0,0 0 0,0 1 0,0-1 0,0 0 0,0 1 0,-1-1 0,1 0 0,0 1 0,0-1 0,-1 1 0,1-1 0,0 0 0,-1 1 0,1-1 0,-1 1 0,1-1 0,-1 1 0,1 0 0,-1-1 0,1 1 0,-1-1 0,0 1 0,1 0 0,-1-1 0,1 1 0,-1 0 0,0 0 0,1 0 0,-1-1 0,0 1 0,1 0 0,-1 0 0,0 0 0,0 0 0,-1 1 0,1 0 0,0-1 0,0 1 0,0 0 0,0 0 0,-1 0 0,1 0 0,0 0 0,0 0 0,1 0 0,-1 1 0,0-1 0,0 0 0,1 0 0,-1 1 0,0-1 0,1 1 0,-1-1 0,1 0 0,-1 3 0,-3 20 0,1 1 0,2-1 0,0 27 0,1-43 0,1 1 0,-1-1 0,2 0 0,-1 0 0,1 0 0,0 0 0,1 0 0,0 0 0,0-1 0,0 1 0,1-1 0,10 14 0,-12-19-176,1 1-1,0-1 1,0 0 0,1 0-1,-1 0 1,0 0-1,1-1 1,-1 1 0,1-1-1,-1 0 1,1 0 0,0 0-1,-1 0 1,1 0 0,0-1-1,0 0 1,-1 0-1,1 0 1,0 0 0,0-1-1,-1 1 1,1-1 0,0 0-1,-1 0 1,1-1 0,6-2-1,19-19-7489</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0.575"/>
    </inkml:context>
    <inkml:brush xml:id="br0">
      <inkml:brushProperty name="width" value="0.025" units="cm"/>
      <inkml:brushProperty name="height" value="0.025" units="cm"/>
    </inkml:brush>
  </inkml:definitions>
  <inkml:trace contextRef="#ctx0" brushRef="#br0">75 729 10025,'0'0'4202,"-1"-8"-289,1 5-3741,-1-1 522,1-1 0,-1 1 0,0-1 0,0 1 0,0 0 0,-4-9 0,4 12-439,0 0-1,0-1 0,1 1 0,-1 0 0,0 0 0,-1 0 0,1 0 0,0 0 1,0 0-1,0 0 0,-1 0 0,1 0 0,0 0 0,-1 1 0,1-1 0,-1 1 0,1-1 1,0 1-1,-1-1 0,1 1 0,-1 0 0,0 0 0,1 0 0,-1 0 0,1 0 0,-1 0 1,1 0-1,-1 0 0,1 1 0,-2-1 0,1 1-188,0 1-1,1-1 1,-1 0-1,1 0 1,0 1 0,-1-1-1,1 1 1,0-1-1,0 1 1,0 0-1,0-1 1,0 1 0,0 0-1,1 0 1,-1 0-1,0-1 1,1 1 0,-1 0-1,1 0 1,0 0-1,0 0 1,0 0-1,0 0 1,0 3 0,3 52-110,-1-49 54,0 1-1,0-1 0,1 1 1,0-1-1,1 0 0,8 14 1,-10-18-8,0-1 1,0 0 0,0 0 0,0-1 0,0 1 0,1 0 0,-1-1 0,1 1-1,0-1 1,0 0 0,0 0 0,0 0 0,0 0 0,0-1 0,1 1 0,-1-1-1,0 0 1,1 1 0,4-1 0,-6-1-3,1 0 0,-1-1 0,0 0 0,0 1 0,0-1 0,0 0 0,0 0 0,0 0 0,0 0 0,0-1 0,-1 1 0,1 0 0,0-1 0,-1 1 0,1-1 0,-1 0 0,1 1 0,-1-1 0,0 0 0,0 0 0,0 0 0,0 0 0,0 0 0,0 0 0,0 0 0,-1 0 0,1 0 0,0-4 0,2-7 0,0 0 0,0-1 0,0-17 0,-2 21 0,0-1 0,0 1 0,-1 0 0,-1 0 0,1-1 0,-2 1 0,1 0 0,-1 0 0,-1 0 0,0 0 0,0 0 0,-1 1 0,-1-1 0,1 1 0,-1 0 0,-12-15 0,17 23 0,0 1 0,0 0 0,0 0 0,0-1 0,1 1 0,-1 0 0,0-1 0,0 1 0,0 0 0,0 0 0,1 0 0,-1-1 0,0 1 0,0 0 0,1 0 0,-1-1 0,0 1 0,0 0 0,1 0 0,-1 0 0,0 0 0,0 0 0,1-1 0,-1 1 0,0 0 0,1 0 0,-1 0 0,0 0 0,0 0 0,1 0 0,-1 0 0,0 0 0,1 0 0,-1 0 0,0 0 0,1 0 0,-1 0 0,0 1 0,0-1 0,1 0 0,-1 0 0,19-1 0,-18 1 0,160 0 0,-158 0 0,0 1 0,0-1 0,0 0 0,-1 1 0,1-1 0,0 1 0,0 0 0,-1 0 0,1 0 0,-1 0 0,1 0 0,-1 1 0,1-1 0,-1 1 0,0-1 0,4 5 0,23 36 0,-26-37 0,0 1 0,0 0 0,1-1 0,0 0 0,0 0 0,0 0 0,8 6 0,-12-10 0,0-1 0,0 0 0,1 0 0,-1 0 0,0 0 0,1-1 0,-1 1 0,0 0 0,1 0 0,-1 0 0,0 0 0,1 0 0,-1 0 0,0 0 0,0 0 0,1-1 0,-1 1 0,0 0 0,0 0 0,1 0 0,-1-1 0,0 1 0,0 0 0,0 0 0,1-1 0,-1 1 0,0 0 0,0 0 0,0-1 0,0 1 0,0 0 0,1 0 0,-1-1 0,0 1 0,0 0 0,0-1 0,0 1 0,0 0 0,0-1 0,0 1 0,0 0 0,0-1 0,0 1 0,0 0 0,0-1 0,0 1 0,-1 0 0,1 0 0,0-1 0,0-24 0,0 21 0,0-12 0,0 0 0,-2 1 0,0-1 0,-1 1 0,-8-28 0,9 36 0,-1 1 0,0-1 0,0 1 0,0 0 0,-1 0 0,0 0 0,0 1 0,0-1 0,-1 1 0,0 0 0,0 0 0,0 1 0,-1-1 0,1 1 0,-12-6 0,2 6 0,16 13 0,14 12 0,-12-19 0,-1 0 0,0-1 0,1 1 0,-1-1 0,1 1 0,-1-1 0,1 0 0,0 0 0,-1 0 0,1 0 0,0 0 0,0-1 0,0 0 0,-1 1 0,1-1 0,0 0 0,0 0 0,0 0 0,0-1 0,0 1 0,4-2 0,-3 0 0,-1 0 0,1 0 0,-1 0 0,1 0 0,-1-1 0,0 1 0,0-1 0,0 0 0,0 0 0,0 0 0,-1-1 0,0 1 0,3-6 0,1-2 0,0 0 0,-1-1 0,-1 0 0,0 0 0,0 0 0,-2-1 0,1 1 0,0-24 0,-3 35 0,-4-45 0,4 45 0,0 0 0,0 0 0,0 0 0,0 0 0,0 1 0,-1-1 0,1 0 0,0 0 0,0 0 0,-1 1 0,1-1 0,0 0 0,-1 0 0,1 1 0,-1-1 0,1 0 0,-1 1 0,1-1 0,-1 0 0,1 1 0,-1-1 0,0 1 0,1-1 0,-1 1 0,0-1 0,0 1 0,1 0 0,-1-1 0,0 1 0,0 0 0,1 0 0,-1-1 0,0 1 0,0 0 0,0 0 0,0 0 0,1 0 0,-1 0 0,0 0 0,0 0 0,0 0 0,0 0 0,1 1 0,-1-1 0,0 0 0,0 1 0,0-1 0,1 0 0,-1 1 0,0-1 0,0 1 0,-1 1 0,1 0 0,-1-1 0,1 1 0,-1 0 0,1 0 0,0 0 0,0 0 0,0 0 0,0 0 0,1 0 0,-1 1 0,0-1 0,1 0 0,-1 0 0,1 1 0,0 1 0,-2 44 0,2-39 0,-1 13 0,0-14 0,1-1 0,-1 0 0,2 1 0,-1-1 0,1 0 0,3 12 0,-4-17 0,1 0 0,0-1 0,0 1 0,0 0 0,0-1 0,0 1 0,1-1 0,-1 1 0,0-1 0,1 1 0,-1-1 0,1 0 0,-1 0 0,1 0 0,0 0 0,-1 0 0,1 0 0,0 0 0,0 0 0,0-1 0,0 1 0,0-1 0,0 0 0,0 1 0,-1-1 0,1 0 0,0 0 0,0 0 0,3 0 0,-2 0 0,1-1 0,-1 1 0,1 0 0,-1-1 0,1 0 0,-1 0 0,1 0 0,-1 0 0,1 0 0,-1-1 0,0 1 0,0-1 0,0 0 0,0 0 0,0 0 0,4-4 0,0-2 0,-1 0 0,0 0 0,0 0 0,6-13 0,-7 12 0,-1 1 0,2 0 0,-1 0 0,1 1 0,0 0 0,10-9 0,-15 15 0,0 0 0,0 0 0,0 0 0,0 0 0,0 0 0,0 1 0,1-1 0,-1 0 0,0 1 0,0-1 0,1 1 0,-1-1 0,1 1 0,-1 0 0,0 0 0,1-1 0,-1 1 0,1 0 0,-1 0 0,0 0 0,1 1 0,-1-1 0,1 0 0,-1 0 0,0 1 0,1-1 0,-1 1 0,0-1 0,0 1 0,1 0 0,1 1 0,1 2 0,1 1 0,-1-1 0,0 1 0,0 0 0,7 11 0,16 18 0,-27-34 0,0 0 0,0 1 0,1-1 0,-1 0 0,0 0 0,0 0 0,0 0 0,0 0 0,0 0 0,0 0 0,1 0 0,-1 0 0,0 0 0,0 0 0,0 0 0,0 0 0,1 0 0,-1 0 0,0 0 0,0 0 0,0 0 0,0 0 0,1 0 0,-1 0 0,0 0 0,0 0 0,0 0 0,0 0 0,0 0 0,1 0 0,-1 0 0,0-1 0,0 1 0,0 0 0,0 0 0,0 0 0,0 0 0,0 0 0,1 0 0,-1 0 0,0-1 0,0 1 0,0 0 0,0 0 0,0 0 0,0 0 0,0 0 0,0-1 0,0 1 0,0 0 0,0 0 0,0 0 0,0 0 0,0-1 0,0 1 0,0-16 0,-7-17 0,-3 13 0,-1 1 0,-16-21 0,-13-21 0,42 60-13,0 1 0,0-1 1,0 0-1,0 1 0,0-1 0,1 1 0,-1 0 0,0-1 0,0 1 1,1 0-1,2 1 0,-4-1-41,40-5-2348,-33 3 469,0 0 0,0 0 1,0-1-1,-1 0 1,15-8-1,-18 8 1109,0 0 0,0 0 1,0 0-1,-1 0 0,1-1 1,-1 1-1,0-1 0,1 0 1,-2 0-1,5-7 0,-5 7 1058,-1 1 0,1-1 0,-1 0 0,0 0 0,0 0 0,-1 0 0,1 0 0,-1-6 0,0 5 653,0 1 1,-1-1 0,1 1 0,-1-1-1,0 1 1,-1-1 0,-2-7 0,3 11-678,1 0 1,-1 0-1,1 0 0,-1 1 1,1-1-1,-1 0 0,1 0 1,-1 0-1,0 1 1,1-1-1,-1 0 0,0 0 1,0 1-1,0-1 1,1 1-1,-1-1 0,0 1 1,0-1-1,0 1 0,0 0 1,0-1-1,0 1 1,0 0-1,0 0 0,0-1 1,0 1-1,0 0 1,0 0-1,0 0 0,0 1 1,0-1-1,0 0 0,0 0 1,0 0-1,0 1 1,0-1-1,0 0 0,0 1 1,0-1-1,0 1 1,0-1-1,0 2 0,-1-1-67,0 1 0,1 0 0,-1 0 0,1 0 0,0 0 0,-1 0-1,1 0 1,0 0 0,0 0 0,0 0 0,1 0 0,-1 1 0,1-1 0,-1 0 0,1 1-1,-1-1 1,1 3 0,-1 49 389,1-40-273,1-3-125,-1 1 0,1 0 0,1 0 0,0-1-1,6 16 1,-8-24-114,1-1-1,0 1 0,0 0 1,0-1-1,0 1 0,0-1 1,1 1-1,-1-1 1,1 0-1,0 1 0,-1-1 1,1 0-1,0 0 0,0 0 1,0 0-1,1-1 1,-1 1-1,0-1 0,1 1 1,-1-1-1,1 0 0,-1 0 1,1 0-1,0 0 1,-1 0-1,1 0 0,4 0 1,-5-2-17,-1 1 1,1 0 0,0 0 0,-1-1 0,1 1-1,0-1 1,-1 1 0,1-1 0,0 1-1,-1-1 1,1 0 0,-1 0 0,1 0-1,-1 0 1,0 0 0,0 0 0,1-1-1,-1 1 1,0 0 0,1-2 0,1-2 10,0 1 1,-1-1-1,1 0 1,-1 0-1,0 0 0,1-8 1,1-5 16,-1 1 0,-1-1 0,-1-18 0,0 13-31,0 10 0,-1 0 0,0 0 0,-1 0 0,-3-15 0,7 42-60,21 69-1076,-23-78 985,1 0 0,0 0 1,0 0-1,1 0 1,0 0-1,0 0 1,0-1-1,0 1 0,1-1 1,-1 0-1,1 0 1,0 0-1,7 4 1,-9-7-428,-1 0 0,1-1 0,0 1 1,-1-1-1,1 1 0,0-1 1,0 1-1,0-1 0,-1 0 1,1 0-1,0 0 0,0 0 1,2-1-1,8-4-5967</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1.072"/>
    </inkml:context>
    <inkml:brush xml:id="br0">
      <inkml:brushProperty name="width" value="0.025" units="cm"/>
      <inkml:brushProperty name="height" value="0.025" units="cm"/>
    </inkml:brush>
  </inkml:definitions>
  <inkml:trace contextRef="#ctx0" brushRef="#br0">1 146 18962,'46'102'4075,"32"65"2373,-65-141-5791,1-1-1,2 0 0,1-1 1,23 26-1,-37-47-656,0 1 0,0-1 0,0 0 0,1 0 0,-1 0 0,1 0 0,0-1 0,-1 1 0,1-1 0,0 0 0,1 0 0,-1 0 0,0-1 0,0 0 0,1 0 0,-1 0 0,1 0 0,8 0 0,-12-1 0,0-1 1,0 1-1,0 0 1,0-1-1,0 0 1,-1 1-1,1-1 1,0 1-1,0-1 1,0 0-1,-1 1 1,1-1-1,0 0 1,-1 0-1,1 0 1,-1 0-1,1 1 1,-1-1-1,1 0 1,-1 0-1,0 0 0,1 0 1,-1 0-1,0 0 1,0 0-1,0-1 1,2-31-37,-2 27 6,-1-17-376,-1 1 0,-1 1 1,-1-1-1,-1 0 0,-1 1 1,-1 0-1,-14-30 0,-82-139-544,62 121 934,-8-14 1169,69 140 160,-18-54-1305,117 215 1017,-106-199-940,0 0 0,2 0 0,0-1 0,1-1 0,1 0 1,0-2-1,1 0 0,31 20 0,-17-21-4639,-25-14-2839</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27.085"/>
    </inkml:context>
    <inkml:brush xml:id="br0">
      <inkml:brushProperty name="width" value="0.025" units="cm"/>
      <inkml:brushProperty name="height" value="0.025" units="cm"/>
    </inkml:brush>
  </inkml:definitions>
  <inkml:trace contextRef="#ctx0" brushRef="#br0">5 0 8968,'0'0'11158,"0"0"-11115,-1 1 0,1-1 0,0 0 1,-1 1-1,1-1 0,0 0 1,-1 1-1,1-1 0,0 0 0,0 1 1,0-1-1,-1 0 0,1 1 0,0-1 1,0 1-1,0-1 0,0 1 0,-1-1 1,1 1-1,0-1 0,0 0 0,0 1 1,0-1-1,0 1 0,0-1 0,0 1 1,1-1-1,-1 1 0,1 1 39,0 0 0,1 0 0,-1-1 0,1 1 1,0-1-1,-1 1 0,1-1 0,0 1 0,0-1 0,0 0 0,0 0 0,0 0 0,0 0 0,0 0 0,1 0 0,1 0 0,46 12 509,-39-10-457,20 4 9,270 77 861,-258-68-950,-1 1-1,-1 3 1,0 1-1,69 48 0,159 129 86,-245-179-142,-1 1 0,0 1 0,-2 1 0,-1 1 0,-1 0 0,29 47 0,-5 6 346,33 84 1,-44-90 293,-22-51-324,1-1 1,0-1 0,2 0 0,21 23 0,-23-28-196,-1-1 0,0 2 0,-1-1 0,0 1 0,-1 1 0,0-1 0,-1 1 0,-1 1 0,7 19 0,-6 1 25,-2 0 0,-2 0 1,-1 0-1,-1 0 0,-5 42 0,2-63 54,-1 0-1,0 0 0,-1 0 1,-1-1-1,0 0 0,0 1 1,-1-2-1,-1 1 0,0-1 0,-11 14 1,-11 10-1421,-58 57 0,76-83 567,14-15-3711,0-8 1942,-1 2 417,6-13-2299,2-4-870</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1.913"/>
    </inkml:context>
    <inkml:brush xml:id="br0">
      <inkml:brushProperty name="width" value="0.025" units="cm"/>
      <inkml:brushProperty name="height" value="0.025" units="cm"/>
    </inkml:brush>
  </inkml:definitions>
  <inkml:trace contextRef="#ctx0" brushRef="#br0">1 190 17521,'0'0'8605,"11"7"-7185,13 9-888,-1 1 1,-1 2-1,-1 0 0,0 2 1,-2 0-1,23 31 0,12 25 82,-36-49-403,1-2 0,1 0 0,37 36 0,-57-61-211,0-1 1,0 0 0,0 0-1,0 1 1,0-1 0,1 0 0,-1 0-1,0 1 1,0-1 0,1 0-1,-1 0 1,0 0 0,0 0-1,1 1 1,-1-1 0,0 0 0,0 0-1,1 0 1,-1 0 0,0 0-1,0 0 1,1 0 0,-1 0 0,0 0-1,1 0 1,-1 0 0,0 0-1,0 0 1,1 0 0,-1 0-1,0 0 1,1 0 0,-1 0 0,0 0-1,0 0 1,1 0 0,-1-1-1,0 1 1,0 0 0,1 0 0,-1 0-1,0 0 1,0-1 0,1 1-1,-1 0 1,0 0 0,0-1-1,0 1 1,0 0 0,1 0 0,-1-1-1,0 1 1,2-25 8,-9-31-18,-14-9 9,-59-123 0,0-2 0,78 187 0,1-1 0,0 1 0,-1-1 0,1 1 0,1-1 0,-1 0 0,1 0 0,-1 1 0,1-7 0,1 9 0,0 0 0,-1 0 0,1 0 0,0 0 0,-1 1 0,1-1 0,0 0 0,0 0 0,0 0 0,-1 1 0,1-1 0,0 1 0,0-1 0,0 0 0,0 1 0,0 0 0,0-1 0,1 1 0,-1 0 0,0-1 0,0 1 0,0 0 0,0 0 0,0 0 0,0 0 0,0 0 0,1 0 0,-1 0 0,0 0 0,0 1 0,2 0 0,0-1 0,1 0 0,-1 1 0,0 0 0,0-1 0,0 1 0,1 0 0,-1 1 0,0-1 0,0 0 0,-1 1 0,1 0 0,0 0 0,0-1 0,-1 2 0,1-1 0,-1 0 0,0 0 0,0 1 0,3 4 0,-1-2 0,-1 1 0,-1 0 0,1 0 0,-1-1 0,0 2 0,0-1 0,-1 0 0,0 0 0,1 13 0,-1-10 0,-1 1 0,0-1 0,-1 1 0,0-1 0,-1 0 0,1 1 0,-2-1 0,1 0 0,-1 0 0,-1 0 0,0 0 0,0-1 0,-10 15 0,13-21-12,0 0 1,0-1-1,-1 1 1,1-1-1,0 1 1,-1-1-1,0 1 1,1-1-1,-1 0 0,0 0 1,1 0-1,-1 0 1,0 0-1,0 0 1,0 0-1,0-1 1,0 1-1,0-1 1,0 1-1,0-1 0,0 0 1,0 0-1,0 0 1,0 0-1,0 0 1,0 0-1,0-1 1,0 1-1,0-1 0,0 1 1,-3-2-1,3 0-65,-1 0 0,1 0-1,-1 0 1,1 0 0,0-1-1,0 1 1,0-1 0,1 1-1,-1-1 1,0 0 0,1 0-1,0 0 1,0 0 0,0 0-1,0 0 1,0 0 0,0 0-1,1 0 1,-1-6 0,1 0-1160,0-1 0,0 1 0,0-1 0,2 1 0,-1-1 0,1 1 0,0-1 0,1 1 0,0 0 0,1 0 0,0 1 0,0-1 0,6-9 0,13-16-4641</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2.487"/>
    </inkml:context>
    <inkml:brush xml:id="br0">
      <inkml:brushProperty name="width" value="0.025" units="cm"/>
      <inkml:brushProperty name="height" value="0.025" units="cm"/>
    </inkml:brush>
  </inkml:definitions>
  <inkml:trace contextRef="#ctx0" brushRef="#br0">1 264 6887,'0'0'19260,"3"9"-17663,7 16-823,-5-7-242,1-1-1,1 0 0,0-1 0,1 1 0,1-1 0,1-1 0,17 22 0,-26-36-531,0 0 0,0 0 0,-1 0 0,1 0 0,0-1 0,0 1 0,0 0 0,0-1 0,0 1 0,0-1 0,0 1 0,0-1 0,1 1 0,-1-1 0,0 0 0,0 0 0,0 0 0,0 1 0,0-1 0,1 0 0,1-1 0,-3 1 0,1-1 0,0 1 0,0-1 0,0 1 0,0-1 0,-1 0 0,1 1 0,0-1 0,-1 0 0,1 0 0,-1 0 0,1 1 0,-1-1 0,1 0 0,-1 0 0,1 0 0,-1 0 0,0 0 0,1-1 0,4-55 0,-5 52 0,-1-7 0,0 1 0,0 0 0,-1 0 0,0 0 0,-1 0 0,0 0 0,-1 0 0,0 1 0,-1-1 0,0 1 0,-1 0 0,0 1 0,0-1 0,-1 1 0,0 1 0,-10-10 0,4 10 0,13 8 0,0 0 0,-1 0 0,1 0 0,0 0 0,0 0 0,-1 0 0,1 0 0,0 0 0,-1 0 0,1 0 0,0 0 0,-1 0 0,1 0 0,0 0 0,0 0 0,-1 0 0,1 1 0,0-1 0,0 0 0,-1 0 0,1 0 0,0 0 0,0 1 0,-1-1 0,1 0 0,0 0 0,0 0 0,0 1 0,-1-1 0,1 0 0,0 0 0,0 1 0,0-1 0,0 0 0,0 1 0,0-1 0,0 0 0,-1 0 0,1 1 0,0-1 0,0 0 0,0 1 0,0-1 0,0 0 0,0 0 0,0 1 0,1-1 0,-1 0 0,0 1 0,0-1 0,0 0 0,0 0 0,0 1 0,4 16 0,-4-17 0,1 3-65,0-1 1,0 1-1,0-1 1,0 1-1,1-1 1,-1 0-1,1 1 1,0-1-1,0 0 1,0 0-1,0 0 1,0 0-1,0-1 1,0 1-1,0 0 1,1-1-1,-1 0 1,1 0-1,-1 1 1,1-1-1,0-1 1,-1 1-1,1 0 1,0-1-1,-1 1 1,1-1-1,0 0 1,0 0-1,-1 0 1,1 0-1,0 0 1,3-1-1,-1-1-188,1 0 0,0-1-1,-1 1 1,0-1 0,0 0 0,0 0-1,0-1 1,0 1 0,0-1-1,-1 0 1,0-1 0,0 1 0,7-10-1,-2 0-1247,0 0 0,0 0 0,-2-1 0,0 0 0,0 0-1,6-26 1,-6-19 660,-11 43 3888,-7 17 676,10 1-3495,0 0 0,-1 0 0,1 0 0,0 1 0,-1-1 0,1 0 0,0 1-1,0-1 1,0 1 0,0-1 0,1 1 0,-1-1 0,0 1 0,1 0 0,-1-1 0,0 4 0,-1 12 427,0 0 1,1 0 0,1 0 0,4 27 0,-4-37-466,1-1-1,0 0 1,1 0 0,-1 1 0,1-1-1,0 0 1,1-1 0,-1 1 0,1 0-1,0-1 1,1 1 0,-1-1 0,1 0-1,0 0 1,8 7 0,-11-11-188,1 0 1,-1 0-1,0 0 1,0-1-1,1 1 1,-1 0-1,1-1 1,-1 1-1,0-1 1,1 1-1,-1-1 1,1 0-1,-1 1 0,1-1 1,-1 0-1,1 0 1,-1 0-1,1 0 1,-1 0-1,1-1 1,-1 1-1,1 0 1,-1-1-1,1 1 1,1-2-1,0 1-1,-1-1 1,1 0-1,-1 0 0,1-1 1,-1 1-1,0 0 0,0-1 1,0 0-1,0 1 0,-1-1 1,3-4-1,1-4-4,-1 0 1,0 0-1,0-1 0,-1 1 1,2-20-1,-5 24 3,1 0 0,-1 0 0,0 0 0,0 0 0,-1 0 0,0 0 0,-1 1 0,1-1 0,-6-12 0,6 16 0,0 1 0,0 0 0,-1 1 0,1-1 0,-1 0 0,1 0 0,-1 1 0,1-1 0,-1 0 0,0 1 0,0 0 0,0-1 0,0 1 0,0 0 0,0 0 0,0 0 0,-1 1 0,1-1 0,0 0 0,0 1 0,-1-1 0,1 1 0,0 0 0,-1 0 0,1 0 0,0 0 0,-1 0 0,1 0 0,0 1 0,-1-1 0,1 1 0,0 0 0,-4 1 0,5-2-125,-1 1 0,1-1 0,0 1 0,0 0 1,-1-1-1,1 1 0,0 0 0,0-1 0,0 1 0,0 0 0,0 0 0,0 0 1,0 0-1,0 0 0,0 0 0,1 1 0,-1-1 0,0 1 0,0-1-153,0 1-1,1-1 1,0 0 0,-1 0-1,1 1 1,0-1 0,0 0-1,0 1 1,-1-1 0,1 0-1,1 0 1,-1 1-1,0-1 1,0 0 0,0 1-1,1-1 1,-1 0 0,0 0-1,1 1 1,0-1-1,-1 0 1,1 0 0,-1 0-1,1 0 1,0 0 0,0 0-1,0 0 1,0 0-1,0 0 1,0 0 0,0 0-1,0-1 1,0 1 0,0 0-1,0-1 1,0 1 0,1-1-1,-1 1 1,0-1-1,0 1 1,1-1 0,-1 0-1,0 0 1,3 0 0,12 1-7404</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3.471"/>
    </inkml:context>
    <inkml:brush xml:id="br0">
      <inkml:brushProperty name="width" value="0.025" units="cm"/>
      <inkml:brushProperty name="height" value="0.025" units="cm"/>
    </inkml:brush>
  </inkml:definitions>
  <inkml:trace contextRef="#ctx0" brushRef="#br0">5 308 15919,'0'0'13111,"-3"11"-12961,2 1 11,1 0 0,0-1 0,0 1 0,1-1-1,1 1 1,0-1 0,0 1 0,1-1 0,1 0 0,0 0 0,0 0 0,8 13 0,9 22 26,2-1 0,2-2 0,2 0 0,2-1-1,1-2 1,3-1 0,55 52 0,-87-89-187,1-1 0,-1 0 0,0 0 0,1 1 0,-1-1 0,1 0 0,-1 0 0,1-1 0,-1 1 0,1 0 0,0 0 0,-1-1 0,4 1 0,-5-1 0,1 0 0,-1 0 0,0-1 0,1 1 0,-1 0 0,0 0 0,1-1 0,-1 1 0,0 0 0,0-1 0,1 1 0,-1 0 0,0-1 0,0 1 0,0 0 0,1-1 0,-1 1 0,0-1 0,0 1 0,0 0 0,0-1 0,0 1 0,0-1 0,0 1 0,0 0 0,0-1 0,0 1 0,0-1 0,0 1 0,0 0 0,0-1 0,0 1 0,-1-1 0,1 1 0,-19-51 0,-2 12 0,-3 1 0,0 1 0,-3 1 0,-1 1 0,-57-55 0,74 82 0,12 13 0,15 13 0,-14-16 0,0 0 0,1 0 0,-1-1 0,1 1 0,-1-1 0,1 1 0,-1-1 0,1 0 0,0 0 0,0 0 0,0 0 0,0-1 0,0 1 0,0-1 0,0 0 0,0 1 0,0-1 0,0-1 0,0 1 0,0 0 0,-1-1 0,1 1 0,0-1 0,0 0 0,0 0 0,0 0 0,4-3 0,-4 1 0,0 0 0,0 0 0,0 0 0,0 0 0,-1-1 0,1 1 0,-1-1 0,0 0 0,0 0 0,0 0 0,-1 0 0,1 0 0,-1 0 0,0 0 0,0 0 0,-1-1 0,1 1 0,-1-7 0,1 3 0,0-1 0,-1 1 0,0 0 0,0-1 0,-1 1 0,0 0 0,-1-1 0,0 1 0,0 0 0,0 0 0,-1 0 0,-1 1 0,1-1 0,-1 1 0,-7-11 0,7 20 0,3 10 0,3 14 0,2-10 0,0-1 0,1 0 0,1-1 0,0 1 0,1-1 0,1 0 0,0-1 0,1 0 0,16 20 0,-24-32 0,0 1 0,0-1 0,1 0 0,-1 1 0,0-1 0,1 0 0,-1 0 0,1 0 0,-1 0 0,1 0 0,-1 0 0,1 0 0,0-1 0,-1 1 0,1 0 0,0-1 0,0 1 0,0-1 0,-1 0 0,1 0 0,0 0 0,0 0 0,0 0 0,0 0 0,-1 0 0,3-1 0,-2 0 0,0-1 0,0 1 0,0-1 0,0 0 0,0 0 0,0 0 0,-1 0 0,1 0 0,-1 0 0,1 0 0,-1 0 0,0 0 0,0-1 0,0 1 0,2-5 0,1-10 0,0 1 0,-1-1 0,-1 1 0,1-23 0,-3 9 0,-2-1 0,-1 1 0,-2-1 0,-1 1 0,-1 0 0,-1 1 0,-2 0 0,-1 0 0,-1 1 0,-2 0 0,0 2 0,-34-47 0,48 72 0,0 1 0,0 0 0,0 0 0,0 0 0,0-1 0,0 1 0,0 0 0,0 0 0,0 0 0,0-1 0,0 1 0,0 0 0,0 0 0,0 0 0,-1-1 0,1 1 0,0 0 0,0 0 0,0 0 0,0 0 0,0-1 0,0 1 0,-1 0 0,1 0 0,0 0 0,0 0 0,0 0 0,0 0 0,-1 0 0,1-1 0,0 1 0,0 0 0,0 0 0,-1 0 0,1 0 0,0 0 0,0 0 0,0 0 0,-1 0 0,1 0 0,0 0 0,0 0 0,0 0 0,-1 0 0,1 0 0,0 0 0,0 0 0,0 0 0,-1 1 0,1-1 0,0 0 0,0 0 0,0 0 0,-1 0 0,3 16 0,10 23 0,7-1 0,2-1 0,48 64 0,-56-85 0,0 0 0,1-2 0,1 1 0,0-2 0,1 0 0,0 0 0,1-2 0,21 11 0,-33-20 0,-6-5 0,-13-11 0,-23-16 0,3 10 0,-1 2 0,0 1 0,-1 2 0,-59-16 0,94 31 0,0-1 0,1 1 0,-1 0 0,0 0 0,0 0 0,1 0 0,-1-1 0,0 1 0,0 0 0,1-1 0,-1 1 0,0-1 0,1 1 0,-1 0 0,1-1 0,-1 0 0,0 1 0,1-1 0,-1 1 0,1-1 0,-1 0 0,1 1 0,0-1 0,-1 0 0,1 1 0,0-1 0,-1-1 0,1 1 0,1 0 0,-1 0 0,0 0 0,1 0 0,-1 0 0,1 0 0,0 0 0,-1 0 0,1 0 0,0 0 0,-1 0 0,1 0 0,0 0 0,0 1 0,0-1 0,1-1 0,53-29 0,-44 26 0,5-3-586,-11 6-76,-1 0 0,1 0 1,-1 0-1,1 0 0,-1-1 1,0 0-1,0 1 0,0-2 1,0 1-1,0 0 0,-1-1 1,1 0-1,-1 0 0,4-7 1,-6 3-7566</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3.860"/>
    </inkml:context>
    <inkml:brush xml:id="br0">
      <inkml:brushProperty name="width" value="0.025" units="cm"/>
      <inkml:brushProperty name="height" value="0.025" units="cm"/>
    </inkml:brush>
  </inkml:definitions>
  <inkml:trace contextRef="#ctx0" brushRef="#br0">1 0 17457,'0'0'13773</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6.240"/>
    </inkml:context>
    <inkml:brush xml:id="br0">
      <inkml:brushProperty name="width" value="0.025" units="cm"/>
      <inkml:brushProperty name="height" value="0.025" units="cm"/>
    </inkml:brush>
  </inkml:definitions>
  <inkml:trace contextRef="#ctx0" brushRef="#br0">93 487 15118,'0'0'5344,"-8"-9"-2766,-25-26-394,32 34-2105,1 0 1,-1 1-1,0-1 0,1 0 1,-1 0-1,0 1 1,0-1-1,1 0 0,-1 1 1,0-1-1,0 1 0,0-1 1,0 1-1,0 0 1,0-1-1,0 1 0,0 0 1,0-1-1,0 1 0,0 0 1,0 0-1,0 0 1,0 0-1,0 0 0,0 0 1,0 0-1,0 1 0,0-1 1,0 0-1,0 0 1,0 1-1,0-1 0,0 1 1,0-1-1,0 1 0,1-1 1,-1 1-1,0-1 1,0 1-1,0 0 0,1 0 1,-1-1-1,0 1 0,1 0 1,-1 0-1,1 0 1,-1 0-1,1 0 0,-1-1 1,1 1-1,0 0 0,-1 0 1,1 0-1,0 0 1,0 2-1,-8 52 278,8-55-349,0 14 19,0 0-1,1-1 1,0 1 0,7 22 0,-8-33-23,1 1 0,0-1 0,0 1 0,0-1 0,0 0 0,1 0 0,-1 0 0,1 0 0,0 0 0,0 0 0,0 0 0,0-1 0,1 1 0,-1-1 0,1 1 0,-1-1 0,1 0 0,0 0 0,0 0 0,0 0 0,0-1 0,0 1 1,0-1-1,4 1 0,-5-1 19,0-2 0,0 1 1,0 0-1,0 0 1,0-1-1,0 1 0,0-1 1,0 1-1,0-1 1,0 0-1,0 0 0,0 0 1,-1 0-1,1 0 1,-1 0-1,1-1 0,0 1 1,-1 0-1,0-1 0,1 1 1,-1-1-1,0 1 1,0-1-1,0 0 0,0 0 1,0 1-1,0-1 1,0 0-1,-1 0 0,1 0 1,-1 0-1,1 0 1,-1-3-1,4-10 289,-2 0 1,1 1-1,-1-17 0,-2 26-279,1-11 78,0-1 0,-4-33 0,2 47-107,1-1-1,-1 1 1,1 0 0,-1 0 0,0 0 0,0-1 0,0 1-1,0 0 1,-1 0 0,0 0 0,1 1 0,-1-1 0,0 0 0,0 1-1,0-1 1,-1 1 0,1-1 0,0 1 0,-1 0 0,0 0-1,0 0 1,-3-2 0,5 4-4,1 0 0,0 0 0,-1 0 0,1 0 0,-1-1 0,1 1 0,0 0 0,-1 0 0,1 0 0,-1 0 0,1 0 0,0 0 0,-1 0 0,1 0 0,-1 0 0,1 0 0,0 0 0,-1 0 0,1 0 0,-1 1 0,1-1 0,0 0 0,-1 0 0,1 0 0,-1 1 0,1-1 0,0 0 0,-1 0 0,1 1 0,0-1 0,0 0 0,-1 0 0,1 1 0,0-1 0,0 0 0,-1 1 0,1 0 0,-2 20 0,13 22 0,-10-41 0,0 0 0,0 0 0,0 0 0,0 0 0,1 0 0,-1 0 0,1 0 0,-1 0 0,1-1 0,-1 1 0,1-1 0,0 1 0,0-1 0,0 1 0,0-1 0,0 0 0,0 0 0,0 0 0,0 0 0,1-1 0,-1 1 0,0 0 0,5 0 0,-5-2 0,0 0 0,0 1 0,0-1 0,0 0 0,-1 0 0,1 0 0,0 0 0,0-1 0,-1 1 0,1 0 0,-1-1 0,1 1 0,-1-1 0,0 1 0,1-1 0,-1 0 0,0 0 0,0 0 0,0 1 0,0-1 0,-1 0 0,1 0 0,0 0 0,-1 0 0,1 0 0,-1-3 0,6-24 0,-1 0 0,-1-1 0,-1 0 0,-2 1 0,-5-52 0,-3 23 0,-28-110 0,44 194 0,0 0 0,2-1 0,0 0 0,2-1 0,1-1 0,1 0 0,0-1 0,2 0 0,1-1 0,0-1 0,1-1 0,28 21 0,-8-9 0,87 80 0,-113-97 0,0 0 0,-1 0 0,-1 1 0,-1 0 0,0 1 0,15 33 0,-25-49 0,0 0 0,0 0 0,1 1 0,-1-1 0,0 0 0,0 0 0,0 1 0,0-1 0,0 0 0,1 0 0,-1 1 0,0-1 0,0 0 0,0 1 0,0-1 0,0 0 0,0 1 0,0-1 0,0 0 0,0 1 0,0-1 0,0 0 0,0 0 0,0 1 0,-1-1 0,1 0 0,0 1 0,0-1 0,0 0 0,0 0 0,0 1 0,-1-1 0,1 0 0,0 0 0,0 1 0,-1-1 0,-11-3 0,-18-16 0,28 17 0,-40-26 0,9 6 0,0-2 0,-45-42 0,77 65 2,-1 0-1,1 0 1,0-1 0,0 1-1,0 0 1,0-1-1,1 1 1,-1 0 0,0-1-1,1 1 1,-1-1 0,0 1-1,1-1 1,0 1 0,-1-1-1,1 0 1,0 1-1,0-1 1,0 1 0,0-1-1,0 0 1,0 1 0,0-1-1,1 1 1,-1-1 0,1 0-1,-1 1 1,1-1-1,-1 1 1,1 0 0,0-1-1,0 1 1,0-1 0,1-1-1,5-4-71,0 0-1,0 0 1,1 0-1,14-10 1,6-5-708,-6-6-3240,-4-4-3329,-5-3-4462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7.159"/>
    </inkml:context>
    <inkml:brush xml:id="br0">
      <inkml:brushProperty name="width" value="0.025" units="cm"/>
      <inkml:brushProperty name="height" value="0.025" units="cm"/>
    </inkml:brush>
  </inkml:definitions>
  <inkml:trace contextRef="#ctx0" brushRef="#br0">81 446 7944,'-4'1'782,"1"-1"1,-1 0 0,1 0 0,-1 0 0,1 0 0,-1 0 0,1-1 0,-1 0 0,1 0 0,0 0 0,-1 0-1,1 0 1,0 0 0,0-1 0,-5-3 0,6 3-500,-1-1 1,1 0-1,0 1 1,1-1-1,-1 0 0,0 0 1,1 0-1,0-1 1,0 1-1,0 0 1,0 0-1,0-1 0,1 1 1,-1 0-1,1-1 1,0-4-1,0-4 333,0 1-1,1 0 1,0-1 0,1 1 0,3-12 0,-4 20-501,0 0 0,0 0 0,0 0 0,0 1 0,1-1 0,-1 0 0,1 1 0,-1 0 0,1-1 0,0 1 0,3-3 0,-4 4-83,1 0 1,-1 0-1,0 1 1,0-1-1,1 0 1,-1 1-1,1-1 1,-1 1 0,0 0-1,1 0 1,-1-1-1,1 1 1,-1 0-1,1 0 1,-1 0-1,1 0 1,-1 0-1,1 1 1,-1-1-1,0 0 1,1 1 0,-1-1-1,1 1 1,1 0-1,4 5 6,1 0 0,-1 0 1,-1 1-1,1 0 0,-1 0 0,-1 0 0,1 1 0,-1 0 0,0 0 0,7 17 1,11 15 59,-19-35-113,-1-1 0,0 1 0,1-1 0,0 0-1,0 0 1,0-1 0,9 7 0,-12-10 14,0 1 0,0 0 0,0-1 0,1 1 0,-1-1 0,0 0 0,0 1-1,0-1 1,1 0 0,-1 0 0,0 0 0,0 0 0,1 0 0,-1 0 0,0 0 0,0 0 0,1 0 0,-1 0-1,0-1 1,0 1 0,0-1 0,1 1 0,-1-1 0,0 1 0,0-1 0,0 1 0,0-1 0,0 0 0,0 0-1,0 0 1,0 0 0,0 1 0,-1-1 0,1 0 0,0 0 0,0-1 0,-1 1 0,1 0 0,-1 0 0,1-1-1,7-16 51,-2 1-1,0-1 0,-1 0 0,0-1 0,-2 1 1,0-1-1,-1 1 0,-1-29 0,6-43 458,9 108-1061,-16-17 549,36 48-81,-34-46 100,0-1 1,-1-1-1,1 1 1,0 0 0,0 0-1,1-1 1,-1 1-1,0-1 1,0 0 0,1 1-1,-1-1 1,1 0-1,-1 0 1,1-1 0,-1 1-1,1-1 1,0 1-1,-1-1 1,1 0-1,4 0 1,-5-1 0,0 0-1,-1 0 1,1 0 0,0 0-1,-1 0 1,1 0 0,-1-1-1,0 1 1,1-1 0,-1 1-1,0-1 1,0 1 0,0-1 0,0 0-1,0 0 1,0 1 0,0-1-1,-1 0 1,1 0 0,-1 0-1,1 0 1,-1 0 0,0 0-1,0 0 1,0-2 0,3-60 276,-3 53-274,0 5-16,0-1 0,-1 0 0,0 1 0,0-1 0,0 1 0,-1-1 0,0 1 0,0 0 0,0 0 0,-7-11 0,8 14 0,-1 1 0,1 0 0,-1 0 0,0 0 0,0 0 0,0 1 0,0-1 0,-1 0 0,1 1 0,0-1 0,-1 1 0,1 0 0,-1 0 0,1 0 0,-1 0 0,1 0 0,-1 1 0,0-1 0,1 1 0,-1-1 0,0 1 0,1 0 0,-1 0 0,0 1 0,0-1 0,1 0 0,-1 1 0,0 0 0,-2 0 0,4 0-91,0-1 0,0 0 0,0 1 0,0-1 0,0 1 0,0 0 0,0-1 0,0 1 0,0 0 0,0-1 0,0 1 0,1 0 0,-1 0 0,0 0 0,1 0 0,-1 0 0,1-1 0,-1 1 0,0 2 0,0-2-157,1 1 0,-1-1 0,1 0 0,-1 0 1,1 1-1,0-1 0,0 0 0,0 1 0,-1-1 0,1 1 1,1-1-1,-1 0 0,0 1 0,0-1 0,0 0 0,1 1 1,-1-1-1,0 0 0,1 0 0,-1 1 0,1-1 0,0 0 1,-1 0-1,1 0 0,0 0 0,0 0 0,0 0 0,0 0 0,0 0 1,0 0-1,0 0 0,0 0 0,0 0 0,0-1 0,0 1 1,1-1-1,-1 1 0,0 0 0,3 0 0,16-1-6846,1-1-3834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7.893"/>
    </inkml:context>
    <inkml:brush xml:id="br0">
      <inkml:brushProperty name="width" value="0.025" units="cm"/>
      <inkml:brushProperty name="height" value="0.025" units="cm"/>
    </inkml:brush>
  </inkml:definitions>
  <inkml:trace contextRef="#ctx0" brushRef="#br0">19 520 13741,'0'0'13928,"-2"11"-13101,1-9-784,-11 46 725,11-45-678,0 1 1,0-1-1,1 0 1,-1 1-1,1-1 0,0 1 1,0-1-1,1 1 1,-1-1-1,1 1 1,0-1-1,-1 0 0,3 6 1,-2-9-87,0 1 0,-1-1 0,1 0 0,0 1 0,-1-1 0,1 1 0,0-1 0,-1 0 0,1 0 0,0 1 0,0-1 0,-1 0 0,1 0 0,0 0 0,0 0 0,0 0 1,-1 0-1,1 0 0,0 0 0,0 0 0,0 0 0,-1 0 0,1-1 0,0 1 0,0 0 0,-1 0 0,1-1 0,0 1 0,-1-1 0,1 1 0,0 0 0,-1-1 0,2-1 0,21-17 147,-23 19-151,14-13 12,1 0-1,28-19 1,-40 29-10,0 1 1,0 0-1,0 0 0,0 0 1,0 1-1,1-1 1,-1 1-1,1 0 1,0 0-1,-1 0 1,1 0-1,0 0 0,-1 1 1,1 0-1,0 0 1,-1 0-1,1 0 1,0 1-1,0-1 1,-1 1-1,1 0 0,4 2 1,-13-6 745,1 1-705,1 1-1,-1-1 1,1 0-1,0 0 0,0 0 1,-1 0-1,1 0 1,1-1-1,-1 1 1,0-1-1,1 0 0,-1 0 1,1 0-1,0 0 1,0 0-1,0-1 0,0 1 1,0 0-1,1-1 1,0 0-1,-2-5 1,4 6-296,0 0 0,1 1 0,-1 0 0,1-1 1,0 1-1,-1 0 0,1 0 0,0 0 0,0 0 1,0 0-1,4-2 0,8-9-1267,-8 6 769,-1 0 1,0 0-1,-1 0 0,1-1 1,-1 0-1,-1 0 0,1 0 1,3-14-1,-5 11 461,0 1 1,0-1-1,-1 0 1,-1-1-1,0 1 1,-1-17-1,-1 17 587,0 1 0,0-1 0,-1 1 0,0-1 0,0 1 0,-1 0 0,-1 1 0,0-1 0,0 1 0,-1-1 0,0 2 0,0-1 0,-1 1 0,0 0 0,-14-12 0,21 20-265,0 0-1,0 0 1,0 0-1,0 0 1,-1 0-1,1-1 1,0 1-1,0 0 1,0 0-1,-1 0 1,1 0-1,0 0 1,0 0-1,0 0 1,-1-1-1,1 1 0,0 0 1,0 0-1,0 0 1,-1 0-1,1 0 1,0 0-1,0 0 1,-1 0-1,1 0 1,0 0-1,0 0 1,0 1-1,-1-1 1,1 0-1,0 0 1,0 0-1,0 0 0,-1 0 1,1 0-1,0 0 1,0 0-1,0 1 1,-1-1-1,1 0 1,0 0-1,0 0 1,0 0-1,0 1 1,0-1-1,0 0 1,-1 0-1,1 0 1,0 1-1,0-1 0,0 0 1,0 0-1,0 1 1,0-1-1,0 0 1,0 1-1,-1 22 647,9 26 208,0-23-162,1 0 0,1-1 0,25 44 0,-31-62-594,-1-1 0,2 1-1,-1-1 1,1 0 0,-1 0-1,2-1 1,-1 0 0,0 0-1,1 0 1,0 0 0,0-1-1,1 0 1,-1 0 0,1-1-1,0 0 1,0 0 0,0 0-1,14 2 1,-19-4-130,-1-1 0,1 0 0,-1-1 0,1 1 0,-1 0 0,1 0 0,-1-1 0,1 1 0,-1-1 0,1 1 0,-1-1 0,0 1 0,1-1 0,-1 0 0,0 0 0,0 0 0,0 0 0,1 0 0,-1 0 0,0 0 0,0 0 0,0 0 0,0 0 0,-1-1 0,1 1 0,0 0 0,0-1 0,-1 1 0,1 0 0,-1-1 0,1 1 0,-1-1 0,0 1 0,1-3 0,0-7 0,1 0 0,-1 0 0,-1-19 0,-1 18 0,-1-24 0,-2 1 0,-2 1 0,-1-1 0,-2 1 0,-1 0 0,-25-55 0,37 101-3184,6 49-12039,-8-44 2497</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8.280"/>
    </inkml:context>
    <inkml:brush xml:id="br0">
      <inkml:brushProperty name="width" value="0.025" units="cm"/>
      <inkml:brushProperty name="height" value="0.025" units="cm"/>
    </inkml:brush>
  </inkml:definitions>
  <inkml:trace contextRef="#ctx0" brushRef="#br0">1 67 14478,'0'0'9417,"35"49"-5926,-21-37-1729,3-3-705,1-6-513,3-3-384,0-5-256,0-13-993,-4-4-1569,-2-5-1442,-3-6-1442,-8-2-2881</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4:58.623"/>
    </inkml:context>
    <inkml:brush xml:id="br0">
      <inkml:brushProperty name="width" value="0.025" units="cm"/>
      <inkml:brushProperty name="height" value="0.025" units="cm"/>
    </inkml:brush>
  </inkml:definitions>
  <inkml:trace contextRef="#ctx0" brushRef="#br0">7 361 11275,'0'0'8039,"-1"10"-5503,0-10-2495,-1 15 788,0 0 0,1 0-1,1 19 1,1-29-557,-1 0 0,1-1 0,0 1 0,0 0 0,0-1 0,1 1 0,3 7 0,-4-10-153,0-1 0,0 1 0,0-1 0,0 1 1,1-1-1,-1 0 0,0 1 0,1-1 0,-1 0 0,0 0 0,1 0 0,0 0 0,-1 0 0,1 0 0,-1-1 0,1 1 0,0-1 0,0 1 0,-1-1 1,1 1-1,2-1 0,-2 0-63,-1 0-1,0-1 1,1 1 0,-1-1 0,1 1 0,-1-1 0,0 1 0,0-1-1,1 0 1,-1 0 0,0 0 0,0 1 0,0-1 0,0 0-1,0 0 1,0-1 0,0 1 0,0 0 0,0 0 0,-1 0 0,1-1-1,0 1 1,-1 0 0,1-1 0,-1 1 0,1 0 0,-1-3 0,12-45 690,-11 42-707,2-13 5,-2 12-36,0 0-1,0 0 0,1-1 0,0 1 0,0 0 0,1 0 0,0 1 0,0-1 0,1 1 0,7-11 0,-11 17-12,1 0 0,0 0 0,-1 1-1,1-1 1,0 0 0,0 1-1,0-1 1,-1 1 0,1-1 0,0 1-1,0-1 1,0 1 0,0 0 0,0-1-1,0 1 1,0 0 0,0 0-1,0 0 1,0 0 0,0 0 0,0 0-1,0 0 1,0 0 0,0 0-1,0 0 1,0 0 0,0 1 0,0-1-1,0 0 1,0 1 0,-1-1 0,3 1-1,27 28 69,-29-26-40,1-1 0,0 1 1,0-1-1,0 1 0,0-1 1,1 0-1,-1 0 0,1 0 1,-1 0-1,1 0 0,0-1 1,-1 1-1,1-1 0,0 0 1,4 1-1,-6-2-21,0 0 0,0-1-1,0 1 1,0-1 0,0 1 0,0-1-1,0 1 1,0-1 0,0 0 0,0 0-1,0 1 1,0-1 0,0 0 0,0 0 0,-1 0-1,1 0 1,0 0 0,-1 0 0,1 0-1,-1 0 1,2-2 0,11-31-6,-8 21 1,4-10 3,-6 13 0,0 0 0,1 0 0,0 0 0,1 1 0,0 0 0,1 0 0,0 0 0,0 1 0,11-11 0,-16 18-90,0 0-1,0 1 1,-1-1 0,1 0-1,0 1 1,0-1 0,0 1-1,1 0 1,-1-1-1,0 1 1,0 0 0,0 0-1,0 0 1,0 0 0,0 0-1,0 0 1,0 0 0,1 0-1,-1 0 1,0 0 0,0 0-1,0 1 1,0-1-1,0 0 1,0 1 0,0-1-1,0 1 1,0-1 0,0 1-1,0 0 1,0-1 0,-1 1-1,1 0 1,0 0 0,0 0-1,-1-1 1,1 1 0,0 0-1,-1 0 1,1 0-1,-1 0 1,1 0 0,-1 0-1,1 0 1,-1 0 0,0 2-1,3 2-984,-1 1-1,0 0 0,0 0 1,0 1-1,-1-1 0,1 12 1</inkml:trace>
  <inkml:trace contextRef="#ctx0" brushRef="#br0" timeOffset="1">190 1 22261,'0'0'6470</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0.022"/>
    </inkml:context>
    <inkml:brush xml:id="br0">
      <inkml:brushProperty name="width" value="0.025" units="cm"/>
      <inkml:brushProperty name="height" value="0.025" units="cm"/>
    </inkml:brush>
  </inkml:definitions>
  <inkml:trace contextRef="#ctx0" brushRef="#br0">1 454 13485,'0'0'14686,"6"15"-13944,15 28-283,1-1 0,2-1 0,2-2 0,55 66 0,-62-84-192,-11-11-134,1 1-1,1-1 1,-1-1 0,2 1 0,-1-2 0,1 0 0,0 0 0,22 11 0,-33-19-132,0 0 0,0 0 0,0 0-1,1 0 1,-1 0 0,0 0 0,0 1 0,0-1 0,1 0 0,-1 0 0,0 0-1,0 0 1,0 0 0,1 0 0,-1 0 0,0 0 0,0 0 0,0 0 0,1 0-1,-1 0 1,0 0 0,0 0 0,0-1 0,1 1 0,-1 0 0,0 0 0,0 0-1,0 0 1,1 0 0,-1 0 0,0 0 0,0 0 0,0-1 0,0 1 0,0 0-1,1 0 1,-1 0 0,0 0 0,0-1 0,0 1 0,0 0 0,0 0 0,0 0-1,0-1 1,0 1 0,0 0 0,0-1 0,-2-13 29,-12-14-6,1 11-81,0 2 0,-1 0 0,-1 0 0,-26-19-1,31 27 22,1 1-1,-1-1 1,0 2-1,-1-1 1,1 1-1,-1 1 0,0 0 1,0 1-1,-18-4 1,14 10-257,16 7 102,19 9-51,-15-17 99,-1-1 1,0 0-1,1 1 1,-1-1-1,1-1 1,0 1-1,-1-1 1,1 1-1,-1-1 1,1-1 0,0 1-1,-1-1 1,1 1-1,-1-2 1,9-2-1,-4 1-319,-1-1 0,-1 0 0,1-1 0,-1 0 0,1 0 0,-2-1 0,13-11 0,2-8-2607,0-1 0,-2-1 0,24-42-1,-37 59 1752,2-4-178,19-35-6533,-21 33 8319,-1-2 3505,-8 26 4479,-5 5-4590,-3 8-2248,7-9-720,0 1-1,2 0 1,-1-1-1,2 1 0,0 1 1,1 24-1,0-33-527,1 1 1,-1-1-1,2 0 0,-1 1 1,0-1-1,1 0 0,0 0 1,5 9-1,-6-12-105,1 0 1,-1 0-1,1 0 1,0 0-1,0 0 0,-1-1 1,1 1-1,0 0 1,0-1-1,1 0 0,-1 1 1,0-1-1,0 0 1,1 0-1,-1 0 0,1 0 1,-1-1-1,1 1 1,2 0-1,-2-1-17,-1 0 0,1 0 1,-1 0-1,0-1 0,1 1 1,-1-1-1,1 1 0,-1-1 0,0 0 1,1 0-1,-1 0 0,0 0 0,0 0 1,0 0-1,0-1 0,0 1 0,0-1 1,0 1-1,0-1 0,-1 0 0,1 1 1,0-1-1,-1 0 0,0 0 0,1-1 1,-1 1-1,0 0 0,0 0 0,0 0 1,0-1-1,-1 1 0,1-1 1,-1 1-1,1-5 0,2-9 507,-1-1 1,-1 1-1,-1-31 0,0 43-562,-1-1-10,1 0-1,-1 1 1,0-1-1,0 0 1,0 1 0,-1-1-1,1 1 1,-1-1-1,0 1 1,-4-6 0,4 7-3,1 1 0,-1 0 1,1 0-1,-1 1 1,0-1-1,0 0 1,0 1-1,0-1 0,0 1 1,0-1-1,0 1 1,0 0-1,0 0 0,-1 0 1,1 0-1,0 0 1,-1 0-1,1 1 0,-1-1 1,-4 1-1,7 0-59,-1 0 0,0 0 0,1 0-1,-1 0 1,1 0 0,-1 0 0,1 0-1,-1 0 1,1 1 0,-1-1 0,1 0-1,-1 0 1,1 1 0,-1-1 0,1 0-1,0 1 1,-1-1 0,1 0 0,-1 1-1,1-1 1,0 1 0,-1-1 0,1 0-1,0 1 1,0-1 0,-1 1 0,1-1-1,0 1 1,0-1 0,0 1 0,0-1-1,-1 1 1,1-1 0,0 1 0,0-1-1,0 1 1,0 0 0,0-1 0,0 1-1,0-1 1,1 1 0,-1-1 0,0 1-1,0-1 1,0 1 0,0-1 0,1 1-1,-1-1 1,0 1 0,1-1 0,-1 0-1,0 1 1,1-1 0,0 1 0,0 2-306,0-1 1,0 0-1,1 0 1,-1 1 0,1-1-1,-1 0 1,1 0-1,0 0 1,0-1 0,3 3-1,-2-2-38,0-1 0,0 0 0,0 0 0,0 0 0,0-1 0,0 1 0,0-1 0,1 1-1,-1-1 1,0 0 0,0 0 0,0-1 0,0 1 0,0-1 0,0 1 0,1-1 0,-1 0 0,-1 0 0,5-2-1,-2 0-106,-1 0 0,0 0-1,0-1 1,0 1-1,0-1 1,0 0 0,0 0-1,-1 0 1,0 0-1,4-8 1,0-2 135,0 0 0,-1-1 0,0 1-1,-2-1 1,0 0 0,4-30 0,-7 38 913,3-38 3197,-4 44-3448,0 0 0,0 0 0,0 0 0,1 0 0,-1 0 0,0 0 0,0 0 1,-1 0-1,1 0 0,0 0 0,0 0 0,0 0 0,-1 0 0,1 0 0,0 0 0,-1 0 0,1 1 1,-1-1-1,1 0 0,-1 0 0,0 0 0,1 0 0,-1 1 0,0-1 0,1 0 0,-1 1 0,0-1 1,0 1-1,0-1 0,1 1 0,-1-1 0,-1 0 0,1 2-165,0-1 1,0 0-1,0 1 1,1-1-1,-1 1 0,0-1 1,1 1-1,-1 0 1,0-1-1,1 1 0,-1-1 1,1 1-1,-1 0 0,1 0 1,-1-1-1,1 1 1,0 0-1,-1 0 0,1 0 1,0-1-1,0 1 1,0 0-1,-1 0 0,1 0 1,0 0-1,0 0 0,0-1 1,0 3-1,0 34 872,0-29-665,0-1-157,0 1 0,0 0 0,1-1 0,0 1 0,0-1 0,1 1 0,0-1-1,5 14 1,-5-18-136,0-1-1,0 1 1,0-1-1,0 1 1,0-1-1,0 0 0,0 0 1,1 0-1,-1 0 1,1 0-1,-1-1 0,1 1 1,0-1-1,0 1 1,0-1-1,0 0 1,0 0-1,0-1 0,0 1 1,0-1-1,0 1 1,0-1-1,0 0 0,5 0 1,12 0 99,4-1-529,-1 2-1,0 0 1,29 6-1,-43-5 310,-1 0 0,0 1 0,0 0 0,0 1 0,-1 0 0,1 0 0,-1 0 0,0 1 0,0 0 0,0 0 0,-1 1 0,9 9 0,-7-5 175,0-1 0,-1 1 0,0 0 0,-1 0 0,0 1 0,-1 0 1,0 0-1,0 0 0,4 22 0,-6-18 713,0-1-1,-2 1 1,0 0 0,-1 22 0,0-35-788,0-1-1,0 1 1,0-1 0,0 1 0,0-1 0,0 1 0,0-1 0,0 0 0,-1 1 0,1-1 0,0 1-1,-1-1 1,1 1 0,-1-1 0,0 0 0,0 1 0,1-1 0,-1 0 0,0 0 0,0 0-1,0 0 1,0 1 0,0-1 0,0-1 0,-1 1 0,1 0 0,0 0 0,0 0 0,-1-1-1,1 1 1,0 0 0,-1-1 0,1 1 0,-1-1 0,1 0 0,-1 1 0,1-1 0,-1 0 0,1 0-1,-1 0 1,1 0 0,-1 0 0,1 0 0,-1-1 0,1 1 0,-3-1 0,-1-1-9,-1 0 0,1 0 0,0-1 0,-1 0 0,1 0 0,0 0 0,1 0 1,-1-1-1,0 0 0,-6-7 0,0-3-4,-1-2 0,2 1 0,0-2 0,1 1 0,1-1 0,0-1 0,1 1 0,1-1 0,1 0 0,0-1 0,2 1 0,-3-24 0,4-14 0,2 1 0,12-104 0,-9 141 0,-1 10 0,-1 0 0,0 0 0,0 0 0,-1 0 0,0 0 0,0 0 0,-1 0 0,0 0 0,0 1 0,-5-16 0,6 22 0,-1 0 0,1 0 0,0 0 0,-1 0 0,1 1 0,-1-1 0,1 0 0,-1 0 0,0 1 0,1-1 0,-1 0 0,0 1 0,0-1 0,1 1 0,-1-1 0,0 1 0,0-1 0,0 1 0,0-1 0,1 1 0,-1 0 0,0 0 0,0-1 0,0 1 0,0 0 0,0 0 0,0 0 0,0 0 0,0 0 0,0 0 0,0 0 0,0 0 0,0 1 0,0-1 0,1 0 0,-1 0 0,0 1 0,0-1 0,0 1 0,0-1 0,0 1 0,1-1 0,-1 1 0,-1 0 0,0 1 0,0 0 0,0 1 0,0-1 0,0 0 0,1 1 0,-1 0 0,0-1 0,1 1 0,0 0 0,0 0 0,0-1 0,-1 5 0,-1 6 0,2 0 0,-1 0 0,2 1 0,-1-1 0,2 0 0,0 1 0,4 20 0,-4-30 0,0-1 0,0 1 0,0 0 0,0-1 0,1 1 0,-1-1 0,1 0 0,0 0 0,0 1 0,0-1 0,0 0 0,1-1 0,-1 1 0,1 0 0,0-1 0,-1 1 0,1-1 0,0 0 0,1 0 0,-1 0 0,0 0 0,0-1 0,1 1 0,-1-1 0,1 0 0,0 0 0,-1 0 0,1 0 0,0-1 0,7 1 0,-7-2-222,0 1-1,0-1 1,0 0-1,0 0 1,0-1-1,0 1 1,0-1-1,-1 0 1,1 0-1,-1 0 1,1 0-1,-1-1 1,0 1-1,0-1 1,0 0-1,0 0 1,0 0-1,0 0 1,-1-1-1,3-3 1,0-1-982,0-1 0,0 1 1,-1-1-1,-1 0 0,1 0 1,-1 0-1,3-18 0,-2-11-10663</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27.429"/>
    </inkml:context>
    <inkml:brush xml:id="br0">
      <inkml:brushProperty name="width" value="0.025" units="cm"/>
      <inkml:brushProperty name="height" value="0.025" units="cm"/>
    </inkml:brush>
  </inkml:definitions>
  <inkml:trace contextRef="#ctx0" brushRef="#br0">0 0 16047,'0'0'6246,"8"9"-4564,-7-8-1668,2 4 253,2 0-1,-1 0 1,1 0 0,-1 0-1,1-1 1,1 0 0,-1 0-1,0 0 1,1-1 0,0 0-1,0 0 1,0 0 0,0-1-1,7 2 1,-8-3-222,0 0 0,-1 0 0,1 0 0,0 0 0,-1 1 0,1 0 0,-1 0 0,0 0 0,0 1 0,5 2 0,-8-3-28,0-1-1,0 1 1,0 0 0,0 0-1,0-1 1,0 1 0,-1 0-1,1 0 1,-1 0 0,1 0-1,-1 0 1,0 0 0,0 0-1,1 0 1,-1 0-1,-1 0 1,1-1 0,0 1-1,0 0 1,-1 0 0,1 0-1,-1 0 1,0 0 0,1 0-1,-1 0 1,0-1-1,-2 4 1,-4 8 176,-1 0 0,0-1 0,-16 19 1,16-22 6,0 1 0,1 1 1,0-1-1,0 1 1,-8 19-1,15-29-193,0-1 0,-1 0-1,1 1 1,0 0 0,0-1 0,-1 1-1,1-1 1,0 1 0,0-1-1,0 1 1,0-1 0,0 1 0,0-1-1,0 1 1,0 0 0,0-1-1,0 1 1,0-1 0,0 1 0,0-1-1,0 1 1,1-1 0,-1 1-1,0-1 1,0 1 0,1-1 0,-1 1-1,0-1 1,1 1 0,-1-1-1,0 1 1,1-1 0,0 1 0,19-2 32,24-19-29,187-147-868,-153 107-718,-75 58 1321,29-24-3450,-16 8-3578,-5 0-8289</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0.893"/>
    </inkml:context>
    <inkml:brush xml:id="br0">
      <inkml:brushProperty name="width" value="0.025" units="cm"/>
      <inkml:brushProperty name="height" value="0.025" units="cm"/>
    </inkml:brush>
  </inkml:definitions>
  <inkml:trace contextRef="#ctx0" brushRef="#br0">6 350 20692,'-5'3'7927,"4"7"-6175,6 12-1908,4 0 358,2 0 0,0-1-1,1-1 1,1 0 0,1 0 0,17 19-1,11 7 369,54 45 0,-95-90-570,0 1 0,0-1 0,0 0 0,0 0 0,0 0 0,0 0 0,0 0 0,1 0 0,-1 0 0,0-1 0,1 1 0,-1 0 0,0-1 0,1 1 0,-1-1 0,1 1 0,-1-1 0,1 0 0,1 1 0,-2-2 0,-1 0 0,1 0 0,-1 0 0,0 0 0,1 1 0,-1-1 0,0 0 0,0 0 0,0 0 0,0 0 0,0 0 0,0 0 0,0 0 0,0 0 0,0 1 0,0-1 0,0 0 0,0 0 0,-1 0 0,1 0 0,0 0 0,-1 0 0,-26-62 0,16 44 0,-1 0 0,-1 1 0,0 0 0,-2 1 0,-16-16 0,80 37 0,-45-4 0,-1 0 0,0 0 0,0-1 0,0 1 0,0-1 0,-1 0 0,1 0 0,0 0 0,0 0 0,0-1 0,-1 1 0,1-1 0,-1 1 0,1-1 0,-1 0 0,5-4 0,-3 1 0,0-1 0,0 1 0,0 0 0,-1-1 0,0 0 0,0 0 0,3-10 0,-1 0 0,0-1 0,-2 1 0,0-1 0,-1 0 0,0-23 0,-2 31 0,1-1 0,-1 0 0,-1 0 0,0 0 0,-3-13 0,4 21 0,-1 0 0,0 0 0,0-1 0,1 1 0,-2 0 0,1 0 0,0 0 0,0 0 0,-1 0 0,1 0 0,-1 0 0,1 1 0,-1-1 0,0 0 0,1 1 0,-1-1 0,0 1 0,0 0 0,0 0 0,-1 0 0,1 0 0,0 0 0,-4-1 0,5 2 0,1-1 0,-1 1 0,0 0 0,0 0 0,0 0 0,0 0 0,0 0 0,0 0 0,0 0 0,0 0 0,1 1 0,-1-1 0,0 0 0,0 0 0,0 1 0,0-1 0,1 1 0,-1-1 0,0 0 0,0 1 0,1 0 0,-1-1 0,0 1 0,1-1 0,-1 1 0,0 0 0,1-1 0,-1 1 0,1 0 0,-1 0 0,1-1 0,0 1 0,-1 0 0,1 0 0,0 0 0,-1 0 0,1 0 0,0-1 0,0 3 0,-3 40 0,3-36 0,0 13 0,1 1 0,1 0 0,1-1 0,8 33 0,-9-46 0,0 0 0,1-1 0,-1 1 0,1 0 0,1-1 0,-1 0 0,1 0 0,0 0 0,0 0 0,1 0 0,0-1 0,0 0 0,0 0 0,1 0 0,0-1 0,11 7 0,-15-9 0,1-1 0,-1 1 0,1-1 0,-1 0 0,1 0 0,0 0 0,0-1 0,-1 1 0,1 0 0,0-1 0,0 0 0,0 0 0,0 0 0,0 0 0,-1 0 0,1-1 0,0 1 0,0-1 0,0 1 0,-1-1 0,5-2 0,-4 0 0,0 1 0,0 0 0,0-1 0,-1 1 0,0-1 0,1 0 0,-1 0 0,0 0 0,0 0 0,-1-1 0,1 1 0,-1 0 0,1-1 0,0-5 0,2-7 0,-1-1 0,0 0 0,-2 0 0,0 0 0,-3-33 0,-1 41 0,-1 16 0,-2 16 0,5-13 0,-1-1 0,1-1 0,1 1 0,-1 0 0,2 0 0,-1 0 0,3 13 0,-2-21 0,-1 0 0,1-1 0,-1 1 0,1-1 0,0 1 0,-1-1 0,1 1 0,0-1 0,-1 1 0,1-1 0,0 1 0,-1-1 0,1 0 0,0 0 0,0 1 0,0-1 0,-1 0 0,1 0 0,0 0 0,0 0 0,0 0 0,-1 0 0,1 0 0,0 0 0,0 0 0,0 0 0,-1 0 0,1-1 0,0 1 0,0 0 0,0 0 0,-1-1 0,1 1 0,0-1 0,-1 1 0,1-1 0,0 1 0,-1-1 0,1 1 0,-1-1 0,2 0 0,26-22 0,-8 1 0,-12 12 0,0 1 0,0 0 0,1 0 0,0 1 0,1 0 0,0 1 0,0 0 0,15-7 0,-24 13 0,-1 1 0,0 0 0,1-1 0,-1 1 0,0-1 0,1 1 0,-1-1 0,0 1 0,0-1 0,1 1 0,-1-1 0,0 1 0,0-1 0,0 1 0,0-1 0,1 1 0,-1-1 0,0 1 0,0-1 0,0 0 0,0 1 0,-1-1 0,1 1 0,0-1 0,0 1 0,0-1 0,0 1 0,0-1 0,-1 1 0,1-1 0,0 1 0,0-1 0,-1 1 0,1-1 0,0 1 0,-1-1 0,1 1 0,-1-1 0,-19-28 0,12 19 0,-3-8 0,1 0 0,-10-24 0,17 37 0,1 1 0,1-1 0,-1 0 0,1 1 0,0-1 0,0 0 0,0 0 0,1 0 0,-1 0 0,1 0 0,1 0 0,-1 0 0,1 0 0,-1 0 0,4-7 0,-3 9 7,0 1-1,1 0 1,-1 0-1,1 0 1,0 0 0,0 0-1,0 0 1,0 0-1,0 1 1,0-1 0,1 1-1,-1-1 1,0 1-1,1 0 1,-1 0-1,4-1 1,50-11-91,-20 5-494,-13-3-3207,-1-1-4692</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1.906"/>
    </inkml:context>
    <inkml:brush xml:id="br0">
      <inkml:brushProperty name="width" value="0.025" units="cm"/>
      <inkml:brushProperty name="height" value="0.025" units="cm"/>
    </inkml:brush>
  </inkml:definitions>
  <inkml:trace contextRef="#ctx0" brushRef="#br0">31 293 11179,'-31'-106'10185,"31"105"-8749,0 13 1815,1-4-2739,1 0-1,0 0 0,0 0 1,0 0-1,1-1 1,1 1-1,7 13 0,37 53 1180,-21-35-1045,-16-20-532,27 38 35,-36-54-147,1 0 0,-1 0 0,1 0-1,0 0 1,0-1 0,0 1 0,0-1-1,0 0 1,0 1 0,1-2 0,-1 1-1,1 0 1,5 1 0,-8-3-2,0 0 0,0 0 0,0 0 0,-1-1 0,1 1 0,0 0 0,0-1 0,0 1 0,0-1 0,-1 1 0,1-1 0,0 1 0,-1-1 0,1 1 0,0-1 0,-1 0 0,1 1 0,-1-1 0,1 0 0,-1 0 0,1 1 0,-1-1 0,1 0 0,-1 0 0,0 0 0,1 0 0,-1 1 0,0-1 0,0 0 0,0-2 0,7-33 0,-7 32 0,5-52 0,-4 0 0,-1-1 0,-14-94 0,14 151 0,-1 0 0,1 0 0,0-1 0,0 1 0,0 0 0,0 0 0,0-1 0,0 1 0,0 0 0,0 0 0,0-1 0,0 1 0,0 0 0,0-1 0,0 1 0,0 0 0,0 0 0,0-1 0,0 1 0,0 0 0,0 0 0,0-1 0,0 1 0,0 0 0,0 0 0,1 0 0,-1-1 0,0 1 0,0 0 0,0 0 0,0-1 0,1 1 0,-1 0 0,0 0 0,0 0 0,0 0 0,1 0 0,-1-1 0,0 1 0,0 0 0,1 0 0,-1 0 0,13 7 0,11 19 0,94 128 0,-118-153 0,1 1 0,0-1 0,0 0 0,0 0 0,0 0 0,0 0 0,0 0 0,0 0 0,0 0 0,0 0 0,1-1 0,-1 1 0,0 0 0,0-1 0,1 1 0,-1-1 0,0 1 0,1-1 0,-1 0 0,1 0 0,-1 1 0,3-1 0,-3-1 0,0 1 0,0-1 0,0 0 0,0 0 0,0 1 0,0-1 0,0 0 0,0 0 0,0 0 0,0 0 0,-1 0 0,1 0 0,0 0 0,-1-1 0,1 1 0,-1 0 0,1 0 0,-1 0 0,1-3 0,2-10 0,0 1 0,-2-1 0,1-21 0,-1 26 0,1-189 0,-1 198 0,-1 1 0,0-1 0,0 1 0,0-1 0,1 1 0,-1-1 0,0 0 0,1 1 0,-1-1 0,1 0 0,-1 1 0,0-1 0,1 0 0,-1 1 0,1-1 0,-1 0 0,1 0 0,-1 1 0,1-1 0,-1 0 0,1 0 0,-1 0 0,1 0 0,-1 0 0,1 1 0,-1-1 0,1 0 0,-1 0 0,1 0 0,-1-1 0,1 1 0,-1 0 0,1 0 0,-1 0 0,1 0 0,-1 0 0,1-1 0,-1 1 0,1 0 0,-1 0 0,1-1 0,-1 1 0,0 0 0,1-1 0,-1 1 0,1 0 0,-1-1 0,0 1 0,1-1 0,-1 1 0,0-1 0,0 1 0,1 0 0,-1-1 0,0 1 0,0-1 0,0 1 0,0-1 0,1 0 0,-1 1 0,0-1 0,0 1 0,0-1 0,0 1 0,0-1 0,0 1 0,-1-1 0,1 0 0,25 34 0,-3 9 0,-16-28 0,1-1 0,1 0 0,0 0 0,13 16 0,-20-29-75,-1 1 1,0-1-1,1 1 0,-1 0 1,1-1-1,-1 1 0,1-1 1,-1 0-1,1 1 1,0-1-1,-1 1 0,1-1 1,-1 0-1,1 1 0,0-1 1,-1 0-1,1 0 0,0 1 1,0-1-1,-1 0 0,1 0 1,0 0-1,-1 0 0,1 0 1,0 0-1,0 0 1,-1 0-1,1 0 0,0-1 1,-1 1-1,1 0 0,0 0 1,-1-1-1,1 1 0,0 0 1,-1-1-1,1 1 0,0 0 1,-1-1-1,1 1 0,-1-1 1,1 1-1,-1-1 0,1 1 1,-1-1-1,1 0 1,-1 1-1,0-1 0,1 0 1,-1 1-1,0-1 0,0 0 1,1 1-1,-1-1 0,0 0 1,0 1-1,0-1 0,0 0 1,0-1-1,9-46-8344,-8 9-656</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2.276"/>
    </inkml:context>
    <inkml:brush xml:id="br0">
      <inkml:brushProperty name="width" value="0.025" units="cm"/>
      <inkml:brushProperty name="height" value="0.025" units="cm"/>
    </inkml:brush>
  </inkml:definitions>
  <inkml:trace contextRef="#ctx0" brushRef="#br0">0 168 13357,'0'0'10249,"9"6"-8546,28 21 299,-36-26-1919,0-1 1,0 0-1,-1 1 0,1-1 0,0 0 0,0 0 1,0 1-1,-1-1 0,1 0 0,0 0 1,0 0-1,0 0 0,0 0 0,-1 0 0,1 0 1,0 0-1,0 0 0,0-1 0,-1 1 0,1 0 1,0 0-1,0-1 0,0 1 0,-1-1 0,1 1 1,0 0-1,-1-1 0,1 1 0,0-1 1,-1 0-1,1 1 0,-1-1 0,1 1 0,-1-1 1,1 0-1,-1 0 0,1 1 0,-1-2 0,12-29 1249,-12 28-1120,4-11-100,-1 0 0,-1 0 1,-1-1-1,0-23 1,-1 34-105,0 0 1,-1 0 0,1 0-1,-1 0 1,0 0 0,-1 0-1,1 0 1,-1 1 0,-2-7-1,3 9-7,0-1 0,0 1 0,0 0-1,-1-1 1,1 1 0,0 0 0,-1 0 0,1 0-1,0 0 1,-1 0 0,1 0 0,-1 1-1,0-1 1,1 0 0,-1 1 0,1-1 0,-1 1-1,0 0 1,0-1 0,1 1 0,-1 0-1,0 0 1,-1 0 0,2 1-1,0-1 0,-1 0 0,1 1 0,0-1 0,0 1 0,0-1 0,0 1 0,0 0 0,0 0 0,0-1 0,1 1 0,-1 0 0,0 0 0,0 0 0,0 0 0,1 0 0,-1 0 0,1 0 0,-1 0 0,1 0 0,-1 0 0,1 0 0,-1 0 0,1 0 0,0 1 0,0-1 0,-1 0 0,1 0 0,0 2 0,-2 42 0,2-39 0,0 10 0,2 0 0,-1 1 0,2-1 0,6 22 0,-7-30 0,1-1 0,-1 1 0,1-1 0,1 1 0,0-1 0,0 0 0,0-1 0,1 1 0,0-1 0,11 12 0,-15-17-166,1 1 0,0-1-1,-1 0 1,1 0 0,0 0 0,0 0-1,0 0 1,0-1 0,-1 1 0,1-1 0,0 1-1,0-1 1,0 1 0,0-1 0,1 0-1,-1 0 1,0 0 0,0 0 0,0 0 0,0-1-1,0 1 1,0-1 0,0 1 0,0-1-1,-1 0 1,1 0 0,0 1 0,0-1 0,0-1-1,-1 1 1,1 0 0,0 0 0,-1-1-1,1 1 1,-1 0 0,0-1 0,1 0 0,-1 1-1,2-4 1,4-6-1750,1 0 0,-2-1 0,0 0 0,8-21 0,2-12-3347,-2-3 1195</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2.616"/>
    </inkml:context>
    <inkml:brush xml:id="br0">
      <inkml:brushProperty name="width" value="0.025" units="cm"/>
      <inkml:brushProperty name="height" value="0.025" units="cm"/>
    </inkml:brush>
  </inkml:definitions>
  <inkml:trace contextRef="#ctx0" brushRef="#br0">11 21 4805,'0'0'17194,"-1"10"-15325,-1 5-1377,-2 19 659,1 0-1,2 1 0,4 39 0,-3-73-1147,0 0-1,0-1 1,0 1 0,0 0 0,0 0 0,0 0-1,0-1 1,1 1 0,-1 0 0,0-1 0,0 1-1,1 0 1,-1 0 0,0-1 0,1 1 0,-1 0 0,1-1-1,-1 1 1,1-1 0,-1 1 0,1-1 0,-1 1-1,1-1 1,0 1 0,-1-1 0,1 1 0,0-1-1,-1 0 1,1 1 0,0-1 0,0 0 0,-1 0 0,1 1-1,0-1 1,0 0 0,-1 0 0,1 0 0,0 0-1,0 0 1,-1 0 0,1 0 0,0 0 0,0-1-1,-1 1 1,1 0 0,1-1 0,0 0 16,0 0 1,0 0-1,0 0 1,0 0-1,-1-1 0,1 1 1,0-1-1,-1 1 1,1-1-1,-1 0 1,1 1-1,-1-1 1,0 0-1,0 0 0,1-2 1,3-13 29,-1 0 0,0 0 0,-1 0 0,-1 0 0,-1 0 0,-1-1 1,0 1-1,-1 0 0,-5-28 0,-1 29 85,4 30 42,2 32 26,4-26 202,1 1 0,10 33 0,-12-47-299,1 1-1,0-1 0,0 0 1,1 1-1,0-1 0,0-1 1,1 1-1,0-1 0,0 1 1,7 5-1,-12-11-108,1 0 0,-1-1-1,1 1 1,0-1 0,-1 1 0,1-1 0,0 1 0,0-1-1,0 1 1,-1-1 0,1 1 0,0-1 0,0 0 0,0 0-1,0 1 1,0-1 0,0 0 0,-1 0 0,1 0 0,0 0-1,0 0 1,0 0 0,0 0 0,0 0 0,0-1 0,0 1-1,-1 0 1,1 0 0,0-1 0,0 1 0,0-1 0,0 1-1,-1-1 1,1 1 0,0-1 0,-1 1 0,2-2 0,0 0-43,0-1 1,-1 0 0,1 0 0,-1 0 0,0 0 0,1 0 0,-1 0 0,-1 0 0,1 0 0,0 0 0,0-5 0,-1 2-106,0 0 0,0 0 0,0 1 0,0-1 0,-1 0 0,-2-9 0,3 13 82,-1 1-1,1 0 1,0-1 0,-1 1-1,0-1 1,1 1-1,-1 0 1,1 0 0,-1-1-1,0 1 1,0 0-1,0 0 1,0 0 0,0 0-1,0 0 1,0 0-1,0 0 1,0 0-1,-1 0 1,1 0 0,0 1-1,0-1 1,-3 0-1,-5 0-5625,-2 1-3048</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3.126"/>
    </inkml:context>
    <inkml:brush xml:id="br0">
      <inkml:brushProperty name="width" value="0.025" units="cm"/>
      <inkml:brushProperty name="height" value="0.025" units="cm"/>
    </inkml:brush>
  </inkml:definitions>
  <inkml:trace contextRef="#ctx0" brushRef="#br0">73 1 18674,'0'0'12737,"-9"6"-12513,4-3-218,1 0-1,-1 1 0,1-1 1,0 1-1,1 0 0,-1 0 1,1 0-1,-1 1 0,1-1 1,0 1-1,1 0 0,-1 0 1,1 0-1,0 0 0,0 0 1,1 0-1,0 1 0,0-1 1,-1 6-1,-1 22 23,0 51 0,3-72-15,0-12-12,0-1 0,1 1 0,-1 0-1,0 0 1,0 0 0,0 0 0,0-1-1,1 1 1,-1 0 0,0 0-1,0 0 1,0 0 0,1 0 0,-1 0-1,0-1 1,0 1 0,0 0-1,1 0 1,-1 0 0,0 0 0,0 0-1,1 0 1,-1 0 0,0 0 0,0 0-1,0 0 1,1 0 0,-1 0-1,0 0 1,0 0 0,1 0 0,-1 0-1,0 1 1,0-1 0,0 0 0,1 0-1,-1 0 1,0 0 0,0 0-1,0 0 1,1 1 0,-1-1 0,0 0-1,0 0 1,0 0 0,0 0-1,0 1 1,1-1 0,-1 0 0,0 0-1,0 0 1,0 1 0,0-1 0,0 0-1,0 0 1,0 1 0,0-1-1,0 0 1,0 0 0,0 0 0,0 1-1,0-1 1,0 0 0,0 0 0,0 1-1,0-1 1,0 0 0,10-11 35,3-6-192,0 0 0,30-27 0,-39 39 83,1 1-1,0 0 1,0 0-1,0 1 1,0 0-1,1 0 1,-1 0-1,1 0 1,0 1 0,0 0-1,0 0 1,0 1-1,0 0 1,9-1-1,-13 2 78,0 1-1,0-1 1,0 1-1,0 0 1,0-1-1,0 1 1,0 0-1,-1 0 1,1 0-1,0 1 0,-1-1 1,1 0-1,-1 1 1,1-1-1,-1 1 1,0-1-1,1 1 1,-1 0-1,0-1 1,0 1-1,0 0 1,0 0-1,-1 0 1,1 0-1,0-1 0,-1 1 1,0 0-1,1 0 1,-1 1-1,0 1 1,5 68 1528,-5-67-1383,0-5-149,1 9 54,0 1 1,-1-1-1,-1 1 0,0-1 0,0 1 1,-1-1-1,0 0 0,0 0 0,-1 0 1,-1 0-1,-7 16 0,11-24-86,-1-1 0,1 1 0,0-1-1,0 1 1,-1-1 0,1 1 0,0-1 0,-1 1 0,1-1 0,0 1-1,-1-1 1,1 1 0,-1-1 0,1 0 0,-1 1 0,1-1 0,-1 0 0,1 1-1,-1-1 1,0 0 0,1 0 0,-1 0 0,1 1 0,-1-1 0,0 0-1,1 0 1,-1 0 0,1 0 0,-1 0 0,0 0 0,1 0 0,-1 0-1,0-1 1,-9-17-2616,3-32-3535,7 18 834,0-4-1223</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3.721"/>
    </inkml:context>
    <inkml:brush xml:id="br0">
      <inkml:brushProperty name="width" value="0.025" units="cm"/>
      <inkml:brushProperty name="height" value="0.025" units="cm"/>
    </inkml:brush>
  </inkml:definitions>
  <inkml:trace contextRef="#ctx0" brushRef="#br0">5 272 15599,'0'0'12166,"-2"11"-11275,1 2-678,0 0 0,0 0 0,1 0 0,1-1 0,0 1 0,0 0 0,2 0 0,-1-1 0,9 23 0,-8-29-164,0-1 0,0 1-1,1-1 1,-1 0-1,1 0 1,0 0-1,1 0 1,-1-1-1,8 6 1,-11-9-44,0 0 1,0 0 0,0-1 0,1 1-1,-1 0 1,0-1 0,0 1-1,1-1 1,-1 0 0,0 1 0,1-1-1,-1 0 1,0 0 0,1 0-1,-1 0 1,0 0 0,1 0 0,-1 0-1,3-1 1,-3 0 8,1 0 0,0 0 0,-1 0 1,1 0-1,-1-1 0,1 1 0,-1 0 0,0-1 0,1 1 0,-1-1 1,0 0-1,0 1 0,0-1 0,0 0 0,-1 0 0,1 1 0,1-5 1,2-8-20,0-1 0,-1 0 0,0 1 0,0-22 0,-2 27-5,-1 0-1,0 1 1,-1-1 0,0 0-1,0 1 1,-1-1 0,0 1-1,-6-16 1,8 24 6,0 0 1,0 0-1,0 0 0,0 0 0,0 0 0,0 0 1,0 0-1,0 0 0,0 0 0,0 1 1,0-1-1,0 0 0,0 0 0,0 0 0,0 0 1,0 0-1,0 0 0,0 0 0,0 0 1,0 0-1,0 0 0,0 0 0,0 0 0,0 0 1,0 0-1,0 0 0,-1 0 0,1 1 1,0-1-1,0 0 0,0 0 0,0 0 0,0 0 1,0 0-1,0 0 0,0 0 0,0 0 0,0 0 1,0 0-1,-1 0 0,1 0 0,0 0 1,0 0-1,0 0 0,0 0 0,0 0 0,0 0 1,0-1-1,0 1 0,0 0 0,0 0 1,-1 16-95,7 22 40,-3-32 79,-1 0 1,1 0 0,0-1-1,1 1 1,-1-1 0,1 0-1,0 0 1,1 0 0,-1-1-1,1 1 1,6 4 0,-9-8-1,-1 0-1,1 0 1,0 0 0,0 0 0,0-1 0,0 1 0,0 0-1,0-1 1,0 1 0,0-1 0,0 0 0,1 0 0,-1 0-1,0 0 1,0 0 0,0 0 0,0 0 0,0-1 0,0 1-1,0-1 1,0 0 0,0 1 0,0-1 0,0 0 0,0 0-1,0 0 1,-1-1 0,1 1 0,0 0 0,-1-1 0,1 1-1,-1-1 1,1 1 0,-1-1 0,0 0 0,0 1 0,2-4-1,5-7 35,0-1 0,0-1 0,-1 1-1,-1-1 1,5-16 0,-8 23-37,-1-1 0,0 0 0,0 0 0,-1 0 0,0 0 0,0 0 0,-1 0 0,0 0 0,-1-1 0,1 1 0,-3-10 0,2 17-18,1 0 0,-1 1 0,1-1 0,-1 0 0,0 0 0,1 1 0,-1-1 0,0 0 0,0 1 0,1-1 0,-1 0 0,0 1 0,0-1 0,0 1 0,0-1 0,0 1 0,1 0 0,-1-1 0,0 1 0,0 0 0,0 0 0,0 0 0,-2 0 0,3-1 0,-1 1 0,0 0 0,1 0 0,-1 0 0,1 0 0,-1 0 0,1 0 0,-1 0 0,0 0 0,1 0 0,-1 0 0,1 0 0,-1 1 0,1-1 0,-1 0 0,0 0 0,1 0 0,-1 1 0,1-1 0,-1 0 0,1 1 0,0-1 0,-1 0 0,1 1 0,-1-1 0,1 1 0,0-1 0,-1 1 0,1-1 0,0 1 0,-1-1 0,1 1 0,0-1 0,0 1 0,-1-1 0,1 1 0,0 0 0,0-1 0,0 0 0,0 1 0,0-1 0,0 0 0,1 0 0,-1 0 0,0 1 0,0-1 0,0 0 0,0 0 0,0 0 0,1 1 0,-1-1 0,0 0 0,0 0 0,0 0 0,1 0 0,-1 1 0,0-1 0,0 0 0,0 0 0,1 0 0,-1 0 0,0 0 0,0 0 0,1 0 0,-1 0 0,0 0 0,0 0 0,1 0 0,-1 0 0,0 0 0,0 0 0,1 0 0,-1 0 0,0 0 0,0 0 0,0 0 0,1 0 0,-1 0 0,0 0 0,0 0 0,1-1 0,-1 1 0,0 0 0,0 0 0,0 0 0,1 0 0,-1-1 0,0 1 0,11-7 0,-2-2-1075,0-2-1,-1 1 1,0-1-1,-1 0 1,0-1-1,-1 0 1,0 0-1,-1 0 1,0-1-1,-1 1 1,-1-1-1,3-15 1,-4 24-2182,2 3-2903,-2 1 2396</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4.073"/>
    </inkml:context>
    <inkml:brush xml:id="br0">
      <inkml:brushProperty name="width" value="0.025" units="cm"/>
      <inkml:brushProperty name="height" value="0.025" units="cm"/>
    </inkml:brush>
  </inkml:definitions>
  <inkml:trace contextRef="#ctx0" brushRef="#br0">65 21 7175,'0'0'21722,"-4"7"-19838,-15 21-394,19-27-1474,-1-1 0,1 1 1,-1 0-1,1-1 1,-1 1-1,1 0 0,-1-1 1,0 1-1,1-1 1,-1 0-1,0 1 0,0-1 1,1 1-1,-1-1 1,0 0-1,0 0 1,0 1-1,1-1 0,-1 0 1,0 0-1,0 0 1,0 0-1,0 0 0,0 0 1,1 0-1,-1 0 1,0 0-1,0-1 0,-1 1 1,2 0-17,-1-1 0,1 1 0,-1 0 0,1 0 0,0 0 0,-1 0 0,1 0 1,-1 0-1,1 0 0,-1 0 0,1 0 0,0 0 0,-1 0 0,1 0 0,-1 0 0,1 0 0,-1 0 0,1 0 1,0 0-1,-1 0 0,1 1 0,-1-1 0,1 0 0,0 0 0,-1 0 0,1 1 0,0-1 0,-1 0 0,1 1 0,0-1 1,-1 0-1,1 1 0,0-1 0,0 0 0,-1 1 0,1-1 0,0 1 0,0-1 0,0 0 0,0 1 0,-1-1 0,1 1 1,0-1-1,0 1 0,0-1 0,0 0 0,0 2 0,-1 6 0,-1 1 0,2-1 0,-1 1 0,1 0 0,0-1 0,1 1 0,0-1 0,3 12 0,-4-18 0,1-1 0,-1 1 0,1-1 0,-1 1 0,1 0 0,-1-1 0,1 1 0,0-1 0,0 1 0,0-1 0,0 1 0,0-1 0,0 0 0,0 0 0,0 1 0,1-1 0,-1 0 0,0 0 0,1 0 0,-1 0 0,1-1 0,-1 1 0,1 0 0,-1 0 0,1-1 0,0 1 0,-1-1 0,1 0 0,0 1 0,-1-1 0,1 0 0,0 0 0,0 0 0,-1 0 0,1 0 0,0-1 0,-1 1 0,1 0 0,0-1 0,-1 1 0,1-1 0,-1 0 0,1 1 0,-1-1 0,1 0 0,-1 0 0,1 0 0,-1 0 0,2-2 0,2 0-269,-1 0-1,1-1 1,-1 0-1,1 0 1,-1 0-1,-1 0 1,7-9 0,-5 5-652,0-1 1,0 0-1,-1 0 0,0-1 1,-1 0-1,0 1 1,-1-1-1,0 0 1,0 0-1,-1 0 1,0-13-1,-1 5-5191</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4.460"/>
    </inkml:context>
    <inkml:brush xml:id="br0">
      <inkml:brushProperty name="width" value="0.025" units="cm"/>
      <inkml:brushProperty name="height" value="0.025" units="cm"/>
    </inkml:brush>
  </inkml:definitions>
  <inkml:trace contextRef="#ctx0" brushRef="#br0">36 350 17713,'0'0'11392,"-6"11"-10794,1-2-442,1 0 1,0-1-1,1 2 1,0-1-1,0 0 1,1 0-1,0 1 1,1 0-1,0-1 1,0 1-1,1 0 1,0-1-1,1 1 1,0 0-1,1-1 1,0 1-1,0-1 1,7 17-1,-8-23-146,1 1-1,0-1 1,0 0-1,0 0 1,0 0-1,0 0 0,1-1 1,-1 1-1,1-1 1,0 1-1,5 3 1,-7-6-11,1 1 1,-1-1-1,0 1 0,0-1 1,0 0-1,1 0 1,-1 1-1,0-1 0,0 0 1,1 0-1,-1 0 1,0 0-1,0 0 1,0-1-1,1 1 0,-1 0 1,0-1-1,0 1 1,0 0-1,1-1 0,-1 0 1,0 1-1,0-1 1,0 0-1,0 1 1,0-1-1,0 0 0,0 0 1,-1 0-1,1 0 1,0 0-1,0 0 0,-1 0 1,1 0-1,0 0 1,-1 0-1,1 0 1,0-2-1,10-21 1,-1-1 0,-1 1 0,-1-2 0,-1 1 0,-1-1 0,4-41 0,0-160 0,-9 197 0,0 20 0,-1 1 0,0 0 0,0 0 0,-1-1 0,0 1 0,0 0 0,-6-17 0,7 25 0,0 1 0,0-1 0,0 1 0,0 0 0,0-1 0,0 1 0,0-1 0,0 1 0,0 0 0,0-1 0,-1 1 0,1 0 0,0-1 0,0 1 0,0 0 0,0-1 0,-1 1 0,1 0 0,0-1 0,0 1 0,-1 0 0,1-1 0,0 1 0,-1 0 0,1 0 0,0-1 0,-1 1 0,1 0 0,0 0 0,-1 0 0,1 0 0,0 0 0,-1-1 0,1 1 0,0 0 0,-1 0 0,1 0 0,-1 0 0,1 0 0,0 0 0,-1 0 0,1 0 0,-1 0 0,1 0 0,0 1 0,-1-1 0,1 0 0,0 0 0,-1 0 0,1 0 0,-1 0 0,1 1 0,-1-1 0,-7 21 0,4 11 0,1 1 0,2 58 0,2-75 0,1 1 0,0-1 0,1 1 0,1-1 0,0 0 0,1-1 0,10 23 0,-11-31-258,1 0 0,-1 0-1,1-1 1,0 0 0,1 1 0,-1-2 0,1 1 0,13 9-1,-15-13-209,-1 0-1,0 0 0,1 0 1,-1 0-1,1 0 0,-1-1 1,1 0-1,0 0 0,0 0 0,0 0 1,-1 0-1,1-1 0,0 0 1,0 0-1,0 0 0,0 0 1,0 0-1,0-1 0,0 0 1,5-1-1,11-13-19427</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5.207"/>
    </inkml:context>
    <inkml:brush xml:id="br0">
      <inkml:brushProperty name="width" value="0.025" units="cm"/>
      <inkml:brushProperty name="height" value="0.025" units="cm"/>
    </inkml:brush>
  </inkml:definitions>
  <inkml:trace contextRef="#ctx0" brushRef="#br0">1 203 17969,'0'0'5285,"0"11"-3123,0 0-1561,1 0 0,0 1 0,5 21 0,-6-31-491,1 0 1,-1 1-1,1-1 0,-1 0 1,1 0-1,0 0 0,0 0 1,0 0-1,0 0 0,0 0 1,0 0-1,0 0 0,1 0 1,-1 0-1,1-1 0,-1 1 1,1-1-1,0 1 0,0-1 1,0 0-1,0 1 0,-1-1 1,2 0-1,-1 0 0,0-1 1,0 1-1,0 0 0,0-1 1,0 1-1,1-1 0,-1 1 1,0-1-1,3 0 0,-2-1-76,-1 0 0,0 0 0,0-1-1,0 1 1,0 0 0,0-1 0,0 1 0,0-1 0,0 0-1,-1 1 1,1-1 0,-1 0 0,1 0 0,-1 0-1,0 0 1,1 0 0,-1-1 0,0 1 0,0-3 0,18-51 472,-17 50-493,40-159-13,-42 164 0,0 1 0,0-1 0,1 1 0,-1-1 0,0 1 0,0-1 0,0 1 0,1-1 0,-1 1 0,0-1 0,0 1 0,1 0 0,-1-1 0,0 1 0,1-1 0,-1 1 0,1 0 0,-1-1 0,0 1 0,1 0 0,-1 0 0,1-1 0,-1 1 0,1 0 0,-1 0 0,1 0 0,-1-1 0,1 1 0,-1 0 0,1 0 0,0 0 0,16 11 0,13 28 0,-27-34 0,12 20 0,20 29 0,-33-51 0,1 0 0,0 0 0,-1 0 0,1 0 0,0 0 0,1-1 0,-1 1 0,0-1 0,1 0 0,-1 0 0,8 3 0,-9-5 0,-1 0 0,1 0 0,-1 0 0,1 0 0,-1 0 0,1 0 0,-1 0 0,1-1 0,-1 1 0,1-1 0,-1 1 0,1-1 0,-1 1 0,1-1 0,-1 0 0,0 0 0,0 0 0,1 0 0,-1 0 0,0 0 0,0 0 0,0 0 0,0 0 0,0-1 0,0 1 0,-1 0 0,1 0 0,0-1 0,0 1 0,-1-1 0,1 1 0,-1-1 0,1-1 0,14-57 0,-15 55 0,7-123-10896,-7 150 6594,0 2-1608</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5.537"/>
    </inkml:context>
    <inkml:brush xml:id="br0">
      <inkml:brushProperty name="width" value="0.025" units="cm"/>
      <inkml:brushProperty name="height" value="0.025" units="cm"/>
    </inkml:brush>
  </inkml:definitions>
  <inkml:trace contextRef="#ctx0" brushRef="#br0">65 56 13613,'0'0'15118,"-57"-52"-12011,51 48-2178,4 4-929,7 0-1473,7 5-1378,3-2-2947,0-1-5893</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6.549"/>
    </inkml:context>
    <inkml:brush xml:id="br0">
      <inkml:brushProperty name="width" value="0.025" units="cm"/>
      <inkml:brushProperty name="height" value="0.025" units="cm"/>
    </inkml:brush>
  </inkml:definitions>
  <inkml:trace contextRef="#ctx0" brushRef="#br0">1 20 4901,'18'-19'16626,"-15"38"-8426,-4-4-8902,-6 96 2603,3-74-2787,1 65-1,5-106-5519,-2-16 2343,-7-6-1937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5.895"/>
    </inkml:context>
    <inkml:brush xml:id="br0">
      <inkml:brushProperty name="width" value="0.025" units="cm"/>
      <inkml:brushProperty name="height" value="0.025" units="cm"/>
    </inkml:brush>
  </inkml:definitions>
  <inkml:trace contextRef="#ctx0" brushRef="#br0">114 240 9929</inkml:trace>
  <inkml:trace contextRef="#ctx0" brushRef="#br0" timeOffset="1">1 1 13677,'0'0'9417,"10"6"-8430,25 21 270,-1 1-1,34 36 0,-35-31-738,1-2 0,65 46 0,-71-66-223,-27-11-343,-1 0 1,1 0 0,-1 0-1,1 0 1,-1 0 0,1-1 0,-1 1-1,1 0 1,-1 0 0,1 0-1,-1 0 1,1-1 0,-1 1 0,1 0-1,-1-1 1,1 1 0,-1 0-1,0-1 1,1 1 0,-1 0 0,0-1-1,1 1 1,-1-1 0,0 1-1,1 0 1,-1-1 0,0 1 0,0-1-1,1 0 1,-1-1-200,0 0-1,0-1 1,-1 1-1,1 0 1,0 0-1,-1 0 1,1 0-1,-1-1 1,0 1-1,1 0 1,-1 0-1,0 0 1,0 0-1,-1 1 1,1-1 0,0 0-1,-1 0 1,1 1-1,-1-1 1,-1-1-1,-9-8-1822,-1 1 0,1 0 0,-18-9 0,-16-7-3476</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6.238"/>
    </inkml:context>
    <inkml:brush xml:id="br0">
      <inkml:brushProperty name="width" value="0.025" units="cm"/>
      <inkml:brushProperty name="height" value="0.025" units="cm"/>
    </inkml:brush>
  </inkml:definitions>
  <inkml:trace contextRef="#ctx0" brushRef="#br0">3 235 10154,'0'0'15011,"-2"1"-13020,3-7-1451,20-24 67,3 0 0,0 2 0,51-47 1,-73 74-663,52-45-1370,-50 43 213,0 0 1,1 1-1,-1-1 0,1 1 1,0 0-1,8-2 0,-8 4-5562</inkml:trace>
  <inkml:trace contextRef="#ctx0" brushRef="#br0" timeOffset="1">68 390 14061,'0'0'9705,"61"-34"-8167,-33 0-97,-1-2-704,3-1-545,-2 0-192,0 5-576,-5 2-1506,-4 6-2146,-5 0-2563</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6.580"/>
    </inkml:context>
    <inkml:brush xml:id="br0">
      <inkml:brushProperty name="width" value="0.025" units="cm"/>
      <inkml:brushProperty name="height" value="0.025" units="cm"/>
    </inkml:brush>
  </inkml:definitions>
  <inkml:trace contextRef="#ctx0" brushRef="#br0">0 14 13132,'1'10'5472,"2"7"-4269,-1-1 0,2 0 0,1 0 0,0 0 0,0 0 0,16 29 0,-19-41-1092,1 1 0,0-1 1,-1 1-1,1-1 0,1 0 0,-1 0 0,1 0 0,-1-1 0,1 1 0,0-1 0,0 0 1,1 0-1,-1 0 0,0-1 0,1 0 0,0 1 0,0-1 0,0-1 0,-1 1 0,1-1 0,1 0 1,-1 0-1,0 0 0,0-1 0,0 0 0,0 0 0,0 0 0,9-2 0,-11 1-252,-1 0 0,1 0-1,0-1 1,0 1-1,-1-1 1,1 1 0,-1-1-1,1 0 1,-1 0-1,0 0 1,0 0 0,0-1-1,0 1 1,0 0 0,0-1-1,-1 0 1,1 1-1,-1-1 1,0 0 0,1 0-1,-1 1 1,-1-1-1,1 0 1,0 0 0,-1 0-1,1 0 1,-1 0 0,0 0-1,0-4 1,0 0-802,0 0 1,0 0-1,-1 0 1,0 0 0,0 0-1,0 0 1,-1 1-1,0-1 1,-1 0-1,1 1 1,-7-11 0,-16-15-4311,-8-4-1661</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6.920"/>
    </inkml:context>
    <inkml:brush xml:id="br0">
      <inkml:brushProperty name="width" value="0.025" units="cm"/>
      <inkml:brushProperty name="height" value="0.025" units="cm"/>
    </inkml:brush>
  </inkml:definitions>
  <inkml:trace contextRef="#ctx0" brushRef="#br0">33 38 9993,'0'0'15444,"-7"0"-15299,-18 3-149,29 0-998,18 0-1815,-14-3 1181,-1 0 1,0-1-1,0 1 0,1-2 0,-1 1 1,0-1-1,0 1 0,9-5 0,12-6-2331,-2 0 5538,2 3 7337,-22 15 266,-4 13-5935,-2 24-3390,0-35 1091,0-6-889,0 5 41,0 0-1,0-1 0,1 1 0,-1-1 0,2 1 0,2 9 0,-4-15-97,1 0 0,-1 0 0,1 1 0,0-1 0,0 0 0,0 0 0,-1 0 0,1 0 0,0-1 0,0 1 0,0 0 0,0 0 0,1 0 0,-1-1 0,0 1 0,0-1 0,0 1 0,1-1 0,-1 1 0,0-1 0,0 0 0,1 1 0,-1-1 0,0 0 0,1 0 0,-1 0 0,0 0 0,1 0-1,-1 0 1,0-1 0,1 1 0,-1 0 0,0-1 0,0 1 0,1-1 0,-1 1 0,0-1 0,0 1 0,1-2 0,-1 2-9,74-25-1090,-71 24 1088,1 0-1,0 0 1,0 0 0,-1 1 0,1-1 0,0 1 0,0 1 0,0-1 0,-1 1-1,1-1 1,0 1 0,-1 1 0,1-1 0,5 3 0,-8-3 114,0 1 0,0 0 0,0-1 0,-1 1-1,1 0 1,0 0 0,-1 0 0,0 0 0,1 0 0,-1 0 0,0 0 0,0 0 0,0 1 0,-1-1 0,1 0 0,0 1 0,-1-1 0,0 0 0,1 1 0,-1-1 0,0 1-1,0-1 1,0 0 0,-1 1 0,1-1 0,-1 1 0,1-1 0,-1 0 0,0 1 0,-1 2 0,-1 3 339,0 0-1,0 0 1,-1 0 0,0-1 0,-1 1 0,1-1-1,-8 7 1,7-8-362,-1-1 0,0 0 0,-1 0 0,1 0 0,-1-1 0,0 0 0,0-1 0,-1 1 0,1-1 0,-9 2 0,14-4-182,0-1 0,0 1 0,0 0 0,0-1 0,0 1 0,0-1 0,0 0 0,-1 0 0,1 1 0,0-2 0,0 1 0,0 0 0,0 0 0,-1-1 0,1 1 0,0-1 0,0 1 0,0-1 0,0 0 0,0 0 0,0 0 0,0 0-1,1 0 1,-1-1 0,0 1 0,0 0 0,1-1 0,-1 0 0,1 1 0,-1-1 0,1 0 0,0 1 0,0-1 0,0 0 0,0 0 0,0 0 0,0 0 0,0 0 0,0-4 0,-3-53-8135,4 20 2030</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7.293"/>
    </inkml:context>
    <inkml:brush xml:id="br0">
      <inkml:brushProperty name="width" value="0.025" units="cm"/>
      <inkml:brushProperty name="height" value="0.025" units="cm"/>
    </inkml:brush>
  </inkml:definitions>
  <inkml:trace contextRef="#ctx0" brushRef="#br0">1 1 20371,'0'0'7170,"-1"10"-5371,2 7-1579,0-1 1,1 1 0,1-1-1,1 0 1,0 0 0,1 0-1,1-1 1,8 16 0,-9-18-90,2 0 0,0 0 0,0-1 0,1 0 0,1 0 0,-1-1 0,2-1 0,0 1 0,0-1 0,17 12 0,-24-20-131,0 0 0,0 0 0,-1-1 0,1 1 0,0-1 0,0 0 0,1 0 0,-1 0 0,0 0 0,0 0 0,0-1 0,1 0 0,-1 1 0,6-1 0,-7-1 0,0 1 0,0-1 0,0 0 0,0 0 0,-1 0 0,1 1 0,0-2 0,-1 1 0,1 0 0,-1 0 0,1 0 0,-1-1 0,0 1 0,1-1 0,-1 1 0,0-1 0,0 1 0,2-4 0,1-7 0,1 1 0,-2-1 0,0-1 0,0 1 0,-1 0 0,1-15 0,2-10 0,-5 37 0,0 0 0,0-1 0,0 1 0,0 0 0,0-1 0,0 1 0,0 0 0,0-1 0,0 1 0,0 0 0,0 0 0,0-1 0,1 1 0,-1 0 0,0-1 0,0 1 0,0 0 0,0 0 0,1-1 0,-1 1 0,0 0 0,0 0 0,0 0 0,1-1 0,-1 1 0,0 0 0,0 0 0,1 0 0,-1 0 0,0-1 0,1 1 0,-1 0 0,0 0 0,0 0 0,1 0 0,-1 0 0,0 0 0,1 0 0,10 9 0,5 18 0,-9-11 30,-2-4-180,0-1-1,1 0 0,0-1 0,0 0 1,1 0-1,12 13 0,-16-21-4499</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8.463"/>
    </inkml:context>
    <inkml:brush xml:id="br0">
      <inkml:brushProperty name="width" value="0.025" units="cm"/>
      <inkml:brushProperty name="height" value="0.025" units="cm"/>
    </inkml:brush>
  </inkml:definitions>
  <inkml:trace contextRef="#ctx0" brushRef="#br0">88 9 21172,'0'0'1495,"-9"-2"-123,-31-5 10,39 7-1330,0 0-1,-1 0 0,1 0 1,0 0-1,0 1 0,-1-1 1,1 0-1,0 0 0,-1 1 1,1-1-1,0 1 0,0-1 1,0 1-1,0-1 0,-1 1 1,1 0-1,0 0 0,0 0 1,0-1-1,0 1 0,1 0 1,-1 0-1,0 0 0,0 0 1,0 1-1,1-1 0,-1 0 1,1 0-1,-1 0 0,1 0 1,-1 1-1,1-1 0,-1 2 1,-4 41 824,5-39-764,0 6 148,2 50 518,-2-59-772,0-1 0,0 0 1,1 1-1,-1-1 1,0 0-1,0 1 0,1-1 1,-1 0-1,1 0 1,-1 1-1,1-1 0,0 0 1,-1 0-1,1 0 1,0 0-1,0 0 0,0 0 1,0 0-1,0 0 1,0 0-1,0 0 0,0 0 1,0-1-1,0 1 1,0 0-1,0-1 0,1 1 1,-1-1-1,0 1 1,0-1-1,1 0 0,-1 1 1,0-1-1,1 0 1,-1 0-1,0 0 0,2 0 1,-1-1 7,0 0 0,0 0 0,0-1 0,0 1 0,0 0 0,0-1 1,0 1-1,-1-1 0,1 0 0,-1 0 0,1 0 0,-1 1 0,0-1 0,0 0 0,1-1 1,-1 1-1,-1 0 0,1 0 0,0 0 0,-1 0 0,1-1 0,0-2 0,8-55 201,-9 60-215,1-9 24,3-22-114,-4 31 77,0-1 1,1 1-1,-1 0 1,0-1-1,0 1 1,1-1-1,-1 1 1,1 0 0,-1-1-1,0 1 1,1 0-1,-1-1 1,1 1-1,-1 0 1,1 0-1,-1-1 1,1 1 0,-1 0-1,1 0 1,-1 0-1,1 0 1,-1 0-1,1 0 1,-1-1-1,1 1 1,-1 0 0,1 1-1,-1-1 1,1 0-1,-1 0 1,1 0-1,-1 0 1,1 0-1,-1 0 1,1 1 0,-1-1-1,1 0 1,-1 0-1,0 1 1,1-1-1,-1 0 1,1 1-1,-1-1 1,0 0 0,1 1-1,-1-1 1,0 1-1,1-1 1,-1 1-1,0-1 1,0 0-1,1 1 1,21 22-73,-1 1-1,31 47 1,-13-18 85,-5-9 630,-2 1 1,30 56-1,-53-83-442,0 0 1,-1 1-1,-1 1 0,-1-1 0,-1 1 1,-1 0-1,0 0 0,-1 1 1,-1 21-1,-1-41-188,-1 1 0,0-1 0,0 0 0,0 1 0,0-1 0,0 1 0,0-1 0,0 0 0,0 1 0,0-1 0,-1 1 0,1-1 0,-1 0 0,1 1 0,-1-1 0,1 0 0,-1 0 0,0 1 0,0-1 0,1 0 0,-1 0 0,0 0 0,0 0 0,0 0 0,0 0 0,0 0 0,-1 0 0,1 0 0,0-1 0,0 1 0,0 0 0,-1-1 0,1 1 0,0-1 0,-1 0 0,1 1 0,-1-1 0,1 0 0,0 0 0,-1 1 0,1-1 0,-1 0 0,1-1 0,0 1 0,-1 0 0,1 0 0,-1-1 0,1 1 0,0 0 0,-1-1 0,-1-1 0,-6-1 0,0-1 0,1 0 0,0-1 0,-1 0 0,2 0 0,-12-10 0,2 0-55,1 0 0,1-1 0,0-1 0,2 0 0,0-1 0,0-1 0,-11-23 0,20 32-47,0 1 0,0-1 0,1 0 0,0 0 0,1 0 0,0 0 0,0 0 1,1-1-1,1 1 0,0 0 0,0 0 0,1-1 0,0 1 0,1 0 0,0 0 1,1 0-1,6-17 0,18-36-8984,-16 31 1420</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8.824"/>
    </inkml:context>
    <inkml:brush xml:id="br0">
      <inkml:brushProperty name="width" value="0.025" units="cm"/>
      <inkml:brushProperty name="height" value="0.025" units="cm"/>
    </inkml:brush>
  </inkml:definitions>
  <inkml:trace contextRef="#ctx0" brushRef="#br0">1 1 22069,'0'0'9353,"21"50"-8969,-2-23-224,2 1-64,0-3-64,-3-9-64,-3-4-320,-5-8-897,1-4-641,-8-7-736,-3-8-642,0-6-1312,-9-4-2755</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9.198"/>
    </inkml:context>
    <inkml:brush xml:id="br0">
      <inkml:brushProperty name="width" value="0.025" units="cm"/>
      <inkml:brushProperty name="height" value="0.025" units="cm"/>
    </inkml:brush>
  </inkml:definitions>
  <inkml:trace contextRef="#ctx0" brushRef="#br0">0 0 12332,'0'0'14093,"11"27"-16463,3-27-2114,0 0-2307</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09.540"/>
    </inkml:context>
    <inkml:brush xml:id="br0">
      <inkml:brushProperty name="width" value="0.025" units="cm"/>
      <inkml:brushProperty name="height" value="0.025" units="cm"/>
    </inkml:brush>
  </inkml:definitions>
  <inkml:trace contextRef="#ctx0" brushRef="#br0">0 245 2659,'0'0'15273,"9"2"-11601,-6-2-3308,0 1 0,1-1-1,-1 1 1,0 0-1,0 1 1,0-1 0,0 0-1,0 1 1,0 0-1,0 0 1,0 0 0,-1 0-1,5 4 1,-3-1 217,0 1-1,-1-1 1,1 1 0,-1 0 0,0-1 0,-1 1 0,4 13 0,-5-16-485,15 38 533,-15-39-619,0 0 0,-1 0 1,2 0-1,-1 0 1,0 0-1,0 0 1,1 0-1,-1-1 1,1 1-1,-1-1 0,1 1 1,0-1-1,-1 1 1,1-1-1,0 0 1,0 0-1,2 1 1,-3-2-5,0-1 0,-1 1 1,1 0-1,0-1 0,0 1 1,-1-1-1,1 1 0,0-1 1,-1 1-1,1-1 0,-1 1 1,1-1-1,-1 1 0,1-1 1,-1 0-1,1 0 0,-1 1 1,1-1-1,-1 0 0,0 1 1,1-1-1,-1 0 0,0 0 1,0 0-1,0 1 0,0-1 1,0 0-1,0 0 0,0 0 1,0 0-1,0-1 0,2-32 106,-1 32-112,-1-8 14,0-39 95,0 48-107,0 0 1,0 0-1,0 0 0,0 0 1,0-1-1,0 1 1,0 0-1,0 0 1,-1 0-1,1 0 0,0 0 1,-1 0-1,1-1 1,-1 1-1,1 0 1,-1 0-1,0 0 0,1 0 1,-1 1-1,0-1 1,0 0-1,0 0 1,1 0-1,-1 1 0,0-1 1,0 0-1,0 1 1,0-1-1,0 1 1,-3-2-1,4 3-5,0-1-1,-1 1 1,1-1-1,-1 1 1,1-1 0,0 1-1,0-1 1,-1 1 0,1-1-1,0 1 1,0-1 0,-1 1-1,1-1 1,0 1-1,0-1 1,0 1 0,0-1-1,0 1 1,0 0 0,0-1-1,0 1 1,0-1-1,0 1 1,0-1 0,0 1-1,0 0 1,1-1 0,-1 1-1,0-1 1,0 1-1,1-1 1,-1 1 0,0-1-1,1 1 1,-1-1 0,0 1-1,1-1 1,12 23-125,-12-21 129,0-1 1,1 0 0,-1 1-1,1-1 1,0 0-1,-1 0 1,1 0 0,0 0-1,0 0 1,0 0-1,0-1 1,0 1 0,0 0-1,0-1 1,0 0-1,0 1 1,0-1 0,0 0-1,0 0 1,0 0-1,0 0 1,0-1 0,0 1-1,2-1 1,-1-1 4,0 0 0,0 0 1,-1 1-1,1-2 0,-1 1 1,0 0-1,1 0 0,-1-1 0,0 1 1,-1-1-1,1 0 0,0 1 1,2-7-1,3-8 20,-1-1-1,0 0 1,-1-1-1,2-19 1,-7 36-26,4-14 0,-2 0 0,0 1 0,0-1 0,-2 0 0,0 0 0,-4-31 0,4 46 0,0 0 0,0 0 0,0 1 0,0-1 0,0 0 0,0 0 0,-1 1 0,1-1 0,0 0 0,0 0 0,-1 1 0,1-1 0,-1 0 0,1 1 0,0-1 0,-1 0 0,1 1 0,-1-1 0,0 1 0,1-1 0,-1 1 0,1-1 0,-1 1 0,0-1 0,1 1 0,-1-1 0,0 1 0,0 0 0,1 0 0,-1-1 0,0 1 0,0 0 0,1 0 0,-1 0 0,0 0 0,0 0 0,0 0 0,1 0 0,-1 0 0,0 0 0,0 0 0,0 0 0,1 0 0,-1 1 0,0-1 0,0 0 0,1 1 0,-1-1 0,0 0 0,0 1 0,-1 1 0,0 0 0,0 0 0,0-1 0,0 1 0,1 0 0,-1 1 0,0-1 0,1 0 0,0 0 0,0 1 0,0-1 0,0 1 0,-1 3 0,-2 15 0,1 0 0,1 1 0,1 25 0,1-41 0,0 1 0,1 0 0,0 0 0,0-1 0,0 1 0,1 0 0,0-1 0,0 0 0,0 1 0,1-1 0,0 0 0,1 0 0,7 11 0,-9-15-29,1 0-1,-1-1 1,1 1 0,0 0-1,-1-1 1,1 1 0,0-1-1,0 0 1,0 0 0,0 0-1,0 0 1,0 0 0,0-1-1,0 0 1,0 1-1,1-1 1,-1 0 0,0 0-1,0-1 1,0 1 0,0-1-1,0 0 1,0 1 0,0-1-1,0-1 1,0 1 0,5-3-1,9-5-696,-1-1-1,0 0 0,22-20 0,-19 15-653,-9 6-5458</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1.798"/>
    </inkml:context>
    <inkml:brush xml:id="br0">
      <inkml:brushProperty name="width" value="0.025" units="cm"/>
      <inkml:brushProperty name="height" value="0.025" units="cm"/>
    </inkml:brush>
  </inkml:definitions>
  <inkml:trace contextRef="#ctx0" brushRef="#br0">10 511 12460,'2'19'7277,"2"-31"-4205,3-35-1266,1-177 2058,-9 179-3183,-2 1 0,-2-1 0,-11-44 0,15 87-658,-4-19 123,8 26-256,13 29-13,47 83 203,22 38-411,-84-153 244,0 0 1,0-1-1,0 1 0,0-1 1,1 1-1,-1-1 0,0 1 1,1-1-1,-1 0 1,1 0-1,-1 0 0,3 2 1,-3-3-21,-1 0 0,1 0 0,-1 0 0,0 0 0,1 0 0,-1 0 0,1 0 0,-1 0 0,1 0 0,-1 0 0,1 0 0,-1-1 0,0 1 1,1 0-1,-1 0 0,1 0 0,-1 0 0,0-1 0,1 1 0,-1 0 0,1 0 0,-1-1 0,0 1 0,0 0 0,1-1 0,-1 1 0,0 0 0,1-1 1,-1 1-1,0 0 0,1-2 0,0-2-875,1-1 0,-1 0 1,1 0-1,-1 0 1,0 0-1,-1 0 0,1-8 1,-1-30-6007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7.005"/>
    </inkml:context>
    <inkml:brush xml:id="br0">
      <inkml:brushProperty name="width" value="0.025" units="cm"/>
      <inkml:brushProperty name="height" value="0.025" units="cm"/>
    </inkml:brush>
  </inkml:definitions>
  <inkml:trace contextRef="#ctx0" brushRef="#br0">1 40 13261,'0'0'12363,"12"-6"-10366,-1 0-1563,2 1 0,-1 0 0,1 1 1,-1 0-1,1 1 0,0 1 0,0 0 0,22-1 0,-24 3-315,0 1 0,-1 0 0,1 0 0,-1 1 0,1 0 0,-1 1 0,12 5 0,-20-8-113,0 1 0,0 0 0,0 0-1,0 0 1,0 0 0,-1 0 0,1 1 0,0-1-1,-1 1 1,1-1 0,-1 1 0,1-1 0,-1 1-1,0 0 1,0-1 0,0 1 0,1 0-1,-2 0 1,1 0 0,0 0 0,0 0 0,-1 0-1,1 0 1,-1 0 0,0 1 0,1-1 0,-1 0-1,0 0 1,0 0 0,0 0 0,-1 0 0,1 0-1,-1 1 1,1-1 0,-1 0 0,1 0-1,-1 0 1,0 0 0,0 0 0,0-1 0,0 1-1,-1 0 1,-1 2 0,-5 6-2,0 0 1,0-1-1,-1 0 0,0-1 1,-1 0-1,0-1 1,-19 12-1,3-2-7,71-9 3,-25-6 0,-11-1 0,-1 1 0,1 1 0,-1-1 0,0 1 0,0 0 0,0 1 0,0 0 0,0 0 0,-1 1 0,0 0 0,0 0 0,6 7 0,-10-9 0,0 0 0,-1 0 0,1 0 0,-1 0 0,0 0 0,0 0 0,0 1 0,-1-1 0,1 1 0,-1 0 0,0-1 0,0 1 0,0 0 0,0 0 0,-1 0 0,0-1 0,0 1 0,0 0 0,0 0 0,0 0 0,-1 0 0,1 0 0,-1-1 0,0 1 0,0 0 0,-1 0 0,1-1 0,-1 1 0,-3 4 0,1-1 0,-2 0 0,1 0 0,-1 0 0,-1 0 0,1-1 0,-1 0 0,0-1 0,0 1 0,0-1 0,-1-1 0,-15 8 0,16-9 0,1 0 0,-1 0 0,0-1 0,0 0 0,0 0 0,-1-1 0,1 1 0,0-1 0,-1-1 0,1 0 0,0 0 0,-1 0 0,1-1 0,-14-3 0,18 2-119,-1 0 0,1 0-1,0 0 1,0-1 0,0 1 0,0-1 0,1 0 0,-1 0-1,1 0 1,0 0 0,0 0 0,0-1 0,0 1-1,0 0 1,1-1 0,-1 0 0,1 1 0,0-1 0,0 0-1,0 0 1,1 1 0,0-1 0,-1 0 0,1 0 0,0 0-1,1 0 1,-1 1 0,1-1 0,0 0 0,0 0-1,0 1 1,0-1 0,0 0 0,1 1 0,0-1 0,0 1-1,0 0 1,0 0 0,5-6 0,15-5-6127,2 2-2247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2.140"/>
    </inkml:context>
    <inkml:brush xml:id="br0">
      <inkml:brushProperty name="width" value="0.025" units="cm"/>
      <inkml:brushProperty name="height" value="0.025" units="cm"/>
    </inkml:brush>
  </inkml:definitions>
  <inkml:trace contextRef="#ctx0" brushRef="#br0">1 0 13100,'0'0'7079,"38"63"-5990,-20-40 160,0 2 545,0 1-833,0-1-96,0-2-97,-3-5-415,1-3-257,-4-4-32,-4-6-256,-1-5-1025,-3 0-673,-4-3-1345,0-11-801,-4-3-1665</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2.498"/>
    </inkml:context>
    <inkml:brush xml:id="br0">
      <inkml:brushProperty name="width" value="0.025" units="cm"/>
      <inkml:brushProperty name="height" value="0.025" units="cm"/>
    </inkml:brush>
  </inkml:definitions>
  <inkml:trace contextRef="#ctx0" brushRef="#br0">1 193 13068,'0'0'14697,"1"-9"-13795,2-1-716,1 1 0,0 0 0,1 0 0,0 0 0,0 1 0,0 0 0,1 0 0,1 0 0,-1 1 0,1-1 0,0 2 0,13-10 0,-12 9-339,49-39-284,-54 44-133,0 0 0,1 0 0,-1 0 0,1 1 1,-1-1-1,1 1 0,0 0 0,-1 0 1,7 0-1,-8 1-492,3 1-3067,-4 4-1955,-1 9-5004</inkml:trace>
  <inkml:trace contextRef="#ctx0" brushRef="#br0" timeOffset="1">98 352 15855,'0'0'9609,"62"-62"-8360,-41 32-992,1-1-225,2 1-1121,-4 3-2050,-7 0-2787,0 1-8199</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3.838"/>
    </inkml:context>
    <inkml:brush xml:id="br0">
      <inkml:brushProperty name="width" value="0.025" units="cm"/>
      <inkml:brushProperty name="height" value="0.025" units="cm"/>
    </inkml:brush>
  </inkml:definitions>
  <inkml:trace contextRef="#ctx0" brushRef="#br0">49 622 12396,'6'22'4635,"5"-16"-758,-10-7-3690,1 0 0,-1 0-1,1 0 1,-1 0 0,1 0-1,-1 0 1,0-1 0,0 1-1,1 0 1,-1-1 0,0 1-1,0-1 1,0 1 0,-1-1 0,1 1-1,0-1 1,-1 0 0,1 1-1,0-4 1,9-41 773,-1 1 0,-3-1 0,-1-1 0,-3 1 0,-7-93 0,4 122-791,-1 0 0,0-1 0,-2 1 0,0 1 0,0-1 0,-2 1 0,0-1-1,-1 2 1,0-1 0,-1 1 0,-1 0 0,-1 1 0,-15-20 0,25 34-169,-1 0 0,1-1 0,0 1 0,0-1 0,-1 1 0,1 0 0,0-1 0,0 1 0,-1-1 0,1 1 0,-1 0 0,1 0 0,0-1 0,-1 1 0,1 0 0,0 0 0,-1-1 0,1 1 0,-1 0 0,1 0 0,-1 0 0,1 0 0,-1 0 0,1 0 0,-1-1 0,1 1 0,0 0 0,-1 0 0,1 0 0,-1 1 0,1-1 0,-1 0 0,1 0 0,-1 0 0,1 0 0,-1 0 0,1 0 0,-1 1 0,-2 20 0,10 30 0,15 32 0,42 101 0,-48-144 0,2-2 0,2 0 0,1-1 0,41 53 0,-23-50 0,-38-39 0,1 1 0,0 0 0,0-1 0,0 0 0,0 1 0,0-1 0,0 0 0,0 0 0,0 0 0,0-1 0,1 1 0,-1 0 0,0-1 0,0 1 0,1-1 0,-1 0 0,0 0 0,1 0 0,-1 0 0,4-1 0,-5 0-63,0 0 0,0-1 0,0 0 1,0 1-1,0-1 0,0 0 0,0 1 0,-1-1 0,1 0 1,0 0-1,-1 0 0,0 0 0,1 0 0,-1 0 0,0 1 1,0-1-1,0 0 0,0 0 0,-1-3 0,-2-41-3079,3 46 3089,-3-20-3767,-1 1 0,-10-26 0,14 43 3461,-16-46-9891</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4.293"/>
    </inkml:context>
    <inkml:brush xml:id="br0">
      <inkml:brushProperty name="width" value="0.025" units="cm"/>
      <inkml:brushProperty name="height" value="0.025" units="cm"/>
    </inkml:brush>
  </inkml:definitions>
  <inkml:trace contextRef="#ctx0" brushRef="#br0">28 214 12236,'0'0'14461,"-4"11"-14188,-1 2 110,1-1 1,0 1 0,1 0 0,0-1 0,1 2 0,1-1 0,0 0 0,1 0 0,0 0 0,1 0 0,0 0 0,1 0 0,6 22 0,-7-34-376,-1 0 1,0 0-1,0 0 0,1 0 0,-1 0 1,1 0-1,-1 0 0,1-1 0,-1 1 0,1 0 1,0 0-1,-1 0 0,1 0 0,0-1 0,0 1 1,0 0-1,-1-1 0,1 1 0,0-1 1,0 1-1,0-1 0,0 1 0,0-1 0,0 0 1,0 1-1,2-1 0,-2 0 0,1-1 0,-1 1 0,1-1 0,-1 1-1,1-1 1,-1 0 0,0 1 0,1-1 0,-1 0 0,0 0 0,1 0 0,-1 0-1,0 0 1,0-1 0,1-1 0,7-8 10,-1-1 1,-1 0-1,7-15 0,-10 17-17,11-18-1,-8 13 0,0 1 0,1 0 0,0 1 0,1 0 0,0 0 0,17-17 0,-25 30 0,-1-1 0,1 1 0,-1-1 0,1 0 0,-1 1 0,1-1 0,0 1 0,-1-1 0,1 1 0,0 0 0,-1-1 0,1 1 0,0 0 0,0-1 0,-1 1 0,1 0 0,0 0 0,0-1 0,-1 1 0,1 0 0,0 0 0,0 0 0,0 0 0,-1 0 0,1 0 0,0 1 0,0-1 0,0 0 0,-1 0 0,1 0 0,0 1 0,0-1 0,0 1 0,0 0 0,0 0 0,0 1 0,0-1 0,0 0 0,-1 0 0,1 1 0,-1-1 0,1 1 0,-1-1 0,1 0 0,-1 1 0,0-1 0,0 1 0,1-1 0,-1 1 0,0 1 0,0-3 0,-1 0 0,1 0 0,0 0 0,0 1 0,0-1 0,0 0 0,0 0 0,0 0 0,0 0 0,0 1 0,-1-1 0,1 0 0,0 0 0,0 0 0,0 0 0,0 0 0,0 0 0,-1 1 0,1-1 0,0 0 0,0 0 0,0 0 0,-1 0 0,1 0 0,0 0 0,0 0 0,0 0 0,-1 0 0,1 0 0,0 0 0,0 0 0,0 0 0,-1 0 0,1 0 0,0 0 0,0 0 0,0 0 0,-1 0 0,1 0 0,0 0 0,0 0 0,0 0 0,0-1 0,-1 1 0,1 0 0,0 0 0,0 0 0,0 0 0,0 0 0,-1-1 0,1 1 0,0 0 0,0 0 0,-9-7 0,-24-27 0,-35-47 0,68 80 0,0 1 0,0-1 0,0 0 0,0 1 0,0-1 0,0 0 0,0 1 0,0-1 0,0 1 0,0-1 0,1 0 0,-1 1 0,0-1 0,0 1 0,1-1 0,-1 0 0,0 1 0,1-1 0,-1 1 0,1-1 0,-1 1 0,1 0 0,-1-1 0,1 1 0,-1-1 0,1 1 0,-1 0 0,1-1 0,-1 1 0,1 0 0,-1 0 0,1-1 0,0 1 0,-1 0 0,1 0 0,1 0 0,36-15 0,-20 9 0,19-16-2385,-8-11-4908,-14 8-4778</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4.945"/>
    </inkml:context>
    <inkml:brush xml:id="br0">
      <inkml:brushProperty name="width" value="0.025" units="cm"/>
      <inkml:brushProperty name="height" value="0.025" units="cm"/>
    </inkml:brush>
  </inkml:definitions>
  <inkml:trace contextRef="#ctx0" brushRef="#br0">17 150 18225,'0'0'10309,"-5"-10"-8996,4 8-1247,-1-1 0,0 0 1,1 0-1,0 0 0,0 0 0,0 0 1,0 0-1,0 0 0,1 0 0,0 0 0,-1 0 1,1 0-1,0 0 0,0 0 0,1 0 1,-1-1-1,0 1 0,1 0 0,0 0 0,0 0 1,0 0-1,0 0 0,1 1 0,-1-1 1,1 0-1,-1 0 0,1 1 0,0-1 1,0 1-1,0 0 0,3-3 0,-2 1-19,0 0 0,0 1 1,0-1-1,1 1 0,-1 0 0,1 0 0,-1 0 0,1 0 0,0 1 0,0 0 0,1-1 0,-1 1 1,0 1-1,1-1 0,-1 1 0,7-2 0,-10 4-47,0-1 0,0 0 0,-1 0 0,1 1 0,0-1 0,0 0 0,0 1 0,0-1 0,-1 1 0,1-1 0,0 1 0,0-1 0,-1 1 0,1-1 0,0 1 0,-1 0 0,1 0 0,-1-1 0,1 1 0,-1 0 0,1 0 0,-1-1 0,0 1 0,1 0 0,-1 0 0,0 0 0,0 0 0,1 0 0,-1 1 0,4 31 0,-4-29 0,-1 98 0,-1-75 0,1-1 0,2 1 0,0 0 0,7 31 0,-8-56 0,0-1 0,0 1 0,0-1 0,0 0 0,1 1 0,-1-1 0,1 0 0,-1 1 0,1-1 0,-1 0 0,1 1 0,0-1 0,0 0 0,-1 0 0,1 0 0,0 0 0,0 0 0,0 0 0,0 0 0,0 0 0,0 0 0,1 0 0,-1-1 0,0 1 0,0 0 0,1-1 0,-1 1 0,0-1 0,1 1 0,-1-1 0,0 0 0,1 0 0,-1 0 0,1 1 0,-1-1 0,0 0 0,1-1 0,-1 1 0,1 0 0,-1 0 0,0-1 0,1 1 0,-1 0 0,0-1 0,2 0 0,3-2 0,1-1 0,-2 1 0,1-1 0,0 0 0,-1-1 0,0 1 0,9-10 0,36-46-929,76-116 0,-114 152-6902,-5 5-8040</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16.580"/>
    </inkml:context>
    <inkml:brush xml:id="br0">
      <inkml:brushProperty name="width" value="0.025" units="cm"/>
      <inkml:brushProperty name="height" value="0.025" units="cm"/>
    </inkml:brush>
  </inkml:definitions>
  <inkml:trace contextRef="#ctx0" brushRef="#br0">83 3 15086,'0'0'12401,"-10"-1"-11386,8 0-963,0 1 0,-1 0 1,1 0-1,-1-1 0,1 1 1,-1 1-1,1-1 0,-1 0 1,1 1-1,-1-1 0,1 1 1,0-1-1,-1 1 0,-3 2 1,4-1-17,0 0 0,0 1 0,0-1 0,1 1 0,-1-1 0,0 1 0,1-1 1,0 1-1,0 0 0,0 0 0,0 0 0,0 0 0,0 0 0,1 0 0,-1 0 0,1 3 0,-5 31 402,-1 47 1,6-73-228,0 0 0,0 0 0,2 0 0,-1 0 0,1 0 0,1 0 0,0 0 0,8 18 0,-10-27-211,0 1-1,0-1 1,1 1 0,-1-1-1,1 0 1,0 0-1,-1 1 1,1-1 0,0 0-1,1 0 1,-1-1 0,0 1-1,0 0 1,1-1-1,-1 0 1,1 1 0,-1-1-1,1 0 1,-1 0-1,1 0 1,0-1 0,3 2-1,-1-3 19,-1 1 0,0-1-1,0 1 1,0-1 0,1 0-1,-1 0 1,0-1 0,0 0-1,0 1 1,-1-1 0,1 0-1,0-1 1,3-2 0,9-8-652,-1-1 0,-1 0 0,0 0 0,23-33 0,-11 7-4074,-4 3-3001</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3.517"/>
    </inkml:context>
    <inkml:brush xml:id="br0">
      <inkml:brushProperty name="width" value="0.025" units="cm"/>
      <inkml:brushProperty name="height" value="0.025" units="cm"/>
    </inkml:brush>
  </inkml:definitions>
  <inkml:trace contextRef="#ctx0" brushRef="#br0">217 11 5637,'-19'5'755,"0"0"-1,-28 1 1,40-5-982,0-1-1,1-1 1,-1 1 0,0-1 0,1 0 0,-1 0 0,1-1 0,-1 0 0,1 0 0,-10-5-1,-14-3 4078,15 9-6787,11 1-207</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4.685"/>
    </inkml:context>
    <inkml:brush xml:id="br0">
      <inkml:brushProperty name="width" value="0.025" units="cm"/>
      <inkml:brushProperty name="height" value="0.025" units="cm"/>
    </inkml:brush>
  </inkml:definitions>
  <inkml:trace contextRef="#ctx0" brushRef="#br0">4609 8706 5541,'0'0'9337,"-3"6"-8307,-7 19 204,12-23 608,7-6-1351,7-7-379,14-17 36,-1-3 0,-2 0 1,-1-1-1,26-43 1,-38 52-1,-1-1 0,-2 0 0,0-1 0,-1 0 0,-2-1 0,0 0 1,5-40-1,-6 3-122,-2-1 0,-4 1 0,-2-1 0,-3 1 0,-3 0 0,-3 0 0,-20-72 0,-32-115-5,-72-257 27,93 380 258,-111-235-1,107 276-323,-4 2 0,-3 2 0,-90-106 0,80 120 5,-3 3 0,-4 3 1,-1 2-1,-4 4 0,-103-60 0,-1 15 33,-247-99 0,-352-68 207,87 35 395,117-17-416,483 204 129,3-5 0,2-3-1,2-3 1,-88-80-1,127 94-259,2-2 0,2-1 0,2-2 0,2-2 0,2-1 0,3-2-1,1-1 1,-32-85 0,34 61-76,4-1 0,3-2 0,3 0 0,4-1-1,-6-145 1,20 121-9,4-1 0,5 1 1,4 1-1,5 0 0,5 1 0,55-156 0,47-84 17,52-160-2,-139 379 48,-6-2 0,15-137 0,-42 225 168,-2-1 0,-1 0 0,-2 1 0,-6-43 0,3 61-138,-1 1 1,-1-1 0,-1 2 0,-1-1 0,0 0 0,-2 1-1,0 1 1,-1 0 0,-17-25 0,-13-5-261,27 33 498,0-1-1,1 0 1,1-1-1,-13-25 1,22 36-593,-1 0 0,1 0 0,1 0 1,-1 0-1,1 0 0,0-1 0,0-8 0,1 9-409,1 0-1,0 0 1,-1 0-1,2 0 0,-1 0 1,1 0-1,0 0 1,0 1-1,4-6 0,7-14-3556,0-1-417</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5.151"/>
    </inkml:context>
    <inkml:brush xml:id="br0">
      <inkml:brushProperty name="width" value="0.025" units="cm"/>
      <inkml:brushProperty name="height" value="0.025" units="cm"/>
    </inkml:brush>
  </inkml:definitions>
  <inkml:trace contextRef="#ctx0" brushRef="#br0">26 362 11243,'-2'3'573,"0"-2"-158,0 1 1,0 0-1,0-1 0,1 1 1,-1 0-1,1 0 1,-1 0-1,1 0 0,0 0 1,0 0-1,0 0 1,0 0-1,0 1 0,0-1 1,0 0-1,1 1 1,-1 4-1,2-7-307,-1 0 1,1 1 0,0-1-1,0 0 1,0 0-1,0 1 1,-1-1-1,1 0 1,0 0-1,0 0 1,0 0-1,0 0 1,-1 0 0,1 0-1,0 0 1,0-1-1,0 1 1,0 0-1,-1 0 1,1-1-1,0 1 1,0-1 0,0 0-1,8-7 128,0-1-1,0 0 1,-1-1 0,-1 0 0,0 0-1,0 0 1,-1-1 0,10-23-1,-14 30-231,12-32 506,0 0-1,-3-2 1,-1 1 0,-1-1 0,3-48 0,-12 85-507,0 0 1,0 1-1,0-1 1,0 0-1,0 1 1,0-1 0,1 0-1,-1 1 1,0-1-1,0 0 1,0 1 0,0-1-1,1 1 1,-1-1-1,0 0 1,1 1-1,-1-1 1,0 1 0,1-1-1,-1 1 1,1-1-1,-1 1 1,1-1-1,-1 1 1,1 0 0,-1-1-1,1 1 1,-1 0-1,1-1 1,0 1-1,-1 0 1,1 0 0,-1-1-1,1 1 1,0 0-1,-1 0 1,1 0-1,0 0 1,-1 0 0,1 0-1,0 0 1,-1 0-1,1 0 1,0 0-1,-1 1 1,1-1 0,0 0-1,-1 0 1,1 0-1,-1 1 1,1-1-1,-1 0 1,1 1 0,-1-1-1,1 1 1,-1-1-1,1 0 1,-1 1-1,1-1 1,-1 1 0,1 0-1,39 41-4,-29-29 85,19 18-93,2-2 0,1-1 0,47 30 0,-55-43-1561,0-1 0,1-1 0,33 12 1,-22-14-4832</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6.650"/>
    </inkml:context>
    <inkml:brush xml:id="br0">
      <inkml:brushProperty name="width" value="0.025" units="cm"/>
      <inkml:brushProperty name="height" value="0.025" units="cm"/>
    </inkml:brush>
  </inkml:definitions>
  <inkml:trace contextRef="#ctx0" brushRef="#br0">0 6 20724,'0'0'5167,"7"12"-3624,18 39-187,99 184 1030,-120-229-2305,0 0 0,0 0 1,0-1-1,1 0 0,0 0 0,0 0 0,0-1 0,1 1 0,9 5 1,-13-9-59,0 0 1,0-1-1,0 1 1,0 0 0,0-1-1,0 1 1,0-1 0,1 0-1,-1 0 1,0 1-1,0-1 1,0-1 0,0 1-1,1 0 1,-1-1-1,0 1 1,0-1 0,0 1-1,0-1 1,0 0 0,0 0-1,0 0 1,0 0-1,0 0 1,0-1 0,-1 1-1,1 0 1,0-1 0,-1 1-1,1-1 1,-1 0-1,2-3 1,7-9-647,0 0-1,-2-1 1,0 0 0,-1-1 0,0 0-1,-1 0 1,-1 0 0,0-1 0,-2 0-1,0 0 1,0 0 0,-2 0 0,0 0-1,-1 0 1,-3-24 0,-6 9-6904,-9 5-5467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7.597"/>
    </inkml:context>
    <inkml:brush xml:id="br0">
      <inkml:brushProperty name="width" value="0.025" units="cm"/>
      <inkml:brushProperty name="height" value="0.025" units="cm"/>
    </inkml:brush>
  </inkml:definitions>
  <inkml:trace contextRef="#ctx0" brushRef="#br0">1 194 18353,'0'0'7138,"10"1"-5457,-3 0-1581,0 0-1,0-1 0,0 0 0,0-1 1,0 1-1,0-1 0,1-1 0,-2 1 1,1-1-1,0-1 0,0 1 0,-1-1 1,1 0-1,-1 0 0,0-1 0,0 0 1,0 0-1,0-1 0,-1 1 0,0-1 1,9-10-1,-11 11 17,0 1-1,-1-1 1,1 0 0,-1 0 0,0 0-1,0 0 1,0 0 0,-1 0 0,0-1-1,1 1 1,-1-1 0,-1 1 0,1-1-1,-1 1 1,0-1 0,0 1 0,0-1-1,-1-6 1,0 11-106,1-1 0,0 1 0,-1-1 0,1 1 0,-1 0 1,1-1-1,-1 1 0,1 0 0,-1-1 0,1 1 0,-1 0 0,1 0 0,-1-1 0,1 1 0,-1 0 0,0 0 0,1 0 0,-1 0 0,1 0 0,-1 0 0,1 0 0,-1 0 0,0 0 0,1 0 1,-1 0-1,1 0 0,-1 0 0,1 1 0,-1-1 0,0 0 0,1 0 0,-1 1 0,1-1 0,-1 0 0,1 1 0,-1-1 0,1 0 0,0 1 0,-1-1 0,1 1 0,-1-1 0,1 1 0,0-1 1,-1 1-1,1-1 0,0 1 0,-21 21 94,21-22-103,-40 62 353,38-58-334,-1 0 0,1 0 0,0 1 0,1-1 0,-1 0 0,1 1 0,0-1 0,0 1 0,0-1 0,1 1 0,-1-1 0,1 1 0,1 7 0,0-11-20,0 1 0,0-1 0,1 0 0,-1 0 0,0 0 0,1 0 0,-1 0 0,1 0 0,-1 0 0,1-1 0,-1 1 0,1 0 0,0-1 0,-1 1 0,1-1 0,0 0 0,-1 0 0,1 1 0,0-1 0,0 0 0,-1 0 0,4-1 0,43-3 0,-41 2 0,1 0 0,-1-1 0,0 0 0,1 0 0,-2-1 0,9-4 0,32-15 0,-47 23 0,1 0 0,-1 0 0,1 1 0,-1-1 0,1 1 0,-1-1 0,0 0 0,1 1 0,-1-1 0,0 1 0,1-1 0,-1 1 0,0-1 0,0 1 0,1-1 0,-1 1 0,0-1 0,0 1 0,0-1 0,0 1 0,0-1 0,0 1 0,0 0 0,0-1 0,0 1 0,0-1 0,0 1 0,0-1 0,0 1 0,0-1 0,-1 2 0,0 17 0,-9 13 0,8-26 0,-1 0 0,1 0 0,1 0 0,-1 0 0,1 1 0,0-1 0,1 0 0,-1 0 0,2 9 0,-1-15 0,1 1 0,-1-1 0,1 1 0,-1-1 0,1 1 0,0-1 0,0 1 0,-1-1 0,1 0 0,0 0 0,-1 1 0,1-1 0,0 0 0,0 0 0,0 0 0,-1 0 0,1 1 0,0-1 0,0 0 0,-1-1 0,1 1 0,0 0 0,0 0 0,0 0 0,0-1 0,22-3 0,-10-2 0,0-1 0,-1 0 0,0-1 0,0 0 0,0-1 0,18-19 0,0 1 0,-30 28 0,0-1 0,0 0 0,0 0 0,0 1 0,0-1 0,0 0 0,0 1 0,0-1 0,0 0 0,0 0 0,0 1 0,0-1 0,1 0 0,-1 0 0,0 1 0,0-1 0,0 0 0,0 0 0,0 1 0,0-1 0,1 0 0,-1 0 0,0 0 0,0 1 0,0-1 0,1 0 0,-1 0 0,0 0 0,0 0 0,1 1 0,-1-1 0,0 0 0,0 0 0,1 0 0,-1 0 0,0 0 0,0 0 0,1 0 0,-1 0 0,0 0 0,0 0 0,1 0 0,-1 0 0,0 0 0,1 0 0,-1 0 0,0 0 0,0 0 0,1 0 0,-1 0 0,0 0 0,0-1 0,1 1 0,-1 0 0,0 0 0,-11 36 0,6-19 0,6-16-68,0-1-1,1 0 1,-1 1 0,1-1-1,-1 0 1,0 0 0,1 0-1,-1 0 1,1 0 0,-1 0-1,1 0 1,-1-1 0,0 1-1,1 0 1,-1-1 0,1 1-1,-1-1 1,0 0 0,3-1-1,4-3-909,1-1-1,-1 0 0,-1-1 1,1 0-1,-1 0 0,0 0 1,0-1-1,-1 0 0,0-1 1,8-14-1,-4 2-1906,0-1 1,-1 0-1,8-35 1,-5 13-1825</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7.004"/>
    </inkml:context>
    <inkml:brush xml:id="br0">
      <inkml:brushProperty name="width" value="0.025" units="cm"/>
      <inkml:brushProperty name="height" value="0.025" units="cm"/>
    </inkml:brush>
  </inkml:definitions>
  <inkml:trace contextRef="#ctx0" brushRef="#br0">0 0 13293,'0'0'4484,"33"90"-2178,-15-43 224,4-2-736,3-4-577,4-7-480,0-12-609,-2-10-1890,1-12-3138,-5-12-3300</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7.336"/>
    </inkml:context>
    <inkml:brush xml:id="br0">
      <inkml:brushProperty name="width" value="0.025" units="cm"/>
      <inkml:brushProperty name="height" value="0.025" units="cm"/>
    </inkml:brush>
  </inkml:definitions>
  <inkml:trace contextRef="#ctx0" brushRef="#br0">1 258 19731,'0'0'9134,"11"-2"-7842,-5 1-1222,0 0 0,0 0 0,0 1 0,0 0 0,0 0 0,0 0 0,0 1 0,0 0 0,-1 0 0,1 0 1,0 1-1,0 0 0,-1 0 0,1 0 0,-1 1 0,1 0 0,-1 0 0,0 0 0,0 1 0,-1 0 1,1 0-1,5 6 0,-3-1-42,0 0 1,-1 1 0,-1-1-1,1 1 1,-2 1 0,1-1-1,-1 0 1,-1 1 0,0 0-1,2 14 1,0 14 213,0 65-1,1 13-41,-6-115-200,0 0 0,0 0 0,0 0 0,1 0 0,-1 0 0,0-1 0,1 1 0,0 0 0,-1 0 0,1 0 0,0 0 0,0-1 0,0 1 0,0 0 0,0-1 0,0 1 0,0-1 0,1 1 0,-1-1 0,1 1 0,-1-1 0,1 0 0,-1 0 0,1 0 0,0 0 0,-1 0 0,1 0 0,3 1 0,-2-2 0,-1-1 0,1 1 0,0-1 0,0 1 0,-1-1 0,1 0 0,0 0 0,-1 0 0,1 0 0,-1-1 0,1 1 0,-1 0 0,0-1 0,0 0 0,1 0 0,-1 0 0,0 0 0,-1 0 0,4-4 0,59-73-2179,26-46-6313,-65 87-1080</inkml:trace>
  <inkml:trace contextRef="#ctx0" brushRef="#br0" timeOffset="1">516 235 23286,'0'0'7591,"71"-60"-7206,-44 21-321,0-4-1474,-5-4-3554,-1 1-4005</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7.901"/>
    </inkml:context>
    <inkml:brush xml:id="br0">
      <inkml:brushProperty name="width" value="0.025" units="cm"/>
      <inkml:brushProperty name="height" value="0.025" units="cm"/>
    </inkml:brush>
  </inkml:definitions>
  <inkml:trace contextRef="#ctx0" brushRef="#br0">0 209 16784,'0'0'4473,"1"-11"-1088,1 3-2916,-1 0 0,2-1 0,-1 1 1,1 0-1,0 0 0,1 0 0,0 0 0,0 1 0,1 0 0,-1-1 1,2 2-1,-1-1 0,1 1 0,0-1 0,0 2 0,11-9 1,-9 7-460,-1 0 1,1 1 0,1 0-1,-1 1 1,1 0 0,0 0-1,0 1 1,0 0 0,0 0-1,1 1 1,0 0 0,-1 1-1,17-2 1,-25 4-11,0 0 0,0 0 0,0 1 0,0-1 0,0 0 0,0 1 0,0-1 0,0 1 0,0-1 0,0 1 0,0-1 0,0 1 0,-1 0 0,1-1 0,0 1 0,0 0 0,-1-1 0,1 1 0,0 0 0,-1 0 0,1 0 0,-1 0 0,1 0 0,-1 0 0,1 1 0,7 38 0,-12 40 0,-11-17 0,11-50 0,0 1 0,1-1 0,1 1 0,-2 20 0,4-34 0,1 1 0,-1 0 0,0-1 0,1 1 0,-1-1 0,0 1 0,1-1 0,-1 1 0,1-1 0,-1 1 0,1-1 0,-1 1 0,1-1 0,-1 1 0,1-1 0,0 0 0,-1 1 0,1-1 0,0 0 0,-1 0 0,1 1 0,-1-1 0,1 0 0,0 0 0,0 0 0,-1 0 0,1 0 0,0 0 0,-1 0 0,1 0 0,0 0 0,-1 0 0,1 0 0,0 0 0,-1-1 0,1 1 0,0 0 0,-1 0 0,1-1 0,-1 1 0,1 0 0,1-2 0,30-12 0,-15 4-14,7-6-161,42-19 1,-59 32 139,0 0-1,1 0 1,-1 1-1,1 0 1,-1 0-1,1 1 1,0 0 0,0 0-1,0 1 1,15 1-1,-21 0 22,0 0 0,1 0-1,-1 0 1,0 0 0,0 0 0,0 0-1,0 1 1,0-1 0,0 1 0,0 0-1,0-1 1,0 1 0,-1 0-1,1 0 1,-1 0 0,0 0 0,1 0-1,-1 1 1,0-1 0,0 0 0,0 1-1,0-1 1,-1 0 0,1 1 0,-1-1-1,1 1 1,-1-1 0,0 4-1,1 9 123,0 1-1,-1-1 1,-3 20-1,-2-12-40,0 0 0,-2-1 0,0 0 0,-1 0 0,-2 0 0,0-1 0,-1-1 0,-1 0 0,-1 0 0,-28 31 0,40-49-86,-1 0-1,1 0 1,-1-1 0,0 1-1,0 0 1,0-1 0,0 1-1,0-1 1,0 0 0,0 1 0,0-1-1,0 0 1,-1-1 0,1 1-1,0 0 1,-1-1 0,1 1-1,-3 0 1,3-2-48,1 0 0,0 1 0,-1-1 0,1 0 0,0 1 0,0-1 0,0 0 0,-1 0 0,1 0 0,0 0 1,0 0-1,1-1 0,-1 1 0,0 0 0,0 0 0,0 0 0,1-1 0,-1 1 0,1 0 0,-1-1 0,1 1 0,-1-1 0,1 1 0,0-1 0,0 1 0,0 0 0,0-1 0,0 1 0,0-3 0,-1-80-11282,1 33 2076</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28.430"/>
    </inkml:context>
    <inkml:brush xml:id="br0">
      <inkml:brushProperty name="width" value="0.025" units="cm"/>
      <inkml:brushProperty name="height" value="0.025" units="cm"/>
    </inkml:brush>
  </inkml:definitions>
  <inkml:trace contextRef="#ctx0" brushRef="#br0">149 107 8680,'-10'-1'10362,"6"0"-10090,0 0 0,1 1 0,-1-1 0,0 1 0,0 0 0,0 0 1,0 0-1,0 0 0,0 1 0,1 0 0,-1 0 0,0 0 0,0 0 0,1 0 0,-1 1 0,1-1 0,-1 1 0,1 0 1,0 0-1,-1 1 0,1-1 0,0 0 0,1 1 0,-1 0 0,0 0 0,1 0 0,0 0 0,-1 0 0,-1 5 0,-2 5 69,0 0-1,1 1 0,1 0 0,0 0 0,1 1 0,0-1 1,0 22-1,2-29-203,1 0 0,-1-1-1,1 1 1,1 0 0,0-1 0,-1 1 0,2-1 0,-1 1 0,1-1 0,0 1 0,0-1 0,1 0-1,0 0 1,0 0 0,1 0 0,-1-1 0,1 1 0,7 6 0,-8-9-131,0 0 1,1-1-1,0 1 0,-1-1 1,1 0-1,0 0 0,0-1 1,0 1-1,0-1 1,0 0-1,1 0 0,-1 0 1,0 0-1,1-1 0,-1 0 1,0 0-1,1 0 1,-1 0-1,0-1 0,0 0 1,1 1-1,-1-2 1,0 1-1,0 0 0,0-1 1,0 0-1,0 0 0,0 0 1,-1 0-1,1-1 1,5-4-1,1-2-2,0 0-1,-1 0 1,0 0-1,-1-1 1,0-1 0,-1 0-1,0 0 1,0 0-1,6-17 1,-7 11-4,0-1 0,-1 0 0,-1 0 0,0-1 0,0-25 0,-3 35 0,-1-1 0,0 1 0,0 0 0,-1-1 0,0 1 0,-1 0 0,0 0 0,0 0 0,-1 0 0,0 0 0,-1 0 0,-7-12 0,11 19 0,-1 1 0,0-1 0,0 1 0,0-1 0,0 1 0,0-1 0,-1 1 0,1-1 0,0 1 0,-1 0 0,1 0 0,-1 0 0,1 0 0,-1 0 0,0 0 0,1 0 0,-1 0 0,0 0 0,1 1 0,-1-1 0,0 1 0,-2-1 0,2 2 0,1-1 0,0 1 0,0 0 0,-1 0 0,1-1 0,0 1 0,0 0 0,0 0 0,0 0 0,0 0 0,0 0 0,0 1 0,0-1 0,0 0 0,0 0 0,1 1 0,-1-1 0,1 0 0,-1 1 0,1-1 0,-1 2 0,-3 10 0,1 0 0,1-1 0,0 1 0,0 23 0,2-27 0,0-1 0,0 1 0,1-1 0,1 1 0,-1-1 0,1 0 0,1 0 0,-1 0 0,1 0 0,1 0 0,6 11 0,-6-14 0,0 0 0,0 0 0,1 0 0,0-1 0,-1 0 0,2 1 0,-1-2 0,0 1 0,1-1 0,0 0 0,-1 0 0,1 0 0,0-1 0,1 0 0,11 3 0,3-2 0,0-1 0,0-1 0,1-1 0,-1-1 0,29-4 0,-29 2 0,1 1 0,-1 1 0,1 1 0,41 5 0,-60-4 0,0-1 0,0 1 0,0 1 0,0-1 0,0 0 0,0 1 0,-1 0 0,1-1 0,0 1 0,-1 0 0,0 0 0,1 1 0,-1-1 0,0 0 0,0 1 0,0-1 0,0 1 0,-1 0 0,1 0 0,-1 0 0,1-1 0,-1 1 0,0 1 0,0-1 0,-1 0 0,1 0 0,0 0 0,-1 0 0,0 0 0,0 4 0,0 2 0,0-1 0,0 1 0,-1 0 0,0-1 0,-1 1 0,0-1 0,0 0 0,-1 1 0,0-1 0,-5 9 0,-4 5 0,-2-1 0,0 0 0,-1-1 0,0 0 0,-2-1 0,-1-1 0,0-1 0,-22 16 0,0-14-123,39-18-76,-1-1 1,1 0-1,-1 1 0,0-1 1,1 0-1,-1 0 1,0 0-1,1 0 1,-1 0-1,1-1 1,-1 1-1,0 0 0,1-1 1,-3 0-1,-8-12-9799</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0.186"/>
    </inkml:context>
    <inkml:brush xml:id="br0">
      <inkml:brushProperty name="width" value="0.025" units="cm"/>
      <inkml:brushProperty name="height" value="0.025" units="cm"/>
    </inkml:brush>
  </inkml:definitions>
  <inkml:trace contextRef="#ctx0" brushRef="#br0">0 0 20179,'0'0'3876,"62"65"-3011,-34-44 512,-1 2-704,0 0-417,-1-2-96,-6-5-64,0 1-96,-8-8-288,-6-3-801,-3-6-929,-4-7-5926,-16-11-2626</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0.541"/>
    </inkml:context>
    <inkml:brush xml:id="br0">
      <inkml:brushProperty name="width" value="0.025" units="cm"/>
      <inkml:brushProperty name="height" value="0.025" units="cm"/>
    </inkml:brush>
  </inkml:definitions>
  <inkml:trace contextRef="#ctx0" brushRef="#br0">0 15 22902,'0'0'7142,"20"21"-11338,-2-24 97,-2-12-2692,-3-2-6245</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0.884"/>
    </inkml:context>
    <inkml:brush xml:id="br0">
      <inkml:brushProperty name="width" value="0.025" units="cm"/>
      <inkml:brushProperty name="height" value="0.025" units="cm"/>
    </inkml:brush>
  </inkml:definitions>
  <inkml:trace contextRef="#ctx0" brushRef="#br0">45 0 10346,'0'0'17515,"-5"1"-16794,3-1-660,0 1 1,1-1-1,-1 0 0,0 1 1,1-1-1,-1 1 1,0 0-1,1-1 0,-1 1 1,1 0-1,-1 0 1,1 0-1,0 0 1,-1 0-1,1 1 0,0-1 1,0 0-1,0 0 1,-1 3-1,0-1-14,1 0-1,-1 1 1,1-1-1,0 1 1,0-1-1,1 1 1,-1-1-1,1 1 1,0 0-1,0 4 1,0-4-76,0-1 1,0 1-1,1-1 0,-1 1 0,1-1 1,0 1-1,0-1 0,0 1 1,0-1-1,1 0 0,0 1 0,-1-1 1,1 0-1,0 0 0,0 0 0,1 0 1,-1-1-1,1 1 0,-1-1 1,1 1-1,0-1 0,0 0 0,0 0 1,0 0-1,0-1 0,0 1 1,1-1-1,-1 1 0,1-1 0,5 1 1,11 2-237,1-1 1,-1 0 0,1-2-1,28-1 1,-4 0 495,-36 1-255,-2-1 61,1 0 1,0 1-1,0 0 1,-1 0-1,1 1 0,8 2 1,-14-3 42,-1 0 1,0 0 0,1-1-1,-1 1 1,1 0-1,-1 0 1,0 0 0,0 1-1,0-1 1,0 0-1,1 0 1,-2 1 0,1-1-1,0 1 1,0-1-1,0 0 1,-1 1 0,1-1-1,0 1 1,-1 0-1,0-1 1,1 1 0,-1 0-1,0-1 1,0 1-1,0-1 1,0 1 0,0 0-1,0-1 1,0 1-1,-1 0 1,1-1 0,-1 1-1,1-1 1,-2 3-1,-1 4 8,0-1 0,-1 1 0,0-1 0,-1 1 0,1-1 0,-1-1 0,-1 1 0,1-1 0,-10 8 0,11-10-59,0 0 0,-1 0 0,1 0 0,-1-1 0,0 1 0,0-1 0,-1 0 1,1-1-1,0 0 0,-1 1 0,0-2 0,1 1 0,-12 1 0,16-4-279,1-1 1,-1 1-1,0-1 0,1 0 0,-1 1 1,1-1-1,0 0 0,-1 1 1,1-1-1,0 0 0,0 0 0,0 1 1,0-1-1,1 0 0,-1 1 1,0-1-1,2-3 0,7-16-5708,4-5-2967</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2.109"/>
    </inkml:context>
    <inkml:brush xml:id="br0">
      <inkml:brushProperty name="width" value="0.025" units="cm"/>
      <inkml:brushProperty name="height" value="0.025" units="cm"/>
    </inkml:brush>
  </inkml:definitions>
  <inkml:trace contextRef="#ctx0" brushRef="#br0">0 196 13068,'0'0'9321,"4"12"-8750,7 12-41,1 0-1,2-1 0,0 0 0,1-1 1,1-1-1,19 20 0,164 198 2530,-199-239-3038,0 1 1,0 0-1,1-1 0,-1 1 1,0 0-1,1-1 0,-1 1 1,1 0-1,-1-1 0,0 1 1,1-1-1,0 1 0,-1-1 1,1 1-1,-1-1 0,1 1 1,-1-1-1,1 0 0,0 1 1,-1-1-1,1 0 0,0 0 1,-1 1-1,1-1 0,1 0 1,-5-18 523,-17-33 58,4 21-503,-2 0 1,0 1-1,-2 1 1,-45-48-1,75 85-176,1 0 0,0-1 0,0 0 1,0-1-1,1 0 0,19 8 0,-28-13 81,1-1-1,-1 1 1,1-1-1,-1 0 1,1 0 0,-1 0-1,1 0 1,0 0-1,-1-1 1,1 0-1,0 0 1,0 0-1,-1 0 1,1 0-1,0-1 1,0 0 0,-1 0-1,1 0 1,-1 0-1,1 0 1,-1-1-1,1 1 1,-1-1-1,0 0 1,0 0-1,0 0 1,0-1 0,0 1-1,0-1 1,4-5-1,-2-1 37,0 0-1,0 0 0,-1-1 1,-1 0-1,1 0 0,-1 0 1,-1 0-1,0-1 1,-1 1-1,1-1 0,-2 1 1,0-1-1,0 1 0,-1-1 1,-3-15-1,1 10 18,-1 0 0,0 0 1,-1 0-1,-1 1 0,0 0 0,-2 0 0,1 0 1,-2 1-1,-11-16 0,15 24-58,1 0 0,0 1 0,-1-1 0,0 1 0,-1 0 0,1 0 0,-1 1 0,0 0 0,0 0 0,0 0 0,0 0 0,-1 1 0,0 0 0,-13-4 0,19 8 0,0-1 0,0 1 0,1-1 0,-1 1 0,0-1 0,0 1 0,1 0 0,-1-1 0,0 1 0,1 0 0,-1-1 0,0 1 0,1 0 0,-1 0 0,1 0 0,0 0 0,-1-1 0,1 1 0,-1 0 0,1 0 0,0 0 0,0 0 0,0 0 0,0 0 0,0 0 0,-1 0 0,2 0 0,-1 0 0,0 0 0,0 0 0,0 1 0,3 37 0,1-16 0,0 0 0,2 0 0,1 0 0,1-1 0,0 0 0,2-1 0,0 0 0,2 0 0,0-1 0,28 34 0,-38-52 0,0 0 0,1 1 0,-1-1 0,0 0 0,1 0 0,0 0 0,0-1 0,-1 1 0,1-1 0,0 1 0,0-1 0,0 0 0,0 0 0,1-1 0,-1 1 0,0 0 0,4-1 0,-4 0 0,0-1 0,-1 1 0,1-1 0,0 0 0,-1 0 0,1 0 0,-1 0 0,1 0 0,-1 0 0,0-1 0,1 1 0,-1-1 0,0 0 0,0 0 0,0 1 0,2-4 0,2-4 0,0 1 0,0-1 0,-1 0 0,0-1 0,-1 1 0,0-1 0,-1 0 0,5-20 0,-8 28 0,0 0 0,0 0 0,0 1 0,1-1 0,-1 0 0,1 1 0,-1-1 0,1 0 0,-1 1 0,1-1 0,0 1 0,0-1 0,0 1 0,0-1 0,0 1 0,0-1 0,0 1 0,1 0 0,-1 0 0,2-2 0,-1 3 0,-1 1 0,1-1 0,-1 0 0,1 1 0,-1 0 0,1-1 0,-1 1 0,0 0 0,1 0 0,-1-1 0,0 1 0,0 0 0,1 0 0,-1 0 0,0 1 0,0-1 0,0 0 0,0 0 0,0 1 0,-1-1 0,1 0 0,0 1 0,0 1 0,60 99-64,-61-101-7,0-1 1,0 0 0,0 1-1,0-1 1,0 0-1,1 1 1,-1-1-1,0 0 1,0 1-1,0-1 1,0 0-1,1 1 1,-1-1-1,0 0 1,0 0-1,1 1 1,-1-1-1,0 0 1,0 0-1,1 1 1,-1-1-1,0 0 1,1 0 0,-1 0-1,0 0 1,1 0-1,-1 1 1,0-1-1,1 0 1,-1 0-1,0 0 1,1 0-1,-1 0 1,1 0-1,-1 0 1,0 0-1,1 0 1,-1 0-1,0 0 1,1 0-1,-1-1 1,0 1-1,1 0 1,-1 0 0,0 0-1,1 0 1,-1-1-1,0 1 1,1 0-1,-1 0 1,0 0-1,0-1 1,1 1-1,-1 0 1,0-1-1,0 1 1,0 0-1,1 0 1,-1-1-1,0 1 1,0 0-1,0-1 1,0 1-1,0 0 1,0-1 0,1 0-1,2-25-5591,-3 26 5636,0-32-6284</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2.876"/>
    </inkml:context>
    <inkml:brush xml:id="br0">
      <inkml:brushProperty name="width" value="0.025" units="cm"/>
      <inkml:brushProperty name="height" value="0.025" units="cm"/>
    </inkml:brush>
  </inkml:definitions>
  <inkml:trace contextRef="#ctx0" brushRef="#br0">1 17 16560,'0'0'3293,"3"12"-602,7 22-2053,1-1 0,1-1 0,2 0 0,2 0 0,27 42 1,117 144 4141,-35-53-3166,-107-138-1614,-15-38 0,-5-7 0,-10-12 0,-1 0 0,-1 1 0,-2 1 0,-33-47 0,14 23 0,5 6 0,3 5 0,-37-75 0,58 103 0,1 0 0,0 0 0,1 0 0,0-1 0,1 1 0,1-1 0,0 0 0,1 0 0,1 0 0,1-24 0,-1 36 0,1 1 0,-1 0 0,0 0 0,1-1 0,-1 1 0,1 0 0,0 0 0,-1 0 0,1-1 0,0 1 0,-1 0 0,1 0 0,0 0 0,0 0 0,0 1 0,0-1 0,0 0 0,0 0 0,0 0 0,0 1 0,1-1 0,-1 1 0,0-1 0,0 1 0,1-1 0,-1 1 0,0 0 0,0-1 0,1 1 0,-1 0 0,0 0 0,1 0 0,-1 0 0,0 0 0,1 0 0,-1 1 0,0-1 0,0 0 0,1 1 0,-1-1 0,0 1 0,0-1 0,1 1 0,-1-1 0,0 1 0,0 0 0,0 0 0,0-1 0,0 1 0,0 0 0,0 0 0,0 0 0,-1 0 0,2 2 0,4 12 0,0-1 0,-2 1 0,0 0 0,0 0 0,-1 0 0,-1 0 0,-1 0 0,0 1 0,-1-1 0,-1 1 0,-3 22 0,3-33 13,0 0 1,-1 1-1,0-1 0,1 0 1,-2-1-1,-4 10 0,6-13-29,1 1 0,-1-1 0,0 0 0,0 0 0,0 1 0,0-1 0,0 0 0,0 0-1,0 0 1,0 0 0,-1 0 0,1 0 0,0-1 0,0 1 0,-1 0 0,1 0 0,-1-1-1,1 1 1,0-1 0,-1 0 0,1 1 0,-1-1 0,1 0 0,-1 0 0,1 0 0,-1 0 0,1 0-1,-3 0 1,3-2-529,-1 1 0,1-1-1,-1 0 1,1 1 0,0-1-1,0 0 1,0 0 0,0 0-1,0 0 1,0 0 0,0 0 0,1 0-1,-1 0 1,1 0 0,0-1-1,-1 1 1,1 0 0,0 0-1,0 0 1,0 0 0,1-4-1,-1 0-1651,0-25-9276</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3.234"/>
    </inkml:context>
    <inkml:brush xml:id="br0">
      <inkml:brushProperty name="width" value="0.025" units="cm"/>
      <inkml:brushProperty name="height" value="0.025" units="cm"/>
    </inkml:brush>
  </inkml:definitions>
  <inkml:trace contextRef="#ctx0" brushRef="#br0">39 302 14894,'0'0'11328,"1"-9"-9849,7-47 58,-3 33-1077,-1 1 0,-1-1 0,-1 0 0,-2-1 0,0 1-1,-3-23 1,-15 9-185,18 36-274,-1 0 0,1 0 0,0 0 0,-1 0 0,1 1 0,-1-1 0,0 0 0,1 0 0,-1 0-1,0 1 1,1-1 0,-1 0 0,0 1 0,0-1 0,1 1 0,-1-1 0,0 1 0,0-1 0,0 1 0,0-1-1,0 1 1,0 0 0,0 0 0,1-1 0,-1 1 0,0 0 0,0 0 0,0 0 0,0 0 0,0 0 0,0 0-1,0 0 1,0 1 0,0-1 0,0 0 0,0 0 0,-2 1 0,2 4-1,-1-1 0,1 0 0,0 1 0,0-1 0,0 1 0,0-1 0,1 1 0,-1-1 0,1 1 0,1-1 0,-1 1 0,1 5 0,0 4 0,-1-4-465,1 0 0,0 1 0,1-1 0,0 0 0,1 0 0,7 19 0,-9-26 242,0 0 0,0 0 0,1 0 1,-1 0-1,1 0 0,0 0 0,0-1 0,0 1 0,0-1 1,0 1-1,1-1 0,-1 0 0,1 0 0,-1 0 1,1 0-1,0 0 0,0-1 0,0 1 0,0-1 0,0 0 1,0 1-1,0-1 0,0-1 0,0 1 0,5 0 0,7-4-6594,-1-9-5055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7.938"/>
    </inkml:context>
    <inkml:brush xml:id="br0">
      <inkml:brushProperty name="width" value="0.025" units="cm"/>
      <inkml:brushProperty name="height" value="0.025" units="cm"/>
    </inkml:brush>
  </inkml:definitions>
  <inkml:trace contextRef="#ctx0" brushRef="#br0">102 0 7623,'0'0'17056,"-5"9"-15459,0-1-1404,1 1 0,0-1 0,0 1 0,1 0 0,0 1 0,1-1 1,0 1-1,0-1 0,1 1 0,0 16 0,1 2-44,-14 331 2590,15-379-2167,-1 0-1,-2-27 1,1 40-675,0-1 0,0 1 0,0 0 0,-1-1 0,0 1 0,0 0 0,-1 0 0,0 0 0,0 0 0,-1 1 0,1-1 0,-1 1 0,-8-9 0,6 12-1995,3 3-1491</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4.728"/>
    </inkml:context>
    <inkml:brush xml:id="br0">
      <inkml:brushProperty name="width" value="0.025" units="cm"/>
      <inkml:brushProperty name="height" value="0.025" units="cm"/>
    </inkml:brush>
  </inkml:definitions>
  <inkml:trace contextRef="#ctx0" brushRef="#br0">0 886 15855,'0'0'9412,"7"11"-7955,166 242 2531,-172-253-3982,-1 1 0,0-1 0,0 1 0,0-1 0,0 0 0,0 1 0,1-1 0,-1 1 0,0-1 0,0 0 0,0 1 0,1-1 0,-1 0 0,0 1 0,1-1 0,-1 0 0,0 0 0,1 1 0,-1-1 0,0 0 0,1 0 0,-1 0 0,1 1 0,-1-1 0,0 0 0,1 0 0,-1 0 0,1 0 0,-1 0 0,0 0 0,1 0 0,-1 0 0,1 0 0,-1 0 0,1 0 0,-1 0 0,0 0 0,1 0 0,3-18 222,-9-30 4,-2 28-213,0 1 1,-1 0-1,-1 1 1,-1-1 0,0 2-1,-1-1 1,-1 2-1,-1-1 1,-1 2-1,0 0 1,-28-23 0,30 32-52,10 12-95,14 14-67,-9-16-27,0-1-1,1 0 0,0 0 0,-1 0 1,1 0-1,0-1 0,0 0 1,1 0-1,-1 0 0,0 0 0,7 1 1,-7-2-283,0 0 1,-1-1-1,1 0 1,0 0-1,0 0 1,0 0-1,0-1 1,-1 1-1,1-1 1,0 0-1,-1 0 1,5-2 0,-3 1-496,1-1 1,-1-1 0,0 1 0,1-1 0,-2 0 0,1 0 0,0 0-1,-1-1 1,0 0 0,0 1 0,0-2 0,0 1 0,-1 0 0,0-1-1,0 1 1,3-11 0,1-10-858,-2-2 3332,-3 2 4168,-1 7 5006,-1 52-8745,-2-16-1419,2 0-1,0 0 1,1-1 0,0 1 0,1 0 0,1-1 0,1 0 0,1 1 0,10 25 0,-15-41-457,1 1 1,0 0 0,0-1 0,0 1-1,0-1 1,0 1 0,0-1 0,1 0-1,-1 1 1,0-1 0,1 0 0,-1 0 0,1 0-1,-1 0 1,3 1 0,-3-2-4,0 0 0,-1 0-1,1 1 1,0-1 0,0-1 0,-1 1 0,1 0 0,0 0 0,0 0-1,-1 0 1,1 0 0,0-1 0,-1 1 0,1 0 0,0-1 0,-1 1-1,1 0 1,0-1 0,-1 1 0,1-1 0,-1 1 0,1-1 0,-1 1 0,1-1-1,0 0 1,1-3 76,1 0 0,-1 0 0,0 0 0,0 0-1,-1 0 1,1 0 0,-1-1 0,0 1 0,0 0 0,0-8-1,1-5 8,-2 1 0,0-1-1,-1 0 1,0 1 0,-1-1-1,-1 1 1,-1-1 0,0 1 0,-1 0-1,-1 1 1,0-1 0,-1 1-1,-12-18 1,17 38-312,8 18-251,-5-22 435,-1 0 0,0 0 0,1 1 0,-1-1 0,1 0 0,-1 0 1,1 0-1,0 0 0,-1 1 0,1-1 0,0 0 0,0 0 0,0 0 0,0-1 0,0 1 0,0 0 0,0 0 0,0 0 0,0-1 0,0 1 0,0 0 0,0-1 0,1 1 0,-1-1 0,0 0 0,0 1 0,1-1 0,-1 0 0,0 0 0,1 0 0,-1 0 0,0 0 0,0 0 0,1 0 1,-1 0-1,0 0 0,3-1 0,-2-1 13,0 0 1,0 0 0,0 0 0,0 0 0,-1 0-1,1 0 1,-1 0 0,1 0 0,-1-1 0,0 1-1,0-1 1,0 1 0,0-1 0,0 1-1,0-1 1,0-4 0,8-52-33,-8 48 36,4-36 151,0-70 0,-6 102-118,1 1-1,-2-1 1,0 0-1,-1 1 1,0 0-1,-1 0 1,-1 0 0,0 0-1,-9-15 1,14 29-35,0 0 1,0 1-1,0-1 1,0 0-1,0 0 1,0 0-1,0 0 1,0 1-1,0-1 1,0 0-1,0 0 1,-1 0-1,1 0 1,0 0-1,0 1 1,0-1-1,0 0 1,0 0 0,0 0-1,-1 0 1,1 0-1,0 0 1,0 0-1,0 0 1,0 0-1,0 1 1,-1-1-1,1 0 1,0 0-1,0 0 1,0 0-1,0 0 1,-1 0-1,1 0 1,0 0-1,0 0 1,0 0-1,0 0 1,-1 0-1,1 0 1,0 0-1,0-1 1,0 1-1,0 0 1,-1 0-1,1 0 1,0 0 0,0 0-1,0 0 1,0 0-1,0 0 1,0 0-1,-1-1 1,1 1-1,0 0 1,0 0-1,0 0 1,0 0-1,0 0 1,0-1-1,0 1 1,0 0-1,0 0 1,0 0-1,0 0 1,-1-1-1,1 1 1,-3 24-90,3 32 118,4-21 241,2-1 0,0 0 0,3-1-1,0 0 1,2 0 0,2-1 0,1 0-1,29 47 1,-39-72-266,0-1 0,1 1 0,-1-1 0,2 0 0,-1 0 0,1-1 0,0 1 0,0-1 0,0 0 0,1-1 0,-1 0 0,1 0 0,13 5 0,-19-8 0,0-1 0,0 0 0,-1 0 0,1 0 0,0 0 0,0 0 0,0 0 0,-1 0 0,1 0 0,0 0 0,0 0 0,0 0 0,-1-1 0,1 1 0,0 0 0,0 0 0,-1-1 0,1 1 0,0-1 0,-1 1 0,1-1 0,0 1 0,-1-1 0,1 1 0,-1-1 0,1 1 0,-1-1 0,1 0 0,-1 1 0,1-2 0,6-29 0,-12-34 0,-1 39-253,-2 0 0,0 0-1,-1 1 1,-2 0 0,-1 0 0,-24-36 0,38 67 231,-1 0-1,1 0 1,0 0 0,1 0 0,0-1 0,5 10 0,-6-12 33,0 0 0,0 0 0,1-1-1,-1 0 1,1 1 0,-1-1 0,1 0 0,0 0 0,-1 0 0,1-1 0,0 1 0,0-1 0,1 1 0,-1-1 0,0 0-1,0 0 1,1 0 0,-1-1 0,0 1 0,6-1 0,-6-1 9,0 1 0,0-1 0,-1 0 0,1 0 0,0-1 1,-1 1-1,0 0 0,1-1 0,-1 0 0,0 1 0,1-1 0,-1 0 0,0 0 0,-1 0 0,1-1 0,0 1 0,0 0 1,-1-1-1,0 1 0,1-1 0,-1 1 0,0-1 0,0 0 0,1-4 0,7-29 113,-2-1 0,-1 0 0,-1 0 0,-3 0 0,0 0-1,-3-1 1,-1 1 0,-9-44 0,9 69-132,1-1-6,-1 0-1,0 1 1,-1-1-1,-1 1 1,0 0-1,-1 0 1,-7-14-1,10 66-592,8-4 690,1 0-1,2 0 1,2 0-1,1-1 1,1-1-1,31 55 1,-36-74-92,1 0 0,0-1 0,1 0 0,17 18 0,-23-28 0,1 1 0,-1-1 0,1 0 0,-1-1 0,1 1 0,0-1 0,0 0 0,1 0 0,-1-1 0,0 1 0,1-1 0,0-1 0,-1 1 0,1-1 0,0 0 0,7 1 0,-12-2 0,-1-1 0,1 1 0,-1 0 0,1-1 0,-1 1 0,1 0 0,-1-1 0,1 1 0,-1 0 0,0-1 0,1 1 0,-1-1 0,0 1 0,1-1 0,-1 1 0,0-1 0,0 1 0,1-1 0,-1 1 0,0-1 0,0 1 0,0-1 0,0 1 0,0-1 0,0 0 0,0 1 0,0-1 0,0 1 0,0-1 0,0 1 0,0-1 0,0 1 0,0-1 0,-1 0 0,1 1 0,0-1 0,0 1 0,-1-1 0,1 1 0,0-1 0,-1 1 0,-10-27 0,-13 0-222,0 0 1,-2 1-1,0 2 1,-2 1-1,-1 0 1,0 3-1,-39-21 1,66 40 285,0 0-1,0 0 1,0-1 0,1 1 0,-1 0 0,0-1 0,0 0 0,1 1 0,-1-1 0,1 0-1,0 0 1,-1 1 0,1-1 0,0 0 0,-1-3 0,2 4-41,0 0 1,0 0-1,0 0 1,1 0-1,-1-1 1,0 1-1,0 0 0,1 0 1,-1 0-1,1 0 1,-1 0-1,1 0 1,-1 0-1,1 0 1,0 0-1,-1 1 0,1-1 1,0 0-1,0 0 1,0 1-1,0-1 1,-1 0-1,1 1 0,0-1 1,0 1-1,0-1 1,0 1-1,0-1 1,1 1-1,-1 0 1,2-1-1,60-19-1240,-46 16-503,-1-1-1,0-1 1,25-11 0,-28 7-9400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6.459"/>
    </inkml:context>
    <inkml:brush xml:id="br0">
      <inkml:brushProperty name="width" value="0.025" units="cm"/>
      <inkml:brushProperty name="height" value="0.025" units="cm"/>
    </inkml:brush>
  </inkml:definitions>
  <inkml:trace contextRef="#ctx0" brushRef="#br0">31 463 8296,'0'0'11755,"-5"8"-10837,1-1-642,0 0-1,1 0 1,0 0-1,1 0 1,-1 0-1,1 0 1,1 1-1,-1-1 1,1 1-1,1-1 1,-1 1-1,1 0 1,1-1-1,-1 1 1,1-1-1,1 1 1,2 8 0,0-4 231,1 0 1,0 0-1,1 0 1,0-1-1,12 16 1,-16-24-453,0 0 1,0 0-1,1 0 1,-1 0-1,1-1 1,0 1-1,0-1 1,0 0-1,0 0 1,0 0-1,0 0 1,1 0-1,-1-1 1,0 1-1,1-1 1,0 0-1,-1 0 1,1 0-1,-1-1 1,1 1-1,0-1 1,0 0 0,5-1-1,-7 1-26,0-1 0,0 0 0,1 0 0,-1 0 0,-1 0 0,1-1 0,0 1-1,0 0 1,0-1 0,-1 0 0,1 1 0,-1-1 0,1 0 0,-1 0 0,0 1 0,1-1 0,-1 0 0,0 0 0,0 0 0,-1-1 0,1 1-1,0 0 1,-1 0 0,1-4 0,6-58 652,-6 34-547,-1 0 0,-1 0 1,-7-32-1,7 53-101,-1 0-1,-1-1 1,1 2 0,-2-1 0,1 0 0,-1 1 0,0-1 0,-1 1 0,0 0 0,0 1 0,-1-1 0,0 1-1,0 0 1,-9-8 0,14 14-29,-1 0-1,1 0 0,-1 0 1,1 0-1,-1 0 0,0 0 1,1 0-1,-1 0 0,0 1 0,1-1 1,-1 0-1,0 1 0,-2-1 1,4 1-6,-1 0-1,1 1 1,-1-1 0,1 0 0,-1 0-1,1 0 1,-1 0 0,1 0 0,-1 1-1,1-1 1,-1 0 0,1 0 0,0 1-1,-1-1 1,1 0 0,0 1 0,-1-1-1,1 0 1,0 1 0,-1-1 0,1 1-1,0-1 1,0 0 0,-1 1 0,1-1-1,0 1 1,0-1 0,0 1 0,0-1-1,-1 1 1,1 2-8,0 0 1,0 0-1,0 0 0,0 0 0,1 0 0,-1 0 0,1 0 0,0 0 1,0 0-1,0 0 0,0-1 0,0 1 0,1 0 0,2 3 0,2 3 6,1 0-1,0 0 0,0-1 0,16 14 1,-20-20 1,0 1 0,1-1 0,-1 1 0,1-1 0,-1 0 0,1 0 0,0-1 0,0 1 0,0-1 0,0 0 0,0 0 0,0 0 0,0-1 0,0 1 0,0-1 0,5 0 0,-7-1 8,1 0 0,-1 0-1,0 0 1,1 0 0,-1 0 0,0 0 0,0 0 0,0-1 0,0 1 0,0-1-1,0 0 1,0 0 0,-1 1 0,1-1 0,-1 0 0,1 0 0,-1-1 0,0 1 0,0 0-1,0 0 1,0-1 0,0 1 0,0 0 0,0-1 0,-1 1 0,1-3 0,2-10 41,-1-1 1,2-27 0,-4 43-47,1-38 0,-1 1 0,-8-61 0,6 81 0,-2 1 0,0 0 0,-1 0 0,0 0 0,-2 1 0,1 0 0,-2 0 0,-13-19 0,6 19 0,13 29 0,13 32 0,25 39 0,4-2 0,3-1 0,63 89 0,-88-149 0,1-1 0,1-1 0,0-1 0,2 0 0,35 22 0,15 14 0,-70-53 0,31 30 0,-31-31 0,-1 0 0,0 1 0,0-1 0,0 1 0,0-1 0,0 1 0,0-1 0,0 1 0,0 0 0,-1-1 0,1 1 0,-1 0 0,1 0 0,-1 0 0,0-1 0,1 1 0,-1 0 0,0 0 0,0 0 0,-1 3 0,-2-4 0,-1-1 0,1 0 0,0 0 0,-1 0 0,1 0 0,0 0 0,-1-1 0,1 1 0,0-1 0,0 0 0,-1 0 0,-3-2 0,-15-9 0,1-1 0,1 0 0,0-2 0,1 0 0,1-2 0,0 0 0,1-1 0,1 0 0,1-1 0,-22-36 0,32 47-182,1 0 0,0 0 0,1 0 1,0-1-1,0 0 0,1 1 0,-1-1 0,2 0 0,0 0 1,0 0-1,1-16 0,2 5-999,0 0 0,2-1 0,1 2-1,7-22 1,2-5-7707</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7.302"/>
    </inkml:context>
    <inkml:brush xml:id="br0">
      <inkml:brushProperty name="width" value="0.025" units="cm"/>
      <inkml:brushProperty name="height" value="0.025" units="cm"/>
    </inkml:brush>
  </inkml:definitions>
  <inkml:trace contextRef="#ctx0" brushRef="#br0">0 107 10282,'10'19'10793,"8"8"-4634,11 13-3187,21 25-3212,12 14 2043,-44-51-1412,-12-18-315,1 0 0,0 0 0,0-1-1,1 0 1,0 0 0,0-1 0,12 9 0,-20-17-76,1 0 0,-1 1 0,1-1 0,0 0 0,-1 1 0,1-1 0,-1 0 0,1 0 0,0 1 0,-1-1 0,1 0 0,0 0 0,-1 0 0,1 0 0,-1 0 0,1 0 0,0 0 0,-1 0 0,1 0 0,0 0 0,-1 0 0,1-1 0,0 1 0,-1 0 0,1 0 0,-1-1 0,1 1 0,-1 0 0,1-1 0,0 1 0,0-1 0,8-22 0,-7-40 0,-2 52 0,-1-45 0,-1 19 0,5-44 0,-3 80 0,1 1 0,-1-1 0,0 0 0,0 1 0,1-1 0,-1 1 0,0-1 0,1 1 0,-1-1 0,0 0 0,1 1 0,-1 0 0,1-1 0,-1 1 0,1-1 0,-1 1 0,1 0 0,-1-1 0,1 1 0,0 0 0,-1-1 0,1 1 0,-1 0 0,1 0 0,0 0 0,-1-1 0,1 1 0,0 0 0,-1 0 0,1 0 0,0 0 0,-1 0 0,1 0 0,-1 0 0,1 1 0,0-1 0,-1 0 0,1 0 0,0 0 0,-1 1 0,1-1 0,-1 0 0,1 1 0,-1-1 0,1 0 0,-1 1 0,1-1 0,-1 1 0,1-1 0,0 1 0,29 21 0,-14-6 0,-1 2 0,18 27 0,0-1 0,-34-73 0,-13-12 0,-2 1 0,-2 1 0,-45-73 0,63 112 0,0 0 0,0-1 0,0 1 0,0-1 0,0 1 0,0-1 0,1 1 0,-1-1 0,0 1 0,0 0 0,0-1 0,0 1 0,1-1 0,-1 1 0,0 0 0,0-1 0,1 1 0,-1 0 0,0-1 0,1 1 0,-1 0 0,0-1 0,1 1 0,-1 0 0,0 0 0,1-1 0,-1 1 0,1 0 0,-1 0 0,0 0 0,1 0 0,-1-1 0,1 1 0,-1 0 0,1 0 0,26-8 0,-13 4 0,-7 1-311,-5 2-56,0 1 0,0-1 0,0 0 0,-1 0 0,1 1-1,0-1 1,0 0 0,-1-1 0,1 1 0,-1 0 0,1 0-1,-1-1 1,1 1 0,-1 0 0,0-1 0,0 0-1,0 1 1,1-3 0,-13 1-15696</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7.675"/>
    </inkml:context>
    <inkml:brush xml:id="br0">
      <inkml:brushProperty name="width" value="0.025" units="cm"/>
      <inkml:brushProperty name="height" value="0.025" units="cm"/>
    </inkml:brush>
  </inkml:definitions>
  <inkml:trace contextRef="#ctx0" brushRef="#br0">1 117 17809,'0'0'7014,"55"-5"-6853,-26-13-129,2-4-1185,2 0-1954,2-3-2339,2 0-5156</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8.020"/>
    </inkml:context>
    <inkml:brush xml:id="br0">
      <inkml:brushProperty name="width" value="0.025" units="cm"/>
      <inkml:brushProperty name="height" value="0.025" units="cm"/>
    </inkml:brush>
  </inkml:definitions>
  <inkml:trace contextRef="#ctx0" brushRef="#br0">45 64 13613,'0'0'6534,"-6"10"-3518,-1 4-2180,0 0 0,2 1 0,-1 0 0,-4 20 0,9-30-667,0 1 0,0 0 1,1-1-1,0 1 0,0 0 1,0-1-1,0 1 0,2 7 0,-1-11-148,0 0-1,-1 0 1,1 1-1,0-1 1,0 0-1,0 0 1,1 0-1,-1 0 1,0 0-1,1 0 1,-1-1-1,1 1 1,0 0-1,0-1 1,0 1-1,-1-1 1,1 0 0,0 1-1,1-1 1,3 1-1,-5-1-15,0 0 0,1-1-1,-1 1 1,0-1 0,1 0 0,-1 1-1,1-1 1,-1 0 0,1 0 0,-1 0-1,1 0 1,-1 0 0,1 0-1,-1 0 1,1-1 0,-1 1 0,0 0-1,1-1 1,-1 1 0,1-1 0,-1 0-1,0 1 1,0-1 0,1 0 0,0-1-1,0 0 9,0-1 0,0 1 0,0-1 0,0 0 0,-1 1 0,1-1 0,-1 0 0,1 0 0,-1 0 0,0 0 0,0-4 0,2-10 37,0-1 1,-2 1-1,0-24 1,-1 35-51,-5-61 49,4 63-38,0 0-1,0 0 1,0 1 0,0-1-1,-1 0 1,1 0-1,-1 1 1,0-1-1,0 0 1,0 1-1,-1 0 1,1 0-1,-6-6 1,7 9-14,1 1 0,-1-1 0,1 0 0,-1 1 0,1-1-1,-1 0 1,1 1 0,-1-1 0,1 1 0,0-1 0,-1 1 0,1-1 0,0 1 0,-1-1-1,1 1 1,0-1 0,-1 1 0,1-1 0,0 1 0,0 0 0,0-1 0,0 1 0,0-1 0,0 1-1,0 0 1,0-1 0,0 1 0,0-1 0,0 1 0,0 0 0,0-1 0,0 1 0,0-1-1,1 1 1,-1 0 0,1 30-34,3-14 43,1-1 1,0 1-1,1-1 1,0 0-1,2-1 1,0 1-1,0-1 1,22 26-1,-29-39-18,1 0 0,-1 0 0,1 0 0,0 0 0,0-1 1,0 1-1,0-1 0,0 1 0,0-1 0,0 0 0,0 0 0,1 0 0,-1 0 0,0 0 0,1-1 0,2 1 0,-3-1-115,-1 0 0,1 0 0,0 0 0,-1-1 0,1 1 0,0 0 0,-1-1 0,1 1 0,-1-1 0,1 0 0,-1 0 0,1 0 0,-1 1 0,0-1 0,1 0 0,-1-1 0,0 1 0,2-1 0,1-4-1137,1-1 0,-1 1 0,0-1 0,-1 1 0,1-1 0,-1 0 0,-1 0 0,4-14 0,3-21-10560</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8.487"/>
    </inkml:context>
    <inkml:brush xml:id="br0">
      <inkml:brushProperty name="width" value="0.025" units="cm"/>
      <inkml:brushProperty name="height" value="0.025" units="cm"/>
    </inkml:brush>
  </inkml:definitions>
  <inkml:trace contextRef="#ctx0" brushRef="#br0">5 474 7399,'-1'12'8605,"-3"155"273,4-165-8747,1 1 0,-1 0 1,0-1-1,1 1 0,-1-1 0,1 1 0,0-1 0,0 1 0,0-1 0,0 1 0,2 2 0,-3-5-108,1 1-1,0 0 0,-1-1 0,1 1 0,0 0 0,-1-1 0,1 1 1,0 0-1,0-1 0,-1 1 0,1-1 0,0 0 0,0 1 0,0-1 1,0 0-1,0 1 0,0-1 0,0 0 0,0 0 0,0 0 0,1 0 1,0 0-33,0-1 0,0 0 1,0 1-1,0-1 1,0 0-1,0 0 0,0-1 1,0 1-1,-1 0 1,1 0-1,0-1 0,-1 1 1,1-1-1,-1 0 1,1 1-1,-1-1 0,0 0 1,0 0-1,0 0 1,0 0-1,0 0 0,0 0 1,0 0-1,0-3 1,6-24 95,0-2-1,-2 1 1,-2 0 0,0-1 0,-2 0 0,-2 0 0,-1 1 0,-1-1 0,-1 1 0,-15-52-1,7 55 217,7 41 253,5 46-37,0-59-531,1 20 138,1 0 0,1-1 1,9 33-1,-10-46-69,0 0 1,0 0-1,0-1 0,1 1 0,0-1 1,1 0-1,-1 0 0,1 0 0,0 0 1,1-1-1,-1 1 0,1-1 1,0 0-1,9 6 0,-12-10-52,0 0 1,0 1-1,0-1 0,0 0 0,0 0 1,0 0-1,0-1 0,0 1 1,0 0-1,1-1 0,-1 0 0,0 1 1,0-1-1,1 0 0,-1 0 1,0 0-1,1 0 0,-1-1 0,0 1 1,0-1-1,1 1 0,-1-1 1,3-1-1,-2 0 1,-1 0 0,1-1 0,-1 1 1,0 0-1,1-1 0,-1 0 0,-1 1 0,1-1 1,0 0-1,0 0 0,-1 0 0,0 0 0,0 0 1,1-4-1,3-11-8,-2 0 0,0 0 0,-1-1 0,-1-26 0,3 6-64,-4 39 65,0 0 0,0 0-1,0 0 1,0 0-1,0 0 1,1 0-1,-1 0 1,0-1 0,0 1-1,0 0 1,0 0-1,1 0 1,-1 0-1,0 0 1,0 0 0,0 0-1,0 0 1,1 0-1,-1 0 1,0 0 0,0 0-1,0 0 1,1 0-1,-1 0 1,0 0-1,0 0 1,0 0 0,0 0-1,1 0 1,-1 0-1,0 0 1,0 0 0,0 0-1,0 0 1,0 1-1,1-1 1,-1 0-1,0 0 1,0 0 0,0 0-1,0 0 1,0 0-1,0 1 1,1-1-1,-1 0 1,0 0 0,0 1-1,13 20 9,-12-19 20,0 0 1,0 0-1,0 0 0,0 0 0,0 1 0,0-1 0,1-1 0,-1 1 0,1 0 0,-1 0 0,1 0 1,0-1-1,0 1 0,0-1 0,-1 0 0,1 1 0,1-1 0,-1 0 0,0 0 0,0 0 0,0 0 1,1-1-1,-1 1 0,0-1 0,1 1 0,-1-1 0,0 0 0,1 0 0,-1 0 0,0 0 0,1 0 1,-1 0-1,0-1 0,1 1 0,-1-1 0,0 0 0,1 1 0,-1-1 0,0 0 0,0 0 0,0-1 1,0 1-1,0 0 0,0-1 0,0 1 0,-1-1 0,1 0 0,0 1 0,-1-1 0,1 0 0,-1 0 1,0 0-1,2-4 0,9-16 99,-1-1 0,-1 0 1,-1 0-1,-1-1 0,5-27 0,11-31-60,-24 81-63,0 1-1,0-1 0,0 0 0,0 1 0,0-1 0,0 0 0,0 1 0,0-1 0,0 0 0,1 1 1,-1-1-1,0 0 0,1 1 0,-1-1 0,0 0 0,1 1 0,-1-1 0,0 1 0,1-1 0,-1 1 1,1-1-1,-1 1 0,1-1 0,-1 1 0,1 0 0,0-1 0,-1 1 0,1 0 0,0-1 0,-1 1 1,1 0-1,-1 0 0,1-1 0,0 1 0,0 0 0,-1 0 0,2 0 0,16 22 76,-17-20-73,0 1-1,0-1 1,0 0 0,0 0 0,0 0-1,1 0 1,-1 0 0,1 0 0,0 0 0,-1-1-1,1 1 1,0-1 0,0 1 0,0-1-1,0 0 1,0 1 0,0-1 0,1 0-1,-1 0 1,3 0 0,-4-2-48,0 0 0,1 0 0,-1 0 0,0 0 0,0 0 0,1 0 0,-1 0 0,0 0 0,0-1 0,0 1 0,0 0 0,-1-1 0,1 1 0,0-1 0,-1 1 0,1-1 0,0 1 0,-1-1 0,0 0 0,1 1 0,-1-3 0,7-37-2196,-8-21-9804,-3 43 5772</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8.860"/>
    </inkml:context>
    <inkml:brush xml:id="br0">
      <inkml:brushProperty name="width" value="0.025" units="cm"/>
      <inkml:brushProperty name="height" value="0.025" units="cm"/>
    </inkml:brush>
  </inkml:definitions>
  <inkml:trace contextRef="#ctx0" brushRef="#br0">0 0 1409,'0'0'12877</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39.188"/>
    </inkml:context>
    <inkml:brush xml:id="br0">
      <inkml:brushProperty name="width" value="0.025" units="cm"/>
      <inkml:brushProperty name="height" value="0.025" units="cm"/>
    </inkml:brush>
  </inkml:definitions>
  <inkml:trace contextRef="#ctx0" brushRef="#br0">10 0 14125,'0'0'4773,"-1"10"-1720,-1-4-2688,0 0 0,0 1 0,1 0-1,1-1 1,-1 1 0,1-1-1,0 1 1,0 0 0,1-1 0,0 1-1,0 0 1,0-1 0,1 1-1,0-1 1,1 0 0,-1 0-1,1 0 1,0 0 0,1 0 0,-1 0-1,9 9 1,72 59-490,22 24-34,-93-84 186,0 0 0,-1 2 0,-1-1-1,-1 2 1,13 25 0,-21-40 10,-1 0-1,0 0 0,0 1 1,0-1-1,0 0 1,-1 1-1,1-1 0,-1 1 1,1-1-1,-1 1 1,0-1-1,0 1 0,0 4 1,-1-6-6,1-1 0,0 1 0,-1-1 0,1 1 0,-1-1 0,1 1 1,0-1-1,-1 1 0,1-1 0,-1 1 0,1-1 0,-1 0 0,1 1 0,-1-1 1,0 0-1,1 1 0,-1-1 0,0 0 0,1 0 0,-1 1 0,1-1 0,-1 0 1,0 0-1,1 0 0,-1 0 0,0 0 0,1 0 0,-1 0 0,0 0 0,1 0 1,-2-1-1,-3 0 97,-1-1 0,1 1 0,-1-2 0,1 1 0,0 0 0,0-1 1,0 0-1,0 0 0,1-1 0,-6-4 0,-9-10-128,0-2 0,1 0 0,0-1 0,-21-36 0,32 47 0,1-1 0,1 1 0,0-1 0,0-1 0,1 1 0,1-1 0,0 1 0,0-1 0,1 0 0,1 0 0,0 0 0,1-19 0,2 23-142,0 1 1,0 0-1,0 0 0,1 0 1,1 1-1,-1-1 0,1 1 1,0-1-1,0 1 0,1 1 1,0-1-1,5-5 0,18-24-2954,-14 10-5451</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1.656"/>
    </inkml:context>
    <inkml:brush xml:id="br0">
      <inkml:brushProperty name="width" value="0.025" units="cm"/>
      <inkml:brushProperty name="height" value="0.025" units="cm"/>
    </inkml:brush>
  </inkml:definitions>
  <inkml:trace contextRef="#ctx0" brushRef="#br0">1 162 18417,'0'0'1709,"7"12"68,71 115 2050,-68-111-3466,1-1-1,1-1 1,0 1 0,1-2 0,1 0 0,27 21 0,-40-33-316,0 0 0,0-1 1,0 1-1,0 0 0,0-1 0,0 1 0,0 0 1,0-1-1,0 1 0,0-1 0,0 1 0,0-1 1,0 0-1,1 0 0,-1 1 0,0-1 0,0 0 1,0 0-1,1 0 0,-1 0 0,0 0 0,0-1 1,0 1-1,0 0 0,1 0 0,-1-1 0,0 1 1,0-1-1,0 1 0,0-1 0,0 1 0,0-1 1,0 0-1,0 1 0,0-1 0,0 0 0,-1 0 1,1 0-1,0 0 0,0 1 0,-1-1 0,1 0 1,0-1-1,-1 1 0,1 0 0,-1 0 0,0 0 1,1 0-1,-1 0 0,1-2 0,0-7 359,1-1 0,-1 1 0,-1-1 0,-1-17 0,1 11-303,-2-11-51,-7-46 1,2 21-67,9 54 16,-1-1 0,1 1 0,0 0 0,-1-1 0,1 1 0,-1 0 0,1 0 0,-1 0 0,0 0 0,1 0 0,-1 0 0,0 0 0,0 0 0,2 2 0,34 42 0,-23-28 0,1 0 0,30 28 0,-44-44 0,0 0 0,-1-1 0,1 1 0,0-1 0,0 1 0,-1 0 0,1-1 0,0 1 0,0-1 0,0 0 0,0 1 0,0-1 0,0 0 0,0 1 0,0-1 0,-1 0 0,1 0 0,0 0 0,0 0 0,0 0 0,0 0 0,0 0 0,0 0 0,0 0 0,0 0 0,0-1 0,1 1 0,-1-1 0,0-1 0,0 1 0,0 0 0,0 0 0,0 0 0,0-1 0,0 1 0,0 0 0,-1-1 0,1 1 0,-1-1 0,1 1 0,-1-1 0,1 1 0,-1-3 0,2-11 0,-1 0 0,-1-29 0,-1 31 0,-14-175 0,18 178 0,1 15 0,-3-5 0,50 83 0,-39-60 0,1-1 0,28 36 0,-41-58-7,0 0 0,0 0 0,0 0 0,1 0 0,-1 0-1,0 0 1,0 0 0,0 0 0,0 0 0,0 0 0,0 0 0,1 0 0,-1 0 0,0 0 0,0 0 0,0 0 0,0 0-1,0 0 1,1 0 0,-1 0 0,0 0 0,0 0 0,0 0 0,0 0 0,0 0 0,0 0 0,1 0 0,-1 0 0,0-1-1,0 1 1,0 0 0,0 0 0,0 0 0,0 0 0,0 0 0,0 0 0,0 0 0,1-1 0,-1 1 0,0 0-1,0 0 1,0 0 0,0 0 0,0 0 0,0-1 0,0 1 0,0 0 0,0 0 0,0 0 0,0 0 0,0 0 0,0 0-1,0-1 1,0 1 0,0 0 0,0 0 0,0 0 0,-1 0 0,4-20-1130,-2-19-2588,-1-34-9503,0 34 891</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2"/>
    </inkml:context>
    <inkml:brush xml:id="br0">
      <inkml:brushProperty name="width" value="0.025" units="cm"/>
      <inkml:brushProperty name="height" value="0.025" units="cm"/>
    </inkml:brush>
  </inkml:definitions>
  <inkml:trace contextRef="#ctx0" brushRef="#br0">2 238 13869,'0'0'11259,"8"-8"-8884,-4 3-2178,1 0-1,-1 0 0,0 0 0,0-1 1,0 0-1,-1 0 0,0 0 0,0 0 1,-1 0-1,1 0 0,-2-1 1,1 1-1,0-1 0,-1 0 0,-1 1 1,1-12-1,0-1 81,-1-45 769,0 63-1029,-1-1 0,1 1 1,0-1-1,0 1 0,0 0 0,-1-1 1,1 1-1,-1 0 0,1-1 1,-1 1-1,1 0 0,-1-1 0,0 1 1,0 0-1,0 0 0,0 0 0,0 0 1,0 0-1,0 0 0,0 0 0,0 0 1,0 0-1,0 0 0,0 1 0,-1-1 1,1 0-1,0 1 0,-1-1 0,1 1 1,0 0-1,-1-1 0,1 1 0,-1 0 1,-1 0-1,2 0-17,0 0 0,-1 1 0,1 0 0,0-1 0,0 1 0,0 0 0,0-1 0,0 1 0,0 0 0,0 0 0,0 0 0,0 0 0,0 0 0,1 0 0,-1 0 0,0 0 0,1 0 0,-1 0 0,0 1 0,1-1 0,0 0 0,-1 0 0,1 1 0,0-1 0,-1 0 0,1 0 0,0 1 0,0 1 0,-2 44 0,2-42 0,0 21 0,1 0 0,8 44 0,-7-61 0,0 0 0,0 0 0,1 0 0,0-1 0,1 1 0,0-1 0,0 0 0,1 0 0,0-1 0,1 1 0,7 8 0,-12-15-71,0 0 0,0 1 1,0-1-1,1 0 0,-1-1 0,0 1 0,0 0 1,1 0-1,-1 0 0,0-1 0,1 1 1,-1-1-1,1 1 0,-1-1 0,1 1 0,-1-1 1,1 0-1,-1 0 0,1 0 0,-1 0 0,1 0 1,-1 0-1,1 0 0,-1 0 0,1-1 0,-1 1 1,1-1-1,-1 1 0,1-1 0,-1 1 0,0-1 1,1 0-1,-1 0 0,0 0 0,0 0 1,1 0-1,-1 0 0,0 0 0,0 0 0,0 0 1,0 0-1,0 0 0,-1-1 0,1 1 0,0 0 1,0-2-1,4-6-1000,0-1 0,0 1 0,-1 0 0,0-1 0,3-13 0,1-17-6595,-2-3-2621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8.437"/>
    </inkml:context>
    <inkml:brush xml:id="br0">
      <inkml:brushProperty name="width" value="0.025" units="cm"/>
      <inkml:brushProperty name="height" value="0.025" units="cm"/>
    </inkml:brush>
  </inkml:definitions>
  <inkml:trace contextRef="#ctx0" brushRef="#br0">0 78 13036,'0'0'17943,"1"8"-16433,-1-6-1503,-1 0-1,1 0 0,0 0 1,0-1-1,1 1 0,-1 0 1,0 0-1,1 0 0,-1-1 0,1 1 1,-1 0-1,1 0 0,0-1 1,-1 1-1,1-1 0,0 1 1,0-1-1,0 1 0,1-1 1,-1 1-1,0-1 0,0 0 0,1 0 1,-1 0-1,1 0 0,-1 0 1,1 0-1,0 0 0,-1 0 1,1 0-1,0-1 0,-1 1 1,1-1-1,0 1 0,0-1 1,-1 0-1,1 0 0,0 0 0,0 0 1,0 0-1,-1 0 0,1 0 1,2-1-1,3 1-6,1-1 0,-1 0 0,0 0 0,0-1 0,0 0 0,0 0 0,0 0 0,0-1 0,-1 0 0,1-1 0,9-6 0,-12 8 0,-1-1 0,1 0 0,-1 0 0,0 0 0,0 0 0,0 0 0,0-1 0,0 1 0,-1-1 0,1 0 0,-1 0 0,0 0 0,-1 0 0,1 0 0,0 0 0,-1-1 0,0 1 0,0 0 0,-1-1 0,1-4 0,-1 8 0,0 0 0,0 1 0,0-1 0,0 0 0,0 0 0,0 1 0,0-1 0,0 0 0,0 1 0,0-1 0,-1 0 0,1 0 0,0 1 0,-1-1 0,1 0 0,0 1 0,-1-1 0,1 1 0,-1-1 0,1 0 0,-1 1 0,1-1 0,-1 1 0,1-1 0,-1 1 0,0 0 0,1-1 0,-1 1 0,0 0 0,1-1 0,-2 1 0,-26 3 0,21 0 0,0 0 0,0 0 0,0 1 0,1 0 0,-12 9 0,9-3 0,0 0 0,0 0 0,1 1 0,0 0 0,-10 20 0,15-25 0,0 0 0,1 1 0,-1-1 0,1 1 0,1 0 0,-1 0 0,1 0 0,0 0 0,1 0 0,-1 0 0,1 0 0,2 11 0,-1-16 0,0 0 0,0 0 0,0 0 0,0-1 0,1 1 0,-1 0 0,0-1 0,1 1 0,-1-1 0,1 1 0,0-1 0,-1 0 0,1 1 0,0-1 0,0 0 0,0 0 0,0-1 0,0 1 0,0 0 0,0-1 0,0 1 0,0-1 0,0 1 0,0-1 0,1 0 0,-1 0 0,4 0 0,4 0 0,0 0 0,1 0 0,-1-1 0,17-4 0,-21 3-386,1 0-1,0 0 1,-1-1 0,1 0-1,-1 0 1,8-6 0,-6 2-900,0 0 0,0 0 0,-1-1 0,0 1 0,-1-2 1,0 1-1,0-1 0,-1 0 0,0 0 0,0 0 0,3-12 1,8-19-10145</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2.393"/>
    </inkml:context>
    <inkml:brush xml:id="br0">
      <inkml:brushProperty name="width" value="0.025" units="cm"/>
      <inkml:brushProperty name="height" value="0.025" units="cm"/>
    </inkml:brush>
  </inkml:definitions>
  <inkml:trace contextRef="#ctx0" brushRef="#br0">65 84 2947,'0'0'15967,"-9"-1"-12737,-26-1-1084,34 2-2049,0 0 0,0 0 0,1 0 1,-1 0-1,0 0 0,0 0 0,0 0 1,1 0-1,-1 0 0,0 1 0,0-1 0,1 0 1,-1 1-1,0-1 0,1 1 0,-1-1 1,0 0-1,1 1 0,-1-1 0,0 1 1,1 0-1,-1-1 0,1 1 0,-1-1 1,1 1-1,0 0 0,-1 0 0,1-1 1,-1 1-1,1 0 0,0 0 0,0-1 0,0 1 1,-1 1-1,1 31 938,1-23-797,-1-1-124,1 0 0,0 0 0,0-1 1,1 1-1,0-1 0,5 13 0,-6-18-90,0-1 0,0 1 1,0-1-1,0 0 0,1 1 1,-1-1-1,0 0 0,1 0 1,0 0-1,-1 0 0,1 0 1,0 0-1,0 0 0,0-1 0,0 1 1,0-1-1,1 1 0,-1-1 1,0 0-1,1 0 0,-1 0 1,1 0-1,-1-1 0,1 1 0,3 0 1,-4-2-9,0 1 0,0-1-1,0 0 1,0 0 0,0 0 0,0 0 0,0-1 0,0 1 0,-1 0 0,1-1 0,-1 1 0,1-1 0,-1 0-1,1 0 1,-1 1 0,0-1 0,0 0 0,0 0 0,0 0 0,0 0 0,0 0 0,-1 0 0,1 0-1,-1-1 1,1 1 0,-1 0 0,0-4 0,8-64 137,-7 48-159,0-42 95,-1 61-95,0-1 0,0 1 0,-1-1 0,1 0 0,-1 1 1,0-1-1,0 1 0,0 0 0,-1-1 0,1 1 0,-1 0 0,0 0 0,-3-5 0,4 35-448,7-1 608,1 0 0,0 0 0,2-1 0,2 0 0,19 36-1,-30-59-121,1-1 0,0 1 0,0-1 0,-1 1 0,1 0 0,0-1 0,0 0 0,0 1 0,1-1 0,-1 1-1,0-1 1,1 0 0,-1 0 0,0 0 0,1 0 0,-1 0 0,1 0 0,-1 0 0,1-1 0,0 1-1,2 0 1,-3-1-66,0 0 0,1-1-1,-1 1 1,0-1 0,0 0-1,0 1 1,0-1 0,0 0-1,0 0 1,0 0 0,0 1-1,-1-1 1,1 0-1,0 0 1,0 0 0,-1 0-1,1-1 1,-1 1 0,1 0-1,-1 0 1,1 0 0,0-2-1,10-41-3317,-8 6-3633,-2 6-1882</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2.766"/>
    </inkml:context>
    <inkml:brush xml:id="br0">
      <inkml:brushProperty name="width" value="0.025" units="cm"/>
      <inkml:brushProperty name="height" value="0.025" units="cm"/>
    </inkml:brush>
  </inkml:definitions>
  <inkml:trace contextRef="#ctx0" brushRef="#br0">81 0 21781,'0'0'3309,"-9"9"87,4-3-2991,-35 37 1095,37-40-1455,0 1 0,0 0 0,1 0-1,0 0 1,-1 0 0,1 0 0,1 0-1,-1 1 1,1-1 0,-1 1 0,1-1 0,0 7-1,1-11-433,11-15 10,-6 10 242,0 0 0,0 0 0,0 1 1,0 0-1,1 0 0,0 0 1,0 0-1,0 1 0,0 0 0,0 0 1,0 1-1,1 0 0,-1 0 1,1 1-1,0-1 0,0 1 1,-1 1-1,1-1 0,0 1 0,0 0 1,0 1-1,9 1 0,-13-1 170,0 0-1,0 1 1,-1-1-1,1 1 1,0-1-1,0 1 1,-1 0-1,1 0 1,-1 0-1,0 0 1,0 0-1,1 0 1,-1 1-1,-1-1 1,1 1-1,0 0 1,-1-1-1,1 1 1,-1 0-1,0 0 1,0 0-1,0 0 1,0 0-1,0 5 1,2 9 670,-1-1 0,-1 1 0,-1 24 0,0-23-62,-1-9-399,1-1 1,-1 1-1,-1-1 1,1 0 0,-5 13-1,6-20-274,0 0 0,-1 1 0,1-1 0,-1 0 0,1 0 0,0 1 0,-1-1 0,0 0 0,1 0 0,-1 0 0,0 0 0,0 0 0,1 0 0,-1 0 0,0 0 0,0 0 0,0 0 0,0 0 0,0 0 0,0-1 0,-1 1 0,1 0 0,0-1 0,0 1 0,0-1 0,-1 0 0,1 1 0,0-1 0,-1 0 0,1 1 1,0-1-1,-1 0 0,1 0 0,0 0 0,0 0 0,-1-1 0,1 1 0,0 0 0,-1-1 0,1 1 0,0 0 0,0-1 0,-1 1 0,-1-2 0,1 0-463,0 0 0,0-1 0,-1 1 0,1 0 0,1-1 1,-1 0-1,0 1 0,1-1 0,-1 0 0,1 0 0,0 0 0,0 0 1,0 0-1,-1-5 0,-6-46-9032,7 19 1093</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3.539"/>
    </inkml:context>
    <inkml:brush xml:id="br0">
      <inkml:brushProperty name="width" value="0.025" units="cm"/>
      <inkml:brushProperty name="height" value="0.025" units="cm"/>
    </inkml:brush>
  </inkml:definitions>
  <inkml:trace contextRef="#ctx0" brushRef="#br0">3 326 16207,'0'0'6743,"0"10"-4549,-1-7-2175,0 11 439,1 0 1,0 0-1,0 1 1,5 20-1,-5-32-418,0 0 1,1 0-1,0 0 1,-1-1-1,1 1 0,0 0 1,0 0-1,0-1 0,1 1 1,-1-1-1,1 1 0,-1-1 1,1 0-1,0 1 0,0-1 1,0 0-1,0 0 1,0 0-1,1-1 0,-1 1 1,0 0-1,1-1 0,-1 0 1,1 1-1,0-1 0,-1 0 1,1 0-1,0-1 0,0 1 1,0 0-1,-1-1 1,1 0-1,5 0 0,-5 0-29,-1-1 0,0 0 0,1 0-1,-1 0 1,0 0 0,0-1 0,0 1-1,0-1 1,0 1 0,0-1 0,0 0-1,0 1 1,-1-1 0,1 0 0,-1 0-1,1 0 1,-1 0 0,0-1 0,0 1-1,0 0 1,0-1 0,0 1 0,0 0-1,-1-1 1,1 1 0,-1-1 0,0-3-1,3-10 29,-1-1-1,0-28 1,-2 34-25,-1-26 13,1 35-25,0 1 0,0-1 0,-1 1 1,1-1-1,-1 1 0,1-1 0,-1 1 1,1 0-1,-1-1 0,0 1 0,0 0 0,0-1 1,0 1-1,1 0 0,-2 0 0,1 0 0,0 0 1,0 0-1,-3-2 0,6 48-301,0-37 338,1-1-1,1 1 1,-1-1 0,1 0-1,1 0 1,-1 0-1,10 9 1,-13-14-17,-1-1 0,1 0 1,0 1-1,0-1 0,0 0 0,0 0 0,1 0 1,-1 0-1,0 0 0,0 0 0,1 0 0,-1 0 0,0 0 1,1-1-1,-1 1 0,1-1 0,-1 1 0,1-1 1,-1 1-1,1-1 0,-1 0 0,1 0 0,-1 0 0,1 0 1,0 0-1,-1 0 0,1 0 0,-1 0 0,1-1 0,-1 1 1,1-1-1,-1 1 0,1-1 0,-1 1 0,1-1 1,-1 0-1,0 0 0,1 0 0,-1 0 0,0 0 0,0 0 1,0 0-1,0 0 0,0 0 0,2-3 0,30-59 339,-27 49-362,0 1 0,1 0 1,10-14-1,-17 26 4,1 1 0,0-1 0,-1 0 0,1 0 0,0 1 0,0-1 1,0 0-1,-1 1 0,1-1 0,0 0 0,0 1 0,0-1 0,0 1 0,0 0 0,0-1 0,0 1 0,0 0 0,0 0 0,0-1 0,0 1 1,0 0-1,0 0 0,0 0 0,0 0 0,2 1 0,-2-1 34,-1 0 0,1 0 0,0 0 0,-1 0 0,1 0-1,0 0 1,0 0 0,-1 0 0,1 0 0,0 0 0,-1 0 0,1-1 0,0 1 0,-1 0 0,1 0 0,-1-1 0,1 1-1,0 0 1,-1-1 0,1 1 0,-1-1 0,1 1 0,-1-1 0,1 1 0,-1-1 0,1 1 0,-1-1 0,0 1 0,1-1-1,-1 0 1,0 1 0,1-1 0,-1 0 0,0 1 0,0-1 0,0 0 0,0 1 0,0-1 0,1 0 0,-1 1 0,0-1 0,0 0-1,-1 1 1,1-1 0,0 0 0,0 0 0,3-21-3,-1-1-1,-1 1 1,-1 0-1,0 0 1,-2-1-1,-5-21 1,-1 29-34,6 32 0,4 3 0,-2-17 0,1-11 0,-1 17 0,0 1 0,1-1 0,0 1 0,0 0 0,1-1 0,1 0 0,0 0 0,0 1 0,0-2 0,1 1 0,1 0 0,-1-1 0,11 14 0,-14-21-24,0 0 0,0 0 1,-1-1-1,1 1 0,0 0 0,0 0 0,1 0 0,-1-1 1,0 1-1,0 0 0,0-1 0,0 1 0,1-1 0,-1 0 1,0 1-1,0-1 0,1 0 0,-1 0 0,0 0 0,1 0 1,-1 0-1,0 0 0,0 0 0,1 0 0,-1 0 0,2-1 0,-1 0-90,0 0-1,0-1 0,0 1 0,-1-1 0,1 1 0,0-1 0,-1 0 0,1 0 0,-1 0 0,1 0 1,-1 0-1,0 0 0,1-3 0,4-9-931,-1 0 1,-1 0 0,5-22-1,-8 32 663,2-19-5548,0 0 0,0-29 0,-3 30 2963</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3.896"/>
    </inkml:context>
    <inkml:brush xml:id="br0">
      <inkml:brushProperty name="width" value="0.025" units="cm"/>
      <inkml:brushProperty name="height" value="0.025" units="cm"/>
    </inkml:brush>
  </inkml:definitions>
  <inkml:trace contextRef="#ctx0" brushRef="#br0">21 205 4708,'0'0'19283,"0"10"-18280,2 50 1012,-2-54-1635,1-1 0,0 1 0,1 0-1,-1-1 1,1 1 0,0-1 0,0 1 0,1-1-1,-1 0 1,6 8 0,-7-13-363,-1 1 1,0-1-1,0 0 0,1 1 1,-1-1-1,0 1 1,1-1-1,-1 0 1,0 1-1,1-1 0,-1 0 1,1 1-1,-1-1 1,0 0-1,1 0 0,-1 1 1,1-1-1,-1 0 1,1 0-1,-1 0 0,1 0 1,-1 0-1,1 0 1,-1 1-1,1-1 0,-1 0 1,1-1-1,-1 1 1,1 0-1,-1 0 0,1 0 1,-1 0-1,1 0 1,9-17 199,-4-23-71,-4 14-114,-1 0 0,-2-1 0,-6-42 0,5 55-19,-1 1 0,-1-1 0,0 1 0,-1-1 0,-1 1 1,1 1-1,-2-1 0,-11-16 0,18 28-13,-1 1 0,1 0 0,0-1 0,0 1 1,0-1-1,-1 1 0,1-1 0,0 1 0,0 0 0,-1-1 0,1 1 1,0 0-1,-1-1 0,1 1 0,0 0 0,-1-1 0,1 1 0,-1 0 0,1 0 1,0-1-1,-1 1 0,1 0 0,-1 0 0,1 0 0,-1 0 0,1-1 0,-1 1 1,1 0-1,-1 0 0,1 0 0,0 0 0,-1 0 0,1 0 0,-2 1 0,-2 15-19,6 29 109,3-20-49,1 1-1,1-1 1,1 0 0,17 33 0,-19-43-30,2 0 0,0-1 0,1-1 0,0 1 1,1-1-1,0-1 0,1 0 0,17 14 0,1-8-885,-8-12-3772,0-5-8604</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5.561"/>
    </inkml:context>
    <inkml:brush xml:id="br0">
      <inkml:brushProperty name="width" value="0.025" units="cm"/>
      <inkml:brushProperty name="height" value="0.025" units="cm"/>
    </inkml:brush>
  </inkml:definitions>
  <inkml:trace contextRef="#ctx0" brushRef="#br0">0 226 20243,'0'0'8163,"5"10"-8126,12 26-28,-16-34-3,-1-1 1,1 1-1,0-1 1,-1 0-1,1 1 1,0-1-1,0 0 1,-1 0-1,1 0 1,0 0-1,0 0 1,1 0-1,-1 0 1,0 0-1,0 0 1,0 0-1,0 0 1,1-1-1,-1 1 1,0-1-1,1 1 1,-1-1-1,1 1 1,-1-1-1,1 0 1,-1 0-1,0 1 1,1-1-1,-1 0 1,1 0-1,-1-1 0,1 1 1,2-1-1,-2 0 47,-1-1 0,1 0 0,-1 0 0,1 0 0,-1 0 0,0 0 0,0 0 0,0 0 0,0-1 0,0 1 0,0 0 0,-1 0 0,1-1 0,-1 1 1,1-5-1,2-47 342,-2 38-341,-1-8 3,-1 18-43,0-1 0,1 1 0,0 0 0,0 0 0,1 0-1,0 0 1,0 0 0,0 0 0,0 0 0,1 1 0,4-9 0,-6 14-11,1-1-1,-1 1 1,1 0 0,0-1 0,-1 1-1,1 0 1,-1 0 0,1-1 0,0 1-1,-1 0 1,1 0 0,0 0 0,-1 0-1,1 0 1,0 0 0,-1 0 0,1 0-1,0 0 1,0 0 0,-1 0 0,1 1-1,-1-1 1,1 0 0,0 0 0,-1 1-1,1-1 1,0 0 0,-1 1 0,1-1-1,-1 1 1,1-1 0,-1 1 0,1 0-1,15 17 188,-15-18-174,17 26 408,22 30-70,-38-53-341,0-1 0,1 1 0,-1-1 1,1 1-1,-1-1 0,1 0 1,0 0-1,0 0 0,0-1 0,0 1 1,0-1-1,0 1 0,1-1 0,5 1 1,-8-2 3,0 0 1,0 0 0,0-1 0,0 1-1,0 0 1,0-1 0,-1 1-1,1-1 1,0 1 0,0-1-1,0 0 1,-1 1 0,1-1 0,0 0-1,-1 0 1,1 1 0,0-1-1,-1 0 1,1 0 0,-1 0-1,0 0 1,1 0 0,-1 1-1,1-1 1,-1 0 0,0 0 0,0 0-1,0 0 1,0 0 0,0 0-1,0 0 1,0-2 0,1-41 644,-1 37-611,-2-133-51,3 140-20,-1 0 0,1 0 0,-1 0 0,1 0 0,-1 0 0,1 0 0,-1 1 0,1-1 0,-1 0 0,1 0 0,-1 0 0,1 0 0,-1 1 0,1-1 0,-1 0 0,0 0 0,1 1 0,-1-1 0,1 0 0,-1 1 0,0-1 0,1 0 0,-1 1 0,0-1 0,0 1 0,1-1-1,-1 1 1,0-1 0,0 0 0,1 1 0,-1 0 0,15 19-1165,-4-4-23,30 48-3716,-39-60 3687,0 0 0,-1 1 1,1-1-1,-1 0 0,0 1 1,0-1-1,1 9 0</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5.888"/>
    </inkml:context>
    <inkml:brush xml:id="br0">
      <inkml:brushProperty name="width" value="0.025" units="cm"/>
      <inkml:brushProperty name="height" value="0.025" units="cm"/>
    </inkml:brush>
  </inkml:definitions>
  <inkml:trace contextRef="#ctx0" brushRef="#br0">1 1 19827,'0'0'10153</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6.401"/>
    </inkml:context>
    <inkml:brush xml:id="br0">
      <inkml:brushProperty name="width" value="0.025" units="cm"/>
      <inkml:brushProperty name="height" value="0.025" units="cm"/>
    </inkml:brush>
  </inkml:definitions>
  <inkml:trace contextRef="#ctx0" brushRef="#br0">86 88 5381,'0'0'5296,"-4"-8"-4197,-3-5-668,-11-23 1887,4 13 3373,14 23-5461,-1-1-1,1 1 0,0-1 0,-1 1 0,1-1 0,-1 1 0,1-1 0,-1 1 0,1-1 0,-1 1 0,1 0 0,-1-1 1,1 1-1,-1 0 0,1-1 0,-1 1 0,1 0 0,-1 0 0,0 0 0,1-1 0,-1 1 0,0 0 0,1 0 0,-1 0 1,1 0-1,-1 0 0,0 0 0,0 0 0,-11 15 2448,2 26-1673,7-18-912,2-1-1,1 1 1,1-1 0,7 45-1,-6-58-96,0 0-1,1 1 0,0-1 1,0 0-1,1 0 0,0 0 1,1-1-1,0 0 1,0 0-1,1 0 0,0 0 1,0-1-1,1 0 0,8 7 1,-12-11-60,0-1 1,-1 0-1,1 0 0,0-1 1,0 1-1,0 0 1,0-1-1,0 0 1,0 0-1,1 0 1,-1 0-1,0 0 1,0-1-1,1 1 1,-1-1-1,0 0 0,1 0 1,-1 0-1,1 0 1,5-2-1,-4 0-155,-1 0-1,1 0 1,0-1-1,-1 0 1,0 1-1,0-2 1,0 1-1,0 0 1,0-1 0,-1 1-1,1-1 1,3-6-1,4-7-1626,-1-1 0,0 0-1,-1-1 1,-1 0 0,9-33-1,-3-9-7163</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5:46.758"/>
    </inkml:context>
    <inkml:brush xml:id="br0">
      <inkml:brushProperty name="width" value="0.025" units="cm"/>
      <inkml:brushProperty name="height" value="0.025" units="cm"/>
    </inkml:brush>
  </inkml:definitions>
  <inkml:trace contextRef="#ctx0" brushRef="#br0">3 109 14125,'0'12'2157,"0"-3"-1593,-1 6 495,1 1-1,1-1 1,3 22 0,-3-33-840,-1 0 0,1-1-1,1 1 1,-1 0 0,0-1 0,1 0 0,0 1 0,0-1 0,2 4-1,-3-6-150,1 0-1,-1 0 1,0 1-1,0-1 1,1 0-1,-1-1 1,0 1-1,1 0 1,-1 0-1,1 0 1,-1-1-1,1 1 1,-1-1-1,1 1 1,0-1-1,-1 0 1,1 0-1,-1 0 1,1 1-1,0-2 1,2 1-1,-1-1-8,-1 0 1,0 0-1,1 0 0,-1 0 0,0-1 1,0 1-1,0-1 0,0 1 0,0-1 1,0 0-1,-1 1 0,1-1 0,-1 0 1,1 0-1,-1-1 0,0 1 0,1 0 1,-1 0-1,0-1 0,0 1 0,-1 0 1,1-1-1,0-4 0,10-61 1114,-11 65-1138,2-12 184,-2 1 0,0-1 1,-1 1-1,-3-21 0,3 33-193,1-1 0,0 1-1,-1-1 1,0 1 0,0 0 0,0-1-1,0 1 1,0 0 0,0-1-1,0 1 1,-1 0 0,1 0 0,-1 0-1,0 0 1,1 0 0,-1 1-1,0-1 1,0 1 0,0-1 0,0 1-1,0-1 1,-1 1 0,1 0 0,0 0-1,-1 0 1,1 0 0,0 1-1,-1-1 1,1 1 0,-1-1 0,1 1-1,-6 0 1,7 0-28,-1 0-1,1 0 1,0 1-1,-1-1 1,1 0-1,-1 1 1,1-1 0,0 1-1,0 0 1,-1-1-1,1 1 1,0 0-1,0 0 1,0 0 0,0 0-1,0 0 1,0 0-1,0 0 1,0 0-1,0 0 1,-1 2-1,-11 35 65,11-24-189,1 1-1,0-1 1,2 21-1,-1-34 17,0 0 0,0 0-1,1 0 1,-1 0 0,0 0 0,1 0-1,-1 0 1,1-1 0,-1 1 0,1 0-1,-1 0 1,1 0 0,-1 0-1,1 0 1,0-1 0,0 1 0,-1 0-1,1-1 1,0 1 0,0-1-1,0 1 1,0-1 0,0 1 0,0-1-1,-1 1 1,1-1 0,0 0 0,0 1-1,0-1 1,0 0 0,0 0-1,0 0 1,2 0 0,-1 0-344,0 0 1,0 0-1,-1 0 0,1-1 1,0 1-1,-1-1 0,1 1 1,0-1-1,-1 0 1,1 1-1,0-1 0,-1 0 1,3-1-1,13-18-6533</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0.318"/>
    </inkml:context>
    <inkml:brush xml:id="br0">
      <inkml:brushProperty name="width" value="0.025" units="cm"/>
      <inkml:brushProperty name="height" value="0.025" units="cm"/>
    </inkml:brush>
  </inkml:definitions>
  <inkml:trace contextRef="#ctx0" brushRef="#br0">78 50 7751,'0'0'15492,"-3"-8"-12417,2 6-2975,-17-29 2546,18 31-2581,-1-1 0,1 1 0,-1-1 0,1 0 0,-1 1 0,1-1 0,-1 1 0,0-1 0,1 1 1,-1-1-1,0 1 0,0 0 0,1-1 0,-1 1 0,0 0 0,0-1 0,1 1 0,-1 0 0,0 0 1,0 0-1,0 0 0,0 0 0,1 0 0,-1 0 0,0 0 0,0 0 0,0 0 0,1 0 0,-1 1 1,0-1-1,0 0 0,1 1 0,-1-1 0,0 0 0,0 1 0,1-1 0,-1 1 0,0-1 0,1 1 1,-1-1-1,1 1 0,-1-1 0,1 1 0,-1 0 0,1-1 0,-1 1 0,1 0 0,0 0 1,-1 1-1,-3 4-30,1 1 0,0 0 0,0 0 1,1 0-1,0 1 0,0-1 0,1 0 0,0 1 1,0 14-1,5 69 61,-4-88-116,0 0 0,0 1 0,1-1-1,-1 0 1,1 0 0,0 1 0,0-1 0,0 0 0,0 0 0,0 0-1,1 0 1,0 0 0,-1 0 0,1-1 0,0 1 0,0-1 0,0 1-1,1-1 1,-1 0 0,1 1 0,-1-1 0,1 0 0,0-1 0,0 1-1,-1 0 1,1-1 0,0 0 0,0 0 0,1 0 0,-1 0-1,0 0 1,0 0 0,0-1 0,1 0 0,-1 1 0,0-1 0,1 0-1,-1-1 1,0 1 0,0-1 0,1 1 0,-1-1 0,0 0 0,0 0-1,0 0 1,0-1 0,0 1 0,0-1 0,0 0 0,-1 1 0,1-1-1,2-3 1,39-28-5346,-16 8-4236,-9 5-3798</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2.120"/>
    </inkml:context>
    <inkml:brush xml:id="br0">
      <inkml:brushProperty name="width" value="0.025" units="cm"/>
      <inkml:brushProperty name="height" value="0.025" units="cm"/>
    </inkml:brush>
  </inkml:definitions>
  <inkml:trace contextRef="#ctx0" brushRef="#br0">94 896 17040,'0'0'5066,"-10"-2"-2754,7 2-2241,1-1 17,0 0 0,0 0-1,0 0 1,0 1 0,0-1 0,0 1 0,0 0 0,-1 0 0,1-1 0,0 1 0,0 1 0,0-1 0,0 0 0,0 0 0,-1 1-1,1-1 1,0 1 0,0 0 0,0 0 0,0 0 0,0 0 0,1 0 0,-1 0 0,0 0 0,0 0 0,1 1 0,-1-1-1,0 1 1,1-1 0,0 1 0,-1 0 0,1-1 0,0 1 0,0 0 0,0 0 0,0 0 0,0 0 0,0 0 0,1 0-1,-1 0 1,0 4 0,-2 9 153,0-1 0,1 1 0,1 0-1,0 0 1,1 0 0,1 0-1,4 26 1,-4-35-131,1 0 0,-1 1 0,1-2-1,1 1 1,-1 0 0,1 0 0,0-1 0,0 1-1,6 6 1,-6-9-83,-1-1 0,1 1 0,0-1 0,0 1-1,0-1 1,0 0 0,0 0 0,0-1 0,1 1 0,-1-1 0,0 1-1,1-1 1,-1 0 0,1-1 0,0 1 0,-1 0 0,5-1 0,-5 0-23,-1 0 1,0 0-1,0 0 1,0 0-1,0-1 1,1 1-1,-1-1 1,0 1-1,0-1 1,0 0 0,0 0-1,0 0 1,0 0-1,-1 0 1,1 0-1,0-1 1,0 1-1,-1 0 1,1-1-1,1-1 1,0-2 20,0 1-1,-1 0 1,1-1-1,-1 1 1,0-1-1,0 0 1,0 0-1,1-7 1,0-9 83,0 0-1,-1 0 1,-2-26-1,0 41-90,1-3 22,-5-40 143,4 48-179,0-1 0,0 1 0,-1 0 0,1-1 0,0 1 0,-1 0 0,1 0 0,-1-1 0,0 1-1,1 0 1,-1 0 0,0 0 0,0 0 0,0 0 0,0 0 0,0 0 0,0 0 0,0 0 0,0 0 0,0 1 0,0-1 0,0 0 0,0 1 0,-1-1-1,1 1 1,0-1 0,0 1 0,-1 0 0,1-1 0,0 1 0,-2 0 0,4 6-3,-1-6 0,1 0 0,-1 0 0,1 0 0,-1 0 0,1 0 0,-1 0 0,0 0 0,1 0 0,-1 0 0,1-1 0,-1 1 0,0 0 0,1 0 0,-1 0 0,1-1 0,-1 1 0,0 0 0,1 0 0,-1-1 0,0 1 0,1 0 0,-1-1 0,0 1 0,0 0 0,1-1 0,-1 1 0,0 0 0,0-1 0,0 1 0,1-1 0,-1 1 0,0 0 0,0-1 0,0 1 0,0-1 0,0 1 0,0-1 0,12-28 0,15-28 0,-26 55 0,0 0 0,1 0 0,-1 0 0,0 0 0,1 1 0,-1-1 0,1 0 0,0 1 0,0-1 0,-1 0 0,1 1 0,0 0 0,0 0 0,1-1 0,-1 1 0,0 1 0,0-1 0,0 0 0,1 0 0,2 0 0,-3 2 0,0-1 0,0 1 0,0-1 0,0 1 0,0 0 0,0-1 0,0 1 0,-1 0 0,1 1 0,0-1 0,-1 0 0,1 0 0,0 1 0,-1-1 0,0 1 0,1-1 0,-1 1 0,0-1 0,0 1 0,0 0 0,0 0 0,2 3 0,19 53 0,-17-43 0,1 5 0,-5-15 0,0 1 0,1-1 0,-1 0 0,1 0 0,0 0 0,0-1 0,1 1 0,-1 0 0,8 8 0,-10-14 0,0 1 0,1 0 0,-1 0 0,0 0 0,0 0 0,1 0 0,-1 0 0,0-1 0,1 1 0,-1 0 0,0 0 0,0 0 0,1-1 0,-1 1 0,0 0 0,0 0 0,1-1 0,-1 1 0,0 0 0,0 0 0,0-1 0,0 1 0,1 0 0,-1-1 0,0 1 0,0 0 0,0-1 0,0 1 0,0 0 0,0-1 0,0 1 0,0 0 0,0-1 0,0 1 0,0 0 0,0-1 0,0 1 0,0-1 0,1-15 0,0-235 0,-1 250 0,0 0 0,-1 0 0,1 0 0,0 0 0,1 0 0,-1 0 0,0 0 0,0 0 0,0-1 0,1 1 0,-1 0 0,0 0 0,1 0 0,-1 0 0,1 1 0,-1-1 0,1 0 0,-1 0 0,1 0 0,0 0 0,0 0 0,-1 1 0,1-1 0,0 0 0,0 1 0,1-2 0,-1 2 0,0 1 0,0-1 0,0 0 0,0 1 0,0-1 0,0 1 0,0-1 0,-1 1 0,1-1 0,0 1 0,0-1 0,-1 1 0,1 0 0,0-1 0,-1 1 0,1 0 0,0 0 0,-1 0 0,1 0 0,-1-1 0,1 1 0,-1 0 0,0 0 0,1 0 0,-1 0 0,0 0 0,0 2 0,5 14 0,-1 0 0,3 34 0,3 19 0,-8-70 0,-1 1 0,0 0 0,0-1 0,0 0 0,0 1 0,1-1 0,-1 0 0,0 1 0,1-1 0,-1 0 0,0 0 0,0 0 0,1 0 0,-1 0 0,0 0 0,1-1 0,-1 1 0,0 0 0,0-1 0,1 1 0,-1-1 0,0 1 0,2-2 0,8 0 0,-10 2 0,-4-2-4830,10-3 1036,-3-2 9334,-2 4-6684,3-29 1556,1-4 762,3-47 1,-9 74-1042,1 0 0,-2 0 1,1 0-1,-2-1 1,1 1-1,-1 1 0,0-1 1,-1 0-1,0 0 1,-6-11-1,6 34-133,4 14 0,25 54 0,-23-75 0,-1-1 0,1 0 0,1 0 0,-1 0 0,1 0 0,0 0 0,0 0 0,1-1 0,-1 0 0,8 6 0,-11-11 0,-1 1 0,1-1 0,0 1 0,-1-1 0,1 1 0,0-1 0,0 1 0,0-1 0,-1 0 0,1 0 0,0 1 0,0-1 0,0 0 0,0 0 0,-1 0 0,1 0 0,0 0 0,0 0 0,0 0 0,0 0 0,0 0 0,-1-1 0,1 1 0,0 0 0,0 0 0,0-1 0,-1 1 0,3-1 0,-2-1 0,1 0 0,-1 1 0,0-1 0,1 0 0,-1 0 0,0 0 0,0 1 0,0-1 0,0 0 0,0-1 0,0-2 0,11-63 0,-12 60 0,11-206 0,-11 214 0,0 0 0,1 0 0,-1 0 0,0 0 0,0 0 0,0 0 0,0 0 0,0 0 0,0 0 0,0 0 0,0 0 0,1 0 0,-1 0 0,0 0 0,0 0 0,0 0 0,0 0 0,0 0 0,0 0 0,0 0 0,0 0 0,0 0 0,1 0 0,-1 0 0,0 0 0,0 0 0,0 0 0,0 0 0,0 0 0,0 0 0,0 0 0,0 0 0,0 0 0,0-1 0,1 1 0,-1 0 0,0 0 0,0 0 0,0 0 0,0 0 0,0 0 0,0 0 0,0 0 0,0 0 0,0 0 0,0-1 0,0 1 0,0 0 0,0 0 0,7 17 0,6 30 0,-12-44 0,0 3 0,14 41 0,-14-46 0,-1 0 0,1 1 0,-1-1 0,1 0 0,-1 0 0,1 0 0,0 1 0,-1-1 0,1 0 0,0 0 0,0 0 0,0 0 0,0 0 0,0 0 0,0-1 0,0 1 0,0 0 0,1 0 0,-1-1 0,0 1 0,0-1 0,1 1 0,-1-1 0,0 0 0,1 1 0,-1-1 0,0 0 0,1 0 0,1 0 0,-1-1 0,-1 0 0,1 0 0,-1 0 0,1 0 0,-1 0 0,1-1 0,-1 1 0,0 0 0,0-1 0,1 1 0,-1-1 0,0 0 0,0 1 0,-1-1 0,1 0 0,0 1 0,-1-1 0,1 0 0,-1 0 0,1 0 0,-1-2 0,8-50 0,-7 43 0,4-49 0,-2 0 0,-5-62 0,-1 92 0,0 0 0,-2 0 0,-1 1 0,-2 0 0,0 0 0,-14-28 0,22 57 0,0 1 0,0-1 0,0 0 0,0 0 0,0 0 0,0 0 0,0 0 0,0 0 0,0 0 0,0 1 0,0-1 0,0 0 0,0 0 0,-1 0 0,1 0 0,0 0 0,0 0 0,0 0 0,0 0 0,0 0 0,0 0 0,0 1 0,0-1 0,-1 0 0,1 0 0,0 0 0,0 0 0,0 0 0,0 0 0,0 0 0,0 0 0,0 0 0,-1 0 0,1 0 0,0 0 0,0 0 0,0 0 0,0 0 0,0 0 0,0 0 0,-1 0 0,1 0 0,0 0 0,0 0 0,0-1 0,0 1 0,0 0 0,0 0 0,0 0 0,-1 0 0,0 25 0,5 35 0,3-24 0,1 1 0,3-1 0,20 49 0,-23-67 0,0-1 0,1-1 0,0 0 0,2 0 0,0-1 0,0 0 0,2-1 0,24 23 0,-30-35 0,-10-13 0,-12-16 0,-6-2 0,-40-39 0,52 59 0,-1 0 0,-1 0 0,1 1 0,-2 0 0,1 1 0,-1 0 0,-16-7 0,39 16-520,0-1 0,0-1 0,0 0 0,1 0-1,-1-1 1,13-3 0,1-6-5267,1-7-1537</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8.969"/>
    </inkml:context>
    <inkml:brush xml:id="br0">
      <inkml:brushProperty name="width" value="0.025" units="cm"/>
      <inkml:brushProperty name="height" value="0.025" units="cm"/>
    </inkml:brush>
  </inkml:definitions>
  <inkml:trace contextRef="#ctx0" brushRef="#br0">98 0 12620,'0'0'10031,"-8"9"-7592,2-4-1989,1-1-143,1 1 0,-1-1 0,1 1 0,0 0-1,0 0 1,1 0 0,0 1 0,0-1 0,0 1 0,0 0-1,-3 11 1,-7 44 402,3 0 0,2 0 0,3 1 0,6 121 0,-1-179-709,4 31 0,-4-33 0,0-1 0,0 0 0,0 0 0,0 0 0,0 0 0,1 0 0,-1 0 0,0 0 0,1 0 0,-1 0 0,1 0 0,-1 0 0,1 0 0,-1 0 0,1 0 0,0 0 0,-1 0 0,1 0 0,0-1 0,0 1 0,-1 0 0,1-1 0,2 2 0,-2-2 0,0-1 0,0 1 0,-1-1 0,1 1 0,0-1 0,0 1 0,0-1 0,-1 0 0,1 1 0,0-1 0,-1 0 0,1 0 0,-1 1 0,1-1 0,-1 0 0,1 0 0,-1 0 0,1 0 0,-1 0 0,0 1 0,1-1 0,-1 0 0,0-2 0,7-27 0,-6 26 0,4-27 0,0 0 0,-2 1 0,-2-1 0,0 0 0,-8-56 0,7 86 0,0-1 0,0 0 0,-1 1 0,1-1 0,-1 1 0,1-1 0,-1 1 0,0-1 0,0 1 0,1-1 0,-1 1 0,0 0 0,0 0 0,-2-2 0,2 5 0,1 0 0,-1 1 0,1-1 0,-1 0 0,1 0 0,0 1 0,0-1 0,0 0 0,0 1 0,0 2 0,2-2 0,-1 0 0,1-1 0,-1 1 0,1 0 0,0 0 0,0-1 0,0 1 0,1-1 0,-1 0 0,1 1 0,-1-1 0,1 0 0,0-1 0,-1 1 0,1 0 0,0-1 0,0 0 0,0 1 0,1-1 0,-1 0 0,0-1 0,0 1 0,0-1 0,6 1 0,-4 0 0,0 0 0,0-1 0,1 0 0,-1 0 0,0 0 0,1 0 0,-1-1 0,0 0 0,0 0 0,1-1 0,-1 1 0,0-1 0,0 0 0,6-4 0,-4 1 0,-1-1 0,-1 0 0,1 0 0,-1 0 0,0 0 0,-1-1 0,1 0 0,-1 0 0,-1 0 0,1 0 0,2-11 0,-13 41 0,2-10 0,1 1 0,0 0 0,1 0 0,0 0 0,0 20 0,2-31 0,1 0 0,0 0 0,1 0 0,-1 0 0,0-1 0,1 1 0,-1 0 0,1 0 0,0 0 0,0 0 0,0 0 0,1-1 0,-1 1 0,0 0 0,1-1 0,3 5 0,-3-6 0,0 1 0,0-1 0,1 0 0,-1 0 0,0 0 0,0-1 0,1 1 0,-1 0 0,0-1 0,1 0 0,-1 1 0,1-1 0,-1 0 0,0 0 0,1 0 0,-1-1 0,1 1 0,-1-1 0,0 1 0,1-1 0,-1 0 0,3-1 0,16-11-2206,3-17-5533,-13 8 388</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2.507"/>
    </inkml:context>
    <inkml:brush xml:id="br0">
      <inkml:brushProperty name="width" value="0.025" units="cm"/>
      <inkml:brushProperty name="height" value="0.025" units="cm"/>
    </inkml:brush>
  </inkml:definitions>
  <inkml:trace contextRef="#ctx0" brushRef="#br0">28 1 7175,'-3'2'17375,"-13"17"-13146,15-14-3830,-1 1 0,0 0 0,1-1-1,0 1 1,1 0 0,-1 0 0,1 0-1,0-1 1,1 10 0,3-14-465,0 0-1,0 0 1,-1 0 0,1 0 0,0-1-1,0 1 1,0-1 0,0 0-1,0-1 1,0 1 0,5-1 0,50-12-932,-46 10 1053,0 0-1,0 0 1,26-1-1,-39 4-29,1 1 1,-1-1-1,1 0 0,-1 1 1,1-1-1,-1 0 0,1 1 1,-1-1-1,0 1 0,1-1 1,-1 1-1,0-1 0,1 1 1,-1-1-1,0 1 0,0-1 1,1 1-1,-1-1 0,0 1 1,0 0-1,0-1 0,0 1 1,0-1-1,0 1 0,1 0 0,-2-1 1,1 1-1,0-1 0,0 1 1,0 0-1,0-1 0,0 1 1,0-1-1,-1 1 0,1 0 1,-7 26 637,1-13-965,-1 0 0,0-1 0,-1 0 0,0 0 0,-1 0 0,-1-1 0,0-1-1,0 0 1,-1 0 0,-1-1 0,-21 15 0,29-23-7316</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5.111"/>
    </inkml:context>
    <inkml:brush xml:id="br0">
      <inkml:brushProperty name="width" value="0.025" units="cm"/>
      <inkml:brushProperty name="height" value="0.025" units="cm"/>
    </inkml:brush>
  </inkml:definitions>
  <inkml:trace contextRef="#ctx0" brushRef="#br0">121 648 14862,'0'0'2792,"-8"-8"-91,6 6-2379,-36-31 2224,36 32-2322,1 0-1,-1-1 1,0 1 0,1 0 0,-1 0-1,0 0 1,0 0 0,0 1 0,0-1-1,0 0 1,0 1 0,0-1 0,0 1-1,-1 0 1,1 0 0,0 0 0,0 0-1,0 0 1,0 0 0,0 0 0,0 1-1,0-1 1,0 1 0,-4 1 0,4 1-152,0 0 0,0 0 1,0 0-1,0 0 1,0 1-1,1-1 1,0 0-1,0 1 0,0-1 1,0 1-1,0-1 1,0 1-1,1-1 1,0 1-1,0 0 0,0 5 1,0-2-82,0 1 0,1-1-1,0 1 1,0-1 0,0 1 0,1-1 0,3 9 0,-4-15 5,-1 0 0,1 0 1,-1 0-1,1 1 0,-1-1 0,1 0 1,0-1-1,-1 1 0,1 0 0,0 0 0,0 0 1,0 0-1,-1-1 0,1 1 0,0 0 1,0-1-1,0 1 0,0 0 0,2 0 0,-2-1 4,0 0 0,-1-1 0,1 1 0,-1 0 0,1 0 0,0-1 0,-1 1 0,1 0 0,-1-1 0,1 1 0,-1-1 0,1 1 0,-1-1 0,1 1 0,-1-1 0,0 1 0,1-1 0,-1 1 0,1-1 0,-1 1-1,0-1 1,0 1 0,1-1 0,-1-1 0,9-44 141,-9-42 19,0 87-161,0 1-1,0 0 0,0-1 1,0 1-1,0 0 0,0 0 1,0-1-1,1 1 0,-1 0 1,0 0-1,0-1 0,0 1 1,0 0-1,1 0 0,-1 0 1,0-1-1,0 1 1,0 0-1,1 0 0,-1 0 1,0 0-1,0 0 0,1-1 1,-1 1-1,0 0 0,0 0 1,1 0-1,-1 0 0,0 0 1,0 0-1,1 0 0,-1 0 1,0 0-1,1 0 0,-1 0 1,0 0-1,0 0 1,1 0-1,-1 0 0,0 0 1,0 0-1,1 1 0,-1-1 1,0 0-1,0 0 0,1 0 1,-1 0-1,0 0 0,0 1 1,1-1-1,-1 0 0,0 0 1,0 0-1,0 1 0,0-1 1,1 0-1,-1 0 1,0 1-1,0-1 0,15 15-80,50 66 759,79 131 0,-128-186-537,-2 1-1,-1 0 1,-1 1-1,-1 0 1,-1 1-1,-2 0 1,-1 1-1,-1 0 1,3 56-1,-9-86-139,0 1 0,0-1 0,1 1 0,-1-1 0,0 1 0,0 0 0,0-1 0,0 1 0,0 0 0,0-1 0,0 1 0,0-1 0,0 1 0,0 0 0,0-1 0,-1 1 0,1-1 0,0 1 0,0 0 0,0-1 0,-1 1 0,1-1 0,0 1 0,-1-1 0,1 1 0,-1-1 0,1 1 0,0-1 0,-1 0 0,1 1 0,-1-1 0,1 1 0,-1-1 0,1 0 0,-1 1 0,0-1 0,1 0 0,-1 0 0,1 0 0,-1 1 0,0-1 0,1 0 0,-1 0 0,1 0 0,-1 0 0,0 0 0,1 0 0,-1 0 0,1 0 0,-1 0 0,0-1 0,1 1 0,-1 0 0,1 0 0,-1 0 0,0-1 0,1 1 0,-1 0 0,1-1 0,-1 1 0,1 0 0,-1-1 0,1 1 0,-1-1 0,-31-31 0,15 3 0,1 0 0,2-1 0,1-1 0,2 0 0,1-1 0,-9-46 0,-21-201 0,39 267 0,-5-40 0,-7-114 0,41 222 0,-17-25 0,-8-21 0,-1 0 0,2-1 0,-1 0 0,1 0 0,1 0 0,-1 0 0,2-1 0,-1 0 0,1 0 0,0 0 0,9 8 0,-14-15 0,0-1 0,0 1 0,-1-1 0,1 0 0,0 1 0,0-1 0,0 0 0,-1 0 0,1 1 0,0-1 0,0 0 0,0 0 0,0 0 0,-1 0 0,1 0 0,0 0 0,0 0 0,0-1 0,0 1 0,-1 0 0,1 0 0,0-1 0,0 1 0,0 0 0,-1-1 0,1 1 0,0-1 0,-1 1 0,1-1 0,0 1 0,-1-1 0,1 0 0,-1 1 0,1-1 0,-1 0 0,1 1 0,-1-1 0,1 0 0,-1 1 0,0-1 0,1 0 0,-1 0 0,0 0 0,0 1 0,1-1 0,-1 0 0,0 0 0,0-1 0,8-49 0,-7 45 0,1-15 0,-1-1 0,-1 1 0,-1-1 0,-1 1 0,0-1 0,-7-21 0,8 41 0,1-1 0,-1 1 0,0-1 0,1 0 0,0 1 0,-1-1 0,1 1 0,0-1 0,0 0 0,1 1 0,-1-1 0,1 1 0,-1-1 0,1 0 0,0 1 0,1-4 0,-1 5 0,0 0 0,1 0 0,-1 0 0,0 0 0,0 0 0,1 0 0,-1 1 0,1-1 0,-1 0 0,0 1 0,1-1 0,-1 1 0,1 0 0,0-1 0,-1 1 0,1 0 0,-1 0 0,1 0 0,-1 0 0,1 0 0,-1 0 0,1 1 0,-1-1 0,1 0 0,-1 1 0,1-1 0,-1 1 0,1 0 0,1 1 0,2 0 0,0 1 0,0 1 0,0-1 0,-1 0 0,1 1 0,-1 0 0,0 0 0,0 1 0,-1-1 0,6 8 0,-6-7 0,0 0 0,1-1 0,-1 1 0,1-1 0,0 0 0,0 0 0,1-1 0,-1 1 0,1-1 0,7 4 0,-11-7 0,-1 0 0,1 0 0,-1 0 0,1 0 0,-1 0 0,1 0 0,-1 0 0,0 0 0,1 0 0,-1 0 0,1 0 0,-1 0 0,1 0 0,-1-1 0,0 1 0,1 0 0,-1 0 0,1 0 0,-1-1 0,0 1 0,1 0 0,-1-1 0,0 1 0,1 0 0,-1-1 0,0 1 0,0 0 0,1-1 0,-1 1 0,0-1 0,0 1 0,0 0 0,1-1 0,-1 1 0,0-1 0,0 1 0,0-1 0,0 1 0,0-1 0,0 1 0,0 0 0,0-1 0,0 1 0,0-1 0,0-29 0,0 22 0,0-4 0,1 3 0,-1-1 0,0 1 0,0-1 0,-1 1 0,0-1 0,0 1 0,-1 0 0,-1 0 0,1 0 0,-1 0 0,-1 0 0,0 0 0,-6-10 0,12 63 0,-1-41 0,0-1 0,0 1 0,0-1 0,0 1 0,0-1 0,0 0 0,0 1 0,1-1 0,-1 0 0,1 0 0,2 3 0,6-6 0,-2-19 0,-5 5 0,-1-1 0,-1 0 0,0 0 0,-1 0 0,-4-30 0,3 43 0,-1-1 0,-1 1 0,1 0 0,0 0 0,-1 1 0,1-1 0,-1 0 0,0 1 0,0-1 0,0 1 0,0 0 0,0 0 0,-1 0 0,-5-2 0,8 8 0,1-1 0,-1 1 0,1-1 0,0 1 0,0-1 0,0 1 0,1-1 0,0 6 0,2 2 0,0 0 0,1 0 0,0 0 0,0 0 0,1-1 0,1 1 0,0-1 0,0-1 0,1 1 0,12 12 0,-19-21 0,1 0 0,0 0 0,0-1 0,0 1 0,0 0 0,0-1 0,1 1 0,-1-1 0,0 1 0,0-1 0,0 1 0,0-1 0,1 0 0,-1 0 0,0 1 0,0-1 0,1 0 0,-1 0 0,0 0 0,0-1 0,0 1 0,1 0 0,-1 0 0,0-1 0,3 0 0,-3 0 0,1-1 0,0 1 0,0-1 0,0 1 0,-1-1 0,1 0 0,-1 0 0,1 0 0,-1 0 0,0 0 0,0 0 0,2-4 0,2-7 0,-1-1 0,-1 1 0,4-22 0,-7 33 0,7-100 0,-4 96 0,4 13 0,4 11 0,-8-12 0,18 30 0,-21-35 0,0-1 0,1 0 0,-1 1 0,0-1 0,0 0 0,1 0 0,-1 1 0,0-1 0,0 0 0,1 0 0,-1 0 0,0 0 0,1 1 0,-1-1 0,0 0 0,1 0 0,-1 0 0,1 0 0,-1 0 0,0 0 0,1 0 0,-1 0 0,0 0 0,1 0 0,-1 0 0,0 0 0,1 0 0,-1 0 0,0 0 0,1 0 0,-1-1 0,1 1 0,9-20 0,-5-5 0,-4 15 0,1 0 0,0 1 0,0 0 0,1-1 0,0 1 0,1 0 0,0 0 0,0 1 0,1-1 0,0 1 0,8-9 0,-12 15 0,0 1 0,1 0 0,-1 0 0,0 0 0,1 1 0,-1-1 0,1 0 0,-1 0 0,1 1 0,-1-1 0,1 1 0,-1-1 0,1 1 0,0 0 0,-1-1 0,1 1 0,0 0 0,-1 0 0,1 0 0,0 1 0,-1-1 0,1 0 0,0 1 0,-1-1 0,1 1 0,-1-1 0,1 1 0,-1 0 0,3 1 0,3 2 0,-1 1 0,0 1 0,0-1 0,-1 1 0,7 8 0,-9-10 0,0 1 0,0-1 0,1-1 0,0 1 0,-1 0 0,1-1 0,1 0 0,5 4 0,-9-9-78,0 0-1,-1 0 1,1 1 0,-1-1 0,1 0-1,-1 0 1,1 0 0,-1 0-1,0 0 1,0 1 0,0-1-1,0 0 1,0 0 0,-1 0 0,1 0-1,-1 0 1,0-3 0,-12-8-4722,-6-1-2988</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5.440"/>
    </inkml:context>
    <inkml:brush xml:id="br0">
      <inkml:brushProperty name="width" value="0.025" units="cm"/>
      <inkml:brushProperty name="height" value="0.025" units="cm"/>
    </inkml:brush>
  </inkml:definitions>
  <inkml:trace contextRef="#ctx0" brushRef="#br0">23 8 22998,'-11'0'2979,"3"1"544,5-1-1249,5 0-3907,3-5-2756,-1 1-3842</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6.205"/>
    </inkml:context>
    <inkml:brush xml:id="br0">
      <inkml:brushProperty name="width" value="0.025" units="cm"/>
      <inkml:brushProperty name="height" value="0.025" units="cm"/>
    </inkml:brush>
  </inkml:definitions>
  <inkml:trace contextRef="#ctx0" brushRef="#br0">10 438 8104,'0'0'6203,"-2"8"-3780,-6 26-218,8-32-1992,0-1-1,0 1 1,0-1-1,0 1 1,1-1-1,-1 0 1,0 1-1,0-1 0,1 1 1,-1-1-1,1 0 1,0 1-1,-1-1 1,1 0-1,0 0 1,0 0-1,0 1 1,-1-1-1,1 0 1,0 0-1,1 0 1,-1 0-1,0 0 0,0-1 1,0 1-1,0 0 1,1-1-1,-1 1 1,0 0-1,1-1 1,-1 1-1,0-1 1,1 0-1,-1 0 1,1 1-1,-1-1 1,1 0-1,-1 0 1,0 0-1,1 0 0,-1-1 1,1 1-1,-1 0 1,1-1-1,-1 1 1,0-1-1,1 1 1,-1-1-1,0 1 1,0-1-1,1 0 1,-1 0-1,0 0 1,1-1-1,2-4-80,0-1-1,-1 1 1,0-1-1,0 0 1,-1 0 0,1 0-1,-2-1 1,3-11-1,4-69 743,-6 59-786,-1 21-88,7-148 0,-8 134 0,-1 0 0,-1 0 0,-1 0 0,-11-41 0,36 114 0,3-1 0,2-1 0,40 55 0,-63-97-21,28 36-743,-31-42 689,1 1 0,-1-1 0,0 1 0,1-1 0,-1 1 0,1-1 0,-1 0 0,1 0 0,0 0 0,0 0 0,-1 0 0,1 0 0,0-1 0,0 1 0,0-1 0,0 1 0,0-1 1,0 1-1,0-1 0,0 0 0,3 0 0,-4-1-163,0 1 0,0-1 0,1 0 0,-1 0 1,0 1-1,0-1 0,0 0 0,-1 0 0,1 0 0,0 0 1,0 0-1,0 0 0,-1 0 0,1 0 0,0-1 0,-1 1 1,1 0-1,-1 0 0,1 0 0,-1-1 0,0 1 0,0 0 0,1-1 1,-1 0-1,2-38-4695,-2 32 3154,0-37-7184</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6.578"/>
    </inkml:context>
    <inkml:brush xml:id="br0">
      <inkml:brushProperty name="width" value="0.025" units="cm"/>
      <inkml:brushProperty name="height" value="0.025" units="cm"/>
    </inkml:brush>
  </inkml:definitions>
  <inkml:trace contextRef="#ctx0" brushRef="#br0">0 1 18802,'0'0'1745,"4"9"455,19 43 602,-8-15-660,35 63 1,-44-90-2121,0-1 1,1 0-1,0 0 0,1 0 1,0-1-1,0 0 1,0 0-1,1-1 1,0 0-1,1 0 1,11 5-1,-6-6-2442,-29-16-13482,3 4 13426,-10-7-6829</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6.905"/>
    </inkml:context>
    <inkml:brush xml:id="br0">
      <inkml:brushProperty name="width" value="0.025" units="cm"/>
      <inkml:brushProperty name="height" value="0.025" units="cm"/>
    </inkml:brush>
  </inkml:definitions>
  <inkml:trace contextRef="#ctx0" brushRef="#br0">57 249 9385,'0'0'10698,"-56"-27"-6790,55 16-1314,1-5-1185,12-4-127,9-2-385,5-3-225,5-4-191,0 2-321,-1 1-128,-2 6-320,-4 5-930,-5 5-1152,-5 9-1249,-10 1-1314,-4 6-2978</inkml:trace>
  <inkml:trace contextRef="#ctx0" brushRef="#br0" timeOffset="1">143 305 16816,'0'0'12684,"49"-24"-11947,-25-3-545,-1 0-224,2 3-321,-4 3-1536,-6 2-2467,-5 4-3460</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7.590"/>
    </inkml:context>
    <inkml:brush xml:id="br0">
      <inkml:brushProperty name="width" value="0.025" units="cm"/>
      <inkml:brushProperty name="height" value="0.025" units="cm"/>
    </inkml:brush>
  </inkml:definitions>
  <inkml:trace contextRef="#ctx0" brushRef="#br0">102 79 6150,'-6'-8'9406,"3"3"-8587,-30-35 3401,30 38-3814,1-1-1,-1 1 0,0 0 1,0 0-1,1 0 0,-1 0 1,-1 0-1,1 1 1,0-1-1,0 1 0,0 0 1,-1 0-1,1 0 1,-7 0-1,9 1-370,0 1-1,1-1 1,-1 0 0,1 1-1,-1-1 1,1 1-1,0-1 1,-1 1 0,1-1-1,-1 1 1,1-1 0,0 1-1,0 0 1,-1-1 0,1 1-1,0-1 1,0 1 0,0 0-1,-1-1 1,1 1 0,0 0-1,0-1 1,0 1 0,0 0-1,0-1 1,0 1 0,1 0-1,-1 0 1,3 24 6,5-3 402,1-1 0,1-1 0,1 1 0,1-1 0,1-1 0,22 26 0,-14-16 193,215 282 672,-233-304-1308,-14-15 0,-19-19 0,-186-193 0,216 219-5,0 1-1,1-1 1,-1 1-1,0 0 1,0-1-1,0 1 1,0 0-1,1-1 1,-1 1-1,0 0 1,0-1-1,1 1 1,-1 0-1,0-1 1,1 1-1,-1 0 1,0 0-1,1 0 1,-1-1-1,0 1 1,1 0-1,-1 0 1,0 0-1,1 0 1,-1-1-1,1 1 1,-1 0-1,0 0 1,1 0-1,-1 0 1,1 0-1,-1 0 1,0 0-1,1 0 1,-1 0-1,1 0 1,-1 1-1,1-1 1,36-5-745,2-1-1137,-33 4 649,-1 0-1,1-1 1,-1 1-1,0-1 1,0 0-1,0 0 1,6-6-1,6-8-7014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8.010"/>
    </inkml:context>
    <inkml:brush xml:id="br0">
      <inkml:brushProperty name="width" value="0.025" units="cm"/>
      <inkml:brushProperty name="height" value="0.025" units="cm"/>
    </inkml:brush>
  </inkml:definitions>
  <inkml:trace contextRef="#ctx0" brushRef="#br0">0 259 12460,'0'0'11947,"2"9"-11093,-1 7-342,0-2 170,0 0 0,1 0-1,0-1 1,2 1-1,6 19 1,-10-33-648,0 1 0,0-1 0,0 1 1,1-1-1,-1 1 0,0-1 0,1 1 0,-1-1 0,0 0 1,1 1-1,-1-1 0,0 1 0,1-1 0,-1 0 0,1 1 1,-1-1-1,1 0 0,-1 0 0,1 0 0,-1 1 0,1-1 1,-1 0-1,1 0 0,-1 0 0,1 0 0,-1 0 0,1 0 1,-1 0-1,1 0 0,0 0 0,-1 0 0,1 0 0,-1 0 1,1 0-1,18-15 411,8-26-248,-27 39-167,14-28 76,-11 22-43,0 0 0,0 1 0,1 0 1,0-1-1,0 1 0,0 1 0,1-1 0,0 1 1,1 0-1,5-6 0,-10 12-57,-1-1-1,1 1 0,-1-1 1,1 0-1,-1 1 1,0-1-1,1 1 1,-1-1-1,0 0 0,1 1 1,-1-1-1,0 0 1,0 1-1,1-1 0,-1 0 1,0 1-1,0-1 1,0 0-1,0 1 1,0-1-1,0 0 0,0 0 1,0 1-1,0-1 1,-1 0-1,1 1 1,0-1-1,0 0 0,0 1 1,-1-1-1,1 0 1,0 1-1,-1-1 1,0 0-1,-15-24 40,14 22-45,-97-103 0,130 95-187,15-4-3656,-2-6-3893,-9 2-1638</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8.370"/>
    </inkml:context>
    <inkml:brush xml:id="br0">
      <inkml:brushProperty name="width" value="0.025" units="cm"/>
      <inkml:brushProperty name="height" value="0.025" units="cm"/>
    </inkml:brush>
  </inkml:definitions>
  <inkml:trace contextRef="#ctx0" brushRef="#br0">0 94 19090,'0'0'7004,"2"-10"-4159,-1 4-2569,1-1-1,0 1 0,0 0 1,1 0-1,-1 1 1,1-1-1,1 1 0,3-7 1,-5 10-231,0 0 0,-1 0 0,1 0 0,0 1 0,0-1 0,0 0 0,0 1 0,0 0 0,0-1-1,0 1 1,1 0 0,-1 0 0,0 0 0,1 0 0,-1 1 0,1-1 0,-1 1 0,1-1 0,-1 1 0,1 0 0,-1 0 0,1 0 0,-1 0 0,1 1 0,-1-1 0,1 1 0,-1-1 0,1 1 0,2 1 0,-2 0-45,0 0 0,0 0 0,0 0 0,-1 0 0,1 1 0,-1-1 0,1 1 0,-1 0 0,0 0 0,0 0 0,0 0 0,0 0 0,0 0 0,-1 0 0,1 1 0,-1-1 0,0 1 0,0-1 0,0 5 0,10 71 0,-11-38 0,-1-26 0,2 0 0,-1 0 0,5 20 0,-5-35 1,0 1 0,0 0 0,0-1-1,0 1 1,0 0 0,0-1 0,1 1 0,-1 0 0,0-1-1,0 1 1,1-1 0,-1 1 0,0 0 0,1-1 0,-1 1-1,1-1 1,-1 1 0,0-1 0,1 1 0,-1-1 0,1 0-1,0 1 1,-1-1 0,1 1 0,-1-1 0,1 0 0,-1 0-1,1 1 1,0-1 0,-1 0 0,1 0 0,0 0 0,-1 0-1,1 0 1,0 0 0,-1 1 0,1-2 0,0 1 0,-1 0-1,1 0 1,0 0 0,-1 0 0,1 0 0,0 0 0,-1-1-1,1 1 1,-1 0 0,1-1 0,0 1 0,-1 0 0,1-1-1,-1 1 1,1-1 0,-1 1 0,1-1 0,-1 1 0,0-1-1,1 0 1,27-31-248,15-41-4362,-9-6-7400,-19 35-1732</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38.742"/>
    </inkml:context>
    <inkml:brush xml:id="br0">
      <inkml:brushProperty name="width" value="0.025" units="cm"/>
      <inkml:brushProperty name="height" value="0.025" units="cm"/>
    </inkml:brush>
  </inkml:definitions>
  <inkml:trace contextRef="#ctx0" brushRef="#br0">95 73 17777,'0'0'12855,"-9"-6"-11254,-26-16-1110,34 22-489,1-1-1,-1 1 0,0 0 0,1-1 1,-1 1-1,0 0 0,1 0 1,-1-1-1,0 1 0,1 0 0,-1 0 1,0 0-1,1 0 0,-1 0 1,0 0-1,1 0 0,-1 0 0,0 0 1,0 1-1,1-1 0,-1 0 1,1 0-1,-1 1 0,0-1 1,1 0-1,-1 1 0,0-1 0,1 0 1,-1 1-1,1-1 0,-1 1 1,1-1-1,-1 1 0,1-1 0,0 1 1,-1-1-1,1 1 0,-1 0 1,1-1-1,0 2 0,-9 27-9,8-23 6,-5 17 2,2 0 0,1 0 0,0 33 0,2-49 0,1 0 0,0 1 0,1-1 0,0 0 0,0 1 0,0-1 0,1 0 0,0 0 0,0 0 0,1 0 0,0-1 0,0 1 0,1-1 0,7 12 0,-8-16 0,-1 0 0,1 1 0,0-1 0,0-1 0,0 1 0,0 0 0,0 0 0,0-1 0,0 0 0,0 0 0,1 0 0,-1 0 0,0 0 0,1-1 0,-1 1 0,1-1 0,-1 0 0,1 0 0,-1 0 0,1-1 0,-1 1 0,0-1 0,1 0 0,-1 1 0,0-2 0,1 1 0,-1 0 0,0-1 0,0 1 0,0-1 0,0 0 0,0 0 0,-1 0 0,4-3 0,7-6 0,-1 0 0,0-1 0,0-1 0,-1 0 0,15-23 0,-8 7-743,20-41 1,-10-1-5332,-9 9-10069</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9.298"/>
    </inkml:context>
    <inkml:brush xml:id="br0">
      <inkml:brushProperty name="width" value="0.025" units="cm"/>
      <inkml:brushProperty name="height" value="0.025" units="cm"/>
    </inkml:brush>
  </inkml:definitions>
  <inkml:trace contextRef="#ctx0" brushRef="#br0">24 73 14382,'0'0'8904,"-20"-49"-5509,17 38-1185,3 4-960,0 2-738,0 4-480,5 1-3299,0 3-1409,-1 5-3172</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56.285"/>
    </inkml:context>
    <inkml:brush xml:id="br0">
      <inkml:brushProperty name="width" value="0.025" units="cm"/>
      <inkml:brushProperty name="height" value="0.025" units="cm"/>
    </inkml:brush>
  </inkml:definitions>
  <inkml:trace contextRef="#ctx0" brushRef="#br0">0 760 19923,'0'0'4201,"13"-6"-2466,-3 1-1401,0 0-1,-1 0 1,1-1 0,-1 0-1,0 0 1,-1-1 0,1-1-1,-1 1 1,11-16 0,199-324 1294,-75 108-1959,-130 220-210,16-24-315,-22 16-6032</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6:56.644"/>
    </inkml:context>
    <inkml:brush xml:id="br0">
      <inkml:brushProperty name="width" value="0.025" units="cm"/>
      <inkml:brushProperty name="height" value="0.025" units="cm"/>
    </inkml:brush>
  </inkml:definitions>
  <inkml:trace contextRef="#ctx0" brushRef="#br0">0 0 20948,'0'0'7030,"8"11"-6805,-2-4-205,-1 1 1,1 0-1,-2 1 1,1-1-1,-1 1 0,-1 0 1,1 0-1,-2 0 1,1 1-1,-1-1 1,1 12-1,0 81 722,-15 161-1,-1-10 1492,13-251-2218,0-1 1,0 0-1,0 1 0,0-1 1,0 1-1,0-1 0,1 0 1,-1 1-1,0-1 1,1 1-1,-1-1 0,1 0 1,0 0-1,-1 1 0,1-1 1,0 0-1,0 0 0,1 2 1,-2-3-13,1 1 1,0-1-1,0 0 1,0 1-1,0-1 0,-1 0 1,1 0-1,0 1 1,0-1-1,0 0 1,0 0-1,0 0 0,0 0 1,0 0-1,0 0 1,-1 0-1,1 0 0,0-1 1,0 1-1,0 0 1,1-1-1,3-1 3,0-1-1,0 0 1,0 0-1,0 0 0,-1-1 1,1 1-1,5-7 1,26-26-61,115-116-1052,-46 56-7661,-56 53 697</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1.036"/>
    </inkml:context>
    <inkml:brush xml:id="br0">
      <inkml:brushProperty name="width" value="0.025" units="cm"/>
      <inkml:brushProperty name="height" value="0.025" units="cm"/>
    </inkml:brush>
  </inkml:definitions>
  <inkml:trace contextRef="#ctx0" brushRef="#br0">1 0 12780,'0'0'10004,"7"9"-9011,91 120 3517,-63-79-3946,77 84 0,-82-108-813,3 2-776,-18-10-2746,-22-19-2262,-12-9 796</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1.377"/>
    </inkml:context>
    <inkml:brush xml:id="br0">
      <inkml:brushProperty name="width" value="0.025" units="cm"/>
      <inkml:brushProperty name="height" value="0.025" units="cm"/>
    </inkml:brush>
  </inkml:definitions>
  <inkml:trace contextRef="#ctx0" brushRef="#br0">1 359 18001,'0'0'11883,"69"-55"-11466,-28 20-161,6-7-160,-2-4-64,0 4-64,-2 0-641,-7 7-1313,-6 5-2370,-7 11-1922,-7 7-6470</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1.905"/>
    </inkml:context>
    <inkml:brush xml:id="br0">
      <inkml:brushProperty name="width" value="0.025" units="cm"/>
      <inkml:brushProperty name="height" value="0.025" units="cm"/>
    </inkml:brush>
  </inkml:definitions>
  <inkml:trace contextRef="#ctx0" brushRef="#br0">52 165 9929,'0'0'19603,"-8"-2"-18589,6 1-999,1 1 1,0 0-1,-1-1 0,1 1 0,0 0 1,-1-1-1,1 1 0,0 0 0,-1 0 1,1 0-1,0 0 0,-1 0 0,1 1 1,0-1-1,-1 0 0,1 1 0,0-1 1,0 0-1,-1 1 0,1 0 0,0-1 1,0 1-1,0 0 0,0 0 0,-2 1 1,1 2-7,1 0-1,-1 0 1,1 1 0,1-1 0,-1 1 0,0-1 0,1 0 0,0 1 0,1 7 0,-1 1-9,2 1 1,0-1-1,0 0 0,1 0 1,1-1-1,0 1 1,1-1-1,6 14 0,-8-21 6,0 0 0,0-1 0,0 1 0,0-1 0,1 0 0,0 1 0,-1-2 0,2 1 0,-1 0 0,5 3 0,-6-6 4,0 1 1,-1-1 0,1 0-1,0 0 1,0 0 0,0 0 0,0-1-1,0 1 1,0-1 0,0 0-1,0 1 1,0-1 0,0-1 0,0 1-1,0 0 1,1-1 0,-1 0-1,-1 1 1,5-3 0,-3 1 30,-1 0-1,1 0 1,-1 0 0,0-1-1,1 1 1,-1-1 0,-1 0 0,1 0-1,0 0 1,-1 0 0,1-1-1,-1 1 1,0-1 0,0 1 0,0-1-1,-1 0 1,1 0 0,-1 1-1,1-8 1,2-3 87,-1-1-1,-1 1 1,-1-1-1,0-16 1,-1 19-128,0-1 0,-1 0 0,-1 1 0,0-1 0,-1 1 0,0 0 0,-7-15 0,9 23 0,-1 1 0,1-1 0,-1 0 0,0 1 0,-1-1 0,1 1 0,-1 0 0,1 0 0,-1 0 0,0 0 0,0 0 0,0 1 0,-1-1 0,1 1 0,-1 0 0,1 0 0,-1 0 0,1 0 0,-1 1 0,0 0 0,0-1 0,0 1 0,0 1 0,0-1 0,0 0 0,-5 1 0,8 0-8,1 0 0,-1 0 1,0 0-1,1 0 0,-1 0 0,0 0 0,1 0 1,-1 0-1,0 0 0,1 0 0,-1 0 0,0 0 1,1 0-1,-1 1 0,0-1 0,1 0 0,-1 1 1,1-1-1,-1 0 0,1 1 0,-1-1 0,1 1 1,-1-1-1,1 1 0,-1-1 0,1 1 0,-1-1 1,1 1-1,0-1 0,-1 1 0,1 0 0,0-1 1,-1 1-1,1-1 0,0 1 0,0 0 0,0-1 1,0 1-1,0 0 0,0-1 0,-1 1 0,2 0 1,-1-1-1,0 2 0,0-1-42,0 0 0,1 0 0,-1 0 0,1 0 0,-1 0 0,1-1 0,-1 1 1,1 0-1,-1 0 0,1 0 0,0-1 0,-1 1 0,1 0 0,0 0 0,0-1 0,0 1 0,-1-1 0,1 1 0,0-1 0,0 1 0,0-1 0,0 0 1,0 1-1,0-1 0,0 0 0,0 0 0,0 0 0,2 1 0,-1-2-373,1 1 1,-1 0-1,0-1 0,1 1 1,-1-1-1,0 1 1,1-1-1,-1 0 0,0 0 1,0 0-1,0-1 0,0 1 1,0 0-1,0-1 1,0 1-1,0-1 0,-1 0 1,4-3-1,-1-1-748,0 0 1,0 0-1,0-1 0,-1 0 0,3-7 1,7-22-5103</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2.324"/>
    </inkml:context>
    <inkml:brush xml:id="br0">
      <inkml:brushProperty name="width" value="0.025" units="cm"/>
      <inkml:brushProperty name="height" value="0.025" units="cm"/>
    </inkml:brush>
  </inkml:definitions>
  <inkml:trace contextRef="#ctx0" brushRef="#br0">1 0 13901,'0'0'12807,"2"12"-11328,2 4-998,0-1 0,1 1 0,1-1 1,0 0-1,1-1 0,15 23 0,22 24-178,2-1 0,3-3 0,112 100 0,-282-269-303,-3 26 0,58 41 0,130 22-187,17-17-5062,-4-7-5645,-49 28 3361</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2.916"/>
    </inkml:context>
    <inkml:brush xml:id="br0">
      <inkml:brushProperty name="width" value="0.025" units="cm"/>
      <inkml:brushProperty name="height" value="0.025" units="cm"/>
    </inkml:brush>
  </inkml:definitions>
  <inkml:trace contextRef="#ctx0" brushRef="#br0">71 560 13869,'0'0'4516,"-8"0"-549,-26-1-962,33 1-2880,-1 1-1,1-1 1,-1 1-1,1-1 0,0 1 1,-1 0-1,1-1 1,0 1-1,-1 0 0,1 0 1,0 0-1,0 0 1,0 0-1,0 0 1,0 0-1,0 0 0,0 1 1,1-1-1,-1 0 1,0 1-1,0-1 0,1 0 1,-1 1-1,1-1 1,0 0-1,-1 1 1,1-1-1,0 1 0,0 1 1,-2 48 965,3-42-793,-1 0-187,1-1-1,1 0 1,0 1 0,0-1 0,0 0-1,1 0 1,0 0 0,1 0 0,0-1 0,0 1-1,8 10 1,-10-15-80,0-1-1,0 1 1,0 0-1,1-1 0,-1 0 1,1 1-1,-1-1 1,1 0-1,0 0 1,0-1-1,0 1 1,0 0-1,0-1 1,0 0-1,0 0 1,1 0-1,-1 0 1,0 0-1,1-1 1,-1 1-1,0-1 1,1 0-1,-1 0 1,1-1-1,-1 1 1,0 0-1,1-1 1,-1 0-1,0 0 1,0 0-1,1 0 0,3-2 1,-1-2-30,0 0 0,0 1 0,0-2 0,0 1 0,-1-1 0,0 0 0,0 0 0,0 0 0,-1-1 0,0 1 0,0-1 0,-1 0 0,1 0 0,1-9 0,2-4 0,-1 0 0,-1 1 0,-1-2 0,3-25 0,-8-47 0,1 70 0,3 66 0,-3-40 0,1 15 0,1-1 0,1 1 0,8 30 0,-10-45 0,0 0 0,1 0 0,-1 0 0,1 0 0,-1 0 0,1 0 0,0 0 0,0-1 0,0 1 0,1 0 0,-1-1 0,4 3 0,-5-4 0,1 0 0,-1-1 0,1 1 0,0 0 0,0-1 0,-1 1 0,1-1 0,0 0 0,0 1 0,0-1 0,-1 0 0,1 0 0,0 0 0,0 0 0,0-1 0,0 1 0,-1-1 0,1 1 0,0-1 0,0 1 0,-1-1 0,1 0 0,0 0 0,1-1 0,3-2 0,-1 0 0,0 0 0,1-1 0,-2 0 0,1 0 0,0 0 0,-1-1 0,0 0 0,0 1 0,-1-1 0,0-1 0,0 1 0,0 0 0,-1-1 0,0 1 0,0-1 0,1-10 0,2-12 0,-1 0 0,0-50 0,-3 21 0,-8-67 0,5 107 0,0 1 0,-2-1 0,0 1 0,-1 0 0,-1 0 0,-1 0 0,0 1 0,-11-19 0,17 33 0,0 0 0,0 1 0,0-1 0,0 0 0,-1 1 0,1-1 0,0 1 0,-1-1 0,1 1 0,-1 0 0,1-1 0,-1 1 0,0 0 0,1 0 0,-1 0 0,0 0 0,-3-1 0,4 2 0,0 1 0,0-1 0,0 0 0,1 0 0,-1 1 0,0-1 0,0 0 0,0 1 0,1-1 0,-1 1 0,0-1 0,0 1 0,1-1 0,-1 1 0,0 0 0,1-1 0,-1 1 0,1 0 0,-1 0 0,1-1 0,-1 1 0,1 0 0,-1 0 0,1 0 0,0-1 0,-1 2 0,-1 7 0,-1 0 0,1 0 0,1 1 0,-1-1 0,1 17 0,1-12 0,1 1 0,1 0 0,0-1 0,0 1 0,2-1 0,0 0 0,0 0 0,2 0 0,0 0 0,0-1 0,10 15 0,-11-21 0,1 1 0,-1-1 0,2 1 0,-1-2 0,1 1 0,0-1 0,0 0 0,1 0 0,0-1 0,0 0 0,0 0 0,0-1 0,1 0 0,0-1 0,0 0 0,0 0 0,0-1 0,15 2 0,-11-2-271,1-1 1,-1-1-1,0 0 1,0-1-1,0 0 1,23-6-1,-30 5-121,0 0 0,-1 0 0,1 0 0,-1-1-1,1 0 1,-1 0 0,0 0 0,0-1 0,-1 1 0,1-1 0,-1-1-1,1 1 1,-1 0 0,-1-1 0,1 0 0,-1 0 0,4-6 0,7-22-12533</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3.914"/>
    </inkml:context>
    <inkml:brush xml:id="br0">
      <inkml:brushProperty name="width" value="0.025" units="cm"/>
      <inkml:brushProperty name="height" value="0.025" units="cm"/>
    </inkml:brush>
  </inkml:definitions>
  <inkml:trace contextRef="#ctx0" brushRef="#br0">0 279 16271,'0'0'9561,"7"9"-8637,2 4-630,1 0 0,1-1 0,0 0 0,17 14 0,-25-23-238,1-1-1,-1 1 1,1-1 0,-1 0 0,1 0 0,0 0 0,0 0 0,0-1 0,0 0 0,0 0 0,7 1 0,-9-2 5,0 0 0,0 0 0,1 0-1,-1-1 1,0 1 0,0-1 0,1 0 0,-1 1 0,0-1 0,0 0 0,0 0 0,0-1 0,0 1 0,0 0 0,0-1 0,-1 1 0,1-1 0,0 1 0,-1-1 0,1 0 0,-1 0 0,0 1-1,2-5 1,3-4 173,-1-1-1,-1 0 0,0-1 1,0 1-1,-1-1 0,0 1 0,1-24 1,8-27 307,-12 61-541,0 0 0,0 0 0,0 0 0,1 0 0,-1 0 0,0 0 0,0 0 0,1 0 0,-1 0 0,1 0 0,-1 0 0,1 0 0,-1 0 0,1 0 0,-1 1 0,1-1 0,0 0 0,0 0 0,-1 1 0,1-1 0,0 1 0,0-1 0,0 0 0,0 1 0,-1-1 0,1 1 0,0 0 0,0-1 0,0 1 0,0 0 0,0 0 0,0-1 0,0 1 0,0 0 0,0 0 0,0 0 0,0 0 0,0 0 0,0 1 0,0-1 0,2 1 0,4 2 0,-1 0 0,0 0 0,0 1 0,0 0 0,8 8 0,-11-9 0,1 0 0,0 0 0,0 0 0,0 0 0,0-1 0,0 1 0,10 2 0,-13-5 0,1 0 0,0 0 0,0-1 0,0 1 0,0-1 0,0 1 0,0-1 0,-1 0 0,1 0 0,0 1 0,-1-1 0,1-1 0,0 1 0,-1 0 0,1 0 0,-1 0 0,0-1 0,1 1 0,-1-1 0,0 1 0,0-1 0,0 1 0,0-1 0,0 0 0,0 0 0,0 1 0,-1-1 0,1 0 0,-1 0 0,1-3 0,14-70 0,-12 55 0,14-38-2545,-16 56 2329,0 0 0,-1 1 0,1-1 1,0 0-1,0 1 0,0-1 0,1 1 0,-1-1 0,0 1 0,1 0 1,-1-1-1,4-1 0,-5 3 99,1 0 1,0-1-1,0 1 1,0 0 0,0 0-1,0 0 1,-1 0-1,1 0 1,0 0-1,0 0 1,0 0-1,0 1 1,0-1-1,-1 0 1,1 0-1,0 1 1,0-1-1,0 0 1,-1 1-1,1-1 1,0 1-1,-1-1 1,1 1-1,0 0 1,-1-1-1,1 1 1,0-1-1,-1 1 1,1 1-1</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4.256"/>
    </inkml:context>
    <inkml:brush xml:id="br0">
      <inkml:brushProperty name="width" value="0.025" units="cm"/>
      <inkml:brushProperty name="height" value="0.025" units="cm"/>
    </inkml:brush>
  </inkml:definitions>
  <inkml:trace contextRef="#ctx0" brushRef="#br0">1 1 18578,'0'0'5188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4.600"/>
    </inkml:context>
    <inkml:brush xml:id="br0">
      <inkml:brushProperty name="width" value="0.025" units="cm"/>
      <inkml:brushProperty name="height" value="0.025" units="cm"/>
    </inkml:brush>
  </inkml:definitions>
  <inkml:trace contextRef="#ctx0" brushRef="#br0">52 23 18481,'0'0'11964,"-8"11"-10939,2-4-919,1 2 1,0-1 0,0 0-1,1 1 1,0 0-1,1 0 1,-5 16 0,7-20-87,0 0 0,0-1 0,1 1 0,-1 0 1,1-1-1,0 1 0,0 0 0,1-1 0,-1 1 1,1 0-1,0-1 0,0 1 0,1-1 0,0 1 1,-1-1-1,1 0 0,0 0 0,1 1 0,-1-1 1,1-1-1,5 7 0,-6-8-21,-1 0 0,1-1 0,0 1 0,-1-1 1,1 1-1,0-1 0,0 0 0,0 0 0,0 0 0,0 0 0,1 0 0,-1 0 0,0 0 0,0-1 1,1 1-1,-1-1 0,0 1 0,1-1 0,-1 0 0,0 0 0,1 0 0,3-1 0,-3 0-6,1-1-1,-1 1 1,0-1-1,0 0 1,1 0-1,-1 0 1,-1 0-1,1 0 1,0-1-1,0 1 1,-1-1 0,0 0-1,3-3 1,2-4-83,-1 0 0,0-1 0,-1 1 1,0-1-1,0 0 0,-2-1 0,6-20 1,-6-9-3326,-3 15-2148,-1 7-2505,1 5-4376</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4:07.954"/>
    </inkml:context>
    <inkml:brush xml:id="br0">
      <inkml:brushProperty name="width" value="0.025" units="cm"/>
      <inkml:brushProperty name="height" value="0.025" units="cm"/>
    </inkml:brush>
  </inkml:definitions>
  <inkml:trace contextRef="#ctx0" brushRef="#br0">44 255 5061,'-3'-2'626,"1"1"1,-1-1-1,0 0 0,0 0 1,1 0-1,0-1 0,-1 1 1,1-1-1,-2-2 1,2 2-389,0 0 1,0 0-1,0-1 1,1 1-1,-1-1 1,1 1-1,-2-8 1,3 9-239,-1 0-1,1-1 1,0 1 0,0 0-1,0-1 1,0 1 0,0 0-1,0-1 1,1 1 0,-1 0-1,1-1 1,-1 1 0,1 0-1,0 0 1,0 0 0,0 0-1,0 0 1,1 0 0,-1 0-1,0 0 1,1 0 0,-1 0-1,1 1 1,0-1 0,0 1-1,-1-1 1,1 1 0,0 0-1,3-2 1,2 1 177,0 1 0,1 0 0,-1 0 0,0 1 0,0 0 0,0 0 0,0 0 0,0 1 0,0 0 0,10 3 0,13 1 391,322 20 1508,37 3-517,-298-18-1454,255 16 1520,11-17-872,391-13-198,1075-109-230,-1807 112-325,865-18 56,0 39-10,-836-18-46,432 18 31,-344-20-9,209-29-1,-251 18 22,-40 6-48,68-16-1,-119 21 6,1 0-1,-1 0 0,0 0 1,0 0-1,1 0 1,-1 0-1,0 0 0,1 0 1,-1 0-1,0 0 0,0-1 1,1 1-1,-1 0 1,0 0-1,0 0 0,1 0 1,-1 0-1,0-1 0,0 1 1,1 0-1,-1 0 0,0 0 1,0-1-1,0 1 1,1 0-1,-1 0 0,0-1 1,0 1-1,0 0 0,0 0 1,0-1-1,0 1 0,0 0 1,0 0-1,1-1 1,-1 1-1,0-1 0,-10-7-126,-19-4-521,28 12 588,-71-29-4419,24 6-187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49.654"/>
    </inkml:context>
    <inkml:brush xml:id="br0">
      <inkml:brushProperty name="width" value="0.025" units="cm"/>
      <inkml:brushProperty name="height" value="0.025" units="cm"/>
    </inkml:brush>
  </inkml:definitions>
  <inkml:trace contextRef="#ctx0" brushRef="#br0">65 1 18481,'0'0'6150,"0"8"-3395,-2 127-559,0-58-604,11 121 1,0-162-1630,-9-35 35,0-1 1,0 0 0,1 0-1,-1 0 1,0 0 0,0 0 0,0 0-1,0 0 1,0 0 0,0 0-1,0 0 1,0 1 0,0-1-1,0 0 1,0 0 0,1 0-1,-1 0 1,0 0 0,0 0 0,0 0-1,0 0 1,0 0 0,0 0-1,0 0 1,1 0 0,-1 0-1,0 0 1,0 0 0,0 0-1,0 0 1,0 0 0,0 0 0,0 0-1,0 0 1,1 0 0,-1 0-1,0 0 1,0 0 0,0-1-1,0 1 1,0 0 0,0 0 0,0 0-1,0 0 1,0 0 0,0 0-1,0 0 1,1 0 0,-1 0-1,0 0 1,0 0 0,0-1-1,0 1 1,0 0 0,0 0 0,0 0-1,0 0 1,0 0 0,0 0-1,0 0 1,0-1 0,0 1-1,0 0 1,0 0 0,0 0 0,0 0-1,0 0 1,2-24-172,-3 8 76,0 0 0,-2 0 0,1 0 0,-2 0 0,0 0 1,-1 0-1,-1 1 0,0 0 0,-1 0 0,-1 1 0,0-1 0,-13-16 0,20 30 129,0 0-1,0 1 1,1-1-1,-1 0 1,0 0-1,1 0 1,-1 0-1,0 0 1,1-1-1,-1 1 1,1 0 0,0 0-1,-1 0 1,1 0-1,0 0 1,0-1-1,-1 1 1,1 0-1,0 0 1,0-1-1,1 1 1,-1 0-1,0 0 1,0 0-1,0 0 1,1-1-1,-1 1 1,1 0 0,-1 0-1,1 0 1,-1 0-1,1 0 1,0 0-1,-1 0 1,1 0-1,0 0 1,0 0-1,0 0 1,0 1-1,0-1 1,0 0-1,0 0 1,0 1-1,0-1 1,0 1-1,0-1 1,0 1 0,0-1-1,0 1 1,1 0-1,-1 0 1,2-1-1,9-1-87,0 0-1,0 1 1,0 0-1,14 1 0,-19 0 84,74-1-5275,-40-3-2781</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5.317"/>
    </inkml:context>
    <inkml:brush xml:id="br0">
      <inkml:brushProperty name="width" value="0.025" units="cm"/>
      <inkml:brushProperty name="height" value="0.025" units="cm"/>
    </inkml:brush>
  </inkml:definitions>
  <inkml:trace contextRef="#ctx0" brushRef="#br0">31 572 18033,'0'0'13026,"-5"-2"-12519,1 0-416,3 2-57,0-1 1,0 1 0,0 0-1,0 0 1,0-1 0,0 1-1,0-1 1,0 1 0,0-1 0,0 1-1,0-1 1,1 1 0,-1-1-1,0 0 1,0 1 0,1-1-1,-1 0 1,0 0 0,1 0 0,-1 0-1,1 1 1,-1-1 0,1 0-1,0 0 1,-1 0 0,1 0-1,0 0 1,-1 0 0,1 0 0,0 0-1,0-1 1,0 159-35,0-156 0,0 0 0,0 0 0,0 1 0,1-1 0,-1 0 0,0 0 0,0 0 0,1 1 0,-1-1 0,0 0 0,1 0 0,0 0 0,-1 0 0,1 0 0,-1 0 0,1 0 0,0 0 0,0 0 0,1 2 0,-1-3 0,0 0 0,-1 0 0,1 0 0,0 1 0,0-1 0,-1 0 0,1 0 0,0 0 0,0 0 0,0 0 0,-1 0 0,1-1 0,0 1 0,0 0 0,-1 0 0,1 0 0,0-1 0,0 1 0,-1 0 0,1-1 0,0 1 0,0-1 0,3-2 0,0-1 0,0 1 0,0-1 0,0 1 0,-1-1 0,0 0 0,4-6 0,4-10 0,16-44 0,-20 46 0,1 0 0,0 1 0,17-27 0,-24 42 0,0 1 0,0 0 0,0 0 0,0 0 0,0-1 0,0 1 0,0 0 0,0 0 0,1 0 0,-1 1 0,0-1 0,1 0 0,-1 0 0,0 1 0,1-1 0,-1 1 0,1-1 0,-1 1 0,1 0 0,-1-1 0,1 1 0,2 0 0,30 11 0,-32-10 0,-1 0 0,1 1 0,0-1 0,0 0 0,0-1 0,0 1 0,0 0 0,0 0 0,0-1 0,0 1 0,1-1 0,-1 0 0,0 0 0,0 0 0,0 0 0,0 0 0,0 0 0,1 0 0,-1-1 0,0 1 0,0-1 0,0 1 0,0-1 0,0 0 0,0 0 0,0 0 0,3-2 0,4-8 0,0 0 0,0 0 0,-1-1 0,10-20 0,-11 19 0,1 0 0,0 1 0,0 0 0,14-15 0,-22 27 0,0-1 0,1 1 0,-1-1 0,1 1 0,-1-1 0,1 1 0,-1 0 0,1-1 0,-1 1 0,1 0 0,-1-1 0,1 1 0,0 0 0,-1-1 0,1 1 0,-1 0 0,1 0 0,0 0 0,-1 0 0,1 0 0,0 0 0,-1 0 0,1 0 0,0 0 0,-1 0 0,1 0 0,0 0 0,-1 0 0,1 0 0,-1 0 0,2 1 0,12 16 0,3 1 0,-16-18 0,0 0 0,0 0 0,0 0 0,0 0 0,0 0 0,0 0 0,0 0 0,0-1 0,0 1 0,0 0 0,0-1 0,-1 1 0,1-1 0,0 1 0,0-1 0,0 1 0,0-1 0,0 1 0,-1-1 0,1 0 0,0 1 0,0-1 0,-1 0 0,1 0 0,-1 0 0,1 0 0,-1 1 0,1-3 0,30-37 0,-2-2 0,-2-2 0,23-49 0,-23 69 0,-22 17 0,0-1 0,-1 1 0,0-1 0,0-1 0,0 1 0,-1 0 0,-1-1 0,0 0 0,0 1 0,0-1 0,0-17 0,-2 26 0,0 1 0,0-1 0,-1 0 0,1 0 0,0 1 0,0-1 0,0 0 0,0 0 0,0 0 0,-1 1 0,1-1 0,0 0 0,0 0 0,0 0 0,-1 1 0,1-1 0,0 0 0,0 0 0,-1 0 0,1 0 0,0 0 0,0 0 0,-1 0 0,1 0 0,0 0 0,0 1 0,-1-1 0,1 0 0,0 0 0,-1 0 0,1 0 0,0-1 0,0 1 0,-1 0 0,1 0 0,0 0 0,0 0 0,-1 0 0,1 0 0,0 0 0,0 0 0,-1-1 0,1 1 0,0 0 0,0 0 0,0 0 0,-1 0 0,1-1 0,0 1 0,0 0 0,0 0 0,0 0 0,-1-1 0,1 1 0,0 0 0,0 0 0,0-1 0,0 1 0,0 0 0,0 0 0,0-1 0,0 1 0,0 0 0,0-1 0,0 1 0,0 0 0,0-1 0,-14 22 0,13-16 0,-1 0 0,2-1 0,-1 1 0,0 0 0,1 0 0,0-1 0,0 1 0,1 0 0,-1 0 0,1 0 0,0-1 0,0 1 0,0 0 0,4 7 0,-3-10 0,0 1 0,-1-1 0,1 0 0,1 1 0,-1-1 0,0 0 0,0 0 0,1 0 0,-1 0 0,1-1 0,0 1 0,0-1 0,-1 0 0,1 1 0,0-1 0,0 0 0,0-1 0,0 1 0,0 0 0,0-1 0,0 0 0,0 0 0,6 0 0,-2 0 29,26-2-645,-14-8-2603,-5-2-7357</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6.296"/>
    </inkml:context>
    <inkml:brush xml:id="br0">
      <inkml:brushProperty name="width" value="0.025" units="cm"/>
      <inkml:brushProperty name="height" value="0.025" units="cm"/>
    </inkml:brush>
  </inkml:definitions>
  <inkml:trace contextRef="#ctx0" brushRef="#br0">1 5 16528,'15'36'7361,"34"46"-4590,-16-29-1346,-20-30-770,37 60 1255,-45-76-1761,1 1 0,0-1 0,0 0 0,1 0 1,0-1-1,0 0 0,14 9 0,-20-14-139,1 0-1,-1 0 1,1 0 0,0 0-1,-1 0 1,1 0-1,0-1 1,-1 1-1,1-1 1,0 1-1,0-1 1,-1 0-1,1 0 1,0 0-1,0 1 1,-1-2-1,1 1 1,0 0-1,0 0 1,0-1-1,-1 1 1,1-1-1,0 1 1,-1-1-1,1 0 1,0 1-1,-1-1 1,1 0 0,-1 0-1,1 0 1,-1 0-1,0-1 1,1 1-1,-1 0 1,0-1-1,0 1 1,0 0-1,0-1 1,0 1-1,0-1 1,0 0-1,0 1 1,-1-1-1,1 0 1,-1 1-1,1-1 1,-1 0-1,1-3 1,2-11 80,-1 0-1,0-1 1,-1 1 0,-1-19-1,0 26-80,0-68-9,41 138 0,-7-17 0,-33-43 0,-1 0 0,1 0 0,-1 0 0,1-1 0,0 1 0,-1 0 0,1 0 0,0-1 0,0 1 0,0-1 0,0 1 0,-1 0 0,1-1 0,0 1 0,0-1 0,0 0 0,0 1 0,0-1 0,0 0 0,0 0 0,0 0 0,0 1 0,0-1 0,0 0 0,0 0 0,0 0 0,1-1 0,-1 1 0,0 0 0,0 0 0,0-1 0,0 1 0,-1 0 0,1-1 0,0 1 0,0-1 0,0 1 0,0-1 0,0 1 0,0-1 0,-1 0 0,1 0 0,0 1 0,0-1 0,-1 0 0,1 0 0,-1 0 0,1 1 0,0-3 0,3-8 0,0 0 0,-1 0 0,0-1 0,0 1 0,-1-1 0,0-17 0,9-44 0,-11 72 0,0 0 0,1 0 0,-1 0 0,0 0 0,0 0 0,1 1 0,-1-1 0,1 0 0,-1 0 0,1 0 0,-1 0 0,1 1 0,-1-1 0,1 0 0,0 1 0,-1-1 0,1 0 0,0 1 0,-1-1 0,1 1 0,0-1 0,0 1 0,0-1 0,0 1 0,0 0 0,1-1 0,0 1 0,-1 0 0,1 0 0,0 1 0,0-1 0,-1 1 0,1-1 0,-1 1 0,1-1 0,-1 1 0,1 0 0,-1 0 0,1 0 0,2 2 0,6 6 0,0 0 0,0 1 0,8 12 0,-9-11 0,-9-10 0,1 0 0,1 1 0,-1-1 0,0 0 0,0 0 0,0 0 0,1 0 0,-1 0 0,0 0 0,1 0 0,-1 0 0,1 0 0,-1-1 0,1 1 0,-1 0 0,1-1 0,0 1 0,2-1 0,-3 0 0,0 0 0,0-1 0,0 1 0,0-1 0,-1 1 0,1-1 0,0 1 0,0-1 0,-1 1 0,1-1 0,0 0 0,-1 0 0,1 1 0,0-1 0,-1 0 0,1 0 0,-1 0 0,1 1 0,-1-1 0,0 0 0,1 0 0,-1 0 0,0-1 0,3-11 0,-1 0 0,0 0 0,-1-24 0,0 14 0,2 13-1990,-3 10 1834,0 0 1,0 0 0,0-1-1,0 1 1,0 0 0,0 0-1,1-1 1,-1 1 0,0 0-1,0 0 1,0-1 0,0 1-1,1 0 1,-1 0 0,0 0-1,0-1 1,0 1 0,1 0-1,-1 0 1,0 0 0,0 0-1,1 0 1,-1-1 0,0 1-1,0 0 1,1 0 0,-1 0-1,0 0 1,1 0 0,-1 0-1,0 0 1,0 0 0,1 0-1,-1 0 1,0 0 0,0 0-1,1 0 1,-1 0 0,0 0-1,1 1 1,-1-1 0,0 0-1,0 0 1,1 0 0,-1 0-1,0 0 1,0 1 0,0-1-1,1 0 1,-1 0 0,0 0-1,0 1 1,6 6-9385</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7:18.392"/>
    </inkml:context>
    <inkml:brush xml:id="br0">
      <inkml:brushProperty name="width" value="0.025" units="cm"/>
      <inkml:brushProperty name="height" value="0.025" units="cm"/>
    </inkml:brush>
  </inkml:definitions>
  <inkml:trace contextRef="#ctx0" brushRef="#br0">0 389 15855,'0'0'9620,"11"-9"-8019,2-3-1293,-1 0 0,0 0-1,-1-2 1,-1 1-1,0-1 1,0-1 0,11-23-1,-13 19 8,0 0-1,-2-1 1,0 1-1,-1-1 0,-1-1 1,0 1-1,-2 0 1,-1-1-1,-1-33 1,0 53-314,0 1 0,0-1 1,0 0-1,0 0 0,-1 1 1,1-1-1,0 0 0,0 1 1,-1-1-1,1 0 0,0 1 1,-1-1-1,1 1 1,0-1-1,-1 0 0,1 1 1,-1-1-1,1 1 0,-1-1 1,0 1-1,1 0 0,-1-1 1,1 1-1,-1-1 0,0 1 1,1 0-1,-1 0 1,0-1-1,1 1 0,-1 0 1,0 0-1,0 0 0,1 0 1,-1 0-1,0 0 0,0 0 1,1 0-1,-1 0 0,0 0 1,1 0-1,-1 0 1,0 0-1,0 1 0,1-1 1,-1 0-1,0 1 0,1-1 1,-1 0-1,1 1 0,-1-1 1,0 1-1,1-1 0,-1 1 1,1-1-1,-1 1 0,1-1 1,0 1-1,-1 0 1,1-1-1,-1 1 0,1-1 1,-1 2-1,-3 12-1,1 1 0,0-1 0,1 0 0,-1 26 0,2-32 0,1-1 0,0 1 0,1 0 0,-1 0 0,2 0 0,-1-1 0,1 1 0,0 0 0,1-1 0,3 9 0,-5-14 0,1 0 0,-1 0 0,0-1 0,1 1 0,-1 0 0,1-1 0,0 1 0,-1-1 0,1 1 0,0-1 0,0 0 0,0 0 0,0 0 0,0 0 0,0 0 0,0-1 0,0 1 0,0 0 0,0-1 0,1 0 0,-1 1 0,0-1 0,0 0 0,1 0 0,-1 0 0,0-1 0,0 1 0,0 0 0,1-1 0,-1 1 0,0-1 0,0 0 0,0 0 0,0 0 0,3-2 0,6-3 0,0-1 0,0-1 0,0 0 0,15-15 0,-18 16 0,0-1-11,44-40-1519,-21 12-2363,-11 6-5983</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0.910"/>
    </inkml:context>
    <inkml:brush xml:id="br0">
      <inkml:brushProperty name="width" value="0.025" units="cm"/>
      <inkml:brushProperty name="height" value="0.025" units="cm"/>
    </inkml:brush>
  </inkml:definitions>
  <inkml:trace contextRef="#ctx0" brushRef="#br0">82 1 18001,'0'0'1239,"3"12"-449,18 90 557,-4 1 1,-5 1-1,-2 200 1,-20-106-819,-41 231 0,-23 168 1216,64-432-1584,19 271-1,14-203-113,12 242 147,-35-425-242,2-3 120,-3-1 0,-1 1 0,-2 0 0,-3-1 0,-13 51 0,20-96-358,-5 11-928,0-11-4995,-1-8 188</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1.910"/>
    </inkml:context>
    <inkml:brush xml:id="br0">
      <inkml:brushProperty name="width" value="0.025" units="cm"/>
      <inkml:brushProperty name="height" value="0.025" units="cm"/>
    </inkml:brush>
  </inkml:definitions>
  <inkml:trace contextRef="#ctx0" brushRef="#br0">48 0 18898,'0'0'2269,"-8"10"-1271,-24 35-315,31-45-650,1 1 0,-1-1-1,1 1 1,-1-1 0,1 1-1,-1 0 1,1-1-1,-1 1 1,1 0 0,-1-1-1,1 1 1,0 0 0,0 0-1,-1 0 1,1-1 0,0 1-1,0 0 1,0 0 0,0 0-1,0-1 1,0 1 0,0 0-1,0 0 1,0 0 0,0-1-1,0 1 1,1 0 0,-1 0-1,0 0 1,1-1-1,-1 1 1,0 0 0,1-1-1,-1 1 1,1 0 0,-1-1-1,1 1 1,0 1 0,25 3 945,-22-5-908,320-4 3237,-12-1-3256,1 35-3,89 4 43,451-65 379,279 22 58,-806 13-487,-260-8-275,-1-2-1,-1-2 1,65-18 0,-128 25 38,23-8-1887,-17-5-6652,-6 6 2255</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2.250"/>
    </inkml:context>
    <inkml:brush xml:id="br0">
      <inkml:brushProperty name="width" value="0.025" units="cm"/>
      <inkml:brushProperty name="height" value="0.025" units="cm"/>
    </inkml:brush>
  </inkml:definitions>
  <inkml:trace contextRef="#ctx0" brushRef="#br0">39 14 19410,'0'0'7661,"12"-1"-5777,380-11-757,-388 12-1155,1 0 0,0 0-1,-1 0 1,1 1 0,0 0 0,-1-1 0,1 2 0,-1-1 0,1 0-1,-1 1 1,1 0 0,-1 0 0,0 0 0,0 1 0,4 3 0,-6-4 32,0 1 1,0-1-1,0 1 1,0 0-1,-1 0 1,0 0-1,1 0 1,-1 0-1,0 0 1,-1 1-1,1-1 1,-1 0-1,1 0 1,-1 1-1,0-1 1,0 0-1,0 1 1,-1-1 0,1 0-1,-1 0 1,1 1-1,-1-1 1,-2 4-1,-1 6 205,-1-1 0,-1 0 0,0 0 0,0 0 0,-1-1-1,-1 0 1,-10 13 0,-70 71 978,70-78-1103,-224 217 115,137-137-7685,88-84-1285</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3.099"/>
    </inkml:context>
    <inkml:brush xml:id="br0">
      <inkml:brushProperty name="width" value="0.025" units="cm"/>
      <inkml:brushProperty name="height" value="0.025" units="cm"/>
    </inkml:brush>
  </inkml:definitions>
  <inkml:trace contextRef="#ctx0" brushRef="#br0">1 527 18866,'0'0'4030,"8"3"-2396,-3-3-1473,-1 1-1,1-1 1,0 0-1,0 0 1,0-1 0,0 1-1,-1-1 1,1 0 0,0 0-1,0-1 1,-1 0 0,1 1-1,-1-1 1,0-1-1,0 1 1,1-1 0,-1 1-1,-1-1 1,5-4 0,16-13 811,40-46-1,-42 43-805,64-72 881,125-180-1,-193 255-941,-18 20-100,1 0 0,-1 0 0,0 0 1,1 0-1,-1 0 0,0-1 0,1 1 1,-1 0-1,0 0 0,1 0 0,-1 0 1,0 0-1,1 0 0,-1 0 0,0 0 1,1 0-1,-1 0 0,1 0 0,-1 0 1,0 1-1,1-1 0,-1 0 0,0 0 0,0 0 1,1 0-1,-1 0 0,0 1 0,1-1 1,-1 0-1,0 0 0,0 1 0,1-1 1,-1 1-1,2 3 43,0 0 0,0 0 0,-1 0 0,0 1 0,0-1-1,0 1 1,0 4 0,3 13 55,7 23 175,2-1 1,1-1 0,26 51-1,-26-66-1449,33 48 0,-10-30-3593,6-3-3487,-29-31-5512</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3.883"/>
    </inkml:context>
    <inkml:brush xml:id="br0">
      <inkml:brushProperty name="width" value="0.025" units="cm"/>
      <inkml:brushProperty name="height" value="0.025" units="cm"/>
    </inkml:brush>
  </inkml:definitions>
  <inkml:trace contextRef="#ctx0" brushRef="#br0">0 1 19058,'0'0'9241,"6"10"-8040,33 63-200,55 94 416,-21-61-3477,-68-98 1328,-5-8 490,0 0 0,0 1 0,0-1 1,0 0-1,0 0 0,0 1 0,0-1 1,0 0-1,0 1 0,0-1 1,0 0-1,0 0 0,-1 1 0,1-1 1,0 0-1,0 0 0,0 1 0,0-1 1,-1 0-1,1 0 0,0 0 1,0 1-1,0-1 0,-1 0 0,1 0 1,0 0-1,0 0 0,-1 0 0,1 1 1,0-1-1,0 0 0,-1 0 1,1 0-1,0 0 0,-1 0 0,1 0 1,0 0-1,-1 0 0,1 0 1,0 0-1,0 0 0,-1 0 0,1 0 1,0 0-1,0 0 0,-1 0 0,1-1 1,0 1-1,-1 0 0,1 0 1,0 0-1,-1-1 0,-15 1-10915</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4.224"/>
    </inkml:context>
    <inkml:brush xml:id="br0">
      <inkml:brushProperty name="width" value="0.025" units="cm"/>
      <inkml:brushProperty name="height" value="0.025" units="cm"/>
    </inkml:brush>
  </inkml:definitions>
  <inkml:trace contextRef="#ctx0" brushRef="#br0">1 191 14606,'0'0'11819,"48"-51"-10121,-12 28-930,2-3-543,0 3-129,-1 2-257,-6 1-1536,-6 7-2339,-10 4-1793,-7 4-3460</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4.567"/>
    </inkml:context>
    <inkml:brush xml:id="br0">
      <inkml:brushProperty name="width" value="0.025" units="cm"/>
      <inkml:brushProperty name="height" value="0.025" units="cm"/>
    </inkml:brush>
  </inkml:definitions>
  <inkml:trace contextRef="#ctx0" brushRef="#br0">0 73 20884,'0'0'4105,"12"-8"-1777,-2 1-1966,-2 0-118,1 0 1,0 1-1,0 0 0,0 1 0,1 0 0,-1 0 0,1 1 0,1 0 0,-1 1 1,11-3-1,-19 6-250,-1 0 1,0 0 0,0 0-1,0 0 1,0 1 0,0-1-1,0 0 1,0 0 0,1 1-1,-1-1 1,0 0 0,0 1-1,0-1 1,0 1-1,0 0 1,0-1 0,-1 1-1,1 0 1,0-1 0,0 1-1,0 0 1,-1 0 0,1 0-1,0 0 1,-1 0 0,1 0-1,-1 0 1,1 0 0,0 1-1,0 2 15,0 0-1,0 0 0,0 1 0,-1-1 1,0 0-1,0 0 0,0 0 0,0 7 1,-2 2 95,-1 1 1,0 0 0,-1-1 0,-6 17-1,0-8 289,-1-1 0,-1 0 0,-1-1 0,-30 35 0,43-55-393,0 0-1,0 1 1,0-1 0,-1 0 0,1 0-1,0 0 1,0 0 0,0 1 0,-1-1-1,1 0 1,0 0 0,0 1 0,0-1-1,0 0 1,0 0 0,0 1 0,0-1-1,0 0 1,-1 0 0,1 1 0,0-1-1,0 0 1,0 0 0,0 1-1,0-1 1,0 0 0,0 0 0,1 1-1,-1-1 1,0 0 0,0 0 0,0 1-1,0-1 1,0 0 0,0 0 0,0 1-1,0-1 1,1 0 0,-1 1 0,13 2-90,25-3-675,-33-1 450,34-4-3778,-12-1-2074,8-3-6288</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0.822"/>
    </inkml:context>
    <inkml:brush xml:id="br0">
      <inkml:brushProperty name="width" value="0.025" units="cm"/>
      <inkml:brushProperty name="height" value="0.025" units="cm"/>
    </inkml:brush>
  </inkml:definitions>
  <inkml:trace contextRef="#ctx0" brushRef="#br0">174 350 7623,'0'0'16998,"5"-11"-14484,-4 10-2295,20-46 1598,-20 45-1734,0 0 0,0 0 0,0 0 1,-1 0-1,1 0 0,-1 0 0,1-1 0,-1 1 1,0 0-1,0 0 0,0 0 0,0-1 0,0 1 1,-1 0-1,1 0 0,-1 0 0,1 0 0,-1-1 1,0 1-1,0 0 0,1 0 0,-2 0 1,1 1-1,-2-4 0,0 3-59,1 1 0,-1-1 0,0 1 0,-1 0 0,1-1 0,0 1 0,0 1 0,0-1 0,-1 0 0,1 1 0,0 0 0,-1 0 0,1 0 0,0 0 0,-1 0 0,1 1 0,0-1 0,-1 1 0,-5 2 0,2-1-16,1 0-1,-1 1 0,1 0 0,0 0 0,0 1 0,0 0 0,0 0 0,-8 7 0,8-5 59,0 1 0,0-1 0,1 1 0,-1 0 0,2 1 0,-1-1 0,1 1 0,0 0 0,1 0 0,-1 1 0,2-1 0,-1 0 0,-1 12 0,4-19-65,0 0 1,0 0-1,1 1 1,-1-1-1,0 0 1,0 0-1,1 1 1,-1-1-1,1 0 1,-1 0-1,1 0 1,-1 0-1,1 0 1,0 0-1,-1 0 1,1 0-1,0 0 1,0 0-1,0 0 1,0 0-1,0-1 1,0 1-1,0 0 1,0-1 0,0 1-1,0 0 1,0-1-1,0 1 1,0-1-1,1 0 1,-1 1-1,0-1 1,0 0-1,0 0 1,1 0-1,-1 0 1,0 0-1,0 0 1,3-1-1,4 1-3,1 0-1,0-1 1,-1 0-1,15-4 1,-11 1 2,0 0 0,0-1 0,-1-1 0,0 0 0,0 0 0,0-1 0,-1-1 0,0 1 0,14-16 0,-17 17 0,-1-1 0,-1 1 0,1-1 0,-1 0 0,0-1 0,-1 1 0,0-1 0,0 0 0,0 0 0,-1-1 0,-1 1 0,1-1 0,-1 1 0,1-15 0,-3 23 0,0 1 0,0-1 0,0 0 0,0 0 0,0 0 0,0 0 0,0 0 0,0 1 0,0-1 0,0 0 0,0 0 0,0 0 0,0 0 0,0 0 0,-1 0 0,1 1 0,0-1 0,0 0 0,0 0 0,0 0 0,0 0 0,0 0 0,0 0 0,-1 0 0,1 0 0,0 0 0,0 1 0,0-1 0,0 0 0,0 0 0,-1 0 0,1 0 0,0 0 0,0 0 0,0 0 0,0 0 0,-1 0 0,1 0 0,0 0 0,0 0 0,0 0 0,0 0 0,0 0 0,-1-1 0,1 1 0,0 0 0,0 0 0,0 0 0,0 0 0,0 0 0,0 0 0,-1 0 0,1 0 0,0 0 0,0 0 0,0-1 0,0 1 0,0 0 0,0 0 0,0 0 0,-8 12 0,4-3 0,1 0 0,1 1 0,0 0 0,0-1 0,1 1 0,-1 13 0,2-22 0,0-1 0,0 1 0,0-1 0,1 1 0,-1-1 0,0 1 0,0-1 0,0 1 0,0-1 0,1 1 0,-1-1 0,0 0 0,1 1 0,-1-1 0,0 1 0,1-1 0,-1 0 0,0 1 0,1-1 0,-1 0 0,1 1 0,-1-1 0,1 0 0,-1 0 0,0 1 0,1-1 0,-1 0 0,1 0 0,-1 0 0,1 0 0,0 1 0,-1-1 0,1 0 0,-1 0 0,1 0 0,-1 0 0,1 0 0,-1 0 0,1-1 0,-1 1 0,1 0 0,-1 0 0,1 0 0,-1 0 0,1-1 0,-1 1 0,1 0 0,-1 0 0,0-1 0,1 1 0,-1 0 0,1-1 0,27-17 0,-14 6 0,-1-1 0,0-1 0,-1 0 0,0-1 0,-1 0 0,15-28 0,-9 7 0,-2 0 0,14-47 0,-69 196 0,-22 75 0,57-167 0,1 1 0,1-1 0,0 1 0,2-1 0,0 1 0,2 0 0,3 23 0,-1-33 0,1 0 0,1 0 0,0 0 0,0 0 0,1-1 0,0 1 0,1-2 0,1 1 0,0-1 0,15 16 0,24 35 0,-46-60 0,-1-1 0,1 1 0,0 0 0,-1 0 0,1 0 0,0-1 0,-1 1 0,1 0 0,-1 0 0,0 0 0,1 0 0,-1 0 0,0 0 0,1 0 0,-1 0 0,0 0 0,0 0 0,0 0 0,0 0 0,0 0 0,0 0 0,0 0 0,0 0 0,-1 0 0,1 0 0,0 0 0,0-1 0,-1 1 0,0 1 0,0-1 0,0-1 0,0 0 0,0 0 0,-1 0 0,1 0 0,0 0 0,0 0 0,0 0 0,0-1 0,-1 1 0,1 0 0,0-1 0,0 1 0,0-1 0,0 1 0,0-1 0,0 1 0,0-1 0,0 0 0,0 1 0,0-1 0,0 0 0,0 0 0,1 0 0,-2-1 0,-8-9 0,0-1 0,0 0 0,1-1 0,1 1 0,0-2 0,1 1 0,1-1 0,0 0 0,0-1 0,2 1 0,0-1 0,0 0 0,2 0 0,-1 0 0,2-1 0,0 1 0,2-18 0,-1 29 1,1 1 0,0-1-1,0 1 1,0-1 0,1 1 0,-1 0 0,1-1 0,0 1-1,-1 0 1,2 0 0,-1 0 0,0 0 0,0 0 0,1 1-1,0-1 1,-1 1 0,7-4 0,4-3-213,0 2 0,1-1 0,16-4 0,20-13-1870,-14 0-5573</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5.114"/>
    </inkml:context>
    <inkml:brush xml:id="br0">
      <inkml:brushProperty name="width" value="0.025" units="cm"/>
      <inkml:brushProperty name="height" value="0.025" units="cm"/>
    </inkml:brush>
  </inkml:definitions>
  <inkml:trace contextRef="#ctx0" brushRef="#br0">1 1 13164,'0'0'14654,"0"8"-13212,0 6-1173,0-1 1,1 1-1,1-1 1,0 1 0,1-1-1,1 0 1,0 0-1,1 0 1,6 12 0,-4-12-297,1 0 1,1-1 0,0 0 0,1 0 0,0-1 0,1 0 0,0-1 0,18 13 0,-16-14-1321,1-1 1,0-1 0,0 0-1,27 8 1,-39-14 657,4 1-1872,-4 2-3942</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5.440"/>
    </inkml:context>
    <inkml:brush xml:id="br0">
      <inkml:brushProperty name="width" value="0.025" units="cm"/>
      <inkml:brushProperty name="height" value="0.025" units="cm"/>
    </inkml:brush>
  </inkml:definitions>
  <inkml:trace contextRef="#ctx0" brushRef="#br0">11 308 3651,'0'0'24760,"-10"-59"-22838,28 35-769,6-5-96,8-3-833,7-1-224,0-2 0,4 4-609,-6 2-2145,-6 8-2659,-11 6-2467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25.786"/>
    </inkml:context>
    <inkml:brush xml:id="br0">
      <inkml:brushProperty name="width" value="0.025" units="cm"/>
      <inkml:brushProperty name="height" value="0.025" units="cm"/>
    </inkml:brush>
  </inkml:definitions>
  <inkml:trace contextRef="#ctx0" brushRef="#br0">0 286 18834,'0'0'3779,"5"-9"-1019,59-148 1888,-18 38-3931,-46 119-725,0 0-1,0 0 1,0 0-1,0 0 1,0 1-1,0-1 1,0 0-1,0 0 0,0 0 1,0 0-1,0 0 1,1 0-1,-1 0 1,0 0-1,0 1 1,0-1-1,0 0 1,0 0-1,0 0 0,0 0 1,0 0-1,0 0 1,0 0-1,1 0 1,-1 0-1,0 0 1,0 0-1,0 0 0,0 0 1,0 0-1,0 0 1,0 0-1,1 0 1,-1 0-1,0 0 1,0 0-1,0 0 1,0 0-1,0 0 0,0 0 1,0 0-1,1 0 1,-1 0-1,0 0 1,0 0-1,0 0 1,0 0-1,0 0 0,0 0 1,0 0-1,1 0 1,-1 0-1,0 0 1,2 23-459,0 32-681,-5 33-1500,1-1-4975,2-61-454</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2.723"/>
    </inkml:context>
    <inkml:brush xml:id="br0">
      <inkml:brushProperty name="width" value="0.025" units="cm"/>
      <inkml:brushProperty name="height" value="0.025" units="cm"/>
    </inkml:brush>
  </inkml:definitions>
  <inkml:trace contextRef="#ctx0" brushRef="#br0">0 50 18962,'0'0'11013,"1"11"-10671,0 5-215,-1-2 151,1 0 0,0 0-1,1 1 1,0-1 0,6 15-1,-8-28-270,0-1 0,0 1 0,1 0 0,-1 0-1,1-1 1,-1 1 0,0 0 0,1-1 0,0 1-1,-1-1 1,1 1 0,-1-1 0,1 1 0,-1-1-1,1 1 1,0-1 0,0 1 0,-1-1 0,1 0-1,0 1 1,-1-1 0,1 0 0,0 0 0,0 1-1,0-1 1,-1 0 0,1 0 0,1 0 0,23-11 208,15-26 29,63-104-244,-100 188 0,-4-34 0,1-6 0,0-1 0,0 0 0,0 0 0,1 0 0,-1 1 0,4 8 0,-4-14 0,0-1 0,1 1 0,-1 0 0,1 0 0,-1 0 0,1-1 0,-1 1 0,1 0 0,-1-1 0,1 1 0,-1 0 0,1-1 0,0 1 0,0-1 0,-1 1 0,1-1 0,0 1 0,0-1 0,0 1 0,1-1 0,0 0 0,-1 1 0,1-1 0,0 0 0,0 0 0,0-1 0,0 1 0,-1 0 0,1-1 0,0 1 0,0-1 0,-1 0 0,1 1 0,3-3 0,1-1 0,1-1 0,-1 0 0,0 0 0,-1 0 0,0-1 0,1 1 0,-2-1 0,1-1 0,4-7 0,23-27 0,-25 41 0,-4 11 0,-1 19 0,-2-27 0,-1 16-559,1-8-1200,0 1-1,0-1 0,1 0 0,5 22 0</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3.066"/>
    </inkml:context>
    <inkml:brush xml:id="br0">
      <inkml:brushProperty name="width" value="0.025" units="cm"/>
      <inkml:brushProperty name="height" value="0.025" units="cm"/>
    </inkml:brush>
  </inkml:definitions>
  <inkml:trace contextRef="#ctx0" brushRef="#br0">1 135 19442,'0'0'11403,"76"-5"-9801,-30-8-1282,6-4-320,4-4 0,-3 1 0,-4-1 0,-7 6 0,-7 1-801,-11 7-1537,-6 5-1730,-9 2-1217,-4 0-1089</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3.628"/>
    </inkml:context>
    <inkml:brush xml:id="br0">
      <inkml:brushProperty name="width" value="0.025" units="cm"/>
      <inkml:brushProperty name="height" value="0.025" units="cm"/>
    </inkml:brush>
  </inkml:definitions>
  <inkml:trace contextRef="#ctx0" brushRef="#br0">0 16 12075,'0'0'16576,"2"9"-15183,44 247 1330,-46-288-2723,-1 1 0,2-1 0,4-31 0,-3 54 0,-1 1 0,1 0 0,0 0 0,1 0 0,-1 1 0,2-1 0,-1 1 0,1-1 0,0 1 0,1 0 0,-1 1 0,12-13 0,-15 18 0,0 0 0,-1 0 0,2 0 0,-1 0 0,0 0 0,0 0 0,0 1 0,0-1 0,0 0 0,1 1 0,-1-1 0,0 0 0,1 1 0,-1 0 0,0-1 0,1 1 0,-1 0 0,0 0 0,1 0 0,-1 0 0,1 0 0,-1 0 0,0 0 0,1 0 0,-1 0 0,1 1 0,-1-1 0,0 0 0,1 1 0,-1 0 0,0-1 0,0 1 0,1 0 0,-1-1 0,0 1 0,0 0 0,0 0 0,0 0 0,0 0 0,0 0 0,0 0 0,0 0 0,0 0 0,0 3 0,1-2 0,-1 1 0,1 0 0,-1-1 0,0 1 0,0 0 0,0 0 0,0 0 0,-1 0 0,1 0 0,-1 0 0,0 0 0,1 0 0,-1 0 0,-1 0 0,1-1 0,0 1 0,-1 0 0,0 0 0,1 0 0,-1 0 0,-2 3 0,0-1 0,-1-1 0,1 0 0,-1 0 0,0 0 0,0 0 0,-1-1 0,1 1 0,-1-1 0,0 0 0,1 0 0,-2-1 0,1 0 0,0 1 0,0-2 0,-1 1 0,1-1 0,0 0 0,-1 0 0,0 0 0,1-1 0,-1 1 0,-6-2 0,11 1-71,1 0-1,-1-1 1,1 1-1,-1 0 1,1-1 0,-1 1-1,1 0 1,0-1 0,-1 1-1,1-1 1,-1 1-1,1 0 1,0-1 0,0 1-1,-1-1 1,1 1-1,0-1 1,0 1 0,-1-1-1,1 1 1,0-1 0,0 1-1,0-1 1,0 0-1,0 1 1,0-1 0,0 1-1,0-1 1,0 1-1,0-1 1,0 1 0,0-1-1,0 1 1,1-1 0,-1 1-1,0-1 1,0 1-1,1-1 1,-1 1 0,0-1-1,0 1 1,1-1-1,13-20-5848,1 9-998,4 0-3151</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3.956"/>
    </inkml:context>
    <inkml:brush xml:id="br0">
      <inkml:brushProperty name="width" value="0.025" units="cm"/>
      <inkml:brushProperty name="height" value="0.025" units="cm"/>
    </inkml:brush>
  </inkml:definitions>
  <inkml:trace contextRef="#ctx0" brushRef="#br0">1 153 17681,'0'0'14429,"8"-9"-13857,9-12-555,0-1 0,-2 0 0,0-1 0,14-33 0,-26 111-17,-4 0-1771,-7 28-5464,3-67-1728</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6.613"/>
    </inkml:context>
    <inkml:brush xml:id="br0">
      <inkml:brushProperty name="width" value="0.025" units="cm"/>
      <inkml:brushProperty name="height" value="0.025" units="cm"/>
    </inkml:brush>
  </inkml:definitions>
  <inkml:trace contextRef="#ctx0" brushRef="#br0">17 92 993,'-12'-2'12216,"8"-3"-5139,11-12-587,27-15-2987,-25 26-3241,0 1 0,1 0 0,0 1 0,0 0 0,11-3 0,-20 6-240,1 0-1,-1 1 0,1-1 1,-1 1-1,1-1 0,-1 1 1,1 0-1,0-1 0,-1 1 0,1 0 1,0 0-1,-1 0 0,1 0 1,-1 1-1,1-1 0,0 0 0,-1 1 1,1-1-1,-1 1 0,1-1 1,-1 1-1,1 0 0,-1 0 0,0 0 1,1 0-1,-1 0 0,0 0 1,0 0-1,1 0 0,-1 0 0,0 0 1,0 1-1,0-1 0,-1 0 1,1 1-1,0-1 0,0 1 1,-1-1-1,1 1 0,-1-1 0,1 1 1,-1 1-1,1 6-21,-1 1 0,-1-1 0,0 0 0,0 1 0,-1-1 0,0 0 0,0 0 0,-1 0 0,0-1 0,-1 1 0,0-1 0,-1 1 0,1-1 0,-1 0 0,-1-1 0,0 1 0,0-1 0,0-1 0,-1 1 0,-11 8 0,70-11 0,1-4-1138,1 0-3740,-16 0-4641</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4.980"/>
    </inkml:context>
    <inkml:brush xml:id="br0">
      <inkml:brushProperty name="width" value="0.025" units="cm"/>
      <inkml:brushProperty name="height" value="0.025" units="cm"/>
    </inkml:brush>
  </inkml:definitions>
  <inkml:trace contextRef="#ctx0" brushRef="#br0">1 0 6662,'0'0'20671,"0"12"-19727,-1 126 1336,1-137-2260,0 0 0,0 0-1,0 0 1,0 0 0,0 0 0,0 0 0,0 0 0,0 0 0,1 0-1,-1 0 1,0 0 0,1 0 0,-1-1 0,0 1 0,1 0 0,-1 0-1,1 0 1,-1 0 0,1-1 0,0 1 0,-1 0 0,1-1 0,0 1-1,-1 0 1,1-1 0,0 1 0,0-1 0,1 1 0,0 0 32,0-1 0,0 0 0,0 0 0,-1 0 0,1 0 0,0 0 0,0 0 0,0 0 0,0-1 0,0 1 0,0-1 0,0 0 0,2 0 0,3-3 92,1 0 1,-1 0 0,1-1 0,-1 0 0,9-8 0,0-5-136,0-1 0,-2 0 1,15-25-1,-29 44-9,0 0 0,0 0 0,0-1 0,0 1 0,0 0 0,1 0 0,-1-1 0,0 1 0,0 0 0,0 0 0,1-1 0,-1 1 0,0 0 0,0 0 0,1 0 0,-1 0 0,0 0 0,0-1 0,1 1 0,-1 0 0,0 0 0,1 0 0,-1 0 0,0 0 0,0 0 0,1 0 0,-1 0 0,0 0 0,1 0 0,-1 0 0,0 0 0,1 0 0,-1 0 0,0 0 0,0 0 0,1 0 0,-1 1 0,0-1 0,1 0 0,-1 0 0,0 0 0,0 0 0,1 0 0,-1 1 0,0-1 0,0 0 0,0 0 0,1 1 0,-1-1 0,0 0 0,0 0 0,0 1 0,0-1 0,1 0 0,-1 0 0,0 1 0,0-1 0,0 0 0,0 1 0,0-1 0,0 0 0,0 1 0,0-1 0,0 0 0,0 0 0,0 1 0,0-1 0,0 0 0,0 1 0,7 30 0,-6-23 0,-1-7 0,0 0 0,0 0 0,0 0 0,0 0 0,0 0 0,1 0 0,-1 0 0,0 0 0,0-1 0,1 1 0,-1 0 0,1 0 0,-1 0 0,1 0 0,-1 0 0,1 0 0,0-1 0,-1 1 0,1 0 0,0 0 0,0-1 0,-1 1 0,1-1 0,0 1 0,0 0 0,0-1 0,0 0 0,0 1 0,0-1 0,0 0 0,0 1 0,0-1 0,0 0 0,0 0 0,0 0 0,0 0 0,0 0 0,0 0 0,0 0 0,0 0 0,0 0 0,0 0 0,0-1 0,0 1 0,0 0 0,0-1 0,-1 1 0,1 0 0,0-1 0,0 1 0,0-1 0,1-1 0,7-5 0,1 0 0,-1-1 0,-1 0 0,9-10 0,7-7 0,-23 24 0,1 0 0,-1 0 0,0 0 0,1 0 0,-1 0 0,1 1 0,-1-1 0,0 0 0,1 1 0,0-1 0,-1 1 0,1-1 0,-1 1 0,1 0 0,-1 0 0,1 0 0,2 0 0,-3 0 0,0 0 0,0 1 0,0-1 0,-1 1 0,1-1 0,0 1 0,0 0 0,-1-1 0,1 1 0,0 0 0,-1-1 0,1 1 0,-1 0 0,1 0 0,-1-1 0,1 1 0,-1 0 0,0 0 0,1 0 0,-1 0 0,0 0 0,1 1 0,0 8 0,0 1 0,-1-1 0,0 1 0,-2 15 0,1-2 0,1-11-8451</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5.401"/>
    </inkml:context>
    <inkml:brush xml:id="br0">
      <inkml:brushProperty name="width" value="0.025" units="cm"/>
      <inkml:brushProperty name="height" value="0.025" units="cm"/>
    </inkml:brush>
  </inkml:definitions>
  <inkml:trace contextRef="#ctx0" brushRef="#br0">0 191 17296,'0'0'12359,"16"-5"-11575,166-49 1088,157-53-3274,-320 98-1396,-9 1-1808,-4 0-2371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1.836"/>
    </inkml:context>
    <inkml:brush xml:id="br0">
      <inkml:brushProperty name="width" value="0.025" units="cm"/>
      <inkml:brushProperty name="height" value="0.025" units="cm"/>
    </inkml:brush>
  </inkml:definitions>
  <inkml:trace contextRef="#ctx0" brushRef="#br0">0 90 5029,'0'0'4628,"9"-11"1106,-3 2-4342,28-36 1775,-31 42-2487,0 0 1,0 1 0,0-1 0,0 1 0,0 0 0,0-1 0,1 1 0,3-1 0,-6 3-578,0-1 0,-1 1 0,1 0 0,-1 0 0,1 0 0,0 0 0,-1 0 0,1 0 0,-1 0 0,1 0 0,0 0 0,-1 0 0,1 0 0,-1 0-1,1 1 1,0-1 0,-1 0 0,1 0 0,-1 0 0,1 1 0,-1-1 0,1 0 0,-1 1 0,1-1 0,-1 1 0,1-1 0,-1 1 0,1-1 0,-1 0 0,0 1 0,1 0 0,-1-1 0,0 1 0,1-1 0,-1 1 0,0-1 0,0 1 0,0 0 0,1-1 0,-1 1 0,0-1 0,0 1 0,0 0-1,0-1 1,0 1 0,0-1 0,0 1 0,-1 0 0,0 38 839,0-35-576,-4 21-296,0-1 0,-2 0 0,-1 0 0,-15 31 0,14-37-72,1 1 0,1 0 0,1 1 1,0 0-1,2 0 0,0 0 1,-1 21-1,5-40-2,0-1 1,0 1-1,0-1 1,0 1-1,0 0 0,0-1 1,0 1-1,0-1 1,1 1-1,-1-1 0,0 1 1,0-1-1,0 1 0,1-1 1,-1 1-1,0-1 1,0 1-1,1-1 0,-1 1 1,0-1-1,1 1 1,-1-1-1,1 0 0,-1 1 1,0-1-1,1 0 1,-1 1-1,1-1 0,-1 0 1,1 1-1,-1-1 0,1 0 1,0 0-1,22-4-395,20-23-1412,15-34-5212,-24 15-917,-11 10-1093</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7.778"/>
    </inkml:context>
    <inkml:brush xml:id="br0">
      <inkml:brushProperty name="width" value="0.025" units="cm"/>
      <inkml:brushProperty name="height" value="0.025" units="cm"/>
    </inkml:brush>
  </inkml:definitions>
  <inkml:trace contextRef="#ctx0" brushRef="#br0">51 22 17649,'0'0'12871,"0"14"-12621,-2 45 198,-1-12-92,3 1 0,7 70 1,8-81-1002,-8-30-1964,-7-25-1590,-3 4 1526,0 1 1,-1 0-1,-1 0 0,0 1 0,-10-17 0,-5-15-1077,6-1 7431,12 38-2499,1 0-1,0 1 1,0-1-1,1 1 1,0-1-1,0 0 0,0 1 1,1-1-1,2-8 1,-1 12-824,-1-1 0,1 1 0,0-1 1,0 1-1,1 0 0,-1 0 0,1 0 1,-1 0-1,1 1 0,0-1 0,0 1 1,0-1-1,1 1 0,-1 0 0,0 0 0,1 1 1,3-2-1,5-2 125,0 0 1,0 1-1,0 1 1,17-3 0,-24 5-379,1 0 1,-1 0-1,1 1 0,0 0 1,0 0-1,-1 0 1,1 1-1,0 0 1,-1 0-1,1 0 1,10 5-1,-14-5-70,0 1 0,0-1 0,0 1 0,0 0-1,-1-1 1,1 1 0,-1 0 0,1 0-1,-1 0 1,0 0 0,1 1 0,-1-1 0,0 0-1,0 1 1,-1-1 0,1 0 0,-1 1 0,1-1-1,-1 1 1,1-1 0,-1 1 0,0-1-1,0 1 1,-1-1 0,1 1 0,0-1 0,-1 0-1,1 1 1,-1-1 0,-1 4 0,-1 1 77,1 0 1,-1 1 0,0-1-1,-1 0 1,0 0 0,0-1 0,0 1-1,-8 8 1,7-10-113,0 0 0,0-1 0,-1 1 0,1-1 0,-1-1 0,0 1 0,0-1 0,0 0 0,-1 0 0,1 0 0,-1-1 0,0 0 0,1-1 0,-1 1 0,0-1 0,-10 0 0,16-1-94,0 0 1,0 0-1,0 0 1,0 0-1,0 0 1,0 0-1,0 0 1,0-1-1,0 1 1,0 0-1,0-1 1,0 1-1,1 0 1,-1-1-1,0 1 1,0-1-1,0 1 1,1-1-1,-1 0 1,0 1-1,1-1 1,-1 0-1,0 0 1,1 1-1,-1-1 1,1 0-1,-1 0 1,1 0-1,-1 0 1,1 1-1,0-1 1,-1 0-1,1 0 1,0 0-1,0 0 1,0 0-1,0 0 1,0 0-1,0 0 1,0 0-1,0 0 1,0 0-1,0 0 1,0 0-1,1 0 1,-1-1-1,1 0-356,0-1 0,0 1-1,0-1 1,0 1 0,0 0 0,1-1 0,-1 1-1,1 0 1,-1 0 0,1 0 0,0 0-1,-1 0 1,1 0 0,0 1 0,1-1 0,3-2-1,14-4-6974</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38.996"/>
    </inkml:context>
    <inkml:brush xml:id="br0">
      <inkml:brushProperty name="width" value="0.025" units="cm"/>
      <inkml:brushProperty name="height" value="0.025" units="cm"/>
    </inkml:brush>
  </inkml:definitions>
  <inkml:trace contextRef="#ctx0" brushRef="#br0">3 95 3972,'-1'-19'5576,"0"18"-4605,1 0 1,0 0-1,0 0 0,0 0 0,0 0 0,0 0 0,0 0 1,0 0-1,0 0 0,0 0 0,0 0 0,1 0 0,-1 0 0,0 0 1,1 0-1,-1 0 0,1-1 0,16-13 4767,32-17-5738,-47 31 0,1-1 0,0 1 0,0 0 0,0 0 0,0 0 0,0 0 0,0 0 0,0 1 0,0-1 0,0 1 0,0 0 0,0 0 0,0 0 0,1 1 0,-1-1 0,5 2 0,-7-1 0,0-1 0,-1 1 0,1 0 0,0 0 0,0 0 0,-1 0 0,1 0 0,0 0 0,-1 0 0,1 0 0,-1 0 0,1 0 0,-1 0 0,0 0 0,1 0 0,-1 0 0,0 1 0,0-1 0,0 0 0,0 0 0,0 0 0,0 0 0,0 1 0,0-1 0,0 0 0,0 0 0,-1 2 0,-11 31 0,-20-2 0,26-29 0,1 1 0,1 1 0,-1-1 0,1 1 0,-1-1 0,1 1 0,1 1 0,-1-1 0,1 0 0,-5 11 0,8-15 0,0-1 0,0 1 0,0-1 0,0 0 0,0 1 0,0-1 0,0 1 0,0-1 0,0 0 0,1 1 0,-1-1 0,0 1 0,0-1 0,0 0 0,1 1 0,-1-1 0,0 0 0,0 1 0,1-1 0,-1 0 0,0 1 0,1-1 0,-1 0 0,0 0 0,1 1 0,-1-1 0,0 0 0,1 0 0,-1 0 0,1 1 0,-1-1 0,0 0 0,2 0 0,22 4 0,25-7 0,-36 1-533,0 0 0,0-1-1,19-7 1,34-21-5427,-38 13-3211</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40.071"/>
    </inkml:context>
    <inkml:brush xml:id="br0">
      <inkml:brushProperty name="width" value="0.025" units="cm"/>
      <inkml:brushProperty name="height" value="0.025" units="cm"/>
    </inkml:brush>
  </inkml:definitions>
  <inkml:trace contextRef="#ctx0" brushRef="#br0">1 245 11627,'0'0'16335,"5"4"-14231,-4-3-2042,-1 0 1,1-1-1,0 1 0,0 0 1,0-1-1,0 1 0,0-1 1,0 1-1,0-1 0,-1 1 1,2-1-1,-1 0 1,0 1-1,0-1 0,0 0 1,0 0-1,0 0 0,0 0 1,0 0-1,0 0 1,0 0-1,0 0 0,0 0 1,0 0-1,0-1 0,0 1 1,0 0-1,0-1 0,2 0 1,1-3 55,-1 0 1,1 0 0,-1-1-1,0 1 1,-1-1-1,5-8 1,48-118-119,-22 47 0,-22 143 0,-10-53 0,19 128 0,-17-120 0,1 0 0,0-1 0,1 0 0,0 0 0,0 0 0,2-1 0,11 18 0,-3-15-2258,-3-10-4164,2-4-8280</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42.785"/>
    </inkml:context>
    <inkml:brush xml:id="br0">
      <inkml:brushProperty name="width" value="0.025" units="cm"/>
      <inkml:brushProperty name="height" value="0.025" units="cm"/>
    </inkml:brush>
  </inkml:definitions>
  <inkml:trace contextRef="#ctx0" brushRef="#br0">21 71 7623,'0'0'3476,"-3"-10"-861,-12-51 2233,13 70-28,2 51-4665,12 226 3415,2 27-2517,-1-206-712,21 138 70,-25-204-314,1 1 1,2-1 0,30 68-1,3-11 21,-21-41 71,3-1 1,2-1-1,62 87 1,-11-36 384,52 61-312,-104-135-238,1-2 1,2-1 0,36 27-1,181 138 788,-199-164-786,1-2 1,1-2 0,83 28-1,-71-29 20,117 61-1,-159-73-41,1-2-1,0-1 1,1-1-1,44 12 1,96 8 5,-138-25 7,6 2-6,-1 2 0,39 14 1,-44-13 98,1 0 1,1-2 0,49 7 0,17-1-19,-61-7-77,0-2 0,32 0 0,-53-3-116,0 1 0,0-1 1,0 2-1,0-1 0,0 2 0,12 4 0,-15-4-249,0-1 0,1 0 0,-1 0 0,1-1 0,0 0 0,0-1-1,0 0 1,0 0 0,0-1 0,10-1 0,-14-1-7870</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43.813"/>
    </inkml:context>
    <inkml:brush xml:id="br0">
      <inkml:brushProperty name="width" value="0.025" units="cm"/>
      <inkml:brushProperty name="height" value="0.025" units="cm"/>
    </inkml:brush>
  </inkml:definitions>
  <inkml:trace contextRef="#ctx0" brushRef="#br0">0 1 16432,'0'0'11861,"6"9"-10505,-1 1-1172,1 1 0,-2 0 0,0 0 0,0 0 0,-1 0 0,0 1 0,-1 0-1,1 14 1,-2 32 41,-1-35-193,1 0 0,0 0 0,9 36 0,-9-55-56</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44.156"/>
    </inkml:context>
    <inkml:brush xml:id="br0">
      <inkml:brushProperty name="width" value="0.025" units="cm"/>
      <inkml:brushProperty name="height" value="0.025" units="cm"/>
    </inkml:brush>
  </inkml:definitions>
  <inkml:trace contextRef="#ctx0" brushRef="#br0">0 103 13933,'0'0'6887,"58"-5"-3588,-23-10-1089,1-4-512,1-1-545,4 2-833,-7 4-224,-5 5-96,-5 6 0,-5 3-929,-9 0-1313,-7 8-1281,-3 1-2915</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44.495"/>
    </inkml:context>
    <inkml:brush xml:id="br0">
      <inkml:brushProperty name="width" value="0.025" units="cm"/>
      <inkml:brushProperty name="height" value="0.025" units="cm"/>
    </inkml:brush>
  </inkml:definitions>
  <inkml:trace contextRef="#ctx0" brushRef="#br0">1 125 18097,'0'0'2050,"49"-27"416,-13 14 193,9-1-961,3-2-738,1-1-639,1 6-257,-5 1-1089,-4 2-2338,-8-1-3172</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54.136"/>
    </inkml:context>
    <inkml:brush xml:id="br0">
      <inkml:brushProperty name="width" value="0.025" units="cm"/>
      <inkml:brushProperty name="height" value="0.025" units="cm"/>
    </inkml:brush>
  </inkml:definitions>
  <inkml:trace contextRef="#ctx0" brushRef="#br0">0 1498 5637,'0'0'17142,"3"-4"-16694,-1 2-318,0 0-1,0 0 1,0 0-1,0 1 1,0-1-1,0 0 1,1 1 0,-1 0-1,0-1 1,1 1-1,-1 0 1,1 0-1,0 0 1,-1 1-1,1-1 1,0 1-1,-1-1 1,5 1-1,0-3 221,1 0 1,-1-1-1,0 1 0,1-2 0,-2 1 0,1-1 0,0 0 0,-1 0 0,0-1 0,0 1 0,8-12 1,223-274-36,12 11 0,403-351 0,-406 437-753,-240 187-535,-10 4-2083,-17 4-5039,15-1 5458,-7 0-4479</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49:54.510"/>
    </inkml:context>
    <inkml:brush xml:id="br0">
      <inkml:brushProperty name="width" value="0.025" units="cm"/>
      <inkml:brushProperty name="height" value="0.025" units="cm"/>
    </inkml:brush>
  </inkml:definitions>
  <inkml:trace contextRef="#ctx0" brushRef="#br0">0 151 12236,'0'0'11386,"8"-8"-10152,-5 4-1122,2-1 40,1-1 0,-1 1 1,1 1-1,0-1 1,0 1-1,0 0 0,0 0 1,1 0-1,0 1 0,8-3 1,62-20 830,-27 8-452,100-23-1,-148 40-497,0 1 0,0-1 0,-1 1 0,1 0 0,0-1 0,0 1 0,0 0-1,0 0 1,-1 0 0,1 0 0,0 0 0,0 0 0,0 1 0,-1-1 0,1 1-1,0-1 1,0 1 0,-1 0 0,1-1 0,0 1 0,-1 0 0,1 0 0,-1 0-1,1 1 1,-1-1 0,0 0 0,1 0 0,-1 1 0,0-1 0,0 1 0,0-1-1,0 1 1,0-1 0,0 1 0,0 2 0,1 4 140,-1 1 1,0-1-1,-1 1 0,0-1 1,-1 1-1,-2 13 0,-5 23 117,-2-1 0,-2 0 0,-22 52-1,-11 38-273,12 0-1710,16-45-3648,9-32-1529</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00.620"/>
    </inkml:context>
    <inkml:brush xml:id="br0">
      <inkml:brushProperty name="width" value="0.025" units="cm"/>
      <inkml:brushProperty name="height" value="0.025" units="cm"/>
    </inkml:brush>
  </inkml:definitions>
  <inkml:trace contextRef="#ctx0" brushRef="#br0">27 0 6022,'0'0'13452,"-4"7"-13083,-1 6-95,1 1 0,0 0 0,1 0 0,0 0 0,2 0 0,-1 0 0,2 1 0,1 24 0,0 8-15,3-1 0,1 1 0,13 51 0,48 134 34,-48-174-477,37 103 1621,-45-138-1133,1 0-1,1 0 1,2-1-1,27 35 1,9 6 217,-15-19 22,79 79 0,-90-98-323,0 1 1,-2 1 0,21 32-1,17 22 3,-19-34 270,3-2 1,1-1-1,2-3 1,2-1-1,2-3 0,55 31 1,-50-40-430,0-2 0,85 26 0,-61-30-64,-57-17 0,0 1 0,0 2 0,0 0 0,32 17 0,-28-12 0,1-1 0,1-2 0,0-1 0,0-1 0,0-2 0,37 4 0,-11-1 0,-32-6 0,1 0 0,29-2 0,-54-3-364,0 0 0,0 0 0,-1 0 0,1 0 1,-1 0-1,0 0 0,1 1 0,-1-1 0,0 1 0,0-1 0,-2 0 0,-19-8-7889</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2.180"/>
    </inkml:context>
    <inkml:brush xml:id="br0">
      <inkml:brushProperty name="width" value="0.025" units="cm"/>
      <inkml:brushProperty name="height" value="0.025" units="cm"/>
    </inkml:brush>
  </inkml:definitions>
  <inkml:trace contextRef="#ctx0" brushRef="#br0">87 0 13132,'0'0'3839,"-8"13"-973,-1-1-2232,-38 62 3196,44-67-3395,-1 0-1,1 0 1,0 1 0,1-1 0,0 1 0,0-1-1,1 1 1,-1 0 0,2-1 0,-1 11 0,2-17-392,-1 0 0,1 0 0,-1 0 0,1 1 0,0-1 0,0 0 1,-1 0-1,1 0 0,0 0 0,0 0 0,0-1 0,0 1 0,0 0 1,0 0-1,0-1 0,1 1 0,-1 0 0,0-1 0,0 1 0,0-1 1,1 0-1,-1 1 0,0-1 0,1 0 0,-1 0 0,0 0 1,1 0-1,-1 0 0,0 0 0,0 0 0,1 0 0,1-1 0,47-8 834,-41 6-783,-1-1 0,0 1 0,-1-2 0,1 1 0,-1-1 0,0-1 0,8-7 1,-11 10-60,-1 0 1,0 0-1,0 0 1,0-1-1,-1 1 1,1-1-1,-1 0 1,0 0-1,0 0 1,0 0-1,0 0 1,-1 0-1,1-1 1,-1 1-1,-1 0 1,2-6-1,-2 9-34,0 0 0,0 0 0,0 0 0,-1 1 0,1-1 0,0 0 0,0 0-1,0 1 1,-1-1 0,1 0 0,0 0 0,-1 1 0,1-1 0,-1 0 0,1 1 0,-1-1-1,1 1 1,-1-1 0,1 1 0,-1-1 0,0 1 0,1-1 0,-1 1 0,0-1 0,1 1-1,-1 0 1,0-1 0,1 1 0,-3-1 0,-30 0 6,25 3-8,0-1 0,1 1 0,-1 0 0,0 1 0,1 0 0,-8 4 0,10-5-13,1 1 1,-1 0-1,1 0 0,0 0 1,0 1-1,1-1 0,-1 1 1,1 0-1,0 0 0,0 0 1,0 0-1,0 1 0,1-1 0,-1 1 1,-2 7-1,6-11-133,-1 0 0,0 0-1,1 0 1,-1 0 0,1 0-1,-1-1 1,1 1 0,0 0-1,-1 0 1,1 0 0,0 0-1,-1-1 1,1 1 0,0 0 0,0-1-1,0 1 1,0 0 0,0-1-1,0 1 1,0-1 0,0 1-1,0-1 1,0 0 0,0 0 0,0 1-1,0-1 1,0 0 0,0 0-1,0 0 1,0 0 0,0 0-1,0 0 1,0 0 0,0 0 0,0-1-1,1 1 1,47-5-5491,-9-8-1163,1-2-3694</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01.875"/>
    </inkml:context>
    <inkml:brush xml:id="br0">
      <inkml:brushProperty name="width" value="0.025" units="cm"/>
      <inkml:brushProperty name="height" value="0.025" units="cm"/>
    </inkml:brush>
  </inkml:definitions>
  <inkml:trace contextRef="#ctx0" brushRef="#br0">194 96 10090,'0'0'16116,"-7"2"-11446,-22 6-3622,28-8-1034,0 1 0,0 0 0,0-1 0,0 1 0,0-1 1,0 1-1,0-1 0,0 0 0,-1 1 0,1-1 1,0 0-1,0 0 0,0 0 0,-1 0 0,1 0 1,0 0-1,0 0 0,0 0 0,-1 0 0,1-1 0,0 1 1,0 0-1,0-1 0,0 1 0,0-1 0,0 1 1,0-1-1,0 0 0,0 1 0,0-1 0,0 0 1,0 0-1,0 0 0,0 1 0,1-1 0,-2-2 0,-20-16 289,21 18-302,0 0-1,0 0 1,-1 0-1,1 1 1,0-1-1,0 0 1,-1 1 0,1-1-1,0 0 1,-1 1-1,1 0 1,-1-1-1,1 1 1,-1 0 0,1 0-1,-1-1 1,1 1-1,-1 0 1,1 1-1,-1-1 1,1 0 0,0 0-1,-1 1 1,1-1-1,-1 1 1,1-1-1,-2 2 1,2-1-1,0 0 0,0 1 1,0-1-1,0 1 0,1-1 0,-1 1 0,0-1 1,1 1-1,-1 0 0,1-1 0,0 1 0,-1 0 1,1-1-1,0 1 0,0 0 0,0-1 0,0 1 1,1 0-1,0 2 0,-1-1 0,0 0 0,1 0 0,-1 0-1,1 0 1,0 0 0,0 0 0,0 0 0,0 0 0,1 0 0,-1-1-1,1 1 1,0 0 0,-1-1 0,1 0 0,0 1 0,1-1 0,-1 0-1,0 0 1,1 0 0,-1 0 0,1-1 0,-1 1 0,1-1 0,0 1-1,0-1 1,-1 0 0,5 1 0,-5-3 0,-1 1 0,0-1 0,1 0 0,-1 0 0,0 0 0,0 0 0,1 0 0,-1 0 0,0-1 0,0 1 0,0 0 0,-1-1 0,1 1 0,0 0 0,0-1 0,-1 1 0,1-1 0,-1 1 0,1-1 0,-1 1 0,0-1 0,1 1 0,-1-1 0,0 0 0,0 1 0,0-1 0,0 1 0,-1-1 0,1-2 0,0-3 0,0-1 0,-1 0 0,1 0 0,-2 1 0,-1-10 0,3 18 0,0 0 0,0 0 0,0 0 0,0 0 0,-1 0 0,1 1 0,0-1 0,0 0 0,-1 0 0,1 0 0,-1 0 0,1 0 0,-1 0 0,1 0 0,-1-1 0,0 1 0,1 0 0,-1 0 0,0 0 0,0-1 0,1 1 0,-1 0 0,0-1 0,0 1 0,0 0 0,0-1 0,0 1 0,0-1 0,0 0 0,0 1 0,0-1 0,0 0 0,0 1 0,0-1 0,0 0 0,0 0 0,0 0 0,-1 0 0,1 0 0,0 0 0,0-1 0,0 1 0,0 0 0,0 0 0,0-1 0,0 1 0,0-1 0,0 1 0,0-1 0,0 1 0,0-1 0,0 0 0,1 1 0,-1-1 0,0 0 0,0 1 0,0-1 0,1 0 0,-1 0 0,1 0 0,-1 0 0,0 0 0,1 0 0,0 0 0,-1 0 0,1 0 0,-1-1 0,0 31 0,1 0 0,6 38 0,-13-85 0,-1 1 0,-16-26 0,-7-18 0,38 72 0,0 0 0,1 0 0,1-1 0,-1 0 0,2-1 0,16 14 0,-25-22 0,-1-1 0,0 0 0,1 1 0,-1-1 0,0 0 0,1 0 0,-1 1 0,0-1 0,1 0 0,-1 0 0,1 0 0,-1 1 0,0-1 0,1 0 0,-1 0 0,1 0 0,-1 0 0,1 0 0,-1 0 0,1 0 0,-1 0 0,0 0 0,1 0 0,-1 0 0,1 0 0,-1 0 0,1-1 0,-1 1 0,0 0 0,1 0 0,-1 0 0,0-1 0,1 1 0,-1 0 0,1 0 0,-1-1 0,0 1 0,1-1 0,4-20 0,-7-29 0,-9 5 0,11 42 0,-1 1 0,0-1 0,0 1 0,0-1 0,0 1 0,0 0 0,0-1 0,0 1 0,-1 0 0,1 0 0,-1 0 0,0 0 0,0 0 0,1 0 0,-4-2 0,3 10 0,2-1 0,-1 0 0,0 1 0,1-1 0,0 0 0,1 6 0,1 9 0,1 1 0,9 28 0,-5-23 0,-11-45 0,3 7 0,-1 1 0,-1 0 0,0 0 0,0 0 0,-6-12 0,7 21 0,2 7 0,7 15 0,-6-15 0,1-1 0,0 1 0,0 0 0,1-1 0,-1 0 0,1 1 0,6 6 0,-5-66 0,-16-3 0,8 45 0,9 38 0,16 37-96,-21-60 25,1 1 0,0-1 0,0 0 0,0 0 0,1 1 0,-1-1 0,0 0 0,1 0 0,-1 0 0,1 0 0,0-1 0,0 1 0,0 0 0,0-1 0,0 1 0,0-1 0,0 0-1,0 1 1,0-1 0,1 0 0,-1-1 0,4 2 0,3-4-4856,-2-6-2702</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26.930"/>
    </inkml:context>
    <inkml:brush xml:id="br0">
      <inkml:brushProperty name="width" value="0.025" units="cm"/>
      <inkml:brushProperty name="height" value="0.025" units="cm"/>
    </inkml:brush>
  </inkml:definitions>
  <inkml:trace contextRef="#ctx0" brushRef="#br0">21 0 4740,'-6'7'1122,"1"-2"-802,2 4-224,0-2-96,2 2 0,-1-3 0,2 1-192,0-4-865</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28.330"/>
    </inkml:context>
    <inkml:brush xml:id="br0">
      <inkml:brushProperty name="width" value="0.025" units="cm"/>
      <inkml:brushProperty name="height" value="0.025" units="cm"/>
    </inkml:brush>
  </inkml:definitions>
  <inkml:trace contextRef="#ctx0" brushRef="#br0">2959 103 7239,'-8'-3'-192,"-50"-19"1133,0 2 1,-1 3-1,-82-12 1,107 24-710,0 1-1,0 2 1,0 2 0,0 1 0,0 1 0,0 2 0,-63 16 0,-9 15-453,-161 77 0,-90 77 652,192-93 369,5 8 1,-207 173-1,282-201-442,2 3 0,5 3 0,3 4 0,4 3 0,-83 136 0,94-122-351,4 4 1,-62 168-1,95-211 53,4 0 1,3 1-1,2 2 0,3-1 1,-3 134-1,15-168-33,1 0 0,1 0 1,2 0-1,2-1 0,1 0 0,1 0 1,1-1-1,2 0 0,1-1 0,1 0 1,2-1-1,0-1 0,28 34 0,-25-38-22,0-2-1,2 0 1,1-1-1,0-1 1,1-2-1,1 0 1,0-1-1,2-1 1,-1-2-1,2 0 0,0-2 1,0-1-1,1-1 1,53 9-1,-16-10 43,0-3 0,0-3 0,1-3 0,-1-2-1,0-4 1,87-19 0,6-13 150,210-80-1,-184 46-20,-4-8 0,-2-8 1,-5-8-1,-5-6 0,-4-9 0,-5-6 0,-5-7 0,-6-6 1,212-244-1,-280 276 33,-4-2 1,111-200-1,-144 219 3,-5-1-1,-3-2 1,-4-2 0,32-140 0,-56 197 52,-2 0 0,-1 1 0,-1-1 0,-2-1 0,-1 1 0,-7-49 0,5 64-148,-2 1 0,1 0 0,-2 0 0,0 1 0,-1-1 0,0 1 0,-1 1 0,-1-1 0,0 1 0,0 0 0,-1 1 0,-1 0 0,0 0 0,0 1 0,-19-14 1,4 7-67,0 1 0,-1 2 0,0 0 0,-1 2 0,-1 1 1,0 1-1,0 1 0,-1 2 0,-49-7 0,-24 4 20,-148 3 0,205 8-17,-144 4-62,0 10 0,1 7 1,1 9-1,-264 78 1,332-71-918,2 6 0,-125 66-1,-60 55-5492,133-64-2491</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1.518"/>
    </inkml:context>
    <inkml:brush xml:id="br0">
      <inkml:brushProperty name="width" value="0.025" units="cm"/>
      <inkml:brushProperty name="height" value="0.025" units="cm"/>
    </inkml:brush>
  </inkml:definitions>
  <inkml:trace contextRef="#ctx0" brushRef="#br0">0 1 6662,'0'0'11606,"2"9"-10095,-1-3-1256,0 0 1,1-1-1,0 1 0,0-1 1,1 0-1,-1 0 1,1 0-1,0 0 1,0 0-1,1-1 1,-1 1-1,1-1 0,0 0 1,0 0-1,1 0 1,-1 0-1,1-1 1,0 0-1,8 4 1,26 14 612,0-2 1,1-2 0,59 17 0,133 24-136,-159-41-596,6 1-104,817 203 1690,-840-206-1415,1-2-1,0-3 1,0-2-1,77 0 1,-111-13-1209,-22 5 791,-1-1 0,0 1-1,0 0 1,1-1 0,-1 1 0,0 0 0,0-1 0,1 1 0,-1-1 0,0 1 0,0 0 0,0-1 0,0 1 0,0-1 0,0 1-1,0-1 1,0 1 0,0 0 0,0-1 0,0 1 0,0-1 0,0 1 0,0-1 0,0 1 0,0 0 0,0-1 0,-1 1 0,1-1 0,0 0-1,-2-1-593,0-1-1,0 0 1,0 1-1,-1 0 1,1-1-1,0 1 1,-1 0-1,0 0 1,1 0-1,-1 1 1,-3-3-1,-33-15-7377</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2.048"/>
    </inkml:context>
    <inkml:brush xml:id="br0">
      <inkml:brushProperty name="width" value="0.025" units="cm"/>
      <inkml:brushProperty name="height" value="0.025" units="cm"/>
    </inkml:brush>
  </inkml:definitions>
  <inkml:trace contextRef="#ctx0" brushRef="#br0">205 359 12364,'0'0'3229,"-8"10"-1462,2-4-1393,1 1 0,0 0-1,1 0 1,0 1 0,0-1 0,0 1-1,1 0 1,0 0 0,0 0-1,1 0 1,0 0 0,-1 14-1,3-14-11,0 1-1,1-1 1,0 0-1,0 0 0,1 0 1,0 0-1,0 0 1,1 0-1,0 0 1,1-1-1,7 13 0,-9-16-261,0-1-1,0 0 0,1-1 0,-1 1 0,1 0 0,0-1 0,0 1 1,0-1-1,0 0 0,0 0 0,0 0 0,1 0 0,-1-1 0,1 1 1,-1-1-1,1 0 0,0 0 0,-1 0 0,1-1 0,0 1 0,0-1 1,-1 0-1,1 0 0,0 0 0,0 0 0,-1-1 0,1 0 0,4-1 1,-5 1-5,1-1 0,-1 1 1,0-1-1,0 0 0,0 0 1,0 0-1,-1 0 0,1-1 1,-1 1-1,1-1 1,-1 0-1,0 0 0,0 1 1,0-1-1,0-1 0,-1 1 1,1 0-1,-1 0 0,1 0 1,-1-1-1,0 1 0,-1-1 1,1 1-1,0-6 1,1-8 127,-1 1 0,0-1 1,-3-30-1,0 30-217,-2 1 1,0 0-1,-1-1 0,0 1 0,-1 1 0,-1-1 0,-1 1 0,0 1 0,-1-1 0,0 1 1,-16-17-1,-8-7-11,-2 1 0,-57-47 0,14 23 5,77 55 0,10 3 0,21 1 0,-23 2 0,143-12 0,-94 6 0,0 2 0,0 2 0,64 7 0,-105-3-195,1 2 1,-1 0-1,0 0 0,-1 1 1,1 1-1,21 12 0,77 56-3493,-62-38 1303,-6-8-5842</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5.938"/>
    </inkml:context>
    <inkml:brush xml:id="br0">
      <inkml:brushProperty name="width" value="0.025" units="cm"/>
      <inkml:brushProperty name="height" value="0.025" units="cm"/>
    </inkml:brush>
  </inkml:definitions>
  <inkml:trace contextRef="#ctx0" brushRef="#br0">3 0 10666,'0'0'18434,"0"13"-17730,-2 76-168,1 100 1013,3-164-1403,1 1 0,0 0 1,2-1-1,1 0 1,11 30-1,-16-52-146,0 0 0,0 0 0,1 0 0,-1 0 0,1 0 0,0 0 0,0-1 0,0 1 0,0-1 0,0 1 0,1-1 0,-1 0 0,1 0 0,-1 0 0,1 0 0,0 0 0,0-1 0,0 1 0,0-1 0,3 1 0,-4-1 0,0-1 0,1 0 0,-1 0 0,0 0 0,0-1 0,1 1 0,-1-1 0,0 1 0,0-1 0,0 0 0,0 0 0,0 1 0,0-2 0,0 1 0,0 0 0,0 0 0,0 0 0,0-1 0,-1 1 0,1-1 0,0 0 0,-1 1 0,1-1 0,-1 0 0,0 0 0,0 0 0,0 0 0,0 0 0,1-3 0,5-12 0,0 0 0,-1-1 0,-1 0 0,-1 0 0,3-29 0,-6 37 0,7 115 0,-7-99 0,-1-1 0,1 0 0,-1 1 0,2-1 0,-1 0 0,0 0 0,4 7 0,-4-11 0,0 0 0,-1 0 0,1 0 0,0 1 0,0-2 0,0 1 0,0 0 0,0 0 0,0 0 0,0 0 0,0-1 0,0 1 0,0 0 0,0-1 0,1 1 0,-1-1 0,0 1 0,0-1 0,1 0 0,-1 1 0,0-1 0,0 0 0,1 0 0,-1 0 0,0 0 0,1 0 0,-1 0 0,0-1 0,1 1 0,-1 0 0,0-1 0,0 1 0,1 0 0,-1-1 0,0 0 0,0 1 0,2-2 0,9-6 0,-1-1 0,1 0 0,-1-1 0,-1 0 0,0 0 0,0-1 0,-1-1 0,9-15 0,12-11 0,-25 30 0,17-18 0,-21 26 0,0-1 0,-1 0 0,1 0 0,0 0 0,0 1 0,0-1 0,0 0 0,-1 1 0,1-1 0,0 1 0,0-1 0,0 1 0,0-1 0,0 1 0,0 0 0,1 0 0,-1-1 0,0 1 0,0 0 0,0 0 0,0 0 0,0 0 0,1 0 0,0 3 0,-1 0 0,0 0 0,0 0 0,0 0 0,0-1 0,-1 1 0,1 0 0,-1 0 0,0 1 0,0-1 0,0 0 0,0 3 0,0 1 0,0 19 0,0-16 0,0-1 0,1 0 0,0 1 0,3 13 0,-4-22 0,0-1 0,0 1 0,0-1 0,0 1 0,0-1 0,1 1 0,-1-1 0,0 1 0,0-1 0,1 0 0,-1 1 0,0-1 0,1 1 0,-1-1 0,0 0 0,1 1 0,-1-1 0,0 1 0,1-1 0,-1 0 0,1 0 0,-1 1 0,1-1 0,-1 0 0,1 0 0,-1 0 0,1 1 0,-1-1 0,1 0 0,-1 0 0,1 0 0,0 0 0,17-10 0,14-28 0,-29 34 0,2-3 0,21-25 0,-25 31 0,0 0 0,0 0 0,0 0 0,0 0 0,0 0 0,0 1 0,0-1 0,0 0 0,1 0 0,-1 1 0,0-1 0,0 1 0,1-1 0,-1 1 0,0 0 0,1-1 0,-1 1 0,0 0 0,1 0 0,-1 0 0,0 0 0,1 0 0,-1 0 0,2 1 0,-2 2 0,1 0 0,-1 0 0,0 0 0,0 0 0,0 0 0,-1 1 0,1-1 0,-1 0 0,0 1 0,0-1 0,0 1 0,0-1 0,0 0 0,-2 4 0,2 3 0,0-3-1,1-2-140,-1 0 0,1 0 0,-1 0 0,-1 0 0,1 0 0,-1-1 0,0 1 0,-2 8-1,-3-17-7161,1-12 1166,4 12 3391,-5-21-12372</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6.293"/>
    </inkml:context>
    <inkml:brush xml:id="br0">
      <inkml:brushProperty name="width" value="0.025" units="cm"/>
      <inkml:brushProperty name="height" value="0.025" units="cm"/>
    </inkml:brush>
  </inkml:definitions>
  <inkml:trace contextRef="#ctx0" brushRef="#br0">1 0 9865,'0'0'19667</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6.635"/>
    </inkml:context>
    <inkml:brush xml:id="br0">
      <inkml:brushProperty name="width" value="0.025" units="cm"/>
      <inkml:brushProperty name="height" value="0.025" units="cm"/>
    </inkml:brush>
  </inkml:definitions>
  <inkml:trace contextRef="#ctx0" brushRef="#br0">36 230 14382,'0'0'10767,"9"-10"-9443,21-22 325,-9 10-101,0-1 0,32-45 1,-52 67-1549,0-1 0,1 1 0,-1-1 0,0 0 0,0 1 0,-1-1 0,1 0 0,0 1 0,-1-1 0,1 0 0,-1 0 0,1 0 0,-1 1 0,0-1 0,0 0 0,1 0 0,-1 0 0,-1 0 0,1 0 0,0 0 0,0 1 0,-1-1 0,1 0 0,-1 0 0,0 0 0,1 1 0,-1-1 0,0 0 0,0 1 0,0-1 0,0 1 0,0-1 0,-1 1 0,1-1 0,0 1 0,-1 0 0,1 0 0,-1-1 0,1 1 0,-1 0 0,1 0 0,-4-1 0,2 1 0,-1 0 0,1 0 0,-1 1 0,1-1 0,-1 1 0,1-1 0,-1 1 0,1 0 0,-1 1 0,1-1 0,-1 1 0,1-1 0,-1 1 0,1 0 0,0 0 0,-1 0 0,1 1 0,0-1 0,0 1 0,0 0 0,0 0 0,-5 4 0,1 2 0,-1 0 0,2 0 0,-1 1 0,1 0 0,0 1 0,1-1 0,-8 20 0,11-23 0,-1 1 0,1-1 0,0 1 0,1-1 0,-1 1 0,1 0 0,1 0 0,-1 0 0,1 0 0,1 0 0,-1 0 0,1-1 0,2 11 0,-1-14 0,0-1 0,-1 1 0,1-1 0,0 0 0,0 0 0,0 0 0,1 0 0,-1 0 0,0 0 0,1-1 0,-1 1 0,1-1 0,0 1 0,-1-1 0,1 0 0,0 0 0,0-1 0,0 1 0,-1 0 0,1-1 0,0 0 0,0 1 0,5-2 0,4 2 0,0-1 0,0-1 0,0 0 0,18-4 0,8-8-2056,-30 9 882,-1 1 1,0-2 0,0 1 0,0-1-1,0 0 1,-1 0 0,0-1 0,0 0-1,7-8 1,2-9-6690</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7.040"/>
    </inkml:context>
    <inkml:brush xml:id="br0">
      <inkml:brushProperty name="width" value="0.025" units="cm"/>
      <inkml:brushProperty name="height" value="0.025" units="cm"/>
    </inkml:brush>
  </inkml:definitions>
  <inkml:trace contextRef="#ctx0" brushRef="#br0">104 89 10890,'0'0'17521,"-10"2"-15706,-30 5-491,38-6-1281,-1 0 1,1 0-1,-1 0 1,1 1-1,0-1 1,0 1-1,0-1 1,0 1-1,0 0 1,0 0-1,0 0 1,1 0-1,-1 0 1,1 0-1,-1 0 1,1 0-1,0 1 1,0-1-1,-2 4 1,-9 44 302,12-48-345,-1 0-1,0-1 0,1 1 0,-1 0 0,1 0 0,0 0 0,-1 0 0,1 0 0,0-1 0,0 1 0,0 0 0,1 0 0,-1 0 0,0 0 0,1 0 0,-1 0 0,1-1 0,0 1 0,-1 0 0,1 0 0,0-1 0,0 1 0,0-1 0,0 1 0,1-1 0,-1 1 0,0-1 0,2 2 0,2-1 0,1 0 0,-1-1 0,0 0 0,0 0 0,1 0 0,-1-1 0,0 0 0,11 0 0,-6-1 0,0 0 0,1-1 0,-1 0 0,0-1 0,0 0 0,18-8 0,18-6 0,-45 16 0,0 1 0,0-1 0,0 0 0,0 0 0,0 0 0,-1 0 0,1 0 0,0 0 0,0 0 0,-1 0 0,1 0 0,-1 0 0,1 0 0,-1 0 0,1 0 0,-1-1 0,0 1 0,0 0 0,1 0 0,-1 0 0,0-1 0,0 1 0,0 0 0,0 0 0,-1 0 0,1-1 0,0 1 0,0 0 0,-1-2 0,-11-48 0,8 35 0,4 15 0,-1 0 0,1-1 0,-1 1 0,1 0 0,0-1 0,-1 1 0,1-1 0,0 1 0,0-1 0,0 1 0,0 0 0,0-1 0,0 1 0,1-1 0,-1 1 0,0-1 0,1 1 0,-1 0 0,1-1 0,0 1 0,-1 0 0,1-1 0,0 1 0,0 0 0,0 0 0,-1 0 0,1 0 0,2-1 0,0 0 0,1 1 0,-1 0 0,1 0 0,-1 1 0,1-1 0,0 1 0,-1-1 0,1 1 0,4 1 0,33-5 0,-36 3-153,-1 0 1,1-1-1,0 1 0,0-1 0,-1 0 1,9-6-1,-11 7-150,-1-1 0,1 1 1,0-1-1,-1 0 0,1 1 0,-1-1 0,0 0 0,1 0 0,-1 0 1,0 0-1,1-3 0,3-10-8735</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7.930"/>
    </inkml:context>
    <inkml:brush xml:id="br0">
      <inkml:brushProperty name="width" value="0.025" units="cm"/>
      <inkml:brushProperty name="height" value="0.025" units="cm"/>
    </inkml:brush>
  </inkml:definitions>
  <inkml:trace contextRef="#ctx0" brushRef="#br0">123 54 6887,'0'0'16559,"-10"-4"-13964,-36-12-449,44 16-2085,1 0 0,-1 0 0,1 0 1,-1 0-1,1 0 0,-1 1 0,1-1 1,0 0-1,-1 1 0,1-1 1,-1 1-1,1-1 0,0 1 0,-1 0 1,1 0-1,0-1 0,0 1 0,-1 0 1,1 0-1,0 0 0,0 0 0,0 0 1,0 1-1,0-1 0,1 0 0,-2 2 1,-14 36 337,14-34-312,-1 7 15,0-1 0,0 1 0,1-1 1,1 1-1,0 0 0,0 0 0,1 0 0,1 0 0,2 13 0,-3-22-86,1 0 1,-1 0-1,1 0 1,0 0 0,1 0-1,-1 0 1,0 0-1,1 0 1,0 0-1,-1-1 1,1 1-1,0-1 1,0 1 0,1-1-1,-1 0 1,0 0-1,1 0 1,-1 0-1,1 0 1,0 0-1,0-1 1,0 1 0,0-1-1,0 0 1,0 0-1,0 0 1,0 0-1,0-1 1,0 1-1,0-1 1,0 0 0,1 1-1,-1-2 1,0 1-1,0 0 1,0-1-1,6-1 1,-2 0 4,1 0 1,-1-1-1,0 0 0,0 0 1,-1 0-1,1-1 0,-1 0 1,1-1-1,-1 1 0,-1-1 1,1 0-1,-1-1 1,0 1-1,0-1 0,0 0 1,-1-1-1,0 1 0,0-1 1,4-10-1,-2 6 9,-2 0 1,1 0-1,-2 0 0,1 0 0,-2-1 0,1 1 1,-1-1-1,-1 0 0,0 0 0,-1 0 1,-3-22-1,3 32-33,0 1-1,-1 0 1,1 0 0,-1-1-1,1 1 1,-1 0 0,1 0-1,-1 0 1,0 0 0,0 0 0,1 0-1,-1 0 1,0 0 0,0 0-1,0 0 1,0 1 0,0-1-1,0 0 1,-1 0 0,1 1-1,0-1 1,0 1 0,0-1-1,-1 1 1,1 0 0,0-1 0,0 1-1,-1 0 1,1 0 0,0 0-1,-1 0 1,1 0 0,0 0-1,0 0 1,-1 1 0,1-1-1,0 0 1,0 1 0,-1-1-1,1 1 1,0-1 0,0 1-1,0-1 1,0 1 0,0 0 0,0 0-1,0-1 1,0 1 0,0 0-1,0 0 1,0 0 0,0 0-1,1 0 1,-1 0 0,0 1-1,1-1 1,-2 2 0,0 5-397,0-1 0,0 1 1,0-1-1,1 1 0,0 10 1,6 10-3501,-5-27 3476,1 0 1,-1 0-1,1 0 0,-1 0 1,1 0-1,0 0 0,0 0 1,-1 0-1,1 0 0,0 0 1,0-1-1,0 1 0,0 0 1,0-1-1,0 1 0,0 0 1,0-1-1,0 0 0,2 1 1,10 0-6587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2.555"/>
    </inkml:context>
    <inkml:brush xml:id="br0">
      <inkml:brushProperty name="width" value="0.025" units="cm"/>
      <inkml:brushProperty name="height" value="0.025" units="cm"/>
    </inkml:brush>
  </inkml:definitions>
  <inkml:trace contextRef="#ctx0" brushRef="#br0">125 6 18898,'0'0'3737,"-10"4"-315,4-2-3048,-55 28 3230,57-28-3451,0 0-1,1 0 1,0 1-1,-1-1 1,1 1-1,0-1 1,0 1-1,1 0 1,-1 0-1,1 1 1,-1-1 0,1 0-1,0 1 1,0-1-1,0 1 1,-1 5-1,3-9-156,0 0 1,0 1-1,1-1 0,-1 0 0,0 1 0,0-1 1,1 0-1,-1 1 0,0-1 0,0 0 0,1 1 1,-1-1-1,0 0 0,1 0 0,-1 0 0,0 1 1,1-1-1,-1 0 0,0 0 0,1 0 0,-1 0 1,1 0-1,-1 0 0,0 0 0,1 0 0,-1 1 1,1-1-1,-1 0 0,0-1 0,1 1 0,-1 0 1,0 0-1,1 0 0,-1 0 0,1 0 0,-1 0 1,0 0-1,1-1 0,-1 1 0,0 0 0,1 0 1,-1 0-1,1-1 0,19-7-37,-9-1-31,-1 0-1,0-1 1,0 0-1,-1 0 1,0-1-1,12-20 1,-20 30-136,-8 9-70,-7 8 230,10-13 50,1 0 0,0 1 0,0-1 0,0 1-1,0 0 1,0 0 0,1 0 0,0 0 0,-1 0 0,2 1 0,-1-1 0,0 1 0,-1 8 0,4-12-101,-1 0 0,1-1 1,0 1-1,-1-1 0,1 1 0,0-1 1,-1 1-1,1-1 0,0 1 1,0-1-1,-1 1 0,1-1 1,0 0-1,0 0 0,0 1 0,0-1 1,0 0-1,-1 0 0,1 0 1,0 0-1,0 0 0,0 0 1,0 0-1,0 0 0,1-1 0,25-1-3794,-2-5-1338,0-5-1992</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8.457"/>
    </inkml:context>
    <inkml:brush xml:id="br0">
      <inkml:brushProperty name="width" value="0.025" units="cm"/>
      <inkml:brushProperty name="height" value="0.025" units="cm"/>
    </inkml:brush>
  </inkml:definitions>
  <inkml:trace contextRef="#ctx0" brushRef="#br0">33 0 9289,'0'0'9545,"-4"10"-4960,-2 8-4238,0 0-1,1 0 1,1 1-1,1-1 1,0 1-1,2 0 0,0 0 1,1 0-1,1-1 1,3 23-1,9 28 1717,29 99 0,4 16-652,-52-292-1411,-25-323 0,31 425 0,0 0 0,0 0 0,0 0 0,1 1 0,0-1 0,0 0 0,1 1 0,-1-1 0,1 1 0,0-1 0,1 1 0,-1 0 0,7-9 0,-6 11 0,0 0 0,0 0 0,1 0 0,-1 1 0,1 0 0,0-1 0,0 1 0,-1 1 0,1-1 0,0 0 0,1 1 0,-1 0 0,0 0 0,0 0 0,0 1 0,1-1 0,-1 1 0,8 0 0,-9 0 0,1 0 0,-1 0 0,1 1 0,-1-1 0,0 0 0,1 1 0,-1 0 0,0 0 0,1 0 0,-1 0 0,0 1 0,0-1 0,0 1 0,0 0 0,0 0 0,-1 0 0,1 0 0,0 0 0,-1 0 0,5 6 0,-5-4 0,0 0 0,0 0 0,-1 0 0,1 0 0,-1 0 0,0 1 0,0-1 0,0 0 0,-1 1 0,1-1 0,-1 1 0,0-1 0,-1 0 0,1 1 0,-1-1 0,-1 6 0,0-2 0,-1-1 0,0 0 0,0 0 0,0 0 0,-1-1 0,0 1 0,-1-1 0,1 0 0,-1 0 0,0 0 0,-1 0 0,1-1 0,-1 0 0,-8 5 0,9-7 0,0 1 0,0-1 0,0 0 0,0 0 0,-1 0 0,1-1 0,-1 0 0,1 0 0,-1 0 0,0-1 0,0 0 0,0 0 0,0 0 0,0-1 0,0 0 0,0 0 0,0-1 0,-9-1 0,13 2-166,1-1 0,-1 0 0,0 0 0,0 0 0,1 0 0,-1 0 0,0 0 1,1 0-1,0 0 0,-1-1 0,1 1 0,0-1 0,-1 1 0,1-1 0,0 1 0,0-1 0,0 0 0,0 1 0,0-1 0,1 0 0,-1 0 0,1 0 1,-1 1-1,1-1 0,-1 0 0,1 0 0,0 0 0,0 0 0,0-3 0,0 2-252,1 0 0,-1 0 0,1 0 1,-1 1-1,1-1 0,0 0 0,0 1 0,0-1 0,0 0 0,0 1 0,1-1 1,-1 1-1,1-1 0,0 1 0,-1 0 0,1 0 0,0 0 0,1 0 1,1-2-1,19-10-6810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8.812"/>
    </inkml:context>
    <inkml:brush xml:id="br0">
      <inkml:brushProperty name="width" value="0.025" units="cm"/>
      <inkml:brushProperty name="height" value="0.025" units="cm"/>
    </inkml:brush>
  </inkml:definitions>
  <inkml:trace contextRef="#ctx0" brushRef="#br0">1 1 9865,'0'0'897</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9.297"/>
    </inkml:context>
    <inkml:brush xml:id="br0">
      <inkml:brushProperty name="width" value="0.025" units="cm"/>
      <inkml:brushProperty name="height" value="0.025" units="cm"/>
    </inkml:brush>
  </inkml:definitions>
  <inkml:trace contextRef="#ctx0" brushRef="#br0">59 1 16111,'0'0'10447,"-3"11"-8733,-5 34-965,2 0 0,1 0 1,3 1-1,2-1 0,7 59 0,-6-92-749,1 1 0,0-1 0,0 0 0,2 0 0,-1 0 0,2 0 0,-1-1 0,2 0 0,7 13 0,-13-24 0,0 0 0,0 1 0,0-1 0,0 0 0,0 0 0,0 0 0,0 0 0,1 0 0,-1 0 0,0 0 0,0 0 0,0 1 0,0-1 0,0 0 0,0 0 0,0 0 0,1 0 0,-1 0 0,0 0 0,0 0 0,0 0 0,0 0 0,0 0 0,0 0 0,1 0 0,-1 0 0,0 0 0,0 0 0,0 0 0,0 0 0,0 0 0,1 0 0,-1 0 0,0 0 0,0 0 0,0 0 0,0 0 0,0 0 0,0 0 0,1 0 0,-1-1 0,0 1 0,0 0 0,0 0 0,0 0 0,0 0 0,0 0 0,0 0 0,0 0 0,0 0 0,1-1 0,-1 1 0,0 0 0,0 0 0,0 0 0,0 0 0,0 0 0,0-1 0,0 1 0,0 0 0,2-16 0,-3-19 0,-1 23 0,0 0 0,-1 1 0,-1 0 0,0-1 0,0 1 0,-1 0 0,0 1 0,-1-1 0,-1 1 0,1 0 0,-2 1 0,1 0 0,-10-10 0,17 19 0,-1 0 0,1 0 0,0-1 0,0 1 0,0 0 0,0 0 0,-1-1 0,1 1 0,0 0 0,0 0 0,-1 0 0,1 0 0,0-1 0,0 1 0,-1 0 0,1 0 0,0 0 0,0 0 0,-1 0 0,1 0 0,0 0 0,-1 0 0,1 0 0,0 0 0,0 0 0,-1 0 0,1 0 0,0 0 0,-1 0 0,1 0 0,0 0 0,0 0 0,-1 0 0,1 0 0,0 0 0,0 0 0,-1 1 0,1 11 0,13 18 0,-9-27 0,0-1 0,0 1 0,0-1 0,0 0 0,0 0 0,0 0 0,0-1 0,1 1 0,-1-1 0,1 0 0,-1 0 0,1-1 0,-1 1 0,1-1 0,-1 0 0,1 0 0,-1-1 0,1 1 0,-1-1 0,1 0 0,4-2 0,-1 1 0,0-1 0,-1 0 0,1 0 0,-1-1 0,0 0 0,0 0 0,0 0 0,-1-1 0,1 0 0,-1-1 0,6-6 0,-5 2 0,1-1 0,-1 0 0,-1 0 0,10-24 0,-8 16 0,-5 69 0,-6-8 0,1-19 0,1 1 0,3 38 0,-2-60 2,1 0 0,-1 0 0,1 0 0,-1 0 0,1 0 0,0 0 0,0 0 1,0-1-1,0 1 0,0 0 0,1-1 0,-1 1 0,0 0 0,1-1 0,-1 0 0,1 1 0,0-1 0,-1 0 0,1 0 0,0 0 0,0 0 0,0 0 0,0 0 1,-1-1-1,1 1 0,0-1 0,0 1 0,0-1 0,0 0 0,0 1 0,1-1 0,2-1 0,-2 1-17,0 0 0,0 0 1,0 0-1,0-1 0,0 1 0,0-1 0,-1 0 1,1 0-1,0 0 0,0 0 0,-1 0 0,1 0 1,-1-1-1,1 0 0,-1 1 0,1-1 1,-1 0-1,0 0 0,0 0 0,0 0 0,0-1 1,2-3-1,3-17-2448,-4-3-3397,-3-5-3962</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39.642"/>
    </inkml:context>
    <inkml:brush xml:id="br0">
      <inkml:brushProperty name="width" value="0.025" units="cm"/>
      <inkml:brushProperty name="height" value="0.025" units="cm"/>
    </inkml:brush>
  </inkml:definitions>
  <inkml:trace contextRef="#ctx0" brushRef="#br0">0 0 7944,'0'0'24118</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0.220"/>
    </inkml:context>
    <inkml:brush xml:id="br0">
      <inkml:brushProperty name="width" value="0.025" units="cm"/>
      <inkml:brushProperty name="height" value="0.025" units="cm"/>
    </inkml:brush>
  </inkml:definitions>
  <inkml:trace contextRef="#ctx0" brushRef="#br0">0 17 15278,'0'0'7101,"0"9"-4187,10 73 1488,-9-74-4123,0-1 0,1 1 1,0-1-1,1 0 0,-1 0 1,2 0-1,-1 0 0,1 0 0,0-1 1,6 9-1,-8-14-279,-1 0 0,1 0 0,-1 1 0,1-2 0,0 1 0,0 0 0,0 0 0,0 0 0,-1-1 0,1 1 0,0-1 0,0 0 0,0 1 0,0-1 0,0 0 0,0 0 0,0 0 0,0-1 0,0 1 0,0 0 0,0-1 0,0 1 0,0-1 0,0 0 0,0 1 0,-1-1 0,1 0 0,0 0 0,-1 0 0,1 0 0,0-1 0,-1 1 0,1 0 0,-1-1 0,0 1 0,2-3 0,7-7 0,0 0 0,-1-1 0,12-19 0,-18 26 0,8-14 0,-9 14 0,1 0 0,-1 0 0,1 0 0,0 1 0,0-1 0,1 1 0,-1 0 0,7-6 0,-10 10 0,0 0 0,1 0 0,-1 0 0,0 0 0,0 0 0,1 0 0,-1 0 0,0 0 0,1 0 0,-1 0 0,0 0 0,0 0 0,1 0 0,-1 0 0,0 0 0,1 0 0,-1 0 0,0 0 0,0 1 0,1-1 0,-1 0 0,0 0 0,0 0 0,1 0 0,-1 0 0,0 1 0,0-1 0,0 0 0,1 0 0,-1 0 0,0 1 0,0-1 0,0 0 0,0 0 0,1 1 0,-1-1 0,0 0 0,0 1 0,0-1 0,0 0 0,0 0 0,0 1 0,0-1 0,0 1 0,3 15 0,-2-13 0,1 29 0,-2-25 0,0 0 0,1 1 0,0-1 0,0 0 0,0 0 0,1 0 0,0 0 0,1 0 0,3 8 0,-6-14 0,1 0 0,0 0 0,-1-1 0,1 1 0,-1 0 0,1-1 0,0 1 0,-1-1 0,1 1 0,0-1 0,0 1 0,-1-1 0,1 1 0,0-1 0,0 0 0,0 1 0,0-1 0,-1 0 0,1 0 0,0 0 0,0 1 0,0-1 0,0 0 0,0 0 0,0 0 0,0-1 0,-1 1 0,1 0 0,1 0 0,26-20 0,11-32 0,-39 52 0,20-37 0,-15 27 0,0 0 0,1 0 0,-1 1 0,2 0 0,-1 0 0,2 0 0,9-9 0,-17 17 0,1 1 0,-1 0 0,1 0 0,-1-1 0,1 1 0,-1 0 0,0 0 0,1 0 0,-1 0 0,1-1 0,-1 1 0,1 0 0,-1 0 0,1 0 0,-1 0 0,1 0 0,-1 0 0,1 0 0,-1 0 0,1 0 0,-1 0 0,0 1 0,1-1 0,-1 0 0,1 0 0,-1 0 0,1 1 0,-1-1 0,1 0 0,-1 0 0,0 1 0,1-1 0,-1 0 0,0 1 0,1-1 0,-1 0 0,0 1 0,1-1 0,-1 1 0,0-1 0,0 0 0,0 1 0,1-1 0,-1 1 0,0-1 0,0 1 0,0-1 0,0 1 0,0-1 0,0 1 0,0-1 0,0 1 0,0-1 0,0 0 0,0 1 0,0-1 0,0 2 0,1 36 0,-1-32 0,-2 14 0,1-14 0,1-1 0,-1 1 0,1 0 0,0-1 0,0 1 0,1 0 0,2 10 0,-2-15 0,-1-1 0,1 0 0,-1 0 0,1 1 0,0-1 0,-1 0 0,1 0 0,-1 0 0,1 0 0,0 0 0,-1 0 0,1 0 0,-1 0 0,1 0 0,0 0 0,-1 0 0,1 0 0,-1-1 0,1 1 0,0 0 0,-1 0 0,1-1 0,-1 1 0,1 0 0,-1-1 0,1 1 0,-1 0 0,1-1 0,-1 1 0,0-1 0,1 1 0,-1-1 0,1 0 0,16-16 0,-13 12-77,-2 2-269,1-1 0,-1 1 1,0 0-1,1 0 0,0 1 1,0-1-1,0 1 0,0-1 1,0 1-1,0 0 0,1 0 1,-1 0-1,6-1 0</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0.610"/>
    </inkml:context>
    <inkml:brush xml:id="br0">
      <inkml:brushProperty name="width" value="0.025" units="cm"/>
      <inkml:brushProperty name="height" value="0.025" units="cm"/>
    </inkml:brush>
  </inkml:definitions>
  <inkml:trace contextRef="#ctx0" brushRef="#br0">11 0 18514,'0'0'13837,"-7"76"-13421,4-40-416,3 1 0,0-1 0,0-7 0,0-4 0,0-5 0,5-8 0,3 0 0,-1-7 0,1-3-1922,0-2-2242,0-2-2306,-1-12-4580</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0.937"/>
    </inkml:context>
    <inkml:brush xml:id="br0">
      <inkml:brushProperty name="width" value="0.025" units="cm"/>
      <inkml:brushProperty name="height" value="0.025" units="cm"/>
    </inkml:brush>
  </inkml:definitions>
  <inkml:trace contextRef="#ctx0" brushRef="#br0">0 0 20339,'0'0'12172,"54"4"-12140,-30 2-385,4-2-1664,-4 0-2564,0 0-2337,-5-2-3812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1.290"/>
    </inkml:context>
    <inkml:brush xml:id="br0">
      <inkml:brushProperty name="width" value="0.025" units="cm"/>
      <inkml:brushProperty name="height" value="0.025" units="cm"/>
    </inkml:brush>
  </inkml:definitions>
  <inkml:trace contextRef="#ctx0" brushRef="#br0">1 1 6182,'0'0'19565,"9"0"-17558,5 0-1506,-7 0-95,0 0 0,0 0-1,-1 1 1,1-1 0,0 2 0,13 3-1,-17-4-335,0 0 0,-1 1-1,0-1 1,1 1 0,-1-1-1,0 1 1,0 0-1,0 0 1,0 0 0,0 0-1,0 1 1,-1-1 0,1 0-1,-1 1 1,1-1 0,-1 1-1,0-1 1,0 1 0,0 0-1,0-1 1,-1 1 0,1 0-1,-1 4 1,2 15-70,-2 0 0,-1 0 0,0 0 0,-2-1 0,0 1 0,-1-1 0,-2 1 0,-15 39 0,14-39 0,5-16 0,0 1 0,1-1 0,-1 1 0,1-1 0,1 1 0,0 11 0,0-17 0,1 0 0,0-1 0,-1 1 0,1 0 0,0-1 0,0 1 0,-1-1 0,1 1 0,0-1 0,0 1 0,0-1 0,0 0 0,0 1 0,0-1 0,0 0 0,0 0 0,0 1 0,0-1 0,0 0 0,0 0 0,0 0 0,0 0 0,0-1 0,0 1 0,1 0 0,30-4 0,-24 0-252,0 1-1,-1-2 1,1 1-1,-1-1 1,0 0-1,0 0 1,0-1-1,-1 0 1,0 0-1,0-1 1,6-9-1,-8 12-36,-1 0-1,0 0 0,0 0 0,-1-1 0,1 0 0,-1 1 0,0-1 0,-1 0 0,1 0 0,-1 0 0,1 0 0,-2 0 0,1 0 1,0-1-1,-1 1 0,0 0 0,0 0 0,-1 0 0,0-1 0,-1-6 0,-8-4-6767</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1.636"/>
    </inkml:context>
    <inkml:brush xml:id="br0">
      <inkml:brushProperty name="width" value="0.025" units="cm"/>
      <inkml:brushProperty name="height" value="0.025" units="cm"/>
    </inkml:brush>
  </inkml:definitions>
  <inkml:trace contextRef="#ctx0" brushRef="#br0">1 88 11627,'0'0'15118,"54"21"-14958,-26-24-448,0-6-2082,-2-2-2435,-1-2-2594</inkml:trace>
  <inkml:trace contextRef="#ctx0" brushRef="#br0" timeOffset="1">222 24 11147,'0'0'13004,"1"9"-10340,-1 0-2195,1 2 331,0-1 0,0 0 0,6 20 0,-7-28-717,1 1 0,-1-1 0,1 0 0,0 0 0,0 0 0,0 0 0,1 0 0,-1 0 0,0 0 1,1 0-1,-1 0 0,1 0 0,0-1 0,-1 1 0,1-1 0,0 1 0,0-1 0,0 0 0,0 0 1,0 0-1,0 0 0,0 0 0,1 0 0,-1 0 0,3 0 0,4-1-74,-1 0-1,1-1 0,-1 0 0,1-1 1,-1 1-1,0-1 0,0-1 1,0 0-1,0 0 0,0 0 1,0-1-1,13-9 0,-13 7-6,0 2-1,1-1 1,-1 1-1,1 0 1,0 1-1,0 0 1,0 1-1,0-1 1,18 0-1,-25 3-1,-1 0 0,0 1 0,1-1 0,-1 1 0,1-1 0,-1 1 0,1-1 0,-1 1 0,0 0 0,0 0 0,1 0 0,-1 0 0,0 0 0,0 0 0,0 0 0,0 0 0,0 0 0,0 1 0,0-1 0,-1 0 0,1 1 0,0-1 0,-1 0 0,1 1 0,-1-1 0,1 1 0,-1-1 0,0 1 0,0-1 0,1 1 0,-1-1 0,0 3 0,0-3 0,0 1 0,0 0 0,0 0 0,0-1 0,0 1 0,1 0 0,-1 0 0,1-1 0,0 1 0,-1 0 0,1-1 0,0 1 0,0-1 0,0 1 0,0-1 0,0 1 0,0-1 0,0 0 0,1 0 0,-1 1 0,0-1 0,1 0 0,-1 0 0,1 0 0,-1 0 0,1-1 0,-1 1 0,1 0 0,0-1 0,-1 1 0,1-1 0,0 1 0,2-1 0,-2 0-148,-1-1-1,1 0 1,0 0-1,-1 1 1,1-1-1,0 0 1,-1 0-1,1-1 1,-1 1-1,0 0 1,1 0-1,-1-1 1,0 1-1,0-1 1,0 1-1,0-1 1,0 1-1,0-1 1,0 0-1,0 1 1,-1-1-1,1 0 1,-1 0-1,1 1 1,-1-1-1,1-3 1,6-50-6712,-7 27 278,0-1-1207</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2.010"/>
    </inkml:context>
    <inkml:brush xml:id="br0">
      <inkml:brushProperty name="width" value="0.025" units="cm"/>
      <inkml:brushProperty name="height" value="0.025" units="cm"/>
    </inkml:brush>
  </inkml:definitions>
  <inkml:trace contextRef="#ctx0" brushRef="#br0">8 27 6662,'0'0'22165,"-7"0"-23126,15-5-1729,2-5-2051,-1-2-3522</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2.899"/>
    </inkml:context>
    <inkml:brush xml:id="br0">
      <inkml:brushProperty name="width" value="0.025" units="cm"/>
      <inkml:brushProperty name="height" value="0.025" units="cm"/>
    </inkml:brush>
  </inkml:definitions>
  <inkml:trace contextRef="#ctx0" brushRef="#br0">92 0 18001,'0'0'7175,"-8"11"-6108,-6 10-35,1 1 0,-18 40 0,27-51-711,-1 0 0,1 0 0,1 0-1,0 1 1,0-1 0,2 1 0,-1-1 0,1 1 0,1 20 0,1-31-317,-1 0 0,1 0 1,-1 0-1,1 0 0,-1 0 0,1 0 0,-1 0 0,1 0 0,0 0 1,-1-1-1,1 1 0,0 0 0,0-1 0,0 1 0,0 0 1,0-1-1,0 1 0,-1-1 0,1 1 0,0-1 0,0 0 0,1 1 1,-1-1-1,0 0 0,0 0 0,0 0 0,0 0 0,0 0 0,0 0 1,0 0-1,0 0 0,0 0 0,0 0 0,0-1 0,0 1 0,1-1 1,41-13 60,-30 5-65,0 0 0,-1 0 0,0-2 0,0 1 0,-1-1 0,-1-1 0,0 0 0,0-1 0,-1 0 0,-1 0 0,0-1 0,-1 0 0,9-23 0,-16 37-62,0 0 1,0 0-1,0 0 0,0 1 1,0-1-1,0 0 0,-1 0 1,1 0-1,0 0 0,0 0 1,0 0-1,0 1 0,0-1 1,0 0-1,0 0 0,0 0 1,-1 0-1,1 0 0,0 0 1,0 0-1,0 0 1,0 0-1,0 0 0,-1 1 1,1-1-1,0 0 0,0 0 1,0 0-1,0 0 0,-1 0 1,1 0-1,0 0 0,0 0 1,0 0-1,0 0 0,0 0 1,-1 0-1,1-1 0,0 1 1,0 0-1,0 0 0,0 0 1,0 0-1,-1 0 0,1 0 1,0 0-1,0 0 0,0 0 1,0 0-1,0-1 0,0 1 1,0 0-1,-1 0 0,1 0 1,0 0-1,0 0 0,0-1 1,0 1-1,0 0 1,0 0-1,0 0 0,0 0 1,0 0-1,0-1 0,0 1 1,0 0-1,0 0 0,0 0 1,0-1-1,-12 11-8178,11-10 7285,-12 11-8115</inkml:trace>
  <inkml:trace contextRef="#ctx0" brushRef="#br0" timeOffset="1">123 229 15118,'0'0'9225,"40"50"-8264,-22-41-673,0 0-224,0-5-1505,0-4-1954,-6 0-2851</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2.351"/>
    </inkml:context>
    <inkml:brush xml:id="br0">
      <inkml:brushProperty name="width" value="0.025" units="cm"/>
      <inkml:brushProperty name="height" value="0.025" units="cm"/>
    </inkml:brush>
  </inkml:definitions>
  <inkml:trace contextRef="#ctx0" brushRef="#br0">56 26 9449,'0'0'21252,"-8"-5"-21054,2 1-179,4 3-17,0-1 0,0 0-1,0 1 1,-1-1 0,1 1-1,-1-1 1,1 1-1,-1 0 1,1 0 0,-1 1-1,0-1 1,1 0 0,-4 0-1,5 6-78,0 1-1,0-1 0,0 0 0,0 0 1,1 0-1,0 1 0,0-1 1,2 9-1,2-5-37,-1 0 1,1 0-1,1-1 1,0 1-1,0-1 1,1 0-1,0 0 1,0-1-1,1 0 1,0 0-1,11 9 1,22 25-2879,-30-28 2708,-1 1 1,-1 0-1,0 0 0,0 0 0,-2 1 0,0 1 1,-1-1-1,6 30 0,-8-32 1059,-1 1 0,0-1 0,-1 1 1,-1-1-1,0 1 0,-1-1 0,-1 1 0,0-1 0,0 1 0,-9 23 0,10-34-740,1-1 0,-1 0-1,0 1 1,0-1 0,0 0-1,0 0 1,-1 0 0,1 0-1,0 0 1,-1 0 0,1 0-1,-1 0 1,0-1 0,0 1-1,1-1 1,-1 1 0,0-1-1,0 1 1,-1-1 0,1 0-1,0 0 1,-3 0 0,3-1-28,0 0 0,1-1 0,-1 0 0,0 1 0,0-1 0,0 0 0,0 0 1,1 0-1,-1 0 0,0 0 0,1-1 0,-1 1 0,1 0 0,-1-1 0,1 1 1,0-1-1,-1 1 0,1-1 0,0 0 0,0 0 0,0 1 0,0-1 0,1 0 1,-1 0-1,1 0 0,-2-3 0,-5-17-6,0-1 0,1 0 0,1 0 0,1 0 0,1 0 0,1-1 0,1 1 0,5-46 0,-3 63-180,0-1 0,1 0 0,0 1 0,0 0 0,1-1 0,-1 1 0,1 0 0,1 0 0,6-9 0,1 2-2083,0 0 0,22-20 0,2 3-10224</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42.976"/>
    </inkml:context>
    <inkml:brush xml:id="br0">
      <inkml:brushProperty name="width" value="0.025" units="cm"/>
      <inkml:brushProperty name="height" value="0.025" units="cm"/>
    </inkml:brush>
  </inkml:definitions>
  <inkml:trace contextRef="#ctx0" brushRef="#br0">186 0 18706,'0'0'4852,"-8"7"-2855,-3 3-1534,1 1 0,0 1 1,1-1-1,0 2 0,1-1 0,1 1 1,0 0-1,-9 23 0,-6 23 119,3 1 0,-15 74 0,28-101-366,1 0 0,2 1 0,1-1 1,2 1-1,7 63 0,-5-88-325,0-1 0,0 1 0,1 0 0,0-1 0,0 0 0,1 0 0,0 0 1,0 0-1,1 0 0,0-1 0,1 0 0,-1 0 0,1 0 0,1-1 0,-1 0 0,1 0 0,0 0 0,0-1 0,1 0 0,0-1 0,0 0 0,0 0 0,13 4 1,-2-2-783,0-1 1,0-1 0,1 0 0,0-2 0,-1 0 0,1-2 0,0 0 0,0-1 0,32-6 0,-3-5-15493</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2.893"/>
    </inkml:context>
    <inkml:brush xml:id="br0">
      <inkml:brushProperty name="width" value="0.025" units="cm"/>
      <inkml:brushProperty name="height" value="0.025" units="cm"/>
    </inkml:brush>
  </inkml:definitions>
  <inkml:trace contextRef="#ctx0" brushRef="#br0">88 116 5285,'0'0'3176,"9"-3"-1227,2-1-971,0-1 0,-1-1 1,0 0-1,0 0 0,0-1 0,13-12 1,-18 14 392,1-1-1,-1 1 1,0-1 0,-1 0 0,1 0-1,-1 0 1,6-14 0,-22 24 1117,-27 22-1803,1 1 0,-59 55 0,92-77-685,2-2 0,0-1 0,0 0 0,0 0 0,1 1 0,0-1 0,-1 1 0,1 0 0,0 0 0,0 0 0,0 0 0,1 0 0,-1 0 0,1 1 0,-3 6 0,6-9 0,0 0 0,-1-1 0,1 1 0,-1 0 0,1-1 0,0 1 0,0-1 0,-1 1 0,1-1 0,0 0 0,0 0 0,0 0 0,-1 0 0,1 0 0,0 0 0,0 0 0,2-1 0,2 1 0,37-2-139,51 2-579,-89 1 681,1 0 0,0 0 0,-1 0 0,1 0-1,-1 1 1,1 0 0,-1 0 0,1 0 0,-1 1 0,0 0-1,0 0 1,8 7 0,-11-8 46,0-1-1,0 1 1,0 0-1,-1 0 1,1-1-1,-1 2 1,1-1-1,-1 0 1,0 0-1,0 0 1,0 0-1,0 1 1,0-1-1,0 0 1,-1 1-1,1-1 1,-1 1-1,0-1 1,0 1-1,0-1 1,0 1-1,0 3 1,-2-2 24,1-1 0,0 1 0,-1-1 0,0 0 0,0 0 0,0 0 0,0 0 0,0 0 0,-1 0 0,1 0 0,-1 0 0,0-1 0,-4 4 0,-2 0 29,1-1 0,-1 0 0,0 0 0,-1 0 0,1-1 0,-1-1 0,1 0 0,-1 0 0,0-1 0,-11 2 0,-32-8-62,51 4 0,1 0 0,-1 0 0,0-1 0,0 1 0,1-1 0,-1 0 0,0 0 0,1 1 0,-1-1 0,1 0 0,-1 0 0,1 0 0,-1-1 0,1 1 0,0 0 0,0 0 0,-1-1 0,1 1 0,0-1 0,0 1 0,0-1 0,1 1 0,-1-1 0,0 0 0,1 1 0,-2-4 0,12-4-2255,22 0-5879,-23 7 4713,16-6-5671</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3.390"/>
    </inkml:context>
    <inkml:brush xml:id="br0">
      <inkml:brushProperty name="width" value="0.025" units="cm"/>
      <inkml:brushProperty name="height" value="0.025" units="cm"/>
    </inkml:brush>
  </inkml:definitions>
  <inkml:trace contextRef="#ctx0" brushRef="#br0">14 1 18481,'0'0'11110,"-2"12"-9818,0 0-968,-7 61 738,9-65-1007,-1-1 1,1 1-1,1-1 0,-1 1 1,1-1-1,0 1 0,1-1 1,2 8-1,-3-13-55,-1-1 0,1 1 0,0-1 0,-1 0 0,1 0 0,0 1 0,0-1 0,0 0 0,0 0 0,0 0 0,0 0 0,0 0 0,0 0 0,0 0 0,1-1 0,-1 1 0,0 0 0,0-1 0,1 1 0,-1-1 0,1 1 0,-1-1 0,0 1 0,4-1 0,-2 0 0,0 0 0,0-1 0,0 1 0,0-1 0,1 0 0,-1 0 0,0 0 0,-1 0 0,1 0 0,6-4 0,2-3 0,1-1 0,-1 0 0,18-19 0,-19 17 0,-6 6 0,1-1 0,0 1 0,1 0 0,-1 0 0,10-5 0,-14 9 0,-1 1 0,1-1 0,0 1 0,0 0 0,0-1 0,0 1 0,0 0 0,0 0 0,0 0 0,0 0 0,0 0 0,0 0 0,0 0 0,0 0 0,0 0 0,0 0 0,0 0 0,0 1 0,-1-1 0,1 0 0,0 1 0,0-1 0,0 1 0,0-1 0,0 1 0,-1-1 0,1 1 0,0-1 0,0 1 0,-1 0 0,1-1 0,0 1 0,-1 0 0,1 0 0,-1 0 0,1 0 0,-1-1 0,1 1 0,-1 0 0,0 0 0,1 0 0,-1 0 0,0 0 0,0 0 0,0 0 0,0 0 0,0 1 0,1-1 0,0 6 0,1-1 0,0 1 0,1-1 0,0 1 0,0-1 0,7 11 0,-8-16 0,-1 1 0,0-1 0,1 0 0,-1 0 0,1 0 0,-1 0 0,1 0 0,-1 0 0,1-1 0,-1 1 0,1 0 0,0-1 0,0 1 0,-1-1 0,1 0 0,0 1 0,0-1 0,0 0 0,-1 0 0,1 0 0,0 0 0,0-1 0,-1 1 0,1 0 0,0-1 0,0 1 0,-1-1 0,1 0 0,0 0 0,-1 1 0,1-1 0,-1 0 0,2-2 0,6-3 0,-1 0 0,0-1 0,0 0 0,11-14 0,26-22 0,-42 41 0,0 0 0,0 0 0,0 0 0,0 0 0,1 0 0,-1 1 0,0-1 0,1 1 0,-1 0 0,1 0 0,0 0 0,-1 1 0,5-1 0,-7 1 0,0 1 0,0-1 0,0 0 0,0 1 0,0-1 0,-1 1 0,1-1 0,0 1 0,0 0 0,-1-1 0,1 1 0,0 0 0,0-1 0,-1 1 0,1 0 0,-1 0 0,1 0 0,-1 0 0,1-1 0,-1 1 0,0 0 0,1 0 0,-1 0 0,0 0 0,0 0 0,1 2 0,6 37 0,-2-14 0,5-7-511,0-16-889,-9-4 1154,0-1 1,0 1-1,0-1 1,0 1-1,0-1 0,-1 1 1,1-1-1,0 1 1,-1-1-1,1 0 1,-1 1-1,0-1 0,1 0 1,-1 1-1,0-1 1,0 0-1,0 1 1,0-4-1,-1-19-6592,-5-5-3001</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3.750"/>
    </inkml:context>
    <inkml:brush xml:id="br0">
      <inkml:brushProperty name="width" value="0.025" units="cm"/>
      <inkml:brushProperty name="height" value="0.025" units="cm"/>
    </inkml:brush>
  </inkml:definitions>
  <inkml:trace contextRef="#ctx0" brushRef="#br0">0 16 11499,'0'0'18545,"53"-8"-23894,-25 0-3779</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4.087"/>
    </inkml:context>
    <inkml:brush xml:id="br0">
      <inkml:brushProperty name="width" value="0.025" units="cm"/>
      <inkml:brushProperty name="height" value="0.025" units="cm"/>
    </inkml:brush>
  </inkml:definitions>
  <inkml:trace contextRef="#ctx0" brushRef="#br0">22 84 15182,'-3'11'4479,"-3"18"-652,-5 54 0,10-71-3221,1 1 0,0-1-1,0 0 1,2 1 0,-1-1 0,2 0-1,-1 0 1,8 18 0,-9-26-606,7 11 0,-1 1 0,0 1 0,-1-1 0,-1 1 0,-1 0 0,0 0 0,1 30 0,-20-156 0,15 105 0,-5-33 0,3 0 0,1-1 0,1 1 0,11-68 0,-10 100 0,0 0 0,1 0 0,0 0 0,0 0 0,0 0 0,0 0 0,1 1 0,0-1 0,0 1 0,0 0 0,1 0 0,-1 0 0,1 0 0,0 0 0,0 1 0,0 0 0,1 0 0,-1 0 0,1 0 0,-1 1 0,1 0 0,0 0 0,0 0 0,0 0 0,0 1 0,1 0 0,-1 0 0,0 0 0,0 1 0,1 0 0,-1 0 0,0 0 0,0 0 0,11 3 0,-14-2 0,0-1 0,0 0 0,0 1 0,-1 0 0,1-1 0,0 1 0,0 0 0,-1 0 0,1 0 0,0 0 0,-1 0 0,1 0 0,-1 0 0,1 1 0,-1-1 0,0 0 0,0 1 0,0-1 0,1 1 0,-1 0 0,0-1 0,-1 1 0,1 0 0,0 0 0,-1-1 0,1 1 0,0 0 0,-1 0 0,0 0 0,0 0 0,1 0 0,-1 0 0,0 0 0,-1-1 0,1 1 0,0 0 0,0 0 0,-1 0 0,1 0 0,-1 0 0,-1 3 0,0 3 0,-1 0 0,0 0 0,-1 0 0,1 0 0,-2-1 0,1 0 0,-11 14 0,-30 22 0,42-41 0,0 0 0,0 0 0,0 0 0,-1 0 0,1 0 0,-1-1 0,1 1 0,-1-1 0,0 0 0,1 0 0,-1 0 0,0-1 0,-6 1 0,9-1 5,1-1-1,-1 1 1,1 0 0,-1-1-1,1 1 1,-1-1 0,1 1-1,-1-1 1,1 1 0,-1-1-1,1 1 1,0-1 0,-1 0-1,1 1 1,0-1-1,-1 0 1,1 1 0,0-1-1,0 0 1,0 1 0,0-1-1,0 0 1,0 1 0,0-1-1,0 0 1,0 1 0,0-1-1,0-1 1,2-24-522,-2 24 354,3-13-2481,1-1 0,1 1 0,0 0 0,1 0 0,14-26-1,-2 6-3062,0-8-1484</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4.446"/>
    </inkml:context>
    <inkml:brush xml:id="br0">
      <inkml:brushProperty name="width" value="0.025" units="cm"/>
      <inkml:brushProperty name="height" value="0.025" units="cm"/>
    </inkml:brush>
  </inkml:definitions>
  <inkml:trace contextRef="#ctx0" brushRef="#br0">5 0 6374,'0'0'22838,"0"10"-21093,-1 38-1068,-1-27-536,1-1 1,1 1 0,1 0-1,0-1 1,2 1 0,1-1-1,8 30 1,-8-40-742,4 10-3090,-8-19 3179,1 1 1,-1-1-1,1 0 0,0 0 1,-1 1-1,1-1 1,0 0-1,0 0 0,0 0 1,0 0-1,0 0 0,0 0 1,0 0-1,1 0 1,-1-1-1,0 1 0,0 0 1,3 0-1</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4.786"/>
    </inkml:context>
    <inkml:brush xml:id="br0">
      <inkml:brushProperty name="width" value="0.025" units="cm"/>
      <inkml:brushProperty name="height" value="0.025" units="cm"/>
    </inkml:brush>
  </inkml:definitions>
  <inkml:trace contextRef="#ctx0" brushRef="#br0">1 178 19699,'0'0'11771,"10"-3"-10805,3-2-913,-1 1 0,0-1 0,0-1 0,0 0 0,12-9 0,-20 12-53,0 1 1,-1-1-1,1 0 1,-1 0 0,1 0-1,-1 0 1,0-1 0,-1 0-1,1 1 1,0-1-1,-1 0 1,0 0 0,0 0-1,0 0 1,0-1-1,-1 1 1,0-1 0,0 1-1,0 0 1,0-1-1,-1-6 1,0 10-1,0 0 0,-1 0 0,1 1 0,0-1 0,-1 0 0,1 0 0,-1 1 0,0-1 0,1 0 0,-1 1 0,1-1 0,-1 1 0,0-1 0,0 1 0,1-1 0,-1 1 0,0 0 0,0-1 0,1 1 0,-1 0 0,0-1 0,0 1 0,0 0 0,0 0 0,1 0 0,-1 0 0,0 0 0,0 0 0,0 0 0,0 0 0,0 0 0,1 0 0,-1 1 0,0-1 0,0 0 0,-1 1 0,-33 12 0,28-6 0,1 0 0,-1 0 0,1 1 0,0 0 0,1 0 0,0 0 0,0 1 0,1 0 0,0 0 0,0 0 0,1 0 0,1 0 0,-1 1 0,1-1 0,1 1 0,0 0 0,0 18 0,2-26-7,-1 0-1,1 0 1,0 0 0,0 0-1,0 0 1,0 0 0,0-1-1,0 1 1,0 0 0,1-1-1,-1 1 1,0-1 0,1 0-1,-1 1 1,1-1 0,0 0-1,-1 0 1,1 0 0,0 0-1,0 0 1,0 0 0,0 0-1,-1-1 1,1 1 0,0-1-1,0 0 1,0 1-1,0-1 1,0 0 0,1 0-1,2 0 1,3 0-191,0 0 0,1 0-1,-1-1 1,0 0 0,0 0-1,14-5 1,-11 1-1859,-1 0-1,1-1 0,-2 0 1,12-9-1,-20 14 1840,31-24-9818</inkml:trace>
  <inkml:trace contextRef="#ctx0" brushRef="#br0" timeOffset="1">424 1 18225,'0'0'8456,"-29"48"-5221,13-19-1025,-1 4-1569,0 1-641,1 0 0,2-2 0,5-3 0,2-6 0,3-3 0,2-9 0,0-6 0,1-5 0,1-2-2114,-2-15-3139,1-9-1057,-4-5-3139</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5.126"/>
    </inkml:context>
    <inkml:brush xml:id="br0">
      <inkml:brushProperty name="width" value="0.025" units="cm"/>
      <inkml:brushProperty name="height" value="0.025" units="cm"/>
    </inkml:brush>
  </inkml:definitions>
  <inkml:trace contextRef="#ctx0" brushRef="#br0">0 0 10122,'0'0'22645,"33"54"-22645,-9-37 0,4-2 0,8-2 0,2-1 0,-3 0 0,-1 0 0,-5-2-1826,-7-3-6918</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5.827"/>
    </inkml:context>
    <inkml:brush xml:id="br0">
      <inkml:brushProperty name="width" value="0.025" units="cm"/>
      <inkml:brushProperty name="height" value="0.025" units="cm"/>
    </inkml:brush>
  </inkml:definitions>
  <inkml:trace contextRef="#ctx0" brushRef="#br0">78 119 5958,'3'-8'6875,"-1"3"-5967,1-1 154,-1-1 0,1 0 1,-1 1-1,0-1 0,-1 0 1,0 0-1,0 0 1,0 0-1,-1 0 0,0 0 1,-2-12-1,2 18-964,0 0 0,-1 0 0,1 1 1,-1-1-1,0 0 0,1 1 0,-1-1 0,1 1 0,-1-1 0,0 1 0,1-1 1,-1 1-1,0-1 0,0 1 0,1-1 0,-1 1 0,0 0 0,0 0 0,0-1 1,1 1-1,-1 0 0,0 0 0,0 0 0,0 0 0,0 0 0,0 0 1,1 0-1,-1 0 0,0 0 0,0 1 0,0-1 0,0 0 0,1 0 0,-1 1 1,0-1-1,0 0 0,0 2 0,-27 18 310,22-12-403,1 0 1,1 1-1,-1 0 0,1 0 0,1 0 0,0 1 1,-3 14-1,4-18-6,1 1 0,0-1 1,0 0-1,1 1 0,0-1 0,0 1 1,1-1-1,-1 0 0,1 1 1,1-1-1,-1 0 0,5 11 0,-5-15 6,0 0 0,0-1 0,1 1 0,-1 0 0,1 0 0,-1-1 0,1 1 0,-1 0 0,1-1 0,0 0 0,0 1 0,0-1 0,0 0 0,0 0 0,0 0 0,0 0 0,0 0 0,0-1 0,0 1 0,1-1 0,-1 1 0,0-1 0,0 0 0,1 0 0,-1 0 0,0 0 0,1 0 0,-1-1 0,0 1 0,0-1 0,0 1 0,1-1 0,-1 0 0,0 0 0,0 0 0,3-1 0,3-2 19,0-1 1,0 1-1,-1-2 0,1 1 0,-1-1 1,0 0-1,10-11 0,-7 2 11,-1-1-1,0 0 1,-1-1-1,5-17 0,-2 13-307,-15 101 81,1-47 165,4 62 0,-1-94-53,0 0 0,0 0 0,0 0-1,0 0 1,0 0 0,0 0 0,1 1 0,-1-1-1,0 0 1,1 0 0,-1 0 0,1 0 0,-1 0-1,1 0 1,-1-1 0,1 1 0,0 0-1,-1 0 1,1 0 0,0 0 0,0-1 0,0 1-1,0 0 1,-1-1 0,1 1 0,0-1-1,0 1 1,0-1 0,0 1 0,0-1 0,1 0-1,-1 1 1,0-1 0,0 0 0,0 0 0,0 0-1,0 0 1,0 0 0,0 0 0,0 0-1,2-1 1,0 1-403,0-1-1,-1 0 1,1 0 0,0 0-1,-1 0 1,1-1-1,-1 1 1,1-1-1,-1 0 1,0 1 0,0-1-1,0 0 1,0 0-1,0 0 1,2-3 0,12-24-5715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3.524"/>
    </inkml:context>
    <inkml:brush xml:id="br0">
      <inkml:brushProperty name="width" value="0.025" units="cm"/>
      <inkml:brushProperty name="height" value="0.025" units="cm"/>
    </inkml:brush>
  </inkml:definitions>
  <inkml:trace contextRef="#ctx0" brushRef="#br0">16 0 13741,'0'0'13527,"-2"12"-12048,0-5-1361,-1 0 124,1 1-1,0 0 1,0-1 0,1 1 0,0 8-1,0-14-198,1 0 0,0-1 0,0 1 0,0-1 0,1 1 0,-1 0 1,0-1-1,1 1 0,-1-1 0,1 1 0,-1-1 0,1 1 0,-1-1 0,1 1 0,0-1 0,0 0 0,0 0 0,0 1 0,0-1 0,0 0 0,0 0 0,0 0 0,1 0 0,-1 0 0,0 0 0,1 0 0,-1 0 0,1-1 0,-1 1 1,1 0-1,-1-1 0,1 1 0,-1-1 0,1 0 0,2 1 0,4-1-5,0 0 0,0-1 0,0 0 1,0 0-1,0-1 0,0 0 0,0 0 0,-1-1 0,1 0 1,-1 0-1,0-1 0,0 0 0,0 0 0,0 0 0,6-7 1,-3 4 2,0 1 1,0 0 0,0 0-1,0 1 1,1 0-1,17-5 1,-27 10-42,0 0 0,0 0 0,0 0 0,-1 0 0,1 0 0,0 0 0,0 0 0,0 1 0,0-1 0,0 0 0,-1 0 0,1 1 0,0-1 0,0 0 0,0 1 0,-1-1 0,1 1 0,0-1 0,0 1 0,-1-1 0,1 1 0,-1 0 0,1-1 0,0 1 0,-1 0 0,1-1 0,-1 1 0,0 0 0,1 0 0,-1 0 0,1-1 0,-1 1 0,0 0 0,0 0 0,0 0 0,1 0 0,-1 0 0,0-1 0,0 1 0,0 0 0,0 1 0,0-1 0,0 1 0,0-1 0,0 0 0,0 0 0,1 1 0,-1-1 0,0 0 0,1 0 0,-1 0 0,1 1 0,-1-1 0,1 0 0,0 0 0,-1 0 0,1 0 0,0 0 0,0 0 0,0 0 0,0 0 0,0-1 0,0 1 0,0 0 0,0-1 0,0 1 0,0 0 0,0-1 0,1 1 0,-1-1 0,1 1 0,40-4-2811,-35 2 1764,-1-1-1,0 1 0,1-1 1,-1 0-1,0-1 0,0 0 1,0 0-1,-1 0 0,1 0 1,-1-1-1,0 0 0,1 0 1,7-10-1,-5 1-7419</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6.155"/>
    </inkml:context>
    <inkml:brush xml:id="br0">
      <inkml:brushProperty name="width" value="0.025" units="cm"/>
      <inkml:brushProperty name="height" value="0.025" units="cm"/>
    </inkml:brush>
  </inkml:definitions>
  <inkml:trace contextRef="#ctx0" brushRef="#br0">6 0 11627,'0'0'11211,"0"76"-9290,-5-35-127,5-1-224,0 0-65,0-4-608,13-7-385,2-7-351,1-7-65,2-5-96,-1-6-641,-4-4-993,1 0-1857,-4-6-1570,0-8-3234</inkml:trace>
  <inkml:trace contextRef="#ctx0" brushRef="#br0" timeOffset="1">214 153 7751,'0'0'1057</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6.654"/>
    </inkml:context>
    <inkml:brush xml:id="br0">
      <inkml:brushProperty name="width" value="0.025" units="cm"/>
      <inkml:brushProperty name="height" value="0.025" units="cm"/>
    </inkml:brush>
  </inkml:definitions>
  <inkml:trace contextRef="#ctx0" brushRef="#br0">167 25 9385,'0'0'10335,"-9"-4"-6305,5 2-3680,-4-1 720,-1-1 1,1 1-1,0 1 0,-17-4 0,22 6-926,0 0 1,0 0-1,0-1 0,0 2 0,0-1 0,1 0 0,-1 1 1,0-1-1,0 1 0,1 0 0,-1 0 0,0 0 0,1 0 1,-1 0-1,1 1 0,-1-1 0,1 1 0,-1 0 0,1-1 0,0 1 1,0 0-1,-2 3 0,0 1-144,0 0 0,0-1 0,1 1 0,0 1 0,0-1 0,0 0 0,1 1 0,0-1 0,0 1 0,-1 13 0,3-18 0,-1 0 0,1 0 0,0 0 0,0 0 0,0 0 0,1 0 0,-1 0 0,0 0 0,1 0 0,0 0 0,-1 0 0,1 0 0,0 0 0,0-1 0,0 1 0,0 0 0,0 0 0,0-1 0,0 1 0,1-1 0,-1 1 0,1-1 0,-1 0 0,1 1 0,-1-1 0,1 0 0,0 0 0,0 0 0,-1 0 0,1 0 0,0-1 0,0 1 0,0 0 0,0-1 0,0 0 0,0 1 0,0-1 0,0 0 0,3 0 0,3 0-59,0 0 0,-1-1 0,1 0 0,0-1 0,-1 1 0,1-1 0,-1-1 0,0 1 0,1-1 0,-1-1 0,0 1 0,-1-1 0,1 0-1,-1-1 1,11-9 0,20-13-325,-36 27 344,-1-1 1,1 1-1,0 0 0,-1-1 1,1 1-1,0 0 1,0-1-1,-1 1 0,1 0 1,0-1-1,0 1 0,-1 0 1,1 0-1,0 0 1,0 0-1,-1 0 0,1 0 1,0 0-1,0 0 1,-1 0-1,1 0 0,0 1 1,0-1-1,-1 0 1,1 0-1,0 1 0,0-1 1,-1 0-1,1 1 1,0-1-1,-1 1 0,1-1 1,-1 1-1,1-1 1,-1 1-1,1 0 0,-1-1 1,1 1-1,-1-1 1,1 1-1,-1 0 0,0-1 1,1 1-1,-1 0 1,0 0-1,0-1 0,1 1 1,-1 0-1,0 1 1,7 47 105,-6-38-170,4 37 1220,-3 0-1,-6 91 1,-7-82-1116,11-54 0,-1-1 0,1 1 0,-1-1 0,0 0 0,0 1 0,0-1 0,0 0 0,0 1 0,0-1 0,0 0 0,-1 0 0,1 0 0,-1 0 0,0 0 0,0-1 0,1 1 0,-1 0 0,0-1 0,-4 3 0,4-4 0,1 0 0,0 0 0,0 0 0,-1 0 0,1 0 0,0-1 0,-1 1 0,1-1 0,0 1 0,0 0 0,0-1 0,-1 0 0,1 1 0,0-1 0,0 0 0,0 0 0,0 1 0,0-1 0,0 0 0,0 0 0,-1-2 0,-19-28 0,15 21 0,-1-1-21,-39-68-1155,43 73 935,0-1-1,0 0 1,1 0-1,0 0 0,0 0 1,0 0-1,1 0 1,1 0-1,-1 0 0,1-11 1,1 15-370,0 0 0,0 0 1,0 1-1,0-1 1,0 0-1,1 1 0,-1-1 1,1 1-1,-1-1 1,1 1-1,0 0 0,0 0 1,0 0-1,0 0 0,1 0 1,-1 0-1,1 0 1,-1 1-1,1-1 0,-1 1 1,6-2-1,-4 1-326,23-14-7711</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7.026"/>
    </inkml:context>
    <inkml:brush xml:id="br0">
      <inkml:brushProperty name="width" value="0.025" units="cm"/>
      <inkml:brushProperty name="height" value="0.025" units="cm"/>
    </inkml:brush>
  </inkml:definitions>
  <inkml:trace contextRef="#ctx0" brushRef="#br0">91 25 10282,'0'0'15321,"-9"1"-13586,5-1-1639,1 1-1,-1 0 1,0-1 0,1 1 0,-1 1-1,1-1 1,-1 0 0,1 1 0,-1 0-1,1 0 1,0 0 0,0 0 0,0 0-1,0 1 1,1-1 0,-1 1 0,0 0-1,1 0 1,0 0 0,0 0 0,0 0 0,0 0-1,0 0 1,1 1 0,-1-1 0,1 1-1,0-1 1,0 1 0,0 0 0,1-1-1,-1 7 1,0-5-1,0-1 0,1 1 0,-1 0 0,1 0 0,0 0 0,1 0 0,-1 0 0,1-1 0,0 1 1,0 0-1,1 0 0,-1-1 0,3 6 0,-2-8-60,0 0 1,-1 0 0,1-1-1,0 1 1,0 0 0,0-1-1,0 0 1,0 1 0,0-1-1,1 0 1,-1 0 0,0 0-1,0-1 1,1 1 0,-1 0-1,1-1 1,-1 0 0,0 1-1,1-1 1,-1 0 0,1 0-1,-1 0 1,1-1 0,-1 1-1,1-1 1,-1 1 0,0-1-1,3-1 1,-1 1-36,0-1 0,0 1 0,0-1 0,-1 0 0,1 0 0,-1-1 0,1 1 0,-1-1 0,0 1 0,0-1 0,0 0 0,0 0 0,-1-1 0,1 1 0,-1 0 0,1-1 0,-1 0 0,-1 1 0,1-1 0,0 0 0,1-7 0,0 2 0,-1 0 0,0-1 0,0 1 0,-1-1 0,0 1 0,-1-1 0,0 0 0,-2-13 0,2 22-18,-1-1 1,1 1-1,0 0 1,-1-1-1,1 1 1,-1 0-1,1-1 1,-1 1-1,0 0 0,1 0 1,-1 0-1,0-1 1,0 1-1,0 0 1,0 0-1,0 0 1,0 0-1,0 0 0,0 1 1,0-1-1,-1 0 1,1 0-1,0 1 1,0-1-1,-1 1 0,1-1 1,-1 1-1,1 0 1,0-1-1,-1 1 1,-2 0-1,4 0-10,-1 0 1,0 0-1,0 0 1,0 1-1,0-1 0,0 0 1,1 1-1,-1-1 0,0 0 1,0 1-1,1-1 0,-1 1 1,0-1-1,0 1 0,1-1 1,-1 1-1,1 0 1,-1-1-1,1 1 0,-1 0 1,1 0-1,-1-1 0,1 1 1,-1 0-1,1 0 0,0 0 1,-1-1-1,1 1 0,0 0 1,0 0-1,0 0 0,0 0 1,0 0-1,0 0 1,0-1-1,0 1 0,0 0 1,0 0-1,0 0 0,0 0 1,1 0-1,-1-1 0,0 1 1,1 0-1,-1 0 0,1 0 1,-1-1-1,1 2 1,0-1-393,0 1 0,1-1 0,-1 1 0,0-1 0,1 0 0,-1 0 0,1 1 1,-1-1-1,1 0 0,0 0 0,-1-1 0,1 1 0,0 0 0,0 0 0,0-1 1,-1 1-1,1-1 0,0 0 0,0 1 0,0-1 0,0 0 0,3-1 0,20 2-6776</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8.103"/>
    </inkml:context>
    <inkml:brush xml:id="br0">
      <inkml:brushProperty name="width" value="0.025" units="cm"/>
      <inkml:brushProperty name="height" value="0.025" units="cm"/>
    </inkml:brush>
  </inkml:definitions>
  <inkml:trace contextRef="#ctx0" brushRef="#br0">0 0 15182,'0'0'14633,"2"12"-12743,14 70-1536,4 0 0,54 141 0,-75-239-354,-5-26 0,2 31 0,-18-36 0,21 44 0,-1 0 0,1 1 0,-1-1 0,0 0 0,0 1 0,0-1 0,0 1 0,-1 0 0,1-1 0,-1 1 0,1 0 0,-5-2 0,7 4 0,-1 0 0,1 0 0,0 0 0,0 0 0,0 0 0,0 0 0,-1 0 0,1 0 0,0 0 0,0 0 0,0 1 0,0-1 0,-1 0 0,1 0 0,0 0 0,0 0 0,0 0 0,0 0 0,0 0 0,0 1 0,-1-1 0,1 0 0,0 0 0,0 0 0,0 0 0,0 0 0,0 1 0,0-1 0,0 0 0,0 0 0,0 0 0,0 0 0,0 1 0,0-1 0,0 0 0,0 0 0,0 0 0,0 0 0,0 1 0,0-1 0,0 0 0,0 0 0,0 0 0,0 0 0,0 1 0,0-1 0,0 0 0,0 0 0,0 0 0,0 0 0,1 1 0,-1-1 0,0 0 0,0 0 0,0 0 0,0 0 0,0 0 0,1 0 0,-1 0 0,0 0 0,0 1 0,0-1 0,0 0 0,0 0 0,1 0 0,-1 0 0,0 0 0,0 0 0,1 0 0,4 1 0,-2-16 0,-3 12 0,1 1 0,0-1 0,0 0 0,-1 0 0,2 1 0,-1-1 0,0 0 0,1 1 0,-1-1 0,1 1 0,-1 0 0,1-1 0,0 1 0,0 0 0,0 0 0,1 0 0,-1 1 0,0-1 0,1 0 0,-1 1 0,1-1 0,-1 1 0,4-1 0,1-1 0,1 0 0,-1 0 0,0 1 0,1 0 0,0 0 0,-1 0 0,12 1 0,-17 1 0,0 0 0,0 0 0,0 1 0,0-1 0,0 1 0,0-1 0,-1 1 0,1 0 0,0 0 0,0 0 0,-1 0 0,1 0 0,-1 0 0,1 0 0,-1 1 0,1-1 0,-1 0 0,0 1 0,1 0 0,-1-1 0,0 1 0,0-1 0,0 1 0,0 0 0,-1 0 0,1 0 0,0-1 0,-1 1 0,1 0 0,-1 0 0,0 0 0,1 3 0,0 9 0,1 1 0,-2-1 0,-1 21 0,0-13 0,16-65 0,-10-27 0,-5 65 0,0 0 0,-1 0 0,0 0 0,0 1 0,0-1 0,0 0 0,-1 1 0,0-1 0,1 1 0,-2-1 0,1 1 0,-4-5 0,2 6 0,4 4 0,0 0 0,0 0 0,0 0 0,0 0 0,0 0 0,0 1 0,0-1 0,0 0 0,1 0 0,-1 0 0,0 0 0,1 0 0,-1 0 0,1 0 0,-1 0 0,1 0 0,0 0 0,-1 0 0,2 1 0,1 0 0,0 0 0,0-1 0,0 0 0,0 1 0,0-1 0,0 0 0,0-1 0,1 1 0,-1 0 0,0-1 0,0 0 0,1 0 0,-1 0 0,0 0 0,1 0 0,-1-1 0,0 1 0,0-1 0,0 0 0,0 0 0,0 0 0,0-1 0,0 1 0,0-1 0,0 1 0,0-1 0,-1 0 0,1 0 0,3-3 0,-2 0 0,0 1 0,0 0 0,-1-1 0,0 0 0,0 0 0,0 0 0,0 0 0,-1 0 0,0 0 0,0-1 0,0 1 0,0-1 0,-1 0 0,1-8 0,-5 45 0,2-15 0,-1-1 0,2 1 0,0-1 0,1 1 0,6 29 0,-6-41 0,0-1 0,0 1 0,0-1 0,1 1 0,0-1 0,0 0 0,0 0 0,0 0 0,0 0 0,1 0 0,-1 0 0,1-1 0,0 1 0,-1-1 0,1 0 0,0 0 0,1 0 0,-1 0 0,0 0 0,0-1 0,1 0 0,-1 1 0,1-1 0,-1 0 0,1-1 0,0 1 0,-1-1 0,1 1 0,0-1 0,7-1 0,8-2-1967,-18 2 1612,0 0 0,0 0 0,0 0 0,0 0 0,0 0 0,0 0 0,0 0 0,-1 0 0,1 0 0,0 0 0,-1 0 0,1 0 0,-1-1 0,1 1 0,-1 0 0,0 0 0,1-1 0,-1 1 0,0 0 0,0-2 0,1-16-7455</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9.053"/>
    </inkml:context>
    <inkml:brush xml:id="br0">
      <inkml:brushProperty name="width" value="0.025" units="cm"/>
      <inkml:brushProperty name="height" value="0.025" units="cm"/>
    </inkml:brush>
  </inkml:definitions>
  <inkml:trace contextRef="#ctx0" brushRef="#br0">12 53 13933,'-10'28'10040,"9"7"-5849,9 32-1077,4-10-2742,3-1 0,2-1 1,26 57-1,-39-106-372,-1-7 0,-1-18 0,-7-28 0,-11 11 0,12 30 0,1 0 0,0-1 0,0 1 0,1-1 0,0 1 0,0-1 0,0 0 0,0-7 0,28 10 0,-15 2 0,0 0 0,-1 0 0,1-1 0,-1-1 0,0 1 0,0-2 0,-1 1 0,1-2 0,-1 1 0,0-1 0,0 0 0,-1-1 0,1 0 0,-2-1 0,1 1 0,-1-1 0,0-1 0,-1 1 0,0-1 0,0-1 0,-1 1 0,0-1 0,0 1 0,-1-2 0,-1 1 0,0 0 0,0-1 0,-1 1 0,0-1 0,-1 1 0,0-1 0,-1 0 0,-1-12 0,1 22 0,0 0 0,0 0 0,0 0 0,0 0 0,0 0 0,0 0 0,0 0 0,0 0 0,0 0 0,-1 0 0,1 0 0,0 0 0,-1 0 0,1 0 0,-1 0 0,1 0 0,-1 0 0,1 0 0,-1 1 0,0-1 0,1 0 0,-1 0 0,0 1 0,0-1 0,0 0 0,1 1 0,-1-1 0,0 1 0,0-1 0,0 1 0,0-1 0,0 1 0,0 0 0,0 0 0,0-1 0,0 1 0,0 0 0,0 0 0,0 0 0,0 0 0,0 0 0,0 0 0,0 0 0,0 1 0,-2-1 0,0 1 0,0 1 0,0-1 0,1 0 0,-1 1 0,0 0 0,1 0 0,-1 0 0,1 0 0,0 0 0,-1 0 0,1 0 0,0 1 0,-3 4 0,-3 8 0,2 0 0,-1 0 0,2 1 0,0-1 0,1 1 0,0 0 0,2 1 0,-1-1 0,2 0 0,1 33 0,0-48 0,0 1 0,1-1 0,-1 0 0,0 0 0,0 0 0,1 1 0,-1-1 0,0 0 0,1 0 0,-1 0 0,1 0 0,0 0 0,-1 0 0,1 0 0,0 0 0,0 0 0,-1 0 0,1 0 0,0 0 0,0 0 0,0 0 0,0-1 0,0 1 0,2 1 0,0-2 0,0 1 0,0 0 0,0-1 0,0 1 0,0-1 0,0 0 0,0 0 0,0 0 0,-1 0 0,5-1 0,3-1 0,0 0 0,0-1 0,0-1 0,-1 1 0,12-7 0,11-11 0,-25 16 0,0 0 0,0 0 0,0 1 0,1 0 0,-1 0 0,1 1 0,0 0 0,0 0 0,1 1 0,8-2 0,-16 5 0,0-1 0,0 0 0,-1 1 0,1-1 0,0 0 0,0 1 0,0-1 0,-1 1 0,1-1 0,0 1 0,0 0 0,-1-1 0,1 1 0,-1 0 0,1-1 0,0 1 0,-1 0 0,1 0 0,-1 0 0,0-1 0,1 1 0,-1 0 0,0 0 0,1 0 0,-1 0 0,0 0 0,0 0 0,0 0 0,0 0 0,0 0 0,0-1 0,0 2 0,1 45 0,-2-23 0,2-22 0,-1 0 0,0 0 0,0 0 0,1 0 0,-1 0 0,1 0 0,0 0 0,0 0 0,-1 0 0,1 0 0,0-1 0,0 1 0,1 0 0,1 2 0,-2-3 0,0-1 0,0 1 0,0 0 0,0-1 0,0 0 0,0 1 0,0-1 0,0 1 0,0-1 0,0 0 0,0 0 0,0 0 0,0 0 0,0 0 0,0 0 0,0 0 0,0 0 0,1 0 0,-1 0 0,1-1 0,2 0 0,1-1 0,-1 0 0,0 0 0,0-1 0,0 1 0,0-1 0,-1 0 0,1 0 0,-1 0 0,0 0 0,4-5 0,19-31 0,-22 31 0,0 1 0,0 0 0,1 0 0,0 0 0,1 1 0,-1-1 0,1 1 0,12-9 0,-17 16 0,0 0 0,0 0 0,0 0 0,0 0 0,0 0 0,0 0 0,0 1 0,0-1 0,-1 0 0,1 0 0,0 1 0,-1-1 0,1 0 0,-1 1 0,0-1 0,1 1 0,-1-1 0,0 1 0,0-1 0,1 2 0,5 15 0,-5-17 0,0 1 0,0-1 0,0 0 0,0 0 0,1 0 0,-1-1 0,1 1 0,-1 0 0,0 0 0,1-1 0,-1 1 0,1-1 0,0 1 0,-1-1 0,1 0 0,-1 0 0,1 0 0,-1 0 0,1 0 0,0 0 0,-1 0 0,1 0 0,-1 0 0,1-1 0,0 1 0,-1-1 0,1 1 0,-1-1 0,0 1 0,1-1 0,-1 0 0,2-1 0,46-34 0,-43 31 0,13-13 0,-15 13 0,1 0 0,-1 0 0,1 0 0,0 1 0,1 0 0,-1 0 0,1 0 0,0 1 0,0 0 0,12-5 0,-18 9 0,1-1 0,-1 1 0,1-1 0,-1 0 0,1 1 0,-1 0 0,1-1 0,-1 1 0,0-1 0,1 1 0,-1-1 0,0 1 0,0 0 0,1-1 0,-1 1 0,0 0 0,0-1 0,0 1 0,0 0 0,1-1 0,-1 1 0,0 0 0,0-1 0,-1 1 0,1 1 0,0 28 0,0-18 0,0-10-29,1 0 0,-1 0 1,0 0-1,0 0 0,1 0 0,-1 0 0,1 1 1,0-1-1,0 0 0,0 0 0,0-1 0,0 1 0,0 0 1,0 0-1,0 0 0,3 1 0,-3-2-36,0 0-1,0-1 0,0 1 1,0 0-1,0-1 0,0 0 1,1 1-1,-1-1 0,0 0 1,0 1-1,1-1 0,-1 0 1,0 0-1,0 0 0,1 0 1,-1 0-1,0 0 0,0-1 1,1 1-1,1-1 1,1 0-240,-1-1 0,1 0 0,0 0 0,-1 0 0,1 0 0,-1-1 0,0 1 0,0-1 0,0 0 0,0 0 0,0 0 0,0 0 0,-1-1 0,0 1 0,3-5 0,5-17-8119,-1-4-6545</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50:59.441"/>
    </inkml:context>
    <inkml:brush xml:id="br0">
      <inkml:brushProperty name="width" value="0.025" units="cm"/>
      <inkml:brushProperty name="height" value="0.025" units="cm"/>
    </inkml:brush>
  </inkml:definitions>
  <inkml:trace contextRef="#ctx0" brushRef="#br0">0 2 11819,'0'0'13698,"8"-1"-12059,-3 1-1407,0 0-1,0 0 0,0 0 0,0 1 0,0 0 0,0 0 0,-1 0 1,1 0-1,0 1 0,-1 0 0,1 0 0,-1 0 0,1 0 1,-1 1-1,0 0 0,0 0 0,0 0 0,-1 0 0,6 6 0,2 2-187,0 0 0,0 1-1,-2 0 1,1 1 0,-1 0-1,-1 1 1,-1-1 0,0 1-1,0 1 1,-2-1 0,0 1-1,0 0 1,-1 1 0,-1-1-1,-1 1 1,0-1 0,-1 22-1,-2-12-24,-1 0-1,-1-1 0,-1 1 1,-1-1-1,-2 0 0,0 0 1,-1 0-1,-2-1 0,0-1 1,-18 28-1,-8 1-561,7-22-3831,-5-3-9062</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7.899"/>
    </inkml:context>
    <inkml:brush xml:id="br0">
      <inkml:brushProperty name="width" value="0.025" units="cm"/>
      <inkml:brushProperty name="height" value="0.025" units="cm"/>
      <inkml:brushProperty name="color" value="#AB008B"/>
    </inkml:brush>
  </inkml:definitions>
  <inkml:trace contextRef="#ctx0" brushRef="#br0">10 0 5125,'-10'0'16402,"22"17"-12709,22 19-3321,237 190 2923,10 8-2207,-143-92 299,41 38-1130,-21-41 13,348 284 293,-117-82-278,-299-256-255,286 287-350,-247-243 304,269 206 0,-270-233 4,89 67-115,-204-160-3,-6-5 81,-1 0 0,0 0 0,0 1 0,0 0 0,0 0 0,-1 0 0,0 1 0,7 10 0,-17-15-5879,-23-11-102,0-1-1513</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9.022"/>
    </inkml:context>
    <inkml:brush xml:id="br0">
      <inkml:brushProperty name="width" value="0.025" units="cm"/>
      <inkml:brushProperty name="height" value="0.025" units="cm"/>
      <inkml:brushProperty name="color" value="#AB008B"/>
    </inkml:brush>
  </inkml:definitions>
  <inkml:trace contextRef="#ctx0" brushRef="#br0">73 0 18481,'0'0'11264,"-3"10"-11007,-2 2-222,2 1 1,-1-1-1,1 1 1,1 0 0,-1 14-1,3-24-31,-1 0-1,1 0 1,0 0-1,0 0 1,0 0-1,1-1 0,-1 1 1,1 0-1,-1 0 1,1 0-1,0-1 1,0 1-1,0 0 1,1-1-1,-1 1 1,1-1-1,-1 1 0,1-1 1,0 0-1,0 0 1,0 1-1,0-1 1,0-1-1,0 1 1,0 0-1,1 0 1,-1-1-1,1 0 0,-1 1 1,1-1-1,0 0 1,-1 0-1,7 1 1,24 2-20,-23-3-1,-1 0 0,1 1 0,-1 0 1,0 0-1,17 7 0,-24-8 15,1 1-1,0 0 1,-1-1-1,1 1 0,-1 0 1,0 0-1,0 1 1,0-1-1,0 0 0,0 1 1,0-1-1,0 1 1,-1 0-1,1-1 0,-1 1 1,0 0-1,0 0 1,0 0-1,0 0 0,0 0 1,-1 0-1,1 5 1,-1 0 89,1 1 0,-1-1 0,-1 1 1,1-1-1,-2 0 0,1 1 1,-1-1-1,0 0 0,-1 0 0,0 0 1,0 0-1,0-1 0,-1 1 0,-7 9 1,2-5 74,-1 0 1,0-1 0,0 0-1,-1-1 1,0 0 0,-1-1-1,-18 11 1,28-18-258,0 0 0,-1-1 1,0 1-1,1-1 0,-1 1 0,0-1 1,0 0-1,1 0 0,-1 0 0,0 0 1,0-1-1,0 1 0,0-1 0,0 0 1,0 0-1,-1 0 0,1 0 0,0 0 1,0 0-1,0-1 0,-3-1 0,3 0-128,0 0-1,1 0 1,-1 0-1,1 0 1,0-1-1,0 1 1,0-1-1,0 0 0,0 1 1,0-1-1,1 0 1,-1 0-1,1 0 1,0 0-1,0 0 1,0-1-1,0 1 1,1 0-1,-1-4 0,-6-48-5568,3-9-2135</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9.361"/>
    </inkml:context>
    <inkml:brush xml:id="br0">
      <inkml:brushProperty name="width" value="0.025" units="cm"/>
      <inkml:brushProperty name="height" value="0.025" units="cm"/>
      <inkml:brushProperty name="color" value="#AB008B"/>
    </inkml:brush>
  </inkml:definitions>
  <inkml:trace contextRef="#ctx0" brushRef="#br0">0 1 15086,'0'0'9834,"75"0"-9034,-37 5-640,3-5-288,1 0-2690,-4-6-5638</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30.030"/>
    </inkml:context>
    <inkml:brush xml:id="br0">
      <inkml:brushProperty name="width" value="0.025" units="cm"/>
      <inkml:brushProperty name="height" value="0.025" units="cm"/>
      <inkml:brushProperty name="color" value="#AB008B"/>
    </inkml:brush>
  </inkml:definitions>
  <inkml:trace contextRef="#ctx0" brushRef="#br0">109 1 7976,'0'0'17552,"0"10"-16890,0-6-616,1 14 107,1 1-1,0-1 0,5 20 1,-5-32-145,0 0 1,0 1 0,0-1-1,1 0 1,0 0-1,0 0 1,1-1 0,-1 1-1,1-1 1,1 0-1,-1 0 1,1 0 0,0 0-1,5 4 1,1-2 13,-1 0 0,-1 1 0,1 0-1,-1 1 1,-1 0 0,9 12 0,-15-18 87,0-1-1,0 1 0,-1 0 1,1 0-1,-1-1 1,0 1-1,1 0 1,-1 0-1,-1 1 0,1-1 1,0 0-1,-1 0 1,0 0-1,0 0 0,0 1 1,0-1-1,0 0 1,-1 0-1,1 0 1,-1 0-1,0 1 0,0-1 1,0 0-1,0 0 1,0-1-1,-1 1 0,1 0 1,-1 0-1,-2 2 1,-6 7 256,1-1 0,-2-1 0,1 0 1,-1 0-1,-19 11 0,24-16-363,-1-1 0,1-1 0,-1 1-1,0-1 1,0 0 0,0-1 0,-1 0 0,1 0 0,0 0 0,-1-1-1,0 0 1,-8 0 0,13-1-186,1-1 0,0 1 0,-1-1 0,1 0 0,0 0 0,0 0 0,0 0 0,0 0-1,0 0 1,0 0 0,0-1 0,0 1 0,0-1 0,1 1 0,-1-1 0,1 0 0,-1 0 0,1 1 0,-1-1 0,1 0-1,0 0 1,0-1 0,0 1 0,0 0 0,-1-4 0,-2-7-1567,1 0 1,0 0-1,-1-18 0,3 23 728,-6-54-6029,5-5-1772</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3.865"/>
    </inkml:context>
    <inkml:brush xml:id="br0">
      <inkml:brushProperty name="width" value="0.025" units="cm"/>
      <inkml:brushProperty name="height" value="0.025" units="cm"/>
    </inkml:brush>
  </inkml:definitions>
  <inkml:trace contextRef="#ctx0" brushRef="#br0">0 1 11627,'0'0'18610,"35"15"-24088,-17-7 225,0 1-3971</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30.359"/>
    </inkml:context>
    <inkml:brush xml:id="br0">
      <inkml:brushProperty name="width" value="0.025" units="cm"/>
      <inkml:brushProperty name="height" value="0.025" units="cm"/>
      <inkml:brushProperty name="color" value="#AB008B"/>
    </inkml:brush>
  </inkml:definitions>
  <inkml:trace contextRef="#ctx0" brushRef="#br0">0 116 11243,'0'0'8424,"66"-53"-6631,-36 43-287,5 2-65,2 2-704,3-1-513,0 3-192,-1-1-705,-5 0-1505,-9-1-2466,-6-6-10250</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49.845"/>
    </inkml:context>
    <inkml:brush xml:id="br0">
      <inkml:brushProperty name="width" value="0.025" units="cm"/>
      <inkml:brushProperty name="height" value="0.025" units="cm"/>
      <inkml:brushProperty name="color" value="#66CC00"/>
    </inkml:brush>
  </inkml:definitions>
  <inkml:trace contextRef="#ctx0" brushRef="#br0">19 13 3107,'-18'-12'26927,"39"40"-24194,-11-20-2733,102 82 0,-89-72 0,1-1 0,41 24 0,-19-13 0,98 43 0,-98-45 0,-9-6 0,-1 2 0,35 27 0,-45-30 0,0-1 0,36 17 0,-37-22 0,221 107 0,-18-9 0,99 53 0,33 41 0,-130-78 0,96 47 0,181 88 0,122 145 0,-427-267 0,237 161 0,-216-162 0,-41-27 0,37 18 0,31 20 0,156 90 0,-84-56 0,252 162 0,-232-132 0,34 20 0,582 256 0,-682-338 0,-159-83 0,216 138 0,-168-103 0,75 44 0,-80-74 0,-106-51 0,-1 1 0,59 39 0,67 43 0,41 28 0,-203-120-2172,-15-12 1492,0 0 1,0 0 0,0 0 0,0 1-1,0-1 1,-1 0 0,1 1 0,-1-1-1,0 1 1,0-1 0,1 1 0,-2-1-1,1 1 1,0 0 0,0 0 0,-1 3-1,0 1-6324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51.739"/>
    </inkml:context>
    <inkml:brush xml:id="br0">
      <inkml:brushProperty name="width" value="0.025" units="cm"/>
      <inkml:brushProperty name="height" value="0.025" units="cm"/>
      <inkml:brushProperty name="color" value="#66CC00"/>
    </inkml:brush>
  </inkml:definitions>
  <inkml:trace contextRef="#ctx0" brushRef="#br0">64 451 15118,'0'0'3225,"-9"5"-684,-3 1-1546,-10 7 168,1 4 2471,57-42-1018,-2-14-2353,-2-1 1,51-83-1,36-99-135,-111 206-185,7-10 411,-12 30-74,-4 18-46,-29 171 396,0 0-512,27-169-187,2-16-215,-1 0 1,2 0-1,-1 0 0,1 0 1,0 1-1,1-1 0,2 9 1,-3-16 147,0-1 0,0 1 0,0-1 0,0 1 1,1-1-1,-1 1 0,0-1 0,1 1 1,-1-1-1,0 1 0,0-1 0,1 1 1,-1-1-1,1 0 0,-1 1 0,1-1 1,-1 0-1,0 1 0,1-1 0,-1 0 1,1 0-1,-1 1 0,1-1 0,-1 0 1,1 0-1,-1 0 0,1 0 0,0 0 1,-1 0-1,1 0 0,-1 0 0,1 0 1,-1 0-1,1 0 0,-1 0 0,1 0 1,-1 0-1,1 0 0,-1 0 0,1-1 1,-1 1-1,1 0 0,-1 0 0,1-1 1,-1 1-1,1 0 0,-1-1 0,1 1 0,-1 0 1,0-1-1,1 1 0,0-1 0,20-23-5844,1-14-4029</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52.066"/>
    </inkml:context>
    <inkml:brush xml:id="br0">
      <inkml:brushProperty name="width" value="0.025" units="cm"/>
      <inkml:brushProperty name="height" value="0.025" units="cm"/>
      <inkml:brushProperty name="color" value="#66CC00"/>
    </inkml:brush>
  </inkml:definitions>
  <inkml:trace contextRef="#ctx0" brushRef="#br0">73 0 18674,'-5'12'2914,"-9"24"-1953,2 1-1,1 0 0,1 1 0,3 0 1,1 1-1,2-1 0,0 52 0,4-85-958,0-1-1,1 1 1,-1-1-1,1 1 1,0-1-1,0 1 1,1-1-1,-1 0 1,1 1-1,0-1 1,0 0-1,0 0 1,1 0-1,-1 0 1,1-1-1,0 1 1,0-1-1,4 4 1,-4-5 3,0-1 0,0 1 1,0-1-1,0 1 0,1-1 0,-1 0 1,0 0-1,1 0 0,-1-1 1,1 1-1,-1-1 0,1 0 0,-1 0 1,1 0-1,-1 0 0,1-1 0,-1 1 1,1-1-1,-1 0 0,0 0 0,1 0 1,-1-1-1,0 1 0,6-4 1,1-2 101,-1 0 0,0 0 0,0 0 0,-1-1 0,0-1 0,0 1 0,-1-1 0,0-1 0,-1 1 0,0-1 0,0 0 0,-1-1 0,0 1 0,-1-1 0,3-12 0,-5 16-14,0 0 0,-1 0 1,0 0-1,0 0 0,-1 0 1,0 0-1,0 0 0,0 0 0,-1 0 1,0 0-1,-3-11 0,2 14-66,0-1-1,0 1 1,0 0-1,-1 0 1,1 0 0,-1 0-1,0 1 1,0-1-1,0 1 1,-1-1-1,1 1 1,-1 0 0,1 1-1,-1-1 1,0 0-1,0 1 1,-1 0-1,-7-3 1,7 3-235,0 1 0,0 0 0,1 0 0,-1 0 0,0 0 0,0 1 0,-8 0 0,7 0-420,1 1-1,-1 0 0,1 0 1,-1 0-1,1 1 0,0 0 1,0 0-1,-1 0 1,1 1-1,-7 5 0,-13 9-7896</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54.250"/>
    </inkml:context>
    <inkml:brush xml:id="br0">
      <inkml:brushProperty name="width" value="0.025" units="cm"/>
      <inkml:brushProperty name="height" value="0.025" units="cm"/>
      <inkml:brushProperty name="color" value="#66CC00"/>
    </inkml:brush>
  </inkml:definitions>
  <inkml:trace contextRef="#ctx0" brushRef="#br0">54 271 4901,'-18'20'8804,"-10"11"-3774,21-23 236,91-101-423,95-143-2965,-179 236-1870,0 0-1,0 0 0,0 0 0,0 0 0,0 1 1,0-1-1,0 0 0,0 0 0,0 0 1,0 0-1,0 0 0,1 0 0,-1 0 0,0 0 1,0 0-1,0 1 0,0-1 0,0 0 0,0 0 1,0 0-1,1 0 0,-1 0 0,0 0 1,0 0-1,0 0 0,0 0 0,0 0 0,0 0 1,1 0-1,-1 0 0,0 0 0,0 0 0,0 0 1,0 0-1,0 0 0,0 0 0,1 0 0,-1 0 1,0 0-1,0 0 0,0-1 0,0 1 1,0 0-1,0 0 0,0 0 0,0 0 0,1 0 1,-1 0-1,0 0 0,0 0 0,0 0 0,0 0 1,0-1-1,0 1 0,0 0 0,0 0 1,-2 21 92,-9 27-46,-14 11 12,16-44-402,2 2 1,0-1-1,1 1 0,1 0 0,-5 22 1,10-39 130,0 1 0,0 0 0,0-1 1,0 1-1,1-1 0,-1 1 0,0-1 0,0 1 1,0-1-1,0 1 0,1-1 0,-1 1 1,0-1-1,1 1 0,-1-1 0,0 1 0,1-1 1,-1 0-1,0 1 0,1-1 0,-1 1 0,1-1 1,-1 0-1,0 0 0,1 1 0,-1-1 1,1 0-1,-1 0 0,1 1 0,0-1 0,-1 0 1,1 0-1,-1 0 0,1 0 0,-1 0 0,1 0 1,-1 0-1,1 0 0,-1 0 0,1 0 1,0 0-1,-1 0 0,1 0 0,-1 0 0,1-1 1,-1 1-1,1 0 0,0-1 0,28-10-7895,-4-7-2689</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54.592"/>
    </inkml:context>
    <inkml:brush xml:id="br0">
      <inkml:brushProperty name="width" value="0.025" units="cm"/>
      <inkml:brushProperty name="height" value="0.025" units="cm"/>
      <inkml:brushProperty name="color" value="#66CC00"/>
    </inkml:brush>
  </inkml:definitions>
  <inkml:trace contextRef="#ctx0" brushRef="#br0">21 0 14606,'0'0'11130,"-2"10"-10900,1-2-181,-3 12 80,1 0 1,-1 35 0,4-53-130,1-1 0,-1 0 0,1 1 1,0-1-1,-1 0 0,1 0 1,0 0-1,0 1 0,0-1 1,0 0-1,0 0 0,0 0 0,0-1 1,0 1-1,0 0 0,1 0 1,-1-1-1,0 1 0,0 0 0,1-1 1,-1 1-1,0-1 0,1 0 1,-1 1-1,3-1 0,45 8 51,-39-7-45,7 1 34,-1 1 0,1 0 0,-1 1 0,0 1 0,20 9 0,-33-13-23,0 0 0,0 1 0,0-1 0,0 1 0,0 0 0,0 0-1,-1 0 1,1 0 0,-1 0 0,1 1 0,-1-1 0,0 1 0,0 0 0,0-1 0,0 1 0,-1 0 0,1 0 0,-1 0 0,0 0 0,0 0-1,0 0 1,0 1 0,0-1 0,-1 0 0,1 0 0,-1 1 0,0-1 0,0 0 0,0 1 0,0-1 0,-1 0 0,1 1 0,-1-1 0,-1 3 0,-1 0 216,0 1 1,0-1 0,-1-1 0,0 1-1,0-1 1,0 1 0,-1-1 0,0 0-1,0-1 1,0 1 0,0-1 0,-11 7-1,-5 2 237,-1-1-1,-26 10 0,43-19-496,0-1-1,-1 0 0,1 0 0,-1-1 0,1 1 1,-1-1-1,1-1 0,-11 1 0,14-1-231,0 0-1,1-1 1,-1 1-1,0-1 1,0 1-1,1-1 1,-1 0-1,0 1 1,1-1 0,-1 0-1,1 0 1,-1-1-1,1 1 1,-1 0-1,1 0 1,0-1-1,0 1 1,0 0-1,0-1 1,0 1-1,0-1 1,0 0-1,0 1 1,0-1-1,1 0 1,-1 1 0,1-1-1,-1 0 1,0-3-1,-5-32-7214</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54.916"/>
    </inkml:context>
    <inkml:brush xml:id="br0">
      <inkml:brushProperty name="width" value="0.025" units="cm"/>
      <inkml:brushProperty name="height" value="0.025" units="cm"/>
      <inkml:brushProperty name="color" value="#66CC00"/>
    </inkml:brush>
  </inkml:definitions>
  <inkml:trace contextRef="#ctx0" brushRef="#br0">0 134 4965,'0'0'14413,"73"-32"-11818,-35 23 255,10-4-768,9-1-928,-1 2-642,1 1-416,-11-2-1281,-10 0-3684,-11-3-9833</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13.465"/>
    </inkml:context>
    <inkml:brush xml:id="br0">
      <inkml:brushProperty name="width" value="0.025" units="cm"/>
      <inkml:brushProperty name="height" value="0.025" units="cm"/>
    </inkml:brush>
  </inkml:definitions>
  <inkml:trace contextRef="#ctx0" brushRef="#br0">1 54 12139,'0'0'20041,"20"-8"-19454,27-2-587,131-21 0,-215 32 0,0 2 0,-66 14 0,214-14 0,-57-16 0,-32 7 0,-18 4 0,-7 3 0,-81 25 0,68-20 0,-1 0 0,0-1 0,1-1 0,-1 0 0,-22 1 0,8-2 0,26-3 0,23-2 0,-17 1 0,28-4 0,-2-2 0,29-11 0,-36 11 0,1 0 0,0 1 0,0 1 0,0 2 0,33-3 0,-98 7 0,0 3 0,0 1 0,1 2 0,-67 20 0,107-26-1715</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29.079"/>
    </inkml:context>
    <inkml:brush xml:id="br0">
      <inkml:brushProperty name="width" value="0.025" units="cm"/>
      <inkml:brushProperty name="height" value="0.025" units="cm"/>
      <inkml:brushProperty name="color" value="#66CC00"/>
    </inkml:brush>
  </inkml:definitions>
  <inkml:trace contextRef="#ctx0" brushRef="#br0">19 13 3107,'-18'-12'26927,"39"40"-24194,-11-20-2733,102 82 0,-89-72 0,1-1 0,41 24 0,-19-13 0,98 43 0,-98-45 0,-9-6 0,-1 2 0,35 27 0,-45-30 0,0-1 0,36 17 0,-37-22 0,221 107 0,-18-9 0,99 53 0,33 41 0,-130-78 0,96 47 0,181 88 0,122 145 0,-427-267 0,237 161 0,-216-162 0,-41-27 0,37 18 0,31 20 0,156 90 0,-84-56 0,252 162 0,-232-132 0,34 20 0,582 256 0,-682-338 0,-159-83 0,216 138 0,-168-103 0,75 44 0,-80-74 0,-106-51 0,-1 1 0,59 39 0,67 43 0,41 28 0,-203-120-2172,-15-12 1492,0 0 1,0 0 0,0 0 0,0 1-1,0-1 1,-1 0 0,1 1 0,-1-1-1,0 1 1,0-1 0,1 1 0,-2-1-1,1 1 1,0 0 0,0 0 0,-1 3-1,0 1-6324</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29.080"/>
    </inkml:context>
    <inkml:brush xml:id="br0">
      <inkml:brushProperty name="width" value="0.025" units="cm"/>
      <inkml:brushProperty name="height" value="0.025" units="cm"/>
      <inkml:brushProperty name="color" value="#66CC00"/>
    </inkml:brush>
  </inkml:definitions>
  <inkml:trace contextRef="#ctx0" brushRef="#br0">64 451 15118,'0'0'3225,"-9"5"-684,-3 1-1546,-10 7 168,1 4 2471,57-42-1018,-2-14-2353,-2-1 1,51-83-1,36-99-135,-111 206-185,7-10 411,-12 30-74,-4 18-46,-29 171 396,0 0-512,27-169-187,2-16-215,-1 0 1,2 0-1,-1 0 0,1 0 1,0 1-1,1-1 0,2 9 1,-3-16 147,0-1 0,0 1 0,0-1 0,0 1 1,1-1-1,-1 1 0,0-1 0,1 1 1,-1-1-1,0 1 0,0-1 0,1 1 1,-1-1-1,1 0 0,-1 1 0,1-1 1,-1 0-1,0 1 0,1-1 0,-1 0 1,1 0-1,-1 1 0,1-1 0,-1 0 1,1 0-1,-1 0 0,1 0 0,0 0 1,-1 0-1,1 0 0,-1 0 0,1 0 1,-1 0-1,1 0 0,-1 0 0,1 0 1,-1 0-1,1 0 0,-1 0 0,1-1 1,-1 1-1,1 0 0,-1 0 0,1-1 1,-1 1-1,1 0 0,-1-1 0,1 1 0,-1 0 1,0-1-1,1 1 0,0-1 0,20-23-5844,1-14-4029</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4.242"/>
    </inkml:context>
    <inkml:brush xml:id="br0">
      <inkml:brushProperty name="width" value="0.025" units="cm"/>
      <inkml:brushProperty name="height" value="0.025" units="cm"/>
    </inkml:brush>
  </inkml:definitions>
  <inkml:trace contextRef="#ctx0" brushRef="#br0">149 22 15310,'0'0'12375,"-9"-4"-10384,-26-13-1003,33 17-977,0 0 1,1-1-1,-1 1 1,0 0-1,1 0 1,-1 0-1,0 0 1,0 1-1,1-1 1,-1 0-1,0 1 1,1-1-1,-1 1 1,1 0-1,-1-1 1,1 1-1,-1 0 1,1 0-1,-1 0 1,1 0 0,0 0-1,0 0 1,-1 1-1,1-1 1,0 0-1,0 1 1,0-1-1,0 1 1,1-1-1,-1 1 1,0-1-1,0 1 1,1-1-1,-1 4 1,-3 4-28,1-1 1,1 1-1,0 0 1,-2 15-1,3-21-25,1-1 0,0 0 0,0 0 0,0 1 0,0-1 0,1 0 0,-1 1 0,0-1 0,1 0 0,0 0 0,-1 0-1,1 1 1,0-1 0,0 0 0,0 0 0,1 0 0,-1 0 0,3 3 0,0-2-302,0 0 0,0 0 0,1 0 0,-1 0 0,1-1 0,7 3 0,15 8-1125,-23-10 1374,1 0 0,-1 0 0,0 0 0,0 0 0,0 1 0,-1 0 0,1-1 0,-1 1 0,0 1 0,0-1 0,0 0 0,-1 1 0,1-1 0,-1 1 0,3 8 0,-3-5 194,-1 1 1,1-1 0,-2 1-1,1-1 1,-1 1-1,0-1 1,0 1 0,-4 15-1,0-8 524,0 0-1,-1 0 1,-1-1 0,0 0-1,-1 0 1,-1 0-1,0-1 1,-1 0-1,-14 17 1,21-29-591,0 1 1,0-1-1,0 0 0,0 0 1,0 0-1,-1 0 0,1 0 1,-1 0-1,1 0 1,-1-1-1,0 0 0,0 1 1,0-1-1,0 0 0,1 0 1,-1 0-1,0-1 1,-1 1-1,-4-1 0,6 0-28,0-1-1,0 0 0,0 0 1,0 0-1,0 0 1,1 0-1,-1-1 0,0 1 1,1 0-1,-1-1 0,0 0 1,1 1-1,0-1 1,-1 0-1,1 1 0,0-1 1,0 0-1,0 0 1,0 0-1,0 0 0,1 0 1,-1 0-1,1 0 0,-1-1 1,1 1-1,0 0 1,-1-4-1,-1-6-101,0 0 1,1 0-1,0 0 1,1 0-1,0 0 0,1 0 1,0 0-1,1 0 1,1 0-1,0 0 0,0 0 1,1 1-1,0 0 1,1 0-1,1 0 0,-1 0 1,2 1-1,-1 0 1,2 0-1,13-15 0,9-6-5374,2-2-4005</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29.081"/>
    </inkml:context>
    <inkml:brush xml:id="br0">
      <inkml:brushProperty name="width" value="0.025" units="cm"/>
      <inkml:brushProperty name="height" value="0.025" units="cm"/>
      <inkml:brushProperty name="color" value="#66CC00"/>
    </inkml:brush>
  </inkml:definitions>
  <inkml:trace contextRef="#ctx0" brushRef="#br0">73 0 18674,'-5'12'2914,"-9"24"-1953,2 1-1,1 0 0,1 1 0,3 0 1,1 1-1,2-1 0,0 52 0,4-85-958,0-1-1,1 1 1,-1-1-1,1 1 1,0-1-1,0 1 1,1-1-1,-1 0 1,1 1-1,0-1 1,0 0-1,0 0 1,1 0-1,-1 0 1,1-1-1,0 1 1,0-1-1,4 4 1,-4-5 3,0-1 0,0 1 1,0-1-1,0 1 0,1-1 0,-1 0 1,0 0-1,1 0 0,-1-1 1,1 1-1,-1-1 0,1 0 0,-1 0 1,1 0-1,-1 0 0,1-1 0,-1 1 1,1-1-1,-1 0 0,0 0 0,1 0 1,-1-1-1,0 1 0,6-4 1,1-2 101,-1 0 0,0 0 0,0 0 0,-1-1 0,0-1 0,0 1 0,-1-1 0,0-1 0,-1 1 0,0-1 0,0 0 0,-1-1 0,0 1 0,-1-1 0,3-12 0,-5 16-14,0 0 0,-1 0 1,0 0-1,0 0 0,-1 0 1,0 0-1,0 0 0,0 0 0,-1 0 1,0 0-1,-3-11 0,2 14-66,0-1-1,0 1 1,0 0-1,-1 0 1,1 0 0,-1 0-1,0 1 1,0-1-1,0 1 1,-1-1-1,1 1 1,-1 0 0,1 1-1,-1-1 1,0 0-1,0 1 1,-1 0-1,-7-3 1,7 3-235,0 1 0,0 0 0,1 0 0,-1 0 0,0 0 0,0 1 0,-8 0 0,7 0-420,1 1-1,-1 0 0,1 0 1,-1 0-1,1 1 0,0 0 1,0 0-1,-1 0 1,1 1-1,-7 5 0,-13 9-7896</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52.439"/>
    </inkml:context>
    <inkml:brush xml:id="br0">
      <inkml:brushProperty name="width" value="0.025" units="cm"/>
      <inkml:brushProperty name="height" value="0.025" units="cm"/>
      <inkml:brushProperty name="color" value="#AB008B"/>
    </inkml:brush>
  </inkml:definitions>
  <inkml:trace contextRef="#ctx0" brushRef="#br0">10 0 5125,'-10'0'16402,"22"17"-12709,22 19-3321,237 190 2923,10 8-2207,-143-92 299,41 38-1130,-21-41 13,348 284 293,-117-82-278,-299-256-255,286 287-350,-247-243 304,269 206 0,-270-233 4,89 67-115,-204-160-3,-6-5 81,-1 0 0,0 0 0,0 1 0,0 0 0,0 0 0,-1 0 0,0 1 0,7 10 0,-17-15-5879,-23-11-102,0-1-1513</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52.442"/>
    </inkml:context>
    <inkml:brush xml:id="br0">
      <inkml:brushProperty name="width" value="0.025" units="cm"/>
      <inkml:brushProperty name="height" value="0.025" units="cm"/>
      <inkml:brushProperty name="color" value="#AB008B"/>
    </inkml:brush>
  </inkml:definitions>
  <inkml:trace contextRef="#ctx0" brushRef="#br0">109 1 7976,'0'0'17552,"0"10"-16890,0-6-616,1 14 107,1 1-1,0-1 0,5 20 1,-5-32-145,0 0 1,0 1 0,0-1-1,1 0 1,0 0-1,0 0 1,1-1 0,-1 1-1,1-1 1,1 0-1,-1 0 1,1 0 0,0 0-1,5 4 1,1-2 13,-1 0 0,-1 1 0,1 0-1,-1 1 1,-1 0 0,9 12 0,-15-18 87,0-1-1,0 1 0,-1 0 1,1 0-1,-1-1 1,0 1-1,1 0 1,-1 0-1,-1 1 0,1-1 1,0 0-1,-1 0 1,0 0-1,0 0 0,0 1 1,0-1-1,0 0 1,-1 0-1,1 0 1,-1 0-1,0 1 0,0-1 1,0 0-1,0 0 1,0-1-1,-1 1 0,1 0 1,-1 0-1,-2 2 1,-6 7 256,1-1 0,-2-1 0,1 0 1,-1 0-1,-19 11 0,24-16-363,-1-1 0,1-1 0,-1 1-1,0-1 1,0 0 0,0-1 0,-1 0 0,1 0 0,0 0 0,-1-1-1,0 0 1,-8 0 0,13-1-186,1-1 0,0 1 0,-1-1 0,1 0 0,0 0 0,0 0 0,0 0 0,0 0-1,0 0 1,0 0 0,0-1 0,0 1 0,0-1 0,1 1 0,-1-1 0,1 0 0,-1 0 0,1 1 0,-1-1 0,1 0-1,0 0 1,0-1 0,0 1 0,0 0 0,-1-4 0,-2-7-1567,1 0 1,0 0-1,-1-18 0,3 23 728,-6-54-6029,5-5-1772</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6:52.443"/>
    </inkml:context>
    <inkml:brush xml:id="br0">
      <inkml:brushProperty name="width" value="0.025" units="cm"/>
      <inkml:brushProperty name="height" value="0.025" units="cm"/>
      <inkml:brushProperty name="color" value="#AB008B"/>
    </inkml:brush>
  </inkml:definitions>
  <inkml:trace contextRef="#ctx0" brushRef="#br0">0 116 11243,'0'0'8424,"66"-53"-6631,-36 43-287,5 2-65,2 2-704,3-1-513,0 3-192,-1-1-705,-5 0-1505,-9-1-2466,-6-6-10250</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1.326"/>
    </inkml:context>
    <inkml:brush xml:id="br0">
      <inkml:brushProperty name="width" value="0.025" units="cm"/>
      <inkml:brushProperty name="height" value="0.025" units="cm"/>
      <inkml:brushProperty name="color" value="#66CC00"/>
    </inkml:brush>
  </inkml:definitions>
  <inkml:trace contextRef="#ctx0" brushRef="#br0">0 1 12588,'3'3'9430,"-1"6"-4360,1 11-3008,1 29-2820,-4-45 1716,6 172 1909,-4-168-5323</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3.068"/>
    </inkml:context>
    <inkml:brush xml:id="br0">
      <inkml:brushProperty name="width" value="0.025" units="cm"/>
      <inkml:brushProperty name="height" value="0.025" units="cm"/>
      <inkml:brushProperty name="color" value="#66CC00"/>
    </inkml:brush>
  </inkml:definitions>
  <inkml:trace contextRef="#ctx0" brushRef="#br0">0 41 11723,'0'0'14067,"12"-3"-12946,32-8-523,-1 1 0,2 3-1,66-2 1,-111 9-572,1-1 1,0 1-1,0 0 0,0 0 0,0 0 0,0 0 0,0 0 0,-1 0 0,1 0 0,0 0 0,0 1 0,0-1 1,0 0-1,0 0 0,-1 1 0,1-1 0,0 1 0,0-1 0,-1 0 0,1 1 0,0 0 0,0-1 0,-1 1 0,1-1 1,-1 1-1,2 0 0,-2 0 21,-1 0-1,1 0 1,0 0 0,0 0 0,0 0-1,-1 0 1,1 0 0,0 0 0,-1 0-1,1 0 1,-1 0 0,1-1 0,-1 1-1,0 0 1,1 0 0,-1 0 0,0-1-1,-1 2 1,-40 29 1120,-79 31-462,171-59-705,126-9 0,-175 6 0,0-1 0,0 1 0,0 0 0,1 0 0,-1 0 0,0 0 0,0 0 0,0 0 0,0 0 0,0 0 0,0 1 0,0-1 0,0 0 0,0 1 0,0-1 0,0 0 0,0 1 0,0-1 0,0 1 0,0 0 0,0-1 0,0 1 0,-1 0 0,1-1 0,0 1 0,0 0 0,-1 0 0,1 0 0,-1 0 0,1 0 0,-1 0 0,1 0 0,-1 0 0,1 0 0,-1 0 0,0 0 0,1 0 0,-1 0 0,0 0 0,0 0 0,0 0 0,0 0 0,0 0 0,0 0 0,0 0 0,0 0 0,0 0 0,-1 0 0,0 2 0,0 1 0,-1 0 0,1 0 0,-1 0 0,0-1 0,0 1 0,-1-1 0,1 1 0,-1-1 0,0 0 0,0 0 0,-5 5 0,-7 2 0,-1 0 0,0 0 0,0-1 0,-1-2 0,0 1 0,-1-2 0,0 0 0,0-1 0,0-1 0,-31 3 0,50-7-8,-1 0 0,0 0-1,0 0 1,0 0 0,1 0 0,-1 0-1,0 0 1,0-1 0,0 1 0,1 0-1,-1 0 1,0 0 0,0 0 0,0 0 0,0 0-1,1-1 1,-1 1 0,0 0 0,0 0-1,0 0 1,0 0 0,0-1 0,0 1 0,1 0-1,-1 0 1,0 0 0,0-1 0,0 1-1,0 0 1,0 0 0,0 0 0,0-1-1,0 1 1,0 0 0,0 0 0,0-1 0,0 1-1,0 0 1,0 0 0,0 0 0,0-1-1,0 1 1,0 0 0,-1 0 0,1 0 0,0-1-1,0 1 1,0 0 0,0 0 0,0 0-1,0 0 1,-1-1 0,1 1 0,0 0-1,0 0 1,0 0 0,0 0 0,-1 0 0,1 0-1,0 0 1,0-1 0,0 1 0,-1 0-1,1 0 1,0 0 0,-1 0 0,16-12-2164,-14 12 1585,32-15-10559,-16 7 2540</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3.440"/>
    </inkml:context>
    <inkml:brush xml:id="br0">
      <inkml:brushProperty name="width" value="0.025" units="cm"/>
      <inkml:brushProperty name="height" value="0.025" units="cm"/>
      <inkml:brushProperty name="color" value="#66CC00"/>
    </inkml:brush>
  </inkml:definitions>
  <inkml:trace contextRef="#ctx0" brushRef="#br0">1 379 6086,'0'0'21295,"13"-1"-19454,8-3-1441,-1-1-1,0 0 0,0-2 1,0 0-1,20-12 0,109-60 583,-97 49-847,302-179-210,-330 200 140,-14 6-2735,-6 2-2866</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3.884"/>
    </inkml:context>
    <inkml:brush xml:id="br0">
      <inkml:brushProperty name="width" value="0.025" units="cm"/>
      <inkml:brushProperty name="height" value="0.025" units="cm"/>
      <inkml:brushProperty name="color" value="#66CC00"/>
    </inkml:brush>
  </inkml:definitions>
  <inkml:trace contextRef="#ctx0" brushRef="#br0">101 51 13068,'0'0'9722,"9"-2"-7032,51-16 426,-44 12-2653,0 1 1,1 0-1,-1 0 0,1 2 1,0 0-1,0 1 0,23 1 1,-39 1-456,0 1 1,0 0-1,0-1 1,-1 1 0,1 0-1,0 0 1,0-1-1,0 1 1,0 0 0,-1 0-1,1 0 1,0 0 0,-1 0-1,1 0 1,-1 0-1,1 0 1,-1 0 0,0 0-1,1 1 1,-1-1-1,0 0 1,0 0 0,0 0-1,1 0 1,-1 1 0,-1-1-1,1 0 1,0 0-1,0 0 1,0 0 0,-1 0-1,0 3 1,-11 41 171,2-25-180,0-1 0,-2 0 0,0 0 0,-1-1 0,-28 28 0,-89 74 0,39-39 0,91-81 0,0 0 0,-1 0 0,1 0 0,0 1 0,-1-1 0,1 0 0,0 0 0,-1 0 0,1 1 0,0-1 0,-1 0 0,1 0 0,0 1 0,0-1 0,0 0 0,-1 1 0,1-1 0,0 0 0,0 1 0,0-1 0,-1 0 0,1 1 0,0-1 0,0 0 0,0 1 0,0-1 0,0 0 0,0 1 0,0-1 0,0 1 0,0-1 0,0 0 0,0 1 0,0-1 0,0 0 0,0 1 0,0-1 0,1 0 0,-1 1 0,0-1 0,0 1 0,0-1 0,0 0 0,1 0 0,-1 1 0,0-1 0,0 0 0,1 1 0,-1-1 0,0 0 0,1 0 0,-1 0 0,0 1 0,1-1 0,-1 0 0,1 0 0,34 4 0,43-13 0,-63 6 3,70-11-226,123-7 0,-183 19-3372,-11-4-3647,0-5-7807</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8.880"/>
    </inkml:context>
    <inkml:brush xml:id="br0">
      <inkml:brushProperty name="width" value="0.025" units="cm"/>
      <inkml:brushProperty name="height" value="0.025" units="cm"/>
      <inkml:brushProperty name="color" value="#AB008B"/>
    </inkml:brush>
  </inkml:definitions>
  <inkml:trace contextRef="#ctx0" brushRef="#br0">1 405 18129,'0'0'8152,"10"-9"-7234,73-64 618,-5-4-1,135-168 1,-212 258-1296,-1 1 1,0-1-1,-4 23 0,-3-8-240,1 1 0,1 0 0,2 0 0,1 0 0,1 0 0,5 51 0,-3-75-4455</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29.462"/>
    </inkml:context>
    <inkml:brush xml:id="br0">
      <inkml:brushProperty name="width" value="0.025" units="cm"/>
      <inkml:brushProperty name="height" value="0.025" units="cm"/>
      <inkml:brushProperty name="color" value="#AB008B"/>
    </inkml:brush>
  </inkml:definitions>
  <inkml:trace contextRef="#ctx0" brushRef="#br0">0 405 16624,'0'0'7879,"12"-3"-6822,61-25 203,-2-4-1,97-57 0,-58 29-937,24-6-171,80-45-1460,-211 109 532,6-3-141,-22-4-17497</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5.176"/>
    </inkml:context>
    <inkml:brush xml:id="br0">
      <inkml:brushProperty name="width" value="0.025" units="cm"/>
      <inkml:brushProperty name="height" value="0.025" units="cm"/>
    </inkml:brush>
  </inkml:definitions>
  <inkml:trace contextRef="#ctx0" brushRef="#br0">8 117 2018,'0'0'27904,"-1"11"-26986,-5 227 1009,16-245-1927,2-9 0,-7 3 0,0 1 0,0-1 0,-1 0 0,-1 0 0,0-1 0,-1 1 0,1-26 0,0 10 0,-1 44 0,-1-7 0,-1 0 0,1-1 0,0 1 0,1 0 0,3 10 0,-2-16 0,-1-1 0,1 0 0,-1 1 0,1-1 0,-1 0 0,1 0 0,0-1 0,-1 1 0,1-1 0,0 1 0,-1-1 0,1 0 0,0 0 0,0 0 0,-1 0 0,1 0 0,0-1 0,0 0 0,-1 1 0,1-1 0,0 0 0,-1 0 0,5-2 0,4-2 0,-1-1 0,1 0 0,-1 0 0,10-8 0,-4 1 0,-1-1 0,0 0 0,-1-1 0,14-19 0,-22 25 0,0 1 0,0-1 0,-1 0 0,-1 0 0,0 0 0,0-1 0,-1 1 0,0-1 0,0 0 0,1-14 0,-4 24 0,0-1 0,1 1 0,-1-1 0,0 1 0,0-1 0,0 1 0,0-1 0,0 1 0,0-1 0,0 1 0,0-1 0,0 1 0,0-1 0,0 1 0,0-1 0,-1 1 0,1 0 0,0-1 0,0 1 0,0-1 0,-1 1 0,1-1 0,0 1 0,0 0 0,-1-1 0,1 1 0,0-1 0,-1 1 0,1 0 0,-1-1 0,1 1 0,0 0 0,-1 0 0,1-1 0,-2 1 0,-16 7 0,-18 23 0,-32 49 0,61-70 0,1 0 0,0 0 0,0 1 0,1 0 0,0 0 0,1 0 0,-4 14 0,8-24 0,0 0 0,0 1 0,0-1 0,0 0 0,0 1 0,0-1 0,0 0 0,0 1 0,0-1 0,0 0 0,0 1 0,1-1 0,-1 0 0,0 0 0,0 1 0,0-1 0,0 0 0,0 0 0,1 1 0,-1-1 0,0 0 0,0 0 0,0 1 0,1-1 0,-1 0 0,0 0 0,0 0 0,1 0 0,-1 1 0,0-1 0,1 0 0,-1 0 0,0 0 0,0 0 0,1 0 0,-1 0 0,0 0 0,1 0 0,-1 0 0,0 0 0,1 0 0,-1 0 0,23-2 0,19-10 0,-29 7 0,0 1 0,0 0 0,24-4 0,-35 7 0,-1 1 0,1-1 0,0 1 0,0 0 0,-1-1 0,1 1 0,0 0 0,0 0 0,0 1 0,-1-1 0,1 0 0,0 0 0,0 1 0,-1-1 0,1 1 0,0 0 0,-1-1 0,1 1 0,-1 0 0,1 0 0,-1 0 0,1 0 0,-1 0 0,1 0 0,-1 1 0,0-1 0,0 0 0,0 1 0,0-1 0,0 1 0,0-1 0,0 1 0,0-1 0,0 1 0,-1 0 0,1-1 0,-1 1 0,1 2 0,0 2 0,0 1 0,-1-1 0,0 1 0,0-1 0,0 1 0,-1-1 0,0 1 0,-1-1 0,1 0 0,-1 1 0,0-1 0,0 0 0,-6 9 0,11-20-1904,6-10-7995,3-5 338</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30.556"/>
    </inkml:context>
    <inkml:brush xml:id="br0">
      <inkml:brushProperty name="width" value="0.025" units="cm"/>
      <inkml:brushProperty name="height" value="0.025" units="cm"/>
      <inkml:brushProperty name="color" value="#AB008B"/>
    </inkml:brush>
  </inkml:definitions>
  <inkml:trace contextRef="#ctx0" brushRef="#br0">1 398 17168,'0'0'6284,"11"-10"-4224,35-34-635,72-91-1,38-74 1226,-155 248-2271,-5 115 110,-1 45-856,6-193-261,-1 0 0,1 0 0,0 0 0,1 0 0,3 11 0,2 2-11256</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01.462"/>
    </inkml:context>
    <inkml:brush xml:id="br0">
      <inkml:brushProperty name="width" value="0.025" units="cm"/>
      <inkml:brushProperty name="height" value="0.025" units="cm"/>
    </inkml:brush>
  </inkml:definitions>
  <inkml:trace contextRef="#ctx0" brushRef="#br0">747 151 4837,'0'0'4292,"2"-9"-2248,0 0-1552,0 6-327,-1 0 0,-1-1 0,1 1 0,0 0 0,-1 0 0,1 0 0,-1-1 0,0 1 0,0 0 0,-1-1 0,0-4 0,0 5 150,-1-1-1,1 1 1,-1 0 0,0 0-1,0 0 1,0 0 0,-1 0 0,1 0-1,-1 0 1,0 1 0,1-1-1,-1 1 1,0 0 0,0 0-1,-1 0 1,1 0 0,0 1 0,-1-1-1,1 1 1,-5-1 0,-10-4 74,0 1 1,-29-5 0,14 4 78,-1 1 0,0 2 0,0 1 0,0 2 0,-40 5 0,61-2-422,-1 1 0,0 1 0,1 1 0,0-1 0,0 2 0,1 0 0,0 0 0,0 2 0,0-1 0,1 1 0,1 1 1,0 0-1,-13 15 0,-3 8 37,0 0 0,2 2 0,-23 46 0,36-58-45,1-1-1,1 1 1,1 0 0,1 1-1,1 0 1,1 0 0,2 0-1,0 1 1,1-1 0,2 1-1,0-1 1,2 1 0,0-1-1,2 1 1,1-1 0,1 0-1,11 30 1,0-1 38,3 0 0,2-2 1,39 65-1,-53-102-55,1 0-1,0-1 1,2-1 0,-1 0-1,1 0 1,1-1 0,0 0-1,1-1 1,0-1 0,0 0-1,1 0 1,0-1 0,1-1-1,0-1 1,0 0 0,21 5-1,21-2 75,0-2 0,1-3-1,92-5 1,-99 0-79,-19 1-1,0-2-1,0-2 1,-1-1-1,58-16 0,-68 14 51,0-1-1,-1-1 1,0-1-1,0-1 0,-2-1 1,1 0-1,30-28 1,-1-5 216,-2-3-1,-2-2 1,-3-2 0,42-66 0,-73 99-168,0-1 0,-2 1 0,0-1 0,-1-1 1,-1 0-1,-1 0 0,-1 0 0,0 0 0,-2-1 0,0 1 0,-2-1 1,0 1-1,-2-1 0,0 1 0,-2-1 0,0 1 0,-1 0 1,-1 1-1,-13-31 0,12 33-65,-1 1-1,-1 0 1,-1 0-1,0 0 1,-1 2-1,-1-1 1,0 1 0,-1 1-1,0 0 1,-2 1-1,1 0 1,-2 1-1,1 1 1,-2 1 0,1 0-1,-2 1 1,1 1-1,-1 0 1,0 1-1,0 1 1,-37-6-1,30 9-78,0 1-1,0 1 0,0 1 0,0 1 0,0 2 0,1 0 0,-1 2 0,1 0 0,0 2 0,0 1 0,0 0 0,1 2 0,-27 16 0,25-11-1231,0 1 0,2 1 1,-36 34-1,25-20-4508,8-8-3571</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18.715"/>
    </inkml:context>
    <inkml:brush xml:id="br0">
      <inkml:brushProperty name="width" value="0.025" units="cm"/>
      <inkml:brushProperty name="height" value="0.025" units="cm"/>
    </inkml:brush>
  </inkml:definitions>
  <inkml:trace contextRef="#ctx0" brushRef="#br0">1020 167 12556,'0'0'1719,"-5"-12"-267,1 4-1141,0-1 0,0 1 1,-1 0-1,-1 0 0,1 1 0,-1 0 1,0-1-1,-1 2 0,0-1 1,0 1-1,0 0 0,-10-5 0,3 3-111,0 0 0,-1 1 0,0 1 0,0 0 0,-1 1 0,0 1 0,1 0 0,-2 1 0,1 1 0,0 0 0,0 2 0,0 0 0,-1 0 0,1 1 0,-23 6 0,15-1-176,1 1-1,0 2 1,0 0 0,1 1 0,0 1 0,1 1 0,0 2 0,1 0-1,-31 27 1,9-1 155,1 2 0,2 1 0,3 2 0,1 2-1,2 1 1,2 1 0,3 2 0,2 1 0,-39 110 0,58-140-147,0 1 1,2 0-1,0 0 1,2 0 0,1 0-1,0 1 1,4 42-1,-1-58-5,0-1-1,1 1 0,0-1 1,0 1-1,0-1 0,1 0 1,1 0-1,-1 0 0,1 0 1,0-1-1,0 0 0,1 1 1,0-1-1,0-1 0,1 1 1,-1-1-1,1 0 0,0 0 1,0-1-1,1 0 1,0 0-1,-1 0 0,1-1 1,0 0-1,1 0 0,-1-1 1,10 2-1,15 3 234,1-2 1,0-1-1,0-2 0,0-1 0,0-1 1,64-10-1,-30-2-65,0-3 0,87-32 1,-101 29-152,-2-3 1,-1-1-1,0-3 1,-2-2 0,52-40-1,-82 54-17,-1 0 0,0-2 0,-1 0 0,-1-1 0,-1 0 0,0-1 0,-1-1 0,0 0 0,-2-1 0,0 0 0,-2-1 0,0 0 0,-1 0 0,0-1 0,7-42 0,-12 47-40,-1 1 1,-1-1-1,-1 0 1,0 0-1,-1 1 1,0-1-1,-1 0 1,-1 1-1,-1-1 1,0 1-1,-1 0 1,-1 0-1,0 1 1,-1-1-1,0 1 1,-1 1-1,-1 0 1,0 0-1,-1 0 1,0 1-1,-1 1 0,0 0 1,-1 0-1,0 1 1,-1 1-1,0 0 1,-1 0-1,-26-11 1,11 7-442,1 2 0,-1 0 0,-1 2 0,0 2 0,-52-7-1,10 8-2920,-93 3-1,69 6-2758</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0.030"/>
    </inkml:context>
    <inkml:brush xml:id="br0">
      <inkml:brushProperty name="width" value="0.025" units="cm"/>
      <inkml:brushProperty name="height" value="0.025" units="cm"/>
      <inkml:brushProperty name="color" value="#E71224"/>
    </inkml:brush>
  </inkml:definitions>
  <inkml:trace contextRef="#ctx0" brushRef="#br0">809 205 10826,'0'0'7421,"-9"-6"-6706,3 1-550,-1 1 1,1 0-1,-1 1 1,0 0-1,-1 0 1,1 0-1,0 1 1,-1 0-1,1 0 1,-1 1-1,0 0 1,-11 0-1,-9 1 131,-1 1-1,1 2 0,0 0 0,0 2 1,1 1-1,0 1 0,0 2 1,0 0-1,1 2 0,0 1 0,1 1 1,1 1-1,0 1 0,1 1 1,-36 32-1,37-26-266,1 0 0,1 2-1,2 0 1,0 1 0,1 1 0,2 1 0,0 0 0,2 1 0,1 0-1,2 1 1,-10 38 0,7-8 72,2 1-1,3 0 1,3 0-1,4 108 1,2-148-102,1-1 0,1 0 1,0 0-1,2 0 0,0 0 1,1 0-1,1-1 0,0 0 0,16 27 1,-18-37 0,1 0 1,0 1 0,0-2-1,0 1 1,1-1-1,0 0 1,1-1-1,0 1 1,0-1 0,0-1-1,0 0 1,1 0-1,0 0 1,0-1-1,0-1 1,1 0 0,-1 0-1,1 0 1,-1-1-1,16 1 1,-2-3 30,1-1 0,-1-1 1,0-1-1,1-1 0,-2-1 0,1-1 1,0-1-1,-1-1 0,-1-1 0,36-20 0,-3-3-4,-2-2-1,87-73 0,-88 63 62,-2-2 0,-2-2 0,-2-2-1,75-111 1,-99 127 113,-1-2-1,-2 0 1,-1-1 0,-2-1-1,-2 0 1,-1-1-1,-2-1 1,-2 1-1,5-62 1,-11 76-28,-1-1 1,-1 0-1,-1 0 1,-1 0-1,-9-43 1,8 60-99,0 0 1,0 0 0,-1 1-1,0-1 1,-1 1-1,0 0 1,0 0-1,0 0 1,-1 0 0,0 1-1,-1 0 1,0 1-1,0-1 1,0 1-1,-1 1 1,0-1-1,0 1 1,-17-7 0,3 3-44,-1 1 0,-1 1 1,1 1-1,-1 1 0,0 1 1,0 1-1,-1 2 0,1 0 1,-34 4-1,17 1-39,1 2 0,0 1 0,0 3 0,-68 25 0,62-16 25,-66 37 0,94-46-101,0 2 0,1 0 0,1 1 0,-1 1 0,2 0 0,-18 21 0,28-28-280,0 0 0,1 1 1,0 0-1,0 0 0,1 0 0,0 0 0,0 1 0,0-1 0,1 1 0,1 0 0,-1 12 0,1-3-2098,1 0 0,0-1 0,2 1-1,5 29 1,7 0-9966</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5.234"/>
    </inkml:context>
    <inkml:brush xml:id="br0">
      <inkml:brushProperty name="width" value="0.025" units="cm"/>
      <inkml:brushProperty name="height" value="0.025" units="cm"/>
      <inkml:brushProperty name="color" value="#E71224"/>
    </inkml:brush>
  </inkml:definitions>
  <inkml:trace contextRef="#ctx0" brushRef="#br0">695 1 10602,'0'0'972,"-7"8"-956,-234 313 3980,14 26-2739,106-135-3143,51-67-6072,42-84 1215</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5.634"/>
    </inkml:context>
    <inkml:brush xml:id="br0">
      <inkml:brushProperty name="width" value="0.025" units="cm"/>
      <inkml:brushProperty name="height" value="0.025" units="cm"/>
      <inkml:brushProperty name="color" value="#E71224"/>
    </inkml:brush>
  </inkml:definitions>
  <inkml:trace contextRef="#ctx0" brushRef="#br0">1420 0 4516,'-10'11'3614,"-186"226"302,-191 303 0,231-296-3755,-132 281 0,52 19-5138,137-283 423,51-139 1549</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6.401"/>
    </inkml:context>
    <inkml:brush xml:id="br0">
      <inkml:brushProperty name="width" value="0.025" units="cm"/>
      <inkml:brushProperty name="height" value="0.025" units="cm"/>
      <inkml:brushProperty name="color" value="#E71224"/>
    </inkml:brush>
  </inkml:definitions>
  <inkml:trace contextRef="#ctx0" brushRef="#br0">2480 0 4516,'-13'14'2306,"-426"484"4219,-519 767-5437,412-388-1322,385-583-2929,-131 337-1,253-532 687,7-19-550</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6.910"/>
    </inkml:context>
    <inkml:brush xml:id="br0">
      <inkml:brushProperty name="width" value="0.025" units="cm"/>
      <inkml:brushProperty name="height" value="0.025" units="cm"/>
      <inkml:brushProperty name="color" value="#E71224"/>
    </inkml:brush>
  </inkml:definitions>
  <inkml:trace contextRef="#ctx0" brushRef="#br0">2281 1 6054,'-5'11'-80,"-10"21"565,-2 0 1,-1-1-1,-28 36 0,-83 95 1309,77-98-1232,-724 974 3402,115 81-3732,177-61-5448,406-872 1186</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7.615"/>
    </inkml:context>
    <inkml:brush xml:id="br0">
      <inkml:brushProperty name="width" value="0.025" units="cm"/>
      <inkml:brushProperty name="height" value="0.025" units="cm"/>
      <inkml:brushProperty name="color" value="#E71224"/>
    </inkml:brush>
  </inkml:definitions>
  <inkml:trace contextRef="#ctx0" brushRef="#br0">3297 1 8680,'0'0'2883,"-12"4"-2904,-3 2 17,1 1 1,0 0 0,1 1-1,0 1 1,0 0 0,1 0-1,-13 13 1,-88 95 136,63-63 38,-737 859 3241,55 49-4026,419-520 1035,19 14 1,-393 826 0,674-1253-479,-40 81-566,-69 216 0,120-316-318,5-10-616,11-23-3573</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8.266"/>
    </inkml:context>
    <inkml:brush xml:id="br0">
      <inkml:brushProperty name="width" value="0.025" units="cm"/>
      <inkml:brushProperty name="height" value="0.025" units="cm"/>
      <inkml:brushProperty name="color" value="#E71224"/>
    </inkml:brush>
  </inkml:definitions>
  <inkml:trace contextRef="#ctx0" brushRef="#br0">3132 217 4805,'1'-14'923,"0"-8"-400,1 0-1,8-34 1,-8 47-181,0 1 0,1-1-1,0 1 1,0 0 0,1-1 0,0 2 0,0-1-1,1 0 1,0 1 0,1 0 0,7-8-1,-14 32-84,-15 24 81,-3-1 0,-1 0 0,-38 56 0,25-42-110,-366 548 870,-31-16-799,256-351-265,-424 545 132,-88 120 921,67 38-766,612-926-494,-77 142-165,72-129-893,1 1-1,2-1 1,0 1 0,-5 31 0,13-45-4882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09.865"/>
    </inkml:context>
    <inkml:brush xml:id="br0">
      <inkml:brushProperty name="width" value="0.025" units="cm"/>
      <inkml:brushProperty name="height" value="0.025" units="cm"/>
    </inkml:brush>
  </inkml:definitions>
  <inkml:trace contextRef="#ctx0" brushRef="#br0">23 0 19090,'0'0'1949,"12"2"704,19 1-996,2-1-184,-1 2 0,0 2-1,34 9 1,-64-14-1467,0 0-1,0-1 0,0 1 1,0 0-1,0 0 0,0 1 0,0-1 1,0 0-1,0 1 0,0-1 1,-1 1-1,1-1 0,0 1 1,-1 0-1,0 0 0,1 0 1,-1 0-1,0 0 0,0 0 1,0 0-1,0 0 0,0 3 1,0-1 3,-1 0 0,0 0 0,0 0 0,0 0 0,-1-1 0,1 1 0,-1 0 1,0 0-1,0 0 0,0-1 0,-1 1 0,-1 4 0,-5 6 28,-1 1 1,0-1-1,-1-1 0,0 0 0,-13 12 1,-6 6-550,-55 54 1028,54-61-3568,-1-4-3467,18-15-6618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4:35.347"/>
    </inkml:context>
    <inkml:brush xml:id="br0">
      <inkml:brushProperty name="width" value="0.025" units="cm"/>
      <inkml:brushProperty name="height" value="0.025" units="cm"/>
    </inkml:brush>
  </inkml:definitions>
  <inkml:trace contextRef="#ctx0" brushRef="#br0">0 1 11531,'0'0'7362,"12"9"-6241,2 1-828,-1 0 0,2-2 0,-1 1 0,1-2 0,0 0 0,1-1 0,-1 0 0,25 4 0,39 0 368,1-3 1,0-4-1,90-8 1,-78 2-265,974-2 884,-374 44-408,-103-3-444,1770-41-263,-799-58 269,2 41-16,-866 38-412,99 1 18,298-57 1235,-1088 39-1576,-13 0-540,-30 1-1923,-3-1-546,-21-3-2083</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5.502"/>
    </inkml:context>
    <inkml:brush xml:id="br0">
      <inkml:brushProperty name="width" value="0.025" units="cm"/>
      <inkml:brushProperty name="height" value="0.025" units="cm"/>
    </inkml:brush>
  </inkml:definitions>
  <inkml:trace contextRef="#ctx0" brushRef="#br0">0 38 18449,'0'0'12743,"10"6"-11414,-5-2-1294,1 0-1,0-1 0,0 1 0,0-2 0,1 1 0,-1-1 0,1 0 0,9 2 0,-14-4-36,1 1 0,0-1 0,0 0 0,0 0-1,0-1 1,0 1 0,0-1 0,0 1 0,-1-1-1,1 0 1,0 0 0,0 0 0,-1 0 0,1-1 0,-1 1-1,1-1 1,-1 1 0,0-1 0,1 0 0,-1 0-1,0 0 1,0 0 0,-1-1 0,1 1 0,0 0-1,-1-1 1,3-4 0,-3 7 2,-1-1 0,1 1 0,-1-1 0,1 0 0,-1 1 0,1-1 0,-1 0 0,1 1 0,-1-1 0,0 0 0,0 0 0,1 1 0,-1-1 0,0 0 0,0 0 0,0 0 0,0 1 0,1-1 0,-1 0 0,0 0 0,-1 0 0,1 0 0,0 1 0,0-1 0,0 0 0,0 0 0,-1 1 0,1-1 0,0 0 0,-1 0 0,1 1 0,-1-1 0,1 0 0,0 1 0,-1-1 0,0 0 0,1 1 0,-1-1 0,1 1 0,-1-1 0,0 1 0,1-1 0,-1 1 0,0-1 0,1 1 0,-1 0 0,0-1 0,0 1 0,0 0 0,1 0 0,-1 0 0,0 0 0,0-1 0,-1 1 0,-1 0 0,0 0 0,-1 0 0,1 0 0,0 1 0,0-1 0,-1 1 0,1 0 0,0 0 0,0 0 0,0 0 0,0 0 0,0 1 0,-3 1 0,1 2-384,0-1 0,0 1-1,0 1 1,1-1 0,0 1 0,0-1-1,0 1 1,1 1 0,-3 5 0,5-10 208,0-1 1,0 0 0,1 1 0,-1-1-1,1 0 1,-1 1 0,1-1-1,-1 1 1,1-1 0,0 1 0,0-1-1,-1 1 1,1-1 0,0 1-1,1-1 1,-1 1 0,0-1 0,0 1-1,1-1 1,-1 1 0,0-1-1,1 1 1,0-1 0,-1 0 0,1 1-1,0-1 1,0 0 0,-1 0-1,1 1 1,0-1 0,0 0 0,0 0-1,1 0 1,-1 0 0,0 0-1,0 0 1,0-1 0,1 1 0,-1 0-1,1-1 1,-1 1 0,0-1-1,1 1 1,-1-1 0,1 1 0,2-1-1,20 3-10356</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8.764"/>
    </inkml:context>
    <inkml:brush xml:id="br0">
      <inkml:brushProperty name="width" value="0.025" units="cm"/>
      <inkml:brushProperty name="height" value="0.025" units="cm"/>
      <inkml:brushProperty name="color" value="#E71224"/>
    </inkml:brush>
  </inkml:definitions>
  <inkml:trace contextRef="#ctx0" brushRef="#br0">2572 1 12236,'-15'5'672,"-12"6"-302,0 1 0,0 1 1,1 1-1,1 1 0,-35 28 0,5 13-342,3 3 0,-87 126-1,92-121-25,-1233 1674 4,884-1193 1483,54 28-2108,295-465-3033,40-91-586</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9.165"/>
    </inkml:context>
    <inkml:brush xml:id="br0">
      <inkml:brushProperty name="width" value="0.025" units="cm"/>
      <inkml:brushProperty name="height" value="0.025" units="cm"/>
      <inkml:brushProperty name="color" value="#E71224"/>
    </inkml:brush>
  </inkml:definitions>
  <inkml:trace contextRef="#ctx0" brushRef="#br0">2194 0 9705,'0'0'235,"-13"7"176,-9 5-143,0 1-1,1 1 1,1 1 0,1 0 0,0 2-1,-21 24 1,-445 569 2986,341-420-2910,-16 20-185,-789 1074 317,920-1243-476,-110 172 94,119-179-119,2 1 0,2 1-1,0 0 1,-11 46 0,23-69-316,1-1 0,1 1 0,0 0 0,0 0 0,1 0 0,1 0 0,2 23 0,-2-35 164,1 1 0,-1 0-1,0-1 1,1 1 0,0 0-1,-1-1 1,1 1-1,0-1 1,0 1 0,0-1-1,0 1 1,0-1 0,0 0-1,0 0 1,0 1 0,1-1-1,1 2 1,30 4-5012</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9.488"/>
    </inkml:context>
    <inkml:brush xml:id="br0">
      <inkml:brushProperty name="width" value="0.025" units="cm"/>
      <inkml:brushProperty name="height" value="0.025" units="cm"/>
      <inkml:brushProperty name="color" value="#E71224"/>
    </inkml:brush>
  </inkml:definitions>
  <inkml:trace contextRef="#ctx0" brushRef="#br0">2218 1 14382,'-14'20'181,"-362"435"888,341-415-1001,-743 794 204,62-70-95,673-716-160,-16 16-60,2 2 0,-66 102 0,120-164-81,1 0 1,0 0-1,0 0 1,0 0 0,1 0-1,-1 0 1,0 7 0,2-10 74,0-1 1,0 0 0,0 1 0,0-1 0,0 0 0,0 1 0,0-1 0,0 0 0,0 1 0,0-1 0,0 0 0,0 1 0,0-1 0,0 0 0,1 1 0,-1-1 0,0 0 0,0 1 0,0-1-1,0 0 1,1 0 0,-1 1 0,0-1 0,0 0 0,1 0 0,-1 0 0,0 1 0,0-1 0,1 0 0,-1 0 0,0 0 0,1 0 0,-1 1 0,1-1 0,22-8-2280,26-28-1601</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29.860"/>
    </inkml:context>
    <inkml:brush xml:id="br0">
      <inkml:brushProperty name="width" value="0.025" units="cm"/>
      <inkml:brushProperty name="height" value="0.025" units="cm"/>
      <inkml:brushProperty name="color" value="#E71224"/>
    </inkml:brush>
  </inkml:definitions>
  <inkml:trace contextRef="#ctx0" brushRef="#br0">1439 0 15919,'-7'19'12,"-1"0"0,0-1 1,-2 0-1,1-1 0,-2 0 0,-1 0 1,0-1-1,-20 21 0,-11 14 60,-891 1035 420,872-1017-467,2-4-74,10-12-433,3 1 0,-68 101 1,98-119-726,15-19-322,2-17 1441,1 0 0,-1 1 0,0-1 0,1 0 0,-1 0 1,0 1-1,0-1 0,1 0 0,-1 0 0,1 1 0,-1-1 0,0 0 0,1 0 0,-1 0 0,0 0 0,1 0 0,-1 0 0,1 0 0,-1 0 0,0 1 0,1-1 0,-1-1 0,1 1 0,-1 0 0,0 0 0,1 0 1,-1 0-1,1 0 0,-1 0 0,0 0 0,1 0 0,-1-1 0,0 1 0,1 0 0,-1 0 0,1-1 0,37-20-3243,18-20-903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0.226"/>
    </inkml:context>
    <inkml:brush xml:id="br0">
      <inkml:brushProperty name="width" value="0.025" units="cm"/>
      <inkml:brushProperty name="height" value="0.025" units="cm"/>
      <inkml:brushProperty name="color" value="#E71224"/>
    </inkml:brush>
  </inkml:definitions>
  <inkml:trace contextRef="#ctx0" brushRef="#br0">1267 0 14253,'-118'89'1122,"-19"16"831,-13 20-1408,-11 22-161,-3 12-160,4 1-127,23-15-65,26-22-64,28-30 32,40-35 0,40-38-64,28-25-1506,46-41 577,21-25-1922,15-19-2690</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0.563"/>
    </inkml:context>
    <inkml:brush xml:id="br0">
      <inkml:brushProperty name="width" value="0.025" units="cm"/>
      <inkml:brushProperty name="height" value="0.025" units="cm"/>
      <inkml:brushProperty name="color" value="#E71224"/>
    </inkml:brush>
  </inkml:definitions>
  <inkml:trace contextRef="#ctx0" brushRef="#br0">1108 1 6438,'0'0'8872,"-31"80"-8295,-12-30 96,-16 16-33,-17 16-416,-15 13-159,-17 14-65,-6 8 64,-8 4-64,3-4-225,13-9-159,13-14-417,21-23-320,25-31-1025,20-33-3779</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2"/>
    </inkml:context>
    <inkml:brush xml:id="br0">
      <inkml:brushProperty name="width" value="0.025" units="cm"/>
      <inkml:brushProperty name="height" value="0.025" units="cm"/>
      <inkml:brushProperty name="color" value="#E71224"/>
    </inkml:brush>
  </inkml:definitions>
  <inkml:trace contextRef="#ctx0" brushRef="#br0">30 4567 14350,'0'0'1275,"-7"-12"-1210,3 5-63,2 3-3,0 1 0,0-1 0,0 0 0,0 0 1,0 0-1,1 0 0,0 0 0,-1 0 1,2 0-1,-1-1 0,0 1 0,1 0 0,0 0 1,0-1-1,0 1 0,0 0 0,1-1 0,0 1 1,0 0-1,0 0 0,0 0 0,4-7 0,42-68 1,5 1 0,2 3 0,74-77 0,-84 101 0,246-274 190,14 13-1,629-498 0,-456 461 106,813-450 1,-598 439 14,1123-411-1,-1334 607 952,-349 126 65,225-35 0,-320 68-1189,0 2 0,52 1 0,-88 2-147,1 0-1,-1 0 1,0 0-1,0 0 0,0 1 1,0-1-1,1 0 1,-1 1-1,0-1 1,0 1-1,0-1 1,0 1-1,0 0 0,0-1 1,0 1-1,1 1 1,5 3-7583,-13-7-2791</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3.743"/>
    </inkml:context>
    <inkml:brush xml:id="br0">
      <inkml:brushProperty name="width" value="0.025" units="cm"/>
      <inkml:brushProperty name="height" value="0.025" units="cm"/>
      <inkml:brushProperty name="color" value="#E71224"/>
    </inkml:brush>
  </inkml:definitions>
  <inkml:trace contextRef="#ctx0" brushRef="#br0">1 1 21781,'0'0'4324,"0"63"-3780,0-17 225,0 12-128,0 8-353,5 1-192,0-5 0,0-5-416,-2-9-161,-1-11 225,1-15-32,-1-16-993,1-6-2019,-3-22-2113,0-16-6342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4.083"/>
    </inkml:context>
    <inkml:brush xml:id="br0">
      <inkml:brushProperty name="width" value="0.025" units="cm"/>
      <inkml:brushProperty name="height" value="0.025" units="cm"/>
      <inkml:brushProperty name="color" value="#E71224"/>
    </inkml:brush>
  </inkml:definitions>
  <inkml:trace contextRef="#ctx0" brushRef="#br0">0 1 22293,'0'0'5413,"66"9"-4196,-17-1-192,0-2-160,9-2-673,-3-4-64,-1 0-31,-8 0-162,-8 0-799,-7 0-962,-10-2-1858,-14-1-1569</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4.453"/>
    </inkml:context>
    <inkml:brush xml:id="br0">
      <inkml:brushProperty name="width" value="0.025" units="cm"/>
      <inkml:brushProperty name="height" value="0.025" units="cm"/>
      <inkml:brushProperty name="color" value="#E71224"/>
    </inkml:brush>
  </inkml:definitions>
  <inkml:trace contextRef="#ctx0" brushRef="#br0">1 34 20083,'0'0'6694,"53"26"-4900,-9-26-64,9-9-737,4-6-513,-1 0-224,-5 1-224,-7 7-352,-10 7-1538,-16 1-1729,-14 14-1634,-4 5-3972</inkml:trace>
  <inkml:trace contextRef="#ctx0" brushRef="#br0" timeOffset="1">9 410 14029,'0'0'7175,"51"24"-4260,-7-24-513,13-17-576,5-6-545,5-8-833,0 3-319,-10-2-258,-7 6-2017,-13 1-2146,-13 2-1986,-10 2-5701</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6.299"/>
    </inkml:context>
    <inkml:brush xml:id="br0">
      <inkml:brushProperty name="width" value="0.025" units="cm"/>
      <inkml:brushProperty name="height" value="0.025" units="cm"/>
    </inkml:brush>
  </inkml:definitions>
  <inkml:trace contextRef="#ctx0" brushRef="#br0">37 1 12460,'0'0'14590,"-5"9"-13496,-19 48-36,22-52-989,1 0-1,-1 0 1,1 0-1,1 0 1,-1 0 0,1 0-1,-1 0 1,2 0-1,-1 0 1,0 0-1,1 0 1,0 0-1,2 5 1,-3-9-58,1 0 0,0 0 1,-1 0-1,1-1 0,0 1 0,0 0 0,0 0 1,0 0-1,0-1 0,0 1 0,0-1 1,0 1-1,0-1 0,0 1 0,0-1 1,0 1-1,0-1 0,1 0 0,-1 0 0,0 0 1,0 1-1,0-1 0,0 0 0,1-1 1,-1 1-1,0 0 0,0 0 0,0 0 0,2-1 1,35-14 329,-17 0-182,36-35 0,-6 4-45,-50 46-107,-1-1-1,1 0 0,-1 1 1,1-1-1,-1 1 0,1 0 1,-1-1-1,1 1 0,0-1 1,-1 1-1,1 0 0,0-1 1,-1 1-1,1 0 0,0 0 1,-1 0-1,1-1 0,0 1 1,-1 0-1,1 0 0,0 0 1,0 0-1,-1 0 0,1 0 1,0 0-1,-1 1 0,1-1 1,0 0-1,-1 0 0,1 0 1,0 1-1,0 0 0,0 0 23,0 0-1,0 1 0,0-1 1,-1 1-1,1-1 1,0 1-1,-1 0 0,1-1 1,-1 1-1,0 0 1,0-1-1,1 1 0,-1 2 1,-6 74 755,4-58-680,1-19-104,1-1 0,0 1 0,0-1 0,0 1 0,0-1 0,0 1 0,0-1 0,0 1 0,0 0 0,0-1 0,0 1 0,0-1 0,0 1 0,0-1 0,0 1 0,0-1 0,1 1 0,-1-1 0,0 1 0,0-1 0,1 1 0,-1-1 0,0 1 0,1-1 0,-1 0 0,0 1 0,1-1 0,-1 0 0,0 1 0,1-1 0,-1 0 0,1 1 0,-1-1 0,1 0 0,0 1 0,19-10 0,22-29 0,-39 36 0,16-19 0,29-28 0,-45 46 0,0 1 0,1-1 0,-1 1 0,0 0 0,1 0 0,-1 0 0,1 1 0,0-1 0,0 1 0,-1 0 0,1 0 0,0 0 0,6-1 0,-9 3 0,0 0 1,0 0-1,0 0 1,0 0-1,0 0 0,0 0 1,0 0-1,0 0 1,0 0-1,0 0 0,-1 0 1,1 1-1,0-1 1,-1 0-1,1 0 0,-1 1 1,1-1-1,-1 1 1,0-1-1,0 0 0,1 1 1,-1-1-1,0 1 1,0-1-1,0 0 0,-1 1 1,1-1-1,0 1 1,-1 1-1,-6 48-60,0-25-908,7-22-3738</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5.070"/>
    </inkml:context>
    <inkml:brush xml:id="br0">
      <inkml:brushProperty name="width" value="0.025" units="cm"/>
      <inkml:brushProperty name="height" value="0.025" units="cm"/>
      <inkml:brushProperty name="color" value="#E71224"/>
    </inkml:brush>
  </inkml:definitions>
  <inkml:trace contextRef="#ctx0" brushRef="#br0">0 67 18225,'0'0'6582,"1"12"-5162,1 6-841,17 131 2385,-15-126-2631,1 0-1,0 0 0,2 0 1,16 35-1,-21-55-279,0 0 0,0 0 0,0 0 1,0 0-1,0 0 0,1 0 0,-1 0 0,1-1 0,0 1 0,-1-1 0,1 0 0,0 0 0,1 0 0,3 2 0,-5-3-34,0-1 0,0 1 1,0-1-1,1 0 0,-1 1 0,0-1 1,0 0-1,0 0 0,0-1 0,0 1 1,0 0-1,0-1 0,0 1 0,0-1 1,0 1-1,0-1 0,0 0 0,-1 0 1,1 0-1,0 0 0,0 0 0,-1-1 1,1 1-1,0 0 0,-1-1 1,0 1-1,2-3 0,7-9-19,-1-1 0,-1 0 0,0 0 0,-1-1 0,-1 0 0,0 0 0,-1 0 0,0-1 0,-2 0 0,0 0 0,0 0 0,-2 0 0,0-1 0,-1 1 0,0 0 0,-5-27 0,4 39 0,0-1 0,-1 1 0,0 1 0,0-1 0,0 0 0,0 0 0,0 1 0,-1-1 0,0 1 0,-5-6 0,8 9 0,-1-1 0,0 0 0,1 1 0,-1-1 0,0 1 0,0-1 0,1 1 0,-1-1 0,0 1 0,0-1 0,0 1 0,0 0 0,0 0 0,1-1 0,-1 1 0,0 0 0,0 0 0,0 0 0,0 0 0,-1 0 0,1 0 0,0 1 0,0 0 0,0-1 0,1 1 0,-1 0 0,0-1 0,0 1 0,1 0 0,-1 0 0,1 0 0,-1-1 0,1 1 0,-1 0 0,1 0 0,-1 0 0,1 0 0,0 0 0,-1 0 0,1 0 0,0 0 0,0 0 0,0 0 0,0 2 0,-1 1 0,0 0 0,1 0 0,-1 0 0,1 1 0,0-1 0,0 0 0,1 0 0,-1 0 0,1 0 0,0 1 0,0-1 0,0 0 0,1-1 0,-1 1 0,1 0 0,4 6 0,-4-7 0,1 0 0,0-1 0,0 0 0,1 1 0,-1-1 0,0-1 0,1 1 0,-1 0 0,1-1 0,-1 0 0,1 1 0,0-1 0,0-1 0,-1 1 0,1-1 0,0 1 0,0-1 0,7-1 0,-5 1 0,1-1 0,0 0 0,-1 0 0,1 0 0,-1-1 0,0 0 0,1 0 0,-1-1 0,0 0 0,0 0 0,-1 0 0,1-1 0,-1 1 0,1-2 0,-1 1 0,0 0 0,-1-1 0,1 0 0,-1 0 0,0 0 0,0-1 0,-1 1 0,1-1 0,-1 0 0,0 0 0,-1 0 0,0-1 0,0 1 0,0 0 0,0-1 0,-1 1 0,-1-1 0,1 0 0,-1 1 0,0-11 0,0 17 0,0-1 0,0 0 0,0 0 0,0 1 0,0-1 0,0 0 0,-1 0 0,1 0 0,0 1 0,0-1 0,-1 0 0,1 1 0,0-1 0,-1 0 0,1 0 0,0 1 0,-1-1 0,1 1 0,-1-1 0,1 0 0,-1 1 0,0-1 0,1 1 0,-1-1 0,1 1 0,-1 0 0,0-1 0,0 1 0,1 0 0,-1-1 0,0 1 0,1 0 0,-1 0 0,0 0 0,0-1 0,0 1 0,1 0 0,-1 0 0,0 0 0,0 0 0,1 0 0,-1 1 0,0-1 0,0 0 0,0 0 0,1 0 0,-1 1 0,0-1 0,-2 1 0,0 1 0,0-1 0,1 0 0,-1 1 0,0 0 0,1 0 0,0-1 0,-1 1 0,1 1 0,0-1 0,-2 3 0,-1 2 0,1-1 0,0 2 0,1-1 0,0 0 0,0 1 0,0 0 0,1-1 0,-1 10 0,2-15 0,1 1 0,-1-1 0,1 0 0,0 0 0,0 0 0,0 0 0,1 0 0,-1 0 0,0 1 0,1-1 0,-1 0 0,1 0 0,0 0 0,0 0 0,-1 0 0,1 0 0,1-1 0,-1 1 0,0 0 0,0 0 0,1-1 0,-1 1 0,1-1 0,-1 1 0,1-1 0,0 0 0,-1 1 0,1-1 0,0 0 0,0 0 0,0 0 0,0 0 0,0-1 0,0 1 0,2 0 0,21 4 0,0-1 0,36 0 0,-38-3 0,1 1 0,38 9 0,-53-9 0,-1 1 0,1 0 0,-1 1 0,0 0 0,0 0 0,0 1 0,-1-1 0,1 2 0,-1-1 0,12 13 0,-6-2 0,-12-13 0,1 0 0,0-1 0,0 1 0,1 0 0,-1-1 0,0 0 0,1 1 0,-1-1 0,6 3 0,-5-34 0,-4 12 0,-1 0 0,0 0 0,-2 0 0,0 1 0,0-1 0,-2 1 0,0 0 0,-1 0 0,0 0 0,-16-22 0,23 37-5,0 1-1,0-1 1,0 0-1,0 1 1,0-1-1,0 0 1,0 1-1,0-1 1,0 0 0,0 0-1,0 1 1,0-1-1,1 0 1,-1 1-1,0-1 1,0 1-1,1-1 1,-1 0 0,1 1-1,-1-1 1,0 1-1,1-1 1,-1 1-1,1-1 1,-1 1-1,1-1 1,-1 1-1,1 0 1,0-1 0,-1 1-1,1 0 1,0-1-1,-1 1 1,1 0-1,-1 0 1,1-1-1,1 1 1,37-14-1230,-23 9-280,18-12-4683,0-1-3193</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5.818"/>
    </inkml:context>
    <inkml:brush xml:id="br0">
      <inkml:brushProperty name="width" value="0.025" units="cm"/>
      <inkml:brushProperty name="height" value="0.025" units="cm"/>
      <inkml:brushProperty name="color" value="#E71224"/>
    </inkml:brush>
  </inkml:definitions>
  <inkml:trace contextRef="#ctx0" brushRef="#br0">15 87 15599,'0'0'12182,"-3"9"-11771,2-9-398,-1 5 68,0 0 1,1 0-1,-1 0 1,1 0-1,0 0 1,0 8-1,1-11-69,0-1 1,0 0-1,0 1 0,0-1 0,0 1 0,0-1 0,1 1 1,-1-1-1,1 0 0,-1 1 0,1-1 0,0 0 1,-1 0-1,1 1 0,0-1 0,0 0 0,0 0 1,0 0-1,0 0 0,0 0 0,0 0 0,0 0 0,0 0 1,0 0-1,1-1 0,-1 1 0,0 0 0,0-1 1,1 1-1,-1-1 0,1 0 0,-1 1 0,0-1 1,1 0-1,-1 0 0,1 0 0,1 0 0,1 0 52,0-1 0,0 0 0,0 0 0,0 0 0,0 0 0,-1-1 0,1 1 0,0-1 0,-1 0 0,0 0 0,1 0 0,-1-1 0,0 1 0,0-1 0,0 0 0,0 0 0,-1 0-1,1 0 1,-1 0 0,0 0 0,3-5 0,6-11 111,-1 1 1,13-31-1,-16 25-57,-3 11-24,-3 29-253,-6 123 70,3 89 467,16-97-103,-6-77-80,-2 0 1,-3 0 0,-3 0 0,-7 71 0,7-122-196,0-1 0,-1 1 0,1-1 0,-1 0 0,0 1 0,1-1 0,-1 0 0,0 1 0,0-1 0,-1 0 0,1 0 0,0 0 0,-1 0 0,1 0 0,-1 0 0,0 0 0,-2 2 0,3-4 0,0 0 0,-1 0 0,1 0 0,0 0 0,0 0 0,0 0 0,-1 0 0,1 0 0,0 0 0,0 0 0,0-1 0,0 1 0,-1 0 0,1-1 0,0 1 0,0-1 0,0 1 0,0-1 0,0 0 0,0 1 0,0-1 0,0 0 0,1 0 0,-1 0 0,0 1 0,0-1 0,1 0 0,-1 0 0,0 0 0,1 0 0,-1-1 0,1 1 0,-1 0 0,1 0 0,-1-2 0,-14-29 0,2-1 0,0 0 0,3-1 0,1 0 0,1 0 0,2-1 0,1 0 0,2-1 0,2 1 0,4-65 0,-1 92-200,-1 0 0,1 0-1,0 0 1,0 0 0,1 0 0,0 1 0,1-1-1,0 1 1,0 0 0,0 0 0,1 0 0,0 1-1,0 0 1,11-10 0,4-1-1920,1 1 0,1 0-1,27-14 1,-26 16-185,22-13-14399</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6.774"/>
    </inkml:context>
    <inkml:brush xml:id="br0">
      <inkml:brushProperty name="width" value="0.025" units="cm"/>
      <inkml:brushProperty name="height" value="0.025" units="cm"/>
      <inkml:brushProperty name="color" value="#E71224"/>
    </inkml:brush>
  </inkml:definitions>
  <inkml:trace contextRef="#ctx0" brushRef="#br0">1 2 17969,'0'0'5515,"2"9"-4544,11 69 834,-2 0 1,-1 127-1,0-9-922,-7-179-573,3-19 302,4-28 143,0-32-671,-3 0 0,-3-1 0,-8-121 0,5 188-94,0 0-1,1 0 1,0 0 0,-1 0 0,2 0-1,-1 0 1,0 0 0,1-1 0,0 1-1,-1-1 1,1 0 0,1 0 0,-1 0-1,0 0 1,1-1 0,-1 1 0,1-1-1,6 3 1,-4-1-2,0-1 0,0 0 0,0-1 0,0 1 1,1-1-1,0 0 0,-1-1 0,1 0 0,0 0 0,-1 0 0,1-1 0,0 1 0,0-2 0,7 0 0,-8-1 22,0-1-1,0 1 0,0-1 0,0 0 1,0 0-1,-1-1 0,1 0 1,-1 0-1,0 0 0,0-1 0,0 1 1,-1-1-1,0-1 0,0 1 0,0 0 1,0-1-1,-1 0 0,0 0 1,0 0-1,2-8 0,-2 5 4,1 0 0,-2 0-1,1 0 1,-1-1 0,-1 1 0,0-1 0,0 0-1,0 1 1,-2-1 0,1 0 0,-1 1-1,0-1 1,-5-13 0,6 22-13,0 0 0,0-1 0,-1 1 0,1 0 0,-1 0 0,1 0 0,-1 0 0,1 0 0,-1 0 0,0 0 0,1 0 0,-1 0 0,0 0 0,0 0 0,0 0 0,0 0 0,0 1 0,1-1 0,-1 0 0,-1 1 0,1-1 0,0 1 0,0-1 0,0 1 0,0-1 0,0 1 0,0 0 0,-1 0 0,1-1 0,0 1 0,-1 0 0,0 1 0,0-1 0,1 1 0,-1-1 0,0 1 0,1 0 0,-1 0 0,1 0 0,0 0 0,-1 0 0,1 0 0,0 0 0,-1 1 0,1-1 0,0 0 0,0 1 0,0-1 0,0 0 0,0 1 0,0 0 0,0 2 0,-12 33 0,2 0 0,2 0 0,1 1 0,2 0 0,2 0 0,1 0 0,5 75 0,-2-110 0,0 0 0,1 0 0,-1 1 0,1-1 0,-1 0 0,1 1 0,0-1 0,0 0 0,0 0 0,1 0 0,-1 0 0,1 0 0,0 0 0,-1-1 0,1 1 0,1 0 0,-1-1 0,0 1 0,0-1 0,1 0 0,0 0 0,-1 0 0,1 0 0,0 0 0,3 1 0,-1-2 0,0 1 0,1-1 0,-1 0 0,0-1 0,0 1 0,1-1 0,-1 0 0,0-1 0,1 1 0,-1-1 0,0 0 0,1 0 0,-1 0 0,0-1 0,6-3 0,4-2 0,-1-1 0,0-1 0,0 0 0,-1-1 0,-1 0 0,1-1 0,15-19 0,35-29 0,-62 59 0,-1-1 0,1 1 0,-1-1 0,1 1 0,-1 0 0,1-1 0,-1 1 0,1 0 0,0 0 0,-1-1 0,1 1 0,-1 0 0,1 0 0,0 0 0,-1 0 0,1 0 0,-1 0 0,1 0 0,0 0 0,-1 0 0,1 0 0,-1 0 0,1 0 0,0 0 0,-1 1 0,1-1 0,-1 0 0,1 0 0,-1 1 0,1-1 0,0 0 0,-1 1 0,0-1 0,1 0 0,-1 1 0,1-1 0,-1 1 0,1-1 0,-1 1 0,0-1 0,1 1 0,-1-1 0,0 1 0,0-1 0,1 1 0,-1 0 0,0-1 0,0 1 0,0-1 0,0 1 0,1 1 0,7 43 0,-5-26 0,-2-14 0,0-1 0,0 1 0,1-1 0,0 1 0,0-1 0,0 0 0,0 0 0,0 0 0,1 0 0,0 0 0,0-1 0,0 1 0,0-1 0,0 0 0,1 0 0,-1 0 0,6 3 0,-5-4 0,0-1 0,0 1 0,0-1 0,1 0 0,-1 0 0,1-1 0,-1 1 0,1-1 0,-1 0 0,1 0 0,-1-1 0,1 1 0,-1-1 0,0 0 0,1 0 0,-1 0 0,0-1 0,6-2 0,16-9 0,-1 0 0,25-17 0,-30 16 0,1 2 0,0 1 0,0 0 0,23-7 0,-33 11-4378,-19-1-4178,-3-1 3569,-3-7-1627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7.113"/>
    </inkml:context>
    <inkml:brush xml:id="br0">
      <inkml:brushProperty name="width" value="0.025" units="cm"/>
      <inkml:brushProperty name="height" value="0.025" units="cm"/>
      <inkml:brushProperty name="color" value="#E71224"/>
    </inkml:brush>
  </inkml:definitions>
  <inkml:trace contextRef="#ctx0" brushRef="#br0">22 93 10025,'0'0'4517,"-18"-58"-642,15 40-511,3 6-770,0 7 1250,6 5-3364,7 7-320,2 7-128,8 2-192,-1 4-2242,3-2-2563,0 0-5060</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7.468"/>
    </inkml:context>
    <inkml:brush xml:id="br0">
      <inkml:brushProperty name="width" value="0.025" units="cm"/>
      <inkml:brushProperty name="height" value="0.025" units="cm"/>
      <inkml:brushProperty name="color" value="#E71224"/>
    </inkml:brush>
  </inkml:definitions>
  <inkml:trace contextRef="#ctx0" brushRef="#br0">76 1 20692,'0'0'5381,"-7"9"-3641,3-3-1640,0 0 1,1 0-1,-1 0 0,1 0 1,1 1-1,-1-1 1,1 1-1,0 0 0,1 0 1,-1-1-1,1 1 0,1 0 1,-1 0-1,1 0 0,0 0 1,1 0-1,0 0 0,0 0 1,4 13-1,13 26-355,26 48 0,-21-49-36,23 66 1,-41-97 321,-2-1 0,1 1 0,-2 0 1,1 0-1,-2 0 0,0 0 0,-1 0 0,0 1 1,-4 21-1,4-34 28,-1 0 0,1 1-1,-1-1 1,1 0 0,-1 0 0,0 0 0,0 0 0,0 0 0,0 0 0,0 0 0,0-1-1,-1 1 1,1 0 0,-1 0 0,1-1 0,-1 1 0,0-1 0,1 0 0,-1 1 0,0-1-1,0 0 1,0 0 0,0 0 0,0 0 0,0 0 0,0-1 0,0 1 0,0-1-1,-1 1 1,1-1 0,0 0 0,-3 0 0,1 0 40,1 0 0,-1-1 0,0 1 0,1-1 0,-1 0 0,0 0 0,1 0 0,-1-1 0,1 1 1,-1-1-1,1 0 0,0 0 0,0 0 0,0 0 0,0-1 0,0 1 0,-5-6 0,-1-5-180,1 0 1,0 0-1,0 0 0,2-1 0,-1 0 1,2 0-1,0-1 0,1 1 0,0-1 1,1 0-1,0 0 0,2-1 0,0-26 1,1 28-98,1 1 1,1-1 0,0 1 0,0 0-1,2-1 1,0 1 0,0 0 0,1 1-1,1-1 1,0 1 0,1 0 0,0 1-1,0-1 1,2 2 0,14-17 0,14-8-4505,1 2-2205</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7.898"/>
    </inkml:context>
    <inkml:brush xml:id="br0">
      <inkml:brushProperty name="width" value="0.025" units="cm"/>
      <inkml:brushProperty name="height" value="0.025" units="cm"/>
      <inkml:brushProperty name="color" value="#E71224"/>
    </inkml:brush>
  </inkml:definitions>
  <inkml:trace contextRef="#ctx0" brushRef="#br0">19 1 6150,'0'0'20820,"0"12"-19475,-18 350 1762,17-358-3108,1 0 0,0 1 0,0-1 0,1 0 1,-1 0-1,1 0 0,0 0 0,0 0 0,0 0 0,0 0 0,1 0 1,3 5-1,-4-8-6,1 1 1,1 0 0,-1-1-1,0 1 1,0-1-1,1 0 1,-1 0 0,0 0-1,1 0 1,0 0-1,-1 0 1,1 0 0,-1-1-1,1 0 1,0 1 0,-1-1-1,1 0 1,0 0-1,4-1 1,13-1-71,1-1-1,-1 0 1,25-9 0,-29 7-42,-1 1 0,0 1 0,1 0 0,0 1 1,0 1-1,-1 0 0,19 2 0,-32-1 117,1 1 0,-1-1 0,0 1-1,0 0 1,0-1 0,0 1 0,0 0 0,0 0 0,0 1 0,0-1-1,-1 0 1,1 1 0,0-1 0,-1 1 0,1-1 0,-1 1 0,1 0-1,-1-1 1,0 1 0,0 0 0,1 0 0,-1 0 0,-1 0 0,1 0-1,0 0 1,0 0 0,-1 1 0,0-1 0,1 0 0,-1 0 0,0 4-1,0-2 94,0 0 0,0 0 0,0 1 1,-1-1-1,1 0 0,-1 0 0,0 0 0,-1 0 0,1 0 0,-1 0 0,1-1 0,-1 1 0,0 0 0,-1-1 0,1 1 0,-4 3 0,-4 1-25,0 0 1,-1 0 0,0-1-1,0 0 1,-1-1-1,0-1 1,0 0 0,0 0-1,-1-1 1,1-1-1,-1 0 1,0 0-1,0-2 1,0 0 0,0 0-1,0-1 1,0 0-1,-16-4 1,28 4-184,-1 0 0,1 0 0,-1-1 0,1 1 0,-1-1 1,1 1-1,0-1 0,-1 1 0,1-1 0,0 0 0,-1 0 0,1 0 0,0 0 0,0 0 0,0 0 0,0 0 1,0 0-1,0 0 0,0 0 0,0-1 0,1 1 0,-1 0 0,0-1 0,1 1 0,-1-1 0,1 1 0,-1 0 1,1-1-1,0 1 0,-1-1 0,1 1 0,0-1 0,0 1 0,0-1 0,0 1 0,0-1 0,1 1 0,-1-1 0,0 1 1,1-1-1,-1 1 0,1-1 0,-1 1 0,2-2 0,1-4-871,0 1-1,0 0 1,1 0-1,0 0 1,0 1-1,0-1 1,1 1-1,6-7 1,25-16-7180</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8.235"/>
    </inkml:context>
    <inkml:brush xml:id="br0">
      <inkml:brushProperty name="width" value="0.025" units="cm"/>
      <inkml:brushProperty name="height" value="0.025" units="cm"/>
      <inkml:brushProperty name="color" value="#E71224"/>
    </inkml:brush>
  </inkml:definitions>
  <inkml:trace contextRef="#ctx0" brushRef="#br0">149 113 16047,'0'0'15177,"9"-9"-14728,23-28-241,-31 36-199,0 0 1,0 0 0,0 0-1,0-1 1,0 1 0,0 0-1,-1 0 1,1-1 0,0 1-1,-1 0 1,1-1-1,-1 1 1,0 0 0,1-1-1,-1 1 1,0-1 0,0 1-1,0-1 1,0 1-1,0-1 1,0 1 0,0 0-1,0-1 1,-1 1 0,1-1-1,-1 1 1,1 0-1,-1-1 1,1 1 0,-1 0-1,0-1 1,1 1 0,-1 0-1,0 0 1,0 0 0,0 0-1,0 0 1,0 0-1,0 0 1,-1 0 0,1 0-1,0 0 1,0 1 0,-1-1-1,1 1 1,0-1-1,-1 0 1,1 1 0,0 0-1,-3-1 1,-3-1 39,-1 0 1,1 1-1,-1-1 0,0 2 1,0-1-1,0 1 1,-9 1-1,11 0-48,1 1 0,0 0 0,-1 0 0,1 1 0,0-1 0,0 1-1,1 0 1,-1 0 0,1 1 0,-1-1 0,1 1 0,0 0 0,0 0 0,1 1 0,-1-1 0,1 1 0,0 0 0,0-1 0,1 1-1,-1 1 1,1-1 0,0 0 0,0 1 0,1-1 0,0 0 0,0 1 0,0 0 0,0 9 0,0-9-6,1 0 0,-1 0 0,1 1 0,0-1 0,1 0 0,-1 0 0,1 0 0,1 0 0,-1 0 0,1 0 0,0 0 0,0-1 0,0 1 0,1-1 1,0 1-1,0-1 0,1 0 0,-1 0 0,1 0 0,0-1 0,0 1 0,1-1 0,-1 0 0,1 0 0,0 0 0,10 5 0,-2-5-374,0 0-1,1-1 0,-1-1 0,1 0 1,-1 0-1,1-2 0,-1 1 1,1-2-1,0 0 0,-1 0 1,1-2-1,-1 1 0,0-2 0,0 0 1,0 0-1,0-1 0,13-8 1,-4 2-1309,0-1 0,-1-2 0,-1 0 0,0-1 0,-1-1 0,-1 0 0,0-2 0,25-32 0,-1-12-4814</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8.604"/>
    </inkml:context>
    <inkml:brush xml:id="br0">
      <inkml:brushProperty name="width" value="0.025" units="cm"/>
      <inkml:brushProperty name="height" value="0.025" units="cm"/>
      <inkml:brushProperty name="color" value="#E71224"/>
    </inkml:brush>
  </inkml:definitions>
  <inkml:trace contextRef="#ctx0" brushRef="#br0">87 0 12236,'0'0'10596,"-8"14"-9026,-1 2-1165,1 1 0,0 0 0,1 0 0,1 1 0,0 0-1,-2 19 1,-4 42 329,3 0-1,4 159 0,6-225-771,1 0 0,0-1 0,1 1 0,0 0 0,1-1 0,1 1 0,10 19 0,-14-29-165,1 0 0,-1 0 1,1 0-1,0 0 0,0 0 0,0 0 1,0 0-1,0-1 0,1 1 1,0-1-1,-1 0 0,1 0 1,0 0-1,0 0 0,0 0 0,0 0 1,0-1-1,0 1 0,1-1 1,-1 0-1,0 0 0,1 0 0,-1-1 1,1 1-1,-1-1 0,1 0 1,-1 0-1,1 0 0,-1 0 1,1-1-1,-1 1 0,0-1 0,6-2 1,17-16-5302,-1-12-5338</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39.175"/>
    </inkml:context>
    <inkml:brush xml:id="br0">
      <inkml:brushProperty name="width" value="0.025" units="cm"/>
      <inkml:brushProperty name="height" value="0.025" units="cm"/>
      <inkml:brushProperty name="color" value="#E71224"/>
    </inkml:brush>
  </inkml:definitions>
  <inkml:trace contextRef="#ctx0" brushRef="#br0">119 123 19795,'-10'11'2183,"-9"14"81,-33 52 0,47-67-1976,-1 0 0,2 0-1,-1 1 1,1-1 0,1 1-1,0 0 1,0 0 0,1 0-1,1 0 1,-1 19 0,2-29-288,0 0-1,0 1 1,0-1 0,0 0 0,1 1 0,-1-1 0,0 0-1,0 1 1,1-1 0,-1 0 0,1 0 0,-1 1 0,1-1-1,0 0 1,0 0 0,-1 0 0,1 0 0,0 0 0,0 0-1,0 0 1,0 0 0,0 0 0,0 0 0,0-1 0,0 1-1,0 0 1,1-1 0,-1 1 0,0-1 0,0 1 0,1-1-1,-1 1 1,0-1 0,0 0 0,1 0 0,-1 0 0,0 0-1,1 0 1,-1 0 0,0 0 0,1 0 0,-1 0 0,0-1-1,1 1 1,1-1 0,1 0 17,0 0 0,0-1 0,0 0 0,0 0 0,0 0 0,0 0 0,-1 0 0,1-1 0,-1 1 0,1-1 0,-1 0 0,5-6 0,0-4 72,0-1 0,-1 0-1,0 0 1,-2 0 0,1-1-1,-2 0 1,0 0 0,-1 0 0,0 0-1,-1-1 1,-1 1 0,-1-20-1,0 35-89,0 0 0,0-1 0,-1 1-1,1 0 1,0 0 0,0 0 0,-1-1 0,1 1-1,0 0 1,-1 0 0,1 0 0,0 0-1,0 0 1,-1 0 0,1 0 0,0 0-1,-1 0 1,1 0 0,0 0 0,-1 0 0,1 0-1,0 0 1,0 0 0,-1 0 0,1 0-1,0 0 1,-1 0 0,1 0 0,0 0-1,0 1 1,-1-1 0,1 0 0,0 0 0,0 0-1,-1 0 1,1 1 0,0-1 0,0 0-1,0 0 1,-1 1 0,1-1 0,0 0-1,0 0 1,0 1 0,0-1 0,-1 0 0,1 0-1,0 1 1,0-1 0,-12 13-12,6-4 63,1 0 0,0 0 0,1 0 0,0 1 0,0-1 0,1 1 0,0 0 0,1 0 0,0 0-1,-1 12 1,4-21-40,-1 0-1,0-1 0,0 1 1,1 0-1,-1 0 0,1 0 0,-1-1 1,0 1-1,1 0 0,0 0 0,-1-1 1,1 1-1,-1 0 0,1-1 1,0 1-1,0-1 0,-1 1 0,1-1 1,0 1-1,0-1 0,-1 1 0,1-1 1,0 0-1,0 1 0,0-1 1,0 0-1,0 0 0,0 0 0,-1 0 1,1 0-1,0 0 0,0 0 0,0 0 1,0 0-1,0 0 0,0 0 1,0-1-1,1 1 0,39-11 163,49-37-343,-73 36 66,1 2 0,1 0-1,-1 1 1,1 1 0,1 0 0,33-7 0,-52 15 113,1 0 0,-1 0 0,0 0-1,0 0 1,0 0 0,1 0 0,-1 1 0,0-1 0,0 0 0,0 1 0,0-1 0,0 1 0,0-1 0,1 1 0,-1-1-1,0 1 1,0 0 0,-1-1 0,1 1 0,0 0 0,0 0 0,0 0 0,0 0 0,-1 0 0,1 0 0,0 0 0,-1 0-1,1 0 1,-1 0 0,1 0 0,-1 0 0,0 0 0,1 1 0,-1-1 0,0 0 0,0 0 0,0 0 0,0 2 0,1 64 719,-2-24-647,2-42-72,-1 0 0,1 0 0,-1 0 0,1 0 0,0 0 0,-1 0 0,1 0 0,0 0 0,0 0 0,0-1 0,0 1 0,0 0 0,0 0 0,0-1 0,0 1 0,0-1 0,0 1 0,0-1 0,0 1 0,0-1 0,0 0 0,1 1 0,-1-1 0,0 0 0,0 0 0,0 0 0,1 0 0,-1 0 0,0 0 0,0 0 0,0 0 0,2-1 0,40-8 240,-18-4-291,0 0 0,-1-2 0,-1 0-1,0-2 1,20-19 0,1 1 24,-43 35 23,-1 0 0,0 0 0,0 0 0,1 0-1,-1 0 1,0 1 0,1-1 0,-1 0-1,0 0 1,0 0 0,1 1 0,-1-1-1,0 0 1,0 0 0,0 1 0,1-1 0,-1 0-1,0 1 1,0-1 0,0 0 0,0 1-1,0-1 1,0 0 0,1 1 0,-1-1 0,0 0-1,0 1 1,0-1 0,0 0 0,0 1-1,0-1 1,0 0 0,-1 1 0,1-1 0,0 0-1,0 1 1,0-1 0,0 0 0,0 1-1,-1-1 1,0 20 119,-1-3-123,0-7 0,1 1 0,0-1 0,1 1 0,0-1 0,2 19 0,-1-26 0,-1-1 0,1 1 0,0-1 0,0 1 0,0-1 0,0 0 0,0 1 0,1-1 0,-1 0 0,1 0 0,-1 0 0,1 0 0,0 0 0,0 0 0,0-1 0,0 1 0,0-1 0,0 1 0,0-1 0,1 0 0,-1 0 0,0 1 0,1-2 0,-1 1 0,1 0 0,-1-1 0,1 1 0,-1-1 0,4 1 0,0-1 0,1 1 0,0-1 0,-1 0 0,1-1 0,0 0 0,-1 0 0,1 0 0,-1-1 0,1 1 0,-1-2 0,0 1 0,0-1 0,0 0 0,0 0 0,0-1 0,-1 1 0,0-1 0,1-1 0,-1 1 0,-1-1 0,1 1 0,-1-1 0,0-1 0,0 1 0,0-1 0,-1 1 0,1-1 0,-1 0 0,3-10 0,-2 6 0,-1 0 0,0 0 0,-1 0 0,1 0 0,-2-1 0,0 1 0,0-1 0,-1 1 0,0-1 0,0 1 0,-2-1 0,1 1 0,-1 0 0,-1-1 0,1 1 0,-2 0 0,0 1 0,-6-13 0,-11-14 0,21 36-18,0 0 1,0-1-1,0 1 0,0 0 0,0-1 1,0 1-1,0 0 0,0-1 1,0 1-1,0 0 0,0-1 0,0 1 1,0 0-1,1-1 0,-1 1 1,0 0-1,0 0 0,0-1 0,0 1 1,1 0-1,-1 0 0,0-1 1,0 1-1,1 0 0,-1 0 0,0-1 1,0 1-1,1 0 0,-1 0 1,0 0-1,1 0 0,-1-1 0,0 1 1,1 0-1,-1 0 0,0 0 1,1 0-1,-1 0 0,0 0 1,1 0-1,-1 0 0,0 0 0,1 0 1,-1 0-1,0 0 0,1 0 1,-1 0-1,0 0 0,1 0 0,-1 1 1,0-1-1,24 1-2790,-21 0 1797,29 0-5166,6-1-2797</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0.624"/>
    </inkml:context>
    <inkml:brush xml:id="br0">
      <inkml:brushProperty name="width" value="0.025" units="cm"/>
      <inkml:brushProperty name="height" value="0.025" units="cm"/>
      <inkml:brushProperty name="color" value="#E71224"/>
    </inkml:brush>
  </inkml:definitions>
  <inkml:trace contextRef="#ctx0" brushRef="#br0">1 96 17328,'0'0'4164,"5"14"-2872,8 29-380,-3 2-1,-1-1 1,5 85-1,-16 170 262,2-296-1000,3-299-77,3 308-186,-1 1 0,2-1 0,-1 0 0,12 14 0,-11-15 81,-2-4 10,1 1 1,-1-1-1,2 1 1,-1-2-1,1 1 1,0-1-1,0 0 1,0 0-1,1-1 1,0 0-1,0 0 1,0-1 0,1 0-1,9 3 1,-12-5 11,-1-1 1,1 0 0,0 0 0,0-1 0,-1 1-1,1-1 1,0-1 0,0 1 0,-1-1 0,1 0 0,0 0-1,-1-1 1,1 1 0,-1-1 0,1 0 0,-1-1-1,0 1 1,0-1 0,0 0 0,0-1 0,-1 1-1,1-1 1,-1 0 0,5-5 0,3-5 209,-1 0 0,0-1 0,0 0 0,-2 0 0,0-1 0,-1-1 0,0 1 0,-2-1 1,8-30-1,-7 19 92,-2-1 0,-1 0 0,-1 0 0,-2 0 0,-3-39 0,1 58-298,0-1 0,-1 1 0,-1 0 1,1 0-1,-2 0 0,-7-16 0,11 24-22,-1 0 1,0 1 0,1-1-1,-1 1 1,0-1-1,0 1 1,0 0-1,0-1 1,0 1 0,0 0-1,0-1 1,-1 1-1,1 0 1,0 0-1,-1 0 1,1 0-1,-1 1 1,1-1 0,-1 0-1,1 0 1,-1 1-1,1-1 1,-1 1-1,0 0 1,1-1-1,-1 1 1,0 0 0,1 0-1,-1 0 1,0 0-1,1 0 1,-1 0-1,0 1 1,1-1-1,-1 0 1,0 1 0,1-1-1,-1 1 1,1 0-1,-1 0 1,1 0-1,-1-1 1,1 1 0,0 0-1,-1 1 1,1-1-1,0 0 1,0 0-1,0 0 1,-2 4-1,-5 4-8,0 1 0,1 1 0,0-1 0,0 1 0,1 1 0,-6 18 0,-26 82 25,28-80-18,0-4 4,2 1 1,1 0-1,1 0 1,2 1-1,1-1 1,1 49-1,1-76-1,1 0-1,1 0 0,-1 0 0,0 0 0,1 0 0,-1 0 1,1 0-1,-1 0 0,1 0 0,0-1 0,0 1 1,0 0-1,0 0 0,0-1 0,0 1 0,0 0 1,1-1-1,-1 1 0,0-1 0,1 0 0,0 1 1,-1-1-1,1 0 0,2 1 0,0-1 6,0 0 1,-1 0-1,1 0 0,-1-1 0,1 0 0,0 0 0,-1 0 1,1 0-1,0 0 0,-1-1 0,1 0 0,5-1 1,8-4 18,-1 0 1,0-2 0,0 1 0,21-15 0,30-29 7,-50 37-22,0 0 1,1 1-1,30-16 1,-47 28-6,0 1 1,0-1-1,-1 1 0,1-1 1,0 0-1,0 1 1,0 0-1,0-1 1,0 1-1,0 0 0,0-1 1,0 1-1,0 0 1,0 0-1,0 0 0,0 0 1,0 0-1,0 0 1,0 0-1,0 0 0,0 0 1,0 0-1,-1 1 1,1-1-1,0 0 1,0 1-1,0-1 0,0 0 1,0 1-1,0-1 1,0 1-1,-1 0 0,1-1 1,0 1-1,0 0 1,-1-1-1,1 1 1,0 0-1,-1 0 0,1 0 1,-1-1-1,1 1 1,-1 0-1,0 0 0,1 2 1,0 4 64,0 0 0,0 0 0,-1 0 0,0 0 0,-2 12 0,1 3 76,-9 112-58,2-78-5524</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6.768"/>
    </inkml:context>
    <inkml:brush xml:id="br0">
      <inkml:brushProperty name="width" value="0.025" units="cm"/>
      <inkml:brushProperty name="height" value="0.025" units="cm"/>
    </inkml:brush>
  </inkml:definitions>
  <inkml:trace contextRef="#ctx0" brushRef="#br0">140 109 10730,'0'0'12049,"0"-10"-9236,1 1-2285,2-69 5174,-3 77-5685,-1 1 0,1-1-1,-1 0 1,1 0 0,-1 1 0,1-1-1,-1 0 1,0 1 0,1-1-1,-1 1 1,0-1 0,1 1 0,-1-1-1,0 1 1,0-1 0,1 1 0,-1 0-1,0-1 1,0 1 0,0 0 0,0 0-1,1 0 1,-1-1 0,0 1-1,0 0 1,0 0 0,0 0 0,0 1-1,0-1 1,1 0 0,-1 0 0,0 0-1,0 1 1,0-1 0,1 0 0,-1 1-1,0-1 1,-1 1 0,-33 16 275,28-12-292,0 1 0,1 0 0,-1 1 0,2-1 0,-1 1 0,1 0 0,0 1 0,0-1 0,1 1 0,0 0 0,0 0 0,1 0 0,0 1 0,1-1 0,0 1 0,-2 11 0,4-19 0,1 0 0,-1 0 0,0 0 0,1 0 0,-1 0 0,1 0 0,-1 0 0,1 0 0,-1 0 0,1 0 0,0-1 0,-1 1 0,1 0 0,0 0 0,0-1 0,0 1 0,-1 0 0,1-1 0,0 1 0,0-1 0,0 1 0,0-1 0,0 0 0,0 1 0,0-1 0,0 0 0,0 0 0,0 1 0,0-1 0,0 0 0,0 0 0,1 0 0,-1 0 0,2-1 0,42-5 0,-35 2-12,1-1-1,-1-1 1,-1 1 0,1-2-1,-1 1 1,0-1 0,-1 0-1,0-1 1,0 0 0,0 0-1,-1-1 1,0 0 0,-1 0-1,0-1 1,9-19-1,-25 53-679,1 0 0,-8 38 0,12-12-3408,4-49 3904,1 0-1,0-1 1,0 1 0,0 0-1,0-1 1,0 1 0,1-1-1,-1 1 1,0 0 0,0-1-1,0 1 1,0-1 0,1 1 0,-1-1-1,0 1 1,0-1 0,1 1-1,-1-1 1,1 1 0,-1-1-1,0 1 1,1-1 0,-1 1-1,1-1 1,-1 0 0,1 1-1,-1-1 1,1 0 0,-1 1-1,1-1 1,-1 0 0,1 0-1,0 0 1,-1 1 0,1-1 0,-1 0-1,1 0 1,0 0 0,0 0-1,13 1-6268</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1.363"/>
    </inkml:context>
    <inkml:brush xml:id="br0">
      <inkml:brushProperty name="width" value="0.025" units="cm"/>
      <inkml:brushProperty name="height" value="0.025" units="cm"/>
      <inkml:brushProperty name="color" value="#E71224"/>
    </inkml:brush>
  </inkml:definitions>
  <inkml:trace contextRef="#ctx0" brushRef="#br0">145 311 11082,'0'0'12727,"10"-9"-11408,28-24-5,32-38-1,-58 58-1059,0 0 1,-1-2-1,-1 1 0,0-1 0,-1-1 0,-1 1 0,9-23 0,-16 36-194,0-1-1,0 1 1,-1-1 0,1 0-1,-1 1 1,0-1 0,0 0-1,1 1 1,-2-1 0,1 0-1,0 0 1,0 1 0,-2-6-1,1 7-29,1 0 0,-1 0-1,0 0 1,1 0 0,-1 0-1,0 0 1,0 0 0,0 0-1,0 1 1,0-1 0,1 0-1,-1 0 1,-1 1 0,1-1-1,0 1 1,0-1 0,0 1-1,0-1 1,0 1 0,0-1-1,-3 1 1,0 0-9,-1 0 0,1 0 1,-1 1-1,1-1 0,-1 1 0,1 0 0,0 0 0,-1 1 0,1-1 0,0 1 0,0 0 0,0 0 1,0 0-1,0 1 0,-3 3 0,-20 17 8,2 1 0,1 1 0,1 1 0,1 1 1,1 1-1,2 1 0,1 1 0,1 1 0,1 0 0,-21 64 0,34-87-16,1 0 0,0 0 0,1 0 0,0 0 0,0 0 0,0 0 0,2 10 0,-1-16-11,0 0 0,0 0 0,1 0 0,-1 0-1,1 0 1,0 0 0,0 0 0,-1 0 0,1 0-1,1 0 1,-1 0 0,0 0 0,0 0 0,1-1-1,-1 1 1,1 0 0,-1-1 0,1 0 0,0 1-1,-1-1 1,1 0 0,0 0 0,0 0 0,0 0 0,0 0-1,0 0 1,0 0 0,0-1 0,0 1 0,3-1-1,12 3-179,0-2-1,-1 0 0,1-1 1,0-1-1,0 0 0,0-2 1,25-6-1,-6-1-1229,-1-2 0,45-21 0,-14 0-5559</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2.469"/>
    </inkml:context>
    <inkml:brush xml:id="br0">
      <inkml:brushProperty name="width" value="0.025" units="cm"/>
      <inkml:brushProperty name="height" value="0.025" units="cm"/>
      <inkml:brushProperty name="color" value="#E71224"/>
    </inkml:brush>
  </inkml:definitions>
  <inkml:trace contextRef="#ctx0" brushRef="#br0">0 0 19442,'0'0'1410,"10"50"-930,-5-9 289,6 13 544,-1 9-416,2 7-256,2 3-193,1-3-256,1-4-96,-2-7-32,-1-9-32,1-9 0,-2-10-448,0-9-865,-4-9-1506,-2-10-1121,-4-11-9576</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2.852"/>
    </inkml:context>
    <inkml:brush xml:id="br0">
      <inkml:brushProperty name="width" value="0.025" units="cm"/>
      <inkml:brushProperty name="height" value="0.025" units="cm"/>
      <inkml:brushProperty name="color" value="#E71224"/>
    </inkml:brush>
  </inkml:definitions>
  <inkml:trace contextRef="#ctx0" brushRef="#br0">0 229 8296,'0'0'12203,"74"-32"-10793,-18 21 31,14-5-160,10-5-288,7-5-576,-3-1-289,-7 2-128,-15-1-1506,-21 4-3234,-19-1-6311</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3.421"/>
    </inkml:context>
    <inkml:brush xml:id="br0">
      <inkml:brushProperty name="width" value="0.025" units="cm"/>
      <inkml:brushProperty name="height" value="0.025" units="cm"/>
      <inkml:brushProperty name="color" value="#E71224"/>
    </inkml:brush>
  </inkml:definitions>
  <inkml:trace contextRef="#ctx0" brushRef="#br0">1 0 17457,'0'0'5268,"0"13"-4275,9 77 525,3 1 0,38 137 0,-41-208-846,-5-34 611,-3-48 1078,-2 52-2182,1-36-179,-3 0 0,-2 0 0,-2 0 0,-2 1 0,-26-79 0,38 131-385,0 0 0,0-1 0,1 1 0,0-1 0,9 11 0,-7-11-330,-1 0 0,2 0 0,-1-1 0,0 1 0,1-2 0,0 1-1,1-1 1,-1 0 0,1 0 0,-1-1 0,1 0 0,0 0 0,0-1-1,0 0 1,1 0 0,10 0 0,14-1-6951</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4.068"/>
    </inkml:context>
    <inkml:brush xml:id="br0">
      <inkml:brushProperty name="width" value="0.025" units="cm"/>
      <inkml:brushProperty name="height" value="0.025" units="cm"/>
      <inkml:brushProperty name="color" value="#E71224"/>
    </inkml:brush>
  </inkml:definitions>
  <inkml:trace contextRef="#ctx0" brushRef="#br0">142 44 20019,'-8'6'2258,"-2"1"-1817,-1 1 0,2 1 0,-1 0 0,1 1-1,0-1 1,1 2 0,0-1 0,1 1 0,0 0 0,1 1 0,-6 13-1,7-11-308,-1 1 0,2 0-1,0 1 1,1-1 0,1 1-1,0-1 1,1 1 0,1 17 0,0-32-133,0 0 1,0 1-1,0-1 1,0 0 0,0 0-1,0 0 1,0 0 0,1 0-1,-1 1 1,0-1-1,1 0 1,-1 0 0,1 0-1,-1 0 1,1 0 0,-1 0-1,1 0 1,0 0-1,0-1 1,-1 1 0,1 0-1,0 0 1,0 0 0,0-1-1,0 1 1,0 0 0,0-1-1,1 1 1,0-1 13,0 0 1,1 0 0,-1 0-1,0 0 1,0 0 0,0 0-1,0-1 1,0 1 0,0-1-1,0 0 1,0 1 0,0-1-1,0 0 1,2-1 0,5-4 160,0 0 1,0-1 0,0 0 0,14-15-1,7-16 134,-2-2 0,-1-2 0,-2 0 0,-2-1-1,23-62 1,-46 148-366,-6-1 145,-10 43 0,8-52-15,2 1 0,-4 60-1,10-94-70,0 0 0,0 1 0,0-1 0,0 0 0,0 0 0,0 1 1,0-1-1,0 0 0,0 0 0,0 1 0,0-1 0,0 0 0,0 0 0,0 0 0,0 1 0,0-1 0,1 0 0,-1 0 0,0 1 0,0-1 0,0 0 0,0 0 0,0 0 0,0 1 0,1-1 0,-1 0 0,0 0 0,0 0 0,0 0 0,1 1 0,-1-1 0,0 0 0,0 0 0,0 0 0,1 0 0,-1 0 0,0 0 0,0 0 1,1 0-1,-1 0 0,0 0 0,1 0 0,11-6 113,10-16 213,82-126-77,-40 50-217,-63 96-33,0 1 0,1-1 0,-1 0 0,0 0 0,1 1 0,-1-1 0,1 1 0,0-1 0,-1 1 0,1 0 0,3-2 0,-4 3 0,-1 0 0,0 0 0,1 0 0,-1 0 0,0 0 0,1 0 0,-1 0 0,1 0 0,-1 0 0,0 0 0,1 0 0,-1 0 0,0 1 0,1-1 0,-1 0 0,0 0 0,1 0 0,-1 1 0,0-1 0,0 0 0,1 1 0,-1-1 0,0 0 0,0 0 0,1 1 0,-1-1 0,0 0 0,0 1 0,0-1 0,0 0 0,1 1 0,-1-1 0,0 1 0,0-1 0,0 0 0,0 1 0,0 0 0,1 56 0,-2-35 0,0 106 0,1-128 0,0 0 0,0 0 0,1 0 0,-1-1 0,0 1 0,0 0 0,0 0 0,1 0 0,-1 0 0,0-1 0,0 1 0,1 0 0,-1 0 0,0 0 0,0 0 0,1 0 0,-1 0 0,0 0 0,1 0 0,-1 0 0,0 0 0,0 0 0,1 0 0,-1 0 0,0 0 0,1 0 0,-1 0 0,0 0 0,0 0 0,1 0 0,-1 0 0,0 1 0,0-1 0,1 0 0,-1 0 0,0 0 0,0 0 0,0 1 0,1-1 0,-1 0 0,0 0 0,0 0 0,0 1 0,1-1 0,-1 0 0,0 0 0,0 1 0,0-1 0,0 0 0,0 0 0,0 1 0,0-1 0,0 0 0,0 1 0,1-1 0,12-19 0,-1-1 0,12-24 0,-18 30 0,1 0 0,0 1 0,1 0 0,0 0 0,1 1 0,1 1 0,0-1 0,19-16 0,-28 27 0,-1 0 0,1 0 0,0 1 0,0-1 0,0 0 0,-1 0 0,1 1 0,0-1 0,0 1 0,0-1 0,0 1 0,0-1 0,0 1 0,0 0 0,0 0 0,0-1 0,0 1 0,0 0 0,1 0 0,-1 0 0,0 0 0,0 0 0,0 0 0,0 0 0,0 0 0,0 1 0,0-1 0,0 0 0,0 1 0,0-1 0,0 0 0,0 1 0,0 0 0,0-1 0,0 1 0,0-1 0,-1 1 0,1 0 0,0 0 0,0-1 0,-1 1 0,1 0 0,0 0 0,-1 0 0,1 0 0,-1 0 0,1 0 0,-1 0 0,0 0 0,1 0 0,-1 0 0,0 0 0,0 0 0,1 0 0,-1 2 0,2 9 0,-1 0 0,0 1 0,-1 23 0,-1-23 0,1 7-1322,0 25-8898</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4.710"/>
    </inkml:context>
    <inkml:brush xml:id="br0">
      <inkml:brushProperty name="width" value="0.025" units="cm"/>
      <inkml:brushProperty name="height" value="0.025" units="cm"/>
      <inkml:brushProperty name="color" value="#E71224"/>
    </inkml:brush>
  </inkml:definitions>
  <inkml:trace contextRef="#ctx0" brushRef="#br0">200 1 19603,'0'0'12342,"-12"1"-11637,7-1-700,0 1 0,-1 0 0,1 0 0,0 0 0,-1 0 0,1 1 0,0 0 0,0 0 1,0 1-1,1-1 0,-1 1 0,1 0 0,-1 0 0,1 1 0,0-1 0,0 1 0,0 0 0,0 0 1,1 0-1,0 0 0,0 1 0,-3 4 0,3-3-5,-23 40 0,25-44 0,0 1 0,0-1 0,0 0 0,0 1 0,0-1 0,1 1 0,-1-1 0,1 1 0,0-1 0,-1 1 0,1-1 0,0 1 0,1-1 0,-1 1 0,0 0 0,2 3 0,0-5-13,0 0-1,1 0 1,-1-1 0,0 1-1,1-1 1,-1 1 0,1-1 0,-1 0-1,1 0 1,-1 0 0,1 0-1,-1 0 1,4-1 0,2 0-52,42-3-197,-42 2 211,1 0 1,0 1-1,0 0 0,0 1 1,-1 0-1,1 0 0,0 1 1,0 0-1,0 1 0,-1-1 1,15 6-1,-21-6 65,0 0 0,-1 0 0,1 1 0,0-1 0,-1 0 0,1 1 0,-1-1 0,1 1 0,-1-1 0,0 1 0,0 0-1,0-1 1,0 1 0,0 0 0,0 0 0,0 0 0,0 0 0,-1 0 0,1 0 0,-1 0 0,1 0 0,-1 0 0,0 0 0,0 0 0,0 0 0,0 0 0,0 0 0,-1 0 0,1 0 0,0 0 0,-1 0 0,0 0 0,1 0 0,-1 0 0,0-1 0,0 1 0,0 0 0,-2 2-1,-1 3 52,-1-1-1,0 0 0,0 1 0,0-2 0,-1 1 0,0-1 0,0 0 0,-11 7 0,8-6-73,-1 0 0,0-1 0,-1 0 0,1-1 0,-1 0 0,0 0 0,0-1 0,0-1 0,0 0 0,-1 0 0,1-1 0,0-1 0,-1 0 0,1-1 0,-14-1 0,23 1-143,0 0-1,1 1 1,-1-1 0,0 0-1,1 0 1,-1 0 0,1 0 0,-1 0-1,1 0 1,0 0 0,-1-1-1,1 1 1,0 0 0,0-1 0,0 1-1,0-1 1,-1-1 0,-4-19-5659,6 4-1348</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5.382"/>
    </inkml:context>
    <inkml:brush xml:id="br0">
      <inkml:brushProperty name="width" value="0.025" units="cm"/>
      <inkml:brushProperty name="height" value="0.025" units="cm"/>
      <inkml:brushProperty name="color" value="#E71224"/>
    </inkml:brush>
  </inkml:definitions>
  <inkml:trace contextRef="#ctx0" brushRef="#br0">88 59 13036,'0'-9'2557,"-1"-27"315,-1 23-347,-3 13-427,-1 16-346,-1 38-1014,3 1 1,4 89 0,23 113 1554,-8-105-882,-6-64-839,5 110 863,-19-261-1435,-3 0 0,-2 0 0,-30-97 0,28 117 0,-37-125 0,51 168-303,1-1-1,-1 1 1,0 0-1,0 0 1,1 0 0,-1 0-1,0 0 1,1 0-1,-1 1 1,0-1 0,2 1-1,70 11-5534,-25-10-1050,-13-2-1056</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6.182"/>
    </inkml:context>
    <inkml:brush xml:id="br0">
      <inkml:brushProperty name="width" value="0.025" units="cm"/>
      <inkml:brushProperty name="height" value="0.025" units="cm"/>
      <inkml:brushProperty name="color" value="#E71224"/>
    </inkml:brush>
  </inkml:definitions>
  <inkml:trace contextRef="#ctx0" brushRef="#br0">232 61 8584,'0'0'13544,"-12"-7"-11404,5 2-1739,5 3-313,0-1 1,-1 1-1,1 0 0,-1 0 1,0 1-1,0-1 1,1 1-1,-1-1 0,0 1 1,0 0-1,-1 0 1,1 0-1,0 0 0,0 1 1,0-1-1,-1 1 1,1 0-1,0 0 0,0 0 1,-1 0-1,1 1 1,0-1-1,0 1 0,-6 1 1,0 5 61,0-1-1,1 1 1,0 0 0,0 1 0,0 0 0,1 0-1,0 1 1,1 0 0,0 0 0,0 0 0,-6 15 0,5-10 27,1 1 0,1 1 0,0-1 0,0 1 0,2-1-1,0 1 1,-1 19 0,4-34-156,0 0-1,0 1 0,0-1 0,0 1 1,0-1-1,0 0 0,0 1 0,1-1 1,-1 0-1,0 1 0,1-1 0,-1 0 1,1 0-1,-1 1 0,1-1 0,0 0 1,0 0-1,-1 0 0,1 0 0,0 0 1,0 0-1,0 0 0,0 0 0,0 0 1,0 0-1,1-1 0,-1 1 0,0 0 1,0-1-1,0 1 0,1-1 0,-1 1 1,0-1-1,1 1 0,-1-1 0,0 0 0,1 0 1,-1 0-1,1 0 0,-1 0 0,0 0 1,1 0-1,2-1 0,3 0 58,0-1 0,1 1 0,-1-1 0,0-1 0,0 1 0,13-8-1,6-6 49,-1-2-1,42-38 0,-41 33-46,49-34 0,-74 57-78,-1-1 1,1 1-1,-1-1 0,1 1 0,-1 0 0,1-1 0,0 1 1,-1 0-1,1 0 0,-1-1 0,1 1 0,0 0 0,-1 0 0,1 0 1,0 0-1,-1 0 0,1 0 0,0 0 0,0 0 0,-1 0 0,1 0 1,0 0-1,-1 0 0,1 1 0,-1-1 0,1 0 0,0 0 0,-1 1 1,2 0-1,7 20 85,-8 42 146,-2-49-163,1 83 214,3-96-283,2-11 0,5-12 0,0-11 0,-3 10 0,1 0 0,0 1 0,2 0 0,18-31 0,-24 47 0,-1 1 0,1 0 0,1 0 0,-1 1 0,1-1 0,0 1 0,-1 0 0,2 0 0,-1 0 0,0 1 0,1 0 0,0 0 0,0 0 0,0 1 0,0 0 0,0 0 0,0 1 0,0-1 0,1 1 0,-1 0 0,11 1 0,-14 0 0,-1 1 0,0-1 0,0 0 0,0 1 0,0 0 0,0 0 0,0 0 0,0 0 0,0 0 0,0 0 0,0 0 0,-1 0 0,1 1 0,0-1 0,-1 1 0,1-1 0,-1 1 0,0 0 0,1-1 0,-1 1 0,0 0 0,0 0 0,0 0 0,0 0 0,0 0 0,-1 0 0,1 0 0,-1 0 0,1 0 0,-1 1 0,0-1 0,0 0 0,0 3 0,1 12 0,0-1 0,-2 0 0,-2 20 0,3-31 0,4-2 0,5-9 0,7-8 0,1-6 0,27-30 0,-41 47 0,0 0 0,0 0 0,0 1 0,0-1 0,0 1 0,0 0 0,1 0 0,-1 0 0,1 1 0,-1-1 0,1 1 0,6-2 0,-8 4 0,-1-1 0,0 0 0,0 0 0,0 1 0,0-1 0,-1 1 0,1-1 0,0 1 0,0-1 0,0 1 0,0 0 0,0-1 0,-1 1 0,1 0 0,0 0 0,0 0 0,-1-1 0,1 1 0,-1 0 0,1 0 0,-1 0 0,1 0 0,-1 0 0,0 0 0,1 0 0,-1 0 0,0 0 0,0 0 0,0 0 0,1 2 0,3 45 0,-3-32 0,-1-15 0,0 0 0,0 0 0,0 0 0,0 0 0,1 0 0,-1-1 0,0 1 0,0 0 0,0 0 0,1 0 0,-1 0 0,1 0 0,-1 0 0,1-1 0,-1 1 0,1 0 0,-1 0 0,1-1 0,-1 1 0,1 0 0,0-1 0,-1 1 0,1-1 0,0 1 0,0-1 0,0 1 0,-1-1 0,1 1 0,1-1 0,0 0 0,0 0 0,0 0 0,-1 0 0,1-1 0,0 1 0,0-1 0,-1 1 0,1-1 0,0 0 0,-1 0 0,1 1 0,-1-1 0,1 0 0,1-2 0,10-7 0,-1-2 0,18-20 0,-22 23 0,3-2 0,53-51 0,-59 57 0,0 1 0,0 1 0,0-1 0,0 1 0,1 0 0,-1 0 0,1 1 0,0-1 0,0 1 0,0 1 0,9-3 0,-13 5 0,-1-1 0,0 0 0,0 1 0,0-1 0,0 1 0,0-1 0,0 1 0,0-1 0,0 1 0,0 0 0,0 0 0,0-1 0,0 1 0,0 0 0,0 0 0,-1 0 0,1 0 0,0 0 0,-1 0 0,1 0 0,-1 0 0,1 0 0,-1 1 0,1-1 0,-1 0 0,0 0 0,1 0 0,-1 0 0,0 1 0,0-1 0,0 0 0,0 0 0,-1 2 0,2 53 0,-2-42 0,1-3-1054,0 8-6199</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6.765"/>
    </inkml:context>
    <inkml:brush xml:id="br0">
      <inkml:brushProperty name="width" value="0.025" units="cm"/>
      <inkml:brushProperty name="height" value="0.025" units="cm"/>
      <inkml:brushProperty name="color" value="#E71224"/>
    </inkml:brush>
  </inkml:definitions>
  <inkml:trace contextRef="#ctx0" brushRef="#br0">168 99 11659,'0'0'6737,"3"-9"-3059,0 4-2923,-1 2-342,-1 0 0,1 0 0,0 0 0,-1-1 0,0 1 0,0 0 0,0-1 0,0 1 0,0-1 0,-1 0 0,1 1 1,-1-1-1,0 1 0,-1-7 0,0 10-338,1-1 0,-1 1 0,1-1 0,-1 1 0,1-1 0,-1 1 0,1 0 0,-1-1 0,0 1 0,1 0 0,-1-1 0,0 1 0,1 0 0,-1 0 0,0 0 0,1 0 0,-1-1 0,0 1 0,0 0 0,1 0 0,-1 0 0,0 1 0,1-1 0,-1 0 0,0 0 0,1 0 0,-1 0 0,0 1 0,0-1 0,-22 9 237,11-1-313,1 1 1,0 0-1,0 1 0,1 0 0,1 1 0,0 0 0,0 0 0,1 1 1,0 0-1,1 0 0,1 1 0,0 0 0,1 0 0,0 0 1,0 1-1,2 0 0,0-1 0,-2 21 0,5-33-6,0 0 0,0 1 1,0-1-1,0 0 0,0 0 0,0 0 0,0 1 0,1-1 0,-1 0 0,0 0 1,1 0-1,-1 0 0,1 1 0,-1-1 0,1 0 0,-1 0 0,1 0 0,0 0 1,0 0-1,-1 0 0,1-1 0,0 1 0,0 0 0,0 0 0,0 0 0,1 0 1,0 0 2,0-1 1,1 0 0,-1 1 0,0-1 0,0 0-1,0 0 1,0 0 0,0 0 0,0 0 0,1-1-1,-1 1 1,0-1 0,3-1 0,4-1 20,0-1 0,-1 0 0,1-1 0,-1 0 0,14-11 0,-4 0-3,-2-1 1,0 0-1,-1-2 0,-1 1 0,0-2 0,-2 1 1,0-2-1,-1 0 0,-1 0 0,-1-1 1,8-31-1,-26 95-1610,3-22 373,2-1 1,1 1-1,0 0 1,1 0-1,2 39 1,0-58 945,0 0-1,0 0 1,0 0 0,0 0-1,1 0 1,-1 0 0,0 0 0,1 0-1,-1 0 1,0-1 0,1 1-1,-1 0 1,1 0 0,-1 0 0,1 0-1,0-1 1,-1 1 0,1 0-1,0-1 1,0 1 0,-1 0 0,1-1-1,0 1 1,0-1 0,0 1-1,0-1 1,0 1 0,0-1 0,0 0-1,0 0 1,0 1 0,-1-1-1,3 0 1,18 1-7917</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7.332"/>
    </inkml:context>
    <inkml:brush xml:id="br0">
      <inkml:brushProperty name="width" value="0.025" units="cm"/>
      <inkml:brushProperty name="height" value="0.025" units="cm"/>
      <inkml:brushProperty name="color" value="#E71224"/>
    </inkml:brush>
  </inkml:definitions>
  <inkml:trace contextRef="#ctx0" brushRef="#br0">52 107 13421,'1'-25'1522,"1"18"-877,-2 0 1,1 0-1,-1 0 0,0 0 1,-1 0-1,1 0 0,-1 0 1,-1 0-1,-2-9 0,4 15-611,0 1 1,-1 0-1,1 0 0,0 0 0,0 0 0,0 0 0,0-1 0,-1 1 1,1 0-1,0 0 0,0 0 0,0 0 0,0 0 0,-1 0 0,1 0 1,0 0-1,0 0 0,0 0 0,-1 0 0,1 0 0,0 0 0,0 0 1,0 0-1,0 0 0,-1 0 0,1 0 0,0 0 0,0 0 0,0 0 0,-1 0 1,1 0-1,0 0 0,0 0 0,0 1 0,0-1 0,-1 0 0,1 0 1,0 0-1,0 0 0,0 0 0,0 0 0,0 1 0,0-1 0,-1 0 1,1 0-1,0 0 0,0 0 0,0 1 0,0-1 0,0 0 0,0 0 1,0 0-1,0 1 0,0-1 0,0 0 0,0 1 0,-6 13 625,-4 32-232,2 1-1,-3 70 1,7 100 763,4-166-633,0-39-447,2 47 116,-1-57-212,-1 0 0,0 0 0,0 0 0,1 0 0,-1 0 0,1 0 0,-1 0 0,1 0 0,0 0 0,0 0-1,0 0 1,0-1 0,0 1 0,1 0 0,-1-1 0,0 1 0,1-1 0,-1 1 0,1-1 0,-1 0 0,1 1 0,3 1 0,-4-3 29,0 0 0,1 0 0,-1 0 0,0 0 1,1 0-1,-1 0 0,0-1 0,1 1 0,-1 0 0,0-1 0,0 1 1,1 0-1,-1-1 0,0 0 0,0 1 0,0-1 0,0 0 0,0 1 1,0-1-1,0 0 0,0 0 0,0 0 0,0 0 0,0 0 0,0 0 1,-1 0-1,1 0 0,0-1 0,-1 1 0,1 0 0,0-2 0,16-46 357,-15 42-408,4-15 34,-2-1 0,0 1 0,-1-1 0,-1 0 0,-2 0 0,0 0 0,-4-27 0,3 48-14,1 0 0,0 0 0,-1 0 0,1 0 0,-1 1-1,0-1 1,0 0 0,0 0 0,0 1 0,0-1 0,0 1-1,0-1 1,0 1 0,-3-3 0,3 4-9,1-1 1,-1 1-1,0 0 1,1 0-1,-1-1 1,1 1-1,-1 0 1,1 0-1,-1 0 0,0 0 1,1 0-1,-1 0 1,1 0-1,-1 0 1,0 0-1,1 0 1,-1 0-1,1 0 1,-1 1-1,1-1 1,-1 0-1,0 0 0,1 1 1,-1-1-1,1 0 1,-1 1-1,1-1 1,0 0-1,-1 1 1,1-1-1,-1 1 1,1-1-1,0 1 0,-1-1 1,1 1-1,0-1 1,-1 1-1,1-1 1,0 1-1,0-1 1,-1 1-1,1-1 1,0 1-1,0 0 1,0-1-1,0 1 0,0-1 1,0 2-1,-3 7-3,1 1-1,0-1 1,0 1-1,1-1 1,0 1-1,1-1 1,0 1-1,1 0 0,0-1 1,0 1-1,3 11 1,-3-18 1,0 1 0,0-1 0,1 0 0,-1 0-1,1 0 1,-1 0 0,1 0 0,0 0 0,0 0 0,0-1 0,1 1 0,-1-1 0,0 1 0,1-1 0,0 0 0,0 0 0,-1 0 0,1 0 0,0-1 0,0 1 0,1-1 0,-1 1 0,0-1 0,0 0 0,1-1 0,-1 1-1,1-1 1,-1 1 0,0-1 0,1 0 0,-1 0 0,1 0 0,-1-1 0,6-1 0,-2 0 13,1 0-1,-1-1 1,0 0-1,0-1 1,-1 1 0,1-1-1,-1-1 1,0 1-1,0-1 1,0 0 0,-1 0-1,0-1 1,0 0-1,0 0 1,0 0 0,6-13-1,2-3 64,-1-1 0,-2 0 0,15-43 0,-18 45 323,-6 23-131,-9 38-13,3-14-209,0 1 85,1 0 1,1 1-1,2-1 0,2 40 1,0-66-130,-1 1 0,0-1 0,0 0 0,0 0 0,1 1 0,-1-1 0,1 0 0,-1 0 0,1 1 0,-1-1 0,1 0 0,0 0 0,0 0 0,-1 0 0,1 0 0,0 0 0,0 0 0,0 0 0,0 0 0,0-1 0,0 1 0,0 0 0,1-1 0,-1 1 0,0 0 0,0-1 0,1 1 0,-1-1 0,0 0 0,0 0 0,1 1 0,-1-1 0,0 0 0,1 0 0,-1 0 0,0 0 0,1 0 0,-1-1 0,0 1 0,2-1 0,1 1-226,-1-1 0,1 0 1,-1-1-1,0 1 0,1 0 0,-1-1 0,0 0 0,0 0 1,0 0-1,0 0 0,0 0 0,-1-1 0,1 1 1,2-4-1,0-1-1319,-1-1-1,0 0 1,0 0 0,-1 0 0,0 0 0,0-1-1,-1 1 1,3-17 0,0-15-7613</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7.281"/>
    </inkml:context>
    <inkml:brush xml:id="br0">
      <inkml:brushProperty name="width" value="0.025" units="cm"/>
      <inkml:brushProperty name="height" value="0.025" units="cm"/>
    </inkml:brush>
  </inkml:definitions>
  <inkml:trace contextRef="#ctx0" brushRef="#br0">40 0 18065,'0'0'10832,"1"12"-9855,1 22-289,-2 0 1,-2-1 0,-8 49-1,0 31-549,10-114-139,4-39-145,-4 39 133,0 1-1,0-1 1,-1 0-1,1 0 1,0 0 0,-1 0-1,1 0 1,0 0-1,-1 0 1,1 1-1,-1-1 1,1 0 0,-1 0-1,1 1 1,-1-1-1,0 0 1,1 1-1,-1-1 1,0 0-1,0 1 1,1-1 0,-1 1-1,0 0 1,0-1-1,0 1 1,0-1-1,1 1 1,-1 0 0,0 0-1,0 0 1,0-1-1,0 1 1,0 0-1,0 0 1,-1 0-1,34-14-12596,-24 9 6945</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7.702"/>
    </inkml:context>
    <inkml:brush xml:id="br0">
      <inkml:brushProperty name="width" value="0.025" units="cm"/>
      <inkml:brushProperty name="height" value="0.025" units="cm"/>
      <inkml:brushProperty name="color" value="#E71224"/>
    </inkml:brush>
  </inkml:definitions>
  <inkml:trace contextRef="#ctx0" brushRef="#br0">23 0 5189,'0'0'16239,"-23"57"-20307,31-36-63,4 1-2532</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8.040"/>
    </inkml:context>
    <inkml:brush xml:id="br0">
      <inkml:brushProperty name="width" value="0.025" units="cm"/>
      <inkml:brushProperty name="height" value="0.025" units="cm"/>
      <inkml:brushProperty name="color" value="#E71224"/>
    </inkml:brush>
  </inkml:definitions>
  <inkml:trace contextRef="#ctx0" brushRef="#br0">97 0 13485,'0'0'6075,"-9"9"-4570,-44 54 498,49-56-1689,-1 0 0,1-1 0,1 1 0,-1 1 0,1-1-1,0 0 1,1 1 0,0 0 0,0-1 0,-1 11 0,3-17-299,0 0 1,0 0-1,0-1 0,0 1 1,0 0-1,0 0 1,0 0-1,0-1 0,1 1 1,-1 0-1,0 0 0,0 0 1,1-1-1,-1 1 0,0 0 1,1-1-1,-1 1 0,1 0 1,-1-1-1,1 1 0,-1 0 1,1-1-1,-1 1 1,1-1-1,0 1 0,-1-1 1,1 1-1,0-1 0,0 0 1,0 1-1,1 0 8,1-1 1,-1 0-1,0 1 1,0-1-1,1 0 0,-1 0 1,0-1-1,1 1 1,-1 0-1,4-2 1,3 0 41,0-1 1,0-1 0,-1 0 0,14-8-1,32-31 51,-45 34-118,0 0 1,1 1-1,0 0 1,1 1-1,0 0 1,0 0-1,0 2 0,14-6 1,-25 11 15,1 0 0,0-1 0,0 1 1,0 0-1,0 0 0,0 1 0,0-1 0,-1 0 1,1 0-1,0 0 0,0 1 0,0-1 0,0 0 0,-1 1 1,1-1-1,0 0 0,0 1 0,-1-1 0,1 1 1,0-1-1,-1 1 0,1 0 0,0-1 0,-1 1 0,1 0 1,-1-1-1,1 1 0,-1 0 0,0 0 0,1-1 1,-1 1-1,0 0 0,1 0 0,-1 0 0,0 0 0,0 0 1,0-1-1,0 1 0,0 0 0,0 0 0,0 1 1,2 52 1534,-2-27-1174,0-26-348,0 1 1,1-1 0,-1 0-1,0 0 1,1 0 0,-1 0-1,1 0 1,-1 0 0,1 0 0,0 0-1,-1 0 1,1 0 0,0 0-1,0-1 1,-1 1 0,1 0-1,0 0 1,0-1 0,0 1-1,0 0 1,0-1 0,0 1 0,0-1-1,0 0 1,1 1 0,-1-1-1,0 0 1,0 0 0,0 1-1,0-1 1,0 0 0,1 0-1,-1 0 1,0 0 0,0-1 0,0 1-1,0 0 1,0 0 0,1-1-1,-1 1 1,0 0 0,0-1-1,0 1 1,0-1 0,1-1-1,9-3 197,0 0 0,-1-1 1,14-11-1,-16 12-291,6-5 38,-10 6-53,1 0 1,0 1 0,0 0-1,0-1 1,0 2 0,0-1-1,1 0 1,-1 1 0,1 0-1,0 1 1,-1-1 0,1 1-1,0 0 1,9 0 0,-14 1-103,0 1 0,0 0 1,0-1-1,0 1 0,0 0 1,0 0-1,0 0 0,0 0 1,-1 0-1,1 0 0,0 0 0,0 0 1,-1 0-1,1 0 0,-1 0 1,1 0-1,-1 0 0,0 1 1,1-1-1,-1 0 0,0 0 1,0 1-1,0-1 0,0 0 0,0 0 1,0 1-1,0-1 0,0 1 1,2 13-6219,3-4-4280</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8.364"/>
    </inkml:context>
    <inkml:brush xml:id="br0">
      <inkml:brushProperty name="width" value="0.025" units="cm"/>
      <inkml:brushProperty name="height" value="0.025" units="cm"/>
      <inkml:brushProperty name="color" value="#E71224"/>
    </inkml:brush>
  </inkml:definitions>
  <inkml:trace contextRef="#ctx0" brushRef="#br0">257 51 9577,'0'0'11830,"1"-8"-8942,-1 6-2792,0 0 127,1-1 1,-1 1-1,0 0 0,0-1 0,0 1 0,0 0 1,0 0-1,0-1 0,-1 1 0,1 0 0,-2-3 1,1 4-150,0 0 1,0 0 0,0 0 0,0 0 0,0 1 0,0-1 0,0 0 0,0 1 0,-1-1 0,1 0 0,0 1 0,0-1 0,-1 1 0,1 0 0,0 0 0,-1-1 0,1 1 0,0 0 0,-1 0 0,1 0 0,0 0 0,-1 0 0,1 1 0,0-1 0,-1 0 0,1 0 0,-3 2 0,-6 1-24,-1 0 0,1 1 0,0 1 0,0 0 0,0 0 0,1 1 0,0 0 0,0 0 0,0 1 0,1 1 0,0-1 0,-12 15 0,10-10-56,0 1 0,0 0 0,1 1 1,1 0-1,0 0 0,1 1 0,-10 30 1,15-40 6,1 0 1,0 0 0,0 0 0,0 0 0,1 1-1,-1-1 1,1 0 0,0 0 0,1 1 0,0-1-1,1 9 1,0-12-20,-1 1 0,0-1 1,0 0-1,1 0 0,-1 0 0,1 0 0,0 0 0,-1-1 0,1 1 0,0 0 0,0-1 0,0 1 1,0-1-1,1 0 0,-1 0 0,0 1 0,1-2 0,-1 1 0,0 0 0,1 0 0,-1-1 0,1 1 1,-1-1-1,1 0 0,3 0 0,11 1-688,0 0 0,0-2 0,0 0-1,0-1 1,0-1 0,0 0 0,19-7 0,-11 1-4010,46-23 1,-21 4-5664</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9.613"/>
    </inkml:context>
    <inkml:brush xml:id="br0">
      <inkml:brushProperty name="width" value="0.025" units="cm"/>
      <inkml:brushProperty name="height" value="0.025" units="cm"/>
      <inkml:brushProperty name="color" value="#E71224"/>
    </inkml:brush>
  </inkml:definitions>
  <inkml:trace contextRef="#ctx0" brushRef="#br0">150 217 13773,'0'0'4719,"-10"2"-1906,5-1-2557,0 0-1,0 0 1,0 0-1,0 1 1,0 0-1,0 0 1,1 0-1,-1 1 0,1 0 1,-1-1-1,1 2 1,0-1-1,0 0 1,0 1-1,1 0 1,-1 0-1,1 0 0,0 0 1,-5 9-1,-1 2 315,0 1-1,-12 32 1,19-42-486,0 1 1,0-1-1,1 0 1,-1 1-1,1-1 1,1 0-1,-1 1 1,1-1-1,0 1 1,1-1-1,1 11 1,-1-15-75,0 0 0,0-1 0,0 1 1,0-1-1,0 1 0,0-1 0,1 1 0,-1-1 0,0 0 1,1 1-1,-1-1 0,1 0 0,0 0 0,-1 0 1,1 0-1,0 0 0,-1-1 0,1 1 0,0 0 0,0-1 1,0 0-1,0 1 0,0-1 0,-1 0 0,1 0 0,0 0 1,0 0-1,3 0 0,3-1 33,0 1 1,1-1-1,-1-1 0,0 0 1,12-4-1,-3-2-12,-1-1-1,0-1 1,0 0-1,-1-1 1,0 0-1,-1-2 1,-1 1-1,0-2 1,0 0 0,-2 0-1,1-1 1,-2-1-1,0 1 1,-1-2-1,-1 1 1,0-1-1,5-20 1,-12 35-27,0 1 1,-1 0-1,1 0 0,-1-1 1,1 1-1,-1-1 0,0 1 1,0 0-1,1-1 0,-1 1 1,0-1-1,0 1 0,-1-1 1,1 1-1,0-1 0,0 1 1,-1-2-1,-13 14 47,-20 37 108,25-33-99,-3 4 212,0 1 1,1 0-1,1 0 0,0 1 0,2 1 0,1 0 0,-5 25 0,12-46-272,-1-1 0,1 1 0,0 0 0,0 0 0,0 0 0,0 0 0,1-1 0,-1 1 0,0 0 0,0 0 0,0 0 0,1 0 0,-1-1 0,0 1 0,1 0 0,-1 0 0,1-1 0,-1 1 0,1 0 0,-1-1 0,1 1 0,-1 0 0,1-1 0,0 1 0,-1-1 0,1 1 0,0-1 0,-1 1 0,1-1 0,0 0 0,0 1 0,-1-1 0,1 0 0,0 0 0,0 1 0,0-1 0,0 0 0,-1 0 0,1 0 0,0 0 0,0 0 0,0 0 0,0 0 0,0 0 0,-1-1 0,3 1 0,41-14 0,-23 2-57,0-1 0,-1-1 1,-1-1-1,32-32 0,24-19-75,-75 66 133,1-1-1,-1 1 1,1-1 0,-1 1 0,1 0 0,-1-1 0,1 1 0,-1-1 0,1 1 0,-1 0 0,1 0 0,-1-1 0,1 1-1,0 0 1,-1 0 0,1 0 0,0-1 0,-1 1 0,1 0 0,-1 0 0,1 0 0,0 0 0,-1 0 0,1 0 0,0 1-1,-1-1 1,1 0 0,-1 0 0,1 0 0,0 0 0,-1 1 0,1-1 0,-1 0 0,1 1 0,-1-1 0,1 0 0,-1 1-1,1-1 1,-1 1 0,1-1 0,-1 1 0,1 0 0,0 2 8,1 0-1,-1 0 1,0 0 0,0 1 0,-1-1-1,1 0 1,-1 0 0,0 1 0,1 3-1,-1 9 37,-1 1 0,-6 32 0,3-25-23,4-24-21,0 0 0,0-1 0,0 1 0,0 0 0,0 0-1,0 0 1,1 0 0,-1 0 0,0 0 0,0 0-1,0 0 1,0 0 0,0 0 0,0 0 0,0 0 0,0 0-1,0 0 1,0 0 0,0 0 0,0 0 0,0 0-1,1 0 1,-1 0 0,0 0 0,0 0 0,0 0 0,0 0-1,0 0 1,0 0 0,0 0 0,0 0 0,0 0-1,0 0 1,1 0 0,-1 0 0,0 0 0,0 0 0,0 0-1,0 0 1,0 0 0,0 0 0,0 0 0,0 0-1,0 0 1,0 0 0,0 0 0,0 0 0,0 0 0,0 1-1,0-1 1,1 0 0,16-35 80,-11 22-72,1-4-9,-1 0 0,-1 0 0,0-1 0,-1 0 0,-1 0 0,-1 0 0,0 0 0,-2-27 0,0 46 0,2 6 0,15-7 0,30-11 0,-31 7 0,0 1 0,1 0 0,27-1 0,-41 4 0,0 0 0,1 0 0,-1 0 0,1 0 0,-1 1 0,1-1 0,-1 1 0,1 0 0,-1 0 0,0 0 0,0 1 0,1-1 0,-1 1 0,0-1 0,0 1 0,0 0 0,2 3 0,-3-2 0,0-1 0,-1 1 0,1 0 0,-1 0 0,1 0 0,-1 0 0,0 1 0,0-1 0,-1 0 0,1 0 0,0 1 0,-1-1 0,0 0 0,0 1 0,0-1 0,0 0 0,-1 1 0,0 3 0,-1 0 0,0-1 0,0 1 0,0 0 0,-1-1 0,0 0 0,-6 10 0,6-11 0,0 0 0,0 0 0,0 1 0,1-1 0,0 1 0,0 0 0,0-1 0,1 1 0,-2 11 0,4-17 0,-1 0 0,0 1 0,0-1 0,1 0 0,-1 1 0,0-1 0,0 0 0,1 1 0,-1-1 0,0 0 0,1 0 0,-1 0 0,1 1 0,-1-1 0,0 0 0,1 0 0,-1 0 0,0 0 0,1 1 0,-1-1 0,1 0 0,-1 0 0,1 0 0,-1 0 0,0 0 0,1 0 0,-1 0 0,1 0 0,-1 0 0,0 0 0,1-1 0,-1 1 0,1 0 0,-1 0 0,0 0 0,1 0 0,-1-1 0,0 1 0,1 0 0,-1 0 0,0-1 0,1 1 0,-1 0 0,1-1 0,17-9 0,-6-1 0,-2-1 0,0 0 0,0 0 0,-1-1 0,0 0 0,-1 0 0,-1-1 0,0 0 0,-1-1 0,-1 1 0,0-1 0,-1 0 0,0 0 0,-1-1 0,-1 1 0,0-30 0,-2 45 0,0 0 0,0 0 0,0 1 0,0-1 0,0 0 0,0 0 0,0 0 0,-1 0 0,1 0 0,0 0 0,0 0 0,0 0 0,0 1 0,0-1 0,-1 0 0,1 0 0,0 0 0,0 0 0,0 0 0,0 0 0,-1 0 0,1 0 0,0 0 0,0 0 0,0 0 0,0 0 0,-1 0 0,1 0 0,0 0 0,0 0 0,0 0 0,0 0 0,0 0 0,-1 0 0,1-1 0,0 1 0,0 0 0,0 0 0,0 0 0,0 0 0,-1 0 0,1 0 0,0 0 0,0-1 0,0 1 0,0 0 0,0 0 0,0 0 0,0 0 0,0 0 0,0-1 0,-1 1 0,1 0 0,0 0 0,0 0 0,0 0 0,0-1 0,-7 15 0,6-12 0,1 1 0,0 0 0,0 0 0,0 0 0,0-1 0,0 1 0,1 0 0,-1 0 0,1-1 0,0 1 0,0 0 0,0-1 0,0 1 0,0 0 0,1-1 0,-1 0 0,1 1 0,-1-1 0,4 3 0,-2-2 0,1 0 0,-1 0 0,1-1 0,0 1 0,0-1 0,0 0 0,0 0 0,0-1 0,1 1 0,-1-1 0,7 1 0,-2 0 0,1-1 0,0 0 0,-1-1 0,1 0 0,-1-1 0,1 0 0,0 0 0,-1-1 0,0 0 0,1-1 0,11-5 0,-11 3 0,0 0 0,-1-1 0,1 0 0,-2-1 0,1 0 0,-1 0 0,12-13 0,-17 16 0,1 0 0,-1-1 0,0 0 0,0 0 0,0 0 0,-1 0 0,0 0 0,0 0 0,0 0 0,-1-1 0,1 1 0,-1-1 0,-1 1 0,1-1 0,-1 0 0,0-8 0,-1 12 0,1 1 0,0 0 0,0 0 0,-1 0 0,1-1 0,-1 1 0,1 0 0,-1 0 0,1 0 0,-1 0 0,0 0 0,0 0 0,1 0 0,-1 0 0,0 0 0,0 0 0,0 1 0,0-1 0,0 0 0,0 0 0,0 1 0,0-1 0,0 1 0,-1-1 0,1 1 0,0-1 0,0 1 0,0 0 0,-1 0 0,1 0 0,0-1 0,0 1 0,-1 0 0,1 0 0,0 1 0,0-1 0,-1 0 0,1 0 0,0 1 0,0-1 0,0 0 0,-1 1 0,-1 1 0,-2-1 0,-1 1 0,1 0 0,-1 1 0,1 0 0,0-1 0,0 1 0,0 1 0,-5 4 0,0 3 0,1 0 0,0 0 0,1 1 0,0 0 0,-12 26 0,16-31 0,2 0 0,-1 0 0,1 1 0,0-1 0,0 0 0,1 1 0,0-1 0,0 1 0,1-1 0,0 1 0,0 0 0,1-1 0,2 10 0,-1-13 9,0 1 0,0-1-1,1 1 1,0-1 0,0 0 0,0 0-1,0 0 1,1 0 0,-1-1 0,1 0-1,0 1 1,0-1 0,0 0 0,0-1-1,1 1 1,-1-1 0,1 0 0,0 0-1,-1 0 1,1-1 0,0 0 0,8 1 0,10 3-325,0-1 0,0-2 0,33 0 0,-12-2-5370,-5-2-4478</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49.998"/>
    </inkml:context>
    <inkml:brush xml:id="br0">
      <inkml:brushProperty name="width" value="0.025" units="cm"/>
      <inkml:brushProperty name="height" value="0.025" units="cm"/>
      <inkml:brushProperty name="color" value="#E71224"/>
    </inkml:brush>
  </inkml:definitions>
  <inkml:trace contextRef="#ctx0" brushRef="#br0">3 0 17328,'0'0'8200,"0"21"-6374,0 7-641,0 9-288,-2 0-481,2 3-320,0-2-32,0-9-256,0-6-897,1-9-1217,3-8-833,-1-6-1505,-3-11-2563</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0.351"/>
    </inkml:context>
    <inkml:brush xml:id="br0">
      <inkml:brushProperty name="width" value="0.025" units="cm"/>
      <inkml:brushProperty name="height" value="0.025" units="cm"/>
      <inkml:brushProperty name="color" value="#E71224"/>
    </inkml:brush>
  </inkml:definitions>
  <inkml:trace contextRef="#ctx0" brushRef="#br0">1 0 14350,'0'0'6085,"63"22"-8199,-36-10-2082,6 3-2338</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0.708"/>
    </inkml:context>
    <inkml:brush xml:id="br0">
      <inkml:brushProperty name="width" value="0.025" units="cm"/>
      <inkml:brushProperty name="height" value="0.025" units="cm"/>
      <inkml:brushProperty name="color" value="#E71224"/>
    </inkml:brush>
  </inkml:definitions>
  <inkml:trace contextRef="#ctx0" brushRef="#br0">148 0 9801,'0'0'13037,"-11"3"-11094,1 0-1655,-63 20 1621,69-22-1858,1 1 0,0-1 0,-1 0 0,1 1 0,0 0 0,0 0 0,0 0 0,0 0 0,1 0 0,-1 1 0,1-1 0,-1 1-1,1-1 1,0 1 0,0 0 0,0 0 0,0 0 0,-3 7 0,5-10-72,1 1 0,-1 0 0,0 0 0,0 0 0,0 0 0,0 0 0,1 0 0,-1 0-1,0 0 1,1-1 0,-1 1 0,1 0 0,-1 0 0,1 0 0,-1-1 0,1 1 0,-1 0 0,1-1-1,0 1 1,-1 0 0,1-1 0,0 1 0,0-1 0,0 1 0,-1-1 0,1 0 0,0 1 0,0-1-1,0 0 1,0 1 0,0-1 0,0 0 0,-1 0 0,3 0 0,41 5-744,-32-4 475,7 1-25,-1 0 0,0 1 0,0 1 1,34 13-1,-49-16 372,1 0 0,-1 0 0,0 1-1,0-1 1,0 1 0,0 0 0,-1 0 0,1 0 0,0 0 0,-1 0 0,1 1 0,-1-1 0,0 1 0,0-1 0,0 1-1,0 0 1,0 0 0,-1 0 0,1 0 0,-1 0 0,0 0 0,0 1 0,0-1 0,0 0 0,-1 0 0,1 1 0,-1-1 0,0 1-1,0-1 1,0 0 0,0 1 0,-1-1 0,1 0 0,-1 1 0,-1 3 0,-1-2 88,1 0 0,-1 0 0,0-1 0,0 1-1,-1-1 1,1 0 0,-1 0 0,0 0 0,0-1 0,0 1 0,0-1 0,-1 0 0,1 0 0,-1-1 0,-10 5 0,1-1-116,1-1 1,-1 0-1,-1-1 1,-24 5-1,-19-8-5159,38-3-1666</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1.290"/>
    </inkml:context>
    <inkml:brush xml:id="br0">
      <inkml:brushProperty name="width" value="0.025" units="cm"/>
      <inkml:brushProperty name="height" value="0.025" units="cm"/>
      <inkml:brushProperty name="color" value="#E71224"/>
    </inkml:brush>
  </inkml:definitions>
  <inkml:trace contextRef="#ctx0" brushRef="#br0">24 21 15567,'0'0'3779,"1"13"-2754,48 569 4362,-52-609-5108,2 0 0,3-30 0,0-3-262,-4-33-40,-1 52-5,2-1 1,2 1 0,2-1 0,2 1-1,11-47 1,-15 84 24,0 1 1,0-1-1,1 1 0,0 0 0,-1 0 1,1 0-1,0 0 0,1 0 0,-1 1 1,0-1-1,1 0 0,0 1 0,-1 0 1,1 0-1,0 0 0,0 0 0,0 0 1,1 0-1,5-2 0,-7 4 2,0-1 0,0 1-1,0 0 1,0-1 0,0 1-1,0 0 1,0 0 0,0 0-1,0 0 1,0 1 0,0-1-1,0 0 1,0 1 0,0 0-1,0-1 1,0 1 0,0 0-1,0 0 1,0 0 0,-1 0-1,1 0 1,0 1 0,-1-1-1,1 0 1,-1 1 0,1 0-1,-1-1 1,0 1 0,0-1-1,0 1 1,0 0 0,0 0-1,0 0 1,1 3 0,-1-2 34,0-1 0,0 0 1,-1 1-1,1-1 1,-1 1-1,1 0 0,-1-1 1,0 1-1,0-1 1,0 1-1,-1-1 1,1 1-1,-1-1 0,1 1 1,-1-1-1,0 1 1,-2 3-1,1 0 101,-2-1-1,1 0 1,-1 0 0,1 0-1,-1-1 1,-1 1 0,-5 4-1,-9 5 282,0 0-1,-40 21 0,52-32-482,-1 1 31,-1 1-107,0 0 0,0-1-1,0 0 1,-10 3 0,25-19-5323,49-34-4425,-19 17 1741</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1.628"/>
    </inkml:context>
    <inkml:brush xml:id="br0">
      <inkml:brushProperty name="width" value="0.025" units="cm"/>
      <inkml:brushProperty name="height" value="0.025" units="cm"/>
      <inkml:brushProperty name="color" value="#E71224"/>
    </inkml:brush>
  </inkml:definitions>
  <inkml:trace contextRef="#ctx0" brushRef="#br0">92 96 13004,'0'0'7138,"-9"6"-6327,1 0-617,0 0 0,0 1 0,1 0 0,0 0 0,0 0 0,-9 14 0,13-17-111,1 0 0,-1 0-1,1 0 1,0 1 0,0-1-1,1 1 1,-1-1-1,1 1 1,0 0 0,0-1-1,0 1 1,1 0 0,-1 0-1,1-1 1,1 1-1,-1 0 1,0 0 0,1-1-1,2 8 1,-2-11-37,0 1 1,-1-1-1,1 1 1,0-1-1,1 1 1,-1-1-1,0 0 1,0 0-1,1 1 1,-1-1-1,0 0 0,1 0 1,-1 0-1,1-1 1,-1 1-1,1 0 1,0 0-1,-1-1 1,1 1-1,0-1 1,-1 0-1,1 1 0,0-1 1,0 0-1,-1 0 1,1 0-1,0 0 1,0 0-1,-1 0 1,1-1-1,0 1 1,-1-1-1,4 0 0,1-1 224,1 0 0,0 0 0,-1-1-1,0 0 1,1 0 0,-1 0-1,7-6 1,-5 3-149,-1 0 0,0 0 0,0-1 0,-1 0-1,0 0 1,0 0 0,0-1 0,-1 0 0,-1 0 0,1 0 0,-1-1 0,0 0 0,-1 1 0,0-1 0,-1-1 0,0 1 0,0 0 0,-1 0-1,0-1 1,0 1 0,-1-1 0,-2-15 0,0 22-116,1 0 0,-1 0 0,1 0 0,-1 1 0,0-1 0,0 0 0,-1 1 0,1 0 0,0-1 0,-1 1-1,1 0 1,-1 0 0,0 0 0,0 1 0,0-1 0,0 1 0,0-1 0,0 1 0,0 0 0,-5-1 0,7 2-140,-1-1 1,1 0-1,-1 1 1,0-1-1,0 1 1,1-1-1,-1 1 1,0 0-1,0 0 1,0 0-1,1 0 1,-1 0-1,0 0 1,0 1-1,1-1 1,-1 0-1,0 1 1,0 0-1,1-1 1,-1 1-1,1 0 1,-1 0-1,1 0 1,-1 0-1,1 0 1,-1 0-1,1 0 1,0 0-1,-1 1 1,1-1-1,0 0 1,0 1-1,0-1 1,0 1-1,0-1 1,1 1-1,-2 2 1,1-2-297,1 1 1,-1-1-1,1 0 1,0 1-1,-1-1 0,1 1 1,0-1-1,1 1 1,-1-1-1,0 1 1,1-1-1,-1 0 1,1 1-1,0-1 0,0 0 1,-1 1-1,2-1 1,-1 0-1,0 0 1,0 0-1,1 0 1,2 3-1,14 8-5276</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1.995"/>
    </inkml:context>
    <inkml:brush xml:id="br0">
      <inkml:brushProperty name="width" value="0.025" units="cm"/>
      <inkml:brushProperty name="height" value="0.025" units="cm"/>
      <inkml:brushProperty name="color" value="#E71224"/>
    </inkml:brush>
  </inkml:definitions>
  <inkml:trace contextRef="#ctx0" brushRef="#br0">150 11 10570,'0'0'12540,"-9"-3"-11739,6 1-783,1 1 1,-1 0 0,1 1 0,-1-1-1,1 0 1,-1 1 0,0-1 0,1 1-1,-1 0 1,0 0 0,0 0 0,1 0 0,-1 0-1,0 1 1,1-1 0,-1 1 0,0 0-1,1-1 1,-1 1 0,1 1 0,-1-1-1,1 0 1,0 0 0,0 1 0,-1 0-1,1-1 1,0 1 0,0 0 0,0 0-1,1 0 1,-1 0 0,0 0 0,1 1 0,-2 2-1,-5 4 35,1 1 0,0 0 0,1 1-1,0 0 1,1 0 0,0 0 0,1 0 0,-4 17-1,8-27-48,0-1-1,0 1 0,0 0 0,0-1 0,0 1 0,1-1 0,-1 1 1,0-1-1,1 1 0,-1 0 0,0-1 0,1 1 0,-1-1 0,0 0 1,1 1-1,-1-1 0,1 1 0,-1-1 0,1 0 0,-1 1 1,1-1-1,-1 0 0,1 1 0,0-1 0,-1 0 0,1 0 0,-1 1 1,1-1-1,0 0 0,-1 0 0,1 0 0,-1 0 0,1 0 0,0 0 1,-1 0-1,1 0 0,0 0 0,30-2 73,-27 2-58,66-10-329,-38 5-791,51-2 1,-77 7 1007,1 0-126,0 0 0,1 0 0,-1 1 0,0 0-1,0 0 1,8 3 0,-13-4 264,-1 1 0,0 0 1,1-1-1,-1 1 0,0 0 0,0 0 0,1 0 1,-1 0-1,0 0 0,0 0 0,0 0 0,0 0 0,0 0 1,0 0-1,-1 1 0,1-1 0,0 0 0,0 1 0,-1-1 1,1 1-1,-1-1 0,0 0 0,1 1 0,-1-1 0,0 1 1,0-1-1,0 1 0,0-1 0,0 1 0,0-1 0,0 1 1,0-1-1,-1 1 0,1-1 0,-1 1 0,0 2 1,-1 1 308,-1 0 1,1-1-1,-1 1 1,0 0 0,0-1-1,-1 1 1,1-1 0,-1 0-1,0 0 1,0-1 0,0 1-1,-1-1 1,-8 5 0,-64 33 834,67-37-1283,-1 0 0,1 0 0,-1-1 1,1-1-1,-1 0 0,0 0 0,-19 0 1,29-2-33,1 0 1,-1 0 0,0 0 0,1-1 0,-1 1 0,0 0 0,1 0 0,-1 0-1,0-1 1,1 1 0,-1 0 0,1-1 0,-1 1 0,0-1 0,1 1 0,-1-1 0,1 1-1,-1-1 1,1 1 0,0-1 0,-1 1 0,1-1 0,-1 1 0,1-1 0,0 0-1,0 1 1,-1-1 0,1 0 0,0 1 0,0-1 0,0 0 0,0 1 0,0-1-1,-1 0 1,1 1 0,1-1 0,-1 0 0,0 1 0,0-1 0,0 0 0,0 1-1,0-1 1,1 0 0,11-32-6774,7 7-573</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7.655"/>
    </inkml:context>
    <inkml:brush xml:id="br0">
      <inkml:brushProperty name="width" value="0.025" units="cm"/>
      <inkml:brushProperty name="height" value="0.025" units="cm"/>
    </inkml:brush>
  </inkml:definitions>
  <inkml:trace contextRef="#ctx0" brushRef="#br0">68 55 13132,'0'0'9930,"-54"-12"-8136,44 10-417,7 2 769,6 0-1794,12-1-64,4 1-31,2-3-65,1-2-128,0 1 0,1 2-384,-2-3-1442,1-3-2242,-3 1-2402,-1 1-7975</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2.380"/>
    </inkml:context>
    <inkml:brush xml:id="br0">
      <inkml:brushProperty name="width" value="0.025" units="cm"/>
      <inkml:brushProperty name="height" value="0.025" units="cm"/>
      <inkml:brushProperty name="color" value="#E71224"/>
    </inkml:brush>
  </inkml:definitions>
  <inkml:trace contextRef="#ctx0" brushRef="#br0">147 3 15375,'0'0'5279,"-10"-1"-3453,6 1-1760,0-1 0,-1 1 0,1 0 0,0 0 0,0 0 0,0 1 0,0-1 0,0 1 0,0 0 1,0 0-1,0 0 0,0 1 0,1 0 0,-1-1 0,0 1 0,1 1 0,0-1 0,-1 0 0,1 1 0,0 0 0,0-1 0,0 1 0,-4 6 0,2-3-1,0 1 0,1 0 0,-1 0 0,1 0 0,1 0 0,-1 1 0,1-1-1,1 1 1,-1 0 0,1 0 0,1 0 0,-2 15 0,4-22-49,-1 0 0,1 0 0,0 0 0,0 0 0,0 0 1,0 0-1,0 0 0,0 0 0,0-1 0,0 1 0,0-1 0,0 1 0,0 0 0,0-1 1,0 0-1,0 1 0,0-1 0,1 0 0,-1 1 0,0-1 0,0 0 0,1 0 0,-1 0 1,0 0-1,0 0 0,3-1 0,45 0 126,-41 1-132,47-5-44,-34 3-382,0 0 0,0 1 0,41 5 1,-61-5 443,0 1 0,1 0 1,-1 0-1,0 0 0,0 0 1,0 1-1,0-1 0,0 0 1,1 0-1,-1 1 1,0-1-1,0 1 0,0-1 1,0 1-1,0-1 0,0 1 1,0-1-1,0 1 0,0 0 1,-1 0-1,1 0 1,0-1-1,0 1 0,-1 0 1,1 0-1,0 0 0,-1 0 1,1 0-1,-1 0 0,1 0 1,-1 0-1,0 0 1,1 1-1,-1-1 0,0 0 1,0 0-1,0 0 0,0 0 1,0 0-1,0 1 0,0-1 1,0 0-1,0 0 1,0 0-1,-1 2 0,-1 1 268,0 0-1,0 0 0,-1 0 1,1-1-1,-1 1 0,0-1 1,0 0-1,0 0 0,0 0 1,-5 4-1,-15 8 31,0 0-1,-1-2 1,-1-1 0,0 0-1,0-2 1,-29 7 0,56-21-6847,21-16 855,-6 5 866,13-13-5097</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2.715"/>
    </inkml:context>
    <inkml:brush xml:id="br0">
      <inkml:brushProperty name="width" value="0.025" units="cm"/>
      <inkml:brushProperty name="height" value="0.025" units="cm"/>
      <inkml:brushProperty name="color" value="#E71224"/>
    </inkml:brush>
  </inkml:definitions>
  <inkml:trace contextRef="#ctx0" brushRef="#br0">41 1 12300,'0'0'8488,"-20"51"-7367,12-16-256,1 2-577,4 3 32,0 0-128,3-3-128,0-6-192,0-12-1569,10-8-994,3-11-1633,1-8-1345</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3.040"/>
    </inkml:context>
    <inkml:brush xml:id="br0">
      <inkml:brushProperty name="width" value="0.025" units="cm"/>
      <inkml:brushProperty name="height" value="0.025" units="cm"/>
      <inkml:brushProperty name="color" value="#E71224"/>
    </inkml:brush>
  </inkml:definitions>
  <inkml:trace contextRef="#ctx0" brushRef="#br0">41 0 18193,'0'0'2285,"0"9"-956,-20 290 265,0-24 261,20-273-1809,0 4 94,0 0 0,0 0 0,0 0 1,1 0-1,0 0 0,2 7 0,-3-12-116,1 0 0,-1 0 0,1 0-1,-1 0 1,1 0 0,0-1 0,-1 1 0,1 0-1,0-1 1,-1 1 0,1 0 0,0-1 0,0 1-1,0-1 1,0 1 0,0-1 0,-1 1 0,1-1-1,0 0 1,0 0 0,0 1 0,0-1 0,0 0-1,0 0 1,0 0 0,0 0 0,0 0-1,0 0 1,0 0 0,0 0 0,0-1 0,0 1-1,0 0 1,0 0 0,0-1 0,0 1 0,0-1-1,0 1 1,-1-1 0,1 1 0,0-1 0,0 0-1,0 1 1,0-2 0,12-8 45,-1 0 0,-1-1 0,0 0-1,0-1 1,-1 0 0,-1-1 0,13-19 0,13-18-599,-28 41 417,-6 7 91,0-1 1,1 1-1,-1-1 1,1 1-1,0 0 1,0 0-1,0 0 0,0 0 1,0 0-1,0 0 1,1 1-1,-1-1 1,0 1-1,1-1 1,-1 1-1,1 0 1,0 0-1,-1 0 1,1 0-1,0 0 1,5 0-1,-7 2 40,0 0 1,-1 0-1,1 0 1,0-1-1,0 1 1,-1 0-1,1 0 0,0 1 1,-1-1-1,1 0 1,-1 0-1,1 0 0,-1 0 1,0 0-1,1 0 1,-1 1-1,0-1 1,0 0-1,0 0 0,0 1 1,0 0-1,1 34 754,-1-31-657,-1 5 117,0 1 1,-1-1 0,0 1-1,-1-1 1,0 0-1,-1 0 1,0 0 0,0 0-1,-1-1 1,0 0-1,-1 0 1,0 0 0,-9 9-1,10-11-174,-1 0 0,0-1-1,0 0 1,0 0 0,-1 0 0,0-1 0,0 0-1,-1-1 1,1 1 0,-1-1 0,0-1 0,0 0-1,0 0 1,-1 0 0,1-1 0,-13 2 0,21-4-165,-1 0 0,0 0 0,0 0 0,0 0 0,0 0 0,0-1 0,0 1 0,1 0 0,-1 0 1,0-1-1,0 1 0,0 0 0,0-1 0,1 1 0,-1-1 0,0 1 0,0-1 0,1 1 0,-1-1 0,1 1 1,-1-1-1,0 0 0,1 1 0,-1-1 0,1 0 0,-1 0 0,1 1 0,0-1 0,-1 0 0,1-1 0,-1-1-349,0-1-1,0 1 0,1-1 0,0 1 0,0-1 0,0 1 0,0-1 1,1-4-1,1-6-2094,1 1 1,1-1 0,6-15-1,11-20-8905</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3.411"/>
    </inkml:context>
    <inkml:brush xml:id="br0">
      <inkml:brushProperty name="width" value="0.025" units="cm"/>
      <inkml:brushProperty name="height" value="0.025" units="cm"/>
      <inkml:brushProperty name="color" value="#E71224"/>
    </inkml:brush>
  </inkml:definitions>
  <inkml:trace contextRef="#ctx0" brushRef="#br0">106 0 17424,'0'0'4837,"-19"77"-2691,7-27-801,-2 8-192,1 7-288,-1 7-448,1 2-257,3-4-96,3-7-32,3-13-32,4-12-449,0-18-415,8-16-866,8-6-192,-1-24-800,1-13-2339,-2-6-5125</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3.827"/>
    </inkml:context>
    <inkml:brush xml:id="br0">
      <inkml:brushProperty name="width" value="0.025" units="cm"/>
      <inkml:brushProperty name="height" value="0.025" units="cm"/>
      <inkml:brushProperty name="color" value="#E71224"/>
    </inkml:brush>
  </inkml:definitions>
  <inkml:trace contextRef="#ctx0" brushRef="#br0">1 1 14125,'0'0'1783,"3"9"-85,0 1-1447,1 0-1,0 0 1,0-1-1,1 0 1,0 0 0,10 13-1,-14-20-118,1 1-1,0-1 1,0 0 0,0 1-1,0-1 1,1 0-1,-1 0 1,1-1-1,-1 1 1,1 0 0,-1-1-1,1 0 1,0 1-1,0-1 1,0 0 0,0 0-1,0-1 1,0 1-1,0-1 1,0 1-1,0-1 1,0 0 0,0 0-1,0 0 1,0-1-1,0 1 1,0-1 0,0 0-1,0 0 1,-1 0-1,1 0 1,4-2-1,-4 0 100,0 0 0,0 0 0,0 0-1,0-1 1,0 1 0,-1-1-1,0 1 1,1-1 0,-1 0 0,-1 0-1,1 0 1,0-1 0,-1 1-1,0 0 1,0 0 0,0-1 0,-1 1-1,0-1 1,1 1 0,-2-1-1,1 1 1,-2-9 0,2 12-226,0 1 0,0-1 0,0 1 0,0-1 0,0 1 1,0-1-1,-1 1 0,1 0 0,0-1 0,0 1 0,-1-1 0,1 1 1,0-1-1,0 1 0,-1 0 0,1-1 0,-1 1 0,1 0 0,0-1 1,-1 1-1,1 0 0,-1-1 0,1 1 0,-1 0 0,1 0 0,0 0 1,-1-1-1,1 1 0,-1 0 0,1 0 0,-1 0 0,1 0 0,-1 0 0,0 0 1,1 0-1,-1 0 0,1 0 0,-1 0 0,1 0 0,-1 0 0,1 0 1,-1 1-1,1-1 0,0 0 0,-1 0 0,1 0 0,-1 1 0,1-1 1,-1 1-1,-20 16 608,12 11 545,6-19 9,2-24-604,-42 13-563,41 3 0,1-1 0,-1 1 0,1 0 0,-1 0 0,1-1 0,0 1 0,-1 0 0,1 0 0,0 1 0,0-1 0,-1 0 0,1 0 0,0 0 0,0 1 0,0-1 0,1 1 0,-1-1 0,0 1 0,0-1 0,1 1 0,-1-1 0,1 1 0,0-1 0,-1 1 0,1 0 0,0-1 0,0 1 0,0 2 0,-1 62 0,2-45 0,-1-15 0,0 0 0,0 0 0,1 1 0,0-1 0,0 0 0,0 0 0,1 0 0,0 0 0,0 0 0,0 0 0,4 5 0,-4-8 0,1 0 0,-1 0 0,0-1 0,1 1 0,0-1 0,0 0 0,0 1 0,0-1 0,0 0 0,0-1 0,0 1 0,1-1 0,-1 1 0,1-1 0,-1 0 0,1 0 0,-1 0 0,1-1 0,0 0 0,5 1 0,3-1-242,1 0 1,-1-1-1,0 0 0,0-1 0,1-1 1,-1 0-1,17-7 0,-24 9 33,-1-1 0,1 0 0,-1 0 0,1 0 0,-1 0 0,0-1 0,0 0 0,0 0 0,-1 0-1,1 0 1,-1 0 0,0-1 0,0 0 0,0 0 0,0 0 0,0 0 0,-1 0 0,0 0 0,0 0 0,0-1 0,0 0 0,1-7 0,-2-5-6598</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4.151"/>
    </inkml:context>
    <inkml:brush xml:id="br0">
      <inkml:brushProperty name="width" value="0.025" units="cm"/>
      <inkml:brushProperty name="height" value="0.025" units="cm"/>
      <inkml:brushProperty name="color" value="#E71224"/>
    </inkml:brush>
  </inkml:definitions>
  <inkml:trace contextRef="#ctx0" brushRef="#br0">1 1 20243,'0'0'3235</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4.845"/>
    </inkml:context>
    <inkml:brush xml:id="br0">
      <inkml:brushProperty name="width" value="0.025" units="cm"/>
      <inkml:brushProperty name="height" value="0.025" units="cm"/>
      <inkml:brushProperty name="color" value="#E71224"/>
    </inkml:brush>
  </inkml:definitions>
  <inkml:trace contextRef="#ctx0" brushRef="#br0">137 66 16143,'0'-10'1917,"-2"-30"320,-3 24 520,-1 19-731,-5 20-633,3 30-1290,2 2 0,3-1 0,5 88-1,-1-67-75,2 35 83,0 43-4656,-7-158-689,-14-37 2825,9 15 2584,-40-124 3229,42 126-1879,1-1 0,2 1 0,-3-51 0,7 75-1513,0 1 0,0-1 0,0 1 1,0 0-1,0-1 0,0 1 0,1-1 0,-1 1 0,0 0 0,0-1 0,0 1 0,1-1 0,-1 1 0,0 0 0,0-1 1,1 1-1,-1 0 0,0-1 0,1 1 0,-1 0 0,0 0 0,1-1 0,-1 1 0,0 0 0,1 0 0,-1 0 0,0-1 1,1 1-1,-1 0 0,1 0 0,-1 0 0,1 0 0,-1 0 0,0 0 0,1 0 0,-1 0 0,1 0 0,-1 0 1,1 0-1,-1 0 0,0 0 0,1 0 0,-1 0 0,1 1 0,-1-1 0,0 0 0,1 0 0,-1 0 0,0 1 0,1-1 1,-1 0-1,0 1 0,1-1 0,-1 0 0,24 15-378,-23-14 338,50 32-4446,-15-13-2832,-1-6-4315</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5.198"/>
    </inkml:context>
    <inkml:brush xml:id="br0">
      <inkml:brushProperty name="width" value="0.025" units="cm"/>
      <inkml:brushProperty name="height" value="0.025" units="cm"/>
      <inkml:brushProperty name="color" value="#E71224"/>
    </inkml:brush>
  </inkml:definitions>
  <inkml:trace contextRef="#ctx0" brushRef="#br0">106 54 16015,'0'0'3038,"-11"5"-1463,5-2-1407,0 0 1,0 1-1,0 0 1,0-1 0,1 2-1,0-1 1,0 1 0,0 0-1,0 0 1,1 0 0,0 0-1,0 1 1,0 0 0,1 0-1,0 0 1,0 0-1,0 0 1,1 1 0,0-1-1,0 1 1,-1 11 0,2-14-130,1-1 0,-1 0 1,1 0-1,0 0 1,0 1-1,0-1 0,0 0 1,1 0-1,-1 1 1,1-1-1,0 0 0,0 0 1,0 0-1,0 0 0,1 0 1,-1 0-1,1 0 1,-1-1-1,1 1 0,4 4 1,-3-5 78,0-1 1,0 0-1,0 1 0,0-1 1,0 0-1,0 0 0,0-1 1,0 1-1,0-1 1,0 1-1,0-1 0,0 0 1,1 0-1,-1-1 1,0 1-1,0-1 0,0 1 1,0-1-1,0 0 1,0 0-1,0 0 0,4-3 1,2 0 149,0-1 1,0 0 0,-1 0 0,0-1-1,0 0 1,0-1 0,-1 0 0,0 0-1,0 0 1,11-17 0,-14 19-194,-1-1 1,1 1-1,-1-1 1,0 0-1,0 0 0,-1 0 1,0 0-1,0-1 1,0 1-1,-1 0 0,0-1 1,0 1-1,-1-1 1,0 0-1,0 1 0,0-1 1,-3-12-1,2 17-111,0 0 1,0-1-1,0 1 1,-1 0-1,1-1 0,-1 1 1,1 0-1,-1 0 1,0 0-1,0 0 0,0 1 1,0-1-1,0 0 0,0 1 1,-1-1-1,1 1 1,0 0-1,-1 0 0,1 0 1,-5-1-1,-1-1-1253,0 1 0,-1 1 0,1 0 0,-1 0 0,-10 0-1,-3 1-5516</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5.782"/>
    </inkml:context>
    <inkml:brush xml:id="br0">
      <inkml:brushProperty name="width" value="0.025" units="cm"/>
      <inkml:brushProperty name="height" value="0.025" units="cm"/>
      <inkml:brushProperty name="color" value="#E71224"/>
    </inkml:brush>
  </inkml:definitions>
  <inkml:trace contextRef="#ctx0" brushRef="#br0">59 1 18834,'0'0'5514,"-2"9"-4766,-2 22-459,2 0 0,2 1 0,0-1 0,9 58 0,1 16-218,-6-27 428,-4 1 0,-3-1 0,-14 89 0,65-499 390,-10 54-886,-36 265-14,-1 3 12,1 1-1,0-1 0,1 0 0,0 0 0,4-9 1,-6 17-12,0 0 1,1 0 0,-1-1 0,0 1 0,1 1 0,0-1 0,-1 0 0,1 0 0,0 1-1,0-1 1,0 1 0,0-1 0,0 1 0,0 0 0,0 0 0,1 0 0,-1 0 0,0 0-1,1 0 1,-1 1 0,0-1 0,1 1 0,-1 0 0,1-1 0,2 1 0,-4 1-17,1-1 1,-1 0 0,0 0 0,0 0 0,0 1 0,0-1 0,0 0-1,0 1 1,0-1 0,0 1 0,0-1 0,0 1 0,-1 0-1,1-1 1,0 1 0,0 0 0,0 0 0,-1-1 0,1 1-1,0 0 1,-1 0 0,1 0 0,-1 0 0,1 0 0,-1 0-1,1 0 1,-1 0 0,0 0 0,1 0 0,-1 0 0,0 0-1,0 0 1,0 0 0,0 1 0,0-1 0,0 0 0,0 0 0,0 0-1,-1 1 1,1 3 2,-1 0 1,0-1-1,0 1 0,0-1 1,0 1-1,-1-1 0,0 0 0,-3 8 1,-16 15 54,-1-1 1,-2-1-1,-46 39 1,10-9-57,49-44-158,-3 3-542,20-22-8835,13-15 3330</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6.137"/>
    </inkml:context>
    <inkml:brush xml:id="br0">
      <inkml:brushProperty name="width" value="0.025" units="cm"/>
      <inkml:brushProperty name="height" value="0.025" units="cm"/>
      <inkml:brushProperty name="color" value="#E71224"/>
    </inkml:brush>
  </inkml:definitions>
  <inkml:trace contextRef="#ctx0" brushRef="#br0">13 26 13068,'0'0'6978,"1"11"-6017,-8 154 2932,0-16-1669,15-157-964,0-8-1052,-1 0-1,-1 0 1,0-1-1,-1 0 1,-1 0 0,-1 0-1,0-1 1,-1 1-1,-1-1 1,-1 0-1,0 1 1,-2-1 0,0 1-1,0-1 1,-2 1-1,-11-32 1,-1 30-332,16 19 94,-1 0-1,1 0 1,0 0 0,-1 0 0,1 0-1,-1 0 1,1 0 0,0 0 0,-1 0-1,1 0 1,0 0 0,-1 0 0,1 0 0,0 0-1,-1 0 1,1 0 0,-1 1 0,1-1-1,0 0 1,-1 0 0,1 0 0,0 1 0,0-1-1,-1 0 1,1 0 0,0 1 0,0-1-1,-1 0 1,1 1 0,0-1 0,0 0 0,0 1-1,-1-1 1,1 0 0,0 1 0,0-1-1,0 0 1,0 1 0,0-1 0,0 0-1,0 1 1,0-1 0,0 1 0,0-1 0,0 0-1,0 1 1,0-1 0,0 0 0,0 1-1,0-1 1,0 1 0,1-1 0,-1 1 0,0 4-478,0 0 1,0 0 0,1 1 0,0-1 0,0 0 0,0 0-1,0 0 1,1 0 0,0 0 0,0 0 0,0 0 0,1-1 0,-1 1-1,1-1 1,0 1 0,1-1 0,-1 0 0,1-1 0,0 1 0,-1 0-1,2-1 1,-1 0 0,0 0 0,1 0 0,-1-1 0,1 1 0,0-1-1,0 0 1,0 0 0,7 1 0,21 4-4116,2-5-1506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2:58.077"/>
    </inkml:context>
    <inkml:brush xml:id="br0">
      <inkml:brushProperty name="width" value="0.025" units="cm"/>
      <inkml:brushProperty name="height" value="0.025" units="cm"/>
    </inkml:brush>
  </inkml:definitions>
  <inkml:trace contextRef="#ctx0" brushRef="#br0">106 274 7815,'0'0'23521,"0"-6"-22747,1 6-766,-1-1-1,0 1 1,0-1-1,1 0 1,-1 1 0,0-1-1,0 0 1,0 1-1,0-1 1,0 0-1,0 1 1,0-1-1,0 0 1,0 1-1,0-1 1,0 0-1,0 1 1,-1-1-1,1 0 1,0 1-1,0-1 1,-1 1-1,1-1 1,0 0-1,-1 1 1,1-1-1,0 1 1,-1-1-1,1 1 1,-1-1 0,1 1-1,-1-1 1,1 1-1,-1 0 1,0-1-1,0 1 1,-1 0 8,0 1-1,1-1 1,-1 1 0,0 0 0,1 0 0,-1 0 0,1 0 0,-1 0-1,1 0 1,-1 1 0,1-1 0,-3 3 0,-41 56 156,40-51-172,1 0 0,0 0 0,0 0 0,1 0 0,0 1 0,1-1 0,-2 17 0,3-24 0,1 1 0,0-1 0,0 0 0,0 0 0,0 1 0,0-1 0,0 0 0,1 1 0,-1-1 0,1 0 0,-1 0 0,1 1 0,0-1 0,0 0 0,0 0 0,0 0 0,0 0 0,1 0 0,-1 0 0,1-1 0,-1 1 0,1 0 0,0-1 0,-1 1 0,1-1 0,0 0 0,0 1 0,0-1 0,0 0 0,0 0 0,0 0 0,0 0 0,1-1 0,-1 1 0,0-1 0,5 1 0,0 0-37,0 0 0,0-1 0,1 0 0,-1-1 0,0 1 0,0-2 0,0 1 0,1-1 1,-2 0-1,1 0 0,0-1 0,0 1 0,8-7 0,-4 3-102,-1-2 0,0 1 1,-1-1-1,0-1 0,0 1 1,-1-2-1,10-12 0,-3 0-53,-2 0-1,0-1 1,-2 0 0,0 0-1,-2-1 1,13-50 0,-18 58 427,0 0 1,-2 0-1,0-1 1,0 1 0,-2 0-1,-2-32 1,1 47-216,1 0 1,0 0-1,-1 0 1,1 0-1,0 0 1,-1 0-1,1 0 0,-1 0 1,0 1-1,1-1 1,-1 0-1,0 0 0,1 1 1,-1-1-1,0 0 1,0 1-1,0-1 1,1 1-1,-1-1 0,0 1 1,0 0-1,0-1 1,0 1-1,0 0 0,0-1 1,0 1-1,0 0 1,0 0-1,0 0 1,0 0-1,0 0 0,0 0 1,0 0-1,0 0 1,0 0-1,0 1 0,0-1 1,0 0-1,0 1 1,0-1-1,-1 2 0,-4 0 18,1 0 0,0 0-1,0 1 1,0 0 0,0 0-1,-5 5 1,-8 8-2,1 1-1,0 0 0,-17 25 1,29-35-31,0 1 0,0 0 0,0 0 0,1 0 0,0 0 0,1 1 0,0 0 1,0 0-1,1 0 0,0 0 0,-1 14 0,3-22-5,0 0 0,0 1 0,0-1 0,0 0 0,0 1 0,0-1 0,0 0 0,1 0 0,-1 1 0,0-1 0,1 0 0,-1 0 0,1 0 0,0 1 0,-1-1 0,1 0 0,0 0 0,-1 0 0,1 0 0,0 0 0,0 0 0,0 0 0,0-1 0,0 1 0,2 1 0,0-1 0,0 0 0,-1 0 0,1-1 0,0 1 0,0-1 0,0 0 0,0 1 0,-1-1 0,1 0 0,0-1 0,4 0 0,3-1 0,0 0 0,0-1 0,0 0 0,0-1 0,14-7 0,1-5-142,-18 11 65,0 1 0,0-1 0,0 1 0,0 1 0,1-1 0,0 1 0,11-2 0,-19 5 85,1 0 0,0 0 0,-1 0 0,1 0 0,0 0 0,-1 1 0,1-1-1,-1 0 1,1 1 0,0-1 0,-1 0 0,1 1 0,-1-1 0,1 0 0,-1 1 0,1-1 0,-1 1 0,1-1 0,-1 1 0,0-1 0,1 1 0,-1 0-1,1-1 1,-1 1 0,0-1 0,0 1 0,1 0 0,-1-1 0,0 1 0,0 0 0,0-1 0,0 1 0,0 0 0,0-1 0,0 1 0,0 0 0,0 0-1,-1 34 403,1-26-363,-7 62 84,4-50-365,0 0 0,2 41 0,3-55-3418</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6.503"/>
    </inkml:context>
    <inkml:brush xml:id="br0">
      <inkml:brushProperty name="width" value="0.025" units="cm"/>
      <inkml:brushProperty name="height" value="0.025" units="cm"/>
      <inkml:brushProperty name="color" value="#E71224"/>
    </inkml:brush>
  </inkml:definitions>
  <inkml:trace contextRef="#ctx0" brushRef="#br0">108 138 2626,'0'0'9770,"5"-8"-6546,16-26-608,-20 34-2541,-1-1 1,0 1-1,1-1 1,-1 1-1,0-1 1,1 1-1,-1-1 1,0 1-1,0-1 1,0 1-1,0-1 0,0 1 1,1-1-1,-1 0 1,0 1-1,0-1 1,0 1-1,0-1 1,-1 1-1,1-1 1,0 1-1,0-1 1,0 0-1,0 1 0,-1-1 1,1 1-1,0-1 1,0 1-1,-1-1 1,1 1-1,0-1 1,-1 1-1,1 0 1,0-1-1,-1 1 1,1-1-1,-1 1 0,1 0 1,-1-1-1,1 1 1,-1 0-1,1 0 1,-1-1-1,1 1 1,-1 0-1,1 0 1,-1 0-1,0 0 1,1 0-1,-1 0 1,1 0-1,-1 0 0,1 0 1,-1 0-1,-1 0 1,-30 2 1618,28 0-1586,-1 0 0,1 0 0,-1 0 0,1 0 0,0 1 0,0 0-1,0 0 1,1 0 0,-1 0 0,1 0 0,-1 1 0,1 0 0,0-1 0,1 1 0,-1 0 0,0 1-1,1-1 1,0 0 0,-2 8 0,0-2 116,1-1-1,0 1 1,0-1-1,1 1 1,1 0-1,0 0 1,0 0-1,1 16 0,0-24-204,1-1-1,-1 1 0,0-1 1,1 1-1,-1-1 1,1 1-1,0-1 0,-1 0 1,1 1-1,0-1 0,0 0 1,0 0-1,0 1 0,0-1 1,0 0-1,0 0 0,0 0 1,1 0-1,-1 0 0,0-1 1,1 1-1,-1 0 0,0 0 1,1-1-1,-1 1 0,1-1 1,-1 1-1,1-1 0,-1 0 1,1 0-1,-1 0 0,1 0 1,0 0-1,-1 0 0,1 0 1,1 0-1,2-1 38,0 1 0,0-1-1,0 0 1,-1 0 0,1-1 0,-1 1-1,1-1 1,-1 0 0,1-1 0,5-3-1,-1-2 79,-1 0 0,0 0-1,-1-1 1,1 1 0,-2-2-1,1 1 1,-1-1 0,-1 0-1,6-15 1,-8 19-41,-1-1 0,1 1-1,-1-1 1,-1 1 0,1-1 0,-1 0 0,0 0 0,-1 0-1,0 0 1,0 1 0,0-1 0,-1 0 0,0 0 0,0 0-1,-1 1 1,-4-13 0,5 17-153,0 0 0,0 0 0,-1 0 1,1 0-1,-1 0 0,1 0 0,-1 0 0,1 0 0,-1 1 0,0-1 0,0 1 1,0-1-1,0 1 0,0 0 0,0 0 0,0 0 0,0 0 0,-1 0 0,1 0 0,-4 0 1,5 1-119,0 0 0,-1 0 0,1 0 0,0 0 0,0 0 0,0 1 0,-1-1 0,1 1 0,0-1 0,0 1 0,0-1 0,0 1 0,0 0 0,0-1 0,0 1 0,0 0-1,0 0 1,0 0 0,0 0 0,0 0 0,1-1 0,-1 2 0,0-1 0,1 0 0,-1 0 0,1 0 0,-1 0 0,1 0 0,-1 0 0,1 1 0,0-1 0,0 0 0,-1 0 0,1 1 0,0-1 0,0 0 0,0 0 0,1 3 0,-2-1-368,1 0 0,0 0 0,0 0 0,0 0 0,0 0 0,0 0 0,1 0 0,-1-1 0,1 1 0,0 0 0,0 0 0,0 0 0,0 0 0,0-1 0,1 1 0,-1 0 0,1-1 0,-1 0 0,1 1 0,0-1 0,0 0-1,0 0 1,1 0 0,-1 0 0,0 0 0,1 0 0,3 1 0,21 8-8497</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7.123"/>
    </inkml:context>
    <inkml:brush xml:id="br0">
      <inkml:brushProperty name="width" value="0.025" units="cm"/>
      <inkml:brushProperty name="height" value="0.025" units="cm"/>
      <inkml:brushProperty name="color" value="#E71224"/>
    </inkml:brush>
  </inkml:definitions>
  <inkml:trace contextRef="#ctx0" brushRef="#br0">73 253 9769,'0'0'14088,"-10"7"-13789,5-4-284,1 1 0,-1-1 1,1 1-1,0-1 0,0 1 0,0 0 0,0 1 0,1-1 0,0 1 0,0-1 1,0 1-1,0 0 0,1 0 0,0 0 0,0 0 0,0 1 0,1-1 0,-1 1 1,1-1-1,0 1 0,1-1 0,0 1 0,0 6 0,0-11-12,0 0 0,0 0 0,0 0 0,0 0 0,0 0 0,0 0 0,0 0-1,1-1 1,-1 1 0,0 0 0,0 0 0,1 0 0,-1 0 0,1-1 0,-1 1 0,1 0 0,-1 0 0,1-1-1,-1 1 1,1 0 0,0-1 0,-1 1 0,1-1 0,0 1 0,0-1 0,-1 1 0,1-1 0,0 1 0,0-1-1,1 1 1,0-1 8,0 0 0,0 0-1,0-1 1,1 1-1,-1 0 1,0-1 0,0 1-1,0-1 1,0 0-1,0 1 1,0-1 0,2-2-1,5-2 32,0 0 0,-1-1 0,1-1 0,9-9 0,3-7 499,-1 0 1,-2-2-1,0 0 1,20-41 0,-29 50-183,-1-1 1,-1 0 0,-1 0 0,0-1 0,-1 0 0,-1 0 0,-1 0 0,2-31 0,-7 44-493,-4 11 49,-3 13 18,-4 16 78,2 1 0,-7 38 0,15-57-14,0 1 0,1-1 0,1 1 0,1-1-1,0 1 1,5 26 0,-4-41 3,0 0-1,0-1 0,0 1 0,0-1 1,0 0-1,0 1 0,1-1 1,-1 0-1,1 0 0,0 0 0,-1 0 1,1 0-1,0 0 0,0 0 0,0 0 1,1-1-1,-1 1 0,0-1 0,1 0 1,-1 0-1,1 0 0,-1 0 1,1 0-1,-1 0 0,1-1 0,-1 1 1,1-1-1,0 0 0,0 1 0,-1-1 1,1-1-1,0 1 0,-1 0 1,5-2-1,2 1 21,1 0 0,-1-1 0,0-1-1,-1 1 1,1-2 0,0 1 0,-1-1 0,16-10 0,-16 9 0,0-1 1,0 0-1,-1 0 0,1 0 1,-1-1-1,-1-1 0,0 1 1,0-1-1,0 0 0,-1 0 1,0-1-1,-1 1 0,1-1 1,-2 0-1,1-1 1,-2 1-1,1 0 0,-1-1 1,1-11-1,-3 21-16,0 0-1,0-1 1,0 1 0,0 0 0,0 0-1,0-1 1,0 1 0,0 0 0,0 0-1,0-1 1,0 1 0,0 0 0,0 0-1,0-1 1,0 1 0,0 0 0,0 0-1,0-1 1,0 1 0,0 0 0,-1 0-1,1-1 1,0 1 0,0 0 0,0 0-1,0 0 1,-1 0 0,1-1 0,0 1-1,0 0 1,0 0 0,-1 0 0,1 0-1,0 0 1,0-1 0,-1 1 0,1 0-1,-1 0 1,-9 6-55,-7 14-21,11-10 114,1 0 0,0 1 1,1 0-1,0 0 0,1 0 0,0 0 0,0 1 1,1 0-1,1-1 0,0 22 0,1-32-30,0 1 0,0-1-1,0 1 1,1-1 0,-1 0 0,0 1 0,1-1-1,-1 0 1,1 0 0,0 1 0,-1-1-1,1 0 1,0 0 0,0 0 0,0 0-1,0 0 1,0 0 0,0 0 0,0 0 0,0 0-1,0 0 1,0-1 0,0 1 0,0 0-1,1-1 1,-1 1 0,0-1 0,0 1 0,1-1-1,-1 0 1,0 1 0,1-1 0,-1 0-1,1 0 1,-1 0 0,0 0 0,1 0-1,-1 0 1,0-1 0,1 1 0,1-1 0,2 0 34,1 0 0,0-1 0,-1 0 0,1 0 0,-1 0 1,1 0-1,-1-1 0,8-6 0,10-11-47,-1-1 0,-1-2 0,-1 0 0,-1-1 0,-1-1 0,23-42 0,-59 106-60,13-30-48,0-1 0,1 1-1,0 0 1,1 0 0,-1 0-1,2 1 1,-1-1 0,1 0-1,1 1 1,0 0 0,0-1-1,1 15 1,1-22-145,0-1 0,-1 0 0,1 0 0,0 1 0,0-1 0,0 0 0,-1 0 0,1 0 0,0 0-1,1 0 1,-1-1 0,0 1 0,0 0 0,0 0 0,0-1 0,1 1 0,-1 0 0,0-1 0,1 1 0,-1-1 0,0 0 0,1 0 0,-1 1 0,0-1 0,1 0 0,-1 0 0,1 0 0,1-1 0,44-4-7164,-13-9-959</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7.476"/>
    </inkml:context>
    <inkml:brush xml:id="br0">
      <inkml:brushProperty name="width" value="0.025" units="cm"/>
      <inkml:brushProperty name="height" value="0.025" units="cm"/>
      <inkml:brushProperty name="color" value="#E71224"/>
    </inkml:brush>
  </inkml:definitions>
  <inkml:trace contextRef="#ctx0" brushRef="#br0">135 0 17681,'0'0'10442,"-9"2"-9348,4 0-1031,0-1 0,0 1 0,0 0 0,0 1 0,1-1 0,-1 1 0,1 0 0,0 0 0,0 0 0,0 1 0,0-1 0,0 1 0,1 0 0,-1 0 0,1 0 0,0 1 0,1-1 0,-1 1 0,-3 9 0,-1-4-6,2 1 0,-1 0 0,2 0 0,-1 0 0,1 0-1,1 1 1,0-1 0,1 1 0,0 0 0,1 0 0,0 16 0,1-26-67,1 0 0,0-1 0,0 0 0,0 1 0,-1-1 0,2 1 0,-1-1 0,0 0 0,0 0 0,0 1 0,0-1 0,1 0 0,-1 0 0,1 0 0,-1 0 0,1-1 0,-1 1 0,1 0 0,-1-1 0,1 1 0,0-1 0,-1 1 0,1-1 0,0 0 0,-1 0 0,1 1 0,0-1 0,-1 0 0,4-1 0,4 1-424,-1 0 1,1 0 0,0-1 0,14-4 0,-18 3-529,1 0 1,0-1-1,0 1 1,-1-2-1,1 1 1,-1 0-1,0-1 1,5-5-1,14-15-6939</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57.835"/>
    </inkml:context>
    <inkml:brush xml:id="br0">
      <inkml:brushProperty name="width" value="0.025" units="cm"/>
      <inkml:brushProperty name="height" value="0.025" units="cm"/>
      <inkml:brushProperty name="color" value="#E71224"/>
    </inkml:brush>
  </inkml:definitions>
  <inkml:trace contextRef="#ctx0" brushRef="#br0">3 79 16944,'0'0'6283,"-1"10"-4297,1-7-1890,0-1-4,-1 1 0,1 0 1,0-1-1,0 1 1,0-1-1,0 1 0,0-1 1,0 1-1,1-1 0,-1 1 1,1-1-1,0 1 1,-1-1-1,1 1 0,1-1 1,-1 0-1,0 0 1,0 1-1,1-1 0,-1 0 1,1 0-1,0 0 1,0-1-1,-1 1 0,1 0 1,0-1-1,1 1 1,-1-1-1,0 1 0,0-1 1,1 0-1,4 1 1,2 1 46,1-1 1,0-1 0,0 0 0,-1 0-1,1-1 1,0 0 0,0-1 0,0 0-1,0-1 1,0 0 0,-1 0 0,1-1-1,-1 0 1,0-1 0,0 0 0,0 0-1,0-1 1,-1 0 0,1-1 0,-2 0-1,1 0 1,0 0 0,-1-1 0,0 0-1,-1-1 1,0 0 0,8-13 0,-12 20-131,-1-1 0,0 0 0,0 1 0,0-1 0,0 0 0,-1 0 0,1 0 0,0 0 0,-1 0 0,1 0 0,-1 0 0,0 0 0,0 0 0,1 0 0,-1 0 1,-1 0-1,1-3 0,-1 3-2,1 1 1,-1 0 0,0 0-1,1 0 1,-1 0 0,0 0-1,0 0 1,1 0 0,-1 0-1,0 0 1,0 0 0,0 1-1,0-1 1,0 0 0,-1 0-1,1 1 1,0-1 0,0 1-1,0-1 1,-3 0 0,-1 1 4,0-1 0,0 0 1,0 1-1,0 0 0,0 0 1,1 0-1,-1 1 0,0 0 1,0 0-1,0 0 0,0 0 0,1 1 1,-8 3-1,0 2-12,1 0 0,1 1 0,-1 0 0,2 0 0,-1 1 0,1 1 0,0-1 0,-8 13 0,12-16 0,1 0 0,-1 1 0,1 0 0,1 0 0,-1 0 0,1 0 0,0 0 0,1 1 0,0-1 0,0 1 0,0 0 0,1 0 0,0 0 0,1 13 0,1-18-12,0 0-1,0-1 1,0 1-1,0-1 1,0 0-1,1 1 1,-1-1-1,1 0 1,0 0-1,-1 0 1,1 0-1,0 0 1,0 0-1,1 0 1,-1-1-1,0 1 1,0-1-1,1 1 1,-1-1-1,1 0 1,-1 0-1,1 0 1,0-1-1,-1 1 1,1 0-1,0-1 1,3 0-1,14 3-394,-1-1 1,35-2-1,-36 0-84,1 0-1652,0-1 0,-1-1-1,35-7 1,-1-6-5769</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4.964"/>
    </inkml:context>
    <inkml:brush xml:id="br0">
      <inkml:brushProperty name="width" value="0.025" units="cm"/>
      <inkml:brushProperty name="height" value="0.025" units="cm"/>
      <inkml:brushProperty name="color" value="#E71224"/>
    </inkml:brush>
  </inkml:definitions>
  <inkml:trace contextRef="#ctx0" brushRef="#br0">0 32 18898,'0'0'7879,"77"44"-7014,-23-42-448,10-2-257,6 0-64,1 0-128,1-10-1378,-3 0-1312,-10-5-1282,-5-5-1313,-11-2-5157</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5.318"/>
    </inkml:context>
    <inkml:brush xml:id="br0">
      <inkml:brushProperty name="width" value="0.025" units="cm"/>
      <inkml:brushProperty name="height" value="0.025" units="cm"/>
      <inkml:brushProperty name="color" value="#E71224"/>
    </inkml:brush>
  </inkml:definitions>
  <inkml:trace contextRef="#ctx0" brushRef="#br0">15 0 20980,'0'0'3694,"13"1"-3155,52 3-182,-1 3-1,0 2 1,0 4 0,71 23-1,-130-34-367,0 0-1,1 0 1,-1 0-1,0 1 1,0 0-1,-1 0 1,1 0-1,0 1 0,-1 0 1,0-1-1,0 1 1,0 1-1,0-1 1,4 7-1,-7-7 37,1 0 0,-1 0 1,0 0-1,1 0 0,-2 0 0,1 0 0,0 0 0,-1 0 0,0 0 0,0 0 0,0 0 0,0 0 0,-1 0 1,1 0-1,-1 0 0,0 0 0,-1 0 0,1 0 0,-1-1 0,1 1 0,-4 4 0,-6 12 217,-1-2-1,-1 1 1,-1-2 0,0 0-1,-28 25 1,-93 71 333,99-85-496,-24 20-59,-57 44-3452,83-69-2616</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6.338"/>
    </inkml:context>
    <inkml:brush xml:id="br0">
      <inkml:brushProperty name="width" value="0.025" units="cm"/>
      <inkml:brushProperty name="height" value="0.025" units="cm"/>
      <inkml:brushProperty name="color" value="#E71224"/>
    </inkml:brush>
  </inkml:definitions>
  <inkml:trace contextRef="#ctx0" brushRef="#br0">161 197 9545,'4'-9'6961,"3"-6"-5273,-1-1 1,-1 0-1,0 0 0,4-30 0,-8 42-1371,-1 0-1,1 0 1,-1-1 0,0 1 0,-1 0 0,1 0-1,-1 0 1,0 0 0,0 0 0,0 0-1,0 0 1,-3-6 0,3 9-269,-1-1 0,1 1-1,0-1 1,-1 1 0,0-1 0,1 1-1,-1 0 1,0 0 0,1 0 0,-1 0-1,0 0 1,0 0 0,0 0 0,0 1-1,0-1 1,0 1 0,0-1 0,0 1-1,0 0 1,0 0 0,0 0 0,0 0-1,0 0 1,0 0 0,0 1 0,0-1-1,-3 1 1,1 1-25,-1 0 1,0 0-1,1 0 0,0 0 1,-1 1-1,1 0 1,0-1-1,0 2 0,0-1 1,1 0-1,-1 1 0,1 0 1,0-1-1,0 1 0,0 1 1,1-1-1,-4 7 0,-2 5-1,1 0 0,0-1 0,-7 31-1,11-36-24,1 0-1,0 0 1,0 0 0,2 0-1,-1 0 1,2 12-1,-1-20 3,0 1 0,0-1-1,1 0 1,-1 0 0,1 1 0,0-1-1,0 0 1,0 0 0,0 0 0,0 0-1,0 0 1,0 0 0,1 0 0,-1 0-1,1 0 1,-1-1 0,1 1 0,0-1-1,-1 1 1,1-1 0,0 1 0,0-1-1,0 0 1,0 0 0,0 0 0,1 0-1,-1-1 1,0 1 0,0 0 0,1-1-1,3 1 1,2-1 1,0 0 0,0 0 0,0 0 0,0-1 0,-1-1 0,1 1 0,0-1 0,-1 0 0,1-1 0,-1 0 0,1 0 0,-1-1 0,0 0 0,7-5 0,45-20 0,-58 29-3,0-1-1,0 1 1,-1 0-1,1-1 1,0 1-1,0 0 1,0 0-1,0 0 1,0 0-1,0 0 1,0 0-1,0 0 1,0 0-1,0 0 1,0 0-1,0 0 1,0 1-1,-1-1 1,1 0-1,0 1 1,0-1-1,0 1 1,0-1-1,0 1 1,-1-1-1,1 1 1,0 0-1,-1-1 1,1 1-1,0 0 1,-1-1-1,1 1 1,-1 0-1,1 0 1,-1 0-1,1 0 1,-1-1-1,0 1 1,1 0-1,-1 0 1,0 0 0,0 1-1,5 50-160,-5-37 185,3 31 363,-3 1-1,-7 67 1,4-93-251,-2 1 0,0-1 0,-1 0 0,-1-1 0,-1 0 0,0 0 0,-19 30 0,26-49-133,-10 18 0,-1-1 0,-17 19 0,25-33 0,1 0 0,0 0 0,-1-1 0,0 1 0,0-1 0,0 0 0,-1 0 0,1-1 0,0 1 0,-1-1 0,0 0 0,0 0 0,1 0 0,-1-1 0,-8 2 0,11-3 0,0 0 0,0 0 0,1-1 0,-1 1 0,0 0 0,0-1 0,0 1 0,0-1 0,0 0 0,1 1 0,-1-1 0,0 0 0,0 0 0,1 0 0,-1 0 0,1 0 0,-1-1 0,1 1 0,-3-3 0,1 0 0,0-1 0,0 1 0,0-1 0,0 0 0,1 0 0,-4-10 0,1-4 0,0-1 0,-4-35 0,7 36 0,0 0 0,2 0 0,0 0 0,1 0 0,1 0 0,1 0 0,5-22 0,-4 30 0,0 0 0,0 0 0,2 0 0,-1 0 0,1 1 0,0 0 0,1 0 0,1 1 0,-1 0 0,1 0 0,1 0 0,16-12 0,64-36-5672,-56 36 1511,5-4-5096</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6.666"/>
    </inkml:context>
    <inkml:brush xml:id="br0">
      <inkml:brushProperty name="width" value="0.025" units="cm"/>
      <inkml:brushProperty name="height" value="0.025" units="cm"/>
      <inkml:brushProperty name="color" value="#E71224"/>
    </inkml:brush>
  </inkml:definitions>
  <inkml:trace contextRef="#ctx0" brushRef="#br0">46 0 16688,'0'0'12657,"-2"12"-11226,-7 34-443,-3 9-942,2 1 0,-2 62 0,16-102-2090,5-15-2108,-7-2 3386,0 0 1,-1 0-1,1 0 0,0-1 0,-1 1 1,1-1-1,-1 1 0,1-1 0,-1 1 1,0-1-1,2-3 0,8-18-9249</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7.093"/>
    </inkml:context>
    <inkml:brush xml:id="br0">
      <inkml:brushProperty name="width" value="0.025" units="cm"/>
      <inkml:brushProperty name="height" value="0.025" units="cm"/>
      <inkml:brushProperty name="color" value="#E71224"/>
    </inkml:brush>
  </inkml:definitions>
  <inkml:trace contextRef="#ctx0" brushRef="#br0">1 63 7111,'0'0'9854,"4"-9"-7254,4-7-1513,2-2 494,1-2 3465,-12 66 442,-12 82-5488,12-110 0,1 1 0,1-1 0,0 0 0,9 37 0,-8-49 0,0 0 0,1 1 0,0-1 0,0 0 0,1-1 0,-1 1 0,1-1 0,0 1 0,1-1 0,8 8 0,-12-12 0,1 0 0,-1 0 0,0 1 0,1-1 0,0 0 0,-1 0 0,1 0 0,-1-1 0,1 1 0,0 0 0,0-1 0,0 1 0,-1-1 0,1 0 0,0 1 0,0-1 0,0 0 0,0 0 0,-1 0 0,1 0 0,0 0 0,0-1 0,0 1 0,0-1 0,-1 1 0,1-1 0,0 0 0,0 1 0,-1-1 0,1 0 0,-1 0 0,1 0 0,-1 0 0,1 0 0,-1-1 0,1 1 0,-1 0 0,0-1 0,0 1 0,0-1 0,0 1 0,2-4 0,4-7 0,-1 0 0,0 0 0,-1-1 0,-1 1 0,1-1 0,-2 0 0,0 0 0,2-26 0,-2-2 0,-5-67 0,2 100 0,-1 1 0,0-1 0,-1 1 0,1 0 0,-1-1 0,-6-11 0,12 27-1005,14 22-9852,-12-24 2764</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7.432"/>
    </inkml:context>
    <inkml:brush xml:id="br0">
      <inkml:brushProperty name="width" value="0.025" units="cm"/>
      <inkml:brushProperty name="height" value="0.025" units="cm"/>
      <inkml:brushProperty name="color" value="#E71224"/>
    </inkml:brush>
  </inkml:definitions>
  <inkml:trace contextRef="#ctx0" brushRef="#br0">0 0 17969,'0'0'10570,"68"27"-16015,-39-12 480,-3-1-4131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5.766"/>
    </inkml:context>
    <inkml:brush xml:id="br0">
      <inkml:brushProperty name="width" value="0.025" units="cm"/>
      <inkml:brushProperty name="height" value="0.025" units="cm"/>
    </inkml:brush>
  </inkml:definitions>
  <inkml:trace contextRef="#ctx0" brushRef="#br0">266 57 16335,'0'0'7378,"-2"-9"-4928,1 7-2338,1 0 22,0 0 0,0 0 0,0 0 0,-1 0 0,1 0 0,-1 0-1,1 0 1,-1 1 0,0-1 0,1 0 0,-1 0 0,0 1 0,0-1 0,0 1 0,-1-1-1,1 1 1,0-1 0,-1 1 0,1-1 0,-1 1 0,1 0 0,-1 0 0,1 0 0,-1 0-1,0 0 1,0 0 0,1 1 0,-1-1 0,0 0 0,0 1 0,0 0 0,0-1 0,0 1-1,0 0 1,1 0 0,-1 0 0,-3 0 0,-4 1-77,0 1-1,0-1 1,0 1 0,1 1-1,-1 0 1,1 0-1,0 0 1,0 1 0,0 1-1,0-1 1,1 1 0,-1 0-1,1 1 1,1 0 0,-10 10-1,8-8-18,0 0 1,1 0-1,1 1 0,-1 0 1,1 0-1,1 1 0,0 0 1,0 0-1,1 0 0,0 0 0,1 1 1,-3 14-1,6-24-38,-1 1 0,1-1 0,0 1 0,0-1 0,0 1 0,0 0 0,0-1 0,0 1 0,1-1 0,-1 1 0,0-1 0,1 1 0,-1-1 0,1 1 0,0-1 0,-1 0 0,1 1 0,0-1 0,0 0 0,0 0 0,0 1 0,0-1 0,0 0 0,0 0 0,0 0 0,1 0 0,-1 0 0,2 1 0,1-1 0,0 0 0,0 1 0,0-1 0,0-1 0,0 1 0,0-1 0,0 1 0,0-1 0,0 0 0,7-1 0,4-1 0,-1-1 0,0 0 0,0-1 0,0-1 0,17-8 0,-15 5 0,0-1 0,-1-1 0,0-1 0,17-16 0,-27 24 0,-2-1 0,1 0 0,0 1 0,-1-2 0,0 1 0,0 0 0,0-1 0,0 1 0,-1-1 0,1 0 0,-1 1 0,-1-1 0,1 0 0,-1-1 0,1 1 0,-1 0 0,-1 0 0,1 0 0,-1-7 0,-1 10 0,0 0 0,0 0 0,0 0 0,0 0 0,0 0 0,0 0 0,-1 0 0,1 0 0,-1 0 0,0 0 0,1 1 0,-1-1 0,0 1 0,0-1 0,0 1 0,0 0 0,0 0 0,0 0 0,0 0 0,0 0 0,-1 0 0,1 1 0,0-1 0,0 1 0,-1-1 0,-4 1 0,1-1 0,-1 0 0,1 0 0,-1 1 0,1 0 0,-1 1 0,0-1 0,1 1 0,-12 3 0,8 3-1348,15-4-1956,17 0-4728,-3-3 633</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7.926"/>
    </inkml:context>
    <inkml:brush xml:id="br0">
      <inkml:brushProperty name="width" value="0.025" units="cm"/>
      <inkml:brushProperty name="height" value="0.025" units="cm"/>
      <inkml:brushProperty name="color" value="#E71224"/>
    </inkml:brush>
  </inkml:definitions>
  <inkml:trace contextRef="#ctx0" brushRef="#br0">0 104 9353,'0'0'22346,"8"4"-21593,-6-3-745,1 0-1,0 0 1,0 0 0,0 0-1,0 0 1,1 0 0,-1-1-1,0 0 1,0 1 0,0-1 0,1 0-1,-1-1 1,0 1 0,0-1-1,0 1 1,0-1 0,0 0-1,0 0 1,0 0 0,0 0-1,0-1 1,0 1 0,0-1-1,-1 0 1,1 0 0,-1 0-1,1 0 1,-1 0 0,0 0-1,0-1 1,0 1 0,0-1 0,0 0-1,-1 1 1,1-1 0,-1 0-1,1 0 1,-1 0 0,0 0-1,1-6 1,-1 7-8,-1 0 0,1 0 0,-1 0 0,0 0 0,1 0 0,-1-1 0,0 1 0,0 0 0,-1 0 0,1 0 0,0 0 0,-1 0 0,1 0 0,-1 0 0,1 0 0,-1 0 0,0 0 0,0 0 0,0 0 0,0 1 0,0-1 0,0 0 0,-1 1 0,-2-4 0,3 5 0,-1-1 0,1 1 0,0-1 0,-1 1 0,1 0 0,-1-1 0,1 1 0,-1 0 0,1 0 0,-1 0 0,1 0 0,-1 0 0,1 1 0,0-1 0,-1 0 0,1 1 0,-1-1 0,1 1 0,0-1 0,-1 1 0,1-1 0,0 1 0,0 0 0,-1 0 0,1 0 0,0 0 0,0 0 0,0 0 0,0 0 0,0 0 0,0 0 0,0 0 0,1 1 0,-1-1 0,-1 2 0,-4 6 0,0 1 0,0 0 0,1-1 0,0 2 0,0-1 0,1 1 0,1-1 0,0 1 0,0 0 0,1 0 0,0 0 0,1 1 0,1-1 0,1 23 0,-1-33 0,1 1 0,0 0 0,0 0 0,-1-1 0,1 1 0,0-1 0,1 1 0,-1-1 0,0 1 0,0-1 0,1 0 0,-1 1 0,1-1 0,-1 0 0,1 0 0,-1 0 0,1 0 0,0 0 0,0 0 0,-1-1 0,1 1 0,0-1 0,0 1 0,0-1 0,-1 0 0,1 1 0,0-1 0,2 0 0,57-3 0,-37-3 0,0-1 0,-1-1 0,0-1 0,-1-1 0,0-1 0,0-1 0,29-22 0,-2 3 0,-48 31 0,-1 0 0,1-1 0,-1 1 0,0 0 0,1-1 0,-1 1 0,1 0 0,-1 0 0,1-1 0,0 1 0,-1 0 0,1 0 0,-1 0 0,1 0 0,-1 0 0,1 0 0,-1 0 0,1 0 0,-1 0 0,1 0 0,0 0 0,-1 0 0,1 0 0,-1 0 0,1 1 0,-1-1 0,1 0 0,-1 0 0,1 1 0,-1-1 0,1 0 0,-1 0 0,1 1 0,0 0 0,5 23 0,-12 46 0,4-49 0,2-20 0,0-1 0,0 1 0,0 0 0,-1 0 0,1 0 0,1 0 0,-1-1 0,0 1 0,0 0 0,0 0 0,0 0 0,0 0 0,1-1 0,-1 1 0,0 0 0,1 0 0,-1-1 0,1 1 0,-1 0 0,1 0 0,-1-1 0,1 1 0,-1-1 0,1 1 0,0 0 0,-1-1 0,1 1 0,0-1 0,1 1 0,0-1 0,0 1 0,0-1 0,0 0 0,0 0 0,-1 0 0,1 0 0,0 0 0,0 0 0,0-1 0,0 1 0,0-1 0,3 0 0,52-28 0,-28 9 0,-19 12 0,0 1 0,0 1 0,0 0 0,1 0 0,-1 1 0,1 0 0,1 0 0,21-4 0,-32 9 1,0 0 0,0 1 0,-1-1-1,1 1 1,0-1 0,0 1 0,0-1 0,-1 1 0,1-1 0,0 1-1,-1 0 1,1-1 0,0 1 0,-1 0 0,1-1 0,-1 1 0,1 0-1,-1 0 1,0 0 0,1-1 0,-1 1 0,0 0 0,1 0 0,-1 0-1,0 0 1,0 0 0,0 0 0,0 0 0,0 0 0,0 0 0,0-1 0,0 3-1,0 42-54,-1-32-43,1-4-856</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9.115"/>
    </inkml:context>
    <inkml:brush xml:id="br0">
      <inkml:brushProperty name="width" value="0.025" units="cm"/>
      <inkml:brushProperty name="height" value="0.025" units="cm"/>
      <inkml:brushProperty name="color" value="#E71224"/>
    </inkml:brush>
  </inkml:definitions>
  <inkml:trace contextRef="#ctx0" brushRef="#br0">5 50 5830,'0'0'21027,"2"11"-19510,4 64 33,-6 120 1,-1-1-259,5-175-1292,2-26 0,3-31 0,-6-1 0,-3 1 0,-1-1 0,-1 0 0,-3 1 0,-1 0 0,-13-46 0,22 93 0,0-1 0,0 1 0,1 0 0,1-1 0,-1 0 0,9 12 0,-9-16 0,0 1 0,-1-1 0,2 1 0,-1-1 0,0-1 0,1 1 0,0 0 0,0-1 0,0 0 0,0 0 0,0-1 0,1 0 0,-1 0 0,11 3 0,-7-4 0,0 0 0,0-1 0,0 0 0,0-1 0,0 0 0,0 0 0,0-1 0,0 0 0,0-1 0,-1 0 0,1 0 0,-1-1 0,0 0 0,0 0 0,0-1 0,-1 0 0,1 0 0,-1-1 0,0 0 0,-1 0 0,1-1 0,6-9 0,-6 8 0,0-1 0,-1 0 0,0 0 0,0 0 0,-1-1 0,0 1 0,-1-1 0,0 0 0,-1-1 0,0 1 0,0-1 0,-1 1 0,-1-1 0,0 0 0,0 0 0,-1 0 0,0 0 0,-3-18 0,3 29 0,-1-1 0,1 0 0,0 1 0,0-1 0,0 0 0,0 1 0,0-1 0,-1 0 0,1 1 0,0-1 0,0 0 0,-1 1 0,1-1 0,0 1 0,-1-1 0,1 0 0,-1 1 0,1-1 0,-1 1 0,1 0 0,-1-1 0,1 1 0,-1-1 0,0 1 0,1 0 0,-1-1 0,1 1 0,-1 0 0,0 0 0,1-1 0,-1 1 0,0 0 0,0 0 0,1 0 0,-1 0 0,0 0 0,1 0 0,-1 0 0,0 0 0,1 0 0,-1 0 0,0 1 0,1-1 0,-1 0 0,0 0 0,1 0 0,-1 1 0,0-1 0,1 1 0,-1-1 0,1 0 0,-1 1 0,1-1 0,-2 2 0,-1 1 0,-1-1 0,1 2 0,0-1 0,0 0 0,0 1 0,0-1 0,-3 6 0,-7 18 0,1 0 0,1 1 0,1 1 0,2-1 0,1 1 0,1 1 0,1-1 0,2 1 0,0 39 0,3-67 0,0 0 0,0-1 0,0 1 0,1 0 0,-1-1 0,0 1 0,1 0 0,0-1 0,-1 1 0,1-1 0,0 1 0,0-1 0,0 1 0,0-1 0,0 1 0,0-1 0,0 0 0,0 0 0,1 0 0,-1 1 0,0-1 0,1 0 0,-1-1 0,1 1 0,-1 0 0,1 0 0,-1-1 0,1 1 0,0 0 0,-1-1 0,1 0 0,0 1 0,-1-1 0,1 0 0,0 0 0,0 0 0,-1 0 0,1 0 0,0-1 0,-1 1 0,1 0 0,0-1 0,1 0 0,7-1 0,0-1 0,0 0 0,0-1 0,0 0 0,17-10 0,28-25 0,-43 29 0,0 1 0,0 0 0,0 1 0,1 0 0,0 1 0,1 1 0,15-6 0,-28 12 0,0 0 0,-1 0 0,1 0 0,0-1 0,0 1 0,0 0 0,-1 0 0,1 1 0,0-1 0,0 0 0,-1 0 0,1 0 0,0 0 0,0 1 0,-1-1 0,1 0 0,0 1 0,-1-1 0,1 0 0,0 1 0,-1-1 0,1 1 0,-1-1 0,1 1 0,-1-1 0,1 1 0,-1 0 0,1-1 0,-1 1 0,1 0 0,-1-1 0,0 1 0,1 0 0,-1-1 0,0 1 0,0 0 0,0 0 0,1-1 0,-1 1 0,0 1 0,1 37 0,-2-28 0,-8 147 0,9-158-8,0 1-1,0-1 1,0 0-1,0 0 1,0 1 0,0-1-1,0 0 1,0 0-1,1 1 1,-1-1-1,0 0 1,0 0 0,0 1-1,0-1 1,0 0-1,1 0 1,-1 0 0,0 1-1,0-1 1,0 0-1,1 0 1,-1 0-1,0 0 1,0 0 0,1 1-1,-1-1 1,0 0-1,0 0 1,1 0 0,-1 0-1,0 0 1,1 0-1,-1 0 1,0 0-1,0 0 1,1 0 0,-1 0-1,0 0 1,0 0-1,1 0 1,-1 0 0,0 0-1,0 0 1,1-1-1,-1 1 1,0 0-1,0 0 1,1 0 0,-1 0-1,0 0 1,0-1-1,0 1 1,1 0 0,-1 0-1,0 0 1,0-1-1,0 1 1,0 0-1,1 0 1,-1-1 0,0 1-1,12-11-2314,20-36-10297,-16 15 539</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19.468"/>
    </inkml:context>
    <inkml:brush xml:id="br0">
      <inkml:brushProperty name="width" value="0.025" units="cm"/>
      <inkml:brushProperty name="height" value="0.025" units="cm"/>
      <inkml:brushProperty name="color" value="#E71224"/>
    </inkml:brush>
  </inkml:definitions>
  <inkml:trace contextRef="#ctx0" brushRef="#br0">14 4 7911,'0'0'13779,"9"4"-10523,3 0-2480,1 1 0,-1-2-1,0 0 1,1 0 0,-1-1-1,1-1 1,0 0 0,0-1-1,15-1 1,-27 1-774,-1 0 0,1 0-1,0 0 1,-1 0 0,1 0 0,-1-1-1,1 1 1,-1 0 0,1 0 0,-1 0 0,0 0-1,1-1 1,-1 1 0,1 0 0,-1 0-1,1-1 1,-1 1 0,0 0 0,1-1 0,-1 1-1,1 0 1,-1-1 0,0 1 0,0-1-1,1 1 1,-1-1 0,0 1 0,0 0 0,1-1-1,-1 1 1,0-1 0,0 1 0,0-1-1,0 1 1,0-1 0,0 1 0,0-1 0,0 1-1,0-1 1,0 1 0,0-1 0,0 1-1,0-1 1,-1 0 0,1 0-3,-1 0 0,1 0 1,-1 0-1,0 0 0,0 1 0,1-1 1,-1 0-1,0 1 0,0-1 0,0 0 1,0 1-1,0-1 0,0 1 0,0-1 1,0 1-1,0 0 0,0 0 0,0-1 1,0 1-1,-2 0 0,-4 0 1,-1 0 0,1 0 0,0 1 0,-1 0 0,1 1 0,0 0 0,0 0 0,0 0 0,0 1 0,0 0 0,1 0 0,-1 1 0,-8 6 0,11-7 0,0 0 0,0 1 0,0-1 0,1 1 0,0-1 0,0 1 0,0 0 0,0 0 0,1 1 0,-1-1 0,1 0 0,0 1 0,0 0 0,1-1 0,-1 1 0,1 0 0,0 0 0,1 0 0,-1-1 0,1 1 0,0 6 0,0-8-46,1-1 0,0 1 0,0 0 0,0-1 0,0 0 0,0 1 1,0-1-1,0 1 0,1-1 0,-1 0 0,1 0 0,0 0 0,0 0 0,0 0 0,0 0 0,0-1 0,0 1 0,0-1 0,0 1 0,1-1 1,-1 0-1,1 0 0,-1 0 0,1 0 0,-1 0 0,1 0 0,-1-1 0,4 1 0,10 2-1020,0-1 1,-1 0-1,23-1 0,7-1-6119</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0.698"/>
    </inkml:context>
    <inkml:brush xml:id="br0">
      <inkml:brushProperty name="width" value="0.025" units="cm"/>
      <inkml:brushProperty name="height" value="0.025" units="cm"/>
      <inkml:brushProperty name="color" value="#E71224"/>
    </inkml:brush>
  </inkml:definitions>
  <inkml:trace contextRef="#ctx0" brushRef="#br0">2 84 5926,'-1'-34'7301,"1"22"-3076,1 18 990,9 114-1584,5 123-2474,-15-11 856,3-259-1570,0 0 0,9-34 1,0 4-397,-5 13-19,29-143 39,-29 158-41,2 1 0,0 1-1,2-1 1,19-34 0,-27 57-31,1 0 0,-1 1-1,1-1 1,0 1-1,0 0 1,0 0 0,0 1-1,1-1 1,-1 1-1,1 0 1,0 0 0,0 0-1,0 1 1,1 0-1,-1 0 1,11-2-1,-14 3-1,1 1-1,-1 0 0,0-1 0,0 1 0,1 0 0,-1 1 1,0-1-1,0 0 0,1 1 0,-1-1 0,0 1 0,0 0 1,0 0-1,0 0 0,0 0 0,0 0 0,3 2 0,-3-1 6,0 0-1,0 1 1,0-1 0,-1 0-1,1 1 1,-1-1-1,0 1 1,1-1-1,-1 1 1,0 0-1,-1 0 1,1-1-1,0 1 1,-1 0-1,0 0 1,1 0-1,-1 4 1,-1 1 59,0 0-1,-1 0 1,1 0 0,-1 0-1,-1 0 1,0-1 0,0 1 0,0-1-1,-1 1 1,0-1 0,0 0 0,-1-1-1,0 1 1,0-1 0,-7 7-1,-15 14 468,-56 44 0,70-62-504,0 3-20,4-4 0,0-1 0,0 0 0,-1 0 0,1-1 0,-1 0 0,-1-1 0,1 0 0,-13 4 0,18-13-127,8-7-303,9-10-1623,12-6-2739,0 1 1,2 1 0,44-32 0,-25 21-3575</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1.051"/>
    </inkml:context>
    <inkml:brush xml:id="br0">
      <inkml:brushProperty name="width" value="0.025" units="cm"/>
      <inkml:brushProperty name="height" value="0.025" units="cm"/>
      <inkml:brushProperty name="color" value="#E71224"/>
    </inkml:brush>
  </inkml:definitions>
  <inkml:trace contextRef="#ctx0" brushRef="#br0">2 0 6438,'0'0'16789,"4"12"-14077,-3-9-2567,2 4 163,0 1 0,-1 0 0,-1 0 1,1 0-1,-1 0 0,0 0 0,-1 0 0,0 0 0,0 1 0,-2 8 0,-5 22 616,2 1-1,1 47 1,3-87-921,1 1 0,0-1 0,0 1 1,0-1-1,0 1 0,0-1 0,0 1 1,0 0-1,0-1 0,0 1 0,0-1 0,0 1 1,0-1-1,0 1 0,0-1 0,1 1 1,-1-1-1,0 1 0,0-1 0,1 1 0,-1-1 1,0 0-1,0 1 0,1-1 0,-1 1 1,1-1-1,-1 0 0,0 1 0,1-1 0,0 1 1,11-11 173,9-25 69,-17 20-246,-1 0 0,0 0 0,-1 0 0,0-1 0,-1 1 0,-1 0 0,-1-1 0,0 1 0,0 0 0,-2 0 0,0 0 0,-1 0 0,-9-25 0,12 47-1600,1-5 1407,1-1 1,-1 1-1,1-1 0,0 0 1,-1 1-1,1-1 0,0 0 1,0 0-1,0 1 1,0-1-1,0 0 0,0 0 1,0 0-1,2 1 0,6 3-731,0 0-1,0-2 0,0 1 0,1-1 0,-1 0 0,1-1 1,0 0-1,-1 0 0,12 0 0,5-1-2507,0-1 0,33-5 1,-20-3-2677</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1.406"/>
    </inkml:context>
    <inkml:brush xml:id="br0">
      <inkml:brushProperty name="width" value="0.025" units="cm"/>
      <inkml:brushProperty name="height" value="0.025" units="cm"/>
      <inkml:brushProperty name="color" value="#E71224"/>
    </inkml:brush>
  </inkml:definitions>
  <inkml:trace contextRef="#ctx0" brushRef="#br0">136 47 2915,'12'-18'8608,"-12"17"-8328,0 1 1,0 0-1,0-1 0,0 1 0,0-1 1,0 1-1,0-1 0,0 1 0,0-1 0,-1 1 1,1 0-1,0-1 0,0 1 0,0-1 0,-1 1 1,1 0-1,0-1 0,-1 1 0,1-1 0,0 1 1,-1 0-1,1 0 0,0-1 0,-1 1 0,1 0 1,0 0-1,-1-1 0,-17-1 5089,-4 9-4654,15-2-524,0 0-1,0 1 0,1-1 0,0 2 0,0-1 1,1 0-1,-1 1 0,1 0 0,1 1 1,-1-1-1,1 1 0,-3 8 0,2-3 60,0-1-1,1 1 0,1 0 1,0 0-1,0 1 1,1-1-1,1 15 1,1-27-228,0 0 1,0 0-1,0 0 1,0 0-1,0 0 1,0 0-1,1 0 1,-1 0-1,0 0 1,1 0-1,-1 0 1,1 0-1,-1 0 1,1-1-1,-1 1 1,1 0-1,0 0 1,-1 0-1,1-1 1,0 1-1,0 0 1,0-1-1,-1 1 1,1 0-1,0-1 1,0 1-1,0-1 1,0 0-1,0 1 1,0-1-1,0 0 1,0 1-1,0-1 1,0 0-1,0 0 1,0 0-1,0 0 1,0 0-1,1 0 1,-1 0-1,0-1 1,0 1-1,0 0 1,0 0-1,1-1 1,3-1 133,0 1 0,-1 0 0,1-1 0,-1 0 0,1 0 0,-1 0 0,1-1 0,6-5 0,-3 1-134,1-1-1,-2 0 0,1 0 1,-1 0-1,0-1 0,-1 0 1,0-1-1,-1 1 0,1-1 1,-2 0-1,0-1 1,0 1-1,-1-1 0,0 1 1,0-1-1,-1 0 0,-1 0 1,0-12-1,-1 21-311,0 0 1,-1 0-1,1 0 1,-1 0-1,0 0 1,0 1-1,1-1 1,-1 0-1,0 0 0,-1 1 1,1-1-1,0 0 1,0 1-1,-1-1 1,1 1-1,-1 0 1,1-1-1,-1 1 0,1 0 1,-1 0-1,0 0 1,0 0-1,0 0 1,1 1-1,-4-2 1,4 2 52,0-1 1,0 1 0,-1 0 0,1 0-1,0 0 1,0-1 0,0 1 0,-1 0-1,1 0 1,0 1 0,0-1-1,0 0 1,-1 0 0,1 1 0,0-1-1,0 0 1,0 1 0,0-1 0,0 1-1,0 0 1,0-1 0,0 1 0,0 0-1,0-1 1,0 1 0,0 0 0,0 0-1,1 0 1,-1 0 0,0 0 0,1 0-1,-1 0 1,1 0 0,-1 0 0,1 0-1,-1 0 1,1 1 0,0-1 0,-1 0-1,1 0 1,0 3 0,-1 9-5119,1-2-1403</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1.896"/>
    </inkml:context>
    <inkml:brush xml:id="br0">
      <inkml:brushProperty name="width" value="0.025" units="cm"/>
      <inkml:brushProperty name="height" value="0.025" units="cm"/>
      <inkml:brushProperty name="color" value="#E71224"/>
    </inkml:brush>
  </inkml:definitions>
  <inkml:trace contextRef="#ctx0" brushRef="#br0">81 253 12908,'0'0'10917,"-9"4"-10009,4-2-821,1 0 0,0 0 0,-1 0 1,1 1-1,0 0 0,1 0 0,-1 0 0,0 0 0,1 0 1,0 1-1,0-1 0,0 1 0,0 0 0,1 0 1,-1 0-1,1 1 0,0-1 0,0 0 0,0 1 1,1-1-1,0 1 0,0 0 0,0-1 0,0 1 1,1 0-1,0 6 0,-1-9-10,1-1 0,0 1 0,-1 0 1,1 0-1,0 0 0,1 0 0,-1 0 0,0 0 0,0 0 0,1 0 0,-1 0 1,1 0-1,0 0 0,-1-1 0,1 1 0,0 0 0,0 0 0,0-1 1,0 1-1,1-1 0,-1 1 0,3 2 0,-2-3-36,0-1 1,0 1-1,0-1 0,0 0 0,0 1 1,1-1-1,-1 0 0,0 0 0,0 0 0,0-1 1,0 1-1,1 0 0,-1-1 0,0 1 1,0-1-1,0 0 0,0 0 0,0 0 1,0 0-1,-1 0 0,1 0 0,2-2 1,9-6 93,0-1 0,-1 0 0,0-1 1,-1 0-1,0-1 0,-1 0 0,0 0 0,-1-2 1,0 1-1,-1-1 0,12-28 0,-11 20 32,-1-1 0,0 0 0,-2 0 0,-1-1 0,-1 1-1,-1-1 1,1-29 0,-4 52-167,0 1 0,0 0 0,0 0 0,0-1 0,1 1 0,-1 0 0,0-1 0,0 1 0,0-1 0,0 1 0,0 0 0,0-1 0,0 1 0,0 0 0,0-1 0,0 1 0,0 0 0,0-1 0,-1 1 0,1 0 0,0-1 0,0 1 0,0 0 0,0-1 0,0 1 0,-1 0 0,1 0 0,0-1 0,0 1 0,-1 0 0,1 0 0,0-1 0,0 1 0,-1 0 0,1 0 0,0 0 0,-1-1 0,1 1 0,0 0 0,-1 0 0,1 0 0,0 0 0,-1 0 0,1 0 0,0 0 0,-1 0 0,1 0 0,0 0 0,-1 0 0,0 0 0,-13 15 0,1 11 0,1 1 0,2 0 0,1 0 0,1 1 0,1 0 0,1 1 0,2-1 0,1 1 0,1 30 0,1-49 0,1 1 0,1-1 0,0 1 0,0-1 0,4 12 0,-4-19 0,-1 0 0,1-1 0,1 0 0,-1 1 0,0-1 0,1 1 0,-1-1 0,1 0 0,-1 0 0,1 0 0,0 0 0,0 0 0,0-1 0,0 1 0,0 0 0,1-1 0,-1 1 0,0-1 0,1 0 0,-1 0 0,1 0 0,-1 0 0,1 0 0,0-1 0,2 1 0,4 0 0,-1-1 0,0 0 0,1 0 0,-1-1 0,1 0 0,-1-1 0,0 0 0,1 0 0,-1-1 0,0 1 0,0-2 0,-1 1 0,1-1 0,-1-1 0,0 1 0,0-1 0,0 0 0,-1-1 0,1 0 0,7-9 0,-6 6 0,0 0 0,0-1 0,-1 0 0,0 0 0,-1-1 0,0 1 0,-1-1 0,0-1 0,-1 1 0,0-1 0,-1 1 0,0-1 0,2-22 0,-8 31 0,-4 9 0,-5 11 0,6-5 0,1-4 0,1 1 0,0-1 0,0 1 0,0 0 0,1 0 0,1 0 0,-1 0 0,2 0 0,-1 0 0,1 1 0,1 15 0,0-23 0,1-1 0,-1 0 0,1 0 0,0 0 0,-1 0 0,1 0 0,0 0 0,0 0 0,0 0 0,0 0 0,0-1 0,0 1 0,0 0 0,0 0 0,0-1 0,0 1 0,0-1 0,0 1 0,0-1 0,1 1 0,-1-1 0,0 0 0,0 0 0,0 0 0,1 1 0,-1-1 0,0 0 0,0-1 0,1 1 0,-1 0 0,2 0 0,42-11 0,-36 7 0,0-2 0,0 1 0,-1-1 0,1 0 0,-1-1 0,-1 0 0,1 0 0,10-15 0,1-4 0,22-41 0,-40 67 0,0 1 0,-1-1 0,1 1 0,-1 0 0,1-1 0,-1 1 0,0 0 0,1-1 0,-1 1 0,0 0 0,1-1 0,-1 1 0,0 0 0,0 0 0,1-1 0,-1 1 0,0 0 0,0 0 0,0-1 0,0 1 0,0 0 0,0 0 0,0-1 0,-1 1 0,1 0 0,0 1 0,1 31 0,-1-28-40,4 35-2429,-4-38 2176,0 0-1,1-1 0,-1 1 0,1-1 0,-1 1 0,1-1 0,0 1 0,0-1 1,0 0-1,0 1 0,0-1 0,0 0 0,0 0 0,0 1 0,0-1 1,1 0-1,-1 0 0,0 0 0,1-1 0,-1 1 0,1 0 0,1 0 1,16 2-11580</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2.568"/>
    </inkml:context>
    <inkml:brush xml:id="br0">
      <inkml:brushProperty name="width" value="0.025" units="cm"/>
      <inkml:brushProperty name="height" value="0.025" units="cm"/>
      <inkml:brushProperty name="color" value="#E71224"/>
    </inkml:brush>
  </inkml:definitions>
  <inkml:trace contextRef="#ctx0" brushRef="#br0">194 73 5669,'0'0'13111,"3"-8"-9892,2-1-2099,-3 6-701,-1 0 1,1 0 0,-1 0-1,0 0 1,1-1 0,-1 1-1,-1 0 1,1-1 0,0 1-1,-1 0 1,0-5 0,0 7-311,0 1 1,0-1-1,-1 0 0,1 1 1,0-1-1,-1 0 1,1 1-1,0-1 1,-1 1-1,1-1 1,-1 1-1,1-1 1,-1 1-1,1-1 1,-1 1-1,0-1 0,1 1 1,-1 0-1,0-1 1,1 1-1,-1 0 1,0 0-1,1-1 1,-1 1-1,0 0 1,1 0-1,-1 0 1,0 0-1,1 0 0,-1 0 1,0 0-1,0 0 1,1 0-1,-1 0 1,0 0-1,1 1 1,-2-1-1,-31 8 136,22-2-229,-1 1 1,1 0-1,-1 1 0,2 0 1,-1 0-1,1 1 1,1 0-1,0 1 1,-12 15-1,16-18-13,1-1-1,-1 1 1,1 0-1,0 0 1,1 1-1,-1-1 1,2 1 0,-1-1-1,1 1 1,0 0-1,0 0 1,1 0 0,0 0-1,1 0 1,0 0-1,2 15 1,-2-21-15,1 1 0,-1-1 0,1 0-1,0 1 1,0-1 0,0 0 0,1 0 0,-1 0 0,0 0 0,1 0 0,-1 0-1,1 0 1,0 0 0,-1-1 0,1 1 0,0-1 0,0 1 0,0-1 0,4 2-1,-1-1-63,1 0-1,-1 0 1,1 0-1,0-1 1,0 0-1,-1 0 1,1 0-1,6-1 0,4 0-337,0-1 0,0-1 0,0-1 0,0 0 0,20-7-1,-8-1-2570,-1-1-1,0-2 1,27-17-1,11-13-10418</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3.186"/>
    </inkml:context>
    <inkml:brush xml:id="br0">
      <inkml:brushProperty name="width" value="0.025" units="cm"/>
      <inkml:brushProperty name="height" value="0.025" units="cm"/>
      <inkml:brushProperty name="color" value="#E71224"/>
    </inkml:brush>
  </inkml:definitions>
  <inkml:trace contextRef="#ctx0" brushRef="#br0">89 1 16624,'0'0'11061,"-4"8"-9358,-5 15-1321,0 0 0,2 0-1,-8 47 1,-6 88 1195,13-84-1302,4-43-275,-1-1 0,1 0 0,2 0 0,1 1 0,5 47 0,-4-78 0,0 0 0,0 0 0,0 0 0,0 1 0,0-1 0,0 0 0,0 0 0,0 1 0,0-1 0,0 0 0,0 0 0,0 1 0,0-1 0,0 0 0,0 0 0,0 1 0,0-1 0,0 0 0,0 0 0,0 1 0,1-1 0,-1 0 0,0 0 0,0 0 0,0 0 0,0 1 0,1-1 0,-1 0 0,0 0 0,0 0 0,0 0 0,1 1 0,-1-1 0,0 0 0,0 0 0,1 0 0,-1 0 0,0 0 0,0 0 0,0 0 0,1 0 0,-1 0 0,0 0 0,1 0 0,7-11 0,4-17 0,-8 5 0,-1-1 0,-1 1 0,-1-1 0,-1 1 0,-1-1 0,-1 1 0,-8-37 0,3 45 0,4 26 0,3 26 0,1-31 0,0-1 0,1 1 0,0-1 0,-1 1 0,2-1 0,-1 0 0,0 0 0,1 0 0,0 0 0,0-1 0,1 1 0,-1-1 0,1 1 0,0-1 0,0-1 0,1 1 0,-1 0 0,1-1 0,0 0 0,-1 0 0,1-1 0,0 1 0,1-1 0,-1 0 0,0 0 0,1-1 0,-1 1 0,1-1 0,7 0 0,-4-1 0,0 0 0,-1 0 0,1-1 0,-1 0 0,1 0 0,-1-1 0,1 0 0,-1-1 0,0 0 0,0 0 0,0-1 0,0 0 0,-1 0 0,0-1 0,1 0 0,-2 0 0,1 0 0,10-12 0,-9 8 0,0-1 0,-1-1 0,0 1 0,-1-1 0,0 0 0,0-1 0,-1 1 0,-1-1 0,0 0 0,4-22 0,-8 27 0,-3 7 0,-2 7 0,-6 16 0,1 0 0,1 2 0,1-1 0,1 1 0,2 0 0,0 0 0,2 0 0,0 1 0,2 34 0,1-58 0,-1 0 0,1 0 0,0 0 0,0 0 0,0 0 0,0 0 0,0 0 0,1 0 0,-1 0 0,1 0 0,-1 0 0,1 0 0,0 0 0,-1 0 0,1 0 0,0 0 0,0 0 0,0-1 0,1 1 0,-1 0 0,0-1 0,1 1 0,-1-1 0,1 1 0,-1-1 0,1 0 0,0 0 0,0 0 0,-1 0 0,1 0 0,0 0 0,0 0 0,0 0 0,0-1 0,0 1 0,0-1 0,0 0 0,0 1 0,0-1 0,1 0 0,-1 0 0,0 0 0,0-1 0,0 1 0,0 0 0,0-1 0,0 1 0,0-1 0,0 0 0,0 0 0,3-1 0,1-1-292,0 0-1,-1 0 1,1 0-1,-1-1 1,1 0 0,-1 0-1,0 0 1,-1-1-1,1 0 1,-1 0 0,0 0-1,0 0 1,0 0-1,-1-1 1,0 0 0,0 0-1,0 0 1,-1 0-1,0 0 1,0 0 0,2-10-1,0-8-1685,-1-1-1,0 0 1,-2 0 0,-2-31-1,-3-3-6007</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3.510"/>
    </inkml:context>
    <inkml:brush xml:id="br0">
      <inkml:brushProperty name="width" value="0.025" units="cm"/>
      <inkml:brushProperty name="height" value="0.025" units="cm"/>
      <inkml:brushProperty name="color" value="#E71224"/>
    </inkml:brush>
  </inkml:definitions>
  <inkml:trace contextRef="#ctx0" brushRef="#br0">55 54 3299,'0'0'14894,"-42"-54"-11210,33 54-898,6 0-1184,3 9-1058,0 7-351,8 3-225,8 4-385,3-4-1505,4 3-1024,2-2-1154,3 0-3556</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6.142"/>
    </inkml:context>
    <inkml:brush xml:id="br0">
      <inkml:brushProperty name="width" value="0.025" units="cm"/>
      <inkml:brushProperty name="height" value="0.025" units="cm"/>
    </inkml:brush>
  </inkml:definitions>
  <inkml:trace contextRef="#ctx0" brushRef="#br0">239 0 24183,'0'0'6027,"-8"2"-3897,-5 3-2077,1 1 1,-1 0-1,1 0 0,1 1 1,-1 1-1,1 0 1,0 1-1,1 0 0,-13 13 1,10-8-69,0 0-1,1 1 1,1 1 0,0 0 0,1 0-1,-13 29 1,21-41 15,0 1 0,1-1 0,0 1 0,0-1 0,0 1 0,0 0 0,0-1 0,1 1 0,0 0 0,0 0 0,1-1 0,0 8 0,0-9 0,0-1 0,0 0 0,0 1 0,0-1 0,0 0 0,1 0 0,-1 0 0,0 0 0,1 0 0,0-1 0,-1 1 0,1 0 0,0-1 0,0 1 0,0-1 0,0 1 0,0-1 0,0 0 0,1 0 0,-1 0 0,0 0 0,0 0 0,1-1 0,4 1 0,7 2-347,0-1-1,1-1 1,-1 0-1,1-1 1,-1-1 0,17-3-1,-20 3-650,0-2 0,0 0 0,0 0 0,-1-1 0,1 0 0,-1-1 0,0 0 1,14-10-1,-4 0-15648</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3.868"/>
    </inkml:context>
    <inkml:brush xml:id="br0">
      <inkml:brushProperty name="width" value="0.025" units="cm"/>
      <inkml:brushProperty name="height" value="0.025" units="cm"/>
      <inkml:brushProperty name="color" value="#E71224"/>
    </inkml:brush>
  </inkml:definitions>
  <inkml:trace contextRef="#ctx0" brushRef="#br0">126 1 2691,'0'0'17648,"-10"7"-14413,-3 3-2336,1 0-1,0 1 0,1 0 0,-15 20 1,21-25-617,0 1 1,1 0-1,0 0 0,0 0 1,0 0-1,1 1 0,0-1 1,1 1-1,0 0 1,0 0-1,0 0 0,0 13 1,2-20-268,0-1 0,0 1 0,0 0 0,0-1 0,0 1 1,0 0-1,0 0 0,1-1 0,-1 1 0,0 0 0,0-1 0,0 1 1,1 0-1,-1-1 0,0 1 0,1-1 0,-1 1 0,1 0 0,-1-1 1,1 1-1,-1-1 0,1 1 0,-1-1 0,1 1 0,-1-1 0,1 0 1,0 1-1,-1-1 0,1 0 0,0 1 0,0-1 0,27-3 210,-19 0-181,0-1 0,0 0 0,-1-1 0,10-6 0,129-105 57,-145 115-101,-1 0 0,1 0 0,-1 0 0,0 0 0,1 1 0,0-1 0,-1 0 0,1 1 0,-1-1 0,1 1 0,0-1 0,-1 1 0,1 0 0,0 0 0,3 0 0,-4 0 0,-1 0 0,1 0 0,0 1 0,0-1 0,-1 1 0,1-1 0,0 1 0,-1-1 0,1 1 0,0-1 0,-1 1 0,1-1 0,-1 1 0,1 0 0,-1 0 0,1-1 0,-1 1 0,0 0 0,1-1 0,-1 1 0,0 0 0,1 1 0,0 7 0,0-1 0,0 0 0,-1 1 0,0-1 0,-1 11 0,0 1 0,0 36 0,1-56 0,0 1 0,0-1 0,0 0 0,0 1 0,0-1 0,0 0 0,1 0 0,-1 1 0,0-1 0,0 0 0,0 0 0,0 1 0,0-1 0,1 0 0,-1 0 0,0 0 0,0 1 0,1-1 0,-1 0 0,0 0 0,0 0 0,0 0 0,1 0 0,-1 0 0,0 1 0,0-1 0,1 0 0,-1 0 0,0 0 0,1 0 0,-1 0 0,0 0 0,0 0 0,1 0 0,-1 0 0,0 0 0,1 0 0,-1 0 0,0 0 0,0 0 0,1 0 0,-1-1 0,0 1 0,0 0 0,1 0 0,-1 0 0,0 0 0,0 0 0,1-1 0,-1 1 0,16-9 0,39-38 0,24-17 0,-73 60 0,1 0 0,0 0 0,1 0 0,-1 0 0,1 1 0,-1 1 0,1-1 0,0 1 0,14-1 0,-20 3 0,0 0 0,-1 0 0,1 0 0,-1 1 0,1-1 0,-1 1 0,1-1 0,-1 1 0,0 0 0,1 0 0,-1-1 0,0 1 0,1 0 0,-1 0 0,0 0 0,0 0 0,0 0 0,0 1 0,0-1 0,0 0 0,0 0 0,0 1 0,-1-1 0,1 1 0,0-1 0,-1 1 0,1-1 0,-1 1 0,0-1 0,1 1 0,-1-1 0,0 1 0,0-1 0,0 1 0,0 1 0,0 73 0,-1-53 0,1-21-41,0 13-1885,0-15 1821,0 0-1,0-1 1,0 1-1,0 0 1,1 0 0,-1 0-1,0 0 1,0 0-1,0 0 1,0 0-1,0 0 1,0 0-1,1 0 1,-1 0 0,0 0-1,0 0 1,0 0-1,0-1 1,0 1-1,1 0 1,-1 0 0,0 0-1,0 1 1,0-1-1,0 0 1,0 0-1,1 0 1,-1 0-1,0 0 1,0 0 0,0 0-1,0 0 1,0 0-1,1 0 1,-1 0-1,0 0 1,0 0-1,0 0 1,0 1 0,0-1-1,0 0 1,0 0-1,0 0 1,1 0-1,-1 0 1,0 0 0,0 1-1,0-1 1,0 0-1,0 0 1,0 0-1,0 0 1,0 0-1,0 1 1,0-1 0,0 0-1,0 0 1,0 0-1,0 0 1,0 0-1,0 1 1,0-1 0,0 0-1,0 0 1,0 0-1,0 0 1,0 0-1,0 1 1,-1-1-1,7-11-16330</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7.672"/>
    </inkml:context>
    <inkml:brush xml:id="br0">
      <inkml:brushProperty name="width" value="0.025" units="cm"/>
      <inkml:brushProperty name="height" value="0.025" units="cm"/>
      <inkml:brushProperty name="color" value="#E71224"/>
    </inkml:brush>
  </inkml:definitions>
  <inkml:trace contextRef="#ctx0" brushRef="#br0">1 60 11979,'0'0'12118,"4"14"-10639,30 100 740,-5 2 0,18 156 0,-45-264-2086,1-14-20,5-37 52,4-65-42,-2-22-123,16-118 0,-25 245 0,-1 1 0,0 0 0,1 0 0,-1-1 0,1 1 0,0 0 0,-1 0 0,1 0 0,0 0 0,0 0 0,1 0 0,-1 0 0,0 0 0,1 1 0,-1-1 0,1 0 0,-1 1 0,1-1 0,0 1 0,-1 0 0,1-1 0,0 1 0,0 0 0,0 0 0,0 0 0,0 0 0,5 0 0,-5 1 0,0 0 0,0 0 0,0 0 0,0 1 0,1-1 0,-1 1 0,0 0 0,0-1 0,0 1 0,0 0 0,0 0 0,-1 0 0,1 1 0,0-1 0,0 0 0,-1 1 0,1-1 0,-1 1 0,1-1 0,-1 1 0,1 0 0,-1-1 0,0 1 0,0 0 0,0 0 0,0 0 0,0 0 0,0 3 0,0 0 0,0 0 0,0-1 0,0 1 0,-1 0 0,0 0 0,0 0 0,0 0 0,-1 0 0,0 0 0,0 0 0,0-1 0,0 1 0,-1 0 0,1-1 0,-1 1 0,0-1 0,-1 1 0,1-1 0,-1 0 0,0 0 0,0 0 0,0 0 0,-1-1 0,-4 5 0,-11 10 0,0-1 0,-1-1 0,-24 16 0,8-13-1524,27-20-141,17-18-388,42-41-8944,-15 26 2509</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8.024"/>
    </inkml:context>
    <inkml:brush xml:id="br0">
      <inkml:brushProperty name="width" value="0.025" units="cm"/>
      <inkml:brushProperty name="height" value="0.025" units="cm"/>
      <inkml:brushProperty name="color" value="#E71224"/>
    </inkml:brush>
  </inkml:definitions>
  <inkml:trace contextRef="#ctx0" brushRef="#br0">41 1 4420,'0'0'22395,"-2"10"-21082,-5 22-789,-4 13 737,3-1 1,-4 72-1,12-115-1256,0 1 1,0-1-1,0 0 1,0 0-1,0 0 0,0 0 1,0 1-1,0-1 1,1 0-1,-1 0 0,0 0 1,1 0-1,-1 0 1,1 0-1,-1 0 0,1 0 1,0 0-1,-1 0 1,1 0-1,0 0 0,0 0 1,0 0-1,-1 0 1,1-1-1,0 1 0,0 0 1,0-1-1,0 1 1,1-1-1,-1 1 0,0-1 1,0 1-1,0-1 1,0 0-1,0 0 1,0 1-1,1-1 0,-1 0 1,0 0-1,2 0 1,0-1 1,1 1 0,-1-1 0,0 0 1,0 1-1,0-1 0,0-1 1,0 1-1,0 0 0,0-1 1,-1 1-1,1-1 0,0 0 0,-1 0 1,3-3-1,2-2-7,0-1 0,0-1 0,-1 1 0,0-1 0,-1 0 0,0-1 0,-1 1 0,0-1 0,0 0 0,-1 0 0,0 0 0,0 0 0,-2-1 0,1 1 0,-1 0 0,-1-1 0,1 0 0,-2 1 0,-1-13 0,1 20-18,1 1 0,-1-1 0,0 0 0,0 1 0,0-1 0,0 1 1,-1-1-1,1 1 0,0 0 0,-1 0 0,0-1 0,0 1 0,1 0 0,-1 0 0,0 1 0,-1-1 0,1 0 0,0 1 0,0-1 1,-1 1-1,1 0 0,-1-1 0,1 1 0,-1 0 0,0 1 0,1-1 0,-6 0 0,6 0-37,0 1 0,-1 0 0,1 0 0,0 1 0,0-1-1,0 0 1,0 1 0,0-1 0,0 1 0,0-1 0,0 1 0,0 0 0,0 0 0,1 0-1,-1 0 1,0 0 0,0 0 0,1 1 0,-1-1 0,1 1 0,-1-1 0,1 1 0,0-1-1,-1 1 1,1 0 0,0 0 0,0-1 0,0 1 0,0 0 0,1 0 0,-1 0-1,0 0 1,1 0 0,0 0 0,-1 0 0,1 4 0,-1-4-501,1 0 1,-1 0-1,1 1 0,0-1 1,-1 0-1,1 0 0,0 1 1,1-1-1,-1 0 1,0 0-1,1 1 0,-1-1 1,1 0-1,-1 0 0,1 0 1,0 0-1,0 0 0,0 0 1,0 0-1,1 0 1,-1 0-1,0 0 0,4 2 1,10 3-6759</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8.361"/>
    </inkml:context>
    <inkml:brush xml:id="br0">
      <inkml:brushProperty name="width" value="0.025" units="cm"/>
      <inkml:brushProperty name="height" value="0.025" units="cm"/>
      <inkml:brushProperty name="color" value="#E71224"/>
    </inkml:brush>
  </inkml:definitions>
  <inkml:trace contextRef="#ctx0" brushRef="#br0">156 13 9065,'0'0'18716,"-11"-3"-17291,3 1-1206,5 0-177,1 1 0,-1 0 0,0 0 1,1 1-1,-1-1 0,0 0 0,0 1 0,1 0 0,-1 0 0,0 0 0,0 0 0,0 0 0,1 0 0,-1 1 1,0-1-1,0 1 0,1 0 0,-1 0 0,0 0 0,1 0 0,-1 0 0,1 1 0,-1-1 0,1 1 0,-3 1 1,-1 4 101,-1-1 1,1 1-1,0 0 1,0 0 0,0 1-1,1-1 1,1 1 0,-1 0-1,1 1 1,-5 15-1,9-24-148,0 1 0,0-1-1,0 0 1,0 1 0,0-1 0,0 1-1,0-1 1,0 0 0,1 1-1,-1-1 1,0 0 0,0 1 0,0-1-1,0 0 1,1 0 0,-1 1-1,0-1 1,0 0 0,1 1-1,-1-1 1,0 0 0,0 0 0,1 0-1,-1 1 1,0-1 0,1 0-1,-1 0 1,0 0 0,1 0-1,-1 1 1,0-1 0,1 0 0,-1 0-1,0 0 1,1 0 0,-1 0-1,23 0-221,19-7-366,-20 1 187,-5 0 232,0 2-1,0-1 1,1 2 0,-1 1 0,1 0 0,0 1-1,0 1 1,21 2 0,-38-1 214,1-1 0,0 1 0,-1 0 0,1 0 0,0 0 0,-1 0 0,1 1-1,-1-1 1,0 0 0,1 0 0,-1 1 0,0-1 0,0 1 0,0 0 0,0-1 0,0 1 0,0-1 0,-1 1 0,1 0 0,0 0 0,-1 0 0,1-1 0,-1 1 0,0 0 0,0 0 0,0 0-1,1 0 1,-2 3 0,1 0 199,0 1-1,0 0 0,-1-1 1,1 1-1,-2-1 1,1 1-1,0-1 0,-5 10 1,-2-2-217,-2 0 0,1 0 1,-1-1-1,-1 0 0,0-1 1,-1 0-1,0-1 0,-1 0 0,0-1 1,-26 14-1,38-22-75,0-1 1,0 1-1,-1 0 1,1-1-1,0 1 1,0-1-1,-1 1 1,1-1-1,0 0 1,-1 1-1,1-1 0,0 0 1,-1 0-1,1 0 1,-1 0-1,1 0 1,0 0-1,-1-1 1,1 1-1,0 0 0,-2-1 1,2 0-69,1 0 0,-1 0 0,1 1 0,-1-1 0,1 0 1,0 0-1,-1 0 0,1 0 0,0 0 0,0 0 0,0 1 0,0-1 0,0 0 0,-1 0 0,2 0 1,-1 0-1,0 0 0,0 0 0,0 0 0,0 0 0,1 0 0,-1-1 0,4-7-1183,-1 0-1,1 0 0,0 1 1,9-14-1,15-16-4915,4-2-2744</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8.763"/>
    </inkml:context>
    <inkml:brush xml:id="br0">
      <inkml:brushProperty name="width" value="0.025" units="cm"/>
      <inkml:brushProperty name="height" value="0.025" units="cm"/>
      <inkml:brushProperty name="color" value="#E71224"/>
    </inkml:brush>
  </inkml:definitions>
  <inkml:trace contextRef="#ctx0" brushRef="#br0">144 1 2691,'0'0'24065,"-10"2"-22672,2 2-1177,0-1-1,0 1 0,1 0 1,-1 0-1,1 1 0,0 0 0,0 0 1,0 1-1,1 0 0,0 0 1,0 1-1,1-1 0,-1 1 1,-5 11-1,9-14-139,-1-1-11,0 1 1,1 0 0,-1 0 0,1 0 0,0 0-1,0 1 1,0-1 0,1 0 0,0 1-1,0-1 1,-1 6 0,27-10-258,-7-4-256,-1-1-1,30-12 1,-36 12 347,1 1-1,-1 0 1,1 0-1,0 1 1,0 0-1,0 1 1,0 1-1,20-1 1,-31 3 116,0-1 0,1 0 1,-1 0-1,0 0 1,0 1-1,0-1 1,0 0-1,1 1 1,-1-1-1,0 1 1,0 0-1,0-1 1,0 1-1,0 0 1,0-1-1,0 1 1,0 0-1,-1 0 1,1 0-1,0 0 0,0 0 1,-1 0-1,1 0 1,-1 0-1,2 2 1,-1 0 86,0 1 0,-1-1 0,1 1 1,0-1-1,-1 1 0,0-1 0,0 1 1,0-1-1,-1 5 0,0 0 84,0 0-1,-1-1 1,0 1-1,0 0 1,-1-1 0,0 1-1,-7 10 1,2-5-181,-2-1 1,1 0-1,-2 0 0,1-2 1,-2 1-1,1-1 0,-2-1 1,1 0-1,-1 0 0,0-2 1,-24 11-1,36-17-34,1-1 0,0 0-1,-1 0 1,1 0 0,-1 1 0,1-1-1,-1 0 1,1 0 0,-1 0 0,1 0 0,-1 0-1,0 0 1,1 0 0,-1 0 0,1 0 0,-1 0-1,1 0 1,-1 0 0,1 0 0,-1 0-1,1-1 1,-1 1 0,1 0 0,0 0 0,-1-1-1,1 1 1,-1 0 0,1-1 0,-1 1-1,1 0 1,0-1 0,-1 1 0,1 0 0,0-1-1,-1 1 1,1-1 0,3-22-2634,20-23-3923,-3 17-423,2-3-4063</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9.116"/>
    </inkml:context>
    <inkml:brush xml:id="br0">
      <inkml:brushProperty name="width" value="0.025" units="cm"/>
      <inkml:brushProperty name="height" value="0.025" units="cm"/>
      <inkml:brushProperty name="color" value="#E71224"/>
    </inkml:brush>
  </inkml:definitions>
  <inkml:trace contextRef="#ctx0" brushRef="#br0">28 1 16464,'0'0'11819,"-13"56"-10506,7-25-448,0 2-289,4 1-415,2-4-97,0-4-32,0-4-481,8-9-1056,3-8-1570,-1-5-993,-2-8-2658</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9.484"/>
    </inkml:context>
    <inkml:brush xml:id="br0">
      <inkml:brushProperty name="width" value="0.025" units="cm"/>
      <inkml:brushProperty name="height" value="0.025" units="cm"/>
      <inkml:brushProperty name="color" value="#E71224"/>
    </inkml:brush>
  </inkml:definitions>
  <inkml:trace contextRef="#ctx0" brushRef="#br0">26 0 20531,'-3'9'2969,"-4"24"-893,1 1 0,-2 41 0,6-34-1080,6 72 1,-3-109-986,-1 0 0,1 0-1,0 0 1,0 0 0,0 0 0,0 0 0,1 0 0,-1 0 0,1-1 0,0 1 0,0-1 0,1 1 0,-1-1 0,4 4-1,-5-6 0,1 0-1,-1 0 0,1 0 0,-1 0 0,1-1 1,-1 1-1,1-1 0,0 1 0,-1-1 0,1 1 1,0-1-1,0 0 0,-1 0 0,1 0 0,0 0 1,0 0-1,-1 0 0,1 0 0,0 0 0,0-1 1,-1 1-1,1-1 0,0 0 0,-1 1 0,1-1 1,-1 0-1,1 0 0,-1 0 0,1 0 0,-1 0 1,0 0-1,1 0 0,-1 0 0,2-3 0,14-13 77,-5 6-205,0 0-1,25-17 0,-34 26 107,0 0-1,1 0 0,-1 0 0,0 1 0,1-1 0,-1 1 0,1 0 0,0 0 0,-1 0 0,1 0 1,0 1-1,-1 0 0,1 0 0,0 0 0,0 0 0,-1 0 0,8 2 0,-9-1 33,0 0 1,0 0-1,-1 0 0,1 1 0,0-1 0,-1 0 1,1 1-1,-1-1 0,0 1 0,1-1 0,-1 1 1,0 0-1,0-1 0,0 1 0,0 0 0,0 0 0,0 0 1,-1 0-1,1 0 0,-1 0 0,1 0 0,-1 0 1,0 2-1,3 55 564,-3-48-543,-1 1-40,0-1 0,-1 0 0,0 1 0,-1-1 0,0 0 0,-1-1 0,0 1 0,-1-1 0,-11 20 0,12-24 0,1 0 0,-1 0 0,-1 0 0,1-1 0,-1 1 0,0-1 0,0 0 0,-1-1 0,1 1 0,-1-1 0,0 0 0,0 0 0,-1-1 0,1 0 0,-1 0 0,-13 4 0,18-7-65,1 0-1,-1 0 1,0 0 0,0 0 0,1 0-1,-1 0 1,0 0 0,0-1 0,1 1-1,-1 0 1,0-1 0,1 0-1,-1 1 1,0-1 0,1 0 0,-1 0-1,1 0 1,-1 0 0,1 0 0,0 0-1,-1 0 1,1-1 0,0 1-1,0 0 1,0-1 0,0 1 0,0-1-1,0 1 1,0-1 0,0 1 0,1-1-1,-1 0 1,1 1 0,-1-1 0,1 0-1,-1 0 1,1 1 0,0-1-1,0 0 1,0 0 0,0 0 0,1-1-1,-1-5-535,0 0-1,0 0 0,1 1 0,0-1 1,1 1-1,0-1 0,0 1 0,0 0 0,4-8 1,12-15-6975,0-1-3154</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29.851"/>
    </inkml:context>
    <inkml:brush xml:id="br0">
      <inkml:brushProperty name="width" value="0.025" units="cm"/>
      <inkml:brushProperty name="height" value="0.025" units="cm"/>
      <inkml:brushProperty name="color" value="#E71224"/>
    </inkml:brush>
  </inkml:definitions>
  <inkml:trace contextRef="#ctx0" brushRef="#br0">640 232 17104,'0'0'14926,"4"75"-14189,-4-43-737,0 2 0,-1-4 0,-1 1 0,2-6 0,0-5 0,0-6 0,0-7-673,-12-27-20659</inkml:trace>
  <inkml:trace contextRef="#ctx0" brushRef="#br0" timeOffset="1">1 4 21717,'0'0'4964,"49"2"-4900,-24-2-1857,-1-1-3973,-7-3-10601</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0.542"/>
    </inkml:context>
    <inkml:brush xml:id="br0">
      <inkml:brushProperty name="width" value="0.025" units="cm"/>
      <inkml:brushProperty name="height" value="0.025" units="cm"/>
      <inkml:brushProperty name="color" value="#E71224"/>
    </inkml:brush>
  </inkml:definitions>
  <inkml:trace contextRef="#ctx0" brushRef="#br0">0 0 16528,'0'0'9224,"3"13"-8076,13 114 875,-11-74-1040,2-1-1,28 102 0,-34-149-947,1 0 0,0-1 0,0 0 0,0 1 0,1-1 0,0 0 0,0 0 0,0 0 0,0 0 0,0-1 0,1 1 0,6 4 0,-8-7-21,0 0-1,0 0 1,0 0 0,0 0 0,0-1 0,0 1 0,0 0-1,0-1 1,1 0 0,-1 1 0,0-1 0,0 0 0,1 0 0,-1 0-1,0-1 1,0 1 0,1 0 0,-1-1 0,0 0 0,0 1 0,0-1-1,0 0 1,0 0 0,0 0 0,0 0 0,0 0 0,0-1 0,-1 1-1,4-4 1,4-3-12,-1-2-1,-1 1 1,1-1 0,-2 0-1,1 0 1,-1-1-1,-1 0 1,0 0-1,0-1 1,-1 1 0,-1-1-1,0 0 1,-1 0-1,0 0 1,0 0-1,-1-18 1,-18 105-2,15-59 0,0 65 0,2-76 0,0 1 0,0-1 0,1 1 0,0-1 0,0 1 0,1-1 0,-1 0 0,1 0 0,0 0 0,1 0 0,4 8 0,-6-11 0,0-1 0,0 0 0,1 1 0,-1-1 0,0 0 0,0 0 0,1 0 0,-1 0 0,1 0 0,-1 0 0,1 0 0,-1-1 0,1 1 0,0 0 0,-1-1 0,1 1 0,0-1 0,-1 0 0,1 1 0,0-1 0,0 0 0,-1 0 0,4-1 0,-1 0 0,-1 0 0,1 0 0,-1 0 0,1-1 0,-1 0 0,0 0 0,0 0 0,0 0 0,0 0 0,5-5 0,0-2 0,1 0 0,-2-1 0,0 0 0,0 0 0,11-21 0,-16 25-488,1 0 0,-1-1 0,0 1 1,0 0-1,-1-1 0,0 1 0,0-1 0,-1 0 0,1 1 1,-2-1-1,1 1 0,-2-13 0,-9 2-7103</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1.155"/>
    </inkml:context>
    <inkml:brush xml:id="br0">
      <inkml:brushProperty name="width" value="0.025" units="cm"/>
      <inkml:brushProperty name="height" value="0.025" units="cm"/>
      <inkml:brushProperty name="color" value="#E71224"/>
    </inkml:brush>
  </inkml:definitions>
  <inkml:trace contextRef="#ctx0" brushRef="#br0">1 1 20499,'0'0'7319,"5"12"-6678,6 16-384,-3 1 0,0 0 0,-1 0 0,-2 0 1,2 48-1,-6-34 28,0 1 352,10 66 0,-10-107-602,-1-1 0,1 0 1,-1 1-1,1-1 0,0 0 1,0 0-1,0 0 0,0 1 1,0-1-1,0 0 1,1 0-1,-1 0 0,1-1 1,-1 1-1,1 0 0,0-1 1,-1 1-1,1-1 0,3 3 1,-3-4-21,-1 0-1,0 1 1,1-1 0,-1 0-1,0 0 1,1 0 0,-1 0-1,1 0 1,-1 0 0,0 0-1,1 0 1,-1-1 0,0 1-1,1 0 1,-1-1 0,0 1-1,0-1 1,1 0 0,-1 1-1,0-1 1,0 0 0,0 0-1,0 0 1,0 0 0,0 0 0,0 0-1,0 0 1,0 0 0,0 0-1,-1 0 1,1 0 0,0 0-1,0-2 1,5-9-15,-1 1 0,0 0 0,-1-1 0,0 0 0,0 0 0,-2-1 0,1 1 0,-1 0 0,-1-1 0,-1 1 0,0-1 0,0 0 0,-1 1 0,-1-1 0,0 1 0,0 0 0,-7-17 0,9 28 0,0 0 0,0 0 0,-1 0 0,1 0 0,-1 0 0,1 0 0,-1 0 0,1 0 0,-1 0 0,0 1 0,1-1 0,-1 0 0,0 0 0,0 1 0,1-1 0,-1 0 0,0 1 0,0-1 0,0 1 0,0-1 0,0 1 0,0-1 0,0 1 0,0 0 0,0 0 0,0-1 0,0 1 0,0 0 0,-1 0 0,1 0 0,0 1 0,0 0 0,1-1 0,-1 1 0,0 0 0,0-1 0,0 1 0,1 0 0,-1 0 0,0 0 0,1 0 0,-1 0 0,1 0 0,-1-1 0,1 1 0,0 0 0,-1 1 0,1-1 0,0 0 0,0 0 0,-1 0 0,1 0 0,0 0 0,0 0 0,0 0 0,1 2 0,-1 2 0,0 0 0,0 0 0,1 0 0,0-1 0,0 1 0,0 0 0,0 0 0,1-1 0,0 1 0,0-1 0,0 1 0,0-1 0,6 8 0,-6-10 0,0-1 0,0 1 0,-1-1 0,1 1 0,1-1 0,-1 0 0,0 1 0,0-1 0,0 0 0,1 0 0,-1-1 0,0 1 0,1 0 0,-1-1 0,1 0 0,-1 1 0,1-1 0,-1 0 0,1 0 0,-1 0 0,0-1 0,1 1 0,-1-1 0,1 1 0,-1-1 0,0 0 0,1 0 0,-1 0 0,0 0 0,4-2 0,2-3 0,0 0 0,0 0 0,-1-1 0,0 0 0,0 0 0,0-1 0,-1 0 0,0 0 0,-1-1 0,0 1 0,0-1 0,-1 0 0,0 0 0,0-1 0,-1 1 0,0-1 0,2-16 0,-6 25 0,1 1 0,0 0 0,0 0 0,0 0 0,0 0 0,-1 0 0,1-1 0,0 1 0,0 0 0,0 0 0,0 0 0,-1 0 0,1 0 0,0 0 0,0 0 0,0 0 0,-1 0 0,1 0 0,0 0 0,0 0 0,-1 0 0,1 0 0,0 0 0,0 0 0,0 0 0,-1 0 0,1 0 0,0 0 0,0 0 0,0 0 0,-1 0 0,1 0 0,0 1 0,0-1 0,0 0 0,0 0 0,-1 0 0,1 0 0,0 0 0,0 1 0,0-1 0,0 0 0,0 0 0,-1 0 0,1 0 0,0 1 0,0-1 0,0 0 0,0 0 0,0 0 0,0 1 0,-9 7 0,-32 69 0,40-77-176</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7.916"/>
    </inkml:context>
    <inkml:brush xml:id="br0">
      <inkml:brushProperty name="width" value="0.025" units="cm"/>
      <inkml:brushProperty name="height" value="0.025" units="cm"/>
    </inkml:brush>
  </inkml:definitions>
  <inkml:trace contextRef="#ctx0" brushRef="#br0">1 5 1666,'0'-5'-161</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1.524"/>
    </inkml:context>
    <inkml:brush xml:id="br0">
      <inkml:brushProperty name="width" value="0.025" units="cm"/>
      <inkml:brushProperty name="height" value="0.025" units="cm"/>
      <inkml:brushProperty name="color" value="#E71224"/>
    </inkml:brush>
  </inkml:definitions>
  <inkml:trace contextRef="#ctx0" brushRef="#br0">2 1 12748,'0'0'9278,"0"10"-7249,-2 71 404,5 136 3846,-3-214-6400,0 0 0,1 0-1,-1 1 1,1-2 0,0 1-1,0 0 1,0 0 0,0 0 0,0 0-1,1-1 1,2 4 0,-4-5-34,1 0 0,0 0 0,-1 0 0,1-1 0,0 1-1,0 0 1,0-1 0,0 1 0,0-1 0,0 1 0,0-1 0,0 1 0,0-1 0,0 0 0,0 0 0,0 1-1,0-1 1,0 0 0,0 0 0,0 0 0,0 0 0,1 0 0,1-1-207,-1 0 0,1 0 1,-1 0-1,0-1 0,0 1 1,1 0-1,-1-1 0,0 0 0,0 0 1,0 1-1,-1-1 0,1 0 0,0 0 1,-1 0-1,1-1 0,-1 1 1,0 0-1,0-1 0,0 1 0,0-1 1,0 1-1,0-1 0,0-4 0,4-22-8035</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1.876"/>
    </inkml:context>
    <inkml:brush xml:id="br0">
      <inkml:brushProperty name="width" value="0.025" units="cm"/>
      <inkml:brushProperty name="height" value="0.025" units="cm"/>
      <inkml:brushProperty name="color" value="#E71224"/>
    </inkml:brush>
  </inkml:definitions>
  <inkml:trace contextRef="#ctx0" brushRef="#br0">42 89 11627,'0'0'17013,"11"3"-15694,36 7-427,-44-10-845,0 0 1,0 0 0,0-1 0,-1 1 0,1-1 0,0 0 0,0 1 0,0-1 0,0-1 0,-1 1 0,1 0-1,0-1 1,-1 1 0,1-1 0,-1 0 0,0 0 0,1 0 0,-1 0 0,0 0 0,0 0 0,-1 0 0,1-1 0,0 1-1,-1-1 1,1 0 0,-1 1 0,0-1 0,0 0 0,0 0 0,0 1 0,0-1 0,-1 0 0,1 0 0,-1 0-1,0 0 1,0 0 0,0 0 0,0 0 0,-1-5 0,0 7-48,0 0 0,0-1 0,0 1 0,0 0 0,0 0 0,0 0 0,-1-1 0,1 1 0,0 1 0,0-1 0,-1 0 0,1 0 0,-1 0 0,1 1 0,-1-1 0,1 1 0,-1-1 0,1 1 0,-1-1 0,1 1 0,-1 0 0,1 0 0,-1 0 0,0 0 0,1 0 0,-1 0 0,1 0 0,-1 1 0,0-1 0,1 0 0,-2 2 0,-3-1 0,1 0 0,-1 0 0,1 1 0,0 0 0,0 0 0,0 1 0,-8 4 0,6-1 0,1 0 0,0 0 0,0 0 0,1 1 0,-1 0 0,1 0 0,1 1 0,0-1 0,0 1 0,0 0 0,1 0 0,0 0 0,0 0 0,1 1 0,0-1 0,1 1 0,0-1 0,0 1 0,1 0 0,0-1 0,1 1 0,1 8 0,-2-13 3,1-1 0,0 0-1,0-1 1,0 1 0,0 0 0,1 0 0,-1 0 0,1-1-1,0 1 1,-1 0 0,1-1 0,0 0 0,1 1-1,-1-1 1,0 0 0,1 0 0,2 2 0,1-1 3,-1 0 0,1 0 1,0-1-1,1 1 0,-1-1 1,0 0-1,13 1 0,-8-1-52,-1-1 0,0-1 0,0 0 0,1 0 0,-1-1 0,0 0 0,0-1 0,1 0 0,-1-1-1,13-5 1,-19 6-566,1 0 0,-1-1 0,0 0-1,0 0 1,0 0 0,7-7 0,-9 7-404,0 1 1,0-1 0,0 0 0,0 0-1,-1 0 1,1 0 0,-1 0-1,0 0 1,0 0 0,0 0 0,1-6-1,-1-21-13627</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2.214"/>
    </inkml:context>
    <inkml:brush xml:id="br0">
      <inkml:brushProperty name="width" value="0.025" units="cm"/>
      <inkml:brushProperty name="height" value="0.025" units="cm"/>
      <inkml:brushProperty name="color" value="#E71224"/>
    </inkml:brush>
  </inkml:definitions>
  <inkml:trace contextRef="#ctx0" brushRef="#br0">56 23 16528,'0'0'7110,"-53"-22"-4291,51 22-1346,9 9-1473,11 3-32,6-1-1153,6 2-1441,1-4-1794,1 3-1666</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2.568"/>
    </inkml:context>
    <inkml:brush xml:id="br0">
      <inkml:brushProperty name="width" value="0.025" units="cm"/>
      <inkml:brushProperty name="height" value="0.025" units="cm"/>
      <inkml:brushProperty name="color" value="#E71224"/>
    </inkml:brush>
  </inkml:definitions>
  <inkml:trace contextRef="#ctx0" brushRef="#br0">128 0 15631,'0'0'15748,"-9"6"-14579,-8 7-1078,0 0 1,-18 19-1,30-28-95,1 1 0,-1 0 1,1-1-1,0 1 0,0 1 1,1-1-1,0 0 1,0 1-1,0 0 0,0 0 1,1 0-1,0 0 0,0 0 1,-1 9-1,3-15 4,1 1 0,-1 0 0,1 0 0,-1-1 0,0 1 0,1 0 0,-1 0 0,1-1 0,-1 1 0,1-1 0,0 1 0,-1 0 0,1-1 0,0 1 0,-1-1 0,1 0 0,0 1 0,-1-1 0,1 1 0,0-1 0,0 0 0,0 0 0,-1 1 0,1-1 0,0 0 0,0 0 0,0 0 0,0 0 0,-1 0 0,3 0 0,34 0 0,-26 0 0,57-2-716,-35 0-47,1 2 0,48 5-1,-81-5 801,0 0 0,1 0 0,-1 0-1,0 1 1,0-1 0,1 0 0,-1 1-1,0-1 1,0 1 0,1-1 0,-1 1 0,0 0-1,0-1 1,0 1 0,0 0 0,0 0-1,0 0 1,0 0 0,0 0 0,-1 0-1,1 0 1,0 0 0,0 0 0,-1 0-1,1 0 1,-1 1 0,1-1 0,-1 0-1,0 0 1,1 1 0,-1-1 0,0 0-1,0 1 1,0-1 0,0 0 0,0 0-1,0 1 1,0-1 0,0 0 0,-1 3-1,0 0 89,0 0 0,-1 0 0,1 0 0,-1 0 0,0-1 0,0 1 0,0-1-1,-1 1 1,1-1 0,-1 0 0,-5 5 0,-5 4-125,-1 0 0,-1-1 0,0-1 0,0-1 0,-1 0 0,0-1 0,-1-1 0,0 0 0,0-1 0,0-1 0,-21 3 0,38-8-52,-1 1 0,1-1 1,-1 0-1,1 0 0,-1 0 0,0 0 1,1 0-1,-1 0 0,1 0 0,-1 0 0,0 0 1,1 0-1,-1 0 0,1-1 0,-1 1 0,1 0 1,-1 0-1,1-1 0,-1 1 0,1 0 1,-1 0-1,1-1 0,-1 1 0,1-1 0,-1 1 1,1 0-1,0-1 0,-1 1 0,1-1 1,-1 1-1,1-1 0,0 1 0,0-1 0,-1 1 1,1-1-1,-1-14-4660,2 7 1252,-1-13-12929</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2.935"/>
    </inkml:context>
    <inkml:brush xml:id="br0">
      <inkml:brushProperty name="width" value="0.025" units="cm"/>
      <inkml:brushProperty name="height" value="0.025" units="cm"/>
      <inkml:brushProperty name="color" value="#E71224"/>
    </inkml:brush>
  </inkml:definitions>
  <inkml:trace contextRef="#ctx0" brushRef="#br0">0 85 15951,'0'0'13677,"64"28"-13229,-7-28-255,13-3-129,3-11-353,1-6-1761,-9-3-1953,-8-2-1891,-15-2-6822</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3.289"/>
    </inkml:context>
    <inkml:brush xml:id="br0">
      <inkml:brushProperty name="width" value="0.025" units="cm"/>
      <inkml:brushProperty name="height" value="0.025" units="cm"/>
      <inkml:brushProperty name="color" value="#E71224"/>
    </inkml:brush>
  </inkml:definitions>
  <inkml:trace contextRef="#ctx0" brushRef="#br0">1 59 11179,'0'0'15081,"14"-8"-14569,-3 1-419,-2 2-46,0 0 1,0 0 0,0 1 0,0 0 0,1 0 0,-1 1 0,1 0-1,0 1 1,11-2 0,-10 3 19,12-1 55,1 1 1,44 2 0,-63 0-65,1-1 0,-1 1-1,1 0 1,-1 0 0,0 1-1,1 0 1,-1 0 0,0 0-1,0 1 1,0-1 0,0 1-1,-1 0 1,1 1 0,-1-1 0,0 1-1,0 0 1,7 8 0,-9-8 12,0-1 0,-1 0 1,1 1-1,-1 0 1,0-1-1,0 1 0,0 0 1,0-1-1,-1 1 1,1 0-1,-1 0 0,0 0 1,0 0-1,-1-1 0,1 1 1,-1 0-1,0 0 1,0-1-1,0 1 0,0 0 1,-1-1-1,1 1 1,-1-1-1,0 0 0,0 1 1,-3 3-1,-8 9 424,1 0 0,-2-1 0,-26 23-1,28-26-418,-69 67-1231,5 2-3315,69-73-3355</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3.997"/>
    </inkml:context>
    <inkml:brush xml:id="br0">
      <inkml:brushProperty name="width" value="0.025" units="cm"/>
      <inkml:brushProperty name="height" value="0.025" units="cm"/>
      <inkml:brushProperty name="color" value="#E71224"/>
    </inkml:brush>
  </inkml:definitions>
  <inkml:trace contextRef="#ctx0" brushRef="#br0">1 103 6726,'0'0'8883,"0"-9"-6491,0-1-2977,0-16 4979,0 17 360,0 32-2630,0-10-1630,3 69 862,-3-75-1280,1 1 1,0-1 0,1 0 0,0 0 0,0 0 0,0 0 0,1 0 0,5 10 0,-7-16-53,0 0 1,0 0 0,0 0 0,-1 0 0,1 0 0,0 0-1,0-1 1,1 1 0,-1 0 0,0-1 0,0 1 0,0-1 0,0 1-1,1-1 1,-1 1 0,0-1 0,0 0 0,1 1 0,-1-1-1,0 0 1,1 0 0,-1 0 0,0 0 0,0 0 0,1-1-1,-1 1 1,0 0 0,1 0 0,-1-1 0,0 1 0,0-1 0,0 1-1,0-1 1,3-1 0,34-29 579,-6-5-565,32-48 0,-2 2-53,-61 81 14,-1 0 0,1 0 0,0 1 0,-1-1 0,1 0 0,0 0 0,0 1 0,-1-1 0,1 0 0,0 1 0,0-1 0,0 0 0,0 1 0,0-1 0,0 1 0,0 0 0,0-1 0,0 1 0,0 0 0,0 0 0,1-1 0,-1 2 0,0-1 0,0 0 0,-1 1 0,1-1 0,0 1 0,-1-1 0,1 1 0,0-1 0,-1 1 0,1 0 0,-1-1 0,1 1 0,-1 0 0,1-1 0,-1 1 0,0 0 0,1 0 0,-1-1 0,0 1 0,1 0 0,-1 1 0,8 55 0,-7-45 0,1 30 0,-3-31 0,1-1 0,1 1 0,0-1 0,0 1 0,1-1 0,0 1 0,7 16 0,-9-26 0,1-1 0,0 1 0,-1 0 0,1-1 0,0 1 0,0-1 0,-1 1 0,1-1 0,0 1 0,0-1 0,0 1 0,0-1 0,-1 0 0,1 1 0,0-1 0,0 0 0,0 0 0,0 0 0,0 0 0,0 0 0,0 0 0,0 0 0,0 0 0,0 0 0,0 0 0,0-1 0,0 1 0,-1 0 0,1 0 0,0-1 0,0 1 0,0-1 0,0 1 0,-1-1 0,1 1 0,0-1 0,0 0 0,-1 1 0,1-1 0,0-1 0,34-29 0,-33 29 0,87-107 0,-31 34 0,-58 74 0,0 1 0,0-1 0,0 1 0,1-1 0,-1 1 0,0-1 0,0 1 0,1-1 0,-1 1 0,1-1 0,-1 1 0,0-1 0,1 1 0,-1-1 0,1 1 0,-1 0 0,1-1 0,-1 1 0,1 0 0,-1 0 0,1-1 0,-1 1 0,1 0 0,0 0 0,-1 0 0,1 0 0,-1 0 0,1 0 0,-1-1 0,1 1 0,0 1 0,-1-1 0,1 0 0,-1 0 0,1 0 0,0 0 0,-1 0 0,1 0 0,-1 1 0,1-1 0,-1 0 0,1 0 0,0 1 0,0 2 0,1-1 0,-1 1 0,0-1 0,-1 1 0,1 0 0,0-1 0,-1 1 0,1 0 0,-1 0 0,0 2 0,-3 73 0,0-57 59,2-16-106,0 0 0,0 0 0,0 0 0,1 0 0,0 0 1,0-1-1,0 1 0,1 7 0,0-12-146,-1 1 1,1-1-1,-1 0 0,1 1 1,-1-1-1,0 1 0,1-1 1,-1 0-1,1 0 0,0 1 1,-1-1-1,1 0 0,-1 0 1,1 0-1,-1 1 0,1-1 1,0 0-1,-1 0 0,1 0 1,-1 0-1,1 0 0,0 0 1,-1 0-1,1 0 0,-1-1 1,1 1-1,-1 0 1,1 0-1,0 0 0,-1-1 1,1 1-1,-1 0 0,1 0 1,-1-1-1,1 0 0,20-10-5614,5-7-2996</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4.368"/>
    </inkml:context>
    <inkml:brush xml:id="br0">
      <inkml:brushProperty name="width" value="0.025" units="cm"/>
      <inkml:brushProperty name="height" value="0.025" units="cm"/>
      <inkml:brushProperty name="color" value="#E71224"/>
    </inkml:brush>
  </inkml:definitions>
  <inkml:trace contextRef="#ctx0" brushRef="#br0">161 69 17104,'0'0'9017,"-10"-2"-5697,6 2-3206,0-1-1,1 0 1,-1 1 0,0 0-1,0 0 1,1 0-1,-1 1 1,0-1-1,1 1 1,-1 0 0,0 0-1,1 0 1,-1 0-1,1 0 1,-1 1-1,1 0 1,0 0 0,-1 0-1,1 0 1,0 0-1,1 1 1,-1-1-1,0 1 1,1 0 0,-1 0-1,1 0 1,0 0-1,-4 6 1,-3 5-104,1 0 0,0 0 0,-8 23 0,14-33-10,0 1-1,0 0 1,1 0-1,-1 0 1,1 0-1,1 0 1,-1 0-1,1 0 1,-1 1-1,2-1 1,-1 0-1,0 0 1,1 0-1,0 0 1,2 6-1,-2-9 1,1 0 0,-1 0 0,1-1 0,0 1 0,-1 0 0,1-1 0,0 1 0,0-1 0,0 0 0,0 1 0,0-1 0,0 0 0,0 0 0,1-1 0,-1 1 0,0 0 0,1-1 0,-1 1 0,0-1 0,1 0 0,-1 0 0,0 0 0,1 0 0,-1 0 0,0 0 0,1-1 0,-1 1 0,0-1 0,1 0 0,1-1 0,6 0 0,-1-1 0,0 0 0,0-1 0,0 0 0,-1 0 0,10-7 0,-5 1 0,0-2 0,-1 1 0,0-2 0,-1 1 0,0-2 0,-1 1 0,-1-2 0,0 1 0,-1-1 0,0 0 0,-1-1 0,-1 0 0,-1 0 0,0 0 0,-1-1 0,3-24 0,-40 123 0,27-65 0,1 1 0,1 0 0,0-1 0,1 1 0,1 1 0,0 25 0,3-42-132,-1 0 0,1 0 0,-1 1 1,1-1-1,0 0 0,0 0 0,0 0 0,0 0 0,0 0 0,1 0 1,-1 0-1,0 0 0,1-1 0,0 1 0,-1 0 0,1-1 0,0 1 1,0-1-1,0 0 0,0 0 0,0 0 0,0 0 0,0 0 0,0 0 1,0 0-1,0 0 0,1-1 0,-1 1 0,0-1 0,0 0 0,1 0 1,-1 0-1,0 0 0,3 0 0,3 0-948,0 0-1,0 0 1,1-1-1,-1-1 1,0 1-1,0-1 1,0 0 0,13-6-1,9-10-11357</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4.858"/>
    </inkml:context>
    <inkml:brush xml:id="br0">
      <inkml:brushProperty name="width" value="0.025" units="cm"/>
      <inkml:brushProperty name="height" value="0.025" units="cm"/>
      <inkml:brushProperty name="color" value="#E71224"/>
    </inkml:brush>
  </inkml:definitions>
  <inkml:trace contextRef="#ctx0" brushRef="#br0">231 0 14798,'0'0'16730,"-4"13"-15651,-12 32-1056,-1 0 0,-3-1-1,-1-2 1,-2 0 0,-2-1 0,-38 46 0,38-65-4900,15-23 556,5-16 323,4-13-4229,1-6-2893</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5.196"/>
    </inkml:context>
    <inkml:brush xml:id="br0">
      <inkml:brushProperty name="width" value="0.025" units="cm"/>
      <inkml:brushProperty name="height" value="0.025" units="cm"/>
      <inkml:brushProperty name="color" value="#E71224"/>
    </inkml:brush>
  </inkml:definitions>
  <inkml:trace contextRef="#ctx0" brushRef="#br0">0 23 9673,'0'0'12076,"65"-23"-9834,-46 45-705,4 5-1024,-2 1-353,2 3-128,-1-4 0,-1-2-288,0-5-1730,3-6-2146,0-6-1762,-1-8-5989</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8.272"/>
    </inkml:context>
    <inkml:brush xml:id="br0">
      <inkml:brushProperty name="width" value="0.025" units="cm"/>
      <inkml:brushProperty name="height" value="0.025" units="cm"/>
    </inkml:brush>
  </inkml:definitions>
  <inkml:trace contextRef="#ctx0" brushRef="#br0">61 126 897,'144'-64'4217,"-71"30"4501,-17 6 1745,-57 33-4186,-12 11-5125,-17 16-1529,-14 5 442,-2-3 0,-68 39 0,62-41-52,22-6 295,30-25-294,0-1 1,-1 1-1,1-1 0,0 1 1,-1-1-1,1 1 0,0-1 1,0 1-1,-1-1 1,1 1-1,0-1 0,0 1 1,0-1-1,0 1 0,0 0 1,0-1-1,0 1 0,0-1 1,0 1-1,0 0 0,0-1 1,0 1-1,0-1 1,0 1-1,1-1 0,-1 1 1,0 0-1,0-1 0,1 1 1,-1-1-1,0 1 0,1-1 1,-1 0-1,0 1 0,1-1 1,-1 1-1,1-1 0,-1 0 1,1 1-1,-1-1 1,1 0-1,-1 1 0,1-1 1,-1 0-1,1 0 0,-1 1 1,1-1-1,-1 0 0,1 0 1,0 0-1,-1 0 0,1 0 1,-1 0-1,1 0 1,0 0-1,-1 0 0,1 0 1,-1 0-1,2-1 0,36 5 27,0-3-1,54-4 1,-54 0-357,0 3-1,57 5 1,-74 1-2144,-12-3-1285,2-1-4800</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5.673"/>
    </inkml:context>
    <inkml:brush xml:id="br0">
      <inkml:brushProperty name="width" value="0.025" units="cm"/>
      <inkml:brushProperty name="height" value="0.025" units="cm"/>
      <inkml:brushProperty name="color" value="#E71224"/>
    </inkml:brush>
  </inkml:definitions>
  <inkml:trace contextRef="#ctx0" brushRef="#br0">39 96 16944,'0'0'7634,"-5"11"-6492,-2 7-798,1 1 0,0 0 0,2 0 0,0 0 0,1 0 0,0 37 0,3-44-290,-1-3 6,1-1 0,1 1 1,-1 0-1,1 0 0,1 0 1,2 8-1,-3-15-146,-1 0-1,1-1 1,0 1-1,0 0 1,0 0 0,0-1-1,0 1 1,1-1-1,-1 1 1,0-1 0,1 1-1,-1-1 1,1 0 0,-1 0-1,1 0 1,0 0-1,0 0 1,-1 0 0,1 0-1,0 0 1,0-1 0,0 1-1,0-1 1,0 0-1,0 1 1,0-1 0,0 0-1,0 0 1,0 0 0,0 0-1,0 0 1,-1-1-1,4 0 1,0 0-451,0-1 1,0 0-1,0 0 1,0 0-1,0-1 0,-1 1 1,1-1-1,-1-1 1,0 1-1,0 0 1,0-1-1,0 0 0,0 0 1,-1 0-1,6-9 1,4-7-1380,-1 0-1,12-27 1,-13 18 2764,0-1 0,8-41 0,8-24 6746,-28 121-2885,0 23-3621,-1-31-755,-8 84 2580,10-101-2884,0 0 0,0 0 0,0 0 0,0-1 1,0 1-1,0 0 0,0 0 0,0 0 0,1 0 0,-1 0 0,0 0 0,0-1 0,1 1 0,-1 0 0,1 0 0,-1 0 0,1-1 0,-1 1 1,1 0-1,-1-1 0,1 1 0,0 0 0,-1-1 0,1 1 0,0-1 0,-1 1 0,1-1 0,0 1 0,0-1 0,0 0 0,-1 1 0,1-1 0,0 0 1,0 0-1,0 1 0,0-1 0,0 0 0,-1 0 0,1 0 0,0 0 0,0 0 0,0 0 0,0-1 0,0 1 0,0 0 0,0 0 0,-1-1 1,1 1-1,0 0 0,1-1 0,4-1 73,-1-1 1,0 1-1,0-1 0,1 0 1,-1 0-1,7-6 1,12-14-83,-2-2 1,27-35-1,-14 15-28,-35 45 8,1-1 0,-1 0 0,0 1 0,0-1 0,0 1 0,1-1 0,-1 1 0,0-1 0,1 1 0,-1-1 0,0 1 0,1 0 0,-1-1 0,1 1 0,-1-1 0,0 1 0,1 0 0,-1-1 0,1 1 0,-1 0 0,1 0 0,-1-1 0,1 1 0,0 0 0,-1 0 0,1 0 0,-1 0 0,1 0 0,-1 0 0,1 0 0,0 0 0,-1 0 0,1 0 0,-1 0 0,1 0 0,-1 0 0,1 0 0,-1 0 0,1 0 0,0 1 0,3 26 0,-13 39 0,7-55 0,-1 0 0,2 0 0,-2 20 0,3-31 0,0 0 0,0 1 0,0-1 0,0 0 0,0 1 0,0-1 0,0 0 0,0 1 0,0-1 0,0 0 0,0 1 0,0-1 0,0 0 0,0 0 0,0 1 0,0-1 0,0 0 0,0 1 0,1-1 0,-1 0 0,0 0 0,0 1 0,0-1 0,1 0 0,-1 0 0,0 1 0,0-1 0,0 0 0,1 0 0,-1 0 0,0 1 0,0-1 0,1 0 0,-1 0 0,0 0 0,1 0 0,-1 0 0,0 0 0,1 0 0,-1 1 0,0-1 0,0 0 0,1 0 0,-1 0 0,0 0 0,1 0 0,-1 0 0,0-1 0,1 1 0,-1 0 0,0 0 0,1 0 0,-1 0 0,0 0 0,0 0 0,1 0 0,-1-1 0,0 1 0,0 0 0,1 0 0,-1-1 0,14-10 0,-14 11 0,20-21 0,34-46 0,-42 50 0,1 0 0,1 0 0,0 1 0,32-26 0,-46 42 0,1-1 0,-1 1 0,0 0 0,1-1 0,-1 1 0,0 0 0,1 0 0,-1-1 0,1 1 0,-1 0 0,1 0 0,-1 0 0,1-1 0,-1 1 0,1 0 0,-1 0 0,1 0 0,-1 0 0,1 0 0,-1 0 0,1 0 0,-1 0 0,1 0 0,-1 0 0,1 0 0,-1 1 0,0-1 0,1 0 0,-1 0 0,1 0 0,-1 1 0,1-1 0,-1 0 0,1 1 0,6 19 0,-7 38 0,0-45 0,-2 7 0,2-16 0,-1 1 0,0 0 0,1 0 0,0 0 0,1 0 0,-1-1 0,1 1 0,1 8 0,8-12-2036,5-12-5617,-5-6-435</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6.028"/>
    </inkml:context>
    <inkml:brush xml:id="br0">
      <inkml:brushProperty name="width" value="0.025" units="cm"/>
      <inkml:brushProperty name="height" value="0.025" units="cm"/>
      <inkml:brushProperty name="color" value="#E71224"/>
    </inkml:brush>
  </inkml:definitions>
  <inkml:trace contextRef="#ctx0" brushRef="#br0">12 93 20083,'0'0'7303,"-11"-56"-5638,11 43-1216,0 5-449,0-1-2402,0 3-4901</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6.600"/>
    </inkml:context>
    <inkml:brush xml:id="br0">
      <inkml:brushProperty name="width" value="0.025" units="cm"/>
      <inkml:brushProperty name="height" value="0.025" units="cm"/>
      <inkml:brushProperty name="color" value="#E71224"/>
    </inkml:brush>
  </inkml:definitions>
  <inkml:trace contextRef="#ctx0" brushRef="#br0">1 1 5926,'0'0'24140,"0"12"-23339,1 189 683,-1-198-1527,0-1 1,0 1 0,1 0 0,-1 0 0,1 0-1,0-1 1,0 1 0,0 0 0,0-1-1,0 1 1,3 4 0,10 3-2754,6-13-4156,-12-5-955</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6.940"/>
    </inkml:context>
    <inkml:brush xml:id="br0">
      <inkml:brushProperty name="width" value="0.025" units="cm"/>
      <inkml:brushProperty name="height" value="0.025" units="cm"/>
      <inkml:brushProperty name="color" value="#E71224"/>
    </inkml:brush>
  </inkml:definitions>
  <inkml:trace contextRef="#ctx0" brushRef="#br0">1 20 20980,'0'0'6886,"67"-18"-21203,-46 17 4003</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7.308"/>
    </inkml:context>
    <inkml:brush xml:id="br0">
      <inkml:brushProperty name="width" value="0.025" units="cm"/>
      <inkml:brushProperty name="height" value="0.025" units="cm"/>
      <inkml:brushProperty name="color" value="#E71224"/>
    </inkml:brush>
  </inkml:definitions>
  <inkml:trace contextRef="#ctx0" brushRef="#br0">35 29 11243,'0'0'12652,"10"-4"-10629,-5 2-1813,4-2 370,0 0 0,0 1 0,1 0 1,0 0-1,0 1 0,19-2 0,-28 5-535,0 0 1,0-1 0,1 1 0,-1 0 0,0 0 0,0 0 0,0 0 0,0 0 0,0 0 0,0 0 0,0 0 0,0 0 0,-1 0-1,1 0 1,0 1 0,-1-1 0,1 0 0,0 1 0,-1-1 0,0 0 0,1 1 0,-1-1 0,0 1 0,0-1 0,0 1-1,0-1 1,0 0 0,0 1 0,0-1 0,0 1 0,-1 1 0,-5 51 1063,-4-27-1109,0 0 0,-2-1 0,-1 0 0,-17 26 0,12-23 0,1 2 0,-16 41 0,33-70 0,-1 0 0,0 0 0,1 0 0,-1 0 0,1 0 0,-1 0 0,1 0 0,0 0 0,0 0 0,0 0 0,0 0 0,0 0 0,1 0 0,0 4 0,0-5 0,-1 0 0,1 0 0,-1 0 0,1 0 0,0-1 0,0 1 0,-1 0 0,1 0 0,0 0 0,0-1 0,0 1 0,0 0 0,0-1 0,0 1 0,0-1 0,0 1 0,0-1 0,0 1 0,2-1 0,4 1 0,-1 0 0,1-1 0,0 0 0,-1 0 0,1-1 0,-1 0 0,14-3 0,6-4 0,-1-1 0,1-1 0,-2-1 0,1-2 0,-1 0 0,-1-1 0,-1-2 0,26-21 0,-45 34-667,0-1 0,1 1 0,-1-1-1,-1 0 1,1 1 0,0-1 0,3-9 0,-5 12 349,-1-1 0,1 0 1,-1 1-1,1-1 0,-1 1 0,1-1 0,-1 1 1,0-1-1,0 0 0,0 1 0,0-1 1,0 0-1,0 1 0,0-1 0,-1 0 0,1 1 1,-1-1-1,1 1 0,-1-1 0,1 1 1,-1-1-1,0 1 0,0-1 0,0 1 0,0 0 1,-2-3-1,-15-8-6905</inkml:trace>
  <inkml:trace contextRef="#ctx0" brushRef="#br0" timeOffset="1">73 155 10346,'0'0'11691,"49"0"-11691,-10-4-1858,1-1-1537,2 1-2467</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7.660"/>
    </inkml:context>
    <inkml:brush xml:id="br0">
      <inkml:brushProperty name="width" value="0.025" units="cm"/>
      <inkml:brushProperty name="height" value="0.025" units="cm"/>
      <inkml:brushProperty name="color" value="#E71224"/>
    </inkml:brush>
  </inkml:definitions>
  <inkml:trace contextRef="#ctx0" brushRef="#br0">122 132 12300,'0'0'17883,"3"-10"-16527,7-14-755,25-45-1,-35 68-598,1 0-1,0 0 0,-1 0 1,1 0-1,-1 0 0,1 0 1,-1 0-1,0 0 0,1 0 1,-1 0-1,0 0 0,0 0 1,1 0-1,-1-1 0,0 1 1,0 0-1,0 0 0,-1 0 1,1-2-1,0 3-1,-1-1 1,1 1-1,-1-1 0,1 1 0,-1 0 1,1-1-1,-1 1 0,1 0 0,-1-1 1,1 1-1,-1 0 0,0-1 0,1 1 1,-1 0-1,1 0 0,-1 0 1,0 0-1,1 0 0,-1 0 0,0 0 1,1 0-1,-1 0 0,1 0 0,-2 0 1,-2 1-2,-1-1 0,1 1 0,0 1 1,0-1-1,0 0 0,-1 1 0,2 0 1,-8 4-1,0 3 1,0 0 0,1 1 0,0 0 0,1 0 0,0 1 0,1 0 0,0 1 0,-7 13 0,11-18 0,1-1 0,0 1 0,0 0 0,0 0 0,1 0 0,0 0 0,1 0 0,-1 1 0,1-1 0,1 0 0,-1 1 0,1-1 0,0 1 0,1-1 0,0 0 0,0 1 0,3 7 0,-2-12 1,0 0 0,0 1 0,0-1 0,0 0 0,1 0 0,-1 0 0,1-1-1,0 1 1,0-1 0,0 1 0,0-1 0,0 0 0,1 0 0,-1 0 0,1-1 0,-1 1 0,1-1 0,0 0 0,-1 0 0,1 0 0,0 0-1,7 0 1,7 0-27,0 0-1,0-1 0,26-3 1,10-9-1861,-19-3-3257,6-9-5581</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9.160"/>
    </inkml:context>
    <inkml:brush xml:id="br0">
      <inkml:brushProperty name="width" value="0.025" units="cm"/>
      <inkml:brushProperty name="height" value="0.025" units="cm"/>
      <inkml:brushProperty name="color" value="#E71224"/>
    </inkml:brush>
  </inkml:definitions>
  <inkml:trace contextRef="#ctx0" brushRef="#br0">0 203 7911,'0'0'12273,"6"10"-11194,11 24-210,-2 1 0,-1 1-1,-2 0 1,11 54 0,21 165 1085,-34-192-1494,-8-57 105,0-7-194,3-16-44,2-32-159,-4 7-131,-2 0 1,-2 0-1,-2-1 0,-1 1 1,-3 1-1,-1-1 0,-27-79 1,34 118-302,0 6 71,4 14-22,11 28 129,-7-32 78,0 0 0,1-1 0,0 0 1,1 0-1,0-1 0,1 0 0,0-1 0,20 17 1,-26-24 27,0-1 0,-1 1 0,1-1 0,0 0 0,0 0 0,0-1 0,0 1 1,1-1-1,-1 0 0,0 0 0,0 0 0,1-1 0,-1 0 0,1 1 0,-1-1 1,0-1-1,1 1 0,-1-1 0,0 0 0,1 0 0,-1 0 0,0 0 0,0-1 1,0 1-1,0-1 0,0 0 0,0-1 0,0 1 0,-1-1 0,1 1 0,-1-1 0,0 0 1,4-4-1,6-8 146,0-1 0,-1-1 1,-1 0-1,-1 0 0,0-1 1,-1 0-1,-1-1 0,-1 0 1,0 0-1,-2 0 0,0-1 1,-1 0-1,-1 0 0,-1 0 1,0 0-1,-2-1 0,-1 1 1,-5-40-1,4 54-166,0 1 0,0 0 0,0-1 0,-1 1 0,1 0 0,-7-8 0,9 12 0,-1 0 0,1 1 0,-1-1 0,1 0 0,-1 0 0,1 0 0,-1 0 0,0 1 0,1-1 0,-1 0 0,0 1 0,0-1 0,1 1 0,-1-1 0,0 1 0,0-1 0,0 1 0,0-1 0,0 1 0,0 0 0,0-1 0,0 1 0,1 0 0,-1 0 0,0 0 0,0 0 0,0 0 0,0 0 0,0 0 0,0 0 0,0 0 0,0 0 0,0 1 0,0-1 0,0 0 0,0 1 0,0-1 0,0 0 0,0 1 0,0-1 0,1 1 0,-1 0 0,0-1 0,0 1 0,1 0 0,-2 0 0,-3 9 0,1-1 0,0 1 0,0 0 0,1 0 0,0 1 0,1-1 0,0 1 0,0-1 0,1 17 0,0-15 0,-5 54 0,4-1 0,7 82 0,-4-138 0,0 1 0,0-1 0,1 0 0,0 1 0,1-1 0,0 0 0,0-1 0,1 1 0,6 10 0,-8-15 0,0-1 0,1 0 0,-1-1 0,1 1 0,0 0 0,0-1 0,0 1 0,0-1 0,1 0 0,-1 0 0,0 0 0,1-1 0,-1 1 0,1-1 0,0 0 0,-1 1 0,1-2 0,0 1 0,0 0 0,0-1 0,0 0 0,0 0 0,-1 0 0,9-1 0,0-2 0,1 0 0,-1-1 0,0 0 0,0-1 0,0-1 0,0 1 0,-1-2 0,0 0 0,0 0 0,-1-1 0,0 0 0,10-11 0,-8 8 0,-1 0 0,0-2 0,-1 1 0,0-2 0,-1 1 0,-1-1 0,0 0 0,0-1 0,6-19 0,-12 26 0,-1 1 0,1-1 0,-1 0 0,-1 0 0,0-14 0,0 21 0,0 0 0,0 0 0,0 0 0,0 0 0,-1-1 0,1 1 0,0 0 0,-1 0 0,1 0 0,-1 0 0,1 0 0,-1 0 0,1 0 0,-1 0 0,0 0 0,1 0 0,-1 1 0,0-1 0,-1-1 0,1 2 0,0-1 0,0 1 0,-1 0 0,1 0 0,0 0 0,0 0 0,0 0 0,-1 0 0,1 1 0,0-1 0,0 0 0,0 1 0,0-1 0,0 0 0,0 1 0,0 0 0,0-1 0,0 1 0,0-1 0,0 1 0,0 0 0,0 0 0,-1 1 0,-6 6 0,0 0 0,1 0 0,1 1 0,-1 0 0,2 0 0,-1 1 0,1-1 0,0 1 0,1 0 0,0 1 0,1-1 0,0 0 0,1 1 0,0 0 0,0 0 0,1 0 0,1 0 0,0 0 0,2 14 0,-1-22-7,0 0-1,0 0 1,0 0-1,1 0 1,-1 0-1,1-1 1,0 1-1,0-1 1,0 1-1,0-1 1,1 0-1,-1 1 1,1-1 0,-1 0-1,1-1 1,0 1-1,-1 0 1,1-1-1,0 0 1,0 1-1,0-1 1,0 0-1,0-1 1,0 1-1,1 0 1,3-1 0,13 3-271,0-2 1,1 0 0,20-2 0,-20 0-249,-10 1-1028,0-1 1,0 0-1,0-1 1,0 0-1,16-6 1,9-6-9263</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39.696"/>
    </inkml:context>
    <inkml:brush xml:id="br0">
      <inkml:brushProperty name="width" value="0.025" units="cm"/>
      <inkml:brushProperty name="height" value="0.025" units="cm"/>
      <inkml:brushProperty name="color" value="#E71224"/>
    </inkml:brush>
  </inkml:definitions>
  <inkml:trace contextRef="#ctx0" brushRef="#br0">20 69 21973,'0'0'1836,"-4"9"-160,1 2-1320,-1-1 0,2 1-1,-1 0 1,2 0 0,-1 0-1,1 0 1,1 0 0,0 1-1,2 10 1,-2-18-303,0-1 1,1 0-1,-1 0 1,1 0-1,-1 0 0,1 0 1,0 0-1,0 0 0,0-1 1,1 1-1,-1 0 0,1 0 1,-1-1-1,1 1 0,0-1 1,0 1-1,0-1 0,0 0 1,1 0-1,-1 0 1,1 0-1,-1 0 0,1-1 1,0 1-1,-1-1 0,1 0 1,0 1-1,0-1 0,0-1 1,0 1-1,0 0 0,0-1 1,0 1-1,0-1 0,0 0 1,0 0-1,0 0 1,0 0-1,1-1 0,-1 1 1,3-2-1,1-1 13,1 1-1,-1-1 1,0-1 0,-1 1-1,1-1 1,-1 0 0,1-1 0,-1 0-1,0 0 1,-1 0 0,1-1-1,8-11 1,6-9 249,25-45 0,-35 51-315,-8 16 0,-1 0 0,1 0 0,0 1 0,0-1 0,0 0 0,0 1 0,1 0 0,-1-1 0,1 1 0,4-3 0,-6 10 0,0 0 0,0 0 0,0 1 0,0-1 0,-1 0 0,1 1 0,-1 5 0,0-10 0,3 136 0,-4-136 0,1 1 0,0 0 0,0-1 0,0 1 0,0 0 0,1-1 0,-1 1 0,0-1 0,0 1 0,0 0 0,0-1 0,1 1 0,-1-1 0,0 1 0,1 0 0,-1-1 0,0 1 0,1-1 0,-1 1 0,1-1 0,-1 1 0,0-1 0,1 0 0,-1 1 0,1-1 0,0 1 0,-1-1 0,1 0 0,-1 0 0,1 1 0,-1-1 0,1 0 0,0 0 0,-1 0 0,1 1 0,0-1 0,-1 0 0,1 0 0,0 0 0,-1 0 0,1 0 0,0 0 0,-1-1 0,1 1 0,-1 0 0,1 0 0,0 0 0,-1-1 0,1 1 0,-1 0 0,1 0 0,-1-1 0,1 1 0,0-1 0,-1 1 0,0 0 0,1-1 0,-1 1 0,1-1 0,0 0 0,30-31 0,8-16 0,-25 28 0,1 1 0,1 0 0,0 2 0,1-1 0,37-26 0,-53 43 0,1 0 0,0-1 0,0 1 0,0 0 0,0 0 0,0 0 0,0 0 0,1 1 0,-1-1 0,0 0 0,0 1 0,1 0 0,-1-1 0,0 1 0,0 0 0,1 0 0,-1 1 0,3-1 0,-4 1 0,1 0 0,-1 0 0,1-1 0,-1 1 0,0 0 0,0 0 0,1 1 0,-1-1 0,0 0 0,0 0 0,0 0 0,0 1 0,0-1 0,0 1 0,-1-1 0,1 1 0,0-1 0,-1 1 0,1 2 0,2 9 0,-1 0 0,-1 0 0,0 1 0,-2 26 0,1-20 0,0-5 28,1-10-54,0 0 0,-1 0-1,1 0 1,-1 0-1,-1 0 1,1 0-1,-1 0 1,0 0 0,0 0-1,0 0 1,-1 0-1,1 0 1,-5 6-1,6-11-192,0 0-1,-1 1 0,1-1 0,0 0 1,0 0-1,-1 0 0,1 0 1,0 0-1,-1 0 0,1 0 0,0 0 1,-1 0-1,1-1 0,0 1 1,0 0-1,-1 0 0,1 0 0,0 0 1,-1 0-1,1 0 0,0-1 1,0 1-1,-1 0 0,1 0 0,0 0 1,0-1-1,-1 1 0,1 0 1,0 0-1,0-1 0,0 1 0,0 0 1,-1 0-1,1-1 0,0 1 1,0 0-1,0-1 0,-6-15-9410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0.035"/>
    </inkml:context>
    <inkml:brush xml:id="br0">
      <inkml:brushProperty name="width" value="0.025" units="cm"/>
      <inkml:brushProperty name="height" value="0.025" units="cm"/>
      <inkml:brushProperty name="color" value="#E71224"/>
    </inkml:brush>
  </inkml:definitions>
  <inkml:trace contextRef="#ctx0" brushRef="#br0">0 1 17040,'0'0'9577</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0.482"/>
    </inkml:context>
    <inkml:brush xml:id="br0">
      <inkml:brushProperty name="width" value="0.025" units="cm"/>
      <inkml:brushProperty name="height" value="0.025" units="cm"/>
      <inkml:brushProperty name="color" value="#E71224"/>
    </inkml:brush>
  </inkml:definitions>
  <inkml:trace contextRef="#ctx0" brushRef="#br0">133 85 7303,'0'0'10693,"1"-11"-6092,2-33-1227,-3 43-3267,0 0-1,-1-1 1,1 1-1,0 0 1,-1-1-1,1 1 1,0 0-1,-1-1 0,0 1 1,1 0-1,-1 0 1,0 0-1,1 0 1,-1 0-1,0 0 1,0 0-1,0 0 1,0 0-1,0 0 1,0 0-1,0 0 1,0 1-1,-1-1 0,1 0 1,0 1-1,0-1 1,0 1-1,-1-1 1,1 1-1,0 0 1,-1 0-1,1-1 1,0 1-1,-1 0 1,1 0-1,0 0 1,-1 0-1,1 1 0,-2-1 1,-1 1 74,1-1 0,0 1 1,-1 0-1,1 0 0,0 0 0,0 0 0,0 0 1,0 1-1,0-1 0,0 1 0,0 0 1,0 0-1,-3 3 0,0 4-181,0-1 0,1 2 0,0-1 0,1 0 0,0 1 0,0 0 0,1 0 0,0 0 0,-1 12 0,1-2 0,1 0 0,1 1 0,3 35 0,-2-53-3,0 0 0,0 0 0,1 0 0,-1 0-1,1 0 1,0 0 0,0 0 0,0-1 0,0 1 0,0 0 0,1-1 0,-1 1 0,1-1-1,0 1 1,0-1 0,0 0 0,0 0 0,0 0 0,0 0 0,3 2 0,-1-2-17,0 0 1,1 0-1,-1-1 1,0 1-1,0-1 1,0 0-1,1 0 1,-1-1-1,1 0 1,-1 1-1,0-1 1,6-1-1,7-2-182,-1 0-1,1 0 1,-1-2 0,-1 0 0,1-1-1,16-8 1,44-28-4537,-4-8-3927,-35 15 200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0:21.715"/>
    </inkml:context>
    <inkml:brush xml:id="br0">
      <inkml:brushProperty name="width" value="0.025" units="cm"/>
      <inkml:brushProperty name="height" value="0.025" units="cm"/>
    </inkml:brush>
  </inkml:definitions>
  <inkml:trace contextRef="#ctx0" brushRef="#br0">4 80 6726,'0'0'11521,"0"8"-10272,0 0-1045,-2 1 308,1 0-1,1 0 1,0 0-1,0 0 1,1 0-1,2 15 1,-3-24-488,1 1 0,-1-1 0,0 1 1,0-1-1,1 0 0,-1 1 0,0-1 1,1 1-1,-1-1 0,0 0 0,1 1 0,-1-1 1,1 0-1,-1 1 0,0-1 0,1 0 1,-1 0-1,1 0 0,-1 1 0,1-1 1,-1 0-1,1 0 0,-1 0 0,1 0 0,-1 0 1,1 0-1,-1 0 0,1 0 0,-1 0 1,1 0-1,-1 0 0,1 0 0,-1 0 1,1 0-1,-1 0 0,1-1 0,-1 1 0,1 0 1,-1 0-1,0-1 0,1 1 0,0 0 1,0-1 155,0 0 1,0 0 0,0 1 0,0-1 0,0 0 0,0 0-1,0 0 1,-1 0 0,1 0 0,0 0 0,-1 0-1,1 0 1,0 0 0,-1 0 0,1-1 0,0-1 0,-1-24 2619,-4 14-1646,4 13-1147,0 0 1,0 0-1,0-1 1,-1 1-1,1 0 1,0 0-1,0 0 1,0 0-1,0 0 1,-1 0-1,1-1 0,0 1 1,0 0-1,0 0 1,-1 0-1,1 0 1,0 0-1,0 0 1,0 0-1,-1 0 1,1 0-1,0 0 0,0 0 1,0 0-1,-1 0 1,1 0-1,0 0 1,0 0-1,-1 0 1,1 0-1,0 0 1,0 1-1,0-1 1,0 0-1,-1 0 0,1 0 1,0 0-1,0 0 1,0 0-1,0 1 1,-1-1-1,1 0 1,0 0-1,0 0 1,0 1-1,-1-1-13,1 1 1,-1-1-1,1 1 1,-1-1-1,1 1 1,0-1-1,-1 1 1,1 0-1,0-1 0,-1 1 1,1-1-1,0 1 1,0 0-1,-1-1 1,1 1-1,0 0 0,0-1 1,0 1-1,0 0 1,0-1-1,0 1 1,0 0-1,0-1 1,0 1-1,1 0 0,-1-1 1,0 1-1,0 0 1,0-1-1,1 1 1,-1 0-1,0-1 0,1 1 1,-1-1-1,1 1 1,-1-1-1,0 1 1,1-1-1,-1 1 1,1-1-1,0 1 0,0 0 6,0 0-1,1 0 1,-1-1-1,0 1 0,0 0 1,1-1-1,-1 1 1,0-1-1,1 1 0,-1-1 1,0 0-1,1 0 1,-1 1-1,1-1 0,-1 0 1,0 0-1,1 0 1,-1-1-1,3 1 0,1-3 47,-1 1-1,0 0 0,0-1 1,0 0-1,0 0 0,0-1 0,-1 1 1,0-1-1,1 1 0,-1-1 1,-1 0-1,1 0 0,0 0 0,2-6 1,-2 3 25,0 0 0,0 0 0,0 0 0,-1-1 0,0 1 0,0-1 0,0 1 0,-1-11 0,0 17-71,-1 1 0,0-1 0,0 0 0,-1 0 0,1 0 0,0 1 0,0-1 0,0 0 0,0 0 0,-1 1 0,1-1 0,0 0 0,-1 0 0,1 1 0,0-1 0,-1 0 0,1 1 0,-1-1 0,1 1 0,-1-1 0,1 0 0,-1 1 0,0-1 0,1 1 0,-1 0 0,0-1 0,1 1 0,-1-1 0,0 1 0,0 0 0,1 0 0,-1-1 0,0 1 0,0 0 0,1 0 0,-1 0 0,0 0 0,0 0 0,0 0 0,1 0 0,-1 0 0,0 0 0,0 0 0,1 1 0,-1-1 0,0 0 0,0 0 0,1 1 0,-1-1 0,-1 1 0,-2 0 0,0 1 0,1 0 0,-1 0 0,0 0 0,1 0 0,-1 0 0,1 1 0,-5 4 0,3-2 0,0 1 0,0 0 0,1 1 0,-1-1 0,2 1 0,-1 0 0,1 0 0,0 0 0,0 0 0,1 0 0,0 1 0,0-1 0,-1 13 0,3-20-26,0 1 0,0-1 0,0 0 0,0 1-1,0-1 1,0 0 0,0 1 0,0-1 0,0 0 0,0 0 0,0 1 0,0-1-1,0 0 1,1 1 0,-1-1 0,0 0 0,0 0 0,0 1 0,0-1 0,0 0-1,1 1 1,-1-1 0,0 0 0,0 0 0,0 0 0,1 1 0,-1-1 0,0 0-1,0 0 1,1 0 0,-1 0 0,0 1 0,1-1 0,-1 0 0,0 0 0,0 0-1,1 0 1,-1 0 0,0 0 0,1 0 0,15-7-2743,9-17-5194,-19 13-1662</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8.787"/>
    </inkml:context>
    <inkml:brush xml:id="br0">
      <inkml:brushProperty name="width" value="0.025" units="cm"/>
      <inkml:brushProperty name="height" value="0.025" units="cm"/>
    </inkml:brush>
  </inkml:definitions>
  <inkml:trace contextRef="#ctx0" brushRef="#br0">28 0 20403,'0'0'7784,"-3"66"-5991,-3-34-287,1 3-449,0 1-833,-1-3-224,3-1 0,3-3 0,0-8 0,0-5 0,0-6-897,4-7-608,4-3-1026,-1 0-1601,4-11-768,-2-5-3684</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1.086"/>
    </inkml:context>
    <inkml:brush xml:id="br0">
      <inkml:brushProperty name="width" value="0.025" units="cm"/>
      <inkml:brushProperty name="height" value="0.025" units="cm"/>
      <inkml:brushProperty name="color" value="#E71224"/>
    </inkml:brush>
  </inkml:definitions>
  <inkml:trace contextRef="#ctx0" brushRef="#br0">79 68 8136,'0'0'15732,"-9"2"-13143,6-2-2460,0 1 0,0 0 0,1 0 0,-1 0 0,0 0 1,0 0-1,1 0 0,-1 1 0,1-1 0,-1 1 0,1 0 0,0 0 0,-1 0 0,1 0 0,0 0 0,0 0 1,-2 4-1,1 0 110,0 0-1,1 0 1,-1 0 0,1 0 0,0 0 0,1 1 0,-1-1 0,0 12 0,1-12-125,0 0 0,1-1 0,0 1 1,0 0-1,0-1 0,0 1 0,1 0 1,0 0-1,3 8 0,-3-12-91,0-1 0,0 1 0,1 0 1,-1-1-1,1 0 0,-1 1 0,1-1 0,0 0 0,-1 0 0,1 1 0,0-2 1,0 1-1,0 0 0,0 0 0,0 0 0,0-1 0,0 1 0,0-1 1,0 0-1,0 1 0,0-1 0,0 0 0,0 0 0,0-1 0,0 1 0,0 0 1,0-1-1,0 1 0,3-2 0,3 1-23,0-1 0,0-1 0,-1 1 0,1-1 0,-1 0 0,0-1 0,1 0 0,12-9 0,50-49 0,-56 47 0,1 2 0,0-1 0,33-19 0,-48 32 0,1 0 0,0 1 0,0-1 0,0 1 0,-1-1 0,1 0 0,0 1 0,0 0 0,0-1 0,0 1 0,0 0 0,0-1 0,0 1 0,0 0 0,0 0 0,0 0 0,0 0 0,0 0 0,0 0 0,0 0 0,0 0 0,0 0 0,0 1 0,0-1 0,0 0 0,0 1 0,0-1 0,0 0 0,0 1 0,0 0 0,0-1 0,0 1 0,0-1 0,-1 1 0,1 0 0,0-1 0,0 3 0,2 1 0,-1 1 0,-1 0 0,1 0 0,-1 0 0,0 1 0,1 8 0,-2-10 0,1 1 0,-1 0 0,1 0 0,1-1 0,-1 1 0,0-1 0,1 1 0,4 6 0,-6-10 0,1 0 0,0 0 0,-1-1 0,1 1 0,0-1 0,-1 1 0,1-1 0,0 1 0,0-1 0,-1 1 0,1-1 0,0 0 0,0 1 0,0-1 0,0 0 0,-1 0 0,1 0 0,0 0 0,0 1 0,1-1 0,1-1 0,0 1 0,0-1 0,-1 0 0,1 0 0,0 0 0,-1 0 0,1 0 0,-1 0 0,5-3 0,63-53 0,-59 46 0,1 0 0,0 1 0,1 0 0,0 1 0,1 1 0,21-11 0,-34 18 0,0 1 0,0-1 0,0 1 0,0 0 0,0-1 0,1 1 0,-1 0 0,0 0 0,0 0 0,0-1 0,0 1 0,0 0 0,0 1 0,1-1 0,-1 0 0,0 0 0,0 0 0,0 1 0,0-1 0,0 0 0,0 1 0,0-1 0,0 1 0,0-1 0,0 1 0,0 0 0,0-1 0,0 1 0,0 0 0,0 0 0,-1 0 0,1 0 0,0-1 0,-1 1 0,1 0 0,-1 0 0,1 0 0,-1 0 0,1 0 0,-1 1 0,1-1 0,-1 0 0,0 2 0,2 7 0,0 1 0,-2 0 0,1 0 0,-2 13 0,2 16 0,0-39 0,-1 0 0,0-1 0,1 1 0,-1 0 0,0-1 0,1 1 0,-1-1 0,1 1 0,-1-1 0,1 1 0,-1-1 0,1 1 0,-1-1 0,1 1 0,0-1 0,-1 0 0,1 1 0,0-1 0,-1 0 0,1 0 0,0 1 0,-1-1 0,1 0 0,0 0 0,-1 0 0,1 0 0,0 0 0,0 0 0,-1 0 0,1 0 0,0 0 0,-1 0 0,1 0 0,0-1 0,-1 1 0,1 0 0,0 0 0,-1-1 0,1 1 0,0-1 0,-1 1 0,1 0 0,-1-1 0,1 1 0,-1-1 0,2 0 0,29-23 0,-2-4 0,-12 10 0,1 1 0,1 1 0,0 1 0,1 0 0,23-11 0,-43 25 0,1 0 0,0 0 0,0 1 0,0-1 0,0 0 0,0 1 0,1-1 0,-1 1 0,0-1 0,0 1 0,0 0 0,0-1 0,0 1 0,1 0 0,-1 0 0,0 0 0,0 0 0,0 0 0,1 0 0,-1 0 0,0 0 0,0 1 0,0-1 0,0 0 0,1 1 0,-1-1 0,0 1 0,0-1 0,0 1 0,0 0 0,0-1 0,0 1 0,0 0 0,0 0 0,0 0 0,-1-1 0,1 1 0,0 0 0,-1 0 0,1 0 0,0 0 0,-1 0 0,1 0 0,-1 1 0,1-1 0,-1 0 0,0 0 0,1 2 0,0 8 0,0 0 0,0 0 0,-1-1 0,-3 20 0,2-2 0,1-26-2921</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1.643"/>
    </inkml:context>
    <inkml:brush xml:id="br0">
      <inkml:brushProperty name="width" value="0.025" units="cm"/>
      <inkml:brushProperty name="height" value="0.025" units="cm"/>
      <inkml:brushProperty name="color" value="#E71224"/>
    </inkml:brush>
  </inkml:definitions>
  <inkml:trace contextRef="#ctx0" brushRef="#br0">22 224 17873,'0'0'8990,"12"3"-7079,-4-1-1609,-4 0-187,1-1-1,-1 1 1,1-1-1,-1 0 1,1-1 0,-1 1-1,1-1 1,-1 0-1,1 0 1,0 0 0,-1-1-1,1 0 1,-1 1-1,1-2 1,-1 1 0,0 0-1,5-3 1,6-5 59,0 0-1,-1-1 1,-1-1 0,0 0-1,20-22 1,-28 28-141,0 0-1,-1-1 1,0 1-1,0-1 1,0 1-1,-1-1 1,0 0 0,0-1-1,-1 1 1,1 0-1,-1-1 1,-1 1-1,1-1 1,-1 0-1,0 0 1,-1 1-1,1-10 1,-2 14-33,0 1 0,0-1 0,1 1 0,-1-1 0,0 1 0,0 0 0,0-1 0,-1 1 0,1 0 0,0 0 0,0 0 0,-1 0 0,1 0 0,0 0 0,-1 0 0,1 0 0,-1 0 0,1 1 0,-1-1 0,0 1 0,1-1 0,-1 1 0,0 0 0,1-1 0,-1 1 0,0 0 0,1 0 0,-3 1 0,-5-2 0,1 1 0,0 1 0,-1-1 0,-13 4 0,13-1 0,0 1 0,0 0 0,0 0 0,1 1 0,-1 0 0,1 1 0,0 0 0,1 0 0,0 0 0,0 1 0,0 0 0,0 1 0,1-1 0,-5 9 0,3-4 0,1 0 0,0 1 0,0 0 0,1 0 0,1 0 0,0 1 0,1-1 0,-4 29 0,7-39 0,1 0 0,-1 0 0,1 0 0,0 0 0,0-1 0,0 1 0,0 0 0,1 0 0,-1 0 0,1 0 0,0 0 0,0-1 0,0 1 0,0 0 0,0 0 0,0-1 0,1 1 0,-1-1 0,1 0 0,0 1 0,0-1 0,0 0 0,0 0 0,0 0 0,0 0 0,3 2 0,2-1 0,-1-1 0,1 1 0,0-1 0,0 0 0,1-1 0,-1 1 0,0-2 0,0 1 0,11-1 0,5 0-363,-1 0-1,1-2 1,-1-1-1,23-5 1,-28 3-1073,0 0 1,-1-1-1,20-10 1,14-13-12402</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2.493"/>
    </inkml:context>
    <inkml:brush xml:id="br0">
      <inkml:brushProperty name="width" value="0.025" units="cm"/>
      <inkml:brushProperty name="height" value="0.025" units="cm"/>
      <inkml:brushProperty name="color" value="#E71224"/>
    </inkml:brush>
  </inkml:definitions>
  <inkml:trace contextRef="#ctx0" brushRef="#br0">0 83 15054,'0'0'17168,"9"14"-16698,-1 0-460,0 1-1,-1 0 0,0 0 1,-1 0-1,-1 1 0,0 0 1,2 20-1,-5-24-9,-1-1 0,0 0 0,1-1 0,0 0 0,0 1 0,7 14 0,-8-24 0,-1 0 0,1 1 0,0-1 0,-1 0 0,1 0 0,0 0 0,0 1 0,0-1 0,0 0 0,0 0 0,1 0 0,-1-1 0,0 1 0,0 0 0,0 0 0,1-1 0,-1 1 0,0-1 0,3 1 0,-2 0 0,0-2 0,0 1 0,0 0 0,1 0 0,-1-1 0,0 1 0,0-1 0,0 1 0,0-1 0,0 0 0,0 0 0,0 0 0,0 0 0,0 0 0,0-1 0,-1 1 0,3-2 0,19-18 0,-2-1 0,0-1 0,-1-1 0,-1-1 0,-2-1 0,29-54 0,-4 9 0,-38 76 0,-2 16 0,-1 27 0,-14 141 0,13-189 0,0 0 0,0 0 0,1 1 0,-1-1 0,0 0 0,0 1 0,0-1 0,0 0 0,0 0 0,1 1 0,-1-1 0,0 0 0,0 0 0,0 0 0,1 1 0,-1-1 0,0 0 0,0 0 0,1 0 0,-1 1 0,0-1 0,0 0 0,1 0 0,-1 0 0,0 0 0,1 0 0,-1 0 0,0 0 0,0 0 0,1 0 0,-1 0 0,0 0 0,1 0 0,-1 0 0,0 0 0,1 0 0,-1 0 0,0 0 0,0 0 0,1 0 0,-1 0 0,0 0 0,0-1 0,1 1 0,-1 0 0,0 0 0,0 0 0,1 0 0,-1-1 0,0 1 0,0 0 0,1 0 0,-1-1 0,0 1 0,0 0 0,0 0 0,0-1 0,1 1 0,15-14 0,8-15 0,-1-1 0,-2-1 0,27-50 0,23-36 0,-71 116 0,0 1 0,1 0 0,-1 0 0,0 0 0,0 0 0,0-1 0,0 1 0,0 0 0,0 0 0,0 0 0,0 0 0,1 0 0,-1-1 0,0 1 0,0 0 0,0 0 0,0 0 0,0 0 0,1 0 0,-1 0 0,0 0 0,0 0 0,0-1 0,0 1 0,1 0 0,-1 0 0,0 0 0,0 0 0,0 0 0,0 0 0,1 0 0,-1 0 0,0 0 0,0 0 0,0 0 0,1 0 0,-1 0 0,0 0 0,0 1 0,0-1 0,0 0 0,1 0 0,-1 0 0,0 0 0,0 0 0,0 0 0,0 0 0,1 0 0,-1 1 0,0-1 0,0 0 0,0 0 0,0 0 0,0 0 0,0 0 0,0 1 0,0-1 0,1 0 0,-1 0 0,0 0 0,0 1 0,0-1 0,0 0 0,0 0 0,4 23 0,-2 26 0,-2 99 0,0-147-29,1 0 0,-1 0-1,0 0 1,1 0 0,-1 0 0,0 0-1,1 0 1,-1 0 0,1-1 0,0 1-1,-1 0 1,1 0 0,0 0 0,-1-1-1,1 1 1,0 0 0,0-1 0,0 1-1,0-1 1,0 1 0,0-1 0,-1 1-1,1-1 1,0 1 0,0-1 0,0 0-1,0 0 1,0 0 0,0 1 0,1-1-1,-1 0 1,0 0 0,1 0 0,0 0-312,1 0 1,-1 0-1,1 0 1,0-1 0,-1 1-1,1-1 1,-1 1-1,1-1 1,-1 0 0,1 0-1,-1 0 1,0 0-1,3-1 1,7-12-8986</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3:43.172"/>
    </inkml:context>
    <inkml:brush xml:id="br0">
      <inkml:brushProperty name="width" value="0.025" units="cm"/>
      <inkml:brushProperty name="height" value="0.025" units="cm"/>
      <inkml:brushProperty name="color" value="#E71224"/>
    </inkml:brush>
  </inkml:definitions>
  <inkml:trace contextRef="#ctx0" brushRef="#br0">1050 297 12876,'0'-12'2066,"1"-8"-1511,1 4 622,-1-1-1,-1 0 1,-2-18-1,2 30-911,-1 1 1,0 0-1,0 0 1,0-1-1,0 1 0,-1 0 1,1 0-1,-1 0 0,0 1 1,0-1-1,-1 0 1,1 1-1,-1-1 0,1 1 1,-1 0-1,0 0 0,-1 0 1,-4-4-1,-1 3 9,1-1-1,-1 1 1,0 1-1,0 0 1,-1 0-1,1 1 1,-1 0-1,-11-1 1,-81 1 543,67 3-690,-4 1-14,1 1-1,-1 2 1,1 2 0,-73 23-1,56-11 117,1 3 0,-85 48-1,118-58-150,0 1 0,0 1-1,1 1 1,1 1 0,1 1-1,0 1 1,2 0 0,-20 26 0,26-28-51,1 0 0,0 0 0,1 1 0,0 0 0,2 0 0,0 1 1,1 0-1,1 0 0,0 1 0,1-1 0,0 30 0,3-33 20,0 0 1,1 0-1,1 0 0,0 0 0,1 0 0,0 0 0,1-1 0,1 0 0,0 1 1,10 17-1,-9-23-25,0 0 0,1 0 1,0 0-1,0-1 1,1 0-1,0 0 0,0-1 1,1 0-1,0 0 0,0-1 1,0 0-1,1-1 1,0 0-1,20 7 0,-7-5 4,0-2 0,0 0-1,0-2 1,1 0-1,-1-2 1,1 0 0,0-2-1,-1 0 1,1-2-1,43-10 1,-20 0-40,-1-2 1,0-2-1,-2-2 1,56-32-1,-55 26 76,-2-2 1,0-3-1,-2 0 1,-2-3-1,53-56 1,-75 70-17,-2 0-1,0-1 1,-1-1-1,-2 0 1,18-38 0,-24 43-34,-1 1 1,0-1-1,-1 0 1,-1 0-1,0 0 1,-1 0-1,-1-1 1,0 1-1,-3-24 1,0 29-13,0 1 0,-1-1 0,0 1 0,0-1 0,-1 1 0,0 0 0,-1 0 0,0 1 0,-1-1 0,0 1 0,0 0 0,-1 1 0,0 0 0,-1 0 0,0 0 0,0 1 0,0 0 0,-1 0 0,0 1 0,-1 1 0,-18-10 0,7 6 0,0 1 0,-1 0 0,0 2 0,0 0 0,-1 2 0,1 0 0,-1 2 0,0 0 0,-35 2 0,43 2-366,-1 0 0,0 1-1,1 1 1,0 0 0,0 1 0,0 0 0,-14 9 0,-3 2-4562,-56 43 0,35-21-13164</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49.378"/>
    </inkml:context>
    <inkml:brush xml:id="br0">
      <inkml:brushProperty name="width" value="0.025" units="cm"/>
      <inkml:brushProperty name="height" value="0.025" units="cm"/>
    </inkml:brush>
  </inkml:definitions>
  <inkml:trace contextRef="#ctx0" brushRef="#br0">31 186 8616,'-1'0'92,"0"0"-1,0 0 0,0 0 1,0 0-1,0 0 0,0 0 1,0 0-1,0 0 0,-1 0 1,1 0-1,0 1 1,0-1-1,0 0 0,0 1 1,0-1-1,0 1 0,1-1 1,-1 1-1,0-1 0,0 1 1,0 0-1,0-1 1,1 1-1,-1 0 0,0 0 1,1 0-1,-1 0 0,0-1 1,1 1-1,-1 0 0,1 0 1,-1 0-1,1 0 1,0 0-1,-1 0 0,1 0 1,0 0-1,0 0 0,0 1 1,0-1-1,0 0 0,0 0 1,0 0-1,0 0 1,0 0-1,0 0 0,1 0 1,-1 0-1,1 2 0,1 2 33,0-1-1,0 1 1,0 0-1,1-1 1,-1 1-1,1-1 1,0 0-1,0 0 1,5 5-1,614 552 3715,-138-164-2763,29-36-783,-52-56-25,-425-283-271,1-1-1,1-2 1,1-1 0,0-2-1,1-2 1,1-2 0,0-1 0,1-2-1,0-2 1,0-2 0,0-2 0,1-1-1,-1-3 1,78-10 0,-81 7-25,1 2 0,-1 2 1,47 5-1,27 1-59,-112-6 76,0 0 0,0 0 0,0-1 0,0 1 0,0 0 0,0 0 0,-1 0 0,1-1 0,0 1 0,0 0 0,0-1 0,-1 1 0,1-1 0,0 1 0,0-1 0,-1 1 0,1-1 0,0 1 0,-1-1 0,1 0 0,-1 1 0,1-1 0,-1 0 0,1 0 0,-1 1 0,1-1 0,-1-1 0,4-31 167,-5 22-1,-1 1-1,0 0 1,0 0 0,-5-13-1,-27-51 272,-2 1-1,-4 2 1,-3 2-1,-55-68 1,-230-234 874,264 311-1324,-2 2 1,-3 3-1,-2 4 1,-93-52-1,2 6 82,4-7 0,-146-125 0,295 221-45,-235-187 228,207 169-207,-1 1 0,-2 2 0,0 2 0,-78-29-1,86 41 21,-1 1 0,-1 2-1,1 1 1,-47-1 0,-140 11 354,58 0-266,105-6-160,37-1-38,0 1-1,0 1 0,0 0 0,0 2 0,1 0 0,-1 1 0,1 2 1,-22 6-1,38-9-103,-1 0 1,1 0 0,-1 0-1,1 0 1,0 1-1,0-1 1,0 1 0,0 0-1,0 0 1,1 0 0,-1 0-1,1 0 1,0 1-1,0-1 1,0 1 0,-2 4-1,2 1-731,-1 0 1,1 1-1,0-1 0,1 0 0,-1 17 1,2 16-4960</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15.770"/>
    </inkml:context>
    <inkml:brush xml:id="br0">
      <inkml:brushProperty name="width" value="0.025" units="cm"/>
      <inkml:brushProperty name="height" value="0.025" units="cm"/>
    </inkml:brush>
  </inkml:definitions>
  <inkml:trace contextRef="#ctx0" brushRef="#br0">124 290 7207,'0'0'16960,"-3"-9"-16175,-13-44 1200,16 53-1944,0 0-1,0 1 0,0-1 0,-1 1 0,1-1 1,0 0-1,0 1 0,0-1 0,0 1 0,0-1 1,-1 0-1,1 1 0,0-1 0,0 0 0,-1 1 0,1-1 1,0 0-1,-1 0 0,1 1 0,0-1 0,-1 0 1,1 0-1,0 1 0,-1-1 0,1 0 0,0 0 1,-1 0-1,1 0 0,-1 1 0,1-1 0,0 0 1,-1 0-1,1 0 0,-1 0 0,1 0 0,-1 0 0,1 0 1,0 0-1,-1 0 0,1-1 0,-1 1 0,1 0 1,0 0-1,-1 0 0,1 0 0,0 0 0,-1-1 1,1 1-1,-1 0 0,1 0 0,0-1 0,0 1 0,-1 0 1,1-1-1,0 1 0,-1 0 0,1-1 0,0 1 1,0 0-1,0-1 0,-1 1 0,1 0 0,0-2 1,-7 37-307,6-35 263,1 1 0,0-1 0,0 1 0,0-1 0,0 1 0,0-1 0,0 1 0,0-1 0,0 1 0,0-1 0,0 1 0,1-1 0,-1 1 0,0-1 0,0 1 0,0-1 0,1 1 0,-1-1 0,0 0 0,0 1 0,1-1 0,-1 1 0,0-1 0,1 0 0,-1 1 0,1-1 0,-1 0 0,0 1 0,1-1 0,-1 0 0,1 0 0,-1 1 0,1-1 0,-1 0 0,1 0 0,-1 0 0,1 0 0,-1 0 0,1 0 0,-1 0 0,1 0 0,-1 0 0,1 0 0,-1 0 0,1 0 0,-1 0 0,1 0 0,-1 0 0,1 0 0,-1 0 0,1-1 0,-1 1 0,1 0 0,-1 0 0,0-1 0,1 1 0,0-1 0,1 0 2,1-1 0,-1 1 1,0-1-1,1 1 0,-1-1 0,0 0 0,0 0 1,0 0-1,2-4 0,0-2 91,0-1 0,-1 1 0,0-1 0,0 0-1,-1 0 1,0 0 0,-1 0 0,0 0 0,0 0 0,-1 0 0,-1-16 0,1 24-72,0 0 1,-1 0 0,1 0 0,0 0 0,0 0 0,0 0 0,-1 1 0,1-1 0,0 0 0,-1 0 0,1 0-1,-1 0 1,1 0 0,-1 1 0,1-1 0,-1 0 0,0 1 0,1-1 0,-1 0 0,0 1 0,1-1 0,-1 0 0,0 1-1,0-1 1,0 1 0,0 0 0,0-1 0,1 1 0,-1 0 0,0-1 0,0 1 0,0 0 0,0 0 0,0 0 0,0 0-1,0 0 1,0 0 0,0 0 0,0 0 0,0 0 0,0 1 0,0-1 0,0 0 0,1 0 0,-1 1 0,0-1 0,-1 2-1,-3-1-24,2 1 0,-1 0-1,0 1 1,0-1-1,1 1 1,-1 0-1,1-1 1,0 1-1,-4 5 1,0 2 2,0 1-1,1 0 1,0 0-1,1 0 1,0 1-1,1 0 1,0 0-1,1 0 1,0 1-1,1-1 1,-2 23 0,4-34 0,0-1 1,0 0-1,0 0 1,0 1-1,0-1 1,0 0 0,0 0-1,0 1 1,0-1-1,0 0 1,0 1 0,0-1-1,0 0 1,0 0-1,1 1 1,-1-1-1,0 0 1,0 0 0,0 1-1,0-1 1,0 0-1,1 0 1,-1 1-1,0-1 1,0 0 0,0 0-1,1 0 1,-1 1-1,0-1 1,0 0 0,0 0-1,1 0 1,-1 0-1,0 0 1,0 0-1,1 0 1,-1 1 0,0-1-1,1 0 1,-1 0-1,0 0 1,0 0-1,1 0 1,-1 0 0,16-8-37,11-18 170,-18 15 10,-1-1 0,0-1 0,0 1 0,-1-1 0,-1-1 0,0 1 0,-1-1 1,-1 0-1,0 0 0,-1 0 0,2-16 0,-5 30-137,0 0 0,-1 1 0,1-1 0,0 0 0,0 0 0,0 0 0,-1 0 0,1 0 0,0 1 0,0-1 0,-1 0 0,1 0 0,0 0 0,0 0 0,-1 0-1,1 0 1,0 0 0,0 0 0,-1 0 0,1 0 0,0 0 0,0 0 0,-1 0 0,1 0 0,0 0 0,0 0 0,-1 0 0,1 0 0,0-1 0,0 1 0,0 0 0,-1 0 0,1 0 0,0 0 0,0 0 0,0-1 0,-1 1 0,1 0 0,0 0-1,0 0 1,0 0 0,0-1 0,-1 1 0,1 0 0,0 0 0,0-1 0,0 1 0,0 0 0,0 0 0,0-1 0,0 1 0,0 0 0,0 0 0,0-1 0,0 1 0,0 0 0,0 0 0,0-1 0,0 1 0,-10 14 38,-3 18-41,-12 55 0,21-73 0,17-47 0,-3 13 0,-2-2 0,0 1 0,-1-1 0,-1 0 0,-1 0 0,-1 0 0,1-25 0,-5 47 0,0-1 0,0 1 0,0-1 0,0 1 0,0-1 0,0 1 0,0-1 0,0 1 0,0-1 0,0 0 0,0 1 0,0-1 0,0 1 0,0-1 0,-1 1 0,1-1 0,0 1 0,0-1 0,-1 1 0,1-1 0,0 1 0,-1 0 0,1-1 0,0 1 0,-1-1 0,1 1 0,0 0 0,-1-1 0,1 1 0,-1 0 0,1-1 0,-1 1 0,1 0 0,-1 0 0,1 0 0,-1-1 0,1 1 0,-1 0 0,1 0 0,-1 0 0,1 0 0,-1 0 0,0 0 0,1 0 0,-1 0 0,1 0 0,-1 0 0,1 0 0,-1 1 0,1-1 0,-1 0 0,1 0 0,-1 0 0,1 1 0,-1-1 0,1 0 0,-1 0 0,1 1 0,0-1 0,-1 1 0,1-1 0,-1 0 0,0 2 0,-28 26 0,18-8 0,0 0 0,1 1 0,1 0 0,1 0 0,0 1 0,2 0 0,1 1 0,1-1 0,-3 45 0,7-67 0,0 0 0,0 0 0,0 1 0,-1-1 0,1 0 0,0 0 0,0 0 0,0 0 0,0 0 0,1 1 0,-1-1 0,0 0 0,0 0 0,0 0 0,0 0 0,0 1 0,0-1 0,0 0 0,0 0 0,0 0 0,0 0 0,0 0 0,0 1 0,1-1 0,-1 0 0,0 0 0,0 0 0,0 0 0,0 0 0,0 0 0,0 0 0,1 0 0,-1 0 0,0 1 0,0-1 0,0 0 0,0 0 0,0 0 0,1 0 0,-1 0 0,0 0 0,0 0 0,0 0 0,0 0 0,1 0 0,-1 0 0,0 0 0,0 0 0,0 0 0,0 0 0,1 0 0,-1-1 0,0 1 0,12-8 0,8-13 0,-7 5 0,-2-1 0,0 0 0,-1-1 0,-1-1 0,-1 1 0,0-1 0,-2 0 0,0-1 0,-1 0 0,-1 0 0,2-28 0,-5 47 0,-1 1 0,0-1 0,0 1 0,0-1 0,0 1 0,0-1 0,0 1 0,0 0 0,0-1 0,0 1 0,-1-1 0,1 1 0,0-1 0,0 1 0,0-1 0,0 1 0,-1 0 0,1-1 0,0 1 0,0 0 0,-1-1 0,1 1 0,0 0 0,0-1 0,-1 1 0,1 0 0,0-1 0,-1 1 0,1 0 0,-1 0 0,1-1 0,0 1 0,-1 0 0,1 0 0,-1 0 0,1 0 0,-1 0 0,1-1 0,0 1 0,-1 0 0,1 0 0,-1 0 0,1 0 0,-1 0 0,1 1 0,-1-1 0,1 0 0,-1 0 0,1 0 0,0 0 0,-1 0 0,1 0 0,-1 1 0,1-1 0,0 0 0,-1 0 0,1 1 0,0-1 0,-1 0 0,1 1 0,0-1 0,-1 0 0,1 1 0,0-1 0,-1 1 0,-23 23 0,3 7 0,3 1 0,0 0 0,2 2 0,-13 38 0,42-107-1128,2-2-2951,-2 0-1,-2-1 1,8-43-1</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4.683"/>
    </inkml:context>
    <inkml:brush xml:id="br0">
      <inkml:brushProperty name="width" value="0.025" units="cm"/>
      <inkml:brushProperty name="height" value="0.025" units="cm"/>
    </inkml:brush>
  </inkml:definitions>
  <inkml:trace contextRef="#ctx0" brushRef="#br0">33 0 9769,'0'0'20628,"4"12"-19747,0 4-718,-1 0 1,0 0 0,-1 0-1,-1 0 1,-1 0 0,0 0 0,-1 1-1,-4 25 1,-7 14-319,2-14-316,2 0 0,2 1 0,-2 76 0,8-116-21,1 1 0,-1-1 0,1 0 1,-1 0-1,1 0 0,0 0 0,0 0 0,3 6 1,12 5-10773</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5.012"/>
    </inkml:context>
    <inkml:brush xml:id="br0">
      <inkml:brushProperty name="width" value="0.025" units="cm"/>
      <inkml:brushProperty name="height" value="0.025" units="cm"/>
    </inkml:brush>
  </inkml:definitions>
  <inkml:trace contextRef="#ctx0" brushRef="#br0">0 104 21140,'0'0'9161,"49"6"-7624,0-6-608,13-8-929,6-6 0,2-1 0,-5 0 0,-6 2 0,-8 3 0,-9 4 0,-8 2-2306,-6-1-1218,-9 1-960,-11-2-1473,-7-4-5638</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5.369"/>
    </inkml:context>
    <inkml:brush xml:id="br0">
      <inkml:brushProperty name="width" value="0.025" units="cm"/>
      <inkml:brushProperty name="height" value="0.025" units="cm"/>
    </inkml:brush>
  </inkml:definitions>
  <inkml:trace contextRef="#ctx0" brushRef="#br0">1 131 22261,'0'0'7495,"56"-44"-6021,-5 31 63,8-1-1537,7 0 0,1-1 0,-6 3 0,-7 6 0,0 1-1025,-13 2-3075,-6-1-3523</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5.881"/>
    </inkml:context>
    <inkml:brush xml:id="br0">
      <inkml:brushProperty name="width" value="0.025" units="cm"/>
      <inkml:brushProperty name="height" value="0.025" units="cm"/>
    </inkml:brush>
  </inkml:definitions>
  <inkml:trace contextRef="#ctx0" brushRef="#br0">1 1 17168,'0'0'13741,"0"9"-13533,4 187 930,-4-194-1132,0 0 1,0 0 0,1 0-1,-1 0 1,0 0 0,1 0-1,0 0 1,-1-1 0,1 1-1,0 0 1,0 0 0,0-1-1,0 1 1,1 0 0,-1-1-1,0 0 1,1 1 0,-1-1-1,1 1 1,-1-1 0,1 0-1,-1 0 1,1 0 0,0 0-1,0 0 1,-1-1 0,1 1-1,0 0 1,0-1 0,0 1-1,0-1 1,0 0 0,0 0-1,0 1 1,0-1 0,0-1-1,0 1 1,0 0 0,0 0-1,0-1 1,3 0 0,3-1 22,1 0 0,-1-1 0,1 0 0,-1-1 0,0 1 0,0-1 0,14-10 0,31-36-29,-40 37 0,0 0 0,25-19 0,-38 32 0,0 0 0,1 0 0,-1 0 0,0 0 0,0-1 0,1 1 0,-1 0 0,0 0 0,0 0 0,1 0 0,-1 0 0,0 0 0,0 0 0,1 0 0,-1 0 0,0 0 0,1 0 0,-1 0 0,0 0 0,0 0 0,1 0 0,-1 0 0,0 0 0,1 0 0,-1 0 0,0 0 0,0 0 0,1 1 0,-1-1 0,0 0 0,0 0 0,1 0 0,-1 1 0,0-1 0,0 0 0,0 0 0,1 0 0,-1 1 0,0-1 0,0 0 0,0 0 0,0 1 0,0-1 0,0 0 0,1 0 0,-1 1 0,0-1 0,0 1 0,3 23 0,-6 27 0,-5-21-10,6-25-86,1 0-1,-1-1 0,1 1 1,0 0-1,0 0 0,0 0 1,1 0-1,0 0 0,-1 0 1,3 10-1,-2-15-160,1 0 1,-1 1-1,1-1 1,0 0-1,-1 1 1,1-1-1,-1 0 1,1 0-1,0 0 0,-1 0 1,1 0-1,0 1 1,-1-1-1,1 0 1,0 0-1,-1-1 0,1 1 1,0 0-1,-1 0 1,1 0-1,0 0 1,-1-1-1,1 1 1,0 0-1,-1 0 0,1-1 1,0 0-1,18-8-4400,3-10-2160</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9.196"/>
    </inkml:context>
    <inkml:brush xml:id="br0">
      <inkml:brushProperty name="width" value="0.025" units="cm"/>
      <inkml:brushProperty name="height" value="0.025" units="cm"/>
    </inkml:brush>
  </inkml:definitions>
  <inkml:trace contextRef="#ctx0" brushRef="#br0">152 0 18514,'0'0'10650,"-2"9"-8985,-9 33-960,3-15-458,1 1-1,2 0 1,0 0-1,0 31 1,5-58-267,0 1 1,1-1-1,-1 0 1,0 0-1,1 0 1,-1 0-1,1 0 0,-1 0 1,1 0-1,0 0 1,-1 0-1,1 0 1,0 0-1,0 0 0,0-1 1,0 1-1,-1 0 1,1 0-1,0-1 1,0 1-1,0-1 1,0 1-1,1-1 0,-1 1 1,0-1-1,0 0 1,0 1-1,0-1 1,0 0-1,1 0 0,-1 0 1,0 0-1,0 0 1,0 0-1,0 0 1,1 0-1,-1-1 0,0 1 1,0 0-1,1-1 1,61-15-1253,-46 11 1008,-16 4 250,0 1-1,1-1 1,-1 1 0,1 0 0,-1-1 0,1 1 0,-1 0-1,1 0 1,-1 0 0,1 0 0,-1 0 0,1 0 0,-1 1 0,1-1-1,-1 0 1,1 1 0,-1-1 0,1 1 0,-1 0 0,0-1-1,1 1 1,0 1 0,-1-1 26,0 0 0,0 1 0,-1-1 0,1 0-1,-1 0 1,1 1 0,-1-1 0,0 1 0,1-1 0,-1 0 0,0 1 0,0-1 0,0 0-1,0 1 1,0-1 0,0 1 0,-1-1 0,0 3 0,-1 5 169,-1 0 0,-1 0 1,0 0-1,0 0 0,-9 13 0,4-9-50,-1 0 0,0 0-1,-1-1 1,0-1-1,-25 20 1,31-27-98,0 0 1,-1-1-1,0 1 0,0-1 1,0 0-1,0 0 0,0-1 1,-1 0-1,1 0 0,-1-1 1,1 1-1,-1-1 1,0-1-1,0 1 0,1-1 1,-11-2-1,15 2-114,1-1 0,-1 1 1,1-1-1,-1 0 0,1 0 0,-1 1 0,1-1 0,0 0 1,-1-1-1,1 1 0,0 0 0,0 0 0,0 0 1,0-1-1,0 1 0,0 0 0,0-1 0,0 1 0,1-1 1,-1 1-1,1-1 0,-1 1 0,1-1 0,-1 0 1,1 1-1,0-3 0,-4-48-5164,4 44 4035,1-35-7812,1-5-5349</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6.239"/>
    </inkml:context>
    <inkml:brush xml:id="br0">
      <inkml:brushProperty name="width" value="0.025" units="cm"/>
      <inkml:brushProperty name="height" value="0.025" units="cm"/>
    </inkml:brush>
  </inkml:definitions>
  <inkml:trace contextRef="#ctx0" brushRef="#br0">209 9 21749,'0'0'7687,"-11"-2"-5381,4 1-1935,4-1-339,0 1-1,-1 0 0,1 1 0,0-1 0,-1 1 0,1-1 0,-1 1 0,1 0 1,0 1-1,-1-1 0,1 0 0,-1 1 0,1 0 0,0 0 0,0 0 0,-1 0 1,1 0-1,0 1 0,0-1 0,-4 4 0,-6 6-31,1 1 0,0 0 0,1 1 0,0 0 0,1 1 0,-10 17 0,16-24 0,1-1 0,-1 1 0,1 0 0,0 0 0,0 0 0,1 0 0,0 0 0,1 1 0,-1-1 0,1 1 0,1-1 0,-1 1 0,1-1 0,1 1 0,-1-1 0,3 11 0,-1-15-40,-1 0 0,1 0 0,0 0 0,0 0 0,0 0 0,0-1 0,0 1 0,1-1 0,-1 0 0,1 1 0,-1-1 0,1 0 0,0 0 0,0-1 0,0 1 0,0-1 0,0 1 0,0-1 0,1 0 0,-1 0 0,0 0 0,1-1 0,4 1 0,10 1-736,0 0 0,0-2 0,19-1 0,-29 1 238,28-5-5825,-4-8-2691</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6.818"/>
    </inkml:context>
    <inkml:brush xml:id="br0">
      <inkml:brushProperty name="width" value="0.025" units="cm"/>
      <inkml:brushProperty name="height" value="0.025" units="cm"/>
    </inkml:brush>
  </inkml:definitions>
  <inkml:trace contextRef="#ctx0" brushRef="#br0">194 1 15278,'0'0'9188,"-11"0"-7288,6 0-1643,-1 0 1,0 0-1,1 1 0,-1 0 0,1 0 0,-1 0 1,1 1-1,-1-1 0,1 2 0,0-1 0,0 0 1,0 1-1,0 0 0,0 0 0,1 0 0,-6 6 0,-2 3 12,0 0-1,1 2 1,1-1-1,-10 17 1,17-25-226,0 0 0,0 0 0,0 1 0,1-1-1,0 1 1,0-1 0,1 1 0,-1 0 0,1-1 0,1 1 0,-1 0 0,1 0-1,0 0 1,0 0 0,2 9 0,-1-13-43,0-1 0,0 1 0,0 0 0,0-1 0,0 0 0,0 1 0,0-1 0,1 0 0,-1 1 0,0-1 0,1 0 0,-1 0 0,1 0 0,0 0 0,-1 0 0,1-1 0,0 1 0,-1-1 0,1 1 0,0-1 0,0 1 0,0-1 0,-1 0 0,1 0 0,0 0 0,0 0 0,0 0 0,1 0 0,4 0 0,-1-1 0,1 1 0,0-1 0,-1-1 0,0 1 0,12-5 0,-5-1 0,-1-2 0,0 1 0,0-2 0,-1 1 0,0-2 0,0 1 0,-1-2 0,-1 1 0,0-1 0,13-22 0,-7 11 0,32-35 0,-47 58 0,0-1 0,0 1 0,1 0 0,-1-1 0,0 1 0,0 0 0,1-1 0,-1 1 0,0 0 0,1 0 0,-1-1 0,0 1 0,1 0 0,-1 0 0,0 0 0,1-1 0,-1 1 0,1 0 0,-1 0 0,0 0 0,1 0 0,-1 0 0,1 0 0,-1 0 0,0 0 0,1 0 0,-1 0 0,1 0 0,-1 0 0,0 0 0,1 0 0,-1 0 0,1 0 0,-1 1 0,0-1 0,1 0 0,-1 0 0,0 0 0,1 1 0,0-1 0,7 21 0,-3 35 0,-5-49 0,0-6 0,0 1 0,0-1 0,0 1 0,0-1 0,0 1 0,1-1 0,-1 1 0,1-1 0,-1 1 0,1-1 0,-1 1 0,1-1 0,0 0 0,-1 1 0,1-1 0,0 0 0,0 0 0,0 1 0,0-1 0,0 0 0,0 0 0,1 0 0,1 1 0,0-1 0,-1 0 0,1-1 0,0 1 0,-1-1 0,1 0 0,0 0 0,-1 0 0,1 0 0,0 0 0,-1-1 0,1 1 0,0-1 0,3-1 0,43-20 0,-45 18 0,1 1 0,0 0 0,0 0 0,1 0 0,-1 1 0,0 0 0,1 0 0,-1 0 0,1 1 0,0 0 0,-1 0 0,1 0 0,0 1 0,0 0 0,0 0 0,6 1 0,-11 0 0,1 0 0,-1 0 0,1 0 0,-1 0 0,1 1 0,-1-1 0,0 1 0,0-1 0,0 1 0,0-1 0,0 1 0,0-1 0,0 1 0,0 0 0,-1 0 0,1-1 0,-1 1 0,1 0 0,-1 0 0,0 0 0,0 0 0,0-1 0,0 1 0,0 3 0,6 24 0,-5-28 0,-1 0 0,1 0 0,-1 0 0,1 0 0,-1-1 0,1 1 0,0 0 0,-1 0 0,1-1 0,0 1 0,0-1 0,-1 1 0,1 0 0,0-1 0,0 0 0,0 1 0,0-1 0,0 1 0,0-1 0,0 0 0,0 0 0,0 0 0,0 1 0,0-1 0,0 0 0,1 0 0,11-2 0,-1 0 0,1 0 0,0-1 0,-1-1 0,0 0 0,0 0 0,0-1 0,16-10 0,-17 9 0,1 0 0,-1 0 0,1 2 0,1-1 0,-1 1 0,1 1 0,-1 0 0,20-1 0,-31 4 0,-1 0 0,1 0 0,-1 0 0,1 1 0,-1-1 0,1 0 0,-1 0 0,1 0 0,-1 1 0,1-1 0,-1 0 0,1 1 0,-1-1 0,1 0 0,-1 1 0,0-1 0,1 0 0,-1 1 0,1-1 0,-1 1 0,0-1 0,0 1 0,1-1 0,-1 1 0,0-1 0,0 1 0,1-1 0,-1 1 0,0-1 0,0 1 0,0-1 0,0 1 0,0 1 0,0 25 0,1-1 0,8-26-1698,-3-3-5380</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37.487"/>
    </inkml:context>
    <inkml:brush xml:id="br0">
      <inkml:brushProperty name="width" value="0.025" units="cm"/>
      <inkml:brushProperty name="height" value="0.025" units="cm"/>
    </inkml:brush>
  </inkml:definitions>
  <inkml:trace contextRef="#ctx0" brushRef="#br0">116 142 11755,'0'0'13645,"9"1"-11563,-1 0-1771,1 0 0,-1-1 0,0 0 0,0-1-1,0 0 1,0 0 0,0-1 0,0 0 0,0 0 0,0 0 0,0-1 0,-1-1-1,1 1 1,-1-1 0,0-1 0,8-5 0,-11 7-311,1 0 0,-1 0 0,0 0 0,0-1 0,0 1 0,-1-1 0,1 0 0,-1 0 0,0-1 0,0 1 0,0 0 0,-1-1 0,0 0 0,0 0 0,0 0 0,0 0 0,1-6 0,-4 10 0,1 0 0,0-1 0,-1 1 0,1 0 0,-1 0 0,1 0 0,-1-1 0,1 1 0,-1 0 0,0 0 0,0 0 0,0 0 0,1 0 0,-1 0 0,0 0 0,0 1 0,0-1 0,-1 0 0,1 0 0,0 1 0,0-1 0,0 1 0,0-1 0,-1 1 0,1-1 0,0 1 0,0 0 0,-1 0 0,1-1 0,0 1 0,-1 0 0,1 0 0,-2 1 0,-51 0 0,41 2 0,0 0 0,0 1 0,1 0 0,0 1 0,0 1 0,0 0 0,1 0 0,-1 1 0,1 1 0,1 0 0,-15 14 0,17-15 0,1-1 0,1 1 0,-1 1 0,1-1 0,1 1 0,-1 0 0,1 0 0,1 1 0,0-1 0,0 1 0,0 0 0,1 0 0,1 1 0,-1-1 0,1 1 0,0 13 0,2-20 0,0-1 0,1 1 0,-1-1 0,1 0 0,0 1 0,0-1 0,0 0 0,0 0 0,0 0 0,0 0 0,0 0 0,1 0 0,-1 0 0,1 0 0,0 0 0,-1-1 0,1 1 0,0-1 0,0 1 0,0-1 0,0 0 0,0 1 0,0-1 0,1 0 0,-1-1 0,0 1 0,0 0 0,1-1 0,2 1 0,10 3 0,0-2 0,0 0 0,23 0 0,-31-2 0,132-3-1160,-47-12-2559,-21-2-5303</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43.199"/>
    </inkml:context>
    <inkml:brush xml:id="br0">
      <inkml:brushProperty name="width" value="0.025" units="cm"/>
      <inkml:brushProperty name="height" value="0.025" units="cm"/>
    </inkml:brush>
  </inkml:definitions>
  <inkml:trace contextRef="#ctx0" brushRef="#br0">90 77 9929,'6'-22'2264,"1"-18"6591,-6 26-1748,-10 43-5367,-4 17-1603,-52 225 1475,59-232-1425,1 0 0,1 0 0,3 0 1,1 1-1,6 40 0,-6-76-187,1 1 0,0 0 0,0 0 0,0-1 0,1 1 0,0-1 0,0 1 0,0-1 0,0 0 0,1 0 0,-1 0 0,1 0 0,0 0 0,0 0 0,1-1 0,-1 0 0,1 1 0,-1-1 0,1-1 0,0 1 0,0 0 0,1-1 0,-1 0 0,0 0 0,1 0 0,-1-1 0,1 1 0,0-1 0,-1 0 0,1-1 0,0 1 0,0-1 0,0 0 0,-1 0 0,1 0 0,0 0 0,0-1 0,0 0 0,-1 0 0,1-1 0,-1 1 0,1-1 0,-1 0 0,1 0 0,-1 0 0,0-1 0,0 1 0,7-7 0,3-3 0,0-1 0,-1 0 0,-1-1 0,0 0 0,-1-1 0,0-1 0,-1 1 0,-1-2 0,0 1 0,-2-1 0,0 0 0,-1-1 0,0 0 0,-1 0 0,-1 0 0,-1 0 0,1-26 0,-4 44 0,0-1 0,0 1 0,0 0 0,-1 0 0,1 0 0,0 0 0,0 0 0,0 0 0,0-1 0,0 1 0,0 0 0,0 0 0,0 0 0,-1 0 0,1 0 0,0 0 0,0 0 0,0 0 0,0 0 0,0-1 0,0 1 0,-1 0 0,1 0 0,0 0 0,0 0 0,0 0 0,0 0 0,-1 0 0,1 0 0,0 0 0,0 0 0,0 0 0,0 0 0,0 0 0,-1 0 0,1 0 0,0 0 0,0 1 0,0-1 0,0 0 0,0 0 0,-1 0 0,1 0 0,0 0 0,0 0 0,0 0 0,0 0 0,0 0 0,0 1 0,0-1 0,-1 0 0,1 0 0,0 0 0,0 0 0,0 0 0,0 0 0,0 1 0,0-1 0,0 0 0,0 0 0,0 0 0,0 0 0,0 0 0,0 1 0,0-1 0,0 0 0,0 0 0,0 0 0,0 1 0,-13 22 0,2 0 0,1 1 0,0 0 0,2 1 0,1 0 0,-5 28 0,11-51 0,1 0 0,-1 0 0,1 0 0,-1 1 0,1-1 0,0 0 0,0 0 0,0 1 0,0-1 0,0 0 0,0 0 0,1 0 0,-1 1 0,1-1 0,0 0 0,1 2 0,-1-3 0,0 0 0,1-1 0,-1 1 0,1-1 0,-1 1 0,0-1 0,1 0 0,-1 0 0,1 1 0,-1-1 0,1 0 0,-1 0 0,1-1 0,-1 1 0,1 0 0,-1 0 0,1-1 0,-1 1 0,0-1 0,1 1 0,-1-1 0,0 1 0,1-1 0,-1 0 0,2-1 0,14-8 0,0 0 0,-1-1 0,24-19 0,-27 19 0,0 0 0,1 1 0,1 1 0,0 0 0,22-10 0,-35 19 0,-1-1 0,0 1 0,0-1 0,1 1 0,-1 0 0,0-1 0,0 1 0,1 0 0,-1 0 0,0 0 0,1 0 0,-1 0 0,0 0 0,1 1 0,-1-1 0,0 0 0,0 1 0,1-1 0,-1 1 0,0-1 0,0 1 0,0 0 0,1-1 0,-1 1 0,0 0 0,0 0 0,0 0 0,0 0 0,0 0 0,-1 0 0,1 0 0,0 0 0,0 0 0,-1 0 0,1 0 0,-1 0 0,1 1 0,-1-1 0,1 0 0,-1 0 0,0 1 0,1 0 0,1 11 0,0-1 0,0 0 0,-1 25 0,0-4 0,-1-32 0,0 0 0,0 0 0,0-1 0,0 1 0,1 0 0,-1 0 0,0 0 0,0-1 0,0 1 0,1 0 0,-1-1 0,1 1 0,-1 0 0,0-1 0,1 1 0,-1 0 0,1-1 0,-1 1 0,1-1 0,-1 1 0,1 0 0,0-1 0,-1 0 0,1 1 0,0-1 0,-1 1 0,1-1 0,0 0 0,0 1 0,-1-1 0,1 0 0,1 0 0,0 0 0,0 0 0,0-1 0,0 1 0,0-1 0,0 1 0,0-1 0,0 0 0,0 0 0,0 0 0,0 0 0,3-2 0,40-37 0,-27 20 0,29-30 0,-44 47 0,0 1 0,0 0 0,0-1 0,1 1 0,-1 0 0,0 0 0,1 1 0,-1-1 0,1 1 0,0 0 0,0 0 0,-1 0 0,9-1 0,-11 2 0,0 1 0,0-1 0,1 1 0,-1-1 0,0 1 0,0-1 0,0 1 0,1 0 0,-1-1 0,0 1 0,0 0 0,0 0 0,0 0 0,0 0 0,-1 0 0,1 0 0,0 0 0,0 0 0,-1 0 0,1 0 0,0 0 0,-1 1 0,1-1 0,-1 0 0,0 0 0,1 1 0,-1-1 0,0 0 0,0 1 0,0-1 0,0 2 0,2 52 0,-3-43 0,2 7 6,0-13-12,-1 0 1,1 0-1,-1 1 1,0-1 0,-1 0-1,0 0 1,0 0 0,0 0-1,-1 0 1,-2 7 0,-6-13-6140,1-7-1718</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43.528"/>
    </inkml:context>
    <inkml:brush xml:id="br0">
      <inkml:brushProperty name="width" value="0.025" units="cm"/>
      <inkml:brushProperty name="height" value="0.025" units="cm"/>
    </inkml:brush>
  </inkml:definitions>
  <inkml:trace contextRef="#ctx0" brushRef="#br0">0 8 27194,'0'0'5573,"57"-7"-20211</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43.900"/>
    </inkml:context>
    <inkml:brush xml:id="br0">
      <inkml:brushProperty name="width" value="0.025" units="cm"/>
      <inkml:brushProperty name="height" value="0.025" units="cm"/>
    </inkml:brush>
  </inkml:definitions>
  <inkml:trace contextRef="#ctx0" brushRef="#br0">59 176 28795,'0'0'2157,"9"1"-630,3-1-1487,0-1 0,0 0 0,0-1 0,-1 0 0,1-1 0,-1 0 0,1-1 0,15-7 0,-18 7-46,1 0 0,-1-1 0,0 0 0,-1-1 0,1 0 0,-1 0 0,0-1 0,-1 0 0,0 0 0,0-1 0,8-11 0,-14 18 6,0 0 0,1-1 0,-2 1 0,1 0 0,0-1 0,0 1 0,0 0 0,-1-1 0,1 1 0,-1-1 0,1 1 0,-1-1 0,1 1 0,-1-1 0,0 1 0,0-1 0,0 1 0,0-1 0,0 0 0,0 1 0,0-1 0,0 1 0,-1-1 0,1 1 0,-1-1 0,1 1 0,-1-1 0,1 1 0,-1-1 0,0 1 0,0 0 0,0 0 0,0-1 0,0 1 0,0 0 0,0 0 0,0 0 0,0 0 0,-1 0 0,1 0 0,0 0 0,-1 0 0,1 1 0,0-1 0,-2 0 0,-2-1 0,0 1 0,0 0 0,1 0 0,-1 1 0,0-1 0,0 1 0,0 0 0,0 0 0,0 1 0,0 0 0,0 0 0,1 0 0,-10 3 0,1 2 0,1 1 0,0 1 0,1 0 0,-1 0 0,2 1 0,-1 0 0,1 1 0,-16 20 0,14-15 0,0 1 0,1 1 0,1 0 0,0 1 0,-11 30 0,18-43 0,1 1 0,1 0 0,-1 0 0,1 0 0,0 0 0,0 0 0,1 0 0,0 1 0,0-1 0,0 0 0,1 0 0,0 0 0,1 6 0,0-8 0,0 0 0,-1-1 0,1 1 0,0-1 0,1 0 0,-1 0 0,1 1 0,-1-2 0,1 1 0,0 0 0,0 0 0,0-1 0,0 0 0,1 1 0,-1-1 0,1 0 0,-1-1 0,1 1 0,0-1 0,6 2 0,15 4-64,0-2 0,1-1 0,0-1 0,0-1 0,-1-1 0,1-2 0,0 0 0,0-2-1,0-1 1,-1 0 0,0-2 0,39-15 0,-25-2-5691,-4-5-7195</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2.283"/>
    </inkml:context>
    <inkml:brush xml:id="br0">
      <inkml:brushProperty name="width" value="0.025" units="cm"/>
      <inkml:brushProperty name="height" value="0.025" units="cm"/>
    </inkml:brush>
  </inkml:definitions>
  <inkml:trace contextRef="#ctx0" brushRef="#br0">0 0 18481,'0'0'10827,"0"69"-10635,0-33-96,0 0-96,0 0 0,0-4 0,3-2-192,2-7-673,-3-5-1249,1-9-705,-3-3-1473</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2.654"/>
    </inkml:context>
    <inkml:brush xml:id="br0">
      <inkml:brushProperty name="width" value="0.025" units="cm"/>
      <inkml:brushProperty name="height" value="0.025" units="cm"/>
    </inkml:brush>
  </inkml:definitions>
  <inkml:trace contextRef="#ctx0" brushRef="#br0">1 62 21300,'0'0'6694,"50"-28"-5989,-12 22-32,5 0-449,8 2-224,-2 1-160,0 1-1378,-6-1-2337,-7 0-2179,-8-4-7495</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3.060"/>
    </inkml:context>
    <inkml:brush xml:id="br0">
      <inkml:brushProperty name="width" value="0.025" units="cm"/>
      <inkml:brushProperty name="height" value="0.025" units="cm"/>
    </inkml:brush>
  </inkml:definitions>
  <inkml:trace contextRef="#ctx0" brushRef="#br0">14 38 21012,'0'0'5125,"0"8"-3983,2 262 1991,0 16-2881,-2-300-186,0-64 953,14-106-1,-5 128-1039,-3 13-31,2 0 0,1 0-1,24-61 1,-33 102 39,1 0 0,0 0 0,-1 0 1,1 0-1,0 0 0,0 0 0,0 1 0,1-1 0,-1 0 0,0 1 0,1-1 0,-1 1 0,1-1 0,-1 1 0,1 0 0,0-1 0,0 1 0,-1 0 0,1 0 0,0 0 0,0 1 0,0-1 0,0 0 0,0 1 0,0-1 0,0 1 0,0 0 0,1 0 0,-1 0 0,0 0 0,0 0 0,0 0 0,0 0 0,0 1 0,0-1 0,0 1 0,0-1 0,0 1 0,0 0 0,0 0 0,0 0 0,0 0 0,-1 0 0,1 0 0,0 0 0,2 3 0,4 3-48,0-1-1,0 1 1,-1 1-1,1-1 1,-2 1-1,1 1 1,-1-1-1,5 11 1,-8-14 83,-1 0 0,1 1 0,-1-1 0,0 1 0,-1 0 0,1-1 0,-1 1 0,0 0 0,-1 0 0,1 0 0,-1 0 0,0 0 0,-1 0 0,0 0 0,0-1 0,0 1 0,0 0 0,-1 0 0,0-1 0,0 1 0,0-1 0,-1 1 0,0-1 0,0 0 0,0 0 0,-1 0 0,0-1 0,0 1 0,-7 6 0,3-5 19,1 0 0,-1-1-1,0 1 1,0-2 0,-1 1 0,1-1-1,-1 0 1,0-1 0,0 0-1,0 0 1,0-1 0,-1-1-1,1 1 1,-1-1 0,1-1 0,-1 0-1,-18-2 1,26 2-198,0-1 1,0 1-1,0-1 0,0 1 1,1-1-1,-1 0 0,0 0 1,0 0-1,1 0 0,-1 0 1,1 0-1,-1-1 1,1 1-1,-1 0 0,1-1 1,0 1-1,-2-3 0,2 2-260,0 0-1,-1 0 0,1 0 0,1-1 0,-1 1 0,0 0 1,1-1-1,-1 1 0,1-1 0,-1 1 0,1 0 1,0-1-1,0 1 0,0-1 0,1 1 0,-1-1 1,1 1-1,-1 0 0,1-1 0,0 1 0,1-5 1,13-13-8200</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3.418"/>
    </inkml:context>
    <inkml:brush xml:id="br0">
      <inkml:brushProperty name="width" value="0.025" units="cm"/>
      <inkml:brushProperty name="height" value="0.025" units="cm"/>
    </inkml:brush>
  </inkml:definitions>
  <inkml:trace contextRef="#ctx0" brushRef="#br0">1 0 15439,'0'0'14413,"10"59"-14124,-8-36-225,-2-1 0,0 2-64,0-4-481,0-5-352,0-3-1088,0-6-1282</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9.556"/>
    </inkml:context>
    <inkml:brush xml:id="br0">
      <inkml:brushProperty name="width" value="0.025" units="cm"/>
      <inkml:brushProperty name="height" value="0.025" units="cm"/>
    </inkml:brush>
  </inkml:definitions>
  <inkml:trace contextRef="#ctx0" brushRef="#br0">1 21 18898,'0'0'12043,"71"-19"-10954,-44 18-768,3 1-289,2 0-993,-2 0-1922,-1 0-2466,-3 3-1986</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3.884"/>
    </inkml:context>
    <inkml:brush xml:id="br0">
      <inkml:brushProperty name="width" value="0.025" units="cm"/>
      <inkml:brushProperty name="height" value="0.025" units="cm"/>
    </inkml:brush>
  </inkml:definitions>
  <inkml:trace contextRef="#ctx0" brushRef="#br0">54 31 15855,'0'0'6860,"9"-5"-4623,0 1-1753,1 0 1,-1 0 0,0 1-1,1 0 1,0 1 0,-1 0-1,1 0 1,13 1 0,-20 0-396,0 1 0,0 0-1,0 0 1,0 0 0,-1 1 0,1-1 0,0 0 0,0 1 0,0 0 0,0 0 0,-1 0 0,1 0 0,0 0-1,-1 1 1,1-1 0,-1 1 0,1-1 0,-1 1 0,0 0 0,0 0 0,1 0 0,-1 0 0,-1 1 0,1-1-1,0 0 1,-1 1 0,1-1 0,-1 1 0,0 0 0,0-1 0,0 1 0,0 0 0,0 0 0,0 0 0,-1 0-1,1 0 1,-1 4 0,0 0-44,1-3-43,-1 0 1,1-1-1,-1 1 0,0-1 1,-1 1-1,1 0 0,-1-1 1,1 1-1,-1-1 0,0 1 0,0-1 1,-3 5-1,47-2-2,-40-5 0,0 0 0,-1 0 0,1 1 0,0-1 0,0 1 0,-1 0 0,1 0 0,-1 0 0,0 0 0,0 1 0,1-1 0,-2 0 0,1 1 0,0 0 0,0-1 0,-1 1 0,1 0 0,-1 0 0,0 0 0,0 0 0,0 0 0,0 0 0,-1 0 0,1 0 0,-1 5 0,1-3 0,-1 0 0,0-1 0,0 1 0,0 0 0,0 0 0,-1 0 0,0 0 0,0 0 0,-1-1 0,1 1 0,-1 0 0,0-1 0,0 1 0,0-1 0,-6 7 0,-1-1 0,0-1 0,-1-1 0,-1 1 0,1-2 0,-1 1 0,-1-2 0,1 1 0,-1-1 0,-12 4 0,14-7 0,1 1 0,-1-2 0,0 1 0,1-1 0,-1 0 0,0-1 0,0-1 0,0 1 0,0-2 0,0 1 0,0-1 0,-14-3 0,21 3-71,1 0-1,0 1 1,0-1-1,0 0 1,0 0-1,0 0 1,0 0-1,1 0 1,-1-1-1,0 1 1,0-1-1,1 1 1,-1-1-1,1 1 1,0-1-1,-1 0 1,1 0-1,0 1 1,0-1-1,0 0 1,0 0-1,0 0 1,1 0-1,-1-1 1,0 1-1,1 0 1,0 0-1,-1 0 1,1 0-1,0-1 1,0 1-1,0 0 1,1 0-1,-1 0 1,0 0-1,2-4 1,0-2-502,1 0-1,0 1 1,0-1 0,0 1-1,1-1 1,0 1 0,1 0 0,7-8-1,11-12-5634,3 2-2777</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4.225"/>
    </inkml:context>
    <inkml:brush xml:id="br0">
      <inkml:brushProperty name="width" value="0.025" units="cm"/>
      <inkml:brushProperty name="height" value="0.025" units="cm"/>
    </inkml:brush>
  </inkml:definitions>
  <inkml:trace contextRef="#ctx0" brushRef="#br0">0 1 9929,'0'0'22838,"21"29"-23639,-16-29-5252</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4.848"/>
    </inkml:context>
    <inkml:brush xml:id="br0">
      <inkml:brushProperty name="width" value="0.025" units="cm"/>
      <inkml:brushProperty name="height" value="0.025" units="cm"/>
    </inkml:brush>
  </inkml:definitions>
  <inkml:trace contextRef="#ctx0" brushRef="#br0">42 0 6598,'0'0'21108,"9"58"-19923,-9-21-480,0-1-449,0 4-128,0-4-96,-3-4-32,0-3-416,0-5-929,-1-9-1538,-2-3-1089,-8-9-2017,-3-3-2596</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5.314"/>
    </inkml:context>
    <inkml:brush xml:id="br0">
      <inkml:brushProperty name="width" value="0.025" units="cm"/>
      <inkml:brushProperty name="height" value="0.025" units="cm"/>
    </inkml:brush>
  </inkml:definitions>
  <inkml:trace contextRef="#ctx0" brushRef="#br0">1 202 14478,'0'-11'2685,"0"4"-2252,-1 0 0,1 0 0,1 0 0,-1 0-1,1 1 1,0-1 0,1 0 0,-1 1 0,1-1 0,1 1 0,-1-1 0,1 1 0,0 0 0,0 0 0,1 0 0,0 0-1,0 1 1,0 0 0,1 0 0,10-9 0,-5 7-84,1 1 0,0 0 0,0 1 0,1 1 0,-1-1 0,1 2 0,0-1 0,0 2 0,14-2 0,-11 2-258,0 1 1,1 0 0,-1 1 0,0 1 0,1 0-1,-1 1 1,0 1 0,0 0 0,0 1 0,0 0-1,24 12 1,-35-13-63,0-1-1,-1 1 1,1 0-1,0 0 1,-1 0-1,0 0 1,0 0-1,0 1 1,0-1-1,0 1 1,-1 0-1,0 0 1,1 0-1,-1 0 1,-1 1-1,1-1 1,-1 0-1,0 1 1,0-1-1,0 1 1,0-1-1,-1 1 1,0 0-1,0-1 1,0 1-1,0-1 1,-1 1-1,0-1 1,0 1-1,0-1 1,0 1-1,-1-1 1,-2 5-1,0 2 45,-1-1 1,0 1-1,-1-1 0,0 0 1,-1 0-1,0-1 0,0 0 1,-1 0-1,-1 0 0,1-1 0,-1-1 1,-12 9-1,30-17-73,-1 1 0,0 0 0,0 0 0,0 1 0,1 0 0,12 4 0,-16-3 0,0-1 0,-1 1 0,1 0 0,0 0 0,-1 0 0,1 0 0,-1 1 0,0 0 0,0 0 0,0 0 0,0 0 0,-1 1 0,1-1 0,-1 1 0,0 0 0,0 0 0,0 0 0,0 1 0,1 4 0,-3-5 0,0-1 0,0 1 0,0 0 0,0 0 0,-1 0 0,0 0 0,0 0 0,0 0 0,0 0 0,-1-1 0,0 1 0,1 0 0,-1 0 0,-1 0 0,1-1 0,0 1 0,-1 0 0,0-1 0,0 0 0,0 1 0,0-1 0,0 0 0,-1 0 0,0 0 0,-2 2 0,-9 8 0,1-2 0,-2 0 0,1 0 0,-2-2 0,1 0 0,-1 0 0,-1-2 0,1 0 0,-1 0 0,0-2 0,-1 0 0,0-1 0,1-1 0,-1-1 0,0 0 0,0-1 0,-29-3 0,41 1-137,1 0 0,-1 0 0,1-1 1,0 0-1,0 0 0,0 0 0,0-1 0,0 1 0,0-1 0,1-1 0,-1 1 1,1 0-1,0-1 0,0 0 0,0 0 0,1 0 0,-7-9 0,7 7-318,0 1 1,1 0-1,0-1 0,-1 1 0,2-1 0,-1 0 0,1 0 0,0 1 1,0-1-1,0 0 0,1 0 0,0 0 0,0 0 0,1 0 0,0 0 1,2-9-1,8-15-12539</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56.671"/>
    </inkml:context>
    <inkml:brush xml:id="br0">
      <inkml:brushProperty name="width" value="0.025" units="cm"/>
      <inkml:brushProperty name="height" value="0.025" units="cm"/>
    </inkml:brush>
  </inkml:definitions>
  <inkml:trace contextRef="#ctx0" brushRef="#br0">20 56 17104,'0'0'5120,"0"10"-4026,-10 300 3954,1-102-2804,9-194-1799,0-34 285,4-42 252,12-25-982,5 0 0,2 2 0,53-125 0,-74 207 0,-1 0 0,1 0 0,-1 0 0,1 0 0,0 1 0,0-1 0,0 0 0,1 1 0,-1 0 0,0-1 0,1 1 0,0 0 0,-1 0 0,1 0 0,0 1 0,0-1 0,0 1 0,0 0 0,0-1 0,4 0 0,-5 2 0,0 0 0,0 0 0,0 1 0,0-1 0,-1 0 0,1 0 0,0 1 0,0-1 0,-1 1 0,1 0 0,0-1 0,0 1 0,-1 0 0,1 0 0,-1 0 0,1 0 0,-1 0 0,0 1 0,1-1 0,-1 0 0,0 1 0,0-1 0,0 1 0,0-1 0,0 1 0,0-1 0,0 1 0,0 0 0,-1-1 0,1 1 0,-1 0 0,1 0 0,-1-1 0,0 1 0,1 0 0,-1 0 0,0 2 0,0 5 0,1 0 0,-2 0 0,1 0 0,-1-1 0,0 1 0,-1 0 0,0-1 0,0 1 0,-1-1 0,0 1 0,0-1 0,-1 0 0,0-1 0,-1 1 0,0-1 0,0 1 0,0-1 0,-1-1 0,0 1 0,0-1 0,-1 0 0,0-1 0,0 1 0,0-1 0,-1-1 0,1 1 0,-16 5 0,19-8-64,1-1 0,-1 0 0,1-1 1,-1 1-1,0 0 0,1-1 0,-1 0 0,0 0 0,1 0 0,-1 0 0,0-1 1,1 0-1,-7-1 0,9 1-4,-1 1 1,1-1-1,0 0 0,0 1 1,0-1-1,0 0 1,-1 0-1,1 0 0,1 0 1,-1 0-1,0 0 1,0 0-1,0 0 0,0 0 1,1 0-1,-1-1 1,0 1-1,1 0 0,-1-1 1,1 1-1,0 0 1,-1-1-1,1 1 0,0 0 1,0-1-1,0 1 1,0 0-1,0-1 0,0 1 1,0 0-1,0-1 1,1 1-1,-1-1 1,0 1-1,1 0 0,-1 0 1,1-1-1,0 1 1,0-1-1,1-2-845,0 1 0,1 0 0,-1 0 0,1 0 1,-1 0-1,1 0 0,0 0 0,0 1 0,5-4 0,13-7-5386</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57.056"/>
    </inkml:context>
    <inkml:brush xml:id="br0">
      <inkml:brushProperty name="width" value="0.025" units="cm"/>
      <inkml:brushProperty name="height" value="0.025" units="cm"/>
    </inkml:brush>
  </inkml:definitions>
  <inkml:trace contextRef="#ctx0" brushRef="#br0">0 122 13485,'0'0'17499,"11"-3"-16656,-4 0-792,0 0-1,1 0 0,-1-1 1,0 1-1,-1-2 0,1 1 1,-1-1-1,0 0 0,0 0 1,0-1-1,-1 1 0,1-1 1,3-7-1,22-36 185,-28 101-235,-16 7-98,9-48-119,1 1 0,0 1 0,1-1 0,1 0 0,0 0 0,1 15-1,0-26-8,0-1-1,0 0 1,0 1-1,0-1 1,0 0-1,0 1 0,0-1 1,0 0-1,0 1 1,1-1-1,-1 0 0,0 1 1,0-1-1,0 0 1,1 0-1,-1 1 0,0-1 1,0 0-1,1 0 1,-1 1-1,0-1 0,0 0 1,1 0-1,-1 0 1,0 1-1,1-1 1,-1 0-1,0 0 0,1 0 1,-1 0-1,0 0 1,1 0-1,-1 0 0,0 0 1,1 0-1,-1 0 1,0 0-1,1 0 0,-1 0 1,0 0-1,1 0 1,-1 0-1,2 0-1160,11 0-11521</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0.185"/>
    </inkml:context>
    <inkml:brush xml:id="br0">
      <inkml:brushProperty name="width" value="0.025" units="cm"/>
      <inkml:brushProperty name="height" value="0.025" units="cm"/>
    </inkml:brush>
  </inkml:definitions>
  <inkml:trace contextRef="#ctx0" brushRef="#br0">0 282 16335,'0'0'14414,"7"-12"-13266,41-66-713,82-101 0,-130 178-435,1 1 0,-1-1 0,0 0 0,1 0 0,0 1 0,-1-1 0,1 0 0,-1 1 0,1-1 0,0 0 0,0 1 0,-1-1 0,1 1 0,0-1 0,0 1 0,0 0 0,-1-1 0,1 1 0,0 0 0,0-1 0,0 1 0,0 0 0,0 0 0,0 0 0,0 0 0,-1 0 0,3 0 0,-2 1 0,-1 0 0,1 0 0,0-1 0,0 1 0,0 0 0,-1 0 0,1 1 0,0-1 0,-1 0 0,1 0 0,-1 0 0,0 0 0,1 0 0,-1 1 0,0-1 0,0 0 0,1 2 0,0 69 0,-1-60 0,-3 45 0,0 33 0,3-84 0,1 0 0,0 0 0,0 0 0,0 0 0,1 0 0,0 0 0,0 0 0,0-1 0,1 1 0,0-1 0,6 9 0,-9-14-12,0 0 0,0 0 0,0 0-1,0 0 1,0 1 0,0-1 0,0 0 0,0 0 0,1 0 0,-1 0-1,0 0 1,0 0 0,0 0 0,0 1 0,0-1 0,1 0 0,-1 0-1,0 0 1,0 0 0,0 0 0,0 0 0,0 0 0,1 0 0,-1 0-1,0 0 1,0 0 0,0 0 0,0 0 0,1 0 0,-1 0 0,0 0-1,0 0 1,0 0 0,0 0 0,1 0 0,-1 0 0,0 0 0,0 0-1,0-1 1,0 1 0,1 0 0,-1 0 0,0 0 0,0 0 0,0 0-1,0 0 1,0 0 0,0-1 0,0 1 0,1 0 0,-1 0 0,0 0-1,0 0 1,0-1 0,5-14-1733,-1-18-3423,-3 19-1099,-1 1-1762</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0.513"/>
    </inkml:context>
    <inkml:brush xml:id="br0">
      <inkml:brushProperty name="width" value="0.025" units="cm"/>
      <inkml:brushProperty name="height" value="0.025" units="cm"/>
    </inkml:brush>
  </inkml:definitions>
  <inkml:trace contextRef="#ctx0" brushRef="#br0">0 42 13741,'0'0'15150,"54"-5"-14221,-26 5-320,-1 0-385,3-5-160,-2-3-1121,-5-2-2594,-6-3-4709</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1.042"/>
    </inkml:context>
    <inkml:brush xml:id="br0">
      <inkml:brushProperty name="width" value="0.025" units="cm"/>
      <inkml:brushProperty name="height" value="0.025" units="cm"/>
    </inkml:brush>
  </inkml:definitions>
  <inkml:trace contextRef="#ctx0" brushRef="#br0">1 0 19731,'0'0'10217,"62"14"-15502,-47-14-897,-5-5-8455</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1.521"/>
    </inkml:context>
    <inkml:brush xml:id="br0">
      <inkml:brushProperty name="width" value="0.025" units="cm"/>
      <inkml:brushProperty name="height" value="0.025" units="cm"/>
    </inkml:brush>
  </inkml:definitions>
  <inkml:trace contextRef="#ctx0" brushRef="#br0">0 411 14253,'0'0'11654,"10"-6"-9839,6-5-1553,-1 0 0,-1-1 0,0 0 0,-1-1 0,0-1 0,-1-1-1,16-23 1,72-130 2056,-37 58-1686,-63 110-632,0 0 0,0 0 0,0 1 0,0-1 0,0 0 0,0 0 0,0 0 0,0 0 0,0 1 0,0-1 0,0 0 0,0 0 0,1 0 0,-1 0 0,0 0 0,0 0 0,0 1 0,0-1 0,0 0 0,0 0 0,1 0 0,-1 0 0,0 0 0,0 0 0,0 0 0,0 0 0,1 0 0,-1 0 0,0 0 0,0 1 0,0-1 0,0 0 0,1 0 0,-1 0 0,0 0 0,0-1 0,0 1 0,1 0 0,-1 0 0,0 0 0,0 0 0,0 0 0,0 0 0,1 0 0,-1 0 0,0 0 0,0 0 0,0 0 0,0 0 0,0-1 0,1 1 0,-1 0 0,0 0 0,0 0 0,0 0 0,0 0 0,0-1 0,0 1 0,0 0 0,0 0 0,0 0 0,1 0 0,-1-1 0,0 1 0,0 0 0,0 0 0,2 25 0,-5 35 0,-28 72 0,20-96 0,2 0 0,2 1 0,1 0 0,-1 37 0,7-73-123,0 0 0,0 0 1,0 0-1,0 0 0,0 0 0,0-1 0,0 1 0,0 0 1,0 0-1,1 0 0,-1 0 0,0 0 0,1-1 1,-1 1-1,0 0 0,1 0 0,-1-1 0,1 1 0,-1 0 1,1-1-1,0 1 0,-1 0 0,1-1 0,0 1 1,-1-1-1,1 1 0,0-1 0,0 1 0,-1-1 1,1 0-1,0 1 0,0-1 0,0 0 0,-1 0 0,1 1 1,0-1-1,0 0 0,0 0 0,1 0 0,-1 0-95,0-1-1,0 1 0,0 0 0,0-1 0,0 1 0,0-1 1,0 1-1,0-1 0,0 1 0,-1-1 0,1 0 0,0 1 0,0-1 1,0 0-1,-1 0 0,1 0 0,-1 1 0,1-1 0,0 0 1,-1 0-1,1 0 0,-1 0 0,0 0 0,1 0 0,-1 0 1,0 0-1,0 0 0,0 0 0,1 0 0,-1-1 0,0 1 1,0 0-1,-1 0 0,1-1 0,-3-15-6395,-9-2-2803</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19.900"/>
    </inkml:context>
    <inkml:brush xml:id="br0">
      <inkml:brushProperty name="width" value="0.025" units="cm"/>
      <inkml:brushProperty name="height" value="0.025" units="cm"/>
    </inkml:brush>
  </inkml:definitions>
  <inkml:trace contextRef="#ctx0" brushRef="#br0">155 0 19891,'0'0'3219,"-11"9"-886,-2 2-1814,0 0 0,1 1 1,0 1-1,1 0 0,0 1 1,1 0-1,1 1 1,0 0-1,1 0 0,1 1 1,0 0-1,1 0 0,-5 23 1,9-31-514,1 0 0,0-1 0,1 1 0,0 0 0,0 0 0,1 0 0,0 0 0,0 0 0,0 0 0,4 7 0,-4-12-6,1 1-1,-1-1 1,1 0-1,0 0 1,0 0-1,0-1 1,1 1-1,-1 0 1,1-1-1,-1 0 0,1 1 1,0-1-1,0 0 1,0-1-1,0 1 1,0 0-1,1-1 1,-1 0-1,0 1 1,1-1-1,-1-1 1,1 1-1,-1 0 1,5-1-1,-1 1 1,0 0 0,0-1 0,0 0 0,-1 0 0,1-1 0,0 0 0,0 0 0,0 0 0,-1-1 0,1 0 0,-1 0 0,1-1 0,-1 0 0,0 0 0,9-6 0,-9 4 0,1-1 0,-1 0 0,0 0 0,-1-1 0,1 0 0,-1 0 0,-1 0 0,1 0 0,-1-1 0,-1 0 0,1 0 0,2-9 0,-2 2 0,0 1 0,0-1 0,-2 0 0,1 0 0,-2 0 0,0-22 0,-1 33 0,0 0 0,0 0 0,-1 1 0,1-1 0,-1 0 0,0 1 0,1-1 0,-2 0 0,1 1 0,0-1 0,-1 1 0,0 0 0,1-1 0,-1 1 0,0 0 0,-1 0 0,1 0 0,-1 0 0,1 1 0,-1-1 0,0 1 0,0-1 0,0 1 0,0 0 0,0 0 0,-1 1 0,1-1 0,0 1 0,-1-1 0,-5 0 0,-37-2-2584,36 5 763,0 0-1,0 1 1,0-1-1,-16 7 1,15-4-7436</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01.865"/>
    </inkml:context>
    <inkml:brush xml:id="br0">
      <inkml:brushProperty name="width" value="0.025" units="cm"/>
      <inkml:brushProperty name="height" value="0.025" units="cm"/>
    </inkml:brush>
  </inkml:definitions>
  <inkml:trace contextRef="#ctx0" brushRef="#br0">1 33 14574,'0'0'13645,"55"-8"-13421,-21 5-192,7-2-288,-5-2-2595,-5-2-3939</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1.318"/>
    </inkml:context>
    <inkml:brush xml:id="br0">
      <inkml:brushProperty name="width" value="0.025" units="cm"/>
      <inkml:brushProperty name="height" value="0.025" units="cm"/>
    </inkml:brush>
  </inkml:definitions>
  <inkml:trace contextRef="#ctx0" brushRef="#br0">1 1 5029,'0'0'2947</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2.457"/>
    </inkml:context>
    <inkml:brush xml:id="br0">
      <inkml:brushProperty name="width" value="0.025" units="cm"/>
      <inkml:brushProperty name="height" value="0.025" units="cm"/>
    </inkml:brush>
  </inkml:definitions>
  <inkml:trace contextRef="#ctx0" brushRef="#br0">201 51 10122,'0'0'15177,"10"3"-14206,30 4-723,0-2-1,1-2 1,-1-2-1,1-1 1,-1-2 0,0-2-1,62-14 1,-262 14 334,-66 23-570,18-1 456,246-22-203,43-12 0,22-4-336,143-6-228,-115 13 780,-301 46 1037,58-9-1077,-61 11-687,225-39-1766,74-16-1,-20 3-1398,-42 10 1485,35-4-1104,-37-3-2707,-32 2-2900</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4.499"/>
    </inkml:context>
    <inkml:brush xml:id="br0">
      <inkml:brushProperty name="width" value="0.025" units="cm"/>
      <inkml:brushProperty name="height" value="0.025" units="cm"/>
    </inkml:brush>
  </inkml:definitions>
  <inkml:trace contextRef="#ctx0" brushRef="#br0">19 0 8360,'0'0'19538,"0"12"-18860,-8 118 851,0-53-2560,5-7-6663</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5.057"/>
    </inkml:context>
    <inkml:brush xml:id="br0">
      <inkml:brushProperty name="width" value="0.025" units="cm"/>
      <inkml:brushProperty name="height" value="0.025" units="cm"/>
    </inkml:brush>
  </inkml:definitions>
  <inkml:trace contextRef="#ctx0" brushRef="#br0">88 95 9033,'0'0'3309,"3"-10"156,-3 8-3383,1-1 177,-1-1 0,1 1-1,0-1 1,0 1 0,0 0 0,1 0-1,-1-1 1,1 1 0,-1 0 0,1 0-1,0 0 1,1 0 0,-1 1-1,0-1 1,1 1 0,-1-1 0,1 1-1,0 0 1,0 0 0,0 0 0,0 0-1,0 1 1,0-1 0,0 1 0,0-1-1,6 0 1,12-2 347,0 0 0,0 2 1,0 0-1,1 1 0,-1 1 0,0 2 0,0 0 1,33 7-1,-51-8-578,0-1 0,0 1 0,0 0 0,0 0 0,0 0 0,-1 1 0,1-1 0,0 1 0,0-1 0,-1 1 0,1 0 0,-1 0 0,0 0 0,1 0 0,-1 1 0,0-1 0,0 1 0,-1-1 0,1 1 0,0 0 0,-1-1 0,0 1 0,1 0 0,-1 0 0,0 0 0,-1 0 0,1 0 0,0 0 0,-1 0 0,0 0 0,0 1 0,0-1 0,0 0 0,0 0 0,-1 3 0,-1 2 123,0 0-1,-1-1 0,0 1 1,-1-1-1,0 0 0,0 0 1,0 0-1,0-1 0,-1 0 1,-1 0-1,1 0 0,-10 8 1,-5 1 225,15-12-319,1 1 0,-1-1 0,0 1 0,1 0 0,0 0 0,0 1 0,-7 8 0,11-12-60,1-1-1,-1 1 0,0-1 1,0 1-1,0-1 0,1 1 0,-1-1 1,0 1-1,1-1 0,-1 1 1,0-1-1,1 1 0,-1-1 0,1 0 1,-1 1-1,0-1 0,1 1 0,-1-1 1,1 0-1,-1 0 0,1 1 1,-1-1-1,1 0 0,0 0 0,-1 0 1,1 1-1,-1-1 0,1 0 1,-1 0-1,1 0 0,0 0 0,-1 0 1,2 0-1,29 5 25,-23-4-12,24 4-20,-6-1-86,0 1-1,27 8 1,-48-12 75,0 1 1,0 0-1,-1 0 0,1 0 1,-1 0-1,1 1 0,-1-1 0,0 1 1,0 0-1,0 0 0,0 1 1,0-1-1,-1 1 0,0 0 0,0 0 1,0 0-1,3 6 0,-5-7 42,0 0 0,0 1 1,0-1-1,-1 0 0,1 1 0,-1-1 0,0 1 0,0-1 0,0 1 0,-1-1 0,1 0 0,-1 1 0,0-1 0,1 0 0,-2 1 0,1-1 1,0 0-1,-1 0 0,1 0 0,-1 0 0,0 0 0,0 0 0,0 0 0,0-1 0,-1 1 0,1-1 0,-1 0 0,1 0 0,-1 1 0,-6 2 0,-9 7 177,0-1 0,-1-1 0,-36 14 0,42-19-176,-28 12-21,-77 20 0,102-33 0,0-1 0,-1 0 0,1-2 0,-1 0 0,1 0 0,-1-2 0,1 0 0,-20-4 0,29 3 0,0 0 0,0-1 0,0 0 0,0 0 0,1-1 0,-12-7 0,15 9 0,1 0 0,-1 0 0,1 0 0,0 0 0,-1 0 0,1 0 0,0-1 0,0 1 0,1-1 0,-1 1 0,0-1 0,1 0 0,-1 0 0,1 0 0,0 0 0,0 0 0,0 0 0,0-5 0,3 5-492,1 1-1,-1-1 1,1 1 0,0 0-1,0 0 1,0 0 0,0 0-1,0 0 1,0 1-1,1 0 1,-1-1 0,0 1-1,6-1 1,6-3-3003,12-8-4631</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5.993"/>
    </inkml:context>
    <inkml:brush xml:id="br0">
      <inkml:brushProperty name="width" value="0.025" units="cm"/>
      <inkml:brushProperty name="height" value="0.025" units="cm"/>
    </inkml:brush>
  </inkml:definitions>
  <inkml:trace contextRef="#ctx0" brushRef="#br0">1 6 8584,'0'5'8808,"5"-4"-6886,11 1-288,9-2 31,9 0 161,10 0-545,4 0-512,3 0-513,2-2-224,-6-3 32,-9 3-64,-6-1-288,-11 2-609,-4 1-448,-10 0-1025,-22 9-15599</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6.351"/>
    </inkml:context>
    <inkml:brush xml:id="br0">
      <inkml:brushProperty name="width" value="0.025" units="cm"/>
      <inkml:brushProperty name="height" value="0.025" units="cm"/>
    </inkml:brush>
  </inkml:definitions>
  <inkml:trace contextRef="#ctx0" brushRef="#br0">1 32 10570,'0'0'14830,"74"5"-12268,-26-14-832,9 1-897,-1-1-385,-2 4-256,-7 0-159,-8 5-194,-6 0-1376,-10 0-2243,-4 0-2562,-3 1-7367</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8.345"/>
    </inkml:context>
    <inkml:brush xml:id="br0">
      <inkml:brushProperty name="width" value="0.025" units="cm"/>
      <inkml:brushProperty name="height" value="0.025" units="cm"/>
    </inkml:brush>
  </inkml:definitions>
  <inkml:trace contextRef="#ctx0" brushRef="#br0">0 42 14221,'0'0'5334,"2"-9"-3146,2-23-207,-2 36 1931,4 49-3223,-6 88 1030,0-140-1699,0 0 0,0 0 0,0 0 0,0 0 0,0 0-1,1 0 1,-1 0 0,0 0 0,1 0 0,-1 0 0,0 0-1,1 0 1,-1 0 0,1 0 0,0 0 0,-1 0-1,1-1 1,0 1 0,-1 0 0,1 0 0,0-1 0,0 1-1,0 0 1,-1-1 0,1 1 0,0-1 0,0 1 0,0-1-1,0 1 1,0-1 0,0 0 0,0 0 0,0 1-1,0-1 1,0 0 0,0 0 0,0 0 0,0 0 0,1 0-1,-1 0 1,0 0 0,0-1 0,1 1 0,3-2 63,-1 1 1,1-1-1,-1 1 0,0-1 1,1 0-1,-1-1 1,0 1-1,5-5 0,26-26 129,-1-1 0,53-70 0,-87 127 3,-7 15-3,4-30-190,0 2-19,0-1 0,1 1 0,0 0 0,-1 15 0,3-25-3,0 1 0,1-1 0,-1 1 0,1-1 0,-1 0 0,0 1 0,1-1 0,-1 1 0,1-1 0,-1 0 0,1 0 0,-1 1 0,1-1 0,-1 0 0,1 0 0,-1 1 0,1-1 0,-1 0 0,1 0 0,0 0 0,-1 0 0,1 0 0,-1 0 0,1 0 0,-1 0 0,1 0 0,0 0 0,-1 0 0,1 0 0,-1-1 0,1 1 0,-1 0 0,1 0 0,0-1 0,22-6 0,0-4 0,-1-2 0,-1-1 0,40-32 0,-38 27 0,2 1 0,31-18 0,-56 36 0,0 0 0,1-1 0,-1 1 0,0 0 0,1 0 0,-1 0 0,1-1 0,-1 1 0,1 0 0,-1 0 0,1 0 0,-1 0 0,0 0 0,1 0 0,-1 0 0,1 0 0,-1 0 0,1 0 0,-1 0 0,1 0 0,-1 0 0,0 1 0,1-1 0,-1 0 0,1 0 0,-1 0 0,1 1 0,-1-1 0,0 0 0,1 0 0,-1 1 0,0-1 0,1 0 0,-1 1 0,7 19 0,-7 38 0,-1-42 0,1-15-2,4 36-3248,-3-36 2939,0 0 0,-1 0 1,1 1-1,0-1 0,0 0 0,0 0 1,0 0-1,1 0 0,-1 0 0,0 0 1,0 0-1,0-1 0,1 1 1,-1 0-1,0-1 0,1 1 0,-1-1 1,1 1-1,-1-1 0,1 0 0,-1 0 1,2 1-1</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38.763"/>
    </inkml:context>
    <inkml:brush xml:id="br0">
      <inkml:brushProperty name="width" value="0.025" units="cm"/>
      <inkml:brushProperty name="height" value="0.025" units="cm"/>
    </inkml:brush>
  </inkml:definitions>
  <inkml:trace contextRef="#ctx0" brushRef="#br0">1 174 12876,'0'0'12396,"13"-2"-11243,483-76 3984,-78 9-5080,-383 63-49,6-1-123,-14 6-3066,-29-10-8014</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0.152"/>
    </inkml:context>
    <inkml:brush xml:id="br0">
      <inkml:brushProperty name="width" value="0.025" units="cm"/>
      <inkml:brushProperty name="height" value="0.025" units="cm"/>
    </inkml:brush>
  </inkml:definitions>
  <inkml:trace contextRef="#ctx0" brushRef="#br0">14 31 9705,'0'0'16213,"3"12"-15226,4 23-375,-2 1-1,-1-1 0,-2 1 0,-2 45 0,-5-12 624,-19 98 0,19-145-1115,4-34-12,7-39 0,-6 50-108,35-195 0,-28 165 0,1 1 0,2 0 0,1 1 0,20-38 0,-27 61 0,0 0 0,1 0 0,-1 1 0,1-1 0,0 1 0,0 0 0,1 1 0,-1-1 0,1 1 0,0 0 0,0 1 0,0-1 0,8-2 0,-10 5 0,-1-1 0,0 1 0,0 0 0,0 1 0,1-1 0,-1 0 0,1 1 0,-1 0 0,0 0 0,1 0 0,-1 0 0,1 0 0,-1 1 0,0-1 0,1 1 0,-1 0 0,0 0 0,0 0 0,0 1 0,0-1 0,0 1 0,0 0 0,0 0 0,0 0 0,0 0 0,-1 0 0,1 0 0,3 6 0,-4-5 0,0-1 0,-1 1 0,1 0 0,-1 0 0,0 1 0,0-1 0,0 0 0,0 0 0,-1 0 0,1 1 0,-1-1 0,0 0 0,0 1 0,0-1 0,0 0 0,-1 0 0,1 1 0,-1-1 0,0 0 0,0 0 0,0 0 0,0 1 0,-1-1 0,1-1 0,-1 1 0,1 0 0,-1 0 0,0-1 0,0 1 0,-1-1 0,-2 4 0,-5 5 0,-1-1 0,0 0 0,0 0 0,-1-1 0,-21 12 0,25-17 0,0 1 0,0-1 0,-1 0 0,0-1 0,0 0 0,0 0 0,0-1 0,0 0 0,-1-1 0,1 0 0,-16 0 0,24-1-5,1 0 1,-1-1-1,1 1 1,-1 0-1,0 0 1,1-1-1,-1 1 1,1 0-1,-1-1 0,1 1 1,-1-1-1,1 1 1,-1-1-1,1 1 1,0-1-1,-1 1 1,1-1-1,0 1 0,-1-1 1,1 1-1,0-1 1,0 0-1,-1 1 1,1-1-1,0 1 1,0-1-1,0 0 0,0 1 1,0-1-1,0 0 1,0 1-1,0-1 1,0 0-1,0 1 1,0-1-1,0 0 0,1 1 1,-1-1-1,0 1 1,1-2-1,11-27-2071,8 3-3989,6-2-3832</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20.646"/>
    </inkml:context>
    <inkml:brush xml:id="br0">
      <inkml:brushProperty name="width" value="0.025" units="cm"/>
      <inkml:brushProperty name="height" value="0.025" units="cm"/>
    </inkml:brush>
  </inkml:definitions>
  <inkml:trace contextRef="#ctx0" brushRef="#br0">184 1 8456,'0'0'17942,"-12"0"-17664,6 1-228,-1 0 1,1 0 0,0 0-1,0 0 1,0 1-1,0 0 1,0 0 0,0 1-1,0 0 1,1 0-1,-1 0 1,1 0 0,0 1-1,0 0 1,0 0-1,1 1 1,-1-1-1,1 1 1,0 0 0,-5 8-1,1 0 319,0 0 1,0 0-1,-10 28 0,15-35-284,1 0-1,0 0 1,1 0 0,-1 1 0,1-1-1,1 0 1,-1 0 0,1 1 0,0-1-1,1 0 1,-1 1 0,3 7 0,-2-12-73,0 0 0,0 0 1,1 0-1,-1-1 0,1 1 1,0 0-1,0-1 0,-1 1 1,1-1-1,0 1 1,0-1-1,0 0 0,0 0 1,1 0-1,-1 0 0,0 0 1,0 0-1,1 0 0,-1-1 1,0 1-1,1-1 0,-1 0 1,1 0-1,3 0 0,63-4 160,-55 2-288,-1-2 0,1 0-1,0 0 1,21-11 0,8-14-2561,-41 27 2101,1 0-1,-1 0 1,0-1 0,0 1-1,0-1 1,0 0-1,-1 1 1,1-1-1,-1 0 1,1 0 0,0-5-1,0-13-5920</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1.363"/>
    </inkml:context>
    <inkml:brush xml:id="br0">
      <inkml:brushProperty name="width" value="0.025" units="cm"/>
      <inkml:brushProperty name="height" value="0.025" units="cm"/>
    </inkml:brush>
  </inkml:definitions>
  <inkml:trace contextRef="#ctx0" brushRef="#br0">11 0 2466,'0'0'24375,"5"11"-23878,-1-1-458,0 0 0,0 0 1,-1 1-1,-1 0 0,0 0 1,0 0-1,-1 0 0,0 0 0,-1 0 1,0 0-1,-1 0 0,0 0 0,-5 19 1,2-19 136,-2-3-6589,6-8 5893,-1-1-1,0 1 1,0-1-1,0 1 1,1-1-1,-1 1 0,0-1 1,1 0-1,-1 1 1,1-1-1,-1 0 1,0 1-1,1-1 1,0 0-1,-1 0 0,1 0 1,-1 0-1,1 1 1,0-1-1,0 0 1,-1 0-1,1-1 0,-9-20-6915</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1.828"/>
    </inkml:context>
    <inkml:brush xml:id="br0">
      <inkml:brushProperty name="width" value="0.025" units="cm"/>
      <inkml:brushProperty name="height" value="0.025" units="cm"/>
    </inkml:brush>
  </inkml:definitions>
  <inkml:trace contextRef="#ctx0" brushRef="#br0">63 125 3555,'-2'-9'4517,"1"-1"-3653,-1 0 399,0 1 0,1-1 0,0 0 0,1-13 0,0 22-998,0-1 0,0 0-1,0 0 1,1 1 0,-1-1-1,0 0 1,1 0 0,-1 1-1,1-1 1,0 1 0,-1-1-1,1 0 1,0 1 0,0-1-1,0 1 1,0 0 0,0-1-1,1 1 1,-1 0 0,0 0-1,0-1 1,1 1 0,-1 0-1,1 1 1,-1-1 0,1 0-1,-1 0 1,1 0 0,0 1-1,-1-1 1,1 1 0,3-1-1,0 0 116,0 1-1,-1-1 1,1 1-1,0 0 0,0 1 1,0-1-1,0 1 1,0 0-1,7 2 1,-9-2-229,0 1 0,-1 0 1,0 0-1,1-1 1,-1 1-1,0 0 1,0 1-1,0-1 1,0 0-1,0 1 0,-1-1 1,1 1-1,-1-1 1,0 1-1,1 0 1,0 5-1,1 1-171,1 0 0,-1 0 1,1 0-1,1 0 0,0-1 0,0 0 0,1 0 0,0 0 1,0-1-1,1 0 0,0 0 0,0 0 0,13 8 0,-17-13 59,0 1 0,1-1-1,-1 1 1,0 0-1,0 0 1,0 0-1,-1 0 1,1 0 0,-1 1-1,1-1 1,-1 1-1,-1-1 1,1 1-1,0 0 1,-1 0 0,1 0-1,-1 0 1,-1 0-1,2 4 1,-2-4 15,-1 0 0,1 0 1,-1 0-1,0-1 0,0 1 0,0 0 1,0 0-1,-1-1 0,0 1 1,1-1-1,-1 1 0,0-1 0,-1 0 1,1 0-1,-1 0 0,1 0 1,-1 0-1,0-1 0,0 1 0,-4 2 1,-3 2-10,0-1 1,-1 0 0,0 0 0,0-1 0,0 0 0,0-1 0,-1-1-1,0 0 1,0 0 0,1-1 0,-2-1 0,1 0 0,0 0-1,0-1 1,0-1 0,-19-3 0,27 3-46,0-1 0,0 0 0,1 0 0,-1 0 0,1 0 0,0-1 0,-1 1 0,1-1 0,0 0 0,1 0 0,-1 0 0,0 0 0,1 0 0,0-1 0,0 1 0,0-1 0,0 1 0,-2-8 0,29 4-6299,-8-2-1367</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3.348"/>
    </inkml:context>
    <inkml:brush xml:id="br0">
      <inkml:brushProperty name="width" value="0.025" units="cm"/>
      <inkml:brushProperty name="height" value="0.025" units="cm"/>
    </inkml:brush>
  </inkml:definitions>
  <inkml:trace contextRef="#ctx0" brushRef="#br0">1 68 18161,'0'0'10912,"13"-2"-10106,107-23 156,-66 12-665,1 2-1,84-5 1,-137 15-337,1 1 1,-1 0-1,1 0 0,-1 1 0,0-1 0,1 0 0,-1 1 0,1 0 0,-1-1 1,0 1-1,0 0 0,3 1 0,-4-1-275,0 0 1,0 0 0,0 0-1,0 0 1,0 1-1,0-1 1,-1 0-1,1 0 1,0 1 0,-1-1-1,1 0 1,-1 0-1,1 1 1,-1-1-1,0 1 1,1-1 0,-1 0-1,0 1 1,0-1-1,0 3 1,0 7-6423</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4.844"/>
    </inkml:context>
    <inkml:brush xml:id="br0">
      <inkml:brushProperty name="width" value="0.025" units="cm"/>
      <inkml:brushProperty name="height" value="0.025" units="cm"/>
    </inkml:brush>
  </inkml:definitions>
  <inkml:trace contextRef="#ctx0" brushRef="#br0">72 93 16720,'0'0'8360,"0"10"-7907,-2 90 1114,-4 0 0,-5-1 0,-42 171 0,92-418-601,108-304-966,-145 447 0,0 1 0,0-1 0,0 0 0,1 1 0,0 0 0,-1-1 0,2 1 0,-1 0 0,0 1 0,1-1 0,-1 0 0,1 1 0,0 0 0,0 0 0,8-4 0,-9 6 0,0 0 0,0 0 0,0 1 0,0-1 0,0 1 0,0 0 0,0 0 0,0 0 0,0 0 0,0 0 0,0 1 0,0-1 0,0 1 0,0 0 0,0 0 0,0 0 0,0 0 0,0 1 0,0-1 0,-1 1 0,1-1 0,-1 1 0,1 0 0,-1 0 0,0 0 0,4 4 0,-2-1 0,1-1 0,-1 1 0,0 0 0,0 1 0,0-1 0,-1 1 0,1-1 0,-2 1 0,1 0 0,-1 0 0,1 1 0,-2-1 0,1 0 0,1 11 0,-3-12 0,0-1 0,0 1 0,-1 0 0,1 0 0,-1-1 0,0 1 0,0 0 0,-1-1 0,1 1 0,-1-1 0,0 0 0,-1 0 0,1 1 0,-1-1 0,1-1 0,-1 1 0,0 0 0,0-1 0,-1 1 0,-5 4 0,-7 3 0,0-1 0,-1 0 0,0-1 0,0-1 0,-1-1 0,0 0 0,-1-1 0,1-1 0,-1-1 0,0-1 0,0 0 0,0-1 0,-35-2 0,53 0 3,0 0-1,0 1 1,1-1 0,-1 0-1,0 0 1,0 0 0,0 0-1,0-1 1,0 1 0,0 0-1,0 0 1,0 0 0,0-1-1,1 1 1,-1 0 0,0-1-1,0 1 1,0-1 0,1 1-1,-1-1 1,0 1 0,0-1-1,1 0 1,-1 1 0,0-1-1,1 0 1,-1 1 0,1-1-1,-1 0 1,1 0 0,0 0-1,-1 0 1,1 1 0,-1-3-1,1 2-20,1 0-1,-1 0 0,0-1 1,1 1-1,-1 0 0,1 0 1,-1 0-1,1 0 0,-1-1 1,1 1-1,0 0 0,0 0 1,-1 0-1,1 0 0,0 1 0,0-1 1,0 0-1,0 0 0,0 0 1,0 1-1,0-1 0,1 1 1,-1-1-1,2 0 0,43-15-4361,2 4-3344,-35 9 4769,31-7-12009</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5.843"/>
    </inkml:context>
    <inkml:brush xml:id="br0">
      <inkml:brushProperty name="width" value="0.025" units="cm"/>
      <inkml:brushProperty name="height" value="0.025" units="cm"/>
    </inkml:brush>
  </inkml:definitions>
  <inkml:trace contextRef="#ctx0" brushRef="#br0">0 405 13805,'16'-15'10529,"5"-8"-4891,99-123-2956,-119 145-2638,162-218 25,-162 224-69,0 0 0,0 1 0,0-1 0,0 0 0,-1 1 0,0 7 0,-2 20 0,-2 0 0,-9 46 0,7-55 0,1 2 0,2-1 0,0 0 0,2 1 0,3 37 0,-2-62 0,0 0 0,0 1 0,0-1 0,0 0 0,1 1 0,-1-1 0,0 0 0,1 0 0,-1 1 0,1-1 0,-1 0 0,1 0 0,0 0 0,0 0 0,-1 0 0,1 0 0,0 0 0,0 0 0,0 0 0,0 0 0,0 0 0,0 0 0,1-1 0,-1 1 0,0 0 0,0-1 0,0 1 0,1-1 0,-1 0 0,0 1 0,0-1 0,1 0 0,-1 0 0,0 1 0,1-1 0,-1 0 0,2-1 0,-2 1-151,0-1 1,0 0-1,-1 1 1,1-1-1,0 0 1,-1 1-1,1-1 1,-1 0-1,1 0 1,-1 0-1,1 0 1,-1 0-1,0 0 1,1 1-1,-1-1 1,0 0-1,0 0 1,0 0-1,0 0 0,0 0 1,0 0-1,0 0 1,0 0-1,0 0 1,0 0-1,0 0 1,0 0-1,-1 0 1,1 0-1,0 0 1,-1 0-1,0 0 1,-12-35-6980,-26-5-3296,19 20 1655</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6.198"/>
    </inkml:context>
    <inkml:brush xml:id="br0">
      <inkml:brushProperty name="width" value="0.025" units="cm"/>
      <inkml:brushProperty name="height" value="0.025" units="cm"/>
    </inkml:brush>
  </inkml:definitions>
  <inkml:trace contextRef="#ctx0" brushRef="#br0">0 54 9129,'0'0'17841,"70"-19"-16272,-37 14-736,6 0-385,-4 1-352,1-3-416,-9 0-2787,-11 0-3619</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48.500"/>
    </inkml:context>
    <inkml:brush xml:id="br0">
      <inkml:brushProperty name="width" value="0.025" units="cm"/>
      <inkml:brushProperty name="height" value="0.025" units="cm"/>
    </inkml:brush>
  </inkml:definitions>
  <inkml:trace contextRef="#ctx0" brushRef="#br0">1 151 15022,'0'0'6791,"8"-1"-5414,54-5 677,-1-3 0,94-26-1,-35 6-1493,257-29-220,-123 46-2885,-220 16 1175,-19-1-1318,0-2-5372</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0.450"/>
    </inkml:context>
    <inkml:brush xml:id="br0">
      <inkml:brushProperty name="width" value="0.025" units="cm"/>
      <inkml:brushProperty name="height" value="0.025" units="cm"/>
    </inkml:brush>
  </inkml:definitions>
  <inkml:trace contextRef="#ctx0" brushRef="#br0">42 1 20147,'0'0'2536,"0"10"-1036,-2 157 1836,-14 99-3469,13-251-2521,3-15 2498,0 0 0,0 0 0,0 1 0,0-1 0,-1 0 0,1 0 0,0 0 0,0 1 0,0-1 0,-1 0 0,1 0 0,0 0 0,0 0 0,-1 0 0,1 1 0,0-1 0,0 0 0,-1 0 0,1 0 0,0 0 0,0 0 0,-1 0 0,1 0 0,0 0 0,-1 0 0,1 0 0,0 0 0,0 0 0,-1 0 0,1 0 0,0 0 0,0 0 0,-1 0 0,1 0 0,0 0 0,-1-1 0,1 1 0,0 0 0,0 0 0,0 0 0,-1 0 0,1-1 0,0 1 0,0 0 0,0 0 0,-1 0 0,1-1 0,0 1 0,-10-13-6010</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0.808"/>
    </inkml:context>
    <inkml:brush xml:id="br0">
      <inkml:brushProperty name="width" value="0.025" units="cm"/>
      <inkml:brushProperty name="height" value="0.025" units="cm"/>
    </inkml:brush>
  </inkml:definitions>
  <inkml:trace contextRef="#ctx0" brushRef="#br0">4 99 13036,'0'0'3956,"-1"-9"-27,-1-27-939,2 35-2860,0-1 0,0 1 1,0 0-1,1-1 0,-1 1 1,0 0-1,1 0 1,-1 0-1,1-1 0,-1 1 1,1 0-1,0 0 0,-1 0 1,1 0-1,0 0 0,0 0 1,0 0-1,0 0 1,0 0-1,0 0 0,0 1 1,0-1-1,0 0 0,2 0 1,31-9 754,-27 9-550,21-5-76,-1 2 0,1 1 0,0 1 0,0 2 0,0 0 0,-1 2 1,1 1-1,0 1 0,-1 2 0,45 14 0,-65-17-192,-1 1 0,1 0 0,0 0 0,-1 0 0,0 1 0,0 0 0,0 0 0,-1 1 0,1-1 0,-1 1 0,6 10 0,-9-13-47,-1-1 1,0 0 0,1 1-1,-1-1 1,0 1 0,0-1-1,0 1 1,-1 0 0,1 0-1,-1-1 1,1 1 0,-1 0-1,0 0 1,0-1 0,0 1-1,-1 0 1,1 0 0,0-1-1,-1 1 1,0 0 0,0-1-1,0 1 1,0-1 0,0 1-1,0-1 1,-1 1 0,1-1-1,-1 0 1,0 0 0,1 1-1,-1-1 1,0-1 0,0 1-1,-4 3 1,-6 3-21,-1 1 0,0-2 0,0 1 0,-1-2 0,0 0 0,0-1 0,-1 0 0,-19 3 0,2-2 0,1-2 0,-62 1 0,93-5-37,-1 0 1,1 1-1,0-1 0,-1 0 1,1 0-1,-1 0 0,1 0 1,0 0-1,-1 0 0,1 0 0,0-1 1,-1 1-1,1 0 0,0 0 1,-1 0-1,1 0 0,0 0 1,-1 0-1,1-1 0,0 1 1,-1 0-1,1 0 0,0 0 1,0-1-1,-1 1 0,1 0 1,0 0-1,0-1 0,-1 1 1,1 0-1,0-1 0,0 1 0,0 0 1,0-1-1,-1 1 0,1 0 1,0-1-1,0 1 0,0 0 1,0-1-1,0 1 0,0-1 1,0 1-1,0 0 0,0-1 1,0 1-1,0 0 0,0-1 1,0 1-1,1 0 0,-1-1 1,0 1-1,0 0 0,0-1 0,0 1 1,0 0-1,1-1 0,-1 1 1,0 0-1,0 0 0,1-1 1,-1 1-1,0 0 0,0 0 1,1-1-1,-1 1 0,1 0 1,19-20-6390,5 6-2623</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1.651"/>
    </inkml:context>
    <inkml:brush xml:id="br0">
      <inkml:brushProperty name="width" value="0.025" units="cm"/>
      <inkml:brushProperty name="height" value="0.025" units="cm"/>
    </inkml:brush>
  </inkml:definitions>
  <inkml:trace contextRef="#ctx0" brushRef="#br0">18 0 13741,'0'0'14798,"12"67"-14125,-12-30-353,0 2-160,0 0-96,-3-1 0,-4-1-32,1-6-704,-1-7-1314,5-6-801,-3-10-1473</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21.006"/>
    </inkml:context>
    <inkml:brush xml:id="br0">
      <inkml:brushProperty name="width" value="0.025" units="cm"/>
      <inkml:brushProperty name="height" value="0.025" units="cm"/>
    </inkml:brush>
  </inkml:definitions>
  <inkml:trace contextRef="#ctx0" brushRef="#br0">27 24 15919,'0'0'9001,"63"3"-8105,-15-6 1,9-3-384,0-1-449,-4 2-320,-9 2-1762,-16 2-2787,-13 0-2402</inkml:trace>
  <inkml:trace contextRef="#ctx0" brushRef="#br0" timeOffset="1">1 126 7143,'0'0'15663,"95"-18"-14703,-37-3-415,7-1-417,-2 3-320,-7-2-3652,-3 6-8295</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2.149"/>
    </inkml:context>
    <inkml:brush xml:id="br0">
      <inkml:brushProperty name="width" value="0.025" units="cm"/>
      <inkml:brushProperty name="height" value="0.025" units="cm"/>
    </inkml:brush>
  </inkml:definitions>
  <inkml:trace contextRef="#ctx0" brushRef="#br0">78 74 16400,'0'0'2770,"5"-8"-37,-1 3-2421,-1 0 0,1 1 0,-1-1 1,1 1-1,1 0 0,-1 0 0,0 0 0,1 1 0,0-1 0,0 1 0,0 0 0,0 1 0,1-1 0,-1 1 0,1 0 0,-1 0 0,1 1 0,0 0 0,10-2 0,-10 2-95,1 1 0,0-1 0,-1 1 0,1 0 0,-1 1 0,1 0 0,10 2 0,-15-2-157,-1 0 1,1 0 0,-1 0 0,1 0 0,-1 0 0,1 1 0,-1-1 0,0 0 0,1 1 0,-1-1 0,0 1 0,0-1 0,0 1 0,0 0 0,-1-1 0,1 1 0,0 0-1,-1 0 1,1 0 0,-1-1 0,1 1 0,-1 0 0,0 0 0,0 0 0,0 0 0,0 0 0,0 0 0,0-1 0,-1 1 0,0 3 0,-1 3 3,0 0 0,0-1-1,-1 1 1,0-1 0,-1 0 0,1 0 0,-1 0 0,-1 0 0,1 0 0,-1-1 0,0 0 0,-11 9 0,-21 33 103,36-48-167,1 0 0,0 1 0,0-1 0,-1 0 0,1 1 0,0-1 0,0 1 0,0-1 0,0 0 0,-1 1 0,1-1 0,0 1 0,0-1 0,0 1 0,0-1 0,0 0 0,0 1 0,0-1 0,0 1 0,0-1 0,0 1 0,1-1 0,-1 1 0,0-1 0,0 0 0,0 1 0,0-1 0,1 1 0,-1-1 0,0 0 0,0 1 0,1-1 0,-1 0 0,0 1 0,1-1 0,-1 0 0,0 0 0,1 1 0,-1-1 0,0 0 0,1 0 0,-1 1 0,1-1 0,-1 0 0,0 0 0,1 0 0,-1 0 0,1 0 0,0 0 0,28 4 0,-19-3 0,10 2-52,0 0 0,0 1 0,-1 1 0,0 1 0,24 11 0,-38-15 41,-1 1 1,1-1-1,0 1 0,-1 0 1,0 0-1,0 1 1,0-1-1,0 1 1,0 0-1,-1 0 0,0 0 1,1 1-1,-2-1 1,1 1-1,0-1 1,-1 1-1,0 0 0,0 0 1,-1 0-1,1 0 1,-1 0-1,0 1 1,0-1-1,0 10 0,-2-11 25,0-1 0,0 1 0,0-1 0,-1 1-1,1-1 1,-1 0 0,0 0 0,0 1 0,0-1-1,0-1 1,0 1 0,-1 0 0,1 0-1,-1-1 1,0 0 0,0 1 0,0-1 0,0 0-1,0 0 1,0-1 0,-5 3 0,-13 6 77,0-1-1,-22 7 1,40-15-90,-33 11-1,-45 8 0,68-17 0,0-1 0,0-1 0,0 0 0,0-1 0,0 0 0,0-1 0,-16-3 0,26 4-87,0-1 0,0 0 0,0 1 0,0-1 0,1 0-1,-1 0 1,0-1 0,0 1 0,1-1 0,-1 1 0,1-1 0,-1 0 0,1 0 0,0 0 0,0 0 0,-1 0-1,2-1 1,-1 1 0,0-1 0,0 1 0,1-1 0,-1 0 0,1 1 0,0-1 0,0 0 0,0 0 0,0 0 0,1 0-1,-1 0 1,1 0 0,-1 0 0,1 0 0,0 0 0,0 0 0,1 0 0,-1 0 0,1 0 0,-1 0 0,1 0-1,0 0 1,0 0 0,0 1 0,1-1 0,-1 0 0,0 0 0,1 1 0,0-1 0,0 1 0,0 0 0,3-4-1,20-16-8757,3-2-6727</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3.568"/>
    </inkml:context>
    <inkml:brush xml:id="br0">
      <inkml:brushProperty name="width" value="0.025" units="cm"/>
      <inkml:brushProperty name="height" value="0.025" units="cm"/>
    </inkml:brush>
  </inkml:definitions>
  <inkml:trace contextRef="#ctx0" brushRef="#br0">0 77 19859,'0'0'12241,"5"0"-11820,-3 0-410,0 0 0,-1 0-1,1 0 1,0-1-1,-1 1 1,1-1-1,0 1 1,-1-1-1,1 0 1,-1 1-1,1-1 1,-1 0 0,0 0-1,1 0 1,-1 0-1,0 0 1,1 0-1,-1-1 1,2-1-1,-1 0-7,-1 0 0,1 0-1,-1 0 1,0 0 0,0 0-1,0 0 1,0 0 0,-1-1-1,1 1 1,-1 0 0,0 0-1,0-4 1,0 7-3,0-1 0,0 1 0,0 0 0,0 0 0,0 0 0,0 0 0,0 0 0,0-1 0,0 1 0,0 0 0,0 0 0,0 0 0,0 0 0,0 0 0,0-1 0,0 1 0,0 0 0,0 0 0,0 0 0,0 0 0,0 0 0,-1 0 0,1-1 0,0 1 0,0 0 0,0 0 0,0 0 0,0 0 0,0 0 0,0 0 0,-1 0 0,1 0 0,0 0 0,0 0 0,0 0 0,0-1 0,0 1 0,-1 0 0,1 0 0,0 0 0,0 0 0,0 0 0,0 0 0,-1 0 0,1 0 0,0 1 0,0-1 0,0 0 0,0 0 0,0 0 0,-1 0 0,1 0 0,-11 7 0,-8 11 0,17-15 0,1-1 0,-1 1 0,1 0 0,0-1 0,-1 1 0,1 0 0,0 0 0,1 0 0,-2 3 0,3-5 0,-1-1 0,0 0 0,0 0 0,0 0 0,0 1 0,0-1 0,1 0 0,-1 0 0,0 0 0,0 0 0,0 0 0,0 1 0,1-1 0,-1 0 0,0 0 0,0 0 0,1 0 0,-1 0 0,0 0 0,0 0 0,0 0 0,1 0 0,-1 0 0,0 0 0,0 0 0,1 0 0,-1 0 0,0 0 0,0 0 0,0 0 0,1 0 0,-1 0 0,0 0 0,0 0 0,1 0 0,-1 0 0,0-1 0,0 1 0,0 0 0,1 0 0,-1 0 0,0 0 0,0 0 0,0-1 0,0 1 0,0 0 0,1 0 0,-1 0 0,0-1 0,0 1 0,0 0 0,0-1 0,12-8 0,-12 9 0,19-15-1129,18-19-8291,-31 25-2228</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4.252"/>
    </inkml:context>
    <inkml:brush xml:id="br0">
      <inkml:brushProperty name="width" value="0.025" units="cm"/>
      <inkml:brushProperty name="height" value="0.025" units="cm"/>
    </inkml:brush>
  </inkml:definitions>
  <inkml:trace contextRef="#ctx0" brushRef="#br0">1 703 16432,'0'0'10201,"5"-8"-7932,123-149 100,-79 101-1912,53-77 0,-64 69-263,-2-2 0,43-109 0,-76 169-194,-3 3 0,1 0 0,0 1 0,0-1 0,0 1 0,0-1 0,0 1 0,1 0 0,-1 0 0,1-1 0,-1 1 0,1 0 0,0 0 0,0 0 0,3-2 0,-3 8 0,-1 0 0,0 0 0,0 0 0,0 0 0,-1 0 0,1 1 0,-1-1 0,0 0 0,-1 8 0,1-8 0,-3 59 0,-4 0 0,-18 84 0,13-89 0,3 1 0,2 0 0,0 64 0,7-122 0,0 0 0,0 0 0,0 0 0,0-1 0,1 1 0,-1 0 0,0 0 0,0-1 0,0 1 0,1 0 0,-1 0 0,0-1 0,1 1 0,-1 0 0,0 0 0,1-1 0,-1 1 0,1-1 0,-1 1 0,1 0 0,0-1 0,-1 1 0,1-1 0,0 1 0,-1-1 0,1 0 0,0 1 0,-1-1 0,2 1 0,-1-1 0,-1 0 0,1 0 0,0 0 0,-1 0 0,1-1 0,-1 1 0,1 0 0,-1 0 0,1 0 0,-1 0 0,1-1 0,0 1 0,-1 0 0,1-1 0,-1 1 0,0 0 0,1-1 0,-1 1 0,1-1 0,-1 1 0,0-1 0,1 1 0,-1-1 0,0 1 0,1-1 0,-1 1 0,0-1 0,0 1 0,1-1 0,-1 1 0,0-1 0,0 1 0,0-1 0,0 0 0,0 1 0,0-1 0,0-1 0,-1-31-2845,0 29 1832,0 0 1,0 0-1,-1 0 0,1 1 0,-1-1 0,0 0 0,0 1 0,0 0 0,0-1 0,-4-3 0,-15-15-12098</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54.596"/>
    </inkml:context>
    <inkml:brush xml:id="br0">
      <inkml:brushProperty name="width" value="0.025" units="cm"/>
      <inkml:brushProperty name="height" value="0.025" units="cm"/>
    </inkml:brush>
  </inkml:definitions>
  <inkml:trace contextRef="#ctx0" brushRef="#br0">0 68 2851,'0'0'29756,"69"-5"-29596,-28 1-160,2-3 0,-2 1 0,-2-1 0,-10-2 0,-10-5-5413,-8-1-8488</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49.684"/>
    </inkml:context>
    <inkml:brush xml:id="br0">
      <inkml:brushProperty name="width" value="0.025" units="cm"/>
      <inkml:brushProperty name="height" value="0.025" units="cm"/>
    </inkml:brush>
  </inkml:definitions>
  <inkml:trace contextRef="#ctx0" brushRef="#br0">0 1 17424,'0'0'10923,"1"12"-9994,-2 280 2562,1-291-3491,0-1 0,1 0 0,-1 1 0,0-1 0,0 1 0,0-1 0,0 0 0,1 1 0,-1-1 0,0 0 0,1 0 0,-1 1 0,0-1 0,0 0 0,1 1 0,-1-1 0,0 0 0,1 0 0,-1 0 0,1 1 0,-1-1 0,0 0 0,1 0 0,-1 0 0,1 0 0,-1 0 0,0 0 0,1 0 0,-1 0 0,1 0 0,-1 0 0,0 0 0,1 0 0,-1 0 0,1 0 0,-1 0 0,0 0 0,1 0 0,-1-1 0,1 1 0,19-7 0,8-14 0,-1-1 0,-2-1 0,0-1 0,-1-1 0,30-43 0,-44 54 0,-8 11 0,-1 0 0,1 0 0,0 0 0,0 0 0,1 0 0,-1 0 0,0 1 0,1-1 0,0 1 0,-1 0 0,1 0 0,0 0 0,5-3 0,-7 7 0,0 0 0,0 0 0,-1 0 0,1 0 0,-1 0 0,0 0 0,0 0 0,1 0 0,-1 0 0,0 0 0,-1 0 0,1 3 0,0-2 0,-9 120 0,9-122 0,1-1 0,-1 1 0,0-1 0,1 1 0,-1-1 0,1 1 0,-1-1 0,1 1 0,-1-1 0,1 1 0,-1-1 0,1 0 0,-1 1 0,1-1 0,-1 0 0,1 1 0,0-1 0,-1 0 0,1 0 0,-1 0 0,1 1 0,0-1 0,-1 0 0,1 0 0,0 0 0,-1 0 0,1 0 0,0 0 0,-1 0 0,1-1 0,-1 1 0,1 0 0,0 0 0,-1 0 0,1-1 0,0 1 0,-1 0 0,1 0 0,-1-1 0,1 1 0,-1-1 0,1 1 0,0-1 0,28-13 0,66-58 0,-32 24 0,-63 47 0,1 0 0,0 0 0,0 1 0,-1-1 0,1 0 0,0 1 0,0-1 0,0 1 0,0-1 0,0 1 0,0-1 0,0 1 0,0 0 0,0-1 0,0 1 0,0 0 0,0 0 0,0 0 0,0 0 0,0 0 0,1 0 0,-1 0 0,0 0 0,0 0 0,0 0 0,0 1 0,0-1 0,0 0 0,0 1 0,0-1 0,1 1 0,-1 1 0,1 0 0,-1 0 0,0 0 0,0 0 0,0 0 0,0 0 0,0 0 0,-1 0 0,1 1 0,-1-1 0,1 0 0,-1 0 0,0 5 0,1 6 0,-2 0 0,1 0 0,-2 0 0,-3 16 0,-2 10-2741,5 18-8665</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50.246"/>
    </inkml:context>
    <inkml:brush xml:id="br0">
      <inkml:brushProperty name="width" value="0.025" units="cm"/>
      <inkml:brushProperty name="height" value="0.025" units="cm"/>
    </inkml:brush>
  </inkml:definitions>
  <inkml:trace contextRef="#ctx0" brushRef="#br0">1 32 19378,'0'0'12167,"10"0"-11121,188-15-288,-64 2-2410,-46 10-4143,-99 4-874,-4 4 3231,5-1 1112,-18 5-3360</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50.579"/>
    </inkml:context>
    <inkml:brush xml:id="br0">
      <inkml:brushProperty name="width" value="0.025" units="cm"/>
      <inkml:brushProperty name="height" value="0.025" units="cm"/>
    </inkml:brush>
  </inkml:definitions>
  <inkml:trace contextRef="#ctx0" brushRef="#br0">1 0 7495,'0'0'25272,"67"48"-25272,-23-48 0,-1 0 0,-2-2 0,-3 0 0,-7 0 0,-5 0 0,-3-6-5093,-4-6-7783</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23.428"/>
    </inkml:context>
    <inkml:brush xml:id="br0">
      <inkml:brushProperty name="width" value="0.025" units="cm"/>
      <inkml:brushProperty name="height" value="0.025" units="cm"/>
    </inkml:brush>
  </inkml:definitions>
  <inkml:trace contextRef="#ctx0" brushRef="#br0">1 0 7623,'0'0'12748,"71"12"-10634,-31-12-480,9 0-449,7 0-544,6 0-321,2 0-224,-3 0-32,-8 0-64,-9 0-288,-10 3-673,-11 5-769,-12-3-1217,-11 3-1249,-6-2-1633</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23.785"/>
    </inkml:context>
    <inkml:brush xml:id="br0">
      <inkml:brushProperty name="width" value="0.025" units="cm"/>
      <inkml:brushProperty name="height" value="0.025" units="cm"/>
    </inkml:brush>
  </inkml:definitions>
  <inkml:trace contextRef="#ctx0" brushRef="#br0">0 35 9129,'0'0'14830,"83"36"-13549,-19-43-673,8-4-351,4-1-193,-3 2-160,-6 2-1666,-12-1-2434,-12 3-1633,-9-2-6087</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0:24.114"/>
    </inkml:context>
    <inkml:brush xml:id="br0">
      <inkml:brushProperty name="width" value="0.025" units="cm"/>
      <inkml:brushProperty name="height" value="0.025" units="cm"/>
    </inkml:brush>
  </inkml:definitions>
  <inkml:trace contextRef="#ctx0" brushRef="#br0">136 1 19250,'0'0'1009,"10"2"-128,62 7 1025,-41-7-1487,1 2 0,-1 1 0,0 2 0,0 1 0,41 16 0,-69-22-403,0-1 0,-1 1-1,1 0 1,0 0 0,-1-1-1,0 2 1,1-1 0,-1 0-1,0 0 1,0 1 0,0-1-1,0 1 1,-1 0 0,1-1-1,-1 1 1,0 0 0,1 0-1,-1 0 1,-1 0 0,1 0-1,0 0 1,-1 0 0,1 0-1,-1 0 1,0 1 0,0-1-1,0 0 1,-1 0 0,1 0-1,-1 0 1,1 0 0,-1 0-1,0 0 1,0 0 0,-3 5-1,-2 6 365,-1-1 0,0 0 0,-1-1 0,-1 1 1,0-2-1,-11 13 0,-21 15 406,-1-1 1,-2-3 0,-63 40 0,-50 39-1970,151-109 324,-3 2-1920,2-4-2626</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1:01.374"/>
    </inkml:context>
    <inkml:brush xml:id="br0">
      <inkml:brushProperty name="width" value="0.025" units="cm"/>
      <inkml:brushProperty name="height" value="0.025" units="cm"/>
    </inkml:brush>
  </inkml:definitions>
  <inkml:trace contextRef="#ctx0" brushRef="#br0">1 88 13997,'0'0'6609,"8"-7"-5568,8-4-797,0 2-1,0-1 0,0 2 1,1 0-1,1 1 1,-1 1-1,1 0 1,0 2-1,0 0 0,1 1 1,-1 0-1,1 2 1,-1 0-1,23 3 1,-39-2-223,0 0 0,0 0 0,0 1 0,0-1 1,0 0-1,0 1 0,0 0 0,0 0 0,-1-1 1,1 1-1,0 0 0,0 0 0,-1 1 0,1-1 1,-1 0-1,1 0 0,-1 1 0,1-1 0,-1 1 1,0-1-1,0 1 0,0 0 0,0-1 0,2 5 1,-2-3 16,-1 1 1,1 0-1,-1 0 1,0 0-1,0-1 1,0 1 0,0 0-1,-1 0 1,1 0-1,-1-1 1,0 1-1,-2 4 1,-4 9 181,0-1-1,-1 0 1,-1-1 0,-15 21 0,-8 5 56,-47 44 1,44-50 677,-45 60 0,80-94-930,-1-1-1,0 1 1,1 0 0,-1-1 0,1 1 0,-1 0 0,1-1 0,-1 1 0,1 0-1,0 0 1,-1-1 0,1 1 0,0 0 0,-1 0 0,1 0 0,0 0 0,0-1 0,0 1-1,0 0 1,0 0 0,0 0 0,0 0 0,0 0 0,0-1 0,0 1 0,0 0-1,1 0 1,-1 0 0,0 0 0,1-1 0,0 2 0,0-1-6,1 0 0,0 0 0,-1 0 0,1-1 0,0 1 0,-1 0 0,1-1 0,0 0 0,0 1 0,-1-1 0,1 0 0,0 0 0,0 0 0,2 0 0,71-12 161,-72 11-133,151-24-516,-102 21-2154,-1 2-3277,-16 2-4146</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4.387"/>
    </inkml:context>
    <inkml:brush xml:id="br0">
      <inkml:brushProperty name="width" value="0.025" units="cm"/>
      <inkml:brushProperty name="height" value="0.025" units="cm"/>
    </inkml:brush>
  </inkml:definitions>
  <inkml:trace contextRef="#ctx0" brushRef="#br0">7 61 7687,'0'0'18450,"8"-9"-17762,-3 4-578,-1 1-1,2-1 0,-1 1 0,0 0 1,1 0-1,0 1 0,0-1 1,0 1-1,0 1 0,0-1 0,1 1 1,-1 0-1,1 1 0,-1-1 1,1 1-1,10 0 0,-13 1-86,1-1 0,0 1 0,-1 0 1,1 0-1,0 1 0,0-1 0,-1 1 0,1 0 0,-1 0 0,1 1 0,-1-1 1,1 1-1,-1 0 0,7 4 0,-9-3-11,0-1 0,0 1 0,0 0 0,-1 0 0,1-1 0,-1 1 0,0 0 1,0 0-1,0 0 0,0 0 0,0 1 0,-1-1 0,1 0 0,-1 0 0,0 0 0,0 1 0,0-1 0,0 0 0,-1 0 0,1 0 1,-1 1-1,-2 4 0,0 4 79,0-1 0,-1-1 1,-1 1-1,1 0 0,-2-1 0,0 0 1,-8 11-1,-57 66 603,39-49-100,13-18-192,14-16-322,1 0 0,0 0 0,0 0 0,0 0 0,1 1 0,-1-1-1,1 1 1,0 0 0,0 0 0,1 0 0,0 1 0,-3 7 0,5-12-87,1-1 0,-1 1 1,0 0-1,1-1 0,-1 1 0,1-1 1,-1 1-1,1-1 0,-1 1 0,1-1 1,-1 1-1,1-1 0,0 0 0,-1 1 1,1-1-1,0 0 0,-1 1 0,1-1 1,0 0-1,-1 0 0,1 0 0,0 1 1,-1-1-1,1 0 0,0 0 0,0 0 1,-1 0-1,2-1 0,27 2-636,-23-1 334,4 0-160,3 0-982,1 0-1,-1-1 1,0 0 0,0-1 0,20-5 0,7-8-5585</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4.714"/>
    </inkml:context>
    <inkml:brush xml:id="br0">
      <inkml:brushProperty name="width" value="0.025" units="cm"/>
      <inkml:brushProperty name="height" value="0.025" units="cm"/>
    </inkml:brush>
  </inkml:definitions>
  <inkml:trace contextRef="#ctx0" brushRef="#br0">101 50 18225,'0'0'2419,"-10"4"-407,5-4-1806,1 2 0,-1-1 0,1 0 0,0 1 0,0 0 0,0 0 0,0 0 0,0 1 0,0-1 0,1 1 0,-1 0 0,1 0 0,-1 0 0,1 1 0,0-1 0,1 1 0,-1-1 0,0 1 0,1 0 0,0 0 0,0 0-1,0 0 1,-2 9 0,2-5 28,0 0-1,0 0 1,1 0-1,0 0 0,1 0 1,0 0-1,0 1 1,0-1-1,1 0 0,4 14 1,-4-19-200,0 1 1,1-1-1,-1 0 1,1 0-1,0 0 1,0-1-1,0 1 1,0 0-1,1-1 1,-1 1-1,1-1 1,0 0 0,-1 0-1,1 0 1,0 0-1,0-1 1,0 1-1,0-1 1,1 1-1,-1-1 1,0 0-1,1 0 1,-1-1-1,0 1 1,1-1-1,-1 1 1,5-1-1,2-1 22,0 1-1,0-1 0,-1-1 0,1 1 0,0-2 0,-1 1 0,1-1 0,-1-1 0,0 0 0,0 0 0,0-1 0,-1 0 0,0 0 0,0-1 0,9-8 0,-10 8-13,-1 1 0,1-2 0,-1 1 0,-1-1-1,1 0 1,-1 0 0,0 0 0,-1-1 0,0 0-1,0 0 1,-1 0 0,0 0 0,0-1 0,-1 1 0,0-1-1,0 0 1,0-11 0,-2 17-128,0 0-1,-1 1 1,1-1 0,-1 0-1,0 1 1,1-1 0,-1 1-1,0-1 1,-1 1 0,1-1-1,0 1 1,-1 0 0,1-1-1,-1 1 1,0 0 0,0 0-1,0 0 1,0 0 0,0 1-1,0-1 1,0 0 0,-1 1-1,1 0 1,0-1 0,-1 1-1,1 0 1,-5-1 0,-7-2-1310,1 0 0,-1 1 1,-28-2-1,36 4 860,-20-1-7295</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39.131"/>
    </inkml:context>
    <inkml:brush xml:id="br0">
      <inkml:brushProperty name="width" value="0.025" units="cm"/>
      <inkml:brushProperty name="height" value="0.025" units="cm"/>
    </inkml:brush>
  </inkml:definitions>
  <inkml:trace contextRef="#ctx0" brushRef="#br0">0 557 5637,'0'0'14654,"12"-7"-13084,51-36 229,-1-3 0,108-107 0,-130 116-1724,9-7 286,-1-3 1,-3-1 0,60-84-1,-131 176-153,1 1 1,2 1-1,3 1 0,1 0 0,3 2 0,1 0 1,3 1-1,-6 51 0,18-97-426,-3 48 549,8-28-1911,-5-23 1376,0 0 1,0-1-1,1 1 1,-1-1-1,0 1 1,1-1-1,-1 1 1,0-1-1,1 1 1,-1-1-1,1 1 1,-1-1 0,1 1-1,-1-1 1,1 0-1,-1 1 1,1-1-1,-1 0 1,1 1-1,-1-1 1,1 0-1,0 0 1,-1 0-1,1 1 1,0-1-1,0 0 1,1-3-3888,-2-4 2057,0 5 728,0-15-5922</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39.489"/>
    </inkml:context>
    <inkml:brush xml:id="br0">
      <inkml:brushProperty name="width" value="0.025" units="cm"/>
      <inkml:brushProperty name="height" value="0.025" units="cm"/>
    </inkml:brush>
  </inkml:definitions>
  <inkml:trace contextRef="#ctx0" brushRef="#br0">0 0 14286,'0'0'9096,"73"3"-7174,-33 1-641,6 0-672,2 1-385,1 0-224,-5-3-1377,-6-2-2787,-6 0-5477</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19.767"/>
    </inkml:context>
    <inkml:brush xml:id="br0">
      <inkml:brushProperty name="width" value="0.025" units="cm"/>
      <inkml:brushProperty name="height" value="0.025" units="cm"/>
    </inkml:brush>
  </inkml:definitions>
  <inkml:trace contextRef="#ctx0" brushRef="#br0">0 1 10698,'0'10'2413,"14"421"6577,-3-73-3397,-6-86-3776,4-84-1485,36 487 932,26 1309-213,-82-1526-1009,-7 612-52,30 529-176,-14-1076 115,4 502 3,14-545 59,1 112-73,-27 618 7,10-1157-16,-1 1-1,-3 0 0,-2 0 0,-19 73 0,25-124-525</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0.966"/>
    </inkml:context>
    <inkml:brush xml:id="br0">
      <inkml:brushProperty name="width" value="0.025" units="cm"/>
      <inkml:brushProperty name="height" value="0.025" units="cm"/>
    </inkml:brush>
  </inkml:definitions>
  <inkml:trace contextRef="#ctx0" brushRef="#br0">1 47 0,'45'12'11687,"-1"2"-7498,-14-4-3329,-1-1-1,50 7 1,-12-10 131,0-4 0,99-7 1,136-32-139,-22 3-276,1150-6 29,-1283 40-523,1409 13 904,-684-14 495,1476 8 842,-510 19-1902,-1031-13-375,438 3-24,1995-13 484,-3154 9-2691,-96-33-6795,1 7 2461,-2 1-2515</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1.551"/>
    </inkml:context>
    <inkml:brush xml:id="br0">
      <inkml:brushProperty name="width" value="0.025" units="cm"/>
      <inkml:brushProperty name="height" value="0.025" units="cm"/>
    </inkml:brush>
  </inkml:definitions>
  <inkml:trace contextRef="#ctx0" brushRef="#br0">18 4 12940,'-18'-3'12112,"41"13"-9272,45 16-2556,71 5 248,-98-24-512,0 2 1,0 1-1,66 28 1,-105-37 5,1 0 1,0 0-1,-1 1 1,1-1-1,-1 1 0,0 0 1,1 0-1,-1 0 1,0 0-1,0 0 0,0 0 1,0 0-1,-1 1 1,1-1-1,-1 1 0,1-1 1,-1 1-1,0 0 1,2 4-1,-3-3 66,1 0 0,-1 1 0,0-1 0,0 0 0,-1 0 0,1 0 0,-1 0 0,0 0 0,0 1 0,0-1 1,-1-1-1,-2 7 0,-7 9 340,0 0 0,-2 0 1,0-1-1,-20 20 0,19-21-341,-83 96-91,-56 68 0,143-165-956,15-17-1461,20-24-4102,-9-2-981</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4:22.576"/>
    </inkml:context>
    <inkml:brush xml:id="br0">
      <inkml:brushProperty name="width" value="0.025" units="cm"/>
      <inkml:brushProperty name="height" value="0.025" units="cm"/>
    </inkml:brush>
  </inkml:definitions>
  <inkml:trace contextRef="#ctx0" brushRef="#br0">2 1004 11018,'0'0'7746,"-1"8"-6043,0 25-64,1-32-1587,0-1-1,1 1 1,-1 0-1,0-1 1,0 1-1,1-1 1,-1 1-1,0 0 1,1-1 0,-1 1-1,1-1 1,-1 1-1,1-1 1,-1 1-1,1-1 1,-1 0-1,1 1 1,-1-1-1,1 0 1,-1 1-1,1-1 1,0 0-1,-1 0 1,1 1-1,0-1 1,-1 0 0,1 0-1,0 0 1,-1 0-1,1 0 1,0 0-1,-1 0 1,1 0-1,0 0 1,-1 0-1,1 0 1,0 0-1,-1-1 1,1 1-1,1-1 1,26-9 819,-16 1-538,0 0-1,0-1 0,-1 0 1,0-1-1,0 0 1,13-20-1,52-85 748,-68 103-990,67-120 132,-5-3-1,-7-2 1,57-182-1,-94 223 890,-17 133 234,1 37-1260,4-2 1,3 0 0,3-1-1,34 80 1,-31-98-3108,41 67 0,-40-80-2044,-3-5-2600</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0.546"/>
    </inkml:context>
    <inkml:brush xml:id="br0">
      <inkml:brushProperty name="width" value="0.025" units="cm"/>
      <inkml:brushProperty name="height" value="0.025" units="cm"/>
    </inkml:brush>
  </inkml:definitions>
  <inkml:trace contextRef="#ctx0" brushRef="#br0">1 0 4548,'0'0'-288</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36.555"/>
    </inkml:context>
    <inkml:brush xml:id="br0">
      <inkml:brushProperty name="width" value="0.025" units="cm"/>
      <inkml:brushProperty name="height" value="0.025" units="cm"/>
    </inkml:brush>
  </inkml:definitions>
  <inkml:trace contextRef="#ctx0" brushRef="#br0">0 1 12812,'0'0'8456,"6"66"-7751,-6-24 800,0 7-320,0 13-448,-2 3-385,1 0-288,1-5-32,0-6-736,0-11-225,0-15-480,3-14-769,0-12-1538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1:01.823"/>
    </inkml:context>
    <inkml:brush xml:id="br0">
      <inkml:brushProperty name="width" value="0.025" units="cm"/>
      <inkml:brushProperty name="height" value="0.025" units="cm"/>
    </inkml:brush>
  </inkml:definitions>
  <inkml:trace contextRef="#ctx0" brushRef="#br0">24 424 14286,'0'0'4580,"-4"10"-1879,-12 31-272,16-40-2365,-1-1 1,1 0-1,0 0 1,-1 1-1,1-1 0,0 0 1,0 1-1,-1-1 1,1 1-1,0-1 0,0 0 1,0 1-1,0-1 0,-1 1 1,1-1-1,0 1 1,0-1-1,0 0 0,0 1 1,0-1-1,0 1 1,0-1-1,0 1 0,0-1 1,0 1-1,1-1 1,-1 0-1,0 1 0,0-1 1,0 1-1,0-1 0,1 0 1,-1 1-1,0-1 1,0 0-1,1 1 0,-1-1 1,0 0-1,0 1 1,1-1-1,-1 0 0,1 1 1,-1-1-1,0 0 1,1 0-1,-1 0 0,0 1 1,1-1-1,-1 0 0,1 0 1,-1 0-1,1 0 1,-1 0-1,0 0 0,1 0 1,-1 0-1,1 0 1,-1 0-1,1 0 0,-1 0 1,1 0-1,0 0 1,23-11 672,-6 0-427,0-2-1,-1 0 1,0-1 0,19-21-1,58-72 223,-84 94-466,93-117 336,-89 110-298,-1-1 0,-1 0 1,0-1-1,13-40 0,-77 252 637,35-80-2090,15-82-1363,1 52 0,6-45-4409</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37.036"/>
    </inkml:context>
    <inkml:brush xml:id="br0">
      <inkml:brushProperty name="width" value="0.025" units="cm"/>
      <inkml:brushProperty name="height" value="0.025" units="cm"/>
    </inkml:brush>
  </inkml:definitions>
  <inkml:trace contextRef="#ctx0" brushRef="#br0">1 343 17040,'5'-16'2381,"3"-4"-1760,0 1 0,1 0 0,0 1 0,2-1 0,0 2 0,1 0 0,1 0 0,24-23 0,-21 25-357,0 1-1,1 0 0,1 1 0,0 1 0,1 1 1,0 1-1,0 0 0,1 2 0,1 0 1,-1 1-1,1 1 0,35-5 0,-54 10-262,1 1-1,0 0 1,0 0-1,0 0 1,0 0 0,-1 0-1,1 0 1,0 1-1,0-1 1,0 1-1,-1 0 1,1 0 0,0 0-1,-1 0 1,1 1-1,-1-1 1,0 1-1,1-1 1,-1 1-1,0 0 1,3 3 0,-3-2 3,0 0 0,0 0 1,-1 1-1,1-1 0,-1 1 0,0-1 1,0 1-1,0-1 0,-1 1 1,1 0-1,-1 0 0,0-1 1,0 1-1,0 4 0,-2 9 50,-1 0 0,-1 0 0,0-1 0,-1 1 0,-12 27 0,-38 59 529,37-72-124,1 1-1,-21 56 1,37-86-469,0-1 0,1 1 0,-1-1 0,0 1 0,1-1 0,-1 1 0,1-1 0,0 1 0,0-1 0,-1 1 1,1-1-1,0 1 0,0 0 0,1-1 0,-1 1 0,0-1 0,0 1 0,1-1 0,-1 1 0,1 0 0,-1-1 0,1 0 0,0 1 0,0-1 0,-1 1 0,1-1 1,0 0-1,0 0 0,0 1 0,0-1 0,1 0 0,1 2 0,3-1-46,-1-1 0,1 1 0,-1-1 0,1 0 0,0 0 1,-1 0-1,11-1 0,-1 1 62,-10-1-16,14 1-21,-1 0 1,0 2 0,0 0 0,0 0-1,21 9 1,-34-11 31,-1 1-1,0 0 0,0 1 1,0-1-1,0 1 0,0-1 1,-1 1-1,1 0 1,-1 0-1,0 1 0,0-1 1,0 1-1,0 0 1,0-1-1,-1 1 0,0 0 1,0 1-1,0-1 0,0 0 1,-1 0-1,1 1 1,-1-1-1,0 1 0,-1 0 1,1-1-1,-1 6 1,-1 8 91,0-1 1,-1 1 0,-2-1 0,1 1 0,-2-1 0,0 0 0,-2-1 0,1 1 0,-2-1 0,0-1 0,-1 1 0,-1-2 0,0 1-1,-1-1 1,-18 19 0,19-23 6,0 0 0,-1-1 0,0-1 1,0 1-1,-1-2 0,0 1 0,0-2 0,-1 0 0,-15 6 0,20-10-71,-1 1 0,0-2 0,0 1 0,1-1 0,-1 0 0,0-1 0,0 0 0,0 0 0,0-1 0,0 0 0,0-1 0,0 0 0,0 0 0,1-1 0,-9-3 0,11 3-410,-1-1 0,1 1 1,0-1-1,0 0 0,1 0 0,-1-1 0,1 0 0,0 0 1,0 0-1,-6-9 0,9 11 45,0 0-1,0 1 1,1-1-1,-1 0 1,1-1-1,0 1 1,0 0 0,0 0-1,0 0 1,1-1-1,-1 1 1,1 0-1,0-1 1,0 1-1,0 0 1,0-1 0,0 1-1,1 0 1,0-1-1,0 1 1,0 0-1,0 0 1,0 0-1,3-5 1,11-13-9769</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2.516"/>
    </inkml:context>
    <inkml:brush xml:id="br0">
      <inkml:brushProperty name="width" value="0.025" units="cm"/>
      <inkml:brushProperty name="height" value="0.025" units="cm"/>
    </inkml:brush>
  </inkml:definitions>
  <inkml:trace contextRef="#ctx0" brushRef="#br0">0 260 9705,'0'0'11152,"8"-1"-10677,-2 0-442,-1-1 0,1 0 0,-1-1 0,1 1 0,-1-1 0,0 0-1,0 0 1,-1-1 0,1 1 0,-1-1 0,1 0 0,-1 0 0,0-1 0,-1 1 0,1-1 0,-1 0-1,3-5 1,12-21 85,25-55 0,-26 48-12,-13 29-23,7-15-61,-7 21 333,-3 11 504,-3 37-333,-3-1 0,-11 52 0,7-49-474,-6 90 0,14-130-77,3 26-669,-2-32 567,0-1-1,0 1 1,1 0-1,-1-1 1,0 1 0,0-1-1,0 1 1,1-1 0,-1 0-1,0 1 1,0-1 0,1 1-1,-1-1 1,0 1-1,1-1 1,-1 0 0,1 1-1,-1-1 1,0 0 0,1 1-1,-1-1 1,1 0-1,-1 0 1,1 1 0,-1-1-1,1 0 1,-1 0 0,1 0-1,-1 0 1,1 0 0,-1 1-1,1-1 1,0 0-1,-1 0 1,1 0 0,-1-1-1,1 1 1,-1 0 0,1 0-1,-1 0 1,1 0-1,-1 0 1,1-1 0,-1 1-1,1 0 1,-1 0 0,1-1-1,-1 1 1,0 0-1,1-1 1,-1 1 0,1 0-1,-1-1 1,15-15-6364</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2.829"/>
    </inkml:context>
    <inkml:brush xml:id="br0">
      <inkml:brushProperty name="width" value="0.025" units="cm"/>
      <inkml:brushProperty name="height" value="0.025" units="cm"/>
    </inkml:brush>
  </inkml:definitions>
  <inkml:trace contextRef="#ctx0" brushRef="#br0">3 12 7847,'0'0'10069,"-1"9"-8991,-1 25-736,3-33-340,-1-1 1,0 1 0,0-1-1,0 1 1,0-1 0,1 1-1,-1-1 1,0 1 0,1-1-1,-1 1 1,0-1 0,1 0-1,-1 1 1,0-1 0,1 0 0,-1 1-1,1-1 1,-1 0 0,1 1-1,-1-1 1,1 0 0,-1 0-1,1 0 1,-1 1 0,1-1-1,-1 0 1,1 0 0,-1 0-1,1 0 1,-1 0 0,1 0-1,-1 0 1,1 0 0,1 0-1,17-3 68,-19 3-68,8-2 36,-1-1 0,0 0 0,0 0 0,0 0 0,-1-1 0,11-8 0,-11 8-9,-1 0 0,1 1 0,-1-1 0,1 1 0,0 0 0,0 1 0,0-1 0,0 1-1,10-1 1,-15 3-10,0 0 0,1 0 0,-1 0 0,0 0-1,1 1 1,-1-1 0,0 1 0,0-1 0,0 1 0,0-1-1,1 1 1,-1-1 0,0 1 0,0 0 0,0 0-1,0 0 1,0 0 0,0 0 0,-1 0 0,1 0 0,0 0-1,0 0 1,-1 0 0,1 0 0,-1 0 0,1 0-1,-1 1 1,1-1 0,-1 0 0,0 0 0,1 1 0,-1-1-1,0 0 1,0 2 0,2 54 1687,-2-46-1305,-1 9-46,0 0 1,-1-1-1,-1 1 1,-1-1 0,-1 0-1,-1 0 1,0-1 0,-1 0-1,-1 0 1,-1 0-1,-1-1 1,-13 18 0,22-33-498,-1 1 0,-1-1 0,1 1 0,0-1 0,0 0 0,-1 0 0,0 0 0,1 0 0,-1-1 0,0 1 0,-3 1 0,5-3-120,0 0 0,0 0 0,0 1 0,0-1 0,0 0 0,0 0 0,-1 0 0,1 0 0,0 0 0,0 0 0,0 0 0,0-1 0,0 1 0,0 0 0,0-1 0,-1 1 0,1-1 0,0 1 0,0-1 0,0 1 0,1-1-1,-1 0 1,0 1 0,0-1 0,0 0 0,0 0 0,1 0 0,-1 1 0,0-1 0,1 0 0,-1 0 0,0 0 0,1 0 0,-1-2 0,-13-30-7436</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23.202"/>
    </inkml:context>
    <inkml:brush xml:id="br0">
      <inkml:brushProperty name="width" value="0.025" units="cm"/>
      <inkml:brushProperty name="height" value="0.025" units="cm"/>
    </inkml:brush>
  </inkml:definitions>
  <inkml:trace contextRef="#ctx0" brushRef="#br0">0 132 6662,'0'0'10955,"0"-50"-8457,7 45-993,10 4-800,7 1-256,4 0-193,7-3-192,3-6 32,-2-6-1345,-3-7-2915,-6-4-9449</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48.316"/>
    </inkml:context>
    <inkml:brush xml:id="br0">
      <inkml:brushProperty name="width" value="0.025" units="cm"/>
      <inkml:brushProperty name="height" value="0.025" units="cm"/>
    </inkml:brush>
  </inkml:definitions>
  <inkml:trace contextRef="#ctx0" brushRef="#br0">96 161 6694,'0'0'3876,"0"-10"-3721,2-3-98,-1 8 69,-1 0 0,1 1 1,-1-1-1,0 0 0,-1 0 1,1 0-1,-3-8 0,3 12 308,0 1 0,0-1 0,0 0 0,0 1 0,0-1 0,0 0 0,0 1-1,0-1 1,1 1 0,-1-1 0,0 0 0,0 1 0,0-1 0,1 1-1,-1-1 1,0 1 0,1-1 0,-1 1 0,1-1 0,-1 1 0,0-1 0,1 1-1,-1-1 1,1 1 0,-1 0 0,1-1 0,-1 1 0,1 0 0,0-1 0,28-7 3445,32 3-3761,-59 5 234,131 0 225,-133 0 117,-28 0 1644,-39 1-2338,-108 16 0,261-52 0,-70 26 0,1 2 0,0 0 0,0 1 0,1 0 0,21-3 0,-98 19 0,0 2 0,-78 27 0,137-39-29,-1 0-1,1 0 1,-1 0 0,0 1 0,1-1-1,-1 0 1,0 0 0,1 0-1,-1 0 1,1 1 0,-1-1-1,0 0 1,1 1 0,-1-1 0,1 0-1,-1 1 1,1-1 0,-1 1-1,1-1 1,0 0 0,-1 1-1,1 0 1,-1-1 0,1 1 0,0-1-1,0 1 1,-1-1 0,1 1-1,0-1 1,-1 2 0,18 8-2272,42 1-3935,-53-10 5004,24 4-5708</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5:49.916"/>
    </inkml:context>
    <inkml:brush xml:id="br0">
      <inkml:brushProperty name="width" value="0.025" units="cm"/>
      <inkml:brushProperty name="height" value="0.025" units="cm"/>
    </inkml:brush>
  </inkml:definitions>
  <inkml:trace contextRef="#ctx0" brushRef="#br0">27 102 12780,'0'0'15839,"0"12"-15092,10 197 1383,-24 8-859,11-199-1271,2-25 0,4-48 0,-1 17 0,-1-375 0,-1 483 0,1 39 0,-16 144 0,34-345 0,-4 0 0,5-150 0,-21 205 0,-2 23 0,-1 19 0,-5 32 0,2 0 0,-5 65 0,2-5 0,7-73-737,-6 41-4070,5-52 1563,2-32-11,1-3-6194</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0.056"/>
    </inkml:context>
    <inkml:brush xml:id="br0">
      <inkml:brushProperty name="width" value="0.025" units="cm"/>
      <inkml:brushProperty name="height" value="0.025" units="cm"/>
    </inkml:brush>
  </inkml:definitions>
  <inkml:trace contextRef="#ctx0" brushRef="#br0">0 0 5189,'0'0'1698,"51"0"2049,-34 0-2850,1 0-641,5 0 96,2 0-159,5 0-161,0 0-737,2 0-2082,5 0-4548</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0.394"/>
    </inkml:context>
    <inkml:brush xml:id="br0">
      <inkml:brushProperty name="width" value="0.025" units="cm"/>
      <inkml:brushProperty name="height" value="0.025" units="cm"/>
    </inkml:brush>
  </inkml:definitions>
  <inkml:trace contextRef="#ctx0" brushRef="#br0">1 0 12908,'0'0'1345,"51"4"-1312,-19 0-706,7-3-1025,7 0-1281,2-1-3843</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0.732"/>
    </inkml:context>
    <inkml:brush xml:id="br0">
      <inkml:brushProperty name="width" value="0.025" units="cm"/>
      <inkml:brushProperty name="height" value="0.025" units="cm"/>
    </inkml:brush>
  </inkml:definitions>
  <inkml:trace contextRef="#ctx0" brushRef="#br0">1 0 10442,'0'0'320,"56"1"-128,-30 0-31,2 4-129,5-1 0,3 1-193,4 1-1824,2-4-2243</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1.165"/>
    </inkml:context>
    <inkml:brush xml:id="br0">
      <inkml:brushProperty name="width" value="0.025" units="cm"/>
      <inkml:brushProperty name="height" value="0.025" units="cm"/>
    </inkml:brush>
  </inkml:definitions>
  <inkml:trace contextRef="#ctx0" brushRef="#br0">0 1 10474,'0'0'1345,"56"4"-896,-26-3 95,8 0-288,8-1-63,10 2-97,7 0-64,3-1-32,5 2-160,-2 1-353,1 1-320,-4-4-256,0 0-865,2-1-3651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31.833"/>
    </inkml:context>
    <inkml:brush xml:id="br0">
      <inkml:brushProperty name="width" value="0.025" units="cm"/>
      <inkml:brushProperty name="height" value="0.025" units="cm"/>
    </inkml:brush>
  </inkml:definitions>
  <inkml:trace contextRef="#ctx0" brushRef="#br0">16 10 4773,'-12'-10'16427,"9"11"-12572,13 9-2400,49 31 329,-41-30-1158,-1 1 0,30 27 1,-34-27-542,0 0 1,-2 1 0,1 1 0,-2 0 0,0 0 0,0 1 0,-2 0 0,1 1 0,10 30 0,-9-14-82,80 256 224,-73-222-6,-3 1-1,7 97 1,-18-85-105,-2 1 1,-18 135-1,-1-115 126,-50 159 0,66-253-243,-4 21 0,-6 49 0,10-56 0,-1 1 0,0 0 0,-2-1 0,-10 29 0,15-49-56,0 0 0,0 0 1,0-1-1,-1 1 0,1 0 0,0 0 1,0-1-1,0 1 0,0 0 0,0 0 1,0 0-1,-1-1 0,1 1 0,0 0 1,0 0-1,0 0 0,0-1 0,-1 1 1,1 0-1,0 0 0,0 0 0,-1 0 1,1 0-1,0 0 0,0-1 0,0 1 0,-1 0 1,1 0-1,0 0 0,0 0 0,-1 0 1,1 0-1,0 0 0,-1 0 0,1 0 1,0 0-1,0 0 0,-1 0 0,1 0 1,0 0-1,0 1 0,-1-1 0,1 0 1,0 0-1,0 0 0,0 0 0,-1 0 1,1 0-1,0 1 0,0-1 0,0 0 0,-1 0 1,1 0-1,0 1 0,0-1 0,0 0 1,0 0-1,0 0 0,-1 1 0,1-1 1,0 0-1,0 0 0,0 1 0,0-1 1,0 1-1,-9-30-7381,6 18 3484,-6-6-4231</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3.830"/>
    </inkml:context>
    <inkml:brush xml:id="br0">
      <inkml:brushProperty name="width" value="0.025" units="cm"/>
      <inkml:brushProperty name="height" value="0.025" units="cm"/>
    </inkml:brush>
  </inkml:definitions>
  <inkml:trace contextRef="#ctx0" brushRef="#br0">5 0 9897,'0'0'2403,"-2"87"-1250,0-42-224,2-1-481,0-1-352,0-2-128,5 2-1057,-1-3-256,0 0 864,-2-2 353,1-3 192,-2 0 32,1-6-64,-2 2-704,0-4-4421</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4.170"/>
    </inkml:context>
    <inkml:brush xml:id="br0">
      <inkml:brushProperty name="width" value="0.025" units="cm"/>
      <inkml:brushProperty name="height" value="0.025" units="cm"/>
    </inkml:brush>
  </inkml:definitions>
  <inkml:trace contextRef="#ctx0" brushRef="#br0">25 1 11147,'0'0'3331,"-15"74"-1666,11-39 97,1-1-801,1-3-353,2-4-255,0-4-257,2 0-160,4-3-1025,3 0-577,0 2-1377,0 2-224,-4 1-2050,0 2 224</inkml:trace>
  <inkml:trace contextRef="#ctx0" brushRef="#br0" timeOffset="1">59 505 256,'0'0'3203,"0"61"-1761,0-34-417,0-1 256,0 0 384,0-2-383,0-2-802,0-3-384,0-4-32,0-3-576,0-5-5286</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48.289"/>
    </inkml:context>
    <inkml:brush xml:id="br0">
      <inkml:brushProperty name="width" value="0.025" units="cm"/>
      <inkml:brushProperty name="height" value="0.025" units="cm"/>
    </inkml:brush>
  </inkml:definitions>
  <inkml:trace contextRef="#ctx0" brushRef="#br0">221 14 14606,'0'0'7799,"-11"-3"-7382,5 1-283,0 0 1,0 0 0,-1 1 0,1 0 0,-1 0-1,1 0 1,-1 1 0,1 0 0,-1 0 0,1 1-1,-1 0 1,1 0 0,0 0 0,-1 1 0,1 0-1,0 0 1,0 1 0,0-1 0,-9 7-1,14-8-116,-1-1-1,0 1 1,0 1-1,1-1 1,-1 0-1,1 0 1,-1 0-1,1 1 0,-1-1 1,1 1-1,0-1 1,0 1-1,0 0 1,0-1-1,0 1 1,0 0-1,0 0 0,1 0 1,-1 0-1,1-1 1,-1 1-1,0 3 1,2-3-13,0 0 0,-1 0 1,1-1-1,0 1 0,0 0 1,0 0-1,0-1 0,0 1 0,0-1 1,0 1-1,1-1 0,-1 1 1,1-1-1,-1 0 0,1 0 1,-1 0-1,1 0 0,0 0 0,-1 0 1,1 0-1,0 0 0,3 0 1,50 20 125,37 16-35,-85-33-102,0 0 0,0 0 0,0 1-1,0 0 1,0 0 0,-1 1 0,0 0 0,0 0-1,5 8 1,-9-12-1,0 0 0,-1 1-1,1-1 1,-1 0 0,0 1-1,0-1 1,0 1 0,0-1-1,0 1 1,-1-1 0,1 1 0,-1 0-1,1-1 1,-1 1 0,0 0-1,0 0 1,0-1 0,-1 1 0,1 0-1,-2 4 1,1-4 49,-1 0-1,0 1 1,0-1-1,0 0 1,0 0 0,-1 0-1,1-1 1,-1 1-1,0 0 1,0-1 0,0 0-1,0 0 1,-4 3-1,-8 2 316,0 0-1,0-1 1,-1 0-1,0-1 0,-23 4 1,23-6-40,0 0 0,0-1 1,-1-1-1,1-1 0,0 0 0,-22-3 1,37 3-348,0 0 1,0 0-1,0 0 0,0 0 1,1 0-1,-1-1 1,0 1-1,0 0 1,0 0-1,0-1 1,1 1-1,-1-1 0,0 1 1,0 0-1,1-1 1,-1 1-1,0-1 1,1 0-1,-1 1 1,1-1-1,-1 0 0,1 1 1,-1-1-1,1 0 1,-1 1-1,1-1 1,-1 0-1,1 0 1,0 0-1,0 1 0,-1-1 1,1 0-1,0-1 1,0 1-206,1 0 1,-1 0-1,1 0 1,-1 0-1,1 1 1,-1-1 0,1 0-1,0 0 1,0 1-1,-1-1 1,1 0-1,0 1 1,0-1-1,0 1 1,-1-1-1,1 1 1,0-1-1,0 1 1,0 0 0,0-1-1,0 1 1,0 0-1,0 0 1,0 0-1,0-1 1,0 1-1,1 1 1,42-6-7742,-19 1 1560</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48.707"/>
    </inkml:context>
    <inkml:brush xml:id="br0">
      <inkml:brushProperty name="width" value="0.025" units="cm"/>
      <inkml:brushProperty name="height" value="0.025" units="cm"/>
    </inkml:brush>
  </inkml:definitions>
  <inkml:trace contextRef="#ctx0" brushRef="#br0">37 0 13741,'0'0'11979,"-6"10"-11626,5-8-320,-22 39 321,22-39-316,0-1 0,1 1 1,-1 0-1,0-1 1,1 1-1,-1 0 1,1 0-1,-1-1 0,1 1 1,0 0-1,0 0 1,0 0-1,0 0 0,0-1 1,0 1-1,0 0 1,1 0-1,-1 0 1,1-1-1,-1 1 0,1 0 1,0-1-1,0 1 1,-1 0-1,1-1 1,0 1-1,2 1 0,0-1 17,1 0-1,-1 0 1,1-1-1,-1 1 1,1-1-1,-1 0 1,1 0-1,0 0 1,0-1-1,-1 1 1,1-1-1,0 0 1,0 0-1,0 0 1,0 0-1,-1-1 1,1 0-1,7-2 1,-2 1 3,0-1 0,-1-1 0,1 0 0,-1 0 0,0 0 0,13-10 0,3-9 19,-5 5-9,-15 24-21,-5 16 22,-1-8-311,1-7 346,-1 0 0,1 0 1,1 0-1,0 0 0,0 0 0,0 0 1,2 13-1,-1-18-266,0 0 1,0-1-1,0 1 1,0 0 0,1 0-1,-1-1 1,0 1-1,1-1 1,-1 1-1,1-1 1,0 0-1,-1 0 1,1 1-1,0-1 1,0 0 0,0 0-1,-1-1 1,1 1-1,0 0 1,0-1-1,0 1 1,0-1-1,0 0 1,1 1 0,-1-1-1,0 0 1,0 0-1,0 0 1,0-1-1,0 1 1,3-1-1,-2 1-344,-1-1-1,1 1 1,-1-1-1,0 1 1,1-1-1,-1 0 1,0 0-1,1 0 1,-1 0 0,0 0-1,0 0 1,0-1-1,0 1 1,0-1-1,2-2 1,13-16-5804</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49.170"/>
    </inkml:context>
    <inkml:brush xml:id="br0">
      <inkml:brushProperty name="width" value="0.025" units="cm"/>
      <inkml:brushProperty name="height" value="0.025" units="cm"/>
    </inkml:brush>
  </inkml:definitions>
  <inkml:trace contextRef="#ctx0" brushRef="#br0">0 1 9801,'0'0'8467,"0"12"-7431,1 24-122,0 1 0,3-1 0,9 46 0,-5-52-756,-2 0 0,-1 1 0,-1-1 0,-2 1 0,0 0 0,-5 32-1,3-63-115,0 0 0,0 0 0,0 0 0,0-1 0,-1 1 0,1 0 0,0 0 0,0 0 0,0 0 0,-1 0 0,1 0 0,0 0-1,0 0 1,0-1 0,-1 1 0,1 0 0,0 0 0,0 0 0,-1 0 0,1 0 0,0 0 0,0 0 0,0 0 0,-1 1 0,1-1-1,0 0 1,0 0 0,-1 0 0,1 0 0,0 0 0,0 0 0,0 0 0,-1 0 0,1 1 0,0-1 0,0 0 0,0 0 0,0 0-1,-1 0 1,1 0 0,0 1 0,0-1 0,0 0 0,0 0 0,0 0 0,0 1 0,0-1 0,-1 0 0,1 0 0,0 1 0,0-1 0,0 0-1,0 0 1,-8-22 1223,6-9-1345,2-1 1,1 0-1,1 0 0,12-56 1,-12 78 10,0 1 0,1-1 0,0 1 1,0 0-1,1 0 0,0 0 1,1 1-1,0 0 0,0-1 0,0 2 1,1-1-1,1 1 0,-1 0 0,1 0 1,0 0-1,1 1 0,0 0 1,0 1-1,0 0 0,10-5 0,-15 9 63,0-1 1,0 1-1,0 1 0,0-1 0,1 0 0,-1 1 0,0-1 0,0 1 0,0 0 0,1 0 1,2 1-1,-4-1-3,-1 1 1,0-1 0,0 0-1,1 1 1,-1-1 0,0 1-1,0-1 1,0 1 0,1 0-1,-1 0 1,0-1 0,0 1-1,0 0 1,0 0 0,0 0-1,-1 0 1,1 0 0,0 0 0,1 2-1,-2-1 7,1 1 0,-1-1 0,1 1 0,-1-1 0,0 1 0,0-1 0,0 1-1,-1-1 1,1 1 0,0-1 0,-1 1 0,0-1 0,1 0 0,-1 1 0,0-1 0,0 0 0,0 0 0,-1 1-1,1-1 1,0 0 0,-1 0 0,1 0 0,-1-1 0,0 1 0,0 0 0,-4 2 0,-9 9 276,-1-1 0,0-1 0,-1-1 0,0 0 0,0-1 0,-1-1 0,-1-1 0,-34 9 0,50-17-1547,7-6 568,10-4-728,48-36-7637,-25 19 1153</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49.631"/>
    </inkml:context>
    <inkml:brush xml:id="br0">
      <inkml:brushProperty name="width" value="0.025" units="cm"/>
      <inkml:brushProperty name="height" value="0.025" units="cm"/>
    </inkml:brush>
  </inkml:definitions>
  <inkml:trace contextRef="#ctx0" brushRef="#br0">104 1 7079,'0'0'5445,"-7"11"-2578,-7 11-1601,0 1-1,2 1 1,1 0 0,0 1 0,2 0 0,-9 37 0,12 15-497,5 94 0,1-124 2909,3-80-3572,1 0 0,2 0 0,17-58 0,-13 56-359,-9 29 175,10-33-843,20-51 1,-27 81 824,0-1 0,1 1 0,0 0 0,0 0 1,1 0-1,0 1 0,1 0 0,0 0 0,0 1 0,15-12 0,-21 18 86,1 0 1,-1-1-1,1 1 0,0 0 0,-1 1 0,1-1 0,0 0 0,0 0 0,0 1 1,-1-1-1,1 1 0,0-1 0,0 1 0,0 0 0,0 0 0,0 0 1,0 0-1,3 0 0,-4 1 2,0-1 1,0 1 0,0 0-1,0-1 1,0 1 0,0 0-1,0 0 1,0 0-1,0 0 1,0 0 0,0 0-1,-1 0 1,1 0-1,0 0 1,-1 0 0,1 0-1,0 0 1,-1 0 0,0 1-1,1-1 1,-1 1-1,1 3 22,0 0-1,-1 0 0,1-1 0,-1 1 0,0 0 0,-1 0 1,1-1-1,-1 1 0,0 0 0,0-1 0,-1 1 0,1 0 1,-4 6-1,-2 0 225,0-1 0,-1 1-1,0-1 1,-1-1 0,0 0 0,0 0 0,-14 9 0,17-12-106,-1-2-1,0 1 1,-1-1-1,1 0 1,-1 0 0,1-1-1,-1 0 1,0-1-1,0 1 1,-1-2 0,1 1-1,-10 0 1,17-2-211,1 0 0,-1 0 0,1 0 0,-1 0 0,1-1 0,-1 1 0,1 0 0,-1 0 0,1 0 1,-1-1-1,1 1 0,-1 0 0,1 0 0,-1-1 0,1 1 0,-1 0 0,1-1 0,-1 1 0,1-1 0,0 1 0,-1-1 0,1 1 0,0-1 1,0 1-1,-1-1 0,1 1 0,0-1 0,0 1 0,0-1 0,-1 1 0,1-1 0,0 1 0,0-1 0,0 1 0,0-1 0,0 0 1,0 1-1,0-1 0,0 0 0,7-25-7361,8 5-450</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0.415"/>
    </inkml:context>
    <inkml:brush xml:id="br0">
      <inkml:brushProperty name="width" value="0.025" units="cm"/>
      <inkml:brushProperty name="height" value="0.025" units="cm"/>
    </inkml:brush>
  </inkml:definitions>
  <inkml:trace contextRef="#ctx0" brushRef="#br0">177 26 11819,'0'0'10143,"-10"-5"-8702,4 2-1283,0 0 0,0 0 0,0 0 0,-1 1 0,1 0 0,-1 0 0,-11-1 0,15 3-99,-1 0 1,1 1 0,-1-1-1,1 0 1,-1 1-1,1 0 1,-1 0-1,1 0 1,0 0 0,-1 0-1,1 1 1,0-1-1,0 1 1,0 0-1,0 0 1,1 0 0,-1 1-1,0-1 1,1 0-1,-3 4 1,1-2 77,0 1-1,1-1 1,0 1-1,0-1 1,0 1 0,0 0-1,1 0 1,-1 0 0,1 1-1,1-1 1,-1 0 0,1 1-1,0-1 1,0 1 0,0 0-1,1-1 1,0 1 0,0 0-1,2 8 1,-1-12-104,0 0-1,1 0 1,-1 0-1,0 0 0,1-1 1,-1 1-1,1 0 1,0-1-1,0 0 1,0 1-1,-1-1 1,1 0-1,0 0 1,0 0-1,1 0 1,-1 0-1,0 0 1,0-1-1,0 1 1,1-1-1,-1 1 1,0-1-1,0 0 0,3 0 1,58-1 388,-57 1-386,-1-1-1,1-1 0,-1 1 0,1-1 1,-1 0-1,0 0 0,0 0 0,0-1 1,0 0-1,0 0 0,0 0 0,-1-1 1,7-6-1,-8 8-15,-1-1 1,0 1 0,1-1-1,-1 0 1,0 0-1,0 0 1,-1 0 0,1 0-1,-1 0 1,1 0 0,-1-1-1,0 1 1,0-1-1,-1 1 1,1 0 0,-1-1-1,0 1 1,1-1-1,-2 0 1,1 1 0,0-1-1,-1 1 1,0-4 0,0 5-13,-1-1 1,1 1-1,-1 0 1,1 0-1,-1 1 1,0-1 0,0 0-1,0 1 1,0-1-1,0 1 1,0-1 0,0 1-1,0 0 1,-1 0-1,1 0 1,0 0 0,-1 0-1,-3 0 1,3 0-293,0 0 1,-1 0-1,1 0 0,-1 1 1,1-1-1,-1 1 1,1 0-1,-1 0 0,1 0 1,-1 1-1,1-1 1,-7 3-1,5 8-5729,7-3-1126,7-4-1380</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0.814"/>
    </inkml:context>
    <inkml:brush xml:id="br0">
      <inkml:brushProperty name="width" value="0.025" units="cm"/>
      <inkml:brushProperty name="height" value="0.025" units="cm"/>
    </inkml:brush>
  </inkml:definitions>
  <inkml:trace contextRef="#ctx0" brushRef="#br0">190 18 14574,'0'0'11547,"-8"-4"-10218,2 2-1191,0 0 0,0-1 0,-1 2 0,1-1 0,0 1 0,-1 0 0,-12 0 0,17 1-120,0 0 1,0 0-1,0 0 1,0 0-1,1 0 1,-1 1-1,0-1 1,0 1-1,0 0 1,0-1-1,1 1 1,-1 0-1,0 0 1,1 0-1,-1 0 1,1 0 0,-1 0-1,1 1 1,-1-1-1,1 0 1,0 1-1,0-1 1,-1 1-1,1 0 1,0-1-1,1 1 1,-1 0-1,0-1 1,0 1-1,1 0 1,-1 0-1,1 0 1,-1 0-1,1 0 1,0-1-1,0 1 1,0 0-1,0 3 1,0-4-20,1 0-1,-1 0 1,0 0 0,1 0 0,-1 0 0,1 0 0,-1 0-1,1 0 1,0-1 0,-1 1 0,1 0 0,0 0 0,-1 0-1,1-1 1,0 1 0,0-1 0,0 1 0,0 0 0,-1-1-1,1 1 1,0-1 0,0 0 0,0 1 0,0-1 0,0 0-1,0 0 1,0 1 0,2-1 0,37 5 151,-30-5-122,47 1-407,-43-1 210,-1 0 0,1 0 0,-1 1 0,1 1 0,15 4 0,-28-6 168,0 0 1,0 0 0,-1 1-1,1-1 1,0 0 0,0 1 0,-1-1-1,1 0 1,0 1 0,-1-1-1,1 1 1,-1-1 0,1 1 0,0 0-1,-1-1 1,1 1 0,-1-1-1,0 1 1,1 0 0,-1-1 0,1 1-1,-1 0 1,0 0 0,0-1-1,1 1 1,-1 0 0,0 0 0,0 0-1,0-1 1,0 1 0,0 0-1,0 0 1,0 0 0,0-1 0,0 1-1,0 0 1,0 0 0,-1-1-1,1 1 1,0 0 0,0 0 0,-1-1-1,1 1 1,-1 0 0,1-1-1,-1 1 1,1 0 0,-1-1 0,1 1-1,-1-1 1,1 1 0,-1-1-1,0 1 1,0 0 0,-36 31 918,18-20-702,-1 0 0,1-1 0,-2-1 0,0 0 0,0-2-1,0-1 1,-1 0 0,0-2 0,-1 0 0,-27 1 0,50-6-318,0 0 0,-1 0 0,1 0 1,0 0-1,-1 0 0,1 0 0,0 0 0,-1 0 0,1 0 0,0 0 0,-1 0 0,1-1 0,0 1 0,-1 0 0,1 0 0,0 0 0,-1-1 0,1 1 0,0 0 1,0 0-1,-1-1 0,1 1 0,0 0 0,0 0 0,-1-1 0,1 1 0,0 0 0,0-1 0,0 1 0,0 0 0,0-1 0,0 1 0,-1 0 0,1-1 0,0 1 1,0-1-1,0 1 0,0 0 0,0-1 0,0 1 0,0 0 0,0-1 0,0 1 0,1 0 0,-1-1 0,0 1 0,0 0 0,0-1 0,0 1 0,0 0 0,1-1 0,-1 1 1,0 0-1,0-1 0,1 1 0,-1 0 0,0 0 0,1-1 0,13-18-5772,6 0-1851</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1.313"/>
    </inkml:context>
    <inkml:brush xml:id="br0">
      <inkml:brushProperty name="width" value="0.025" units="cm"/>
      <inkml:brushProperty name="height" value="0.025" units="cm"/>
    </inkml:brush>
  </inkml:definitions>
  <inkml:trace contextRef="#ctx0" brushRef="#br0">1 73 14157,'0'0'11248,"11"1"-10249,27 2-228,47-3 0,-72 0-726,0-1 0,0-1 0,0 0 0,-1 0 1,1-2-1,-1 1 0,0-2 0,19-9 0,-30 14-36,0 0-1,0-1 1,0 1-1,0 0 1,0-1-1,0 0 1,0 1-1,0-1 1,-1 1-1,1-1 0,0 0 1,0 0-1,0 1 1,-1-1-1,1 0 1,-1 0-1,1 0 1,0 0-1,-1 0 1,1 0-1,-1 0 1,0 0-1,1 0 1,-1 0-1,0 0 1,0 0-1,0 0 1,0 0-1,0 0 1,0 0-1,0 0 1,0-2-1,-1 2 2,0 0 0,0 0 0,0 0 0,0 0 1,0 0-1,0 0 0,0 0 0,-1 0 0,1 0 0,0 1 0,-1-1 0,1 0 0,0 1 0,-1-1 0,1 1 0,-1 0 1,1-1-1,-1 1 0,1 0 0,-1 0 0,-1 0 0,-9-1 40,0 1 0,0 0 1,0 1-1,1 0 0,-1 0 0,0 1 0,1 1 0,-1 0 1,1 1-1,0 0 0,0 1 0,0 0 0,1 0 0,-1 1 1,2 1-1,-1 0 0,1 0 0,-1 1 0,-13 15 1,22-21-36,-1-1 0,1 1 1,0-1-1,0 1 1,0 0-1,0-1 1,0 1-1,0 0 1,0-1-1,1 1 1,-1 0-1,1 0 0,-1 0 1,1 0-1,0 0 1,0 0-1,-1 0 1,1 0-1,1-1 1,-1 1-1,0 0 1,0 0-1,1 0 0,-1 0 1,1 0-1,0 0 1,-1-1-1,1 1 1,0 0-1,0 0 1,0-1-1,0 1 1,0-1-1,1 1 0,-1-1 1,0 0-1,1 1 1,-1-1-1,1 0 1,-1 0-1,1 0 1,0 0-1,-1 0 0,1 0 1,0 0-1,3 0 1,9 5-220,0-1 0,1 0 0,-1-1 0,24 3 0,53-1-7654,-45-6-75</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5.626"/>
    </inkml:context>
    <inkml:brush xml:id="br0">
      <inkml:brushProperty name="width" value="0.025" units="cm"/>
      <inkml:brushProperty name="height" value="0.025" units="cm"/>
    </inkml:brush>
  </inkml:definitions>
  <inkml:trace contextRef="#ctx0" brushRef="#br0">74 1 15118,'0'0'9166,"-6"11"-9000,-5 7 145,1 2 1,1-1 0,1 1-1,1 1 1,0-1 0,2 1-1,-5 38 1,10-57-268,0-1 0,0 1 1,0-1-1,1 0 0,-1 1 0,1-1 1,-1 0-1,1 1 0,-1-1 0,1 0 1,0 1-1,0-1 0,0 0 0,0 0 1,-1 0-1,2 0 0,-1 0 0,0 0 1,0 0-1,0 0 0,0 0 0,0-1 1,1 1-1,-1 0 0,0-1 0,1 1 1,-1-1-1,0 1 0,1-1 0,-1 0 1,1 0-1,-1 0 0,1 1 0,-1-1 1,0-1-1,1 1 0,-1 0 0,1 0 1,1-1-1,3 1 44,0-1 1,0 0 0,0 0-1,0 0 1,-1-1 0,1 0-1,0 0 1,7-5 0,0-2-17,-1-1 0,-1 0 0,0-1 1,0 0-1,-1-1 0,-1 0 1,0-1-1,0 0 0,7-15 0,-4 8 44,-23 74-175,10-50 69,-2 6-11,1-1 1,0 1 0,1 0 0,0 0-1,1 11 1,0-19 4,0 0-1,0-1 1,1 1 0,-1 0-1,1 0 1,-1 0-1,1 0 1,0 0-1,-1-1 1,1 1 0,0 0-1,0-1 1,0 1-1,1 0 1,-1-1-1,0 0 1,1 1 0,-1-1-1,0 0 1,1 1-1,0-1 1,-1 0 0,1 0-1,0 0 1,-1-1-1,1 1 1,0 0-1,0-1 1,0 1 0,0-1-1,3 1 1,1 0 60,0 0-1,0 0 1,0-1 0,0 0 0,0 0 0,0-1 0,0 1 0,0-1-1,0-1 1,0 1 0,0-1 0,-1 0 0,1 0 0,-1-1 0,1 1-1,-1-1 1,0 0 0,7-6 0,-7 4 12,0-1 0,0 0 0,0 0 0,0 0 0,-1 0 0,0-1 0,-1 0 0,0 0 1,0 0-1,0 0 0,-1 0 0,0-1 0,0 1 0,1-9 0,-1 3-76,-1 0 0,0 0 0,0 0 0,-1 0 0,-3-17 0,3 30-7,0-1 0,0 1 0,0 0 0,0 0 0,0-1 0,0 1 0,0 0 0,0 0 0,0-1 0,0 1 0,0 0 0,0 0 0,-1-1 0,1 1 0,0 0 0,0 0 0,0 0 0,0 0 0,-1-1 0,1 1 0,0 0 1,0 0-1,0 0 0,-1 0 0,1 0 0,0-1 0,0 1 0,-1 0 0,1 0 0,0 0 0,0 0 0,-1 0 0,1 0 0,0 0 0,0 0 0,-1 0 0,1 0 0,0 0 0,0 0 0,-1 0 0,1 0 0,0 0 0,0 0 0,-1 0 0,1 1 0,0-1 0,0 0 0,-1 0 0,1 0 0,0 0 0,0 0 0,0 1 0,-1-1 0,1 0 0,0 0 0,0 0 0,0 1 0,0-1 0,0 0 0,-1 0 0,1 0 0,0 1 0,0-1 1,0 0-1,0 1 0,-10 15-1663,6 25-6524,4-20 1510</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32.239"/>
    </inkml:context>
    <inkml:brush xml:id="br0">
      <inkml:brushProperty name="width" value="0.025" units="cm"/>
      <inkml:brushProperty name="height" value="0.025" units="cm"/>
    </inkml:brush>
  </inkml:definitions>
  <inkml:trace contextRef="#ctx0" brushRef="#br0">0 0 16752,'2'5'6754,"0"6"-4205,9 30-1987,-5-16 50,0 0-1,-2 1 1,0-1 0,-2 1-1,-2 51 1,-1-48-380,1-1 0,2 1 1,0 0-1,9 35 0,-10-62-216,-1-1 0,0 0 0,0 0 0,0 1-1,1-1 1,-1 0 0,1 0 0,-1 0 0,1 1 0,0-1-1,-1 0 1,1 0 0,0 0 0,0 0 0,-1 0-1,1 0 1,0 0 0,0-1 0,0 1 0,0 0-1,0 0 1,0-1 0,1 1 0,-1-1 0,0 1 0,0-1-1,0 1 1,1-1 0,-1 0 0,0 1 0,0-1-1,1 0 1,-1 0 0,0 0 0,1 0 0,-1 0-1,0 0 1,0 0 0,1-1 0,-1 1 0,0 0 0,0-1-1,1 1 1,-1-1 0,0 1 0,0-1 0,0 0-1,0 1 1,0-1 0,2-2 0,4-2 64,0 0 0,0-1 0,0 0 0,-1 0 0,11-14 0,19-31-277,32-62 0,-38 55-2424,-5-1-3333,-3-4-5608</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6.644"/>
    </inkml:context>
    <inkml:brush xml:id="br0">
      <inkml:brushProperty name="width" value="0.025" units="cm"/>
      <inkml:brushProperty name="height" value="0.025" units="cm"/>
    </inkml:brush>
  </inkml:definitions>
  <inkml:trace contextRef="#ctx0" brushRef="#br0">178 299 10666,'0'0'12289,"-14"-25"-6257,14 24-5996,-1 1 0,1-1 0,0 0 0,-1 1 0,1-1 0,-1 0-1,1 1 1,0-1 0,-1 1 0,1-1 0,-1 1 0,0-1-1,1 1 1,-1-1 0,1 1 0,-1 0 0,0-1 0,1 1 0,-1 0-1,0-1 1,1 1 0,-1 0 0,0 0 0,1 0 0,-1 0-1,0 0 1,0 0 0,1 0 0,-1 0 0,0 0 0,0 0 0,1 0-1,-1 0 1,0 0 0,1 0 0,-1 1 0,0-1 0,1 0-1,-1 1 1,0-1 0,1 0 0,-1 1 0,1-1 0,-1 1 0,0 0-1,-33 21-185,32-20 253,-21 14-64,14-11 76,1 1-1,0 1 1,0-1-1,0 1 1,0 0-1,1 1 1,-11 15 0,17-22-110,1-1 0,0 0 1,0 0-1,0 1 1,-1-1-1,1 0 1,0 1-1,0-1 1,0 0-1,0 1 1,0-1-1,0 0 1,0 1-1,0-1 1,0 1-1,0-1 1,0 0-1,0 1 1,0-1-1,0 0 1,0 1-1,0-1 1,0 0-1,0 1 1,0-1-1,0 0 1,1 1-1,-1-1 1,0 0-1,0 1 1,0-1-1,1 0 1,-1 0-1,0 1 1,0-1-1,1 0 1,-1 0-1,0 1 1,0-1-1,1 0 1,20 3 149,23-10 100,23-26-51,-58 27-244,0 1 0,1 0 1,-1 0-1,1 1 0,0 0 0,0 1 0,0 0 0,21-3 0,-30 7 28,-1-1 0,1 1 0,0-1 0,-1 1 0,1 0 0,-1-1 0,1 1 0,-1 0 0,1-1 0,-1 1 0,1 0 0,-1 0 0,0-1 0,1 1 0,-1 0 0,0 0 0,0 0 0,0 0 0,1-1 0,-1 1 0,0 0 0,0 0 0,0 0 0,0 0 0,-1-1 0,1 1 0,0 0 0,0 0 0,-1 1 0,-4 27 73,1-6 115,17-34 181,17-36 151,-25 34-508,-1 0 0,-1 0 0,0 0 0,-1 0 0,1-27 0,46 59 0,-42-17 0,1-1 0,0 0 0,-1-1 0,1 0 0,0 0 0,-1-1 0,1 1 0,0-2 0,-1 1 0,1-1 0,-1 0 0,1-1 0,-1 0 0,0 0 0,0-1 0,-1 1 0,12-9 0,-3-1 0,0-1 0,0-1 0,-2 0 0,0 0 0,18-29 0,-27 38 0,0 1 0,0 1 0,-1-1 0,1 0 0,-1-1 0,0 1 0,-1 0 0,1-1 0,-1 0 0,0 1 0,-1-1 0,1 0 0,-1 0 0,0 0 0,0-6 0,-3 12 0,0-1 0,1 1 0,-1 0 0,0 0 0,0-1 0,1 1 0,-1 1 0,0-1 0,1 0 0,-1 0 0,0 1 0,1-1 0,-1 1 0,-2 0 0,-3 4 0,0-1 0,0 2 0,1-1 0,0 1 0,0 0 0,0 0 0,0 1 0,-4 6 0,-35 61 0,41-66 1,0-1 0,1 1 0,0 0 0,1-1 0,-1 1 0,2 0 0,-1 1-1,1-1 1,-1 16 0,3-21-2,-1 0-1,0 1 0,1-1 1,0 0-1,0 0 0,0 0 1,0 0-1,0 0 0,1 0 1,-1 0-1,1 0 0,0-1 1,0 1-1,0 0 0,0-1 1,0 0-1,0 1 0,1-1 1,-1 0-1,1 0 0,0 0 1,-1-1-1,1 1 0,0-1 1,0 1-1,0-1 0,4 1 1,6 2-842,-1-1-1,0-1 1,1 0 0,22 1 0,-28-3-461,0 0-1,-1 0 0,1-1 0,0 1 1,0-2-1,-1 1 0,1-1 1,-1 0-1,0 0 0,10-6 1,9-10-7702</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6.999"/>
    </inkml:context>
    <inkml:brush xml:id="br0">
      <inkml:brushProperty name="width" value="0.025" units="cm"/>
      <inkml:brushProperty name="height" value="0.025" units="cm"/>
    </inkml:brush>
  </inkml:definitions>
  <inkml:trace contextRef="#ctx0" brushRef="#br0">121 140 12075,'0'0'10859,"-9"-1"-9114,5 1-1590,0-1 0,0 1 0,-1 0 0,1 1-1,0-1 1,0 1 0,0 0 0,0 0 0,0 0-1,1 0 1,-1 1 0,0-1 0,0 1 0,1 0 0,-1 0-1,1 1 1,0-1 0,0 1 0,-1-1 0,2 1-1,-1 0 1,0 0 0,1 0 0,-1 1 0,1-1 0,0 1-1,0-1 1,0 1 0,0 0 0,0 4 0,0-5-82,0 0 1,1 0 0,0 1-1,0-1 1,0 1 0,0-1 0,1 1-1,-1 0 1,1-1 0,0 1-1,0 6 1,1-9-62,-1 0 0,1 1 0,-1-1 0,1 0 0,0 0 1,0 1-1,-1-1 0,1 0 0,0 0 0,0 0 0,0 0 0,0 0 0,0 0 0,1 0 0,-1-1 0,0 1 0,0 0 0,0-1 0,1 1 0,-1 0 0,0-1 1,1 0-1,-1 1 0,1-1 0,-1 0 0,0 0 0,1 0 0,-1 0 0,1 0 0,-1 0 0,3 0 0,3-1 11,0 0-1,-1 0 1,1-1-1,0 0 1,-1 0-1,1 0 1,-1-1-1,0 0 0,1 0 1,-1 0-1,-1-1 1,11-8-1,7-8 112,33-36 1,-39 38-119,13-14 5,-1-1 0,27-40 1,-55 69-93,-6 7 61,-8 8 53,-1 8-42,0 0 0,1 1 0,1 0-1,1 1 1,0 0 0,2 1 0,1 0-1,0 0 1,2 1 0,0 0 0,2 1-1,0-1 1,1 25 0,4-32-2968,5-8-2074</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7.552"/>
    </inkml:context>
    <inkml:brush xml:id="br0">
      <inkml:brushProperty name="width" value="0.025" units="cm"/>
      <inkml:brushProperty name="height" value="0.025" units="cm"/>
    </inkml:brush>
  </inkml:definitions>
  <inkml:trace contextRef="#ctx0" brushRef="#br0">65 1 15951,'0'0'7885,"-9"11"-7063,-29 39-213,36-48-578,0 0 1,1 0 0,-1 0-1,1 0 1,0 0 0,-1 0 0,1 1-1,0-1 1,0 0 0,0 1-1,1-1 1,-1 1 0,1-1 0,-1 1-1,1-1 1,0 1 0,0-1-1,0 1 1,0 0 0,0-1-1,1 4 1,0-5-15,1 1 0,-1-1 1,0 0-1,1 1 0,-1-1 0,0 0 0,1 0 0,0 0 0,-1 0 0,1 0 1,-1-1-1,1 1 0,0 0 0,0-1 0,-1 1 0,1-1 0,0 0 1,0 1-1,0-1 0,0 0 0,2 0 0,9-1-186,1 0-1,-1 0 1,1-1 0,-1-1 0,23-7-1,-17 3-443,0-1 0,-1-1 0,0-1 0,0-1 0,-1 0-1,17-15 1,-34 26 635,0 0 0,0 0 0,0 0 0,1 0 0,-1 0 0,0 0 0,0 0 0,0-1 0,0 1 0,1 0 0,-1 0-1,0 0 1,0 0 0,0 0 0,0 0 0,1 0 0,-1 0 0,0 0 0,0 0 0,0 0 0,0 0 0,1 1 0,-1-1 0,0 0 0,0 0 0,0 0-1,0 0 1,1 0 0,-1 0 0,0 0 0,0 0 0,0 0 0,0 1 0,0-1 0,1 0 0,-1 0 0,0 0 0,0 0 0,0 0 0,0 1 0,0-1-1,0 0 1,0 0 0,0 0 0,0 0 0,0 1 0,0-1 0,0 0 0,0 0 0,0 0 0,0 0 0,0 1 0,0-1 0,0 0 0,0 0 0,0 0 0,0 1-1,0-1 1,0 0 0,0 0 0,2 23 836,-2-20-1127,0 1 0,0-1 0,0 0 0,0 0 0,1 0 0,-1 0 0,1 0 0,0 0 0,0 0 0,2 5 0,8-3-5139</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8:58.381"/>
    </inkml:context>
    <inkml:brush xml:id="br0">
      <inkml:brushProperty name="width" value="0.025" units="cm"/>
      <inkml:brushProperty name="height" value="0.025" units="cm"/>
    </inkml:brush>
  </inkml:definitions>
  <inkml:trace contextRef="#ctx0" brushRef="#br0">1 0 6150,'0'0'20136,"2"9"-19239,-1-4-766,1 4 141,0 0-1,-1 1 1,0-1 0,0 15-1,0-23-254,-1-1 0,1 1 0,-1-1 0,1 1 0,-1-1-1,1 1 1,0-1 0,-1 0 0,1 1 0,0-1-1,0 0 1,-1 0 0,1 1 0,0-1 0,0 0-1,-1 0 1,1 0 0,0 0 0,0 0 0,-1 0 0,1 0-1,0 0 1,0 0 0,-1 0 0,1-1 0,0 1-1,0 0 1,25-5 249,-17 1-248,-1 0 0,0-1 0,0 0 0,-1 0-1,1-1 1,6-6 0,18-14-250,-52 71-499,20-44 573,-22 47 886,18-22-1722,4-26 838,0 1-1,0-1 0,0 1 1,0-1-1,0 1 1,0-1-1,1 1 0,-1-1 1,0 1-1,0-1 1,0 1-1,1-1 1,-1 0-1,0 1 0,1-1 1,-1 1-1,0-1 1,1 0-1,-1 1 0,0-1 1,1 0-1,-1 1 1,1-1-1,-1 0 1,1 0-1,-1 1 0,0-1 1,1 0-1,-1 0 1,1 0-1,-1 0 1,1 0-1,-1 0 0,2 0 1,10 1-6560</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0.584"/>
    </inkml:context>
    <inkml:brush xml:id="br0">
      <inkml:brushProperty name="width" value="0.025" units="cm"/>
      <inkml:brushProperty name="height" value="0.025" units="cm"/>
    </inkml:brush>
  </inkml:definitions>
  <inkml:trace contextRef="#ctx0" brushRef="#br0">0 1 17809,'0'0'11344,"7"8"-11018,-2-2-301,0 1 1,0 0 0,-1 0 0,0 0 0,-1 0 0,0 1 0,0-1 0,0 1 0,-1 0 0,0-1 0,-1 1 0,0 0 0,1 9 0,-2 72 1452,0-55-482,0-31-669,0-13-203,1-29-124,0 23 0,0 1 0,-1 0 0,-1-1 0,0 1 0,-2 0 0,-3-15 0,38 39-3988,34-2-3806,-28-7 1255</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1.430"/>
    </inkml:context>
    <inkml:brush xml:id="br0">
      <inkml:brushProperty name="width" value="0.025" units="cm"/>
      <inkml:brushProperty name="height" value="0.025" units="cm"/>
    </inkml:brush>
  </inkml:definitions>
  <inkml:trace contextRef="#ctx0" brushRef="#br0">163 197 9289,'0'0'8253,"-11"0"-4917,2 1-2836,0 0-1,0 0 1,0 1-1,1 0 1,-1 0-1,0 1 1,1 0-1,-13 7 1,17-8-291,0 0 0,0 0 0,1 1 0,-1-1 0,0 1 1,1 0-1,0 0 0,-1 1 0,1-1 0,0 1 0,1-1 1,-1 1-1,1 0 0,0 0 0,-1 0 0,2 0 0,-1 1 0,0-1 1,1 0-1,0 1 0,-1 8 0,2-12-197,0 0 1,0 0-1,0 0 0,0-1 1,0 1-1,0 0 0,0 0 1,0 0-1,1 0 0,-1-1 1,0 1-1,0 0 0,1 0 1,-1 0-1,1-1 0,-1 1 1,1 0-1,-1-1 0,1 1 1,-1 0-1,1-1 0,0 1 0,-1-1 1,1 1-1,0-1 0,-1 1 1,1-1-1,1 1 0,29 2 218,-24-4-182,0 0-1,0 0 0,0-1 0,0 0 1,0-1-1,11-4 0,-11 2-23,0 0 0,-1 0 0,0 0 0,1-1-1,-2 0 1,1 0 0,-1-1 0,0 1 0,0-1 0,0 0 0,-1-1-1,0 1 1,-1-1 0,3-8 0,-6 16-67,-3 15-208,1-4 134,-1-2 139,1 0 0,1 0 0,0 0 0,0 0 0,1 16-1,0-23-105,0 0 0,1 0 0,-1 0 0,1 0-1,-1 0 1,1 0 0,0 0 0,0 0 0,0 0 0,0 0-1,0-1 1,0 1 0,1 0 0,-1-1 0,0 1-1,1-1 1,-1 1 0,1-1 0,0 0 0,0 0-1,-1 0 1,1 0 0,0 0 0,0 0 0,0 0 0,0 0-1,0-1 1,0 1 0,0-1 0,0 0 0,3 1-1,1 0-438,0-1 0,0 1 0,0-1 0,0 0 0,0-1 0,0 0 0,0 1 0,0-2 0,-1 1 0,1-1 0,0 0 0,-1 0-1,1-1 1,-1 1 0,1-1 0,8-7 0,-6 3 19,0 0 0,-1-1 0,0 0 0,-1 0 0,1 0 0,-2-1 0,1 0 0,-1 0 1,4-11-1,1-3 375,-2 0 0,0-1 0,4-26 0,3-59 4807,-20 147 499,-5 69-3446,10-90-1651,1-1 0,1 1 0,0-1 0,1 0 0,1 0 0,1 0 1,0 0-1,1 0 0,0-1 0,12 19 0,-18-34-71,0 1 1,0-1-1,0 1 1,0-1-1,0 1 1,1-1-1,-1 0 1,0 1-1,0-1 1,1 1-1,-1-1 1,0 0-1,1 1 1,-1-1-1,0 1 1,1-1-1,-1 0 1,1 0-1,-1 1 1,0-1-1,1 0 1,-1 0-1,1 1 0,-1-1 1,1 0-1,-1 0 1,1 0-1,-1 0 1,1 0-1,-1 0 1,1 0-1,4-14 811,-4-29 725,-1 41-1496,-2-7 82,1 0 0,-1 0 0,0 1 0,-1-1 0,0 0 0,-1 1 1,-4-9-1,-11-31 224,27 54-451,0-2 0,1 1 0,-1-1 0,16 4 0,-14-5-94,0 0 1,0-1 0,1 0-1,-1-1 1,0 0 0,11-1-1,-18 1 196,0-1 0,-1 0 0,1 0-1,0 0 1,-1-1 0,1 1 0,-1-1-1,1 1 1,-1-1 0,1 0 0,-1 0-1,1 0 1,-1 0 0,0-1 0,1 1-1,-1 0 1,0-1 0,0 0 0,0 1-1,0-1 1,0 0 0,-1 0 0,1 0-1,0 0 1,-1-1 0,0 1 0,1 0-1,0-4 1,-6 28 866,0-1-1,1 1 1,1 27-1,2-47-901,0 0-1,0-1 1,0 1-1,1-1 1,-1 1-1,1 0 1,-1-1-1,1 1 1,-1-1 0,1 1-1,0-1 1,0 1-1,-1-1 1,1 0-1,0 1 1,0-1-1,1 0 1,-1 0-1,0 1 1,0-1-1,1 0 1,-1 0-1,0-1 1,1 1 0,-1 0-1,1 0 1,-1-1-1,1 1 1,-1-1-1,1 1 1,0-1-1,-1 0 1,4 1-1,-4-1-389,1 0 1,-1 0-1,1 0 0,0-1 0,-1 1 0,1 0 0,-1-1 0,1 1 0,-1-1 1,1 1-1,-1-1 0,1 0 0,-1 0 0,0 0 0,0 0 0,1 0 1,-1 0-1,0 0 0,0 0 0,0 0 0,0 0 0,2-3 0,8-15-7507</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1.783"/>
    </inkml:context>
    <inkml:brush xml:id="br0">
      <inkml:brushProperty name="width" value="0.025" units="cm"/>
      <inkml:brushProperty name="height" value="0.025" units="cm"/>
    </inkml:brush>
  </inkml:definitions>
  <inkml:trace contextRef="#ctx0" brushRef="#br0">1 0 14926,'0'0'12940,"36"49"-24182,-22-35-1923</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2.152"/>
    </inkml:context>
    <inkml:brush xml:id="br0">
      <inkml:brushProperty name="width" value="0.025" units="cm"/>
      <inkml:brushProperty name="height" value="0.025" units="cm"/>
    </inkml:brush>
  </inkml:definitions>
  <inkml:trace contextRef="#ctx0" brushRef="#br0">112 32 12011,'0'0'19635,"-6"-5"-18776,-22-15-618,26 19-240,1 1-1,-1-1 1,0 1 0,1 0 0,-1 0 0,0 0 0,1 0 0,-1 0-1,0 0 1,1 1 0,-1-1 0,1 0 0,-1 1 0,0-1 0,1 1-1,-1 0 1,1 0 0,-1-1 0,1 1 0,0 0 0,-1 0 0,1 0-1,0 0 1,0 1 0,-1-1 0,1 0 0,0 0 0,0 1 0,0-1-1,-1 3 1,-2 1-2,0 1 1,0 1-1,1-1 0,-1 0 0,-3 11 0,6-14 1,0 0 0,0 0 0,1 0 0,-1 0 0,0 0 0,1 0 0,0 0 0,0 0 0,0 0 0,0 0 0,0 1 0,1-1 0,-1 0 0,1 0 0,0 0 0,0 0 0,0 0 0,0 0 0,1-1 0,-1 1 0,1 0 0,-1-1 0,1 1 0,0-1 0,0 1 0,0-1 0,1 0 0,-1 0 0,0 0 0,1 0 0,4 2 0,-2-1 0,1-1 0,0 0 0,0 0 0,0 0 0,0-1 0,0 0 0,0 0 0,0-1 0,0 1 0,0-1 0,0-1 0,1 1 0,-1-1 0,0 0 0,10-4 0,-12 4 0,-1-1 0,1 0 0,-1 0 0,1 0 0,-1-1 0,0 1 0,0-1 0,0 0 0,0 0 0,0 0 0,-1 0 0,0 0 0,1-1 0,-1 1 0,0-1 0,0 1 0,-1-1 0,1 0 0,-1 1 0,0-1 0,0 0 0,0 0 0,-1 0 0,1-6 0,0 6 0,-1 1 0,0 0 0,0-1 0,0 1 0,0-1 0,0 1 0,-1 0 0,1-1 0,-1 1 0,0 0 0,0 0 0,0-1 0,-1 1 0,1 0 0,-1 0 0,1 0 0,-1 1 0,0-1 0,0 0 0,-1 1 0,1-1 0,0 1 0,-1-1 0,1 1 0,-1 0 0,0 0 0,0 1 0,0-1 0,-3-1 0,0 2-1917,3 6-6058,3 2-1511</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9.126"/>
    </inkml:context>
    <inkml:brush xml:id="br0">
      <inkml:brushProperty name="width" value="0.025" units="cm"/>
      <inkml:brushProperty name="height" value="0.025" units="cm"/>
    </inkml:brush>
  </inkml:definitions>
  <inkml:trace contextRef="#ctx0" brushRef="#br0">21 1 20692,'0'0'8370,"1"9"-7873,-2 24 72,-1 1 0,-11 50 1,13-83-569,-1 5 112,-1 0-1,1 0 0,0 0 0,0 0 1,1 1-1,0-1 0,1 7 0,-1-12-96,1 0 0,-1 1 0,1-1 0,-1 0-1,1 0 1,0 0 0,0 0 0,0 0 0,-1 0-1,1 0 1,0 0 0,0 0 0,0 0 0,1 0-1,-1-1 1,0 1 0,0 0 0,0-1 0,0 1-1,1-1 1,-1 1 0,0-1 0,1 0 0,-1 0-1,0 1 1,1-1 0,-1 0 0,0 0 0,1 0 0,-1 0-1,0 0 1,0-1 0,1 1 0,-1 0 0,0-1-1,1 1 1,1-2 0,11-2-67,-1-1 1,1 0-1,-1-1 1,0-1-1,-1 0 0,1-1 1,20-17-1,42-24-1599,-74 48 1194,4-2-4396</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09.465"/>
    </inkml:context>
    <inkml:brush xml:id="br0">
      <inkml:brushProperty name="width" value="0.025" units="cm"/>
      <inkml:brushProperty name="height" value="0.025" units="cm"/>
    </inkml:brush>
  </inkml:definitions>
  <inkml:trace contextRef="#ctx0" brushRef="#br0">1 0 15439,'0'0'16703,"2"15"-16115,1 49-419,-1-2-774,8-25-3865,-6-32-661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13.093"/>
    </inkml:context>
    <inkml:brush xml:id="br0">
      <inkml:brushProperty name="width" value="0.025" units="cm"/>
      <inkml:brushProperty name="height" value="0.025" units="cm"/>
    </inkml:brush>
  </inkml:definitions>
  <inkml:trace contextRef="#ctx0" brushRef="#br0">61 25 5157,'0'0'19965,"-9"0"-18988,4 0-875,4-1-57,0 1 0,0-1 1,0 1-1,-1 0 0,1 0 1,0-1-1,0 1 0,-1 0 1,1 0-1,0 0 0,0 1 1,-1-1-1,1 0 0,0 0 1,0 1-1,0-1 0,-1 1 1,1-1-1,0 1 0,0-1 1,0 1-1,0 0 0,0-1 1,0 1-1,0 0 0,0 0 1,0 0-1,0 0 0,1 0 1,-1 0-1,0 0 0,0 0 0,1 0 1,-1 0-1,1 0 0,-1 0 1,1 1-1,0-1 0,-1 0 1,1 0-1,0 0 0,0 1 1,0-1-1,0 0 0,0 0 1,0 1-1,0-1 0,0 0 1,0 0-1,1 2 0,-1-2-9,1-1-1,-1 1 0,1 0 1,-1-1-1,1 1 0,0-1 1,-1 1-1,1-1 0,0 1 0,-1-1 1,1 1-1,0-1 0,-1 1 1,1-1-1,0 0 0,0 1 1,0-1-1,-1 0 0,1 0 1,0 0-1,0 0 0,0 0 1,0 0-1,-1 0 0,1 0 1,0 0-1,0 0 0,0 0 0,0 0 1,-1 0-1,1-1 0,0 1 1,0 0-1,-1-1 0,1 1 1,0-1-1,0 0 0,32-14 1607,-31 14-1562,1-1-1,-1 0 1,1-1-1,-1 1 1,0 0-1,0-1 0,0 1 1,0-1-1,0 0 1,-1 1-1,1-1 0,-1 0 1,0 0-1,0 0 1,1-4-1,-2 7-79,0 0 0,0-1 0,0 1 0,0 0 0,0 0 0,0-1 0,0 1 0,0 0 0,0 0 0,0-1 0,-1 1 0,1 0 0,0 0 0,0 0 0,0-1 0,0 1 0,0 0 0,-1 0 0,1 0 0,0-1 0,0 1 0,0 0 0,-1 0 0,1 0 0,0 0 0,0 0 0,0 0 0,-1-1 0,1 1 0,0 0 0,0 0 0,-1 0 0,1 0 0,0 0 0,0 0 0,-1 0 0,1 0 0,0 0 0,0 0 0,-1 0 0,1 0 0,0 0 0,0 0 0,-1 0 0,1 1 0,0-1 0,0 0 0,0 0 0,-1 0 0,1 0 0,0 0 0,-11 6 0,4 2 0,1 0 0,1 0 0,-1 0 0,1 0 0,1 1 0,-1 0 0,1 0 0,1 0 0,0 0 0,-4 20 0,9-24 0,5-10 0,4-8 0,-7 8 0,-1-1 0,0 0 0,-1 1 0,1-1 0,-1 0 0,0 0 0,0 0 0,-1-1 0,0 1 0,1-9 0,-20 36 0,10-6 0,1 0 0,0 1 0,1 0 0,0 0 0,-3 19 0,32-76 0,-20 33 0,0 0 0,-1-1 0,0 1 0,0-1 0,-1 0 0,0-14 0,-23 55 0,1 6 0,20-36 0,13-24 0,30-80 0,-56 131 0,5-12 0,1 0 0,1 0 0,-10 33 0,17-50 0,0 0 0,0 0 0,0 0 0,0 0 0,0-1 0,0 1 0,0 0 0,0 0 0,0 0 0,1 0 0,-1 0 0,0 0 0,0 0 0,0-1 0,0 1 0,0 0 0,0 0 0,0 0 0,1 0 0,-1 0 0,0 0 0,0 0 0,0 0 0,0 0 0,0 0 0,1 0 0,-1 0 0,0 0 0,0 0 0,0 0 0,0 0 0,1 0 0,-1 0 0,0 0 0,0 0 0,0 0 0,0 0 0,0 0 0,1 0 0,-1 0 0,0 0 0,0 0 0,0 0 0,0 0 0,0 0 0,0 0 0,1 1 0,-1-1 0,0 0 0,0 0 0,0 0 0,0 0 0,0 0 0,0 0 0,0 0 0,0 1 0,0-1 0,0 0 0,1 0 0,-1 0 0,0 0 0,0 0 0,0 1 0,0-1 0,9-8 0,5-12 0,23-41 0,-36 60 0,-20 32 0,13-23 0,1 0 0,0 0 0,0 1 0,1 0 0,0 0 0,0 0 0,-4 19 0,8-28-29,0 1 1,0-1-1,1 0 0,-1 1 0,0-1 1,0 0-1,0 1 0,0-1 1,1 0-1,-1 0 0,0 1 1,0-1-1,1 0 0,-1 0 0,0 1 1,1-1-1,-1 0 0,0 0 1,1 0-1,-1 0 0,0 1 0,1-1 1,-1 0-1,0 0 0,1 0 1,-1 0-1,0 0 0,1 0 0,-1 0 1,0 0-1,1 0 0,-1 0 1,0 0-1,1 0 0,-1 0 1,0 0-1,1-1 0,-1 1 0,0 0 1,1 0-1,-1 0 0,0 0 1,1-1-1,-1 1 0,0 0 0,0 0 1,1-1-1,-1 1 0,13-15-5050,0-3-2721</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1.563"/>
    </inkml:context>
    <inkml:brush xml:id="br0">
      <inkml:brushProperty name="width" value="0.025" units="cm"/>
      <inkml:brushProperty name="height" value="0.025" units="cm"/>
    </inkml:brush>
  </inkml:definitions>
  <inkml:trace contextRef="#ctx0" brushRef="#br0">199 63 18257,'0'0'3230,"-4"-9"-999,-14-26-757,17 34-1418,0-1 0,0 1 1,-1-1-1,1 1 0,0 0 1,-1 0-1,1 0 0,0 0 0,-1 0 1,1 0-1,-1 0 0,0 0 0,1 1 1,-1-1-1,0 0 0,1 1 1,-1 0-1,0-1 0,0 1 0,0 0 1,1 0-1,-1 0 0,0 0 1,0 0-1,1 0 0,-1 1 0,0-1 1,0 0-1,1 1 0,-1 0 1,0-1-1,-1 2 0,-3 1 16,1-1-1,0 1 1,0 0-1,1 0 0,-1 1 1,0 0-1,-5 6 1,-1 3 126,2 0 0,-1 0 0,2 1 1,0 0-1,-6 16 0,11-23-43,0 0 1,0 0-1,1 1 0,0-1 0,0 0 1,1 1-1,0-1 0,1 1 1,-1-1-1,1 1 0,1-1 0,0 1 1,1 7-1,-1-13-113,0 0-1,1 0 1,-1 0-1,1 0 1,-1-1-1,1 1 1,0-1-1,-1 1 1,1-1-1,0 1 1,0-1 0,0 0-1,0 0 1,0 0-1,0 0 1,0 0-1,1-1 1,-1 1-1,0-1 1,0 1 0,1-1-1,-1 0 1,0 0-1,0 0 1,1 0-1,-1 0 1,4-1-1,2 1 45,1-1-1,-1 0 1,0-1-1,0 0 1,1 0-1,10-5 1,-11 2-83,0 0 0,0 0 0,0-1 0,-1 0-1,0 0 1,0-1 0,0 0 0,10-14 0,-15 17-3,1 1 0,-1-1 0,1 1-1,-1-1 1,0 0 0,-1 0 0,1 0-1,-1 0 1,0 0 0,1 0 0,-2 0 0,1-1-1,-1 1 1,1 0 0,-1 0 0,0-1-1,-1 1 1,1 0 0,-1-1 0,1 1-1,-2 0 1,0-5 0,1 7-267,0 1 1,0-1-1,-1 1 0,1-1 1,0 1-1,0 0 0,-1-1 0,1 1 1,-1 0-1,1 0 0,-1 0 1,1 0-1,-1 0 0,0 0 1,-2 0-1,2 0-366,-1 0 1,1 0 0,0 1-1,0-1 1,0 1 0,-1 0-1,1 0 1,0 0-1,0 0 1,-1 0 0,1 0-1,0 0 1,0 1-1,0-1 1,-1 1 0,1 0-1,0 0 1,0 0-1,0-1 1,-3 3 0</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10.264"/>
    </inkml:context>
    <inkml:brush xml:id="br0">
      <inkml:brushProperty name="width" value="0.025" units="cm"/>
      <inkml:brushProperty name="height" value="0.025" units="cm"/>
    </inkml:brush>
  </inkml:definitions>
  <inkml:trace contextRef="#ctx0" brushRef="#br0">1 444 7815,'0'0'22358,"9"-8"-21189,96-78-694,-3-6 0,137-158 0,-232 242-814,-18 21-4263,0 0 1213,-1-1 0,-18 14 0,22-24-4084</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9:11.132"/>
    </inkml:context>
    <inkml:brush xml:id="br0">
      <inkml:brushProperty name="width" value="0.025" units="cm"/>
      <inkml:brushProperty name="height" value="0.025" units="cm"/>
    </inkml:brush>
  </inkml:definitions>
  <inkml:trace contextRef="#ctx0" brushRef="#br0">4 97 5509,'0'0'23318,"7"-11"-22186,1 1-715,0 0 0,0 0 0,18-16 0,-22 23-346,0 0 1,0 0-1,0 0 0,1 1 0,-1-1 1,1 1-1,-1 0 0,1 0 0,0 1 1,0-1-1,0 1 0,0 0 0,0 1 1,0-1-1,10 1 0,-14 0-71,0 0 0,-1 0 0,1 0 0,0 1 0,0-1 0,0 0 0,-1 1 0,1-1 0,0 0 0,0 1 0,-1-1 0,1 1 0,0-1 0,-1 1 0,1-1 0,0 1 0,-1 0 0,1-1 0,-1 1 0,1 0 0,-1-1 0,1 1 0,-1 0 0,0 0 0,1-1 0,-1 1 0,0 1 0,2 31 0,-3-24 0,-1 1 0,0-1 0,-1 0 0,-6 15 0,-49 68 0,84-90 0,7-8 0,-13 1 0,1 2 0,28-2 0,-45 5 0,0 0 0,0 0 0,0 0 0,-1 1 0,1-1 0,0 1 0,0 0 0,0 0 0,-1 0 0,1 0 0,0 1 0,-1 0 0,1-1 0,-1 1 0,0 1 0,0-1 0,0 0 0,5 6 0,-6-5 0,0 0 0,0 0 0,-1 0 0,0 0 0,0 0 0,0 0 0,0 0 0,0 1 0,0-1 0,-1 0 0,0 1 0,0-1 0,0 1 0,0-1 0,0 0 0,-1 1 0,1-1 0,-1 0 0,0 1 0,-2 5 0,-1 0 0,1 0 0,-2-1 0,1 1 0,-1-1 0,0 0 0,-8 9 0,4-6 0,1-1 0,-2-1 0,1 1 0,-2-2 0,1 1 0,-1-1 0,0-1 0,-1 0 0,1 0 0,-1-1 0,-1-1 0,1 0 0,-1-1 0,0 0 0,0-1 0,0 0 0,0-1 0,-1-1 0,-17 0 0,30-1-19,0 0-1,0 0 1,0 0 0,0 0-1,-1 0 1,1 0-1,0-1 1,0 1 0,0 0-1,0-1 1,0 1 0,0-1-1,0 1 1,0-1-1,0 1 1,0-1 0,0 0-1,1 0 1,-1 1 0,0-1-1,0 0 1,0 0-1,1 0 1,-1 0 0,1 0-1,-1 0 1,1 0 0,-1 0-1,1 0 1,-1-1-1,0-1-352,1-1 0,-1 1-1,1-1 1,0 1 0,0-1-1,0 1 1,0-1 0,1 1-1,1-5 1,5-14-7796</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2.256"/>
    </inkml:context>
    <inkml:brush xml:id="br0">
      <inkml:brushProperty name="width" value="0.025" units="cm"/>
      <inkml:brushProperty name="height" value="0.025" units="cm"/>
    </inkml:brush>
  </inkml:definitions>
  <inkml:trace contextRef="#ctx0" brushRef="#br0">54 7 8456,'-6'-6'19467,"29"6"-15554,22 3-6315,-33-1 4310,30 4-1395,-7 0 97,-26-4-393,-11-2-132,-210-16-85,221 17 0,0 1 0,-1 0 0,1 0 0,0 1 0,13 6 0,31 9 0,-40-16 0,0 1 0,0-2 0,1 1 0,-1-2 0,26-2 0,-39 2 0,1 0 0,-1 0 0,0 0 0,0 0 0,0-1 0,1 1 0,-1 0 0,0 0 0,0 0 0,0 0 0,0-1 0,1 1 0,-1 0 0,0 0 0,0 0 0,0-1 0,0 1 0,0 0 0,0 0 0,0-1 0,0 1 0,0 0 0,0 0 0,0 0 0,0-1 0,0 1 0,0 0 0,0 0 0,0-1 0,0 1 0,0 0 0,0 0 0,0-1 0,0 1 0,0 0 0,0 0 0,0 0 0,0-1 0,-1 1 0,1 0 0,0 0 0,0 0 0,0-1 0,0 1 0,0 0 0,-1 0 0,1 0 0,0 0 0,0 0 0,0 0 0,-1-1 0,1 1 0,0 0 0,0 0 0,-1 0 0,1 0 0,0 0 0,0 0 0,0 0 0,-1 0 0,1 0 0,0 0 0,-1 0 0,-14-10 0,-55-13 0,54 20 0,48 15 0,-7-4 0,-1-2 0,1-1 0,0-1 0,0-1 0,1-1 0,42-2 0,-54-3-2416,-5 0-4532</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3.929"/>
    </inkml:context>
    <inkml:brush xml:id="br0">
      <inkml:brushProperty name="width" value="0.025" units="cm"/>
      <inkml:brushProperty name="height" value="0.025" units="cm"/>
    </inkml:brush>
  </inkml:definitions>
  <inkml:trace contextRef="#ctx0" brushRef="#br0">173 55 11819,'0'0'16015,"-2"-8"-15454,0 2-511,2 5-7,-1-2 1,1 1-1,-1 0 1,1 0 0,0 0-1,-1 0 1,1 0 0,0 0-1,0 0 1,1 0-1,-1-3 1,1 4-21,0 0 0,0 0 1,0 0-1,-1 0 0,1 0 1,0 0-1,0 0 0,0 1 0,0-1 1,1 0-1,-1 1 0,0-1 0,0 0 1,0 1-1,1 0 0,-1-1 0,0 1 1,0 0-1,1-1 0,-1 1 0,0 0 1,0 0-1,1 0 0,-1 0 1,0 0-1,2 1 0,0-1-5,-1 0 1,1 0-1,-1 0 0,1 0 0,-1 1 1,1-1-1,-1 1 0,1-1 1,-1 1-1,1 0 0,-1 0 1,0 0-1,1 0 0,-1 1 0,0-1 1,0 1-1,0-1 0,0 1 1,0 0-1,0 0 0,-1 0 0,1 0 1,-1 0-1,1 0 0,-1 0 1,0 0-1,1 0 0,-1 1 0,0-1 1,-1 1-1,1-1 0,0 1 1,-1-1-1,1 1 0,-1-1 0,0 1 1,0-1-1,0 1 0,0 3 1,-1 2 76,0 0 1,0 0-1,0 0 1,-1 0 0,0 0-1,-1 0 1,0-1 0,0 1-1,0-1 1,-1 0-1,-7 10 1,-9 3 480,16-16-486,1-1-1,-1 1 1,1-1-1,-1 1 1,1 0-1,0 0 1,-4 9-1,9-11-89,0-1 0,1 1 0,-1-1 0,1 0 0,-1 0 0,1 0 0,0 0 0,-1 0 0,1 0 0,0-1 0,-1 1 0,1-1 0,3 0 0,-2 1 0,6 1 0,0 0 0,0 0 0,-1 1 0,1 1 0,-1 0 0,0 0 0,10 7 0,-17-10 0,0 0 0,0 0 0,0 0 0,-1 1 0,1-1 0,-1 1 0,1-1 0,-1 1 0,1 0 0,-1 0 0,0-1 0,0 1 0,0 0 0,0 0 0,0 0 0,0 0 0,-1 0 0,1 0 0,-1 0 0,1 1 0,-1-1 0,0 0 0,0 0 0,0 0 0,0 0 0,0 1 0,0-1 0,-1 0 0,1 0 0,-1 0 0,1 0 0,-1 0 0,0 0 0,0 0 0,0 0 0,0 0 0,0 0 0,0 0 0,-1-1 0,-2 4 0,-4 4 0,-1 1 0,0-1 0,0-1 0,-1 0 0,0 0 0,0-1 0,-1 0 0,0-1 0,-1-1 0,1 1 0,-20 5 0,14-6 0,0 0 0,-1-1 0,1-1 0,-1 0 0,1-2 0,-1 0 0,-31-2 0,49 1-5,0 0 0,0 0 0,-1 0 0,1 0 0,0 0 1,0 0-1,0 0 0,0 0 0,-1 0 0,1 0 0,0 0 0,0 0 0,0 0 0,0-1 0,-1 1 0,1 0 0,0 0 1,0 0-1,0 0 0,0 0 0,0 0 0,-1 0 0,1-1 0,0 1 0,0 0 0,0 0 0,0 0 0,0 0 1,0 0-1,0-1 0,0 1 0,0 0 0,-1 0 0,1 0 0,0 0 0,0-1 0,0 1 0,0 0 0,0 0 1,0 0-1,0 0 0,0-1 0,0 1 0,0 0 0,0 0 0,0 0 0,1 0 0,-1-1 0,0 1 0,9-12-821,15-8-3112,-22 19 3076,23-21-6879</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6.036"/>
    </inkml:context>
    <inkml:brush xml:id="br0">
      <inkml:brushProperty name="width" value="0.025" units="cm"/>
      <inkml:brushProperty name="height" value="0.025" units="cm"/>
    </inkml:brush>
  </inkml:definitions>
  <inkml:trace contextRef="#ctx0" brushRef="#br0">15 77 6342,'0'0'23548,"-1"4"-23244,-3 56 661,4 90 0,0-124-434,8-335-419,-7 301-112,2 20 0,1 21 0,-4 11 0,0 63 0,-15 123 0,36-469 0,-12 105 0,-10 152 0,-16 165 0,7-142 5,6-26-13,1 1 0,1-1 0,-2 21 0,25-56-13578,-14 1 262</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7.416"/>
    </inkml:context>
    <inkml:brush xml:id="br0">
      <inkml:brushProperty name="width" value="0.025" units="cm"/>
      <inkml:brushProperty name="height" value="0.025" units="cm"/>
    </inkml:brush>
  </inkml:definitions>
  <inkml:trace contextRef="#ctx0" brushRef="#br0">39 55 7623,'0'0'10052,"9"-7"-7665,-5 3-1643,34-28 1059,-36 31-1167,1-1 0,-1 1 1,0 0-1,1 0 0,-1 0 0,1 0 0,-1 0 0,1 0 0,-1 1 1,4-1-1,-4 6-285,-1 0 0,0 0 0,0 1 0,-1-1 0,0 1 1,0-1-1,0 1 0,-2 7 0,-2 5-351,-1-1 0,-1 1 0,0-1 0,-2-1 0,-17 31 0,-2 5 0,20-38 0,0 0 0,2 0 0,-1 1 0,2-1 0,0 1 0,1 0 0,-3 25 0,7-39 0,-1-1 0,1 1 0,-1-1 0,1 1 0,0-1 0,0 1 0,-1-1 0,1 1 0,0-1 0,0 1 0,-1-1 0,1 0 0,0 1 0,0-1 0,0 0 0,-1 0 0,1 0 0,0 0 0,0 0 0,0 0 0,0 0 0,0 0 0,-1 0 0,1 0 0,0 0 0,0 0 0,0-1 0,0 1 0,-1 0 0,1-1 0,0 1 0,0 0 0,-1-1 0,2 0 0,32-12 0,19-17-811,-22 12-1385,1 1 0,51-20 0,-71 32-3671,-3 0-1943</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7.770"/>
    </inkml:context>
    <inkml:brush xml:id="br0">
      <inkml:brushProperty name="width" value="0.025" units="cm"/>
      <inkml:brushProperty name="height" value="0.025" units="cm"/>
    </inkml:brush>
  </inkml:definitions>
  <inkml:trace contextRef="#ctx0" brushRef="#br0">87 0 11819,'0'0'14094,"-34"58"-12013,25-28-479,0 8-545,-1 6-416,0 2-1,4 3-287,1 2-257,2-2-64,3-5-257,0-7-1440,6-11-1890,2-10-2019,1-11-4900</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39.682"/>
    </inkml:context>
    <inkml:brush xml:id="br0">
      <inkml:brushProperty name="width" value="0.025" units="cm"/>
      <inkml:brushProperty name="height" value="0.025" units="cm"/>
    </inkml:brush>
  </inkml:definitions>
  <inkml:trace contextRef="#ctx0" brushRef="#br0">0 1 17168,'1'0'1858,"0"7"-769,4-2 32,-2 0-705,2 0-127,-2-2-1,-1-1-160,0 2 385,-1-3 63,-1 2-95,3-2-289,-1-1-224,3 0-929,3 4-1570,0-3-511,2 3-2019,3 1-2594</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0.032"/>
    </inkml:context>
    <inkml:brush xml:id="br0">
      <inkml:brushProperty name="width" value="0.025" units="cm"/>
      <inkml:brushProperty name="height" value="0.025" units="cm"/>
    </inkml:brush>
  </inkml:definitions>
  <inkml:trace contextRef="#ctx0" brushRef="#br0">1 0 8232,'0'0'7655,"52"43"-7175,-33-33-95,1 0-129,1 0-160,-3 1-32,0 0 0,-1-2 128,-1-2 1,-2 2-161,-1-2-289,-1-3-1632,-2 0-1987,1-1-5349</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0.384"/>
    </inkml:context>
    <inkml:brush xml:id="br0">
      <inkml:brushProperty name="width" value="0.025" units="cm"/>
      <inkml:brushProperty name="height" value="0.025" units="cm"/>
    </inkml:brush>
  </inkml:definitions>
  <inkml:trace contextRef="#ctx0" brushRef="#br0">0 1 10474,'0'0'7340,"9"6"-6027,7 5-1027,1-1 0,25 11 0,-1-5-3316,19 12-2461,-30-10 8031,-2 1 1,37 32-1,-23-22-1035,-21-16-2514,-2 1-4847,-13-10 1003</inkml:trace>
  <inkml:trace contextRef="#ctx0" brushRef="#br0" timeOffset="1">554 318 7495,'0'0'2979,"51"38"-2082,-35-27-641,0-2-384,-1-2-1057,0 0-1890,-3-2 801,0-1 352</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1.940"/>
    </inkml:context>
    <inkml:brush xml:id="br0">
      <inkml:brushProperty name="width" value="0.025" units="cm"/>
      <inkml:brushProperty name="height" value="0.025" units="cm"/>
    </inkml:brush>
  </inkml:definitions>
  <inkml:trace contextRef="#ctx0" brushRef="#br0">247 19 20243,'0'0'9759,"-9"-5"-9311,6 4-432,0-1-12,0 1 0,0-1-1,1 1 1,-1 0 0,0 0-1,0 0 1,0 0-1,0 0 1,0 1 0,0-1-1,0 1 1,-1 0-1,1 0 1,0 0 0,0 0-1,0 1 1,0-1 0,0 1-1,0 0 1,0 0-1,0 0 1,0 0 0,0 0-1,-4 4 1,-13 8 104,2 1 0,-1 0 0,-21 24 0,34-32 22,0 1-1,1-1 1,-1 1 0,1 0 0,1 1 0,-1-1-1,1 1 1,1 0 0,-1-1 0,2 2 0,-1-1-1,-2 13 1,5-18-127,0-1 1,0 0-1,0 1 0,1-1 0,-1 1 0,0-1 0,1 1 0,0-1 1,0 0-1,0 1 0,0-1 0,0 0 0,0 0 0,0 0 0,1 0 0,-1 0 1,1 0-1,-1 0 0,1 0 0,0-1 0,0 1 0,0-1 0,0 1 1,0-1-1,0 0 0,0 1 0,0-1 0,1 0 0,-1-1 0,0 1 1,1 0-1,-1-1 0,0 1 0,1-1 0,4 1 0,11 1-8,0-1 0,1 0 0,30-3-1,-37 1 5,53-7-3492,-61 7 2889,-1 1 0,1-1-1,-1 0 1,0-1-1,1 1 1,-1-1-1,0 1 1,0-1 0,0 0-1,0 0 1,0 0-1,-1 0 1,1-1 0,0 1-1,-1-1 1,2-3-1,2-11-17113</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0.730"/>
    </inkml:context>
    <inkml:brush xml:id="br0">
      <inkml:brushProperty name="width" value="0.025" units="cm"/>
      <inkml:brushProperty name="height" value="0.025" units="cm"/>
    </inkml:brush>
  </inkml:definitions>
  <inkml:trace contextRef="#ctx0" brushRef="#br0">1 0 1890,'0'0'4463,"9"6"-4031,101 63-775,-31-16 5314,51 41-2820,-73-56-5150,-47-32-1929</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1.063"/>
    </inkml:context>
    <inkml:brush xml:id="br0">
      <inkml:brushProperty name="width" value="0.025" units="cm"/>
      <inkml:brushProperty name="height" value="0.025" units="cm"/>
    </inkml:brush>
  </inkml:definitions>
  <inkml:trace contextRef="#ctx0" brushRef="#br0">0 0 5285,'0'0'2659,"60"43"-2499,-46-36-192,0 1-1346,-2 0-1889</inkml:trace>
  <inkml:trace contextRef="#ctx0" brushRef="#br0" timeOffset="1">145 99 897,'0'0'5541</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1.414"/>
    </inkml:context>
    <inkml:brush xml:id="br0">
      <inkml:brushProperty name="width" value="0.025" units="cm"/>
      <inkml:brushProperty name="height" value="0.025" units="cm"/>
    </inkml:brush>
  </inkml:definitions>
  <inkml:trace contextRef="#ctx0" brushRef="#br0">1 0 5894,'0'0'3379,"8"5"-2931,35 13 175,-1-9 2923,-35-8-3014,1 1 0,-1 0 0,0 1-1,0-1 1,11 7 0,30 22-2815,-47-31 1721,0 1-1,-1-1 1,1 1 0,0 0-1,-1-1 1,1 1 0,-1 0 0,1 0-1,-1-1 1,0 1 0,1 0-1,-1 0 1,0 0 0,1 0-1,-1-1 1,0 1 0,0 0-1,0 0 1,0 0 0,0 1-1,0 4-985</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9.351"/>
    </inkml:context>
    <inkml:brush xml:id="br0">
      <inkml:brushProperty name="width" value="0.025" units="cm"/>
      <inkml:brushProperty name="height" value="0.025" units="cm"/>
    </inkml:brush>
  </inkml:definitions>
  <inkml:trace contextRef="#ctx0" brushRef="#br0">41 191 6438,'0'0'6620,"-9"1"-4618,-22 7 1063,31-8-2963,0 0 0,0 0 0,0 0 0,0 0 0,0 0 1,0 0-1,0 0 0,0 0 0,0 0 0,0 2 2146,-1-2-2146,27-2 1507,198-43 487,-107 17-2025,40-5-115,273-53-1727,-423 85 751,15-1-757,-15-3-7523</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49.736"/>
    </inkml:context>
    <inkml:brush xml:id="br0">
      <inkml:brushProperty name="width" value="0.025" units="cm"/>
      <inkml:brushProperty name="height" value="0.025" units="cm"/>
    </inkml:brush>
  </inkml:definitions>
  <inkml:trace contextRef="#ctx0" brushRef="#br0">0 35 12620,'0'0'5600,"12"-5"-4885,2 0-540,1 0 0,-1 1-1,1 0 1,0 1-1,0 1 1,23-1 0,-1 2 201,-26 0-169,-1 0-1,1 0 1,0 1-1,-1 1 1,1 0-1,0 0 1,-1 1-1,0 0 1,1 1-1,15 6 1,-25-8-170,1-1 0,-1 1 1,0 0-1,0 0 1,0-1-1,0 1 0,0 0 1,0 0-1,-1 0 1,1 0-1,0 0 0,0 0 1,-1 0-1,1 1 1,0-1-1,-1 0 1,1 0-1,-1 0 0,0 1 1,1-1-1,-1 0 1,0 1-1,0-1 0,0 2 1,0 0 47,-1 0-1,1-1 1,-1 1 0,0 0 0,0-1 0,0 1 0,-1-1-1,1 0 1,0 1 0,-1-1 0,-2 3 0,-5 5 229,-1 0 1,0 0-1,-18 12 0,26-20-305,-42 37 566,4-2-1637,13-18-5386,21-18-3674</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1.077"/>
    </inkml:context>
    <inkml:brush xml:id="br0">
      <inkml:brushProperty name="width" value="0.025" units="cm"/>
      <inkml:brushProperty name="height" value="0.025" units="cm"/>
    </inkml:brush>
  </inkml:definitions>
  <inkml:trace contextRef="#ctx0" brushRef="#br0">117 1 15086,'0'0'2920,"-2"13"-1644,-72 370 5858,42-244-4675,27-120-1639,2-21 494,6-34 444,11-19-2069,3 1 1,2 1-1,2 1 1,2 1-1,42-67 1,-59 108 116,1-1 0,-1 2 0,2-1-1,-1 1 1,19-17 0,-22 23 147,0 0-1,0 0 0,1 1 1,-1-1-1,1 1 0,-1 0 1,1 0-1,0 1 0,0 0 0,0-1 1,0 1-1,0 1 0,0-1 1,0 1-1,0 0 0,9 1 1,-12-1 44,-1 0 0,1 0-1,-1 0 1,1 1 0,0-1 0,-1 0 0,1 1 0,-1-1 0,1 1 0,-1 0 0,1-1 0,-1 1 0,0 0 0,1 0-1,-1 0 1,0 0 0,0 0 0,1 0 0,-1 0 0,0 0 0,0 0 0,0 1 0,0-1 0,-1 0 0,1 1 0,0-1 0,0 1-1,-1-1 1,1 1 0,-1-1 0,1 1 0,-1-1 0,0 1 0,0-1 0,0 1 0,0 0 0,0-1 0,0 1 0,0-1-1,0 1 1,0 0 0,-1-1 0,1 1 0,-1-1 0,1 1 0,-2 2 0,0 2 9,-1 0 1,0 0-1,0-1 0,0 1 1,-1-1-1,0 1 1,0-1-1,0 0 0,0 0 1,-7 5-1,-4 1 122,0-1 0,0 0 0,-1-1 0,0-1 1,0-1-1,-1 0 0,0-1 0,-1 0 0,1-2 0,-1 0 0,0-1 0,-24 1 1,42-4-132,-1 0 1,0 0 0,1 0 0,-1 0 0,1 0-1,-1 0 1,1 0 0,-1-1 0,1 1 0,-1 0 0,0 0-1,1 0 1,-1-1 0,1 1 0,-1 0 0,1 0 0,0-1-1,-1 1 1,1 0 0,-1-1 0,1 1 0,-1-1 0,1 1-1,0-1 1,-1 1 0,1 0 0,0-1 0,0 1 0,-1-1-1,1 0 1,0 0 0,4-20-980,23-16-2461,-5 19-113,0 1 1,1 1 0,33-16-1,-8 7-6261</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1.423"/>
    </inkml:context>
    <inkml:brush xml:id="br0">
      <inkml:brushProperty name="width" value="0.025" units="cm"/>
      <inkml:brushProperty name="height" value="0.025" units="cm"/>
    </inkml:brush>
  </inkml:definitions>
  <inkml:trace contextRef="#ctx0" brushRef="#br0">105 1 10570,'0'0'9897,"-8"11"-7526,-9 11-1323,6-11-343,1 1 0,1 1 0,0 0 0,1 0 0,0 1 0,1 0 0,-10 25 1,17-38-683,0 0 0,0 0 0,0 0 1,0 0-1,0 0 0,0-1 0,0 1 1,0 0-1,0 0 0,0 0 0,1 0 1,-1 0-1,0-1 0,0 1 0,1 0 1,-1 0-1,1-1 0,-1 1 0,1 0 1,-1 0-1,1-1 0,-1 1 0,1 0 1,-1-1-1,1 1 0,0-1 0,-1 1 1,2 0-1,1 0 17,-1 0-1,1 0 1,-1-1 0,1 1 0,-1-1 0,1 1-1,-1-1 1,1 0 0,-1 0 0,3 0-1,3-1 5,0 0 0,-1 0 1,1 0-1,-1-1 0,0 0 0,11-5 0,-12 4-20,0 0 0,-1 0 0,1-1 1,-1 1-1,0-1 0,0 0 0,0-1 1,0 1-1,-1-1 0,0 0 0,0 0 1,0 0-1,0-1 0,-1 1 0,0-1 1,0 0-1,-1 0 0,1 0 0,-1 0 1,-1 0-1,1-1 0,-1 1 0,0-8 0,-1 12-25,-1 1 0,0-1 0,0 0-1,0 1 1,0-1 0,0 1 0,0 0-1,0-1 1,-1 1 0,1 0 0,-1-1-1,1 1 1,0 0 0,-1 0 0,0 0-1,1 1 1,-1-1 0,0 0-1,1 0 1,-1 1 0,0-1 0,0 1-1,0 0 1,1 0 0,-1-1 0,0 1-1,0 0 1,0 0 0,-2 1 0,2-1-196,0-1 0,-1 1 0,1 0 0,0 0 0,0 0 0,0 0 0,0 0 0,0 1 1,0-1-1,-1 1 0,1-1 0,0 1 0,0 0 0,0 0 0,0 0 0,1 0 1,-1 0-1,0 0 0,0 0 0,1 1 0,-1-1 0,1 1 0,-1-1 0,1 1 1,-2 2-1,2 15-4121,1-18 3961,0 0 1,0 0-1,1-1 1,-1 1-1,0 0 1,1 0-1,-1-1 1,1 1-1,-1 0 1,0 0-1,1-1 1,0 1-1,-1-1 1,1 1-1,-1 0 1,1-1-1,0 1 1,-1-1-1,1 0 1,0 1-1,1 0 1,19 4-7897</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1.760"/>
    </inkml:context>
    <inkml:brush xml:id="br0">
      <inkml:brushProperty name="width" value="0.025" units="cm"/>
      <inkml:brushProperty name="height" value="0.025" units="cm"/>
    </inkml:brush>
  </inkml:definitions>
  <inkml:trace contextRef="#ctx0" brushRef="#br0">234 2 13357,'-10'0'5215,"4"0"-4605,-19-1 1721,0 1 0,-37 5 0,56-4-2146,1-1-1,-1 1 0,0 1 0,0-1 1,0 1-1,1 0 0,-1 0 0,1 1 1,0-1-1,0 1 0,0 1 0,0-1 1,0 1-1,0-1 0,1 1 0,0 1 1,0-1-1,-4 5 0,8-8-184,-1 0 0,1 0 0,-1-1 0,1 1 1,-1 0-1,1 0 0,0 0 0,-1 0 0,1 0 0,0 0 0,0 0 0,-1 0 0,1 0 0,0 0 1,0 0-1,0 0 0,0 0 0,0-1 0,1 1 0,-1 0 0,0 0 0,0 0 0,1 0 0,-1 0 1,0 0-1,1 0 0,-1 0 0,1 0 0,-1-1 0,1 1 0,0 0 0,-1 0 0,1-1 0,0 1 1,-1 0-1,1-1 0,0 1 0,0-1 0,0 1 0,0-1 0,-1 1 0,1-1 0,0 0 0,0 1 1,0-1-1,0 0 0,0 0 0,0 0 0,1 1 0,57 4-122,-49-5-1,47-1-802,-39 0 521,1 0 0,0 1 0,-1 1 0,1 1 0,-1 1 0,32 8 0,-49-11 420,-1 1 1,1-1-1,-1 0 1,1 0-1,-1 1 1,1-1-1,-1 0 1,1 0-1,-1 1 1,1-1-1,-1 1 1,1-1-1,-1 0 1,1 1-1,-1-1 1,0 1-1,1-1 1,-1 1-1,0-1 1,1 1-1,-1-1 1,0 1-1,0 0 1,1-1-1,-1 1 1,0-1-1,0 1 1,0 0-1,0-1 1,0 1-1,0-1 1,0 1-1,0 0 0,0-1 1,0 1-1,0-1 1,-1 1-1,1-1 1,0 1-1,0 0 1,0-1-1,-1 1 1,1-1-1,0 1 1,-1-1-1,1 1 1,0-1-1,-1 1 1,1-1-1,-1 0 1,1 1-1,-1-1 1,0 1-1,-28 21 1614,7-9-1129,-2 0 1,0-2 0,0-1 0,-1 0 0,0-2 0,0-1-1,-1-1 1,-48 4 0,74-10-548,0 0 1,0 0-1,-1 0 0,1 0 1,0 0-1,0-1 0,-1 1 1,1 0-1,0 0 0,0 0 1,0 0-1,0-1 1,-1 1-1,1 0 0,0 0 1,0 0-1,0-1 0,0 1 1,0 0-1,0 0 0,0 0 1,-1-1-1,1 1 0,0 0 1,0 0-1,0-1 0,0 1 1,0 0-1,0 0 1,0-1-1,0 1 0,0 0 1,0 0-1,0 0 0,1-1 1,-1 1-1,0 0 0,0 0 1,0-1-1,0 1 0,0 0 1,0 0-1,0 0 0,0-1 1,1 1-1,-1 0 1,0 0-1,0 0 0,0 0 1,1-1-1,-1 1 0,0 0 1,0 0-1,0 0 0,1 0 1,-1 0-1,0 0 0,0 0 1,1-1-1,11-11-2703,45-32-7559,-20 20 2546</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2.130"/>
    </inkml:context>
    <inkml:brush xml:id="br0">
      <inkml:brushProperty name="width" value="0.025" units="cm"/>
      <inkml:brushProperty name="height" value="0.025" units="cm"/>
    </inkml:brush>
  </inkml:definitions>
  <inkml:trace contextRef="#ctx0" brushRef="#br0">128 1 8840,'0'0'12620,"-11"3"-10927,6-2-1462,-53 17 948,56-17-1159,0 0 1,-1 0-1,1 0 1,0 1-1,0-1 0,0 0 1,-1 1-1,2 0 1,-1-1-1,0 1 1,0 0-1,0 0 0,1 0 1,-1 0-1,1 0 1,0 0-1,-1 1 1,1-1-1,0 0 0,0 1 1,1-1-1,-1 1 1,0 4-1,1-6-19,0 0 0,1 0 0,-1 0 0,1 0 0,-1 0 1,1 0-1,0-1 0,-1 1 0,1 0 0,0 0 0,0 0 0,-1-1 0,1 1 0,0 0 0,0-1 0,0 1 0,0-1 1,0 1-1,0-1 0,0 1 0,0-1 0,0 0 0,0 0 0,0 1 0,0-1 0,2 0 0,37 6 41,-30-5-118,33 3-953,-31-4 603,0 1-1,0 1 1,0-1-1,0 2 0,0 0 1,16 6-1,-28-9 464,1 0 0,0 0 0,-1 1 0,1-1 0,-1 0 0,1 1 0,-1-1 0,0 0 0,1 1 0,-1-1 0,1 1 0,-1-1 1,0 1-1,1-1 0,-1 1 0,0-1 0,1 1 0,-1-1 0,0 1 0,0-1 0,0 1 0,0 0 0,1-1 0,-1 1 0,0-1 0,0 1 0,0-1 0,0 1 0,0 0 0,0-1 0,0 1 0,-1-1 0,1 1 0,0-1 0,0 1 0,0 0 0,-1-1 0,1 1 0,0-1 0,0 1 0,-1-1 0,1 1 0,-1-1 0,1 1 0,0-1 0,-1 0 0,1 1 0,-1-1 0,1 0 0,-1 1 0,0 0 0,-26 18 2528,9-10-1869,1-1-1,-2 0 1,1-2 0,-1 0 0,0-1-1,0 0 1,-1-2 0,-30 2 0,49-5-730,1 0 0,0 0 0,0 0 0,0 0 0,-1 0 0,1 0 0,0 0 0,0 0 0,0 0 0,0 0 1,-1 0-1,1 0 0,0 0 0,0 0 0,0-1 0,0 1 0,-1 0 0,1 0 0,0 0 0,0 0 0,0 0 0,0 0 0,0 0 1,0-1-1,-1 1 0,1 0 0,0 0 0,0 0 0,0 0 0,0-1 0,0 1 0,0 0 0,0 0 0,0 0 0,0 0 0,0-1 0,0 1 1,0 0-1,0 0 0,0 0 0,0-1 0,0 1 0,0 0 0,0 0 0,0 0 0,0 0 0,0-1 0,0 1 0,7-13-1962,10-9-2267,6 4-921,4-4-1804</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2.466"/>
    </inkml:context>
    <inkml:brush xml:id="br0">
      <inkml:brushProperty name="width" value="0.025" units="cm"/>
      <inkml:brushProperty name="height" value="0.025" units="cm"/>
    </inkml:brush>
  </inkml:definitions>
  <inkml:trace contextRef="#ctx0" brushRef="#br0">41 1 14382,'0'0'8584,"-19"58"-6470,10-38-865,2 0-673,2-1-447,5 1-97,0-4-641,0-3-1377,0-4-1601,7-9-2307,4 0-6726</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2.736"/>
    </inkml:context>
    <inkml:brush xml:id="br0">
      <inkml:brushProperty name="width" value="0.025" units="cm"/>
      <inkml:brushProperty name="height" value="0.025" units="cm"/>
    </inkml:brush>
  </inkml:definitions>
  <inkml:trace contextRef="#ctx0" brushRef="#br0">1 1 11115,'0'0'10249,"50"17"-7975,-29-15-896,5 1-1090,-1-3-224,3 1 0,-5-1-833,-5 0-832,-7 0-737</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2.819"/>
    </inkml:context>
    <inkml:brush xml:id="br0">
      <inkml:brushProperty name="width" value="0.025" units="cm"/>
      <inkml:brushProperty name="height" value="0.025" units="cm"/>
    </inkml:brush>
  </inkml:definitions>
  <inkml:trace contextRef="#ctx0" brushRef="#br0">57 1 14734,'0'0'2739,"0"8"-983,-3 39 988,-2-1 0,-16 66 0,-4 30-1132,25-141-1594,-1 1-1,1-1 1,0 0 0,-1 0 0,1 0-1,0 0 1,0 0 0,0 0 0,0 0 0,0 0-1,0 0 1,0 0 0,0 1 0,0-1-1,0 0 1,1 0 0,-1 0 0,0 0 0,1 0-1,-1 0 1,1 0 0,-1 0 0,1 0-1,0 0 1,-1 0 0,1-1 0,0 1 0,0 0-1,-1 0 1,1-1 0,0 1 0,0 0-1,0-1 1,0 1 0,2 0 0,-1-1 17,1 0-1,0-1 1,0 1 0,-1-1 0,1 0-1,0 0 1,-1 1 0,1-2 0,-1 1-1,1 0 1,-1-1 0,1 1 0,3-4-1,17-14-320,32-21-1225,-53 38 1420,1 1 0,0-1 0,0 1 0,-1 0 1,1 0-1,0 0 0,0 0 0,0 0 0,0 1 0,0 0 1,0-1-1,0 1 0,0 0 0,0 0 0,0 1 0,0-1 1,0 1-1,4 0 0,-5 0 82,0 0 0,-1 0 1,1 0-1,-1 0 0,1 0 0,-1 0 1,1 0-1,-1 0 0,0 1 1,1-1-1,-1 1 0,0-1 0,0 1 1,0-1-1,0 1 0,0-1 0,-1 1 1,1 0-1,0 0 0,-1-1 0,1 1 1,-1 0-1,0 0 0,1 0 0,-1-1 1,0 1-1,0 0 0,0 0 0,0 0 1,-1 0-1,1-1 0,-1 4 1,0-1 125,0 0 1,-1 1 0,1-1 0,-1 0 0,0 0 0,0-1 0,0 1-1,0 0 1,-1-1 0,0 1 0,1-1 0,-7 6 0,-2-1 384,-1 0 0,0 0 1,-1-1-1,-17 7 0,24-12-355,1 1-1,0-2 0,-1 1 0,0 0 1,1-1-1,-1 0 0,0-1 0,1 1 1,-1-1-1,0 0 0,0 0 0,0-1 0,-9-2 1,14 3-290,0-1 0,-1 0 1,1 0-1,0 0 1,0 1-1,0-1 0,0 0 1,0 0-1,0 0 0,0 0 1,0-1-1,1 1 0,-1 0 1,0 0-1,1 0 0,-1-1 1,1 1-1,-1 0 1,1-1-1,-1 1 0,1 0 1,0-1-1,0 1 0,0-1 1,0 1-1,0 0 0,0-1 1,0 1-1,0-1 1,0 1-1,1 0 0,0-2 1,0-3-832,0 1 0,1 0 0,0 0 1,0 0-1,0 0 0,0 0 0,4-6 1,17-18-5652</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3.160"/>
    </inkml:context>
    <inkml:brush xml:id="br0">
      <inkml:brushProperty name="width" value="0.025" units="cm"/>
      <inkml:brushProperty name="height" value="0.025" units="cm"/>
    </inkml:brush>
  </inkml:definitions>
  <inkml:trace contextRef="#ctx0" brushRef="#br0">55 0 14926,'0'0'5477,"-9"50"-2978,-1-20 255,-1 4-544,2 1-736,0 0-770,5-1-255,1-2-257,3-4-128,0-2-160,3-5-1409,4-6-1795,4-9-1920,-1-6-2692</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3.516"/>
    </inkml:context>
    <inkml:brush xml:id="br0">
      <inkml:brushProperty name="width" value="0.025" units="cm"/>
      <inkml:brushProperty name="height" value="0.025" units="cm"/>
    </inkml:brush>
  </inkml:definitions>
  <inkml:trace contextRef="#ctx0" brushRef="#br0">496 400 11499,'0'0'6080,"8"2"-4201,8 3-1039,-1-1 0,1-1 0,0-1 0,27 1-1,-35-3-402,0 0 0,0 0-1,0-1 1,0 0 0,0 0 0,-1-1-1,1 0 1,0 0 0,-1-1-1,1 0 1,-1-1 0,11-6-1,-17 10-397,-1 0-1,0 0 0,0 0 0,1 0 1,-1 0-1,0-1 0,1 1 0,-1 0 1,0 0-1,0 0 0,1 0 0,-1-1 1,0 1-1,0 0 0,1 0 0,-1-1 1,0 1-1,0 0 0,0 0 0,0-1 1,1 1-1,-1 0 0,0 0 0,0-1 0,0 1 1,0 0-1,0-1 0,0 1 0,0 0 1,0 0-1,0-1 0,0 1 0,0 0 1,0-1-1,0 1 0,0 0 0,0-1 1,0 1-1,0 0 0,0-1 0,0 1 1,0 0-1,-1 0 0,1-1 0,0 1 1,0 0-1,0 0 0,-1-1 0,-19-4 350,-29 7-429,37 0 87,0 1 1,0 0-1,1 1 0,0 0 0,0 1 0,-11 6 1,18-9-15,0 0 1,0 0 0,0 1-1,0-1 1,1 1 0,-1 0-1,1 0 1,0 0 0,0 0-1,0 0 1,0 1 0,1 0-1,-1-1 1,1 1 0,0 0-1,0 0 1,0 0 0,1 1-1,-2 4 1,3-7-25,0 0 1,1 0-1,-1-1 1,0 1-1,1 0 0,-1-1 1,1 1-1,0 0 1,0-1-1,0 1 0,-1-1 1,1 1-1,1-1 0,-1 1 1,0-1-1,0 0 1,0 0-1,1 1 0,-1-1 1,1 0-1,-1 0 1,1 0-1,-1-1 0,1 1 1,-1 0-1,1 0 0,0-1 1,-1 1-1,4-1 1,58 13-206,-55-12 89,55 5-2668,-21-5-5365,-31-1 1825</inkml:trace>
  <inkml:trace contextRef="#ctx0" brushRef="#br0" timeOffset="1">0 1 12268,'0'0'14413,"37"13"-39653</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4.645"/>
    </inkml:context>
    <inkml:brush xml:id="br0">
      <inkml:brushProperty name="width" value="0.025" units="cm"/>
      <inkml:brushProperty name="height" value="0.025" units="cm"/>
    </inkml:brush>
  </inkml:definitions>
  <inkml:trace contextRef="#ctx0" brushRef="#br0">0 1 9353,'0'0'15300,"1"10"-13944,6 176 3391,-8-100-6440,0-33-3719,1-1-4749,0-42-446</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4.983"/>
    </inkml:context>
    <inkml:brush xml:id="br0">
      <inkml:brushProperty name="width" value="0.025" units="cm"/>
      <inkml:brushProperty name="height" value="0.025" units="cm"/>
    </inkml:brush>
  </inkml:definitions>
  <inkml:trace contextRef="#ctx0" brushRef="#br0">1 95 14670,'0'0'11264,"10"-1"-10362,150-13 626,54-7-4097,-211 21 2186,1-1 0,-1 1 1,0-1-1,0 0 0,0 0 0,0-1 0,0 1 1,0-1-1,0 1 0,0-1 0,3-3 0,-5 4-135,0 0 0,0 0 0,0-1 0,0 1 0,0-1 0,-1 1 0,1 0 0,0-1 0,-1 1 1,1-1-1,-1 0 0,1 1 0,-1-1 0,0 1 0,1-3 0,-1-12-7111</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5.354"/>
    </inkml:context>
    <inkml:brush xml:id="br0">
      <inkml:brushProperty name="width" value="0.025" units="cm"/>
      <inkml:brushProperty name="height" value="0.025" units="cm"/>
    </inkml:brush>
  </inkml:definitions>
  <inkml:trace contextRef="#ctx0" brushRef="#br0">1 41 12844,'0'0'10538,"85"-22"-9705,-31 22-257,10 0-319,1-1-65,-2 0-128,-4-3-1890,-11-3-2786,-8 2-3107</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5.706"/>
    </inkml:context>
    <inkml:brush xml:id="br0">
      <inkml:brushProperty name="width" value="0.025" units="cm"/>
      <inkml:brushProperty name="height" value="0.025" units="cm"/>
    </inkml:brush>
  </inkml:definitions>
  <inkml:trace contextRef="#ctx0" brushRef="#br0">0 1 12139,'0'0'13293,"1"9"-11179,-2-6-2008,1 1 0,1-1 0,-1 1 0,0-1 0,1 0 0,0 1 0,0-1 0,0 0 0,0 1 0,0-1 0,1 0 0,-1 0 0,1 0 0,0 0 0,0 0 0,0-1 0,0 1 0,0-1 0,1 1 0,-1-1 0,1 0 0,0 0 0,-1 0 0,1 0 0,0 0 0,0 0 0,0-1 0,1 0 0,-1 1 0,0-1 0,0-1 0,1 1 0,5 0-1,1 1-12,0-1-1,0-1 1,0 0-1,0 0 1,0-1 0,0 0-1,0-1 1,-1 0-1,13-4 1,-4-2 12,-1 0 0,0-1 0,29-21 0,-46 30-104,0 0 1,1 0-1,-1 0 1,0 0-1,0 0 1,0 0-1,1 0 1,-1 0-1,0 0 1,0 0-1,0 0 1,0 0-1,1 0 1,-1 1-1,0-1 1,0 0-1,0 0 1,0 0-1,1 0 1,-1 0-1,0 0 1,0 0 0,0 0-1,0 1 1,1-1-1,-1 0 1,0 0-1,0 0 1,0 0-1,0 0 1,0 1-1,0-1 1,0 0-1,0 0 1,0 0-1,0 0 1,1 1-1,-1-1 1,0 0-1,0 0 1,0 0-1,0 1 1,0-1-1,0 0 1,0 0-1,0 0 1,0 1-1,-1-1 1,3 20 88,-6 20 18,-6 26-257,11-65-208,-1-1 1,0 0 0,1 1-1,-1-1 1,1 0 0,-1 1-1,1-1 1,0 0-1,-1 0 1,1 1 0,-1-1-1,1 0 1,-1 0 0,1 0-1,0 0 1,-1 0 0,1 0-1,-1 0 1,1 0 0,-1 0-1,1 0 1,0 0 0,-1 0-1,1-1 1,-1 1 0,1 0-1,0-1 1,9-5-7294</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6.071"/>
    </inkml:context>
    <inkml:brush xml:id="br0">
      <inkml:brushProperty name="width" value="0.025" units="cm"/>
      <inkml:brushProperty name="height" value="0.025" units="cm"/>
    </inkml:brush>
  </inkml:definitions>
  <inkml:trace contextRef="#ctx0" brushRef="#br0">131 1 5157,'0'0'26382,"-11"2"-25330,6-2-1043,0 1 0,0 0 1,0 1-1,0-1 0,0 1 0,0 0 1,0 0-1,1 1 0,-1-1 1,1 1-1,0 0 0,-1 0 0,1 1 1,0-1-1,1 1 0,-1 0 0,1 0 1,-5 6-1,8-9-9,-4 3 0,1 1 0,0-1 0,0 1 0,0 0 0,0 1 0,1-1 0,0 0 0,0 1 0,0-1 0,1 1 0,0 0 0,0-1 0,0 1 0,1 0 0,0 10 0,1-15-29,0 0 0,0 0 0,1 0 0,-1 0 0,0 0 0,1 0 0,-1 0 0,1 0 1,-1 0-1,1-1 0,-1 1 0,1-1 0,-1 1 0,1-1 0,0 0 0,-1 1 0,1-1 0,-1 0 0,1 0 0,0 0 0,2-1 0,44-1-1955,-44 2 1482,3-1-853,-1 0 0,0 0-1,1-1 1,-1 0 0,0 0 0,7-4 0,15-6-6055</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6.591"/>
    </inkml:context>
    <inkml:brush xml:id="br0">
      <inkml:brushProperty name="width" value="0.025" units="cm"/>
      <inkml:brushProperty name="height" value="0.025" units="cm"/>
    </inkml:brush>
  </inkml:definitions>
  <inkml:trace contextRef="#ctx0" brushRef="#br0">192 22 15599,'0'0'8146,"-11"-4"-5156,-36-12-770,43 15-2097,1 1 0,-1 0 0,0-1 0,1 2 0,-1-1 0,1 0 0,-1 0 0,1 1 0,-1 0 0,1 0-1,0 0 1,-1 0 0,1 1 0,0-1 0,0 1 0,-1-1 0,2 1 0,-1 0 0,0 1 0,0-1 0,0 0 0,-3 5-1,-1 1 38,-1 1 0,1 0-1,1 0 1,0 0 0,-6 14-1,11-22-158,0 1 0,0-1 1,0 1-1,0-1 0,1 1 0,-1-1 0,1 1 0,-1 0 0,1-1 0,-1 1 0,1 0 0,0 0 0,0-1 0,0 1 0,0 0 0,0 0 0,0-1 1,1 1-1,-1 0 0,1-1 0,-1 1 0,1 0 0,-1-1 0,2 3 0,0-3-1,0 1 1,-1-1-1,1 1 1,0-1-1,0 0 1,0 0-1,0 0 0,0 0 1,0 0-1,0 0 1,0-1-1,1 1 0,-1-1 1,0 1-1,5-1 1,7 1-3,0-2 1,1 1 0,-1-2-1,24-5 1,-17 2 1,0-1 0,-1-2 0,0 0 0,0-1 0,0-1 0,-2 0 0,24-18 0,-36 29 0,-5 12 0,-6 24 0,3-24 0,3-12 0,0 0 0,-1-1 0,1 1 0,0 0 0,-1-1 0,1 1 0,0-1 0,0 1 0,0-1 0,0 1 0,-1-1 0,1 1 0,0-1 0,0 0 0,0 0 0,0 1 0,0-1 0,0 0 0,0 0 0,0 0 0,0 0 0,0 0 0,0 0 0,0 0 0,0 0 0,0-1 0,0 1 0,0 0 0,1-1 0,33-6 0,7-12 0,-33 14 0,1 0 0,0 1 0,1 0 0,15-3 0,-25 12 0,1 0 0,-1 0 0,0 0 0,-1 1 0,1-1 0,-1 0 0,0 1 0,-2 9 0,2-14 0,0 1 0,-1-1 0,1 0 0,0 0 0,0 0 0,0 1 0,0-1 0,0 0 0,0 0 0,0 1 0,0-1 0,0 0 0,1 0 0,-1 1 0,0-1 0,1 0 0,-1 0 0,1 0 0,0 0 0,-1 0 0,1 0 0,0 0 0,-1 0 0,1 0 0,0 0 0,2 2 0,0-3 0,0 1 0,0 0 0,0-1 0,0 0 0,0 0 0,0 0 0,1 0 0,-1 0 0,0 0 0,5-2 0,4-1 0,-1-1 0,1 0 0,-1 0 0,0-2 0,0 1 0,-1-1 0,11-8 0,18-8 0,-39 22 0,0 0 0,0-1 0,1 2 0,-1-1 0,0 0 0,1 0 0,-1 0 0,0 0 0,1 0 0,-1 0 0,0 0 0,0 0 0,1 0 0,-1 0 0,0 1 0,0-1 0,1 0 0,-1 0 0,0 0 0,0 1 0,1-1 0,-1 0 0,0 0 0,0 1 0,0-1 0,0 0 0,1 0 0,-1 1 0,0-1 0,0 0 0,0 0 0,0 1 0,0-1 0,0 0 0,0 1 0,0-1 0,0 0 0,0 1 0,0-1 0,0 0 0,0 0 0,0 1 0,0-1 0,0 1 0,2 26 0,2 4 0,-2-29-3060</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6.976"/>
    </inkml:context>
    <inkml:brush xml:id="br0">
      <inkml:brushProperty name="width" value="0.025" units="cm"/>
      <inkml:brushProperty name="height" value="0.025" units="cm"/>
    </inkml:brush>
  </inkml:definitions>
  <inkml:trace contextRef="#ctx0" brushRef="#br0">1 80 19378,'0'0'10736,"11"1"-10208,-3-1-477,10 2 123,0-2 0,0 0 0,27-3 0,-41 3-140,0-1 0,0 1 0,0-1 1,0 0-1,0 0 0,0-1 0,0 1 0,-1-1 1,1 1-1,0-1 0,-1 0 0,0-1 0,1 1 1,-1-1-1,0 1 0,0-1 0,0 0 0,-1 0 1,1 0-1,-1 0 0,0-1 0,0 1 0,0-1 1,3-5-1,-5 9-30,0-1 0,0 0 0,0 1 0,0-1 0,0 1 0,0-1 0,0 1 0,0-1 0,0 1 0,0-1 0,0 1 0,0-1 0,0 1 0,0-1 0,0 1 0,-1-1 0,1 1 0,0-1 0,0 1 0,-1-1 0,1 1 0,0-1 0,-1 1 0,1 0 0,0-1 0,-1 1 0,1 0 0,-1-1 0,1 1 0,0 0 0,-1-1 0,1 1 0,-2 0 0,-23-5 169,-29 11 41,47-3-214,-1 0 0,1 1 0,0 0 0,-1 0 0,2 0 0,-1 1 0,1 0 0,-10 10 0,12-11 0,1-1 0,-1 1 0,1-1 0,0 1 0,1 0 0,-1 1 0,1-1 0,0 0 0,0 1 0,0-1 0,0 1 0,1-1 0,-1 1 0,1 0 0,0 9 0,1-12 2,1-1-1,-1 1 1,1 0-1,0-1 1,-1 1 0,1-1-1,0 1 1,0-1-1,0 1 1,0-1 0,1 0-1,-1 0 1,0 1-1,0-1 1,1 0 0,-1 0-1,1 0 1,-1 0 0,1-1-1,-1 1 1,1 0-1,0 0 1,2 0 0,46 12-163,-47-12 128,76 5-5748,-36-6-2729</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3.063"/>
    </inkml:context>
    <inkml:brush xml:id="br0">
      <inkml:brushProperty name="width" value="0.025" units="cm"/>
      <inkml:brushProperty name="height" value="0.025" units="cm"/>
    </inkml:brush>
  </inkml:definitions>
  <inkml:trace contextRef="#ctx0" brushRef="#br0">1 0 14189,'0'0'8585,"72"15"-7368,-37-15-417,4 0-575,-2 0-225,-4-5-2242,-5-5-5061</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8.519"/>
    </inkml:context>
    <inkml:brush xml:id="br0">
      <inkml:brushProperty name="width" value="0.025" units="cm"/>
      <inkml:brushProperty name="height" value="0.025" units="cm"/>
    </inkml:brush>
  </inkml:definitions>
  <inkml:trace contextRef="#ctx0" brushRef="#br0">29 1 18161,'-3'50'8028,"-5"13"-4940,-9 106-692,17-157-2298,0-6-6,0 1 0,0 0 0,0-1 0,1 1 0,0-1 0,3 13 0,-3-17-79,0 0 1,1 0 0,-1-1-1,0 1 1,0 0-1,1 0 1,-1-1-1,1 1 1,-1-1-1,1 0 1,0 1-1,-1-1 1,1 0 0,0 0-1,0 0 1,0 0-1,0 0 1,0-1-1,0 1 1,0-1-1,0 1 1,0-1-1,1 0 1,-1 1-1,4-2 1,3 2-14,-1-1 0,1-1 0,-1 0 0,1 0 0,-1 0 0,0-1 0,1 0 0,-1-1 0,0 0 0,0 0 0,9-6 0,-1-1 0,-1-1 0,0 0 0,0-1 0,14-17 0,-29 29 0,0 0 0,0 0 0,0 0 0,1 0 0,-1 0 0,0 0 0,0 0 0,0 0 0,0 0 0,0 0 0,1 0 0,-1 0 0,0 0 0,0 0 0,0 0 0,0 0 0,1 0 0,-1 1 0,0-1 0,0 0 0,0 0 0,0 0 0,0 0 0,0 0 0,1 0 0,-1 0 0,0 0 0,0 0 0,0 1 0,0-1 0,0 0 0,0 0 0,0 0 0,0 0 0,0 0 0,0 1 0,1-1 0,-1 0 0,0 0 0,0 0 0,0 0 0,0 0 0,0 1 0,0-1 0,0 0 0,0 0 0,0 0 0,0 0 0,0 1 0,0-1 0,0 0 0,-1 0 0,1 0 0,0 0 0,0 0 0,0 1 0,0-1 0,0 0 0,0 22 0,-4 21 0,4-42 0,0 0 0,0-1 0,0 1 0,0 0 0,0-1 0,0 1 0,0 0 0,0-1 0,0 1 0,0-1 0,0 1 0,0 0 0,1-1 0,-1 1 0,0-1 0,0 1 0,1 0 0,-1-1 0,0 1 0,1-1 0,-1 1 0,1-1 0,-1 1 0,1-1 0,-1 1 0,1-1 0,-1 0 0,1 1 0,-1-1 0,1 0 0,-1 1 0,1-1 0,-1 0 0,2 1 0,28-3 0,29-19 0,48-41 0,-107 62 0,1 0 0,-1 0 0,1 0 0,0-1 0,-1 1 0,1 0 0,-1 0 0,1 0 0,-1 0 0,1 0 0,-1 0 0,1 0 0,0 0 0,-1 0 0,1 0 0,-1 1 0,1-1 0,-1 0 0,1 0 0,-1 0 0,1 1 0,-1-1 0,1 0 0,-1 0 0,1 1 0,-1-1 0,0 1 0,1-1 0,-1 0 0,1 1 0,-1-1 0,0 1 0,1-1 0,-1 1 0,0-1 0,0 1 0,1-1 0,-1 1 0,0-1 0,0 1 0,0-1 0,0 1 0,0 0 0,7 37 0,-1-7 0,-4-29 0,0 0 0,1 0 0,-1 0 0,0 0 0,0 0 0,1-1 0,-1 1 0,1-1 0,0 1 0,-1-1 0,1 0 0,0 0 0,0-1 0,0 1 0,0 0 0,0-1 0,0 0 0,-1 1 0,1-1 0,0 0 0,0-1 0,0 1 0,6-2 0,-1 1 0,0 0 0,0 0 0,-1-1 0,1 0 0,0-1 0,-1 0 0,14-7 0,-26 14-808,-33 19-12621,34-22 6238</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8.873"/>
    </inkml:context>
    <inkml:brush xml:id="br0">
      <inkml:brushProperty name="width" value="0.025" units="cm"/>
      <inkml:brushProperty name="height" value="0.025" units="cm"/>
    </inkml:brush>
  </inkml:definitions>
  <inkml:trace contextRef="#ctx0" brushRef="#br0">0 0 10858,'0'0'-2370</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1:59.212"/>
    </inkml:context>
    <inkml:brush xml:id="br0">
      <inkml:brushProperty name="width" value="0.025" units="cm"/>
      <inkml:brushProperty name="height" value="0.025" units="cm"/>
    </inkml:brush>
  </inkml:definitions>
  <inkml:trace contextRef="#ctx0" brushRef="#br0">1 110 15951,'0'0'15209,"13"1"-14237,0 0-919,0-1 0,0-1 0,0 0-1,0 0 1,-1-1 0,1-1 0,0 0 0,-1-1 0,0 0 0,1-1 0,11-7 0,-20 10-53,39-26 0,-41 27 0,-1 1 0,0-1 0,0 0 0,0 1 0,0-1 0,0 0 0,0 0 0,0 0 0,0 0 0,-1 0 0,1 0 0,0 0 0,0 0 0,-1 0 0,1 0 0,-1 0 0,1-1 0,-1 1 0,1 0 0,-1 0 0,0 0 0,0-1 0,1 1 0,-1 0 0,0-1 0,0 1 0,0 0 0,0 0 0,-1-1 0,1 1 0,0 0 0,-1-3 0,-1 3 0,0 0 0,1 0 0,-1 1 0,0-1 0,0 0 0,0 1 0,0-1 0,1 1 0,-1-1 0,0 1 0,0 0 0,0 0 0,0 0 0,0 0 0,0 0 0,0 0 0,0 1 0,-2 0 0,-37 9 0,31-6 0,0 1 0,1 0 0,-1 1 0,1 0 0,0 1 0,0 0 0,-10 11 0,16-15 0,0 0 0,0 0 0,0 0 0,1 0 0,-1 1 0,1-1 0,0 1 0,0 0 0,0 0 0,0 0 0,1-1 0,0 2 0,0-1 0,0 0 0,0 0 0,0 0 0,1 0 0,0 1 0,0-1 0,0 0 0,0 0 0,2 6 0,0-7-17,0 1 0,0-1 0,0 0 0,0 0 0,1 0 0,0 0-1,-1 0 1,1-1 0,0 1 0,1-1 0,-1 0 0,0 1 0,1-2 0,-1 1 0,1 0 0,-1-1 0,1 1-1,0-1 1,4 1 0,8 2-613,-1 0 0,1-1 1,20 1-1,6-4-6225,3-5-4761</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0.803"/>
    </inkml:context>
    <inkml:brush xml:id="br0">
      <inkml:brushProperty name="width" value="0.025" units="cm"/>
      <inkml:brushProperty name="height" value="0.025" units="cm"/>
    </inkml:brush>
  </inkml:definitions>
  <inkml:trace contextRef="#ctx0" brushRef="#br0">135 30 11371,'10'-7'213,"9"-8"7580,-13 7-640,-22 13-5406,6 0-1357,-11 4 388,1 1 0,-37 24 1,54-33-718,0 1 1,0 1-1,0-1 1,0 0-1,0 1 1,0-1 0,1 1-1,-1 0 1,1 0-1,0 0 1,0 0-1,0 0 1,0 1-1,0-1 1,1 1-1,0-1 1,-1 1-1,1-1 1,1 1-1,-1 0 1,0-1-1,1 1 1,0 0-1,0 0 1,0 4 0,1-7-58,-1 1 0,1-1 1,0 0-1,-1 0 1,1 1-1,0-1 0,0 0 1,0 0-1,0 0 1,0 0-1,0 0 1,0 0-1,1-1 0,-1 1 1,0 0-1,0 0 1,1-1-1,-1 1 1,0-1-1,1 1 0,-1-1 1,0 0-1,1 0 1,-1 1-1,2-1 1,43 1 42,-35-1-44,-3 0-3,0-1 0,0 0 0,0-1 0,0 1 0,0-2 0,0 1 0,0-1 0,-1 0 0,1-1 0,12-7 0,-17 9 0,0 0 0,-1 0 0,1 0 0,-1 0 0,0 0 0,1 0 0,-1 0 0,0-1 0,0 1 0,0-1 0,-1 0 0,1 1 0,-1-1 0,1 0 0,-1 0 0,0 0 0,0 0 0,0 0 0,-1 0 0,1 0 0,-1-1 0,0 1 0,1 0 0,-1 0 0,-1 0 0,1 0 0,0-1 0,-1 1 0,0 0 0,1 0 0,-3-4 0,1 4 0,-1 0 0,1 0 0,-1 1 0,0-1 0,0 1 0,1-1 0,-2 1 0,1 0 0,0 0 0,0 1 0,-1-1 0,1 0 0,-1 1 0,1 0 0,-1 0 0,1 0 0,-1 1 0,0-1 0,0 1 0,1 0 0,-8 0 0,9 3-868,9 5-1268,9 4-3118,7-8-288,1-3-2855</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1.279"/>
    </inkml:context>
    <inkml:brush xml:id="br0">
      <inkml:brushProperty name="width" value="0.025" units="cm"/>
      <inkml:brushProperty name="height" value="0.025" units="cm"/>
    </inkml:brush>
  </inkml:definitions>
  <inkml:trace contextRef="#ctx0" brushRef="#br0">6 111 4260,'0'0'23542,"-2"-8"-21951,1 5-1511,0 0 0,0 0 0,1 1 0,-1-1 0,1 0 0,0 0 0,0 0 0,0 0 0,0 1 0,1-1-1,0-4 1,0 6-53,0-1 0,0 1 0,0-1-1,0 1 1,0 0 0,1-1 0,-1 1-1,0 0 1,1 0 0,-1 0 0,1 0-1,-1 0 1,1 1 0,-1-1 0,1 0-1,0 1 1,0-1 0,-1 1 0,1-1-1,0 1 1,-1 0 0,1 0 0,0 0-1,0 0 1,0 0 0,1 0 0,1 0-29,0 0 0,-1 0 0,1 0 1,-1 1-1,1-1 0,-1 1 0,1 0 0,-1 0 1,1 0-1,-1 0 0,0 1 0,1-1 0,-1 1 1,0 0-1,0 0 0,0 0 0,-1 0 0,1 1 1,2 2-1,-2-1 60,0 1-1,0-1 1,0 1 0,-1 0 0,0-1 0,0 1-1,0 0 1,-1 1 0,0-1 0,0 0 0,0 0-1,0 9 1,0-8 23,4 37 487,-5-43-562,0 0 1,0 1 0,0-1 0,0 0 0,1 1 0,-1-1 0,0 0-1,0 1 1,0-1 0,0 0 0,0 0 0,1 1 0,-1-1 0,0 0-1,0 1 1,0-1 0,1 0 0,-1 0 0,0 0 0,1 1 0,-1-1-1,0 0 1,0 0 0,1 0 0,-1 1 0,0-1 0,1 0 0,-1 0 0,0 0-1,1 0 1,-1 0 0,0 0 0,1 0 0,13-18 88,-8 4-95,-1 1 0,-1-1 0,0-1 0,-1 1 0,-1-1 0,2-27 0,0-2 0,-3 43 5,-1 1 0,1-1 0,0 0-1,0 0 1,0 0 0,-1 1 0,1-1 0,0 0 0,0 1 0,0-1-1,0 1 1,0-1 0,0 1 0,0 0 0,0-1 0,0 1 0,0 0-1,0 0 1,1 0 0,-1 0 0,0 0 0,0 0 0,0 0 0,2 0-1,37 1-271,-30 0-105,25 0-3082,6-1-3977</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1.970"/>
    </inkml:context>
    <inkml:brush xml:id="br0">
      <inkml:brushProperty name="width" value="0.025" units="cm"/>
      <inkml:brushProperty name="height" value="0.025" units="cm"/>
    </inkml:brush>
  </inkml:definitions>
  <inkml:trace contextRef="#ctx0" brushRef="#br0">46 1 15246,'0'0'11446,"-1"10"-11217,-7 230 423,8-184-2275,1-55 1382,-1 0 1,0 1-1,0-1 0,0 0 0,0 1 1,0-1-1,0 0 0,0 0 1,0 1-1,0-1 0,-1 0 1,1 0-1,0 0 0,-1 1 1,1-1-1,-1 0 0,1 0 1,-1 0-1,0 0 0,0 0 1,1 0-1,-1 0 0,0 0 0,0 0 1,0 0-1,0 0 0,0-1 1,0 1-1,0 0 0,0-1 1,0 1-1,-1-1 0,1 1 1,-2 0-1,-12-1-5754</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2.402"/>
    </inkml:context>
    <inkml:brush xml:id="br0">
      <inkml:brushProperty name="width" value="0.025" units="cm"/>
      <inkml:brushProperty name="height" value="0.025" units="cm"/>
    </inkml:brush>
  </inkml:definitions>
  <inkml:trace contextRef="#ctx0" brushRef="#br0">1 183 4965,'1'-13'5722,"1"0"-4407,0 0-1,1-1 1,1 1-1,0 0 1,1 1-1,10-20 1,-12 27-806,-1 1-1,1-1 1,0 1 0,0 0 0,1 0 0,-1 0-1,1 0 1,0 1 0,0 0 0,0-1 0,1 2 0,8-6-1,-10 7-414,1 0 0,-1 0-1,1 0 1,-1 0-1,1 1 1,-1-1-1,1 1 1,0 0-1,-1 0 1,1 0-1,-1 1 1,1-1-1,4 2 1,-7-1-94,1 0-1,-1 0 1,1 0 0,-1 0-1,0 0 1,1 1 0,-1-1-1,0 0 1,0 1 0,0-1-1,0 1 1,0-1 0,0 1-1,0-1 1,-1 1 0,1 0-1,0-1 1,-1 1 0,0 0-1,1 0 1,-1-1 0,0 1-1,0 0 1,0 0 0,0-1-1,0 1 1,0 0 0,-1 3-1,0 3 135,0 0-1,0 0 0,-1-1 1,0 1-1,-4 9 0,4-13-76,-1 1 0,1 0 1,0 0-1,1 1 0,-1-1 0,1 0 0,0 0 0,-1 9 0,3-12-86,-1 1 0,1-1 0,-1 0 0,1 0-1,0 1 1,0-1 0,0 0 0,0 0 0,1 0-1,-1 0 1,1 0 0,-1-1 0,1 1 0,-1 0-1,1-1 1,0 1 0,0-1 0,0 1 0,0-1-1,0 0 1,4 2 0,5 3-12,6 4-107,0 0 1,0 1-1,-1 1 0,25 23 1,-38-33 228,-1 1 1,1 0 0,0 0-1,-1 1 1,0-1 0,1 0-1,-1 1 1,-1-1 0,1 1-1,0 0 1,-1 0 0,0 0-1,0-1 1,0 1 0,0 0-1,-1 0 1,1 0 0,-1 1-1,0-1 1,0 0 0,-1 0 0,1 0-1,-1 0 1,0 0 0,0-1-1,0 1 1,-1 0 0,1 0-1,-5 7 1,0-4 36,0 1-1,0-1 1,-1 1 0,0-2 0,0 1-1,-1-1 1,1 0 0,-2-1 0,1 0-1,0 0 1,-1-1 0,-15 6 0,8-4 37,0 0 1,-1-2 0,1 0 0,-1 0-1,0-2 1,-23 1 0,39-3-208,0 0 1,-1 1-1,1-1 1,0 0-1,0 0 1,-1 0-1,1-1 1,0 1-1,0 0 1,-1 0-1,1-1 1,0 1-1,0-1 1,0 1-1,0-1 1,-1 1-1,1-1 1,0 0-1,0 1 1,0-1-1,0 0 1,0 0-1,1 0 1,-1 0-1,0 0 1,0 0-1,1 0 1,-1 0-1,0 0 1,1 0-1,-1 0 1,1 0-1,-1-1 1,1 1-1,0 0 1,0 0-1,-1 0 1,1-1-1,0 1 1,0 0-1,0 0 1,0-1-1,1-1 1,-1-1-238,1 0 0,0 1 0,1-1 0,-1 0 1,1 1-1,-1-1 0,1 1 0,0-1 0,0 1 0,1 0 1,-1 0-1,1 0 0,3-3 0,11-7-3134,1 1 0,32-17-1,-31 18 524,19-9-4493</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2.743"/>
    </inkml:context>
    <inkml:brush xml:id="br0">
      <inkml:brushProperty name="width" value="0.025" units="cm"/>
      <inkml:brushProperty name="height" value="0.025" units="cm"/>
    </inkml:brush>
  </inkml:definitions>
  <inkml:trace contextRef="#ctx0" brushRef="#br0">10 8 7719,'0'0'14660,"-2"10"-12141,1-2-2116,-5 49 2055,6-56-2369,0 1 0,0 0-1,0 0 1,0 0 0,0 0-1,0 0 1,1 0 0,-1 0-1,1 0 1,-1-1 0,1 1-1,0 0 1,-1 0 0,1 0-1,0-1 1,0 1 0,0-1-1,1 1 1,-1-1 0,0 1-1,1-1 1,-1 0 0,0 1-1,1-1 1,0 0 0,-1 0-1,3 1 1,4 0-36,0-1-1,0 0 1,0 0 0,0 0 0,0-1-1,0 0 1,1-1 0,-1 0-1,0 0 1,0-1 0,0 0 0,0 0-1,-1-1 1,1 0 0,11-7-1,-12 7 4,-1-1 1,0 0-1,0 0 0,0-1 0,-1 1 0,1-1 0,-1 0 0,0-1 0,-1 0 0,1 1 0,-1-1 0,-1 0 0,1-1 0,-1 1 0,0-1 0,0 0 0,3-13 0,-7 29-136,-1-1 1,1 1-1,1-1 0,0 1 0,0 0 0,2 11 0,-2-17-212,1 0 0,-1-1 0,1 1 0,0 0 0,0-1 0,0 1 0,0-1 1,0 1-1,0-1 0,1 0 0,-1 1 0,1-1 0,0 0 0,0 0 0,0 0 0,0 0 0,0 0 0,0-1 0,0 1 0,0-1 0,1 1 0,-1-1 0,1 0 1,-1 0-1,1 0 0,-1 0 0,5 1 0,53 0-9082,-28-3 2690</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3.082"/>
    </inkml:context>
    <inkml:brush xml:id="br0">
      <inkml:brushProperty name="width" value="0.025" units="cm"/>
      <inkml:brushProperty name="height" value="0.025" units="cm"/>
    </inkml:brush>
  </inkml:definitions>
  <inkml:trace contextRef="#ctx0" brushRef="#br0">128 81 15086,'0'0'3267,"-11"-1"-624,7 0-2475,0 0 0,-1 1 1,1 0-1,0 0 0,0 0 0,-1 1 1,1 0-1,0-1 0,0 1 0,0 1 0,0-1 1,0 1-1,0-1 0,0 1 0,0 0 1,1 0-1,-1 1 0,1-1 0,0 1 1,-1 0-1,1 0 0,0 0 0,0 0 1,1 0-1,-1 1 0,1-1 0,0 1 0,0 0 1,0-1-1,0 1 0,1 0 0,-1 0 1,1 0-1,-1 8 0,1-10-112,0 0 1,1 0-1,-1 0 0,1 0 1,0 1-1,-1-1 0,1 0 1,0 0-1,1 0 0,-1 1 1,0-1-1,1 0 0,-1 0 1,1 0-1,-1 0 0,1 1 1,0-1-1,0 0 0,0 0 1,0-1-1,0 1 0,1 0 1,-1 0-1,0 0 0,1-1 1,0 1-1,2 2 0,1-2 3,-1-1 0,1 1 0,0-1 0,-1 0 0,1 0 0,0 0 0,0 0 0,0-1 0,0 0 0,0 0 0,9-1 0,-6-1-21,1 0 0,-1 0-1,0-1 1,1 0 0,-1 0 0,-1-1 0,1 0 0,0 0 0,-1-1-1,0 0 1,0 0 0,0-1 0,-1 0 0,0 0 0,0 0 0,8-12 0,-4 4 22,0 0 0,-2 0 1,1-1-1,-2 0 0,0-1 1,-1 0-1,7-25 0,-21 70-763,2-11 1054,1 1 0,0-1 0,2 1 0,0 0 1,-1 28-1,4-42-536,1-1 0,-1 0 0,1 1 0,0-1 0,0 0 0,0 1 0,1-1 0,-1 0 1,1 0-1,0 0 0,0 0 0,0-1 0,4 5 0,-3-5-375,0 0 0,0 0 0,0-1 0,1 1 1,-1-1-1,1 0 0,0 0 0,0 0 0,-1-1 0,1 1 0,0-1 0,0 0 0,0 0 1,1 0-1,-1-1 0,6 1 0,17-1-9327</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3.480"/>
    </inkml:context>
    <inkml:brush xml:id="br0">
      <inkml:brushProperty name="width" value="0.025" units="cm"/>
      <inkml:brushProperty name="height" value="0.025" units="cm"/>
    </inkml:brush>
  </inkml:definitions>
  <inkml:trace contextRef="#ctx0" brushRef="#br0">78 1 18481,'0'0'2616,"-9"6"-363,6-3-2001,-30 23 1478,32-25-1563,-1 0-1,0 1 1,1-1 0,0 1 0,-1 0 0,1-1 0,0 1-1,0 0 1,0 0 0,0 0 0,0 0 0,0 0 0,0 0-1,1 0 1,-1 0 0,1 0 0,-1 0 0,1 5 0,3-6-142,0 0 0,0-1 0,1 1 0,-1-1 0,0 1 0,1-1 0,-1 0 0,0 0 0,1 0 0,-1-1 0,0 1 0,7-3 0,15-8-101,-22 8-173,1 1-1,0 0 1,0 0-1,1 1 1,-1-1 0,0 1-1,6-1 1,-9 2 215,1 0-1,-1 0 1,0 0-1,1 1 0,-1-1 1,0 0-1,0 1 1,1-1-1,-1 1 1,0-1-1,0 1 1,0 0-1,1-1 1,-1 1-1,0 0 1,0 0-1,0 0 1,0 0-1,-1 0 1,1 0-1,0 0 1,0 0-1,0 0 0,-1 0 1,1 0-1,-1 1 1,1-1-1,-1 0 1,1 2-1,10 31 616,-2 0-1,-1 0 0,-1 0 1,-3 1-1,0 0 0,-3 61 1,-1-91-496,-1 1 1,1-1 0,-1 1-1,0-1 1,-1 1 0,1-1-1,-1 1 1,0-1-1,-1 0 1,1 0 0,-1 0-1,0-1 1,0 1-1,0 0 1,-1-1 0,0 0-1,0 0 1,0 0 0,-5 4-1,6-7-50,1 1-1,-1-1 0,0 1 1,1-1-1,-1 0 0,0 0 1,0 0-1,0 0 0,0-1 1,1 1-1,-1-1 1,0 0-1,0 0 0,0 0 1,0 0-1,0 0 0,0 0 1,0-1-1,0 0 1,0 1-1,0-1 0,0 0 1,1-1-1,-1 1 0,0 0 1,1-1-1,-1 1 1,1-1-1,-1 0 0,1 0 1,0 0-1,0 0 0,0 0 1,0-1-1,0 1 1,-3-5-1,-23-44-1944,24 39 695,0 0-1,1 0 1,0-1-1,1 0 1,1 1-1,-1-1 1,2 0-1,1-19 1,4-6-6371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3.720"/>
    </inkml:context>
    <inkml:brush xml:id="br0">
      <inkml:brushProperty name="width" value="0.025" units="cm"/>
      <inkml:brushProperty name="height" value="0.025" units="cm"/>
    </inkml:brush>
  </inkml:definitions>
  <inkml:trace contextRef="#ctx0" brushRef="#br0">16 0 17521,'0'0'9892,"0"9"-9658,-16 230 39,17-238-473,-1-1 0,0 1-1,0-1 1,0 0 0,0 1 0,0-1 0,1 0 0,-1 1 0,0-1 0,0 0 0,1 0 0,-1 1 0,0-1 0,0 0-1,1 0 1,-1 1 0,0-1 0,1 0 0,-1 0 0,0 0 0,1 1 0,-1-1 0,0 0 0,1 0 0,-1 0-1,0 0 1,1 0 0,-1 0 0,1 0 0,-1 0 0,0 0 0,1 0 0,-1 0 0,0 0 0,1 0 0,-1 0 0,1 0-1,-1 0 1,0 0 0,1-1 0,-1 1 0,0 0 0,1 0 0,-1 0 0,0-1 0,0 1 0,1 0 0,-1 0-1,0-1 1,1 1 0,-1-1 0,11-13-8795</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3.854"/>
    </inkml:context>
    <inkml:brush xml:id="br0">
      <inkml:brushProperty name="width" value="0.025" units="cm"/>
      <inkml:brushProperty name="height" value="0.025" units="cm"/>
    </inkml:brush>
  </inkml:definitions>
  <inkml:trace contextRef="#ctx0" brushRef="#br0">0 57 8616,'0'0'13618,"11"1"-11578,0 0-1285,8 2 19,1-1 0,29-1 0,-45-1-727,-1 0 1,0 0-1,1 0 0,-1-1 0,1 1 1,-1-1-1,0 0 0,1 0 0,-1 0 1,0 0-1,0 0 0,0-1 1,0 0-1,0 1 0,0-1 0,0 0 1,-1 0-1,1-1 0,-1 1 1,1 0-1,-1-1 0,0 0 0,3-3 1,-5 5 4,0 0 1,1 1 0,-1-1 0,0 1 0,0-1 0,0 0-1,1 1 1,-1-1 0,0 0 0,0 1 0,0-1 0,0 0-1,0 1 1,0-1 0,-1 0 0,1 1 0,0-1-1,0 1 1,0-1 0,0 0 0,-1 1 0,1-1 0,0 1-1,-1-1 1,1 1 0,0-1 0,-1 1 0,1-1 0,-1 1-1,1-1 1,-1 1 0,1-1 0,-2 0 0,-26-6 508,20 7-541,1 0 0,0 1 0,0-1 1,-1 1-1,1 1 0,-9 2 0,10-1-3,1 1 0,-1 0 0,1 0 0,-1 0 0,1 1 0,0 0 0,1 0 0,-1 0 0,1 0 0,0 1 0,0 0 0,-5 11 0,8-15-15,0 0-1,0-1 1,0 1-1,1 0 1,-1 0 0,0 0-1,1-1 1,-1 1 0,1 0-1,0 0 1,-1 0-1,1 0 1,0 0 0,0 0-1,1 0 1,-1 0 0,0 0-1,1 0 1,-1 0-1,1 0 1,-1-1 0,1 1-1,0 0 1,0 0 0,0 0-1,0-1 1,0 1-1,0-1 1,0 1 0,0-1-1,1 1 1,-1-1 0,1 0-1,-1 1 1,1-1-1,0 0 1,-1 0 0,1 0-1,0 0 1,0-1 0,-1 1-1,1 0 1,0-1-1,0 1 1,0-1 0,0 0-1,2 1 1,9 1-618,0 0 0,1-1 0,-1-1 0,0 0 0,0 0 0,14-3 0,-18 1-603,0 0 0,0 0 0,0-1 0,0 0 0,-1 0 1,0-1-1,1 0 0,-1-1 0,12-9 0,8-11-4242</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4.179"/>
    </inkml:context>
    <inkml:brush xml:id="br0">
      <inkml:brushProperty name="width" value="0.025" units="cm"/>
      <inkml:brushProperty name="height" value="0.025" units="cm"/>
    </inkml:brush>
  </inkml:definitions>
  <inkml:trace contextRef="#ctx0" brushRef="#br0">137 52 8040,'0'0'3934,"0"-10"123,2-27-555,-2 38-3436,-1-1 0,1 0 0,0 0 0,0 0 0,0 0 0,0 1 0,-1-1 1,1 0-1,0 0 0,0 0 0,0 0 0,-1 0 0,1 0 0,0 0 0,0 0 0,0 0 0,-1 0 0,1 0 0,0 0 0,0 0 0,-1 0 0,1 0 0,0 0 0,0 0 0,0 0 0,-1 0 0,1 0 1,0 0-1,0 0 0,-1 0 0,1 0 0,0 0 0,0-1 0,0 1 0,0 0 0,-1 0 0,1 0 0,0 0 0,0 0 0,0-1 0,0 1 0,0 0 0,-1 0 0,1 0 0,0-1 0,0 1 0,0 0 0,0 0 1,0 0-1,0-1 0,0 1 0,0 0 0,0 0 0,0-1 0,0 1 0,0 0 0,0 0 0,0 0 0,0-1 0,0 1 0,0 0 0,0 0 0,0-1 0,-9 12 31,2 1 71,2 0-1,0 0 1,0 0-1,1 1 0,0-1 1,1 1-1,1 0 1,0 0-1,0 0 1,2 0-1,-1 0 0,3 16 1,0-8-420,1 1-1,1-1 1,1 1 0,0-2 0,2 1-1,15 32 1,-12-38-1877,-7-23-2514,-7-15 38,-2 10 4553,-9-8 1164,-34-33 1,33 37 1578,0-1 0,-17-25 0,32 42-2622,1 1 0,0-1 0,-1 0 0,1 1 1,-1-1-1,1 0 0,0 1 0,-1-1 0,1 0 1,0 0-1,0 1 0,0-1 0,0 0 0,0 0 0,0 1 1,0-1-1,0 0 0,0 0 0,0 1 0,0-1 1,0 0-1,0 0 0,1 0 0,-1 1 0,0-1 1,0 0-1,1 1 0,-1-1 0,1 0 0,-1 1 1,1-1-1,-1 0 0,1 1 0,-1-1 0,1 1 1,-1-1-1,1 1 0,0-1 0,-1 1 0,1 0 1,0-1-1,-1 1 0,1 0 0,0-1 0,-1 1 1,1 0-1,0 0 0,0 0 0,0 0 0,-1-1 1,1 1-1,0 0 0,0 0 0,-1 1 0,2-1 0,58-1-1679,-44 1 798,23-2-3101,3-2-3342</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5.089"/>
    </inkml:context>
    <inkml:brush xml:id="br0">
      <inkml:brushProperty name="width" value="0.025" units="cm"/>
      <inkml:brushProperty name="height" value="0.025" units="cm"/>
    </inkml:brush>
  </inkml:definitions>
  <inkml:trace contextRef="#ctx0" brushRef="#br0">14 0 12011,'0'0'13352,"-1"12"-12434,-12 222 4911,13-230-5816,1-1 0,-1 0 0,0 0 0,1 0 0,-1 0-1,1 0 1,0 0 0,0 0 0,0 0 0,1 0 0,-1 0-1,1 0 1,-1-1 0,1 1 0,0-1 0,0 1 0,0-1-1,0 0 1,1 1 0,-1-1 0,0 0 0,1-1 0,0 1-1,-1 0 1,1-1 0,0 1 0,0-1 0,0 0 0,0 0-1,0 0 1,0-1 0,0 1 0,5 0 0,-1 0 1,0-1 1,0 0 0,1 0 0,-1 0-1,0-1 1,0 0 0,0 0-1,0-1 1,0 0 0,0 0-1,-1 0 1,1-1 0,-1 0-1,7-4 1,58-51-15,-71 58 0,0 0 0,0 0 0,1 0 0,-1 0 0,0 0 0,1 1 0,-1-1 0,0 0 0,1 0 0,-1 0 0,0 0 0,0 1 0,1-1 0,-1 0 0,0 0 0,0 1 0,1-1 0,-1 0 0,0 0 0,0 1 0,0-1 0,0 0 0,1 0 0,-1 1 0,0-1 0,0 0 0,0 1 0,0-1 0,0 0 0,0 1 0,0-1 0,0 0 0,0 1 0,0-1 0,0 0 0,0 1 0,0-1 0,0 0 0,0 0 0,0 1 0,0-1 0,-1 1 0,3 24 0,-2-19 0,1-4 0,-1-1 0,0 0 0,0 0 0,1 0 0,-1 0 0,1 0 0,-1 0 0,1 0 0,-1 0 0,1 0 0,-1 0 0,1 0 0,0 0 0,0 0 0,-1 0 0,1-1 0,0 1 0,0 0 0,0-1 0,0 1 0,0 0 0,0-1 0,0 1 0,2 0 0,0-1 0,0 1 0,1 0 0,-1-1 0,0 0 0,1 0 0,-1 0 0,0 0 0,6-1 0,6-2 0,1-1 0,25-10 0,-35 12 0,17-8 0,-19 7 0,1 0 0,0 0 0,1 1 0,-1 0 0,0 0 0,1 0 0,-1 1 0,1 0 0,-1 0 0,1 0 0,0 0 0,-1 1 0,10 1 0,-13 1 0,-1 1 0,1-1 0,0 1 0,-1-1 0,1 1 0,-1 0 0,0 0 0,0 0 0,0-1 0,0 1 0,-1 0 0,1 6 0,7 17 0,-7-24 3,1-1 1,-1 1-1,1-1 0,-1 1 0,1-1 1,0 1-1,0-1 0,-1 0 1,1 0-1,0 0 0,0 0 1,0 0-1,0 0 0,0-1 0,1 1 1,-1-1-1,0 1 0,4-1 1,46 0-107,-31-1-135,-17 12-5788</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2:06.270"/>
    </inkml:context>
    <inkml:brush xml:id="br0">
      <inkml:brushProperty name="width" value="0.025" units="cm"/>
      <inkml:brushProperty name="height" value="0.025" units="cm"/>
    </inkml:brush>
  </inkml:definitions>
  <inkml:trace contextRef="#ctx0" brushRef="#br0">15 102 16720,'1'1'611,"0"1"-1,1-1 1,0 1 0,-1-1 0,1 0-1,0 1 1,-1-1 0,1 0 0,0 0-1,0 0 1,0-1 0,0 1 0,3 0-1,35 4 3186,-29-6-3443,-1 1-1,1-1 1,0-1-1,-1 0 1,11-4 0,-9 1-124,-1 0 0,1 0 0,18-13 0,-27 16-202,-1 1 0,0 0 0,0-1-1,1 0 1,-1 0 0,0 0 0,0 0-1,-1 0 1,1 0 0,0 0 0,-1 0-1,1-1 1,-1 1 0,0 0 0,0-1-1,0 0 1,0 1 0,0-1 0,0 1-1,-1-1 1,1 0 0,-1 0 0,0 1-1,0-4 1,0 5-27,-1-1 0,0 1 0,0 0 0,0 0 0,1 0 0,-1 0 0,0 0 0,0 0 0,-1 0 0,1 1 0,0-1 0,0 0 0,0 0 0,0 1 0,-1-1 0,1 1 0,0-1 0,-1 1 0,1 0 0,0-1 0,-1 1 0,1 0 0,0 0 0,-3 0 0,-40-2 0,36 3 0,-1-1 0,0 1 0,-1 0 0,1 1 0,0 0 0,0 0 0,-1 1 0,2 0 0,-1 1 0,0 0 0,1 0 0,-11 8 0,15-10 0,0 1 0,0 0 0,0 0 0,1 1 0,-1-1 0,1 1 0,-1 0 0,1 0 0,1 0 0,-1 0 0,0 0 0,1 1 0,0-1 0,0 1 0,0-1 0,1 1 0,-1 0 0,1 0 0,0 0 0,1 0 0,-1 0 0,1 0 0,0 6 0,1-8 3,1 1 0,-1 0 1,0-1-1,1 1 0,0-1 0,0 0 0,0 1 1,0-1-1,1 0 0,-1 0 0,1 0 0,-1-1 1,1 1-1,0-1 0,0 1 0,1-1 0,-1 0 1,0 0-1,1-1 0,-1 1 0,1 0 0,-1-1 1,1 0-1,5 1 0,9 3-103,1-1 0,0 0 0,27 1 0,-3-3-2039,-1-3-3356,-1-4-3399</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08.164"/>
    </inkml:context>
    <inkml:brush xml:id="br0">
      <inkml:brushProperty name="width" value="0.025" units="cm"/>
      <inkml:brushProperty name="height" value="0.025" units="cm"/>
    </inkml:brush>
  </inkml:definitions>
  <inkml:trace contextRef="#ctx0" brushRef="#br0">0 5844 4228,'10'-11'10971,"5"-7"-5450,17-24-5028,27-44 0,154-226 345,-177 265-825,328-472 134,-315 446-133,99-113-1,-85 113 3,59-91 0,193-309 24,-111 170-32,-150 222-9,190-262-3,90-107 607,137-228-662,-415 593 59,9-16 11,129-153-1,307-326 1021,-320 325-1098,-111 151 194,100-116 0,-86 128 303,102-120 843,-171 194-1451,0 2 0,22-20 0,-32 34-1883,-1-7-14301</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08.693"/>
    </inkml:context>
    <inkml:brush xml:id="br0">
      <inkml:brushProperty name="width" value="0.025" units="cm"/>
      <inkml:brushProperty name="height" value="0.025" units="cm"/>
    </inkml:brush>
  </inkml:definitions>
  <inkml:trace contextRef="#ctx0" brushRef="#br0">11 203 12043,'0'0'106,"-1"0"-1,1 0 1,0 0 0,-1 0-1,1 0 1,0 0-1,-1 0 1,1 0-1,0 0 1,-1 0-1,1 0 1,0 0-1,0 0 1,-1 0-1,1 0 1,0 0-1,-1 0 1,1 0-1,0 0 1,-1-1 0,1 1-1,0 0 1,0 0-1,-1 0 1,1 0-1,0-1 1,0 1-1,-1 0 1,1 0-1,0-1 1,0 1-1,0 0 1,-1 0-1,1-1 1,0 1-1,0 0 1,0-1-1,0 1 1,0 0 0,0-1-1,-1 1 1,1 0-1,0-1 1,0 1-1,0 0 1,0 0-1,0-1 1,0 1-1,0 0 1,1-1-1,-1 1 1,0 0-1,0-1 1,0 1 0,0 0-1,0-1 1,0 1-1,1 0 1,-1 0-1,0-1 1,1 1-1,17-17 2620,196-54 256,-51 19-2679,-122 34-248,-30 13-1,1-1-1,0 2 1,0-1-1,0 2 1,0-1-1,23-2 1,-35 7-42,1-1 1,0 0 0,0 0-1,-1 0 1,1 1 0,0-1-1,-1 0 1,1 0 0,-1 1-1,1-1 1,0 1 0,-1-1-1,1 1 1,-1-1 0,1 1-1,-1-1 1,1 1 0,-1-1-1,1 1 1,-1 0 0,0-1 0,1 1-1,-1-1 1,0 1 0,0 0-1,1-1 1,-1 1 0,0 0-1,0 0 1,0-1 0,0 1-1,0 1 1,1 29 483,-2-21-249,-2 32 496,-2-1 1,-1 0-1,-3 0 0,-1-1 0,-19 48 1,15-48-731,1 0 0,3 0 0,1 1 1,1 0-1,-1 53 0,9-89-494,-1 1 1,1 0-1,0-1 1,1 1-1,0 0 0,0-1 1,0 1-1,0-1 1,1 1-1,0-1 0,0 0 1,1 1-1,3 6 1,19 12-6342</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19.724"/>
    </inkml:context>
    <inkml:brush xml:id="br0">
      <inkml:brushProperty name="width" value="0.025" units="cm"/>
      <inkml:brushProperty name="height" value="0.025" units="cm"/>
    </inkml:brush>
  </inkml:definitions>
  <inkml:trace contextRef="#ctx0" brushRef="#br0">0 41 14542,'0'0'5093,"58"19"-4261,-17-19-671,4 0-65,3-5-289,-4-3-639,-5-1-97,-4-1-833,-9-3-1569,-9-2-3203</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0.065"/>
    </inkml:context>
    <inkml:brush xml:id="br0">
      <inkml:brushProperty name="width" value="0.025" units="cm"/>
      <inkml:brushProperty name="height" value="0.025" units="cm"/>
    </inkml:brush>
  </inkml:definitions>
  <inkml:trace contextRef="#ctx0" brushRef="#br0">0 8 13901,'0'0'748,"13"-2"-636,6-1 96,-1 2 1,1 0 0,-1 0-1,1 2 1,-1 0 0,1 2-1,-1 0 1,0 1 0,0 0-1,22 9 1,-35-10-198,0-1 0,0 1 0,0 0 0,-1 0-1,1 1 1,-1-1 0,0 1 0,0 0 0,0 0 0,-1 1 0,1-1 0,-1 1-1,5 8 1,-7-10 64,0 0 1,0 0-1,-1 1 0,1-1 1,-1 0-1,1 0 0,-1 0 0,0 0 1,-1 1-1,1-1 0,0 0 0,-1 0 1,0 0-1,1 0 0,-1 0 0,-1 0 1,1 0-1,0 0 0,-1 0 0,1 0 1,-1 0-1,0-1 0,0 1 0,0-1 1,-4 4-1,-20 21 248,-1-1 1,-1-1-1,-2-1 1,-34 21-1,37-32-4182,6-10-5953</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2.953"/>
    </inkml:context>
    <inkml:brush xml:id="br0">
      <inkml:brushProperty name="width" value="0.025" units="cm"/>
      <inkml:brushProperty name="height" value="0.025" units="cm"/>
    </inkml:brush>
  </inkml:definitions>
  <inkml:trace contextRef="#ctx0" brushRef="#br0">1 67 10410,'0'0'14280,"2"11"-13837,4 29 34,-2-11 526,14 55-1,-17-83-968,-1 0 0,0 0 0,1 1 0,-1-1 0,1 0-1,-1 0 1,1 0 0,0 0 0,0 0 0,-1 0-1,1 0 1,0-1 0,0 1 0,0 0 0,0 0 0,0-1-1,0 1 1,0 0 0,0-1 0,0 1 0,0-1-1,0 1 1,0-1 0,1 0 0,-1 0 0,0 1 0,0-1-1,0 0 1,0 0 0,1 0 0,-1 0 0,0 0-1,0 0 1,0-1 0,1 1 0,-1 0 0,0 0 0,0-1-1,0 1 1,0-1 0,0 1 0,0-1 0,0 0 0,0 1-1,0-1 1,0 0 0,0 0 0,1-1 0,7-5 168,-1 1 0,0-2 1,0 1-1,7-10 1,7-12-41,24-42 0,1-2 699,-42 135-242,-11-16-419,4-39-186,1 0 0,0 0 0,0 1 1,1-1-1,-1 0 0,3 15 0,-2-22-10,1 0 1,-1 1 0,1-1-1,-1 0 1,1 1-1,-1-1 1,1 0-1,0 1 1,-1-1-1,1 0 1,-1 0-1,1 0 1,-1 1-1,1-1 1,0 0-1,-1 0 1,1 0-1,0 0 1,-1 0-1,1 0 1,-1 0-1,1-1 1,0 1-1,-1 0 1,1 0-1,-1 0 1,1 0-1,0-1 1,-1 1-1,1 0 1,-1-1-1,1 1 1,-1 0-1,1-1 1,-1 1-1,0-1 1,1 1-1,0-1 1,21-15 155,82-87-108,-44 40-61,-59 62 9,-1 0 0,1 0 0,0 0 0,0 0 0,-1 1 0,1-1 0,0 0 0,0 0 0,0 1 0,0-1 0,0 1 0,0-1 0,0 1 0,0-1 0,1 1 0,-1-1 0,0 1 0,0 0 0,0 0 0,0 0 0,1-1 0,-1 1 0,0 0 0,2 1 0,-2 0 0,0-1 0,0 1 0,0 0 0,0 0 0,0 0 0,-1 0 0,1 0 0,0 0 0,0 0 0,-1 0 0,1 0 0,-1 1 0,1-1 0,-1 0 0,1 0 0,-1 1 0,0-1 0,1 2 0,1 12 0,-1 1 0,-1-1 0,0 16 0,-1-17 0,1 26-3569,0 21-8584</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3.342"/>
    </inkml:context>
    <inkml:brush xml:id="br0">
      <inkml:brushProperty name="width" value="0.025" units="cm"/>
      <inkml:brushProperty name="height" value="0.025" units="cm"/>
    </inkml:brush>
  </inkml:definitions>
  <inkml:trace contextRef="#ctx0" brushRef="#br0">1 231 11371,'0'0'12294,"13"4"-10308,-2-2-1699,-1 1 0,1-2-1,0 0 1,-1 0 0,1-1 0,0 0 0,0 0-1,-1-2 1,1 1 0,14-5 0,251-83 1960,-146 43-2118,178-37-1,-209 69-416,-90 13 35,-1 0 1,0 1-1,0 0 1,1 1-1,-1 0 0,0 0 1,0 0-1,0 1 1,14 6-1,-6 4-2292,-12-2-5747</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4.050"/>
    </inkml:context>
    <inkml:brush xml:id="br0">
      <inkml:brushProperty name="width" value="0.025" units="cm"/>
      <inkml:brushProperty name="height" value="0.025" units="cm"/>
    </inkml:brush>
  </inkml:definitions>
  <inkml:trace contextRef="#ctx0" brushRef="#br0">95 1 14862,'0'0'5440,"-3"8"-3673,2-7-1541,-18 44 1774,18-42-1951,0 0 0,0-1 0,0 1 0,0-1-1,0 1 1,1 0 0,-1 0 0,1-1 0,0 1 0,0 0 0,0 0 0,0-1 0,0 1 0,1 0 0,-1 0 0,1-1 0,0 4 0,4-5-67,0 1 0,0-1 0,0 0 0,0 0 0,0 0 0,0-1 0,1 1 1,-1-1-1,0-1 0,0 1 0,5-2 0,7 1-77,-15 1 91,1 0 0,-1 0 0,0 0 0,0 0 0,1 1 0,-1-1 1,0 0-1,0 1 0,0 0 0,0-1 0,0 1 0,0 0 0,0 0 0,0 0 0,0 1 0,0-1 0,0 0 0,-1 1 0,1-1 0,0 1 0,2 3 0,-3-3 61,0 1 0,0 0 0,0 0 0,0 0 0,0 0 0,-1 0 0,1 0 0,-1 0 0,0 0-1,0 0 1,0 1 0,0-1 0,0 0 0,-1 0 0,1 0 0,-2 3 0,0-1 115,0 1 0,-1-1 0,1 0 1,-1 0-1,0-1 0,-1 1 0,1 0 0,-1-1 0,0 0 1,0 0-1,0 0 0,0-1 0,-1 1 0,1-1 0,-1 0 1,-8 4-1,6-3-164,-1 0 0,1-1 1,-1 0-1,1-1 0,-1 1 1,0-1-1,0-1 0,0 0 1,0 0-1,0 0 1,-9-1-1,16 0-232,0-1 1,0 1-1,0 0 0,0 0 0,0-1 1,0 1-1,0-1 0,0 1 1,0-1-1,0 1 0,0-1 1,0 0-1,1 1 0,-1-1 1,0 0-1,0 0 0,1 1 1,-1-1-1,1 0 0,-1 0 1,1 0-1,-1 0 0,1 0 0,-1 0 1,0-2-1,-3-17-6387,3 16 4966,-3-22-12705</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4.507"/>
    </inkml:context>
    <inkml:brush xml:id="br0">
      <inkml:brushProperty name="width" value="0.025" units="cm"/>
      <inkml:brushProperty name="height" value="0.025" units="cm"/>
    </inkml:brush>
  </inkml:definitions>
  <inkml:trace contextRef="#ctx0" brushRef="#br0">1 8 6438,'0'0'21049,"3"9"-20563,4 17-79,-1 1 0,-2 1-1,-1-1 1,-1 1 0,-1-1 0,-4 46-1,1-27 349,6 77-1,-4-123-751,0 0-1,0 0 1,0 0 0,0 0-1,0 0 1,0 0-1,0 0 1,0 1 0,0-1-1,0 0 1,0 0-1,0 0 1,0 0 0,0 0-1,-1 0 1,1 1-1,0-1 1,0 0 0,0 0-1,0 0 1,1 0-1,-1 0 1,0 0 0,0 1-1,0-1 1,0 0-1,0 0 1,0 0 0,0 0-1,0 0 1,0 0-1,0 1 1,0-1-1,0 0 1,0 0 0,0 0-1,1 0 1,-1 0-1,0 0 1,0 0 0,0 0-1,0 0 1,0 0-1,0 0 1,0 1 0,1-1-1,-1 0 1,0 0-1,0 0 1,0 0 0,0 0-1,0 0 1,0 0-1,1 0 1,-1 0 0,0 0-1,0 0 1,0 0-1,0 0 1,0 0 0,0 0-1,1-1 1,-1 1-1,0 0 1,0 0 0,0 0-1,0 0 1,6-13 135,4-20-15,13-102-123,-17 88 0,24-89 0,-29 133 0,0-1 0,0 1 0,0 0 0,1 0 0,-1 0 0,1 0 0,0 0 0,0 0 0,0 0 0,0 1 0,0-1 0,0 1 0,1-1 0,-1 1 0,1 0 0,0 0 0,0 0 0,0 0 0,0 1 0,0-1 0,0 1 0,0-1 0,0 1 0,0 0 0,1 1 0,-1-1 0,0 0 0,1 1 0,-1 0 0,1 0 0,-1 0 0,0 0 0,1 0 0,-1 1 0,1 0 0,-1-1 0,0 1 0,4 2 0,-2-1 0,0 0 0,0 0 0,-1 0 0,1 1 0,0 0 0,-1 0 0,0 0 0,0 0 0,0 1 0,0 0 0,0 0 0,-1 0 0,1 0 0,-1 0 0,0 1 0,-1-1 0,1 1 0,-1 0 0,0 0 0,0 0 0,0 0 0,-1 0 0,0 0 0,1 6 0,-2-6 0,0 0 0,0 0 0,-1 0 0,0 0 0,0 0 0,0 0 0,0 0 0,-1 0 0,0 0 0,0-1 0,0 1 0,-1-1 0,1 0 0,-1 1 0,0-1 0,0 0 0,-1-1 0,1 1 0,-1 0 0,0-1 0,0 0 0,0 0 0,0 0 0,-9 4 0,3-2 0,-1 0 0,0 0 0,0-2 0,0 1 0,-1-1 0,1-1 0,-1 0 0,0 0 0,-19-1 0,30-1-110,0 0-1,-1 0 1,1 0 0,0 0-1,-1-1 1,1 1 0,0 0-1,-1-1 1,1 1 0,0-1-1,0 1 1,-1-1 0,1 0-1,0 1 1,0-1 0,0 0-1,0 0 1,0 0 0,0 0-1,0 0 1,0 0 0,1 0-1,-1 0 1,0 0 0,0 0 0,0-3-1,0 2-387,1 0-1,-1 0 1,1-1-1,0 1 1,-1 0-1,1 0 1,0-1-1,0 1 1,1 0-1,-1-1 1,0 1 0,1 0-1,0 0 1,-1 0-1,2-4 1,10-13-11802</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7.063"/>
    </inkml:context>
    <inkml:brush xml:id="br0">
      <inkml:brushProperty name="width" value="0.025" units="cm"/>
      <inkml:brushProperty name="height" value="0.025" units="cm"/>
    </inkml:brush>
  </inkml:definitions>
  <inkml:trace contextRef="#ctx0" brushRef="#br0">0 0 5605,'3'0'10602,"0"0"-8616,-3 9-929,3 8 897,-2 2-513,2 6-640,2 2-256,-4-2-353,1 1-128,-2-3 0,0-5-64,0 0 32,0-1-224,0-3-961,0-2-1378,-9-3-1376,-2-7-1763</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7.486"/>
    </inkml:context>
    <inkml:brush xml:id="br0">
      <inkml:brushProperty name="width" value="0.025" units="cm"/>
      <inkml:brushProperty name="height" value="0.025" units="cm"/>
    </inkml:brush>
  </inkml:definitions>
  <inkml:trace contextRef="#ctx0" brushRef="#br0">0 79 13869,'0'0'3491,"2"-8"-667,-2 5-2628,0 0 0,1-1 0,0 1 0,-1 0 0,1 1 0,0-1 0,1 0 0,-1 0 0,0 0 0,1 1 0,0-1 0,-1 0 0,1 1 0,0 0 0,0-1 0,1 1 0,-1 0 0,0 0-1,1 0 1,-1 0 0,1 1 0,0-1 0,-1 1 0,1-1 0,0 1 0,0 0 0,0 0 0,0 0 0,0 1 0,0-1 0,0 1 0,0 0 0,4 0 0,5-2 72,0 0 1,0 2-1,0-1 1,0 2 0,13 1-1,-23-2-255,0 1 1,0-1-1,1 1 0,-1-1 0,0 1 0,0 0 1,0 0-1,0 0 0,0 0 0,0 0 1,0 0-1,0 1 0,0-1 0,0 1 0,-1-1 1,1 1-1,-1 0 0,1-1 0,-1 1 0,0 0 1,1 0-1,-1 0 0,0 0 0,0 0 0,-1 0 1,1 1-1,0-1 0,-1 0 0,1 0 1,-1 0-1,0 1 0,1-1 0,-1 3 0,0 0 50,0-1 1,0 0-1,0 1 0,-1-1 0,1 0 0,-1 0 0,0 0 0,0 1 0,-1-1 0,1 0 0,-1 0 0,0-1 1,0 1-1,0 0 0,0 0 0,-1-1 0,0 0 0,1 1 0,-1-1 0,0 0 0,-6 4 0,15-11-184,0 1-1,1 0 0,-1 0 0,1 0 1,0 1-1,0 0 0,0 1 0,0-1 1,0 1-1,13 0 0,-18 1 118,1 0-1,-1 0 1,0 0-1,0 0 1,1 1-1,-1-1 1,0 1-1,0-1 1,1 1-1,-1 0 1,0 0-1,0 0 1,0 0-1,0 0 1,0 0-1,0 0 1,-1 1-1,1-1 1,0 1-1,0 0 1,-1-1-1,0 1 1,1 0-1,-1 0 1,0 0-1,1 0 1,-1 0-1,0 0 1,-1 0-1,1 0 1,0 0-1,-1 1 1,1-1-1,-1 0 1,0 0-1,1 5 1,-2 1 115,0 0 0,0 1 0,-1-1 0,0 0 1,0 0-1,-1 0 0,0 0 0,-1 0 0,0-1 0,0 0 0,0 1 1,-1-1-1,0-1 0,0 1 0,-1-1 0,0 0 0,-8 7 0,1-2 137,-1 1-1,0-2 0,-1 0 0,0 0 0,0-1 0,-1-1 0,-22 7 0,37-14-311,-1 0 0,0 0-1,1 0 1,-1-1 0,0 1 0,1 0-1,-1-1 1,0 0 0,0 1 0,1-1-1,-1 0 1,0 0 0,0 0 0,0 0 0,1 0-1,-1 0 1,0-1 0,0 1 0,1 0-1,-1-1 1,0 0 0,0 1 0,1-1-1,-1 0 1,1 0 0,-1 0 0,1 0-1,-1 0 1,1 0 0,-2-2 0,1-1-401,1 0 0,0 1 0,0-1 1,1 0-1,-1 0 0,1 0 0,0 0 0,0 1 0,0-1 1,0 0-1,1 0 0,-1 0 0,3-6 0,6-19-10895</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33.037"/>
    </inkml:context>
    <inkml:brush xml:id="br0">
      <inkml:brushProperty name="width" value="0.025" units="cm"/>
      <inkml:brushProperty name="height" value="0.025" units="cm"/>
    </inkml:brush>
  </inkml:definitions>
  <inkml:trace contextRef="#ctx0" brushRef="#br0">612 131 6342,'0'0'6139,"-6"-9"-4895,3 4-1068,0 1 0,0 0 0,-1-1 1,1 1-1,-1 0 0,0 1 0,0-1 0,0 1 0,-1-1 1,1 1-1,-1 1 0,0-1 0,1 1 0,-1-1 0,-1 1 1,1 1-1,0-1 0,0 1 0,0 0 0,-1 0 0,1 0 1,-10 1-1,-2 1-19,0 1 0,0 1 1,1 1-1,-1 0 0,1 1 0,0 0 0,0 2 1,0 0-1,1 1 0,0 0 0,-26 19 1,12-4 116,0 1-1,2 1 1,0 1 0,-33 43 0,43-47-83,1 0 0,1 2 0,-13 24 0,24-39-161,0 0 0,0 0 0,1 0-1,0 1 1,1-1 0,0 1 0,0 0 0,1 0 0,0-1 0,1 1 0,0 0 0,2 10 0,-1-16-28,0 0-1,0 0 0,0 0 1,1 0-1,0-1 0,0 1 0,0-1 1,0 1-1,0-1 0,1 0 1,0 0-1,-1 0 0,1 0 0,0 0 1,1-1-1,-1 1 0,0-1 1,1 0-1,-1 0 0,1 0 1,0 0-1,-1-1 0,1 1 0,0-1 1,7 1-1,9 2 46,0-1 0,-1-1 1,38-1-1,-49-1-24,30-1 23,-1-2 0,1-2 0,-1-2 0,0-1 1,0-1-1,-1-3 0,0 0 0,38-21 0,-36 14-24,1-3-1,-2-1 1,-1-1-1,-2-2 1,0-2-1,55-57 1,-77 72 9,-1-1 1,-1 0 0,0-1 0,-1 0-1,0 0 1,-1-1 0,9-29 0,-15 40 3,0 1 0,-1-1 0,0 1 0,0-1 1,0 0-1,-1 0 0,1 1 0,-1-1 0,0 0 0,-1 0 1,1 1-1,-1-1 0,0 0 0,0 1 0,-1-1 0,1 0 1,-1 1-1,0 0 0,0-1 0,0 1 0,-1 0 1,1 0-1,-1 0 0,0 0 0,0 1 0,-1-1 0,1 1 1,-1 0-1,0 0 0,0 0 0,0 1 0,-7-5 0,-4 1 23,1 0-1,-1 1 0,-1 0 0,1 1 1,0 1-1,-1 0 0,0 1 0,0 1 1,1 1-1,-1 0 0,0 1 0,0 1 1,-17 3-1,-18 7-1565,1 2 1,-78 32 0,81-28-3618</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0.779"/>
    </inkml:context>
    <inkml:brush xml:id="br0">
      <inkml:brushProperty name="width" value="0.025" units="cm"/>
      <inkml:brushProperty name="height" value="0.025" units="cm"/>
    </inkml:brush>
  </inkml:definitions>
  <inkml:trace contextRef="#ctx0" brushRef="#br0">145 0 15791,'0'0'2210,"-5"60"-1505,-13-17 256,-1 7 320,-1 4-32,0 2-256,0 0-641,5-4-288,3-4-128,8-8-512,1-8 31,3-11 129,0-5-65,0-6-608,0-7-800,0-11-3589,-9-13 770</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1.105"/>
    </inkml:context>
    <inkml:brush xml:id="br0">
      <inkml:brushProperty name="width" value="0.025" units="cm"/>
      <inkml:brushProperty name="height" value="0.025" units="cm"/>
    </inkml:brush>
  </inkml:definitions>
  <inkml:trace contextRef="#ctx0" brushRef="#br0">0 125 14734,'0'0'7698,"9"-5"-7090,19-6-408,0 0 0,32-7 0,-28 10-104,-1-2-1,54-25 1,-67 24 18,-15 9-144,-1 0 0,1 0 0,0 1 0,0-1 0,1 1 0,-1-1 0,0 1 0,6-1 0,-8 2 5,0 0 0,0 0-1,0 1 1,0-1 0,0 1 0,0-1-1,-1 0 1,1 1 0,0 0 0,0-1-1,0 1 1,0-1 0,-1 1 0,1 0-1,0 0 1,-1-1 0,1 1-1,0 0 1,-1 0 0,1 0 0,-1 0-1,1 0 1,-1 0 0,0 0 0,1 0-1,-1 0 1,0 0 0,0 0 0,0 0-1,0 0 1,1 0 0,-1 0 0,-1 1-1,6 29-295,-3-10 421,2 0 1,8 30-1,9-10-2229,-19-38 1555,1 0 1,-1 0-1,1-1 1,0 1-1,-1-1 1,1 1-1,0-1 1,1 0-1,4 2 1,26 7-10900</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8.666"/>
    </inkml:context>
    <inkml:brush xml:id="br0">
      <inkml:brushProperty name="width" value="0.025" units="cm"/>
      <inkml:brushProperty name="height" value="0.025" units="cm"/>
    </inkml:brush>
  </inkml:definitions>
  <inkml:trace contextRef="#ctx0" brushRef="#br0">55 0 5093,'0'0'15428,"-8"11"-13437,2-2-1683,1 0 1,-1 0-1,2 0 0,-1 1 0,1 0 1,1 0-1,-1 0 0,2 0 1,0 1-1,0-1 0,0 13 0,1-4 97,1 64 1108,0-79-1469,1 1 1,-1-1 0,1 0-1,0 1 1,0-1 0,1 0-1,-1 0 1,1 1 0,0-1-1,0-1 1,0 1 0,0 0-1,1 0 1,0-1 0,3 4-1,-4-5-13,0-1 1,0 0-1,0 0 0,0 0 0,0 0 0,0-1 0,0 1 1,0 0-1,1-1 0,-1 0 0,0 1 0,0-1 0,1 0 0,-1 0 1,0 0-1,0-1 0,0 1 0,1-1 0,-1 1 0,0-1 1,0 1-1,0-1 0,0 0 0,0 0 0,0 0 0,0 0 0,0-1 1,0 1-1,0 0 0,-1-1 0,4-3 0,5-4 262,-1 0-1,0-1 1,14-20 0,-6 6 58,-2-1 0,0-1 0,-1 0 1,10-30-1,-24 56-351,0 0 0,0-1 0,0 1 0,0 0 0,0 0 0,0 0 0,0-1 0,0 1 0,0 0 0,0 0 0,0 0 0,0-1 0,0 1 0,0 0 0,0 0 0,0 0 0,0 0 0,0-1 0,0 1 0,0 0 0,0 0 0,0 0 0,0-1 0,0 1 0,0 0 0,1 0 0,-1 0 0,0 0 0,0-1 0,0 1 0,0 0 0,0 0 0,1 0 0,-1 0 0,0 0 0,0 0 0,0 0 0,0-1 0,1 1 0,-1 0 0,0 0 0,0 0 0,0 0 0,1 0 0,-1 0 0,0 0 0,0 0 0,0 0 0,0 0 0,1 0 0,-1 0 0,0 0 0,0 0 0,0 0 0,1 0 0,-1 0 0,0 0 0,0 1 0,0-1 0,1 0 0,3 17 0,-2 26 0,-2-24 0,-1-12 0,1 1 0,0-1 0,0 0 0,1 0 0,3 13 0,-4-19 0,0-1 0,1 1 0,-1-1 0,1 1 0,-1-1 0,1 0 0,0 1 0,-1-1 0,1 0 0,-1 0 0,1 1 0,0-1 0,-1 0 0,1 0 0,0 0 0,-1 0 0,1 0 0,0 0 0,-1 0 0,1 0 0,0 0 0,-1 0 0,1 0 0,0 0 0,-1 0 0,1 0 0,-1-1 0,1 1 0,0 0 0,-1 0 0,1-1 0,-1 1 0,1 0 0,0-1 0,-1 1 0,1-1 0,-1 1 0,0-1 0,1 1 0,-1-1 0,1 0 0,26-23 0,-26 23 0,38-40 0,-17 17 0,42-35 0,-63 58 0,0 0 0,0 1 0,0-1 0,0 0 0,0 0 0,0 1 0,0-1 0,0 1 0,0-1 0,0 1 0,0-1 0,0 1 0,0 0 0,0-1 0,0 1 0,1 0 0,-1 0 0,0 0 0,0 0 0,0 0 0,0 0 0,1 0 0,-1 0 0,0 1 0,0-1 0,0 0 0,0 1 0,0-1 0,0 1 0,2 0 0,-1 1 0,0 0 0,0 0 0,-1 1 0,1-1 0,-1 1 0,1-1 0,-1 1 0,0-1 0,0 1 0,0 0 0,0-1 0,0 4 0,3 13 0,-1 0 0,0 34 0,-3-51 0,1 12-969,-1 15-5435,0-29 6134,0 1 0,0 0 0,0-1 0,0 1 0,-1 0 0,1-1 0,0 1 0,-1-1 0,1 1 0,0-1 0,-1 1 0,1 0 0,0-1 0,-1 1 0,1-1 0,-1 1 0,1-1-1,-1 0 1,1 1 0,-1-1 0,0 0 0,1 1 0,-1-1 0,1 0 0,-1 1 0,0-1 0,1 0 0,-1 0 0,0 0 0,1 0 0,-1 0 0,0 0 0,0 0 0,-10 0-14534</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9.040"/>
    </inkml:context>
    <inkml:brush xml:id="br0">
      <inkml:brushProperty name="width" value="0.025" units="cm"/>
      <inkml:brushProperty name="height" value="0.025" units="cm"/>
    </inkml:brush>
  </inkml:definitions>
  <inkml:trace contextRef="#ctx0" brushRef="#br0">0 155 16496,'0'0'10153,"8"5"-8727,-3-2-1288,-1-1 1,0 1 0,1-1 0,-1-1 0,1 1 0,0-1 0,0 1-1,-1-1 1,1 0 0,0-1 0,0 1 0,8-1 0,0-2 126,1 0 1,-1 0 0,0-1-1,19-7 1,142-56 687,42-14-1292,-158 66-2274,-21 16-7196</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29.612"/>
    </inkml:context>
    <inkml:brush xml:id="br0">
      <inkml:brushProperty name="width" value="0.025" units="cm"/>
      <inkml:brushProperty name="height" value="0.025" units="cm"/>
    </inkml:brush>
  </inkml:definitions>
  <inkml:trace contextRef="#ctx0" brushRef="#br0">58 129 8456,'0'0'15369,"3"9"-14104,33 129 4024,-26-86-5096,-2 0-1,-3 0 1,-1 0-1,-8 97 1,-3-129-397,-6-19-662,11-2 753,0-1-1,-1 0 1,1 1 0,0-1 0,0 0-1,0 0 1,0 0 0,1 0-1,-1-1 1,0 1 0,-1-4 0,-11-26-40,1 0 1,2-2 0,2 1-1,0-1 1,3 0-1,0-1 1,3 1 0,0-1-1,3 0 1,5-52-1,-4 74 324,1 0 0,0 1-1,1-1 1,1 1-1,0 0 1,1 0-1,0 1 1,10-18-1,-11 23-109,-1 1 0,1-1-1,0 1 1,0 1-1,1-1 1,-1 0-1,1 1 1,0 0-1,0 0 1,1 1-1,-1-1 1,1 1-1,0 0 1,0 1 0,0-1-1,0 1 1,0 0-1,10-1 1,-6 2-72,-1 0 1,1 1-1,-1 1 1,1-1-1,-1 2 1,1-1-1,-1 1 1,0 1-1,0-1 1,0 1-1,0 1 1,0 0-1,0 0 0,11 9 1,-17-11 44,1 1 1,-1 0-1,0 0 1,0 0-1,0 0 0,0 0 1,0 1-1,-1-1 1,0 1-1,0 0 0,0 0 1,0-1-1,0 2 1,-1-1-1,1 0 0,-1 0 1,0 0-1,-1 1 1,1-1-1,-1 0 0,0 0 1,0 1-1,0-1 1,0 1-1,-1-1 0,0 0 1,0 0-1,0 1 1,0-1-1,-1 0 0,1 0 1,-1 0-1,0-1 1,-3 5-1,-2 3 48,0-1 0,-1 0-1,0 0 1,-1 0 0,0-1 0,0-1-1,-1 1 1,0-1 0,-1-1 0,0 0-1,0-1 1,0 0 0,-1 0 0,0-2 0,0 1-1,0-1 1,0-1 0,-1 0 0,0-1-1,1 0 1,-18-1 0,29-1-264,-1 0 1,1 0-1,-1-1 1,1 1-1,-1-1 0,1 1 1,-1-1-1,1 0 1,-1 0-1,1 1 0,0-1 1,-1 0-1,1 0 1,0 0-1,0 0 0,0-1 1,0 1-1,0 0 1,0 0-1,0-1 0,0 1 1,0 0-1,1-1 1,-1 1-1,0-1 0,1 1 1,-1-1-1,1 1 1,0-1-1,0 1 0,-1-1 1,1 0-1,0 1 1,0-1-1,0 1 0,1-1 1,-1 0-1,0 1 1,1-1-1,-1 1 0,1-1 1,-1 1-1,1-1 1,-1 1-1,1 0 0,0-1 1,0 1-1,0 0 1,0-1-1,0 1 0,0 0 1,0 0-1,0 0 0,3-2 1,15-6-4736,2 1-1830</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30.271"/>
    </inkml:context>
    <inkml:brush xml:id="br0">
      <inkml:brushProperty name="width" value="0.025" units="cm"/>
      <inkml:brushProperty name="height" value="0.025" units="cm"/>
    </inkml:brush>
  </inkml:definitions>
  <inkml:trace contextRef="#ctx0" brushRef="#br0">0 498 15887,'0'0'9214,"7"-10"-7623,42-70-72,-3-2-1,-3-2 1,48-139 0,-91 222-1519,0 0 0,0 0 0,0 0 0,0 1 0,1-1 0,-1 0 0,0 0 0,0 0 0,1 1 0,-1-1 0,1 0 0,-1 0 0,1 1 0,-1-1 0,1 0 0,-1 1 0,1-1 0,-1 0 0,1 1 0,0-1 0,-1 1 0,1-1 0,0 1 0,0-1 0,1 0 0,6 20 0,-2 52 0,-6-62 0,0 144 0,-2-94 0,10 103 0,1-123 67,-9-38-87,0 0-1,1 0 1,-1 1 0,1-1 0,-1 0-1,1 0 1,-1 1 0,1-1 0,0 0-1,0 0 1,-1 0 0,1 0 0,0 0 0,0 0-1,0 0 1,0 0 0,0-1 0,0 1-1,0 0 1,1-1 0,-1 1 0,0 0 0,0-1-1,0 0 1,3 1 0,-5-4-5277,-7-12 2266,-9-6-2004,-1 2 1,-29-25-1,-20-20 1349,39 29 6843,6-5 4484,22 38-7286,-1 1 0,1-1 0,-1 1-1,1 0 1,-1-1 0,1 1 0,0-1-1,0 1 1,0-1 0,0 1 0,0-1-1,0 1 1,0 0 0,0-1 0,0 1-1,1-1 1,-1 1 0,1-1 0,-1 1-1,1 0 1,0-1 0,-1 1 0,2-2-1,0 1-44,1 0 0,-1-1-1,1 1 1,-1 0 0,1 0 0,0 1-1,-1-1 1,1 1 0,0-1-1,5-1 1,10-2-343,1 0 0,0 1 0,21-1 0,-16 2 240,-22 2-288,52-9-2966,-19 0-3466,6-6-9844</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4.393"/>
    </inkml:context>
    <inkml:brush xml:id="br0">
      <inkml:brushProperty name="width" value="0.025" units="cm"/>
      <inkml:brushProperty name="height" value="0.025" units="cm"/>
    </inkml:brush>
  </inkml:definitions>
  <inkml:trace contextRef="#ctx0" brushRef="#br0">1 31 18610,'0'0'7879,"51"-25"-8167,-34 23-1986,2-1-2563,-1 2-2818</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4:34.192"/>
    </inkml:context>
    <inkml:brush xml:id="br0">
      <inkml:brushProperty name="width" value="0.025" units="cm"/>
      <inkml:brushProperty name="height" value="0.025" units="cm"/>
    </inkml:brush>
  </inkml:definitions>
  <inkml:trace contextRef="#ctx0" brushRef="#br0">606 159 5317,'4'-9'2611,"-1"3"-2731,1-3 1337,0-1-1,-1 0 0,0 0 1,4-20-1,-7 28-973,1 0 0,-1 0 1,0-1-1,0 1 0,0 0 0,0 0 0,0 0 0,-1-1 0,1 1 0,-1 0 0,1 0 0,-1 0 0,0 0 0,0 0 0,0 0 0,0 0 0,0 0 0,0 0 0,0 0 0,-1 1 1,1-1-1,-1 0 0,1 1 0,-1-1 0,0 1 0,1 0 0,-1 0 0,0-1 0,0 1 0,0 0 0,0 0 0,0 1 0,-2-2 0,-14-2-9,0 0 0,0 1 0,0 1-1,0 1 1,0 0 0,0 1 0,0 1-1,0 1 1,0 1 0,0 0 0,1 1 0,-1 1-1,1 1 1,0 0 0,-20 11 0,13-4-126,1 0 1,0 2-1,1 1 1,0 0-1,1 2 1,1 0 0,1 1-1,1 2 1,-24 33-1,34-42 41,0 0-1,1 1 0,1 0 1,0 0-1,1 0 1,0 1-1,1 0 0,0 0 1,-1 15-1,4-24-110,1 1 1,-1-1-1,1 0 0,0 0 0,1 1 0,-1-1 0,1 0 0,0 0 0,0 0 1,1 0-1,-1 0 0,1 0 0,0 0 0,1 0 0,-1-1 0,1 1 1,0-1-1,0 0 0,0 0 0,1 0 0,-1 0 0,1 0 0,0-1 0,0 0 1,0 1-1,1-2 0,6 5 0,2-2-26,0 0-1,0-1 1,1 0 0,0-1 0,-1 0-1,1-1 1,0-1 0,27-1-1,-4-2 38,0-1-1,43-11 1,-26 3-14,1-3 1,-2-1 0,0-4-1,-1-1 1,81-46-1,-121 58 107,-1 0-1,0-1 0,0 0 1,-1 0-1,-1-1 0,1-1 1,-2 0-1,1 0 0,8-17 1,-14 24-97,-1 0 0,1-1 0,-1 1 1,0-1-1,-1 1 0,1-1 0,-1 1 1,0-1-1,0 0 0,0 0 0,-1 0 1,0 0-1,0 1 0,0-1 0,0 0 1,-1 0-1,0 0 0,0 1 0,0-1 1,0 0-1,-1 1 0,0-1 0,0 1 1,0-1-1,-1 1 0,1 0 0,-1 0 1,0 0-1,-6-6 0,2 3-224,-1 1-1,0-1 1,-1 2-1,1-1 1,-1 1 0,0 0-1,0 1 1,-1 0 0,1 0-1,-1 1 1,0 1-1,0-1 1,0 2 0,0-1-1,0 1 1,-1 1 0,1 0-1,0 0 1,0 1-1,0 1 1,-15 3 0,9-1-272,-1 1 0,1 1 0,1 1 0,-1 0 1,1 1-1,0 0 0,1 1 0,0 1 1,0 1-1,1-1 0,1 2 0,-12 13 0,0 3-4316,5-4-2600</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2.253"/>
    </inkml:context>
    <inkml:brush xml:id="br0">
      <inkml:brushProperty name="width" value="0.025" units="cm"/>
      <inkml:brushProperty name="height" value="0.025" units="cm"/>
    </inkml:brush>
  </inkml:definitions>
  <inkml:trace contextRef="#ctx0" brushRef="#br0">0 135 10730,'0'0'5477,"21"-16"-5252,3-3-161,1-6-128,1-8-2467,1-9-2786</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4.554"/>
    </inkml:context>
    <inkml:brush xml:id="br0">
      <inkml:brushProperty name="width" value="0.025" units="cm"/>
      <inkml:brushProperty name="height" value="0.025" units="cm"/>
    </inkml:brush>
  </inkml:definitions>
  <inkml:trace contextRef="#ctx0" brushRef="#br0">0 1 15887,'0'0'2659,"34"48"-2435,-8-29-160,5 4 0,2 2-32,1 1-32,-1-1-128,0 3-673,-5-6-1057,-3 0-1217,-1 0-704,-2-4-3876</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4.896"/>
    </inkml:context>
    <inkml:brush xml:id="br0">
      <inkml:brushProperty name="width" value="0.025" units="cm"/>
      <inkml:brushProperty name="height" value="0.025" units="cm"/>
    </inkml:brush>
  </inkml:definitions>
  <inkml:trace contextRef="#ctx0" brushRef="#br0">1 1 12588,'0'0'1698,"49"47"-770,-24-32-351,0-5-449,-4-3-416,0-4-513,-4-2 96,-4-1 609,1 2 128,-2 2 128,0 0 257,3 4-193,4 1-192,4 2-1025,1 3-1601,2 0-737,1 2-2019</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5.272"/>
    </inkml:context>
    <inkml:brush xml:id="br0">
      <inkml:brushProperty name="width" value="0.025" units="cm"/>
      <inkml:brushProperty name="height" value="0.025" units="cm"/>
    </inkml:brush>
  </inkml:definitions>
  <inkml:trace contextRef="#ctx0" brushRef="#br0">0 0 4516,'0'0'5285,"53"46"-2530,-30-27-353,-1-1-768,-1-2-1090,0-2-448,0-3-64,-4 2-352,4-2-289,-1 0-319,1 4 351,4-2-224,-1 3-736,0-1-1186,-2 1-1697</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6.149"/>
    </inkml:context>
    <inkml:brush xml:id="br0">
      <inkml:brushProperty name="width" value="0.025" units="cm"/>
      <inkml:brushProperty name="height" value="0.025" units="cm"/>
    </inkml:brush>
  </inkml:definitions>
  <inkml:trace contextRef="#ctx0" brushRef="#br0">0 0 13293,'0'0'5669,"75"73"-5093,-37-42-383,6 4-97,6 0-64,0-2-609,1-1-1184,-1-2-866,-3-4-960,-5 0-1378</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6.507"/>
    </inkml:context>
    <inkml:brush xml:id="br0">
      <inkml:brushProperty name="width" value="0.025" units="cm"/>
      <inkml:brushProperty name="height" value="0.025" units="cm"/>
    </inkml:brush>
  </inkml:definitions>
  <inkml:trace contextRef="#ctx0" brushRef="#br0">0 1 4324,'0'0'5349,"70"86"-3619,-40-47-609,0-6-416,2-6-641,-2-4-801,0-6-1794,1-1-2433</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6.867"/>
    </inkml:context>
    <inkml:brush xml:id="br0">
      <inkml:brushProperty name="width" value="0.025" units="cm"/>
      <inkml:brushProperty name="height" value="0.025" units="cm"/>
    </inkml:brush>
  </inkml:definitions>
  <inkml:trace contextRef="#ctx0" brushRef="#br0">0 1 10698,'0'0'2210,"63"51"-704,-29-29-866,0-6-576,-4-2-224,-3-3-1666,-2 1-5316</inkml:trace>
  <inkml:trace contextRef="#ctx0" brushRef="#br0" timeOffset="1">722 500 9033,'0'0'7879,"54"44"-7238,-25-25-417,-1-3-128,0-4-256,-3-1-769,-4-3-224,0 0 640,-4 1 449,1 1-1089,-2 4-1057,5 3-1249,-1 1-1986</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7.211"/>
    </inkml:context>
    <inkml:brush xml:id="br0">
      <inkml:brushProperty name="width" value="0.025" units="cm"/>
      <inkml:brushProperty name="height" value="0.025" units="cm"/>
    </inkml:brush>
  </inkml:definitions>
  <inkml:trace contextRef="#ctx0" brushRef="#br0">1 0 11691,'0'0'4837,"51"52"-3140,-33-40-864,0-3-609,2 1-192,-1-3 0,2 0-32,-1 0-448,-2 0-897,-4 0-1634,-5 1-2274</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1.521"/>
    </inkml:context>
    <inkml:brush xml:id="br0">
      <inkml:brushProperty name="width" value="0.025" units="cm"/>
      <inkml:brushProperty name="height" value="0.025" units="cm"/>
    </inkml:brush>
  </inkml:definitions>
  <inkml:trace contextRef="#ctx0" brushRef="#br0">0 1 7431,'10'0'1783,"107"-1"-1336,264 9-3627,-88 8 2479,-99-17 3585,-96-8 3086,12-1-4381,108 17-6698,-128-3 2942,-45-2 395</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4.736"/>
    </inkml:context>
    <inkml:brush xml:id="br0">
      <inkml:brushProperty name="width" value="0.025" units="cm"/>
      <inkml:brushProperty name="height" value="0.025" units="cm"/>
    </inkml:brush>
  </inkml:definitions>
  <inkml:trace contextRef="#ctx0" brushRef="#br0">114 10 17424,'-8'9'1404,"-10"12"58,2 1-1,-17 28 0,27-40-1112,1-1 1,0 1 0,1 0-1,0 1 1,0-1-1,1 1 1,1 0 0,0-1-1,-1 21 1,2-29-328,1-1 0,0 1 0,0 0 0,1-1 0,-1 1 0,0-1 0,0 1 0,1 0 0,-1-1 0,1 1 0,0-1 1,-1 1-1,1-1 0,0 1 0,0-1 0,0 0 0,0 1 0,0-1 0,0 0 0,0 0 0,0 0 0,0 0 0,1 0 0,1 2 0,0-2 59,-1 0 0,1 0 0,0-1 0,0 1 1,0-1-1,0 1 0,0-1 0,0 0 0,0 0 0,0 0 0,0 0 0,5-2 0,-1 1 93,1-1-1,-1 0 0,0-1 1,0 0-1,0 0 1,0 0-1,0-1 0,-1 0 1,1 0-1,6-7 1,-6 3-47,-1 0 0,0-1 1,-1 0-1,0 0 0,-1 0 1,1-1-1,-2 1 0,1-1 0,-2 0 1,1 0-1,-1 0 0,-1 0 1,1-1-1,-2 1 0,0 0 1,0-1-1,0 1 0,-2 0 1,-2-14-1,4 23-253,-1-1 0,0 0-1,0 1 1,1-1 0,-1 1 0,0-1-1,0 1 1,0 0 0,0-1 0,-1 1-1,1 0 1,0 0 0,-1 0 0,1 0 0,0 0-1,-3-2 1,2 3-110,1-1 0,0 1-1,-1-1 1,1 1 0,0-1 0,-1 1 0,1 0-1,0 0 1,-1-1 0,1 1 0,-1 0-1,1 0 1,0 1 0,-1-1 0,1 0-1,-1 0 1,1 1 0,0-1 0,-1 1 0,1-1-1,0 1 1,0-1 0,-1 1 0,1 0-1,0 0 1,0-1 0,0 1 0,0 0 0,0 0-1,0 0 1,0 0 0,0 1 0,0-1-1,1 0 1,-1 0 0,0 0 0,1 1 0,-1-1-1,1 0 1,-1 1 0,1-1 0,-1 0-1,1 1 1,0-1 0,0 1 0,0-1 0,0 2-1,0 2-6745</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1.910"/>
    </inkml:context>
    <inkml:brush xml:id="br0">
      <inkml:brushProperty name="width" value="0.025" units="cm"/>
      <inkml:brushProperty name="height" value="0.025" units="cm"/>
    </inkml:brush>
  </inkml:definitions>
  <inkml:trace contextRef="#ctx0" brushRef="#br0">1 36 8776,'0'0'3396,"53"-8"-1827,-24 3-992,2 1-449,4-1-64,3 3 64,4-3 32,-1 2-160,5 3-160,4 0-1121,0 0-833,2-1-897,2-1-2627</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2.250"/>
    </inkml:context>
    <inkml:brush xml:id="br0">
      <inkml:brushProperty name="width" value="0.025" units="cm"/>
      <inkml:brushProperty name="height" value="0.025" units="cm"/>
    </inkml:brush>
  </inkml:definitions>
  <inkml:trace contextRef="#ctx0" brushRef="#br0">0 16 6983,'16'-2'870,"194"-11"1235,-172 13-1284,0 1 1,1 3 0,73 16 0,-69-8-1385,1-2 0,1-2 1,0-2-1,62 1 0,-55-8-5133,-25-1 1217</inkml:trace>
  <inkml:trace contextRef="#ctx0" brushRef="#br0" timeOffset="1">1056 37 5541,'0'0'2947,"51"-8"-1570,-26 6-544,0 0 384,5 0 193,-6 0 63,2 0-416,-6-1-384,-2 3-417,-5 0-64,0 0-32,-2 0-160,1 0-288,8 0-2787,7 3-8392</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37:53.459"/>
    </inkml:context>
    <inkml:brush xml:id="br0">
      <inkml:brushProperty name="width" value="0.025" units="cm"/>
      <inkml:brushProperty name="height" value="0.025" units="cm"/>
    </inkml:brush>
  </inkml:definitions>
  <inkml:trace contextRef="#ctx0" brushRef="#br0">19 1 17553,'0'0'320,"-16"66"-160,14-25 64,2 3-160,2 2-32,10 3 0,3-2-384,5 2-1025,-7-5-1122,-1 1-1921</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7.741"/>
    </inkml:context>
    <inkml:brush xml:id="br0">
      <inkml:brushProperty name="width" value="0.025" units="cm"/>
      <inkml:brushProperty name="height" value="0.025" units="cm"/>
    </inkml:brush>
  </inkml:definitions>
  <inkml:trace contextRef="#ctx0" brushRef="#br0">1 0 5573,'0'0'12588,"45"50"-11082,-16-25 191,6 8-544,6 1-352,9 5-353,2 1-351,0-1-65,-1-5-1314,-5-4-1728,-7-6-706,-11-9 1058,-2-3-97,-6-6-384,-2-1-1025</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8.082"/>
    </inkml:context>
    <inkml:brush xml:id="br0">
      <inkml:brushProperty name="width" value="0.025" units="cm"/>
      <inkml:brushProperty name="height" value="0.025" units="cm"/>
    </inkml:brush>
  </inkml:definitions>
  <inkml:trace contextRef="#ctx0" brushRef="#br0">0 0 2947,'0'0'1793,"65"48"482,-29-23 607,1 4-1600,0 0-546,0-2-95,-2 1-289,-7-4-96,-2-3 353,-7-4 1185,-5-5-289,-4-5-1249,3-1-448,1-3-1409,0 1-2115,4 0-4035</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8.440"/>
    </inkml:context>
    <inkml:brush xml:id="br0">
      <inkml:brushProperty name="width" value="0.025" units="cm"/>
      <inkml:brushProperty name="height" value="0.025" units="cm"/>
    </inkml:brush>
  </inkml:definitions>
  <inkml:trace contextRef="#ctx0" brushRef="#br0">0 0 2114,'0'0'4260,"11"9"-1409,124 88 3528,-42-37-6201,9 6 1010,-29-30-4588,-58-28-2771</inkml:trace>
  <inkml:trace contextRef="#ctx0" brushRef="#br0" timeOffset="1">611 434 7751,'0'0'6278,"58"62"-4932,-42-48-1026,1-4-320,-1-3-256,2-1-1154,-1-1-1120,1-1-1,1 4-1376</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8.781"/>
    </inkml:context>
    <inkml:brush xml:id="br0">
      <inkml:brushProperty name="width" value="0.025" units="cm"/>
      <inkml:brushProperty name="height" value="0.025" units="cm"/>
    </inkml:brush>
  </inkml:definitions>
  <inkml:trace contextRef="#ctx0" brushRef="#br0">0 0 3459,'9'9'2707,"137"121"1713,-87-81-4609,3-4 1,73 42-1,-87-57-762,19 21 4781,25 17 2105,-60-56-5665,-18-10-2996</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9.231"/>
    </inkml:context>
    <inkml:brush xml:id="br0">
      <inkml:brushProperty name="width" value="0.025" units="cm"/>
      <inkml:brushProperty name="height" value="0.025" units="cm"/>
    </inkml:brush>
  </inkml:definitions>
  <inkml:trace contextRef="#ctx0" brushRef="#br0">0 0 3908,'0'0'18609,"60"51"-18096,-25-33-289,8 5-192,5-1-32,3 5-32,-1 0-1089,-3-4-641,-6 1-256,-4-3-448,-8-1-545,-7-5-736</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9.576"/>
    </inkml:context>
    <inkml:brush xml:id="br0">
      <inkml:brushProperty name="width" value="0.025" units="cm"/>
      <inkml:brushProperty name="height" value="0.025" units="cm"/>
    </inkml:brush>
  </inkml:definitions>
  <inkml:trace contextRef="#ctx0" brushRef="#br0">0 0 10922,'0'0'1538,"51"58"-866,-24-34-159,-1-6-417,-4-2-1698,0-4-3458</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09.918"/>
    </inkml:context>
    <inkml:brush xml:id="br0">
      <inkml:brushProperty name="width" value="0.025" units="cm"/>
      <inkml:brushProperty name="height" value="0.025" units="cm"/>
    </inkml:brush>
  </inkml:definitions>
  <inkml:trace contextRef="#ctx0" brushRef="#br0">1 0 4004,'0'0'2189,"10"8"-711,20 13-124,0-1-1,1-1 0,38 16 0,20 4-2196,47 19-6732,-116-52 4511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5.079"/>
    </inkml:context>
    <inkml:brush xml:id="br0">
      <inkml:brushProperty name="width" value="0.025" units="cm"/>
      <inkml:brushProperty name="height" value="0.025" units="cm"/>
    </inkml:brush>
  </inkml:definitions>
  <inkml:trace contextRef="#ctx0" brushRef="#br0">182 1 20147,'0'0'6572,"-8"9"-4763,-5 6-1121,-54 64 1395,62-73-2046,0 0 1,1 0 0,0 1 0,0 0 0,1 0 0,0 0-1,0 0 1,1 0 0,-1 1 0,2-1 0,-2 10 0,3-16-37,0 0-1,0 0 1,0 0 0,0-1 0,1 1 0,-1 0-1,0 0 1,1 0 0,-1 0 0,1-1 0,-1 1-1,1 0 1,-1 0 0,1-1 0,-1 1 0,1 0-1,-1-1 1,1 1 0,0-1 0,0 1 0,-1-1-1,1 1 1,0-1 0,0 1 0,1-1 0,30 8 75,32-12-456,-58 3 173,1 0 0,-1-1 0,0-1 0,0 1 0,1-1 1,-2 0-1,1 0 0,9-7 0,-13 8-298,1 0 0,-1 0 0,1 0 0,-1-1 0,0 1 0,0-1 0,0 1 0,2-6 0,-3 6-325,-1 0-1,1 0 1,0 0 0,-1 0 0,1 0-1,-1 0 1,0 0 0,0 0 0,0 0-1,0 0 1,0 0 0,0 0 0,0 0 0,-2-3-1,-3-6-8735</inkml:trace>
  <inkml:trace contextRef="#ctx0" brushRef="#br0" timeOffset="1">0 174 16111,'0'0'11211,"69"10"-10218,-30-20-641,-1 0-256,-3 1-64,-5 2-288,-11 6-1313,-9 1-1250,-7 0-1441</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10.247"/>
    </inkml:context>
    <inkml:brush xml:id="br0">
      <inkml:brushProperty name="width" value="0.025" units="cm"/>
      <inkml:brushProperty name="height" value="0.025" units="cm"/>
    </inkml:brush>
  </inkml:definitions>
  <inkml:trace contextRef="#ctx0" brushRef="#br0">0 0 10122,'0'0'2946,"55"42"-1632,-38-29-802,-1-2-320,-2-1-160,0-4-32,-1-1 0,2 1 0,0-1 0,1 0-704,-1 1-898,-4-2-192,1 4-1024,-2-2-2179</inkml:trace>
  <inkml:trace contextRef="#ctx0" brushRef="#br0" timeOffset="1">293 177 1409,'0'0'-1153</inkml:trace>
  <inkml:trace contextRef="#ctx0" brushRef="#br0" timeOffset="2">367 229 1922,'15'11'2818,"0"1"-1088,-1 0 1729,-1 0-1409,-1-2-1281,0 2-192,0-5 63,-1-2-319,3-3-289,-3 1-289,4-3-1632,-2 1-1763,-4 3-3811</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11.043"/>
    </inkml:context>
    <inkml:brush xml:id="br0">
      <inkml:brushProperty name="width" value="0.025" units="cm"/>
      <inkml:brushProperty name="height" value="0.025" units="cm"/>
    </inkml:brush>
  </inkml:definitions>
  <inkml:trace contextRef="#ctx0" brushRef="#br0">0 0 14478,'0'0'1281,"54"55"-544,-12-19 896,11 5-736,9 4-320,4 4-97,7 0-160,3 2-256,-6-3-160,-4-6-961,-10-7-288,-3-8-865,-10-6-1217,-10-5-97,-5-4 33,-5 1-705</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11.366"/>
    </inkml:context>
    <inkml:brush xml:id="br0">
      <inkml:brushProperty name="width" value="0.025" units="cm"/>
      <inkml:brushProperty name="height" value="0.025" units="cm"/>
    </inkml:brush>
  </inkml:definitions>
  <inkml:trace contextRef="#ctx0" brushRef="#br0">1 1 5894,'0'0'1729,"57"54"-1120,-27-28 1633,-3-4-865,-5-4-960,-3-6-962,-4-4-1024,-2-1-1731</inkml:trace>
  <inkml:trace contextRef="#ctx0" brushRef="#br0" timeOffset="1">273 161 5285,'8'4'2386,"271"125"-496,-247-115-1256,-1 2-1,52 34 1,-82-49-628,-1-1 1,1 1 0,0-1-1,-1 1 1,1-1 0,-1 1-1,1-1 1,-1 1 0,0 0-1,1-1 1,-1 1 0,1 0-1,-1-1 1,0 1 0,0 0-1,1 0 1,-1-1 0,0 1-1,0 0 1,0 0 0,0-1-1,0 1 1,0 0 0,0 0-1,0-1 1,0 1 0,0 0-1,0 0 1,-1-1 0,1 1-1,0 1 1,-8 4-3771</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5.572"/>
    </inkml:context>
    <inkml:brush xml:id="br0">
      <inkml:brushProperty name="width" value="0.025" units="cm"/>
      <inkml:brushProperty name="height" value="0.025" units="cm"/>
    </inkml:brush>
  </inkml:definitions>
  <inkml:trace contextRef="#ctx0" brushRef="#br0">2 955 18065,'-1'7'5438,"6"-10"-2052,18-22-900,31-42-1550,30-52-637,-5-5 0,-5-2 0,-5-4 0,56-153 0,-119 268-898,-1 0 0,0 0-1,3-25 1,-25 56-17439</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5.912"/>
    </inkml:context>
    <inkml:brush xml:id="br0">
      <inkml:brushProperty name="width" value="0.025" units="cm"/>
      <inkml:brushProperty name="height" value="0.025" units="cm"/>
    </inkml:brush>
  </inkml:definitions>
  <inkml:trace contextRef="#ctx0" brushRef="#br0">1 212 19571,'0'-9'1649,"0"-3"-1079,2 1-1,0 0 1,0 0-1,1 0 1,0 0-1,1 1 1,0-1-1,9-14 1,-10 18-355,1 0 1,0 1-1,0-1 1,1 1-1,0 1 1,0-1-1,0 0 1,0 1-1,1 0 1,0 1-1,0-1 1,1 1-1,-1 0 1,1 0-1,7-2 1,-12 5-195,0 1 0,-1-1 1,1 1-1,0 0 0,-1 0 1,1-1-1,0 1 0,0 0 1,-1 1-1,1-1 1,0 0-1,-1 0 0,1 1 1,0-1-1,-1 1 0,1 0 1,0-1-1,-1 1 1,1 0-1,-1 0 0,1 0 1,-1 0-1,0 0 0,1 0 1,-1 0-1,0 0 1,0 1-1,0-1 0,0 0 1,0 1-1,0-1 0,0 1 1,0-1-1,-1 1 0,1 0 1,0-1-1,-1 1 1,0 0-1,1 2 0,2 9 183,0 1 0,-2-1-1,1 0 1,-2 15-1,0-20-74,-3 81 104,-4 0 0,-4 0 0,-36 142 0,25-128-193,19-89-40,-6 23 0,2 1 0,-3 61 0,10-98 0,0 1 0,0-1 0,0 1 0,0-1 0,0 1 0,0-1 0,1 1 0,-1-1 0,0 0 0,1 1 0,-1-1 0,1 0 0,-1 1 0,1-1 0,0 0 0,0 1 0,-1-1 0,1 0 0,2 2 0,-2-3 0,0 1 0,-1-1 0,1 0 0,1 1 0,-1-1 0,0 0 0,0 1 0,0-1 0,0 0 0,0 0 0,0 0 0,0 0 0,0 0 0,0 0 0,0 0 0,0-1 0,0 1 0,0 0 0,2-1 0,3-2 0,0 0 0,0 0 0,0 0 0,-1-1 0,0 0 0,0 0 0,7-6 0,216-256-95,-117 129-1171,-65 82-4612,-8 8-5332</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8.861"/>
    </inkml:context>
    <inkml:brush xml:id="br0">
      <inkml:brushProperty name="width" value="0.025" units="cm"/>
      <inkml:brushProperty name="height" value="0.025" units="cm"/>
    </inkml:brush>
  </inkml:definitions>
  <inkml:trace contextRef="#ctx0" brushRef="#br0">1 18 12075,'0'0'13661,"5"13"-11947,27 98 217,17 48-285,-49-157-1629,1 0 1,-1 0-1,1 0 1,0 0-1,0-1 1,-1 1-1,2 0 1,-1 0-1,0-1 1,0 1-1,0 0 1,1-1-1,-1 1 1,1-1-1,-1 0 1,1 0-1,0 1 1,-1-1-1,1 0 0,0 0 1,0 0-1,0-1 1,0 1-1,3 1 1,-2-3 11,0 1 1,-1-1-1,1 0 1,-1 0-1,1 0 1,-1 0-1,0 0 0,1 0 1,-1 0-1,0-1 1,0 1-1,0-1 0,0 0 1,0 0-1,0 1 1,2-5-1,9-11 155,0 0 0,-1-1 0,14-31 0,-23 43-160,21-47-2,29-92-1,-53 145-21,0 0 0,0 0 0,0-1 0,0 1 0,0 0 0,0-1 0,0 1 0,0 0 0,0 0 0,0-1 0,0 1 0,0 0 0,0-1 0,0 1 0,1 0 0,-1 0 0,0-1 0,0 1 0,0 0 0,0 0 0,1-1 0,-1 1 0,0 0 0,0 0 0,1 0 0,-1-1 0,0 1 0,0 0 0,1 0 0,-1 0 0,0 0 0,0 0 0,1 0 0,-1-1 0,0 1 0,1 0 0,-1 0 0,0 0 0,1 0 0,4 13 0,1 21 0,-2 11 0,-1-4 0,14 71 0,-17-111 0,0 0 0,0 1 0,0-1 0,1 0 0,-1 1 0,0-1 0,1 0 0,-1 0 0,1 0 0,0 1 0,-1-1 0,1 0 0,0 0 0,0 0 0,0 0 0,-1 0 0,1 0 0,0 0 0,0 0 0,0-1 0,1 1 0,-1 0 0,0 0 0,1 0 0,0-1 0,-1 0 0,1-1 0,-1 1 0,0 0 0,1-1 0,-1 1 0,0 0 0,1-1 0,-1 0 0,0 1 0,0-1 0,0 0 0,1 1 0,-1-1 0,0 0 0,0 0 0,0 0 0,1-2 0,8-8 0,-1 0 0,-1-1 0,10-18 0,-14 23 0,84-164 0,-88 170 0,0 1 0,0-1 0,1 1 0,-1-1 0,0 1 0,0-1 0,0 1 0,1-1 0,-1 1 0,0-1 0,1 1 0,-1 0 0,0-1 0,1 1 0,-1 0 0,1-1 0,-1 1 0,0 0 0,1-1 0,-1 1 0,1 0 0,-1 0 0,1-1 0,-1 1 0,1 0 0,-1 0 0,1 0 0,-1 0 0,1 0 0,-1 0 0,1-1 0,-1 1 0,1 1 0,0-1 0,-1 0 0,1 0 0,-1 0 0,1 0 0,-1 0 0,1 0 0,-1 1 0,1-1 0,-1 0 0,1 0 0,-1 1 0,0-1 0,1 0 0,-1 1 0,1-1 0,-1 0 0,0 1 0,1-1 0,-1 1 0,0-1 0,1 0 0,-1 1 0,0-1 0,0 1 0,1-1 0,-1 1 0,0-1 0,0 1 0,0-1 0,0 1 0,0 0 0,0 0 0,11 39 0,-11-39 0,7 53 0,-6-33 0,2 0 0,9 35 0,-12-55-163,1 0 0,-1 0 1,0-1-1,1 1 0,-1 0 0,0 0 1,1 0-1,-1 0 0,1 0 0,0 0 0,-1-1 1,1 1-1,0 0 0,-1 0 0,1-1 1,0 1-1,0 0 0,-1-1 0,1 1 1,0-1-1,0 1 0,0-1 0,0 0 0,0 1 1,0-1-1,0 0 0,0 0 0,2 1 1,-2-2-297,1 1 1,0 0 0,-1-1 0,1 1 0,0-1 0,-1 1 0,1-1 0,-1 0 0,1 0 0,-1 0 0,1 1 0,-1-1-1,0-1 1,1 1 0,-1 0 0,2-3 0,16-22-6220</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9.220"/>
    </inkml:context>
    <inkml:brush xml:id="br0">
      <inkml:brushProperty name="width" value="0.025" units="cm"/>
      <inkml:brushProperty name="height" value="0.025" units="cm"/>
    </inkml:brush>
  </inkml:definitions>
  <inkml:trace contextRef="#ctx0" brushRef="#br0">98 17 20948,'0'0'3368,"-9"4"-218,3 0-2904,0 0-1,0 0 1,1 1-1,-1 0 1,1 0-1,0 0 1,0 1 0,1 0-1,-1 0 1,2 0-1,-1 0 1,0 1-1,1-1 1,0 1-1,1 0 1,0 0 0,0 0-1,0 0 1,0 9-1,-1-3-190,1 0-1,0 0 1,1 0-1,1 0 1,1 23-1,-1-34-52,0 0-1,1 0 0,-1 0 1,0 0-1,1 0 0,-1 0 1,1 0-1,-1 0 0,1 0 1,0 0-1,0 0 0,0-1 1,0 1-1,0 0 0,1-1 1,-1 1-1,0-1 0,1 1 1,-1-1-1,1 0 0,-1 0 1,1 1-1,0-1 0,-1 0 1,1 0-1,0-1 0,0 1 1,0 0-1,0-1 0,0 1 1,0-1-1,0 1 0,0-1 1,0 0-1,0 0 0,0 0 1,0 0-1,0 0 0,0-1 1,0 1-1,0 0 0,0-1 1,-1 1-1,1-1 0,0 0 1,3-2-1,1 1-1,-2-1 0,1 0 0,0-1 0,-1 1 0,1-1 0,-1 0 0,0 0 0,0 0 0,0 0 0,-1-1 0,0 1 0,0-1 0,0 0 0,0 0 0,-1 0 0,4-10 0,0-1 0,-1 0 0,-1-1 0,-1 1 0,3-26 0,-4 26 0,-1 9 0,0 0 0,0 0 0,-1-1 0,1 1 0,-2 0 0,1 0 0,-1 0 0,0 0 0,-3-10 0,4 17 0,0-1 0,-1 1 0,1 0 0,0-1 0,0 1 0,0 0 0,-1 0 0,1-1 0,0 1 0,0 0 0,-1 0 0,1-1 0,0 1 0,0 0 0,-1 0 0,1 0 0,0 0 0,-1 0 0,1-1 0,0 1 0,-1 0 0,1 0 0,0 0 0,-1 0 0,1 0 0,0 0 0,-1 0 0,1 0 0,0 0 0,-1 0 0,1 0 0,0 0 0,-1 1 0,1-1 0,0 0 0,-1 0 0,1 0 0,0 0 0,-1 0 0,1 1 0,0-1 0,0 0 0,-1 0 0,1 1 0,0-1 0,0 0 0,-1 0 0,1 1 0,0-1 0,0 0 0,-1 1 0,-7 16 0,1 11 0,1-1 0,1 1 0,2 0 0,0 0 0,3 32 0,-1-57-119,1 0-1,0 0 1,0-1 0,0 1 0,0 0-1,1 0 1,-1 0 0,1 0-1,0 0 1,-1 0 0,1 0 0,1-1-1,-1 1 1,0 0 0,1-1-1,-1 1 1,1-1 0,0 1 0,0-1-1,0 0 1,0 0 0,0 0-1,0 0 1,1 0 0,-1 0 0,1-1-1,-1 1 1,1-1 0,-1 0-1,1 0 1,0 0 0,0 0 0,0 0-1,-1 0 1,1-1 0,0 1-1,0-1 1,0 0 0,0 0 0,0 0-1,5-1 1,2 0-731,0-1 0,1-1 0,-1 1 0,0-2 0,-1 1 0,1-1 0,0-1 0,-1 0 0,0 0 0,15-12 0,16-20-9646</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9.580"/>
    </inkml:context>
    <inkml:brush xml:id="br0">
      <inkml:brushProperty name="width" value="0.025" units="cm"/>
      <inkml:brushProperty name="height" value="0.025" units="cm"/>
    </inkml:brush>
  </inkml:definitions>
  <inkml:trace contextRef="#ctx0" brushRef="#br0">204 0 18289,'0'0'10026,"-14"62"-8329,-3-11-127,-3 7-385,-2 5-1185,-3 5 0,2-9 0,2-5 0,3-11 0,4-11 0,8-10 0,0-16-1153,1-6-1474,5-8-1408,-3-19-2724,2-10-4676</inkml:trace>
  <inkml:trace contextRef="#ctx0" brushRef="#br0" timeOffset="1">0 127 16784,'0'0'11595,"66"18"-10122,-44 0-640,4 5-545,-1 2-192,3-2-64,-2 4-480,-1-5-1378,-2-5-1281,-2-6-1473,0-8-2819</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29.953"/>
    </inkml:context>
    <inkml:brush xml:id="br0">
      <inkml:brushProperty name="width" value="0.025" units="cm"/>
      <inkml:brushProperty name="height" value="0.025" units="cm"/>
    </inkml:brush>
  </inkml:definitions>
  <inkml:trace contextRef="#ctx0" brushRef="#br0">5 0 21140,'0'0'9673,"-5"73"-8872,7-32-289,6 6-351,2-2-65,3 0-64,0-4-321,0-6-1376,1-10-2083,-3-11-2337</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0.713"/>
    </inkml:context>
    <inkml:brush xml:id="br0">
      <inkml:brushProperty name="width" value="0.025" units="cm"/>
      <inkml:brushProperty name="height" value="0.025" units="cm"/>
    </inkml:brush>
  </inkml:definitions>
  <inkml:trace contextRef="#ctx0" brushRef="#br0">0 79 6919,'0'0'6817,"2"-8"-3011,-2-1-2792,0 6-623,0 0 0,1-1 0,-1 1 0,0 0 0,1 0 0,0 0 0,-1 0 0,1 0 0,1 1 0,-1-1 1,2-3-1,-3 6-256,1 0 0,0 0 0,-1 0 1,1 1-1,-1-1 0,1 0 0,-1 1 0,1-1 1,-1 0-1,1 1 0,-1-1 0,1 0 0,-1 1 1,1-1-1,-1 1 0,1-1 0,-1 1 1,0-1-1,1 1 0,-1-1 0,0 1 0,0-1 1,1 1-1,-1 0 0,0-1 0,0 1 1,0-1-1,0 1 0,0 0 0,0-1 0,0 1 1,0 0-1,0 0 0,8 28 499,11 99 1142,-15-86-939,2 1 0,20 67 0,-26-108-837,1 0 0,-1 0 0,1 0 0,0 0 0,0 0 0,0 0 0,0 0 0,0 0 0,1 0 0,-1 0 0,1 0 0,-1-1 0,1 1 0,-1 0 0,1-1 0,0 0 0,0 1 0,2 0 0,-2-1 0,0-1 0,0 1 0,-1-1 0,1 0 0,0 0 0,0 0 0,-1 0 0,1 0 0,0 0 0,-1-1 0,1 1 0,0 0 0,0-1 0,-1 0 0,1 1 0,-1-1 0,1 0 0,1-1 0,5-3 0,-1 0 0,-1-1 0,1 0 0,-1 0 0,0 0 0,-1-1 0,9-12 0,6-17 0,-2 0 0,-1-2 0,-2 0 0,-2-1 0,16-72 0,-24 90 0,-6 31 0,0 1 0,1-1 0,2 21 0,0 4 0,-2 95 0,0-129 0,-1-1 0,1 0 0,0 1 0,0-1 0,0 1 0,0-1 0,0 1 0,0-1 0,0 0 0,0 1 0,0-1 0,0 1 0,0-1 0,0 1 0,0-1 0,0 0 0,1 1 0,-1-1 0,0 1 0,0-1 0,0 0 0,1 1 0,-1-1 0,0 1 0,0-1 0,1 0 0,-1 0 0,0 1 0,1-1 0,-1 0 0,0 1 0,1-1 0,-1 0 0,1 0 0,-1 0 0,0 1 0,1-1 0,-1 0 0,1 0 0,-1 0 0,1 0 0,-1 0 0,0 0 0,1 0 0,-1 0 0,1 0 0,-1 0 0,1 0 0,-1 0 0,0 0 0,1 0 0,-1 0 0,1-1 0,-1 1 0,0 0 0,1 0 0,-1 0 0,1-1 0,-1 1 0,0 0 0,1 0 0,-1-1 0,0 1 0,1 0 0,-1-1 0,0 1 0,0 0 0,1-1 0,24-26 0,2-16 0,30-64 0,-11 18 0,-46 89 0,0-1 0,0 1 0,0-1 0,0 1 0,1-1 0,-1 1 0,0-1 0,0 1 0,0-1 0,1 1 0,-1-1 0,0 1 0,0-1 0,1 1 0,-1 0 0,1-1 0,-1 1 0,0 0 0,1-1 0,-1 1 0,1 0 0,-1-1 0,1 1 0,-1 0 0,0 0 0,1 0 0,-1-1 0,1 1 0,-1 0 0,1 0 0,-1 0 0,1 0 0,0 0 0,-1 0 0,1 0 0,0 0 0,5 21 0,-4 43 0,-2-56 0,-2 27 0,1-25 0,0-1 0,0 1 0,1 0 0,1 0 0,0 0 0,0 0 0,1-1 0,3 14 0,-4-22-34,0 1 1,1 0-1,-1-1 0,1 1 1,-1 0-1,1-1 0,-1 0 1,1 1-1,0-1 1,-1 0-1,1 0 0,0 0 1,0 0-1,0 0 0,0 0 1,0-1-1,0 1 0,0-1 1,0 1-1,1-1 0,1 0 1,28-1-3231,-19-3-5608</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5.421"/>
    </inkml:context>
    <inkml:brush xml:id="br0">
      <inkml:brushProperty name="width" value="0.025" units="cm"/>
      <inkml:brushProperty name="height" value="0.025" units="cm"/>
    </inkml:brush>
  </inkml:definitions>
  <inkml:trace contextRef="#ctx0" brushRef="#br0">1 88 13164,'0'0'9193,"51"-9"-6534,-14-4-802,7 0-1056,0 0-673,-1 2-384,-5-2-3844,-11-2-8071</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1.710"/>
    </inkml:context>
    <inkml:brush xml:id="br0">
      <inkml:brushProperty name="width" value="0.025" units="cm"/>
      <inkml:brushProperty name="height" value="0.025" units="cm"/>
    </inkml:brush>
  </inkml:definitions>
  <inkml:trace contextRef="#ctx0" brushRef="#br0">1 75 6502,'1'-9'4954,"0"0"-2979,2-25 2368,4 11 1351,-4 29-1949,8 26-2536,3 24 520,-9-28-1371,1 0 0,2-1-1,0-1 1,2 1 0,23 44-1,-31-69-350,0 1 0,-1 0 0,1-1 0,0 0 0,0 1 0,0-1 0,0 0 0,1 0 0,-1 0 0,0 0 0,1 0 0,0 0 0,-1-1 1,1 0-1,0 1 0,0-1 0,0 0 0,0 0 0,0 0 0,0-1 0,6 1 0,-5-1 4,1-1-1,-1 0 1,1 0 0,-1 0 0,0 0 0,1-1 0,-1 0 0,0 0 0,0 0 0,0 0 0,0-1-1,-1 1 1,6-5 0,2-4 10,1 0-1,-1-1 0,-1-1 1,0 0-1,-1 0 0,0-1 1,9-18-1,2-28-20,-10 29 0,-7 25 0,-2 8 0,-2 24 0,0-15 0,1-1 0,0 0 0,0 1 0,1-1 0,1 0 0,4 20 0,-5-29 0,-1 0 0,1 0 0,0 0 0,-1 0 0,1 0 0,0 0 0,-1 0 0,1 0 0,0 0 0,0 0 0,0 0 0,0-1 0,0 1 0,0 0 0,0-1 0,0 1 0,0-1 0,1 1 0,-1-1 0,0 1 0,0-1 0,0 0 0,1 0 0,-1 1 0,0-1 0,0 0 0,1 0 0,-1 0 0,0 0 0,0-1 0,1 1 0,-1 0 0,0 0 0,0-1 0,0 1 0,0-1 0,0 1 0,1-1 0,-1 0 0,0 1 0,0-1 0,2-1 0,44-36 0,-45 36 0,72-80 0,4-4 0,-77 84 0,0 1 0,0 0 0,0 0 0,0 0 0,1 0 0,-1 0 0,0 0 0,1 0 0,-1 1 0,1-1 0,-1 0 0,1 1 0,-1-1 0,1 1 0,-1 0 0,1-1 0,-1 1 0,1 0 0,-1 0 0,4 0 0,-4 1 0,0-1 0,1 1 0,-1 0 0,0-1 0,0 1 0,0 0 0,0 0 0,0 0 0,1 0 0,-2 0 0,1 0 0,0 0 0,0 0 0,0 1 0,0-1 0,-1 0 0,1 0 0,0 3 0,3 9 0,0 0 0,-1 1 0,-1-1 0,1 16 0,1-3 0,-4-24 0,0 0 0,1 0 0,-1 0 0,1 0 0,-1 0 0,1 0 0,0 0 0,0 0 0,0 0 0,0 0 0,0 0 0,1-1 0,-1 1 0,0 0 0,1-1 0,-1 1 0,1-1 0,0 1 0,-1-1 0,4 2 0,-3-3 0,0 0 0,-1 1 0,1-1 0,0 0 0,-1 0 0,1-1 0,0 1 0,0 0 0,-1 0 0,1-1 0,0 1 0,-1-1 0,1 0 0,-1 1 0,1-1 0,-1 0 0,1 0 0,-1 0 0,1 0 0,-1 0 0,0 0 0,1 0 0,-1-1 0,0 1 0,1-2 0,39-52 0,-35 44 0,1 1 0,0 0 0,1 0 0,0 1 0,0 0 0,19-14 0,-27 22 0,1 1 0,-1-1 0,1 1 0,0-1 0,-1 1 0,1 0 0,0-1 0,0 1 0,-1 0 0,1 0 0,0-1 0,0 1 0,-1 0 0,1 0 0,0 0 0,0 0 0,-1 0 0,1 0 0,0 0 0,0 0 0,0 0 0,-1 1 0,1-1 0,0 0 0,0 0 0,-1 1 0,1-1 0,0 0 0,-1 1 0,1-1 0,0 1 0,-1-1 0,1 1 0,0 0 0,16 28 0,-16-26 0,0 0 0,0-1 0,0 1 0,1 0 0,-1-1 0,0 0 0,1 1 0,0-1 0,0 0 0,0 0 0,0 0 0,0 0 0,0 0 0,3 2 0,-2-3 0,-1-1 0,0 1 0,1-1 0,-1 1 0,0-1 0,1 0 0,-1 0 0,1 0 0,-1 0 0,1 0 0,-1-1 0,0 1 0,1-1 0,-1 0 0,0 1 0,0-1 0,1 0 0,2-2 0,34-30 0,-36 29 0,0 0 0,1 0 0,0 1 0,0-1 0,0 1 0,0 0 0,0 0 0,1 0 0,-1 1 0,1-1 0,0 1 0,0 0 0,5-1 0,-9 3-12,0 1 0,0-1 0,0 0 1,0 1-1,0-1 0,0 1 0,0-1 0,0 1 0,0 0 0,0-1 1,-1 1-1,1 0 0,0-1 0,0 1 0,-1 0 0,1 0 0,-1 0 0,1 0 1,-1 0-1,1-1 0,-1 1 0,1 0 0,-1 0 0,0 0 0,1 0 1,-1 0-1,0 0 0,0 0 0,0 1 0,0-1 0,0 0 0,0 0 1,0 1-1,1 47-3625,-2-40 1250</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2.507"/>
    </inkml:context>
    <inkml:brush xml:id="br0">
      <inkml:brushProperty name="width" value="0.025" units="cm"/>
      <inkml:brushProperty name="height" value="0.025" units="cm"/>
    </inkml:brush>
  </inkml:definitions>
  <inkml:trace contextRef="#ctx0" brushRef="#br0">1 20 8168,'0'2'13093,"2"5"-6817,5 34-4126,-5-25-1788,-1-4-91,1 1 1,0-1 0,0 1 0,1-1 0,1 0 0,0 0-1,1-1 1,0 1 0,9 13 0,-13-23-272,1-1 0,-1 1 0,0-1 0,1 0 0,-1 0 0,1 1 0,-1-1 0,1 0 0,-1 0 0,1-1 0,0 1 0,0 0 0,-1 0 0,1-1 0,0 1 0,0-1 0,0 0 0,0 1 0,-1-1 0,1 0 0,3 0 0,-2-1 0,1 0 0,0 0 0,-1 0 0,1 0 0,0 0 0,-1-1 0,0 0 0,1 0 0,-1 0 0,3-2 0,6-6 0,-1 1 0,0-2 0,-1 0 0,10-14 0,63-104 0,-83 129 0,0 0 0,0 0 0,0-1 0,0 1 0,0 0 0,0 0 0,0 0 0,0 0 0,1-1 0,-1 1 0,0 0 0,0 0 0,0 0 0,0 0 0,0 0 0,1 0 0,-1-1 0,0 1 0,0 0 0,0 0 0,0 0 0,1 0 0,-1 0 0,0 0 0,0 0 0,0 0 0,1 0 0,-1 0 0,0 0 0,0 0 0,0 0 0,1 0 0,-1 0 0,0 0 0,0 0 0,0 0 0,0 0 0,1 0 0,-1 0 0,0 0 0,0 0 0,0 1 0,0-1 0,1 0 0,-1 0 0,6 12 0,0 23 0,-6-31 0,2 10 0,7 40 0,-9-53 0,1 0 0,-1 0 0,0-1 0,0 1 0,1 0 0,-1-1 0,1 1 0,-1 0 0,1-1 0,-1 1 0,1 0 0,-1-1 0,1 1 0,0-1 0,-1 1 0,1-1 0,-1 0 0,1 1 0,0-1 0,0 1 0,1-1 0,-1 0 0,0 0 0,0 0 0,0 0 0,1-1 0,-1 1 0,0-1 0,0 1 0,0 0 0,0-1 0,0 0 0,0 1 0,0-1 0,0 0 0,0 0 0,0 1 0,0-1 0,0 0 0,-1 0 0,2-1 0,38-52 0,-33 42 0,1 0 0,0 1 0,1 0 0,0 1 0,17-15 0,-25 24 3,-1 1-1,1-1 1,0 0-1,0 1 1,0-1-1,-1 1 1,1-1-1,0 1 1,0-1 0,0 1-1,0-1 1,0 1-1,0 0 1,0 0-1,0-1 1,0 1-1,0 0 1,0 0 0,0 0-1,0 0 1,0 0-1,0 0 1,0 1-1,0-1 1,1 0-1,-1 0 1,-1 1 0,1-1-1,0 1 1,0-1-1,0 1 1,0-1-1,0 1 1,0-1-1,0 1 1,-1 0 0,1 0-1,0-1 1,-1 1-1,1 0 1,0 0-1,-1 0 1,1 0-1,-1-1 1,1 1 0,-1 0-1,0 0 1,1 0-1,-1 0 1,0 0-1,1 2 1,2 9-67,0 1-1,-1-1 1,1 21 0,-1-14-389,1-9-2503</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2.850"/>
    </inkml:context>
    <inkml:brush xml:id="br0">
      <inkml:brushProperty name="width" value="0.025" units="cm"/>
      <inkml:brushProperty name="height" value="0.025" units="cm"/>
    </inkml:brush>
  </inkml:definitions>
  <inkml:trace contextRef="#ctx0" brushRef="#br0">31 84 12107,'0'0'11659,"-24"-56"-8423,19 41-354,4 6-2241,1 6-577,4 3-192,8 0-801,5 5-2146,-1 6-2594,1 0-6343</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3.193"/>
    </inkml:context>
    <inkml:brush xml:id="br0">
      <inkml:brushProperty name="width" value="0.025" units="cm"/>
      <inkml:brushProperty name="height" value="0.025" units="cm"/>
    </inkml:brush>
  </inkml:definitions>
  <inkml:trace contextRef="#ctx0" brushRef="#br0">164 20 22485,'0'0'9070,"-10"-3"-8002,-34-12-924,42 15-144,0 0 0,0-1 0,0 1 0,0 0 0,0 0 0,0 0 0,0 0 0,1 0 0,-1 1 0,0-1 0,0 1 0,0-1 0,0 1 0,0 0 0,0-1 0,1 1 0,-1 0 0,0 0 0,1 0 0,-1 1 0,1-1 0,-1 0 0,1 0 0,-1 1 0,1-1 0,-1 3 0,-25 44 0,24-40 0,-3 5 0,1 1 0,0 0 0,1 0 0,0 0 0,1 1 0,-1 22 0,4-34 0,-1 0 0,1 1 0,0-1 0,0 1 0,0-1 0,1 0 0,-1 1 0,1-1 0,0 0 0,0 1 0,0-1 0,0 0 0,0 0 0,1 0 0,-1 0 0,1 0 0,0 0 0,0 0 0,0 0 0,0-1 0,1 1 0,-1-1 0,1 0 0,-1 0 0,1 0 0,0 0 0,0 0 0,0 0 0,0-1 0,0 1 0,0-1 0,1 0 0,4 1 0,2 0-175,0-1 1,1 0-1,-1-1 0,1 0 1,-1-1-1,1 0 0,-1 0 1,14-5-1,-11 3-560,0-2 0,-1 0 0,1 0 1,-1-1-1,0-1 0,11-8 0,13-13-7603</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3.824"/>
    </inkml:context>
    <inkml:brush xml:id="br0">
      <inkml:brushProperty name="width" value="0.025" units="cm"/>
      <inkml:brushProperty name="height" value="0.025" units="cm"/>
    </inkml:brush>
  </inkml:definitions>
  <inkml:trace contextRef="#ctx0" brushRef="#br0">158 132 4484,'2'-9'1709,"-1"3"-667,3-6 1294,-2 0 0,1-1-1,-2 1 1,1-1 0,-2 1-1,-1-18 1,1 29-2201,0 0 0,-1 1-1,1-1 1,0 0 0,-1 1 0,1-1-1,0 0 1,-1 1 0,1-1 0,-1 1-1,1-1 1,-1 1 0,0-1 0,1 1 0,-1-1-1,1 1 1,-1 0 0,0-1 0,1 1-1,-1 0 1,0-1 0,0 1 0,1 0-1,-1 0 1,0 0 0,0 0 0,1 0 0,-1 0-1,0 0 1,0 0 0,1 0 0,-1 0-1,0 0 1,1 0 0,-1 0 0,0 1 0,0-1-1,1 0 1,-1 0 0,0 1 0,1-1-1,-1 1 1,1-1 0,-1 1 0,0-1-1,1 1 1,-1 0 0,-30 22 880,18-9-931,1 2 0,1 0 0,1 0 0,0 1 0,1 0 0,1 1 0,0 0 0,1 0-1,2 1 1,-1 0 0,2 0 0,1 0 0,-2 32 0,5-50-81,0 0 1,0 0-1,0 1 0,0-1 1,1 0-1,-1 0 0,0 0 1,1 0-1,-1 0 0,1 0 1,-1 0-1,1 0 0,0 0 1,-1 0-1,1 0 1,0-1-1,-1 1 0,1 0 1,0 0-1,0-1 0,0 1 1,0 0-1,0-1 0,0 1 1,0-1-1,0 1 0,0-1 1,0 0-1,0 1 1,0-1-1,0 0 0,0 0 1,0 0-1,0 1 0,1-1 1,-1-1-1,0 1 0,0 0 1,1 0-1,4-1 39,-1 1 0,0-1 0,1 0 0,-1-1 0,0 1 0,0-1 0,8-4 0,8-8-33,-1 0 0,0-2-1,0 0 1,-2-2 0,0 0 0,23-31 0,25-24-18,-66 73 9,1-1 0,0 0 0,-1 1 0,1-1 0,-1 0 0,1 1 0,0-1 0,0 1 0,-1-1 0,1 1 0,0-1 0,0 1 0,-1 0 0,1-1 0,0 1 0,0 0 0,0 0 0,0 0 0,0-1 0,0 1 0,0 0 0,8 14 0,-8 43 0,-1-22 0,0-34 0,1-1 0,-1 1 0,0-1 0,0 1 0,1-1 0,-1 1 0,0-1 0,1 1 0,-1-1 0,1 1 0,-1-1 0,0 1 0,1-1 0,-1 0 0,1 1 0,-1-1 0,1 0 0,0 1 0,-1-1 0,1 0 0,-1 0 0,1 0 0,-1 0 0,1 1 0,0-1 0,-1 0 0,1 0 0,-1 0 0,1 0 0,0 0 0,-1 0 0,1 0 0,-1-1 0,1 1 0,0 0 0,-1 0 0,1 0 0,-1-1 0,1 1 0,-1 0 0,2-1 0,22-14 0,30-33 0,-39 33 0,0 0 0,1 1 0,1 1 0,32-19 0,-48 31 0,0 1 0,0-1 0,0 1 0,0-1 0,0 1 0,0 0 0,0 0 0,0-1 0,0 1 0,0 0 0,1 0 0,-1 0 0,0 0 0,0 0 0,0 0 0,0 0 0,0 0 0,0 1 0,0-1 0,0 0 0,0 0 0,0 1 0,0-1 0,0 1 0,0-1 0,0 1 0,0 0 0,0-1 0,-1 1 0,1 0 0,0-1 0,0 1 0,-1 0 0,1 0 0,0 0 0,-1 0 0,1 0 0,-1 0 0,1 0 0,-1 0 0,1 0 0,-1 0 0,0 0 0,0 0 0,1 0 0,-1 0 0,0 0 0,0 2 0,2 10 0,-1 0 0,-1 0 0,0 20 0,-1-7 0,1-25 0,0-1 0,0 1 0,0 0 0,0 0 0,0-1 0,0 1 0,0 0 0,0 0 0,0-1 0,1 1 0,-1 0 0,0-1 0,0 1 0,1 0 0,-1-1 0,0 1 0,1 0 0,-1-1 0,1 1 0,-1-1 0,1 1 0,-1-1 0,1 1 0,-1-1 0,1 1 0,-1-1 0,1 1 0,0-1 0,-1 0 0,1 1 0,0-1 0,0 1 0,1-2 0,0 1 0,-1 0 0,1-1 0,0 1 0,-1-1 0,1 0 0,-1 1 0,1-1 0,-1 0 0,1 0 0,-1 0 0,0 0 0,3-2 0,41-47 0,-41 45 0,8-11 0,19-22 0,-29 36 0,0 0 0,0 0 0,0 0 0,0 0 0,0 1 0,0-1 0,1 1 0,-1 0 0,0-1 0,1 1 0,-1 0 0,1 1 0,-1-1 0,4 0 0,-5 1 0,-1 0 0,1 0 0,0 1 0,-1-1 0,1 0 0,-1 1 0,1-1 0,-1 1 0,1-1 0,-1 1 0,1-1 0,-1 1 0,1-1 0,-1 1 0,0-1 0,1 1 0,-1 0 0,0-1 0,1 1 0,-1 0 0,0-1 0,0 1 0,0 0 0,0-1 0,0 1 0,0 0 0,1-1 0,-2 2 0,4 26 0,-3-21 0,8 25-6760,-8-32 6464,1 1-1,-1 0 1,1 0-1,-1-1 1,1 1-1,-1 0 1,1-1-1,-1 1 1,1-1-1,0 1 0,-1-1 1,1 1-1,0-1 1,-1 1-1,1-1 1,0 1-1,0-1 1,-1 0-1,1 0 1,0 1-1,0-1 1,0 0-1,-1 0 1,1 0-1,0 0 1,0 0-1,0 0 1,-1 0-1,1 0 0,0 0 1,0 0-1,0 0 1,0-1-1,-1 1 1,1 0-1,0-1 1,1 0-1,10-8-10182</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4.175"/>
    </inkml:context>
    <inkml:brush xml:id="br0">
      <inkml:brushProperty name="width" value="0.025" units="cm"/>
      <inkml:brushProperty name="height" value="0.025" units="cm"/>
    </inkml:brush>
  </inkml:definitions>
  <inkml:trace contextRef="#ctx0" brushRef="#br0">45 96 18225,'0'0'6123,"10"-1"-4516,0 1-1249,9 0 591,0-2 1,0 0-1,26-6 1,-41 7-764,0 0 0,1 0 0,-1-1 1,0 0-1,0 0 0,-1 0 0,1 0 0,0-1 1,5-4-1,-8 6-153,0-1 0,1 1 0,-1-1 0,0 1 0,0-1 0,0 0 0,-1 1 0,1-1 1,0 0-1,-1 0 0,1 1 0,-1-1 0,1 0 0,-1 0 0,0 0 0,0 0 0,0 1 0,0-1 1,0 0-1,0 0 0,0 0 0,-1 0 0,0-2 0,1 3-33,-1 0 0,1 0 0,-1 0 0,0 0 0,0 0 0,1 1 0,-1-1 0,0 0 0,0 0 0,0 0 0,0 1 0,0-1 0,0 1 0,0-1 0,0 0 0,0 1 0,0 0 0,0-1 0,0 1 0,0 0 0,0-1 0,0 1 0,0 0 0,-2 0 0,-34-1 0,30 2 0,0 0 0,0 0 0,0 0 0,0 1 0,1 0 0,-1 0 0,1 1 0,-1 0 0,1 0 0,0 0 0,0 1 0,1 0 0,-1 0 0,1 1 0,0-1 0,0 1 0,0 0 0,-7 11 0,7-11 0,1 1 0,0 0 0,1 0 0,-1 0 0,1 0 0,0 1 0,1-1 0,-1 1 0,1 0 0,1-1 0,-1 1 0,1 0 0,0 0 0,1 0 0,0 0 0,0 0 0,2 13 0,-1-17 0,0 0 0,0-1 0,1 1 0,0 0 0,-1-1 0,1 1 0,0-1 0,0 0 0,0 0 0,1 0 0,-1 0 0,0 0 0,1 0 0,-1 0 0,1-1 0,0 1 0,-1-1 0,1 0 0,0 0 0,0 0 0,0 0 0,0 0 0,0-1 0,0 1 0,3-1 0,14 2 0,0 0 0,34-3 0,-35 0 0,-3 1-315,-1-1 0,0-1 0,0 0 0,30-10 0,6-6-7175</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5.224"/>
    </inkml:context>
    <inkml:brush xml:id="br0">
      <inkml:brushProperty name="width" value="0.025" units="cm"/>
      <inkml:brushProperty name="height" value="0.025" units="cm"/>
    </inkml:brush>
  </inkml:definitions>
  <inkml:trace contextRef="#ctx0" brushRef="#br0">6 1 5285,'0'0'18716,"0"8"-17509,-1 12-710,-3 212 4031,5-204-4185,1-1 0,2 0 0,1 1 0,1-2 0,1 1 0,17 40 0,-22-63-340,0 0 1,-1 0 0,1-1 0,0 1 0,1 0 0,-1-1-1,1 0 1,-1 1 0,1-1 0,0 0 0,0-1 0,1 1-1,-1 0 1,0-1 0,1 0 0,0 0 0,-1 0 0,1 0-1,0 0 1,0-1 0,0 0 0,0 0 0,0 0 0,0 0-1,1-1 1,-1 1 0,0-1 0,0 0 0,0 0-1,6-2 1,-2 0-3,1 0 0,-1-1 0,0 0 1,0 0-1,0-1 0,0 0 0,-1-1 0,1 0 0,-1 0 0,-1 0 0,1-1 0,-1 0 0,10-11 0,-3 0-1,-2 1 0,1-2 0,-2 0 0,0 0 0,-2 0 0,0-1 0,7-25 0,-11 140 0,-5-91 0,1-1 0,1 1 0,-1 0 0,1 0 0,0 0 0,0-1 0,0 1 0,0 0 0,1-1 0,0 1 0,3 5 0,-4-9 0,0 0 0,1 1 0,-1-1 0,0 0 0,1 0 0,-1 0 0,1 0 0,-1 0 0,1-1 0,-1 1 0,1 0 0,0-1 0,-1 1 0,1-1 0,0 1 0,0-1 0,-1 0 0,1 0 0,0 0 0,0 0 0,-1 0 0,1 0 0,0-1 0,0 1 0,-1 0 0,1-1 0,0 1 0,-1-1 0,1 0 0,-1 0 0,1 1 0,-1-1 0,1 0 0,1-2 0,12-7 0,-1 0 0,0-1 0,-1 0 0,0-2 0,-1 1 0,-1-1 0,18-25 0,-13 16 0,1 1 0,22-19 0,-39 39 0,0 1 0,1-1 0,-1 1 0,1-1 0,-1 1 0,1 0 0,-1-1 0,1 1 0,0 0 0,-1-1 0,1 1 0,-1 0 0,1 0 0,0-1 0,-1 1 0,1 0 0,0 0 0,-1 0 0,1 0 0,0 0 0,-1 0 0,1 0 0,0 0 0,-1 0 0,1 0 0,0 0 0,-1 1 0,1-1 0,0 0 0,-1 0 0,1 1 0,-1-1 0,1 0 0,0 1 0,-1-1 0,1 1 0,-1-1 0,1 0 0,-1 1 0,1-1 0,-1 1 0,0-1 0,1 1 0,-1 0 0,0-1 0,1 1 0,-1-1 0,0 1 0,0 0 0,1-1 0,-1 1 0,0 0 0,0 1 0,10 42 0,-9-36 0,-1-3 0,1 0 0,0 0 0,0 0 0,1 0 0,0 0 0,-1-1 0,2 1 0,-1 0 0,5 6 0,-7-10 0,1-1 0,0 1 0,-1 0 0,1-1 0,0 1 0,0 0 0,0-1 0,-1 1 0,1-1 0,0 1 0,0-1 0,0 0 0,0 1 0,0-1 0,0 0 0,0 0 0,0 0 0,0 0 0,0 0 0,1 0 0,1 0 0,-1-1 0,0 1 0,1-1 0,-1 0 0,0 0 0,0 0 0,1 0 0,-1-1 0,0 1 0,0 0 0,3-4 0,9-4-376,-9 12-664,-7 23-2514,1-42-18574</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5.848"/>
    </inkml:context>
    <inkml:brush xml:id="br0">
      <inkml:brushProperty name="width" value="0.025" units="cm"/>
      <inkml:brushProperty name="height" value="0.025" units="cm"/>
    </inkml:brush>
  </inkml:definitions>
  <inkml:trace contextRef="#ctx0" brushRef="#br0">16 284 18738,'0'0'11659,"9"3"-10394,-6-1-1204,1-1 0,0 0 0,-1 0 0,1-1 0,0 1-1,-1-1 1,1 0 0,0 0 0,-1 0 0,1 0 0,0-1 0,-1 1 0,7-3 0,-3 0-30,0 0 1,0-1-1,0 0 1,-1 0-1,1 0 1,-1-1-1,8-7 1,2-4-32,0 0 0,0-1 0,21-31 0,-33 42 0,0 0 0,0 0 0,0 0 0,-1-1 0,0 1 0,-1-1 0,1 0 0,-1 0 0,-1 0 0,1 0 0,-1 0 0,0 0 0,-1 0 0,0 0 0,-1-13 0,0 18 0,1 0 0,-1 0 0,0 0 0,0 1 0,0-1 0,0 0 0,0 1 0,0-1 0,-1 0 0,1 1 0,0 0 0,-1-1 0,1 1 0,-1 0 0,0 0 0,1 0 0,-1 0 0,0 0 0,0 0 0,0 0 0,1 0 0,-1 1 0,0-1 0,0 1 0,0 0 0,0-1 0,0 1 0,0 0 0,0 0 0,-3 1 0,-1-1 0,0 0 0,0 1 0,1-1 0,-1 1 0,0 1 0,0-1 0,1 1 0,-1 0 0,-7 4 0,1 3 0,1 0 0,-1 1 0,1 0 0,1 1 0,0 1 0,0-1 0,1 1 0,1 1 0,0 0 0,1 0 0,0 0 0,1 1 0,1 0 0,0 0 0,0 0 0,-3 28 0,7-39 0,1 0 0,0 1 0,0-1 0,0 0 0,0 1 0,0-1 0,1 0 0,-1 1 0,1-1 0,0 0 0,0 0 0,1 1 0,-1-1 0,0 0 0,1 0 0,0 0 0,0-1 0,0 1 0,0 0 0,4 3 0,-1-2 0,-1-1 0,1 0 0,0 0 0,0 0 0,0-1 0,0 0 0,1 0 0,-1 0 0,1-1 0,-1 0 0,9 1 0,5 0 0,1-2 0,-1 0 0,0-1 0,0-1 0,1-1 0,25-7 0,40-20-3168,-78 27 2388,0 0 0,-1 0 1,1-1-1,-1-1 0,0 1 1,0-1-1,0 0 0,0 0 1,7-10-1,1-11-10164</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6.195"/>
    </inkml:context>
    <inkml:brush xml:id="br0">
      <inkml:brushProperty name="width" value="0.025" units="cm"/>
      <inkml:brushProperty name="height" value="0.025" units="cm"/>
    </inkml:brush>
  </inkml:definitions>
  <inkml:trace contextRef="#ctx0" brushRef="#br0">0 17 23062,'0'0'9705,"51"-16"-26873</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6.571"/>
    </inkml:context>
    <inkml:brush xml:id="br0">
      <inkml:brushProperty name="width" value="0.025" units="cm"/>
      <inkml:brushProperty name="height" value="0.025" units="cm"/>
    </inkml:brush>
  </inkml:definitions>
  <inkml:trace contextRef="#ctx0" brushRef="#br0">19 51 21460,'0'0'5221,"-19"-50"-576,28 68-4549,3 13 0,3 14 448,1 11-95,0 14-193,0 3-256,1 1 0,1 2-609,0-5-1761,1-8-1826,-2-7-1793,-4-9-4165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19.104"/>
    </inkml:context>
    <inkml:brush xml:id="br0">
      <inkml:brushProperty name="width" value="0.025" units="cm"/>
      <inkml:brushProperty name="height" value="0.025" units="cm"/>
    </inkml:brush>
  </inkml:definitions>
  <inkml:trace contextRef="#ctx0" brushRef="#br0">85 118 9417,'0'0'17323,"11"-3"-16480,42-13-323,1 3 0,0 1 0,0 3 0,68-2 486,-140 11 152,-87 3-688,-205 35 0,449-51-470,-125 10 0,67-9 0,125-5 0,-206 17 0,0 0 0,0 0 0,0 0 0,1 1 0,-1-1 0,0 0 0,0 0 0,0 0 0,0 0 0,0 0 0,0 0 0,0 1 0,0-1 0,0 0 0,0 0 0,0 0 0,0 0 0,0 0 0,0 1 0,0-1 0,0 0 0,0 0 0,0 0 0,0 0 0,0 0 0,0 1 0,0-1 0,0 0 0,0 0 0,0 0 0,0 0 0,0 0 0,0 1 0,0-1 0,0 0 0,0 0 0,0 0 0,0 0 0,0 0 0,-1 0 0,1 1 0,0-1 0,0 0 0,0 0 0,0 0 0,0 0 0,0 0 0,-1 0 0,1 0 0,0 0 0,0 0 0,0 0 0,0 0 0,0 0 0,-1 0 0,1 0 0,0 0 0,0 0 0,0 0 0,0 0 0,0 0 0,-1 0 0,1 0 0,0 0 0,-12 7 0,-28 3 0,1-3 0,-1-1 0,-1-2 0,1-1 0,-69-6 0,109 3 0,-1 0-21,0 0-1,0 0 1,0 0-1,0 0 1,0 0 0,-1 0-1,1 0 1,0 0 0,0 0-1,0-1 1,0 1-1,0-1 1,0 1 0,1 0-1,-1-1 1,0 0-1,0 1 1,-1-2 0,2 2-33,-1-1 0,1 1 0,0-1-1,0 0 1,0 1 0,0-1 0,0 1 0,0-1 0,0 1 0,0-1 0,0 1 0,0-1 0,1 1 0,-1-1 0,0 0 0,0 1 0,0-1-1,1 1 1,-1-1 0,0 1 0,0 0 0,1-1 0,-1 1 0,1-1 0,36-32-6283,-25 23 1839,18-18-14235</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46.636"/>
    </inkml:context>
    <inkml:brush xml:id="br0">
      <inkml:brushProperty name="width" value="0.025" units="cm"/>
      <inkml:brushProperty name="height" value="0.025" units="cm"/>
    </inkml:brush>
  </inkml:definitions>
  <inkml:trace contextRef="#ctx0" brushRef="#br0">3657 256 12460,'-14'-5'1580,"-142"-34"-724,-238-28-1,174 34-239,-576-64 1291,534 82-1000,-278 22 0,171 33-902,286-25 147,1 4-1,-111 41 0,156-45-65,1 2-1,0 1 0,2 2 0,0 1 0,1 2 0,1 1 0,2 2 0,0 1 0,2 1 0,1 1 1,1 2-1,2 0 0,1 2 0,1 0 0,2 2 0,-20 46 0,33-65-71,1 1 0,1 1-1,0-1 1,1 1 0,1-1 0,0 1 0,2 0-1,0 0 1,1 0 0,2 23 0,1-27-1,0 1 1,1-1-1,1 0 0,0 0 1,0 0-1,2-1 0,0 1 1,0-2-1,1 1 1,0-1-1,1 0 0,19 18 1,-1-3 16,1-2 0,2-1 0,0-1 0,1-2 0,2-1 0,34 16 0,-18-14-16,2-2-1,0-3 1,85 19-1,-2-15 10,1-6-1,208-3 0,46-23 82,732-116 0,-615 23-53,-393 73-18,-1-5 0,144-68-1,-211 83 93,-2-2-1,67-47 1,-98 61-2,0-1 0,-1 0 0,0 0 1,0-1-1,-1 0 0,0-1 0,-1 0 1,-1 0-1,0-1 0,0 0 0,-2-1 0,10-23 1,-14 29 8,0 0 0,-1 1 0,0-1 1,0 0-1,-1 0 0,1 0 0,-2 0 1,1 0-1,-1 0 0,0 0 0,-1 0 1,0 0-1,0 0 0,-7-12 0,4 8 13,-2 2-1,0-1 1,0 0-1,-1 1 1,0 1-1,-1-1 1,0 1-1,-16-11 1,-9-4 96,-1 2 0,-1 1 0,-1 2 0,-64-24 0,-4 6-69,0 5-1,-3 5 1,-190-24 0,-20 24-1804,0 17-5281,189 7-352</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6.898"/>
    </inkml:context>
    <inkml:brush xml:id="br0">
      <inkml:brushProperty name="width" value="0.025" units="cm"/>
      <inkml:brushProperty name="height" value="0.025" units="cm"/>
    </inkml:brush>
  </inkml:definitions>
  <inkml:trace contextRef="#ctx0" brushRef="#br0">1 0 7111,'0'0'25656,"0"56"-25656,0-46 0,0-1 0,0 1 0,0 0 0,0-3 0</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5:37.772"/>
    </inkml:context>
    <inkml:brush xml:id="br0">
      <inkml:brushProperty name="width" value="0.025" units="cm"/>
      <inkml:brushProperty name="height" value="0.025" units="cm"/>
    </inkml:brush>
  </inkml:definitions>
  <inkml:trace contextRef="#ctx0" brushRef="#br0">135 3231 5765,'-28'6'3699,"0"1"356,-51 6 0,91-22-839,19-8-3261,1535-684-99,-110 133 1476,25 66 736,1986-586 1611,-2508 800-4245,-858 256-1247,-39 6-2220,-15 1-3686</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1.836"/>
    </inkml:context>
    <inkml:brush xml:id="br0">
      <inkml:brushProperty name="width" value="0.025" units="cm"/>
      <inkml:brushProperty name="height" value="0.025" units="cm"/>
    </inkml:brush>
  </inkml:definitions>
  <inkml:trace contextRef="#ctx0" brushRef="#br0">1 2345 12139,'0'0'6460,"1"-12"-5254,56-513 3696,-22 172-4439,42-265-123,32 6 1744,-106 597-2099,7-26-170,-2-1-1,5-85 1,-13 132-396,-1-1 1,-1 0 0,1 1-1,-1-1 1,1 0-1,-1 0 1,0 0 0,-3 4-1,-3 7-1124,-12 28-3548,-2 8-3406</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2.318"/>
    </inkml:context>
    <inkml:brush xml:id="br0">
      <inkml:brushProperty name="width" value="0.025" units="cm"/>
      <inkml:brushProperty name="height" value="0.025" units="cm"/>
    </inkml:brush>
  </inkml:definitions>
  <inkml:trace contextRef="#ctx0" brushRef="#br0">39 184 11723,'-4'-15'2621,"-1"-3"-1798,-3-8 1345,2 0-1,0 0 0,-3-47 0,20 91-1334,15 37-310,-2 1 0,28 105-1,12 125-553,-31-125 223,-32-156-139,1 0-1,-1 0 1,1-1-1,0 1 0,0 0 1,0-1-1,3 5 1,-4-8-40,-1-1 1,0 1-1,1-1 0,-1 1 1,1-1-1,-1 0 0,0 1 1,1-1-1,-1 0 1,1 1-1,-1-1 0,1 0 1,-1 1-1,1-1 0,0 0 1,-1 0-1,1 0 1,-1 0-1,1 1 0,-1-1 1,1 0-1,0 0 1,-1 0-1,1 0 0,0 0 1,1-1 1,-1 0 0,0 0 0,0 1 0,1-1 0,-1 0 0,0 0 0,0 0 0,0 0 1,0 0-1,0-1 0,0 1 0,0 0 0,-1 0 0,1-1 0,1-1 0,16-38 444,-1-2-1,14-53 1,4-9-212,-11 44-328,36-64 0,7 7-6702,-38 68-1881</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3.330"/>
    </inkml:context>
    <inkml:brush xml:id="br0">
      <inkml:brushProperty name="width" value="0.025" units="cm"/>
      <inkml:brushProperty name="height" value="0.025" units="cm"/>
    </inkml:brush>
  </inkml:definitions>
  <inkml:trace contextRef="#ctx0" brushRef="#br0">23 52 13004,'0'0'5061,"-3"-9"-2765,-1 3-1651,2 4-407,0 0 0,1-1 0,-1 1 0,1-1-1,0 1 1,-1-1 0,1 1 0,1-1-1,-1 0 1,0 1 0,1-1 0,-1-4-1,30 43 2427,99 184 311,-10-17-7599,-114-198 3513,4 11-6192,-8-9-394</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3.703"/>
    </inkml:context>
    <inkml:brush xml:id="br0">
      <inkml:brushProperty name="width" value="0.025" units="cm"/>
      <inkml:brushProperty name="height" value="0.025" units="cm"/>
    </inkml:brush>
  </inkml:definitions>
  <inkml:trace contextRef="#ctx0" brushRef="#br0">1 429 17040,'0'0'5766,"62"-19"-4453,-25-14 128,5-8-384,4-8-448,-5-3-417,0 4-128,-8 4-192,-4 5-929,-11 7-641,-8 8-1216,-10 4-866,0 6-2082,-15 1-3555</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4.043"/>
    </inkml:context>
    <inkml:brush xml:id="br0">
      <inkml:brushProperty name="width" value="0.025" units="cm"/>
      <inkml:brushProperty name="height" value="0.025" units="cm"/>
    </inkml:brush>
  </inkml:definitions>
  <inkml:trace contextRef="#ctx0" brushRef="#br0">67 215 13837,'0'0'1473,"-54"-34"802,44 21-289,7 2-161,3-5-704,8-2-544,18-2-289,7-2-160,10 0-64,6 0-64,4 5-1089,2 3-1281,-4 9-1506,-2 5-3074</inkml:trace>
  <inkml:trace contextRef="#ctx0" brushRef="#br0" timeOffset="1">605 157 11243,'3'10'4906,"-1"-4"-4449,2 7 754,0-1 1,1 0-1,0 0 1,13 21-1,-17-31-1127,0 1 0,1-1 1,-1 0-1,1 0 0,0 0 0,0 0 0,-1 0 0,1 0 0,1-1 1,-1 1-1,0-1 0,0 1 0,0-1 0,1 0 0,-1 0 0,1 0 1,-1 0-1,1 0 0,-1 0 0,1-1 0,0 1 0,-1-1 0,1 0 1,-1 0-1,1 0 0,0 0 0,-1 0 0,1-1 0,0 1 0,-1-1 1,1 0-1,-1 1 0,1-1 0,2-2 0,0 0-11,0-1 0,0 0 0,-1 0 0,0 0-1,0 0 1,0-1 0,0 1 0,-1-1 0,1 0 0,-1 0 0,0-1-1,-1 1 1,1-1 0,1-5 0,24-88 1371,-26 90-1253,-2 8-128,0-1 1,1 1-1,-1 0 0,0 0 1,0 0-1,1 0 0,-1 0 0,1-1 1,-1 1-1,1 0 0,-1 0 0,1 0 1,0 0-1,-1 1 0,1-1 1,0 0-1,0 0 0,0 0 0,0 0 1,1 0-1,-1 1-30,0 0 0,-1 0 1,1 0-1,0 0 0,0 0 0,-1 0 0,1 1 0,0-1 1,0 0-1,-1 0 0,1 1 0,0-1 0,-1 1 1,1-1-1,0 1 0,-1-1 0,1 1 0,-1-1 0,1 1 1,-1-1-1,1 1 0,0 1 0,29 51 736,-24-41-486,8 15-10,-7-12-201,1 1 0,0-1-1,2-1 1,-1 1-1,2-2 1,14 16-1,-25-29-77,1 1-1,0 0 0,-1 0 1,1-1-1,0 1 0,0-1 0,-1 1 1,1 0-1,0-1 0,0 0 1,0 1-1,0-1 0,0 1 0,0-1 1,0 0-1,0 0 0,0 0 0,0 1 1,0-1-1,0 0 0,0 0 1,0 0-1,0-1 0,0 1 0,-1 0 1,1 0-1,0 0 0,0-1 0,0 1 1,0 0-1,0-1 0,0 1 1,0-1-1,0 1 0,-1-1 0,1 0 1,0 1-1,0-1 0,-1 0 1,1 1-1,0-1 0,-1 0 0,1 0 1,-1 0-1,1 1 0,-1-1 0,1 0 1,-1 0-1,0 0 0,1 0 1,-1 0-1,0 0 0,0 0 0,0 0 1,0-1-1,3-7-1310,-1-1 0,0 1 0,-1-1 0,1-12 0,-2-18-9082</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4.745"/>
    </inkml:context>
    <inkml:brush xml:id="br0">
      <inkml:brushProperty name="width" value="0.025" units="cm"/>
      <inkml:brushProperty name="height" value="0.025" units="cm"/>
    </inkml:brush>
  </inkml:definitions>
  <inkml:trace contextRef="#ctx0" brushRef="#br0">246 293 11691,'-4'-15'5189,"-1"-6"-3910,-2 0 1,0 0-1,-19-36 0,24 52-1035,0 0 0,-1 0 1,0 1-1,0-1 0,0 1 0,0-1 0,-1 1 0,0 0 1,0 0-1,0 1 0,0-1 0,-1 1 0,1 0 0,-1 0 1,0 0-1,0 1 0,0-1 0,0 1 0,0 0 0,0 1 1,0 0-1,-1-1 0,1 2 0,-8-2 0,10 3-196,0 0 0,-1 0 0,1 0 0,0 0 0,0 0 0,0 0 0,0 1 0,0 0 0,0-1 0,1 1 0,-1 0 0,0 0 0,1 1 0,0-1-1,-1 0 1,1 1 0,0 0 0,0-1 0,1 1 0,-1 0 0,0 0 0,1 0 0,0 0 0,-1 0 0,0 4 0,-2 8-36,0 0 0,0 0 1,2 0-1,-2 19 0,2-5 5,1 0-1,1 1 0,1-1 1,10 49-1,-10-67-18,2-1 1,-1 0-1,1-1 0,1 1 1,0 0-1,0-1 0,1 0 1,0 0-1,1 0 0,0-1 1,0 1-1,1-2 0,0 1 1,0-1-1,1 0 0,15 12 1,-19-17-1,-1 0 0,1 0 0,0 0 0,-1-1 0,1 1 0,0-1 0,0 0 0,0 0 0,0 0 0,0 0 0,0-1 1,0 0-1,0 0 0,0 0 0,0 0 0,0-1 0,0 1 0,7-3 0,-6 1 20,0 0 0,0-1 0,0 0-1,0 0 1,0 0 0,0-1 0,-1 0 0,0 0 0,0 0 0,0 0-1,6-9 1,1-4 148,-1-1-1,0 0 0,-1 0 0,-2-1 1,1 0-1,5-27 0,-6 18 27,-2-1-1,0 0 1,-2 1-1,-2-1 1,-1-40-1,-1 58-109,-1-1 0,0 0 0,-1 0 1,0 0-1,0 1 0,-11-21 0,11 26-65,0 0 1,-1 1 0,0-1-1,0 1 1,0 0-1,-1 0 1,0 0-1,1 0 1,-2 1 0,1 0-1,-1 0 1,1 1-1,-8-4 1,10 5-103,1 1-1,-1-1 1,0 1 0,0 0-1,0 0 1,0 0 0,0 1-1,0-1 1,0 1 0,0-1-1,-1 1 1,1 0 0,0 0-1,0 1 1,0-1 0,0 0-1,0 1 1,-5 1 0,6 0-145,-1-1-1,1 1 1,0 0 0,0 0 0,0 0 0,0 0-1,0 0 1,0 0 0,0 0 0,0 0 0,1 1-1,-1-1 1,1 1 0,0-1 0,0 1 0,-1 4-1,-1 4-769,1 0 0,0 1 0,0-1 0,2 1-1,-1-1 1,1 1 0,1-1 0,4 20 0,8 9-6949</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5.180"/>
    </inkml:context>
    <inkml:brush xml:id="br0">
      <inkml:brushProperty name="width" value="0.025" units="cm"/>
      <inkml:brushProperty name="height" value="0.025" units="cm"/>
    </inkml:brush>
  </inkml:definitions>
  <inkml:trace contextRef="#ctx0" brushRef="#br0">4 122 18578,'0'0'6059,"-2"9"-3246,1 19-2315,0 1-1,2 0 1,1-1 0,2 0 0,0 1-1,2-1 1,14 43 0,3-8-386,1-1 0,42 74 1,-63-131-110,34 55-3,-36-58 2,1 1-1,0 0 1,0-1-1,0 0 1,0 1 0,1-1-1,-1 0 1,1 0-1,-1 0 1,1 0 0,0-1-1,-1 1 1,1-1-1,0 0 1,0 0 0,0 0-1,6 2 1,-8-4 9,0 0 0,-1 0 0,1 0 0,0 0 0,-1 0 0,1 0 0,-1-1 1,1 1-1,-1 0 0,0 0 0,1 0 0,-1 0 0,0-1 0,0 1 0,0 0 0,0 0 0,0 0 0,0-1 1,0 1-1,-1-2 0,0-32 383,1 33-365,-8-44 31,-1 0 0,-3 0 0,-1 1-1,-38-85 1,7 20-49,42 103-11,-8-18 0,1-1 0,1 0 0,1 0 0,1-1 0,-4-52 0,10 77 0,0 0 0,1 0 0,-1-1 0,0 1 0,1 0 0,-1 0 0,1 0 0,-1 0 0,1 0 0,0 0 0,0 0 0,0 0 0,0 0 0,1 0 0,-1 0 0,0 1 0,1-1 0,-1 1 0,1-1 0,3-2 0,-2 2 0,1 0 0,0 0 0,0 0 0,0 0 0,0 1 0,0 0 0,1 0 0,-1 0 0,0 0 0,6 0 0,-3 1 0,1-1 0,0 1 0,-1 1 0,1 0 0,0 0 0,-1 0 0,1 1 0,-1 0 0,0 0 0,0 1 0,0 0 0,8 5 0,-10-4-36,0 1 1,0 0-1,0 0 1,-1 0-1,0 1 1,0-1-1,0 1 0,-1 0 1,0 0-1,0 1 1,0-1-1,-1 1 1,0-1-1,0 1 0,0 0 1,-1-1-1,0 1 1,-1 0-1,0 0 1,0 0-1,0 0 0,-1 0 1,0 0-1,0-1 1,0 1-1,-1 0 1,0-1-1,-6 13 0,5-12-100,1 0 0,-1 0-1,-1 0 1,1-1-1,-1 1 1,-1-1 0,1 0-1,-1 0 1,0 0 0,0-1-1,-1 1 1,1-1-1,-1-1 1,0 1 0,-1-1-1,1 0 1,-1 0 0,0-1-1,0 0 1,0 0-1,0-1 1,0 0 0,-1 0-1,1 0 1,-1-1 0,-8 0-1,-10-7-7785,4-15-6860</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6.430"/>
    </inkml:context>
    <inkml:brush xml:id="br0">
      <inkml:brushProperty name="width" value="0.025" units="cm"/>
      <inkml:brushProperty name="height" value="0.025" units="cm"/>
    </inkml:brush>
  </inkml:definitions>
  <inkml:trace contextRef="#ctx0" brushRef="#br0">1 225 18033,'0'0'6630,"1"16"-5856,6 25 93,2 1 0,28 78-1,47 93 1101,-70-179-1836,1 4 86,-4-9 279,1-1-1,21 36 0,-33-64-491,0 0 0,0 0 0,0 0-1,0 0 1,0 0 0,0 0 0,0-1 0,0 1 0,0 0-1,0 0 1,0 0 0,0 0 0,0 0 0,0 0 0,0 0 0,0 0-1,0-1 1,0 1 0,0 0 0,0 0 0,0 0 0,0 0-1,0 0 1,0 0 0,1 0 0,-1 0 0,0 0 0,0 0-1,0-1 1,0 1 0,0 0 0,0 0 0,0 0 0,0 0-1,0 0 1,0 0 0,0 0 0,1 0 0,-1 0 0,0 0-1,0 0 1,0 0 0,0 0 0,0 0 0,0 0 0,0 0-1,0 0 1,1 0 0,-1 0 0,0 0 0,0 0 0,0 0-1,0 0 1,0 0 0,0 0 0,0 0 0,0 0 0,0 0-1,1 0 1,-1 0 0,0 0 0,0 0 0,0 0 0,0 0-1,0 1 1,1-19 304,-3-22 60,-11-1-368,0-1 0,-3 2 0,-1 0 0,-3 2 0,-39-63 0,77 136 0,33 60 0,-46-88 0,0 1 0,0-1 0,1 0 0,0 0 0,0 0 0,0-1 0,1 0 0,0 0 0,12 7 0,-17-12 0,-1 0 0,1 0 0,0-1 0,-1 1 0,1 0 0,0-1 0,-1 0 0,1 1 0,0-1 0,0 0 0,0 0 0,-1 0 0,1 0 0,0 0 0,0 0 0,-1 0 0,1-1 0,0 1 0,-1-1 0,1 1 0,0-1 0,-1 0 0,3-1 0,-1 0 0,-1 0 0,1 0 0,-1-1 0,0 0 0,1 1 0,-1-1 0,0 0 0,0 0 0,-1 0 0,1 0 0,1-4 0,2-9 0,0-1 0,0 1 0,2-30 0,-6 46 0,3-40 0,0-1 0,-5-70 0,11 143 0,0 0 0,2 0 0,2-1 0,0 0 0,24 35 0,-36-64 0,-1 1 0,1-1 0,-1 1 0,1-1 0,0 0 0,0 0 0,0 0 0,0 0 0,0 0 0,0 0 0,1-1 0,-1 1 0,1-1 0,-1 0 0,1 1 0,0-1 0,-1 0 0,1 0 0,4 0 0,-5-1 0,0-1 0,1 1 0,-1-1 0,0 0 0,0 1 0,0-1 0,1 0 0,-1 0 0,0-1 0,0 1 0,0 0 0,-1-1 0,1 1 0,0-1 0,0 1 0,-1-1 0,1 0 0,-1 0 0,0 0 0,1 0 0,-1 0 0,0 0 0,1-4 0,15-30 0,-2-1 0,-2 0 0,12-54 0,16-45 0,-41 135 0,0 1 0,0-1 0,1 0 0,-1 1 0,0-1 0,0 1 0,0-1 0,0 0 0,1 1 0,-1-1 0,0 1 0,1-1 0,-1 1 0,0-1 0,1 1 0,-1-1 0,1 1 0,-1-1 0,1 1 0,-1 0 0,1-1 0,-1 1 0,1 0 0,-1-1 0,1 1 0,-1 0 0,1 0 0,-1-1 0,1 1 0,0 0 0,-1 0 0,2 0 0,11 16 0,5 42 0,-16-51 0,9 44 0,-10-37 0,2 0 0,0 0 0,0-1 0,1 1 0,1-1 0,0 0 0,1-1 0,11 19 0,-16-30 0,-1-1 0,1 1 0,-1 0 0,1-1 0,0 1 0,-1-1 0,1 1 0,0-1 0,-1 1 0,1-1 0,0 0 0,0 1 0,-1-1 0,1 0 0,0 1 0,0-1 0,0 0 0,0 0 0,-1 0 0,1 0 0,0 0 0,0 0 0,0 0 0,0 0 0,0 0 0,-1 0 0,1 0 0,0-1 0,0 1 0,0 0 0,-1-1 0,1 1 0,0 0 0,0-1 0,-1 1 0,1-1 0,0 1 0,-1-1 0,1 1 0,0-1 0,-1 0 0,1 1 0,-1-1 0,1 0 0,-1 1 0,1-3 0,22-40 0,-21 37 0,71-197 0,-44 113 0,-29 88 0,1 0 0,-1 1 0,1-1 0,-1 0 0,1 1 0,-1-1 0,1 0 0,0 1 0,0-1 0,0 1 0,0-1 0,0 1 0,0 0 0,1-1 0,-1 1 0,0 0 0,1 0 0,1-2 0,-2 3 0,0 1 0,0-1 0,0 0 0,0 0 0,0 0 0,-1 1 0,1-1 0,0 0 0,0 1 0,-1-1 0,1 1 0,0-1 0,0 1 0,-1-1 0,1 1 0,0 0 0,-1-1 0,1 1 0,-1 0 0,1 0 0,-1-1 0,1 1 0,-1 0 0,0 0 0,1 1 0,5 12 0,0 1 0,7 30 0,-10-34 0,0 4 0,-2-10 0,-1-1 0,1 1 0,0-1 0,0 1 0,1-1 0,-1 0 0,1 0 0,0 0 0,0 1 0,0-2 0,1 1 0,4 5 0,-7-9 0,1 0 0,0 0 0,-1 0 0,1 0 0,0-1 0,-1 1 0,1 0 0,-1-1 0,1 1 0,-1 0 0,1-1 0,-1 1 0,1-1 0,-1 1 0,1-1 0,-1 1 0,0-1 0,1 1 0,-1-1 0,0 1 0,1-1 0,-1 0 0,0 1 0,0-1 0,1 1 0,-1-1 0,0 0 0,0 1 0,0-2 0,8-25 0,-7 22 0,14-50 0,44-134 0,-59 188 0,0 0 0,0 0 0,1 0 0,-1 0 0,0 0 0,1 0 0,-1 0 0,1 0 0,0 0 0,-1 0 0,1 0 0,0 0 0,-1 0 0,1 1 0,0-1 0,0 0 0,0 0 0,-1 1 0,1-1 0,0 1 0,2-2 0,-2 3 0,0-1 0,0 0 0,-1 1 0,1-1 0,0 1 0,-1-1 0,1 1 0,0-1 0,-1 1 0,1-1 0,-1 1 0,1 0 0,-1-1 0,1 1 0,-1 0 0,0 0 0,1-1 0,-1 1 0,0 0 0,1 0 0,-1 1 0,13 57 0,-12-53 0,-1-3-12,7 42-2503,-1 23-5976</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3:51.900"/>
    </inkml:context>
    <inkml:brush xml:id="br0">
      <inkml:brushProperty name="width" value="0.025" units="cm"/>
      <inkml:brushProperty name="height" value="0.025" units="cm"/>
    </inkml:brush>
  </inkml:definitions>
  <inkml:trace contextRef="#ctx0" brushRef="#br0">0 11 5862,'1'-1'187,"-1"0"0,0 1 1,1-1-1,-1 0 0,1 1 1,-1-1-1,1 1 0,0-1 0,-1 1 1,1-1-1,-1 1 0,1-1 1,0 1-1,-1-1 0,1 1 1,0 0-1,0-1 0,-1 1 1,1 0-1,0 0 0,0 0 1,0-1-1,-1 1 0,1 0 1,0 0-1,0 0 0,0 0 1,1 1-1,35-1-1019,-24 0 1255,652 26-278,-179-4 623,1123 0 2069,-663-13-2546,-809-7-284,2659 53-5,-5 98-48,-572-29 51,-1886-115 48,1291 26 1138,0-35-198,-190-66-755,-665 22 762,-569 38-314,21-2-2292,-76-3-3805,-25-4-5538</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6.803"/>
    </inkml:context>
    <inkml:brush xml:id="br0">
      <inkml:brushProperty name="width" value="0.025" units="cm"/>
      <inkml:brushProperty name="height" value="0.025" units="cm"/>
    </inkml:brush>
  </inkml:definitions>
  <inkml:trace contextRef="#ctx0" brushRef="#br0">0 0 20595,'0'0'7784</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7.431"/>
    </inkml:context>
    <inkml:brush xml:id="br0">
      <inkml:brushProperty name="width" value="0.025" units="cm"/>
      <inkml:brushProperty name="height" value="0.025" units="cm"/>
    </inkml:brush>
  </inkml:definitions>
  <inkml:trace contextRef="#ctx0" brushRef="#br0">30 319 9033,'0'0'8920,"-4"-9"-5007,-12-25-763,11 32 7,2 13-2266,2 14-663,1-8-38,2 1 1,0-1-1,0 0 1,2 0 0,8 26-1,-8-33-116,-1-1-1,1 0 0,0-1 0,1 1 1,0-1-1,0 1 0,1-2 1,0 1-1,1-1 0,-1 1 1,14 9-1,-17-15-65,0 1 0,0-1 0,1 0-1,-1-1 1,0 1 0,1-1 0,0 1 0,-1-1 0,1 0 0,0 0 0,-1-1-1,1 1 1,0-1 0,0 0 0,0 0 0,-1 0 0,1 0 0,6-2-1,-4 0 15,-1 0 0,1 0 0,-1 0 0,0-1 0,0 0 0,0 0 0,-1-1 0,1 1 0,-1-1 0,0 0 0,5-6 0,2-4 62,0 0 0,-2-1 0,1 0 0,-2 0-1,0-1 1,-1 0 0,5-19 0,-3-4 67,3-43 0,-5 46-85,-4 54-66,-2-6 0,1 0 0,0 0 0,1 0 0,1 0 0,0 0 0,0-1 0,12 21 0,-16-31 0,1 0 0,0 0 0,0 0 0,0 0 0,1 0 0,-1-1 0,0 1 0,0 0 0,0 0 0,1-1 0,-1 1 0,0-1 0,1 1 0,-1-1 0,0 1 0,1-1 0,-1 0 0,0 0 0,1 0 0,-1 0 0,1 0 0,-1 0 0,1 0 0,-1 0 0,0-1 0,1 1 0,-1 0 0,0-1 0,1 1 0,-1-1 0,0 1 0,1-1 0,-1 0 0,0 0 0,0 0 0,0 1 0,0-1 0,0 0 0,0 0 0,0 0 0,0-1 0,1 0 0,7-8 0,0-1 0,0 1 0,9-18 0,-12 19 0,119-194 0,-124 202 0,-1 0 0,1 0 0,-1 0 0,1 1 0,-1-1 0,1 0 0,0 0 0,-1 1 0,1-1 0,0 0 0,-1 1 0,1-1 0,0 1 0,0-1 0,0 1 0,0-1 0,0 1 0,0-1 0,-1 1 0,1 0 0,0-1 0,0 1 0,0 0 0,0 0 0,1 0 0,-1 0 0,0 1 0,0 0 0,0-1 0,0 1 0,0 0 0,-1 0 0,1-1 0,0 1 0,-1 0 0,1 0 0,0 0 0,-1 0 0,1 0 0,-1 0 0,0 0 0,1 0 0,-1 0 0,1 2 0,8 64 0,-8-55 0,0 0 0,-2-7 0,1-1 0,0 1 0,1 0 0,-1-1 0,1 1 0,0-1 0,0 1 0,0-1 0,1 0 0,0 1 0,0-1 0,3 6 0,-5-10 0,1 0 0,0 0 0,-1 0 0,1 0 0,0 0 0,-1 0 0,1 0 0,0 0 0,-1 0 0,1 0 0,-1 0 0,1 0 0,0-1 0,-1 1 0,1 0 0,0 0 0,-1-1 0,1 1 0,-1 0 0,1-1 0,-1 1 0,1-1 0,-1 1 0,1 0 0,-1-1 0,1 1 0,-1-1 0,0 1 0,1-1 0,0-1 0,14-21 0,-12 18 0,40-68 0,-23 36 0,33-44 0,-52 80 0,-1 0 0,0 0 0,1 1 0,-1-1 0,1 0 0,0 0 0,-1 0 0,1 0 0,0 1 0,-1-1 0,1 0 0,0 0 0,0 1 0,-1-1 0,1 1 0,0-1 0,0 1 0,0-1 0,0 1 0,0-1 0,0 1 0,0 0 0,0 0 0,0-1 0,0 1 0,0 0 0,0 0 0,0 0 0,0 0 0,0 0 0,0 0 0,0 1 0,0-1 0,0 0 0,0 0 0,0 1 0,0-1 0,0 1 0,0-1 0,0 1 0,0-1 0,0 1 0,-1-1 0,1 1 0,0 0 0,0-1 0,-1 1 0,1 0 0,0 0 0,-1 0 0,1-1 0,-1 1 0,1 0 0,0 1 0,4 9 0,0-1 0,0 1 0,-1 0 0,2 13 0,1-2 0,-6-20 0,0 1 0,0-1 0,0 1 0,0-1 0,0 0 0,1 0 0,-1 1 0,1-1 0,-1 0 0,1 0 0,0 0 0,0-1 0,0 1 0,0 0 0,0-1 0,0 1 0,0-1 0,3 2 0,-2-3 0,-1 1 0,1-1 0,-1 0 0,0 0 0,1 0 0,-1-1 0,0 1 0,1-1 0,-1 1 0,0-1 0,0 1 0,1-1 0,-1 0 0,0 0 0,0 0 0,0-1 0,0 1 0,0 0 0,2-3 0,3 1-3441</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8.649"/>
    </inkml:context>
    <inkml:brush xml:id="br0">
      <inkml:brushProperty name="width" value="0.025" units="cm"/>
      <inkml:brushProperty name="height" value="0.025" units="cm"/>
    </inkml:brush>
  </inkml:definitions>
  <inkml:trace contextRef="#ctx0" brushRef="#br0">1 1 18802,'0'0'8515,"0"16"-7352,2 27-765,2 0-1,2 0 1,2 0-1,2-1 0,1-1 1,3 1-1,1-2 1,23 45-1,-34-79-396,-1 0 0,1 0 0,0-1 1,0 1-1,1-1 0,0 0 0,0 0 0,5 4 0,-8-8-4,0 0-1,0 1 0,0-1 0,0 0 0,0 0 0,0 0 0,0-1 1,0 1-1,0 0 0,1-1 0,-1 1 0,0-1 0,0 0 0,1 0 1,-1 0-1,0 0 0,0 0 0,1 0 0,-1-1 0,0 1 0,0-1 1,0 0-1,0 1 0,1-1 0,-1 0 0,0 0 0,0 0 0,1-2 1,5-3 26,-1-1 0,-1-1 1,1 1-1,-1-1 1,0 0-1,-1 0 0,0 0 1,0-1-1,-1 0 0,5-15 1,-4 11-6,1 1 0,1-1 0,-1 1 0,16-20 0,-21 31-24,-1 0 1,1 1 0,-1-1 0,1 0 0,-1 0-1,1 1 1,-1-1 0,1 1 0,0-1-1,-1 1 1,1-1 0,0 1 0,-1-1 0,1 1-1,0-1 1,0 1 0,0 0 0,-1 0 0,1-1-1,0 1 1,0 0 0,0 0 0,0 0-1,0 0 1,-1 0 0,1 0 0,0 0 0,0 0-1,0 0 1,1 1 0,0 0 10,-1 0 0,0 0-1,0 0 1,0 1 0,0-1 0,0 1 0,0-1-1,0 1 1,0-1 0,0 1 0,0-1 0,-1 1 0,1 0-1,0 1 1,8 59 335,-9-51-330,-1 1-1,0-1 0,-1 1 0,-1-1 0,0 0 0,0 0 0,-1 0 0,0 0 0,-1 0 1,0-1-1,-1 0 0,0 0 0,0-1 0,-1 1 0,-1-1 0,-16 15 0,15-15-5,0-1-1,0 0 1,-1-1-1,0 0 1,0-1-1,0 0 0,-1 0 1,0-1-1,0-1 1,-1 0-1,1 0 1,-1-1-1,0-1 1,0 0-1,0 0 1,-15-1-1,25-1-87,0 0 0,-1 0 0,1 0 0,0 0 0,-1-1 0,1 1 0,0-1 0,0 0 0,0 1 0,0-1 0,-1 0 0,1 0 0,0-1 0,0 1 0,1 0 0,-1-1 0,0 1 0,0-1 0,1 1 0,-1-1 0,1 0 0,-1 0 0,1 0 0,0 0 0,0 0 0,0 0 0,0 0 0,0 0 0,0 0 0,0 0 0,1 0 0,-1-1 0,1 1 0,0 0 0,-1-1 0,1-3 0,1 1-234,-1-1 0,1 1 0,0 0 0,0 0 0,0 0 0,1 0 1,0 0-1,0 0 0,0 0 0,0 0 0,1 1 0,0-1 0,0 1 0,0 0 0,7-7 1,13-9-4515,41-26 1,-12 13-3064</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9.008"/>
    </inkml:context>
    <inkml:brush xml:id="br0">
      <inkml:brushProperty name="width" value="0.025" units="cm"/>
      <inkml:brushProperty name="height" value="0.025" units="cm"/>
    </inkml:brush>
  </inkml:definitions>
  <inkml:trace contextRef="#ctx0" brushRef="#br0">114 97 17681,'0'0'7724,"-9"-3"-5167,-32-8-1072,39 11-1439,1-1 0,-1 1 0,1 0 0,-1 0 0,1 1 0,-1-1 1,1 0-1,-1 0 0,1 1 0,0-1 0,-1 1 0,1-1 0,-1 1 1,1 0-1,0-1 0,0 1 0,-1 0 0,1 0 0,0 0 0,0 0 0,0 0 1,0 0-1,0 0 0,0 1 0,0-1 0,0 0 0,-1 3 0,-12 37 265,13-37-275,-2 12 26,0-1 0,0 1-1,2 0 1,0-1 0,1 1 0,0 0-1,1 0 1,6 24 0,-7-38-59,1 0 0,-1 0 0,1 0 0,0 0 0,0 0 0,0 0 0,0 0 0,0 0 0,0 0 0,1-1 0,-1 1 0,1 0 0,-1-1 0,1 0 0,2 3 0,-3-4 3,1 1 0,-1-1 1,0 1-1,0-1 0,0 0 1,1 1-1,-1-1 0,0 0 1,0 0-1,1 0 0,-1 0 1,0 0-1,1 0 0,-1-1 0,0 1 1,0 0-1,1-1 0,-1 1 1,2-1-1,1-2 47,0 1 0,-1-1 0,1 0 0,0 0 1,-1 0-1,1 0 0,-1-1 0,0 1 0,0-1 0,-1 0 0,1 0 0,2-6 0,3-7-31,-2-1 0,0-1 0,-1 1 0,0-1-1,-2 0 1,0 0 0,-1 0 0,-1-1 0,-1 1-1,-1 0 1,-5-34 0,5 49-22,0 0 0,0 0 0,-1 0 0,1 0 0,-1 0 0,0 0 0,-3-5 0,7 38-304,0-26-165,0 0 0,0 1 1,1-1-1,-1 0 1,1 0-1,0 0 0,0-1 1,5 5-1,-7-6 61,1 0 0,-1 0 0,0 0 0,1-1-1,-1 1 1,0 0 0,1 0 0,-1-1 0,1 1-1,-1-1 1,1 0 0,-1 1 0,1-1 0,0 0 0,-1 0-1,1 0 1,-1 0 0,1 0 0,-1 0 0,1 0 0,0-1-1,-1 1 1,1-1 0,-1 1 0,2-1 0,13-17-7071</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09.615"/>
    </inkml:context>
    <inkml:brush xml:id="br0">
      <inkml:brushProperty name="width" value="0.025" units="cm"/>
      <inkml:brushProperty name="height" value="0.025" units="cm"/>
    </inkml:brush>
  </inkml:definitions>
  <inkml:trace contextRef="#ctx0" brushRef="#br0">20 231 11819,'0'0'12423,"-5"15"-11489,2-4-772,-1 0-1,2 1 1,0-1 0,0 1 0,1-1-1,0 1 1,1 0 0,1 0 0,3 21-1,3 3 205,1 9 361,1-1 0,3-1-1,30 75 1,-41-115-709,1 1 1,0-1-1,0 0 0,0 1 1,1-1-1,-1 0 1,1-1-1,4 5 0,-6-6-11,-1-1 0,1 0 0,-1 0 0,0 1 0,1-1 0,-1 0 0,1 0 0,-1 0 0,1 1 0,-1-1 0,1 0 0,-1 0 0,1 0 0,-1 0 0,1 0-1,-1 0 1,1 0 0,-1 0 0,1 0 0,-1 0 0,1 0 0,-1 0 0,1-1 0,-1 1 0,1 0 0,8-19 314,-7 4-226,0 0-1,-1-1 1,-1 1-1,0 0 1,-1 0 0,-1 0-1,-1 0 1,-6-25-1,0 12-76,-2 1 0,0 0 1,-23-39-1,40 76-130,1 0 1,0-1 0,0 0 0,1 0 0,14 11 0,-20-18 114,-1 0-1,1-1 1,0 1 0,0-1 0,0 1 0,0-1-1,0 0 1,0 1 0,0-1 0,0 0-1,1-1 1,-1 1 0,0 0 0,1-1 0,-1 1-1,1-1 1,-1 0 0,0 1 0,1-1 0,-1 0-1,1-1 1,-1 1 0,1 0 0,-1-1-1,0 1 1,1-1 0,-1 0 0,0 0 0,1 0-1,-1 0 1,0 0 0,0 0 0,0-1 0,0 1-1,0-1 1,0 1 0,-1-1 0,1 0-1,0 0 1,-1 0 0,3-3 0,4-9 82,0-1 0,0-1 0,-1 1 0,-1-1 0,-1 0 0,0-1 0,-1 1 0,-1-1 0,1-18 0,1-24 320,-5-72 0,0 131-405,1-4 0,-1 0 0,0 1 0,0-1 0,0 1 0,0-1 0,-1 0 0,0 1 0,0-1 0,0 1 0,0-1 0,0 1 0,0 0 0,-1 0 0,0-1 0,0 1 0,0 0 0,-3-4 0,4 7 0,0 0 0,1 0 0,-1 0 0,1 0 0,-1 0 0,0 0 0,1 0 0,-1 0 0,1 0 0,-1 0 0,0 1 0,1-1 0,-1 0 0,1 0 0,-1 1 0,1-1 0,-1 0 0,1 1 0,-1-1 0,1 0 0,-1 1 0,1-1 0,0 1 0,-1-1 0,1 1 0,0-1 0,-1 1 0,1-1 0,0 1 0,0-1 0,-1 1 0,1 0 0,0-1 0,0 1 0,0-1 0,0 1 0,0 0 0,0-1 0,0 1 0,0-1 0,0 2 0,-6 33 0,5-32 0,-11 119 0,4 207 0,8-324 0,1 0 0,-1 0 0,1 1 0,0-1 0,0 0 0,0 0 0,5 9 0,-6-13 0,1 0 0,-1 0 0,1 0 0,0-1 0,-1 1 0,1 0 0,0 0 0,0 0 0,0-1 0,-1 1 0,1 0 0,0-1 0,0 1 0,0-1 0,0 1 0,0-1 0,0 1 0,0-1 0,0 0 0,0 0 0,0 1 0,0-1 0,0 0 0,1 0 0,-1 0 0,0 0 0,0 0 0,0 0 0,0-1 0,0 1 0,0 0 0,0 0 0,0-1 0,0 1 0,0-1 0,0 1 0,0-1 0,0 1 0,0-1 0,0 0 0,-1 1 0,1-1 0,0 0 0,1-1 0,4-3 0,-1 0 0,1-1 0,-1 0 0,0 0 0,0 0 0,-1-1 0,0 0 0,5-11 0,27-69 0,-20 46 0,-16 39 0,25-46 0,-24 47 0,-1 0 0,0 0 0,1 1 0,-1-1 0,1 0 0,-1 0 0,1 1 0,-1-1 0,1 0 0,-1 0 0,1 1 0,0-1 0,-1 1 0,1-1 0,0 1 0,0-1 0,-1 1 0,1-1 0,0 1 0,0-1 0,0 1 0,0 0 0,-1 0 0,1-1 0,0 1 0,0 0 0,0 0 0,0 0 0,0 0 0,0 0 0,0 0 0,0 0 0,-1 0 0,1 1 0,0-1 0,0 0 0,0 0 0,0 1 0,0-1 0,-1 1 0,1-1 0,0 1 0,0-1 0,-1 1 0,1-1 0,0 1 0,-1-1 0,1 1 0,0 0 0,-1 0 0,1 0 0,8 16 0,-1-1 0,-1 1 0,-1 0 0,-1 0 0,0 1 0,-1 0 0,-1 0 0,2 28 0,2 2 0,-7-48-158,0 0 0,0 0-1,0 0 1,0 0 0,0 0 0,0 0 0,0 0-1,0 0 1,1 0 0,-1 0 0,0 0 0,0 0 0,0 0-1,0 0 1,0 0 0,0 0 0,0 0 0,2 3-4746,-2-16-1663</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5.985"/>
    </inkml:context>
    <inkml:brush xml:id="br0">
      <inkml:brushProperty name="width" value="0.025" units="cm"/>
      <inkml:brushProperty name="height" value="0.025" units="cm"/>
    </inkml:brush>
  </inkml:definitions>
  <inkml:trace contextRef="#ctx0" brushRef="#br0">1 114 14157,'0'0'10928,"8"8"-9812,32 36-497,-2 2 0,-3 1-1,-1 2 1,28 54 0,-15-14-225,58 159-1,-103-245-350,4 14 444,-8-22 51,-17-48 139,-35-86-640,-105-316-127,155 440 88,1 8-5,1 1-1,0 0 0,0-1 1,1 0-1,0 0 1,0 1-1,0-1 0,1 0 1,0 0-1,2-11 1,-1 16-6,0 1 0,0 0 1,0 0-1,1 0 1,-1-1-1,1 1 0,-1 1 1,0-1-1,1 0 1,-1 0-1,1 0 0,0 1 1,-1-1-1,1 1 1,0 0-1,-1-1 0,1 1 1,0 0-1,-1 0 1,1 0-1,0 0 0,0 0 1,-1 0-1,1 0 1,0 1-1,-1-1 0,1 1 1,3 1-1,-1-1-2,1 0 0,-1 0-1,1 1 1,-1 0 0,0 0 0,1 0 0,-1 0-1,0 1 1,6 4 0,-7-2 15,1 1 0,-1-1 1,0 1-1,0-1 0,-1 1 0,0 0 1,0 0-1,0 0 0,-1 0 0,0 0 1,0 0-1,0 1 0,-1-1 1,0 0-1,0 0 0,0 1 0,-1-1 1,0 0-1,-2 7 0,-2 7 57,-1 0-1,-1 0 1,-1-1-1,-13 25 1,17-36-31,0 0-13,0 0 0,-1 0 0,1 0 0,-2 0 0,1-1 1,-1 0-1,0 0 0,-13 11 0,19-18-53,0 0-1,-1 1 1,1-1-1,0 0 0,0 1 1,-1-1-1,1 0 1,0 0-1,-1 0 1,1 1-1,-1-1 0,1 0 1,0 0-1,-1 0 1,1 0-1,-1 0 1,1 0-1,0 0 0,-1 0 1,1 0-1,-1 0 1,1 0-1,0 0 1,-1 0-1,1 0 0,-1 0 1,1 0-1,0 0 1,-1 0-1,1-1 1,0 1-1,-1 0 0,1 0 1,-1 0-1,1-1 1,0 1-1,0 0 1,-1 0-1,1-1 0,0 1 1,-1 0-1,1-1 1,0 1-1,0 0 1,0-1-1,-1 1 0,1 0 1,0-1-1,0 1 1,0-1-1,0 1 1,0 0-1,0-1 0,-2-26-2794,2 21 2261,1-21-2707,0 1 0,6-27-1,7-12-4101</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6.615"/>
    </inkml:context>
    <inkml:brush xml:id="br0">
      <inkml:brushProperty name="width" value="0.025" units="cm"/>
      <inkml:brushProperty name="height" value="0.025" units="cm"/>
    </inkml:brush>
  </inkml:definitions>
  <inkml:trace contextRef="#ctx0" brushRef="#br0">1 261 12332,'0'0'3406,"5"11"-150,79 216 7554,-61-193-10640,-23-34-166,1 0 0,-1 1 0,0-1-1,1 1 1,-1-1 0,1 0 0,-1 1 0,1-1 0,-1 0 0,1 1 0,-1-1-1,1 0 1,0 0 0,-1 0 0,1 0 0,-1 1 0,1-1 0,0 0-1,-1 0 1,1 0 0,-1 0 0,1 0 0,0 0 0,-1 0 0,1-1 0,-1 1-1,1 0 1,0 0 0,-1 0 0,1-1 0,-1 1 0,1 0 0,-1 0-1,1-1 1,-1 1 0,1-1 0,-1 1 0,1 0 0,-1-1 0,0 1 0,1-1-1,-1 1 1,0-1 0,1 1 0,-1-1 0,0 1 0,0-1 0,1 1 0,-1-1-1,0 0 1,0 1 0,0-1 0,0 1 0,0-1 0,0 0 0,0 1-1,0-1 1,0 1 0,0-1 0,0 0 0,3-14 118,-1 0-1,-1 0 1,0-1 0,-2 1 0,1 0 0,-2 0-1,0 0 1,0 0 0,-2 0 0,1 1-1,-2-1 1,0 1 0,-1 0 0,-1 0-1,0 1 1,0 0 0,-1 0 0,-1 1-1,0 0 1,-22-22 0,31 33-129,-1 0 1,0 1-1,0-1 1,0 0-1,0 0 1,0 0-1,1 0 0,-1 1 1,-1-1-1,1 1 1,0-1-1,0 0 0,0 1 1,0 0-1,0-1 1,0 1-1,-1 0 1,1-1-1,0 1 0,-2 0 1,3 1-9,-1-1 1,1 0 0,-1 1-1,1-1 1,-1 1-1,1-1 1,-1 1 0,1-1-1,0 1 1,-1 0-1,1-1 1,0 1 0,-1-1-1,1 1 1,0 0-1,0-1 1,0 1 0,0 0-1,0-1 1,0 1 0,-1 0-1,2-1 1,-1 1-1,0 0 1,0 0 0,0 3-97,0 1 0,1-1 1,0 0-1,0 0 0,0 0 1,0 0-1,1 0 0,-1 0 1,1 0-1,3 5 0,-3-7-253,0 1-1,1-1 0,-1 0 0,0 1 1,1-1-1,-1 0 0,1-1 1,0 1-1,0 0 0,0-1 0,0 0 1,0 1-1,0-1 0,0 0 1,0-1-1,0 1 0,0 0 0,6-1 1,-4 0-289,1-1 0,-1 1 1,1-1-1,-1-1 0,1 1 1,-1-1-1,0 0 0,0 0 1,0-1-1,5-2 0,6-5-807,-1-1 0,0-1 0,-1 0 0,-1 0 0,18-21 0,-25 25 1710,1 0-1,-1-1 1,0 0 0,8-17 0,-12 22 616,-1-1 0,1 0 0,-1 1 0,0-1 1,0 0-1,0 0 0,0-7 0,-1 11-791,0 1-1,0 0 0,0 0 1,0 0-1,0-1 1,0 1-1,0 0 1,0-1-1,0 1 0,0 0 1,0 0-1,0-1 1,0 1-1,0 0 1,0 0-1,0-1 0,0 1 1,0 0-1,0 0 1,0-1-1,0 1 1,0 0-1,0 0 0,-1-1 1,1 1-1,0 0 1,0 0-1,0 0 1,0-1-1,-1 1 0,1 0 1,0 0-1,0 0 1,0 0-1,-1 0 1,1-1-1,0 1 0,0 0 1,-1 0-1,1 0 1,0 0-1,0 0 1,-1 0-1,1 0 0,0 0 1,0 0-1,-1 0 1,1 0-1,0 0 1,0 0-1,-1 0 0,1 0 1,0 0-1,0 0 1,-1 0-1,1 0 1,0 0-1,0 1 0,-1-1 1,1 0-1,0 0 1,0 0-1,-1 0 1,1 0-1,0 1 0,0-1 1,0 0-1,0 0 1,-1 1-1,-12 17 1213,10-5-770,0 1 1,0-1-1,1 1 1,1 22-1,0-29-181,2 1 0,-1-1 0,1 1 0,0-1 0,0 0 0,1 1 0,0-1 0,0 0 0,1 0 0,3 7 0,-5-12-279,0-1 0,0 1 0,0-1 0,0 1 0,0-1 1,0 1-1,0-1 0,1 0 0,-1 0 0,0 1 0,1-1 0,-1 0 0,1 0 0,-1 0 0,1-1 0,0 1 0,-1 0 0,1-1 0,0 1 0,-1-1 0,1 1 0,0-1 0,0 0 0,2 1 1,-1-2 18,0 0 0,0 1 0,-1-1 1,1 0-1,0-1 0,-1 1 1,1 0-1,-1-1 0,0 1 0,1-1 1,-1 0-1,0 0 0,4-4 1,1-3 80,0 0-1,0 0 1,0-1 0,-2 0 0,1 0 0,6-17 0,-9 18-151,0 0 0,-1 0 0,0 0 0,0-1 0,-1 1 0,0 0 0,-1-1 0,0 1 0,-2-15 0,2 20-6,-1 1-1,0-1 1,0 1-1,-1-1 1,1 1-1,-1 0 1,0 0 0,0-1-1,0 1 1,0 1-1,0-1 1,-1 0-1,1 0 1,-1 1 0,1 0-1,-1-1 1,0 1-1,0 0 1,0 0-1,-1 1 1,1-1 0,0 1-1,-1-1 1,1 1-1,-1 0 1,1 0-1,-5 0 1,2 0-227,-1 0 1,1 1-1,-1-1 1,0 1-1,1 1 0,-1-1 1,1 1-1,-1 0 0,-11 4 1,16-4 142,1-1 1,-1 1-1,0 0 0,1-1 1,-1 1-1,1 0 1,-1 0-1,1 0 0,-1 0 1,1 0-1,0 1 0,0-1 1,-1 0-1,1 1 1,0-1-1,0 0 0,0 1 1,1 0-1,-1-1 1,0 1-1,0-1 0,1 1 1,-1 0-1,1-1 0,0 1 1,-1 0-1,1 0 1,0-1-1,0 1 0,0 0 1,0 0-1,0-1 1,1 1-1,-1 0 0,0 0 1,1-1-1,-1 1 0,1 0 1,0-1-1,-1 1 1,1-1-1,1 3 0,0-2-271,-1 0 0,1 0 0,-1 0 0,1-1 0,0 1 0,-1 0 0,1-1 0,0 1 0,0-1 0,0 1-1,1-1 1,-1 0 0,0 0 0,0 0 0,1 0 0,-1-1 0,0 1 0,6 0 0,45 3-6672,-19-7 2351</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7.280"/>
    </inkml:context>
    <inkml:brush xml:id="br0">
      <inkml:brushProperty name="width" value="0.025" units="cm"/>
      <inkml:brushProperty name="height" value="0.025" units="cm"/>
    </inkml:brush>
  </inkml:definitions>
  <inkml:trace contextRef="#ctx0" brushRef="#br0">70 357 11563,'0'0'10997,"-10"3"-8958,4-1-1757,4-2-212,-1 0 1,1 0-1,0 1 0,-1 0 0,1-1 0,0 1 0,0 0 1,-1 0-1,1 0 0,0 0 0,0 0 0,0 1 0,0-1 1,1 1-1,-1-1 0,0 1 0,1 0 0,-1 0 0,1-1 1,-1 1-1,1 0 0,0 0 0,0 0 0,0 1 0,0-1 1,0 0-1,0 0 0,0 3 0,-1 9 255,1 1-1,1-1 1,0 0-1,2 22 1,-1-34-290,-1 1 1,1-1 0,-1 1 0,1-1 0,0 0 0,0 1 0,0-1-1,0 0 1,1 1 0,-1-1 0,1 0 0,-1 0 0,1 0 0,2 2-1,-2-3-24,-1 0-1,1 0 0,0 0 0,-1-1 0,1 1 0,0-1 0,0 1 0,0-1 0,-1 0 0,1 0 0,0 0 0,0 0 1,0 0-1,-1 0 0,1 0 0,0 0 0,0-1 0,0 1 0,-1-1 0,1 1 0,0-1 0,-1 0 0,3-1 0,1-1 32,0 0 0,-1-1 0,1 1 0,-1-1 0,0 0 0,0-1-1,0 1 1,-1-1 0,1 1 0,-1-1 0,0 0 0,-1 0 0,1-1-1,-1 1 1,3-10 0,1-4 116,-1 0 1,0-1-1,2-26 0,-4 14 229,-2-1 0,-3-44 0,1 66-288,0-1-1,-1 0 1,0 0-1,-1 1 1,-1-1-1,0 1 1,0 0-1,-1 0 1,-11-17-1,16 27-98,-1 0 0,1 0 0,-1 0 0,0 0 0,1 0 0,-1 0 0,0 0 0,1 1 0,-1-1 0,0 0 0,0 0 0,1 1 0,-1-1 0,0 0 0,0 1 0,0-1 0,0 1 0,0 0 0,0-1 0,0 1 0,0 0 0,-2-1 0,2 2 0,1-1 0,-1 1 0,0-1 0,1 1 0,-1-1 0,1 1 0,-1 0 0,1-1 0,-1 1 0,1 0 0,-1-1 0,1 1 0,-1 0 0,1 0 0,0 0 0,0-1 0,-1 1 0,1 0 0,0 0 0,0 0 0,0 1 0,-2 61 0,2-54 0,1 10 0,1 1 0,0-1 0,2 0 0,0 0 0,1-1 0,1 0 0,1 1 0,15 27 0,-19-39 0,1-2 0,0 1 0,0 0 0,0-1 0,0 0 0,1 0 0,0 0 0,0 0 0,1-1 0,-1 0 0,1 0 0,7 4 0,-8-7 0,-1 1 0,1-1 0,-1 0 0,1 0 0,-1-1 0,1 1 0,-1-1 0,1 0 0,-1 0 0,1 0 0,0-1 0,-1 0 0,1 0 0,-1 0 0,0 0 0,1-1 0,-1 1 0,0-1 0,0 0 0,5-4 0,-1 1 0,-1 0 0,0-1 0,-1 1 0,1-1 0,-1-1 0,0 1 0,-1-1 0,0 0 0,0-1 0,0 1 0,-1-1 0,0 0 0,5-14 0,-5 12 0,-1-1 0,0 0 0,-1 1 0,0-1 0,-1 0 0,0 0 0,0 0 0,-1 0 0,-1 0 0,-2-19 0,2 29 0,1-1 0,0 1 0,0-1 0,-1 0 0,1 1 0,-1-1 0,1 1 0,-1-1 0,0 1 0,1-1 0,-1 1 0,0-1 0,0 1 0,0 0 0,0 0 0,0-1 0,0 1 0,-1 0 0,1 0 0,0 0 0,-1 0 0,1 0 0,0 0 0,-1 1 0,1-1 0,-1 0 0,1 1 0,-1-1 0,-3 0 0,4 2 0,-1-1 0,1 1 0,-1-1 0,1 1 0,0 0 0,-1 0 0,1-1 0,0 1 0,-1 0 0,1 0 0,0 0 0,0 1 0,0-1 0,0 0 0,0 0 0,0 0 0,0 1 0,0-1 0,1 0 0,-1 1 0,0-1 0,1 1 0,0-1 0,-1 1 0,1-1 0,0 1 0,-1-1 0,1 1 0,0 0 0,0-1 0,0 3 0,0 4 0,-1 4 0,0 0 0,1 1 0,0-1 0,4 20 0,-4-31 0,0 1 0,0-1 0,1 1 0,-1-1 0,0 1 0,1 0 0,0-1 0,-1 0 0,1 1 0,0-1 0,-1 1 0,1-1 0,0 0 0,0 0 0,0 1 0,0-1 0,0 0 0,1 0 0,-1 0 0,0 0 0,0 0 0,1 0 0,-1-1 0,1 1 0,-1 0 0,0-1 0,1 1 0,-1-1 0,1 1 0,0-1 0,-1 0 0,1 0 0,-1 1 0,1-1 0,-1 0 0,1-1 0,0 1 0,-1 0 0,1 0 0,-1-1 0,1 1 0,-1-1 0,1 1 0,-1-1 0,1 1 0,0-2 0,4-1 0,-1 0 0,0-1 0,-1 0 0,1 0 0,-1 0 0,0 0 0,1-1 0,-2 0 0,1 1 0,-1-2 0,1 1 0,-2 0 0,1 0 0,0-1 0,1-6 0,2-4 0,0 0 0,-2-1 0,0 1 0,2-23 0,-5 29 0,1 2 0,-1 0 0,-1 0 0,1 0 0,-1 0 0,-1 0 0,1 0 0,-1 0 0,-3-11 0,4 18 0,0 1 0,0 0 0,-1 0 0,1-1 0,0 1 0,0 0 0,0 0 0,0 0 0,0-1 0,0 1 0,0 0 0,0 0 0,0-1 0,-1 1 0,1 0 0,0 0 0,0 0 0,0-1 0,-1 1 0,1 0 0,0 0 0,0 0 0,0 0 0,-1 0 0,1 0 0,0-1 0,0 1 0,-1 0 0,1 0 0,0 0 0,0 0 0,0 0 0,-1 0 0,1 0 0,0 0 0,0 0 0,-1 0 0,1 0 0,0 0 0,0 0 0,-1 0 0,1 0 0,-6 13 0,2 16 0,4-26 0,0 15-37,0 0 0,2-1 0,0 1 0,7 28 0,-9-44 10,0 1 1,1-1 0,0 1-1,0 0 1,0-1 0,0 0-1,0 1 1,0-1 0,0 0-1,1 1 1,-1-1 0,1 0-1,0 0 1,0 0 0,0 0-1,0-1 1,0 1-1,0 0 1,0-1 0,0 0-1,1 1 1,-1-1 0,0 0-1,1 0 1,-1 0 0,1 0-1,0-1 1,-1 1 0,1-1-1,-1 0 1,1 1 0,0-1-1,-1 0 1,1-1 0,0 1-1,-1 0 1,1-1-1,-1 1 1,1-1 0,-1 0-1,4-1 1,1-2-1005,0 0 1,-1-1-1,1 0 0,-1 0 0,0 0 1,0-1-1,-1 1 0,0-2 0,0 1 1,0 0-1,6-13 0,12-18-6224</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7.641"/>
    </inkml:context>
    <inkml:brush xml:id="br0">
      <inkml:brushProperty name="width" value="0.025" units="cm"/>
      <inkml:brushProperty name="height" value="0.025" units="cm"/>
    </inkml:brush>
  </inkml:definitions>
  <inkml:trace contextRef="#ctx0" brushRef="#br0">45 1 4548,'0'0'21914,"-7"10"-20771,5-7-1075,-2 2 66,0 1 0,0 0 1,1 0-1,-1 0 1,2 0-1,-1 0 0,1 1 1,0-1-1,0 1 1,0 0-1,1 0 0,-1 11 1,2-6 184,0 6 56,0 0-1,1 0 1,1 0 0,5 24-1,-6-40-405,-1 1 1,1-1-1,0 1 0,-1-1 0,1 1 0,0-1 0,0 1 0,1-1 0,-1 0 0,0 0 1,1 0-1,-1 0 0,1 0 0,0 0 0,0 0 0,0 0 0,0 0 0,0-1 0,0 1 0,0-1 1,0 0-1,1 1 0,-1-1 0,0 0 0,1 0 0,-1-1 0,1 1 0,-1 0 0,1-1 1,-1 0-1,1 1 0,0-1 0,-1 0 0,1 0 0,-1-1 0,1 1 0,0-1 0,3 0 0,-3 0-258,0 0-1,-1-1 1,1 1-1,-1-1 1,1 1-1,-1-1 0,1 0 1,-1 0-1,0 0 1,0 0-1,0-1 1,0 1-1,0 0 1,0-1-1,2-4 0,17-44-10382,-12 18-2060</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8.578"/>
    </inkml:context>
    <inkml:brush xml:id="br0">
      <inkml:brushProperty name="width" value="0.025" units="cm"/>
      <inkml:brushProperty name="height" value="0.025" units="cm"/>
    </inkml:brush>
  </inkml:definitions>
  <inkml:trace contextRef="#ctx0" brushRef="#br0">21 470 17585,'0'0'11296,"9"-6"-10026,2-2-1045,-1 0-1,-1 0 1,1 0 0,-1-2-1,-1 1 1,13-17-1,-17 20-158,0 0-1,-1 0 0,0-1 0,1 1 0,-2-1 1,1 0-1,-1 1 0,0-1 0,-1 0 1,1 0-1,-1-1 0,-1 1 0,1 0 1,-1 0-1,-2-11 0,2 17-65,0-1 0,0 1 0,-1-1 0,1 1 0,-1 0 0,1-1 0,-1 1 0,0 0 0,1-1 0,-1 1 0,0 0 0,0 0 0,0 0 0,0 0 0,0 0 0,0 0 0,0 0 0,0 0 0,0 0 0,-1 0 0,1 1 0,0-1 0,0 0 0,-1 1 0,1-1 0,-1 1 0,1 0 0,0-1 0,-1 1 0,1 0 0,-1 0 0,1 0 0,-1 0 0,1 0 0,-3 0 0,1 1 0,0-1 0,0 1 0,0-1 0,1 1 0,-1 0 0,0 0 0,0 0 0,1 1 0,-1-1 0,0 0 0,1 1 0,0 0 0,-1 0 0,1 0 0,0 0 0,-3 3 0,-3 9 0,1 1 0,0 0 0,1 1 0,1-1 0,0 1 0,1 0 0,1 0 0,0 1 0,1-1 0,1 1 0,2 30 0,-1-46 0,-1 0 0,1 0 0,0 1 0,0-1 0,0 0 0,0 0 0,0 0 0,0 0 0,0 0 0,1 1 0,-1-1 0,0 0 0,1 0 0,-1 0 0,1 0 0,-1 0 0,1 0 0,-1 0 0,1 0 0,0 0 0,-1 0 0,1 0 0,0 0 0,0-1 0,0 1 0,-1 0 0,1 0 0,0-1 0,0 1 0,0-1 0,0 1 0,1-1 0,-1 1 0,0-1 0,0 0 0,0 1 0,0-1 0,0 0 0,0 0 0,1 0 0,0 0 0,1 0 0,1-1 0,-1 0 0,0 0 0,0 0 0,1 0 0,-1 0 0,0-1 0,0 0 0,0 1 0,-1-1 0,1 0 0,0 0 0,2-3 0,36-40 0,-20 22 0,34-31 0,-49 49 0,0 1 0,0-1 0,0 1 0,1 0 0,-1 0 0,1 1 0,0 0 0,0 0 0,0 1 0,1 0 0,9-2 0,-15 4 0,0 0 0,0 0 0,0 0 0,0 0 0,0 0 0,0 0 0,0 0 0,0 1 0,0-1 0,0 1 0,0 0 0,0 0 0,0-1 0,0 1 0,0 0 0,0 0 0,-1 1 0,1-1 0,-1 0 0,1 1 0,2 2 0,0 2 0,0-1 0,-1 1 0,0 0 0,0 0 0,3 9 0,-4-9 0,-6-56 0,-9 16 0,-1 2 0,-1 0 0,-26-40 0,72 69-3059,-22 3 1616,-1 0 0,1-1-1,0 0 1,0-1 0,-1 0 0,1 0-1,0-1 1,-1 0 0,0 0 0,0-1 0,0 0-1,0 0 1,12-10 0,-15 10 1306,0-1 1,-1 0 0,1 1-1,-1-2 1,0 1 0,-1 0-1,1-1 1,2-6-1,6-21 4570,-8-5 4442,-4 38-8749,0 0 0,0 0 0,0-1-1,0 1 1,0 0 0,0 0 0,0 0 0,0-1 0,0 1-1,0 0 1,0 0 0,0-1 0,0 1 0,0 0-1,0 0 1,0 0 0,0-1 0,0 1 0,0 0 0,0 0-1,0-1 1,0 1 0,0 0 0,-1 0 0,1 0 0,0-1-1,0 1 1,0 0 0,0 0 0,0 0 0,-1 0 0,1 0-1,0-1 1,0 1 0,0 0 0,-1 0 0,1 0-1,0 0 1,0 0 0,0 0 0,-1 0 0,1 0 0,0 0-1,0-1 1,-1 1 0,1 0 0,0 0 0,-12 10 1504,-7 18-1298,16-19-132,0 0-1,0 1 0,1-1 0,-2 19 0,3-26-186,1-1-1,-1 1 1,1 0-1,0-1 1,0 1-1,0-1 1,0 1-1,0 0 1,0-1-1,0 1 1,0-1-1,1 1 0,-1 0 1,1-1-1,-1 1 1,1-1-1,0 1 1,-1-1-1,1 0 1,0 1-1,0-1 1,0 0-1,0 1 1,0-1-1,0 0 1,1 0-1,-1 0 0,0 0 1,1 0-1,-1 0 1,0 0-1,1-1 1,-1 1-1,1 0 1,-1-1-1,3 1 1,3-1-1,0 0 1,0-1-1,-1 0 1,1-1 0,0 1-1,0-1 1,-1 0-1,1-1 1,-1 0-1,0 0 1,0 0 0,0 0-1,8-8 1,-8 7-36,0 0-1,0 0 1,0 1 0,1 0 0,-1 0 0,1 0 0,0 1 0,0 0 0,0 0 0,0 0-1,8 0 1,-14 3 51,0-1-1,0 1 1,0-1-1,0 1 0,0 0 1,0-1-1,0 1 1,0 0-1,0 0 0,0 0 1,0-1-1,-1 1 1,1 0-1,0 0 1,-1 0-1,1 0 0,0 1 1,-1-1-1,1 0 1,-1 0-1,0 0 0,1 0 1,-1 0-1,0 1 1,0-1-1,0 0 1,0 0-1,0 0 0,0 1 1,0-1-1,0 0 1,0 2-1,-6 44 894,1-31-1242,0-1 0,-2-1 1,0 1-1,0-1 0,-1 0 0,-1-1 0,-1 0 1,0 0-1,0-1 0,-16 14 0,5-11-6688</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0.108"/>
    </inkml:context>
    <inkml:brush xml:id="br0">
      <inkml:brushProperty name="width" value="0.025" units="cm"/>
      <inkml:brushProperty name="height" value="0.025" units="cm"/>
    </inkml:brush>
  </inkml:definitions>
  <inkml:trace contextRef="#ctx0" brushRef="#br0">0 86 11819,'3'-8'4511,"-1"3"-3595,-1-1-132,0 0 0,1 0 0,0 0 0,0 0 0,1 0 1,0 1-1,0-1 0,0 1 0,1 0 0,-1 0 0,6-6 0,-8 11-690,-1 0 1,1 1 0,-1-1 0,1 0 0,-1 1 0,1-1 0,-1 0 0,1 1-1,-1-1 1,0 1 0,1-1 0,-1 0 0,0 1 0,1-1 0,-1 1 0,0-1-1,1 1 1,-1-1 0,0 1 0,0 0 0,0-1 0,0 1 0,1-1-1,-1 1 1,0-1 0,0 1 0,0-1 0,0 1 0,0 0 0,0-1 0,-1 1-1,1-1 1,0 2 0,0 29 11,0-26 203,-9 186 1101,9-189-1396,-1 0 0,1-1 0,0 1 0,0 0 1,1 0-1,-1 0 0,0 0 0,1 0 0,-1 0 0,1-1 1,0 1-1,-1 0 0,1 0 0,0-1 0,0 1 0,0 0 1,0-1-1,0 1 0,3 1 0,-2-2 6,0 0 0,0 0 0,0-1 0,0 1 0,0 0 0,0-1 0,0 0-1,0 0 1,0 1 0,0-1 0,0 0 0,0-1 0,0 1 0,0 0 0,0-1 0,0 1 0,0-1 0,4-1 0,12-7 26,0 0 1,0-2-1,-1 0 1,0-1-1,-1-1 1,0 0-1,17-21 1,3 1-19,-27 25-28,-7 5 0,0 1 0,0 0 0,1 0 0,-1 0 0,1 0 0,-1 0 0,1 0 0,0 1 0,0-1 0,0 1 0,0-1 0,0 1 0,0 0 0,3 0 0,-5 3 0,0 1 0,0 0 0,0-1 0,-1 1 0,1 0 0,-1-1 0,1 1 0,-1 0 0,0-1 0,0 1 0,-1 0 0,0 3 0,1-2 0,-9 89 0,9-93 0,0 0 0,0 1 0,0-1 0,-1 0 0,1 1 0,0-1 0,0 0 0,0 1 0,0-1 0,0 0 0,0 1 0,0-1 0,0 0 0,0 1 0,0-1 0,1 0 0,-1 1 0,0-1 0,0 0 0,0 1 0,0-1 0,0 0 0,1 1 0,-1-1 0,0 0 0,0 1 0,0-1 0,1 0 0,-1 0 0,0 1 0,0-1 0,1 0 0,-1 0 0,0 0 0,1 1 0,-1-1 0,0 0 0,1 0 0,-1 0 0,0 0 0,1 0 0,-1 0 0,0 0 0,1 0 0,-1 0 0,1 0 0,-1 0 0,0 0 0,1 0 0,-1 0 0,0 0 0,1 0 0,-1 0 0,0 0 0,1 0 0,-1 0 0,0-1 0,1 1 0,-1 0 0,0 0 0,1 0 0,-1-1 0,0 1 0,0 0 0,1-1 0,-1 1 0,12-9 0,-1 0 0,0-1 0,0 0 0,-1 0 0,-1-1 0,16-23 0,9-9 0,-32 39 0,1 1 0,0 0 0,0-1 0,0 1 0,0 0 0,0 1 0,1-1 0,0 1 0,-1-1 0,1 1 0,0 0 0,0 1 0,0-1 0,6-1 0,-9 3 0,0 0 0,-1 1 0,1-1 0,0 1 0,0-1 0,0 1 0,0-1 0,-1 1 0,1-1 0,0 1 0,-1 0 0,1-1 0,0 1 0,-1 0 0,1 0 0,-1 0 0,1-1 0,-1 1 0,1 0 0,-1 0 0,0 0 0,1 0 0,-1 0 0,0 0 0,0 0 0,0 0 0,0 0 0,1 0 0,-1 0 0,-1 0 0,1-1 0,0 1 0,0 2 0,-1 40 0,0-40 0,1 8-740,-2 0-1,1 0 1,-1 0 0,-1 0 0,0 0-1,-1-1 1,0 1 0,-7 12 0,9-32-10343</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19.858"/>
    </inkml:context>
    <inkml:brush xml:id="br0">
      <inkml:brushProperty name="width" value="0.025" units="cm"/>
      <inkml:brushProperty name="height" value="0.025" units="cm"/>
    </inkml:brush>
  </inkml:definitions>
  <inkml:trace contextRef="#ctx0" brushRef="#br0">107 501 13453,'0'0'5295,"-9"-1"-2919,6 0-2238,0 1 0,0-1 0,0 1 1,1 0-1,-1 0 0,0 0 0,0 0 0,0 1 0,0-1 0,1 1 1,-1-1-1,0 1 0,0 0 0,1 0 0,-1 0 0,1 1 1,-1-1-1,1 1 0,-1-1 0,1 1 0,0 0 0,0 0 0,0 0 1,0 0-1,0 0 0,0 0 0,1 0 0,-1 1 0,1-1 0,-1 1 1,1-1-1,-1 4 0,-2 5 13,0 1 0,1 0 0,0 0 1,1 0-1,1 0 0,-1 20 0,2-24-149,0-1 1,0 1-1,1-1 1,0 1-1,1-1 0,-1 0 1,1 0-1,1 0 0,-1 0 1,1 0-1,0 0 1,5 6-1,-7-11-4,-1-1 1,1 1-1,1-1 0,-1 0 0,0 1 1,0-1-1,0 0 0,1 0 0,-1 0 1,0 0-1,1 0 0,-1 0 1,1 0-1,0 0 0,-1 0 0,1-1 1,-1 1-1,1-1 0,0 1 0,0-1 1,-1 0-1,1 1 0,0-1 1,2 0-1,-2-1 25,0 0 0,1 0 1,-1 0-1,0 0 0,0 0 0,0-1 0,0 1 1,0 0-1,-1-1 0,1 0 0,0 1 1,-1-1-1,1 0 0,-1 0 0,2-3 0,4-7 226,0 0-1,-1-1 0,-1 0 0,7-23 0,-5 4 35,-1 0 0,-1-1 0,-2 0 0,-2-61 0,-1 93-270,0 0-1,1 1 1,-1-1-1,0 0 1,0 0 0,0 1-1,0-1 1,0 0-1,0 1 1,0-1 0,0 0-1,0 1 1,-1-1-1,1 0 1,0 1 0,0-1-1,-1 0 1,1 1-1,0-1 1,-1 0-1,1 1 1,0-1 0,-1 1-1,1-1 1,-1 1-1,1-1 1,-1 1 0,1-1-1,-1 1 1,1 0-1,-1-1 1,0 1-1,0-1 1,0 2-11,0-1 0,0 1 1,1 0-1,-1 0 0,0-1 0,1 1 0,-1 0 1,0 0-1,1 0 0,0 0 0,-1 0 0,1 0 1,-1 0-1,1-1 0,0 1 0,0 0 0,-1 0 0,1 0 1,0 1-1,0-1 0,0 0 0,0 0 0,1 1 1,-2 24-16,1 0 0,1 0 1,1 0-1,1 0 0,2-1 1,1 1-1,9 27 0,-14-51 18,-1-1-1,0 0 1,0 0 0,1 0-1,-1 0 1,1 0 0,-1 1-1,1-1 1,0 0 0,-1 0-1,1 0 1,0-1 0,0 1-1,-1 0 1,1 0 0,0 0-1,0 0 1,0-1-1,0 1 1,0 0 0,0-1-1,0 1 1,1-1 0,-1 0-1,1 1 1,0-1 9,-1-1-1,0 1 1,0-1-1,0 1 1,1-1 0,-1 0-1,0 0 1,0 1-1,0-1 1,0 0 0,0 0-1,0 0 1,0 0 0,-1 0-1,1 0 1,0-1-1,0 1 1,0-2 0,7-13 200,-1 0 0,8-29 0,-11 31-67,9-25-28,-7 17-90,2 0 1,0 1 0,1 0-1,19-31 1,-27 50-30,0 0 0,0 1 0,0-1-1,1 0 1,-1 1 0,0-1 0,1 1 0,-1 0 0,0-1-1,1 1 1,0 0 0,-1 0 0,1 0 0,0 0 0,0 0-1,-1 0 1,1 1 0,0-1 0,0 0 0,0 1 0,0 0-1,0-1 1,0 1 0,2 0 0,-1 1 0,-1 0 0,1 0 1,-1 0-1,0 0 0,1 0 0,-1 0 1,0 1-1,0 0 0,0-1 1,0 1-1,0 0 0,0 0 0,0 0 1,-1 0-1,3 4 0,6 10 35,0 1 0,-2 0 0,13 34 0,-18-42 7,-21-82 972,-13 12-1014,21 43 0,1 1 0,-13-36 0,57 65 0,-29-9 0,1-1 0,0 0 0,0 0 0,0 0 0,0-1 0,0 0 0,0 0 0,0-1 0,0 0 0,1 0 0,-1-1 0,0 0 0,0 0 0,0-1 0,0 0 0,0 0 0,-1 0 0,1-1 0,0 0 0,-1 0 0,0-1 0,0 0 0,0 0 0,0 0 0,-1-1 0,0 1 0,1-2 0,5-6 0,-4 3 0,1 0 0,-1 0 0,-1-1 0,0 1 0,0-2 0,-1 1 0,0 0 0,-1-1 0,0 0 0,-1 0 0,0 0 0,0-1 0,-2 1 0,1-1 0,-1 1 0,-1-1 0,-1-11 0,1 20 0,-1 0 0,0 0 0,1 1 0,-1-1 0,-1 0 0,1 1 0,0-1 0,-1 1 0,1-1 0,-1 1 0,0 0 0,1 0 0,-1 0 0,0 0 0,0 0 0,-1 0 0,1 0 0,0 1 0,-1-1 0,1 1 0,-1-1 0,1 1 0,-5-1 0,5 1 0,0 1 0,0-1 0,0 1 0,0-1 0,0 1 0,0 0 0,0 0 0,0 0 0,0 0 0,0 0 0,0 1 0,0-1 0,0 1 0,0-1 0,0 1 0,0 0 0,0-1 0,1 1 0,-1 0 0,0 0 0,0 1 0,1-1 0,-1 0 0,1 0 0,-1 1 0,1-1 0,-1 1 0,1-1 0,0 1 0,0 0 0,0-1 0,0 1 0,-1 2 0,-3 12 0,0 0 0,2 0 0,0 1 0,0-1 0,2 1 0,0-1 0,0 1 0,2 0 0,0-1 0,1 1 0,1-1 0,0 0 0,2 1 0,-1-1 0,12 23 0,-14-35 5,0 1 0,0-1 0,1 0 0,0 0 0,0 0 0,0 0 0,0 0 1,1 0-1,-1-1 0,1 0 0,0 1 0,0-1 0,0-1 0,0 1 0,1-1 0,-1 0 0,1 0 0,0 0 0,-1 0 0,1-1 0,0 0 0,0 0 0,7 1 0,-4-3-43,-1 1 1,0-1-1,1-1 0,-1 1 0,0-1 0,1-1 0,-1 1 0,-1-1 0,1 0 0,0-1 0,-1 0 0,1 0 0,-1 0 0,0-1 0,5-5 0,32-33-2949,-5-6-3859,-6-2-4680</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0.780"/>
    </inkml:context>
    <inkml:brush xml:id="br0">
      <inkml:brushProperty name="width" value="0.025" units="cm"/>
      <inkml:brushProperty name="height" value="0.025" units="cm"/>
    </inkml:brush>
  </inkml:definitions>
  <inkml:trace contextRef="#ctx0" brushRef="#br0">1 943 14221,'0'0'106,"0"1"-1,0-1 0,0 0 1,0 0-1,0 0 1,0 0-1,0 1 0,0-1 1,1 0-1,-1 0 0,0 0 1,0 0-1,0 1 0,0-1 1,0 0-1,0 0 0,0 0 1,1 0-1,-1 0 0,0 0 1,0 1-1,0-1 0,0 0 1,1 0-1,-1 0 0,0 0 1,0 0-1,0 0 0,0 0 1,1 0-1,-1 0 0,0 0 1,0 0-1,0 0 0,1 0 1,-1 0-1,0 0 1,0 0-1,0 0 0,1 0 1,-1 0-1,0 0 0,0 0 1,0 0-1,0 0 0,1-1 1,-1 1-1,0 0 0,0 0 1,0 0-1,0 0 0,0 0 1,1 0-1,-1-1 0,0 1 1,0 0-1,0 0 0,0 0 1,0 0-1,0-1 0,10-18 2036,5-27-314,5-42 831,8-93 0,-17 57-1445,-6-164-1,-5 270-1168,0 1 0,-2-1 0,0 1 0,0 0-1,-2 0 1,0 0 0,-1 0 0,-11-23 0,16 39-42,-1-1-1,1 1 1,-1 0-1,1-1 1,-1 1-1,0 0 1,0 0-1,0 0 1,0 0-1,0 0 1,0 0-1,0 0 1,0 0-1,0 0 1,-3-1-1,4 2-2,0 0 0,-1 0 0,1 0 0,-1 1 0,1-1 0,-1 0-1,1 0 1,0 0 0,-1 1 0,1-1 0,0 0 0,-1 1-1,1-1 1,0 0 0,-1 0 0,1 1 0,0-1 0,0 1-1,-1-1 1,1 0 0,0 1 0,0-1 0,0 1 0,-1-1-1,1 0 1,0 1 0,0-1 0,0 1 0,0-1 0,0 1 0,-4 48-186,9 9 186,3 0 0,2-1 0,23 75 0,-8-36 0,4 46 22,-16-73-9,2-1 1,26 69 0,-40-134-19,0 0 1,0-1-1,0 1 0,0 0 1,0-1-1,1 1 0,-1-1 1,1 1-1,0-1 1,0 1-1,0-1 0,0 0 1,0 0-1,1 0 0,-1 0 1,0-1-1,4 3 0,-5-4 4,0 0-1,0 0 0,-1 0 0,1 0 1,0 0-1,0 0 0,0 0 0,0 0 1,-1 0-1,1 0 0,0 0 0,0-1 1,0 1-1,-1 0 0,1-1 0,0 1 1,0 0-1,-1-1 0,1 1 0,0-1 0,1 0 1,14-27-7,-8 4 49,-1-1 0,-2 1 0,0-1 0,2-48 0,-7-105-8,-1 155-29,-2-33-34,-2 0 1,-3 0-1,-24-92 0,43 211-417,3-15 415,-5-15 41,1 1 0,2-1 0,1-1 0,1 0 1,19 30-1,-32-61-5,0 0 0,-1 1 0,1-1 1,0 0-1,0 0 0,0 0 0,-1 0 0,1 0 1,0 0-1,1 0 0,-1 0 0,0-1 0,0 1 1,0 0-1,0-1 0,1 1 0,-1 0 0,0-1 1,0 0-1,1 1 0,-1-1 0,2 1 0,-2-2 6,0 1-1,1-1 1,-1 1 0,0-1-1,0 1 1,0-1-1,0 0 1,0 1-1,0-1 1,0 0 0,0 0-1,-1 0 1,1 0-1,0 0 1,0 0-1,-1 0 1,1 0 0,0 0-1,0-2 1,3-8 76,1 0 0,-2-1 0,5-21 0,-8 30-72,8-33-7,-3 0 1,-1 0 0,-1 0-1,-2 0 1,-2-1 0,-1 1-1,-8-39 1,2 48-7,8 26 0,0 1 0,0-1 0,-1 0 0,1 1 0,0-1 0,0 0 0,0 0 0,-1 1 0,1-1 0,0 1 0,0-1 0,-1 0 0,1 1 0,-1-1 0,1 1 0,-1-1 0,1 0 0,-1 1 0,1-1 0,-1 1 0,1 0 0,-1-1 0,1 1 0,-1-1 0,0 1 0,1 0 0,-1 0 0,0-1 0,1 1 0,-2 0 0,1 1 0,0 1 0,1-1 0,-1 1 0,1-1 0,-1 1 0,1-1 0,-1 1 0,1-1 0,0 1 0,0-1 0,0 1 0,0 0 0,0-1 0,0 1 0,0-1 0,1 3 0,0 4 0,-1 27 19,3 0-1,9 55 1,-9-74-54,1 0 0,1 0 0,0-1 0,1 0 0,1 0 0,0 0 0,16 24 0,-22-37-133,1 0 0,-1-1 0,1 1 0,-1-1 0,1 1 0,-1-1 0,1 0 0,0 0 0,-1 1 0,1-1 0,0 0-1,0 0 1,0-1 0,0 1 0,0 0 0,4 0 0,-4-1-194,0 0 0,0 0 0,0 0 0,0-1 0,0 1 1,0-1-1,0 1 0,0-1 0,0 1 0,-1-1 0,1 0 0,0 0 0,0 0 0,0 0 0,-1-1 0,1 1 0,-1 0 0,1-1 0,-1 1 0,1-1 0,-1 1 0,0-1 0,0 1 0,0-1 0,1-2 0,14-32-6781</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1.354"/>
    </inkml:context>
    <inkml:brush xml:id="br0">
      <inkml:brushProperty name="width" value="0.025" units="cm"/>
      <inkml:brushProperty name="height" value="0.025" units="cm"/>
    </inkml:brush>
  </inkml:definitions>
  <inkml:trace contextRef="#ctx0" brushRef="#br0">0 235 18001,'0'0'3321,"0"10"-2595,2 16-426,1-1 1,1 0 0,1 0 0,14 41 0,45 106 1070,-56-152-1278,-1-1 2,27 58 196,-32-74-282,0 1 0,0 0 0,1-1 0,-1 1 0,1-1 0,0 0-1,0 0 1,0 0 0,0 0 0,1 0 0,-1-1 0,1 1 0,-1-1-1,1 0 1,7 2 0,-10-3 3,1-1 0,-1 0 1,0 0-1,1 0 0,-1 0 0,0 0 0,1 0 0,-1 0 0,1 0 0,-1 0 0,0-1 1,1 1-1,-1 0 0,0-1 0,0 0 0,1 1 0,-1-1 0,0 0 0,0 1 1,0-1-1,0 0 0,2-2 0,0 0 34,0 0 0,-1-1 0,1 1 0,-1-1 0,0 0 0,0 0 0,2-5 0,2-9 118,0 1-1,3-28 0,-2 5-89,-3-1-1,-1 1 1,-2-1-1,-2 0 1,-1 0-1,-3 1 1,-1-1-1,-2 1 1,-1 1-1,-3-1 1,-1 2-1,-33-70 1,28 81 138,8 19 77,10 8-276,-1 0-1,1 0 1,0 0-1,0 0 1,-1 0-1,1 0 1,0 0-1,0 0 1,0 0-1,-1 0 1,1 0-1,0 1 1,0-1-1,0 0 1,-1 0-1,1 0 1,0 0-1,0 0 1,0 1-1,0-1 1,-1 0-1,1 0 1,0 0-1,0 1 1,0-1-1,0 0 1,0 0-1,0 1 1,0-1-1,0 0 1,0 0-1,0 0 1,0 1-1,0-1 1,0 0-1,0 0 1,0 1-1,0-1 1,0 0-1,0 0 1,0 1-1,0-1 1,0 0-1,0 31 3,1-1-1,2 1 0,11 50 1,33 94 60,-29-112-26,-17-58-43,8 29 52,1 1 1,2-2 0,32 64-1,-43-95-52,0 0 0,0 1-1,0-1 1,0-1 0,0 1-1,1 0 1,-1 0 0,1 0-1,-1-1 1,1 1 0,0 0 0,-1-1-1,1 0 1,0 1 0,0-1-1,0 0 1,0 0 0,0 0-1,1 0 1,-1-1 0,0 1-1,0 0 1,0-1 0,1 0 0,-1 1-1,4-1 1,-3-1 27,0-1 0,0 1 0,0 0 1,0-1-1,-1 0 0,1 0 0,-1 0 0,1 0 0,-1 0 0,0 0 1,0 0-1,0-1 0,0 1 0,0-1 0,-1 1 0,1-1 1,-1 0-1,1 0 0,0-3 0,7-18 64,0-1 0,-2 0 1,-1 0-1,-1-1 0,-1 1 0,2-40 0,-5 19-39,-2 1 0,-13-87 0,12 121-48,-1-9 7,0 1 0,-1 0 0,-1 0 0,-1 0-1,-1 1 1,-10-23 0,16 73-556,12 52 459,3 0 0,37 122 0,-47-193-289,1-1 1,-1 0-1,2 0 1,0-1-1,8 13 1,-13-23 162,0 1 0,0 0 1,0-1-1,0 1 0,0-1 1,0 1-1,1-1 0,-1 0 1,0 1-1,1-1 0,-1 0 1,1 0-1,0 0 0,-1 0 1,1 0-1,0 0 0,0-1 0,-1 1 1,1 0-1,0-1 0,0 1 1,0-1-1,0 0 0,0 0 1,0 0-1,0 0 0,-1 0 1,1 0-1,0 0 0,0-1 1,0 1-1,0-1 0,0 1 0,-1-1 1,1 0-1,0 0 0,0 1 1,-1-1-1,1-1 0,-1 1 1,1 0-1,-1 0 0,1 0 1,1-3-1,19-29-6157,-2-10-5136</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1.822"/>
    </inkml:context>
    <inkml:brush xml:id="br0">
      <inkml:brushProperty name="width" value="0.025" units="cm"/>
      <inkml:brushProperty name="height" value="0.025" units="cm"/>
    </inkml:brush>
  </inkml:definitions>
  <inkml:trace contextRef="#ctx0" brushRef="#br0">27 1 11082,'0'0'15498,"-6"15"-14975,1-5-478,2 0 1,0 0-1,0 1 0,1-1 1,0 1-1,0 0 1,1 0-1,1-1 0,0 1 1,1 0-1,0 0 0,0 0 1,5 17-1,-2-18-17,-1 0-1,2 1 0,-1-2 0,1 1 1,12 16-1,-16-24-28,1 0 1,0 0-1,-1 0 1,1 0-1,0-1 0,0 1 1,0 0-1,0-1 1,0 0-1,1 1 0,-1-1 1,0 0-1,4 1 1,-4-2-1,0 0 1,-1 0-1,1 0 1,0 0-1,-1 0 1,1 0-1,-1-1 1,1 1-1,0-1 1,-1 1-1,1-1 1,-1 1-1,1-1 1,-1 0 0,0 0-1,1 0 1,-1 0-1,0 0 1,1 0-1,-1 0 1,0 0-1,0 0 1,1-3-1,6-7-4,-1-1 1,0 0-1,-1 0 0,-1 0 0,0-1 0,-1 0 0,0 0 0,3-17 0,14-42-31,-21 71 33,0 0 0,1 0 0,-1 0 0,0 0 0,1 0 0,-1 0 0,0 0 0,1 1 0,0-1 0,-1 0 0,1 0 0,-1 0 0,1 1 0,0-1 0,0 0 0,-1 1 0,1-1 0,0 0 0,0 1 0,0-1 0,0 1 0,-1 0 0,3-1 0,-2 1-4,0 0-1,-1 0 0,1 1 0,0-1 1,0 0-1,0 1 0,0-1 0,0 1 1,-1-1-1,1 1 0,0-1 0,0 1 1,-1-1-1,1 1 0,0 0 0,-1 0 1,1-1-1,0 1 0,0 1 0,22 47-185,-21-46 202,84 244 1140,7 16 1476,-89-252-2574,7 13 171,-1 1-1,-2 1 1,0-1-1,-1 1 1,-2 1-1,3 41 1,-7-67-222,-1 1 0,0 0 0,0 0 0,-1-1 0,1 1 0,0 0 0,-1 0 0,1-1 0,-1 1 0,1 0 0,-1 0 0,0-1 0,1 1 0,-1-1 0,0 1 0,0-1 0,0 1 0,0-1 0,-1 0 0,1 1 0,0-1 0,-1 0 0,1 0 0,-1 0 0,1 0 0,-1 0 0,1 0 0,-1-1 0,1 1 0,-1 0 0,0-1 0,0 1 0,1-1 0,-1 0 0,0 1 0,0-1 0,1 0 0,-1 0 0,0 0 0,0 0 0,1-1 0,-1 1 0,-3-1 0,-1 0 0,0 0 0,-1-1 0,1 0 0,0 0 0,0-1 0,0 1 0,1-1 0,-1 0 0,0-1 0,1 0 0,-6-4 0,-1-6 1,0-1 0,0 0 1,1-1-1,1 0 0,1-1 0,0 0 1,2 0-1,0-1 0,0 0 0,2 0 1,0 0-1,1-1 0,-2-21 0,4 15-9,0 1-1,2-1 0,1 0 1,0 0-1,2 1 0,1-1 1,1 1-1,1 0 0,15-39 1,43-67-5005,-31 68-1788</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2.927"/>
    </inkml:context>
    <inkml:brush xml:id="br0">
      <inkml:brushProperty name="width" value="0.025" units="cm"/>
      <inkml:brushProperty name="height" value="0.025" units="cm"/>
    </inkml:brush>
  </inkml:definitions>
  <inkml:trace contextRef="#ctx0" brushRef="#br0">103 1 15086,'0'0'11585,"-9"9"-10165,0 1-1366,1 1 1,0 0 0,0 0 0,2 0 0,-1 1 0,1 0-1,1 0 1,0 0 0,1 1 0,-4 17 0,0 15-114,3 0 0,-1 77 1,6-122 47,0 1 0,0-1 1,0 1-1,0-1 0,-1 1 0,1-1 1,0 1-1,0-1 0,1 0 1,-1 1-1,0-1 0,0 1 1,0-1-1,0 1 0,0-1 0,0 1 1,1-1-1,-1 0 0,0 1 1,0-1-1,0 1 0,1-1 0,-1 0 1,0 1-1,1-1 0,-1 0 1,0 1-1,1-1 0,-1 0 1,0 0-1,1 1 0,12-8-96,14-27 233,-23 29-91,2-3-29,1 1 0,-1-1 0,2 1 0,-1 1-1,1 0 1,0 0 0,0 0 0,1 1 0,0 0-1,0 1 1,0 0 0,0 0 0,0 1 0,11-2 0,-16 4 24,0 0 0,1 1 0,-1-1 1,0 1-1,0 0 0,1 0 1,-1 1-1,0-1 0,0 1 1,0 0-1,0 0 0,1 0 0,-1 1 1,-1 0-1,1-1 0,0 1 1,0 1-1,-1-1 0,1 0 1,-1 1-1,0 0 0,1 0 1,-1 0-1,-1 0 0,1 0 0,0 0 1,-1 1-1,0 0 0,0-1 1,0 1-1,0 0 0,0 0 1,-1 0-1,2 8 0,0-2 95,0 0 0,-1 1 0,-1 0 0,0-1 0,0 1 0,-1 0 0,-1 0 0,0-1 0,0 1 0,-1 0 0,0-1 0,-1 0 0,0 1 0,-5 9 0,2-5 44,-2-1-1,1 0 0,-2 0 0,0-1 1,0 0-1,-2-1 0,1 0 1,-22 19-1,27-27-264,0 0-1,-1-1 1,1 1-1,-1-1 1,1 0-1,-11 3 1,15-5 52,0-1 0,0 1 0,0-1 0,0 0 0,0 1 0,0-1 0,-1 0 0,1 0 0,0 0 1,0 0-1,0 0 0,-1 0 0,1 0 0,0 0 0,0 0 0,0-1 0,-1 1 0,1 0 0,0-1 0,0 1 0,0-1 1,0 1-1,0-1 0,0 0 0,0 1 0,0-1 0,0 0 0,0 0 0,0 0 0,1 1 0,-1-1 0,0 0 1,0 0-1,1 0 0,-1 0 0,1-1 0,-1 1 0,1 0 0,-1 0 0,1 0 0,0-2 0,-3-11-884,1 0-1,0-1 1,2 1 0,-1-1-1,2 1 1,0-1-1,1 1 1,0-1 0,8-22-1,7-17-2742,28-59-1,-25 64 136,12-30-3954</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3.298"/>
    </inkml:context>
    <inkml:brush xml:id="br0">
      <inkml:brushProperty name="width" value="0.025" units="cm"/>
      <inkml:brushProperty name="height" value="0.025" units="cm"/>
    </inkml:brush>
  </inkml:definitions>
  <inkml:trace contextRef="#ctx0" brushRef="#br0">1 94 16047,'0'0'3395,"2"12"-715,61 345 5174,-45-280-7507,3-1-1,53 126 1,-77-246 854,-23-115-919,2 21-458,-12-255 1,36 389 163,1 1 0,-1-1 0,0 1 0,1-1 0,0 1-1,0-1 1,0 1 0,0 0 0,0-1 0,1 1 0,-1 0 0,1 0 0,0 0 0,0 0 0,0 0 0,1 0 0,-1 1 0,1-1 0,-1 1 0,1 0 0,0 0 0,0 0 0,0 0 0,0 0 0,0 0 0,0 1 0,0-1 0,1 1 0,-1 0-1,0 0 1,1 1 0,-1-1 0,1 0 0,-1 1 0,1 0 0,-1 0 0,1 0 0,-1 0 0,1 1 0,-1 0 0,1-1 0,5 3 0,-6-1 8,0-1 1,-1 1-1,1-1 0,-1 1 1,0 0-1,0 0 1,1 0-1,-1 0 0,0 0 1,-1 1-1,1-1 0,0 1 1,-1-1-1,1 1 1,-1-1-1,0 1 0,0 0 1,0 0-1,0 0 1,0-1-1,-1 1 0,1 0 1,-1 0-1,0 0 0,0 0 1,0 0-1,0 0 1,-1 5-1,0 7 28,-1 1 0,-1-1 1,0 0-1,-6 18 0,-7 11-506,-2-1-1,-44 75 1,46-98-396,6-11-1201,10-9 1953,0 0 0,0 0 0,0 0 0,0 0 0,-1 0 0,1 0 0,0 0 0,0 0 0,0 0 0,0 0 0,0 0 0,-1 0 0,1 0 0,0 0 0,0 0 0,0 0 0,0 0 0,0 0 0,-1 0 0,1 0 0,0 0 0,0 0 0,0 0 0,0 0 0,0 0 0,-1 0 0,1 0 0,0-1 0,0 1 0,0 0 0,0 0 0,0 0 0,0 0 0,0 0 0,-1 0 0,1 0 0,0-1 0,0 1 0,0 0 0,0 0 0,0 0 0,0 0 0,0 0 0,0-1 0,0 1 0,0 0 0,0 0 0,0 0-1,0 0 1,0 0 0,0-1 0,0 1 0,-1-25-6696</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3.705"/>
    </inkml:context>
    <inkml:brush xml:id="br0">
      <inkml:brushProperty name="width" value="0.025" units="cm"/>
      <inkml:brushProperty name="height" value="0.025" units="cm"/>
    </inkml:brush>
  </inkml:definitions>
  <inkml:trace contextRef="#ctx0" brushRef="#br0">0 266 14286,'0'0'3106,"11"0"-68,-4 0-2728,13 0 1314,-1-1 1,30-4 0,-41 3-1389,-1 1-1,0-1 0,0-1 0,-1 1 1,1-1-1,0 0 0,-1-1 0,0 1 1,1-1-1,-1 0 0,9-10 1,-7 6-48,-1-1 0,0-1 0,-1 1 0,0-1 0,0 0 1,-1 0-1,-1-1 0,1 1 0,-2-1 0,1 0 1,-2 0-1,1-1 0,-2 1 0,1 0 0,-2-21 0,0 30-170,0 1-1,0 0 0,0 0 0,0 0 0,0-1 1,-1 1-1,1 0 0,0 0 0,-1 0 0,1 0 1,-1 0-1,1 0 0,-1 0 0,0 0 0,0 0 1,1 0-1,-1 0 0,0 0 0,0 0 1,0 1-1,0-1 0,0 0 0,0 0 0,0 1 1,0-1-1,0 1 0,0-1 0,0 1 0,0 0 1,0-1-1,0 1 0,-1 0 0,1 0 0,0-1 1,0 1-1,0 0 0,-1 0 0,1 0 0,0 1 1,0-1-1,0 0 0,-1 0 0,1 1 0,0-1 1,-1 1-1,-3 0 27,1 1 0,0-1 0,0 1 0,0 0-1,0 0 1,0 1 0,0-1 0,0 1 0,1-1 0,-1 1 0,-3 5 0,-3 7-44,1-1 0,0 2 0,1-1 0,1 1 0,0 1 0,1-1 0,1 1 0,-5 31 0,3-2 0,3 0 0,1 52 0,2-94-18,1 0 1,0 1-1,1-1 0,-1 0 1,1 1-1,0-1 1,0 0-1,0 0 0,1 0 1,-1 0-1,1 0 0,0 0 1,0 0-1,0 0 1,1-1-1,-1 1 0,1-1 1,4 4-1,-4-5-30,1 0 1,-1 0-1,0 0 1,1 0-1,0-1 0,-1 0 1,1 0-1,0 0 0,0 0 1,0 0-1,0-1 1,-1 1-1,1-1 0,0 0 1,0-1-1,0 1 0,0-1 1,0 1-1,0-1 1,-1 0-1,5-2 0,9-5-1224,0 0-1,0-2 1,-1 1-1,0-2 1,-1 0-1,0-1 1,17-18-1,17-16-5774</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4.048"/>
    </inkml:context>
    <inkml:brush xml:id="br0">
      <inkml:brushProperty name="width" value="0.025" units="cm"/>
      <inkml:brushProperty name="height" value="0.025" units="cm"/>
    </inkml:brush>
  </inkml:definitions>
  <inkml:trace contextRef="#ctx0" brushRef="#br0">159 0 18385,'0'0'5024,"-10"2"-2734,5-1-2121,0 0 1,0 1-1,0-1 0,0 1 1,0 0-1,0 0 0,0 1 1,0-1-1,1 1 0,0 0 1,-1 0-1,1 1 0,0-1 1,0 1-1,1 0 0,-1 0 1,-4 7-1,-1 6 116,0 1 0,0 1 0,2 0 0,0 0-1,1 0 1,1 0 0,1 1 0,1 0 0,1 0 0,0 0-1,1 0 1,2 0 0,2 24 0,-2-41-284,-1-1 0,1 1 1,-1-1-1,1 1 0,0-1 0,0 1 1,0-1-1,1 1 0,-1-1 0,0 0 1,1 0-1,0 0 0,-1 0 0,1 0 1,0 0-1,0 0 0,0 0 1,0-1-1,0 1 0,1-1 0,-1 1 1,0-1-1,1 0 0,-1 0 0,1 0 1,-1-1-1,1 1 0,-1 0 0,1-1 1,0 0-1,4 1 0,0-1-2,-1-1 1,1 1-1,-1-1 0,1 0 1,-1-1-1,1 0 0,-1 0 1,0 0-1,0-1 0,0 1 1,10-7-1,7-8-892,-1 0 0,32-33 0,-31 26-2964,37-52-1,-25 22-8490</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4.624"/>
    </inkml:context>
    <inkml:brush xml:id="br0">
      <inkml:brushProperty name="width" value="0.025" units="cm"/>
      <inkml:brushProperty name="height" value="0.025" units="cm"/>
    </inkml:brush>
  </inkml:definitions>
  <inkml:trace contextRef="#ctx0" brushRef="#br0">27 89 10346,'0'0'1366,"-4"-10"508,-1-1-915,-8-22 620,9 3 3400,4 30-4908,0 0 0,0 0 0,0 0 0,0 0 0,0-1 0,0 1 0,0 0 0,0 0 1,0 0-1,0 0 0,0 0 0,0-1 0,0 1 0,0 0 0,0 0 0,0 0 0,0 0 0,0 0 1,0-1-1,0 1 0,0 0 0,0 0 0,1 0 0,-1 0 0,0 0 0,0 0 0,0 0 0,0-1 1,0 1-1,0 0 0,0 0 0,1 0 0,-1 0 0,0 0 0,0 0 0,0 0 0,0 0 0,1 0 1,-1 0-1,0 0 0,0 0 0,0 0 0,0 0 0,0 0 0,1 0 0,-1 0 0,0 0 0,0 0 1,0 0-1,0 0 0,0 0 0,1 0 0,-1 0 0,0 0 0,0 0 0,0 1 0,13 8 1413,8 13-193,6 23-337,-3 1-1,23 58 0,-9-18-2382,-24-63-607,-7-17-1534,-4-15-5980,-3-14 21</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4.980"/>
    </inkml:context>
    <inkml:brush xml:id="br0">
      <inkml:brushProperty name="width" value="0.025" units="cm"/>
      <inkml:brushProperty name="height" value="0.025" units="cm"/>
    </inkml:brush>
  </inkml:definitions>
  <inkml:trace contextRef="#ctx0" brushRef="#br0">0 14 19410,'0'0'9577,"24"-12"-15566,-15 11-2852</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0.449"/>
    </inkml:context>
    <inkml:brush xml:id="br0">
      <inkml:brushProperty name="width" value="0.025" units="cm"/>
      <inkml:brushProperty name="height" value="0.025" units="cm"/>
    </inkml:brush>
  </inkml:definitions>
  <inkml:trace contextRef="#ctx0" brushRef="#br0">0 49 16143,'0'0'12428,"22"-49"-28635</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5.466"/>
    </inkml:context>
    <inkml:brush xml:id="br0">
      <inkml:brushProperty name="width" value="0.025" units="cm"/>
      <inkml:brushProperty name="height" value="0.025" units="cm"/>
    </inkml:brush>
  </inkml:definitions>
  <inkml:trace contextRef="#ctx0" brushRef="#br0">81 211 8040,'0'-11'9411,"1"-6"-7604,0 6-800,0-1-1,-1 1 0,-1-1 0,0 1 1,0-1-1,-1 1 0,0 0 1,-7-20-1,9 30-950,-1 0 0,1 0-1,0 1 1,-1-1 0,1 0 0,0 0 0,-1 0 0,1 1 0,-1-1 0,1 0-1,-1 0 1,1 1 0,-1-1 0,1 1 0,-1-1 0,0 0 0,0 1 0,1-1-1,-1 1 1,0 0 0,0-1 0,1 1 0,-1-1 0,0 1 0,0 0-1,0 0 1,0 0 0,1-1 0,-1 1 0,0 0 0,0 0 0,0 0 0,0 0-1,0 0 1,0 1 0,1-1 0,-1 0 0,0 0 0,0 0 0,0 1 0,0-1-1,1 1 1,-1-1 0,0 0 0,0 1 0,1-1 0,-1 1 0,0-1 0,1 1-1,-1 0 1,1-1 0,-1 1 0,1 0 0,-1-1 0,1 1 0,-1 0 0,1 0-1,-1 0 1,1-1 0,-1 3 0,-2 4-20,-1 0 0,1 0 0,0 0 0,1 1 0,-3 11 1,1 2-33,2 1 0,0-1 0,3 32 1,-1-47-19,0 0 1,0 0 0,1 0-1,0 0 1,0-1-1,1 1 1,0 0-1,0-1 1,0 1 0,0-1-1,1 0 1,0 0-1,0 0 1,0 0 0,1 0-1,0-1 1,7 7-1,-10-10 2,1 0-1,-1 0 1,1 0 0,-1 0-1,1-1 1,0 1-1,-1-1 1,1 1-1,0-1 1,-1 0-1,1 1 1,0-1-1,0 0 1,-1 0 0,1 0-1,0-1 1,0 1-1,-1 0 1,1-1-1,0 1 1,-1-1-1,1 1 1,0-1-1,-1 0 1,1 1 0,-1-1-1,1 0 1,-1 0-1,1 0 1,-1-1-1,0 1 1,0 0-1,1 0 1,-1-1-1,0 1 1,0-1 0,0 1-1,0-1 1,-1 1-1,2-3 1,5-9 61,-1 0 1,0 0-1,7-24 1,-11 29-47,11-32 208,-3-1-1,-2-1 1,6-65 0,-14 107-213,0 0 0,0 0-1,0 0 1,0 0 0,0 0-1,1 0 1,-1 0 0,0 1-1,0-1 1,0 0 0,0 0 0,0 0-1,0 0 1,0 0 0,0 0-1,1 0 1,-1 0 0,0 0-1,0 0 1,0 0 0,0 0-1,0 0 1,0 0 0,0 0 0,1 0-1,-1 0 1,0 0 0,0 0-1,0 0 1,0 0 0,0-1-1,0 1 1,0 0 0,0 0 0,1 0-1,-1 0 1,0 0 0,0 0-1,0 0 1,0 0 0,0 0-1,0 0 1,0 0 0,0-1-1,0 1 1,0 0 0,0 0 0,0 0-1,0 0 1,9 21-128,11 38-27,-18-53 159,8 28-357,24 69-1253,-31-95 831,0 0 0,1-1-1,0 0 1,0 0 0,1 0 0,-1-1 0,1 1 0,1-1 0,-1 0 0,8 6 0,4-6-5331,-2-6-2524</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5.947"/>
    </inkml:context>
    <inkml:brush xml:id="br0">
      <inkml:brushProperty name="width" value="0.025" units="cm"/>
      <inkml:brushProperty name="height" value="0.025" units="cm"/>
    </inkml:brush>
  </inkml:definitions>
  <inkml:trace contextRef="#ctx0" brushRef="#br0">7 1 16944,'0'0'838,"-2"16"507,0 8-1008,0 1-1,2-1 0,1 1 1,0-1-1,2 1 0,10 37 1,8 13 483,4-1 0,50 105 1,-73-174-747,1 0-1,0-1 1,-1 1 0,2-1 0,-1 0 0,0 0 0,1 0 0,6 4 0,-9-7-37,0 0 1,0-1 0,0 1 0,0-1 0,0 0 0,0 1 0,1-1 0,-1 0 0,0 0 0,0 0 0,0 1 0,0-1 0,0 0-1,0 0 1,1-1 0,-1 1 0,0 0 0,0 0 0,0-1 0,0 1 0,0 0 0,0-1 0,0 1 0,0-1 0,0 1-1,0-1 1,0 0 0,0 1 0,0-1 0,0 0 0,0 0 0,-1 0 0,1 0 0,0 0 0,-1 1 0,1-1 0,0 0 0,-1 0-1,1-1 1,-1 1 0,0 0 0,1-2 0,7-13 161,-2 0 0,0-1 0,0 0 0,-2 0 0,0 0 0,2-30 0,-1-110-198,-5 119 132,-4-4 150,1 37 73,2 26-141,2 2-79,1 0 0,1 0-1,10 38 1,-9-47-23,0 1 0,1-2 0,0 1 0,1-1 0,1 0 0,0 0 0,10 12 0,-17-24-87,1 0 0,-1 0 0,1 0 0,0 0 0,0 0 0,-1 0 0,1 0 0,0 0 0,0 0 0,0-1 0,0 1 0,0 0 0,0-1 0,0 1 0,0-1 0,0 1 0,1-1 0,-1 1 0,0-1 0,0 0 0,0 1 0,1-1 0,-1 0 0,0 0 0,0 0 0,1 0 0,-1 0 0,0 0 0,0-1 0,0 1 0,1 0 0,-1 0 0,0-1 0,0 1 0,0-1 0,0 1 0,0-1 0,0 0 0,0 1 0,0-1 0,0 0 0,0 0 0,0 0 0,0 0 0,0 1 0,-1-1 0,1 0 0,0 0 0,-1-1 0,1 1 0,0 0 0,-1 0 0,1-1 0,4-7 134,-1 0-1,0 0 0,-1-1 0,0 1 0,2-13 0,1-24-687,-1-54-1,6 165-1292,-2-17-2277,-5 0-5763,-4-36-250</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6.302"/>
    </inkml:context>
    <inkml:brush xml:id="br0">
      <inkml:brushProperty name="width" value="0.025" units="cm"/>
      <inkml:brushProperty name="height" value="0.025" units="cm"/>
    </inkml:brush>
  </inkml:definitions>
  <inkml:trace contextRef="#ctx0" brushRef="#br0">46 54 15951,'0'0'12140,"-46"-49"-11884,46 45-288,0 3-449,8 1-1440,2 0-1122,0 0-1954,-2 8-3747</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6.630"/>
    </inkml:context>
    <inkml:brush xml:id="br0">
      <inkml:brushProperty name="width" value="0.025" units="cm"/>
      <inkml:brushProperty name="height" value="0.025" units="cm"/>
    </inkml:brush>
  </inkml:definitions>
  <inkml:trace contextRef="#ctx0" brushRef="#br0">0 7 13485,'0'0'3865,"8"-2"-1511,-1 1-1798,1 0 0,-1 0 0,1 0-1,-1 0 1,0 1 0,1 1 0,7 0 0,-11 0-387,-1 0-1,0 0 1,0 0 0,0 1-1,1-1 1,-2 1-1,1 0 1,0-1 0,0 1-1,0 1 1,-1-1 0,1 0-1,-1 1 1,0-1 0,0 1-1,0-1 1,0 1-1,0 0 1,0 0 0,-1 0-1,2 4 1,5 17 231,-1 1-1,-1-1 1,-2 1-1,0 1 1,-2-1 0,-1 0-1,0 1 1,-4 25-1,1-9 256,7 66 0,-5-106-655,0 0 0,0 0 0,1-1 0,-1 1 0,0 0 0,1-1 0,-1 1 0,1 0 0,-1-1 0,1 1 0,0 0 0,-1-1 0,1 1 0,0-1 0,0 0 0,0 1 0,0-1 0,1 0 0,-1 1 0,0-1 0,1 0 0,-1 0 0,0 0 0,3 1 0,-2-2 0,0 0 0,0 1 0,0-1 0,0 0 0,1-1 0,-1 1 0,0 0 0,0-1 0,0 1 0,0-1 0,0 1 0,0-1 0,0 0 0,0 0 0,0 0 0,2-2 0,7-4 0,-1-1 0,-1 0 0,1 0 0,-1-1 0,9-13 0,-11 13-68,50-70-3776,-53 72 3226,0 1 0,0-2 1,-1 1-1,0 0 0,0 0 0,-1-1 1,0 0-1,0 1 0,1-16 0,-3 7-6076</inkml:trace>
  <inkml:trace contextRef="#ctx0" brushRef="#br0" timeOffset="1">72 176 18898,'0'0'4132,"53"20"-4100,-20-21-160,6-16-1186,3-7-2433,1-6-4165</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7.004"/>
    </inkml:context>
    <inkml:brush xml:id="br0">
      <inkml:brushProperty name="width" value="0.025" units="cm"/>
      <inkml:brushProperty name="height" value="0.025" units="cm"/>
    </inkml:brush>
  </inkml:definitions>
  <inkml:trace contextRef="#ctx0" brushRef="#br0">0 253 13549,'0'0'10095,"10"4"-9177,-7-2-854,0-1 0,1 0 0,-1 0 0,1 0 0,-1 0 0,1-1 0,-1 1 0,1-1 0,-1 0 0,1 0 0,6-1 0,-6-1 31,0 1 1,0-1 0,0 0 0,0 0-1,0 0 1,-1 0 0,1-1 0,-1 0-1,0 0 1,0 0 0,1 0 0,3-6-1,1-1 207,-1 1-1,0-1 0,0 0 1,-2-1-1,1 0 0,-1 0 0,-1 0 1,1 0-1,-2-1 0,0 0 1,0 0-1,-1 1 0,-1-1 0,0 0 1,-1-15-1,0 26-284,1-1 1,-1 1-1,0 0 0,0 0 1,0-1-1,-1 1 0,1 0 0,0-1 1,0 1-1,-1 0 0,1 0 1,0 0-1,-1-1 0,1 1 1,-1 0-1,0 0 0,1 0 0,-1 0 1,0 0-1,0 0 0,0 0 1,0 0-1,1 0 0,-1 1 0,0-1 1,-1 0-1,1 0 0,0 1 1,0-1-1,0 1 0,0-1 1,0 1-1,-1-1 0,1 1 0,0 0 1,0 0-1,-1-1 0,1 1 1,0 0-1,0 0 0,-1 0 1,1 0-1,0 1 0,0-1 0,-1 0 1,1 1-1,0-1 0,0 0 1,-1 1-1,0 0 0,-3 1 24,0 0 0,1 0 0,-1 0-1,1 1 1,0 0 0,-1 0 0,1 0 0,0 0 0,1 1-1,-1-1 1,-5 8 0,2 2-41,0 0 0,1 1 0,0 0 0,1 1 0,1-1 0,0 1 0,-3 25 0,4-8 0,1 0 0,4 52 0,-2-79-26,0-1 1,1 1-1,-1 0 1,1-1-1,0 1 1,1-1-1,-1 1 1,1-1-1,0 0 1,0 0-1,0 0 1,0 0-1,1 0 1,0 0-1,0 0 1,0-1-1,0 1 1,0-1-1,1 0 1,-1 0-1,1-1 1,0 1-1,0-1 1,6 4-1,-4-5-43,-1 1-1,1-1 0,0 0 1,-1 0-1,1 0 1,0-1-1,0 0 1,0 0-1,-1 0 1,1-1-1,0 0 1,0 0-1,-1 0 1,1-1-1,-1 0 1,1 0-1,-1 0 0,0-1 1,7-4-1,3-2-964,-1-1 0,-1-1 0,1 0 0,21-25-1,-23 22-916,-1 0 0,0-1 0,-1 0 0,12-27 0,0-12-5885</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7.813"/>
    </inkml:context>
    <inkml:brush xml:id="br0">
      <inkml:brushProperty name="width" value="0.025" units="cm"/>
      <inkml:brushProperty name="height" value="0.025" units="cm"/>
    </inkml:brush>
  </inkml:definitions>
  <inkml:trace contextRef="#ctx0" brushRef="#br0">94 386 15086,'0'0'15348,"-10"3"-14627,7-1-702,-1-1 0,1 1 1,-1 0-1,1 0 0,-1 0 1,1 0-1,0 0 0,0 1 1,0 0-1,0-1 0,1 1 1,-1 0-1,1 0 0,-1 1 1,-3 5-1,2 1-21,0 1 1,1-1-1,0 0 0,0 1 0,-2 20 1,1-6-7,1 0 1,1 0-1,1-1 0,2 1 1,0 0-1,6 31 0,-7-54 9,1 0 0,-1-1 0,0 1-1,1-1 1,-1 1 0,1-1 0,0 0 0,-1 1-1,1-1 1,0 0 0,0 1 0,0-1-1,0 0 1,0 0 0,0 0 0,0 0 0,0 0-1,1 0 1,-1 0 0,0 0 0,1 0-1,-1 0 1,0-1 0,1 1 0,-1-1 0,1 1-1,-1-1 1,1 1 0,-1-1 0,4 0-1,-3 0 9,0-1 0,1 1 0,-1-1 0,0 0 0,1 1 0,-1-1-1,0 0 1,0-1 0,0 1 0,0 0 0,0-1 0,0 1-1,0-1 1,0 1 0,-1-1 0,1 0 0,0 0 0,2-4 0,8-15 73,-1-1 0,0 0 1,-1 0-1,-2-2 1,0 1-1,-2-1 0,7-45 1,-5-3 174,0-99 1,-8 159-258,1-12 0,-1-1 0,0 1 0,-2 0 0,-1 0 0,-1 0 0,-1 0 0,-9-27 0,13 49 0,1 1 0,-1-1 0,0 0 0,1 1 0,-1-1 0,0 0 0,0 1 0,0-1 0,0 1 0,0 0 0,0-1 0,-1 1 0,1 0 0,-2-2 0,2 3 0,1 0 0,-1 0 0,1 1 0,-1-1 0,1 0 0,-1 1 0,1-1 0,0 0 0,-1 0 0,1 1 0,-1-1 0,1 1 0,0-1 0,-1 0 0,1 1 0,0-1 0,0 1 0,-1-1 0,1 1 0,0-1 0,0 1 0,0-1 0,0 1 0,0-1 0,-1 1 0,1-1 0,0 1 0,0-1 0,0 1 0,0 0 0,-3 60 0,3-56 0,1 18-239,1 0-1,1-1 1,0 1 0,2-1 0,1 0-1,0 0 1,2-1 0,0 0-1,19 33 1,-18-39-366,1 1 1,0-1-1,1-1 0,1 0 0,0 0 0,1-1 1,0-1-1,1 0 0,0-1 0,1 0 1,0-1-1,26 12 0,-9-10-13227</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9.131"/>
    </inkml:context>
    <inkml:brush xml:id="br0">
      <inkml:brushProperty name="width" value="0.025" units="cm"/>
      <inkml:brushProperty name="height" value="0.025" units="cm"/>
    </inkml:brush>
  </inkml:definitions>
  <inkml:trace contextRef="#ctx0" brushRef="#br0">115 316 10090,'0'0'4436,"-12"2"-1735,11-2-2653,-7 2 375,1-1 0,-1 1 1,1 0-1,-1 1 1,1 0-1,-7 4 0,11-5-293,0-1-1,1 2 0,-1-1 1,0 0-1,1 0 1,0 1-1,-1-1 0,1 1 1,0 0-1,0 0 0,1 0 1,-1 0-1,1 0 0,-1 0 1,1 0-1,0 0 1,0 1-1,0-1 0,1 0 1,-1 6-1,-1 4 77,0 0 0,2 1 0,0-1 0,0 1 0,1-1 0,1 1 0,0-1 1,1 0-1,0 0 0,1 0 0,1 0 0,0-1 0,1 1 0,11 18 0,-16-29-198,1 0-1,-1 0 1,0 0-1,1 0 1,-1-1 0,1 1-1,0 0 1,0-1 0,-1 1-1,1-1 1,0 0-1,0 0 1,0 0 0,1 0-1,-1 0 1,0 0 0,0 0-1,0-1 1,1 1 0,-1-1-1,0 0 1,1 1-1,-1-1 1,0 0 0,1 0-1,-1-1 1,0 1 0,0 0-1,1-1 1,-1 1-1,0-1 1,0 0 0,1 0-1,-1 0 1,0 0 0,0 0-1,0 0 1,0-1-1,-1 1 1,1-1 0,3-2-1,3-5 45,0 0 0,0 0 0,-1-1 0,0 0 0,-1 0-1,9-18 1,-4 4 63,-2-1 0,0-1-1,-1 1 1,-2-1-1,-1-1 1,4-51 0,-8 65 59,0 1 0,-1 0 0,-1 0 0,0-1 0,-1 1 0,0 0 0,-1 0 0,0 0 0,-1 0 0,0 1 0,-1 0 0,0-1 0,-1 2 0,-1-1 0,1 1 0,-1 0 0,-10-10 0,15 17-153,-1 0 1,0 1 0,0 0 0,0 0 0,0 0-1,-1 0 1,1 0 0,0 0 0,-1 1 0,1 0-1,-5-2 1,7 3-27,0 0 0,0 0 0,0 0-1,0 0 1,0 0 0,0 0 0,-1 0 0,1 1-1,0-1 1,0 0 0,0 0 0,0 1 0,0-1-1,0 1 1,1-1 0,-1 1 0,0-1 0,0 1-1,0 0 1,0-1 0,0 1 0,1 0-1,-1 0 1,0-1 0,1 1 0,-1 0 0,1 0-1,-1 0 1,1 0 0,-1 0 0,1 0 0,-1 0-1,1 0 1,0 0 0,0 0 0,-1 0 0,1 0-1,0 0 1,0 0 0,0 1 0,0 22 0,0-1 0,1 0 1,1 1-1,1-1 1,2 0-1,0 0 0,1-1 1,1 0-1,2 0 0,0 0 1,1-1-1,1-1 1,1 0-1,18 24 0,-28-41 6,1 1-1,-1-1 1,1 0-1,0 0 0,0-1 1,1 1-1,-1-1 1,1 1-1,-1-1 0,1 0 1,-1 0-1,1-1 1,0 1-1,5 0 1,-7-1 10,0-1 1,1 0 0,-1 0 0,0 0 0,1 0 0,-1 0 0,0-1 0,1 1-1,-1-1 1,0 1 0,0-1 0,1 0 0,-1 0 0,0 0 0,0 0 0,0 0-1,0-1 1,0 1 0,0 0 0,-1-1 0,1 0 0,0 1 0,-1-1 0,1 0-1,1-3 1,7-11 98,0-1 0,-1 0 0,-1-1 0,-1 1 0,0-2 0,-1 1-1,-1-1 1,4-35 0,-5 21 54,-2 0 1,0-1-1,-3 1 0,-5-43 0,2 59-164,1 20 0,1 27 0,4-4 0,1-1 0,1 1 0,10 35 0,-10-47 0,1-1 0,0 1 0,0-1 0,1 0 0,1 0 0,0-1 0,16 20 0,-22-30 0,0-1 0,0 0 0,0 1 0,0-1 0,0 0 0,0 0 0,0 0 0,0 0 0,1 0 0,-1 0 0,0 0 0,1 0 0,-1 0 0,0 0 0,1-1 0,-1 1 0,1-1 0,0 1 0,-1-1 0,1 1 0,-1-1 0,1 0 0,0 0 0,-1 0 0,1 0 0,-1 0 0,1 0 0,0 0 0,-1-1 0,1 1 0,-1 0 0,1-1 0,-1 0 0,1 1 0,-1-1 0,1 0 0,-1 0 0,0 1 0,1-1 0,-1 0 0,0 0 0,0-1 0,1 1 0,-1 0 0,0 0 0,0-1 0,0 1 0,-1 0 0,1-1 0,0 1 0,1-3 0,3-7 0,0-1 0,0 1 0,-1-1 0,-1 0 0,4-16 0,-3 1 0,0-1 0,-2 1 0,-1-1 0,-1 0 0,-7-48 0,-1 53 0,3 15 0,3 17 0,3 8-266,0-1-1,1 0 1,1 1 0,0-1 0,10 25-1,-9-30-90,0-1-1,0 0 1,1 0-1,1 0 1,0 0-1,0-1 1,1 0-1,0 0 1,11 10-1,-16-17-276,0-1 1,0 1-1,0-1 0,0 0 1,0 0-1,0 1 0,0-1 1,0-1-1,0 1 0,1 0 0,-1 0 1,0-1-1,0 0 0,1 1 1,-1-1-1,5 0 0,11-1-6962</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29.503"/>
    </inkml:context>
    <inkml:brush xml:id="br0">
      <inkml:brushProperty name="width" value="0.025" units="cm"/>
      <inkml:brushProperty name="height" value="0.025" units="cm"/>
    </inkml:brush>
  </inkml:definitions>
  <inkml:trace contextRef="#ctx0" brushRef="#br0">0 78 13164,'0'0'13047,"9"7"-12465,-4-3-498,0 1-1,1-2 1,-1 1 0,1-1-1,0 0 1,1 0-1,-1 0 1,0-1-1,12 3 1,-16-4-13,1-1 0,-1 0-1,0 0 1,1 0 0,-1 0 0,0 0 0,0 0-1,1 0 1,-1-1 0,0 1 0,0-1-1,0 0 1,1 0 0,-1 0 0,0 0 0,0 0-1,0 0 1,-1 0 0,1 0 0,0-1 0,0 1-1,-1-1 1,1 0 0,0 1 0,-1-1 0,0 0-1,1 0 1,-1 0 0,0 0 0,0 0 0,0 0-1,0 0 1,-1 0 0,1 0 0,0-1 0,-1 1-1,0 0 1,1 0 0,-1-4 0,1 2 67,-1 0 1,1 0-1,-1 0 1,1 0-1,-1-1 1,-1 1 0,1 0-1,-1 0 1,-1-6-1,2 9-106,-1 0 0,0-1-1,1 1 1,-1 0 0,0 0 0,0-1-1,0 1 1,0 0 0,0 0 0,0 0-1,0 0 1,0 1 0,-1-1 0,1 0-1,0 0 1,0 1 0,-1-1 0,1 0-1,-1 1 1,1 0 0,0-1 0,-1 1 0,1 0-1,-1 0 1,1-1 0,-1 1 0,1 0-1,-3 1 1,3-1-32,0 0 0,0 0 0,0 0 0,-1 1 0,1-1 0,0 0 0,0 1 0,0-1 0,0 1 0,0-1 0,0 1 0,0-1 0,0 1 0,0 0 0,0 0 0,0-1 0,0 1 0,0 0 0,1 0 0,-1 0 0,0 0 0,1 0 0,-2 1 0,-9 34 0,10-23 0,0 1 0,1-1 0,2 20 0,-1-29-147,0 0-1,0 0 1,0 0-1,1 0 1,-1 0 0,1 0-1,0 0 1,0 0-1,0-1 1,0 1 0,1-1-1,0 0 1,0 1-1,-1-1 1,2 0 0,-1-1-1,7 6 1,-6-6-258,0 0 0,0 0 0,0 0 1,1 0-1,-1 0 0,0-1 0,1 0 1,-1 0-1,1 0 0,0-1 0,-1 1 1,1-1-1,0 0 0,-1 0 0,1-1 0,5-1 1,17-8-9953</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0.033"/>
    </inkml:context>
    <inkml:brush xml:id="br0">
      <inkml:brushProperty name="width" value="0.025" units="cm"/>
      <inkml:brushProperty name="height" value="0.025" units="cm"/>
    </inkml:brush>
  </inkml:definitions>
  <inkml:trace contextRef="#ctx0" brushRef="#br0">0 0 19026,'0'0'9908,"7"12"-9225,64 107 169,104 132-1,-169-243-957,-4-5 7,0 0 1,0 0 0,0 0-1,0-1 1,0 1 0,1-1-1,-1 0 1,1 1 0,0-1-1,-1 0 1,5 2 0,-6-5-59,-1 1 0,0-1 0,1 1 0,-1-1 0,0 1 0,0-1 0,0 1 1,1-1-1,-1 1 0,0-1 0,0 1 0,0-1 0,0 0 0,0 1 0,0-1 0,0 1 0,0-1 1,0 1-1,0-1 0,0 0 0,0 1 0,0-1 0,-1 1 0,1-1 0,0 1 0,0-1 1,-1 1-1,1-1 0,0 1 0,-1-1 0,1 1 0,-1-1 0,-9-22-1803,-11-3 23,-43-43-1,41 47 3354,1-2 1,-23-31-1,45 55-1364,0-1 1,0 1-1,0-1 1,0 0-1,0 1 0,0-1 1,0 1-1,0-1 0,0 1 1,0-1-1,0 1 0,0-1 1,0 1-1,1-1 1,-1 1-1,0-1 0,0 1 1,1-1-1,-1 1 0,0-1 1,1 1-1,-1-1 1,1 1-1,-1 0 0,0-1 1,1 1-1,-1 0 0,1-1 1,-1 1-1,1 0 1,-1 0-1,1-1 0,-1 1 1,1 0-1,-1 0 0,1 0 1,-1 0-1,1 0 1,0 0-1,-1 0 0,1 0 1,-1 0-1,1 0 0,0 0 1,39-7-741,-27 5 546,12-4-1415,1-1 1,-1-1-1,31-14 1,26-22-7577,-40 16 1136</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0.362"/>
    </inkml:context>
    <inkml:brush xml:id="br0">
      <inkml:brushProperty name="width" value="0.025" units="cm"/>
      <inkml:brushProperty name="height" value="0.025" units="cm"/>
    </inkml:brush>
  </inkml:definitions>
  <inkml:trace contextRef="#ctx0" brushRef="#br0">118 90 9449,'0'0'5274,"-8"1"-971,3 0-4026,1 0-1,-1 0 1,1 0 0,0 1-1,-1 0 1,1-1 0,0 2-1,0-1 1,0 0 0,0 1-1,1 0 1,-1 0 0,1 0-1,0 0 1,-1 0 0,1 1-1,1-1 1,-1 1 0,0 0-1,1 0 1,0 0 0,-3 6-1,0 5 59,1-1 0,-1 1 0,2 0-1,0 0 1,-1 29 0,4-39-266,-1 0 1,1 0 0,0 1-1,0-1 1,1 0-1,-1 0 1,1 0 0,0 0-1,1 0 1,-1 0-1,1 0 1,0 0 0,0-1-1,1 1 1,-1 0-1,1-1 1,0 0 0,0 0-1,0 0 1,7 6-1,-8-9-15,1 1 0,-1-1-1,1 0 1,-1 0 0,1 0 0,0 0-1,-1 0 1,1-1 0,0 1-1,0-1 1,-1 0 0,1 0 0,0 0-1,0 0 1,0 0 0,-1-1-1,1 1 1,0-1 0,-1 0 0,1 0-1,0 1 1,-1-2 0,1 1-1,-1 0 1,1-1 0,-1 1 0,0-1-1,0 1 1,1-1 0,-1 0-1,0 0 1,-1 0 0,1 0 0,0-1-1,2-3 1,3-5 218,1 0 0,-2-1 0,1 1 0,-2-2 0,1 1 1,3-14-1,-5 10-263,0 0 1,-1 0-1,-1 0 1,0 0-1,-2 0 0,1 0 1,-2 0-1,-3-20 1,4 31-14,-1 0 0,1 1 0,-1 0 0,-1-1 1,1 1-1,0-1 0,-1 1 0,0 0 0,0 0 0,-1 0 0,1 0 0,-1 0 0,1 1 1,-1-1-1,-1 1 0,1 0 0,0 0 0,-1 0 0,1 0 0,-1 0 0,0 1 1,0-1-1,0 1 0,0 0 0,0 1 0,-1-1 0,1 1 0,0 0 0,-1 0 1,1 0-1,-1 0 0,-8 1 0,11 0-160,1 0 0,0 0 1,-1 1-1,1-1 0,0 1 1,-1-1-1,1 1 0,0-1 1,0 1-1,0 0 0,0 0 1,0 0-1,0-1 0,0 1 0,0 0 1,0 0-1,0 0 0,0 0 1,0 1-1,1-1 0,-1 0 1,1 0-1,-1 0 0,0 1 0,1-1 1,0 0-1,-1 0 0,1 1 1,0-1-1,0 0 0,0 1 1,0-1-1,0 1 0,0-1 0,0 0 1,0 1-1,0-1 0,1 2 1,0 3-972,-1 0-1,1 0 1,0 0 0,1 0 0,0-1 0,0 1 0,4 9 0,11 7-5325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1.322"/>
    </inkml:context>
    <inkml:brush xml:id="br0">
      <inkml:brushProperty name="width" value="0.025" units="cm"/>
      <inkml:brushProperty name="height" value="0.025" units="cm"/>
    </inkml:brush>
  </inkml:definitions>
  <inkml:trace contextRef="#ctx0" brushRef="#br0">101 144 5189,'8'-8'5226,"-1"1"-4202,33-41 3090,-36 44-3264,-2 0-1,1 0 1,0-1-1,-1 0 1,0 1-1,0-1 1,0 0-1,-1 0 1,1 0-1,-1 0 1,0-7-1,-1 10-729,0 1 0,-1 0 0,1 0 0,-1 1 0,1-1 0,-1 0 1,0 0-1,1 0 0,-1 0 0,0 0 0,0 1 0,0-1 0,0 0 0,1 1 0,-1-1 0,0 0 0,0 1 0,0-1 0,0 1 1,0 0-1,0-1 0,-1 1 0,1 0 0,0 0 0,0-1 0,0 1 0,0 0 0,0 0 0,0 0 0,0 0 0,-1 0 0,1 1 1,0-1-1,-1 1 0,-3-1 282,-1 0 1,1 1-1,0 0 1,-1 0-1,1 1 1,-8 2-1,5 2-402,0 0 0,0 0 0,1 0 0,0 1 0,0 0 0,1 0 0,-1 1 0,2 0 0,-1 0 0,1 0 0,1 1 0,-1 0 0,1 0 0,1 0 0,0 0 0,0 0 0,1 1 0,0-1 0,0 1 0,1 10 0,0-19 0,1 1 0,0-1 0,0 0 0,1 1 0,-1-1 0,0 0 0,0 0 0,1 1 0,-1-1 0,0 0 0,1 0 0,-1 1 0,1-1 0,0 0 0,-1 0 0,1 0 0,0 0 0,0 0 0,0 0 0,0 0 0,0 0 0,0 0 0,0 0 0,0-1 0,2 2 0,-1-1 0,1 0 0,0 0 0,0-1 0,0 1 0,0-1 0,0 0 0,0 1 0,0-1 0,0-1 0,0 1 0,3-1 0,9-2 0,0-1 0,0 0 0,19-9 0,-32 11 0,4 0 0,-1 0 0,1 0 0,0 0 0,0 0 0,-1 1 0,10-1 0,-14 2 0,0 0 0,0 0 0,0 0 0,0 0 0,0 1 0,1-1 0,-1 0 0,0 1 0,0-1 0,0 1 0,0-1 0,0 1 0,0 0 0,0-1 0,0 1 0,-1 0 0,1 0 0,0 0 0,0-1 0,-1 1 0,1 0 0,0 0 0,-1 0 0,1 0 0,-1 0 0,1 0 0,-1 0 0,1 1 0,-1-1 0,0 0 0,0 0 0,1 0 0,-1 0 0,0 0 0,0 0 0,0 1 0,0-1 0,-1 1 0,3 43 0,-3 1 0,-1-1 0,-12 63 0,11-89 0,-1-1 0,-1 0 0,-1 0 0,0 0 0,-2-1 0,0 0 0,0 0 0,-2-1 0,0 0 0,-24 28 0,33-42 0,-1 0 0,1 0 0,-1 0 0,1-1 0,-1 1 0,0-1 0,0 1 0,0-1 0,0 0 0,0 0 0,0 1 0,0-1 0,0-1 0,-1 1 0,1 0 0,0-1 0,0 1 0,-1-1 0,1 1 0,-3-1 0,3-1 0,1 1 0,-1-1 0,1 0 0,-1 0 0,1 0 0,0 0 0,-1 0 0,1 0 0,0 0 0,0 0 0,0 0 0,-1 0 0,1-1 0,1 1 0,-1-1 0,0 1 0,0-1 0,0 1 0,1-1 0,-1 1 0,0-3 0,-2-8 0,0 0 0,1 0 0,1 0 0,0 0 0,0 0 0,2-14 0,-1 17 0,2 0 0,-1 1 0,2-1 0,-1 0 0,1 1 0,0 0 0,0 0 0,1 0 0,1 0 0,-1 0 0,1 1 0,0-1 0,1 1 0,-1 1 0,9-8 0,12-9 0,0 2 0,52-32 0,-47 34 0,35-31 0,-58 44 0,-1 0 0,0-1 0,0 1 0,-1-2 0,0 1 0,0 0 0,-1-1 0,0 0 0,0-1 0,0 1 0,-2-1 0,1 0 0,-1 1 0,0-2 0,-1 1 0,0 0 0,0 0 0,-1-1 0,0-10 0,0 19 0,-1 1 0,0-1 0,0 1 0,0-1 0,0 0 0,0 1 0,0-1 0,0 1 0,0-1 0,-1 1 0,1-1 0,0 1 0,0-1 0,0 1 0,0-1 0,-1 1 0,1 0 0,0-1 0,-1 1 0,1-1 0,0 1 0,-1 0 0,1-1 0,0 1 0,-1-1 0,1 1 0,-1 0 0,1 0 0,0-1 0,-1 1 0,1 0 0,-1 0 0,1-1 0,-1 1 0,1 0 0,-1 0 0,1 0 0,-1 0 0,1 0 0,-1 0 0,1 0 0,-1 0 0,1 0 0,-1 0 0,1 0 0,-1 0 0,1 0 0,-1 0 0,1 1 0,-1-1 0,1 0 0,-2 1 0,-23 17 0,20-10 0,-1 1 0,1 0 0,1 0 0,0 0 0,-4 13 0,6-17 0,1 0 0,0 0 0,-1 0 0,2 0 0,-1 0 0,1 0 0,0 0 0,0 0 0,0 0 0,0 0 0,1 0 0,2 7 0,-2-10 0,0-1 0,0 1 0,0 0 0,0-1 0,1 1 0,-1-1 0,0 0 0,1 1 0,-1-1 0,1 0 0,-1 0 0,1 0 0,0 0 0,-1 0 0,1-1 0,0 1 0,0 0 0,0-1 0,-1 1 0,1-1 0,0 0 0,3 1 0,50-1 0,-38 0 0,66-10 0,-66 6 0,1 2 0,0 0 0,33 1 0,-50 1 0,-1 0 0,1 0 0,-1 0 0,1 1 0,0-1 0,-1 0 0,1 0 0,-1 1 0,1-1 0,-1 1 0,1-1 0,-1 1 0,1-1 0,-1 0 0,0 1 0,1-1 0,-1 1 0,0 0 0,1-1 0,-1 1 0,0-1 0,1 1 0,-1 0 0,0-1 0,0 2 0,0 1 0,-4-13 0,-13-42 0,-7-30 0,60 103-1281,0 5-8045,-16-15 1131</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1.031"/>
    </inkml:context>
    <inkml:brush xml:id="br0">
      <inkml:brushProperty name="width" value="0.025" units="cm"/>
      <inkml:brushProperty name="height" value="0.025" units="cm"/>
    </inkml:brush>
  </inkml:definitions>
  <inkml:trace contextRef="#ctx0" brushRef="#br0">42 234 19026,'0'0'7703,"-8"12"-6822,4-6-807,1-2-40,-1 0 0,1 1-1,1-1 1,-1 1-1,1 0 1,-1 0-1,1 0 1,1 0-1,-1 0 1,1 0-1,0 0 1,0 1-1,0-1 1,1 0-1,0 1 1,0-1 0,1 9-1,7 19 69,1 0 0,1-1 0,2 0 0,1 0 0,1-1 0,2-1 0,1-1 0,23 30 0,-37-55-86,-1-1 0,1 1 0,0-1-1,0 0 1,1 0 0,-1-1 0,1 1-1,-1-1 1,1 0 0,0 1 0,0-2-1,0 1 1,0 0 0,0-1 0,7 2 0,-10-3 7,0 0 0,1 0 1,-1 0-1,0 0 0,0-1 1,1 1-1,-1 0 1,0 0-1,1-1 0,-1 1 1,0-1-1,0 1 1,0-1-1,0 0 0,1 1 1,-1-1-1,0 0 0,0 0 1,0 0-1,1-1 1,-1-1 41,1 1 1,-1-1-1,1 1 1,-1-1 0,0 0-1,0 0 1,0 0-1,0 0 1,-1 1 0,1-1-1,-1 0 1,0-4-1,1-15 66,-1 1-1,-1-1 1,-2 1-1,0 0 1,-1 0-1,-12-38 0,11 44-61,-1 0 0,-1 0 0,0 0 0,-1 1 0,0 0 0,-2 0-1,1 1 1,-2 0 0,-16-17 0,17 27-124,10 13-68,9 18-78,-5-21 189,0 1 0,1-1 0,0 0 1,0-1-1,0 1 0,1-1 0,0 0 0,1 0 0,-1-1 0,1 0 1,0 0-1,0-1 0,1 0 0,-1 0 0,12 4 0,-15-7 11,0 1 1,0-1-1,0-1 0,0 1 0,0 0 0,0-1 0,0 0 0,1 0 1,-1 0-1,0-1 0,0 1 0,0-1 0,0 0 0,0 0 0,0 0 1,0-1-1,-1 0 0,1 1 0,0-1 0,-1 0 0,1-1 0,-1 1 1,0-1-1,0 1 0,0-1 0,0 0 0,0 0 0,0 0 0,-1-1 1,0 1-1,1-1 0,-1 1 0,2-6 0,4-12 75,-1 0 0,-1 0 0,0-1 0,-2 0 0,-1 0 0,0 0 0,-2 0-1,0 0 1,-2 0 0,0 0 0,-1 0 0,-8-31 0,9 49-74,0 1 0,1-1 0,-1 0 0,0 0 0,0 1 0,0-1 0,0 1 0,-1-1 0,0 1 0,1-1 0,-1 1 0,-1 0 0,1 0 0,0 0 0,-1 0 0,1 0 0,-1 1 0,0-1 0,-5-2 0,8 5 0,-1 0 0,0 0 0,0 0 0,1 0 0,-1 0 0,0 0 0,0 0 0,1 1 0,-1-1 0,0 0 0,0 0 0,1 1 0,-1-1 0,0 1 0,1-1 0,-1 0 0,1 1 0,-1-1 0,0 1 0,1 0 0,-1-1 0,1 1 0,-1-1 0,1 1 0,0 0 0,-1-1 0,1 1 0,0 0 0,-1-1 0,1 1 0,0 0 0,0 0 0,0 0 0,-1-1 0,1 1 0,0 1 0,-6 37 0,6-32 0,-6 44 0,2 56 0,4-91 0,1 1 0,1 0 0,0-1 0,1 0 0,1 1 0,0-1 0,10 22 0,-13-35 0,0-1 0,0 0 0,0 1 0,1-1 0,-1 0 0,0 0 0,1 0 0,0 0 0,-1 0 0,1 0 0,0 0 0,0-1 0,0 1 0,0 0 0,0-1 0,0 0 0,1 0 0,-1 1 0,0-1 0,4 1 0,-3-2 0,-1 0 0,1 0 0,0-1 0,-1 1 0,1 0 0,-1-1 0,1 0 0,-1 1 0,0-1 0,1 0 0,-1 0 0,0 0 0,0-1 0,1 1 0,-1-1 0,3-2 0,6-6 0,-1-1 0,0 0 0,-1 0 0,0-1 0,11-20 0,-10 14 0,16-28 0,-25 45 0,0-1 0,0 1 0,0 0 0,0-1 0,0 1 0,1 0 0,-1-1 0,0 1 0,1 0 0,-1 0 0,1 0 0,-1 0 0,1 0 0,-1 1 0,1-1 0,0 0 0,-1 1 0,1-1 0,0 1 0,0 0 0,-1-1 0,3 1 0,-2 1 0,-1-1 0,1 1 0,-1 0 0,0 0 0,1 0 0,-1 0 0,0 0 0,1 0 0,-1 0 0,0 0 0,0 0 0,0 1 0,0-1 0,0 0 0,0 1 0,-1-1 0,1 1 0,0 1 0,15 35 0,-12-27 0,29 94 0,-29-179-8664,-5 41 485,-1-3-6656</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1.732"/>
    </inkml:context>
    <inkml:brush xml:id="br0">
      <inkml:brushProperty name="width" value="0.025" units="cm"/>
      <inkml:brushProperty name="height" value="0.025" units="cm"/>
    </inkml:brush>
  </inkml:definitions>
  <inkml:trace contextRef="#ctx0" brushRef="#br0">59 445 5926,'0'0'19100,"9"-6"-16495,-4 3-2362,0 0-1,0 0 0,-1 0 1,0-1-1,1 1 0,-1-1 0,-1 0 1,1-1-1,-1 1 0,1-1 0,-1 1 1,0-1-1,-1 0 0,1 0 0,-1 0 1,0 0-1,0-1 0,-1 1 0,0 0 1,2-10-1,-3 11-238,0 0-1,1 1 1,-1-1 0,-1 1 0,1-1-1,0 1 1,-1-1 0,0 1 0,1-1-1,-2 1 1,1-1 0,0 1 0,-1 0 0,1 0-1,-3-4 1,2 5-4,0 1-1,1-1 1,-1 1-1,0 0 1,0 0-1,0 0 1,0 0-1,0 0 1,0 0 0,0 1-1,0-1 1,0 0-1,0 1 1,0 0-1,0 0 1,0-1-1,-1 1 1,1 0 0,0 1-1,0-1 1,0 0-1,0 1 1,-1-1-1,1 1 1,0-1-1,-3 3 1,1-1 0,0 0 0,0 0 0,0 1 0,1-1 0,-1 1 0,1 0 0,0 0 0,0 0 0,0 1 0,0-1 0,0 1 0,1 0 0,-1-1 0,1 1 0,0 0 0,0 1 0,1-1 0,-1 0 0,1 0 0,0 1 0,0-1 0,0 8 0,-2 8 0,1 1 0,1 0 0,2 30 0,0-46 0,-1 0 0,1 0 0,0-1 0,1 1 0,-1 0 0,1 0 0,0-1 0,0 1 0,0-1 0,0 1 0,1-1 0,0 0 0,0 0 0,0 0 0,1 0 0,-1-1 0,1 1 0,0-1 0,6 4 0,-7-5 0,0 0 0,0-1 0,0 1 0,1-1 0,-1 0 0,1 0 0,-1 0 0,1 0 0,-1 0 0,1-1 0,0 0 0,-1 0 0,1 0 0,-1 0 0,1 0 0,0-1 0,-1 0 0,1 0 0,-1 0 0,0 0 0,1 0 0,-1 0 0,0-1 0,1 0 0,-1 0 0,0 0 0,5-4 0,-1-1 0,1-1 0,-1 0 0,-1 0 0,0-1 0,0 1 0,0-1 0,-1-1 0,-1 1 0,0-1 0,0 1 0,0-1 0,-1-1 0,1-10 0,1-6 0,-1 1 0,0-53 0,-6 108 0,1 40 0,1-65 0,0 0 0,1-1 0,-1 1 0,1-1 0,0 1 0,0 0 0,0-1 0,0 1 0,0-1 0,1 0 0,0 1 0,0-1 0,0 0 0,2 3 0,-3-5 0,1 0 0,-1 0 0,0 0 0,1 0 0,-1-1 0,1 1 0,-1 0 0,1-1 0,-1 1 0,1-1 0,0 1 0,-1-1 0,1 0 0,0 0 0,-1 0 0,1 0 0,-1 0 0,1 0 0,0 0 0,-1 0 0,1-1 0,0 1 0,-1-1 0,1 1 0,-1-1 0,1 0 0,-1 1 0,1-1 0,-1 0 0,0 0 0,1 0 0,-1 0 0,0 0 0,0 0 0,0-1 0,2-1 0,6-7 0,-1 1 0,0-1 0,10-18 0,-14 21 0,6-11 0,23-34 0,-32 50 0,1 0 0,-1-1 0,1 1 0,-1 1 0,1-1 0,0 0 0,0 0 0,0 1 0,0-1 0,0 1 0,0-1 0,1 1 0,-1 0 0,0 0 0,1 0 0,-1 0 0,4-1 0,-5 3 0,0-1 0,0 1 0,1 0 0,-1-1 0,0 1 0,0 0 0,-1-1 0,1 1 0,0 0 0,0 0 0,0 0 0,0 0 0,-1 0 0,1 0 0,-1 0 0,1 0 0,0 0 0,-1 0 0,1 2 0,12 31 0,-7-19 0,12 13 0,-10-30 0,-2-16 0,-3-7 0,-2 0 0,-1 0 0,-1-1 0,-2 1 0,0 0 0,-1 0 0,-2 0 0,0 1 0,-17-41 0,22 64-60,0 0 0,1-1 0,-1 1 0,1 0 1,-1 0-1,1-1 0,0 1 0,0 0 0,-1-1 0,1 1 0,0 0 0,0-1 0,0 1 0,0 0 1,0-1-1,1 1 0,-1 0 0,0 0 0,1-1 0,-1 1 0,1 0 0,-1 0 0,1-1 0,-1 1 1,2-1-1,0 1-253,0 0 1,0 0-1,0 0 1,0 0-1,0 0 1,0 0-1,1 1 1,-1-1-1,0 1 1,0 0-1,3 0 1,18-4-2607,-18 0-5543</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2.075"/>
    </inkml:context>
    <inkml:brush xml:id="br0">
      <inkml:brushProperty name="width" value="0.025" units="cm"/>
      <inkml:brushProperty name="height" value="0.025" units="cm"/>
    </inkml:brush>
  </inkml:definitions>
  <inkml:trace contextRef="#ctx0" brushRef="#br0">1 1 22485,'0'0'7880</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2.912"/>
    </inkml:context>
    <inkml:brush xml:id="br0">
      <inkml:brushProperty name="width" value="0.025" units="cm"/>
      <inkml:brushProperty name="height" value="0.025" units="cm"/>
    </inkml:brush>
  </inkml:definitions>
  <inkml:trace contextRef="#ctx0" brushRef="#br0">97 123 6182,'0'0'3310,"2"-9"-1068,-2 8-2187,8-41 3168,-6-12 3626,-2 53-6691,0 0 0,0 1 1,0-1-1,0 0 1,-1 0-1,1 1 0,0-1 1,-1 0-1,1 1 1,0-1-1,-1 0 0,1 1 1,-1-1-1,1 1 1,-1-1-1,1 0 0,-1 1 1,1-1-1,-1 1 1,1 0-1,-1-1 0,0 1 1,1-1-1,-1 1 1,0 0-1,0 0 0,1-1 1,-1 1-1,0 0 1,0 0-1,1 0 0,-1 0 1,0 0-1,0 0 1,1 0-1,-1 0 0,0 0 1,-1 0-1,0 1 4,0-1 0,0 1 0,0-1 0,0 1 0,0 0 0,0 0 0,0 0 0,0 0 0,1 0 0,-1 0 0,0 1 0,1-1 0,-4 3 0,-2 7-5,1-1-1,0 1 1,0 0-1,1 0 1,0 0-1,1 1 1,1 0 0,-1 0-1,-2 22 1,3-8-62,1 1 1,1-1 0,4 42 0,-2-63-143,0 1 0,0-1 0,0 1 0,1-1 0,-1 0 0,1 0 0,1 0 0,-1 0 0,1 0 0,0-1 0,0 1 0,0-1 0,1 1 0,-1-1 1,1 0-1,0-1 0,0 1 0,0-1 0,1 1 0,5 2 0,-6-4-202,-1-1 1,0 1-1,1-1 0,-1 0 0,1 0 1,-1 0-1,1-1 0,0 1 0,-1-1 1,1 0-1,0 0 0,-1 0 0,1-1 1,-1 1-1,1-1 0,0 0 1,-1 0-1,1 0 0,-1 0 0,0 0 1,1-1-1,-1 0 0,0 0 0,0 0 1,0 0-1,0 0 0,0 0 0,-1-1 1,1 0-1,4-5 0,-1-1-895,1 0-1,-2 0 0,1 0 0,-1-1 1,0 0-1,3-13 0,6-23-5303</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3.490"/>
    </inkml:context>
    <inkml:brush xml:id="br0">
      <inkml:brushProperty name="width" value="0.025" units="cm"/>
      <inkml:brushProperty name="height" value="0.025" units="cm"/>
    </inkml:brush>
  </inkml:definitions>
  <inkml:trace contextRef="#ctx0" brushRef="#br0">1 291 11018,'0'0'8371,"1"13"-6567,2 10-871,0 0-1,1 0 0,9 24 0,-10-39-651,0 0 1,0 0-1,1 0 0,0-1 0,0 0 0,7 9 1,-9-13-259,1-1 1,-1 1 0,1-1 0,-1 0 0,1 1-1,0-1 1,-1 0 0,1-1 0,0 1 0,1 0-1,-1-1 1,0 0 0,0 0 0,0 0 0,1 0-1,4 0 1,-6-1-12,1 0-1,-1 0 1,0 0-1,0-1 1,0 1-1,0-1 1,0 0-1,0 0 1,0 0-1,0 0 1,0 0-1,0 0 1,0 0-1,0 0 1,-1-1 0,1 1-1,-1-1 1,1 1-1,-1-1 1,1 0-1,-1 1 1,0-1-1,2-2 1,24-53 327,-22 42-266,16-43 115,-16 41-155,1 1 1,0 0 0,1 0-1,1 0 1,18-27 0,-25 42-9,-1 0 0,1 0 1,0 0-1,0 0 1,-1 1-1,1-1 1,0 0-1,0 0 0,0 1 1,0-1-1,0 1 1,-1-1-1,1 1 1,0-1-1,0 1 0,1 0 1,-1-1-1,0 1 1,0 0-1,0 0 1,0 0-1,0 0 0,0 0 1,0 0-1,0 0 1,0 0-1,0 0 1,0 0-1,0 1 0,0-1 1,0 0-1,0 1 1,0-1-1,0 1 1,0-1-1,0 1 1,0 0-1,0-1 0,0 1 1,0 0-1,-1-1 1,1 1-1,0 0 1,-1 0-1,1 0 0,0 0 1,-1 0-1,1 0 1,-1 0-1,1 1 1,5 8 184,0 1 0,0 1 0,5 17 1,-5-14-203,-5-11 11,1-1 0,-1 0 0,1 0 0,0 1 0,0-1 0,0-1 0,0 1 0,0 0 0,5 3 0,-7-5-5,1-1 0,-1 0 0,0 0 0,1 0 0,-1 0 0,0 1 0,1-1 0,-1 0 0,0 0 0,1 0 0,-1 0 0,1 0 0,-1 0 0,0 0 0,1 0 0,-1 0 0,1 0 0,-1 0 0,0 0 0,1 0 0,-1 0 1,0-1-1,1 1 0,-1 0 0,1 0 0,-1 0 0,0 0 0,0-1 0,1 1 0,-1 0 0,10-21 636,1-28-109,14-47-365,-23 88-183,1 0-1,1 0 1,0 0 0,0 0 0,0 1-1,1 0 1,0 0 0,11-12 0,-14 18 0,-1-1 1,0 1-1,1 0 1,-1 0 0,1 0-1,-1 0 1,1 0-1,0 0 1,-1 0-1,1 0 1,0 1 0,0-1-1,0 1 1,0-1-1,-1 1 1,1 0-1,0 0 1,0-1 0,0 1-1,0 1 1,0-1-1,0 0 1,-1 0-1,1 1 1,0-1 0,0 1-1,0-1 1,-1 1-1,1 0 1,0 0-1,0 0 1,-1 0 0,1 0-1,-1 0 1,1 0-1,-1 1 1,0-1-1,1 0 1,1 3 0,6 8 57,0 0 1,-1 0 0,0 1 0,8 17 0,2 2 138,-18-31-188,1 0 1,0 1-1,-1-1 0,1 0 1,0 0-1,0 0 1,0 0-1,0 0 0,0 0 1,0-1-1,0 1 0,0 0 1,0 0-1,0-1 1,0 1-1,1-1 0,-1 1 1,0-1-1,0 1 0,3 0 1,-3-2-1,0 1-1,0 0 1,0-1 0,0 1 0,-1-1 0,1 1-1,0-1 1,0 1 0,0-1 0,0 1-1,-1-1 1,1 0 0,0 1 0,-1-1 0,1 0-1,0 0 1,-1 0 0,1 1 0,-1-1 0,1-2-1,3-7 9,0-1 0,-1 1-1,4-22 1,-4 20-8,1-8-2,14-46 0,-17 61 0,1 0 0,0 1 0,0-1 0,0 1 0,0 0 0,1 0 0,0 0 0,0 0 0,0 0 0,6-5 0,-9 8-23,1 0-1,0 1 1,0-1 0,0 1 0,0-1-1,0 1 1,0 0 0,0-1 0,0 1-1,0 0 1,0 0 0,0 0 0,0 0-1,0 0 1,0 0 0,0 0 0,0 0-1,0 0 1,1 0 0,-1 0 0,0 1-1,0-1 1,0 0 0,0 1 0,-1-1-1,1 1 1,0-1 0,0 1 0,0-1-1,0 1 1,0 0 0,-1 0 0,1-1-1,0 1 1,0 0 0,-1 0 0,2 1-1,23 43-1947,-16-27 860,8 2-3506,-16-20 4254,-1 0 0,1 1 1,-1-1-1,1 0 0,0 1 0,-1-1 0,1 0 0,0 0 1,-1 1-1,1-1 0,-1 0 0,1 0 0,0 0 0,-1 0 1,1 0-1,0 0 0,-1 0 0,1 0 0,0 0 0,-1 0 1,1 0-1,0-1 0,0 1 0,8-7-7586</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3.900"/>
    </inkml:context>
    <inkml:brush xml:id="br0">
      <inkml:brushProperty name="width" value="0.025" units="cm"/>
      <inkml:brushProperty name="height" value="0.025" units="cm"/>
    </inkml:brush>
  </inkml:definitions>
  <inkml:trace contextRef="#ctx0" brushRef="#br0">1 155 7719,'0'0'5429,"0"-9"-1345,0-27-1078,3 35-441,4 12-1493,3 12 58,39 133 1699,-13-37-971,73 163 0,-97-266-1814,-8-31-165,-8-33-272,-7 1 255,-1 0-1,-3 1 0,-26-57 1,-17-54-659,51 134 679,1-1-1,1 1 1,1-1-1,-1-43 1,5 63 99,0 1 0,0-1 0,0 0 0,1 1 0,0-1 0,-1 1 1,1-1-1,0 1 0,1-1 0,-1 1 0,1 0 0,-1-1 0,1 1 0,0 0 0,0 0 0,1 0 0,-1 1 1,0-1-1,1 0 0,0 1 0,0 0 0,-1 0 0,6-3 0,-3 2-11,0 1 0,1 0 0,-1 0 0,1 0 0,0 1-1,0 0 1,-1 0 0,1 1 0,0-1 0,0 1 0,0 0 0,0 1 0,10 1-1,-14-1 44,0-1-1,0 1 0,0-1 0,-1 1 1,1 0-1,0 0 0,-1-1 0,1 1 0,0 0 1,-1 1-1,1-1 0,-1 0 0,0 0 1,1 1-1,-1-1 0,0 0 0,0 1 1,0-1-1,0 1 0,0 0 0,0-1 0,1 4 1,0 0 56,-1 0 0,0 1 1,0-1-1,-1 0 0,1 0 0,-1 0 1,0 1-1,-1 6 0,-2 3 122,0 1-1,0-1 1,-1 0 0,-12 25-1,5-15-604,-1 0 1,-1-1-1,-29 40 0,29-54-2468,9-11-3183,3-10-2530</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5.662"/>
    </inkml:context>
    <inkml:brush xml:id="br0">
      <inkml:brushProperty name="width" value="0.025" units="cm"/>
      <inkml:brushProperty name="height" value="0.025" units="cm"/>
    </inkml:brush>
  </inkml:definitions>
  <inkml:trace contextRef="#ctx0" brushRef="#br0">69 947 19090,'0'0'5125,"-9"9"-3385,4-4-1547,0-1-62,1 0 0,0 0 0,0 0 0,0 0 0,1 1-1,-1 0 1,1-1 0,0 1 0,0 1 0,1-1 0,0 0 0,0 1 0,0-1 0,-1 8 0,-1 26 944,1 0 0,4 39-1,-2-76-1058,1 0-1,0 0 0,0 0 0,1-1 0,-1 1 1,0 0-1,0 0 0,1-1 0,0 1 0,-1 0 1,1-1-1,0 1 0,-1 0 0,1-1 0,0 1 1,2 2-1,-2-4-5,-1 0-1,1 1 1,0-1 0,0 0 0,-1 0 0,1 1 0,0-1 0,-1 0 0,1 0-1,0 0 1,0 0 0,0 0 0,-1 0 0,1 0 0,0 0 0,0 0 0,-1 0-1,1-1 1,0 1 0,-1 0 0,1 0 0,0-1 0,-1 1 0,1 0 0,0-1 0,0 0-1,3-2 53,1 0-1,-1-1 1,0 0-1,0 0 1,0 0-1,-1 0 1,0-1-1,5-7 1,14-33 118,23-41-99,-42 81-84,0 0-1,1 0 0,0 0 1,0 0-1,0 0 1,0 1-1,1 0 1,0 0-1,0 0 1,0 1-1,10-6 1,-13 8 4,0 0 1,0 0 0,0 1 0,0-1 0,0 1 0,0-1 0,0 1 0,0 0-1,0 0 1,0 0 0,0 0 0,0 0 0,0 0 0,0 1 0,0-1 0,0 0 0,0 1-1,-1 0 1,1-1 0,0 1 0,0 0 0,0 0 0,3 2 0,-1 2 10,0-1 0,0 1 0,0-1 0,-1 1 0,1 0 0,3 8 1,-2-5-10,-5-8-3,0 0 0,0 0 0,0 0 0,0 0 0,0 0 0,0 0 0,0 0 0,0 0 0,0-1 0,0 1 0,0 0 0,0 0 0,0 0 0,0 0 0,0 0 0,0 0 0,0 0 0,0 0 0,0 0 0,0 0 0,0-1 0,0 1 0,0 0 0,0 0 0,0 0 0,1 0 0,-1 0 0,0 0 0,0 0 0,0 0 0,0 0 0,0 0 0,0 0 0,0 0 0,0 0 0,0 0 0,0 0 0,1 0 0,-1 0 0,0 0 0,0 0 0,0 0 0,0 0 0,0 0 0,0 0 0,0 0 0,0 0 0,0 0 0,1 0 0,-1 0 0,0 0 0,0 0 0,0 0 0,0 0 0,0 0 0,0 0 0,0 0 0,0 0 0,0 0 0,0 1 0,0-1 0,1 0 0,-1 0 0,0 0 0,0 0 0,0 0 0,2-15 0,-1-16 0,-2 11 0,-1 0 0,-1 0 0,-1 0 0,-9-28 0,-2-10 0,17 57-309,-1 0-1,1 1 1,-1-1 0,1 0 0,-1 1-1,1 0 1,-1-1 0,1 1 0,0 0-1,-1 0 1,1 0 0,-1 0 0,1 0-1,0 0 1,2 1 0,-1-1-663,32 1-2976,-19 0 1416,0-1-1,-1 0 1,1-1 0,0 0-1,21-6 1,-33 6 2503,-1 0 0,1-1-1,-1 1 1,0-1 0,0 0 0,1 0 0,-1 0-1,0 0 1,-1 0 0,1-1 0,4-4 0,6-17 3802,-9-8 3447,-4 31-6983,0-1-1,0 1 1,0 0-1,0-1 1,0 1-1,0 0 1,0-1-1,-1 1 1,1 0-1,0-1 1,-1 1-1,1 0 1,-1 0 0,0-1-1,-1-1 1,2 3-166,0 0 0,-1 0 0,1-1 0,-1 1 0,1 0 1,0 0-1,-1 0 0,1 0 0,-1 0 0,1 0 0,-1 0 0,1 0 1,-1 0-1,1 0 0,0 0 0,-1 0 0,1 0 0,-1 0 0,1 0 1,-1 0-1,1 0 0,0 1 0,-1-1 0,1 0 0,-1 0 1,1 0-1,0 1 0,-1-1 0,1 0 0,-1 1 0,-1 1 43,-1 1-1,1-1 1,0 1-1,-1 0 1,1 0-1,0 0 1,1 0-1,-1 0 1,1 0-1,-3 6 1,0 7 184,1-1-1,0 1 1,1 0 0,1 0-1,1 0 1,1 19 0,0-30-232,-1 0 0,1 0 1,1 0-1,-1 0 0,1 0 0,-1 0 1,1 0-1,1 0 0,-1-1 0,4 6 1,-4-8-55,0 0 1,0 0-1,0 0 1,0 0-1,0 0 1,0-1 0,1 1-1,-1-1 1,1 0-1,-1 1 1,1-1-1,0 0 1,-1 0 0,1-1-1,0 1 1,-1-1-1,1 1 1,0-1 0,5 0-1,-4 0-13,0-1-1,0 0 1,0 0-1,0-1 1,-1 1-1,1-1 1,0 0 0,-1 0-1,1 0 1,-1 0-1,0-1 1,0 1-1,0-1 1,0 0-1,0 0 1,0 0 0,-1 0-1,1 0 1,-1-1-1,0 1 1,0-1-1,0 1 1,-1-1 0,3-8-1,4-10-23,0-1-1,7-42 1,-5-68-2243,-8 105 1312,-1 30 951,-1 0 1,0 0-1,1 1 1,-1-1 0,1 0-1,0 0 1,0 0-1,0 0 1,0 1 0,0-1-1,0-1 1,0 1-1,1 0 1,-1 0 0,1 0-1,-1-1 1,1 1-1,0-1 1,0 1 0,-1-1-1,1 0 1,0 0-1,4 2 1,-4-3 5,-1 1 0,1-1 0,0 0 0,0 0 0,-1-1 0,1 1 0,0 0 0,0 0 0,-1-1 0,1 1 0,0-1 0,-1 0 0,1 1-1,-1-1 1,1 0 0,-1 0 0,1 0 0,-1 0 0,0 0 0,1 0 0,-1-1 0,0 1 0,0 0 0,0-1 0,0 1 0,0 0 0,0-1 0,0 0 0,0 1 0,-1-1 0,2-2 0,7-19 298,0-1-1,-1 0 1,-2 0 0,-1-1-1,5-44 1,-4-127 3231,-6 191-3471,-1-7 16,-3 28-14,-3 34-5,5-12 12,-4 115 936,7-133-866,0 0 0,1 0 0,1 0 0,1-1 0,9 29 1,-11-43-134,1 0 0,-1 0 0,1 0 0,0-1 0,1 1 0,-1-1 1,1 0-1,-1 0 0,1 0 0,0 0 0,1-1 0,5 5 0,-8-7-5,-1 0 0,1-1-1,-1 1 1,1 0 0,0 0-1,-1-1 1,1 1 0,0-1-1,-1 1 1,1-1 0,0 0 0,-1 0-1,1 0 1,0 0 0,0 0-1,-1 0 1,1 0 0,0 0-1,0-1 1,-1 1 0,1-1-1,0 1 1,-1-1 0,1 0-1,-1 0 1,1 0 0,-1 1-1,1-1 1,-1-1 0,0 1 0,1 0-1,-1 0 1,0 0 0,0-1-1,0 1 1,0-1 0,0 1-1,0-1 1,0 1 0,0-1-1,0-2 1,4-7 0,-2 1 0,1-1 0,-1 0 0,-1 0 0,0 0 0,-1 0 0,0 0 0,0-1 0,-1 1 0,-2-13 0,0 6 0,-1 0 0,0 0 0,-2 1 0,0-1 0,-11-25 0,-2 21 0,11 22 0,4 15 0,3 2 0,1 0 0,0-1 0,1 1 0,1-1 0,7 25 0,-9-37 0,0-1 0,0 0 0,0 0 0,1 1 0,-1-1 0,1 0 0,-1 0 0,1 0 0,0 0 0,1-1 0,-1 1 0,0 0 0,1-1 0,-1 0 0,1 1 0,0-1 0,0 0 0,0 0 0,0-1 0,0 1 0,0-1 0,0 1 0,1-1 0,-1 0 0,0 0 0,1-1 0,-1 1 0,1-1 0,-1 1 0,1-1 0,-1 0 0,1-1 0,5 0 0,-5 0 0,0-1 0,1 0 0,-2 0 0,1 0 0,0 0 0,0-1 0,-1 0 0,1 1 0,-1-1 0,0-1 0,0 1 0,0 0 0,0-1 0,-1 1 0,1-1 0,-1 0 0,0 0 0,0 0 0,0 0 0,-1 0 0,3-9 0,1-4 0,-1 0 0,0 0 0,-1 0 0,0-22 0,-2-27 0,-1 56 0,0 42 0,0-29 0,0 7 0,0-1 0,0 1 0,1-1 0,5 19 0,-6-27 0,0 0 0,1 1 0,-1-1 0,1 0 0,-1 0 0,1 0 0,-1 1 0,1-1 0,0 0 0,-1 0 0,1 0 0,0 0 0,0 0 0,0 0 0,0 0 0,0 0 0,0-1 0,0 1 0,0 0 0,1 0 0,-1-1 0,0 1 0,0-1 0,0 1 0,1-1 0,-1 0 0,0 1 0,1-1 0,-1 0 0,0 0 0,1 0 0,-1 0 0,0 0 0,1 0 0,-1 0 0,0-1 0,0 1 0,1 0 0,-1-1 0,0 1 0,0-1 0,1 1 0,-1-1 0,0 0 0,0 1 0,2-2 0,2-2 0,0 0 0,0-1 0,0 1 0,0-1 0,0 0 0,-1 0 0,0 0 0,0-1 0,5-11 0,-5 11 0,-1 0 0,1 0 0,0 1 0,0-1 0,0 1 0,1 0 0,0 0 0,10-8 0,-14 13 0,-1 0 0,1 0 0,-1 0 0,1 0 0,-1 0 0,1 0 0,0 0 0,-1 0 0,1 0 0,-1 0 0,1 0 0,-1 0 0,1 1 0,-1-1 0,1 0 0,-1 0 0,1 1 0,-1-1 0,1 0 0,-1 0 0,1 1 0,-1-1 0,1 1 0,-1-1 0,0 0 0,1 1 0,-1-1 0,0 1 0,1-1 0,-1 1 0,0-1 0,0 1 0,1-1 0,-1 1 0,0-1 0,0 1 0,0-1 0,0 1 0,0-1 0,0 1 0,0 0 0,0 0 0,8 35 0,-6-25 0,-1-8 0,0 1 0,0-1 0,0 0 0,1 1 0,-1-1 0,1 0 0,0 0 0,0 0 0,0 0 0,0 0 0,3 2 0,-4-5 0,-1 1 0,1-1 0,0 1 0,-1-1 0,1 1 0,-1-1 0,1 0 0,0 0 0,-1 1 0,1-1 0,0 0 0,0 0 0,-1 0 0,1 1 0,0-1 0,-1 0 0,1 0 0,0 0 0,0 0 0,-1 0 0,1-1 0,1 1 0,-1-1 0,1 0 0,-1 1 0,0-1 0,0 0 0,0 0 0,0 0 0,0-1 0,0 1 0,0 0 0,0 0 0,0 0 0,0-1 0,0 1 0,-1 0 0,2-3 0,7-17 0,-1 0 0,-1-1 0,-1 1 0,-1-1 0,-1-1 0,-1 1 0,1-42 0,-3 65 0,0 0 0,-1 1 0,1-1 0,0 0 0,-1 0 0,1 0 0,0 0 0,0 0 0,0 0 0,0 0 0,0-1 0,0 1 0,0 0 0,1-1 0,-1 1 0,0 0 0,0-1 0,1 1 0,-1-1 0,0 0 0,0 1 0,1-1 0,-1 0 0,0 0 0,1 0 0,-1 0 0,0 0 0,1 0 0,1 0 0,43-3 0,-35-1 0,-1 0 0,1-1 0,-1 0 0,0 0 0,-1-1 0,1 0 0,-1-1 0,0 0 0,13-14 0,-16 16 0,-1-1 0,0 0 0,0 0 0,0 0 0,-1 0 0,0-1 0,0 0 0,0 0 0,-1 0 0,0 0 0,-1 0 0,0-1 0,0 1 0,0-1 0,0-7 0,-2 14 0,0 0 0,0 0 0,0 0 0,0 0 0,-1 0 0,1 1 0,0-1 0,-1 0 0,1 0 0,0 0 0,-1 1 0,1-1 0,-1 0 0,1 0 0,-1 1 0,1-1 0,-1 0 0,0 1 0,1-1 0,-1 1 0,0-1 0,1 1 0,-1-1 0,0 1 0,0-1 0,0 1 0,1 0 0,-1 0 0,0-1 0,0 1 0,0 0 0,0 0 0,0 0 0,1 0 0,-1 0 0,0 0 0,0 0 0,0 0 0,0 0 0,0 0 0,0 0 0,1 1 0,-1-1 0,0 0 0,0 1 0,0-1 0,1 0 0,-1 1 0,-1 0 0,-4 1 0,0 1 0,1-1 0,-1 1 0,0 0 0,-8 7 0,6-3 0,0 1 0,0 0 0,0 1 0,1 0 0,1 0 0,-10 16 0,14-21 0,-1 1 0,1 0 0,0 0 0,0 1 0,1-1 0,-1 0 0,1 1 0,0-1 0,1 1 0,-1-1 0,1 1 0,0-1 0,0 1 0,1-1 0,2 10 0,-2-12 4,1-1 0,-1 1-1,1 0 1,0 0 0,0-1 0,1 1 0,-1-1 0,0 1-1,1-1 1,-1 0 0,1 0 0,0 0 0,0-1 0,0 1-1,0-1 1,0 1 0,0-1 0,0 0 0,0 0 0,0 0-1,1-1 1,-1 1 0,0-1 0,4 0 0,13 2-137,1-1 0,31-2-1,-47 0 54,-3 1-339,8-2-1230,-7-3-3501,-3-2-1469</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6.037"/>
    </inkml:context>
    <inkml:brush xml:id="br0">
      <inkml:brushProperty name="width" value="0.025" units="cm"/>
      <inkml:brushProperty name="height" value="0.025" units="cm"/>
    </inkml:brush>
  </inkml:definitions>
  <inkml:trace contextRef="#ctx0" brushRef="#br0">59 39 14221,'-25'-17'9545,"6"4"-6181,8 7-706,8 3-2081,11 3-1762,5 4-2723,-1 1-5701</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6.630"/>
    </inkml:context>
    <inkml:brush xml:id="br0">
      <inkml:brushProperty name="width" value="0.025" units="cm"/>
      <inkml:brushProperty name="height" value="0.025" units="cm"/>
    </inkml:brush>
  </inkml:definitions>
  <inkml:trace contextRef="#ctx0" brushRef="#br0">161 163 13549,'0'0'5664,"-8"-9"-3502,2 2-1629,-1 1 0,0 0 0,0 0 0,0 0 0,-15-8 0,21 13-448,-1 0 1,0 0-1,0 0 1,0 0-1,0 0 1,0 1-1,0-1 1,0 1 0,0-1-1,0 1 1,0 0-1,0-1 1,0 1-1,0 0 1,0 1-1,0-1 1,-1 0-1,1 0 1,0 1 0,0 0-1,0-1 1,0 1-1,0 0 1,1 0-1,-1 0 1,0 0-1,0 0 1,0 0 0,1 1-1,-1-1 1,1 0-1,-1 1 1,1-1-1,0 1 1,-1 0-1,1-1 1,0 1 0,-1 3-1,-3 8-38,0 0-1,1 1 1,0-1-1,2 1 1,-1 0-1,2 0 1,0 0 0,0 1-1,2-1 1,0 0-1,0 0 1,1 0-1,1 0 1,0-1 0,1 1-1,0-1 1,7 14-1,-10-24-26,0 0 0,1-1-1,-1 1 1,0-1 0,1 0-1,-1 1 1,1-1 0,0 0-1,0 0 1,0 0 0,0 0-1,0 0 1,0 0 0,0-1-1,1 1 1,-1-1 0,1 1-1,-1-1 1,1 0 0,-1 0-1,1 0 1,0-1 0,0 1-1,-1-1 1,1 1 0,0-1-1,0 0 1,-1 0 0,1 0-1,0 0 1,0 0 0,0-1-1,-1 1 1,1-1 0,0 0-1,-1 0 1,1 0 0,0 0-1,-1 0 1,0-1 0,1 1-1,-1-1 1,0 0 0,1 1-1,-1-1 1,0 0 0,-1 0 0,1 0-1,0-1 1,0 1 0,-1 0-1,1-1 1,1-3 0,9-19 177,0 0 0,-2 0 0,0-1 0,-2 0 0,-1 0 0,-1-1 0,-1 0 0,-2 0 0,0-1 0,-2-33 0,-1 54-142,0 4-23,1 0 0,-1 0-1,0 0 1,0 0 0,0 0-1,0 0 1,-1 0 0,1 0 0,-1 0-1,0 0 1,1 0 0,-1 0-1,-1 0 1,1 1 0,0-1-1,-1 0 1,1 1 0,-1-1 0,0 1-1,0-1 1,-2-1 0,3 4-31,0 0 0,1 0 0,-1 0 0,0 0 0,1 0 1,-1 0-1,0 0 0,1 0 0,-1 1 0,0-1 0,1 0 1,-1 0-1,1 1 0,-1-1 0,0 0 0,1 1 0,-1-1 1,1 1-1,-1-1 0,1 1 0,0-1 0,-1 1 0,1-1 1,-1 1-1,1-1 0,0 1 0,-1 0 0,1-1 0,0 1 1,0 0-1,-1-1 0,1 1 0,0 0 0,0-1 1,0 1-1,0 0 0,0-1 0,0 1 0,0 1 0,-4 30-10,2 3-647,3 58 0,0-83 490,0-1 0,0 0 0,1 0 0,0 0 0,0 0 0,1-1 0,1 1 0,-1-1 0,1 1 0,1-1 0,9 13 0,-13-19 10,0-1 0,0 0 0,0 1 0,0-1 1,1 0-1,-1 1 0,0-1 0,1 0 1,-1 0-1,1 0 0,0 0 0,-1-1 1,1 1-1,-1 0 0,1-1 0,0 1 1,0-1-1,-1 1 0,1-1 0,0 0 1,0 0-1,0 0 0,0 0 0,-1 0 1,1 0-1,0 0 0,0-1 0,-1 1 0,1 0 1,0-1-1,0 0 0,-1 1 0,1-1 1,0 0-1,-1 0 0,1 0 0,-1 0 1,1 0-1,-1 0 0,0-1 0,2-1 1,4-4-865,-1-1 1,0 1 0,-1-1-1,0 0 1,0-1 0,5-12 0,11-32-6631</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7.004"/>
    </inkml:context>
    <inkml:brush xml:id="br0">
      <inkml:brushProperty name="width" value="0.025" units="cm"/>
      <inkml:brushProperty name="height" value="0.025" units="cm"/>
    </inkml:brush>
  </inkml:definitions>
  <inkml:trace contextRef="#ctx0" brushRef="#br0">19 360 15599,'0'0'6192,"-3"15"-4510,-12 338 2364,15-346-3953,2 30 304,-2-36-389,0 0-1,0 0 1,0 0 0,1 0 0,-1 0-1,0 0 1,1 0 0,-1 0-1,0 0 1,1 0 0,-1 0 0,1-1-1,-1 1 1,1 0 0,0 0 0,-1-1-1,1 1 1,0 0 0,0-1-1,-1 1 1,1 0 0,0-1 0,0 1-1,0-1 1,0 0 0,-1 1-1,1-1 1,0 0 0,0 1 0,0-1-1,1 0 1,0 0 5,-1-1-1,1 0 1,-1 1-1,1-1 1,-1 0-1,1 0 1,-1 0-1,0 0 1,0 0-1,1 0 1,-1 0-1,0-1 0,0 1 1,0 0-1,0-1 1,0 1-1,-1-1 1,1 1-1,0-1 1,-1 1-1,1-1 1,-1 1-1,1-1 1,-1 1-1,0-4 1,3-2 68,10-39 99,-1-1 0,-2 0 0,-3-1 0,3-63 0,-16-195 1397,3 268-1054,-15-71 0,15 132-289,3 24-180,18 81 93,48 179 0,-61-288-965,0-1 0,1-1 0,1 1 0,1-1 1,13 24-1,-19-38 604,0-1 0,-1 1 0,1 0 1,0 0-1,0-1 0,0 0 0,1 1 1,-1-1-1,1 0 0,-1 0 0,1 0 0,0 0 1,0 0-1,-1-1 0,1 1 0,0-1 1,1 0-1,-1 0 0,0 0 0,0 0 1,0-1-1,1 1 0,-1-1 0,0 0 0,0 0 1,1 0-1,-1 0 0,0-1 0,1 1 1,-1-1-1,0 0 0,0 0 0,0 0 1,0 0-1,0 0 0,0-1 0,0 1 0,0-1 1,4-4-1,25-23-8429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2.319"/>
    </inkml:context>
    <inkml:brush xml:id="br0">
      <inkml:brushProperty name="width" value="0.025" units="cm"/>
      <inkml:brushProperty name="height" value="0.025" units="cm"/>
    </inkml:brush>
  </inkml:definitions>
  <inkml:trace contextRef="#ctx0" brushRef="#br0">11 1 11627,'0'2'8461,"-1"5"-3889,-1 23-2981,1-18 30,-6 89 2116,8-100-3722,-1 0 1,0-1-1,0 1 1,1-1 0,-1 1-1,1-1 1,-1 1 0,0-1-1,1 1 1,-1-1-1,1 0 1,-1 1 0,1-1-1,-1 1 1,1-1-1,0 0 1,-1 0 0,1 1-1,-1-1 1,1 0 0,0 0-1,-1 0 1,1 0-1,-1 0 1,1 0 0,0 1-1,-1-2 1,1 1 0,0 0-1,-1 0 1,2 0-1,23-4 297,-12-2-276,1 0 0,-1-1 0,0-1 1,0 0-1,-1-1 0,17-15 0,-18 14-24,0 1 0,1 0-1,0 1 1,0 1 0,0-1 0,1 2-1,19-7 1,-31 12-12,0 1 0,-1 0 0,1-1 0,0 1 0,0 0 0,0 0 0,0 0 0,0 0 0,0 0 0,0 0 0,0 0 0,-1 0 0,1 0 0,0 0 0,0 0 0,0 1 0,0-1 0,0 0 0,0 1 0,-1-1 0,1 1 0,0-1 0,0 1 0,-1-1 0,1 1 0,0-1 0,-1 1 0,1 0 0,0-1 0,-1 1 0,1 0 0,0 1 0,0 1 0,0 0 0,0 0 0,0 0 0,0 0 0,-1 0 0,0 1 0,1-1 0,-1 0 0,-1 6 0,0 6 0,-2 1 0,0-1 0,-5 16 0,8-31-7,0 0 1,0 0-1,0 0 1,0 0-1,1 0 1,-1 0-1,0 0 1,0 0-1,0 0 1,0 0-1,0 0 1,1 0-1,-1 1 0,0-1 1,0 0-1,0 0 1,0 0-1,0 0 1,0 0-1,0 0 1,1 0-1,-1 0 1,0 0-1,0 0 0,0 1 1,0-1-1,0 0 1,0 0-1,0 0 1,0 0-1,0 0 1,0 0-1,0 1 1,0-1-1,1 0 1,-1 0-1,0 0 0,0 0 1,0 0-1,0 1 1,0-1-1,0 0 1,0 0-1,-1 0 1,1 0-1,0 0 1,0 0-1,0 1 1,0-1-1,0 0 0,0 0 1,0 0-1,0 0 1,0 0-1,0 0 1,0 1-1,0-1 1,0 0-1,-1 0 1,1 0-1,0 0 0,0 0 1,0 0-1,0 0 1,0 0-1,0 0 1,-1 0-1,15-12-1210,28-40-2831,-16 19 320,-15 20-4291</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7.487"/>
    </inkml:context>
    <inkml:brush xml:id="br0">
      <inkml:brushProperty name="width" value="0.025" units="cm"/>
      <inkml:brushProperty name="height" value="0.025" units="cm"/>
    </inkml:brush>
  </inkml:definitions>
  <inkml:trace contextRef="#ctx0" brushRef="#br0">0 213 21172,'0'0'8034,"10"3"-8092,-4-1 99,-1 0 1,1 0 0,-1 0 0,0 1 0,0 0 0,0 0 0,0 0 0,0 1 0,-1-1-1,1 1 1,-1 0 0,0 1 0,0-1 0,-1 1 0,1-1 0,-1 1 0,0 0 0,0 1-1,-1-1 1,1 0 0,-1 1 0,0-1 0,-1 1 0,0-1 0,2 8 0,-2 5 341,7 46 261,-8-62-643,0-1-1,1 0 0,-1 0 1,0 0-1,0 0 0,1 0 1,-1 1-1,1-1 0,-1 0 1,1 0-1,-1 0 0,1 0 0,0 0 1,-1 0-1,1 0 0,0-1 1,0 1-1,-1 0 0,1 0 1,0-1-1,0 1 0,0 0 1,0-1-1,0 1 0,0-1 0,1 1 1,-1-1-1,0 1 0,0-1 1,0 0-1,0 0 0,0 1 1,1-1-1,-1 0 0,0 0 0,0 0 1,0 0-1,0-1 0,1 1 1,-1 0-1,0 0 0,1-1 1,1-1 8,-1 0 1,1 0-1,-1 0 1,0 0-1,1 0 1,-1 0 0,0 0-1,0-1 1,-1 1-1,1-1 1,0 0-1,-1 0 1,0 1 0,1-1-1,-1 0 1,1-4-1,12-54 105,-12 53-97,4-38 282,-1-1 0,-3 0 0,-5-68 0,-5 89-299,3 23 0,2 16 0,2-3 0,0 6 0,0-1 0,1 1 0,1 0 0,5 27 0,-6-40 0,1 0 0,0-1 0,-1 1 0,1-1 0,0 1 0,0-1 0,0 0 0,0 1 0,1-1 0,-1 0 0,1 0 0,-1 0 0,1 0 0,0 0 0,-1 0 0,1 0 0,0-1 0,0 1 0,1-1 0,-1 1 0,0-1 0,0 0 0,1 0 0,-1 0 0,1 0 0,-1 0 0,1-1 0,-1 1 0,1-1 0,-1 1 0,1-1 0,0 0 0,-1 0 0,1 0 0,-1 0 0,1-1 0,2 0 0,2-1-271,-1 0-1,1-1 1,-1 0-1,0 0 1,0 0 0,0-1-1,0 0 1,-1 0-1,0 0 1,0-1-1,8-8 1,49-64-5111,-58 71 5031,31-52-9621,-24 30 2253</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8.216"/>
    </inkml:context>
    <inkml:brush xml:id="br0">
      <inkml:brushProperty name="width" value="0.025" units="cm"/>
      <inkml:brushProperty name="height" value="0.025" units="cm"/>
    </inkml:brush>
  </inkml:definitions>
  <inkml:trace contextRef="#ctx0" brushRef="#br0">77 210 9737,'0'0'15097,"-9"9"-13298,2-1-1523,1 0 0,0 0 0,1 1-1,-1-1 1,1 1 0,1 0 0,0 1 0,0-1 0,1 1-1,0-1 1,-2 18 0,3-11 90,-5 73 1039,7-83-1353,0-1 0,0 1 1,0-1-1,1 1 0,0-1 0,0 1 1,1-1-1,-1 1 0,1-1 1,0 0-1,1 0 0,4 8 0,-6-12-49,0 1 1,0-1-1,0 0 0,0 1 0,0-1 0,1 0 1,-1 0-1,0 0 0,1 0 0,-1 0 0,1-1 1,-1 1-1,1 0 0,-1-1 0,1 1 0,-1-1 0,1 1 1,0-1-1,-1 0 0,1 1 0,0-1 0,-1 0 1,3-1-1,-1 1 6,0-1 0,-1 0 0,0 0 0,1 0 0,-1-1 0,0 1 0,1-1 0,-1 1 0,0-1 0,0 0 0,0 1 0,0-1 0,2-3 0,2-3 16,0-1-1,-1 0 0,1 0 1,-2 0-1,1-1 1,3-13-1,0-12-24,-1 0 0,-2 0 0,-2-1 0,-1-54 0,9 215 0,-2-49 0,-8-71 0,-1-1 0,1 1 0,0-1 0,0 0 0,1 1 0,-1-1 0,3 5 0,-4-9 0,0 1 0,1-1 0,-1 0 0,0 1 0,0-1 0,1 0 0,-1 1 0,0-1 0,0 0 0,1 1 0,-1-1 0,0 0 0,1 0 0,-1 1 0,0-1 0,1 0 0,-1 0 0,1 0 0,-1 1 0,0-1 0,1 0 0,-1 0 0,1 0 0,-1 0 0,0 0 0,1 0 0,-1 0 0,1 0 0,12-16 0,-1-12 0,-3-1 0,0 0 0,6-41 0,-10 44 0,0 0 0,2 1 0,1-1 0,21-45 0,-28 69 0,0 0 0,-1 1 0,1-1 0,0 1 0,0-1 0,0 1 0,0-1 0,0 1 0,0-1 0,0 1 0,1 0 0,-1 0 0,0 0 0,1 0 0,-1 0 0,1 0 0,-1 0 0,1 0 0,0 0 0,1 0 0,-2 1 0,0 1 0,0-1 0,0 0 0,0 1 0,0-1 0,0 1 0,0 0 0,0-1 0,0 1 0,-1 0 0,1-1 0,0 1 0,0 0 0,-1 0 0,1 0 0,-1 0 0,1 0 0,0 0 0,-1 0 0,0 0 0,1 0 0,-1 0 0,1 2 0,4 14 0,-1 0 0,4 36 0,-6-35 0,-1-10 0,0-1 0,1 1 0,0 0 0,5 12 0,-7-19 0,1-1 0,-1 0 0,0 1 0,0-1 0,0 0 0,1 1 0,-1-1 0,0 0 0,0 1 0,1-1 0,-1 0 0,0 1 0,0-1 0,1 0 0,-1 0 0,0 1 0,1-1 0,-1 0 0,0 0 0,1 0 0,-1 0 0,1 1 0,-1-1 0,0 0 0,1 0 0,-1 0 0,1 0 0,-1 0 0,0 0 0,1 0 0,-1 0 0,1 0 0,-1 0 0,0 0 0,1-1 0,1 0 0,0 0 0,-1-1 0,1 1 0,-1-1 0,0 0 0,1 1 0,-1-1 0,0 0 0,0 0 0,0 0 0,0 0 0,0-2 0,34-92 0,-25 65 0,1 2 0,19-38 0,-30 66 0,0 0 0,1-1 0,-1 1 0,1 0 0,-1 0 0,1 0 0,0 0 0,0 0 0,-1 0 0,1 0 0,0 0 0,0 0 0,0 0 0,0 0 0,0 1 0,0-1 0,0 0 0,0 1 0,0-1 0,0 1 0,0-1 0,1 1 0,-1-1 0,0 1 0,0 0 0,1-1 0,-1 1 0,0 0 0,2 0 0,0 1 0,-2 0 0,1 1 0,0-1 0,0 0 0,0 1 0,0-1 0,-1 1 0,1 0 0,-1-1 0,1 1 0,-1 0 0,0 0 0,0 0 0,2 4 0,6 12 0,-2 1 0,9 34 0,-14-48 0,18 58-2274</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39.677"/>
    </inkml:context>
    <inkml:brush xml:id="br0">
      <inkml:brushProperty name="width" value="0.025" units="cm"/>
      <inkml:brushProperty name="height" value="0.025" units="cm"/>
    </inkml:brush>
  </inkml:definitions>
  <inkml:trace contextRef="#ctx0" brushRef="#br0">22 362 17777,'0'0'12235,"-5"16"-11754,1-5-419,1-1 0,0 1-1,1 0 1,0 0 0,1 0 0,0 0 0,0 0 0,1 0-1,1 0 1,0 0 0,3 12 0,15 52 351,3-2 0,63 139-1,-71-191-361,-14-21-49,0 0 0,0 0 0,0 0 0,1 0 0,-1 0 0,0 0 0,0 0 0,0 0 0,1 0 0,-1 0 0,0 0 0,0 0 0,0 0 0,1 0 0,-1 0 0,0 0 0,0 0 0,0 0 0,1 0 0,-1 0 0,0 0 0,0 0 0,0 0 0,0 0 0,1-1 0,-1 1 0,0 0 0,0 0 0,0 0 0,0 0 0,0 0 0,1 0 0,-1-1 0,0 1 0,0 0 0,0 0 0,0 0 0,0-1 0,0 1 0,0 0 0,0 0 0,0 0 0,0-1 0,0 1 0,1 0 0,-1 0 0,0 0 0,0-1 0,-1 1 0,2-5 19,-1 0-1,0-1 0,0 1 1,0 0-1,-1 0 1,-1-9-1,-5-11-20,-1 1 0,0 1 0,-2 0 0,-1 0 0,-1 1 0,-1 0 0,0 1 0,-22-25 0,31 42-161,7 10-251,14 13-729,-10-16 754,1 1-1,0-1 1,0 0-1,0-1 1,0 0 0,0 0-1,0-1 1,1 0-1,-1-1 1,1 1-1,-1-2 1,0 1-1,1-1 1,-1 0-1,0-1 1,1 0-1,-1 0 1,0-1-1,-1 0 1,1 0-1,0-1 1,-1 0-1,0-1 1,9-6-1,-6 4 12,-1 0 0,1-1-1,-1 0 1,-1-1 0,0 0 0,0 0-1,9-15 1,-12 17 611,-1 0-1,0-1 1,-1 1 0,0-1-1,0 0 1,0 0-1,-1 0 1,0 0 0,-1 0-1,1-16 1,-2 23-120,0 0 0,1 0 0,-1 1 0,0-1 0,0 0 0,0 0 0,0 0 0,0 0 0,0 0 0,0 0 0,-1 0 0,1 0 0,0 1 0,0-1 0,-1 0 0,1 0 0,-1 0 0,1 0 0,-1 1-1,1-1 1,-1 0 0,1 0 0,-1 1 0,1-1 0,-1 1 0,0-1 0,1 0 0,-1 1 0,0-1 0,0 1 0,0 0 0,1-1 0,-1 1 0,0-1 0,0 1 0,0 0 0,0 0 0,0 0 0,1-1 0,-1 1 0,0 0 0,0 0 0,0 0 0,0 0 0,0 1 0,-1-1 0,-1 1-6,1-1 0,0 1 1,-1 0-1,1 1 0,0-1 1,-1 0-1,1 1 1,0-1-1,0 1 0,0-1 1,0 1-1,1 0 0,-1 0 1,0 0-1,-1 3 1,-4 11 43,1-1 0,1 1 0,0-1 0,1 1 0,1 1 1,1-1-1,0 0 0,1 1 0,0-1 0,2 1 0,0-1 1,5 27-1,-6-41-126,1-1 1,-1 1-1,0-1 0,1 1 1,-1-1-1,1 1 0,-1 0 1,1-1-1,0 0 1,-1 1-1,1-1 0,0 1 1,0-1-1,0 0 0,0 0 1,0 0-1,1 0 1,-1 1-1,0-1 0,0-1 1,1 1-1,-1 0 0,1 0 1,-1 0-1,1-1 1,-1 1-1,1-1 0,-1 1 1,1-1-1,-1 0 0,1 1 1,0-1-1,2 0 0,-1-1 25,0 0 0,0 1 0,0-1 0,-1 0-1,1-1 1,0 1 0,-1 0 0,1-1 0,-1 0-1,1 1 1,-1-1 0,0 0 0,0 0 0,0 0-1,0-1 1,0 1 0,2-4 0,7-13 75,-1 0 1,-1-1-1,0 0 1,-2 0-1,0-1 1,5-31-1,-6 19-284,-1-1 0,0-47 1,-5 95 8,1 1 1,1 0 0,0-1 0,0 0-1,9 24 1,-10-35 95,0 0-1,0 0 1,0 0 0,1 0-1,0 0 1,0-1 0,-1 1-1,1 0 1,1-1 0,-1 0-1,0 1 1,1-1 0,-1 0-1,4 2 1,-4-3-31,0-1-1,1 1 1,-1 0 0,0-1-1,1 1 1,-1-1 0,1 0-1,-1 0 1,0 0 0,1 0-1,-1 0 1,1-1 0,-1 1-1,0-1 1,1 1 0,-1-1-1,0 0 1,0 0 0,1 0-1,-1 0 1,4-3 0,1-1-1,0 0 0,0-1 0,-1 0 0,1-1 0,-1 1 0,-1-1 0,1 0 0,-1 0 0,0-1 0,-1 0 0,0 0 0,0 0 1,-1 0-1,0-1 0,2-8 0,1-5 264,-1-1 0,-1 0 0,-1 1 0,0-39 0,-6 25 369,3 35-539,0 0 0,0 1-1,0-1 1,0 0-1,-1 0 1,1 0-1,0 0 1,-1 0 0,1 0-1,0 1 1,-1-1-1,1 0 1,-1 0-1,1 1 1,-1-1 0,1 0-1,-1 0 1,0 1-1,1-1 1,-1 1 0,0-1-1,0 1 1,1-1-1,-1 1 1,0-1-1,0 1 1,0 0 0,0-1-1,0 1 1,1 0-1,-1 0 1,0 0-1,-2-1 1,2 4-7,0-1-1,-1 0 1,1 0 0,0 1-1,0-1 1,1 1 0,-1-1-1,0 1 1,1-1-1,0 1 1,-1-1 0,1 1-1,0-1 1,0 1 0,1 3-1,-1 2 15,-2 15 153,1 0 1,0 1-1,2-1 1,6 31 0,-5-44-108,0 0 1,1 0 0,1 0 0,0-1-1,0 0 1,1 1 0,0-1 0,0-1-1,1 1 1,1-1 0,-1 0 0,11 10-1,53 42-117,-45-40-6,-2 1-1,38 41 1,-54-53 62,-1 0-1,0 0 0,0 0 1,-1 1-1,0 0 0,-1 0 1,0 0-1,0 1 0,-1-1 1,-1 1-1,3 21 0,-4-24 86,0 4 184,0 0 0,-1 0 0,-1 19 0,1-30-255,0 0 0,0 1 0,0-1-1,0 0 1,0 0 0,0 0 0,-1 0 0,1 1 0,0-1 0,0 0 0,-1 0-1,1 0 1,-1 0 0,1 0 0,-1 0 0,0 0 0,1 0 0,-1 0 0,0 0-1,0 0 1,1-1 0,-1 1 0,0 0 0,0 0 0,0-1 0,0 1 0,0-1 0,0 1-1,0-1 1,0 1 0,0-1 0,-1 1 0,1-1 0,0 0 0,0 0 0,0 1-1,0-1 1,0 0 0,-1 0 0,1 0 0,0-1 0,0 1 0,0 0 0,0 0-1,0-1 1,-1 1 0,1 0 0,-1-1 0,-2-2-16,0 0 0,0 0 0,0 0 0,0 0 0,1 0 0,-1-1 0,1 0 0,0 1 0,0-1 0,0 0 0,1-1 0,0 1 0,-1 0 0,1-1 0,-1-5 0,-21-74 0,18 54 0,2 0 0,1 0 0,1 0 0,2-1 0,1 1 0,9-58 0,3 29 0,2 2 0,34-87 0,-47 140 0,33-99 0,-33 93 0,1 0 0,-2 0 0,1-1 0,-1 1 0,-1-1 0,0 1 0,0-1 0,-3-11 0,3 21 0,0 0 0,-1 0 0,1 1 0,0-1 0,0 0 0,-1 0 0,1 1 0,0-1 0,-1 0 0,1 0 0,-1 1 0,1-1 0,-1 0 0,1 1 0,-1-1 0,0 1 0,1-1 0,-1 1 0,0-1 0,1 1 0,-1-1 0,0 1 0,0-1 0,1 1 0,-1 0 0,0 0 0,0-1 0,0 1 0,0 0 0,1 0 0,-1 0 0,0 0 0,0 0 0,0 0 0,0 0 0,1 0 0,-1 0 0,0 1 0,0-1 0,0 0 0,0 0 0,1 1 0,-1-1 0,0 0 0,0 1 0,1-1 0,-1 1 0,0-1 0,1 1 0,-1 0 0,-4 2 0,1-1 0,0 1 0,0 0 0,1 0 0,-1 1 0,1-1 0,-5 6 0,-2 8 0,1 1 0,1-1 0,0 1 0,2 1 0,-7 25 0,10-31 0,0 0 0,1 0 0,0 0 0,1 0 0,1 0 0,0 0 0,1 1 0,4 23 0,-4-34-39,0-1 0,0 1 1,0 0-1,0-1 0,0 1 0,1-1 0,-1 1 1,1-1-1,0 0 0,0 1 0,0-1 0,0 0 0,0 0 1,0 0-1,0-1 0,1 1 0,-1 0 0,0-1 1,1 0-1,0 1 0,-1-1 0,1 0 0,0 0 1,-1-1-1,1 1 0,0-1 0,0 1 0,0-1 0,0 0 1,0 0-1,-1 0 0,1 0 0,0-1 0,0 1 1,0-1-1,4-1 0,2 0-214,0 0 0,0-1 0,-1-1 1,1 1-1,-1-1 0,1-1 0,-1 1 0,-1-2 0,1 1 1,7-7-1,-8 4-963,0 0 0,0 0 0,-1 0 0,10-18 0,-10 15-689,-1-1 0,0 1 0,-1-1 0,2-12 1,5-30-6942</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6:40.035"/>
    </inkml:context>
    <inkml:brush xml:id="br0">
      <inkml:brushProperty name="width" value="0.025" units="cm"/>
      <inkml:brushProperty name="height" value="0.025" units="cm"/>
    </inkml:brush>
  </inkml:definitions>
  <inkml:trace contextRef="#ctx0" brushRef="#br0">33 121 4933,'-13'-56'7367,"4"16"-2178,1 17-1410,5 21-1345,3 4-1120,0 25-1154,0 9-128,11 9-32,7 3 0,2-2 0,6 0-32,-4 2-481,-1-6-1697,-3-4-3395</inkml:trace>
  <inkml:trace contextRef="#ctx0" brushRef="#br0" timeOffset="1">280 691 17424,'0'0'11756,"5"52"-9002,3-48-1921,3-4-833,3 0-673,-4-4-2882,1-9-6374</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6:56.850"/>
    </inkml:context>
    <inkml:brush xml:id="br0">
      <inkml:brushProperty name="width" value="0.025" units="cm"/>
      <inkml:brushProperty name="height" value="0.025" units="cm"/>
    </inkml:brush>
  </inkml:definitions>
  <inkml:trace contextRef="#ctx0" brushRef="#br0">1 73 11627,'0'0'13164,"53"6"-12235,-11-6-480,9 0-289,6-9-64,5 3-96,2-3-577,-4 2-640,-6 2-608,-5-1-642,-8-2-448,-8-5-1697,-8-3-3940</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6:57.223"/>
    </inkml:context>
    <inkml:brush xml:id="br0">
      <inkml:brushProperty name="width" value="0.025" units="cm"/>
      <inkml:brushProperty name="height" value="0.025" units="cm"/>
    </inkml:brush>
  </inkml:definitions>
  <inkml:trace contextRef="#ctx0" brushRef="#br0">1 1 17264,'0'0'6769,"8"0"-5648,1 0-1002,-1 0-1,0 1 1,1 0-1,-1 1 0,0 0 1,0 0-1,0 1 1,0-1-1,0 2 0,0-1 1,-1 1-1,0 1 1,0-1-1,0 1 0,0 0 1,-1 1-1,1-1 1,-1 1-1,-1 1 0,1-1 1,-1 1-1,-1 0 1,1 0-1,-1 0 0,0 1 1,-1-1-1,5 14 1,-3 2-69,0-1 0,-2 1 0,0 0 0,-2 0 1,0 1-1,-2-1 0,-1 0 0,0 0 1,-2 0-1,-11 39 0,-6 4-667,-3-2 1,-41 80-1,47-112-3787,8-17-3534</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6:58.664"/>
    </inkml:context>
    <inkml:brush xml:id="br0">
      <inkml:brushProperty name="width" value="0.025" units="cm"/>
      <inkml:brushProperty name="height" value="0.025" units="cm"/>
    </inkml:brush>
  </inkml:definitions>
  <inkml:trace contextRef="#ctx0" brushRef="#br0">0 0 19122,'0'0'8344,"6"14"-7132,7 28-470,-2 0 0,7 48 0,-16-69-582,9 45 181,-10-61-311,1 0 0,-1 0-1,1 0 1,-1-1 0,2 1-1,-1-1 1,0 0-1,1 1 1,0-1 0,4 5-1,-6-8-11,0 0 0,0 0-1,0-1 1,1 1 0,-1 0-1,0 0 1,1-1 0,-1 1-1,1 0 1,-1-1-1,1 0 1,-1 1 0,1-1-1,-1 0 1,1 0 0,-1 0-1,1 0 1,-1 0 0,1 0-1,-1 0 1,1 0 0,-1-1-1,1 1 1,-1 0-1,1-1 1,-1 1 0,0-1-1,1 0 1,-1 0 0,0 1-1,1-1 1,-1 0 0,2-2-1,4-3 64,-1 0 0,0 0-1,0-1 1,8-10 0,12-23-62,41-82 1,-11 17-27,-56 104 7,0 1 0,1-1 0,-1 0 0,0 0 0,1 0 0,-1 0 0,1 0 0,0 1 0,-1-1 0,1 0 0,0 1 0,-1-1 0,1 0 0,0 1 0,0-1 0,-1 1 0,1-1 0,0 1 0,0-1 0,2 0 0,4 15 0,-6 40 0,-1-45 0,0 186 0,0-194 0,0 0 0,-1 0 0,1 0 0,0 0 0,0 0 0,1 0 0,-1 0 0,0 1 0,0-1 0,0 0 0,1 0 0,-1 0 0,0 0 0,1 0 0,-1 0 0,1 0 0,-1 0 0,1-1 0,0 1 0,-1 0 0,1 0 0,0 0 0,0-1 0,-1 1 0,1 0 0,0-1 0,1 2 0,0-2 0,-1 0 0,1 0 0,0 0 0,-1 0 0,1 0 0,0 0 0,-1 0 0,1 0 0,-1-1 0,1 1 0,0-1 0,-1 1 0,1-1 0,-1 1 0,3-2 0,5-4 0,0 0 0,0 0 0,16-14 0,4-12-13,-23 24-170,1 0 0,0 0-1,1 1 1,9-7 0,-16 13-1502</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6:59.151"/>
    </inkml:context>
    <inkml:brush xml:id="br0">
      <inkml:brushProperty name="width" value="0.025" units="cm"/>
      <inkml:brushProperty name="height" value="0.025" units="cm"/>
    </inkml:brush>
  </inkml:definitions>
  <inkml:trace contextRef="#ctx0" brushRef="#br0">200 111 16912,'0'0'8552,"-10"-2"-5925,7 0-2534,-1 1 0,0 1 1,0-1-1,0 0 0,1 1 1,-1 0-1,0 0 0,0 0 0,0 0 1,0 1-1,0-1 0,1 1 1,-1 0-1,0 0 0,1 1 1,-1-1-1,0 1 0,1 0 1,0 0-1,-1 0 0,1 0 1,0 0-1,0 1 0,0-1 1,0 1-1,-3 4 0,-3 3 59,0 1 0,0-1 0,1 2-1,0-1 1,1 1 0,0 0 0,1 0-1,1 1 1,0 0 0,0 0 0,2 0-1,-1 0 1,-2 25 0,7-37-151,-1 0 0,0 0 0,0 0 0,1 0 0,-1 0 0,1 0 0,-1 0 0,1 0 0,-1 0 0,1 0 0,-1 0 0,1-1 0,0 1 0,-1 0 0,1-1 0,0 1 0,0 0 0,0-1 0,0 1 0,-1-1-1,1 1 1,0-1 0,0 1 0,0-1 0,0 0 0,0 1 0,0-1 0,0 0 0,0 0 0,0 0 0,0 0 0,0 0 0,0 0 0,0 0 0,0 0 0,0 0 0,0 0 0,0-1 0,0 1 0,2-1 0,4 0-2,-1-1-1,1 1 1,0-1 0,0-1-1,8-3 1,15-13 1,52-39 0,-57 37 0,2 2 0,47-26 0,-73 44 0,-1 1 0,1-1 0,-1 1 0,1 0 0,0-1 0,-1 1 0,1 0 0,-1-1 0,1 1 0,0 0 0,0-1 0,-1 1 0,1 0 0,0 0 0,-1 0 0,1 0 0,0 0 0,-1 0 0,1 0 0,0 0 0,0 0 0,-1 0 0,1 0 0,0 0 0,-1 1 0,1-1 0,0 0 0,-1 1 0,1-1 0,0 0 0,-1 1 0,1-1 0,-1 0 0,1 1 0,0-1 0,-1 1 0,1-1 0,-1 1 0,0 0 0,1-1 0,-1 1 0,1 1 0,0 22 0,-1-21 0,-8-154 0,9 150 0,-1 1 0,0-1 0,0 1 0,0-1 0,1 1 0,-1-1 0,0 1 0,1 0 0,-1-1 0,0 1 0,1-1 0,-1 1 0,0 0 0,1-1 0,-1 1 0,1 0 0,-1-1 0,1 1 0,-1 0 0,1 0 0,-1 0 0,1-1 0,-1 1 0,1 0 0,-1 0 0,1 0 0,-1 0 0,1 0 0,-1 0 0,1 0 0,0 0 0,24 0 0,-18 0 0,68-5-2442,-60 3 298,-1-1 0,1-1 0,15-6 0,13-10-13711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6:59.803"/>
    </inkml:context>
    <inkml:brush xml:id="br0">
      <inkml:brushProperty name="width" value="0.025" units="cm"/>
      <inkml:brushProperty name="height" value="0.025" units="cm"/>
    </inkml:brush>
  </inkml:definitions>
  <inkml:trace contextRef="#ctx0" brushRef="#br0">45 127 11851,'0'0'14852,"-4"8"-13149,-11 26-417,15-34-1262,0 0 1,0 0-1,0 1 1,0-1-1,0 0 0,0 0 1,-1 1-1,1-1 1,0 0-1,0 0 0,0 1 1,0-1-1,0 0 1,0 1-1,0-1 0,0 0 1,0 0-1,0 1 1,0-1-1,0 0 0,0 0 1,0 1-1,1-1 0,-1 0 1,0 0-1,0 1 1,0-1-1,0 0 0,0 0 1,1 1-1,-1-1 1,0 0-1,0 0 0,0 0 1,1 1-1,-1-1 1,0 0-1,0 0 0,1 0 1,-1 0-1,0 0 0,0 1 1,1-1-1,-1 0 1,0 0-1,0 0 0,1 0 1,-1 0-1,0 0 1,0 0-1,1 0 0,-1 0 1,0 0-1,1 0 1,-1 0-1,0 0 0,0 0 1,1 0-1,-1 0 0,0-1 1,0 1-1,1 0 1,-1 0-1,16-6 358,-5-3-310,-1 0-1,0 0 0,0-1 1,-1 0-1,0-1 0,-1 0 1,0-1-1,0 1 0,-2-1 1,11-25-1,-16 35-69,-1 1 0,1 0 0,-1 0-1,1 0 1,-1 0 0,0 0 0,0 0 0,0 0 0,1-1 0,-1 1-1,0 0 1,0 0 0,-1 0 0,1 0 0,0-1 0,0 1 0,0 0-1,-1 0 1,1 0 0,-1 0 0,1 0 0,-2-2 0,1 2 1,1 1-1,-1 0 1,0-1 0,0 1 0,0 0 0,0 0 0,0 0 0,0 0-1,0 0 1,0 0 0,0 0 0,0 0 0,0 0 0,1 0-1,-1 0 1,0 1 0,0-1 0,0 0 0,0 1 0,0-1 0,-1 1-1,-3 2 9,-1 0-1,0 0 0,1 1 0,0 0 0,0 0 1,0 0-1,-4 5 0,-2 6 1,0 1 1,2 0-1,0 0 1,0 1-1,2 0 0,0 0 1,1 1-1,1 0 1,0 0-1,2 0 1,0 0-1,1 1 1,0 33-1,2-51-9,0 1 0,1-1 0,-1 0 0,0 1 0,1-1 0,-1 1-1,1-1 1,-1 0 0,1 1 0,0-1 0,-1 0 0,1 0 0,0 0 0,0 1 0,0-1 0,0 0 0,0 0 0,0 0-1,0-1 1,0 1 0,1 0 0,-1 0 0,3 1 0,-1-1 1,1 0 1,0 0-1,0 0 0,0 0 1,0-1-1,0 0 0,0 1 1,7-2-1,1 0-130,0-1-1,1-1 1,-1 0 0,21-7-1,19-16-3844,-19 5-2636,5-7-8580</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0.818"/>
    </inkml:context>
    <inkml:brush xml:id="br0">
      <inkml:brushProperty name="width" value="0.025" units="cm"/>
      <inkml:brushProperty name="height" value="0.025" units="cm"/>
    </inkml:brush>
  </inkml:definitions>
  <inkml:trace contextRef="#ctx0" brushRef="#br0">14 1 14510,'0'0'11509,"-3"11"-10938,-1 14-300,1 0-1,1 1 0,1-1 0,1 1 0,1 0 0,6 30 0,37 162 1598,-40-204-1756,-4-8-22,1 0 0,1 0-1,-1 0 1,1-1 0,0 1 0,1 0-1,-1-1 1,1 1 0,0-1 0,7 9-1,-10-13-68,1-1-1,-1 0 0,0 0 0,1 1 0,-1-1 1,1 0-1,-1 0 0,1 1 0,-1-1 1,1 0-1,-1 0 0,1 0 0,-1 0 0,1 0 1,0 0-1,-1 0 0,1 0 0,-1 0 0,1 0 1,-1 0-1,1 0 0,-1 0 0,1 0 1,-1 0-1,1-1 0,-1 1 0,1 0 0,-1 0 1,1-1-1,-1 1 0,1 0 0,-1-1 0,0 1 1,1 0-1,-1-1 0,0 1 0,1-1 1,-1 1-1,0 0 0,1-1 0,-1 1 0,0-1 1,0 1-1,1-2 0,8-22 320,-6 3-335,-1 0 0,-1 0-1,-1 0 1,-1 0 0,0 0 0,-2 0 0,0 0 0,-1 1 0,-2-1 0,0 1 0,-1 0 0,-1 1 0,-14-28 0,10 31-5,12 16 0,-1 0 0,1 0 0,-1 1 0,1-1 0,0 0 0,-1 0 0,1 0 0,0 1 0,-1-1 0,1 0 0,0 0 0,0 1 0,-1-1 0,1 0 0,0 1 0,0-1 0,0 0 0,-1 1 0,1-1 0,0 0 0,0 1 0,0-1 0,0 1 0,0-1 0,-1 0 0,1 1 0,0-1 0,0 1 0,0-1 0,0 0 0,0 1 0,1-1 0,-1 1 0,0-1 0,0 0 0,0 1 0,0-1 0,0 1 0,1 0 0,-1 19 0,1-17 0,-1-1 0,1 1 0,0-1 0,0 1 0,1-1 0,-1 1 0,0-1 0,1 0 0,-1 0 0,1 0 0,0 0 0,0 0 0,0 0 0,0 0 0,0 0 0,0-1 0,0 1 0,4 1 0,-1-1 0,0 0 0,1 0 0,-1-1 0,0 0 0,0 1 0,1-2 0,-1 1 0,1-1 0,5 0 0,-2 0 0,0-1 0,0 0 0,0-1 0,-1 1 0,1-2 0,0 1 0,-1-1 0,1-1 0,-1 0 0,0 0 0,8-5 0,-10 4 0,0 0 0,0 0 0,-1 0 0,0-1 0,1 0 0,-2 0 0,1 0 0,-1-1 0,0 1 0,0-1 0,-1 0 0,0 0 0,0-1 0,-1 1 0,1-1 0,-2 1 0,1-1 0,-1 0 0,0 1 0,-1-1 0,0 0 0,0 0 0,-2-11 0,2 18 0,0 0 0,0-1 0,0 1 0,0 0 0,-1 0 0,1 0 0,0-1 0,0 1 0,-1 0 0,1 0 0,-1 0 0,1 0 0,-1-1 0,0 1 0,1 0 0,-1 0 0,0 0 0,0 1 0,1-1 0,-1 0 0,0 0 0,0 0 0,0 0 0,0 1 0,0-1 0,0 0 0,0 1 0,-1-1 0,1 1 0,0 0 0,0-1 0,0 1 0,0 0 0,-1 0 0,1-1 0,0 1 0,0 0 0,-1 0 0,1 0 0,0 1 0,-3-1 0,1 1 0,0 1 0,1-1 0,-1 0 0,0 1 0,0 0 0,1 0 0,-1 0 0,1 0 0,0 0 0,0 0 0,-1 1 0,1-1 0,1 1 0,-1-1 0,-2 4 0,-7 18 0,0 0 0,2 0 0,1 1 0,1 0 0,1 0 0,1 1 0,1 0 0,1 0 0,2 38 0,1-62 0,0 0 0,0 0 0,0 0 0,0 0 0,1 0 0,-1 0 0,0 0 0,1 0 0,0 0 0,0 0 0,-1-1 0,1 1 0,0 0 0,0-1 0,1 1 0,-1 0 0,0-1 0,0 1 0,1-1 0,-1 0 0,1 1 0,-1-1 0,4 2 0,-1-2 0,-1 0 0,0 0 0,1 0 0,-1-1 0,1 1 0,-1-1 0,1 0 0,-1 0 0,1 0 0,-1 0 0,1-1 0,4-1 0,5-1 0,-1-1 0,-1 0 0,1-1 0,-1 0 0,1-1 0,16-11 0,84-77 0,-111 94-33,-1-1 0,0 1 0,1 0 0,-1-1 0,0 1 0,1-1 0,-1 1 0,0 0 0,1-1 0,-1 1 0,1 0 0,-1-1 0,1 1 0,-1 0 0,1-1 0,-1 1 0,1 0 0,-1 0 0,1 0 0,-1 0 0,1-1 0,-1 1 0,1 0 0,-1 0 0,1 0 0,0 0 0,-1 0 0,1 0 0,-1 1 0,1-1 0,-1 0 0,1 0 0,-1 0 0,1 0 0,-1 1 0,1-1 0,-1 0 0,1 0 0,-1 1 1,1-1-1,-1 0 0,0 1 0,1-1 0,-1 1 0,1-1 0,-1 0 0,0 1 0,1-1 0,-1 1 0,0-1 0,0 1 0,1-1 0,-1 1 0,4 42-4079,-5-40 3705,1 1 0,0-1 0,0 1 0,0 0 0,0-1 0,0 1-1,1-1 1,0 1 0,-1-1 0,2 1 0,-1-1 0,0 1 0,0-1 0,1 0 0,2 4 0,7-3-5765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2.771"/>
    </inkml:context>
    <inkml:brush xml:id="br0">
      <inkml:brushProperty name="width" value="0.025" units="cm"/>
      <inkml:brushProperty name="height" value="0.025" units="cm"/>
    </inkml:brush>
  </inkml:definitions>
  <inkml:trace contextRef="#ctx0" brushRef="#br0">1 112 13421,'0'0'10751,"10"0"-8674,-2-1-1755,-1 1 0,1-1 0,-1-1 0,1 0 0,-1 0-1,1 0 1,-1-1 0,11-5 0,-14 6-263,-1 0 0,0 0 0,0 0 0,0 0 0,0-1 0,0 1 0,0-1 0,-1 1 0,1-1 0,-1 0 0,1 0 0,-1 0 0,0-1 0,-1 1 0,1 0 0,0-1 0,-1 1 0,0-1 0,0 0 0,0 1 0,0-1 0,-1 0 0,1-5 0,-1 9-31,0-1 0,0 1 0,0-1 0,0 1 0,0-1 0,0 1 0,0-1 0,0 1 0,0-1 1,0 1-1,0-1 0,0 1 0,0-1 0,-1 1 0,1 0 0,0-1 0,0 1 0,0-1 0,-1 1 0,1 0 0,0-1 0,-1 1 0,1-1 0,0 1 0,-1 0 0,1 0 0,-1-1 0,1 1 0,0 0 0,-1 0 0,1-1 0,-1 1 0,1 0 0,-1 0 0,1 0 0,-1 0 0,-21 6 336,-16 23-185,32-23-140,1 1 0,1-1 1,-1 1-1,1 0 0,0 0 0,1 0 0,-1 1 0,2 0 0,-1-1 0,1 1 0,0 0 0,1 0 0,-1 0 0,2 0 0,-1 12 0,2-19-39,-1 0 0,1 1 0,0-1 0,0 0 0,0 0 0,-1 0 0,1 0 0,0 0 0,0 0 0,1 0 0,-1 0 0,0-1 0,0 1 0,0 0 0,0 0 0,1-1 0,-1 1 0,0-1 0,1 0 0,-1 1 0,0-1 0,1 0 0,-1 1 0,0-1 0,1 0 0,-1 0 0,1 0 0,1-1 0,43-2 0,-36 1 0,1-1 0,0-1 0,-1 0 0,0 0 0,18-11 0,-20 10 0,1 0 0,0 0 0,0 1 0,1 1 0,-1 0 0,20-4 0,-29 7 0,-1 1 0,1 0 0,-1 0 0,0-1 0,1 1 0,-1 0 0,0-1 0,0 1 0,1-1 0,-1 1 0,0-1 0,0 0 0,0 1 0,0-1 0,0 0 0,0 1 0,1-1 0,-1 0 0,0 0 0,0 0 0,0 0 0,0 0 0,0 0 0,0 0 0,0 0 0,0 0 0,0 0 0,0 0 0,0-1 0,0 1 0,1 0 0,-3-2 0,0-2-22,0 0-1,0 0 1,0 0-1,1-1 1,-1 1-1,1-1 1,0 0 0,0 0-1,1 0 1,0 0-1,0 0 1,0 0 0,0 0-1,0-9 1,4 13-425,0 1 1,-1 0-1,1-1 0,-1 1 1,1 1-1,0-1 1,-1 0-1,1 1 1,-1-1-1,1 1 1,-1 0-1,3 1 0,-3-2 44,93 23-10766,-52-19 9980,-2-3-3354</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1.283"/>
    </inkml:context>
    <inkml:brush xml:id="br0">
      <inkml:brushProperty name="width" value="0.025" units="cm"/>
      <inkml:brushProperty name="height" value="0.025" units="cm"/>
    </inkml:brush>
  </inkml:definitions>
  <inkml:trace contextRef="#ctx0" brushRef="#br0">122 1 7495,'0'0'11889,"-11"7"-7485,0 1-3721,1 1 0,-1 1 0,2-1 0,-1 2 0,-10 14 1,15-18-450,0 0 1,1 0-1,0 0 1,0 1-1,1-1 1,0 1 0,0 0-1,1 0 1,0 0-1,0 1 1,1-1-1,-1 10 1,2-17-232,0 0 1,0 0 0,0 0-1,0 0 1,0 0-1,1 0 1,-1 0-1,0 0 1,0 0-1,1-1 1,-1 1-1,0 0 1,1 0-1,-1 0 1,1 0-1,-1 0 1,1-1-1,0 1 1,-1 0-1,1 0 1,0-1 0,-1 1-1,1-1 1,0 1-1,0 0 1,0-1-1,-1 1 1,1-1-1,2 1 1,-1-1 0,1 1 1,0-1 0,0 0 0,0 1-1,-1-1 1,1-1 0,0 1-1,0 0 1,0-1 0,3-1-1,3 0-8,-1-1 0,0 0 0,0 0 0,-1-1-1,1 0 1,10-8 0,-5-1-131,0-1-1,-1 0 1,15-22-1,15-17-53,-42 52 183,0 1 0,0 0 1,0 0-1,1-1 1,-1 1-1,0 0 0,0 0 1,0 0-1,0 0 0,1-1 1,-1 1-1,0 0 0,0 0 1,1 0-1,-1 0 1,0 0-1,0-1 0,0 1 1,1 0-1,-1 0 0,0 0 1,0 0-1,1 0 1,-1 0-1,0 0 0,1 0 1,-1 0-1,0 0 0,0 0 1,1 0-1,-1 0 1,0 0-1,0 0 0,1 0 1,-1 1-1,0-1 0,0 0 1,0 0-1,1 0 0,4 13 79,-2 28 466,-2-30-338,-1-8-176,0-1 1,0 1-1,0-1 0,1 0 0,-1 0 1,1 1-1,0-1 0,-1 0 1,1 0-1,0 1 0,0-1 0,0 0 1,1 0-1,-1 0 0,0-1 1,1 1-1,-1 0 0,1 0 0,0-1 1,0 1-1,-1-1 0,1 1 1,0-1-1,0 0 0,0 0 0,1 0 1,-1 0-1,0 0 0,0 0 1,0-1-1,1 1 0,-1-1 0,0 1 1,1-1-1,-1 0 0,0 0 1,1 0-1,-1 0 0,5-1 1,3-1 78,0-1 0,1 0 1,-1 0-1,0-1 1,-1 0-1,1 0 1,15-11-1,17-15-104,23-15 0,-59 41 0,-1 1 0,1 0 0,0 1 0,0-1 0,0 1 0,0 0 0,1 1 0,-1-1 0,7 1 0,-11 1 5,-1 0 0,1 1 1,0 0-1,-1-1 0,1 1 0,-1 0 1,1 0-1,-1 0 0,1 0 0,-1 0 0,1 0 1,-1 0-1,0 0 0,0 1 0,0-1 1,0 0-1,0 1 0,0-1 0,0 1 0,0-1 1,0 1-1,-1 0 0,1-1 0,0 1 1,-1 0-1,0-1 0,1 1 0,-1 0 0,0 3 1,13 27-275,-12-31 232,0 0 0,0 0 1,0 0-1,0-1 0,0 1 1,0-1-1,0 1 1,0 0-1,0-1 0,0 0 1,0 1-1,0-1 1,0 0-1,0 1 0,0-1 1,0 0-1,0 0 0,0 0 1,1 0-1,-1 0 1,0 0-1,0 0 0,0 0 1,0-1-1,0 1 0,0 0 1,0-1-1,2 0 1,8-8-6264,1-10-7206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2.399"/>
    </inkml:context>
    <inkml:brush xml:id="br0">
      <inkml:brushProperty name="width" value="0.025" units="cm"/>
      <inkml:brushProperty name="height" value="0.025" units="cm"/>
    </inkml:brush>
  </inkml:definitions>
  <inkml:trace contextRef="#ctx0" brushRef="#br0">28 0 18353,'0'0'2589,"-3"9"-827,-4 12-1378,2 0 0,1 1 0,0-1 0,2 1 0,0 0 0,1 0 0,2-1 1,0 1-1,1 0 0,2 0 0,0-1 0,1 0 0,1 1 0,1-2 0,0 1 0,14 23 0,3-14 65,-23-28-413,0-1 0,1 0 0,-1 0-1,0 0 1,1 0 0,-1 0-1,0 0 1,1-1 0,-1 1 0,1 0-1,-1-1 1,1 1 0,0-1-1,-1 1 1,1-1 0,0 0 0,-1 0-1,1 0 1,2 0 0,-3-1 18,0 0 0,0 0-1,0 0 1,-1 0 0,1-1 0,0 1 0,-1 0 0,1 0 0,-1-1 0,1 1 0,-1 0 0,0-1 0,1 1 0,-1-1-1,0 1 1,0 0 0,0-1 0,0 1 0,0 0 0,-1-1 0,1 1 0,0 0 0,-1-3 0,-7-34 216,3 26-251,-1 1 0,0 0 0,-1 0 0,0 1 0,-1-1 0,0 2 0,0-1 0,-1 1 0,-12-10 0,-4-4-54,26 22 11,0 0 0,-1 0 1,1 1-1,0-1 0,-1 0 1,1 0-1,0 0 1,0 1-1,0-1 0,0 0 1,-1 1-1,1-1 0,0 0 1,0 1-1,0 0 0,1-1 1,-1 1-1,0-1 1,0 1-1,2 0 0,-2-1 3,34-12 1,1 2 1,1 1-1,0 2 1,0 1-1,70-3 0,-104 9 10,-1 1-1,1 0 0,0 0 0,-1 1 0,1-1 0,0 0 0,-1 1 0,1 0 0,-1-1 0,1 1 0,-1 0 0,1 0 1,-1 1-1,1-1 0,-1 0 0,0 1 0,0 0 0,0-1 0,0 1 0,0 0 0,0 0 0,0 0 0,-1 0 0,1 0 1,-1 0-1,1 1 0,-1-1 0,0 1 0,1 2 0,0 3 69,0 1-1,-1 0 1,0-1-1,0 1 1,-1 0 0,0 0-1,-3 16 1,-16 49 657,37-108-447,-6 10-468,0 1 1,27-36-1,-39 59 178,0-1 0,1 0 0,-1 1-1,0-1 1,1 1 0,-1-1 0,0 1-1,1-1 1,-1 1 0,0 0 0,1-1-1,-1 1 1,1-1 0,-1 1 0,1 0-1,-1-1 1,1 1 0,-1 0 0,1 0-1,0 0 1,-1-1 0,1 1 0,-1 0-1,1 0 1,-1 0 0,1 0 0,0 0-1,-1 0 1,1 0 0,-1 0 0,1 0-1,0 0 1,-1 0 0,1 0 0,-1 0-1,1 1 1,0-1 0,-1 0 0,1 0-1,-1 1 1,1-1 0,-1 0 0,1 1-1,-1-1 1,1 1 0,-1-1 0,0 0-1,1 1 1,-1-1 0,0 1 0,1 0-1,13 34-336,-11-24 386,0 0 8,1 0 0,1-1 1,-1 1-1,2-1 0,-1-1 0,2 1 0,11 14 1,-13-19 49,-1-1 0,1-1 0,0 1 0,0-1 0,0 1 1,0-1-1,1-1 0,-1 1 0,1-1 0,-1 0 0,1 0 1,0-1-1,0 0 0,0 0 0,0 0 0,8 0 0,-7-1-72,0 0 0,0 0 0,0-1 0,0 0 0,0 0 0,0 0 0,0-1 0,-1 0 0,1 0-1,-1-1 1,1 0 0,-1 0 0,0 0 0,0-1 0,0 0 0,0 0 0,-1-1 0,0 1-1,0-1 1,0 0 0,0-1 0,-1 1 0,0-1 0,0 0 0,0 0 0,-1 0 0,0 0-1,0-1 1,-1 1 0,0-1 0,0 0 0,0 0 0,-1 0 0,0 0 0,0 0 0,-1 0-1,0 0 1,0 0 0,0 0 0,-4-12 0,3 14-13,0 1 0,-1-1 0,1 1 0,-1 0 0,0 0 0,0 0 0,-1 0 0,1 0 0,-1 0 0,0 0 0,0 1 0,0 0 0,-1-1 0,1 1 0,-1 0 0,0 1 0,-6-5 0,4 4 0,0 0 0,-1 0 0,1 0 0,-1 1 0,1 0 0,-1 0 0,0 1 0,1 0 0,-1 0 0,0 0 0,-8 1 0,14 0-5,0 0 0,0 0 0,0 0 1,0 0-1,0 0 0,0 0 0,0 1 0,0-1 0,0 0 0,0 1 0,0-1 1,0 0-1,0 1 0,0-1 0,1 1 0,-1-1 0,0 1 0,0 0 0,1-1 1,-1 1-1,0 0 0,1-1 0,-1 1 0,0 0 0,1 0 0,-1 0 0,1 0 1,-1 0-1,1-1 0,0 1 0,-1 0 0,1 0 0,0 0 0,0 0 0,0 0 1,0 0-1,0 0 0,0 0 0,0 0 0,0 0 0,0 0 0,0 1 0,1 1-68,-1-1 0,1 0-1,0 0 1,0 1-1,0-1 1,0 0-1,0 0 1,0 0-1,1 0 1,-1 0-1,0 0 1,1-1-1,0 1 1,-1 0-1,1-1 1,0 1-1,2 0 1,6 3-1604,0-1-1,0 0 1,0-1 0,12 2-1,17 2-5155</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2.744"/>
    </inkml:context>
    <inkml:brush xml:id="br0">
      <inkml:brushProperty name="width" value="0.025" units="cm"/>
      <inkml:brushProperty name="height" value="0.025" units="cm"/>
    </inkml:brush>
  </inkml:definitions>
  <inkml:trace contextRef="#ctx0" brushRef="#br0">100 101 19282,'0'0'4143,"-9"-2"-438,3 0-3378,1 1 53,-1-1 0,1 1 0,0 0 1,-1 1-1,1-1 0,-1 1 0,1 0 1,-6 1-1,9 0-331,0-1 1,1 1-1,-1 0 1,0-1-1,1 1 1,-1 0-1,1 0 0,-1 1 1,1-1-1,0 0 1,-1 0-1,1 1 1,0-1-1,0 1 1,0-1-1,0 1 1,0-1-1,0 1 0,0-1 1,1 1-1,-1 0 1,0 0-1,1-1 1,0 1-1,-1 0 1,1 0-1,0 0 0,0-1 1,0 1-1,0 0 1,0 0-1,1 2 1,-1-2-45,0 0-1,0 0 1,0 0 0,1 0 0,-1 0 0,1 0 0,-1 0 0,1 0 0,0 0-1,0-1 1,0 1 0,0 0 0,0 0 0,0-1 0,0 1 0,0 0 0,1-1-1,-1 0 1,1 1 0,-1-1 0,1 0 0,2 2 0,1 0 4,0-1 0,-1 0 0,1 0-1,0-1 1,0 1 0,0-1 0,1 0 0,9 0 0,-6 0-3,0-1 0,0 0-1,0-1 1,0 0 0,0 0 0,0-1 0,0 0 0,0-1-1,-1 0 1,14-6 0,-18 7-15,-1 0 1,0-1-1,1 1 0,-1-1 1,0 0-1,0 1 0,0-1 1,-1 0-1,1-1 0,-1 1 1,0 0-1,0-1 0,0 1 1,0-1-1,0 0 0,-1 0 1,0 1-1,0-1 0,0 0 1,0 0-1,0 0 0,-1 0 1,0-1-1,0 1 0,0 0 1,0 0-1,-1 0 0,1 0 1,-1 0-1,0 0 0,0 0 1,-1 1-1,1-1 0,-1 0 1,0 0-1,0 1 0,0-1 1,0 1-1,0 0 0,-1 0 1,0 0-1,0 0 0,0 0 1,0 0-1,0 1 0,0-1 1,-1 1-1,1 0 0,-1 0 1,1 0-1,-1 1 0,0-1 1,0 1-1,0 0 1,0 0-1,0 0 0,0 1 1,0-1-1,0 1 0,-6 0 1,-12 0-3815,3 0-5247</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3.507"/>
    </inkml:context>
    <inkml:brush xml:id="br0">
      <inkml:brushProperty name="width" value="0.025" units="cm"/>
      <inkml:brushProperty name="height" value="0.025" units="cm"/>
    </inkml:brush>
  </inkml:definitions>
  <inkml:trace contextRef="#ctx0" brushRef="#br0">5 1 19538,'0'0'3625,"-1"12"-2328,-2 37-404,2 0 0,2-1 0,12 76 0,-6-83-566,-4-21 53,0 1-1,2-1 1,0 0 0,1-1-1,11 25 1,-17-43-363,0-1 0,0 0 0,1 1 0,-1-1 0,0 1 0,0-1 0,0 0 1,1 1-1,-1-1 0,0 1 0,0-1 0,1 0 0,-1 1 0,0-1 0,1 0 0,-1 0 0,0 1 0,1-1 0,-1 0 0,0 0 0,1 1 0,-1-1 1,1 0-1,-1 0 0,0 0 0,1 0 0,-1 0 0,1 0 0,-1 1 0,1-1 0,-1 0 0,0 0 0,1 0 0,-1-1 0,1 1 0,-1 0 0,1 0 0,-1 0 1,0 0-1,1 0 0,-1 0 0,1-1 0,-1 1 0,0 0 0,1 0 0,-1 0 0,1-1 0,-1 1 0,0 0 0,0-1 0,1 1 0,-1 0 0,0-1 1,1 1-1,-1 0 0,0-1 0,0 1 0,0-1 0,1 1 0,-1 0 0,0-1 0,0 1 0,0-1 0,0 1 0,0-1 0,0 0 0,11-31 958,-11 30-963,10-52-12,-3-1 0,-2 0 0,-4-108 0,-2 77 0,1 86 0,0-1 0,0 1 0,0-1 0,1 1 0,-1-1 0,0 1 0,0 0 0,1-1 0,-1 1 0,0-1 0,1 1 0,-1 0 0,0-1 0,1 1 0,-1 0 0,1 0 0,-1-1 0,0 1 0,1 0 0,-1 0 0,1 0 0,-1-1 0,1 1 0,-1 0 0,1 0 0,-1 0 0,1 0 0,-1 0 0,1 0 0,-1 0 0,1 0 0,-1 0 0,1 0 0,-1 0 0,1 0 0,-1 1 0,1-1 0,-1 0 0,0 0 0,1 0 0,-1 1 0,1-1 0,-1 0 0,1 1 0,-1-1 0,0 0 0,1 1 0,23 12 0,-21-9 0,0-1 0,0 1 0,0 0 0,-1 0 0,0 0 0,1 0 0,-1 0 0,-1 0 0,1 0 0,-1 1 0,1-1 0,-1 1 0,-1-1 0,1 1 0,0 0 0,-1-1 0,0 1 0,0-1 0,-1 1 0,1 0 0,-1-1 0,0 1 0,0-1 0,-1 1 0,1-1 0,-1 0 0,0 0 0,0 1 0,-3 4 0,2-4 0,0 1 0,0-1 0,-1 0 0,1 0 0,-1 0 0,0 0 0,-1-1 0,1 0 0,-1 1 0,0-2 0,0 1 0,0 0 0,0-1 0,0 0 0,-1 0 0,0-1 0,1 0 0,-1 0 0,0 0 0,0 0 0,-10 0 0,15-2-38,1 0 1,-1 0-1,1 0 0,-1 0 0,1 0 1,-1 0-1,1 0 0,-1 0 1,1 0-1,-1 0 0,1-1 1,-1 1-1,1 0 0,-1 0 0,1-1 1,-1 1-1,1 0 0,-1 0 1,1-1-1,0 1 0,-1-1 1,1 1-1,-1 0 0,1-1 0,0 1 1,0-1-1,-1 1 0,1-1 1,0 1-1,0-1 0,-1 1 1,1-2-1,3-20-2982,19-20-4071,2 16-265,2-3-4906</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3.846"/>
    </inkml:context>
    <inkml:brush xml:id="br0">
      <inkml:brushProperty name="width" value="0.025" units="cm"/>
      <inkml:brushProperty name="height" value="0.025" units="cm"/>
    </inkml:brush>
  </inkml:definitions>
  <inkml:trace contextRef="#ctx0" brushRef="#br0">28 1 13997,'0'0'3561,"-1"11"-353,-9 58 936,5-45-2963,1-1-1,1 0 1,1 1-1,1 0 0,3 41 1,-2-65-1173,0 1 0,1 0 0,-1-1 0,0 1 1,0-1-1,1 1 0,-1-1 0,0 1 0,1 0 0,-1-1 0,1 1 1,-1-1-1,0 1 0,1-1 0,-1 0 0,1 1 0,-1-1 0,1 1 0,0-1 1,-1 0-1,1 1 0,-1-1 0,1 0 0,0 0 0,-1 0 0,1 1 1,-1-1-1,1 0 0,0 0 0,-1 0 0,1 0 0,0 0 0,-1 0 1,1 0-1,0 0 0,-1 0 0,1-1 0,0 1 0,-1 0 0,1 0 0,-1 0 1,1-1-1,0 1 0,-1 0 0,1-1 0,-1 1 0,1-1 0,-1 1 1,1 0-1,-1-1 0,1 1 0,0-2 0,24-25 335,-22 20-343,0-1 0,-1 1 0,0-1 0,0 0 0,-1 0 0,0 0 0,0 0 0,-1 0 0,0 0 0,-2-13 0,1 16 0,1 0 0,-1 0 0,0 1 0,-1-1 0,1 0 0,-1 1 0,0-1 0,0 1 0,0-1 0,-1 1 0,1 0 0,-1 0 0,0 0 0,0 1 0,-1-1 0,1 1 0,-1-1 0,-6-3 0,10 6-17,0 1 1,-1 0-1,1 0 0,0-1 0,-1 1 1,1 0-1,-1 0 0,1 0 0,-1-1 1,1 1-1,0 0 0,-1 0 0,1 0 1,-1 0-1,1 0 0,-1 0 0,1 0 1,-1 0-1,1 0 0,-1 0 1,1 0-1,-1 0 0,1 1 0,0-1 1,-1 0-1,1 0 0,-1 0 0,1 0 1,-1 1-1,1-1 0,0 0 0,-1 1 1,1-1-1,0 0 0,-1 1 1,1-1-1,-5 21-1495,5-18 1298,0-1 1,0 1-1,0-1 1,0 1-1,1 0 1,-1-1-1,1 1 1,0-1 0,0 1-1,0-1 1,0 0-1,0 1 1,0-1-1,0 0 1,1 0-1,1 2 1,2-2-905,1 0 1,-1-1-1,1 1 1,-1-1-1,1-1 1,-1 1-1,1-1 1,-1 0-1,1 0 1,0 0-1,9-3 1,23-5-8156</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4.218"/>
    </inkml:context>
    <inkml:brush xml:id="br0">
      <inkml:brushProperty name="width" value="0.025" units="cm"/>
      <inkml:brushProperty name="height" value="0.025" units="cm"/>
    </inkml:brush>
  </inkml:definitions>
  <inkml:trace contextRef="#ctx0" brushRef="#br0">112 16 17809,'0'0'2322,"-11"7"315,1 0-1999,0 1 0,0 0 1,1 1-1,-15 16 0,20-20-401,0 0 1,0 1-1,0 0 1,1 0-1,0 0 1,0 0-1,1 0 1,-1 1-1,1-1 1,1 1-1,-1 0 1,0 12-1,2-17-203,-1-1 0,1 1 0,0 0 0,0 0 0,0 0 0,0 0 0,1 0 0,-1 0 0,0 0 0,1 0 0,0 0 0,-1 0 0,1 0 0,0 0 0,0-1 0,0 1 0,0 0 0,0 0 0,3 2 0,-2-3-17,0 0 0,1 0 0,-1 0 0,1 0 1,-1-1-1,1 1 0,-1-1 0,1 0 0,-1 1 1,1-1-1,-1 0 0,1-1 0,-1 1 0,1 0 0,-1-1 1,4 0-1,-1-1 12,1 0 1,0 0-1,-1-1 1,1 1-1,-1-1 0,0 0 1,0-1-1,0 1 1,0-1-1,-1 0 1,0 0-1,0-1 1,0 1-1,0-1 1,0 0-1,-1 0 1,0 0-1,4-10 0,-3 7-51,0 0-1,0 0 1,-1-1-1,-1 1 0,0-1 1,0 0-1,0 1 1,-1-1-1,0 0 0,-1 0 1,-2-18-1,2 27 8,0-1-1,0 0 1,0 1 0,0-1 0,0 0-1,0 1 1,0-1 0,0 1 0,-1-1-1,1 0 1,0 1 0,-1-1-1,1 1 1,0-1 0,-1 1 0,1-1-1,-1 1 1,1-1 0,0 1 0,-1-1-1,1 1 1,-1 0 0,0-1-1,1 1 1,-1 0 0,1-1 0,-1 1-1,1 0 1,-1 0 0,0-1-1,1 1 1,-1 0 0,0 0 0,1 0-1,-1 0 1,0 0 0,1 0 0,-1 0-1,1 0 1,-1 0 0,0 0-1,1 1 1,-1-1 0,0 0 0,1 0-1,-1 0 1,1 1 0,-1-1 0,1 0-1,-2 1 1,0 1-19,0-1 0,-1 1 0,1-1 0,0 1 0,0 0 0,0 0 0,0 0 0,0 0 0,1 0 0,-3 3 0,0 2 0,1 0 115,-1-1 0,1 0 0,0 1 0,1 0 0,-1 0 0,1 0 0,1 0 0,-1 0 0,1 0 0,1 0 0,-1 0 0,1 8 1,1-15-86,0 0 0,0 0 0,0 0 0,0 0 0,0 0 0,0 0 0,0 0 0,0 0 0,0-1 0,0 1 0,-1 0 0,1-1-1,0 1 1,0-1 0,0 1 0,0-1 0,-1 1 0,1-1 0,0 0 0,0 1 0,-1-1 0,1 0 0,0 0 0,24-41-3417,-18 11-3018,-7 23 893</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4.933"/>
    </inkml:context>
    <inkml:brush xml:id="br0">
      <inkml:brushProperty name="width" value="0.025" units="cm"/>
      <inkml:brushProperty name="height" value="0.025" units="cm"/>
    </inkml:brush>
  </inkml:definitions>
  <inkml:trace contextRef="#ctx0" brushRef="#br0">162 151 10282,'0'0'15374,"-8"-8"-13441,-31-23-513,38 31-1401,-1-1 1,1 0 0,0 1-1,-1-1 1,1 1 0,-1 0-1,1-1 1,0 1-1,-1 0 1,1 0 0,-1 0-1,1 0 1,-1 0 0,1 0-1,0 1 1,-1-1-1,1 0 1,-1 1 0,1-1-1,0 1 1,-1-1 0,1 1-1,0 0 1,0-1-1,-1 1 1,1 0 0,0 0-1,0 0 1,-2 2-1,-23 33 12,23-32 6,-3 6 48,0 1 0,1-1 0,0 1-1,1 0 1,0 0 0,0 0-1,1 1 1,1-1 0,0 1-1,1 0 1,0-1 0,1 1 0,0 0-1,2 16 1,-1-26-74,-1 0 0,1 0 1,0-1-1,0 1 0,0 0 0,0-1 0,0 1 1,0 0-1,0-1 0,0 1 0,0-1 1,1 0-1,-1 1 0,1-1 0,-1 0 0,1 0 1,-1 0-1,1 0 0,0 0 0,0 0 1,-1-1-1,1 1 0,0 0 0,0-1 0,0 0 1,0 1-1,-1-1 0,1 0 0,0 0 0,0 0 1,0 0-1,0 0 0,0 0 0,0-1 1,0 1-1,-1-1 0,1 1 0,3-2 0,3-1 49,0 1-1,0-2 1,0 1-1,-1-1 1,1 0-1,-1 0 0,11-9 1,-5 0-17,0-1-1,0 0 1,-1-1 0,-1-1-1,-1 1 1,0-2 0,-1 1-1,-1-1 1,0-1 0,-2 0 0,0 0-1,0 0 1,-2 0 0,-1-1-1,0 0 1,-1 1 0,0-20 0,-6 23-62,-6 16-185,-8 22-70,8-1 346,1 0 0,1 0-1,1 1 1,1 1 0,1-1 0,1 1-1,1-1 1,0 27 0,3-48-72,-1-1 0,1 1 0,0 0 0,0-1 0,0 1 0,0-1 0,0 1 0,1-1 0,-1 1 0,0-1 0,1 1 0,-1-1 0,1 1 0,0-1 0,-1 0 0,1 1 0,0-1 0,0 0 0,0 1 0,0-1 0,0 0 0,0 0 0,0 0 0,0 0 0,0 0 0,0 0 0,1 0 0,-1 0 0,0-1 0,1 1 0,-1 0 0,1-1 0,-1 1 0,1-1 0,-1 1 0,1-1 0,-1 0 0,1 0 0,-1 0 0,1 0 0,-1 0 0,1 0 0,0 0 0,-1 0 0,2-1 0,3 0 0,0-1 0,0 0 0,-1 0 0,1 0 0,-1-1 0,1 0 0,-1 0 0,0 0 0,0 0 0,8-8 0,-2-1 0,-1-1 0,0 0 0,-1 0 0,0-1 0,-1 0 0,11-27 0,-15 133 0,-4-92 0,-1 1 0,1 0 0,0 0 0,0 0 0,0 0 0,0 0 0,0 0 0,0 0 0,0 0 0,0 0 0,0 0 0,0 0 0,0 0 0,0-1 0,1 1 0,-1 0 0,0 0 0,1 0 0,-1 0 0,1 0 0,-1-1 0,1 1 0,-1 0 0,1 0 0,0-1 0,-1 1 0,1 0 0,0-1 0,-1 1 0,1-1 0,0 1 0,0-1 0,0 1 0,0-1 0,-1 1 0,1-1 0,0 0 0,0 1 0,0-1 0,0 0 0,0 0 0,0 0 0,0 0 0,0 0 0,0 0 0,0 0 0,0 0 0,-1 0 0,1 0 0,0-1 0,0 1 0,0 0 0,0-1 0,0 1 0,0 0 0,0-1 0,-1 1 0,1-1 0,0 0 0,0 1 0,-1-1 0,2-1 0,6-3 0,0-1 0,0 0 0,-1-1 0,11-11 0,43-67 0,-59 116 0,-3-7 11,0-18-108,0 1 1,1-1-1,-1 1 0,2 0 1,-1-1-1,1 1 0,0-1 1,0 1-1,3 6 0,-3-12-337,0 0-1,0 0 0,0-1 0,0 1 1,0 0-1,0-1 0,1 1 0,-1-1 0,0 1 1,0-1-1,1 1 0,-1-1 0,0 0 0,1 0 1,-1 1-1,0-1 0,1 0 0,-1 0 1,0-1-1,1 1 0,-1 0 0,0 0 0,1-1 1,-1 1-1,0 0 0,2-2 0,16-9-6473</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5.263"/>
    </inkml:context>
    <inkml:brush xml:id="br0">
      <inkml:brushProperty name="width" value="0.025" units="cm"/>
      <inkml:brushProperty name="height" value="0.025" units="cm"/>
    </inkml:brush>
  </inkml:definitions>
  <inkml:trace contextRef="#ctx0" brushRef="#br0">126 1 19026,'0'0'6903,"-8"4"-5067,-2 2-1595,1 0 0,0 1 0,0 0 0,0 1 0,1-1 0,0 1 0,-10 14 0,14-16-196,-1 0-1,1 0 1,1 1 0,-1-1 0,1 1 0,0 0-1,1 0 1,-1 0 0,1 0 0,1 0 0,-1 0-1,1 0 1,1 1 0,-1 10 0,2-17-46,-1 1 0,0-1 1,0 0-1,1 0 0,-1 0 0,0 0 1,1 1-1,-1-1 0,1 0 1,0 0-1,-1 0 0,1 0 0,0 0 1,-1 0-1,1 0 0,0-1 0,0 1 1,0 0-1,0 0 0,0 0 1,0-1-1,0 1 0,0-1 0,2 1 1,1 1-129,0-1 0,0 0 0,0 0 0,0-1 0,0 1-1,0-1 1,7 0 0,-1-1-847,0 0 0,0-1 0,-1 1-1,1-2 1,15-5 0,11-12-5019,0-5-5221</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6.027"/>
    </inkml:context>
    <inkml:brush xml:id="br0">
      <inkml:brushProperty name="width" value="0.025" units="cm"/>
      <inkml:brushProperty name="height" value="0.025" units="cm"/>
    </inkml:brush>
  </inkml:definitions>
  <inkml:trace contextRef="#ctx0" brushRef="#br0">3 58 15150,'0'0'10069,"10"-12"-7106,1 0-5836,3 16-7760,-6-2 12506,-19-4 6482,11 2-8180,0 0 0,-1 1 0,1-1 0,-1 0 0,1 0 0,-1 0 0,1 1 1,0-1-1,-1 0 0,1 0 0,0 1 0,-1-1 0,1 0 0,0 1 0,-1-1 1,1 0-1,0 1 0,0-1 0,-1 0 0,1 1 0,0-1 0,0 1 0,0-1 1,-1 1-1,1-1 0,0 0 0,0 1 0,0 0 0,0 0-137,-1 0-1,1 0 0,-1 0 1,1 1-1,0-1 0,-1 0 1,1 0-1,0 0 0,0 1 0,0-1 1,0 0-1,0 0 0,0 0 1,1 1-1,-1-1 0,0 0 1,1 0-1,-1 0 0,0 0 1,1 0-1,0 1 0,-1-1 1,1 0-1,0 0 0,-1 0 1,1 0-1,0-1 0,0 1 1,0 0-1,0 0 0,0 0 1,0-1-1,0 1 0,0 0 1,0-1-1,0 1 0,0-1 1,0 1-1,0-1 0,2 1 0,-1-1-6,1 0 0,0 0-1,0 0 1,0 0-1,0 0 1,0-1 0,0 1-1,-1-1 1,1 0-1,0 1 1,0-1 0,-1-1-1,1 1 1,-1 0-1,1-1 1,-1 1 0,1-1-1,-1 0 1,0 1-1,0-1 1,0-1 0,0 1-1,0 0 1,0 0-1,0-1 1,-1 1 0,0-1-1,1 1 1,-1-1-1,0 1 1,0-1 0,0 0-1,0 0 1,-1 1-1,1-1 1,-1 0 0,0 0-1,0 0 1,0 0-1,0-3 1,0 5-31,-1 1 0,1-1 0,-1 0 0,1 0 0,-1 0 0,1 1 0,-1-1 0,1 0 0,-1 1 0,0-1 0,1 0 0,-1 1 0,0-1 0,0 1 0,1-1 0,-1 1 0,0-1 0,0 1 0,0 0 0,1-1 0,-1 1 0,0 0 0,0 0 0,0 0 0,0-1 0,0 1 0,0 0 0,0 0 0,0 0 0,0 1 0,1-1 0,-1 0 0,0 0 0,-2 1 0,0-1 0,-1 1 0,1-1 0,0 1 0,-1 0 0,1 0 0,0 0 0,0 1 0,-6 2 0,3 2 0,0 1 0,1-1 0,-1 1 0,1 0 0,1 0 0,0 0 0,-6 13 0,8-16 0,0 0 0,0 0 0,1 1 0,-1-1 0,1 0 0,0 1 0,0-1 0,1 1 0,-1 0 0,1-1 0,0 1 0,0-1 0,1 1 0,-1-1 0,3 9 0,-2-12 0,1 0 0,-1 0 0,1 0 0,-1 0 0,1-1 0,0 1 0,-1 0 0,1-1 0,0 1 0,0-1 0,-1 1 0,1-1 0,0 0 0,0 0 0,0 0 0,-1 0 0,1 0 0,0 0 0,0 0 0,0 0 0,1-1 0,42-8 0,14-14-359,-49 18 248,0 0 0,0 1 0,0 0 0,1 0 0,0 1 0,-1 1 0,1 0 0,0 0 0,0 1 0,18 1 0,-27 0 141,-1 1 0,0 0 0,1 0 0,-1 0 0,0 1 0,0-1 0,0 0 0,1 0 0,-1 1 0,-1-1 0,1 1 0,0-1 0,0 1 0,0-1 0,-1 1 0,1-1 0,-1 1 0,1 0 0,-1-1 0,0 1 0,0 0 0,1-1 0,-1 1 0,-1 3 0,-1 50 800,-8-98-830,4 25 0,0-5 4,1 9-14,1-1-1,1-1 1,1 1-1,-1-17 1,7 30-1038,0 2 1,1-1-1,-1 0 0,0 1 1,1-1-1,-1 1 1,8 1-1,-4-1-1077,21-1-3181,5 0-711</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6.385"/>
    </inkml:context>
    <inkml:brush xml:id="br0">
      <inkml:brushProperty name="width" value="0.025" units="cm"/>
      <inkml:brushProperty name="height" value="0.025" units="cm"/>
    </inkml:brush>
  </inkml:definitions>
  <inkml:trace contextRef="#ctx0" brushRef="#br0">122 1 16207,'0'0'11446,"-10"1"-9471,2 0-1753,1 1-1,0 0 1,-1 0-1,1 0 1,0 1-1,0 0 1,1 1-1,-9 4 1,12-6-176,0 0 0,1 0-1,-1 0 1,0 0 0,1 1 0,0-1 0,-1 1-1,1-1 1,0 1 0,0 0 0,1 0 0,-1 0-1,0 0 1,1 0 0,0 0 0,0 0 0,0 1-1,0-1 1,0 0 0,1 0 0,-1 1 0,1-1-1,0 1 1,1 6 0,-1-9-46,1 0 1,0 0-1,0 0 0,0-1 0,0 1 1,0 0-1,0 0 0,0-1 0,0 1 1,0 0-1,0-1 0,0 1 0,0-1 1,0 1-1,1-1 0,-1 0 0,0 0 1,0 1-1,0-1 0,1 0 0,-1 0 1,0 0-1,0 0 0,1 0 0,0-1 1,36-1-35,37-20-1506,-63 17 1278,0 1 0,1 0 0,-1 1 0,1 0 0,25-2 0,-37 5 284,-1 0 0,1 0 0,-1 0 0,1 0 0,-1 0 0,1 0 0,-1 0 0,1 0 0,-1 0 0,1 0 0,-1 0 0,1 0 0,-1 0-1,1 0 1,-1 1 0,1-1 0,-1 0 0,1 0 0,-1 1 0,1-1 0,-1 0 0,0 1 0,1-1 0,-1 0 0,1 1 0,-1-1 0,0 0 0,1 1 0,-1-1 0,0 1 0,0-1 0,1 1 0,-1-1 0,0 1 0,0-1 0,0 1 0,-8 20 1133,-25 16-43,23-27-1090,-1-1-1,0-1 0,-1 1 0,0-2 1,0 0-1,0 0 0,-23 8 0,28-13-1239,-1 0 1,0-1-1,0 0 0,0 0 0,-11 0 0,-4-2-12726</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3.255"/>
    </inkml:context>
    <inkml:brush xml:id="br0">
      <inkml:brushProperty name="width" value="0.025" units="cm"/>
      <inkml:brushProperty name="height" value="0.025" units="cm"/>
    </inkml:brush>
  </inkml:definitions>
  <inkml:trace contextRef="#ctx0" brushRef="#br0">142 303 4644,'0'0'15951,"-11"-6"-14141,-36-16-384,44 22-1338,1-1 1,0 1-1,0 0 1,-1 0-1,1 0 1,0 0-1,0 1 1,0-1-1,-1 1 1,1-1-1,0 1 1,0 0-1,0-1 1,0 1-1,0 0 1,0 1-1,0-1 1,0 0-1,0 0 1,1 1-1,-1-1 1,0 1-1,1 0 1,0-1-1,-1 1 1,1 0-1,0 0 1,-2 2-1,-1 2 200,1 0 0,0 0-1,0 1 1,0-1 0,0 1-1,-2 13 1,4-19-250,1 1 1,0 0 0,-1-1-1,1 1 1,0 0-1,0-1 1,0 1-1,0 0 1,0-1 0,0 1-1,0 0 1,1-1-1,-1 1 1,1-1-1,-1 1 1,1 0 0,0-1-1,-1 1 1,1-1-1,0 1 1,0-1-1,0 0 1,0 1-1,0-1 1,2 2 0,-1-2-19,1 0 1,-1-1 0,0 1 0,1 0-1,-1-1 1,0 1 0,1-1-1,-1 0 1,0 0 0,1 0 0,-1 0-1,1 0 1,-1-1 0,0 1-1,5-2 1,2 0-148,1-2 1,-1 1-1,1-1 0,-1-1 0,0 0 1,-1 0-1,14-10 0,-9 2-314,-1-1 1,-1 0-1,18-28 0,-11 15 320,-18 27 120,0 0 0,0 0 0,0 0 0,0 0 0,0 0 0,0 1 0,0-1 0,0 0 0,0 0 0,0 0 0,0 0 0,0 0 0,0 0 0,0 0 0,1 1 0,-1-1 0,0 0 0,0 0 0,0 0 0,0 0 0,0 0 0,0 0 0,0 0 0,0 0 0,0 0 0,0 1 0,0-1 0,0 0 0,1 0 0,-1 0 0,0 0 0,0 0 0,0 0 0,0 0 0,0 0 0,0 0 0,0 0 0,1 0 0,-1 0 0,0 0 0,0 0-1,0 0 1,0 0 0,0 0 0,0 0 0,0 0 0,1 0 0,-1 0 0,0 0 0,0 0 0,0 0 0,0 0 0,0 0 0,0 0 0,0 0 0,1 0 0,-1 0 0,0 0 0,0-1 0,0 23 203,-6 23 265,6-41-380,-1 1 0,0 0 0,1-1-1,0 1 1,0-1 0,0 1 0,0-1 0,1 1-1,2 8 1,-2-12-35,0 1 0,0-1 0,0 0 1,0 1-1,1-1 0,-1 0 0,0 0 0,1 0 0,-1 0 0,1 0 1,-1 0-1,1 0 0,0 0 0,-1-1 0,1 1 0,0 0 0,-1-1 0,1 0 1,0 1-1,0-1 0,-1 0 0,1 0 0,0 0 0,0 0 0,0 0 1,-1 0-1,4-1 0,5-1 58,1 0 1,-1-1 0,0 0-1,0 0 1,0-1 0,0-1-1,0 0 1,-1 0 0,0 0-1,0-1 1,-1-1 0,14-12-1,0-2-26,-1 0-1,0-2 1,20-31-1,-28 35-44,0-1-1,14-33 1,-23 45-52,0-1-1,-1 0 1,0 0 0,-1 0 0,0 0 0,0 0 0,-1 0-1,0-1 1,-1-9 0,0 18 7,0 1 0,0-1 0,0 0 0,0 1 0,0-1 0,0 1 0,-1-1 0,1 1 0,0-1 0,0 1 0,0-1 0,-1 1 0,1 0 0,0-1 0,-1 1 0,1-1 0,-1 1 0,1-1 0,0 1 0,-1 0 0,1-1 1,-1 1-1,1 0 0,-1 0 0,1-1 0,-1 1 0,1 0 0,-1 0 0,1 0 0,-1 0 0,1-1 0,-1 1 0,1 0 0,-1 0 0,1 0 0,-1 0 0,1 0 0,-1 0 0,0 1 0,1-1 0,-1 0 0,1 0 0,-1 0 0,0 1 0,-24 12-61,12-1 171,0 0 0,2 2 1,-1-1-1,2 1 0,0 1 1,0 0-1,1 0 0,1 1 0,1 0 1,0 1-1,1-1 0,1 1 0,1 0 1,-4 31-1,7-44-174,1 0 0,0 0 0,0-1 0,1 1 0,-1 0 0,1 0 0,0 0 0,0 0 1,0 0-1,0-1 0,1 1 0,-1 0 0,1-1 0,0 1 0,0-1 0,0 0 0,1 0 0,-1 0 0,1 0 0,0 0 0,0 0 0,0-1 0,0 1 0,0-1 0,0 0 0,6 3 1,-2-3-342,-1 1 0,0-1 0,1 0 0,0-1 1,-1 1-1,1-1 0,0-1 0,0 1 0,0-1 0,-1-1 1,1 1-1,0-1 0,0 0 0,-1 0 0,8-3 1,29-18-11340</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7.302"/>
    </inkml:context>
    <inkml:brush xml:id="br0">
      <inkml:brushProperty name="width" value="0.025" units="cm"/>
      <inkml:brushProperty name="height" value="0.025" units="cm"/>
    </inkml:brush>
  </inkml:definitions>
  <inkml:trace contextRef="#ctx0" brushRef="#br0">35 0 10570,'0'9'5600,"-16"202"-629,0-5-1710,13 50-976,47 401-1,-3-365-2201,67 687 3582,-108-896-3617,-9-100-3104,-2-8-4629,-1-9-3387</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8.387"/>
    </inkml:context>
    <inkml:brush xml:id="br0">
      <inkml:brushProperty name="width" value="0.025" units="cm"/>
      <inkml:brushProperty name="height" value="0.025" units="cm"/>
    </inkml:brush>
  </inkml:definitions>
  <inkml:trace contextRef="#ctx0" brushRef="#br0">90 484 10826,'-8'1'934,"-50"9"1398,35-5 5074,62-8-6818,1-1 0,-1-3 1,48-14-1,7 0-219,662-97-672,5 31-53,-325 40 1010,468-7 111,-319 28-377,-406 6-436,201-47 0,-358 60-2650,-9-2-2697,-6 0-1470</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8.729"/>
    </inkml:context>
    <inkml:brush xml:id="br0">
      <inkml:brushProperty name="width" value="0.025" units="cm"/>
      <inkml:brushProperty name="height" value="0.025" units="cm"/>
    </inkml:brush>
  </inkml:definitions>
  <inkml:trace contextRef="#ctx0" brushRef="#br0">1 0 15919,'0'0'7725,"12"1"-6812,41 2 49,57 12 1,-86-11-931,1 1 0,-2 2 1,1 0-1,-1 2 1,26 12-1,-47-20 9,1 0 0,-1 0 1,0 0-1,0 1 0,-1-1 0,1 0 0,0 1 1,0 0-1,-1-1 0,1 1 0,0 0 0,-1 0 1,0-1-1,1 1 0,-1 0 0,0 1 0,0-1 1,0 0-1,-1 0 0,1 0 0,0 1 0,-1-1 1,1 0-1,-1 0 0,0 1 0,0-1 0,0 0 1,0 1-1,0-1 0,0 0 0,-1 1 0,1-1 1,-1 0-1,0 0 0,0 1 0,1-1 1,-1 0-1,-1 0 0,1 0 0,-2 2 0,-5 9 306,-2-1-1,0 0 1,0 0-1,-23 19 0,23-21-543,-150 128-424,88-86-8367,39-31-8516</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09.526"/>
    </inkml:context>
    <inkml:brush xml:id="br0">
      <inkml:brushProperty name="width" value="0.025" units="cm"/>
      <inkml:brushProperty name="height" value="0.025" units="cm"/>
    </inkml:brush>
  </inkml:definitions>
  <inkml:trace contextRef="#ctx0" brushRef="#br0">1 530 16303,'0'0'6737,"13"-9"-5375,2-2-1014,-1 0 1,0 0-1,-1-1 1,0-1-1,-1 0 1,13-18-1,51-85 768,70-146 0,-145 260-1100,20-32-49,-11 30-160,-2 21-72,2 42 290,17 75 165,-22-116-190,0-1-1,2 1 1,0-1 0,1-1 0,12 21-1,-18-33-106,1-1-1,-1 1 0,1-1 0,0 1 1,1-1-1,-1 0 0,0 0 1,1 0-1,0-1 0,7 5 0,-8-6-723,1 1-1,0-1 1,-1 0-1,1 0 0,0 0 1,0-1-1,0 1 0,4-1 1,7 0-7908</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0.243"/>
    </inkml:context>
    <inkml:brush xml:id="br0">
      <inkml:brushProperty name="width" value="0.025" units="cm"/>
      <inkml:brushProperty name="height" value="0.025" units="cm"/>
    </inkml:brush>
  </inkml:definitions>
  <inkml:trace contextRef="#ctx0" brushRef="#br0">1 1 18930,'0'0'4869,"11"86"-2755,-7-37-737,0 1-544,1 4-513,3-7-224,-1-4-64,5-4-320,-1-11-961,-3-9-994,-3-9-351,-5-8 0,-7-2-1923</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0.663"/>
    </inkml:context>
    <inkml:brush xml:id="br0">
      <inkml:brushProperty name="width" value="0.025" units="cm"/>
      <inkml:brushProperty name="height" value="0.025" units="cm"/>
    </inkml:brush>
  </inkml:definitions>
  <inkml:trace contextRef="#ctx0" brushRef="#br0">1 184 11275,'0'0'7036,"5"-8"-4202,5-5-2233,1 1-1,0 1 1,0-1 0,1 2-1,1 0 1,0 0-1,0 1 1,1 1-1,0 0 1,29-12 0,-17 10-226,1 0 1,0 2 0,0 1 0,1 1 0,49-4 0,-75 9-371,0 1-1,0 0 1,0-1-1,0 1 1,0 0-1,0 1 1,0-1 0,0 0-1,0 0 1,0 1-1,0-1 1,0 1-1,-1 0 1,1-1-1,0 1 1,0 0 0,-1 0-1,1 0 1,0 0-1,-1 1 1,1-1-1,-1 0 1,1 1 0,-1-1-1,0 1 1,0-1-1,0 1 1,1 0-1,-1-1 1,-1 1-1,1 0 1,0 0 0,0 0-1,-1-1 1,1 1-1,-1 0 1,0 0-1,1 0 1,-1 0 0,0 0-1,0 0 1,0 0-1,0 0 1,-1 0-1,1 0 1,-1 0-1,0 2 1,-1 7 80,-1 0 0,0 0-1,-1-1 1,0 1 0,-1-1-1,0 0 1,-7 9 0,-77 93 860,89-111-961,-1-1 0,1 1 0,0-1 0,-1 1 1,1 0-1,0-1 0,-1 1 0,1-1 0,0 1 1,0 0-1,-1-1 0,1 1 0,0 0 0,0-1 0,0 1 1,0 0-1,0 0 0,0-1 0,0 1 0,0 0 0,0-1 1,0 1-1,1 0 0,-1-1 0,0 1 0,0 0 1,1-1-1,-1 1 0,0-1 0,1 1 0,-1 0 0,0-1 1,1 1-1,-1-1 0,1 1 0,-1-1 0,1 1 0,-1-1 1,1 0-1,0 1 0,-1-1 0,1 0 0,-1 1 0,2-1 1,42 16-887,-9-4 498,-31-9 450,0-1 1,-1 1-1,0 0 0,1 1 1,-1-1-1,0 0 0,0 1 0,-1 0 1,1 0-1,-1 0 0,0 0 1,0 0-1,0 0 0,-1 0 1,1 1-1,-1-1 0,0 0 1,0 1-1,-1-1 0,1 1 1,-1 0-1,0-1 0,0 1 1,-1-1-1,1 1 0,-1-1 1,0 1-1,0-1 0,0 1 1,-3 4-1,0 1 79,0 0 0,-1 0 0,0 0 0,-1-1 0,0 0 0,0 0 0,-1 0 0,0-1 0,0 0 0,-1 0 0,-13 10 0,14-14-338,1 0 0,-1 0 0,0 0 0,1-1 0,-2 0 0,1 0 0,0-1 0,0 0 0,-1 0 0,0 0 0,1-1 0,-9 0 0,12-1-73,1-1 0,0 1 0,0 0 0,0-1 0,0 0 0,-1 0 0,1 0 0,0 0 1,0-1-1,1 1 0,-1-1 0,0 1 0,0-1 0,1 0 0,-1 0 0,1 0 0,0-1 0,-1 1 1,1-1-1,0 1 0,1-1 0,-1 1 0,0-1 0,1 0 0,-1 0 0,1 0 0,0 0 0,0 0 0,0 0 1,0-5-1,-4-22-15564</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1.583"/>
    </inkml:context>
    <inkml:brush xml:id="br0">
      <inkml:brushProperty name="width" value="0.025" units="cm"/>
      <inkml:brushProperty name="height" value="0.025" units="cm"/>
    </inkml:brush>
  </inkml:definitions>
  <inkml:trace contextRef="#ctx0" brushRef="#br0">22 428 13485,'0'0'2899,"-3"10"-785,0-5-1682,1-1-73,0 1 0,0 0 0,0 0 0,0-1 1,1 1-1,-1 0 0,1 1 0,1-1 1,-1 0-1,1 0 0,0 0 0,0 0 0,1 10 1,0-14-272,0 0 1,0-1-1,0 1 0,0 0 1,0 0-1,0-1 1,0 1-1,0 0 1,0-1-1,0 1 1,0-1-1,0 0 1,0 1-1,1-1 1,-1 0-1,0 0 0,0 0 1,0 0-1,1 0 1,-1 0-1,0 0 1,0 0-1,2 0 1,30-9 1087,-16-1-846,-1-1 1,0 0 0,-1-2-1,-1 0 1,0 0-1,16-21 1,-3 6-67,27-29-48,-3-1 0,-2-3-1,-3-2 1,40-73 0,-77 122 691,-10 18-473,-14 35-379,-2 6-37,-7 41 60,4 0-1,3 2 0,-8 144 1,25-230-80,0-1-1,-1 1 1,1 0 0,0 0 0,0 0 0,0 0-1,1 0 1,-1 0 0,0 0 0,1 0-1,-1 0 1,1-1 0,0 1 0,-1 0 0,1 0-1,0 0 1,0-1 0,0 1 0,0-1-1,2 3 1,-1-4-17,-1 1 0,1-1 1,-1 0-1,1 0 0,-1 0 0,1 0 0,0 0 1,-1 0-1,1 0 0,-1-1 0,0 1 0,1-1 0,-1 1 1,1-1-1,-1 1 0,1-1 0,-1 0 0,0 0 0,0 1 1,1-1-1,-1 0 0,0 0 0,0 0 0,0-1 0,0 1 1,1-1-1,5-5-487,0-1-1,0 0 1,-1 0 0,0 0 0,0-1 0,-1 0 0,0 0-1,-1 0 1,0-1 0,3-12 0,-4 13-1064,-1 0 1,0 0-1,-1 0 1,0 0-1,0-1 1,-1 1-1,-1-9 1,-6-18-11750</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1.930"/>
    </inkml:context>
    <inkml:brush xml:id="br0">
      <inkml:brushProperty name="width" value="0.025" units="cm"/>
      <inkml:brushProperty name="height" value="0.025" units="cm"/>
    </inkml:brush>
  </inkml:definitions>
  <inkml:trace contextRef="#ctx0" brushRef="#br0">1 172 17104,'0'0'7848,"49"-37"-6920,-6 11 450,9-2-97,4 6-897,0 2-352,-10 4-1825,-8 2-3717,-9 5-7910</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4.415"/>
    </inkml:context>
    <inkml:brush xml:id="br0">
      <inkml:brushProperty name="width" value="0.025" units="cm"/>
      <inkml:brushProperty name="height" value="0.025" units="cm"/>
    </inkml:brush>
  </inkml:definitions>
  <inkml:trace contextRef="#ctx0" brushRef="#br0">19 4 5765,'0'0'19352,"-18"-3"-16368,20 5-2783,0 0-1,0 0 1,0 0-1,1 0 1,-1 0-1,0 0 0,1-1 1,0 1-1,-1-1 1,1 0-1,0 0 1,0 0-1,0 0 1,0 0-1,0 0 1,0-1-1,0 0 1,4 1-1,67-2 628,-40-1-815,82-4 6,-80 2-20,0 2 0,0 2 1,61 7-1,228 20 1,-136-15 0,-113-9 0,-58-3 0,0 0 0,1 1 0,-1 1 0,0 1 0,-1 1 0,26 7 0,-28-8-672,4 2-4171,-24-17-3383</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5.647"/>
    </inkml:context>
    <inkml:brush xml:id="br0">
      <inkml:brushProperty name="width" value="0.025" units="cm"/>
      <inkml:brushProperty name="height" value="0.025" units="cm"/>
    </inkml:brush>
  </inkml:definitions>
  <inkml:trace contextRef="#ctx0" brushRef="#br0">21 30 3748,'-12'-19'11774,"4"8"-3686,18 18-1328,120 78-5708,-87-59-604,-2 2 1,47 40-1,-64-50-448,1-1 0,0 0 0,0-3 0,41 18 0,-6-2 0,-12 1 0,-45-28-1137,-3-3 1056,0 0 0,0 0 0,0 0 0,0 0 0,0 0 1,0 0-1,0 0 0,0 0 0,0 0 0,0 0 0,0 0 0,0 0 0,0-1 0,0 1 0,0 0 0,0 0 1,0 0-1,0 0 0,0 0 0,0 0 0,0 0 0,0 0 0,0 0 0,0 0 0,1 0 0,-1 0 1,0 0-1,0 0 0,0 0 0,0 0 0,0 0 0,0 0 0,0 0 0,0 0 0,0 0 0,0 0 0,0 0 1,0 0-1,0 0 0,1 0 0,-1 0 0,0 0 0,0 0 0,0 0 0,0 0 0,0 0 0,0 0 1,0 0-1,0 0 0,0 0 0,0 0 0,0 0 0,0 0 0,1 0 0,-1 0 0,0 0 0,0 0 0,-2-11-8503</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5.023"/>
    </inkml:context>
    <inkml:brush xml:id="br0">
      <inkml:brushProperty name="width" value="0.025" units="cm"/>
      <inkml:brushProperty name="height" value="0.025" units="cm"/>
    </inkml:brush>
  </inkml:definitions>
  <inkml:trace contextRef="#ctx0" brushRef="#br0">227 193 6342,'22'-27'9894,"-15"-3"-3778,-7 27-5900,-1 0-1,1 1 0,0-1 0,-1 0 0,0 0 0,0 1 1,0-1-1,0 0 0,0 1 0,0-1 0,0 1 1,-1-1-1,0 1 0,1 0 0,-1-1 0,0 1 1,0 0-1,0 0 0,0 0 0,-1 1 0,1-1 0,0 0 1,-1 1-1,1 0 0,-1-1 0,1 1 0,-1 0 1,0 0-1,0 1 0,1-1 0,-5 0 0,1 0-194,-1 0 0,0 1 1,0 0-1,1 0 0,-1 1 0,0-1 0,0 1 0,1 1 0,-1-1 0,1 1 0,-1 1 0,1-1 0,0 1 0,0 0 0,0 0 1,0 1-1,1 0 0,-1 0 0,-7 7 0,6-4 4,1 0 0,1 0 1,-1 0-1,1 1 0,0-1 1,1 1-1,0 1 0,0-1 0,1 0 1,0 1-1,0 0 0,1 0 1,0 0-1,-1 11 0,3-18-12,0 0 0,0 0 0,0-1 0,0 1 0,0 0 0,0 0 1,0 0-1,1 0 0,-1 0 0,1-1 0,-1 1 0,1 0 0,0 0 0,0-1 0,0 1 0,0 0 0,0-1 0,0 1 0,0-1 0,0 0 1,0 1-1,2 0 0,0 0 6,1 0 0,-1 0 0,0 0 0,0-1 0,1 0 0,-1 0 0,1 0 0,-1 0 0,1 0 0,6 0 0,3-1 25,1 0 0,-1 0 0,0-2 0,0 0 0,20-5 0,-18 2-10,0 0 0,0-1-1,-1-1 1,0 0 0,0-1 0,0-1-1,-1 0 1,22-20 0,-29 23 23,0 0 0,0 0 0,0-1 0,-1 1 0,0-1 0,-1 0 0,1-1 0,-1 1 0,-1-1 0,1 0 1,-1 0-1,-1 0 0,1 0 0,-2 0 0,1-1 0,-1 1 0,0-1 0,-1-9 0,0 16-111,0-1-1,-1 1 1,1-1-1,-1 1 1,0 0-1,0-1 1,0 1-1,0 0 1,0 0-1,0-1 1,-1 1-1,1 0 1,-1 0 0,1 0-1,-1 1 1,0-1-1,0 0 1,0 1-1,0-1 1,0 1-1,0-1 1,0 1-1,0 0 1,-1 0-1,1 0 1,0 0-1,-1 1 1,1-1-1,-1 0 1,1 1 0,-1 0-1,1 0 1,-1 0-1,1 0 1,-1 0-1,1 0 1,-1 0-1,1 1 1,-1-1-1,1 1 1,-1 0-1,1 0 1,0 0-1,0 0 1,-1 0-1,1 1 1,0-1 0,0 0-1,0 1 1,0 0-1,0-1 1,1 1-1,-4 4 1,2-1-862,1 0 1,0 1 0,0-1 0,0 1-1,0 0 1,1 0 0,0-1-1,0 1 1,1 0 0,0 11-1,1 2-4662</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6.760"/>
    </inkml:context>
    <inkml:brush xml:id="br0">
      <inkml:brushProperty name="width" value="0.025" units="cm"/>
      <inkml:brushProperty name="height" value="0.025" units="cm"/>
    </inkml:brush>
  </inkml:definitions>
  <inkml:trace contextRef="#ctx0" brushRef="#br0">0 0 2370,'17'16'13745,"1"2"-5035,5 5-2961,2 1-3790,57 61-4843,-51-48 5943,-11-14-3023,-5-7-33,-1 1 0,0 0-1,-1 1 1,-1 1 0,-1 0 0,-1 1 0,15 38 0,-21-46-3,1-1 0,1 0 0,0 0 0,8 12 0,12 20 0,-18-28-2558,-5-12-298,-3-9-747,-2-4-5701</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7:18.130"/>
    </inkml:context>
    <inkml:brush xml:id="br0">
      <inkml:brushProperty name="width" value="0.025" units="cm"/>
      <inkml:brushProperty name="height" value="0.025" units="cm"/>
    </inkml:brush>
  </inkml:definitions>
  <inkml:trace contextRef="#ctx0" brushRef="#br0">23 58 5125,'-2'-8'2076,"-3"-23"3555,4 30-5260,1 0 0,0 0 0,0 0 0,0 0 0,-1 0 0,1 1-1,0-1 1,-1 0 0,1 0 0,-1 0 0,1 1 0,-1-1 0,1 0 0,-1 1 0,1-1 0,-1 0 0,0 1 0,1-1 0,-1 1 0,0-1 0,0 1 0,1-1 0,-1 1 0,0 0 0,0-1 0,-1 1 748,4 26 254,1 0 0,1 0-1,1 0 1,1 0 0,19 48 0,-7-21-439,3 19-934,-2 1 0,-5 1 0,7 79 0,-7-32 0,17-39 0,-31-101-3144,1 10-2670,-1-3-9379</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8:23.285"/>
    </inkml:context>
    <inkml:brush xml:id="br0">
      <inkml:brushProperty name="width" value="0.025" units="cm"/>
      <inkml:brushProperty name="height" value="0.025" units="cm"/>
    </inkml:brush>
  </inkml:definitions>
  <inkml:trace contextRef="#ctx0" brushRef="#br0">44 146 4548,'0'0'6684,"-8"1"-5333,-27 4 8498,48 0-9355,0-2 0,1 0 0,-1 0 0,1-1 0,0-1 0,-1-1 0,1 1 0,26-5 0,14 2-88,-13 3-372,281-3 1139,-229-2-650,136-27 0,453-85-112,-582 107-370,144 7-1,-125 3-25,18 6 133,203 35 0,-204-21 25,207 7-1,-9-44 773,-134-1-641,271 13 1,-103 5-156,-164-24 53,0 1-25,336 13-4731,-533 0-9277</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9:26.386"/>
    </inkml:context>
    <inkml:brush xml:id="br0">
      <inkml:brushProperty name="width" value="0.025" units="cm"/>
      <inkml:brushProperty name="height" value="0.025" units="cm"/>
    </inkml:brush>
  </inkml:definitions>
  <inkml:trace contextRef="#ctx0" brushRef="#br0">1 29 5701,'0'0'4437,"9"-3"-3039,19-4-646,1 0 0,0 3 0,1 0 0,-1 2 0,0 1 0,32 3 0,191 28 2716,-112-10-2484,8-3-316,422 35 607,1530-32-296,-427-10 242,-183-33 284,-1468 22-1444,351-10 1207,-401 27-2047,-13-5-2932,13-9-3933,10-1-5664</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3:14.115"/>
    </inkml:context>
    <inkml:brush xml:id="br0">
      <inkml:brushProperty name="width" value="0.025" units="cm"/>
      <inkml:brushProperty name="height" value="0.025" units="cm"/>
    </inkml:brush>
  </inkml:definitions>
  <inkml:trace contextRef="#ctx0" brushRef="#br0">1 221 4292,'0'0'13784,"3"-4"-13362,-1 2-355,0 0 1,0 0 0,1 1 0,-1-1 0,0 0-1,1 1 1,0 0 0,-1 0 0,1-1 0,0 2 0,0-1-1,-1 0 1,1 0 0,0 1 0,0 0 0,5-1 0,62 3 708,-29 0-373,833-45 2067,-471 16-2297,344-25 139,835-26 983,-711 91-2037,-850-13-2461,-7-1-2493</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3:24.109"/>
    </inkml:context>
    <inkml:brush xml:id="br0">
      <inkml:brushProperty name="width" value="0.025" units="cm"/>
      <inkml:brushProperty name="height" value="0.025" units="cm"/>
    </inkml:brush>
  </inkml:definitions>
  <inkml:trace contextRef="#ctx0" brushRef="#br0">73 16 5445,'0'0'5312,"-9"-3"-4581,-1 0-280,-16-4-204,0 5 4127,26 2-4321,-1 1 1,1 0 0,0 0-1,0 0 1,0 0 0,-1 0 0,1 0-1,0 0 1,0 0 0,0 0-1,0-1 1,1 1 0,-1 0-1,0 0 1,0 0 0,0 0 0,1 0-1,-1 0 1,0 0 0,1-1-1,-1 1 1,1 0 0,-1 0-1,1-1 1,-1 1 0,1 0 0,0 0-1,-1-1 1,1 1 0,0-1-1,0 1 1,-1-1 0,3 2-1,14 0 413,1 1-1,0-2 0,0-1 0,31-2 0,3 0-148,169-1 47,128 2-224,-239 5 96,128 23 1,-113-12 702,224-4 1,-332-11-935,54-4 540,136-24 0,8-2-316,298 27-44,-241 8-114,-50-6-38,387 6 132,-89-2-114,201 10 20,-158-7-14,-412-8-50,173-19-2243,16 0-2809,-327 21-1286</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00.762"/>
    </inkml:context>
    <inkml:brush xml:id="br0">
      <inkml:brushProperty name="width" value="0.025" units="cm"/>
      <inkml:brushProperty name="height" value="0.025" units="cm"/>
    </inkml:brush>
  </inkml:definitions>
  <inkml:trace contextRef="#ctx0" brushRef="#br0">0 46 4420,'0'0'7100,"5"-12"-6817,1 10-82,0 1 1,0 0-1,0 0 0,1 0 0,-1 1 1,0 0-1,0 0 0,11 2 0,5-1 310,873 1 2997,-1669-2 2780,1542-28-6416,-744 25 142,-16 2 16,-12 0 54,-171 7 738,-330 54 1,469-52-971,30-5-745,25-1-874,-1-2 290,-1-2 0,1 1 1,-1-2-1,19-5 1,40-17-6692</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08.717"/>
    </inkml:context>
    <inkml:brush xml:id="br0">
      <inkml:brushProperty name="width" value="0.025" units="cm"/>
      <inkml:brushProperty name="height" value="0.025" units="cm"/>
    </inkml:brush>
  </inkml:definitions>
  <inkml:trace contextRef="#ctx0" brushRef="#br0">0 584 4644,'0'0'6625,"11"0"-6059,27-1 36,0-1-1,53-11 1,468-72 694,8 46-740,-104 24 495,310-20 594,-640 25-1468,55-3 28,320-64 0,-483 67-201,-16 4 90,-13 2 315,-75-3-357,-122 4 1,93 4-329,-1169 19-1356,564-4 3126,684-16-1309,42 0 53,50-1-26,241-14 12,212-6-106,521 46-76,-813-16-149,675-5-1087,-458-8 1017,-426 5 177,-11 0 1,0-1 0,-1 0 0,1 0 0,0 0-1,0 0 1,0 0 0,-1-1 0,1 1 0,0-1 0,-1 0-1,5-2 1,-36-5 117,-448-13-58,280 18-8,-1710-45 674,1879 48-713,-118-8 38,143 8-50,1 1 1,-1-1 0,0 0-1,1 0 1,-1 0-1,0-1 1,0 1 0,1 0-1,-1-1 1,0 1-1,1-1 1,-1 0 0,1 1-1,-1-1 1,1 0-1,-1 0 1,1 0 0,-1 0-1,1 0 1,0 0-1,-1 0 1,1-1 0,-2-1-1,5 1-2,-1 0 0,0 0 1,0 0-1,1 1 0,-1-1 0,1 0 0,0 1 0,-1-1 0,1 1 1,0 0-1,0 0 0,0-1 0,0 1 0,0 0 0,0 1 1,0-1-1,0 0 0,1 1 0,2-1 0,52-17-59,-1 2-1,86-11 1,131-5-247,-205 26 235,776-40-4504,-541 35 466,-118 4-924</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7:40.901"/>
    </inkml:context>
    <inkml:brush xml:id="br0">
      <inkml:brushProperty name="width" value="0.025" units="cm"/>
      <inkml:brushProperty name="height" value="0.025" units="cm"/>
    </inkml:brush>
  </inkml:definitions>
  <inkml:trace contextRef="#ctx0" brushRef="#br0">3315 446 4484,'-11'-7'913,"-149"-93"3271,-46-27 2107,171 110-5812,0 1-1,-42-14 0,-77-10-382,-1 6 0,-297-26 0,270 47 458,-224 11 0,298 9-325,1 5 0,0 4 0,-151 43 0,171-30-151,2 4 0,2 3 0,1 4 1,2 4-1,-115 83 0,169-109-16,0 2 0,2 1 0,0 1-1,2 2 1,-26 33 0,37-42-31,2 0 0,0 0 0,1 1 0,0 0 0,1 0 0,1 1 0,1 0 0,0 0 0,2 0-1,0 1 1,-2 22 0,4-9 2,2-1 0,0 1-1,2-1 1,2 0-1,0 0 1,13 40 0,-2-27-60,1 0 1,2-1 0,38 61-1,-25-50 20,3-2 1,2-1-1,2-2 0,2-2 0,2-2 0,2-2 0,1-1 1,3-3-1,1-2 0,1-2 0,2-2 0,2-3 0,0-2 1,2-2-1,1-3 0,0-3 0,121 24 0,-47-27 168,1-5 0,1-7-1,-1-5 1,151-21-1,-57-11 813,349-95 1,-92-31-486,-414 130-219,-1-4 1,-2-2 0,-1-3-1,100-77 1,-138 91-162,-1 0-1,-1-2 1,-1-1 0,-1-1-1,-2-1 1,-1-1 0,-1-1-1,28-60 1,-38 68 8,-1-1 0,-1 0 0,-1 0 0,-1-1 1,-1 0-1,-1 0 0,-2 0 0,0-1 0,-2 1 0,0-1 0,-2 1 0,-1 0 0,-9-38 1,7 45 10,-1 1 1,-1-1 0,0 1 0,-1 1 0,-1-1 0,-1 1-1,0 1 1,-1 0 0,-24-26 0,15 22-41,0 1 0,-1 1 1,-1 1-1,-1 1 0,0 1 0,-28-12 1,-10 1-71,-2 2 0,0 3 0,-1 3 0,-114-15 1,40 14-937,-262 2 1,281 22-3900,-119 20 1,143-11-3319</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28.561"/>
    </inkml:context>
    <inkml:brush xml:id="br0">
      <inkml:brushProperty name="width" value="0.025" units="cm"/>
      <inkml:brushProperty name="height" value="0.025" units="cm"/>
    </inkml:brush>
  </inkml:definitions>
  <inkml:trace contextRef="#ctx0" brushRef="#br0">90 204 12204,'0'0'17728,"0"0"-17699,-1-1-1,1 0 0,-1 1 0,1-1 1,-1 1-1,1-1 0,-1 1 1,0-1-1,1 1 0,-1 0 1,0-1-1,1 1 0,-1 0 0,0-1 1,1 1-1,-1 0 0,0 0 1,0 0-1,-1 0 0,0 0 6,1 1-1,-1 0 1,1 1 0,-1-1-1,1 0 1,0 0 0,-1 1-1,1-1 1,0 0 0,0 1-1,0-1 1,0 1-1,0 0 1,0-1 0,0 1-1,0 2 1,-17 37 469,14-29-366,-2 3-16,0 0 0,1 0-1,1 1 1,0 0 0,1 0 0,1 0-1,0 22 1,6-29-84,5-15-8,6-17-4,-4 2-25,-4 4 0,0 1 0,2 0 0,0 0 0,1 1 0,0 1 0,1-1 0,1 2 0,23-23 0,-33 35 0,0-1 0,0 1 0,0 0 0,0-1 0,0 1 0,0 0 0,0 0 0,0 1 0,1-1 0,-1 0 0,0 1 0,1-1 0,-1 1 0,1 0 0,-1-1 0,0 1 0,1 1 0,-1-1 0,1 0 0,-1 0 0,0 1 0,1 0 0,-1-1 0,0 1 0,0 0 0,1 0 0,1 1 0,-1 1 0,0-1 0,0 1 0,-1 0 0,1-1 0,-1 1 0,1 1 0,-1-1 0,0 0 0,0 0 0,0 1 0,-1-1 0,1 1 0,-1 0 0,0-1 0,1 7 0,-1 21 0,-1-27 0,0 1 0,0-1 0,0 1 0,0-1 0,0 0 0,1 1 0,0-1 0,0 0 0,0 1 0,2 3 0,-2-8 0,-1 0 0,0 0 0,1 1 0,-1-1 0,0 0 0,1 0 0,-1 0 0,0 0 0,1 0 0,-1 0 0,1 0 0,-1 0 0,0 0 0,1 0 0,-1-1 0,0 1 0,1 0 0,-1 0 0,0 0 0,1 0 0,-1 0 0,0-1 0,1 1 0,-1 0 0,0 0 0,0 0 0,1-1 0,-1 1 0,0 0 0,0 0 0,1-1 0,-1 1 0,0 0 0,0-1 0,0 1 0,0 0 0,1-1 0,-1 1 0,0 0 0,0-1 0,0 1 0,0 0 0,0-1 0,0 1 0,0-1 0,0 1 0,0 0 0,0-1 0,0 0 0,6-22 0,-6 22 0,5-18 0,-2 0 0,-1-1 0,1-37 0,-3 49 0,-1 1 0,1-1 0,-2 0 0,1 1 0,-1-1 0,0 1 0,0-1 0,-1 1 0,0 0 0,0 0 0,-1 0 0,0 0 0,-5-5 0,12 12 0,0 0 0,0 0 0,0 0 0,-1 0 0,1 0 0,0 0 0,0-1 0,0 0 0,-1 1 0,1-1 0,0 0 0,4-3 0,41-16 0,-43 18-2,1-1-358,0 1-1,0-1 1,0 0 0,-1-1 0,1 1 0,-1-1 0,0 0 0,0-1-1,0 1 1,-1-1 0,6-6 0,-4-8-7936</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5.458"/>
    </inkml:context>
    <inkml:brush xml:id="br0">
      <inkml:brushProperty name="width" value="0.025" units="cm"/>
      <inkml:brushProperty name="height" value="0.025" units="cm"/>
    </inkml:brush>
  </inkml:definitions>
  <inkml:trace contextRef="#ctx0" brushRef="#br0">125 0 14862,'0'0'6166,"1"12"-3839,-4 26-1220,-2-1-1,-2 1 0,-1-1 0,-16 44 0,-7 34-459,18-66-511,-22 58-1,48-163 1830,0 23-1853,63-144-50,-66 157-98,1 0 1,1 1-1,0 1 1,2 0-1,0 1 1,23-23-1,-34 37 5,0 0 0,1 1-1,-1-1 1,0 1 0,1-1 0,0 1-1,-1 0 1,1 1 0,0-1 0,0 1-1,0-1 1,0 1 0,0 0 0,0 1 0,0-1-1,1 1 1,-1 0 0,0 0 0,8 1-1,-11-1 18,1 1-1,-1-1 0,0 1 0,0 0 1,0-1-1,0 1 0,0 0 0,0 0 1,0 0-1,0 0 0,0 0 0,-1 0 0,1 0 1,0 0-1,0 0 0,-1 0 0,1 0 1,-1 0-1,1 0 0,-1 1 0,1-1 1,-1 0-1,0 0 0,0 1 0,0-1 1,0 0-1,0 1 0,0-1 0,0 0 0,0 1 1,0-1-1,0 0 0,-1 0 0,1 1 1,0-1-1,-1 0 0,0 2 0,-1 2 16,1 1 0,-1-1 0,0 0-1,-1 0 1,1 0 0,-1 0-1,-6 8 1,-3-1 204,0 0 0,0-1 0,-2 0-1,1-1 1,-1-1 0,0 0 0,-1-1 0,0 0-1,0-1 1,-17 5 0,32-12-231,-1 0 0,1 0 0,0 0 0,0 1 0,-1-1 0,1 0 0,0 0 0,-1 0-1,1 0 1,-1 0 0,1 0 0,0 0 0,-1 0 0,1 0 0,0 0 0,-1 0 0,1 0 0,0 0 0,-1 0 0,1 0 0,0 0 0,-1-1 0,1 1 0,0 0 0,-1 0-1,1 0 1,0 0 0,0-1 0,-1 1 0,1 0 0,0 0 0,0-1 0,-1 1 0,1 0 0,0-1 0,0 1 0,0 0 0,-1-1 0,6-14-2492,18-14-3835,0 6 97</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18.158"/>
    </inkml:context>
    <inkml:brush xml:id="br0">
      <inkml:brushProperty name="width" value="0.025" units="cm"/>
      <inkml:brushProperty name="height" value="0.025" units="cm"/>
    </inkml:brush>
  </inkml:definitions>
  <inkml:trace contextRef="#ctx0" brushRef="#br0">2306 2119 7719,'-193'13'4171,"111"-9"-4061,0 3 0,-153 34 0,75 7 981,-242 108 1,-131 121 1769,466-236-2807,1 3 0,2 3 0,-59 56 1,90-73-36,2 2 0,1 1 1,2 1-1,2 2 1,0 1-1,-38 76 1,53-85 35,0 1 1,2 0-1,1 1 1,1 0-1,1 0 1,-1 43-1,6-53-4,0 0-1,2 0 1,0 1-1,2-2 1,0 1 0,1 0-1,1-1 1,0 1-1,2-1 1,15 31 0,-15-38 14,0-1 0,1 0 1,1 0-1,0-1 1,0 0-1,1-1 1,0 0-1,0 0 1,1-1-1,16 10 1,-9-9-12,0-1 0,0 0 0,1-1 0,-1-1 0,2-1 0,27 4-1,-1-4 3,0-2-1,0-3 1,1-1-1,-1-3 1,63-12-1,393-92 99,-84 17-121,933-212 31,-744 151-177,461-120-879,-11-37 645,-651 179 222,479-160-312,-15-38-757,32-36 792,317-138 900,-475 178 399,-621 265-952,175-113 0,-128 70 133,-143 87-76,-13 8-5,-1 0 1,0-1 0,0 0-1,0-1 1,-1 0 0,-1-1-1,1 0 1,-2-1 0,15-17-1,-24 24 46,1 0 0,0 0 0,-1 0 0,0 0 0,0 0 0,0 0 0,-1 0-1,1 0 1,-1-5 0,0 5-66,0 0-1,0 0 1,1 0-1,0 0 1,-1 1-1,1-1 1,1 0 0,-1 0-1,0 1 1,4-7-1,4-1 89,0 0 0,1 1 1,0-1-1,0 2 0,1-1 0,1 2 0,-1-1 0,1 2 0,16-8 0,-28 15-68,1 0 0,-1-1 0,1 1-1,-1 0 1,1 0 0,-1 0 0,1 0-1,-1-1 1,1 1 0,-1 0 0,0-1-1,1 1 1,-1 0 0,0-1 0,1 1-1,-1 0 1,0-1 0,1 1 0,-1 0-1,0-1 1,0 1 0,1-1 0,-1 1-1,0-1 1,0 1 0,0-1 0,0 1-1,1-1 1,-1 1 0,0-1 0,0 1-1,0-1 1,0 1 0,0-1 0,0 1-1,0-1 1,-1 0 0,-16-9 73,-28 1 122,-57-3 1292,65 15-1352,1 1 0,0 3 0,0 0 0,0 3 0,-41 16-1,-16 3-110,-1586 373 374,-1945 418-342,1586-290-10,1411-351-177,-972 418 1,1450-532-1879,52-30-2265,2-9-6116</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2:02.100"/>
    </inkml:context>
    <inkml:brush xml:id="br0">
      <inkml:brushProperty name="width" value="0.025" units="cm"/>
      <inkml:brushProperty name="height" value="0.025" units="cm"/>
    </inkml:brush>
  </inkml:definitions>
  <inkml:trace contextRef="#ctx0" brushRef="#br0">2 2286 8904,'-1'0'60,"1"0"0,0 0 0,0 0 0,0 0 0,0 0 0,0 0 0,0 0 0,0 1 0,0-1 0,0 0 0,0 0 0,0 0 0,0 0 0,0 0 0,0 0 0,0 0 0,0 0 0,0 1 0,0-1 0,0 0 0,0 0 0,0 0 0,0 0 0,0 0 0,0 0 0,0 0 0,0 0 0,0 1 0,0-1 0,0 0 0,0 0 0,0 0 0,0 0 0,0 0 0,0 0 0,0 0 0,0 0 0,0 0 0,0 0 0,1 0 0,-1 1 0,0-1 0,0 0 0,0 0 0,0 0 0,0 0 0,0 0 0,0 0 0,0 0 0,0 0 0,0 0 0,1 0 0,-1 0 0,0 0 0,0 0 0,0 0 0,0 0 0,0 0 0,0 0 0,0 0 0,0 0 0,1 0 0,-1 0 0,0 0 0,0 0 0,0 0 0,0 0 0,15-1 575,20-5-705,665-153 4205,-515 122-3658,523-151-432,-327 78-20,694-231 391,-425 116 308,120-44-498,-571 190-266,388-130 886,216-26-744,-550 158 49,373-118 1102,-173 63-260,-438 130-1640,-12 2 305,-1-1 0,0 1 0,0 0 0,1-1 0,-1 1 0,0-1 0,0 0 0,0 1 0,0-1 0,0 0 0,0 0 0,0-1 0,2 0 0,6-11-5498</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2:40.510"/>
    </inkml:context>
    <inkml:brush xml:id="br0">
      <inkml:brushProperty name="width" value="0.025" units="cm"/>
      <inkml:brushProperty name="height" value="0.025" units="cm"/>
    </inkml:brush>
  </inkml:definitions>
  <inkml:trace contextRef="#ctx0" brushRef="#br0">3619 202 4933,'0'0'5007,"-9"0"-3614,-3-1-1289,-1-1 0,1 0 0,0 0-1,0-1 1,0-1 0,-21-9-1,13 5 85,-1 1 0,0 0-1,0 2 1,0 1 0,-41-4-1,-113 7 1966,92 2-1289,-813 32 2141,836-30-2898,-142 12-52,-389 79 0,451-60 555,2 7 1,3 6 0,-206 100-1,287-119-479,2 2-1,1 3 1,1 1 0,2 3 0,2 2-1,-60 65 1,86-80-34,0 1 0,1 1 0,2 0-1,1 2 1,-25 56 0,33-63-73,1 0 0,1 0 0,1 1 0,1 0 0,1 0-1,1 0 1,1 0 0,1 0 0,3 31 0,1-34-14,1 0 0,0 0-1,2 0 1,0-1 0,1 0 0,1 0 0,0-1 0,1 0-1,1-1 1,1 0 0,0-1 0,1 0 0,16 14-1,17 13 29,1-3 0,97 63 0,-107-78-93,2-1 0,0-3 0,1-1 0,0-1 0,2-3 0,0-1 0,1-3 0,0-1 0,74 7 0,-15-13 273,0-4-1,0-5 0,163-30 1,297-93 175,-489 110-417,713-211 110,-619 168-75,-3-7-1,248-142 0,-338 165-18,-2-3-1,68-59 1,-112 82 28,0-1 1,-2-1-1,-1-2 1,-1 0-1,-1-2 1,-2 0-1,20-40 1,-34 58 128,0-2 1,-1 1-1,-1-1 1,-1 0-1,0 0 1,-1 0-1,0 0 1,-1-1-1,-1 1 1,-1-1-1,0 0 0,-1 1 1,0-1-1,-1 1 1,-1 0-1,-1-1 1,0 1-1,-1 1 1,0-1-1,-1 1 1,-1 0-1,0 0 1,-1 1-1,-1-1 1,0 2-1,0 0 1,-2 0-1,1 0 1,-14-10-1,-5-2-50,-1 1 0,-1 1-1,-1 1 1,0 2 0,-2 2 0,0 0 0,-1 3-1,-1 1 1,0 1 0,-52-9 0,-38 0-2429,-220-9 1,298 28 1000,-110-7-5338</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4:44.111"/>
    </inkml:context>
    <inkml:brush xml:id="br0">
      <inkml:brushProperty name="width" value="0.025" units="cm"/>
      <inkml:brushProperty name="height" value="0.025" units="cm"/>
    </inkml:brush>
  </inkml:definitions>
  <inkml:trace contextRef="#ctx0" brushRef="#br0">74 41 16207,'-8'-5'1095,"-5"-3"-757,-38-19 648,50 27-981,4 0-229,102 22-29,172 14 1,-112-18 719,896 61 482,3-66-113,360 16 145,-943 15 43,-439-39-901,-430 1 2749,-344 39-3098,-782 29-743,1064-69 623,-268 7-353,7 40 334,686-48 78,31-2-410,45-3-928,-41 1 1373,517-35-5048,-165 8 1669,48 2-2371,1-1 4369,1001-56 10392,-807 61-7913,-254 12-1562,0 0-1654</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4:55.671"/>
    </inkml:context>
    <inkml:brush xml:id="br0">
      <inkml:brushProperty name="width" value="0.025" units="cm"/>
      <inkml:brushProperty name="height" value="0.025" units="cm"/>
    </inkml:brush>
  </inkml:definitions>
  <inkml:trace contextRef="#ctx0" brushRef="#br0">2783 410 4901,'-31'-4'5703,"-20"-13"-4242,7 2-1360,-228-36 2344,172 35-1372,-108-30 0,-5-19 490,-263-70-699,382 115-580,-1 4-1,0 3 0,-114 1 1,163 13-137,1 2 1,0 2-1,1 2 1,-1 2 0,1 2-1,1 2 1,0 1-1,1 3 1,1 1-1,-69 42 1,65-35-155,2 3-1,-78 64 1,109-80 64,-1 0 0,1 1 1,1 0-1,1 1 0,0 1 0,0 0 0,2 0 0,0 0 0,0 1 0,2 0 0,0 1 0,-6 24 0,8-18-19,1 0-1,0 0 0,2 0 0,0 1 0,2-1 0,1 0 0,1 0 0,0 0 0,2 0 1,1 0-1,0-1 0,2 0 0,21 42 0,-15-39-32,1-1 0,1-1 1,1 0-1,1-1 0,2 0 0,0-2 0,1 0 1,0-2-1,2 0 0,0-1 0,28 14 0,3-4 33,0-2-1,2-2 1,1-3-1,0-2 0,82 13 1,303 26 527,708-22 60,-966-47-572,-1-9 1,290-69-1,-410 74-31,0-3 1,76-33-1,-115 41 5,0-1 1,-1-1 0,0-1-1,-1-1 1,-1-1-1,0-1 1,-1-1 0,25-29-1,-39 40 38,-1 0 0,0 0 0,0 0 0,0-1 0,-1 0 0,0 0 0,-1 0 0,0 0 0,0 0 0,-1-1 0,0 0 0,0 1 0,-1-1 0,0 0 0,-1 0 0,0 1-1,-1-13 1,-1 12 25,0-1-1,-1 1 1,0 0-1,-1-1 0,1 2 1,-2-1-1,1 0 1,-1 1-1,-1 0 0,0 0 1,0 0-1,0 1 1,-1 0-1,0 0 1,-11-8-1,-20-12 17,-1 1 0,-1 2 0,-1 1 0,-1 2 0,-47-15 0,-229-64-54,317 100-51,-287-72-191,-3 12-1,-2 14 1,-2 12 0,-366 4 0,347 45-7646,161 2-1005</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00.202"/>
    </inkml:context>
    <inkml:brush xml:id="br0">
      <inkml:brushProperty name="width" value="0.025" units="cm"/>
      <inkml:brushProperty name="height" value="0.025" units="cm"/>
    </inkml:brush>
  </inkml:definitions>
  <inkml:trace contextRef="#ctx0" brushRef="#br0">93 204 16656,'0'0'8013,"10"-1"-6785,542-61 2722,-542 61-3941,57-4 55,0-3 1,-1-3-1,72-21 1,-227 42 1003,-521 89-342,307-60 133,416-64-859,169-59 0,15-6 0,-149 57-128,-478 116 242,165-38-100,-166 37-14,571-150 0,-26 6 0,-134 42-1228,135-16 0,-199 37 945,-17 6 145,-26 11 111,21-15 38,-139 78-217,-199 79 1,320-150-1304,0-1 1,0-2 0,-46 9 0,12-13-4241</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07.667"/>
    </inkml:context>
    <inkml:brush xml:id="br0">
      <inkml:brushProperty name="width" value="0.025" units="cm"/>
      <inkml:brushProperty name="height" value="0.025" units="cm"/>
    </inkml:brush>
  </inkml:definitions>
  <inkml:trace contextRef="#ctx0" brushRef="#br0">43 138 6438,'-33'0'7504,"24"0"-5070,23 0-1791,31-4-9,-1-1 0,0-2 0,85-25 1,4-1 1040,-36 13-1026,1 5 1,155-6-1,-72 30-79,303 54 0,-415-52-396,183 36 153,-104-17 361,255 18-1,-292-45-307,823 0 249,-74-13-458,-399 40-141,403 12 47,-702-41-69,456-18 59,31-21-45,1 34 8,-503 4-29,-9 0 4,392-5 49,-421-4-1074,-106-4-14867</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54.668"/>
    </inkml:context>
    <inkml:brush xml:id="br0">
      <inkml:brushProperty name="width" value="0.025" units="cm"/>
      <inkml:brushProperty name="height" value="0.025" units="cm"/>
    </inkml:brush>
  </inkml:definitions>
  <inkml:trace contextRef="#ctx0" brushRef="#br0">423 53 10346,'-11'4'3577,"-11"4"-2808,-17 6 986,0 1 1,-42 25-1,69-34-1589,1 1 0,0 0 0,1 1 0,0 0 0,0 0 0,1 1 1,0 1-1,0-1 0,1 2 0,0-1 0,1 1 0,-6 12 0,-6 20 280,3 1-1,1 1 1,3 0 0,-13 81 0,16-43 206,2 149 1,9-200-568,1 0 1,2 0-1,1 0 1,1 0-1,2-1 1,1-1-1,1 1 1,17 29-1,-19-41-10,1-1 0,1 1 0,1-2 0,1 0 0,0 0 1,1-1-1,0-1 0,2 0 0,0-1 0,0-1 0,1 0 0,1-1 0,22 11 0,-29-18-74,1 0 0,0-1-1,0-1 1,0 1-1,1-2 1,21 3 0,-28-5 11,-1 0 0,1 0 1,-1-1-1,1 1 1,-1-1-1,0 0 1,1-1-1,-1 1 0,0-1 1,0 0-1,0 0 1,0-1-1,0 1 0,-1-1 1,1 0-1,-1-1 1,0 1-1,4-5 1,11-13 376,-1-2 0,-1 0 0,-1-1 0,16-32 1,44-110 806,-51 108-975,23-56 236,40-143 0,-73 200-301,-2 0-1,-3-1 1,-2-1-1,1-97 1,-10 142-156,0 1 0,0-1 0,-2 1 0,0 0 0,0-1 0,-1 2 0,0-1 0,-2 0 0,1 1 0,-1 0 0,-15-22 0,14 26 0,1 0 0,-1 0 0,-1 0 0,1 1 0,-1 0 0,-1 1 0,1 0 0,-1 0 0,0 0 0,0 1 0,-1 1 0,0 0 0,0 0 0,0 1 0,-19-4 0,9 4-141,0 2 1,-1 0-1,1 1 0,0 1 0,-1 1 1,1 1-1,0 0 0,0 2 0,0 0 1,-27 12-1,16-4-486,2 2 1,0 0 0,1 2-1,0 1 1,-43 38 0,53-39-5562,8-5-4227</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05.292"/>
    </inkml:context>
    <inkml:brush xml:id="br0">
      <inkml:brushProperty name="width" value="0.025" units="cm"/>
      <inkml:brushProperty name="height" value="0.025" units="cm"/>
    </inkml:brush>
  </inkml:definitions>
  <inkml:trace contextRef="#ctx0" brushRef="#br0">3314 217 6887,'0'0'7185,"-8"0"-5391,-19 1-1481,-63-4-217,82 3 199,-1-2 0,1 1 0,0-2 0,0 1 0,0-1 0,0 0 0,0 0 0,-14-10 0,0 0 439,1 0 0,-2 1 0,0 1 0,0 1 0,-36-10-1,14 9-474,0 2-1,-51-4 0,52 8-260,-953-63 2065,288 93-1507,516-6-188,-311 72 0,461-80-210,-63 24 1,93-30-170,0 1-1,1 0 1,0 1-1,0 1 0,0 0 1,1 0-1,0 1 1,-18 19-1,26-23-3,0 1 0,0-1 0,0 1 0,1-1 1,0 1-1,0 0 0,0 0 0,1 0 0,0 0 0,0 0 0,1 0 0,-1 0 0,1 0 0,1 0 0,-1 0 0,1 0 0,2 9 1,2 9-27,2 1 1,16 40-1,-17-47-2,1-1 0,1 1-1,1-1 1,0-1-1,2 0 1,-1 0-1,2-1 1,0 0-1,1-1 1,0-1-1,1 0 1,1 0-1,0-2 1,0 0-1,1 0 1,1-2-1,0 0 1,0-1 0,0 0-1,23 5 1,78 16 136,1-5 1,159 10 0,-202-26 4,109 9 92,0-7 0,352-29 1,-255-1-108,340 20-1,-567 2-77,236-1 64,-254-3-61,0-2 0,0-2 0,0-1 1,-1-2-1,61-23 0,-81 25 61,0-1-1,0-1 1,-1 0 0,0-1-1,-1-1 1,19-17 0,-27 22-33,0 0 0,0 0 0,0-1 0,-1 0 0,0 0 0,-1-1 0,1 1 0,-2-1 0,1 0 0,-1 0 0,0-1 0,-1 1 0,1 0 0,-2-1 0,2-10 0,-3 12 5,0 0-1,0-1 0,0 1 1,-1-1-1,0 1 1,0 0-1,-1-1 1,0 1-1,-1 0 0,1 0 1,-7-11-1,2 8-17,0 0 0,-1 0 0,0 1 0,0 0 0,-1 1 0,-15-11 0,-24-17 23,-2 3 0,-2 3 0,0 1 1,-2 3-1,-1 2 0,-1 3 0,-1 2 0,-117-23 0,19 18 60,-1 7-1,-190 2 0,-30 20-1467,125 10-3212,94-3-1117</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13.281"/>
    </inkml:context>
    <inkml:brush xml:id="br0">
      <inkml:brushProperty name="width" value="0.025" units="cm"/>
      <inkml:brushProperty name="height" value="0.025" units="cm"/>
    </inkml:brush>
  </inkml:definitions>
  <inkml:trace contextRef="#ctx0" brushRef="#br0">4 170 5157,'0'0'12785,"12"-6"-12534,14-5-27,1 1 1,-1 1-1,1 2 0,36-6 0,346-56 367,-153 25 105,-426 70 969,20 8-1638,49-9 676,0-5 0,-153 11 0,680-67-783,-387 33-3,21 0 71,59-13 0,-110 12 37,-19 1 30,-22 1 25,-120 6 70,-1 7-1,-227 46 0,604-107-706,13-3-2486,-164 40-138,89-5 1,-127 17-12,-21 1-1495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34.679"/>
    </inkml:context>
    <inkml:brush xml:id="br0">
      <inkml:brushProperty name="width" value="0.025" units="cm"/>
      <inkml:brushProperty name="height" value="0.025" units="cm"/>
    </inkml:brush>
  </inkml:definitions>
  <inkml:trace contextRef="#ctx0" brushRef="#br0">34 62 6374,'0'0'17921,"13"-14"-13004,-11 11-4789,-2 3-240,-2 14-940,10-17 2264,-6-7 203,-2 9-1402,-1 1 0,0-1 0,0 1 0,1-1 0,-1 1 0,0-1 0,0 1 0,0-1 0,0 1 0,0 0 0,1 0 0,-1-1 1,0 1-1,0 0 0,0 0 0,0 0 0,0 0 0,0 0 0,-2 0 0,2 0-22,0 0-1,-1 0 1,1 0-1,-1 0 1,1 0-1,-1 0 1,1 0-1,0 1 1,-1-1-1,1 0 1,-1 1-1,1-1 1,0 1-1,0 0 1,-1-1-1,1 1 1,0 0-1,0 0 1,0 0 0,0 0-1,0 0 1,0 0-1,0 0 1,0 0-1,0 0 1,0 0-1,0 0 1,1 1-1,-1-1 1,1 0-1,-1 1 1,1-1-1,-1 0 1,1 1-1,0-1 1,-1 1-1,1-1 1,0 0-1,0 2 1,1-3 19,0 0 0,0 0 0,0 0 1,0 0-1,0 0 0,0-1 0,0 1 0,0 0 0,0-1 0,0 1 1,0-1-1,0 1 0,0-1 0,-1 1 0,1-1 0,0 0 0,0 1 1,-1-1-1,2-1 0,7-7 97,0-1-1,-1 0 1,0 0 0,8-15 0,-74 131-161,59-109-89,17-27 171,-17 28-352,0 1-1,0 0 1,0-1 0,0 1-1,0 0 1,0-1 0,0 1-1,1 0 1,-1 0 0,1 0-1,-1 0 1,0 0-1,1 1 1,-1-1 0,1 0-1,0 1 1,-1-1 0,3 0-1,-1 2-4762</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5.940"/>
    </inkml:context>
    <inkml:brush xml:id="br0">
      <inkml:brushProperty name="width" value="0.025" units="cm"/>
      <inkml:brushProperty name="height" value="0.025" units="cm"/>
    </inkml:brush>
  </inkml:definitions>
  <inkml:trace contextRef="#ctx0" brushRef="#br0">88 4 5285,'0'0'15449,"0"8"-13586,2 38 85,-2 0-1,-3 0 0,-16 89 0,7-68-1194,3-13-286,-26 85 0,30-133-259,1-19 19,2-20 32,5-5-259,1 1 0,3 0 0,0 1 0,3 0 0,1 0 0,1 1 0,2 0 0,32-57 0,-38 79-64,0-1 0,1 1 0,0 1 0,16-17 0,-22 25 28,1 0 0,0 0 0,0 1 1,1 0-1,-1 0 0,1 0 0,0 0 0,-1 1 1,1 0-1,0 0 0,0 0 0,1 0 0,-1 1 1,0 0-1,0 0 0,8 0 0,-12 1-2,0 0 0,0 0-1,0 0 1,0 0 0,0 0 0,1 0-1,-1 1 1,0-1 0,0 0 0,0 0-1,0 1 1,0-1 0,0 1 0,0-1-1,0 1 1,0 0 0,0-1 0,0 1-1,0 0 1,-1 0 0,1-1 0,0 1-1,0 0 1,-1 0 0,1 0 0,1 2-1,-2-1 16,1 1-1,-1-1 1,1 0-1,-1 1 1,0-1-1,0 1 0,0-1 1,0 1-1,0-1 1,-1 1-1,1-1 1,-1 3-1,-1 2 67,-1 0 0,1-1 1,-1 1-1,0 0 0,-1-1 0,1 0 0,-1 0 1,-5 6-1,1-3 128,0-1 0,0 0-1,-1-1 1,0 0 0,-1 0 0,1-1 0,-1 0 0,0 0-1,-1-1 1,-16 5 0,28-10-205,-1 0 0,0 0 0,1 0 0,-1-1 0,0 1 0,0 0 0,1 0 0,-1-1 0,0 1 0,0 0 0,1 0 0,-1-1 0,0 1 0,0 0 0,0-1-1,0 1 1,1 0 0,-1-1 0,0 1 0,0 0 0,0-1 0,0 1 0,0 0 0,0-1 0,0 1 0,0 0 0,0-1 0,0 1 0,0 0 0,0-1 0,0 1 0,0 0 0,0-1 0,0 1 0,-1 0 0,1-1 0,0 1 0,0 0 0,0-1 0,0 1 0,-1 0 0,1-1 0,0 1 0,0 0 0,-1 0 0,1 0-1,0-1 1,0 1 0,-1 0 0,1 0 0,0 0 0,-1-1 0,1 1 0,0 0 0,-1 0 0,1 0 0,0 0 0,-1 0 0,1 0 0,0 0 0,-1 0 0,1 0 0,0 0 0,-1 0 0,1 0 0,-1 0 0,35-24-9569,-12 12 2684</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18.040"/>
    </inkml:context>
    <inkml:brush xml:id="br0">
      <inkml:brushProperty name="width" value="0.025" units="cm"/>
      <inkml:brushProperty name="height" value="0.025" units="cm"/>
    </inkml:brush>
  </inkml:definitions>
  <inkml:trace contextRef="#ctx0" brushRef="#br0">275 94 3908,'0'0'16890,"-4"-5"-16137,-2-11-540,9 9 119,29 9 349,-10 2-508,59 3 172,1-3 0,136-12 0,179-22-88,-384 29 852,-15 1-433,-32-2-238,-57 1-489,-421 19 366,362-21 379,220 3-732,693-31-1200,-729 23 1268,-34 8-29,0-1 0,0 1 0,0 0 1,0 0-1,0-1 0,0 1 0,0 0 0,0-1 1,0 1-1,-1 0 0,1 0 0,0-1 0,0 1 0,0 0 1,0 0-1,0-1 0,0 1 0,-1 0 0,1 0 1,0-1-1,0 1 0,0 0 0,-1 0 0,1 0 1,0 0-1,0-1 0,-1 1 0,1 0 0,0 0 1,0 0-1,-1 0 0,1 0 0,0 0 0,0 0 1,-1 0-1,1-1 0,0 1 0,0 0 0,-1 0 1,1 0-1,0 0 0,-1 0 0,1 1 0,0-1 1,0 0-1,-1 0 0,1 0 0,-67-7 14,-56 5-21,0 6 0,0 5 0,1 5-1,1 6 1,0 5 0,-160 55 0,275-78-37,-8 3-463,1 0 0,0 0-1,0 1 1,1 1 0,-13 8 0,25-15 415,0 0 0,-1 0 0,1 0 0,0 0 0,0 0-1,-1 0 1,1 1 0,0-1 0,0 0 0,0 0 0,-1 0 0,1 0 0,0 0 0,0 0 0,0 1 0,0-1 0,0 0 0,-1 0-1,1 0 1,0 0 0,0 1 0,0-1 0,0 0 0,0 0 0,0 0 0,0 1 0,0-1 0,0 0 0,-1 0 0,1 1 0,0-1 0,0 0-1,0 0 1,0 0 0,0 1 0,1-1 0,-1 0 0,0 0 0,0 1 0,0-1 0,0 0 0,0 0 0,0 0 0,0 1 0,0-1 0,0 0-1,0 0 1,1 0 0,-1 1 0,13 0-7334</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3:33.701"/>
    </inkml:context>
    <inkml:brush xml:id="br0">
      <inkml:brushProperty name="width" value="0.025" units="cm"/>
      <inkml:brushProperty name="height" value="0.025" units="cm"/>
    </inkml:brush>
  </inkml:definitions>
  <inkml:trace contextRef="#ctx0" brushRef="#br0">0 71 6951,'0'0'10772,"8"-3"-9634,31-10-372,0 1 0,0 2 1,1 2-1,79-6 0,180 10 921,-159 5-1264,-39-5 3,-44 1-166,0 3 0,61 7 1,-43 8 1196,-91-21-2001,7-1-8329,9-1 3092</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3:34.826"/>
    </inkml:context>
    <inkml:brush xml:id="br0">
      <inkml:brushProperty name="width" value="0.025" units="cm"/>
      <inkml:brushProperty name="height" value="0.025" units="cm"/>
    </inkml:brush>
  </inkml:definitions>
  <inkml:trace contextRef="#ctx0" brushRef="#br0">1 128 12940,'0'0'4928,"9"-2"-4181,119-19 1561,155-7 0,-82 11-1057,-61 1-882,242-15 831,-381 31-1531,-19-3-7997,5-6-352</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1.030"/>
    </inkml:context>
    <inkml:brush xml:id="br0">
      <inkml:brushProperty name="width" value="0.025" units="cm"/>
      <inkml:brushProperty name="height" value="0.025" units="cm"/>
    </inkml:brush>
  </inkml:definitions>
  <inkml:trace contextRef="#ctx0" brushRef="#br0">179 257 6534,'41'-6'7326,"18"-16"-5628,-12 3-285,167-31 237,-9 3 335,-251 46 1591,-52-2-3618,-182 25 637,35-1 342,220-20-658,-18 2 65,36-3-183,21-2 0,318-50-6,-118 33-141,100-15-1,-450 42-195,-365 59 882,769-118-476,-105 28-678,124-22-10,-282 43 502,-8 1-10,-18-1-2,-34 2-54,-491 74 917,518-70-818,7 0-82,7-2-37,0 0 0,0 1 0,0 1 0,1 0 0,0 0 0,-13 7 1,53-19-8052,21-18-1590</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2.199"/>
    </inkml:context>
    <inkml:brush xml:id="br0">
      <inkml:brushProperty name="width" value="0.025" units="cm"/>
      <inkml:brushProperty name="height" value="0.025" units="cm"/>
    </inkml:brush>
  </inkml:definitions>
  <inkml:trace contextRef="#ctx0" brushRef="#br0">0 173 9449,'0'0'8675,"11"-4"-8189,40-11-23,0 1 1,1 3 0,62-5-1,170-5 62,-275 20-513,302-6 287,-389 12 553,-90 16 0,4 0-735,159-21-113,-254 16 1331,271-17-1312,0 0-1,0-1 0,23-7 1,7-1-6,392-49-294,-38 7-668,-366 45 949,-21 3 17,-16 3 50,-98 7-93,0 5 0,-180 41 0,35-4-4444,160-35-1214</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3.944"/>
    </inkml:context>
    <inkml:brush xml:id="br0">
      <inkml:brushProperty name="width" value="0.025" units="cm"/>
      <inkml:brushProperty name="height" value="0.025" units="cm"/>
    </inkml:brush>
  </inkml:definitions>
  <inkml:trace contextRef="#ctx0" brushRef="#br0">1003 0 12492,'0'0'2370,"3"12"-1889,12 89 98,-11-59-297,18 76-1,61 113 322,-48-143 107,41 164 0,81 798 1377,-126-722-1652,-13 1-1,-45 584 0,-153 400 11,-81-12-281,227-1144 8,-197 773 147,13-216 160,-105 330 125,287-939-376,1-6 117,4 1 0,4 1-1,-13 110 1,39-78 242,2-106-8562,-4-55 2711</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5.049"/>
    </inkml:context>
    <inkml:brush xml:id="br0">
      <inkml:brushProperty name="width" value="0.025" units="cm"/>
      <inkml:brushProperty name="height" value="0.025" units="cm"/>
    </inkml:brush>
  </inkml:definitions>
  <inkml:trace contextRef="#ctx0" brushRef="#br0">1 271 8392,'0'0'6684,"-1"8"-5729,4 36 67,2 0 1,20 84-1,-5-33 27,-9-32-487,3 18 102,32 108 0,-27-147-450,-19-41-204,1 0-1,-1 0 1,1-1-1,0 1 1,-1 0-1,1 0 1,0 0-1,-1-1 0,1 1 1,0 0-1,0-1 1,0 1-1,-1 0 1,1-1-1,0 1 1,0-1-1,0 0 1,0 1-1,0-1 1,0 0-1,0 0 1,0 1-1,0-1 1,0 0-1,0 0 1,0 0-1,0 0 1,0 0-1,1 0 1,-1-1-1,0 1 1,0 0-1,0 0 1,0-1-1,-1 1 1,1-1-1,0 1 1,0-1-1,0 1 1,1-2-1,6-7 21,-1 1 0,0-2 0,-1 1 0,0-1 0,-1 0 0,0 0 0,-1 0 0,1-1 0,3-17 0,0 4 22,17-43-147,107-281 549,-35 121-3669,-50 128-2838,-7 6-6012</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6.475"/>
    </inkml:context>
    <inkml:brush xml:id="br0">
      <inkml:brushProperty name="width" value="0.025" units="cm"/>
      <inkml:brushProperty name="height" value="0.025" units="cm"/>
    </inkml:brush>
  </inkml:definitions>
  <inkml:trace contextRef="#ctx0" brushRef="#br0">703 1 13421,'0'0'1366,"-5"8"-912,0 4-184,0 1 0,1-1 0,0 1 1,1 0-1,1 0 0,0 1 0,0-1 0,1 0 0,2 21 0,7 147 788,35 201-1,8 138 122,-36-63 253,1 210-1108,-45-1-249,21-587 37,-102 925 682,-56-8-584,149-914-199,-185 906 121,58 10 328,102-604-432,-41 652 910,80-979-906,4 0 0,3 0 0,3 0 0,25 113 1,-20-136-339,-2 1 1,-2 0-1,-2 1 1,1 62 0,-5-74-727,-1-25 618,0 0 0,-1 0 0,1-1 1,-2 1-1,1 0 0,-1-1 0,0 1 0,-1 0 0,0-1 1,-5 13-1,6-20 151,1-1 1,-1 1-1,0 0 1,1-1-1,-1 1 1,0-1-1,0 1 1,0-1-1,0 1 1,1-1-1,-1 1 1,0-1-1,0 0 1,0 0-1,0 1 1,0-1-1,0 0 1,0 0-1,0 0 1,0 0-1,0 0 1,0 0-1,0 0 1,0-1-1,0 1 1,0 0-1,0 0 1,0-1-1,1 1 1,-1-1-1,0 1 1,0-1-1,0 1 1,0-1 0,0 0-1,-28-23-2069,17 3 2156,7 8-999</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4:27.190"/>
    </inkml:context>
    <inkml:brush xml:id="br0">
      <inkml:brushProperty name="width" value="0.025" units="cm"/>
      <inkml:brushProperty name="height" value="0.025" units="cm"/>
    </inkml:brush>
  </inkml:definitions>
  <inkml:trace contextRef="#ctx0" brushRef="#br0">42 36 9961,'-13'-8'2207,"11"7"-1940,0 0 1,0 0-1,0 0 1,0-1-1,0 1 1,0 0-1,1-1 1,-1 1-1,0-1 1,1 0-1,-1 0 1,1 1-1,0-1 1,-1 0-1,-1-4 1,31 40 3255,76 152 38,-72-123-2980,3-1-1,2-2 0,50 61 1,-82-114-491,0-1 1,1 1-1,0-1 1,0 0-1,1 0 1,0-1-1,0 0 1,0 0-1,0-1 1,1 0-1,0 0 1,0 0-1,0-1 1,0 0-1,0-1 1,1 0-1,-1 0 1,1-1-1,-1 0 1,13-1-1,-18 0-51,0-1-1,-1 0 0,1 0 1,0 0-1,-1 0 1,1-1-1,-1 1 1,1-1-1,-1 0 0,0 1 1,0-1-1,0 0 1,0 0-1,0 0 0,0-1 1,0 1-1,-1 0 1,1-1-1,-1 1 0,0-1 1,0 1-1,0-1 1,0 0-1,1-3 0,3-9 167,-1-1 0,4-30 0,-1-40-301,-3-1 0,-10-116 0,5 192-301,-5-42-1959,-10 23-4340,3 19-1814</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08.432"/>
    </inkml:context>
    <inkml:brush xml:id="br0">
      <inkml:brushProperty name="width" value="0.025" units="cm"/>
      <inkml:brushProperty name="height" value="0.025" units="cm"/>
    </inkml:brush>
  </inkml:definitions>
  <inkml:trace contextRef="#ctx0" brushRef="#br0">1 755 17136,'13'-9'1212,"201"-141"1233,257-134 0,-405 250-2538,54-28-421,111-77 0,-229 137 344,38-31-2059,-38 31 1523,0 0 0,-1 0 0,1-1 0,-1 1 0,1 0 0,-1-1 0,0 1 0,0-1 1,0 1-1,1-5 0,-1-4-8396</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7.122"/>
    </inkml:context>
    <inkml:brush xml:id="br0">
      <inkml:brushProperty name="width" value="0.025" units="cm"/>
      <inkml:brushProperty name="height" value="0.025" units="cm"/>
    </inkml:brush>
  </inkml:definitions>
  <inkml:trace contextRef="#ctx0" brushRef="#br0">86 290 15278,'0'0'6839,"-7"12"-4496,-4 4-1754,2-4 59,0 0 1,1 1-1,1 1 0,0-1 0,0 1 0,1 0 0,1 1 0,-4 20 1,9-34-638,-1-1 1,1 1 0,0 0 0,0-1 0,0 1 0,0 0 0,0 0-1,0-1 1,1 1 0,-1 0 0,0-1 0,0 1 0,0 0 0,1-1-1,-1 1 1,0 0 0,1-1 0,-1 1 0,0 0 0,1-1 0,-1 1-1,1-1 1,-1 1 0,1-1 0,-1 1 0,1-1 0,-1 1 0,1-1-1,0 0 1,-1 1 0,2-1 0,23-2 235,24-24-51,-41 21-161,-1 1-59,1-1 1,-1 0-1,0 0 1,0-1-1,-1 0 0,0 0 1,0 0-1,0-1 1,-1 0-1,7-10 0,-12 17 19,-1-1 0,1 1 0,0 0 0,0-1 0,0 1 0,0 0 0,0 0 0,-1-1 0,1 1-1,0 0 1,0 0 0,0 0 0,-1-1 0,1 1 0,0 0 0,0 0 0,-1 0 0,1-1 0,0 1-1,0 0 1,-1 0 0,1 0 0,0 0 0,-1 0 0,1 0 0,0 0 0,0 0 0,-1 0 0,1 0-1,0 0 1,-1 0 0,1 0 0,0 0 0,-1 0 0,1 0 0,0 0 0,-1 0 0,1 0-1,0 0 1,-1 1 0,-21 1 483,9-1 130,31-9-363,22-8-1661,-1-2 0,0-2 0,71-49 0,-92 55 858,0 0 0,0-1 0,-2-1 0,0-1 0,-1 0 1,-1-1-1,0-1 0,-2 0 0,14-26 0,-15 14 1430,-11 31-820,0 0 0,0-1 0,0 1 0,1 0 0,-1-1 0,0 1 0,0-1 0,0 1-1,0 0 1,0-1 0,0 1 0,0-1 0,0 1 0,0 0 0,0-1 0,0 1 0,0-1 0,0 1 0,0 0 0,0-1 0,0 1 0,-1-1 0,1 1 0,0 0 0,0-1-1,0 1 1,-1 0 0,1-1 0,0 1 0,0 0 0,-1-1 0,1 1 0,0 0 0,-1 0 0,1-1 0,0 1 0,-1 0 0,1 0 0,0 0 0,-1-1 0,1 1 0,-1 0-1,1 0 1,0 0 0,-1 0 0,1 0 0,-1 0 0,1 0 0,0 0 0,-1 0 0,1 0 0,-1 0 0,1 0 0,-1 0 0,1 0 0,0 0 0,-1 0 0,1 1 0,0-1-1,-1 0 1,1 0 0,-1 0 0,1 1 0,0-1 0,-1 0 0,1 0 0,0 1 0,-7 3 283,1 0 0,0 0 0,1 1-1,-1 0 1,1 0 0,0 0 0,0 1 0,0 0 0,-5 10 0,-34 61 1275,34-58-1405,1 1-1,1 1 1,1-1-1,1 1 1,0 0-1,2 1 1,0 0-1,2-1 1,-1 36-1,3-55-204,0 0 0,0 0 0,0-1 0,0 1 0,0 0 0,0 0 0,1 0 0,-1-1 0,1 1 0,-1 0 0,1-1 0,0 1 0,-1 0 0,1-1 0,0 1 0,0-1 0,0 1 0,0-1 0,0 0 0,1 1 0,-1-1 0,0 0 0,1 0 0,-1 0 0,0 0 0,1 0 0,0 0 0,-1 0 0,1 0 0,-1-1 0,1 1 0,0 0 0,0-1 0,-1 0 0,1 1 0,0-1 0,0 0 0,-1 0 0,1 0 0,0 0 0,0 0 0,0 0 0,-1-1 0,1 1 0,0-1 0,-1 1 0,1-1 0,0 0 0,-1 1 0,1-1 0,0 0 0,-1 0 0,0 0 0,1 0 0,-1 0 0,1-1 0,-1 1 0,0 0 0,0-1 0,0 1 0,0 0 0,0-1 0,0 0 0,0 1 0,0-1 0,0-2 0,6-15-194,-1 0 1,0 0-1,-1-1 1,-2 0-1,0 0 1,-1-1-1,-1-39 1,-16 80-229,13-13 449,0 0-1,0 0 1,0 1 0,1-1-1,0 0 1,1 1-1,0-1 1,1 14 0,-1-18-16,1-1 0,0 0 1,-1 0-1,1 1 1,0-1-1,0 0 0,0 0 1,1 0-1,-1 0 1,0 0-1,1 0 0,-1 0 1,1-1-1,0 1 0,0 0 1,-1-1-1,1 1 1,0-1-1,0 0 0,0 0 1,1 0-1,-1 0 1,0 0-1,0 0 0,0 0 1,1-1-1,-1 1 1,0-1-1,1 0 0,3 1 1,1-1 28,0 0 0,0 0 1,0-1-1,0 0 0,0 0 1,-1 0-1,1-1 0,0 0 1,-1-1-1,0 1 0,1-1 1,-1 0-1,0-1 1,7-5-1,-3 2-9,-1-1 0,0-1 0,0 1 0,-1-1 0,0-1 1,0 1-1,7-14 0,-32 47-345,13-20 373,1 1 0,-1 0-1,1 1 1,0-1-1,0 0 1,0 1 0,1 0-1,0-1 1,0 1 0,0 0-1,1 0 1,0 0-1,-1 8 1,2-13-58,1 0-1,-1 0 1,1 0-1,-1 0 1,1 0 0,-1 0-1,1 0 1,-1 0-1,1 0 1,0 0-1,0-1 1,-1 1 0,1 0-1,0 0 1,0-1-1,0 1 1,0 0 0,0-1-1,0 1 1,0-1-1,0 1 1,0-1 0,0 0-1,0 1 1,0-1-1,1 0 1,-1 0-1,0 0 1,0 0 0,0 0-1,0 0 1,0 0-1,2 0 1,44-3-5,-33 0 4,0-1 0,-1 0 0,0-1 0,0 0 0,0-1 0,20-13 0,-19 11 0,0 0 0,0 1 0,0 1 0,28-8 0,-41 14 0,-1 0 0,0 0 0,1 0 0,-1 0 0,1 0 0,-1 0 0,0 0 0,1 0 0,-1 0 0,0 1 0,1-1 0,-1 0 0,1 0 0,-1 0 0,0 1 0,0-1 0,1 0 0,-1 0 0,0 1 0,1-1 0,-1 0 0,0 1 0,0-1 0,1 0 0,-1 1 0,0-1 0,0 0 0,0 1 0,0-1 0,0 1 0,0-1 0,1 0 0,-1 1 0,0-1 0,0 1 0,0-1 0,0 0 0,0 1 0,0-1 0,-1 1 0,0 16 0,1-17 0,-2 19 0,1 13 0,1-31 0,1 0 0,-1 0 0,1 0 0,0 0 0,-1 0 0,1-1 0,0 1 0,0 0 0,0 0 0,0-1 0,-1 1 0,1-1 0,0 1 0,0 0 0,0-1 0,0 0 0,0 1 0,0-1 0,1 0 0,-1 1 0,0-1 0,0 0 0,0 0 0,0 0 0,0 0 0,0 0 0,0 0 0,2 0 0,4-1 0,0 1 0,0-1 0,0 0 0,0-1 0,0 0 0,0 0 0,0 0 0,-1-1 0,13-6 0,50-41 0,-56 39 0,1 0 0,1 1 0,27-15 0,-42 25 0,1 0 0,-1 0 0,0 0 0,1 0 0,-1 0 0,0 0 0,1 0 0,-1 0 0,0 0 0,1 0 0,-1 0 0,0 0 0,1 1 0,-1-1 0,0 0 0,1 0 0,-1 0 0,0 0 0,0 1 0,1-1 0,-1 0 0,0 0 0,0 1 0,1-1 0,-1 0 0,0 0 0,0 1 0,0-1 0,0 0 0,1 1 0,-1-1 0,0 0 0,0 0 0,0 1 0,0-1 0,0 0 0,0 1 0,0-1 0,0 0 0,0 1 0,0-1 0,0 0 0,0 1 0,0-1 0,0 0 0,0 1 0,0-1 0,0 0 0,0 1 0,-1-1 0,1 0 0,0 1 0,0-1 0,-15 50 0,12-44 0,0 1 0,1-1 0,0 1 0,0 0 0,0 0 0,1 0 0,0 0 0,1 0 0,-1 1 0,1-1 0,2 8 0,-2-13 0,1-1 0,1 1 0,-1-1 0,0 1 0,0-1 0,0 1 0,1-1 0,-1 0 0,1 0 0,-1 0 0,1 0 0,-1 0 0,1 0 0,0 0 0,-1 0 0,1-1 0,0 1 0,0-1 0,0 1 0,-1-1 0,1 0 0,0 1 0,0-1 0,0 0 0,0 0 0,0-1 0,2 1 0,5 0 0,0-1 0,0 0 0,0 0 0,15-5 0,-16 2-53,0 1 1,0-2-1,0 1 0,-1-1 1,1-1-1,-1 1 1,0-1-1,8-9 0,-12 11-24,0 1-1,0 0 0,0-1 1,0 1-1,-1-1 1,1 0-1,-1 0 0,0 0 1,0 0-1,-1 0 0,1 0 1,-1-1-1,0 1 1,0-1-1,0 1 0,-1-1 1,1 1-1,-1-7 0,-1 11-36,1-1 0,0 1 0,-1-1 0,1 1-1,0 0 1,-1-1 0,1 1 0,0 0-1,-1-1 1,1 1 0,-1 0 0,1 0-1,-1-1 1,1 1 0,-1 0 0,1 0 0,-1 0-1,1 0 1,-1-1 0,1 1 0,-1 0-1,1 0 1,-1 0 0,1 0 0,-1 0-1,1 0 1,-1 1 0,1-1 0,-1 0-1,1 0 1,-1 0 0,1 0 0,-1 1-1,-18 6-810,12-2 912,1 0 0,1 0 1,-1 0-1,1 1 0,0 0 1,0 0-1,0 0 1,1 1-1,0-1 0,1 1 1,-1 0-1,1 0 0,-3 13 1,-2 30-4082,8-41-1597</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08.806"/>
    </inkml:context>
    <inkml:brush xml:id="br0">
      <inkml:brushProperty name="width" value="0.025" units="cm"/>
      <inkml:brushProperty name="height" value="0.025" units="cm"/>
    </inkml:brush>
  </inkml:definitions>
  <inkml:trace contextRef="#ctx0" brushRef="#br0">217 1 17392,'0'0'4031,"9"8"-3097,-5-4-858,1 1-45,-1-1 1,1 1-1,0 1 0,-1-1 1,0 0-1,-1 1 0,1 0 0,-1 0 1,0 0-1,0 0 0,-1 1 1,0-1-1,0 1 0,-1-1 0,2 10 1,-3-3 13,-2 0 1,1-1 0,-1 1-1,-1-1 1,0 1-1,-1-1 1,0 0 0,-1-1-1,-8 16 1,-11 17 60,-31 40-1,32-50 28,-13 17 413,-36 58 1382,66-99-1762,1-1 1,1 1-1,0 0 0,0 0 1,1 1-1,0-1 1,1 1-1,0 0 0,0 13 1,2-23-166,0 0-1,0 0 1,0 1 0,1-1 0,-1 0 0,0 0 0,1 0 0,-1 0-1,1 0 1,0 0 0,-1 1 0,1-1 0,0 0 0,-1-1-1,1 1 1,0 0 0,0 0 0,0 0 0,0 0 0,0-1 0,0 1-1,0 0 1,0-1 0,0 1 0,0-1 0,0 1 0,0-1 0,1 0-1,-1 1 1,0-1 0,0 0 0,0 0 0,1 0 0,-1 0 0,1 0-1,50-3-25,-24-4 27,0-2-1,-1 0 0,0-2 1,-1-1-1,37-22 1,-15 9-246,159-84-3422,-72 30-1514,-25 11-2373</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9.674"/>
    </inkml:context>
    <inkml:brush xml:id="br0">
      <inkml:brushProperty name="width" value="0.025" units="cm"/>
      <inkml:brushProperty name="height" value="0.025" units="cm"/>
    </inkml:brush>
  </inkml:definitions>
  <inkml:trace contextRef="#ctx0" brushRef="#br0">262 107 17713,'2'-6'1047,"0"-1"0,0 0 0,0 0 1,-1 0-1,0 0 0,0 0 0,-1 0 1,0 0-1,0-9 0,-1 15-859,1-1 1,0 1-1,-1-1 0,1 1 0,-1 0 0,1-1 1,-1 1-1,0 0 0,1 0 0,-1-1 1,0 1-1,0 0 0,0 0 0,0 0 1,0 0-1,0 0 0,0 0 0,0 0 1,-3-1-1,2 1-151,0 1 0,-1-1 0,1 1 0,-1-1 0,1 1 0,-1 0 0,1 0 0,-1 0 0,1 0 0,-1 0 0,1 1 1,-1-1-1,1 1 0,0-1 0,-4 3 0,-4 1-19,1 1 1,1 0-1,-1 0 0,1 1 1,-1 0-1,2 1 1,-1 0-1,1 0 1,-12 16-1,-3 5 2,-28 47 0,43-63-16,0 0 0,1 1 1,1 0-1,0 0 0,0 1 0,-4 24 0,8-35-16,1 0 0,-1-1 0,1 1 0,0 0 0,0 0 1,0 0-1,0 0 0,0 0 0,1 0 0,-1 0 0,1 0 0,0 0 0,0 0 0,0 0 0,0-1 0,0 1 0,1 0 0,-1-1 0,1 1 0,0-1 0,0 0 0,0 1 0,0-1 0,0 0 0,0 0 0,0 0 0,1-1 0,-1 1 0,1 0 0,-1-1 0,1 0 0,0 1 0,0-1 0,-1 0 0,1-1 0,0 1 0,0 0 0,3-1 0,7 2-717,-1 0 0,1-2 0,0 1 1,0-2-1,-1 0 0,1 0 0,0-1 0,18-5 0,-13 1-2444,-1 0 0,31-16 0,6-9-9233</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0.314"/>
    </inkml:context>
    <inkml:brush xml:id="br0">
      <inkml:brushProperty name="width" value="0.025" units="cm"/>
      <inkml:brushProperty name="height" value="0.025" units="cm"/>
    </inkml:brush>
  </inkml:definitions>
  <inkml:trace contextRef="#ctx0" brushRef="#br0">151 87 12332,'0'0'2904,"-9"1"-2846,-6 1-76,-3 0 511,-2-1 4526,20-3-4856,0 0 1,1 1-1,-1-1 1,1 0 0,-1 1-1,1-1 1,0 1-1,0-1 1,-1 0 0,1 1-1,0 0 1,1-1-1,0-1 1,13-12-60,13-14 669,-12 8 3485,-18 21-4042,1-1 0,-1 0 0,0 1 0,1-1 0,-1 1 1,0 0-1,0 0 0,1-1 0,-1 1 0,0 0 0,0 0 0,1 0 0,-1 1 0,-3 0 0,-2 2-153,1 0 1,0 0-1,0 0 1,0 1-1,0 0 0,0 0 1,1 1-1,0 0 1,0 0-1,0 0 1,1 0-1,-7 11 1,3-5 17,1 1 0,0 0 1,1 1-1,0 0 1,-6 18-1,11-27-81,0 1 0,-1 0 0,2 0 0,-1-1 0,0 1 0,1 0 0,0 7 0,1-11 0,-1 0 0,0 0 0,1 0 0,-1 0 0,0 0 0,1 0 0,-1 0 0,1 0 0,-1 0 0,1 0 0,0-1 0,-1 1 0,1 0 0,0 0 0,0-1 0,-1 1 0,1 0 0,0-1 0,0 1 0,0-1 0,0 1 0,0-1 0,0 0 0,0 1 0,0-1 0,0 0 0,0 0 0,0 1 0,0-1 0,0 0 0,0 0 0,0 0 0,0 0 0,0 0 0,0-1 0,0 1 0,0 0 0,0 0 0,1-1 0,8-1 0,-1-1 0,0 0 0,0 0 0,0-1 0,-1 0 0,1-1 0,-1 0 0,0 0 0,-1 0 0,9-8 0,12-13 0,31-36 0,-8 8 0,-51 53 0,1 0 0,-1 1 0,0-1 0,1 0 0,-1 1 0,1-1 0,-1 1 0,1-1 0,-1 1 0,1-1 0,0 1 0,-1-1 0,1 1 0,-1-1 0,1 1 0,0 0 0,0-1 0,-1 1 0,1 0 0,0 0 0,0-1 0,-1 1 0,1 0 0,0 0 0,0 0 0,-1 0 0,1 0 0,0 0 0,0 0 0,-1 0 0,1 0 0,0 1 0,0-1 0,-1 0 0,2 1 0,-1 1 0,0 0 0,0 0 0,-1 0 0,1 0 0,-1 0 0,1 0 0,-1 0 0,0 0 0,1 0 0,-1 0 0,0 0 0,-1 4 0,-13 68 0,11-62 0,-6 18 0,14-22 0,10-11 0,1-6 0,-1-1 0,0-1 0,21-19 0,-28 22 0,1-1 0,0 2 0,1-1 0,0 1 0,0 1 0,0 0 0,1 0 0,0 1 0,0 0 0,0 1 0,14-3 0,-24 7-130,0-1 0,0 1 0,0 0 0,0 0 0,0 0 0,0 0 0,0 0 1,-1 0-1,1 0 0,0 0 0,0 1 0,0-1 0,0 0 0,0 0 0,0 1 0,-1-1 0,1 0 0,0 1 0,0-1 0,0 1 0,-1-1 0,1 1 0,0 0 1,-1-1-1,1 1 0,0 0 0,-1-1 0,1 2 0,5 24-7966,-5-15 4473,1 1-8436</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0.689"/>
    </inkml:context>
    <inkml:brush xml:id="br0">
      <inkml:brushProperty name="width" value="0.025" units="cm"/>
      <inkml:brushProperty name="height" value="0.025" units="cm"/>
    </inkml:brush>
  </inkml:definitions>
  <inkml:trace contextRef="#ctx0" brushRef="#br0">233 1 7847,'0'0'21391,"-12"3"-20627,-1 1-574,1 0 0,-1 1 0,1 0 0,0 1 0,1 1 0,-1 0 0,1 0 0,1 1 0,-11 10 0,4-3 78,-32 31 180,46-42-436,0-1 1,0 1-1,1-1 0,-1 1 1,1 0-1,0 0 1,0 0-1,0 0 1,0 1-1,1-1 1,-2 7-1,3-10-11,0 0 0,0 0-1,0-1 1,1 1 0,-1 0 0,0 0-1,0 0 1,1-1 0,-1 1 0,0 0-1,1 0 1,-1-1 0,1 1 0,-1 0-1,1-1 1,-1 1 0,1-1 0,0 1-1,-1 0 1,1-1 0,0 1 0,-1-1 0,1 0-1,0 1 1,0-1 0,-1 0 0,1 1-1,0-1 1,0 0 0,-1 0 0,1 0-1,0 1 1,0-1 0,1 0 0,36 1-66,-29-1-9,61 1-4891,-41-1-485,4 0-3658</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1.031"/>
    </inkml:context>
    <inkml:brush xml:id="br0">
      <inkml:brushProperty name="width" value="0.025" units="cm"/>
      <inkml:brushProperty name="height" value="0.025" units="cm"/>
    </inkml:brush>
  </inkml:definitions>
  <inkml:trace contextRef="#ctx0" brushRef="#br0">28 167 15983,'0'0'13581,"8"2"-12914,0 0-617,0 0-1,0-1 0,0-1 1,0 1-1,0-1 1,0 0-1,0-1 0,0 0 1,0 0-1,0-1 0,0 0 1,0-1-1,-1 1 1,1-1-1,12-8 0,-8 4 26,0-1-1,-1 0 0,0 0 0,14-15 0,-22 21-28,-1 0 0,1-1 1,-1 1-1,0 0 0,0-1 0,0 0 0,0 1 0,-1-1 0,1 0 0,-1 0 0,0 0 0,1 0 1,-1 0-1,-1 0 0,1 0 0,0 0 0,-1-1 0,1 1 0,-1 0 0,0 0 0,0 0 0,-1-1 1,1 1-1,0 0 0,-2-4 0,1 6-40,-1-1 0,1 1 0,0 0 0,-1 0 0,1-1 0,-1 1 0,0 0 1,1 1-1,-1-1 0,0 0 0,1 0 0,-1 1 0,0-1 0,0 1 0,0-1 0,0 1 0,1 0 0,-1 0 1,0 0-1,0 0 0,0 0 0,-3 1 0,-46 9 30,38-3-36,0 1 0,1 1 0,0 0 0,0 0 0,1 1 0,0 1 0,1 0 0,0 1 0,1-1 0,0 2 0,1-1 0,0 1 0,1 1 0,0-1 0,2 1 0,-1 0 0,2 1 0,-6 27 0,9-39-41,1-1 0,0 0-1,0 0 1,0 1 0,0-1 0,0 0 0,0 0-1,1 1 1,-1-1 0,1 0 0,-1 0 0,1 0 0,0 0-1,0 0 1,0 0 0,0 0 0,0 0 0,1 0-1,-1 0 1,0-1 0,1 1 0,0 0 0,1 1-1,1-1-153,-1 0 0,1 0 0,0-1 0,0 1 0,-1-1 0,1 0 0,0 0 0,0 0 0,0 0 0,0-1-1,0 0 1,5 0 0,2 0-518,0-1-1,0 0 1,0-1-1,-1 0 0,1-1 1,-1 0-1,1-1 0,-1 0 1,10-5-1,15-16-7523</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1.479"/>
    </inkml:context>
    <inkml:brush xml:id="br0">
      <inkml:brushProperty name="width" value="0.025" units="cm"/>
      <inkml:brushProperty name="height" value="0.025" units="cm"/>
    </inkml:brush>
  </inkml:definitions>
  <inkml:trace contextRef="#ctx0" brushRef="#br0">84 34 11883,'0'0'7442,"-4"9"-4703,-12 35-1290,2 0 0,3 1 0,-12 82 0,7 151 3458,16-250-4907,0-45 0,3-48 0,-1 50 0,9-60-54,3 1 1,4 0 0,28-76-1,-42 140-22,0 1 0,0 0 0,1 0 0,1 0 0,-1 1 0,2 0-1,-1 0 1,1 1 0,0-1 0,0 1 0,16-11 0,-16 14 38,0 0 1,0 1 0,1-1-1,-1 1 1,1 1 0,-1 0-1,1 0 1,0 0 0,0 1 0,0 0-1,-1 0 1,1 1 0,0 0-1,0 1 1,11 1 0,-17-2 37,0 1 0,0-1 0,0 0 0,0 1 0,0-1 0,-1 1 0,1 0 0,0 0 0,0 0 0,-1 0 0,1 0 0,0 0 0,-1 0 0,1 0 0,-1 0 0,0 1 0,1-1 0,-1 1 0,0-1 0,0 1 0,0 0 0,0-1 0,0 1 0,0 0 0,0-1 0,-1 1 0,1 0 0,-1 0 0,1 0 0,-1 0 0,0 0 0,0 0 0,1 0 0,-1-1 0,-1 1 0,1 0 0,0 0 0,0 0 0,-1 0 0,1 0 0,-1 0 0,-1 3 0,-1 3 124,0 1 1,0-1 0,-1 0 0,-1 0 0,1-1-1,-1 1 1,-11 12 0,-7 4-4,-1-2 0,-1-1 0,-1-1 0,-1-1 0,-32 18 0,29-27-703,29-10 528,1 0-1,-1 0 1,0 0 0,1 0-1,-1 0 1,1 0-1,-1 0 1,1 0 0,-1 0-1,1 0 1,-1 0-1,1-1 1,-1 1 0,0 0-1,1 0 1,0-1 0,-1 1-1,1 0 1,-1-1-1,1 1 1,-1 0 0,1-1-1,0 1 1,-1-1-1,1 1 1,0-1 0,-1 0-1,1-1-160,0-1-1,0 1 0,0 0 0,0-1 1,1 1-1,-1 0 0,1 0 0,0-1 1,-1 1-1,1 0 0,0 0 0,0 0 0,0 0 1,1 0-1,-1 0 0,0 0 0,1 1 1,-1-1-1,1 0 0,2-1 0,18-19-5757,2-2-2430</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2.894"/>
    </inkml:context>
    <inkml:brush xml:id="br0">
      <inkml:brushProperty name="width" value="0.025" units="cm"/>
      <inkml:brushProperty name="height" value="0.025" units="cm"/>
    </inkml:brush>
  </inkml:definitions>
  <inkml:trace contextRef="#ctx0" brushRef="#br0">59 68 12107,'2'-12'2153,"-2"9"-1455,1-1 0,-1 1 1,0 0-1,1-1 0,0 1 0,0 0 1,0-1-1,0 1 0,0 0 0,1 0 1,-1 0-1,1 0 0,0 0 1,0 0-1,4-4 0,-5 9-542,0 0 0,0 1-1,0-1 1,0 0 0,0 1 0,-1-1-1,1 1 1,-1-1 0,1 1 0,-1-1-1,0 1 1,0-1 0,-1 5 0,1-4 17,-4 320 2987,-2-80-1339,6-242-1821,0 0 0,0 0 0,0 1 0,0-1 0,0 0 0,0 1 0,0-1 0,0 0 0,0 1 0,1-1 0,-1 0 0,1 0 0,-1 0 0,1 1 0,-1-1 0,1 0 0,0 0 0,-1 0 0,1 0 0,0 0 0,0 0 0,0 0 0,0 0 0,0 0 0,2 1 0,-2-3 0,-1 1 0,1 0 0,0 0 0,0-1 0,0 1 0,0-1 0,0 1 0,-1-1 0,1 1 0,0-1 0,0 1 0,-1-1 0,1 1 0,0-1 0,-1 0 0,1 0 0,-1 1 0,1-1 0,-1 0 0,1 0 0,-1 0 0,1 1 0,-1-1 0,0 0 0,0 0 0,1 0 0,-1 0 0,0 0 0,0 0 0,0 0 0,0 0 0,0 0 0,0 1 0,0-1 0,-1-2 0,2-7-209,0 0 0,-2-1 1,1 1-1,-1 0 0,-1-1 0,0 1 0,0 0 1,-7-17-1,-2-1-1453,-26-43 0,-9-17 299,46 87 1451,0 0 1,0 0-1,0 1 0,0-1 1,0 0-1,0 0 1,0 0-1,0 0 0,0 0 1,0 0-1,1 0 1,-1 1-1,0-1 0,1 0 1,-1 0-1,0 0 1,1 0-1,-1 1 0,1-1 1,0 0-1,-1 1 1,1-1-1,-1 0 0,1 1 1,0-1-1,-1 1 1,1-1-1,0 1 0,0-1 1,0 1-1,-1-1 1,1 1-1,0 0 0,0-1 1,0 1-1,0 0 1,0 0-1,-1 0 0,1 0 1,0 0-1,0 0 0,0 0 1,1 0-1,53-4-1007,-44 4 805,64-3-6890,-36 2 5</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23.271"/>
    </inkml:context>
    <inkml:brush xml:id="br0">
      <inkml:brushProperty name="width" value="0.025" units="cm"/>
      <inkml:brushProperty name="height" value="0.025" units="cm"/>
    </inkml:brush>
  </inkml:definitions>
  <inkml:trace contextRef="#ctx0" brushRef="#br0">206 1 19090,'0'0'4335,"-11"0"-705,0 0-3154,0 0 0,0 1 0,1 0 0,-1 1 0,1 0 0,-1 1 0,1 0 0,0 0 0,0 1 0,0 1 0,-15 9 0,16-9-476,6-3 0,-1 0 0,0 0 0,0 1 0,1-1 0,0 1 0,-1 0 0,1 0 0,0 0 0,0 0 0,1 1 0,-1-1 0,-3 8 0,11-10 0,0 0 0,0 0 0,0-1 0,0 1 0,0-1 0,9-1 0,-10 1 0,112-4 16,38 1-101,-150 3 26,1 1 0,-1-1 1,1 1-1,-1 0 1,1 0-1,-1 1 0,0-1 1,0 1-1,0 0 0,0 0 1,5 3-1,-7-4 75,-1 1 0,1-1 1,-1 0-1,0 0 0,0 1 0,0-1 0,0 1 0,0-1 0,0 1 1,0-1-1,0 1 0,-1-1 0,1 1 0,0 0 0,-1 0 0,1-1 1,-1 1-1,0 0 0,0 0 0,0-1 0,0 1 0,0 0 0,0 0 1,0 0-1,0-1 0,-1 1 0,1 0 0,-1-1 0,1 1 0,-1 0 0,0-1 1,-1 4-1,-3 2 5,0 0 1,0 0-1,-1 0 1,0 0-1,0-1 1,-1 0-1,0-1 1,0 1-1,0-1 1,-10 5-1,-84 41-17,84-43-4,0-1 0,-1 0 0,0-1 0,0-1 0,0-1 0,-1 0 0,-26 1 0,45-5-44,-1 0 1,1 0-1,-1 0 1,1 0-1,0 0 0,-1 0 1,1 0-1,0 0 1,-1 0-1,1 0 1,-1-1-1,1 1 0,0 0 1,-1 0-1,1 0 1,0-1-1,0 1 0,-1 0 1,1 0-1,0-1 1,-1 1-1,1 0 0,0-1 1,0 1-1,-1 0 1,1-1-1,0 1 1,0 0-1,0-1 0,0 1 1,0 0-1,-1-1 1,1 1-1,0 0 0,0-1 1,0 1-1,0-1 1,0 1-1,0 0 0,0-1 1,0 0-1,0-1-1280,0-12-7532</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0.368"/>
    </inkml:context>
    <inkml:brush xml:id="br0">
      <inkml:brushProperty name="width" value="0.025" units="cm"/>
      <inkml:brushProperty name="height" value="0.025" units="cm"/>
    </inkml:brush>
  </inkml:definitions>
  <inkml:trace contextRef="#ctx0" brushRef="#br0">239 23 7495,'0'0'18151,"-10"-4"-16037,3 0-1654,4 2-349,0 0 1,0 1 0,0-1 0,0 1 0,0-1-1,0 1 1,-1 0 0,1 0 0,0 1 0,-1-1-1,1 1 1,0-1 0,-1 1 0,1 0 0,-1 0-1,1 1 1,-1-1 0,1 1 0,-4 1-1,-2 3 14,0 0-1,1 1 0,0 0 0,0 0 0,1 1 1,0 0-1,0 0 0,0 1 0,1 0 0,0 0 1,1 1-1,0 0 0,-5 9 0,1 1-33,1 0 0,1 1 0,1 0 0,0 0 0,-4 28 0,8-36-82,1-1 1,0 1-1,1 0 0,0 0 0,2 16 0,-1-26-21,-1 1 0,1-1 1,-1 1-1,1-1 0,0 1 0,0-1 0,0 1 1,1-1-1,-1 0 0,1 0 0,-1 0 1,1 1-1,-1-2 0,1 1 0,0 0 0,0 0 1,0 0-1,0-1 0,1 1 0,-1-1 0,0 0 1,0 0-1,1 0 0,-1 0 0,1 0 0,-1 0 1,1 0-1,0-1 0,4 1 0,3-1-360,1 0 0,-1 0 0,1-1 0,-1-1 0,1 0 0,-1 0 0,0-1 0,0 0 0,0-1 0,0 0 0,11-7 0,9-6-3205,0-1 1,28-24 0,-8 1-7202</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0.881"/>
    </inkml:context>
    <inkml:brush xml:id="br0">
      <inkml:brushProperty name="width" value="0.025" units="cm"/>
      <inkml:brushProperty name="height" value="0.025" units="cm"/>
    </inkml:brush>
  </inkml:definitions>
  <inkml:trace contextRef="#ctx0" brushRef="#br0">150 217 15310,'0'0'2899,"-10"6"-470,1 0-1798,0 0-1,0 1 1,1 0-1,0 1 1,0 0-1,0 0 0,1 0 1,1 1-1,-10 16 1,8-12-196,1 0 1,0 1-1,2 0 0,-1 0 1,2 0-1,0 1 0,0 0 1,-2 27-1,6-42-432,0 1-1,0 0 1,0-1 0,0 1-1,0 0 1,0 0-1,0-1 1,0 1 0,0 0-1,1-1 1,-1 1-1,0 0 1,0-1 0,1 1-1,-1 0 1,0-1-1,1 1 1,-1 0 0,0-1-1,1 1 1,-1-1-1,1 1 1,-1-1 0,1 1-1,-1-1 1,1 1-1,0-1 1,-1 0 0,1 1-1,0-1 1,-1 0-1,1 1 1,1-1 0,0 0 9,0 0 1,1 0 0,-1 0-1,0-1 1,0 1 0,1-1-1,-1 1 1,0-1 0,0 0 0,0 0-1,2-1 1,6-3 82,-1 0 0,-1-1 0,1 0 0,7-8 0,15-20 241,33-46 1,22-25 143,-85 103-478,1 0 1,0 0 0,0 0 0,0 0-1,0 0 1,0 1 0,1-1 0,-1 1-1,0-1 1,1 1 0,-1 0 0,1 0-1,-1 0 1,1 0 0,-1 1 0,5-2-1,-6 3-2,1-1 0,-1 1-1,1-1 1,-1 1 0,1 0-1,-1-1 1,1 1 0,-1 0-1,0 0 1,0 0 0,1 0-1,-1 0 1,0 0-1,0 0 1,0 1 0,0-1-1,0 0 1,0 1 0,-1-1-1,1 0 1,0 1 0,-1-1-1,1 1 1,-1-1 0,1 1-1,-1 2 1,3 5 0,-2-3 0,1-1 0,0 0 0,0 0 0,0 0 0,0 0 0,1 0 0,3 4 0,-5-8 0,0 0 0,0 0 0,0 0 0,0 0 0,0-1 0,0 1 0,0 0 0,0-1 0,0 1 0,1-1 0,-1 1 0,0-1 0,1 0 0,-1 1 0,0-1 0,1 0 0,-1 0 0,0 0 0,1 0 0,-1 0 0,0 0 0,0 0 0,1-1 0,-1 1 0,0 0 0,1-1 0,-1 1 0,0-1 0,0 1 0,0-1 0,1 0 0,-1 0 0,0 1 0,0-1 0,1-1 0,11-8 0,0-1 0,0 0 0,12-15 0,37-32 0,-57 54 0,-1 1 0,1 1 0,-1-1 0,1 0 0,0 1 0,0 0 0,0 0 0,0 1 0,0-1 0,1 1 0,-1 0 0,9 0 0,-11 1 0,-1 1 0,0 0 0,1 0 0,-1 0 0,0 0 0,0 0 0,0 1 0,0-1 0,0 1 0,0-1 0,0 1 0,0 0 0,-1 0 0,1 0 0,-1-1 0,1 1 0,-1 1 0,0-1 0,0 0 0,0 0 0,2 4 0,-2-2 0,1 0 0,0-1 0,1 1 0,-1-1 0,0 0 0,1 0 0,4 5 0,-6-8 0,0 1 0,0-1 0,1 1 0,-1-1 0,0 1 0,0-1 0,0 0 0,0 0 0,1 1 0,-1-1 0,0 0 0,0 0 0,0 0 0,1 0 0,-1-1 0,0 1 0,0 0 0,0 0 0,0-1 0,1 1 0,-1-1 0,0 1 0,0-1 0,0 1 0,0-1 0,0 0 0,0 1 0,0-1 0,0 0 0,1-1 0,7-6-707,1-1 0,-1 0-1,0-1 1,9-13 0,49-85-10961,-62 100 10814,13-25-10698</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7.874"/>
    </inkml:context>
    <inkml:brush xml:id="br0">
      <inkml:brushProperty name="width" value="0.025" units="cm"/>
      <inkml:brushProperty name="height" value="0.025" units="cm"/>
    </inkml:brush>
  </inkml:definitions>
  <inkml:trace contextRef="#ctx0" brushRef="#br0">271 30 6534,'0'-1'576,"-1"0"1,1 0-1,0 0 0,0 0 0,0 0 1,-1 0-1,1 0 0,0 0 0,-1 0 0,1 0 1,-1 0-1,1 0 0,-1 0 0,1 1 1,-1-1-1,0 0 0,1 0 0,-1 0 1,0 1-1,0-1 0,0 1 0,1-1 0,-1 0 1,-2 0-1,-31-6 3126,24 7-3574,1 0 1,-1 1-1,1 0 0,0 0 0,-14 5 0,11-2 161,0 2 0,1 0 1,-1 0-1,1 1 1,1 0-1,-11 10 0,15-12-94,0 0 0,0 0-1,1 1 1,0 0 0,0 0-1,0 0 1,1 1 0,0 0-1,0 0 1,1 0 0,-4 9-1,6-14-186,1-1 0,0 0 0,-1 1-1,1-1 1,0 0 0,0 1 0,0-1 0,0 0-1,0 1 1,0-1 0,0 1 0,1-1 0,-1 0 0,0 0-1,1 1 1,-1-1 0,1 0 0,-1 1 0,1-1-1,-1 0 1,1 0 0,0 0 0,0 0 0,0 0-1,0 0 1,0 0 0,0 0 0,0 0 0,0 0-1,0 0 1,0-1 0,0 1 0,0 0 0,1-1 0,-1 1-1,0-1 1,0 0 0,1 1 0,-1-1 0,3 1-1,7 0-86,-1 1 0,1-2-1,0 1 1,14-2-1,-6 0-403,0 0-703,0 0 0,0-1 0,22-6 1,24-11-5464,-16 0-3227</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1.347"/>
    </inkml:context>
    <inkml:brush xml:id="br0">
      <inkml:brushProperty name="width" value="0.025" units="cm"/>
      <inkml:brushProperty name="height" value="0.025" units="cm"/>
    </inkml:brush>
  </inkml:definitions>
  <inkml:trace contextRef="#ctx0" brushRef="#br0">23 112 16111,'0'0'2771,"-3"10"208,-3 12-2393,2 0-1,0-1 1,1 2 0,1-1 0,1 0 0,1 0 0,3 23 0,-2-41-612,23 122 766,-20-111-507,0 0 0,1 0-1,1 0 1,0-1 0,1 0 0,10 15-1,-17-28-220,1-1-1,-1 1 1,0-1-1,0 1 0,1-1 1,-1 1-1,0-1 1,0 1-1,1-1 0,-1 0 1,0 1-1,1-1 1,-1 0-1,1 1 1,-1-1-1,1 0 0,-1 1 1,0-1-1,1 0 1,-1 0-1,1 0 0,-1 1 1,1-1-1,-1 0 1,1 0-1,-1 0 0,1 0 1,-1 0-1,1 0 1,0 0-1,6-15 573,-6-35 506,-1 43-972,-19-392 75,19 394-209,0 0 0,1 0 0,-1 0 0,1 1 0,0-1 0,0 0 0,1 0 0,-1 1 0,1-1 0,0 1 0,0-1 0,1 1 0,-1 0 1,1 0-1,0 0 0,0 0 0,5-4 0,-5 6 1,0 0 0,0 0 0,0 0 0,0 0 0,1 0 0,-1 1 0,1-1 0,-1 1 0,1 0 0,-1 0 0,1 0 0,0 0 0,0 1 0,-1 0 0,1 0 0,0 0 0,0 0 0,-1 0 0,1 1 0,0-1 0,-1 1 1,1 0-1,4 2 0,-4-1 48,0 0 1,0 0-1,0 1 1,0-1-1,0 1 1,-1 0-1,1 0 1,-1 0-1,1 1 1,-1-1-1,-1 1 0,1 0 1,0-1-1,-1 1 1,0 0-1,0 1 1,0-1-1,0 0 1,-1 1-1,1-1 1,-1 1-1,0-1 1,-1 1-1,1-1 1,-1 1-1,0 0 1,0-1-1,0 1 1,-1 0-1,1-1 1,-3 8-1,2-7 3,0 0 0,0 0 0,0-1 0,-1 1 0,1 0-1,-1-1 1,0 0 0,-1 1 0,1-1 0,-1 0 0,0 0 0,0 0-1,0 0 1,0-1 0,-1 1 0,1-1 0,-1 0 0,0 0 0,0 0 0,0-1-1,0 1 1,-1-1 0,1 0 0,-1 0 0,1-1 0,-1 1 0,0-1-1,1 0 1,-1 0 0,-7 0 0,10-1-262,1 0 0,-1-1 0,0 1 0,0-1 0,1 1 0,-1-1 0,0 0-1,0 0 1,1 0 0,-1 0 0,1 0 0,-1 0 0,1 0 0,-1 0 0,1 0 0,0-1 0,0 1 0,0-1 0,-1 1 0,1-1 0,0 1-1,1-1 1,-1 1 0,0-1 0,0 0 0,1 0 0,-1-2 0,0 1-522,0-1 0,0 0 0,0 1 1,1-1-1,0 0 0,0 0 0,0 0 0,0 1 0,0-1 1,1 0-1,0 0 0,-1 1 0,3-5 0,10-11-9101</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1.951"/>
    </inkml:context>
    <inkml:brush xml:id="br0">
      <inkml:brushProperty name="width" value="0.025" units="cm"/>
      <inkml:brushProperty name="height" value="0.025" units="cm"/>
    </inkml:brush>
  </inkml:definitions>
  <inkml:trace contextRef="#ctx0" brushRef="#br0">70 190 5477,'0'0'25801,"-7"11"-24552,0-3-1113,-30 47 26,34-50-167,1 0 0,-1 0 0,1 0 1,0 0-1,1 1 0,-1-1 0,1 1 0,0-1 1,0 0-1,1 1 0,0 9 0,0-14 5,1-1 0,0 1 0,-1 0 0,1-1 0,0 1 0,0-1 0,-1 1 0,1-1 0,0 1 0,0-1 0,0 0 0,0 1 0,0-1 0,-1 0 0,1 0 0,0 0 0,0 1 0,0-1 0,0 0 0,0 0 0,0 0 0,0-1 0,0 1 0,0 0 0,0 0 0,-1 0 0,3-1 0,28-7 0,19-16 0,-28 12 0,43-16 0,-59 26 0,0 0 0,0 0 0,1 1 0,-1 0 0,1 0 0,0 1 0,-1-1 0,1 2 0,-1-1 0,1 1 0,10 2 0,-16-3 0,0 1 0,0-1 0,0 1 0,0-1 0,0 1 0,0 0 0,0-1 0,0 1 0,-1 0 0,1 0 0,0-1 0,-1 1 0,1 0 0,0 0 0,-1 0 0,1 0 0,-1 0 0,1 0 0,-1 2 0,1-2 0,-3-17 0,-1-3 0,2 11 0,0 1 0,0-1 0,0 0 0,1 0 0,1 1 0,0-9 0,0 14 0,-1 0 0,1 0 0,-1 1 0,1-1 0,0 0 0,0 1 0,0-1 0,0 1 0,0-1 0,0 1 0,0-1 0,1 1 0,-1 0 0,0 0 0,1-1 0,-1 1 0,1 0 0,-1 0 0,1 1 0,0-1 0,-1 0 0,1 0 0,0 1 0,-1-1 0,1 1 0,0-1 0,0 1 0,0 0 0,-1 0 0,4 0 0,28-2 0,1 1 0,0-2 0,61-13 0,-87 14 0,0 0 0,0-1 0,0 1 0,0-2 0,0 1 0,-1-1 0,0 0 0,0-1 0,0 0 0,0 0 0,-1 0 0,1-1 0,-2 0 0,1 0 0,0-1 0,7-12 0,-12 17 0,0 1 0,0-1 0,0 1 0,-1 0 0,1-1 0,-1 0 0,1 1 0,-1-1 0,1 1 0,-1-1 0,0 0 0,0 1 0,0-1 0,0 0 0,0 1 0,-1-3 0,1 3 0,0 0 0,-1 0 0,1 0 0,-1 1 0,1-1 0,-1 0 0,1 0 0,-1 1 0,0-1 0,1 0 0,-1 1 0,0-1 0,1 1 0,-1-1 0,0 1 0,0-1 0,0 1 0,1 0 0,-1-1 0,0 1 0,-2 0 0,0-1 0,0 1 0,0 0 0,0 0 0,0 0 0,0 0 0,-1 0 0,1 1 0,0-1 0,0 1 0,0 0 0,0 0 0,0 0 0,1 1 0,-1-1 0,0 1 0,-3 2 0,0 0 0,0 2 0,0-1 0,0 1 0,1 0 0,0 0 0,0 0 0,1 1 0,-1-1 0,2 1 0,-1 0 0,1 0 0,0 1 0,0-1 0,1 1 0,0 0 0,0-1 0,1 1 0,0 0 0,0 0 0,1 0 0,1 13 0,0-19 10,0 1 0,0-1 0,0 1 1,1-1-1,-1 1 0,1-1 0,0 0 0,0 0 0,0 1 0,0-1 1,0-1-1,0 1 0,1 0 0,-1 0 0,0-1 0,1 0 0,-1 1 1,1-1-1,0 0 0,-1 0 0,1 0 0,0-1 0,0 1 0,5 0 1,2 0-383,0 1 1,0-2-1,0 1 1,1-2-1,18-2 1,12-9-7583</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2.871"/>
    </inkml:context>
    <inkml:brush xml:id="br0">
      <inkml:brushProperty name="width" value="0.025" units="cm"/>
      <inkml:brushProperty name="height" value="0.025" units="cm"/>
    </inkml:brush>
  </inkml:definitions>
  <inkml:trace contextRef="#ctx0" brushRef="#br0">1 111 13837,'3'-8'7239,"-2"3"-6436,14-45 3209,-14 48-3832,-1 0 0,1-1 0,0 1 1,0 0-1,0 0 0,0 0 0,0 0 0,1 0 1,-1 1-1,0-1 0,1 0 0,-1 1 0,1-1 0,0 0 1,0 1-1,-1 0 0,1-1 0,0 1 0,4-2 1,-4 6-189,-1-1 0,0 1 0,0 0 0,0 0 0,0-1 0,-1 1 0,1 0 1,-1 0-1,1 0 0,-1 0 0,0-1 0,0 1 0,-1 0 0,0 3 0,1-2 20,-12 208 965,12-209-928,0-1-1,0 1 1,0-1 0,0 0 0,0 1 0,1-1-1,-1 1 1,1-1 0,0 0 0,-1 1 0,1-1 0,0 0-1,0 0 1,1 1 0,-1-1 0,0 0 0,1 0-1,-1-1 1,1 1 0,0 0 0,-1 0 0,1-1 0,0 1-1,0-1 1,0 1 0,0-1 0,5 2 0,-3-2 14,1 0 0,0 0 0,-1-1 0,1 1 0,0-1-1,-1 0 1,1 0 0,0-1 0,-1 1 0,1-1 0,-1 0 0,1-1 0,-1 1 0,7-3 0,4-4-57,0 0-1,-1-1 0,1-1 1,-2 0-1,0-1 0,0-1 1,-1 0-1,0 0 0,-1-1 1,0-1-1,-1 0 0,-1 0 1,0-1-1,-1 0 0,0 0 1,6-22-1,-11 18-5,-4 20 0,1-1 0,0 0 0,0 0 0,0 1 0,0-1 0,-1 0 0,1 0 0,0 1 0,0-1 0,0 0 0,-1 0 0,1 0 0,0 1 0,0-1 0,-1 0 0,1 0 0,0 0 0,-1 0 0,1 0 0,0 0 0,0 0 0,-1 0 0,1 0 0,0 0 0,-1 0 0,1 0 0,0 0 0,-1 0 0,1 0 0,0 0 0,0 0 0,-1 0 0,1 0 0,0 0 0,0 0 0,-1 0 0,1 0 0,0-1 0,-1 1 0,1 0 0,0 0 0,0 0 0,0-1 0,-1 1 0,1 0 0,0 0 0,0 0 0,0-1 0,-1 1 0,1 0 0,0 0 0,0-1 0,0 1 0,0 0 0,0-1 0,0 1 0,0 0 0,0 0 0,0-1 0,0 1 0,0 0 0,0-1 0,0 1 0,0 0 0,0-1 0,0 1 0,-4 5 0,0 0 0,1 1 0,0-1 0,0 1 0,1 0 0,-1 0 0,1 0 0,0 0 0,1 0 0,-1 1 0,1 6 0,-5 73 0,6-83 0,0 1 0,0 0 0,1 0 0,-1-1 0,1 1 0,0 0 0,0-1 0,0 1 0,0 0 0,1-1 0,0 0 0,-1 1 0,1-1 0,0 0 0,1 0 0,4 5 0,-6-7 0,1 0 0,0 0 0,0 0 0,-1 0 0,1 0 0,0 0 0,0 0 0,0-1 0,0 1 0,0-1 0,0 0 0,0 1 0,0-1 0,0 0 0,0 0 0,1-1 0,-1 1 0,0 0 0,0-1 0,0 1 0,0-1 0,0 1 0,-1-1 0,1 0 0,0 0 0,0 0 0,0 0 0,-1 0 0,1 0 0,0-1 0,-1 1 0,1 0 0,1-3 0,5-3 0,0-1 0,-1 0 0,0-1 0,0 0 0,0 0 0,-1 0 0,-1-1 0,0 0 0,0 0 0,-1-1 0,5-16 0,-4 9 0,-2 1 0,0 0 0,-1-1 0,0 0 0,-2 1 0,-2-30 0,-2 35 0,-3 18 0,-2 20 0,9-23 0,0 1 0,0-1 0,0 1 0,0 0 0,0-1 0,1 1 0,-1-1 0,1 1 0,0-1 0,0 1 0,0-1 0,1 0 0,-1 0 0,1 1 0,-1-1 0,1 0 0,0 0 0,1-1 0,-1 1 0,4 3 0,-3-4 0,0 0 0,1 0 0,-1 0 0,1 0 0,-1-1 0,1 0 0,0 0 0,-1 0 0,1 0 0,0-1 0,0 1 0,-1-1 0,1 0 0,0 0 0,0 0 0,0 0 0,-1-1 0,1 0 0,6-2 0,-8 3-118,0-1 0,1 0 0,-1 0 0,0 0 0,0 0 0,0 0 0,0-1 0,-1 1 0,1-1 0,0 1 0,-1-1-1,1 1 1,0-1 0,-1 0 0,0 0 0,1 0 0,-1 0 0,0 0 0,1-3 0,10-45-7135,-9 26-4529</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3.402"/>
    </inkml:context>
    <inkml:brush xml:id="br0">
      <inkml:brushProperty name="width" value="0.025" units="cm"/>
      <inkml:brushProperty name="height" value="0.025" units="cm"/>
    </inkml:brush>
  </inkml:definitions>
  <inkml:trace contextRef="#ctx0" brushRef="#br0">6 0 21364,'0'0'9396,"-1"14"-8708,1-9-602,-5 138 1034,5-117-1121,1 0 0,2 0 0,0 0 0,7 26 1,-1-38-1183,0-18-1990,3-25-4504,-7-1 64</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4.005"/>
    </inkml:context>
    <inkml:brush xml:id="br0">
      <inkml:brushProperty name="width" value="0.025" units="cm"/>
      <inkml:brushProperty name="height" value="0.025" units="cm"/>
    </inkml:brush>
  </inkml:definitions>
  <inkml:trace contextRef="#ctx0" brushRef="#br0">0 0 17585,'0'0'6550,"0"14"-5466,11 441 2455,-11-453-3521,5 31 46,-5-32-59,0-1 0,0 1 1,0-1-1,0 1 0,1-1 0,-1 1 0,0-1 1,0 1-1,1-1 0,-1 1 0,0-1 0,0 1 1,1-1-1,-1 0 0,1 1 0,-1-1 1,0 0-1,1 1 0,-1-1 0,1 0 0,-1 0 1,1 1-1,-1-1 0,1 0 0,-1 0 0,1 0 1,-1 0-1,1 1 0,-1-1 0,1 0 0,-1 0 1,1 0-1,-1 0 0,1 0 0,-1 0 1,1 0-1,-1-1 0,1 1 0,-1 0 0,1 0 1,-1 0-1,1 0 0,-1-1 0,1 1 0,-1 0 1,1-1-1,-1 1 0,0 0 0,1-1 1,-1 1-1,1 0 0,-1-1 0,0 1 0,1 0 1,-1-1-1,0 1 0,1-2 0,6-7 37,0-1 0,0 0 0,0 0 0,-2-1 0,1 1 0,4-15 1,15-26-17,19-20 147,-21 36 231,26-56 1,-43 78-126,0-1 0,-2 0 0,1 0 0,-2-1-1,0 1 1,-1-1 0,1-28 0,-2 42-277,-1 0 1,0 0-1,0 0 0,0 0 0,1 0 0,-1 0 1,0 0-1,0 0 0,0 0 0,-1 0 0,1 0 0,0 0 1,0 0-1,-1 0 0,1 0 0,0 0 0,-1 0 1,1 0-1,-1 0 0,1 0 0,-1 0 0,0 0 0,1 1 1,-1-1-1,0 0 0,1 0 0,-1 1 0,0-1 1,0 0-1,0 1 0,0-1 0,0 1 0,0-1 0,0 1 1,0 0-1,0-1 0,0 1 0,0 0 0,0 0 1,0-1-1,0 1 0,0 0 0,0 0 0,0 0 0,0 0 1,0 1-1,0-1 0,0 0 0,0 0 0,0 1 0,-1-1 1,-2 2-5,0 0 0,0 0 0,0 0 0,0 0 0,0 1 0,1-1 0,-1 1 1,1 0-1,0 0 0,0 0 0,-3 4 0,-10 17 2,1 0 0,-22 47 0,32-59 0,1 0 0,-1 0 0,2 0 0,0 1 0,0-1 0,1 1 0,1 0 0,-1 20 0,3-32-4,-1 0 0,0 0 1,0 0-1,1 0 0,-1-1 0,0 1 0,1 0 1,-1 0-1,0 0 0,1-1 0,0 1 0,-1 0 1,1 0-1,-1-1 0,1 1 0,0-1 0,-1 1 1,1-1-1,0 1 0,0-1 0,-1 1 0,1-1 1,0 1-1,1 0 0,31 4-245,29-11-496,-27 0-168,-21 2 636,-1 2-1,1 0 0,0 0 1,15 1-1,-28 1 290,1 1 0,-1-1-1,0 0 1,1 0 0,-1 1-1,0-1 1,1 1 0,-1-1-1,0 1 1,0 0 0,1 0-1,-1-1 1,0 1 0,0 0-1,0 0 1,0 0 0,0 0-1,0 0 1,0 0 0,0 0 0,-1 1-1,1-1 1,1 2 0,0 2 86,-1-1-1,1 1 1,-1 0 0,0-1 0,0 1 0,-1 0 0,1 6 0,-1 1 75,0 0 0,-1 0 1,0-1-1,-1 1 0,-4 15 0,5-24-251,0 0-1,0 1 0,-1-1 0,1 0 1,-1 0-1,1 0 0,-1-1 0,0 1 1,0 0-1,0-1 0,0 1 0,-1-1 1,1 0-1,-1 1 0,1-1 0,-1 0 1,0-1-1,-5 4 0,3-4-843,0 1 0,0-1 0,0 0 0,0 0 0,0-1 0,0 1 0,-7-1 0,-20-1-6247</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4.347"/>
    </inkml:context>
    <inkml:brush xml:id="br0">
      <inkml:brushProperty name="width" value="0.025" units="cm"/>
      <inkml:brushProperty name="height" value="0.025" units="cm"/>
    </inkml:brush>
  </inkml:definitions>
  <inkml:trace contextRef="#ctx0" brushRef="#br0">0 0 13485,'0'0'6662</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4.954"/>
    </inkml:context>
    <inkml:brush xml:id="br0">
      <inkml:brushProperty name="width" value="0.025" units="cm"/>
      <inkml:brushProperty name="height" value="0.025" units="cm"/>
    </inkml:brush>
  </inkml:definitions>
  <inkml:trace contextRef="#ctx0" brushRef="#br0">93 352 19218,'0'0'3198,"-10"11"-1709,8-9-1468,-6 5 89,1 1 0,0-1 0,0 1 0,0 1 1,1-1-1,1 1 0,0 0 0,0 1 0,0-1 0,1 1 0,1 0 1,0 0-1,0 0 0,1 0 0,-2 12 0,4-21-106,0-1-1,0 0 0,0 0 0,0 0 0,0 0 1,0 1-1,0-1 0,0 0 0,0 0 0,0 0 1,0 0-1,0 1 0,0-1 0,0 0 1,0 0-1,0 0 0,0 1 0,0-1 0,1 0 1,-1 0-1,0 0 0,0 0 0,0 0 1,0 1-1,0-1 0,0 0 0,0 0 0,1 0 1,-1 0-1,0 0 0,0 0 0,0 1 1,0-1-1,0 0 0,1 0 0,-1 0 0,0 0 1,0 0-1,0 0 0,0 0 0,1 0 0,-1 0 1,0 0-1,0 0 0,0 0 0,1 0 1,-1 0-1,0 0 0,0 0 0,0 0 0,0 0 1,1 0-1,-1 0 0,0 0 0,0 0 1,13-10 421,9-16 672,0-12-559,-1 0-1,-3-2 1,-1 0 0,-2-1-1,-1 0 1,-3-1-1,-1 0 1,-2-1-1,3-70 1,-13 101-538,-3 13 0,-6 20 0,-5 28 0,3 0 0,2 1 0,1 1 0,4 0 0,1 0 0,2 52 0,3-86 0,-1-5 0,1 0 0,0-1 0,1 1 0,0 0 0,5 16 0,-6-26 0,1 0 0,0 0 0,0 0 0,0 0 0,0 0 0,0 0 0,0 0 0,0 0 0,1-1 0,-1 1 0,1 0 0,-1-1 0,1 1 0,-1-1 0,1 1 0,0-1 0,0 0 0,0 0 0,0 0 0,0 0 0,0 0 0,0 0 0,0-1 0,0 1 0,0-1 0,0 1 0,1-1 0,-1 0 0,0 0 0,0 0 0,0 0 0,1 0 0,-1-1 0,4 0 0,0-1 0,1 0 0,-1 0 0,0-1 0,0 0 0,-1 0 0,1-1 0,-1 1 0,0-1 0,1 0 0,-2-1 0,1 1 0,0-1 0,-1 0 0,0 0 0,0 0 0,-1-1 0,1 0 0,2-6 0,6-11 0,-1 0 0,-1-2 0,7-27 0,-3-4 0,-9 37 0,-10 54 0,-4 14 0,2-7 0,-4 84 0,10-125-40,1 0 1,0 0-1,0 0 1,0 0-1,1 0 1,-1 0-1,0 0 0,0-1 1,0 1-1,1 0 1,-1 0-1,1 0 1,-1 0-1,0 0 0,1 0 1,-1-1-1,1 1 1,0 0-1,-1 0 1,1-1-1,0 1 0,-1 0 1,1-1-1,0 1 1,0-1-1,0 1 0,-1-1 1,1 1-1,0-1 1,0 0-1,0 1 1,0-1-1,0 0 0,0 0 1,0 0-1,0 0 1,0 0-1,0 1 1,-1-2-1,1 1 0,0 0 1,0 0-1,0 0 1,0 0-1,0-1 1,0 1-1,0 0 0,1-2 1,3 1-507,0-1 1,-1 0-1,1 0 1,-1 0-1,1-1 1,-1 1-1,0-1 0,6-5 1,13-19-7393,-2-6-5109</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6.396"/>
    </inkml:context>
    <inkml:brush xml:id="br0">
      <inkml:brushProperty name="width" value="0.025" units="cm"/>
      <inkml:brushProperty name="height" value="0.025" units="cm"/>
    </inkml:brush>
  </inkml:definitions>
  <inkml:trace contextRef="#ctx0" brushRef="#br0">1 297 8616,'0'0'15754,"0"13"-15172,-1 107 1559,4 180-734,0-232-2072,4 0 0,22 94 0,-25-152-2195,-1-23 1491,0-45 1154,0 8 159,9-12 297,2 1 1,30-78 0,3-12 768,-30 88-483,-3 0 0,-2-1 0,6-120 0,-27 208-21,-4 26 61,-7 89 1382,7 1-1,5 170 1,9-292-1949,0 0 0,1 0 0,1 1 0,1-1 0,0-1 0,1 1 0,10 21 0,-14-81-69,-10-70-1375,4 52 193,1-62 1,4 120 1282,0 0 0,0 1 0,1-1 0,-1 0 0,0 1 0,1-1 0,-1 1 0,1-1 0,0 0 0,-1 1 0,1-1 0,0 1 0,0 0 0,0-1 0,0 1 0,0 0 0,0-1 0,0 1 0,1 0 0,-1 0 0,0 0 0,1 0 0,-1 0 0,0 0 0,1 1 0,-1-1 1,1 0-1,2 0 0,4-1 202,1 0 1,0 1 0,-1 0 0,16 0 0,19-3 96,-35 2-228,0 0-1,-1-1 1,0-1 0,1 1 0,-1-1-1,0 0 1,10-9 0,-15 11-75,0 1 0,0-1 0,0 0 0,0 0 0,0 0 0,0 0 0,-1 0 1,1-1-1,-1 1 0,1 0 0,-1-1 0,0 1 0,0-1 0,0 1 0,0-1 0,-1 0 0,1 1 0,-1-1 0,1 0 0,-1 0 1,0 1-1,0-1 0,-1 0 0,1 1 0,0-1 0,-2-4 0,2 6-28,-1 0 0,1 0 0,-1 1 0,1-1 0,-1 0 0,0 1 0,1-1 0,-1 0 0,1 1 0,-1-1 0,0 1 0,0-1 0,1 1 0,-1-1 0,0 1 0,0 0 0,0-1 0,1 1 0,-1 0 0,0 0 0,0 0 0,0 0 0,0-1 0,0 1 0,0 0 0,1 0 0,-1 1 0,0-1 0,0 0 0,0 0 0,0 0 0,0 0 0,1 1 0,-2-1 0,-1 1 0,0 0 0,1 0 0,-1 0 0,0 0 0,1 1 0,-1-1 0,1 1 0,-1 0 0,-3 3 0,0 2 0,0 1 0,1 0 0,0 0 0,0 0 0,1 1 0,0-1 0,0 1 0,1 0 0,1 0 0,-1 0 0,1 1 0,1-1 0,0 1 0,0-1 0,1 1 0,1 15 0,0-23 0,0 0 0,0-1 0,0 1 0,0-1 0,0 1 0,1 0 0,-1-1 0,0 0 0,1 1 0,-1-1 0,1 0 0,0 0 0,-1 0 0,1 0 0,0 0 0,0 0 0,0 0 0,-1-1 0,1 1 0,0-1 0,0 1 0,0-1 0,0 0 0,0 0 0,0 0 0,0 0 0,0 0 0,4-1 0,58-7 0,-17-6 0,58-27 0,-14 5 0,-90 36 0,0 0 0,0-1 0,1 1 0,-1 0 0,0-1 0,0 1 0,0-1 0,1 1 0,-1-1 0,0 1 0,0-1 0,0 0 0,0 0 0,0 0 0,0 1 0,0-1 0,0 0 0,0 0 0,-1 0 0,1 0 0,0 0 0,-1-1 0,1 1 0,-1 0 0,1 0 0,-1 0 0,1 0 0,-1-3 0,0 1 0,-1 1 0,0-1 0,-1 0 0,1 1 0,0-1 0,-1 1 0,1 0 0,-1-1 0,0 1 0,0 0 0,-4-4 0,-4-5 0,6 6 0,1 1 0,-1-1 0,0 1 0,0 0 0,-1 0 0,1 1 0,-1-1 0,0 1 0,0 0 0,0 0 0,-7-2 0,11 5 0,1 0 0,0 1 0,0-1 0,0 0 0,-1 1 0,1-1 0,0 1 0,0-1 0,0 0 0,0 1 0,0-1 0,-1 1 0,1-1 0,0 0 0,0 1 0,0-1 0,0 1 0,0-1 0,0 1 0,1-1 0,-1 0 0,0 1 0,0-1 0,0 1 0,0-1 0,0 0 0,1 1 0,-1-1 0,0 1 0,0-1 0,1 0 0,-1 1 0,0-1 0,0 0 0,1 1 0,3 3 0,0 0 0,1 0 0,-1 0 0,1 0 0,0-1 0,0 0 0,0 0 0,0 0 0,1 0 0,-1-1 0,1 0 0,0 0 0,-1-1 0,1 0 0,0 0 0,0 0 0,0 0 0,0-1 0,0 0 0,6-1 0,12-2 0,0 0 0,0-2 0,36-13 0,-31 10 0,-27 7 0,0 0 0,-1 0 0,1 1 0,0-1 0,0 1 0,0-1 0,0 1 0,0 0 0,0-1 0,0 1 0,0 1 0,0-1 0,0 0 0,0 0 0,0 1 0,0-1 0,0 1 0,0-1 0,0 1 0,0 0 0,0 0 0,3 2 0,-4-1 0,1 1 0,0 0 0,-1-1 0,0 1 0,0 0 0,1 0 0,-2 0 0,1 0 0,0 0 0,-1 0 0,1 4 0,6 24 0,-7-30 0,1 0 0,-1 0 0,0 0 0,1 0 0,-1 0 0,1 0 0,0 0 0,-1 0 0,1 0 0,0-1 0,-1 1 0,1 0 0,0 0 0,0-1 0,0 1 0,-1 0 0,1-1 0,0 1 0,0-1 0,0 1 0,0-1 0,0 0 0,0 1 0,0-1 0,0 0 0,0 0 0,0 0 0,0 1 0,1-1 0,-1 0 0,0 0 0,0-1 0,0 1 0,0 0 0,0 0 0,0 0 0,0-1 0,0 1 0,0-1 0,0 1 0,0-1 0,0 1 0,1-2 0,43-29 0,-39 26 0,13-10-68,41-29-682,-56 41 663,2 0 0,-1 0 1,0 1-1,0 0 0,1 0 0,-1 0 1,1 0-1,0 1 0,-1 0 0,9 0 1,-13 1-38,0 0 1,-1 0-1,1 1 0,0-1 1,-1 0-1,1 1 1,0-1-1,-1 0 1,1 1-1,0-1 0,-1 0 1,1 1-1,-1-1 1,1 1-1,-1 0 1,1-1-1,-1 1 0,1-1 1,-1 1-1,0 0 1,1-1-1,-1 1 1,0 0-1,1-1 0,-1 2 1,0-1-151,1 0 0,-1 0 0,0 0 0,1-1 0,-1 1-1,1 0 1,-1 0 0,1 0 0,-1-1 0,1 1 0,-1 0 0,1 0 0,0-1 0,0 1 0,-1-1 0,1 1 0,0-1 0,0 1 0,0-1 0,-1 1 0,1-1-1,0 0 1,0 1 0,0-1 0,0 0 0,0 0 0,0 0 0,0 1 0,0-1 0,0 0 0,-1 0 0,2-1 0,2 0-512,0 0 0,-1-1 1,1 0-1,-1 0 1,1 0-1,-1 0 0,0 0 1,0-1-1,0 0 0,0 1 1,0-1-1,-1 0 0,1 0 1,-1-1-1,3-3 1,31-56-985,-35 61 1915,19-43 2502,-3-2 1,-1 0-1,-2-1 1,7-55-1,-5 31-264,-28 195 1712,7-89-2777,2-1 0,2 1 0,4 58 0,0-75-1441,0 0 0,0 0 0,10 25 0,-8-30-1498,0-1-1,1 0 1,0 0-1,0 0 0,14 16 1,-15-22-3771</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6.731"/>
    </inkml:context>
    <inkml:brush xml:id="br0">
      <inkml:brushProperty name="width" value="0.025" units="cm"/>
      <inkml:brushProperty name="height" value="0.025" units="cm"/>
    </inkml:brush>
  </inkml:definitions>
  <inkml:trace contextRef="#ctx0" brushRef="#br0">42 166 13869,'-21'-22'5381,"8"4"-640,5 2-930,8 0-1312,0 3-481,18 0-1570,8 1-448,4 1 0,4 0 0,4 3 0,0 0 0,-1 1-2242,3-3-6182</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7.134"/>
    </inkml:context>
    <inkml:brush xml:id="br0">
      <inkml:brushProperty name="width" value="0.025" units="cm"/>
      <inkml:brushProperty name="height" value="0.025" units="cm"/>
    </inkml:brush>
  </inkml:definitions>
  <inkml:trace contextRef="#ctx0" brushRef="#br0">207 1 16303,'0'0'14734,"-12"4"-13645,-2 3-1039,0 1-1,1 0 0,0 0 1,1 1-1,-1 1 0,2 0 0,0 1 1,0 0-1,0 1 0,2 0 0,-1 0 1,-10 20-1,16-24-50,-1 0 0,1-1 0,1 1-1,-1 1 1,1-1 0,1 0 0,0 1 0,0-1 0,0 1 0,1 0-1,0 0 1,1-1 0,1 14 0,0-20 1,0 0 0,0-1 0,0 1 0,0-1 0,0 1 0,0-1 0,0 0 0,1 0 0,-1 1 0,1-1 0,-1 0 0,1 0 0,-1 0 1,1-1-1,-1 1 0,1 0 0,0 0 0,-1-1 0,1 1 0,0-1 0,0 0 0,-1 1 0,1-1 0,0 0 0,0 0 0,0 0 0,-1 0 0,1-1 0,0 1 0,0 0 0,2-2 0,5 1-159,-1 0-1,0-1 1,0 0-1,0-1 1,12-5-1,29-24-3199,-5-8-3782,-18 9-990</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8.510"/>
    </inkml:context>
    <inkml:brush xml:id="br0">
      <inkml:brushProperty name="width" value="0.025" units="cm"/>
      <inkml:brushProperty name="height" value="0.025" units="cm"/>
    </inkml:brush>
  </inkml:definitions>
  <inkml:trace contextRef="#ctx0" brushRef="#br0">122 57 16271,'-8'1'3097,"1"1"-2542,0-1 0,1 1 0,-1 0 0,1 1 0,-1-1 0,1 1 0,0 1 0,0-1-1,-8 7 1,11-8-422,-1 1-1,1 0 0,0 0 0,0 0 1,0 0-1,1 1 0,-1-1 0,1 1 1,-1-1-1,1 1 0,1 0 0,-1 0 0,0 0 1,1 0-1,0 0 0,0 0 0,0 0 1,0 0-1,1 6 0,0-9-127,0 0 1,0-1-1,0 1 0,0 0 1,0 0-1,0 0 0,1-1 0,-1 1 1,0 0-1,1 0 0,-1-1 1,1 1-1,-1 0 0,0-1 0,1 1 1,0 0-1,-1-1 0,1 1 1,-1-1-1,1 1 0,0-1 0,-1 1 1,1-1-1,0 1 0,-1-1 1,2 1-1,28 3 120,-22-4-93,-1-1 0,0 0 0,0 0 0,0-1-1,0 0 1,9-4 0,-6 1-22,-1-1 0,0-1 0,0 0 0,-1 0 0,0-1 0,-1 0 0,1 0 0,-1-1 0,-1 0 0,0 0 0,0 0 0,-1-1 0,0 0 0,5-14 0,-10 23-101,-20 40-283,-2 15 384,21-51-18,0 1 1,0-1 0,0 0 0,0 0-1,1 1 1,-1-1 0,1 0 0,0 1-1,0-1 1,0 1 0,1-1 0,-1 0-1,1 1 1,0-1 0,1 4-1,-1-6-70,0 0 0,1 0-1,-1 0 1,0 0-1,0 0 1,1 0-1,-1 0 1,1-1-1,-1 1 1,1-1-1,-1 1 1,1-1-1,-1 0 1,1 1-1,-1-1 1,1 0 0,-1 0-1,1 0 1,-1 0-1,1 0 1,-1-1-1,1 1 1,0 0-1,2-2 1,36-13-2632,-29 7 1451,-1-1-1,0 0 1,-1 0-1,0 0 0,-1-1 1,10-14-1,8-27-1164,-25 46 2730,1 0-1,-1 0 0,0 0 1,0 0-1,-1 0 0,1 0 0,-1 0 1,0-5-1,-1 9-208,1 1 0,0 0 0,0 0 0,-1 0 0,1-1 1,0 1-1,-1 0 0,1 0 0,0 0 0,-1 0 0,1 0 0,0-1 0,-1 1 0,1 0 0,0 0 1,-1 0-1,1 0 0,0 0 0,-1 0 0,1 0 0,0 0 0,-1 0 0,1 1 0,0-1 0,-1 0 0,1 0 1,0 0-1,0 0 0,-1 0 0,1 0 0,0 1 0,-1-1 0,1 0 0,0 0 0,0 0 0,-1 1 1,1-1-1,0 0 0,0 1 0,0-1 0,-1 0 0,1 1 0,-13 9 709,7-4-463,1 0-1,-1 1 1,2-1 0,-1 1 0,1 0 0,-1 0-1,2 1 1,-1-1 0,1 1 0,1-1 0,-1 1-1,1 0 1,-1 11 0,3-18-326,1 0 0,-1-1 1,0 1-1,1 0 0,0 0 0,-1 0 0,1 0 1,0-1-1,-1 1 0,1 0 0,0-1 0,0 1 1,-1-1-1,1 1 0,0-1 0,0 1 0,0-1 1,0 1-1,0-1 0,0 0 0,0 1 1,0-1-1,0 0 0,0 0 0,0 0 0,0 0 1,2 0-1,38 2-291,-28-1-196,146 8-4436,-158-9 4967,0 0-1,-1 0 0,1 0 0,0 0 0,-1 0 1,1 0-1,0 0 0,0 0 0,-1 0 0,1 0 1,0 0-1,-1 0 0,1 1 0,-1-1 0,1 0 1,0 0-1,-1 1 0,1-1 0,-1 0 0,1 1 1,0-1-1,-1 1 0,1-1 0,-1 1 0,0-1 1,1 1-1,-1-1 0,1 1 0,-1 0 0,1 0 1,-14 14 1031,-32 12-98,43-26-937,-25 13 598,10-4-2,0 0 0,-1-2 0,0 0 0,-1-1 0,0-1 0,-36 7 0,55-13-666,0 0 0,0 0 1,-1 0-1,1-1 0,0 1 0,0 0 1,-1 0-1,1 0 0,0 0 0,0 0 1,0-1-1,0 1 0,-1 0 0,1 0 0,0 0 1,0-1-1,0 1 0,0 0 0,0 0 1,0-1-1,-1 1 0,1 0 0,0 0 1,0-1-1,0 1 0,0 0 0,0 0 1,0-1-1,0 1 0,0 0 0,0 0 1,0-1-1,0 1 0,0 0 0,1 0 1,-1-1-1,0 1 0,0 0 0,0 0 1,0-1-1,0 1 0,0 0 0,1 0 1,-1 0-1,0-1 0,0 1 0,0 0 1,0 0-1,1 0 0,-1 0 0,0-1 1,0 1-1,1 0 0,77-89-9858,-43 45 2334</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7.466"/>
    </inkml:context>
    <inkml:brush xml:id="br0">
      <inkml:brushProperty name="width" value="0.025" units="cm"/>
      <inkml:brushProperty name="height" value="0.025" units="cm"/>
    </inkml:brush>
  </inkml:definitions>
  <inkml:trace contextRef="#ctx0" brushRef="#br0">1 98 13741,'0'0'5915,"1"8"-4629,5 78 2590,-6-86-3824,0 0 0,0 0 0,0 1-1,0-1 1,0 0 0,0 1 0,0-1 0,0 0-1,0 1 1,0-1 0,0 0 0,0 0 0,0 1 0,0-1-1,0 0 1,1 1 0,-1-1 0,0 0 0,0 0-1,0 1 1,0-1 0,0 0 0,1 0 0,-1 1 0,0-1-1,0 0 1,1 0 0,-1 0 0,0 1 0,0-1-1,1 0 1,-1 0 0,0 0 0,0 0 0,1 0-1,-1 1 1,0-1 0,0 0 0,1 0 0,-1 0 0,14-7 863,9-17-218,-18 15-395,0-1 0,-1 1 1,0-1-1,0 1 0,-1-1 0,-1 0 1,0-1-1,0 1 0,-1 0 0,0 0 1,-1-1-1,-2-19 0,3 30-327,-1-1-1,0 0 0,0 0 1,0 1-1,0-1 1,0 0-1,0 1 1,0-1-1,0 0 1,0 1-1,-1-1 1,1 0-1,0 0 1,0 1-1,0-1 0,-1 1 1,1-1-1,0 0 1,-1 1-1,1-1 1,-1 1-1,1-1 1,-1 0-1,1 1 1,-1-1-1,1 1 1,-1 0-1,1-1 1,-1 1-1,0-1 0,1 1 1,-1 0-1,0 0 1,1-1-1,-1 1 1,0 0-1,0 0 1,-6 7-4205,3 10-4711</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7.856"/>
    </inkml:context>
    <inkml:brush xml:id="br0">
      <inkml:brushProperty name="width" value="0.025" units="cm"/>
      <inkml:brushProperty name="height" value="0.025" units="cm"/>
    </inkml:brush>
  </inkml:definitions>
  <inkml:trace contextRef="#ctx0" brushRef="#br0">138 47 18642,'0'0'10180,"-10"-3"-8616,8 2-1528,0 0-1,-1 0 1,1 0 0,0 0-1,-1 0 1,1 1 0,-1-1-1,1 1 1,-1 0-1,1 0 1,-1 0 0,1 0-1,-1 0 1,1 1 0,-1-1-1,1 1 1,-1-1 0,1 1-1,0 0 1,-1 0-1,1 0 1,0 0 0,0 1-1,-1-1 1,1 0 0,0 1-1,1 0 1,-1-1 0,0 1-1,0 0 1,1 0-1,-1 0 1,1 0 0,-1 0-1,1 0 1,-2 4 0,-4 9 67,0-1 1,0 1-1,2 1 1,0-1-1,0 1 1,2 0 0,0 0-1,1 0 1,-1 32-1,3-45-102,0-1 0,0 1 0,1-1 0,-1 0 0,1 1 0,-1-1-1,1 0 1,0 0 0,0 1 0,0-1 0,0 0 0,0 0 0,0 0 0,1 0-1,-1 0 1,1-1 0,-1 1 0,1 0 0,0-1 0,-1 1 0,1-1 0,0 1-1,0-1 1,0 0 0,0 0 0,1 0 0,-1 0 0,0 0 0,0 0 0,1-1-1,-1 1 1,0-1 0,1 1 0,-1-1 0,0 0 0,1 0 0,4-1 0,1 1-2,0 0 0,0-1 1,1-1-1,-1 1 1,0-1-1,0 0 0,0-1 1,0 0-1,-1 0 1,8-5-1,-6 3 1,-1-1 0,0 0 0,0 0 0,0-1 0,-1 0 0,0 0 0,0-1 0,-1 0 0,0 0 0,0 0 0,-1-1 0,0 0 0,-1 0 0,0 0 0,0-1 0,-1 1 0,0-1 0,-1 0 0,0 0 0,0 0 0,-1 0 0,0 0 0,-1 0 0,-2-17 0,2 24-93,-1 0 0,1 0 1,-1 0-1,0 0 0,0 0 0,0 1 0,0-1 1,0 0-1,-1 1 0,1-1 0,-1 1 0,0 0 1,1-1-1,-1 1 0,0 0 0,0 0 1,-1 0-1,1 0 0,0 0 0,-1 1 0,1-1 1,-1 1-1,1 0 0,-1-1 0,0 1 0,0 0 1,1 1-1,-1-1 0,0 0 0,0 1 0,0 0 1,0-1-1,0 1 0,0 0 0,0 1 0,0-1 1,1 0-1,-1 1 0,0 0 0,0 0 0,0-1 1,1 2-1,-1-1 0,0 0 0,1 0 0,-1 1 1,1 0-1,-1-1 0,1 1 0,0 0 1,0 0-1,0 0 0,0 0 0,0 1 0,0-1 1,1 1-1,-1-1 0,1 1 0,-1-1 0,1 1 1,0 0-1,0-1 0,0 1 0,1 0 0,-1 0 1,1 0-1,-1 6 0,1 9-5443,0-3-2060</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8.197"/>
    </inkml:context>
    <inkml:brush xml:id="br0">
      <inkml:brushProperty name="width" value="0.025" units="cm"/>
      <inkml:brushProperty name="height" value="0.025" units="cm"/>
    </inkml:brush>
  </inkml:definitions>
  <inkml:trace contextRef="#ctx0" brushRef="#br0">93 1 18385,'0'0'12508,"-9"0"-11467,4 0-978,0 0 1,1 0-1,-1 1 0,0 0 1,1 0-1,-1 0 0,1 1 0,0-1 1,-7 4-1,9-3-55,0-1 0,-1 0 1,1 1-1,0 0 1,0-1-1,1 1 0,-1 0 1,0 0-1,0 0 0,1 0 1,-1 0-1,1 0 0,0 1 1,0-1-1,0 0 0,0 1 1,0-1-1,0 1 0,1-1 1,-1 1-1,1-1 0,-1 1 1,1 4-1,1-6-11,-1 0 0,0 0 0,1 0 0,-1 0 0,1 0 0,-1 0 0,1 0 1,-1 0-1,1 0 0,0 0 0,0 0 0,-1 0 0,1-1 0,0 1 0,0 0 0,0 0 0,0-1 0,0 1 0,0-1 0,0 1 0,0-1 1,0 1-1,0-1 0,0 0 0,1 1 0,37 8-232,-28-6 92,35 6-540,-30-7 489,0 1-1,0 1 1,0 0-1,0 2 1,-1-1-1,26 15 1,-39-19 209,-1-1 0,0 1 0,0 0 1,1 0-1,-1 0 0,0 0 0,0 0 1,0 0-1,0 0 0,0 0 0,0 0 1,0 1-1,0-1 0,-1 0 0,1 1 1,0-1-1,-1 0 0,1 1 0,-1-1 1,0 1-1,1-1 0,-1 1 0,0-1 1,0 3-1,0-2 42,-1 1 1,0-1-1,0 0 0,0 0 1,0 0-1,0 0 0,0 0 1,0 0-1,-1 0 0,1-1 1,-1 1-1,1 0 0,-1-1 0,-2 3 1,-5 2 151,-1 1 1,1-1-1,-1-1 1,0 0-1,-15 6 1,16-8-222,-1 1 1,0-1-1,0 0 0,0-1 0,0 0 1,-1-1-1,1 0 0,-1-1 0,-18-1 1,27 0-177,1 0 0,0 0 0,-1 0 0,1 0 0,0 0 0,0 0 0,0 0 1,0 0-1,0 0 0,0-1 0,0 1 0,0 0 0,0-1 0,1 1 0,-1-1 0,0 1 1,1-1-1,-1 1 0,1-1 0,0 1 0,0-1 0,-1 1 0,1-1 0,0 1 1,0-1-1,0 0 0,1 1 0,-1-1 0,1-1 0,9-50-11055,9 11-4143</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18.553"/>
    </inkml:context>
    <inkml:brush xml:id="br0">
      <inkml:brushProperty name="width" value="0.025" units="cm"/>
      <inkml:brushProperty name="height" value="0.025" units="cm"/>
    </inkml:brush>
  </inkml:definitions>
  <inkml:trace contextRef="#ctx0" brushRef="#br0">129 0 17392,'0'0'5227,"-1"10"-2280,-7 54-543,2 1 0,5 72 0,2-108-2597,2 0 1,1-1 0,1 1 0,2-1 0,1-1 0,1 1-1,19 40 1,-31-76-9301,-20-44 5843,-73-89 3523,51 79 4092,44 60-3675,0 1-1,0 0 1,0-1-1,0 1 1,0-1-1,0 1 1,1-1-1,-1 1 1,1-1-1,-1 1 1,1-1-1,-1 0 1,1 1-1,0-1 1,0 0-1,0-2 1,0 3-192,1 0 0,-1 0 0,1 0 0,-1 0 0,1 0 0,-1 1 0,1-1 0,-1 0 0,1 0 0,0 1 0,-1-1 0,1 0 0,0 1 0,0-1 0,0 0 0,-1 1 0,1-1 0,0 1 0,0 0 0,2-1 1,5-2-87,1 2 1,-1-1 0,1 1 0,0 0 0,10 1 0,2-1 94,59-6-4496,-43 0-2225</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0.358"/>
    </inkml:context>
    <inkml:brush xml:id="br0">
      <inkml:brushProperty name="width" value="0.025" units="cm"/>
      <inkml:brushProperty name="height" value="0.025" units="cm"/>
    </inkml:brush>
  </inkml:definitions>
  <inkml:trace contextRef="#ctx0" brushRef="#br0">369 108 6534,'0'0'3561,"11"-8"-1271,-4 3-1863,37-28 2292,-41 31-2059,1-1-1,-1 0 0,-1 0 1,1 0-1,0-1 0,-1 1 1,1-1-1,-1 1 0,0-1 1,0 0-1,-1 0 0,3-5 1,-4 8-552,-1 0 0,1 1 0,0-1 1,0 0-1,-1 1 0,1-1 0,0 1 0,-1-1 0,1 0 1,-1 1-1,1-1 0,0 1 0,-1-1 0,1 1 0,-1 0 1,0-1-1,1 1 0,-1-1 0,1 1 0,-1 0 0,0-1 1,1 1-1,-1 0 0,0 0 0,1 0 0,-1-1 1,0 1-1,1 0 0,-1 0 0,0 0 0,1 0 0,-1 0 1,0 0-1,1 0 0,-1 1 0,0-1 0,0 0 0,-31 3 330,18 1-394,1 0-1,0 1 1,0 0-1,1 1 1,-1 1 0,1 0-1,1 0 1,-12 10-1,-83 77 473,77-66-109,1 3 1,-37 49 0,58-70-327,0 0 0,0 0 0,1 1-1,1 0 1,0 0 0,0 1 0,1 0 0,0-1-1,1 1 1,1 0 0,0 1 0,-1 21 0,3-33-78,1 1 1,-1 0-1,1 0 0,-1-1 1,1 1-1,-1 0 1,1-1-1,0 1 1,0 0-1,0-1 0,0 1 1,0-1-1,0 0 1,0 1-1,0-1 1,1 0-1,-1 0 0,1 1 1,-1-1-1,1 0 1,-1-1-1,1 1 1,-1 0-1,1 0 0,0-1 1,-1 1-1,1-1 1,0 1-1,0-1 0,-1 0 1,4 1-1,7 0-14,0-1 0,-1 0-1,21-2 1,-11-1-519,1-1 1,-1-1-1,-1-1 1,1-1 0,27-12-1,47-32-7498,-37 13-2703</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1.570"/>
    </inkml:context>
    <inkml:brush xml:id="br0">
      <inkml:brushProperty name="width" value="0.025" units="cm"/>
      <inkml:brushProperty name="height" value="0.025" units="cm"/>
    </inkml:brush>
  </inkml:definitions>
  <inkml:trace contextRef="#ctx0" brushRef="#br0">197 31 6278,'0'-1'387,"0"1"1,0 0-1,-1-1 1,1 1-1,0 0 0,0-1 1,0 1-1,0-1 1,0 1-1,0 0 1,-1-1-1,1 1 0,0 0 1,0-1-1,0 1 1,-1 0-1,1 0 0,0-1 1,0 1-1,-1 0 1,1 0-1,0-1 0,-1 1 1,1 0-1,0 0 1,-1 0-1,1 0 1,0-1-1,-1 1 0,1 0 1,0 0-1,-1 0 1,1 0-1,-1 0 0,-19 2 2930,-16 13-2491,24-4-601,0 0-1,1 1 0,0 0 1,0 1-1,1 0 1,1 1-1,-14 29 1,17-33 8,1 1 0,1 0 0,0 0 0,1 0 0,0 1-1,0-1 1,1 1 0,1-1 0,0 1 0,0 0 0,3 22 0,-2-33-208,1 1-1,-1-1 1,0 1-1,1-1 1,-1 1-1,1-1 1,0 1-1,0-1 1,-1 0-1,1 1 1,0-1-1,0 0 1,0 0-1,0 1 1,1-1-1,-1 0 1,0 0-1,0 0 1,1-1-1,-1 1 1,0 0-1,3 0 1,-1 1 44,1-1 0,-1 0 1,1-1-1,0 1 1,0-1-1,-1 0 0,1 0 1,0 0-1,4-1 0,2 0 132,0-1 0,-1 0 0,1-1 0,-1 0 0,0 0 0,14-8 0,-8 2-67,-1-1 0,1 0 0,-2-1 0,0-1 0,0 0 0,19-25 0,-26 30-97,-1 0 0,0 0 0,-1-1 1,0 0-1,0 0 0,0 0 0,-1 0 0,-1-1 0,1 1 0,-1-1 0,-1 1 1,1-1-1,-1 0 0,-1 0 0,0-12 0,-1 16-36,-1 1 1,1 0-1,-1 0 0,1 0 1,-1 0-1,0 0 0,0 1 1,-1-1-1,1 0 0,-1 1 1,0 0-1,0 0 0,0 0 1,0 0-1,-1 0 0,1 0 1,-1 1-1,0 0 0,1 0 1,-1 0-1,0 0 0,0 0 1,-7-1-1,3 0-14,0 1-1,0 0 1,0 0 0,0 1-1,0 0 1,0 0 0,-1 1-1,1 0 1,0 0 0,-1 1-1,-13 3 1,19-2-232,0-1-1,0 1 1,1 0 0,-1 0-1,0 0 1,1 0-1,0 0 1,-1 1 0,1-1-1,0 1 1,0-1 0,0 1-1,-2 5 1,3-8-61,1 1 1,-1 0-1,1 0 0,-1 0 1,1 0-1,-1 0 0,1 0 1,0 1-1,-1-1 0,1 0 0,0 0 1,0 0-1,0 0 0,0 0 1,0 0-1,0 0 0,0 1 1,0-1-1,0 0 0,1 0 1,-1 0-1,0 0 0,1 0 0,-1 0 1,1 0-1,-1 0 0,1 0 1,-1 0-1,1 0 0,0 0 1,-1 0-1,1-1 0,0 1 1,0 0-1,0 0 0,0-1 0,-1 1 1,1-1-1,0 1 0,0-1 1,0 1-1,0-1 0,2 1 1,26 5-7954</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1.959"/>
    </inkml:context>
    <inkml:brush xml:id="br0">
      <inkml:brushProperty name="width" value="0.025" units="cm"/>
      <inkml:brushProperty name="height" value="0.025" units="cm"/>
    </inkml:brush>
  </inkml:definitions>
  <inkml:trace contextRef="#ctx0" brushRef="#br0">201 1 14510,'0'0'12209,"-12"3"-10747,-1 2-1172,0 0-1,1 2 0,-1-1 0,1 1 1,1 1-1,-1 0 0,1 1 0,1 0 1,0 1-1,-15 17 0,16-17-96,5-6-134,1-1 0,-1 1 0,1 0 0,0 0 0,0 0 0,0 0 0,0 1 0,1-1 0,0 1 1,0 0-1,0-1 0,1 1 0,-2 5 0,5-9-57,0 0 1,0 0-1,0 0 1,0 0-1,1-1 1,-1 1-1,0-1 1,0 0-1,0 1 1,1-1-1,-1 0 1,0 0-1,0-1 1,5 0-1,-2 1 25,24-2 33,-1 0 0,42-11 0,-42 7-86,1 2 0,41-3-1,-67 7 21,0 0 1,0 0-1,0 0 0,0 0 1,0 1-1,0-1 0,0 1 0,0 0 1,0 0-1,0 0 0,0 0 1,-1 0-1,1 1 0,4 2 0,-6-2 15,0-1 0,0 1 0,0-1 0,0 1 0,-1-1 0,1 1-1,-1 0 1,1-1 0,-1 1 0,0 0 0,0-1 0,1 1-1,-1 0 1,0 0 0,-1-1 0,1 1 0,0 0 0,0-1 0,-1 1-1,1 0 1,-1-1 0,1 1 0,-1-1 0,0 1 0,0-1-1,1 1 1,-1-1 0,-2 3 0,-4 6-3,0 0 0,-1 0 0,0-1 0,0 0 0,-1 0 0,0-1 0,-1 0 0,0 0 0,-12 7 0,-5 0-10,0 0 0,-44 17 0,63-29 4,1-1 0,-1 1 0,0-1 0,-1-1 0,1 1 0,0-1 0,-10-1 0,17 0-9,1 0-1,-1 0 1,1 0 0,-1 0 0,1 0-1,-1 0 1,1 0 0,-1 0-1,1 0 1,-1-1 0,1 1 0,-1 0-1,1 0 1,0-1 0,-1 1-1,1 0 1,-1 0 0,1-1-1,0 1 1,-1-1 0,1 1 0,0 0-1,-1-1 1,1 1 0,0-1-1,0 1 1,-1-1 0,1 1 0,0-1-1,0 1 1,0-1 0,0 0-1,1-22-867,15-23-2332,32-45-8968,-22 39-1169</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2.394"/>
    </inkml:context>
    <inkml:brush xml:id="br0">
      <inkml:brushProperty name="width" value="0.025" units="cm"/>
      <inkml:brushProperty name="height" value="0.025" units="cm"/>
    </inkml:brush>
  </inkml:definitions>
  <inkml:trace contextRef="#ctx0" brushRef="#br0">221 1 9897,'0'0'15012,"-1"10"-13571,-6 57-957,-1 13 1311,2 145-1,7-203-1598,1 0-1,1 0 0,1 0 1,0 0-1,2-1 0,0 1 1,2-1-1,0-1 0,2 0 0,0 0 1,21 31-1,-26-48-512,-8-14-488,-13-18-1399,-135-134-4057,37 45 8994,113 117-2664,0 1 0,0-1 0,0 0 0,0 0 0,1 0 0,-1 0 0,0 0 0,0 0 0,1 0 0,-1 0 1,0 0-1,1 0 0,-1 0 0,1 0 0,0 0 0,-1-1 0,1 1 0,0 0 0,0 0 0,-1 0 0,1-1 1,0 1-1,0 0 0,1 0 0,-1 0 0,0-1 0,0 1 0,0 0 0,1 0 0,-1 0 0,1 0 0,-1-1 1,1 1-1,-1 0 0,1 0 0,0 0 0,-1 0 0,1 0 0,0 0 0,0 0 0,0 1 0,0-1 0,0 0 1,0 0-1,0 1 0,1-2 0,7-2 493,0 0 1,-1 1-1,2 0 1,-1 0 0,10-1-1,-5 1-330,224-48-750,-204 40-3064,-7-4-4490</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3.204"/>
    </inkml:context>
    <inkml:brush xml:id="br0">
      <inkml:brushProperty name="width" value="0.025" units="cm"/>
      <inkml:brushProperty name="height" value="0.025" units="cm"/>
    </inkml:brush>
  </inkml:definitions>
  <inkml:trace contextRef="#ctx0" brushRef="#br0">296 0 19891,'0'0'10282,"-11"5"-8889,-7 4-1284,0 1 0,1 1 0,1 0 1,0 2-1,0 0 0,2 0 0,-1 2 0,2-1 1,0 2-1,-17 26 0,28-40-109,1 0 0,0 0 0,0 1 0,0-1 0,0 0 0,0 1 0,0-1 0,1 1 0,-1-1 0,1 1 0,0-1 0,-1 1 0,2 4 0,-1-6 0,0 0 0,1 0 0,-1 0 0,1 0 0,0-1 0,-1 1 0,1 0 0,0 0 0,0 0 0,-1 0 0,1-1 0,0 1 0,0 0 0,0-1 0,0 1 0,0-1 0,0 1 0,0-1 0,0 1 0,0-1 0,0 0 0,0 1 0,0-1 0,0 0 0,1 0 0,-1 0 0,0 0 0,0 0 0,0 0 0,2 0 0,135-6-59,-86 2 35,66 3 0,-118 1 25,1 0 1,0 0-1,-1 0 0,1 0 0,-1 0 1,1 0-1,-1 1 0,1-1 0,-1 0 1,1 0-1,-1 1 0,1-1 0,-1 0 1,1 1-1,-1-1 0,1 0 0,-1 1 1,0-1-1,1 0 0,-1 1 0,0-1 1,1 1-1,-1-1 0,0 1 0,1-1 0,-1 1 1,0-1-1,0 1 0,0-1 0,1 1 1,-1 0-1,0-1 0,0 1 0,0-1 1,0 1-1,0-1 0,0 1 0,0-1 1,0 1-1,0 0 0,-1-1 0,1 1 1,0-1-1,0 1 0,0-1 0,-1 1 1,1-1-1,0 1 0,-1-1 0,1 1 0,0-1 1,-1 1-1,1-1 0,0 0 0,-1 1 1,-22 27 35,-9-7-37,-2-1 0,0-1 0,-1-2 0,-1-2 0,-1-1 0,0-1 0,-56 10 0,90-22 1,-49 6 31,51-7-33,0 0-1,0 0 0,0 0 1,0 0-1,1 0 0,-1-1 1,0 1-1,0 0 0,0 0 1,1-1-1,-1 1 0,0 0 1,0-1-1,1 1 0,-1-1 1,0 1-1,1-1 0,-1 1 1,1-1-1,-1 1 1,0-2-1,1 1-4,-1 0 0,1 0 0,0 0 0,0 0 0,0 0 0,0-1 0,0 1 0,1 0 1,-1 0-1,0 0 0,0 0 0,1 0 0,-1 0 0,1 0 0,-1 0 0,1 0 0,-1 0 0,1 0 0,0 0 0,-1 0 0,2 0 1,21-25-2056,6-5-5706</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7.201"/>
    </inkml:context>
    <inkml:brush xml:id="br0">
      <inkml:brushProperty name="width" value="0.025" units="cm"/>
      <inkml:brushProperty name="height" value="0.025" units="cm"/>
    </inkml:brush>
  </inkml:definitions>
  <inkml:trace contextRef="#ctx0" brushRef="#br0">0 159 11403,'0'0'16207,"14"-5"-15129,140-58 421,-15 4-2646,-48 28-5258,-97 33-621,-11 8 1571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8.852"/>
    </inkml:context>
    <inkml:brush xml:id="br0">
      <inkml:brushProperty name="width" value="0.025" units="cm"/>
      <inkml:brushProperty name="height" value="0.025" units="cm"/>
    </inkml:brush>
  </inkml:definitions>
  <inkml:trace contextRef="#ctx0" brushRef="#br0">157 1 4164,'0'0'9545,"-1"10"-6983,-5 61-242,-6 138 2899,13-176-5736,1 0 1,8 43 0,-6-63 851,1 13-7268,-7-23 3359,-5-14 2258,-7-10 2517,-31-39 0,-17-23 5119,57 76-5777,2 0-1,-1 0 0,1 0 0,0 0 0,0 0 0,1-1 0,0 1 0,1-1 1,-1 1-1,1-12 0,1 18-471,0-1 0,1 0 0,-1 1 0,0-1 0,1 1 0,0-1 0,-1 1 0,1-1-1,0 1 1,0-1 0,0 1 0,0 0 0,0-1 0,0 1 0,0 0 0,0 0 0,1 0 0,-1 0 0,0 0 0,1 0 0,-1 0 0,1 1 0,-1-1 0,1 0 0,-1 1 0,1-1 0,-1 1 0,1 0 0,0-1 0,-1 1 0,4 0 0,62-3 137,-52 4-189,59 4-1858,-19 0-3134,-7-4-3232</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8:47.542"/>
    </inkml:context>
    <inkml:brush xml:id="br0">
      <inkml:brushProperty name="width" value="0.025" units="cm"/>
      <inkml:brushProperty name="height" value="0.025" units="cm"/>
    </inkml:brush>
  </inkml:definitions>
  <inkml:trace contextRef="#ctx0" brushRef="#br0">1 232 18257,'0'0'4805,"80"-18"-1794,-29-6-609,5-6-929,6-2-736,-5-3-609,-4 4-96,-11 6-1089,-12 3-3043,-10 7-4644</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5.651"/>
    </inkml:context>
    <inkml:brush xml:id="br0">
      <inkml:brushProperty name="width" value="0.025" units="cm"/>
      <inkml:brushProperty name="height" value="0.025" units="cm"/>
    </inkml:brush>
  </inkml:definitions>
  <inkml:trace contextRef="#ctx0" brushRef="#br0">0 1 6822,'0'0'19966,"1"11"-17991,0 33-519,7 102 603,-6-125-2057,1 0-1,1-1 0,1 1 1,1-1-1,9 19 1,-11-31 553,2 0-4219,-2-7-2041,-3-10 137,-3-9-998</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5.979"/>
    </inkml:context>
    <inkml:brush xml:id="br0">
      <inkml:brushProperty name="width" value="0.025" units="cm"/>
      <inkml:brushProperty name="height" value="0.025" units="cm"/>
    </inkml:brush>
  </inkml:definitions>
  <inkml:trace contextRef="#ctx0" brushRef="#br0">0 175 16143,'0'0'15119,"72"-61"-13966,-23 42-801,5 0-352,-1-4 0,-2 3 0,-6 5 0,-8 3-609,-10 7-1921,-9 5-1794,-11 0-1698</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6.446"/>
    </inkml:context>
    <inkml:brush xml:id="br0">
      <inkml:brushProperty name="width" value="0.025" units="cm"/>
      <inkml:brushProperty name="height" value="0.025" units="cm"/>
    </inkml:brush>
  </inkml:definitions>
  <inkml:trace contextRef="#ctx0" brushRef="#br0">0 102 16432,'0'0'13100,"48"-8"-11531,-16-7-544,1-3-384,2-2-641,2 4 0,-7 3 0,-4 4-833,-4 6-1217,-3 3-1505,-6 0-1378,-5 0-3939</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6.787"/>
    </inkml:context>
    <inkml:brush xml:id="br0">
      <inkml:brushProperty name="width" value="0.025" units="cm"/>
      <inkml:brushProperty name="height" value="0.025" units="cm"/>
    </inkml:brush>
  </inkml:definitions>
  <inkml:trace contextRef="#ctx0" brushRef="#br0">0 0 21140,'0'0'6054,"19"62"-4965,-12-39-353,0 3-575,0-2-97,-1 0-32,0-1 0,0-5-128,1-6-929,0-5-1121,0-7-993,-1-1-1474,-1-17-4740</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7.133"/>
    </inkml:context>
    <inkml:brush xml:id="br0">
      <inkml:brushProperty name="width" value="0.025" units="cm"/>
      <inkml:brushProperty name="height" value="0.025" units="cm"/>
    </inkml:brush>
  </inkml:definitions>
  <inkml:trace contextRef="#ctx0" brushRef="#br0">21 1 19667,'0'0'9320,"-21"62"-9127,33-41-193,1 0-1346,2-4-1376,2-2-1378,-1-3-2659</inkml:trace>
  <inkml:trace contextRef="#ctx0" brushRef="#br0" timeOffset="1">394 110 21620,'0'0'3460,"-36"72"-481,19-32-930,1 4-1120,-2 0-448,1 0-353,1-8-64,0 0 0,3-6-128,4-7-384,0-9-289,3-6-769,-3-8-1472,4 0-1090,-2-21-2755</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7.508"/>
    </inkml:context>
    <inkml:brush xml:id="br0">
      <inkml:brushProperty name="width" value="0.025" units="cm"/>
      <inkml:brushProperty name="height" value="0.025" units="cm"/>
    </inkml:brush>
  </inkml:definitions>
  <inkml:trace contextRef="#ctx0" brushRef="#br0">1 0 20307,'0'0'8232,"61"66"-7559,-38-48-545,3-2-32,2-3-352,-2 0-1506,0-6-1601,-2-4-1634,-3-3-5285</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7.851"/>
    </inkml:context>
    <inkml:brush xml:id="br0">
      <inkml:brushProperty name="width" value="0.025" units="cm"/>
      <inkml:brushProperty name="height" value="0.025" units="cm"/>
    </inkml:brush>
  </inkml:definitions>
  <inkml:trace contextRef="#ctx0" brushRef="#br0">34 84 12684,'0'0'14953,"10"3"-14820,-1 0-102,1-1-1,-1 0 0,0 0 0,1-1 1,-1 0-1,19-2 0,-25 1 2,0 0 0,-1 0 1,1-1-1,-1 1 0,1-1 0,-1 0 0,1 0 0,-1 0 0,1 0 0,-1 0 0,0 0 0,1-1 0,-1 1 0,0-1 0,0 1 0,0-1 1,0 0-1,-1 0 0,1 0 0,0 0 0,-1 0 0,1 0 0,-1-1 0,0 1 0,0 0 0,0-1 0,0 1 0,0-1 0,0 1 0,-1-1 1,1 1-1,-1-1 0,1 0 0,-1 1 0,-1-6 0,1 7 30,0-1 0,-1 0 0,1 1 0,-1-1 0,0 1 0,1-1 0,-1 1 0,0 0 0,0-1 0,0 1 0,0 0 0,0-1 0,0 1 0,0 0 0,-1 0 0,1 0 0,0 0 0,-1 0 0,1 0 0,-1 1 0,1-1 0,-1 0 0,1 1 0,-1-1 0,1 1 0,-1-1-1,1 1 1,-1 0 0,0 0 0,1-1 0,-1 1 0,0 0 0,1 1 0,-4-1 0,0 0 75,-1 0 0,0 1 0,1-1 0,-1 1 0,1 0 0,-1 1 0,1-1 0,0 1 0,-10 4 0,9-1-132,0 0-1,0 1 1,0-1-1,0 1 1,1 0-1,0 1 1,0-1 0,1 1-1,0 0 1,0 0-1,0 1 1,1-1-1,0 1 1,1 0-1,0 0 1,0-1-1,0 1 1,1 0-1,0 13 1,1-19-8,0-1 0,1 1 0,-1 0 0,1-1 0,-1 1 0,1 0 0,0-1 0,0 1 0,0-1 0,0 1 0,0-1 0,0 0-1,0 1 1,0-1 0,0 0 0,1 0 0,-1 0 0,0 0 0,1 0 0,-1 0 0,1 0 0,-1 0 0,1 0 0,0-1 0,-1 1 0,1-1 0,0 1 0,-1-1 0,1 0 0,0 1 0,-1-1 0,1 0 0,0 0 0,0 0 0,1-1 0,8 1-234,0 0 1,1-1-1,-1 0 1,15-4-1,-6-1-2289,0-1-1,-1-1 1,26-14 0,11-10-7121</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8.210"/>
    </inkml:context>
    <inkml:brush xml:id="br0">
      <inkml:brushProperty name="width" value="0.025" units="cm"/>
      <inkml:brushProperty name="height" value="0.025" units="cm"/>
    </inkml:brush>
  </inkml:definitions>
  <inkml:trace contextRef="#ctx0" brushRef="#br0">160 170 15791,'-11'5'6267,"1"1"-5680,-1 0 1,1 0-1,0 1 0,0 0 0,1 1 1,0 0-1,0 0 0,1 1 0,0 0 0,1 1 1,0 0-1,0 0 0,1 0 0,1 1 1,-1 0-1,2 0 0,-4 12 0,7-20-580,0 0 1,0 1-1,0-1 0,1 0 0,0 0 1,0 1-1,0-1 0,0 0 0,0 1 0,0-1 1,1 0-1,0 0 0,-1 1 0,1-1 1,1 0-1,-1 0 0,0 0 0,1 0 1,-1 0-1,1-1 0,0 1 0,0 0 0,2 2 1,-1-3-10,0-1 1,1 1-1,-1 0 0,0-1 1,0 0-1,1 0 1,-1 0-1,1 0 0,-1 0 1,1-1-1,-1 0 1,1 1-1,-1-1 1,1-1-1,-1 1 0,1 0 1,-1-1-1,1 0 1,-1 0-1,1 0 1,5-3-1,2-1 2,0 0 0,0-1 0,-1-1 0,0 0 0,0 0 0,0-1 0,-1 0 0,-1-1 0,1 1 0,-1-2 0,-1 1 0,0-1 0,0-1 0,-1 1 0,0-1 0,-1 0 0,5-12 0,1-8 0,0-1 0,-2 0 0,-2 0 0,0 0 0,1-37 0,-6 46 0,-2 23 0,0 0 0,0 0 0,1-1 0,-1 1 0,0 0 0,0 0 0,0-1 0,0 1 0,0 0 0,0-1 0,0 1 0,1 0 0,-1 0 0,0-1 0,0 1 0,0 0 0,0-1 0,0 1 0,0 0 0,0 0 0,-1-1 0,1 1 0,0 0 0,0-1 0,0 1 0,0 0 0,0 0 0,0-1 0,0 1 0,-1 0 0,1 0 0,0-1 0,0 1 0,0 0 0,-1 0 0,1 0 0,0-1 0,0 1 0,-1 0 0,1 0 0,0 0 0,0 0 0,-1-1 0,1 1 0,-5 6 0,5-6 0,-8 12 0,2 0 0,-1 1 0,1 0 0,1 0 0,1 0 0,0 1 0,0-1 0,1 1 0,1 0 0,0 0 0,1 0 0,1 0 0,0 0 0,1 0 0,4 22 0,-4-32-55,1 0 0,-1-1 0,1 1-1,0-1 1,0 1 0,1-1 0,-1 0 0,0 0 0,1 0 0,0 0-1,0 0 1,0-1 0,0 0 0,0 1 0,1-1 0,-1 0 0,0 0 0,6 1-1,0 1-751,0-2-1,-1 1 1,1-1 0,0-1-1,0 0 1,18 1-1,1-2-10909</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8.786"/>
    </inkml:context>
    <inkml:brush xml:id="br0">
      <inkml:brushProperty name="width" value="0.025" units="cm"/>
      <inkml:brushProperty name="height" value="0.025" units="cm"/>
    </inkml:brush>
  </inkml:definitions>
  <inkml:trace contextRef="#ctx0" brushRef="#br0">219 15 8552,'0'0'17643,"-10"-4"-16121,7 2-1456,-1 1-1,1-1 1,-1 1 0,0 0-1,0 0 1,0 0 0,1 1 0,-1-1-1,0 1 1,0 0 0,0 0-1,0 0 1,0 1 0,1-1-1,-1 1 1,0 0 0,0 0 0,1 0-1,-1 1 1,0 0 0,1-1-1,0 1 1,-1 0 0,1 0-1,-6 6 1,-3 2 169,0 1-1,0 1 1,1 0-1,1 1 1,-11 17-1,17-25-141,0 1 0,1 0-1,0 0 1,0 0-1,1 1 1,-1-1-1,1 0 1,1 1-1,-1 0 1,1-1 0,0 1-1,1 0 1,0 0-1,0-1 1,1 10-1,0-14-103,0 0-1,0 0 0,0 0 1,0 0-1,0 0 0,0 0 1,1 0-1,-1 0 0,1-1 1,-1 1-1,1-1 0,0 1 1,-1-1-1,1 1 0,0-1 1,0 0-1,0 0 0,0 0 1,0 0-1,0 0 0,0-1 1,1 1-1,-1-1 0,0 1 1,0-1-1,3 0 0,63 2-1875,-63-2 1618,8-1-1047,-1 0 1,1-1-1,-1-1 0,1 0 1,-1 0-1,14-7 1,21-13-8748</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09.414"/>
    </inkml:context>
    <inkml:brush xml:id="br0">
      <inkml:brushProperty name="width" value="0.025" units="cm"/>
      <inkml:brushProperty name="height" value="0.025" units="cm"/>
    </inkml:brush>
  </inkml:definitions>
  <inkml:trace contextRef="#ctx0" brushRef="#br0">242 17 21076,'0'0'2920,"-9"-3"176,5 0-2951,-1 1-1,0 0 1,0 1 0,0-1-1,0 1 1,0 0-1,0 0 1,0 1 0,0-1-1,0 1 1,0 0-1,-1 1 1,1-1-1,0 1 1,0 0 0,0 0-1,0 1 1,0-1-1,1 1 1,-1 0 0,0 0-1,1 1 1,-7 4-1,5-2-91,-1 1 0,1 0 0,0 0-1,0 1 1,-5 7 0,10-11-45,-1-1 1,1 0-1,-1 1 1,1-1-1,0 1 1,0 0-1,0-1 0,0 1 1,0 0-1,1-1 1,-1 1-1,1 0 1,0 0-1,0 0 1,0-1-1,0 1 1,0 0-1,1 0 1,0 4-1,0-5-2,0-1 0,1 1 1,-1-1-1,0 1 0,0-1 0,1 1 0,-1-1 1,1 0-1,-1 0 0,1 0 0,0 0 0,-1 0 1,1 0-1,0 0 0,0-1 0,0 1 0,-1 0 1,1-1-1,0 0 0,0 1 0,2-1 0,47 3 26,-41-3-61,32-2-402,-30 1 219,-1 0 0,1 0 0,-1 1 0,1 1 0,-1 0 0,0 1 0,1 0 1,19 6-1,-30-8 215,-1 0 0,1 1 1,0-1-1,-1 1 0,1-1 1,-1 0-1,1 1 0,-1-1 1,1 1-1,-1-1 0,1 1 1,-1-1-1,0 1 0,1-1 1,-1 1-1,0 0 1,1-1-1,-1 1 0,0 0 1,0-1-1,1 1 0,-1 0 1,0-1-1,0 1 0,0 0 1,0-1-1,0 1 0,0 0 1,0-1-1,0 1 0,0 0 1,0-1-1,-1 1 0,1 0 1,0-1-1,0 1 0,-1 0 1,1-1-1,0 1 1,-1-1-1,1 1 0,-1-1 1,1 1-1,0-1 0,-1 1 1,1-1-1,-1 1 0,0-1 1,1 1-1,-1-1 0,1 0 1,-1 1-1,1-1 0,-2 1 1,-34 19 1013,9-6-730,-1-2 0,-1-1 0,0-1 0,0-2-1,-1-1 1,0-1 0,-35 2 0,53-13-4645,10-4-1576,2-11-9745</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9.175"/>
    </inkml:context>
    <inkml:brush xml:id="br0">
      <inkml:brushProperty name="width" value="0.025" units="cm"/>
      <inkml:brushProperty name="height" value="0.025" units="cm"/>
    </inkml:brush>
  </inkml:definitions>
  <inkml:trace contextRef="#ctx0" brushRef="#br0">110 99 12236,'0'0'18481,"-9"-2"-17787,6 1-663,1 1-1,-1-1 1,0 1 0,1 0-1,-1-1 1,0 1 0,0 1-1,1-1 1,-1 0 0,0 1-1,1-1 1,-1 1 0,1 0-1,-1 0 1,1 0 0,-1 0-1,1 0 1,-5 3 0,3 0-2,0 0-1,1 0 1,-1 0 0,1 0 0,0 0 0,0 1 0,0 0 0,1-1-1,-1 1 1,1 0 0,-1 7 0,1-8-10,0 0-1,1 1 1,0-1 0,0 1-1,0-1 1,0 1 0,1-1-1,0 1 1,0-1 0,0 1-1,0 0 1,1-1 0,1 8 0,-1-10-14,0 0 1,0 0 0,1 0 0,-1-1 0,0 1 0,1 0 0,-1 0 0,1-1 0,0 1 0,0-1 0,-1 1-1,1-1 1,0 0 0,0 0 0,0 0 0,0 0 0,1 0 0,-1 0 0,0-1 0,0 1 0,1-1 0,-1 1-1,0-1 1,0 0 0,1 0 0,-1 0 0,4 0 0,2-1-6,-1 0 0,1 0 0,-1-1 0,1 1 0,-1-2 0,0 1 0,0-1 0,0 0 0,0 0 0,0-1 0,-1 0 0,1 0 0,-1-1 0,0 0 0,-1 0 0,1 0 0,-1-1 0,5-6 0,-4 5 0,-1 0 0,0-1 0,0 0 0,0 0 0,-1 0 0,0-1 0,-1 1 0,0-1 0,0 0 0,-1 0 0,0 0 0,0 0 0,-1 0 0,0-15 0,-2 21-194,0 1-1,1-1 1,-1 0 0,-1 1-1,1-1 1,0 0 0,-1 1-1,1 0 1,-1-1 0,0 1-1,0 0 1,0 0 0,0 0-1,0 0 1,0 0 0,-1 1-1,1-1 1,0 1 0,-1-1-1,1 1 1,-1 0 0,0 0-1,1 0 1,-1 0 0,-5-1-1,7 2 26,-1-1 0,1 1 0,-1-1-1,1 1 1,-1 0 0,1-1 0,-1 1 0,1 0 0,-1 0-1,1 0 1,-1 0 0,1 0 0,-1 0 0,1 1 0,-1-1-1,1 0 1,-1 1 0,1 0 0,-1-1 0,1 1-1,0-1 1,-1 1 0,1 0 0,0 0 0,0 0 0,0 0-1,-1 0 1,1 0 0,0 0 0,0 0 0,0 1-1,1-1 1,-1 0 0,0 0 0,0 1 0,1-1 0,-1 1-1,1-1 1,-1 1 0,1-1 0,0 0 0,-1 1-1,1 0 1,0-1 0,0 1 0,0 1 0,1 4-6398</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9.547"/>
    </inkml:context>
    <inkml:brush xml:id="br0">
      <inkml:brushProperty name="width" value="0.025" units="cm"/>
      <inkml:brushProperty name="height" value="0.025" units="cm"/>
    </inkml:brush>
  </inkml:definitions>
  <inkml:trace contextRef="#ctx0" brushRef="#br0">101 0 4837,'0'0'19180,"-10"6"-17263,1-1-1654,0 1 0,1 0 0,0 0 0,0 1 0,-8 8-1,13-12-126,0 1 0,0 0-1,0 0 1,0 1 0,0-1-1,1 0 1,0 1-1,0 0 1,0-1 0,0 1-1,1 0 1,0 0 0,0 0-1,0 0 1,0 6-1,2-10-125,-1 0 0,1 0-1,0 0 1,-1 0-1,1-1 1,-1 1 0,1 0-1,0 0 1,0-1-1,0 1 1,-1-1 0,1 1-1,0 0 1,0-1-1,0 0 1,0 1 0,0-1-1,0 0 1,0 1-1,0-1 1,0 0-1,0 0 1,0 0 0,0 0-1,0 0 1,0 0-1,0 0 1,2 0 0,39-1 70,-35 0-49,81-7-15,51-1-694,-138 9 693,-1 0-1,1-1 1,-1 1-1,1 0 1,-1 0-1,1 0 1,-1 0-1,1 0 0,0 0 1,-1 0-1,1 0 1,-1 1-1,1-1 1,-1 0-1,1 0 1,-1 0-1,1 0 1,-1 1-1,1-1 1,-1 0-1,1 1 1,-1-1-1,1 0 1,-1 1-1,0-1 1,1 0-1,-1 1 1,0-1-1,1 1 0,-1-1 1,0 1-1,1-1 1,-1 1-1,0-1 1,0 1-1,0-1 1,0 1-1,1-1 1,-1 1-1,0-1 1,0 1-1,0-1 1,0 1-1,0-1 1,0 1-1,0 0 1,0-1-1,0 1 1,-1-1-1,1 1 1,0-1-1,0 1 0,0-1 1,-1 1-1,1-1 1,0 1-1,-1-1 1,1 1-1,0-1 1,-1 0-1,1 1 1,-26 28 1468,11-19-1434,-1-1-1,-1 0 1,1-1-1,-1-1 1,0-1-1,-1 0 1,0-1-1,1-1 1,-2-1-1,-17 2 1,35-5-157,1-1-1,0 1 1,-1 0-1,1 0 1,-1 0 0,1 0-1,0 0 1,-1 0-1,1 0 1,0-1 0,-1 1-1,1 0 1,0 0-1,-1-1 1,1 1 0,0 0-1,0 0 1,-1-1-1,1 1 1,0 0 0,0-1-1,-1 1 1,1 0 0,0-1-1,0 1 1,0 0-1,0-1 1,0 1 0,-1 0-1,1-1 1,0 1-1,0-1 1,0 1 0,0 0-1,0-1 1,0 1-1,0 0 1,0-1 0,0 1-1,1-1 1,-1 1-1,0 0 1,0-1 0,0 1-1,0-1 1,7-18-3661,11-10-2103,6-9-2792</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09.892"/>
    </inkml:context>
    <inkml:brush xml:id="br0">
      <inkml:brushProperty name="width" value="0.025" units="cm"/>
      <inkml:brushProperty name="height" value="0.025" units="cm"/>
    </inkml:brush>
  </inkml:definitions>
  <inkml:trace contextRef="#ctx0" brushRef="#br0">35 1 18353,'0'0'9796,"-1"8"-8200,-5 31-778,2 0-1,1 0 0,6 76 0,-1-92-1054,1-1 0,1 0 0,0 0 1,2 0-1,1 0 0,1-1 0,0 0 0,20 33 1,-30-75-4123,-1-15 4111,-10-1 211,-25-49 1,1 0 71,36 85-110,1 0 0,0 0-1,0 0 1,0 0 0,0 0 0,0 1 0,0-1-1,1 0 1,-1 0 0,0 0 0,0 0-1,1 0 1,-1 0 0,1 0 0,-1 0 0,0 1-1,1-1 1,0 0 0,-1 0 0,1 1-1,-1-1 1,1 0 0,0 1 0,0-1-1,-1 0 1,1 1 0,0-1 0,0 1 0,0-1-1,-1 1 1,1 0 0,0-1 0,0 1-1,0 0 1,0 0 0,0-1 0,0 1-1,0 0 1,0 0 0,0 0 0,1 0 0,56-5-5350,-38 4 2019,10-4-1612,0 0-657</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0.237"/>
    </inkml:context>
    <inkml:brush xml:id="br0">
      <inkml:brushProperty name="width" value="0.025" units="cm"/>
      <inkml:brushProperty name="height" value="0.025" units="cm"/>
    </inkml:brush>
  </inkml:definitions>
  <inkml:trace contextRef="#ctx0" brushRef="#br0">10 4 4388,'0'0'24188,"5"-3"-23937,-10 22-211,3-13-15,0 1-1,0-1 1,1 1 0,0-1 0,0 13 0,1-17-40,0 1 0,1 0 0,-1-1 0,1 1 0,0-1 0,0 1 0,0-1 0,0 0 0,0 1 0,0-1 0,1 0 0,-1 0 0,1 0-1,-1 0 1,1 0 0,0 0 0,0 0 0,0-1 0,4 4 0,11 5-287,1 0-1,0 0 0,20 6 1,41 21 178,-78-36 173,-1-1 0,1 0 0,0 1 0,0-1 0,0 1 0,0-1 0,-1 1 0,1-1 0,0 1 1,-1-1-1,1 1 0,0 0 0,-1-1 0,1 1 0,-1 0 0,1 0 0,-1-1 0,1 1 0,-1 0 0,0 0 1,1 0-1,-1 0 0,0 0 0,0 0 0,1-1 0,-1 1 0,0 0 0,0 0 0,0 0 0,0 0 1,-1 2-1,0-1 38,0-1 0,0 1 0,0 0 0,-1-1 0,1 1 0,-1-1 0,1 0 0,-1 1 0,0-1 0,1 0 0,-1 0 0,0 0 0,-3 1 0,-7 4 79,-2-1 0,1-1 0,-16 4 1,-16-3-2115,16-7-7646,12-5-9507</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0.700"/>
    </inkml:context>
    <inkml:brush xml:id="br0">
      <inkml:brushProperty name="width" value="0.025" units="cm"/>
      <inkml:brushProperty name="height" value="0.025" units="cm"/>
    </inkml:brush>
  </inkml:definitions>
  <inkml:trace contextRef="#ctx0" brushRef="#br0">21 1 11211,'0'0'18065,"-20"74"-17168,20-36-513,0 4-224,12-1-64,1-3-32,1-4-160,0-6-544,-3-5-642,-3-8-1120,-4-7-577</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1.073"/>
    </inkml:context>
    <inkml:brush xml:id="br0">
      <inkml:brushProperty name="width" value="0.025" units="cm"/>
      <inkml:brushProperty name="height" value="0.025" units="cm"/>
    </inkml:brush>
  </inkml:definitions>
  <inkml:trace contextRef="#ctx0" brushRef="#br0">0 35 15086,'0'0'8296,"72"-13"-7271,-31 11-673,4 2-223,7-1-65,-3 1-321,1-5-2113,-8 0-3107,-6-3-7463</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1.417"/>
    </inkml:context>
    <inkml:brush xml:id="br0">
      <inkml:brushProperty name="width" value="0.025" units="cm"/>
      <inkml:brushProperty name="height" value="0.025" units="cm"/>
    </inkml:brush>
  </inkml:definitions>
  <inkml:trace contextRef="#ctx0" brushRef="#br0">5 58 19218,'0'0'2349,"-1"9"-347,-1 11-1181,1 0-1,1-1 1,0 1 0,5 24 0,-3-34-614,0 0-1,1 0 1,0 0 0,0 0 0,1-1 0,0 1 0,1-1 0,0 0 0,1 0-1,12 15 1,-17-22-169,1 0 0,-1 0 0,1 0 0,0 0 0,0 0-1,0 0 1,0-1 0,0 1 0,1 0 0,-1-1 0,0 0-1,1 0 1,-1 1 0,1-1 0,-1-1 0,1 1 0,-1 0-1,1-1 1,0 1 0,-1-1 0,1 0 0,0 0 0,-1 0-1,1 0 1,0 0 0,0-1 0,-1 1 0,1-1 0,-1 0-1,1 1 1,-1-1 0,1-1 0,-1 1 0,1 0 0,-1 0-1,0-1 1,0 0 0,1 1 0,1-3 0,1-2 62,0 1 1,0-1-1,0-1 0,-1 1 1,1-1-1,-2 1 1,1-1-1,-1 0 0,0-1 1,0 1-1,-1 0 1,2-13-1,-2 5-100,0 1 0,-1-1 0,-1 0 0,0 1 0,-5-28 0,4 36 0,-1-1 0,1 1 0,-1 0 0,0 0 0,-1 0 0,0 0 0,0 0 0,0 1 0,0-1 0,-1 1 0,0 0 0,0 0 0,-1 0 0,1 1 0,-9-8 0,11 11 0,1 0 0,-1 0 0,1 0 0,-1 0 0,0 1 0,1-1 0,-1 0 0,0 1 0,0-1 0,1 1 0,-1-1 0,0 1 0,0 0 0,0 0 0,1 0 0,-1 0 0,0 0 0,0 0 0,-2 1 0,3-1 0,0 1 0,0-1 0,0 1 0,1-1 0,-1 1 0,0 0 0,0 0 0,0-1 0,0 1 0,1 0 0,-1 0 0,0 0 0,1 0 0,-1 0 0,1 0 0,-1 0 0,1 0 0,-1 0 0,1 0 0,0 0 0,0 0 0,-1 0 0,1 0 0,0 1 0,0-1 0,0 0 0,0 0 0,0 0 0,0 0 0,1 2 0,-1-2-106,1 0 0,-1 0 0,1 0 0,-1 0 0,1 0 0,0 0 0,-1 0 0,1 0 0,0 0 0,0 0 0,0 0 0,0-1 0,0 1 0,0 0 0,-1 0 0,2-1 0,-1 1 0,0-1 0,0 1 0,0-1 0,0 0 0,0 1 0,0-1 0,0 0 0,0 0 0,1 0 0,-1 0 0,2 0 0,42 1-6026,-33-1 4079,18 0-4817</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1.884"/>
    </inkml:context>
    <inkml:brush xml:id="br0">
      <inkml:brushProperty name="width" value="0.025" units="cm"/>
      <inkml:brushProperty name="height" value="0.025" units="cm"/>
    </inkml:brush>
  </inkml:definitions>
  <inkml:trace contextRef="#ctx0" brushRef="#br0">180 138 21845,'-8'0'3021,"1"0"-2555,0 0-1,0 0 1,0 1-1,0-1 0,0 2 1,0-1-1,0 1 1,0 0-1,1 0 1,-1 1-1,1 0 0,0 0 1,0 1-1,0-1 1,-11 10-1,12-9-438,0 1 0,1-1-1,-1 1 1,1 0 0,0 1-1,1-1 1,-1 1 0,1-1-1,0 1 1,0 0 0,1 0 0,0 1-1,0-1 1,0 0 0,1 1-1,-1 8 1,2-14-27,0 0 0,1 0 0,-1 0 0,1 0 0,-1-1 0,0 1 0,1 0 0,-1 0 0,1-1 0,0 1 0,-1 0 0,1-1 0,0 1 0,-1-1 0,1 1 0,0-1 0,0 1 0,-1-1 0,1 1 0,0-1 0,0 0 0,0 0 0,0 1 0,-1-1 0,1 0 0,0 0 0,0 0 0,0 0 0,0 0 0,0 0 0,0 0 0,-1 0 0,1 0 0,2-1 0,34-4 0,-21-1 0,0 0 0,-1-1 0,29-18 0,-33 18 0,0 0 0,1 1 0,0 0 0,0 1 0,0 0 0,1 1 0,23-5 0,-36 9 0,1 0 0,0 0 0,-1 0 0,1 0 0,0 0 0,0 0 0,-1 1 0,1-1 0,-1 0 0,1 1 0,0-1 0,-1 0 0,1 1 0,-1-1 0,1 0 0,0 1 0,-1-1 0,1 1 0,-1-1 0,0 1 0,1 0 0,-1-1 0,1 1 0,-1-1 0,0 1 0,1 0 0,-1-1 0,0 1 0,0 0 0,0-1 0,0 1 0,1 0 0,-1-1 0,0 1 0,0 0 0,0 1 0,-1 38 0,2-7 0,-1-33 0,0 0 0,0 0 0,1 0 0,-1 1 0,0-1 0,1 0 0,-1 0 0,0 0 0,1 0 0,-1 1 0,0-1 0,1 0 0,-1 0 0,0 0 0,1 0 0,-1 0 0,0 0 0,1 0 0,-1 0 0,0 0 0,1 0 0,-1 0 0,0 0 0,1-1 0,-1 1 0,0 0 0,0 0 0,1 0 0,-1 0 0,0 0 0,1-1 0,-1 1 0,0 0 0,0 0 0,1 0 0,-1-1 0,0 1 0,0 0 0,1 0 0,-1-1 0,0 1 0,0 0 0,0-1 0,0 1 0,0 0 0,1-1 0,-1 1 0,0 0 0,0-1 0,10-15 0,-5 2 0,-1-1 0,0 1 0,-1-1 0,-1 0 0,0 0 0,-1-1 0,-1 1 0,-1 0 0,0 0 0,-6-29 0,-2 27 0,3 26 0,6-7 0,0 1 0,-1-1 0,1 1 0,0-1 0,0 1 0,1 0 0,-1-1 0,0 1 0,1-1 0,0 1 0,-1-1 0,1 0 0,0 1 0,0-1 0,2 4 0,-1-4 0,1 1 0,-1 0 0,1-1 0,-1 0 0,1 1 0,0-1 0,0 0 0,0 0 0,0-1 0,0 1 0,0-1 0,0 1 0,1-1 0,-1 0 0,0 0 0,1-1 0,-1 1 0,1-1 0,-1 1 0,1-1 0,-1 0 0,1-1 0,-1 1 0,1 0 0,-1-1 0,0 0 0,1 0 0,5-2 0,-2 0 0,0-1 0,0 0 0,-1 0 0,1 0 0,-1-1 0,0 1 0,0-2 0,-1 1 0,1-1 0,-1 1 0,-1-1 0,5-7 0,10-30 0,-10 22 0,-14 47 0,-1-6 0,1-1 0,2 1 0,0 0 0,0 1 0,2-1 0,1 0 0,3 32 0,-3-51-115,0 0 0,0 0 1,0 0-1,1 1 0,-1-1 0,0 0 1,1 0-1,-1 0 0,1 0 0,0 0 0,-1 1 1,1-1-1,0 0 0,-1 0 0,1-1 1,0 1-1,0 0 0,0 0 0,0 0 0,0 0 1,0-1-1,0 1 0,0-1 0,0 1 1,0 0-1,0-1 0,1 0 0,-1 1 1,0-1-1,0 0 0,1 0 0,-1 1 0,0-1 1,0 0-1,2 0 0,-1-1-255,0 1 0,-1-1-1,1 1 1,0-1 0,-1 0-1,1 0 1,-1 0 0,1 1 0,-1-1-1,1-1 1,-1 1 0,0 0 0,1 0-1,-1 0 1,0-1 0,0 1 0,0-1-1,0 1 1,0-1 0,0 1-1,0-1 1,-1 1 0,1-1 0,0-1-1,5-26-11672</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2.243"/>
    </inkml:context>
    <inkml:brush xml:id="br0">
      <inkml:brushProperty name="width" value="0.025" units="cm"/>
      <inkml:brushProperty name="height" value="0.025" units="cm"/>
    </inkml:brush>
  </inkml:definitions>
  <inkml:trace contextRef="#ctx0" brushRef="#br0">1 0 15375,'0'0'8199,"9"52"-8839,6-32-1891,2 2-768,1-3-2594</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2.586"/>
    </inkml:context>
    <inkml:brush xml:id="br0">
      <inkml:brushProperty name="width" value="0.025" units="cm"/>
      <inkml:brushProperty name="height" value="0.025" units="cm"/>
    </inkml:brush>
  </inkml:definitions>
  <inkml:trace contextRef="#ctx0" brushRef="#br0">106 20 13485,'0'0'13170,"-9"2"-11596,4-1-1399,0 1 0,0-1-1,0 1 1,0 1 0,1-1-1,-1 1 1,1 0 0,-1 0-1,1 0 1,0 0 0,0 1-1,0-1 1,1 1 0,-1 0-1,1 1 1,0-1 0,0 0-1,0 1 1,1 0 0,0-1-1,0 1 1,0 0 0,0 0 0,-1 8-1,2-9-154,0 1-1,0 0 0,0-1 1,0 1-1,1 0 1,0 0-1,0 0 0,0-1 1,1 1-1,1 7 1,-2-11-21,0 0 0,1 0 0,-1 0-1,1 0 1,-1 0 0,1 0 0,0 0 0,-1 0 0,1-1 0,0 1 0,0 0 0,0 0 0,-1 0 0,1-1 0,0 1 0,0 0 0,0-1 0,0 1-1,2 0 1,-1-1 0,0 1-1,0-1 1,1 0-1,-1 0 1,0 0-1,0 0 1,1 0-1,-1 0 1,0-1-1,0 1 1,1-1-1,-1 1 1,3-2-1,1-1 2,-1-1 0,1 1 0,-1-1 0,0 0 0,0 0 0,0-1 0,0 1 0,-1-1 0,1 0 0,-1 0 0,-1-1 0,7-11 0,2-5 0,18-45 0,-15 34 0,-24 75 0,-1-1 0,9-31-1027,0 1 0,0-1-1,1 0 1,0 0 0,2 16 0,-2-24 735,1 0 0,-1-1 1,0 1-1,1 0 0,-1-1 1,1 1-1,0-1 0,-1 1 1,1-1-1,0 1 0,0-1 0,0 0 1,0 1-1,0-1 0,0 0 1,1 0-1,1 2 0,-1-2 104,-1-1 0,1 0 0,-1 1 0,1-1-1,0 0 1,-1 0 0,1 0 0,-1 0 0,1 0 0,0-1-1,-1 1 1,1 0 0,-1-1 0,1 1 0,-1-1 0,1 0-1,-1 1 1,0-1 0,1 0 0,-1 0 0,0 0 0,1 0-1,0-1 1,18-17-8513</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0.424"/>
    </inkml:context>
    <inkml:brush xml:id="br0">
      <inkml:brushProperty name="width" value="0.025" units="cm"/>
      <inkml:brushProperty name="height" value="0.025" units="cm"/>
    </inkml:brush>
  </inkml:definitions>
  <inkml:trace contextRef="#ctx0" brushRef="#br0">225 253 10794,'1'-8'5835,"-1"3"-5304,0-1 0,1 1 0,-2 0 1,1 0-1,-1 0 0,0 0 0,-2-9 0,2 12-331,0 0 1,0 0-1,0 0 0,-1 0 0,1 1 0,0-1 1,-1 0-1,1 1 0,-1-1 0,0 1 0,1-1 1,-1 1-1,0 0 0,0 0 0,0 0 0,0 0 1,0 0-1,0 0 0,0 0 0,-1 1 0,1-1 1,0 1-1,0 0 0,0-1 0,-3 1 0,-2 1-37,1-1 0,0 1 0,-1 0 0,1 0 0,0 1 0,0 0 0,0 0 0,0 0 0,1 1 0,-1 0 0,0 0 0,1 0 0,0 1 0,0 0-1,0 0 1,0 0 0,1 1 0,0-1 0,-1 1 0,-2 6 0,0-3-109,1 0 0,1 0 0,-1 1-1,2 0 1,-1 0 0,1 0 0,0 1 0,1 0 0,0-1 0,1 1-1,-3 20 1,5-30-50,0 1-1,0 0 0,0-1 0,0 1 1,0-1-1,0 1 0,0 0 1,0-1-1,0 1 0,0-1 1,0 1-1,1 0 0,-1-1 1,0 1-1,0-1 0,1 1 1,-1-1-1,0 1 0,1-1 1,-1 1-1,0-1 0,1 1 1,-1-1-1,1 1 0,-1-1 0,1 0 1,-1 1-1,1-1 0,-1 0 1,1 1-1,-1-1 0,1 0 1,0 0-1,-1 0 0,2 1 1,26-7 107,25-26 80,-16 3-141,-2-2 0,45-50 0,-65 65-53,-1-1-1,-1-1 1,-1 0-1,0-1 1,-2 0 0,0 0-1,10-31 1,-16 33 7,-9 14-16,-13 27-12,-1 11 45,1 0 0,2 2 1,2 0-1,1 0 0,2 2 1,-10 59-1,20-93-89,1 0 0,-1 0 0,1 0-1,0 1 1,1-1 0,-1 0 0,1 0 0,0 0-1,3 8 1,-3-11 10,0-1 0,0 1-1,0-1 1,0 0 0,0 1 0,1-1 0,-1 0-1,0 0 1,1 0 0,-1 0 0,1 0-1,0 0 1,-1 0 0,1 0 0,0-1-1,-1 1 1,1-1 0,0 1 0,0-1 0,-1 0-1,1 0 1,0 1 0,0-1 0,0 0-1,0-1 1,-1 1 0,1 0 0,0 0-1,2-1 1,3-1-819,0 0 0,-1 0-1,1-1 1,0 1 0,-1-1 0,0-1-1,1 1 1,-1-1 0,0 0-1,-1-1 1,1 1 0,-1-1 0,0 0-1,6-9 1,18-21-7910</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2.943"/>
    </inkml:context>
    <inkml:brush xml:id="br0">
      <inkml:brushProperty name="width" value="0.025" units="cm"/>
      <inkml:brushProperty name="height" value="0.025" units="cm"/>
    </inkml:brush>
  </inkml:definitions>
  <inkml:trace contextRef="#ctx0" brushRef="#br0">61 146 17072,'0'0'12161,"-3"11"-11334,-3 6-545,2 1 0,0-1 0,0 1-1,2 0 1,0 21 0,2-33-215,0 0 1,1 0 0,-1 0-1,1 0 1,1 0-1,-1 0 1,1-1 0,0 1-1,5 9 1,-5-12-65,0 0 0,0 0 0,1-1 0,-1 1 0,1 0 0,-1-1 0,1 0 0,0 0 0,0 0 0,0 0 0,0 0 0,0 0 0,0-1 0,0 1 0,1-1 0,-1 0 0,1 0 0,3 0 0,66 4-1113,-22-4 309,-50-1 811,-1 0 0,1 0 1,0 0-1,-1 0 0,1 0 1,0 0-1,0 0 0,-1 0 1,1 0-1,0 0 0,-1 0 0,1 1 1,0-1-1,-1 0 0,1 1 1,0-1-1,-1 0 0,1 1 0,0-1 1,-1 0-1,1 1 0,-1-1 1,1 1-1,-1-1 0,1 1 0,-1 0 1,0-1-1,1 1 0,-1-1 1,1 1-1,-1 1 0,0-1 37,0 0 1,-1 0-1,1 1 0,-1-1 0,1 0 1,-1 0-1,0 1 0,1-1 0,-1 0 1,0 0-1,0 0 0,0 0 0,0 0 0,0 0 1,-1 0-1,-42 30 1062,28-23-1109,-1-2 0,1 0 0,-1-1 0,-1 0 0,1-2 0,0 0 0,-1 0 0,-31-1 0,49-2-2,-1 0 0,1 0 1,-1 0-1,1 0 0,-1 0 0,1 0 0,0 0 1,-1 0-1,1-1 0,-1 1 0,1 0 0,-1 0 0,1 0 1,0 0-1,-1 0 0,1-1 0,0 1 0,-1 0 1,1 0-1,0-1 0,-1 1 0,1 0 0,0-1 1,-1 1-1,1 0 0,0-1 0,0 1 0,-1 0 0,1-1 1,0 1-1,0-1 0,0 1 0,0 0 0,-1-2 1,7-15-271,18-16-1384,51-49-13414,-47 43 2023</inkml:trace>
  <inkml:trace contextRef="#ctx0" brushRef="#br0" timeOffset="1">318 1 19186,'0'0'13581,"-6"77"-13581,3-42 0,1 1 0,-1 1 0,1-1 0,2-4 0,0 1 0,0-3 0,0-3 0,0-4 0,0-7-2082,3-11-4164</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3.299"/>
    </inkml:context>
    <inkml:brush xml:id="br0">
      <inkml:brushProperty name="width" value="0.025" units="cm"/>
      <inkml:brushProperty name="height" value="0.025" units="cm"/>
    </inkml:brush>
  </inkml:definitions>
  <inkml:trace contextRef="#ctx0" brushRef="#br0">0 85 23927,'0'0'3032,"9"0"139,4 0-2662,6 1-100,-1-1 0,1 0 0,31-6 0,-47 6-394,0-1 0,0 1 1,0-1-1,0 1 1,0-1-1,0 0 0,0 0 1,-1-1-1,1 1 1,0 0-1,0-1 0,-1 0 1,1 0-1,-1 1 0,0-1 1,1-1-1,-1 1 1,0 0-1,0-1 0,-1 1 1,1-1-1,0 1 1,-1-1-1,1 0 0,-1 1 1,0-1-1,0 0 0,0 0 1,0 0-1,-1 0 1,1-5-1,-1 8-15,0-1 0,0 0 0,0 1 0,0-1 0,0 1 0,0-1 0,0 0 0,-1 1 0,1-1 0,0 1 0,0-1 0,-1 1 0,1-1 0,0 1 0,0-1 0,-1 1 0,1-1 0,-1 1 0,1-1 0,-1 1 0,1 0 0,0-1 0,-1 1 0,1 0 0,-1-1 0,1 1 0,-1 0 0,0 0 0,1-1 0,-2 1 0,-22 0 0,-21 16 0,35-9 0,1 0 0,-1 0 0,2 1 0,-1 0 0,1 1 0,0 0 0,1 0 0,-7 12 0,10-15 0,1 0 0,-1 0 0,2 0 0,-1 0 0,1 0 0,-1 1 0,2-1 0,-1 1 0,1-1 0,0 1 0,0-1 0,1 1 0,0 0 0,0 0 0,3 12 0,-3-17 5,1 0 0,0 0 0,0 0 0,0 0 0,0 0 0,0 0 0,0 0 0,0 0 0,1-1 0,-1 1 0,1 0 0,-1-1 0,1 1 0,0-1 0,-1 0 0,1 1 0,0-1 0,2 1 0,2 0 9,0 1 0,-1-1-1,1-1 1,0 1 0,0-1-1,10 1 1,-1-1-205,0-1 0,0 0 0,-1-1 0,28-6 1,-3-7-4834,-3-5-5589</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3.938"/>
    </inkml:context>
    <inkml:brush xml:id="br0">
      <inkml:brushProperty name="width" value="0.025" units="cm"/>
      <inkml:brushProperty name="height" value="0.025" units="cm"/>
    </inkml:brush>
  </inkml:definitions>
  <inkml:trace contextRef="#ctx0" brushRef="#br0">137 1 16239,'0'0'14419,"-11"2"-13869,5-1-493,1 1 1,-1-1-1,1 1 0,0 0 1,0 1-1,0-1 0,0 1 0,1 0 1,-1 0-1,1 0 0,-1 1 0,1-1 1,0 1-1,0 0 0,1 1 0,-1-1 1,1 0-1,0 1 0,0 0 1,1 0-1,-4 7 0,-19 64 173,24-70-225,0 0 1,0-1 0,0 1 0,1 0 0,-1 0-1,1 0 1,1 0 0,-1 0 0,1 0-1,0 0 1,3 8 0,-3-12-77,1 0-1,-1 0 1,1-1 0,0 1-1,0 0 1,-1-1-1,1 1 1,0-1 0,0 1-1,1-1 1,-1 0 0,0 0-1,0 0 1,1 0-1,-1 0 1,0-1 0,1 1-1,-1-1 1,1 0 0,-1 1-1,0-1 1,4 0-1,3 0-733,0 0-1,1-1 1,-1 0-1,15-3 1,18-13-5804,-1-9-4207</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4.299"/>
    </inkml:context>
    <inkml:brush xml:id="br0">
      <inkml:brushProperty name="width" value="0.025" units="cm"/>
      <inkml:brushProperty name="height" value="0.025" units="cm"/>
    </inkml:brush>
  </inkml:definitions>
  <inkml:trace contextRef="#ctx0" brushRef="#br0">112 48 21781,'0'0'2114,"-12"9"624,4-4-2219,-43 34 1399,47-35-1737,0-1-1,0 1 1,1 0 0,0 0 0,-1 0 0,2 0 0,-1 0 0,0 1 0,1-1-1,0 1 1,-3 9 0,4-12-167,1 0 0,-1 0-1,1-1 1,0 1 0,0 0-1,0 0 1,0 0 0,1 0-1,-1 0 1,0-1 0,1 1 0,-1 0-1,1 0 1,0 0 0,-1-1-1,1 1 1,0 0 0,0-1-1,0 1 1,0-1 0,0 1-1,1-1 1,2 3 0,-1-2 33,1 1-1,0-1 1,-1 0 0,1 0 0,0-1 0,0 1-1,0-1 1,1 0 0,-1 0 0,6 0 0,0 1 29,1-2 0,-1 0-1,0 0 1,1 0 0,-1-2 0,0 1 0,1-1 0,15-5 0,-15 1-76,1 0 0,-1-1 0,0 0 0,-1-1 0,0 0 0,0-1 0,10-11 0,-17 18 0,0-1 0,0 0 0,0 0 0,-1 0 0,1-1 0,-1 1 0,0-1 0,0 1 0,0-1 0,-1 0 0,1 0 0,-1 1 0,0-1 0,0 0 0,0 0 0,0 0 0,-1-1 0,1 1 0,-1 0 0,0 0 0,-1 0 0,1 0 0,-1 0 0,0 0 0,0 0 0,-2-5 0,1 5-61,-1 1 0,-1 0 1,1 0-1,0 1 0,-1-1 0,1 1 0,-1 0 1,0-1-1,0 2 0,0-1 0,0 0 1,0 1-1,0 0 0,0 0 0,-1 0 0,1 0 1,0 1-1,-1-1 0,-7 2 0,9-1-63,-1 0-1,1 0 0,-1 0 1,0 1-1,1 0 0,-1 0 1,1 0-1,0 0 0,-1 0 1,1 1-1,-4 1 0,6-2 43,0 0-1,-1 0 0,1 0 1,0 1-1,0-1 1,0 0-1,0 0 0,0 1 1,0-1-1,0 0 0,0 1 1,1-1-1,-1 1 0,0-1 1,1 1-1,-1 0 0,1-1 1,0 1-1,0-1 0,-1 1 1,1 0-1,0-1 0,0 1 1,1 2-1,4 6-5581,13-3-1607</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4.671"/>
    </inkml:context>
    <inkml:brush xml:id="br0">
      <inkml:brushProperty name="width" value="0.025" units="cm"/>
      <inkml:brushProperty name="height" value="0.025" units="cm"/>
    </inkml:brush>
  </inkml:definitions>
  <inkml:trace contextRef="#ctx0" brushRef="#br0">106 0 18161,'0'0'9332,"-9"1"-7603,3 1-1554,-1-1-1,0 1 0,1 1 1,0-1-1,-1 1 0,1 0 0,-7 5 1,10-6-94,0 0-1,1-1 1,-1 2 0,1-1 0,-1 0-1,1 0 1,0 1 0,-1-1 0,1 1 0,1 0-1,-1-1 1,0 1 0,1 0 0,-1 0 0,1 0-1,0 0 1,0 1 0,0-1 0,1 0-1,-2 6 1,34-7-75,19-3-922,-25 0 302,1 0 0,-1 2-1,0 1 1,0 1-1,45 11 1,-70-14 670,0 0 0,-1 0 0,1 0 1,-1 0-1,1 1 0,0-1 0,-1 0 0,1 0 1,-1 1-1,1-1 0,-1 0 0,1 1 0,0-1 1,-1 0-1,0 1 0,1-1 0,-1 1 0,1-1 1,-1 0-1,1 1 0,-1 0 0,0-1 0,1 1 0,-1-1 1,0 1-1,0-1 0,1 1 0,-1-1 0,0 1 1,0 0-1,0-1 0,0 1 0,0 0 0,0-1 1,0 1-1,0-1 0,0 1 0,0 0 0,0-1 1,0 1-1,0 0 0,0-1 0,-1 1 0,1-1 1,0 1-1,0-1 0,-1 1 0,1 0 0,0-1 0,-1 1 1,1-1-1,-1 1 0,1-1 0,-1 0 0,1 1 1,-1-1-1,1 1 0,-1-1 0,1 0 0,-1 0 1,0 1-1,-39 25 1604,36-24-1807,-27 15 169,20-9-95,-2 0 0,1-1 0,-1-1 0,0 0-1,-27 7 1,40-23-7075,7-10 934,9-7-2375</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5.014"/>
    </inkml:context>
    <inkml:brush xml:id="br0">
      <inkml:brushProperty name="width" value="0.025" units="cm"/>
      <inkml:brushProperty name="height" value="0.025" units="cm"/>
    </inkml:brush>
  </inkml:definitions>
  <inkml:trace contextRef="#ctx0" brushRef="#br0">127 0 18353,'0'0'9465,"-5"13"-8664,-3 12-444,2 0 0,0 1-1,1 0 1,2 0 0,-1 31 0,5-20-531,1 0 1,2 0-1,2-1 1,1 1-1,23 66 1,-24-83-186,-5 7-6715,-1-27 6878,0 0 0,0 1 0,0-1-1,0 1 1,0-1 0,0 0 0,0 1 0,-1-1 0,1 1 0,0-1 0,0 0 0,-1 1 0,1-1 0,0 0-1,0 1 1,-1-1 0,1 0 0,0 0 0,-1 1 0,1-1 0,0 0 0,-1 0 0,1 0 0,0 1-1,-1-1 1,1 0 0,-1 0 0,1 0 0,0 0 0,-1 0 0,1 0 0,-1 0 0,-24-12-1547,14 3 2295,1-1 1,1 0-1,-1 0 1,2-1-1,-1 0 0,2-1 1,0 0-1,-10-21 1,13 24 48,0 1 0,0-1 0,1 0 0,1 0 1,0 0-1,0-1 0,1 1 0,0 0 1,0-1-1,1 1 0,0 0 0,1-1 0,3-16 1,-2 22-423,0 0 1,0 0 0,0 1 0,1-1-1,-1 1 1,1-1 0,0 1 0,0 0-1,0 0 1,0 0 0,1 0 0,-1 1-1,1-1 1,0 1 0,-1 0-1,1 0 1,0 1 0,0-1 0,5 0-1,13-5-411,0 1-1,30-4 0,-34 7-560,21-4-3563,1-2-3556</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5.857"/>
    </inkml:context>
    <inkml:brush xml:id="br0">
      <inkml:brushProperty name="width" value="0.025" units="cm"/>
      <inkml:brushProperty name="height" value="0.025" units="cm"/>
    </inkml:brush>
  </inkml:definitions>
  <inkml:trace contextRef="#ctx0" brushRef="#br0">304 2 21140,'0'0'11029,"-11"-1"-10490,0 1-535,-1 0 0,0 0-1,1 1 1,-1 1 0,1 0-1,-1 0 1,1 1 0,0 1-1,0 0 1,0 0 0,0 1-1,1 1 1,0 0 0,0 0-1,-10 9 1,19-15-4,1 0 0,-1 1 0,1-1 0,0 0 0,-1 1 0,1-1 0,-1 0 0,1 1 0,0-1 0,-1 0 0,1 1 0,0-1 0,0 0 0,-1 1 0,1-1 0,0 1 0,0-1 0,0 1 0,0-1 0,-1 0 0,1 1 0,0-1 0,0 1 0,0-1 0,0 1 0,0-1 0,0 1 0,0-1 0,0 1 0,0-1 0,1 1 0,-1-1 0,0 1 0,0-1 0,0 0 0,0 1 0,1-1 0,-1 1 0,0-1 0,0 0 0,1 1 0,-1-1 0,0 0 0,1 1 0,-1-1 0,0 0 0,1 1 0,-1-1 0,1 0 0,-1 0 0,0 1 0,1-1 0,-1 0 0,1 0 0,-1 0 0,1 0 0,-1 1 0,1-1 0,-1 0 0,0 0 0,1 0 0,-1 0 0,1 0 0,-1 0 0,1 0 0,-1-1 0,1 1 0,0 0 0,45 0 0,-37 0 0,64-2 0,-43 0 0,0 1 0,0 1 0,58 9 0,-86-9 0,0 0 0,0 1 0,0-1 0,0 0 0,-1 1 0,1-1 0,0 1 0,0 0 0,-1 0 0,1-1 0,0 1 0,-1 0 0,1 0 0,-1 1 0,1-1 0,-1 0 0,0 0 0,1 1 0,-1-1 0,0 1 0,0-1 0,0 1 0,0-1 0,0 1 0,0 0 0,-1-1 0,1 1 0,0 0 0,-1 0 0,1 0 0,-1-1 0,0 1 0,0 0 0,0 0 0,0 0 0,0 0 0,0 0 0,0-1 0,0 1 0,-1 0 0,1 0 0,-1 0 0,1-1 0,-1 1 0,0 0 0,0 0 0,0-1 0,0 1 0,0-1 0,0 1 0,0-1 0,0 1 0,-1-1 0,1 0 0,0 0 0,-1 1 0,1-1 0,-1 0 0,-3 1 0,-29 19 0,-1-2 0,-1-1 0,-1-1 0,0-3 0,-1-1 0,-1-2 0,-74 12 0,110-22 31,-2 0-221,0 1 1,-1-2-1,1 1 0,0 0 1,0-1-1,0 0 0,-1 0 1,1-1-1,0 1 0,-7-3 1,10-8-8550</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8.689"/>
    </inkml:context>
    <inkml:brush xml:id="br0">
      <inkml:brushProperty name="width" value="0.025" units="cm"/>
      <inkml:brushProperty name="height" value="0.025" units="cm"/>
    </inkml:brush>
  </inkml:definitions>
  <inkml:trace contextRef="#ctx0" brushRef="#br0">2830 390 10698,'-22'-20'511,"-1"1"0,-2 0 0,0 2 0,0 1-1,-1 1 1,-35-13 0,-175-59-658,209 79 279,-116-35 504,-1 7 0,-2 7 0,-2 5 0,0 8 1,-291 4-1,370 15-265,0 3 0,1 3-1,0 3 1,0 3 0,1 3 0,1 3 0,1 2 0,-121 64 0,148-65-172,1 2 1,2 2-1,0 1 0,1 1 1,2 2-1,-42 50 1,53-52-201,0 1 1,2 0-1,2 1 1,0 1-1,2 1 1,1 0-1,2 1 1,-15 64 0,21-63 14,1 0 1,1 1-1,2-1 1,2 1-1,1 0 1,2-1-1,1 1 1,14 55-1,-6-48 2,2 1 1,2-2-1,2 0 0,1-1 1,3-1-1,33 47 0,-20-40 34,1 0-1,3-3 1,2-1 0,1-2-1,2-2 1,2-2-1,2-2 1,0-2-1,2-2 1,95 41 0,-72-45 13,1-2 0,1-4 0,1-3 1,1-4-1,0-3 0,0-3 1,1-4-1,0-3 0,110-14 0,-72-2 99,0-6-1,-2-5 1,-1-4-1,-1-6 1,167-79-1,-170 62 793,196-131 0,-246 142-704,-2-2-1,-3-2 0,-1-3 1,71-87-1,-103 110-162,-2-1-1,-1-1 1,-1 0 0,-2-1-1,0-1 1,-3 0 0,14-49-1,-22 64-29,0 0-1,-1 0 1,-1-1 0,0 1-1,-1-1 1,-1 1-1,-1-1 1,0 0-1,-1 1 1,-1-1 0,-1 1-1,0 0 1,-1 0-1,-1 1 1,0-1-1,-16-27 1,7 23-42,-1 1 0,0 0-1,-1 2 1,-1 0 0,-1 1-1,0 0 1,-1 2 0,-1 1 0,0 0-1,-1 1 1,0 2 0,-1 0-1,-29-8 1,-19-3-56,-1 3 0,-1 3 1,-82-6-1,-452 1-6314,489 20 3576,-40 0-3307</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9.561"/>
    </inkml:context>
    <inkml:brush xml:id="br0">
      <inkml:brushProperty name="width" value="0.025" units="cm"/>
      <inkml:brushProperty name="height" value="0.025" units="cm"/>
    </inkml:brush>
  </inkml:definitions>
  <inkml:trace contextRef="#ctx0" brushRef="#br0">50 1 17360,'0'0'3486,"1"9"-1414,2 26-229,0-1 0,-4 51 0,-5-18-871,-24 107 0,24-150-857,3-13 24,0 0 1,0 0-1,1 0 0,1 0 0,0 0 0,0 1 0,1-1 0,2 15 0,-1-25-111,0 0-1,-1 0 1,1 0-1,0 0 1,0 0-1,0 0 1,0 0-1,1-1 1,-1 1-1,0 0 1,0-1-1,0 1 1,1-1-1,-1 1 1,0-1-1,0 1 1,1-1 0,-1 0-1,0 0 1,1 0-1,-1 0 1,0 0-1,1 0 1,-1 0-1,3 0 1,36-6 212,-7-4-229,0-2 1,-1-2 0,57-32 0,-30 14-49,12-1-633,41-21-3223,-49 9-6966,-45 26-613</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19.903"/>
    </inkml:context>
    <inkml:brush xml:id="br0">
      <inkml:brushProperty name="width" value="0.025" units="cm"/>
      <inkml:brushProperty name="height" value="0.025" units="cm"/>
    </inkml:brush>
  </inkml:definitions>
  <inkml:trace contextRef="#ctx0" brushRef="#br0">0 43 17713,'0'0'4100,"10"-5"-2424,9-2-856,0 0 0,1 1 0,0 2 1,0 0-1,33-3 0,-11 4 136,83 6 0,-120-3-933,-1 1 0,1-1 0,-1 1 1,1 0-1,-1 0 0,1 0 0,-1 1 0,0-1 0,0 1 1,0 0-1,0 0 0,0 1 0,0-1 0,-1 1 0,1 0 1,-1 0-1,1 0 0,-1 0 0,3 5 0,-3-3 37,0 0-1,-1 1 0,0-1 1,0 0-1,0 1 0,-1 0 1,0-1-1,0 1 1,0 0-1,-1 0 0,0-1 1,0 1-1,-1 7 1,-2 8 104,-1 0 0,-1 0 1,-1 0-1,-1-1 0,-1 0 1,-20 37-1,-4-3-873,-2-1 0,-3-2 0,-2-1 0,-3-2-1,-59 54 1,81-87-7240</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0.766"/>
    </inkml:context>
    <inkml:brush xml:id="br0">
      <inkml:brushProperty name="width" value="0.025" units="cm"/>
      <inkml:brushProperty name="height" value="0.025" units="cm"/>
    </inkml:brush>
  </inkml:definitions>
  <inkml:trace contextRef="#ctx0" brushRef="#br0">127 1 6726,'0'0'13410,"-12"12"-11659,-3 3-1269,2 1-1,0 0 1,-19 33-1,26-39-103,0 1 1,1 0-1,0 0 0,1 0 0,0 0 0,1 1 0,1 0 0,-1 0 0,0 20 0,3-30-335,0-1-1,0 0 0,0 1 1,0-1-1,0 1 1,0-1-1,1 1 1,-1-1-1,0 0 1,1 1-1,-1-1 1,1 1-1,0-1 0,-1 0 1,1 0-1,0 1 1,0-1-1,0 0 1,0 0-1,0 0 1,0 0-1,0 0 1,0 0-1,0 0 1,0 0-1,3 1 0,-1-1-8,0-1-1,0 1 1,0-1-1,0 1 0,0-1 1,0 0-1,0 0 1,0 0-1,0-1 0,0 1 1,0-1-1,4-1 1,4-1-10,-1-1 0,0 0 1,-1 0-1,1-1 0,-1-1 1,16-10-1,-19 10 14,1-1-1,-1 1 1,0-1 0,0 0-1,-1 0 1,0-1-1,-1 0 1,1 0 0,-1 0-1,-1 0 1,0 0 0,0-1-1,0 0 1,-1 1-1,0-1 1,-1 0 0,0 0-1,-1 0 1,0 0 0,-1-17-1,1 25-18,-1-1 1,1 1-1,-1 0 0,1-1 0,0 1 0,-1 0 1,0 0-1,1-1 0,-1 1 0,0 0 1,0 0-1,1 0 0,-1 0 0,0 0 0,0 0 1,0 0-1,0 0 0,-1 1 0,1-1 0,0 0 1,0 0-1,0 1 0,-1-1 0,1 1 1,0-1-1,0 1 0,-1 0 0,1-1 0,-1 1 1,1 0-1,0 0 0,-2 0 0,1 0-22,0 0-1,0 0 0,0 1 1,0-1-1,0 0 1,0 1-1,0 0 1,0-1-1,0 1 0,1 0 1,-1 0-1,0 0 1,1 0-1,-1 0 0,0 0 1,1 0-1,-1 1 1,1-1-1,0 1 1,-1-1-1,0 3 0,0-1-157,0 1 0,0 0 1,0 0-1,0-1 0,1 1 0,0 0 0,0 0 0,0 0 0,0 1 0,1-1 0,-1 0 0,1 0 0,0 0 0,0 0 0,1 1 0,-1-1 0,1 0 0,1 5 1,0-6-196,-1-1 0,1 1 1,0-1-1,0 1 0,0-1 1,0 0-1,0 0 0,0 0 1,1 0-1,-1 0 0,1 0 1,-1 0-1,1-1 0,0 0 1,-1 1-1,1-1 0,0 0 1,0 0-1,0 0 0,0-1 1,0 1-1,0-1 0,0 0 1,0 0-1,4 0 0,33 1-5249</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2.219"/>
    </inkml:context>
    <inkml:brush xml:id="br0">
      <inkml:brushProperty name="width" value="0.025" units="cm"/>
      <inkml:brushProperty name="height" value="0.025" units="cm"/>
    </inkml:brush>
  </inkml:definitions>
  <inkml:trace contextRef="#ctx0" brushRef="#br0">0 74 15086,'0'0'6294,"4"8"-4714,6 18-187,24 53 2402,-31-72-3656,1 0 0,0 0 0,0 0 0,1-1 0,0 0 0,0 0 0,0 0 0,8 7-1,-10-12-98,-1 1-1,1-1 0,0 0 0,-1 1 0,1-1 1,0 0-1,0-1 0,0 1 0,0 0 0,0-1 1,0 0-1,0 1 0,0-1 0,0-1 0,0 1 0,-1 0 1,1-1-1,0 1 0,0-1 0,0 0 0,0 0 1,0 0-1,-1 0 0,1-1 0,0 1 0,-1-1 0,1 1 1,-1-1-1,4-3 0,6-6 152,0-1 1,-1 0-1,0 0 0,10-16 0,-12 17-139,22-33 70,-20 26-66,1 2 0,1-1 1,15-13-1,-28 29-49,1 0 0,-1 1 0,0-1 0,1 1 0,-1-1 1,1 1-1,-1-1 0,1 1 0,0 0 0,-1-1 0,1 1 0,-1 0 0,1-1 1,0 1-1,-1 0 0,1 0 0,0-1 0,-1 1 0,1 0 0,0 0 0,-1 0 1,1 0-1,0 0 0,-1 0 0,1 0 0,0 0 0,-1 0 0,1 0 0,0 1 1,-1-1-1,1 0 0,0 0 0,-1 1 0,1-1 0,0 0 0,-1 1 0,1-1 0,-1 1 1,1-1-1,-1 0 0,1 1 0,-1-1 0,1 1 0,-1 0 0,1-1 0,-1 1 1,0-1-1,1 1 0,-1 0 0,0-1 0,0 1 0,1-1 0,-1 1 0,0 0 1,0 0-1,0 0 0,9 50 388,-8-40-358,2 20-37,-3-23 0,0 0 0,1 0 0,0 0 0,1 0 0,0 0 0,0 0 0,0 0 0,1-1 0,7 14 0,-9-20 0,0 0 0,0 0 0,0 0 0,0 0 0,0 0 0,0-1 0,0 1 0,0 0 0,0-1 0,1 1 0,-1-1 0,0 1 0,0-1 0,0 0 0,1 1 0,-1-1 0,0 0 0,1 0 0,-1 0 0,0 0 0,0 0 0,1 0 0,-1 0 0,0-1 0,0 1 0,1 0 0,-1-1 0,0 1 0,0-1 0,0 1 0,1-1 0,-1 1 0,0-1 0,0 0 0,0 0 0,0 1 0,0-1 0,0 0 0,-1 0 0,1 0 0,0 0 0,1-2 0,37-51 0,-35 49 0,28-56 0,-24 45 0,0-1 0,2 2 0,-1-1 0,13-13 0,-22 28 0,0 1 0,1-1 0,-1 1 0,0-1 0,1 1 0,-1-1 0,0 1 0,1 0 0,-1-1 0,1 1 0,-1 0 0,1-1 0,-1 1 0,1 0 0,-1 0 0,1-1 0,-1 1 0,1 0 0,-1 0 0,1 0 0,-1 0 0,1 0 0,-1 0 0,1 0 0,-1 0 0,1 0 0,-1 0 0,1 0 0,-1 0 0,1 0 0,0 0 0,-1 0 0,1 0 0,-1 1 0,1-1 0,-1 0 0,1 0 0,-1 1 0,0-1 0,1 0 0,-1 1 0,1-1 0,-1 0 0,0 1 0,1-1 0,-1 1 0,0-1 0,1 0 0,-1 1 0,0-1 0,1 1 0,-1-1 0,0 1 0,0-1 0,0 1 0,0-1 0,0 1 0,1 0 0,-1-1 0,0 1 0,0-1 0,0 1 0,0-1 0,-1 2 0,7 46 0,-5-39 0,3 140-1124,-4-112 145,-8-53-9602</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2.563"/>
    </inkml:context>
    <inkml:brush xml:id="br0">
      <inkml:brushProperty name="width" value="0.025" units="cm"/>
      <inkml:brushProperty name="height" value="0.025" units="cm"/>
    </inkml:brush>
  </inkml:definitions>
  <inkml:trace contextRef="#ctx0" brushRef="#br0">1 1 21044,'0'0'8584</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3.541"/>
    </inkml:context>
    <inkml:brush xml:id="br0">
      <inkml:brushProperty name="width" value="0.025" units="cm"/>
      <inkml:brushProperty name="height" value="0.025" units="cm"/>
    </inkml:brush>
  </inkml:definitions>
  <inkml:trace contextRef="#ctx0" brushRef="#br0">1 175 7751,'0'0'16421,"1"8"-15252,19 77 1220,31 84 0,-5-21-1017,-41-128-1234,-4-15-106,0 0 1,0 0 0,0-1-1,1 1 1,-1 0 0,1-1-1,0 1 1,1-1 0,2 5 0,-4-9-25,-1 0 1,0 0 0,1 0 0,-1 0-1,0 0 1,1 0 0,-1 0 0,0 0-1,1 0 1,-1 0 0,0 0 0,1 0-1,-1 0 1,0-1 0,1 1 0,-1 0-1,0 0 1,1 0 0,-1-1 0,0 1-1,0 0 1,1 0 0,-1 0 0,0-1-1,0 1 1,0 0 0,1 0 0,-1-1-1,0 1 1,0 0 0,0-1 0,0 1-1,1 0 1,-1-1 0,0 1-1,0 0 1,0-1 0,0 1 0,0 0-1,0-1 1,0 1 0,0 0 0,0-1-1,0 1 1,0 0 0,0-1 0,0 1-1,-1-1 1,4-19 166,-1-7-236,-1 1 1,-2 0 0,0-1 0,-2 1-1,-1 0 1,-1 0 0,-1 0-1,-1 1 1,-16-37 0,28 83-612,-4-18 666,-1 0 1,1 0-1,0 0 1,-1 0 0,1 0-1,0-1 1,1 1-1,-1 0 1,2 2 0,1 0-1,-1 0 0,1 0 1,-1-1-1,1 0 0,0 0 1,1 0-1,-1 0 1,1-1-1,0 0 0,0 0 1,0 0-1,0 0 0,0-1 1,1 0-1,-1 0 1,9 2-1,-10-4 43,0 1 0,1-1 0,-1 0-1,0-1 1,1 1 0,-1-1 0,0 1 0,0-1 0,0-1 0,1 1 0,-1 0 0,0-1-1,0 0 1,-1 0 0,1 0 0,0-1 0,-1 1 0,1-1 0,-1 0 0,0 0-1,0 0 1,5-6 0,3-6 9,0 0 1,-1 0-1,-1-1 0,-1 0 0,0-1 0,-1 0 0,0-1 1,-2 1-1,0-1 0,-1 0 0,0 0 0,-2 0 0,0-1 1,-1 1-1,-1-1 0,-3-24 0,1 38-46,1-1 0,-1 0 0,0 1 0,0 0 0,0-1 0,-1 1 0,0 0 0,0 0 0,0 1 0,-1-1 0,0 1 0,-5-6 0,8 9 0,-1-1 0,1 1 0,0 0 0,-1 0 0,1 1 0,-1-1 0,1 0 0,-1 0 0,1 1 0,-1-1 0,1 1 0,-1-1 0,0 1 0,1 0 0,-1 0 0,0-1 0,1 1 0,-3 1 0,2-1 0,0 1 0,0 0 0,0 0 0,1 0 0,-1 0 0,0 0 0,1 0 0,-1 0 0,1 0 0,-1 1 0,1-1 0,0 1 0,0-1 0,-1 1 0,1-1 0,0 1 0,0 0 0,0-1 0,-1 5 0,-6 16 0,0 2 0,2-1 0,0 1 0,2 0 0,0 0 0,2 0 0,1 0 0,0 0 0,4 28 0,-2-49 0,-1 0 0,1 0 0,-1 0 0,1 0 0,0 0 0,0 0 0,0 0 0,1-1 0,-1 1 0,1 0 0,-1-1 0,1 1 0,0-1 0,0 1 0,0-1 0,0 0 0,0 0 0,1 0 0,-1 0 0,1 0 0,-1-1 0,1 1 0,0-1 0,-1 0 0,1 1 0,0-1 0,0 0 0,0-1 0,5 2 0,9 0 0,0 0 0,0-1 0,1-1 0,21-2 0,-1 0 0,-33 2 0,-1 0 0,1 0 0,0 0 0,-1 1 0,1 0 0,0 0 0,-1 0 0,1 0 0,-1 1 0,0-1 0,1 1 0,-1 0 0,0 1 0,0-1 0,0 1 0,6 5 0,-7-4 0,1 1 0,-1-1 0,0 1 0,-1 0 0,1 0 0,-1 0 0,0 0 0,0 1 0,0-1 0,-1 1 0,1-1 0,-2 1 0,2 7 0,0 10-2141,0-2-3200,-2-38 689,0-11-510,0-6-1437</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3.879"/>
    </inkml:context>
    <inkml:brush xml:id="br0">
      <inkml:brushProperty name="width" value="0.025" units="cm"/>
      <inkml:brushProperty name="height" value="0.025" units="cm"/>
    </inkml:brush>
  </inkml:definitions>
  <inkml:trace contextRef="#ctx0" brushRef="#br0">1 95 8904,'0'0'7463,"8"-3"-4804,-3 2-2297,1-1 0,-1 1 0,0 0-1,1 0 1,-1 1 0,1-1 0,-1 1 0,1 0 0,-1 1 0,1-1 0,-1 1-1,0 0 1,11 4 0,-11-3-54,0 0 0,0-1 0,0 1 1,0-1-1,0 0 0,0-1 0,0 1 0,1-1 0,-1 0 0,0-1 0,0 1 0,0-1 1,1 0-1,5-2 0,-8 2-158,-1 0 0,1-1 0,-1 1 0,0-1 0,1 0 1,-1 0-1,0 0 0,0 0 0,0 0 0,0 0 0,-1 0 0,1-1 0,-1 1 0,1-1 1,-1 1-1,0-1 0,0 0 0,0 1 0,0-1 0,0 0 0,-1 0 0,1 1 1,-1-1-1,0 0 0,0 0 0,0-5 0,0 7-150,-1-1 0,1 1 0,0 0 0,0-1 0,-1 1 0,1 0 0,0 0 0,-1 0 0,0-1 0,1 1 0,-1 0 0,0 0 0,1 0 0,-1 0 0,0 0 0,0 0 0,0 0 0,0 0 0,0 0 0,0 1 0,0-1 0,0 0 0,0 1 0,0-1 0,0 0 0,-1 1 0,1-1 0,0 1 0,0 0 0,-1-1 0,1 1 0,0 0 0,0 0 0,-3 0 0,1 0 0,0 0 0,1 0 0,-1 0 0,0 0 0,1 1 0,-1-1 0,0 1 0,1-1 0,-1 1 0,1 0 0,-1 0 0,1 0 0,-1 1 0,1-1 0,0 1 0,-4 2 0,1 2 1,1-1 1,1 1-1,-1 0 1,1 0-1,0 0 1,0 0-1,0 1 1,1-1-1,0 1 1,1-1-1,-1 1 1,1 0-1,1 0 1,-1 0-1,1 0 1,0-1-1,1 1 0,-1 0 1,3 9-1,-2-11-6,0 0-1,0 0 1,1 0 0,0-1-1,0 1 1,0 0-1,0-1 1,1 0-1,-1 1 1,1-1 0,0 0-1,0 0 1,1 0-1,-1-1 1,1 1-1,0-1 1,0 0-1,0 0 1,0-1 0,1 1-1,-1-1 1,1 1-1,-1-2 1,1 1-1,0 0 1,8 1 0,-2-2-1037,0 0 0,1 0 0,-1-1 0,1-1 0,18-3 0,17-13-7163</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4.284"/>
    </inkml:context>
    <inkml:brush xml:id="br0">
      <inkml:brushProperty name="width" value="0.025" units="cm"/>
      <inkml:brushProperty name="height" value="0.025" units="cm"/>
    </inkml:brush>
  </inkml:definitions>
  <inkml:trace contextRef="#ctx0" brushRef="#br0">1 0 18097,'0'0'7175,"9"65"-5029,-1-24-448,0 7-577,2 1-385,-2 0 97,3-2 32,0-4-769,2-6-96,1-5 0,1-8 0,1-4 0,1-5-737,-1-6-1985,-1-9-2211,1 0-2242</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4.656"/>
    </inkml:context>
    <inkml:brush xml:id="br0">
      <inkml:brushProperty name="width" value="0.025" units="cm"/>
      <inkml:brushProperty name="height" value="0.025" units="cm"/>
    </inkml:brush>
  </inkml:definitions>
  <inkml:trace contextRef="#ctx0" brushRef="#br0">99 37 21460,'0'0'2435,"-10"4"-103,4-2-2147,1 1-1,0-1 1,0 1-1,0 0 1,0 0-1,1 0 1,-1 1-1,1 0 1,0 0-1,0 0 1,0 0-1,0 0 1,1 1-1,0 0 1,0 0-1,0-1 1,0 2-1,1-1 1,0 0-1,0 1 1,0-1-1,1 1 1,0-1-1,-1 7 1,1-7-121,1 0 1,0 0-1,0 0 0,0 0 1,1 0-1,-1 0 0,1 0 1,1 0-1,-1 0 0,1-1 1,-1 1-1,1 0 0,1-1 1,-1 1-1,0-1 1,1 0-1,0 1 0,6 5 1,-4-6-23,-1 0 0,1-1 0,0 0 0,0 0 0,0 0 0,1 0 0,-1-1 0,1 0 0,-1 0 0,1 0 0,0-1 0,0 0 0,-1 0 0,1-1 0,11 1 0,-12-1-41,0-1 0,0 1 1,0-1-1,0 0 0,0-1 0,0 1 1,0-1-1,0 0 0,-1 0 0,1 0 1,-1-1-1,1 1 0,-1-1 0,0 0 1,0 0-1,0-1 0,-1 1 1,1-1-1,-1 0 0,0 0 0,0 0 1,0 0-1,-1-1 0,1 1 0,-1-1 1,0 1-1,0-1 0,-1 0 0,1 0 1,-1 0-1,1-6 0,-1 4-1,0 1-1,0-1 1,-1 0 0,1 0-1,-2 1 1,1-1 0,-1 0-1,0 0 1,0 1 0,-1-1-1,0 1 1,0-1 0,0 1-1,-1 0 1,0-1 0,0 1-1,-1 1 1,1-1 0,-1 0-1,-1 1 1,1 0 0,-1 0-1,-6-5 1,7 7-10,0 0-1,-1 0 1,1 1 0,-1-1-1,1 1 1,-1 0-1,0 0 1,0 1 0,0 0-1,0-1 1,0 2 0,0-1-1,0 1 1,0-1 0,0 1-1,-7 1 1,11-1-170,1 1 0,-1-1 0,1 0 0,-1 0 0,0 1 1,1-1-1,-1 0 0,1 1 0,-1-1 0,1 1 0,-1-1 0,1 1 0,-1-1 0,1 1 1,-1-1-1,1 1 0,0-1 0,-1 1 0,1-1 0,0 1 0,-1 0 0,1-1 0,0 1 1,0 0-1,0-1 0,0 1 0,0 0 0,-1-1 0,1 1 0,0 0 0,0-1 0,1 2 1,-1 11-7034</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5.327"/>
    </inkml:context>
    <inkml:brush xml:id="br0">
      <inkml:brushProperty name="width" value="0.025" units="cm"/>
      <inkml:brushProperty name="height" value="0.025" units="cm"/>
    </inkml:brush>
  </inkml:definitions>
  <inkml:trace contextRef="#ctx0" brushRef="#br0">0 32 12780,'0'0'12156,"2"12"-10336,0 3-1124,1 0-1,1-1 1,0 1-1,11 24 1,-13-36-578,-1 0 0,1 0 0,-1 0 0,1-1 0,0 1 0,0-1 0,0 1 0,0-1 1,0 0-1,1 0 0,-1 0 0,1 0 0,-1 0 0,6 2 0,-5-3-86,-1-1-1,0 0 1,1 1 0,-1-1 0,0 0-1,1-1 1,-1 1 0,1 0 0,-1 0-1,0-1 1,1 0 0,-1 1 0,0-1-1,0 0 1,0 0 0,0 0 0,1 0-1,-1-1 1,-1 1 0,1-1 0,0 1 0,0-1-1,2-2 1,12-13-32,-1 0 0,-1-1 0,-1 0 0,-1-1 0,16-31 0,-15 27 0,-13 24 0,0-1 0,0 0 0,0 1 0,0-1 0,1 1 0,-1-1 0,0 1 0,0-1 0,0 1 0,0-1 0,1 0 0,-1 1 0,0-1 0,0 1 0,1-1 0,-1 0 0,0 1 0,0-1 0,1 0 0,-1 1 0,1-1 0,-1 0 0,0 1 0,1-1 0,-1 0 0,1 0 0,-1 0 0,0 1 0,1-1 0,-1 0 0,1 0 0,-1 0 0,1 0 0,-1 0 0,1 0 0,-1 0 0,1 0 0,-1 0 0,1 0 0,-1 0 0,1 0 0,-1 0 0,0 0 0,1-1 0,-1 1 0,1 0 0,-1 0 0,1 0 0,-1-1 0,0 1 0,1 0 0,-1 0 0,0-1 0,1 1 0,-1 0 0,0-1 0,1 1 0,-1-1 0,0 1 0,1 0 0,-1-1 0,0 1 0,0-1 0,0 1 0,0-1 0,1 1 0,-1 0 0,0-1 0,0 0 0,11 46 0,-9-35 0,1 5-13,-1-2-77,1 0-1,0 0 1,1-1-1,7 16 1,-10-27 60,-1 0-1,1 0 0,-1 1 1,1-1-1,-1 0 1,1 0-1,0 0 0,0 0 1,0 0-1,-1 0 1,1 0-1,0 0 0,0 0 1,0 0-1,1 0 1,-1-1-1,0 1 1,0 0-1,0-1 0,0 1 1,1-1-1,-1 1 1,0-1-1,1 0 0,-1 0 1,0 1-1,1-1 1,-1 0-1,0 0 1,1 0-1,-1 0 0,0-1 1,0 1-1,1 0 1,-1 0-1,0-1 0,1 1 1,-1-1-1,0 1 1,0-1-1,0 0 1,1 1-1,-1-1 0,0 0 1,0 0-1,0 0 1,0 0-1,0 0 0,-1 0 1,1 0-1,1-2 1,7-6-2263,-1-2 0,0 1 0,9-17 0,4-12-4865</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5.792"/>
    </inkml:context>
    <inkml:brush xml:id="br0">
      <inkml:brushProperty name="width" value="0.025" units="cm"/>
      <inkml:brushProperty name="height" value="0.025" units="cm"/>
    </inkml:brush>
  </inkml:definitions>
  <inkml:trace contextRef="#ctx0" brushRef="#br0">65 1 17360,'0'0'3663,"-6"12"-546,0 2-2381,-32 81 2951,35-86-3298,0 0 0,0 1 0,1-1-1,1 1 1,-1 0 0,2-1 0,-1 1 0,2 18-1,0-27-376,-1-1-1,0 1 1,1 0-1,-1 0 0,1-1 1,-1 1-1,1 0 1,-1-1-1,1 1 1,-1 0-1,1-1 0,-1 1 1,1-1-1,0 1 1,0-1-1,-1 1 0,1-1 1,0 1-1,0-1 1,-1 0-1,1 0 1,0 1-1,0-1 0,0 0 1,-1 0-1,1 0 1,0 0-1,0 0 0,0 0 1,0 0-1,0 0 1,-1 0-1,1 0 1,0 0-1,0-1 0,0 1 1,-1 0-1,1 0 1,0-1-1,1 0 1,32-17 192,-26 9-200,0 0 0,0-1 0,0 0 0,-2 0 0,1-1 0,-1 0 0,-1 0 0,5-13 0,8-14-8,-15 110-183,2-4 218,2-1 0,3 1 1,3-2-1,3 0 0,29 74 0,-40-124-31,0 0 0,0 1 0,-2-1 0,0 1 0,1 23 0,-4-40 0,0 1 0,0-1 0,0 0 0,0 0 0,0 0 0,0 0 0,0 0 0,0 1 0,0-1 0,0 0 0,0 0 0,0 0 0,0 0 0,-1 1 0,1-1 0,0 0 0,0 0 0,0 0 0,0 0 0,0 0 0,0 0 0,0 1 0,0-1 0,0 0 0,-1 0 0,1 0 0,0 0 0,0 0 0,0 0 0,0 0 0,0 0 0,-1 0 0,1 0 0,0 0 0,0 1 0,0-1 0,0 0 0,0 0 0,-1 0 0,1 0 0,0 0 0,0 0 0,0 0 0,0 0 0,-1 0 0,1-1 0,0 1 0,0 0 0,0 0 0,0 0 0,0 0 0,-1 0 0,1 0 0,0 0 0,0 0 0,0 0 0,0 0 0,0 0 0,0-1 0,-1 1 0,1 0 0,0 0 0,0 0 0,0 0 0,0 0 0,0-1 0,0 1 0,0 0 0,0 0 0,-10-11 0,1-6 0,0 0 0,1 0 0,1-1 0,0 1 0,1-2 0,2 1 0,-4-24 0,3 7 0,2 0 0,3-71 0,1 94-228,0 0 0,1 1-1,1-1 1,0 1 0,0 0 0,1 0-1,1 0 1,8-15 0,-1 6-1152,2 0-1,0 1 1,19-20 0,-3 5-6548</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29.236"/>
    </inkml:context>
    <inkml:brush xml:id="br0">
      <inkml:brushProperty name="width" value="0.025" units="cm"/>
      <inkml:brushProperty name="height" value="0.025" units="cm"/>
    </inkml:brush>
  </inkml:definitions>
  <inkml:trace contextRef="#ctx0" brushRef="#br0">1 1 19346,'4'15'2917,"-2"-6"-2668,36 128 4144,35 238 1,-71-366-3908,-2-31-10,-5-38 30,-5 4-506,6 26 0,-1 0 0,-2 1 0,-1 0 0,-14-35 0,20 63 0,1 9 0,3 10 0,1-11 0,1 1 0,0-1 0,0 1 0,1-1 0,0-1 0,0 1 0,1-1 0,0 0 0,0 0 0,0 0 0,1-1 0,11 7 0,-12-8 0,-1-1 0,0 0 0,1 0 0,-1-1 0,1 0 0,0 0 0,0 0 0,0 0 0,0-1 0,0 0 0,0-1 0,0 1 0,1-1 0,-1 0 0,0-1 0,0 1 0,0-1 0,8-2 0,-10 0 0,-1 1 0,1 0 0,0-1 0,-1 1 0,1-1 0,-1 0 0,0 0 0,0 0 0,0-1 0,0 1 0,-1-1 0,1 0 0,-1 1 0,0-1 0,0 0 0,0 0 0,-1-1 0,0 1 0,1 0 0,-1 0 0,0-6 0,2-6 0,-1-1 0,0 0 0,-1 0 0,-2-19 0,1 34 0,0 0 0,0 1 0,0-1 0,0 0 0,0 1 0,-1-1 0,1 0 0,0 1 0,-1-1 0,0 0 0,1 1 0,-1-1 0,0 1 0,0-1 0,0 1 0,1-1 0,-2 1 0,1 0 0,0 0 0,0-1 0,0 1 0,-1 0 0,1 0 0,0 0 0,-1 0 0,-1-1 0,2 2 0,-1 1 0,1-1 0,0 0 0,-1 0 0,1 0 0,0 1 0,0-1 0,-1 1 0,1-1 0,0 1 0,0-1 0,-1 1 0,1 0 0,0-1 0,0 1 0,0 0 0,0 0 0,0 0 0,0 0 0,0 0 0,1 0 0,-1 0 0,0 0 0,0 0 0,1 1 0,-1-1 0,1 0 0,-1 0 0,1 1 0,-1-1 0,1 0 0,0 2 0,-4 9 0,0 0 0,2-1 0,-1 1 0,1 0 0,1 0 0,0 1 0,1-1 0,0 0 0,3 16 0,-3-27 0,1 1 0,-1-1 0,1 0 0,-1 1 0,1-1 0,-1 0 0,1 1 0,0-1 0,-1 0 0,1 0 0,0 0 0,0 0 0,0 0 0,0 0 0,0 0 0,0 0 0,0 0 0,0 0 0,0-1 0,1 1 0,-1 0 0,0-1 0,3 2 0,-1-2 0,0 1 0,-1-1 0,1 0 0,0 0 0,0 0 0,0 0 0,0-1 0,0 1 0,0-1 0,5-1 0,1-2 0,0 0 0,-1 0 0,1 0 0,-1-1 0,15-11 0,11-20 0,-28 28 0,1 0 0,0 1 0,0 0 0,0 0 0,1 1 0,0 0 0,10-6 0,-17 12 0,-1 0 0,1 0 0,-1 0 0,1 0 0,-1-1 0,0 1 0,1 0 0,-1 0 0,1 0 0,-1 0 0,1 0 0,-1 0 0,1 0 0,-1 0 0,1 0 0,-1 1 0,1-1 0,-1 0 0,0 0 0,1 0 0,-1 0 0,1 1 0,-1-1 0,0 0 0,1 0 0,-1 1 0,1-1 0,-1 0 0,0 1 0,1-1 0,-1 1 0,8 19 0,-5 32 0,-2-41 0,-1-4 0,1-1 0,-1 1 0,2-1 0,-1 1 0,5 11 0,-6-18 0,0 1 0,0 0 0,1-1 0,-1 1 0,0-1 0,1 1 0,-1-1 0,1 1 0,-1-1 0,1 1 0,-1-1 0,1 1 0,-1-1 0,1 0 0,-1 1 0,1-1 0,0 0 0,-1 1 0,1-1 0,-1 0 0,1 0 0,0 1 0,-1-1 0,1 0 0,0 0 0,1-1 0,0 1 0,-1-1 0,1 1 0,-1-1 0,1 0 0,-1 1 0,1-1 0,-1 0 0,1 0 0,-1 0 0,0 0 0,0 0 0,0-1 0,1 1 0,0-2 0,28-37 0,-25 31 0,1 1 0,0 0 0,0 0 0,1 0 0,0 1 0,0 0 0,0 0 0,1 1 0,12-8 0,-19 13 0,-1 1 0,1 0 0,0 0 0,-1 0 0,1-1 0,0 1 0,-1 0 0,1 0 0,0 0 0,-1 0 0,1 0 0,0 0 0,-1 0 0,1 0 0,-1 0 0,1 0 0,0 1 0,-1-1 0,1 0 0,0 0 0,-1 1 0,1-1 0,-1 0 0,1 1 0,-1-1 0,1 0 0,-1 1 0,1-1 0,-1 1 0,1-1 0,-1 1 0,1-1 0,-1 1 0,0-1 0,1 1 0,-1 0 0,0-1 0,1 1 0,-1-1 0,0 1 0,0 0 0,0-1 0,0 2 0,6 40 0,-6-38 0,0-1 0,0 1 0,0-1 0,1 1 0,-1-1 0,1 0 0,0 1 0,0-1 0,0 0 0,2 5 0,-2-8 0,0 1 0,0-1 0,0 0 0,-1 1 0,1-1 0,0 0 0,0 0 0,0 1 0,0-1 0,0 0 0,-1 0 0,1 0 0,0 0 0,0 0 0,0 0 0,0-1 0,0 1 0,0 0 0,-1 0 0,1-1 0,0 1 0,0 0 0,0-1 0,-1 1 0,1-1 0,0 1 0,0-1 0,-1 1 0,1-1 0,0 1 0,-1-1 0,2-1 0,22-25 0,-20 22 0,20-24 0,41-36 0,-65 65 1,0-1 1,0 1-1,1 0 0,-1-1 1,0 1-1,1 0 0,-1-1 1,0 1-1,1 0 0,-1-1 1,0 1-1,1 0 0,-1 0 1,0-1-1,1 1 0,-1 0 1,1 0-1,-1 0 0,0 0 1,1 0-1,-1-1 0,1 1 1,-1 0-1,1 0 0,-1 0 1,0 0-1,1 0 1,-1 0-1,1 0 0,-1 1 1,1-1-1,-1 0 0,0 0 1,1 0-1,-1 0 0,1 0 1,-1 1-1,0-1 0,1 0 1,-1 0-1,1 1 0,-1-1 1,0 0-1,0 1 0,1-1 1,-1 0-1,0 1 0,1-1 1,-1 0-1,0 1 0,0-1 1,0 1-1,0-1 0,1 0 1,-1 1-1,0-1 0,0 1 1,0 0-1,4 39-71,-4-36-28,-1-1 0,1 1 0,1 0 0,-1 0 0,1 0 0,-1-1 0,1 1 0,0 0-1,2 4 1,3-6-9174,-2-2 2188</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0.322"/>
    </inkml:context>
    <inkml:brush xml:id="br0">
      <inkml:brushProperty name="width" value="0.025" units="cm"/>
      <inkml:brushProperty name="height" value="0.025" units="cm"/>
    </inkml:brush>
  </inkml:definitions>
  <inkml:trace contextRef="#ctx0" brushRef="#br0">16 137 11627,'0'1'286,"-1"-1"0,0 0 0,1 0 0,-1 0 0,1 0 0,-1 0 0,1 0 0,-1 0 0,1 0 0,-1 0 0,1 0-1,-1-1 1,1 1 0,-1 0 0,1 0 0,-1 0 0,1-1 0,-1 1 0,1 0 0,-1 0 0,1-1 0,-1 1 0,1-1 0,0 1 0,-1 0 0,1-1 0,-1 1 0,1-1 0,0 1 0,0-1 0,-1 1 0,1-1 0,0 1 0,0-1 0,0 1-1,-1-1 1,1 0 0,10-23 2852,27-21-2429,-36 43-670,7-6 302,0 0-1,0 0 1,1 1-1,15-10 1,-23 16-306,1 0 1,-1 0-1,0 1 1,0-1-1,1 0 1,-1 1-1,0-1 1,1 1-1,-1-1 1,0 1-1,1 0 1,-1 0-1,1 0 1,-1 0-1,1 0 1,-1 0-1,0 0 1,1 0-1,-1 0 1,1 1-1,-1-1 1,0 1-1,1-1 1,-1 1 0,0-1-1,1 1 1,-1 0-1,0-1 1,0 1-1,0 0 1,0 0-1,0 0 1,0 0-1,0 0 1,0 0-1,0 0 1,0 1-1,0-1 1,-1 0-1,1 0 1,0 1-1,-1-1 1,1 0-1,-1 1 1,0-1-1,1 3 1,10 63 884,-10-56-902,-1-1-1,2 0 0,0 0 0,0 0 0,0 0 1,8 15-1,-2-17-1595,-2-11-2797,-3-9-1406</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1.096"/>
    </inkml:context>
    <inkml:brush xml:id="br0">
      <inkml:brushProperty name="width" value="0.025" units="cm"/>
      <inkml:brushProperty name="height" value="0.025" units="cm"/>
    </inkml:brush>
  </inkml:definitions>
  <inkml:trace contextRef="#ctx0" brushRef="#br0">116 0 18385,'-9'7'2888,"5"-3"-2489,-14 9 1518,2 2 1,-18 17-1,31-29-1693,0 0-1,0 0 1,0 0 0,1 1-1,-1-1 1,1 1 0,0-1-1,0 1 1,0 0 0,0 0-1,0 0 1,1 0 0,0 0-1,0 0 1,0 0 0,0 1-1,1-1 1,0 0 0,0 0-1,0 6 1,1-8-212,0-1 0,1 0 0,-1 0 0,0 1 0,0-1-1,1 0 1,-1 0 0,1-1 0,-1 1 0,1 0 0,-1 0 0,1-1 0,-1 1 0,1-1-1,0 1 1,-1-1 0,1 0 0,0 1 0,-1-1 0,1 0 0,0 0 0,-1 0 0,1-1 0,0 1-1,-1 0 1,3-1 0,46-10 121,-34 4-200,0-1 0,-1 0 0,0-1 0,24-19-1,-26 18-47,0 0-1,1 1 0,0 1 0,0 0 0,22-8 0,-36 16 121,0 0 0,1 0-1,-1 0 1,1-1-1,-1 1 1,1 0-1,-1 0 1,0 0-1,1 0 1,-1 0 0,1 0-1,-1 0 1,1 0-1,-1 0 1,1 0-1,-1 1 1,0-1-1,1 0 1,-1 0-1,1 0 1,-1 0 0,1 1-1,-1-1 1,0 0-1,1 0 1,-1 1-1,0-1 1,1 0-1,-1 1 1,0-1 0,1 0-1,-1 1 1,0-1-1,0 0 1,0 1-1,1-1 1,-1 1-1,0-1 1,0 1-1,0 0 1,1 27 416,-14 27 194,8-42-615,1 0 0,1 0 0,0 1 0,1-1 0,0 16 0,2-29-4,0 1 0,1 0 0,-1-1 0,1 1 0,-1 0 0,1-1 0,-1 1 1,1-1-1,0 1 0,-1-1 0,1 1 0,-1-1 0,1 1 0,0-1 0,0 0 0,-1 1 0,1-1 0,0 0 0,0 0 0,-1 1 0,1-1 1,0 0-1,0 0 0,-1 0 0,1 0 0,0 0 0,0 0 0,0 0 0,-1 0 0,1 0 0,0-1 0,0 1 0,0 0 0,-1 0 0,2-1 1,33-10-1020,21-29-4914,-20 7-1861,-4 1-3504</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1.629"/>
    </inkml:context>
    <inkml:brush xml:id="br0">
      <inkml:brushProperty name="width" value="0.025" units="cm"/>
      <inkml:brushProperty name="height" value="0.025" units="cm"/>
    </inkml:brush>
  </inkml:definitions>
  <inkml:trace contextRef="#ctx0" brushRef="#br0">1 298 6566,'0'0'11697,"0"-8"-8420,0-2-2807,2 1-1,-1-1 0,2 1 0,-1 0 0,1 0 0,0 0 1,10-17-1,-11 20-306,1 1 1,0-1-1,1 1 1,-1 0-1,1 0 1,0 0-1,0 0 0,1 1 1,-1-1-1,1 1 1,0 0-1,0 1 1,1-1-1,-1 1 1,7-3-1,-11 6-163,0 0 0,0 0 0,1 0 0,-1 0 0,0 0 0,0 0 0,0 0 0,0 0 1,0 0-1,0 0 0,1 1 0,-1-1 0,0 0 0,0 1 0,0-1 0,0 1 0,0 0 0,0-1 0,-1 1 0,1-1 0,0 1 0,0 0 0,0 0 0,0 0 0,-1 0 0,1-1 0,0 1 0,-1 0 1,1 0-1,-1 0 0,1 0 0,-1 0 0,1 0 0,-1 1 0,0-1 0,0 0 0,1 0 0,-1 0 0,0 2 0,5 55 417,-4-47-270,0 69 582,-2-48-351,1-1 0,2 0 1,11 59-1,-13-88-361,0 0 1,1 0-1,-1 0 1,1 0-1,0 1 1,0-1-1,0 0 0,0 0 1,0-1-1,0 1 1,0 0-1,0 0 1,1 0-1,-1-1 0,1 1 1,0-1-1,-1 1 1,1-1-1,0 0 1,0 1-1,3 1 0,-2-3 22,-1 0 0,0 0 0,1 0-1,-1 0 1,0 0 0,1 0 0,-1 0-1,0-1 1,0 1 0,1-1 0,-1 0 0,0 0-1,0 1 1,0-1 0,0-1 0,0 1-1,2-2 1,6-4 99,0-1 1,0-1-1,-1 0 1,0 0-1,-1-1 1,8-11-1,-3 3-138,-1 0 0,0-1 0,-2 0 0,0-1 0,-1 0 0,-1-1 0,-1 0 0,-1 0 0,-1 0 0,-1-1 0,2-31 0,-6 85 0,2 63 0,-1-87 0,0-1 0,0 1 0,1-1 0,0 0 0,1 0 0,-1 1 0,1-2 0,1 1 0,-1 0 0,7 8 0,-9-13 0,0-1 0,0 1 0,1 0 0,-1-1 0,0 1 0,1-1 0,-1 0 0,1 1 0,0-1 0,0 0 0,-1 0 0,1 0 0,0 0 0,0 0 0,0 0 0,0-1 0,0 1 0,0-1 0,0 1 0,0-1 0,0 0 0,0 0 0,0 0 0,3 0 0,-2-1 0,0 0 0,0 0 0,0-1 0,0 1 0,0-1 0,-1 1 0,1-1 0,0 0 0,-1 0 0,1-1 0,-1 1 0,0 0 0,4-5 0,2-5 0,0-1 0,0 1 0,-2-1 0,1 0 0,6-24 0,-8 22 0,0 1 0,-2-1 0,0 1 0,0-1 0,-1 0 0,-1 0 0,-1-1 0,0 1 0,-3-22 0,3 37 0,-1 1 0,1-1 0,0 0 0,0 0 0,0 0 0,0 1 0,0-1 0,0 0 0,-1 0 0,1 0 0,0 0 0,0 0 0,0 0 0,-1 1 0,1-1 0,0 0 0,0 0 0,0 0 0,-1 0 0,1 0 0,0 0 0,0 0 0,0 0 0,-1 0 0,1 0 0,0 0 0,0 0 0,0 0 0,-1 0 0,1 0 0,0 0 0,0 0 0,0 0 0,-1 0 0,1 0 0,0 0 0,0-1 0,0 1 0,-1 0 0,1 0 0,0 0 0,0 0 0,0 0 0,0 0 0,-1-1 0,1 1 0,0 0 0,0 0 0,-4 21 0,4-18 0,0-1 0,0 1 0,1 0 0,-1 0 0,0 0 0,1 0 0,0-1 0,0 1 0,0 0 0,0 0 0,0-1 0,0 1 0,1-1 0,-1 1 0,1-1 0,0 0 0,0 1 0,0-1 0,0 0 0,0 0 0,0 0 0,0-1 0,1 1 0,-1 0 0,0-1 0,1 0 0,0 1 0,-1-1 0,1 0 0,0 0 0,0-1 0,-1 1 0,1-1 0,0 1 0,4-1 0,-1 1 0,1-1 0,-1-1 0,1 1 0,-1-1 0,1 0 0,-1 0 0,0-1 0,1 0 0,-1 0 0,0 0 0,0-1 0,0 0 0,-1 0 0,1 0 0,5-6 0,-3 2 0,-1 0 0,0 0 0,0 0 0,-1-1 0,0 0 0,-1 0 0,0-1 0,0 0 0,-1 0 0,0 0 0,0 0 0,-1-1 0,0 1 0,-1-1 0,0 0 0,1-17 0,-4 27 0,0 0 0,0 0 0,1 0 0,-1 0 0,0 0 0,0 0 0,0 1 0,0-1 0,1 0 0,-1 1 0,0-1 0,0 1 0,1-1 0,-1 1 0,0-1 0,0 1 0,1-1 0,-1 1 0,1 0 0,-1-1 0,0 2 0,-4 5 20,0 1-1,1 0 1,0 0-1,0 1 1,1-1-1,0 1 1,1-1-1,0 1 1,0 0-1,-1 14 1,3-18-42,0 0 1,0 0-1,0 0 1,1 0-1,-1 0 1,1 0-1,1 0 1,-1 0-1,3 6 1,-3-9-22,0 0 0,0 0 0,0 0 0,1 0 0,-1 0 0,1 0 0,0 0 0,-1 0 0,1-1 0,0 1 0,0-1 0,0 1 0,0-1 0,0 0 0,0 1 0,1-1 0,-1 0 0,0-1 1,4 2-1,24 1-4997,3-2-3827</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2.239"/>
    </inkml:context>
    <inkml:brush xml:id="br0">
      <inkml:brushProperty name="width" value="0.025" units="cm"/>
      <inkml:brushProperty name="height" value="0.025" units="cm"/>
    </inkml:brush>
  </inkml:definitions>
  <inkml:trace contextRef="#ctx0" brushRef="#br0">118 334 5317,'0'0'18049,"-10"-6"-15631,-32-20-960,41 25-1404,-1 1 0,1-1 0,0 1 1,-1-1-1,1 1 0,0-1 0,-1 1 0,1 0 1,-1 0-1,1 0 0,0-1 0,-1 1 0,1 1 1,-1-1-1,1 0 0,-1 0 0,1 0 1,0 1-1,-1-1 0,1 1 0,0-1 0,-1 1 1,1 0-1,0-1 0,0 1 0,-1 0 0,1 0 1,0 0-1,0 0 0,0 0 0,0 0 0,0 0 1,0 0-1,1 0 0,-1 0 0,0 1 0,1-1 1,-1 0-1,0 0 0,1 1 0,-1 2 1,-2 4 25,0 1 0,1 0 0,0 0 0,-1 14 0,2-20-8,0 7 74,0 0 1,1 0-1,0 0 1,0 0-1,4 16 0,-4-24-122,0-1 0,1 1 0,-1 0 0,1-1 0,-1 0 0,1 1 0,0-1 0,0 1 0,0-1 0,-1 0 0,1 1 0,1-1 0,-1 0 0,0 0 0,0 0 0,0 0 0,0 0 0,2 1 0,-1-2-5,0 1 0,0-1 0,0 1 0,0-1 0,0 0 0,0 0 0,-1 0 0,1 0 0,0 0 0,0-1 0,0 1 0,0-1 0,0 1 0,0-1 0,-1 1 0,1-1 0,0 0 0,0 0 0,1-1 0,6-4 55,-1 0 0,0 0 0,0-1 0,-1 0 0,0 0 0,0-1 0,11-15 0,38-67 386,-50 78-450,7-9-10,-1-2 0,-2 1 0,0-2 0,-1 1 0,-2-1 0,0 0 0,-2-1 0,-1 0 0,0 0 0,-1-29 0,-7 35 0,-7 20 0,9 1 0,0 0 0,0 0 0,0 0 0,0 0 0,0 1 0,1-1 0,-1 1 0,1-1 0,0 1 0,-2 4 0,-5 20-56,1 1 1,2 0-1,1 0 0,1 1 1,1-1-1,3 38 0,-1-62-206,0 0-1,1 0 0,-1 0 0,1 0 1,0 0-1,0 0 0,1 0 1,-1-1-1,1 1 0,-1 0 1,1-1-1,1 1 0,-1-1 0,0 0 1,1 0-1,-1 0 0,1 0 1,0 0-1,5 3 0,-5-4-443,1 0 0,0 0-1,0 0 1,0-1 0,0 1-1,0-1 1,0 0 0,0 0 0,0-1-1,0 1 1,1-1 0,-1 0-1,0 0 1,0 0 0,0-1 0,1 0-1,-1 0 1,7-2 0,24-15-10051</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2.582"/>
    </inkml:context>
    <inkml:brush xml:id="br0">
      <inkml:brushProperty name="width" value="0.025" units="cm"/>
      <inkml:brushProperty name="height" value="0.025" units="cm"/>
    </inkml:brush>
  </inkml:definitions>
  <inkml:trace contextRef="#ctx0" brushRef="#br0">67 1 12812,'0'0'12049,"-9"6"-10362,5-3-1554,-1 0 1,1 0-1,1 0 1,-1 0-1,0 0 1,1 1-1,-1 0 0,1 0 1,0 0-1,1 0 1,-1 0-1,1 1 1,-1-1-1,1 1 1,1-1-1,-1 1 1,1 0-1,-1 0 1,2 0-1,-1-1 0,0 1 1,1 8-1,-1-6 31,1 0-1,0 1 1,1-1 0,0 0-1,0 0 1,0 1-1,1-1 1,0 0-1,1 0 1,5 12-1,-6-16-113,0-1 0,0 1 0,0 0 0,0-1 1,1 0-1,-1 1 0,0-1 0,1 0 0,0 0 0,0-1 0,-1 1 0,1-1 0,0 1 0,0-1 0,0 0 0,1 0 0,-1 0 0,0 0 0,0-1 0,1 1 0,-1-1 0,0 0 0,0 0 0,1 0 0,-1 0 0,6-2 0,-5 1-50,0-1 0,-1 1 0,1-1 0,-1 0 0,1 0 0,-1 0 0,0-1 0,0 1 0,0-1 0,0 0 0,0 0 0,0 0 0,-1 0 0,0 0 0,1-1 0,-1 1 0,-1-1 0,1 1 0,0-1 0,-1 0 0,0 1 0,1-1 0,0-7 0,0 4 0,0 0 0,-1-1 0,0 1 0,0-1 0,0 1 0,-1-1 0,0 1 0,-1-1 0,0 1 0,0-1 0,-4-14 0,3 20-14,1-1 1,-1 1-1,0-1 1,0 1-1,0 0 1,0 0-1,-1 0 1,1 0-1,0 1 1,-1-1-1,0 0 1,1 1-1,-1 0 1,-5-2-1,7 2-8,0 1 0,0-1 0,0 1 0,0 0 0,0-1 0,1 1 0,-1 0 0,0 0 0,0 0 0,0 0 0,0 0 0,0 0 0,0 0 0,0 0 0,0 0 0,0 0 0,0 0 0,0 1-1,0-1 1,0 0 0,0 1 0,0-1 0,0 1 0,1-1 0,-1 1 0,0-1 0,0 1 0,1-1 0,-1 1 0,0 0 0,1 0 0,-1-1 0,0 1 0,1 0 0,-1 0 0,1 0 0,-1 0 0,1-1 0,0 1 0,-1 0 0,1 0 0,0 0 0,0 0 0,-1 0 0,1 0 0,0 1-1,0 2-634,0-1-1,-1 1 0,2 0 1,-1-1-1,0 1 0,1-1 0,-1 1 1,1-1-1,0 0 0,2 6 1,-2-7 33,0-1 0,0 1 1,1 0-1,-1 0 0,1-1 0,-1 1 1,1-1-1,-1 1 0,1-1 1,0 0-1,0 1 0,0-1 1,0 0-1,0 0 0,0-1 1,0 1-1,0 0 0,2 0 1,14 3-7913</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2.954"/>
    </inkml:context>
    <inkml:brush xml:id="br0">
      <inkml:brushProperty name="width" value="0.025" units="cm"/>
      <inkml:brushProperty name="height" value="0.025" units="cm"/>
    </inkml:brush>
  </inkml:definitions>
  <inkml:trace contextRef="#ctx0" brushRef="#br0">0 54 12908,'0'0'18706,"3"13"-18087,15 107-85,-18-118-534,0 0 0,0-1 0,0 1 0,0-1 0,0 1 0,1-1 0,-1 1 0,1-1 0,-1 1 0,1-1 0,-1 1 0,1-1 0,0 1 0,-1-1 0,1 0 0,0 0 0,0 1 0,0-1 0,0 0 0,0 0 0,1 0 0,-1 0 0,0 0 0,0 0 0,1 0 0,-1-1 0,0 1 0,1 0 0,-1-1 0,1 1 0,-1-1 0,1 1 0,-1-1 0,2 0 0,0 0 0,0-1 0,0 0 0,0 0 0,0 0 0,0 0 0,-1 0 0,1-1 0,0 1 0,-1-1 0,1 0 0,-1 0 0,0 0 0,1 0 0,-1 0 0,0 0 0,3-6 0,16-21 0,27-56 0,-11 18 0,-37 67 0,1-1 0,-1 0 0,1 0 0,-1 0 0,0 0 0,1 1 0,0-1 0,-1 0 0,1 0 0,-1 1 0,1-1 0,0 1 0,-1-1 0,1 0 0,0 1 0,0-1 0,0 1 0,-1 0 0,1-1 0,2 0 0,5 14 0,-5 37 0,-2-42 0,-2 20 0,0-22 0,1 1 0,-1 0 0,1 0 0,1-1 0,-1 1 0,1 0 0,0 0 0,1-1 0,-1 1 0,1-1 0,1 1 0,3 6 0,-6-12-114,1 0 1,0-1-1,0 1 1,0 0-1,0-1 1,0 1-1,0-1 1,0 1-1,0-1 1,0 1-1,0-1 1,0 0-1,0 1 0,0-1 1,0 0-1,0 0 1,1 0-1,-1 0 1,0 0-1,0 0 1,0 0-1,0 0 1,0-1-1,0 1 0,0 0 1,0-1-1,0 1 1,0-1-1,0 1 1,0-1-1,0 1 1,0-1-1,0 0 1,0 1-1,0-1 1,0 0-1,-1 0 0,1 0 1,1-1-1,26-37-8215,-11 7-388</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3.531"/>
    </inkml:context>
    <inkml:brush xml:id="br0">
      <inkml:brushProperty name="width" value="0.025" units="cm"/>
      <inkml:brushProperty name="height" value="0.025" units="cm"/>
    </inkml:brush>
  </inkml:definitions>
  <inkml:trace contextRef="#ctx0" brushRef="#br0">45 394 13421,'0'0'4692,"-4"9"-1510,-4 6-2299,2 1 1,0 0-1,1 1 1,0 0-1,1 0 1,2 0-1,-1 0 1,2 0-1,0 0 1,1 1-1,4 31 1,-3-47-869,-1 0 0,1 0 0,-1 0 0,1 0 0,0 0 0,0 0 0,0 0 0,0 0 0,0-1 0,0 1 0,0 0 0,1 0 0,-1-1 0,1 1 0,-1-1 0,1 0 0,0 1 0,-1-1 0,1 0 0,0 0 0,0 0 0,0 0 0,0 0 0,0 0 0,0-1 0,0 1 0,0-1 0,0 1 0,0-1 0,0 0 0,0 0 0,1 0 0,-1 0 0,0 0 0,0 0 0,0-1 0,0 1 0,0-1 0,0 1 0,2-2 0,2 0 3,0 0 1,-1-1-1,1 1 0,-1-1 0,0-1 0,0 1 1,0-1-1,0 1 0,-1-1 0,0-1 0,1 1 1,-1-1-1,3-5 0,-1 0-18,-1-1 0,0 0 0,-1 0 0,0 0 0,0-1 0,-2 1 0,4-21 0,-2-84 0,-4 92 0,-2 13 0,-1 23 0,-3 27 0,6-34 0,0 4 0,0-1 0,0 1 0,1-1 0,0 1 0,1-1 0,3 12 0,-5-18 0,1-1 0,0 1 0,0 0 0,0-1 0,0 1 0,0-1 0,1 1 0,-1-1 0,0 1 0,1-1 0,-1 0 0,1 0 0,-1 0 0,1 0 0,-1 0 0,1 0 0,0 0 0,0 0 0,-1-1 0,1 1 0,0-1 0,0 1 0,0-1 0,0 0 0,0 1 0,0-1 0,-1 0 0,1 0 0,0-1 0,0 1 0,0 0 0,0-1 0,0 1 0,0-1 0,2 0 0,1-1 0,-1 0 0,1-1 0,0 1 0,-1-1 0,0 0 0,1 0 0,-1 0 0,0-1 0,-1 0 0,1 1 0,-1-1 0,1 0 0,-1-1 0,0 1 0,2-6 0,8-13 0,17-42 0,-24 50 0,8-22 0,-1-1 0,-2 0 0,-2-1 0,-2 0 0,-1 0 0,1-78 0,-7 117 0,0 0 0,0 0 0,0 0 0,0 0 0,0 0 0,0 0 0,0 0 0,0 0 0,0 0 0,0 0 0,0 0 0,-1 0 0,1 0 0,0 0 0,0 0 0,0 0 0,0 0 0,0 0 0,0 0 0,0 0 0,0 0 0,0 0 0,0 0 0,0 0 0,-1 0 0,1 0 0,0 0 0,0 0 0,0 0 0,0 0 0,0 0 0,0 0 0,0 0 0,0 0 0,0 0 0,0 0 0,0 0 0,0 0 0,0 0 0,0 0 0,-1 0 0,1 0 0,-6 15 0,-6 25 0,6-2 0,1 0 0,2 1 0,3 62 0,1-85 0,0 0 0,2-1 0,-1 1 0,2 0 0,0-1 0,1 0 0,1 0 0,0-1 0,0 1 0,2-1 0,14 21 0,-5-21 0,-16-14 0,-1 0 0,0 0 0,1 0 0,-1 0 0,0 0 0,1 0 0,-1-1 0,0 1 0,1 0 0,-1 0 0,0 0 0,1 0 0,-1 0 0,0-1 0,1 1 0,-1 0 0,0 0 0,1-1 0,-1 1 0,0 0 0,0 0 0,0-1 0,1 1 0,-1 0 0,0-1 0,0 1 0,0 0 0,1-1 0,-1 1 0,0 0 0,0-1 0,1-2 0,-1 0 0,1 0 0,-1 0 0,0 0 0,0 0 0,0 0 0,0 0 0,-1 0 0,1 0 0,-1 0 0,-1-3 0,-4-9 0,-1 1 0,-1-1 0,0 1 0,-1 0 0,-1 1 0,0 0 0,-16-15 0,12 13 0,0-1 0,2-1 0,-20-31 0,32 47-3,0 1 1,-1-1-1,1 1 0,0-1 1,0 0-1,-1 1 0,1-1 0,0 1 1,0-1-1,0 0 0,0 1 1,0-1-1,0 1 0,0-1 1,0 0-1,0 1 0,0-1 0,0 1 1,0-1-1,0 0 0,0 1 1,1-1-1,-1 1 0,0-1 1,0 1-1,1-1 0,-1 1 0,0-1 1,1 1-1,-1-1 0,1 0 1,23-7-326,42 8-1469,-48 0 559,16-1-5200,0-6-4463</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5.161"/>
    </inkml:context>
    <inkml:brush xml:id="br0">
      <inkml:brushProperty name="width" value="0.025" units="cm"/>
      <inkml:brushProperty name="height" value="0.025" units="cm"/>
    </inkml:brush>
  </inkml:definitions>
  <inkml:trace contextRef="#ctx0" brushRef="#br0">1 75 7399,'1'-47'11870,"-1"19"-5583,0 54-3977,-1 416 2564,1-439-4872,0-1-1,0 1 0,0-1 1,0 1-1,0-1 1,0 1-1,1-1 0,-1 1 1,1-1-1,0 0 1,0 1-1,-1-1 0,2 0 1,-1 0-1,0 0 1,0 1-1,1-1 0,-1 0 1,1-1-1,-1 1 1,1 0-1,0 0 0,3 1 1,-3-2-3,0 0 1,1-1 0,-1 0 0,0 0-1,1 0 1,-1 0 0,0 0 0,1 0-1,-1 0 1,0-1 0,0 1 0,1-1-1,-1 0 1,0 1 0,0-1 0,0 0-1,0 0 1,0-1 0,0 1 0,0 0-1,0-1 1,0 1 0,-1-1-1,1 1 1,1-4 0,18-18 0,-1-1 0,-1-1 0,-1-1 0,-1 0 0,-2-2 0,-1 1 0,-1-2 0,12-38 0,-25 67 0,0-1 0,0 1 0,0 0 0,0-1 0,0 1 0,0 0 0,0 0 0,0-1 0,0 1 0,0 0 0,0 0 0,0-1 0,0 1 0,0 0 0,0 0 0,0-1 0,0 1 0,1 0 0,-1 0 0,0-1 0,0 1 0,0 0 0,0 0 0,0 0 0,1-1 0,-1 1 0,0 0 0,0 0 0,0 0 0,1 0 0,-1-1 0,0 1 0,0 0 0,1 0 0,-1 0 0,0 0 0,0 0 0,1 0 0,-1 0 0,0 0 0,0 0 0,1 0 0,-1 0 0,0 0 0,0 0 0,1 0 0,-1 0 0,0 0 0,0 0 0,1 0 0,5 17 0,2 34 0,-8-47 0,1 17 0,-1-14 0,0-1 0,0 1 0,1-1 0,0 0 0,0 1 0,0-1 0,1 0 0,0 0 0,0 1 0,0-1 0,6 9 0,-7-14-90,0-1 0,0 1 0,0-1-1,-1 1 1,1-1 0,0 0 0,0 1 0,0-1 0,0 0 0,0 0-1,0 1 1,0-1 0,0 0 0,0 0 0,0 0 0,0 0 0,0 0-1,0 0 1,0-1 0,0 1 0,0 0 0,0 0 0,0-1 0,0 1-1,0-1 1,0 1 0,0-1 0,-1 1 0,1-1 0,0 1-1,0-1 1,0 0 0,-1 0 0,1 1 0,0-1 0,-1 0 0,1 0-1,-1 0 1,1 1 0,0-3 0,25-40-6874,-24 38 5885,16-29-6112</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6.015"/>
    </inkml:context>
    <inkml:brush xml:id="br0">
      <inkml:brushProperty name="width" value="0.025" units="cm"/>
      <inkml:brushProperty name="height" value="0.025" units="cm"/>
    </inkml:brush>
  </inkml:definitions>
  <inkml:trace contextRef="#ctx0" brushRef="#br0">193 271 16848,'0'0'3758,"-7"9"-896,3-4-2758,-32 39 2573,-45 70 0,72-100-2328,1 1 0,0 0 0,1 0 0,0 1 1,2 0-1,0 0 0,0 0 0,2 0 1,0 1-1,-1 20 0,4-36-349,0 0 0,0 0 0,0 0 0,0 0 0,0 0 0,0 0 0,1 0 0,-1 0 0,0 0 0,0 0 0,1 0 0,-1 0 0,1 0 0,-1 0 0,1-1 0,-1 1 0,1 0 0,-1 0 0,1 0 0,0-1 0,-1 1 0,1 0 0,0-1 0,0 1 0,0 0 0,0-1 0,-1 1 0,1-1 0,0 0 0,0 1 0,0-1 0,0 0 0,0 1 0,0-1 0,0 0 0,0 0 0,0 0 0,0 0 0,0 0 0,0 0 0,0 0 0,0 0 0,0 0 0,0-1 0,0 1 0,0 0 0,0-1 0,0 1 0,0 0 0,0-1 0,-1 1 0,2-2 0,5 0 0,0-1 0,-1-1 0,0 1 0,1-1 0,-1 0 0,6-6 0,4-7 0,-1 0 0,-1 0 0,-1-2 0,0 0 0,-2 0 0,0-1 0,-1-1 0,-1 0 0,-1 0 0,-1 0 0,0-1 0,-2 0 0,-1-1 0,0 1 0,0-27 0,-4 48 0,0 1 0,0 0 0,0-1 0,0 1 0,0 0 0,1-1 0,-1 1 0,0-1 0,0 1 0,0 0 0,0-1 0,0 1 0,0-1 0,0 1 0,0 0 0,0-1 0,-1 1 0,1-1 0,0 1 0,0 0 0,0-1 0,0 1 0,0 0 0,-1-1 0,1 1 0,0 0 0,0-1 0,-1 1 0,1 0 0,0-1 0,-1 1 0,1 0 0,0 0 0,-1-1 0,1 1 0,0 0 0,-1 0 0,1 0 0,-1-1 0,-12 15 0,-9 29 0,15-26 0,1 0 0,0 0 0,2 1 0,0 0 0,0 0 0,2 0 0,0 28 0,2-46 0,0 1 0,0 0 0,0 0 0,1 0 0,-1-1 0,0 1 0,0 0 0,1 0 0,-1-1 0,1 1 0,-1 0 0,1-1 0,-1 1 0,1-1 0,-1 1 0,1-1 0,-1 1 0,1-1 0,0 1 0,-1-1 0,1 1 0,0-1 0,0 0 0,-1 1 0,1-1 0,0 0 0,0 1 0,-1-1 0,1 0 0,0 0 0,0 0 0,-1 0 0,1 0 0,0 0 0,0 0 0,0 0 0,-1 0 0,1 0 0,0-1 0,0 1 0,0 0 0,-1 0 0,2-1 0,35-17 0,-13-3 0,-1 0 0,30-37 0,-32 34 0,0 0 0,33-25 0,-53 48 0,-1 0 0,1 1 0,-1-1 0,1 0 0,0 1 0,-1-1 0,1 1 0,0-1 0,-1 1 0,1-1 0,0 1 0,0 0 0,-1-1 0,1 1 0,0 0 0,0 0 0,0 0 0,0-1 0,-1 1 0,1 0 0,0 0 0,0 0 0,0 0 0,0 0 0,0 0 0,-1 1 0,1-1 0,0 0 0,0 0 0,0 1 0,0-1 0,-1 0 0,1 1 0,0-1 0,0 1 0,-1-1 0,1 1 0,0-1 0,-1 1 0,1-1 0,-1 1 0,1 0 0,-1-1 0,1 1 0,-1 0 0,1 0 0,-1-1 0,1 1 0,-1 0 0,0 0 0,0 0 0,1 0 0,-1-1 0,0 1 0,0 1 0,2 9 0,0 0 0,0 0 0,-1 20 0,0-8 0,0-17 0,0 0 0,1 0 0,0 0 0,0 0 0,0 0 0,5 9 0,-6-14 0,-1-1 0,1 1 0,-1 0 0,1 0 0,-1 0 0,1-1 0,0 1 0,-1 0 0,1-1 0,0 1 0,0-1 0,0 1 0,-1-1 0,1 1 0,0-1 0,0 1 0,0-1 0,0 0 0,0 1 0,1-1 0,-1 0 0,1 0 0,-1-1 0,0 1 0,0-1 0,1 1 0,-1-1 0,0 1 0,0-1 0,0 0 0,0 1 0,0-1 0,0 0 0,0 0 0,0 0 0,0 0 0,0 0 0,0 0 0,0 0 0,-1 0 0,2-2 0,7-13 0,0-2 0,-1 1 0,-1-1 0,-1 0 0,0 0 0,-1-1 0,-1 0 0,-1 0 0,-1 0 0,0 0 0,-3-34 0,0 50 0,0 10 0,1-5 0,0 0 0,0-1 0,0 1 0,0 0 0,0 0 0,1-1 0,-1 1 0,1 0 0,-1-1 0,1 1 0,0-1 0,-1 1 0,1 0 0,2 1 0,1 1 0,0-1 0,1 0 0,-1 0 0,1 0 0,-1 0 0,1-1 0,0 0 0,0 0 0,1 0 0,-1-1 0,0 1 0,0-1 0,1-1 0,-1 1 0,1-1 0,-1 0 0,0 0 0,8-1 0,-2 0 0,0 0 0,0-1 0,0 0 0,0-1 0,0 0 0,0-1 0,-1 0 0,11-5 0,-11 2 0,0 0 0,0-1 0,-1 1 0,0-2 0,0 0 0,0 0 0,11-16 0,-17 20 0,1 0 0,-1 0 0,0 0 0,-1 0 0,1-1 0,-1 1 0,0-1 0,0 1 0,-1-1 0,0 0 0,0 0 0,0 0 0,-1 1 0,1-1 0,-1 0 0,-1 0 0,-1-11 0,1 15 0,1 1 0,-1 0 0,1 0 0,-1 0 0,1 0 0,-1 0 0,0 0 0,1 1 0,-1-1 0,0 0 0,0 0 0,0 0 0,0 1 0,0-1 0,0 0 0,0 1 0,0-1 0,0 1 0,0-1 0,0 1 0,0-1 0,0 1 0,0 0 0,-1 0 0,1 0 0,0-1 0,0 1 0,0 0 0,0 0 0,-1 1 0,1-1 0,0 0 0,0 0 0,-2 1 0,-1 0 0,0 0 0,-1 0 0,1 1 0,0-1 0,0 1 0,0 0 0,1 0 0,-5 4 0,-2 2 0,1 1 0,0 0 0,1 0 0,-1 1 0,2 0 0,-12 20 0,16-24 0,0-1 0,0 1 0,1 0 0,-1 0 0,1 0 0,0 0 0,1 1 0,0-1 0,0 0 0,0 1 0,1-1 0,-1 1 0,2-1 0,-1 0 0,2 8 0,-1-11 0,1 0 0,-1-1 0,1 1 0,0-1 0,-1 1 0,1-1 0,0 0 0,1 0 0,-1 0 0,0 0 0,1 0 0,-1 0 0,1 0 0,-1-1 0,1 1 0,0-1 0,0 0 0,0 0 0,0 0 0,0 0 0,0-1 0,0 1 0,0-1 0,4 1 0,11 0 0,1 0 0,30-2 0,-41 1 0,2-1-333,0 0 0,0 0 0,0-1 0,0-1 0,-1 1 0,1-2 0,9-4 0,23-14-8118</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7.095"/>
    </inkml:context>
    <inkml:brush xml:id="br0">
      <inkml:brushProperty name="width" value="0.025" units="cm"/>
      <inkml:brushProperty name="height" value="0.025" units="cm"/>
    </inkml:brush>
  </inkml:definitions>
  <inkml:trace contextRef="#ctx0" brushRef="#br0">160 88 19699,'0'0'2866,"0"-10"-367,2-35 58,-2 44-2500,1 0-1,-1-1 1,0 1 0,0 0 0,0-1 0,0 1-1,0 0 1,0-1 0,-1 1 0,1 0 0,0-1-1,-1 1 1,1 0 0,-1 0 0,1 0 0,-1-1-1,1 1 1,-1 0 0,0 0 0,0 0 0,1 0-1,-1 0 1,0 0 0,-2-1 0,2 1 32,-1 1 0,1 0 0,-1 0 0,1-1 0,-1 1 1,1 0-1,-1 0 0,1 0 0,-1 1 0,1-1 0,-1 0 0,1 1 0,-1-1 0,1 0 1,-1 1-1,1 0 0,-2 0 0,-5 4 220,0-1 0,1 1 1,0 1-1,0-1 0,-7 8 0,6-6-313,1 1-1,1 0 1,-1 0-1,1 1 1,1 0-1,-1 0 0,1 0 1,1 1-1,0-1 1,0 1-1,1 0 1,-3 18-1,6-27-26,1 0-1,-1 0 0,1-1 1,-1 1-1,1 0 0,0-1 1,-1 1-1,1-1 0,0 1 1,0-1-1,0 1 0,-1-1 1,1 0-1,0 1 0,0-1 1,0 0-1,0 0 0,0 1 1,-1-1-1,1 0 0,0 0 0,0 0 1,0 0-1,0 0 0,0 0 1,0-1-1,0 1 0,-1 0 1,1 0-1,1-1 0,33-5-785,7-6-126,-25 6 712,1 1 0,0 1 0,-1 0 0,1 2 0,1 0 0,-1 0-1,25 3 1,-41-1 230,-1 0 0,1 1-1,-1-1 1,1 0 0,-1 1-1,1-1 1,-1 1 0,0 0-1,1-1 1,-1 1-1,0 0 1,1 0 0,-1 0-1,0 0 1,0 0 0,0 0-1,0 0 1,0 0 0,0 1-1,0-1 1,0 0 0,-1 1-1,1-1 1,1 3 0,-1 0 124,0 1 0,-1-1 0,1 0 0,-1 0 0,0 1 0,0-1 0,0 0 0,-2 9 0,0 1 275,-2-1 0,0 1 0,0-1 0,-11 21 1,2-10-214,-2 0 0,0-1 1,-1-1-1,-1 0 0,-1-1 0,-22 19 1,39-39-252,1 0 0,-1-1 1,0 1-1,0 0 0,1 0 0,-1-1 1,0 1-1,0 0 0,0-1 1,0 1-1,0-1 0,0 1 0,0-1 1,0 1-1,0-1 0,0 0 0,0 0 1,0 1-1,-1-1 0,1 0 1,0 0-1,0 0 0,0 0 0,0 0 1,-2-1-1,2 0-155,0 0 0,0 0 0,1 0 0,-1 0 1,0 0-1,1 0 0,-1 0 0,1 0 0,-1-1 0,1 1 0,0 0 0,-1 0 1,1-1-1,0 1 0,0 0 0,0 0 0,0-1 0,0-1 0,9-66-9578,-9 67 9451,15-56-10206</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7.516"/>
    </inkml:context>
    <inkml:brush xml:id="br0">
      <inkml:brushProperty name="width" value="0.025" units="cm"/>
      <inkml:brushProperty name="height" value="0.025" units="cm"/>
    </inkml:brush>
  </inkml:definitions>
  <inkml:trace contextRef="#ctx0" brushRef="#br0">1 75 11115,'0'0'8456,"7"10"-6417,4 14-993,0 1 0,-1 0 1,-2 0-1,0 1 0,-2 0 1,5 39-1,17 351 2787,-28-416-3833,0 0 0,0 0 0,0 0 0,0 0 0,0 0 0,1 0 0,-1 0 0,0 0 0,0 0 0,0 0 0,0 0 0,0 0 0,0 0 0,0 0 0,0 0 0,0 0 0,0 0 0,1 0 0,-1 1 0,0-1 0,0 0 0,0 0 0,0 0 0,0 0 0,0 0 0,0 0 0,0 0 0,0 0 0,0 0 0,0 0 0,0 1 0,6-21 0,3-34 0,1-161-459,-8 129-59,23-159 0,-23 235 476,0 1 1,1 0-1,0 0 0,1 0 0,0 0 1,5-8-1,-8 15 36,0 0 0,0 1 0,0-1 0,0 1 0,0-1 0,0 1 0,0-1 1,1 1-1,-1 0 0,0-1 0,1 1 0,-1 0 0,1 0 0,0 0 0,-1 0 0,1 1 0,0-1 0,-1 0 0,1 1 1,0-1-1,0 1 0,0-1 0,0 1 0,-1 0 0,1 0 0,0 0 0,0 0 0,0 0 0,0 0 0,0 0 0,-1 1 0,1-1 1,0 1-1,0-1 0,0 1 0,-1 0 0,1 0 0,2 1 0,-1 1 8,1 0 0,-1 0 0,0 1 0,0-1-1,-1 1 1,1 0 0,-1 0 0,1 0 0,-1 0 0,0 0 0,-1 0 0,1 1 0,-1-1-1,0 0 1,0 1 0,0-1 0,-1 1 0,1-1 0,-1 1 0,-1 6 0,1 1 109,-1-1 1,0 1 0,0 0 0,-1-1 0,-1 1 0,0-1-1,-5 11 1,-1-1 105,-1 0 0,-1-1 0,0 0-1,-24 30 1,34-49-277,1 0 0,-1-1 0,1 1 0,-1 0 0,1-1 0,-1 1 0,1-1 0,-1 1 0,0-1-1,1 1 1,-1-1 0,0 1 0,1-1 0,-1 0 0,0 1 0,1-1 0,-1 0 0,0 0 0,0 0 0,0 1 0,-1-1 0,-3-12-3376,8-31-6611,-3 38 8468,7-32-12531</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7.904"/>
    </inkml:context>
    <inkml:brush xml:id="br0">
      <inkml:brushProperty name="width" value="0.025" units="cm"/>
      <inkml:brushProperty name="height" value="0.025" units="cm"/>
    </inkml:brush>
  </inkml:definitions>
  <inkml:trace contextRef="#ctx0" brushRef="#br0">37 0 10922,'0'0'7666,"10"4"-4970,-2-1-1988,1 1 0,0 0-1,-1 0 1,0 1 0,0 0-1,12 11 1,-19-15-613,0 0 0,0 0 1,-1 0-1,1 0 0,0 0 0,1 0 0,-1-1 0,0 1 0,0 0 1,0-1-1,0 1 0,0-1 0,1 1 0,-1-1 0,0 1 1,0-1-1,1 0 0,-1 0 0,0 0 0,1 1 0,-1-1 0,0-1 1,0 1-1,1 0 0,-1 0 0,0 0 0,2-1 0,-1 0 32,-1 0 1,0 0-1,0 0 0,0-1 0,0 1 0,0 0 0,-1 0 0,1-1 1,0 1-1,0 0 0,-1-1 0,1 1 0,-1-1 0,1 1 0,-1-1 0,0 1 1,0-1-1,0 1 0,1-1 0,-1 1 0,-1-2 0,1 2-105,0 0 0,-1 0 1,1 0-1,-1 0 0,1 0 0,-1 0 0,0 0 0,1 0 0,-1 0 0,0 1 0,0-1 0,1 0 0,-1 1 1,0-1-1,0 0 0,0 1 0,0-1 0,0 1 0,0-1 0,0 1 0,0 0 0,0-1 0,0 1 0,0 0 0,0 0 1,0 0-1,0 0 0,0 0 0,0 0 0,0 0 0,0 0 0,0 0 0,0 0 0,0 0 0,0 1 0,-2 0 0,-1-1-33,-1 1 0,1-1 0,-1 1-1,1 1 1,0-1 0,0 1-1,-1-1 1,-4 4 0,1 1 3,1 0-1,0 1 1,1 0 0,-1 0 0,1 0 0,0 1 0,1 0 0,0 0-1,0 1 1,1-1 0,0 1 0,1 0 0,0 0 0,0 0 0,1 0 0,0 1-1,0-1 1,1 1 0,0-1 0,1 13 0,1-21-11,-1 1 1,0-1-1,1 0 0,-1 0 1,1 0-1,-1 0 0,1 0 1,-1 0-1,1 0 0,0 0 1,-1 0-1,1 0 0,0 0 1,0-1-1,0 1 0,0 0 1,0 0-1,0-1 0,0 1 1,0-1-1,0 1 0,0-1 1,2 1-1,35 3-1221,-27-5 224,0 0 0,0-1-1,-1-1 1,19-6 0,13-12-4301,2-7-3022</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1.692"/>
    </inkml:context>
    <inkml:brush xml:id="br0">
      <inkml:brushProperty name="width" value="0.025" units="cm"/>
      <inkml:brushProperty name="height" value="0.025" units="cm"/>
    </inkml:brush>
  </inkml:definitions>
  <inkml:trace contextRef="#ctx0" brushRef="#br0">101 279 18001,'-8'9'2621,"6"-7"-2530,-54 64 4837,51-60-4468,1 0-1,0 0 1,1 1-1,0-1 1,0 1-1,0 0 0,1 0 1,0 0-1,0 0 1,1 0-1,-2 12 1,3-18-439,0 0 0,0 0 0,0 0 0,1 1 0,-1-1 0,0 0 1,0 0-1,1 0 0,-1 1 0,0-1 0,1 0 0,-1 0 0,1 0 0,0 0 0,-1 0 0,1 0 1,0 0-1,0 0 0,-1 0 0,1 0 0,0-1 0,0 1 0,0 0 0,0 0 0,0-1 0,0 1 1,0-1-1,2 1 0,0 0 0,1 0 1,-1 0-1,1-1 1,-1 0-1,1 1 0,0-1 1,-1-1-1,1 1 1,-1 0-1,4-2 1,2 0-18,0 0 0,-1-1 0,1 0 0,-1 0 0,0-1 0,0 0 1,13-9-1,-13 5-37,0-1 0,-1 0 1,0 0-1,-1-1 1,0 1-1,0-1 0,-1-1 1,0 1-1,-1-1 0,0 0 1,-1 0-1,0 0 1,-1-1-1,0 1 0,-1 0 1,0-1-1,-1-15 0,-17 72-335,16-42 402,1 0 0,-1 0-1,1 0 1,-1 0 0,1 0 0,0 0-1,0 0 1,0 0 0,1 0 0,-1 0-1,1 0 1,0 0 0,0 0 0,0-1-1,0 1 1,0 0 0,0 0 0,1-1-1,0 1 1,-1-1 0,1 1 0,0-1-1,4 4 1,-1-3 32,0-1-1,0 0 0,0 0 1,0 0-1,1-1 1,-1 0-1,0 0 0,1 0 1,-1-1-1,1 1 1,-1-1-1,10-2 0,0 0-60,1 0-1,-1-1 1,0-1-1,-1-1 1,1 0 0,-1-1-1,0 0 1,0-1-1,-1-1 1,0 0-1,0-1 1,17-15-1,-8 4-103,0-1 1,-1-1-1,-1 0 0,-1-2 0,23-38 0,-33 48 5,-4 7-51,0 0 0,0-1 0,-1 0 1,0 0-1,-1 0 0,1-1 0,-1 1 0,-1-1 0,3-16 1,-18 43 117,-3 8 204,1 0 1,1 1-1,1 0 1,2 1-1,1 0 1,1 1-1,1 0 1,2 1 0,1-1-1,1 1 1,1 56-1,3-82-177,0 1 0,1-1 0,0 0 0,0 0 0,0 0 0,0 0 0,1 0 0,-1 0 0,1 0 0,0 0 0,0 0 0,1-1 0,-1 1 0,1-1 0,0 0 0,0 0 0,0 0 0,0 0 0,0 0 0,0-1 0,1 1 0,0-1 0,-1 0 0,1 0 0,0 0 0,0-1 0,0 1 0,0-1 0,0 0 0,0 0 0,1 0 0,-1-1 0,0 1 0,0-1 0,1 0 0,-1 0 0,0-1 0,7-1 0,-10 2 1,1-1-1,-1 0 1,1 0 0,0 0-1,-1 0 1,1 0-1,-1 0 1,0 0 0,1 0-1,-1 0 1,0-1 0,0 1-1,0 0 1,0-1-1,0 1 1,0-1 0,0 0-1,0 1 1,-1-1 0,1 1-1,0-1 1,-1 0-1,0 0 1,1 1 0,-1-1-1,0 0 1,0 0 0,0 0-1,0 1 1,0-1-1,-1-2 1,1-2-11,-1 1 0,0 0 0,0-1 0,0 1 0,-1 0 0,1 0 0,-1-1 0,-1 1 0,-3-6 0,-5-3-238,0 1 0,-2 0 0,1 1 0,-2 1-1,1 0 1,-25-15 0,19 13 446,0-1 0,-31-30 1,49 44-193,1 0 1,0 0 0,0 0 0,0 0 0,0-1 0,-1 1 0,1 0 0,0 0 0,0 0 0,0-1 0,0 1 0,0 0 0,0 0 0,0-1-1,-1 1 1,1 0 0,0 0 0,0-1 0,0 1 0,0 0 0,0 0 0,0-1 0,0 1 0,0 0 0,0 0 0,0-1 0,1 1 0,-1 0 0,0 0-1,0-1 1,0 1 0,0 0 0,0 0 0,0 0 0,0-1 0,1 1 0,-1 0 0,0 0 0,0 0 0,0-1 0,1 1 0,-1 0 0,0 0-1,0 0 1,0 0 0,1 0 0,-1-1 0,0 1 0,21-6 397,21 2 75,2 2-1139,-19 2-1207,-1-1-1,0-2 0,33-6 1,-14-4-6210</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8.247"/>
    </inkml:context>
    <inkml:brush xml:id="br0">
      <inkml:brushProperty name="width" value="0.025" units="cm"/>
      <inkml:brushProperty name="height" value="0.025" units="cm"/>
    </inkml:brush>
  </inkml:definitions>
  <inkml:trace contextRef="#ctx0" brushRef="#br0">191 0 18898,'-9'3'3571,"-3"2"-2992,1 0 0,0 0-1,1 1 1,-1 0 0,1 1-1,1 1 1,-1-1 0,1 1-1,0 1 1,1 0 0,0 0-1,0 1 1,1-1 0,-8 17-1,9-16-450,2 1 0,-1-1 0,1 1-1,1 1 1,0-1 0,0 0-1,-1 19 1,4-28-116,-1 1 1,1 0-1,0-1 0,0 1 0,0 0 1,0-1-1,1 1 0,-1-1 1,1 1-1,-1-1 0,1 1 0,0-1 1,0 1-1,0-1 0,0 1 0,0-1 1,1 0-1,-1 0 0,1 0 0,-1 0 1,1 0-1,0 0 0,0 0 1,0 0-1,0-1 0,0 1 0,0-1 1,0 1-1,1-1 0,-1 0 0,1 0 1,-1 0-1,0 0 0,1 0 0,0-1 1,-1 1-1,1-1 0,2 0 1,4 1-206,-1-1 1,1-1 0,0 1 0,-1-2 0,1 1 0,-1-1 0,0 0 0,1-1 0,-1 0 0,0 0 0,-1-1-1,11-6 1,-3 0-2746,0 0 0,21-21 0,-8 5-4659</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8.617"/>
    </inkml:context>
    <inkml:brush xml:id="br0">
      <inkml:brushProperty name="width" value="0.025" units="cm"/>
      <inkml:brushProperty name="height" value="0.025" units="cm"/>
    </inkml:brush>
  </inkml:definitions>
  <inkml:trace contextRef="#ctx0" brushRef="#br0">1 0 20595,'0'0'11211,"23"55"-10474,-11-23-513,-1 3-224,-3 1 0,2-2 0,-2-3 0,-3-4 0,0-6-609,-1-5-640,-3-9-737,-1-27-16047</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9.006"/>
    </inkml:context>
    <inkml:brush xml:id="br0">
      <inkml:brushProperty name="width" value="0.025" units="cm"/>
      <inkml:brushProperty name="height" value="0.025" units="cm"/>
    </inkml:brush>
  </inkml:definitions>
  <inkml:trace contextRef="#ctx0" brushRef="#br0">1 7 21588,'0'0'8296,"57"-6"-12972,-45 14-2627</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9.332"/>
    </inkml:context>
    <inkml:brush xml:id="br0">
      <inkml:brushProperty name="width" value="0.025" units="cm"/>
      <inkml:brushProperty name="height" value="0.025" units="cm"/>
    </inkml:brush>
  </inkml:definitions>
  <inkml:trace contextRef="#ctx0" brushRef="#br0">73 1 20083,'0'0'5605,"-9"5"-3192,4-2-2267,1 0 0,0 0 0,0 0 0,0 1-1,0-1 1,0 1 0,1 0 0,0 0 0,0 1 0,0-1-1,0 0 1,1 1 0,-1 0 0,1 0 0,0-1 0,1 1-1,-1 0 1,1 1 0,0-1 0,0 0 0,0 7 0,-1 18-49,1 0 0,1 1 0,1-1 0,1 0 0,2 0 1,2 0-1,0 0 0,2-1 0,1 0 0,2 0 0,0-1 1,2-1-1,1 0 0,27 39 0,-39-63-97,-1-1 0,0 0 0,0 0 0,1 0 0,-1 0 0,0-1 0,1 1 0,-1-1 0,0 1 0,1-1 0,0 1 0,-1-1 0,1 0 0,0 0 0,0 0 0,0 0 0,0 0 0,0 0 0,0 0 0,2 0 0,-4-2 0,1 1 0,0-1 0,-1 1 0,1-1 0,-1 1 0,1-1 0,-1 0 0,1 1 0,-1-1 0,1 0 0,-1 1 0,1-1 0,-1 0 0,0 0 0,1 1 0,-1-1 0,0 0 0,0 0 0,0 0 0,0 1 0,0-1 0,0 0 0,0 0 0,0-1 0,1-27 0,-1 24 0,0-21 0,-1 0 0,-2 0 0,0 0 0,-1 1 0,-2-1 0,0 1 0,-2 0 0,-1 1 0,-1 0 0,-14-25 0,21 44-53,6 8 23,0 0 1,0-1 0,0 1-1,0-1 1,0 0 0,1 0-1,-1 0 1,1-1 0,0 1-1,0-1 1,-1 1 0,1-1-1,0-1 1,0 1 0,0 0-1,0-1 1,0 0 0,0 0-1,0 0 1,0 0 0,6-2-1,-3 1 47,1 0-1,-1-1 1,0 0-1,0 0 0,0 0 1,-1-1-1,1 0 1,-1 0-1,1-1 0,-1 0 1,6-5-1,-4-2 30,0 0-1,0 0 1,-1-1 0,0 0-1,-1-1 1,-1 0 0,0 1-1,-1-2 1,0 1-1,3-25 1,-9 93-46,-1 36 0,3-84 0,1 0 0,-1 0 0,2 0 0,-1 0 0,1-1 0,0 1 0,0 0 0,1-1 0,6 12 0,-8-16-43,0 1 0,1-1 1,-1 0-1,1-1 0,-1 1 0,1 0 1,0 0-1,0-1 0,0 1 0,0-1 0,0 1 1,0-1-1,0 0 0,0 0 0,1 0 0,2 1 1,-3-2-60,0 1 0,-1-1 1,1 0-1,0-1 0,-1 1 0,1 0 1,-1 0-1,1-1 0,0 1 1,-1-1-1,1 1 0,-1-1 0,1 0 1,-1 1-1,1-1 0,-1 0 1,0 0-1,3-2 0,0-2-396,0 1-1,0-1 0,-1 0 1,1 0-1,-1 0 1,0 0-1,-1-1 1,1 1-1,-1-1 0,0 1 1,2-12-1,4-23-6841</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39.704"/>
    </inkml:context>
    <inkml:brush xml:id="br0">
      <inkml:brushProperty name="width" value="0.025" units="cm"/>
      <inkml:brushProperty name="height" value="0.025" units="cm"/>
    </inkml:brush>
  </inkml:definitions>
  <inkml:trace contextRef="#ctx0" brushRef="#br0">0 1 14830,'0'0'7137,"3"10"-7078,-1-5-216,-1 0 1,1-1-1,0 1 0,0-1 0,0 1 0,1-1 1,-1 1-1,1-1 0,0 0 0,0-1 1,1 1-1,-1 0 0,1-1 0,-1 0 0,1 0 1,0 0-1,1 0 0,5 3 0,2-1-945,0 1 0,1-2-1,0 1 1,0-2 0,17 3-1,36-3 6788,-66-3-5477,1 0 0,-1 0-1,1 0 1,-1 0-1,1 0 1,0 0-1,-1 0 1,1 0-1,-1 0 1,1 0-1,-1 0 1,1-1-1,-1 1 1,1 0-1,-1 0 1,1 0-1,-1-1 1,1 1 0,-1 0-1,1-1 1,-1 1-1,1 0 1,-1-1-1,0 1 1,1-1-1,-1 1 1,1 0-1,-1-1 1,0 1-1,0-1 1,1 1-1,-1-1 1,0 1-1,0-1 1,0 1 0,1-1-1,-1 0 1,0 1-1,0-1 1,-1 0-16,1 1 0,-1-1 1,1 0-1,-1 1 0,1-1 1,-1 1-1,1 0 0,-1-1 1,1 1-1,-1-1 0,0 1 1,1 0-1,-1 0 0,0-1 1,1 1-1,-1 0 0,0 0 1,0 0-1,1 0 1,-1 0-1,0 0 0,0 0 1,1 0-1,-1 0 0,0 0 1,1 0-1,-1 0 0,0 0 1,1 1-1,-1-1 0,0 0 1,0 1-1,-5 1-192,1 1 0,0 0 0,0 0 0,0 0 0,0 0 0,0 1 0,1-1 0,0 1 0,0 1 0,0-1 0,0 0 0,0 1 0,1 0 0,0 0 0,0 0 0,-3 7 0,2-3 0,0 0 0,1 0 0,0 0 0,0 0 0,1 1 0,1-1 0,-1 1 0,1-1 0,1 12 0,0-19 3,0 1 0,0-1 0,1 0 0,-1 0-1,1 0 1,-1 0 0,1 0 0,0 0 0,0 0 0,0 0 0,0 0 0,0 0-1,1 0 1,-1 0 0,0-1 0,1 1 0,-1 0 0,1-1 0,0 0 0,-1 1 0,4 1-1,-1-1-8,1 0-1,-1 0 0,1-1 0,0 1 0,-1-1 0,1 0 0,0 0 0,0-1 1,7 1-1,-1-1-225,-1 0 0,1-1 0,-1-1 0,0 1 0,1-2 0,-1 1 0,0-1 0,17-9 0,15-16-8763,-1-10-12075</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0.250"/>
    </inkml:context>
    <inkml:brush xml:id="br0">
      <inkml:brushProperty name="width" value="0.025" units="cm"/>
      <inkml:brushProperty name="height" value="0.025" units="cm"/>
    </inkml:brush>
  </inkml:definitions>
  <inkml:trace contextRef="#ctx0" brushRef="#br0">47 1 13805,'0'0'6865,"-8"16"-4617,7-13-2142,-5 9 188,0 1 0,1 0-1,1 0 1,0 0-1,1 1 1,0-1 0,1 1-1,-1 18 1,4-5 250,1-1-1,1 1 1,2-1 0,0 0 0,1 0-1,15 35 1,-14-42-260,2-1 0,0 0 0,1 0 0,0-1 0,1 0 0,1-1 0,1-1 0,1 1 0,17 14 0,-30-28-278,1-1 1,-1 1-1,1-1 0,-1 0 0,1 1 0,0-1 1,0 0-1,0 0 0,0 0 0,-1 0 0,1-1 1,0 1-1,1 0 0,-1-1 0,0 0 0,0 1 0,4-1 1,-6 0-2,1-1 1,0 1 0,0-1-1,0 1 1,-1-1-1,1 1 1,0-1 0,-1 0-1,1 1 1,0-1-1,-1 0 1,1 1 0,-1-1-1,1 0 1,-1 0-1,1 0 1,-1 0 0,0 1-1,1-1 1,-1 0-1,0 0 1,0 0 0,0 0-1,1 0 1,-1 0 0,0-1-1,0-5 14,-1 0 0,1 1 0,-1-1 1,0 1-1,0-1 0,-1 1 0,0 0 0,0-1 0,-5-9 0,-3-1-79,-1 0 0,0 1-1,-1 0 1,-1 1 0,-1 0 0,0 1 0,-1 1 0,0 0-1,-1 1 1,-26-15 0,42 27 31,-1-1 1,0 1-1,1-1 0,-1 1 0,0-1 1,0 1-1,0 0 0,0-1 1,1 1-1,-1 0 0,0-1 0,0 1 1,0 0-1,0 0 0,0 0 1,0 0-1,0 0 0,0 0 1,1 0-1,-1 0 0,0 0 0,0 1 1,0-1-1,0 0 0,0 0 1,0 1-1,1-1 0,-1 1 0,0-1 1,0 1-1,1-1 0,-1 1 1,0-1-1,0 1 0,0 1 0,1-1-7,0 0 0,0 0 0,0 0 0,0 0 0,0 0 0,0 0 0,0 0 0,0 0 0,1 0 0,-1 0 0,0 0 0,1-1 0,-1 1 0,1 0 0,-1 0 0,1 0-1,-1 0 1,1 0 0,0-1 0,-1 1 0,1 0 0,0 0 0,0-1 0,-1 1 0,1-1 0,0 1 0,0 0 0,0-1 0,0 0 0,1 1 0,5 2-267,0 0 0,0-1 0,1 0 1,-1 0-1,0 0 0,1-1 0,-1-1 1,1 1-1,-1-1 0,1 0 0,-1-1 1,1 0-1,-1 0 0,1-1 0,10-3 1,0-1-1472,-1 0 0,0-1 0,-1-1 1,1-1-1,17-13 0,-2-3-5550</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0.622"/>
    </inkml:context>
    <inkml:brush xml:id="br0">
      <inkml:brushProperty name="width" value="0.025" units="cm"/>
      <inkml:brushProperty name="height" value="0.025" units="cm"/>
    </inkml:brush>
  </inkml:definitions>
  <inkml:trace contextRef="#ctx0" brushRef="#br0">62 79 6502,'0'0'16811,"-8"7"-15701,3-2-942,0 0-1,0 0 1,1 0-1,0 1 1,0-1-1,0 1 1,1 0-1,0 0 1,0 1-1,1-1 1,-1 0-1,1 1 0,1 0 1,-1-1-1,0 12 1,1-11 201,1 1 0,-1-1 1,1 0-1,1 0 0,0 0 0,1 9 0,-1-15-329,-1 0-1,0 0 1,0 0-1,1-1 1,-1 1-1,0 0 1,1 0-1,-1-1 1,1 1-1,-1 0 1,1-1-1,-1 1 1,1-1-1,0 1 1,-1 0-1,1-1 1,0 0-1,-1 1 1,1-1-1,0 1 1,0-1-1,-1 0 1,1 1-1,1-1 1,0 0-13,0 0 0,0 0 0,0-1 0,0 1 0,0-1 0,0 1 0,0-1 0,-1 0 0,1 0 0,0 0 0,0 0 0,-1 0 0,1 0 0,-1 0 0,3-3 0,6-5 92,-1 0 0,-1 0 0,1-1 0,-2-1 0,1 1 0,-1-1 0,-1 0 0,10-24 0,-7 10-133,0 1 0,-2-1-1,6-38 1,-15 78-576,1 1 0,0-1 0,1 0 0,0 1 1,1-1-1,1 0 0,5 19 0,-6-32 312,0 0-1,-1 0 1,1-1 0,0 1-1,0-1 1,1 1-1,-1-1 1,0 1 0,0-1-1,1 1 1,-1-1 0,1 0-1,-1 0 1,1 0 0,-1 0-1,4 1 1,31 4-8219,-8-6 218</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0.950"/>
    </inkml:context>
    <inkml:brush xml:id="br0">
      <inkml:brushProperty name="width" value="0.025" units="cm"/>
      <inkml:brushProperty name="height" value="0.025" units="cm"/>
    </inkml:brush>
  </inkml:definitions>
  <inkml:trace contextRef="#ctx0" brushRef="#br0">130 12 15727,'0'0'8637,"-10"1"-6298,5-1-2220,1 1 1,0-1 0,0 1 0,0 0 0,0 0-1,0 0 1,0 1 0,0 0 0,0-1 0,1 1 0,-1 0-1,0 1 1,1-1 0,0 1 0,0-1 0,-1 1-1,1 0 1,1 0 0,-1 1 0,0-1 0,1 0 0,0 1-1,0 0 1,0-1 0,0 1 0,-1 6 0,-23 65 1195,25-70-1222,0 1 0,0-1-1,0 1 1,0 0 0,1-1 0,0 1 0,0 0-1,1-1 1,-1 1 0,1-1 0,4 12 0,-4-15-84,0 0 0,1-1 0,-1 1 0,1 0 0,0-1 0,0 1 1,0-1-1,0 1 0,0-1 0,0 0 0,0 0 0,0 0 0,0 0 0,0 0 1,0-1-1,1 1 0,-1-1 0,0 1 0,1-1 0,-1 0 0,0 0 1,1 0-1,-1 0 0,0 0 0,5-1 0,0 0-31,0 0-1,0 0 1,0-1 0,0 0-1,0 0 1,0 0 0,8-6-1,-2 1-643,-1-2 0,-1 1 0,1-2 1,15-16-1,-14 11-1144,0 0 0,-2-2 0,0 1 0,0-1 0,10-25 0,1-12-3197</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1.477"/>
    </inkml:context>
    <inkml:brush xml:id="br0">
      <inkml:brushProperty name="width" value="0.025" units="cm"/>
      <inkml:brushProperty name="height" value="0.025" units="cm"/>
    </inkml:brush>
  </inkml:definitions>
  <inkml:trace contextRef="#ctx0" brushRef="#br0">54 1 12492,'0'0'8696,"-7"14"-6790,-1 4-1341,0 0 0,2 0 0,0 1 1,1-1-1,1 1 0,1 1 0,-2 30 0,4-27-271,1 1 0,1-1-1,0 0 1,2 0 0,1 0-1,1-1 1,0 1-1,2-1 1,1 0 0,1-1-1,12 23 1,-21-43-293,0 0-1,1 0 1,-1 0 0,1 0 0,0 0 0,-1 0-1,1 0 1,0 0 0,-1 0 0,1 0 0,0-1-1,0 1 1,0 0 0,0 0 0,0-1 0,0 1-1,0-1 1,0 1 0,0-1 0,0 1 0,0-1-1,2 1 1,-2-2 5,0 1 0,-1-1 0,1 1 0,0-1 0,0 1 0,-1-1 0,1 1-1,0-1 1,-1 0 0,1 1 0,-1-1 0,1 0 0,-1 1 0,1-1 0,-1 0-1,1 0 1,-1 0 0,0 1 0,0-1 0,1 0 0,-1-1 0,8-55 22,-8 44-64,-3-80-308,2 86 304,0 0 0,-1-1 1,1 1-1,-2 0 0,1 0 1,-1 0-1,0 1 0,0-1 1,-1 1-1,-5-9 0,9 15 33,0 1 0,0-1-1,0 1 1,0-1-1,0 1 1,-1-1 0,1 0-1,0 1 1,0-1 0,0 1-1,0-1 1,0 0 0,-1 1-1,1-1 1,0 0 0,0 1-1,-1-1 1,1 0 0,0 1-1,-1-1 1,1 0 0,0 0-1,-1 1 1,1-1 0,0 0-1,-1 0 1,1 1 0,0-1-1,-1 0 1,1 0 0,-1 0-1,1 0 1,0 0 0,-1 0-1,1 0 1,-1 0-1,1 0 1,-1 0 0,1 0-1,0 0 1,-1 0 0,1 0-1,-1 0 1,1 0 0,0 0-1,-1 0 1,1-1 0,-1 1-1,1 0 1,0 0 0,-1 0-1,1-1 1,0 1 0,-1 0-1,1-1 1,0 1 0,-1 0-1,1-1 1,0 1 0,0 0-1,0-1 1,-1 1 0,1-1-1,0 4-27,0 1 0,0-1 0,0 1 0,0-1 0,1 0 0,-1 1 0,1-1 0,2 6 0,-1-6-265,1 0 0,0 0 0,0 0 0,0 0 0,0-1 0,1 0 0,-1 1 0,1-1-1,-1 0 1,1-1 0,0 1 0,-1-1 0,1 1 0,0-1 0,0 0 0,0-1-1,0 1 1,0-1 0,0 1 0,0-1 0,8-1 0,-2 0-907,-1 0 0,0 0-1,1 0 1,-1-1 0,0-1 0,0 0 0,-1 0-1,15-7 1,13-16-5751,-11-5 5657,-9-6 5793,-13-6 5927,-3 43-10288,0-1 1,0 0-1,0 1 1,0-1-1,0 1 0,0-1 1,0 1-1,0-1 1,-1 0-1,1 1 0,0-1 1,0 1-1,0-1 1,-1 1-1,1-1 1,0 1-1,-1-1 0,1 1 1,0-1-1,-1 1 1,1-1-1,0 1 0,-1 0 1,1-1-1,-1 1 1,1 0-1,-1-1 1,1 1-1,-1 0 0,1-1 1,-1 1-1,1 0 1,-1 0-1,0 0 1,1 0-1,-1-1 0,1 1 1,-1 0-1,1 0 1,-1 0-1,0 0 0,1 0 1,-1 1-1,1-1 1,-1 0-1,1 0 1,-1 0-1,0 0 0,1 1 1,-1-1-1,1 0 1,-1 0-1,1 1 0,-1-1 1,1 0-1,-1 1 1,-25 23 1185,20-17-1032,1 1-1,0 0 1,0 0-1,1 1 1,0-1-1,1 1 0,0 0 1,0 0-1,1 0 1,0 0-1,1 1 1,0-1-1,0 14 1,2-22-277,-1 0 1,1 0 0,0 0 0,-1 0-1,1-1 1,0 1 0,0 0-1,0-1 1,0 1 0,-1 0 0,1-1-1,0 1 1,0-1 0,0 1 0,0-1-1,0 0 1,0 1 0,1-1-1,-1 0 1,0 0 0,0 0 0,0 0-1,0 0 1,0 0 0,0 0-1,2 0 1,34-3-63,-23 0-258,1 0-1,-1-1 1,25-12-1,-28 11 379,0 0 0,1 1-1,0 0 1,0 1 0,0 1-1,22-3 1,-35 3 87,1-1 1,-1 1-1,1 0 0,-1 0 1,0 0-1,0-1 1,0 1-1,0 0 0,0 0 1,-3-2-1,4 4-153,-47-79 0,43 71 0,0-1 0,1 1 0,0-1 0,0 1 0,1-1 0,0 0 0,-2-18 0,5 27 2,-1-1 0,0 1-1,0-1 1,0 0 0,1 1 0,-1-1 0,0 1-1,1-1 1,-1 1 0,0-1 0,1 1 0,-1 0-1,1-1 1,-1 1 0,1-1 0,-1 1 0,1 0-1,-1-1 1,1 1 0,-1 0 0,1 0 0,-1-1-1,1 1 1,0 0 0,-1 0 0,1 0 0,-1 0-1,1 0 1,0 0 0,-1 0 0,2 0 0,25 0-204,-20 0-70,24 0-3102,0-2 0,0-1 0,35-8 0,-24 0-3502</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1.801"/>
    </inkml:context>
    <inkml:brush xml:id="br0">
      <inkml:brushProperty name="width" value="0.025" units="cm"/>
      <inkml:brushProperty name="height" value="0.025" units="cm"/>
    </inkml:brush>
  </inkml:definitions>
  <inkml:trace contextRef="#ctx0" brushRef="#br0">140 55 6887,'0'0'11733,"-4"-9"-7483,2 6-3845,0-1 1,0 1 0,0 0 0,0 0 0,0 0 0,-1 0-1,1 0 1,-1 0 0,0 1 0,0-1 0,0 1-1,-6-4 1,7 5-312,0 0 1,0 1-1,0-1 0,0 1 1,-1-1-1,1 1 0,0 0 0,0 0 1,0 0-1,0 0 0,-1 0 0,1 1 1,0-1-1,0 0 0,0 1 1,0 0-1,0-1 0,0 1 0,0 0 1,0 0-1,0 0 0,0 1 0,0-1 1,0 0-1,1 1 0,-1-1 1,1 1-1,-1-1 0,-1 4 0,-1 0 8,0 0 0,0 0 0,0 1-1,1-1 1,0 1 0,1 0 0,-1 0-1,1 0 1,-2 10 0,3-14-88,0-1 0,1 1 0,0 0 1,-1 0-1,1-1 0,0 1 0,0 0 0,0 0 1,0 0-1,0-1 0,0 1 0,1 0 0,-1 0 1,1 0-1,-1-1 0,1 1 0,0 0 0,-1-1 1,1 1-1,0-1 0,0 1 0,0-1 0,0 1 0,1-1 1,-1 1-1,0-1 0,0 0 0,1 0 0,-1 0 1,1 0-1,-1 0 0,1 0 0,0 0 0,-1 0 1,1-1-1,3 2 0,13 1-104,-1-1 0,1-1 0,0-1 0,0 0 1,0-1-1,24-5 0,42-1-194,-83 7 295,-1 0 1,1 0-1,0 0 0,0 0 0,-1 0 0,1 0 1,0 1-1,0-1 0,-1 0 0,1 0 0,0 1 0,-1-1 1,1 0-1,0 1 0,-1-1 0,1 1 0,0-1 1,-1 1-1,1-1 0,-1 1 0,1-1 0,-1 1 1,1-1-1,-1 1 0,1 0 0,-1-1 0,0 1 1,1 0-1,-1-1 0,0 1 0,0 0 0,1 0 0,-1-1 1,0 1-1,0 0 0,0 0 0,0 0 0,0-1 1,0 1-1,0 0 0,0 0 0,0-1 0,-1 1 1,1 0-1,0 0 0,0-1 0,-1 1 0,1 0 0,0-1 1,-1 1-1,0 1 0,-22 35 571,8-21-916,-2-1 0,0 0 1,-20 12-1,30-23-203,0 1 0,0-2 0,-1 1 1,1-1-1,-1 0 0,-13 4 0,2-6-8015</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18.681"/>
    </inkml:context>
    <inkml:brush xml:id="br0">
      <inkml:brushProperty name="width" value="0.025" units="cm"/>
      <inkml:brushProperty name="height" value="0.025" units="cm"/>
    </inkml:brush>
  </inkml:definitions>
  <inkml:trace contextRef="#ctx0" brushRef="#br0">1 1919 224,'0'0'16474,"21"-29"-14098,-9 21-2141,1 0 0,0 0 0,25-10 0,-22 12-216,-1-1-1,-1-1 1,15-10-1,15-12 17,74-36 0,-79 47-15,-2-2 0,0-2 0,51-40 0,-49 31-30,79-47 1,-91 62 33,258-176 26,-134 89-30,27-3-28,-102 64 12,73-54 0,4-8 860,190-98 1,83-54 459,-348 208-991,107-51 0,3 0 982,-177 94-1276,0-1 1,0 0-1,-1 0 1,0-1-1,0-1 1,-1 1-1,0-2 1,0 1-1,11-19 1,-20 27-1723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2.646"/>
    </inkml:context>
    <inkml:brush xml:id="br0">
      <inkml:brushProperty name="width" value="0.025" units="cm"/>
      <inkml:brushProperty name="height" value="0.025" units="cm"/>
    </inkml:brush>
  </inkml:definitions>
  <inkml:trace contextRef="#ctx0" brushRef="#br0">71 162 15791,'0'-4'1181,"0"0"-1,0 0 1,1 0-1,-1 0 1,1 1 0,0-1-1,3-7 1,-1 6-869,0 0 1,0 0 0,1 0-1,0 0 1,0 0 0,5-4-1,15-17-249,-23 23 122,1 1-1,0-1 1,-1 0-1,1 0 1,-1 0-1,0 0 1,0 0-1,0 0 1,0 0-1,-1 0 1,1 0-1,-1 0 1,0 0-1,0-1 1,0-4-1,0 7-185,0 1 0,0 0 0,0 0 0,0-1 0,0 1 0,0 0-1,0 0 1,0 0 0,0-1 0,0 1 0,0 0 0,1 0 0,-1 0-1,0-1 1,0 1 0,0 0 0,0 0 0,0 0 0,1 0-1,-1-1 1,0 1 0,0 0 0,0 0 0,0 0 0,1 0 0,-1 0-1,0 0 1,0 0 0,1-1 0,-1 1 0,0 0 0,0 0 0,0 0-1,1 0 1,-1 0 0,0 0 0,0 0 0,1 0 0,-1 0 0,0 0-1,0 0 1,0 0 0,1 1 0,-1-1 0,0 0-1,1 1 1,-1-1-1,0 1 1,1-1 0,-1 1-1,0-1 1,0 1-1,1-1 1,-1 1-1,0 0 1,0-1 0,0 1-1,0-1 1,0 1-1,0 0 1,0-1-1,0 1 1,0-1 0,0 1-1,0 0 1,0-1-1,0 1 1,-1-1-1,1 1 1,0 0 0,0-1-1,-1 1 1,1-1-1,0 1 1,-2 0-1,-41 87 360,-31 72 928,67-140-1174,0 0-1,2 0 1,0 0-1,1 0 0,1 1 1,0 25-1,3-45-111,0-1 0,0 1 0,0-1 0,0 1 0,0 0 0,0-1 0,0 1 0,0-1 0,0 1 0,0-1 0,0 1 0,1-1 0,-1 1 0,0-1 0,0 1 0,1-1 0,-1 1 0,0-1 0,1 1 0,-1-1 0,1 0 0,-1 1 0,0-1 0,1 1 0,-1-1 0,1 0 0,-1 0 0,1 1 0,-1-1 0,1 0 0,-1 0 0,1 1 0,0-1 0,24-4 0,21-22 0,96-105 0,-61 52 0,-81 78 0,1 0 0,0 0 0,0 0 0,0 0 0,-1 1 0,1-1 0,0 0 0,0 1 0,0-1 0,0 0 0,0 1 0,0-1 0,0 1 0,0 0 0,0-1 0,0 1 0,1 0 0,-1-1 0,0 1 0,0 0 0,0 0 0,0 0 0,0 0 0,1 0 0,0 1 0,-1 0 0,0-1 0,0 1 0,0 0 0,-1 0 0,1 0 0,0 0 0,0 0 0,-1 0 0,1 1 0,-1-1 0,1 0 0,-1 0 0,1 0 0,-1 1 0,0-1 0,0 0 0,0 0 0,1 3 0,-1 10 0,0 1 0,-3 29 0,2-36 0,-10 85 0,11-93-43,0 1 0,0-1 0,1 1 0,-1 0 1,0-1-1,1 1 0,-1-1 0,0 1 0,1-1 0,-1 1 0,1-1 0,-1 1 0,1-1 0,-1 1 1,1-1-1,-1 0 0,1 1 0,-1-1 0,1 0 0,-1 1 0,1-1 0,0 0 0,-1 0 1,1 0-1,0 0 0,-1 1 0,1-1 0,-1 0 0,1 0 0,0 0 0,-1 0 0,1 0 1,0-1-1,-1 1 0,1 0 0,0 0 0,-1 0 0,1 0 0,-1-1 0,1 1 0,0 0 0,0-1 1,30-11-4125,-5-6-1401,1-6-1751</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2.758"/>
    </inkml:context>
    <inkml:brush xml:id="br0">
      <inkml:brushProperty name="width" value="0.025" units="cm"/>
      <inkml:brushProperty name="height" value="0.025" units="cm"/>
    </inkml:brush>
  </inkml:definitions>
  <inkml:trace contextRef="#ctx0" brushRef="#br0">178 20 16720,'0'0'5957,"-9"-4"-3303,4 2-2370,0-1 0,-1 1 0,1 0 1,-1 0-1,0 1 0,1-1 1,-1 1-1,-10 0 0,12 1-207,1 1 0,0-1 1,-1 1-1,1 0 0,0 0 0,0 0 1,-1 0-1,1 0 0,0 1 0,0 0 0,1-1 1,-1 1-1,0 0 0,0 0 0,1 1 1,0-1-1,-1 0 0,1 1 0,0 0 0,-2 2 1,-2 2-71,1 1 1,1-1-1,-1 0 0,1 1 1,0 0-1,1 0 1,-1 0-1,2 1 1,-1-1-1,1 1 1,1 0-1,-1-1 1,1 1-1,1 11 1,0-20-13,1 1 0,-1 0 1,1-1-1,-1 1 0,1-1 0,-1 1 1,1-1-1,0 1 0,-1-1 1,1 1-1,0-1 0,-1 0 0,1 1 1,0-1-1,-1 0 0,1 0 1,0 1-1,0-1 0,-1 0 0,1 0 1,0 0-1,0 0 0,0 0 1,-1 0-1,1 0 0,0 0 0,0 0 1,25-3-72,56-19-370,-63 16 343,0 0-1,1 1 1,32-3-1,-48 7 94,0 1-1,0-1 1,1 1-1,-1 0 1,0 0 0,1 1-1,-1-1 1,0 1 0,0 0-1,1 0 1,-1 1-1,0-1 1,5 3 0,-7-1 72,0-1 0,0 0 0,-1 1 0,1-1 0,0 1 0,-1-1 0,0 1 0,1 0 0,-1 0 0,0 0-1,-1 0 1,1 0 0,0 0 0,-1 0 0,1 0 0,-1 0 0,0 0 0,0 0 0,-1 4 0,0 5 77,-1 0 0,0 0 0,-1-1 0,0 1 0,-1-1 0,0 0 0,-1 0 0,0 0 0,0-1 0,-1 0 0,-1 0 0,-9 12 0,-5 3 189,0 0 0,-2-1-1,-32 26 1,54-49-382,-1 0 1,1 1-1,0-1 1,-1 0-1,1 0 1,-1 0-1,1 0 0,-1 0 1,0 0-1,1 0 1,-1 0-1,0-1 1,0 1-1,1-1 0,-1 1 1,0-1-1,0 0 1,0 1-1,-3-1 1,5-1-52,-1 0 0,0 1 1,1-1-1,-1 0 1,0 0-1,1 1 1,-1-1-1,1 0 0,-1 0 1,1 0-1,0 0 1,-1 0-1,1 0 0,0 0 1,0 0-1,-1 0 1,1 0-1,0 0 0,0 0 1,0 0-1,0 0 1,0 0-1,1 0 0,-1-1 1,2-11-1149,1 1 0,0 0 0,0 0 0,8-15 0,12-25-4726,5-6-2466</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3.206"/>
    </inkml:context>
    <inkml:brush xml:id="br0">
      <inkml:brushProperty name="width" value="0.025" units="cm"/>
      <inkml:brushProperty name="height" value="0.025" units="cm"/>
    </inkml:brush>
  </inkml:definitions>
  <inkml:trace contextRef="#ctx0" brushRef="#br0">0 123 13453,'0'0'5349,"4"8"-3187,11 30 318,-12-24-1677,2-1 1,-1 0 0,2 0 0,0 0-1,1 0 1,0-1 0,14 18 0,-20-28-783,1-1-1,-1 0 1,1 0 0,0 0 0,-1 0 0,1 0 0,0 0 0,0 0 0,-1-1 0,1 1 0,0-1 0,0 1-1,0-1 1,0 0 0,0 1 0,0-1 0,0 0 0,0 0 0,0-1 0,-1 1 0,1 0 0,2-1 0,0-1 6,0 1 0,0-1 1,0 0-1,-1 0 1,1-1-1,0 1 1,-1-1-1,0 0 0,5-5 1,4-6 33,-1 0-1,0-1 1,13-25 0,18-55 579,-42 95-631,0 0-1,1-1 1,-1 1-1,0 0 1,0 0-1,0 0 1,0 0-1,0 0 1,0 0-1,0 0 1,1 0-1,-1 0 1,0 0-1,0 0 1,0 0-1,0 0 1,0 0-1,1 0 1,-1 0-1,0 0 1,0 0-1,0 0 1,0 0-1,0 0 1,0 0-1,1 0 1,-1 0-1,0 0 1,0 0-1,0 0 1,0 0-1,0 0 1,0 0-1,1 0 1,-1 0-1,0 0 1,0 1-1,0-1 1,0 0-1,0 0 1,0 0-1,0 0 1,0 0-1,0 0 1,1 0-1,-1 1 1,0-1-1,0 0 1,0 0-1,0 0 1,0 0-1,0 0 1,0 0-1,0 1 1,0-1-1,0 0 1,0 0-1,0 0 1,0 0-1,0 0 1,0 1-1,0-1 1,0 0-1,5 20 160,4 24 10,-9-43-149,4 25 72,-3-16-62,0 0 0,1 0 1,0 1-1,1-2 0,8 20 0,-11-28-39,0 0 0,1-1 0,-1 1 0,1 0 0,-1 0 0,1-1 0,-1 1 0,1-1 0,-1 1 0,1 0 0,0-1 0,-1 1 0,1-1 0,0 1 0,-1-1 0,1 0 0,0 1 0,0-1 0,0 0 0,-1 1 0,1-1 0,0 0 0,0 0 0,0 0 0,-1 0 0,1 0 0,0 0 0,0 0 0,0 0 0,0 0 0,-1 0 0,1 0 0,0 0 0,0-1 0,0 1 0,-1 0 0,1-1 0,0 1 0,0 0 0,-1-1 0,1 1 0,0-1 0,-1 1 0,1-1 0,0 1 0,-1-1 0,1 0 0,-1 1 0,1-1 0,-1 0 0,1 0 0,-1 1 0,1-2 0,28-45 0,-28 44 0,28-61 0,-20 43 0,0 0 0,1 0 0,1 1 0,26-35 0,-36 54 0,0 0 0,0-1 0,0 1 0,0 0 0,0 0 0,0 0 0,0 0 0,0 1 0,0-1 0,0 0 0,0 0 0,0 1 0,1-1 0,-1 0 0,0 1 0,1-1 0,-1 1 0,0 0 0,1-1 0,-1 1 0,1 0 0,1 0 0,-2 1 0,1-1 0,-1 1 0,0 0 0,0-1 0,0 1 0,0 0 0,0 0 0,0 0 0,0 0 0,0 0 0,0 0 0,-1 0 0,1 0 0,0 0 0,-1 0 0,1 1 0,0-1 0,-1 0 0,1 2 0,3 10 0,-1 1 0,0-1 0,1 23 0,-3-23 0,4 19-3822,-1-52-3812,-3-9-1441</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3.547"/>
    </inkml:context>
    <inkml:brush xml:id="br0">
      <inkml:brushProperty name="width" value="0.025" units="cm"/>
      <inkml:brushProperty name="height" value="0.025" units="cm"/>
    </inkml:brush>
  </inkml:definitions>
  <inkml:trace contextRef="#ctx0" brushRef="#br0">0 0 13549,'0'0'6982,"52"41"-19569</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3.903"/>
    </inkml:context>
    <inkml:brush xml:id="br0">
      <inkml:brushProperty name="width" value="0.025" units="cm"/>
      <inkml:brushProperty name="height" value="0.025" units="cm"/>
    </inkml:brush>
  </inkml:definitions>
  <inkml:trace contextRef="#ctx0" brushRef="#br0">127 151 20211,'0'0'4127,"-9"0"-508,5 0-3476,0 0 0,0 0 0,0 1-1,0-1 1,0 1 0,1 0 0,-1 0 0,0 0-1,0 1 1,1-1 0,-1 1 0,1 0 0,-1 0-1,1 0 1,0 0 0,0 1 0,0 0 0,0-1-1,0 1 1,0 0 0,1 0 0,-1 0 0,1 1-1,0-1 1,0 0 0,0 1 0,-2 7 0,-1-1-65,1 1 1,0 0-1,1 0 1,0 0-1,1 0 1,-2 20-1,4-29-71,-1 0 0,1 1 0,0-1 0,0 1 0,0-1 0,0 0 0,0 1-1,1-1 1,-1 0 0,1 1 0,0-1 0,-1 0 0,1 1 0,0-1 0,0 0 0,0 0-1,1 0 1,-1 0 0,1 0 0,-1 0 0,1 0 0,-1-1 0,1 1 0,0 0 0,0-1-1,0 0 1,0 1 0,0-1 0,0 0 0,0 0 0,0 0 0,1 0 0,-1 0-1,0-1 1,1 1 0,-1-1 0,3 1 0,5-1-237,0 0 1,-1-1-1,1-1 0,-1 1 0,0-1 1,1-1-1,-1 0 0,0 0 0,0-1 1,-1 0-1,1 0 0,-1-1 1,0 0-1,12-10 0,-3 1-774,0-1 0,-1 0 0,0-2 0,-1 0 0,14-22 0,-11 8-5264,-6 1-1600</inkml:trace>
  <inkml:trace contextRef="#ctx0" brushRef="#br0" timeOffset="1">280 110 14414,'0'0'8685,"0"9"-5476,0-6-3094,-1-2-21,1 1 1,-1-1 0,1 0-1,0 1 1,0-1 0,-1 1 0,1 0-1,0-1 1,0 1 0,1-1 0,-1 1-1,0-1 1,0 1 0,1-1-1,-1 0 1,1 1 0,-1-1 0,1 1-1,0-1 1,0 0 0,-1 1 0,1-1-1,0 0 1,0 0 0,0 0-1,0 0 1,0 0 0,1 0 0,-1 0-1,0 0 1,0 0 0,1 0-1,-1-1 1,0 1 0,1 0 0,-1-1-1,1 1 1,-1-1 0,1 0 0,-1 1-1,1-1 1,-1 0 0,1 0-1,-1 0 1,1 0 0,-1 0 0,1-1-1,1 1 1,4-1-7,1-1 0,-1 0 0,1 0 0,-1 0 0,0-1 0,0 0 0,0 0 0,0-1 0,0 0 0,-1 0 0,0-1 0,12-10 0,-10 8-26,-1 0 0,1-1 0,-1 0 0,0 0 0,-1-1 1,0 0-1,0 0 0,7-18 0,-12 27-62,-1-1 0,1 1 0,-1-1 0,0 0 0,1 1 0,-1-1 0,0 0 0,0 1 0,0-1 0,1 0 0,-1 1 0,0-1 0,0 0 0,0 0 0,0 1 0,0-1 0,0 0 0,0 1 0,-1-1 0,1 0 0,0 1 0,0-1 0,0 0 0,-1 1 0,1-1 0,0 0 0,-1 1 0,1-1 0,-1 1 0,1-1 0,0 0 0,-1 1 0,1-1 0,-1 1 0,0-1 0,1 1 0,-1 0 0,1-1 0,-1 1 0,0 0 0,1-1 0,-1 1 0,0 0 0,1 0 0,-1-1 0,0 1 0,1 0 0,-1 0 0,0 0 0,0 0 0,1 0 0,-1 0 0,0 0 0,1 0 0,-1 0 0,0 1 0,1-1 0,-1 0 0,0 0 0,1 1 0,-2 0 0,-4 0 0,-1 1 0,1 0 0,0 0 0,0 1 0,-10 6 0,5-2 0,0 1 0,1 0 0,0 1 0,1 1 0,0-1 0,0 1 0,1 1 0,0-1 0,1 2 0,0-1 0,1 1 0,0 0 0,1 0 0,0 0 0,1 1 0,1-1 0,0 1 0,-2 18 0,5-28-63,0-1 0,1 1-1,-1-1 1,1 1 0,0-1 0,-1 1 0,1-1-1,0 0 1,0 0 0,1 1 0,-1-1-1,0 0 1,1 0 0,-1 0 0,1 0 0,0 0-1,-1-1 1,1 1 0,0 0 0,0-1 0,0 1-1,1-1 1,-1 0 0,0 0 0,0 0 0,1 0-1,-1 0 1,0 0 0,1-1 0,-1 1-1,1-1 1,3 1 0,3 0-811,1 0-1,0 0 1,-1-1 0,1 0-1,0-1 1,-1 0 0,14-3-1,11-11-11280</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4.838"/>
    </inkml:context>
    <inkml:brush xml:id="br0">
      <inkml:brushProperty name="width" value="0.025" units="cm"/>
      <inkml:brushProperty name="height" value="0.025" units="cm"/>
    </inkml:brush>
  </inkml:definitions>
  <inkml:trace contextRef="#ctx0" brushRef="#br0">9 278 13837,'0'0'3128,"-3"-12"-843,2 6-1960,-1 0 0,1 1-1,0-1 1,1 0 0,-1 0 0,1 0-1,0 0 1,0 0 0,1 0 0,0 1-1,0-1 1,0 0 0,1 0 0,0 1-1,0-1 1,0 1 0,1 0 0,0-1-1,0 1 1,0 0 0,1 1 0,-1-1 0,7-6-1,-6 8-180,0 0 0,-1 0 0,2 1 0,-1-1 0,0 1 0,0 0-1,1 0 1,-1 0 0,1 1 0,0-1 0,-1 1 0,1 0 0,0 0 0,7 1-1,-9 0-128,0 0-1,-1 0 1,1 1-1,-1-1 1,1 1-1,-1 0 1,1 0-1,-1 0 1,0 0-1,1 0 1,-1 0-1,0 1 1,0-1-1,0 1 1,0-1-1,0 1 1,0 0-1,0 0 1,-1 0-1,1 0 1,-1 0-1,1 0 1,-1 1-1,0-1 1,0 0-1,0 1 1,0-1-1,1 3 1,3 15 68,-1 1 1,-1-1-1,-1 1 1,0 24 0,-2-23-11,2 1 0,0-1 0,8 28 0,-10-48-64,0-1 0,0 1 0,0-1 0,1 1 0,-1-1 0,1 1 0,-1-1 0,1 1 0,0-1 0,-1 0 0,1 1 0,0-1 0,0 0 0,0 1 0,0-1 0,0 0 0,0 0 0,0 0 0,0 0 0,1 0 0,-1 0 0,0 0 0,1-1 0,-1 1 0,1 0 0,1 0 0,-1-1 23,0-1-1,0 1 1,-1-1-1,1 1 1,0-1 0,0 0-1,0 0 1,-1 0 0,1 0-1,0 0 1,-1 0 0,1 0-1,-1 0 1,1-1 0,-1 1-1,1-1 1,0-1-1,9-11 259,-1 0-1,0 0 0,9-21 1,-3 2-156,-1 0 1,13-42 0,-23 61-128,-2 0-1,1 0 1,-2-1 0,0 1-1,-1 0 1,0-1 0,-1 1-1,-4-25 1,4 38-33,0 0-1,0-1 1,0 1 0,0 0 0,-1-1-1,1 1 1,0 0 0,-1 0 0,1-1-1,-1 1 1,0 0 0,1 0 0,-1 0-1,0 0 1,0 0 0,1 0-1,-1 0 1,0 0 0,0 0 0,0 0-1,0 0 1,-1 1 0,1-1 0,0 0-1,0 1 1,0-1 0,-1 1-1,1-1 1,0 1 0,0-1 0,-1 1-1,1 0 1,0 0 0,-1 0 0,1 0-1,0 0 1,-1 0 0,1 0 0,0 0-1,-2 1 1,0 0-64,2-1 0,-1 1 1,0 0-1,0 0 0,0 0 0,0 1 1,0-1-1,1 0 0,-1 1 0,1-1 0,-1 1 1,1-1-1,0 1 0,-1 0 0,1-1 1,0 1-1,0 0 0,0 0 0,0 0 0,0 0 1,1 0-1,-1 0 0,1 0 0,-1 0 1,1 4-1,-1-3-482,1 1 1,0-1 0,0 1-1,0 0 1,1-1 0,-1 1 0,1-1-1,0 1 1,0 0 0,0-1-1,3 7 1,-3-9 37,0 1 0,1-1 0,-1 1 0,0-1-1,1 1 1,-1-1 0,1 0 0,-1 0 0,1 0 0,0 0 0,-1 0 0,1 0 0,0 0 0,0 0 0,3 0 0,17 2-10378</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5.319"/>
    </inkml:context>
    <inkml:brush xml:id="br0">
      <inkml:brushProperty name="width" value="0.025" units="cm"/>
      <inkml:brushProperty name="height" value="0.025" units="cm"/>
    </inkml:brush>
  </inkml:definitions>
  <inkml:trace contextRef="#ctx0" brushRef="#br0">111 71 16047,'0'0'8440,"-11"5"-5813,6-3-2494,0 0 1,-1 1 0,1-1 0,1 1-1,-1 0 1,0 0 0,1 1-1,0 0 1,-1-1 0,2 2 0,-1-1-1,0 0 1,1 1 0,0-1 0,0 1-1,0 0 1,0 0 0,1 0-1,-2 7 1,-1 4 159,1 0 0,0 1-1,2-1 1,0 1 0,0 21 0,2-37-286,0-1 0,0 1 0,0 0 0,0-1 0,0 1 0,0-1 0,0 1 0,0-1 0,0 1 0,0 0 0,0-1 0,0 1 0,0-1 0,0 1 0,1-1 0,-1 1 0,0-1 0,0 1 0,1-1 0,-1 1 0,0-1 0,0 1 0,1-1 0,-1 1 0,1-1 0,-1 0 0,0 1 0,1-1 0,-1 0 0,1 1 0,-1-1 0,1 0 0,-1 1 0,1-1 0,1 0 1,18-10 252,17-29 268,-12-1-438,40-86 1,-49 91-91,-16 34 0,0 1 0,1-1 0,-1 1 0,0-1 0,0 1 0,0-1 0,0 1 0,0-1 0,1 1 0,-1-1 0,0 1 0,0-1 0,1 1 0,-1 0 0,0-1 0,1 1 0,-1 0 0,0-1 0,1 1 0,-1 0 0,0-1 0,1 1 0,-1 0 0,1-1 0,-1 1 0,1 0 0,-1 0 0,1 0 0,-1-1 0,1 1 0,-1 0 0,1 0 0,-1 0 0,1 0 0,5 18 0,-3 40 0,-3-52 0,0 10 0,-1-12 0,1 0 0,-1 0 0,1 1 0,0-1 0,0 0 0,1 0 0,0 0 0,-1 0 0,1 0 0,2 4 0,-3-7 0,1-1 0,-1 0 0,0 0 0,1 0 0,-1 0 0,1 0 0,-1 0 0,0 0 0,1 0 0,-1 0 0,1 0 0,-1 0 0,0-1 0,1 1 0,-1 0 0,0 0 0,1 0 0,-1 0 0,0-1 0,1 1 0,-1 0 0,0 0 0,1-1 0,-1 1 0,0 0 0,0 0 0,1-1 0,-1 1 0,0 0 0,0-1 0,0 1 0,1 0 0,-1-1 0,0 1 0,0 0 0,0-1 0,0 1 0,0-1 0,9-17 0,-8 17 0,13-33 0,-10 23 0,0 0 0,0 0 0,2 0 0,-1 1 0,1 0 0,0 0 0,1 0 0,1 1 0,10-11 0,-18 19 1,1 1 0,-1-1 0,1 0 0,0 1 1,-1-1-1,1 1 0,0-1 0,0 1 0,0-1 0,-1 1 0,1 0 0,0-1 1,0 1-1,0 0 0,0 0 0,0-1 0,0 1 0,-1 0 0,1 0 0,0 0 1,0 0-1,0 0 0,0 1 0,0-1 0,0 0 0,1 1 0,-1 0 2,0 0 0,0 0 0,0 0-1,0 0 1,0 0 0,0 0 0,0 1-1,0-1 1,-1 0 0,1 0 0,-1 1-1,1-1 1,-1 1 0,1-1 0,-1 2-1,5 67-154,-5-53-90,0-17-63,1 7-166</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6.694"/>
    </inkml:context>
    <inkml:brush xml:id="br0">
      <inkml:brushProperty name="width" value="0.025" units="cm"/>
      <inkml:brushProperty name="height" value="0.025" units="cm"/>
    </inkml:brush>
  </inkml:definitions>
  <inkml:trace contextRef="#ctx0" brushRef="#br0">19 311 6566,'-2'-1'959,"1"0"0,0 0 1,0 0-1,0 0 0,0 0 0,0-1 0,1 1 0,-1 0 0,0-1 1,0 1-1,1 0 0,-1-1 0,1 1 0,-1-1 0,1 1 0,-1-3 1,-2-4 4842,2 22-4197,1 10-1276,2 1 0,1-1 0,8 34 0,-8-46-199,0 0 1,1 0-1,0-1 0,1 1 0,1-1 0,0 0 1,0 0-1,13 16 0,-18-25-130,1 0 0,0 0 0,0 0 0,0-1 0,0 1 0,0 0 0,0-1 0,0 1 0,0-1 0,1 0 0,-1 0 0,0 0 0,1 0 0,-1 0 0,1 0 0,-1-1 0,1 1 0,0-1 0,-1 0 0,1 1 0,0-1 0,3-1 0,-2 0 0,0 0 0,0-1 0,0 1 0,0-1 0,0 0 0,0 0 0,0-1 0,-1 1 0,1-1 0,-1 0 0,0 0 0,4-4 0,4-5 0,-1-1 0,-1 0 0,0 0 0,-1-1 0,0 0 0,6-19 0,-7 12 0,-1 0 0,-2 0 0,0 0 0,-1 0 0,-1-1 0,-1 1 0,-1-23 0,0 43 0,0-1 0,0 1 0,0 0 0,0-1 0,-1 1 0,1 0 0,0 0 0,-1-1 0,1 1 0,0 0 0,-1 0 0,1-1 0,-1 1 0,0 0 0,1 0 0,-1 0 0,0 0 0,0 0 0,0 0 0,0 0 0,0 0 0,0 0 0,0 1 0,0-1 0,0 0 0,-1 0 0,1 1 0,0 0 0,0 0 0,0 0 0,1 0 0,-1 0 0,0 1 0,0-1 0,0 0 0,0 1 0,1-1 0,-1 0 0,0 1 0,0-1 0,1 1 0,-1-1 0,0 1 0,1 0 0,-1-1 0,1 1 0,-1 0 0,1-1 0,-1 1 0,1 0 0,-1 0 0,1-1 0,0 1 0,-1 0 0,1 0 0,0 0 0,0-1 0,-1 1 0,1 0 0,0 0 0,0 0 0,0 0 0,0-1 0,0 1 0,1 1 0,-3 93 0,2-95 0,0 0 0,0 1 0,0-1 0,0 0 0,0 1 0,0-1 0,0 1 0,0-1 0,0 0 0,0 1 0,0-1 0,0 0 0,0 1 0,0-1 0,0 0 0,0 1 0,0-1 0,1 0 0,-1 1 0,0-1 0,0 0 0,0 1 0,1-1 0,-1 0 0,0 1 0,0-1 0,1 0 0,-1 0 0,0 1 0,1-1 0,-1 0 0,0 0 0,0 0 0,1 1 0,-1-1 0,1 0 0,-1 0 0,0 0 0,1 0 0,-1 0 0,15-10 0,9-24 0,9-59 0,-33 94 0,0 0 0,0 0 0,0 0 0,1 1 0,-1-1 0,0 0 0,0 0 0,1 0 0,-1 0 0,0 0 0,1 0 0,-1 0 0,1 0 0,0 0 0,-1 0 0,1 0 0,0 0 0,0 0 0,-1 0 0,1-1 0,0 1 0,0 0 0,0-1 0,0 1 0,0 0 0,0-1 0,2 1 0,0 0 0,1 0 0,-1 0 0,1 0 0,0-1 0,0 0 0,-1 1 0,1-1 0,7-1 0,6-2 0,0-1 0,30-10 0,-42 13 0,1-1 0,-1-1 0,0 1 0,0-1 0,-1 1 0,1-1 0,0-1 0,-1 1 0,0 0 0,0-1 0,0 0 0,0 0 0,-1-1 0,1 1 0,-1 0 0,0-1 0,3-6 0,-3 0 0,1 1 0,-1-1 0,-1 1 0,0-1 0,0 0 0,-1 0 0,-1-19 0,0 29 0,0-1 0,0 1 0,0-1 0,0 1 0,0 0 0,-1-1 0,1 1 0,0-1 0,-1 1 0,1-1 0,-1 1 0,1 0 0,-1-1 0,0 1 0,0 0 0,-1-2 0,1 2 0,1 1 0,-1-1 0,0 1 0,1-1 0,-1 1 0,0 0 0,0-1 0,1 1 0,-1 0 0,0 0 0,0 0 0,1-1 0,-1 1 0,0 0 0,0 0 0,0 0 0,1 0 0,-1 0 0,0 1 0,0-1 0,1 0 0,-2 1 0,0-1 0,-1 1 0,1 0 0,0 1 0,0-1 0,0 0 0,1 0 0,-1 1 0,0-1 0,0 1 0,1 0 0,-1 0 0,1-1 0,0 1 0,-1 0 0,1 0 0,0 0 0,0 0 0,0 0 0,-1 5 0,-2 12 0,0 0 0,1 0 0,1 0 0,1 0 0,1 0 0,2 20 0,-1-32 0,0 0 0,1 0 0,0 0 0,0 0 0,0-1 0,1 1 0,0 0 0,6 9 0,-7-13 0,1 0 0,-1 0 0,1 0 0,0 0 0,0 0 0,0-1 0,0 1 0,0-1 0,1 0 0,-1 0 0,1 0 0,0 0 0,-1 0 0,1-1 0,0 0 0,4 1 0,1 0-193,1 0 0,-1-1 0,0-1 1,1 0-1,-1 0 0,0 0 0,1-1 0,-1-1 0,0 1 1,0-2-1,0 1 0,0-1 0,0-1 0,-1 1 0,15-9 0,15-15-7675</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7.343"/>
    </inkml:context>
    <inkml:brush xml:id="br0">
      <inkml:brushProperty name="width" value="0.025" units="cm"/>
      <inkml:brushProperty name="height" value="0.025" units="cm"/>
    </inkml:brush>
  </inkml:definitions>
  <inkml:trace contextRef="#ctx0" brushRef="#br0">129 72 9513,'2'-6'2307,"0"0"0,0 0 0,-1-1 0,0 1 0,0 0 0,0-12 0,-1 18-2103,0-1 1,0 0-1,0 0 0,0 1 0,0-1 0,0 0 0,0 0 0,0 1 0,0-1 0,-1 0 1,1 1-1,0-1 0,-1 0 0,1 1 0,0-1 0,-1 0 0,1 1 0,0-1 0,-1 1 0,1-1 1,-1 1-1,0-1 0,1 1 0,-2-1 0,1 1-124,0 0 0,0 0 0,-1 0 0,1 1 0,0-1 0,0 0 1,0 1-1,-1-1 0,1 1 0,0 0 0,0-1 0,0 1 0,0 0 0,0 0 0,0-1 0,0 1 0,0 0 0,0 0 1,0 0-1,0 2 0,-10 10-52,1 0 0,0 1 0,1 0 0,1 1 0,0 0 0,1 0 0,-10 32 0,10-23-9,1 0 0,1 1 1,1-1-1,-1 45 0,5-67-44,0-1 1,0 1-1,0 0 1,0-1-1,0 1 1,0-1-1,0 1 0,0-1 1,1 1-1,-1 0 1,0-1-1,1 1 1,0-1-1,-1 0 0,1 1 1,0-1-1,0 1 1,0-1-1,0 0 1,0 0-1,0 0 0,0 1 1,0-1-1,0 0 1,0 0-1,1-1 1,-1 1-1,0 0 0,1 0 1,-1 0-1,1-1 1,-1 1-1,1-1 1,-1 1-1,1-1 1,-1 0-1,1 0 0,0 0 1,-1 1-1,1-1 1,-1-1-1,1 1 1,2 0-1,2-2-215,0 1 1,1-1-1,-1 0 1,0 0-1,-1 0 1,1-1-1,0 0 1,-1 0-1,1-1 1,4-4-1,6-5-2355,-2-2-1,0 0 0,23-30 0,-3-8-7776</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7.798"/>
    </inkml:context>
    <inkml:brush xml:id="br0">
      <inkml:brushProperty name="width" value="0.025" units="cm"/>
      <inkml:brushProperty name="height" value="0.025" units="cm"/>
    </inkml:brush>
  </inkml:definitions>
  <inkml:trace contextRef="#ctx0" brushRef="#br0">54 96 9961,'0'0'10378,"-5"8"-8146,-3 5-1720,2 1 1,-1-1-1,2 1 1,0 0-1,1 1 1,0-1-1,1 1 1,0-1-1,1 1 1,1 27-1,1-37-322,0 0-1,0 0 1,0 0 0,1 0-1,0-1 1,0 1 0,3 8-1,-4-12-175,1-1-1,-1 1 1,0 0-1,1-1 1,-1 1 0,1-1-1,-1 1 1,0-1-1,1 1 1,-1-1-1,1 1 1,0-1-1,-1 0 1,1 1-1,-1-1 1,1 0-1,-1 0 1,1 1-1,0-1 1,-1 0-1,1 0 1,0 0-1,-1 1 1,2-1-1,0-1 6,0 1-1,0-1 0,0 1 0,-1-1 0,1 0 0,0 0 0,0 1 0,-1-1 0,1 0 0,-1-1 0,1 1 1,-1 0-1,3-2 0,13-16 197,-1 0 0,0-1 1,-1 0-1,-2-2 1,19-36-1,23-36-109,-55 93-103,1 1 1,-1 0-1,0-1 0,0 1 0,0 0 0,0 0 0,0-1 0,0 1 0,0 0 0,1 0 0,-1 0 0,0-1 0,0 1 0,0 0 0,1 0 1,-1 0-1,0-1 0,0 1 0,1 0 0,-1 0 0,0 0 0,0 0 0,1 0 0,-1-1 0,0 1 0,0 0 0,1 0 0,-1 0 1,0 0-1,0 0 0,1 0 0,-1 0 0,0 0 0,1 0 0,-1 0 0,0 0 0,0 0 0,1 0 0,-1 0 0,0 1 0,1-1 0,-1 0 1,5 15 293,-2 32 278,-3-39-528,0 0-47,1 0 0,-1 0 0,2 0 0,-1 0 0,5 12 0,-6-19 0,0-1 0,1 1 0,-1 0 0,0-1 0,1 1 0,-1-1 0,0 1 0,1 0 0,-1-1 0,1 1 0,-1-1 0,1 1 0,-1-1 0,1 1 0,-1-1 0,1 0 0,-1 1 0,1-1 0,0 0 0,-1 1 0,1-1 0,-1 0 0,1 0 0,0 1 0,-1-1 0,1 0 0,1 0 0,-1-1 0,1 1 0,0-1 0,-1 0 0,1 0 0,-1 0 0,1 0 0,-1 0 0,1 0 0,-1 0 0,0-1 0,0 1 0,0 0 0,0-1 0,0 1 0,0-1 0,1-2 0,41-70 0,-28 46 0,31-43 0,-45 69 0,-1 1 0,1 0 0,0 0 0,0-1 0,0 1 0,0 0 0,0 0 0,0 0 0,0 0 0,0 0 0,0 1 0,0-1 0,1 0 0,-1 0 0,0 1 0,0-1 0,1 1 0,-1-1 0,1 1 0,-1-1 0,0 1 0,3 0 0,-3 0 0,0 1 0,0-1 0,-1 1 0,1 0 0,0-1 0,0 1 0,0 0 0,0 0 0,-1 0 0,1 0 0,0 0 0,-1-1 0,1 1 0,0 0 0,-1 0 0,1 0 0,-1 1 0,0-1 0,1 0 0,-1 0 0,0 1 0,3 12 0,-1 0 0,0 0 0,-1 18 0,-1-24 0,4 49 0,-1-54-1532,0-17-17019</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8.639"/>
    </inkml:context>
    <inkml:brush xml:id="br0">
      <inkml:brushProperty name="width" value="0.025" units="cm"/>
      <inkml:brushProperty name="height" value="0.025" units="cm"/>
    </inkml:brush>
  </inkml:definitions>
  <inkml:trace contextRef="#ctx0" brushRef="#br0">165 0 16560,'0'0'12518,"-10"1"-11808,4 0-652,3-1-49,-1 0 0,1 0 0,0 1 0,0-1 0,0 1-1,0 0 1,0 0 0,0 0 0,0 0 0,1 0 0,-1 1 0,0-1-1,0 1 1,1 0 0,-1-1 0,1 1 0,0 0 0,0 1-1,-1-1 1,1 0 0,0 1 0,-2 4 0,-2 3 11,-8 14-5,1-1 0,2 2 1,0 0-1,1 0 0,-9 39 1,19-64-30,0 1-1,0-1 1,0 0-1,0 1 1,-1-1 0,1 1-1,0-1 1,0 0 0,0 1-1,0-1 1,0 1 0,0-1-1,0 1 1,0-1-1,1 0 1,-1 1 0,0-1-1,0 1 1,0-1 0,0 0-1,1 1 1,-1-1 0,0 0-1,0 1 1,0-1 0,1 0-1,-1 1 1,0-1-1,1 0 1,-1 0 0,0 1-1,1-1 1,-1 0 0,0 0-1,1 1 1,-1-1 0,0 0-1,1 0 1,-1 0 0,1 0-1,-1 0 1,1 0-1,-1 0 1,0 0 0,1 1-1,-1-1 1,1-1 0,-1 1-1,0 0 1,1 0 0,-1 0-1,1 0 1,-1 0-1,0 0 1,1 0 0,-1-1-1,1 1 1,-1 0 0,0 0-1,1 0 1,-1-1 0,32-16-172,-24 11 168,5 0-43,0-1 0,0 2 0,1 0 0,0 0 0,0 1 0,0 1 0,0 0 0,0 1 0,16 0 0,-26 2 113,0 0-1,0 0 1,0 0-1,0 0 1,0 1-1,0 0 0,0-1 1,0 1-1,0 1 1,0-1-1,0 1 1,-1-1-1,1 1 1,-1 0-1,1 0 1,-1 1-1,0-1 1,0 1-1,0-1 1,0 1-1,0 0 1,0 0-1,-1 1 1,1-1-1,-1 0 1,0 1-1,0-1 1,-1 1-1,1 0 0,-1 0 1,1 0-1,-1-1 1,0 1-1,-1 0 1,1 8-1,0-5 18,-1 0-1,0 0 0,-1 0 0,0 0 0,0-1 1,0 1-1,-1 0 0,0-1 0,0 1 0,-1-1 1,0 0-1,0 1 0,0-1 0,-1-1 1,0 1-1,0 0 0,0-1 0,-1 0 0,0 0 1,0 0-1,0-1 0,0 1 0,-1-1 0,0-1 1,0 1-1,0-1 0,0 0 0,0 0 1,-1-1-1,1 0 0,-1 0 0,1 0 0,-1-1 1,0 0-1,-10 0 0,15-1-248,-1 0 0,0-1 0,0 1 0,1-1 0,-1 0 0,0 0 0,1 0 0,-1 0 0,1 0 0,-1 0 0,1-1 0,-1 1-1,1-1 1,0 0 0,0 0 0,0 0 0,0 0 0,0 0 0,0 0 0,1 0 0,-1-1 0,1 1 0,-1 0 0,1-1 0,0 1 0,0-1 0,0 0 0,0 1 0,1-1 0,-1-3 0,-2-8-1657,0-1 0,2 1 0,-1-1 0,2-20 0,2-13-6203</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2.989"/>
    </inkml:context>
    <inkml:brush xml:id="br0">
      <inkml:brushProperty name="width" value="0.025" units="cm"/>
      <inkml:brushProperty name="height" value="0.025" units="cm"/>
    </inkml:brush>
  </inkml:definitions>
  <inkml:trace contextRef="#ctx0" brushRef="#br0">97 12 11659,'0'0'12785,"-8"6"-10644,-1 1-1630,1 0 1,0 1-1,1-1 1,0 2-1,0-1 0,-10 17 1,14-19-327,-1 1 1,1-1 0,0 1 0,0 0 0,1-1 0,0 1 0,0 0 0,1 1 0,0-1-1,0 0 1,0 0 0,1 0 0,1 8 0,-1-14-186,0 0 0,0 0 0,0 0 0,0 0 0,1-1 0,-1 1 0,0 0 0,1 0 0,-1 0 0,0 0 0,1-1 0,-1 1 0,1 0 0,-1 0 0,1-1 0,0 1 0,-1 0 0,1-1 0,0 1 0,-1-1 0,1 1 0,0-1 0,0 1 0,0-1 0,-1 0 0,1 1 0,1-1 0,28-2 0,-23 0 0,0-1 0,-1 0 0,1 0 0,-1-1 0,1 1 0,6-6 0,-4 0 0,-1 0 0,0 0 0,0-1 0,0 0 0,-1 0 0,-1 0 0,0-1 0,0 0 0,-1-1 0,0 1 0,-1-1 0,-1 0 0,0 0 0,3-22 0,-23 90 0,2-10 0,6 19-998,9-63 936,0 0 1,-1 0 0,1-1 0,0 1 0,0 0-1,0 0 1,1 0 0,-1 0 0,0-1-1,1 1 1,-1 0 0,1 0 0,0-1 0,-1 1-1,1 0 1,0-1 0,0 1 0,0-1-1,0 1 1,0-1 0,0 1 0,1-1 0,-1 0-1,0 0 1,1 1 0,-1-1 0,1 0-1,-1 0 1,1-1 0,0 1 0,2 1 0,4-1-679,0-1 0,0 0 0,1-1 0,-1 0 0,0 0 1,0 0-1,0-1 0,0 0 0,-1-1 0,1 0 0,0 0 0,-1 0 1,0-1-1,0 0 0,0-1 0,9-7 0,26-20-9702</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8.969"/>
    </inkml:context>
    <inkml:brush xml:id="br0">
      <inkml:brushProperty name="width" value="0.025" units="cm"/>
      <inkml:brushProperty name="height" value="0.025" units="cm"/>
    </inkml:brush>
  </inkml:definitions>
  <inkml:trace contextRef="#ctx0" brushRef="#br0">27 111 11915,'0'0'7068,"9"-4"-4084,-7 3-2811,8-3 760,0-1 1,0 0-1,17-12 0,-25 16-834,0 0-1,-1 0 1,1 0 0,-1 0-1,1 0 1,-1 0-1,1 0 1,-1-1 0,0 1-1,0-1 1,0 1-1,0-1 1,0 1 0,0-1-1,0 1 1,0-1-1,0 0 1,-1 0 0,1 1-1,-1-1 1,0 0-1,1 0 1,-1 0 0,0 0-1,0 1 1,0-1-1,0 0 1,0 0 0,0 0-1,-1 0 1,1 0-1,-1 1 1,1-1-1,-1 0 1,0 0 0,-1-2-1,0 2-27,1 1-1,0 0 0,0 0 1,-1 0-1,1 0 1,-1 0-1,1 0 0,-1 0 1,1 1-1,-1-1 1,1 1-1,-1-1 0,0 1 1,1-1-1,-1 1 1,0 0-1,1 0 0,-1 0 1,0 0-1,0 0 1,1 0-1,-1 0 0,-2 1 1,1 0 19,0-1-1,1 1 1,-1 0 0,0 0 0,1 0 0,-1 0-1,1 0 1,-1 0 0,1 1 0,-1-1 0,1 1-1,0 0 1,-3 2 0,0 7-97,-1 0-1,2-1 1,0 2-1,0-1 1,1 0-1,0 1 1,1-1-1,0 1 1,1 0-1,0 0 1,1 0-1,0-1 1,1 1-1,4 20 1,-5-29 10,1-1-1,-1 0 1,0 0-1,1 1 1,0-1 0,-1 0-1,1 0 1,0 0-1,0 0 1,0 0 0,0 0-1,1 0 1,-1 0-1,0 0 1,1 0 0,0-1-1,-1 1 1,1-1-1,0 1 1,0-1 0,0 0-1,0 1 1,0-1-1,0 0 1,0 0 0,0 0-1,0-1 1,0 1-1,0-1 1,1 1 0,-1-1-1,0 1 1,1-1-1,-1 0 1,0 0 0,5-1-1,-1 0-113,-1-1 0,1 0-1,-1 0 1,1 0-1,-1-1 1,0 0 0,0 0-1,0 0 1,0 0 0,-1-1-1,1 0 1,-1 0 0,5-6-1,33-50-4074,-11-7-5977,-16 19-2345</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49.327"/>
    </inkml:context>
    <inkml:brush xml:id="br0">
      <inkml:brushProperty name="width" value="0.025" units="cm"/>
      <inkml:brushProperty name="height" value="0.025" units="cm"/>
    </inkml:brush>
  </inkml:definitions>
  <inkml:trace contextRef="#ctx0" brushRef="#br0">7 285 6502,'-3'33'4506,"0"8"966,3 83-1,0-121-5406,0-1-1,1 1 0,-1-1 0,0 1 0,1-1 1,-1 1-1,1-1 0,0 0 0,0 1 1,0-1-1,0 0 0,0 0 0,0 0 0,1 0 1,-1 0-1,1 0 0,-1 0 0,1 0 0,0 0 1,0-1-1,0 1 0,0-1 0,0 0 0,0 1 1,0-1-1,0 0 0,1 0 0,-1 0 0,0 0 1,1-1-1,-1 1 0,3 0 0,-1-1-44,0 0 0,0-1 0,-1 1-1,1-1 1,0 0 0,0 0 0,0 0-1,-1 0 1,1 0 0,-1-1 0,1 0 0,-1 0-1,1 0 1,-1 0 0,0 0 0,0-1-1,0 1 1,0-1 0,3-4 0,5-8-28,-1-1 1,0 0-1,-1 0 0,-1-1 1,0 0-1,-1-1 0,-1 1 1,-1-1-1,-1 0 0,4-28 1,-3-2 633,-2 1 0,-6-93 0,3 138-523,0-2 15,0 0 0,0 1 0,0-1 0,-1 0 0,1 1 0,-1-1 0,0 1 0,0-1 0,0 1 0,-1-1 0,1 1 0,-1 0 0,0-1 0,-2-2 0,2 35 592,3 28-235,2-1 1,3 0-1,2 0 0,21 77 0,-26-126-374,-1 1 0,1-1 1,1 1-1,-1-1 0,6 7 1,-9-13-214,1 0 1,0 1 0,-1-1 0,1 0-1,0 0 1,-1 0 0,1 0-1,0 0 1,0 0 0,0 0 0,0-1-1,0 1 1,0 0 0,0-1-1,1 1 1,-1 0 0,0-1 0,0 1-1,0-1 1,1 0 0,-1 1-1,0-1 1,0 0 0,1 0 0,-1 0-1,0 0 1,1 0 0,-1 0-1,0 0 1,0 0 0,1 0 0,-1-1-1,0 1 1,0 0 0,1-1-1,-1 1 1,0-1 0,0 0 0,2-1-1,7-14-6059,-2-10-5296</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0.302"/>
    </inkml:context>
    <inkml:brush xml:id="br0">
      <inkml:brushProperty name="width" value="0.025" units="cm"/>
      <inkml:brushProperty name="height" value="0.025" units="cm"/>
    </inkml:brush>
  </inkml:definitions>
  <inkml:trace contextRef="#ctx0" brushRef="#br0">4 51 4452,'-3'-35'8932,"2"20"-844,13 36-5420,15 44-1426,-2 2 0,22 102 0,-45-160-1395,10 31 90,-12-38-192,1-1 0,-1 0 0,1 1 0,0-1 0,-1 0 0,1 1 0,0-1 0,0 0 0,0 0 0,0 0 1,0 0-1,0 0 0,0 0 0,0 0 0,0 0 0,1 0 0,-1 0 0,0-1 0,0 1 0,1 0 0,-1-1 0,2 1 0,9-4-5938,1-13-4692</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2.642"/>
    </inkml:context>
    <inkml:brush xml:id="br0">
      <inkml:brushProperty name="width" value="0.025" units="cm"/>
      <inkml:brushProperty name="height" value="0.025" units="cm"/>
    </inkml:brush>
  </inkml:definitions>
  <inkml:trace contextRef="#ctx0" brushRef="#br0">0 326 5541,'1'-52'3937,"0"-6"1921,-2 28 4841,7 66-9758,2 0-1,1 0 1,16 38-1,1 2-116,-15-35-459,-5-17-6,19 45 1,-25-68-354,0-1 0,0 0 0,0 1 0,0-1 0,0 1 0,0-1 1,0 0-1,1 1 0,-1-1 0,0 0 0,0 1 0,0-1 0,0 0 1,1 0-1,-1 1 0,0-1 0,0 0 0,1 0 0,-1 1 0,0-1 0,1 0 1,-1 0-1,0 1 0,1-1 0,-1 0 0,0 0 0,1 0 0,-1 0 1,0 0-1,1 0 0,-1 1 0,0-1 0,1 0 0,-1 0 0,6-12 184,-3-20 57,-3 15-294,0 1 0,-1-1 0,-1 1 1,0-1-1,-7-20 0,7 29-84,-1 0 1,0 1-1,0-1 1,0 1-1,-1 0 1,-1 0-1,1 0 0,-1 1 1,0-1-1,0 1 1,-1 1-1,0-1 1,-7-5-1,-1 5-298,12 15-198,14 19 194,-9-25 435,-1 0 0,1 0-1,0-1 1,0 1 0,0 0 0,0-1 0,0 0-1,0 0 1,1 0 0,-1 0 0,1 0 0,-1-1 0,1 1-1,0-1 1,0 0 0,0-1 0,-1 1 0,1 0 0,0-1-1,0 0 1,0 0 0,0 0 0,0 0 0,7-2 0,-4-1 100,-1 1 0,0-1 1,1 0-1,-1-1 0,0 1 1,0-1-1,-1 0 0,1-1 1,-1 1-1,0-1 1,0 0-1,0-1 0,4-7 1,3-4 77,-2 0 1,0 0 0,-1-2 0,-1 1-1,0-1 1,-2 0 0,0 0 0,-1-1-1,-1 1 1,-1-1 0,0 0 0,-2 0-1,-1-28 1,0 46-181,0 0 1,-1 0-1,1 1 0,0-1 1,-1 0-1,1 0 0,-1 0 1,0 0-1,0 0 1,1 1-1,-1-1 0,0 0 1,-1 1-1,0-3 0,1 4 0,1 0-1,-1-1 1,1 1-1,-1 0 1,1 0-1,-1-1 1,1 1-1,-1 0 0,0 0 1,1 0-1,-1 0 1,1 0-1,-1-1 1,0 1-1,1 0 1,-1 1-1,1-1 1,-1 0-1,0 0 0,1 0 1,-1 0-1,1 0 1,-1 0-1,1 1 1,-1-1-1,1 0 1,-1 1-1,1-1 1,-1 0-1,1 1 0,-1-1 1,1 0-1,-1 1 1,1-1-1,-1 1 1,1-1-1,0 1 1,-1-1-1,1 1 1,0-1-1,0 1 0,-1-1 1,1 1-1,0 0 1,0-1-1,0 1 1,0-1-1,0 2 1,-8 20-15,1 1 1,1 0 0,1 0 0,1 0-1,1 1 1,1 30 0,0-24 23,-1-5 26,2-12-20,0-1 1,0 1-1,1 0 1,3 21-1,-3-34-15,0 1 0,0-1 0,0 1 0,0 0 0,1-1 0,-1 1 0,0 0 0,0-1 0,1 1 0,-1-1 0,0 1 0,1 0 0,-1-1 0,0 1 0,1-1 0,-1 1 0,1-1 0,-1 1 0,1-1 0,-1 0 0,1 1 0,-1-1 0,1 0 0,-1 1 0,1-1 0,0 0 0,-1 0 0,1 1 0,-1-1 0,2 0 0,20-8 0,14-24 0,7-33 0,-34 49 0,1 0 0,1 0 0,0 1 0,25-24 0,-35 38-1,0 0 1,0 0-1,0-1 0,0 1 0,0 0 1,1 1-1,-1-1 0,0 0 0,1 0 1,-1 1-1,1-1 0,-1 0 1,1 1-1,-1 0 0,1-1 0,-1 1 1,1 0-1,-1 0 0,1 0 0,0 0 1,-1 0-1,1 0 0,-1 0 1,1 0-1,-1 1 0,2 0 0,0 0-4,-1 1-1,0-1 1,0 1-1,0 0 0,-1 0 1,1 0-1,0 0 0,-1 0 1,1 0-1,-1 0 1,0 0-1,1 1 0,-1-1 1,1 4-1,3 11-123,0 1 1,-1 0-1,3 28 0,-6-38 17,4 21-1132,-1-17-2213,3-35-15358</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2.986"/>
    </inkml:context>
    <inkml:brush xml:id="br0">
      <inkml:brushProperty name="width" value="0.025" units="cm"/>
      <inkml:brushProperty name="height" value="0.025" units="cm"/>
    </inkml:brush>
  </inkml:definitions>
  <inkml:trace contextRef="#ctx0" brushRef="#br0">0 67 14350,'0'0'7148,"10"0"-5638,-5 0-1380,5 0 605,0 0 0,-1 0 1,1-2-1,17-3 0,-26 5-612,1 0 1,-1-1 0,0 1-1,1-1 1,-1 1 0,1-1-1,-1 1 1,0-1 0,1 0-1,-1 0 1,0 0-1,0 1 1,0-1 0,0 0-1,0-1 1,0 1 0,0 0-1,0 0 1,0 0-1,0 0 1,-1-1 0,1 1-1,0 0 1,-1-1 0,1 1-1,-1-1 1,1 1 0,-1-1-1,0 1 1,0-1-1,0 1 1,0-1 0,0 1-1,0 0 1,0-1 0,0 1-1,0-1 1,-1 1 0,1-1-1,-1 1 1,1-1-1,-1 1 1,1 0 0,-2-3-1,1 4-114,1-1 0,0 1 0,-1-1 0,1 1-1,-1-1 1,1 1 0,-1-1 0,1 1 0,-1 0 0,1-1 0,-1 1-1,0 0 1,1-1 0,-1 1 0,1 0 0,-1 0 0,0 0-1,1-1 1,-1 1 0,0 0 0,1 0 0,-1 0 0,1 0-1,-1 0 1,0 0 0,1 0 0,-1 0 0,0 1 0,1-1-1,-1 0 1,0 0 0,1 0 0,-1 1 0,1-1 0,-1 0-1,0 1 1,-19 15 54,14-4-63,2 0 0,0 0 0,0 0 0,1 1 0,0-1 0,2 1 0,-1 0 0,1-1 0,2 24 0,-1-35-28,-1 1 0,1 0 1,0 0-1,0 0 0,1 0 0,-1 0 1,0 0-1,0 0 0,1-1 0,0 1 0,-1 0 1,1 0-1,0 0 0,0-1 0,-1 1 1,1-1-1,1 1 0,-1 0 0,0-1 0,0 0 1,0 1-1,1-1 0,-1 0 0,1 0 1,-1 1-1,1-1 0,0 0 0,-1-1 0,1 1 1,0 0-1,0 0 0,-1-1 0,1 1 1,0-1-1,0 0 0,0 1 0,0-1 0,0 0 1,-1 0-1,1 0 0,0 0 0,2-1 1,3 0-301,-1 0 1,1 0 0,-1-1 0,0 0 0,0 0 0,0-1 0,0 0 0,0 0 0,0 0 0,0-1 0,5-4-1,26-29-7951,1-10-6605</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4.072"/>
    </inkml:context>
    <inkml:brush xml:id="br0">
      <inkml:brushProperty name="width" value="0.025" units="cm"/>
      <inkml:brushProperty name="height" value="0.025" units="cm"/>
    </inkml:brush>
  </inkml:definitions>
  <inkml:trace contextRef="#ctx0" brushRef="#br0">128 95 12556,'2'-6'1428,"-1"0"-1,0 0 1,-1-1-1,0 1 1,0 0 0,0 0-1,0 0 1,-1-1 0,-2-5-1,3 10-1332,0 1 1,-1 0-1,1-1 0,-1 1 0,1 0 1,-1-1-1,0 1 0,1 0 1,-1 0-1,0 0 0,0 0 0,0 0 1,0 0-1,0 0 0,0 0 0,0 0 1,0 0-1,0 0 0,0 0 0,-1 1 1,1-1-1,0 1 0,0-1 0,-1 1 1,1-1-1,-1 1 0,1 0 1,0-1-1,-1 1 0,1 0 0,0 0 1,-1 0-1,1 0 0,-1 0 0,1 1 1,0-1-1,-1 0 0,1 1 0,0-1 1,-1 1-1,1-1 0,0 1 1,-1 0-1,1-1 0,0 1 0,-2 1 1,-2 2-63,1-1 1,-1 1-1,0 1 0,1-1 1,0 0-1,0 1 1,0 0-1,1 0 1,-1 0-1,1 1 1,0-1-1,-2 7 1,1-3-15,0 0 1,1 1-1,0-1 0,1 1 1,0-1-1,-2 20 1,4-28-28,0-1 1,1 1-1,-1-1 1,0 0-1,0 1 1,0-1-1,1 1 1,-1-1 0,0 0-1,0 1 1,1-1-1,-1 1 1,0-1-1,1 0 1,-1 0-1,1 1 1,-1-1-1,0 0 1,1 0-1,-1 1 1,1-1-1,-1 0 1,0 0-1,1 0 1,-1 0-1,1 0 1,-1 1-1,1-1 1,-1 0-1,1 0 1,-1 0-1,1 0 1,-1 0 0,0-1-1,1 1 1,-1 0-1,1 0 1,-1 0-1,1 0 1,-1 0-1,1-1 1,-1 1-1,0 0 1,1 0-1,-1-1 1,0 1-1,1-1 1,23-10-120,-13 4 88,0 1 1,0 0-1,1 1 0,0 1 0,0 0 1,0 0-1,1 1 0,23-2 0,-32 4 50,-1 1 0,1 0 0,-1 0 0,1 0 0,-1 0 0,0 1 0,1-1 0,-1 1 0,1 0 0,-1 0 0,0 0 0,0 1 0,0-1 0,0 1 0,0 0 0,0 0 0,0 0 0,0 0 0,0 0 0,-1 0 0,1 1 0,-1-1 0,0 1 0,0 0 0,0 0 0,0 0 0,0 0 0,-1 0 0,1 0 0,-1 0 0,0 0 0,0 1 0,0-1 0,0 1 0,-1-1 0,1 0 0,-1 5 0,0 4 55,0 0-1,-1 0 0,-1 0 0,0 0 0,0 0 0,-2 0 0,1-1 0,-1 1 1,-1-1-1,0 0 0,0 0 0,-1-1 0,-1 0 0,0 0 0,0 0 0,-1-1 1,0 0-1,0 0 0,-20 14 0,10-15-1012,9-17-1474,9-31-4321,0 30 4974,4-41-5860</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4.493"/>
    </inkml:context>
    <inkml:brush xml:id="br0">
      <inkml:brushProperty name="width" value="0.025" units="cm"/>
      <inkml:brushProperty name="height" value="0.025" units="cm"/>
    </inkml:brush>
  </inkml:definitions>
  <inkml:trace contextRef="#ctx0" brushRef="#br0">1 55 15439,'2'9'2210,"15"57"1390,-3 1 0,8 118 0,-13 132-243,-11-445-3833,6-170-591,-2 276 989,1-1 0,1 1-1,1-1 1,10-28-1,-11 39 69,1 1-1,0 1 0,0-1 0,1 1 0,0 0 0,1 0 0,1 0 0,-1 1 0,1 1 0,10-9 0,-17 15 1,0 1 1,1 0-1,-1 0 1,0 0-1,1 0 0,-1 0 1,0 0-1,1 0 1,0 1-1,-1-1 1,1 0-1,-1 1 0,1-1 1,0 1-1,-1 0 1,1-1-1,0 1 1,-1 0-1,3 0 0,-3 1 14,0-1 0,0 1 0,0-1 0,0 1 0,-1 0 0,1-1 0,0 1 0,0 0 0,-1 0 0,1-1 0,0 1 0,-1 0 0,1 0 0,-1 0 0,1 0 0,-1 0-1,1 0 1,-1 0 0,0 0 0,0 0 0,1 0 0,-1 2 0,1 8 175,0 1-1,-1 0 1,0-1-1,-2 15 1,1-20-37,-2 15 6,-1-1 1,-1 0-1,0 0 1,-2 0-1,0-1 0,-1 0 1,-1 0-1,-1-1 1,-22 31-1,32-48-209,-1-1 0,1 1 0,0-1 0,0 1 0,-1-1 0,1 1 0,0-1 0,-1 1 0,1-1 0,-1 0 1,1 1-1,-1-1 0,1 0 0,0 1 0,-1-1 0,1 0 0,-1 1 0,1-1 0,-1 0 0,0 0 0,1 0 0,-1 1 0,1-1 0,-1 0 0,1 0 0,-1 0 0,0 0 0,1 0 0,-1 0 0,-3-15-3341,10-27-4104,5 7 85</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5.492"/>
    </inkml:context>
    <inkml:brush xml:id="br0">
      <inkml:brushProperty name="width" value="0.025" units="cm"/>
      <inkml:brushProperty name="height" value="0.025" units="cm"/>
    </inkml:brush>
  </inkml:definitions>
  <inkml:trace contextRef="#ctx0" brushRef="#br0">70 141 15310,'0'0'11179,"0"-8"-10085,0-24-472,0 7 3791,-7 29-9113,7-3 4827,0-1 0,-1 1 0,1-1 0,-1 1 1,1-1-1,0 1 0,0-1 0,-1 1 0,1-1 0,0 1 1,0-1-1,-1 1 0,1-1 0,0 1 0,0 0 0,0-1 1,0 1-1,0-1 0,0 1 0,0 0 0,0-1 0,0 1 1,0-1-1,0 1 0,1 0 0,-1-1 0,0 1 0,0-1 1,0 1-1,1-1 0,-1 1 0,0-1 0,1 1 0,-1-1 1,0 1-1,1 0 0,4 0-121,-1 0 0,0 0 0,1-1 0,-1 1 0,1-1 1,-1 0-1,1 0 0,-1 0 0,0-1 0,1 1 0,-1-1 0,0 0 0,1-1 0,-1 1 1,0-1-1,0 1 0,0-1 0,5-4 0,-7 5-5,1-1 0,-1 1 0,0-1-1,0 1 1,0-1 0,0 0 0,-1 0 0,1 0 0,-1 0-1,1 0 1,-1-1 0,1 1 0,-1 0 0,0-1 0,0 1 0,0 0-1,-1-1 1,1 1 0,0-1 0,-1 0 0,0 1 0,1-1 0,-1 1-1,0-1 1,-1 0 0,1 1 0,0-1 0,-1 1 0,1-1-1,-1 1 1,0-1 0,-2-4 0,3 6-1,-1 1 0,1-1 0,-1 0 0,0 1 0,1-1 0,-1 1 0,0-1 0,0 0 0,1 1 0,-1 0 0,0-1 0,0 1 0,0-1 0,0 1 0,0 0 0,0 0 0,1-1 0,-1 1 0,0 0 0,0 0 0,0 0 0,0 0 0,0 0 0,0 0 0,0 0 0,0 1 0,0-1 0,0 0 0,1 0 0,-3 2 0,-26 13 0,18-3 0,1 1 0,0 0 0,1 1 0,0 0 0,1 1 0,1-1 0,0 1 0,-7 24 0,6-11 0,1 0 0,1 0 0,1 0 0,0 30 0,4-56 0,1 0 0,0-1 0,0 1 0,0 0 0,0-1 0,0 1 0,0 0 0,0-1 0,0 1 0,1 0 0,-1-1 0,1 1 0,-1 0 0,1-1 0,0 1 0,-1-1 0,1 1 0,0-1 0,0 1 0,0-1 0,0 0 0,0 1 0,0-1 0,1 0 0,-1 0 0,0 0 0,4 2 0,-3-3 0,1 1 0,0-1 0,-1 0 0,1 0 0,0 0 0,0 0 0,-1-1 0,1 1 0,0-1 0,-1 1 0,1-1 0,0 0 0,-1 0 0,1 0 0,-1-1 0,0 1 0,5-3 0,44-37-2603,-32 21-906,-2 0-1,-1-1 1,28-45 0,-22 27-5539</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5.819"/>
    </inkml:context>
    <inkml:brush xml:id="br0">
      <inkml:brushProperty name="width" value="0.025" units="cm"/>
      <inkml:brushProperty name="height" value="0.025" units="cm"/>
    </inkml:brush>
  </inkml:definitions>
  <inkml:trace contextRef="#ctx0" brushRef="#br0">111 1 10154,'0'0'16826,"-9"6"-16639,1 1-26,1 0-1,1 0 1,-1 0-1,1 1 1,0 0-1,1 0 1,0 0 0,0 1-1,1 0 1,0 0-1,1 0 1,-4 11-1,0 5 533,1-1 0,1 1 0,1 1 0,-2 41 0,6-65-692,0 0 1,0-1-1,-1 1 1,1-1-1,0 1 1,0 0-1,1-1 1,-1 1-1,0-1 1,1 1-1,-1-1 1,0 1-1,1-1 1,0 1-1,-1-1 1,1 1-1,0-1 1,0 0-1,0 1 1,0-1-1,0 0 1,0 0-1,0 0 1,0 1-1,0-1 1,1-1-1,-1 1 1,0 0-1,1 0 0,-1 0 1,1-1-1,-1 1 1,1-1-1,-1 1 1,1-1-1,-1 1 1,1-1-1,0 0 1,-1 0-1,1 0 1,-1 0-1,1 0 1,0 0-1,-1 0 1,1-1-1,-1 1 1,1 0-1,-1-1 1,1 1-1,-1-1 1,1 0-1,1-1 1,7-2-66,0 0 0,0-1 0,-1 0 0,0-1 0,0 0 0,12-11 1,-3 0-1575,-2 0 1,18-23 0,2-18-6360,-20 26 1175</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6.162"/>
    </inkml:context>
    <inkml:brush xml:id="br0">
      <inkml:brushProperty name="width" value="0.025" units="cm"/>
      <inkml:brushProperty name="height" value="0.025" units="cm"/>
    </inkml:brush>
  </inkml:definitions>
  <inkml:trace contextRef="#ctx0" brushRef="#br0">16 0 13453,'0'0'8744,"-2"9"-7217,-2 10-832,0-1 1,1 1 0,1 0-1,1 0 1,1 0 0,1 0-1,0 0 1,1 0-1,1 0 1,1-1 0,1 1-1,12 29 1,-17-47-735,0 0-1,0 0 1,1 0-1,-1 1 1,1-1-1,-1 0 1,1 0-1,-1 0 1,1-1-1,-1 1 1,1 0-1,0 0 1,0 0-1,0 0 1,-1-1-1,1 1 1,0 0 0,0-1-1,0 1 1,0 0-1,0-1 1,0 0-1,0 1 1,0-1-1,0 1 1,2-1-1,-2 0-97,0-1 0,0 0 0,1 1 0,-1-1 0,0 0 0,0 0 0,0 0 0,0 0 0,-1 0 0,1 1 0,0-2 0,0 1 0,0 0 0,-1 0 0,1 0 0,-1 0 0,1 0 0,0-2 0,3-7-1114,-1-1 0,0 1 0,0-1 0,1-12 0,-2-18-4803,-1-6-1767</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3.470"/>
    </inkml:context>
    <inkml:brush xml:id="br0">
      <inkml:brushProperty name="width" value="0.025" units="cm"/>
      <inkml:brushProperty name="height" value="0.025" units="cm"/>
    </inkml:brush>
  </inkml:definitions>
  <inkml:trace contextRef="#ctx0" brushRef="#br0">78 68 16624,'-7'10'1991,"-5"6"-797,0 0 1,-12 26 0,20-34-793,1-1 0,0 0 0,0 1 0,1 0 0,0-1 1,0 1-1,1 0 0,0 0 0,0 0 0,1 15 1,0-22-363,0 1 1,1 0-1,-1 0 1,0-1 0,1 1-1,0 0 1,-1-1 0,1 1-1,0-1 1,0 1 0,0-1-1,0 1 1,0-1-1,0 1 1,0-1 0,0 0-1,1 0 1,-1 0 0,0 1-1,1-1 1,-1-1 0,2 2-1,1 0-8,0-1 1,-1 0-1,1 0 0,0 0 0,0 0 0,0-1 0,-1 1 1,1-1-1,8 0 0,-6-1 6,1 0-1,-1 0 1,1 0 0,-1 0-1,1-1 1,-1 0-1,0-1 1,0 1 0,0-1-1,0 0 1,-1-1 0,7-4-1,-4-2 162,0-1 0,0 0 0,-1 0 0,0-1 0,-1 0 0,-1 0 0,6-17 0,10-43 1631,-21 75-1821,0-1 0,0 1-1,0 0 1,1-1 0,-1 1 0,1-1-1,0 1 1,0 0 0,0-1 0,0 0 0,0 1-1,0-1 1,1 0 0,-1 1 0,1-1-1,0 0 1,0 0 0,-1 0 0,1 0-1,3 1 1,0 0 28,0 0 0,0 0 0,0 0 0,1-1 0,-1 0 0,1 0 0,0 0 0,10 1 0,2-1 39,-1 0 1,1-2 0,-1 0 0,1-1-1,25-4 1,-27 1-77,-1 0 0,0-1 0,0 0 0,0-1 0,14-9 0,-21 11 0,0 0 0,-1-1 0,0 0 0,0-1 0,0 0 0,0 0 0,-1 0 0,0-1 0,0 0 0,6-10 0,-11 16 0,0 0 0,-1 0 0,1 0 0,-1 0 0,1 0 0,-1 0 0,1 1 0,-1-1 0,0 0 0,1 0 0,-1-1 0,0 1 0,0 0 0,0 0 0,0 0 0,0 0 0,0 0 0,0 0 0,0 0 0,0 0 0,0 0 0,0 0 0,-1 0 0,1 0 0,0 0 0,-1 0 0,1 0 0,-1 0 0,1 0 0,-1 0 0,0 0 0,1 1 0,-1-1 0,0 0 0,1 0 0,-1 1 0,0-1 0,0 0 0,0 1 0,0-1 0,0 1 0,0-1 0,0 1 0,0 0 0,0-1 0,0 1 0,0 0 0,0-1 0,0 1 0,0 0 0,0 0 0,0 0 0,0 0 0,0 0 0,0 0 0,-1 1 0,-7-2 0,1 1 0,-1 1 0,1-1 0,0 2 0,-15 3 0,14-2 0,0 0 0,0 1 0,0 0 0,1 1 0,0 0 0,0 0 0,0 1 0,-9 9 0,13-12 0,1 0 0,0 1 0,-1-1 0,2 1 0,-1 0 0,0 0 0,1 0 0,0 0 0,0 0 0,0 0 0,0 1 0,1-1 0,-1 1 0,1-1 0,0 1 0,1 0 0,-1-1 0,1 9 0,0-10 0,1-1 0,0 1 0,0-1 0,0 0 0,0 1 0,0-1 0,1 0 0,-1 0 0,1 0 0,-1 0 0,1 0 0,0 0 0,-1 0 0,1-1 0,0 1 0,0 0 0,1-1 0,-1 0 0,0 1 0,0-1 0,1 0 0,-1 0 0,0-1 0,1 1 0,3 0 0,8 3 0,0-1 0,1-1 0,17 1 0,-4-1-400,54-5 0,-9-12-2868,-15-7-5412</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6.521"/>
    </inkml:context>
    <inkml:brush xml:id="br0">
      <inkml:brushProperty name="width" value="0.025" units="cm"/>
      <inkml:brushProperty name="height" value="0.025" units="cm"/>
    </inkml:brush>
  </inkml:definitions>
  <inkml:trace contextRef="#ctx0" brushRef="#br0">1 0 12780,'0'0'10944,"0"13"-9935,14 342 5440,11-113-4955,-19-218-1486,-1-30-546,-1-40-432,-4-198-1523,-1 243 2501,1 0 0,0 1-1,0-1 1,0 0 0,0 0-1,0 1 1,0-1 0,0 0-1,0 1 1,0-1 0,1 0 0,-1 1-1,0-1 1,0 0 0,0 1-1,1-1 1,-1 0 0,0 1-1,1-1 1,-1 1 0,1-1 0,-1 0-1,1 1 1,-1-1 0,1 1-1,-1 0 1,1-1 0,-1 1-1,1-1 1,0 1 0,-1 0 0,1-1-1,0 1 1,-1 0 0,1 0-1,0 0 1,-1-1 0,1 1-1,0 0 1,-1 0 0,1 0-1,0 0 1,0 0 0,40 14 1003,-37-12-883,1 0-1,-1 0 1,1 0 0,0-1-1,0 1 1,0-1-1,0 0 1,7 0 0,-8-2-85,0-1 1,0 0-1,0 0 1,-1 0 0,1 0-1,-1-1 1,1 1 0,-1-1-1,0 0 1,0 0 0,0 0-1,0-1 1,-1 1 0,0 0-1,1-1 1,-1 0 0,0 0-1,-1 1 1,1-1 0,1-7-1,2-1 125,-1 0-1,0 0 0,2-20 0,-6 188-167,0-155 0,0-1 0,0 1 0,0 0 0,0-1 0,0 1 0,0 0 0,0-1 0,0 1 0,0 0 0,0-1 0,0 1 0,0 0 0,0-1 0,1 1 0,-1-1 0,0 1 0,0 0 0,1-1 0,-1 1 0,1-1 0,-1 1 0,0-1 0,1 1 0,-1-1 0,1 1 0,-1-1 0,1 0 0,-1 1 0,1-1 0,-1 1 0,1-1 0,-1 0 0,1 0 0,0 1 0,-1-1 0,1 0 0,0 0 0,-1 0 0,1 0 0,-1 0 0,1 1 0,0-1 0,-1 0 0,1-1 0,0 1 0,0 0 0,1-1 0,0 1 0,-1-1 0,1 0 0,-1 0 0,1 0 0,-1-1 0,1 1 0,-1 0 0,0 0 0,1-1 0,-1 1 0,0-1 0,0 1 0,0-1 0,1-1 0,3-10-726,0 0-1,0 0 1,3-19 0,-3 2-2871,-1-1 1,-2 1-1,-3-53 1,-2 31-4769</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6.873"/>
    </inkml:context>
    <inkml:brush xml:id="br0">
      <inkml:brushProperty name="width" value="0.025" units="cm"/>
      <inkml:brushProperty name="height" value="0.025" units="cm"/>
    </inkml:brush>
  </inkml:definitions>
  <inkml:trace contextRef="#ctx0" brushRef="#br0">1 1 6470,'0'0'21012,"1"62"-21108,17-48-1474,-1-2-1729,0-7-1858,5-4-5028</inkml:trace>
  <inkml:trace contextRef="#ctx0" brushRef="#br0" timeOffset="1">215 46 18481,'0'0'3679,"-5"10"-556,-5 14-2054,1 0 0,1 0 0,2 1 0,0 0 1,1 0-1,-1 37 0,6-61-1069,0 0 0,1 0 0,-1 0 0,0 0 0,1 0 0,-1 0 0,1 0 0,-1 0 0,1 0 0,-1 0 0,1 0 0,0 0 0,-1-1 0,1 1 0,0 0 0,0 0 0,-1-1 0,1 1 0,0 0 0,0-1 0,0 1 0,0-1 0,0 1 0,0-1 0,0 0 0,0 1 0,0-1 0,0 0 0,0 0 0,0 0 0,0 0 0,1 0 0,-1 0 0,0 0 0,0 0 0,0 0 0,0 0 0,0 0 0,1-1 0,45-11 0,-23 2-314,29-13-2560,-47 20 1964,0-1 0,0 0 1,0 0-1,-1 0 1,0 0-1,6-8 0,8-11-12051</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7.821"/>
    </inkml:context>
    <inkml:brush xml:id="br0">
      <inkml:brushProperty name="width" value="0.025" units="cm"/>
      <inkml:brushProperty name="height" value="0.025" units="cm"/>
    </inkml:brush>
  </inkml:definitions>
  <inkml:trace contextRef="#ctx0" brushRef="#br0">86 51 8936,'0'0'11793,"0"-9"-8505,-1-28-95,1 37-3137,0 0 0,0 1 1,0-1-1,-1 0 1,1 1-1,0-1 0,0 0 1,-1 1-1,1-1 0,0 0 1,-1 0-1,1 1 0,0-1 1,-1 0-1,1 0 0,0 0 1,-1 1-1,1-1 0,0 0 1,-1 0-1,1 0 0,0 0 1,-1 0-1,1 0 1,-1 0-1,1 0 0,0 0 1,-1 0-1,1 0 0,0 0 1,-1 0-1,1 0 0,-1 0 1,1 0-1,0 0 0,-1-1 1,1 1-1,0 0 0,-1 0 1,1 0-1,0-1 1,-1 1-1,1 0 0,0 0 1,-1-1-1,1 1 0,0 0 1,0 0-1,0-1 0,-1 1 1,1 0-1,0-1 0,0 1 1,0 0-1,0-1 0,-1 1 1,1-1-1,0 1 1,0 0-1,0-1 0,0 1 1,0-1-1,-15 25 51,4 7 164,1 1 1,1 0-1,2 0 1,1 1-1,1 0 1,0 62-1,5-93-298,0 0 1,0 1-1,0-1 0,0 0 1,1 1-1,-1-1 1,1 0-1,-1 0 0,1 1 1,0-1-1,0 0 0,0 0 1,0 0-1,0 0 0,0 0 1,0 0-1,1 0 0,2 2 1,-3-3-45,1 0 0,-1 0 1,1 0-1,0 0 0,0 0 1,-1-1-1,1 1 0,0-1 0,0 1 1,0-1-1,0 0 0,0 0 1,0 1-1,0-1 0,0-1 0,0 1 1,3-1-1,2-1-266,0 0-1,1 0 1,-1-1 0,0 0 0,0-1-1,-1 1 1,1-1 0,-1-1 0,12-9-1,-3-1-2458,-1-1 0,0 0 1,14-22-1,3-10-10209</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8.159"/>
    </inkml:context>
    <inkml:brush xml:id="br0">
      <inkml:brushProperty name="width" value="0.025" units="cm"/>
      <inkml:brushProperty name="height" value="0.025" units="cm"/>
    </inkml:brush>
  </inkml:definitions>
  <inkml:trace contextRef="#ctx0" brushRef="#br0">19 64 18546,'0'0'2471,"-2"12"-816,-1 9-1050,-2 8 354,1 1 0,1 0 0,2 1-1,0-1 1,5 31 0,-4-60-944,1 0 1,-1-1-1,0 1 0,0 0 1,1 0-1,-1 0 0,0 0 1,1-1-1,-1 1 0,1 0 1,-1 0-1,1-1 0,-1 1 1,1 0-1,-1-1 0,1 1 1,0 0-1,-1-1 0,1 1 1,0-1-1,0 1 0,-1-1 1,1 0-1,0 1 0,0-1 1,0 0-1,0 0 0,-1 1 1,1-1-1,0 0 0,0 0 1,0 0-1,0 0 0,0 0 1,0 0-1,-1 0 0,1 0 1,0 0-1,0-1 0,0 1 1,1-1-1,1 0 20,-1 0 1,1 0-1,0 0 0,-1-1 1,1 1-1,0-1 0,-1 0 0,0 0 1,1 0-1,-1 0 0,2-3 1,7-13 138,0 0 1,-1-1 0,-1 0-1,-1-1 1,-1 0-1,8-35 1,-7 25-271,-2-1 0,2-40 0,-9 117-255,0-18-1810,1 0 0,2 0 0,4 31 0,-1-44-241,-5-15 2235,0 0 0,0 0 0,0 1 0,0-1 0,0 0 0,0 0 0,1 1 0,-1-1 0,0 0 0,0 0 0,0 0 0,0 1 0,0-1 0,0 0 1,1 0-1,-1 0 0,0 1 0,0-1 0,0 0 0,0 0 0,1 0 0,-1 0 0,0 0 0,0 1 0,0-1 0,1 0 0,-1 0 0,0 0 0,0 0 0,1 0 1,-1 0-1,0 0 0,0 0 0,0 0 0,1 0 0,-1 0 0,0 0 0,0 0 0,1 0 0,-1 0 0,0 0 0,0 0 0,1 0 0,-1 0 0,0 0 0,0 0 1,0-1-1,1 1 0,-1 0 0,0 0 0,0 0 0,0 0 0,1 0 0,-1-1 0,0 1 0,0 0 0,0 0 0,0-1 0,8-15-8113</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8.546"/>
    </inkml:context>
    <inkml:brush xml:id="br0">
      <inkml:brushProperty name="width" value="0.025" units="cm"/>
      <inkml:brushProperty name="height" value="0.025" units="cm"/>
    </inkml:brush>
  </inkml:definitions>
  <inkml:trace contextRef="#ctx0" brushRef="#br0">0 81 12524,'0'0'2520,"0"15"-188,1 141 3234,41 300-1,-41-450-5489,4 19 105,-5-24-178,0-1 0,0 1 0,0-1 0,0 1 1,0-1-1,1 1 0,-1-1 0,0 1 0,0-1 0,0 1 0,0-1 0,1 1 0,-1-1 0,0 0 0,0 1 1,1-1-1,-1 1 0,0-1 0,1 0 0,-1 1 0,1-1 0,-1 0 0,0 1 0,1-1 0,-1 0 0,1 0 1,-1 0-1,1 1 0,-1-1 0,0 0 0,1 0 0,-1 0 0,1 0 0,-1 0 0,2 0 0,-1-1-13,0 0 0,-1 0 0,1 0 0,0-1-1,0 1 1,-1 0 0,1-1 0,-1 1 0,1 0 0,-1-1-1,0 1 1,1-1 0,-1 1 0,0 0 0,0-1 0,0 1-1,0-1 1,-1-1 0,2-4-10,3-305-1238,-2 24 439,-1 277 818,0 0-1,1 1 1,0 0-1,1-1 0,6-13 1,-9 22 11,1-1-1,0 1 1,0 0 0,0 0 0,0 0-1,0 0 1,1 0 0,-1 0 0,1 0-1,-1 1 1,1-1 0,0 0 0,-1 1-1,1-1 1,0 1 0,0 0-1,0-1 1,0 1 0,1 0 0,-1 0-1,0 1 1,0-1 0,0 0 0,1 1-1,-1-1 1,0 1 0,1 0 0,-1 0-1,5 0 1,-6 0-4,1 1 0,-1-1 1,0 1-1,0 0 0,0-1 0,0 1 0,0 0 0,0-1 1,0 1-1,0 0 0,-1 0 0,1 0 0,0 0 0,0 0 0,-1 0 1,1 0-1,0 0 0,-1 0 0,1 0 0,-1 1 0,0-1 1,1 0-1,-1 0 0,0 0 0,0 1 0,1-1 0,-1 0 1,0 0-1,-1 2 0,0 40 145,1-41-135,-6 19 117,0-1-1,0 1 1,-2-1-1,-1 0 0,0-1 1,-2 0-1,0 0 1,-1-1-1,-21 24 0,33-41-152,-1 0 0,0 0-1,0 0 1,1 0 0,-1 0-1,0 0 1,0-1-1,0 1 1,0 0 0,0 0-1,0-1 1,0 1 0,0-1-1,0 1 1,0-1 0,0 1-1,-2-1 1,2 0-76,1 0-1,-1 0 1,1 0 0,0-1 0,-1 1-1,1 0 1,-1 0 0,1-1 0,0 1-1,-1 0 1,1-1 0,-1 1 0,1-1-1,0 1 1,0 0 0,-1-1 0,1 1-1,0-1 1,0 1 0,-1-1 0,1 1-1,0-1 1,0 1 0,0-1 0,0 1-1,0-1 1,0 0 0,-1-5-998,1 1 0,0-1 0,0 0 0,0 0 0,1 1 0,1-7 0,11-27-6898</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8.905"/>
    </inkml:context>
    <inkml:brush xml:id="br0">
      <inkml:brushProperty name="width" value="0.025" units="cm"/>
      <inkml:brushProperty name="height" value="0.025" units="cm"/>
    </inkml:brush>
  </inkml:definitions>
  <inkml:trace contextRef="#ctx0" brushRef="#br0">11 0 14798,'0'0'2883,"-6"70"-1474,3-27 993,2 4-1024,1-2-129,0-6-320,0-8-449,3-10-320,6-13-160,1-8-961,4-8-288,-1-17-705,-2-7-2242,-2-6-5541</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9.281"/>
    </inkml:context>
    <inkml:brush xml:id="br0">
      <inkml:brushProperty name="width" value="0.025" units="cm"/>
      <inkml:brushProperty name="height" value="0.025" units="cm"/>
    </inkml:brush>
  </inkml:definitions>
  <inkml:trace contextRef="#ctx0" brushRef="#br0">1 1 6054,'0'0'16362,"2"8"-15471,10 45 598,-3 1 0,-2 0 0,1 72 0,11 91 2015,-12-196-3544,0-18-69,-6-5 82,0 0 0,0 0 0,0 0 1,0 0-1,0 0 0,0 0 1,0-1-1,-1 1 0,1 0 1,-1 0-1,0 0 0,0-1 1,0-2-1,0-24-159,-2 0 0,-1-1 1,-1 1-1,-2 1 0,-1-1 0,-10-28 1,13 46 161,1-8-20,8 14 89,19 17-352,-4 0-855,-14-9 84,0-1 0,0 0 0,0-1 0,0 1 0,0-1 0,0 0 0,8-1 0,-11 0 38,1 0 0,-1 0-1,1 0 1,-1-1 0,0 0 0,1 0 0,-1 0-1,0 0 1,4-2 0,10-9-8297</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59:59.748"/>
    </inkml:context>
    <inkml:brush xml:id="br0">
      <inkml:brushProperty name="width" value="0.025" units="cm"/>
      <inkml:brushProperty name="height" value="0.025" units="cm"/>
    </inkml:brush>
  </inkml:definitions>
  <inkml:trace contextRef="#ctx0" brushRef="#br0">57 371 4132,'0'0'15919,"-7"9"-13832,0 0-1641,1 1-1,1 0 0,-1 1 1,2-1-1,-1 1 0,2 0 0,-1 0 1,1 0-1,1 1 0,0-1 1,0 22-1,1-25-191,4 38 1346,-3-45-1571,0 0-1,1 0 0,-1-1 0,0 1 1,1 0-1,-1 0 0,1 0 0,-1-1 1,1 1-1,-1 0 0,1 0 1,-1-1-1,1 1 0,0 0 0,-1-1 1,1 1-1,0-1 0,0 1 0,-1-1 1,1 1-1,0-1 0,0 0 1,0 1-1,0-1 0,-1 0 0,1 0 1,0 0-1,0 0 0,0 1 1,0-1-1,0 0 0,0 0 0,0-1 1,0 1-1,-1 0 0,1 0 0,0 0 1,0-1-1,0 1 0,0 0 1,0-1-1,-1 1 0,1-1 0,0 1 1,1-1-1,2-2 62,0 0 1,1 0-1,-1-1 1,0 1-1,-1-1 1,1 0-1,-1 0 1,0-1-1,0 1 1,0 0-1,0-1 1,2-6-1,27-68 25,-27 66-87,10-34-35,1-9 161,-10 44-540,-4 22-598,-3 18 985,2 41 10,-1-65 20,1 1 0,0-1 0,-1 0 0,1 0 1,1 0-1,-1 0 0,1 0 0,-1 0 0,1-1 1,0 1-1,0 0 0,1-1 0,3 5 1,-5-8-19,0 1 0,0 0 0,0 0 1,0 0-1,0 0 0,1-1 0,-1 1 1,0-1-1,1 1 0,-1-1 0,0 1 1,1-1-1,-1 0 0,1 1 0,-1-1 1,1 0-1,-1 0 0,0 0 0,1 0 1,-1-1-1,1 1 0,-1 0 0,0 0 1,1-1-1,-1 1 0,1-1 0,-1 0 1,0 1-1,0-1 0,1 0 0,-1 1 1,0-1-1,0 0 0,0 0 1,0 0-1,0 0 0,0 0 0,0-1 1,1 0-1,3-5 131,1 0-1,-1 0 1,0-1 0,7-14 0,4-16-107,-3-1 0,-1-1 1,-2 1-1,-1-2 1,-3 1-1,-1-1 0,-2 0 1,-3-63-1,-5 87-37,-5 19 0,8 0 0,0 0 0,0 0 0,1 0 0,-1 1 0,0-1 0,1 1 0,-1-1 0,1 1 0,-2 4 0,-4 21 0,1-1 0,1 1 0,1 1 0,1-1 0,2 0 0,1 1 0,6 52 0,-4-75-336,-1 0 0,1 0 0,0 0 0,1 0 0,-1-1 0,1 1 0,6 8 0,-7-11-161,0-1 0,0 1-1,0 0 1,1-1 0,-1 1-1,1-1 1,0 0 0,-1 0-1,1 0 1,0 0 0,0-1-1,0 1 1,0-1 0,1 0 0,3 2-1,13-2-12559</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0.681"/>
    </inkml:context>
    <inkml:brush xml:id="br0">
      <inkml:brushProperty name="width" value="0.025" units="cm"/>
      <inkml:brushProperty name="height" value="0.025" units="cm"/>
    </inkml:brush>
  </inkml:definitions>
  <inkml:trace contextRef="#ctx0" brushRef="#br0">110 425 10698,'0'-8'6390,"0"2"-5762,-1-45 5776,1 49-6259,0 1-1,0 0 1,0 0 0,-1 0 0,1 0-1,0 0 1,-1 0 0,1 0-1,0 0 1,-1 0 0,0 0-1,1 0 1,-1 0 0,1 0 0,-1 1-1,0-1 1,0 0 0,1 0-1,-1 1 1,0-1 0,0 0 0,0 1-1,0-1 1,0 1 0,0-1-1,0 1 1,0-1 0,0 1-1,0 0 1,0 0 0,0-1 0,0 1-1,0 0 1,-1 0 0,1 0-1,0 0 1,0 0 0,0 1-1,0-1 1,0 0 0,0 0 0,0 1-1,0-1 1,-2 1 0,-1 2-86,0-1 0,0 1 1,0 0-1,0 0 1,1 0-1,-1 0 1,1 1-1,0-1 0,0 1 1,0 0-1,0 0 1,1 0-1,0 0 0,0 0 1,0 1-1,0-1 1,-2 10-1,0-1-50,1 1 1,0 0-1,1 0 0,-1 25 0,2-36-5,1-1-1,1 1 0,-1-1 0,0 1 0,1-1 0,-1 0 0,1 1 0,0-1 1,-1 0-1,1 1 0,0-1 0,1 0 0,-1 0 0,0 0 0,1 0 1,-1 0-1,1 0 0,2 3 0,-2-4 6,-1-1 1,1 1-1,-1 0 1,1-1-1,-1 1 1,1-1-1,-1 0 1,1 1-1,-1-1 1,1 0-1,-1 0 1,1 0-1,0 0 1,-1 0-1,1 0 1,-1-1-1,1 1 1,-1 0-1,1-1 1,-1 0-1,1 1 1,-1-1-1,1 0 0,-1 1 1,0-1-1,0 0 1,1 0-1,-1 0 1,0 0-1,0 0 1,2-2-1,8-9 36,0-1 0,-1 1 0,0-2 0,-1 1 0,-1-1 0,0-1 0,-1 0 0,9-26 0,-1-3 81,15-84 0,-24 73-358,-3 26-88,-1 63 141,-3-11 146,-1-7 26,2 0 0,2 27 0,-2-41 10,0 0-1,1 1 1,-1-1-1,0 0 0,1 0 1,-1 0-1,1 0 0,-1 0 1,1 0-1,0-1 1,0 1-1,0 0 0,0 0 1,0 0-1,1-1 1,-1 1-1,0-1 0,1 1 1,-1-1-1,1 1 1,0-1-1,-1 0 0,1 0 1,0 0-1,0 0 0,0 0 1,-1 0-1,4 0 1,-3-1 10,0 0 1,0 0 0,0 0 0,0-1 0,0 1-1,0-1 1,-1 1 0,1-1 0,0 0 0,0 0-1,0 1 1,-1-1 0,1-1 0,0 1 0,-1 0-1,1 0 1,-1-1 0,0 1 0,1 0 0,-1-1-1,0 0 1,0 1 0,0-1 0,1-2-1,23-49 348,-22 46-351,6-18-10,-1 0 0,-1-1 0,-1 0 0,-1 0 0,-1 0 0,0-51 0,-14 193 0,10-62 0,-2 11 0,3 0 0,3 1 0,2-1 0,21 84 0,-23-136 0,0 0 0,1-1 0,1 1 0,9 15 0,-13-23 0,1-1 0,0 1 0,1-1 0,-1 0 0,1 0 0,0 0 0,0 0 0,0-1 0,0 1 0,1-1 0,-1 0 0,1-1 0,8 4 0,-19-10 0,1-1 0,-1 1 0,1-1 0,0-1 0,1 1 0,-6-8 0,-4-4 0,-2-2-13,1 0 1,0 0-1,2-2 1,-20-37-1,29 49-9,0 0 1,0 0-1,1-1 0,0 1 0,0-1 0,1 0 1,1 0-1,0 1 0,0-1 0,1 0 1,0 0-1,1 0 0,0 0 0,3-16 0,-1 19-214,0 0 0,1 0 0,-1 0 0,1 1-1,1 0 1,-1-1 0,1 1 0,10-9 0,55-45-4980,-23 21-2545,-6 1-4998</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1.399"/>
    </inkml:context>
    <inkml:brush xml:id="br0">
      <inkml:brushProperty name="width" value="0.025" units="cm"/>
      <inkml:brushProperty name="height" value="0.025" units="cm"/>
    </inkml:brush>
  </inkml:definitions>
  <inkml:trace contextRef="#ctx0" brushRef="#br0">66 113 8904,'0'0'21066,"-8"5"-20618,2 0-434,1 0-1,0 0 1,1 1 0,-1-1-1,1 1 1,0 0-1,1 0 1,-1 1 0,1-1-1,0 1 1,1-1-1,0 1 1,0 0 0,0 0-1,1 0 1,0 0 0,0 0-1,1 0 1,0 10-1,0-14-22,2 37 284,-2-40-261,0 1 0,1-1 0,-1 1 0,0-1 0,0 1 0,0-1 0,1 1 0,-1-1 1,0 1-1,0-1 0,1 0 0,-1 1 0,0-1 0,1 1 0,-1-1 0,1 0 0,-1 1 1,0-1-1,1 0 0,-1 0 0,1 1 0,-1-1 0,1 0 0,-1 0 0,2 0 0,-1 0 17,0 0 0,1 0 0,-1-1 0,0 1 0,0 0 0,1-1 0,-1 1 0,0-1-1,0 0 1,0 1 0,1-1 0,-1 0 0,0 0 0,0 0 0,1-1 0,15-16 102,-1 0 0,0-1 0,-2-1 0,16-27 0,-13 20 10,39-48-1,-55 74-142,0 0 0,0 0 0,-1 0 0,1 0 0,0 0 0,0 0 0,0 0 0,0 0 0,0 0 0,1 0 0,-1 1 0,0-1 0,0 1 0,0-1 0,1 1 0,-1-1 0,0 1 0,1-1 0,-1 1 0,2 0 0,-2 0 0,0 1 0,0-1 0,-1 1 0,1-1 0,0 1 0,-1 0 0,1-1 0,-1 1 0,1 0 0,0-1 0,-1 1 0,0 0 0,1 0 0,-1-1 0,1 1 0,-1 0 0,0 0 0,1 0 0,-1-1 0,0 1 0,0 0 0,0 0 0,0 1 0,2 12 0,-2 0 0,0 1 0,-2 14 0,1-10 0,0 51 0,44-153 0,-32 58 0,-4 8 0,0 2 0,1-1 0,1 1 0,0 0 0,1 1 0,12-14 0,-22 28 0,1-1 0,-1 0 0,1 1 0,-1-1 0,1 1 0,-1-1 0,1 1 0,-1 0 0,1-1 0,0 1 0,-1-1 0,1 1 0,-1 0 0,1-1 0,0 1 0,-1 0 0,1 0 0,0 0 0,-1 0 0,1-1 0,0 1 0,0 0 0,-1 0 0,1 0 0,0 0 0,-1 1 0,1-1 0,0 0 0,-1 0 0,1 0 0,0 0 0,-1 1 0,1-1 0,0 0 0,-1 1 0,1-1 0,-1 0 0,1 1 0,0-1 0,-1 1 0,1-1 0,-1 1 0,1-1 0,-1 1 0,0 0 0,1-1 0,-1 1 0,0-1 0,1 1 0,-1 0 0,0-1 0,0 1 0,1 0 0,-1-1 0,0 1 0,0 0 0,0-1 0,0 1 0,0 0 0,0 0 0,0 1 0,4 50 0,-4-48 0,1 68 0,5-79-2542,9-18-6164,-6-4-33</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4.146"/>
    </inkml:context>
    <inkml:brush xml:id="br0">
      <inkml:brushProperty name="width" value="0.025" units="cm"/>
      <inkml:brushProperty name="height" value="0.025" units="cm"/>
    </inkml:brush>
  </inkml:definitions>
  <inkml:trace contextRef="#ctx0" brushRef="#br0">142 1 19186,'0'0'2632,"-2"8"-577,-11 45-163,2 0 0,-4 68 0,13-99-1777,1 0 1,1 0 0,1 0-1,1 1 1,1-1-1,2-1 1,0 1-1,12 35 1,-8-39-297,-9-24-1937,-16-30-1925,-37-35-1888,16 21 4196,4-1 5093,41 50 703,35 9-3221,-7 0-1040,-1-2 1,51 2 0,21-7-6480,-61-4 551</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1.771"/>
    </inkml:context>
    <inkml:brush xml:id="br0">
      <inkml:brushProperty name="width" value="0.025" units="cm"/>
      <inkml:brushProperty name="height" value="0.025" units="cm"/>
    </inkml:brush>
  </inkml:definitions>
  <inkml:trace contextRef="#ctx0" brushRef="#br0">1 152 18930,'0'0'9294,"10"3"-7271,-7-2-1854,0 0-75,0 1 0,0-1 0,0 0 0,1 0 0,-1 0 0,0-1 0,1 1 0,-1-1 1,1 1-1,-1-1 0,1-1 0,-1 1 0,1 0 0,-1-1 0,0 1 0,1-1 0,-1 0 0,0 0 0,1-1 0,-1 1 0,0-1 0,0 1 0,0-1 0,4-3 0,2-4-94,1 0 0,-1 0 0,-1-1 0,8-11 0,-14 18 0,0 0 0,0 0 0,0 0 0,0-1 0,-1 1 0,0 0 0,1-1 0,-1 0 0,0 1 0,-1-1 0,1 1 0,-1-1 0,1 0 0,-1 1 0,0-1 0,0 0 0,-1 0 0,-1-5 0,2 7 0,-1 1 0,-1 0 0,1 0 0,0 0 0,0-1 0,0 1 0,0 1 0,-1-1 0,1 0 0,-1 0 0,1 0 0,0 1 0,-1-1 0,1 1 0,-1-1 0,0 1 0,1-1 0,-1 1 0,1 0 0,-1 0 0,1 0 0,-1 0 0,0 0 0,1 0 0,-1 0 0,1 1 0,-1-1 0,1 0 0,-3 2 0,-1-1 0,0 0 0,0 0 0,1 1 0,-1-1 0,1 1 0,-1 0 0,1 0 0,-8 6 0,8-3 0,-1 1 0,1 0 0,0 1 0,0-1 0,0 0 0,1 1 0,0 0 0,1 0 0,-1 0 0,1 0 0,1 0 0,-1 1 0,0 9 0,2-13 0,-1-1 0,1 0 0,0 1 0,0-1 0,0 1 0,0-1 0,1 1 0,-1-1 0,1 0 0,0 1 0,0-1 0,0 0 0,0 0 0,1 0 0,-1 0 0,1 0 0,0 0 0,0 0 0,0 0 0,0 0 0,0-1 0,1 1 0,-1-1 0,1 0 0,0 0 0,0 0 0,-1 0 0,1 0 0,6 2 0,1-1-197,-1-1 0,0-1 0,1 1 0,-1-1 0,14-1 0,-14 0-553,0-1 0,0 0 1,0-1-1,0 1 1,16-7-1,10-9-7503</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3.322"/>
    </inkml:context>
    <inkml:brush xml:id="br0">
      <inkml:brushProperty name="width" value="0.025" units="cm"/>
      <inkml:brushProperty name="height" value="0.025" units="cm"/>
    </inkml:brush>
  </inkml:definitions>
  <inkml:trace contextRef="#ctx0" brushRef="#br0">86 57 14414,'0'0'5253,"1"-9"-2483,0-26-677,-1 34-2049,0 1 0,0-1 1,0 1-1,0-1 0,0 1 1,0 0-1,0-1 0,0 1 1,0-1-1,0 1 0,0-1 1,0 1-1,-1 0 0,1-1 0,0 1 1,0 0-1,0-1 0,-1 1 1,1-1-1,0 1 0,0 0 1,-1-1-1,1 1 0,0 0 0,-1 0 1,1-1-1,0 1 0,-1 0 1,1 0-1,0-1 0,-1 1 1,1 0-1,-1 0 0,1 0 0,0 0 1,-1 0-1,1 0 0,-1 0 1,1-1-1,-1 1 0,1 0 1,0 0-1,-1 1 0,1-1 1,-1 0-1,1 0 0,-1 0 0,1 0 1,0 0-1,-1 0 0,1 0 1,-1 1-1,1-1 0,0 0 1,-1 0-1,1 1 0,0-1 0,-1 0 1,1 1-1,0-1 0,0 0 1,-1 0-1,1 1 0,-19 16 201,12-5-31,0 0-1,1 0 1,1 1-1,-1 0 1,2 0-1,0 0 1,0 0-1,2 1 1,-1-1-1,0 19 1,4-31-215,0-1 1,-1 1-1,1 0 1,-1 0-1,1-1 1,0 1-1,0 0 0,-1-1 1,1 1-1,0-1 1,0 1-1,0-1 1,0 1-1,0-1 0,-1 0 1,1 1-1,0-1 1,0 0-1,0 0 1,0 1-1,0-1 0,0 0 1,0 0-1,0 0 1,0 0-1,2-1 1,38 1 67,-30-1-44,2 1-30,-1 0 0,0 1 0,0 0 1,0 1-1,0 0 0,0 1 0,0 0 1,12 6-1,-20-7 56,0 0 0,0 1 0,-1-1 0,1 1 1,-1 0-1,1-1 0,-1 2 0,0-1 0,0 0 0,0 1 1,-1-1-1,1 1 0,-1 0 0,0 0 0,0 0 0,0 0 0,-1 0 1,1 0-1,-1 1 0,0-1 0,0 0 0,-1 1 0,1-1 1,-1 0-1,0 8 0,-1-7 37,0 0 0,0 1 0,0-1 0,-1 0-1,1-1 1,-1 1 0,-1 0 0,1 0 0,-1-1 0,1 1 0,-1-1 0,0 0 0,-1 0 0,1 0 0,-1 0-1,0-1 1,-7 6 0,8-7-98,1 1 0,-1-1-1,0-1 1,0 1 0,0 0 0,0-1-1,0 1 1,0-1 0,0 0 0,0 0-1,-1 0 1,1 0 0,0-1-1,-1 0 1,1 1 0,-1-1 0,1 0-1,0-1 1,-1 1 0,1 0 0,0-1-1,-1 0 1,1 0 0,0 0-1,0 0 1,0 0 0,0-1 0,-5-3-1,5 3-303,1 0 0,0 0-1,0-1 1,0 0-1,0 1 1,0-1 0,0 0-1,1 0 1,-1 0-1,1 0 1,0 0 0,0 0-1,-1-5 1,-4-45-8045,6 11-624</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3.662"/>
    </inkml:context>
    <inkml:brush xml:id="br0">
      <inkml:brushProperty name="width" value="0.025" units="cm"/>
      <inkml:brushProperty name="height" value="0.025" units="cm"/>
    </inkml:brush>
  </inkml:definitions>
  <inkml:trace contextRef="#ctx0" brushRef="#br0">1 287 10794,'0'0'8622,"9"-4"-5473,-2 0-2713,1 0 0,-1 0 0,0-1-1,0 0 1,-1-1 0,1 0 0,-1 0-1,0 0 1,-1 0 0,0-1 0,0 0-1,0 0 1,-1-1 0,0 1 0,5-13-1,-2 4-344,0-1 0,-1 1 0,-1-1-1,-1-1 1,0 1 0,3-36 0,-7 52-64,0 1 1,0-1 0,1 0 0,-1 1 0,0-1-1,0 1 1,0-1 0,0 0 0,0 1 0,0-1-1,0 0 1,0 1 0,0-1 0,0 1 0,-1-1 0,1 0-1,0 1 1,0-1 0,-1 1 0,1-1 0,0 1-1,-1-1 1,1 1 0,0-1 0,-1 1 0,1-1-1,-1 1 1,1-1 0,0 1 0,-1 0 0,1-1 0,-1 1-1,0 0 1,1-1 0,-1 1 0,1 0 0,-1 0-1,1-1 1,-1 1 0,0 0 0,1 0 0,-1 0-1,0 0 1,1 0 0,-1 0 0,1 0 0,-1 0 0,0 0-1,1 0 1,-1 0 0,1 0 0,-1 1 0,0-1-1,1 0 1,-1 0 0,1 1 0,-1-1 0,1 0-1,-1 1 1,1-1 0,-1 0 0,1 1 0,-1-1-1,1 1 1,-1 0 0,-3 2 2,0 1 0,0-1 0,0 1 0,1-1-1,-1 1 1,-4 8 0,-3 14 31,2 0 0,0 1 0,2-1 1,1 1-1,1 1 0,1-1 0,2 1 0,2 49 0,-1-75-63,1 0 0,0 0-1,0 1 1,0-1 0,1 0 0,-1 0 0,1 1 0,-1-1-1,1 0 1,0 0 0,0 0 0,-1 0 0,2 0-1,-1 0 1,0 0 0,0 0 0,4 3 0,-4-4-8,0 0 0,1 0 1,-1 0-1,1 0 0,0-1 1,-1 1-1,1 0 0,0-1 1,-1 0-1,1 1 0,0-1 1,-1 0-1,1 0 0,0 0 1,0 0-1,-1 0 0,1 0 1,2-1-1,4-1-122,-1-1-1,1 1 1,-1-1-1,0-1 1,0 0 0,0 0-1,0 0 1,11-10-1,3-5-3967,32-38 1,-20 12-3840</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4.001"/>
    </inkml:context>
    <inkml:brush xml:id="br0">
      <inkml:brushProperty name="width" value="0.025" units="cm"/>
      <inkml:brushProperty name="height" value="0.025" units="cm"/>
    </inkml:brush>
  </inkml:definitions>
  <inkml:trace contextRef="#ctx0" brushRef="#br0">74 265 17969,'0'0'1639,"-7"11"42,-3 6-883,1 0-1,0 0 0,2 1 0,0 0 0,1 0 1,0 1-1,2-1 0,-4 34 0,8-46-662,-1 0 1,2-1-1,-1 1 0,1 0 0,0 0 1,0-1-1,0 1 0,1 0 0,0-1 0,3 7 1,-4-11-114,0 0 0,-1 1 1,1-1-1,0 0 0,0 0 0,0 0 1,0 0-1,1 0 0,-1 0 1,0 0-1,0-1 0,0 1 1,1 0-1,-1-1 0,0 1 1,1-1-1,-1 1 0,3 0 1,-2-1-15,1 0 1,0 0 0,0 0 0,-1-1-1,1 1 1,0-1 0,-1 0 0,1 1-1,0-1 1,-1 0 0,1 0 0,-1-1-1,4-1 1,2-3-130,-1 0 0,1 0 0,-1-1-1,0 0 1,-1 0 0,0 0 0,0-1-1,0 0 1,-1-1 0,6-10 0,2-9-1810,-1 0 0,9-30-1,-13 30-196,-1 0-1,-2-1 0,-1 0 1,-1 0-1,-2-1 0,0 1 1,-8-53-1,-3 26-3476</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4.349"/>
    </inkml:context>
    <inkml:brush xml:id="br0">
      <inkml:brushProperty name="width" value="0.025" units="cm"/>
      <inkml:brushProperty name="height" value="0.025" units="cm"/>
    </inkml:brush>
  </inkml:definitions>
  <inkml:trace contextRef="#ctx0" brushRef="#br0">25 1 4484,'0'0'11814,"-5"12"-9999,0 7-1063,0 0 0,2 1-1,0 0 1,1 0 0,1 0 0,0 0-1,2 0 1,0-1 0,2 1 0,7 31-1,4-12 479,33 63-1,-29-68-639,-1 1 0,11 40-1,-25-68-90,-3-17 225,-7-22 210,-5 6-934,-29-45 0,27 49 0,0-1 0,-15-38 0,29 61-1,0 0 1,0-1-1,0 1 1,0 0-1,0-1 1,1 1-1,-1 0 1,0 0-1,0-1 1,0 1-1,0 0 1,0-1-1,1 1 0,-1 0 1,0 0-1,0-1 1,1 1-1,-1 0 1,0 0-1,0 0 1,1 0-1,-1-1 1,0 1-1,0 0 0,1 0 1,-1 0-1,0 0 1,1 0-1,-1 0 1,0 0-1,1 0 1,-1 0-1,0 0 1,1 0-1,-1 0 1,0 0-1,1 0 0,-1 0 1,0 0-1,0 0 1,1 0-1,-1 0 1,0 0-1,1 0 1,-1 1-1,18 1-340,-18-2 307,75 11-5405,-24-15-3002,-27-7 1645</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4.724"/>
    </inkml:context>
    <inkml:brush xml:id="br0">
      <inkml:brushProperty name="width" value="0.025" units="cm"/>
      <inkml:brushProperty name="height" value="0.025" units="cm"/>
    </inkml:brush>
  </inkml:definitions>
  <inkml:trace contextRef="#ctx0" brushRef="#br0">60 34 13581,'0'0'7762,"-7"10"-5702,0-1-1665,1 0-1,0 0 0,1 1 0,0 0 0,1 1 0,0-1 1,0 1-1,1-1 0,0 1 0,1 0 0,-1 14 0,2 30 2585,2-54-2957,-1-1-1,1 1 1,-1-1 0,1 1-1,-1-1 1,1 1-1,-1-1 1,1 0 0,-1 1-1,1-1 1,-1 0 0,1 0-1,0 1 1,-1-1-1,1 0 1,0 0 0,-1 0-1,1 0 1,0 0 0,-1 0-1,1 0 1,0 0-1,-1 0 1,1 0 0,0 0-1,-1 0 1,1 0-1,0 0 1,-1-1 0,1 1-1,-1 0 1,1 0 0,0-1-1,-1 1 1,1 0-1,-1-1 1,1 1 0,-1-1-1,1 1 1,0-2 0,25-15 356,-21 13-332,16-14-34,44-27 0,-57 41-56,0 0 0,0 0 1,0 1-1,0 0 0,0 0 1,1 1-1,0 0 0,-1 0 1,1 1-1,9 0 0,-17 1 61,-1 1 0,1-1-1,0 0 1,-1 1 0,1-1-1,-1 0 1,1 1 0,-1-1-1,1 1 1,-1-1-1,1 1 1,-1-1 0,0 1-1,1-1 1,-1 1 0,1-1-1,-1 1 1,0 0 0,0-1-1,1 1 1,-1 0 0,0-1-1,0 1 1,0 0 0,1 5 248,-4-12-146,-19-42-100,17 41-31,1-1 0,0 0-1,0 1 1,1-2 0,0 1 0,1 0 0,0 0-1,-2-15 1,43 23-10478,-23 0 4901,0 0-2296</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5.981"/>
    </inkml:context>
    <inkml:brush xml:id="br0">
      <inkml:brushProperty name="width" value="0.025" units="cm"/>
      <inkml:brushProperty name="height" value="0.025" units="cm"/>
    </inkml:brush>
  </inkml:definitions>
  <inkml:trace contextRef="#ctx0" brushRef="#br0">66 239 13581,'0'-1'223,"0"0"0,0 1 0,0-1 0,0 0 0,0 1 0,0-1 0,0 0 0,0 1 0,0-1 0,0 0 0,-1 1 0,1-1 0,0 1 0,0-1 0,0 0 0,-1 1 0,1-1 0,-1 1 1,1-1-1,0 1 0,-1-1 0,1 1 0,-1-1 0,1 1 0,-1-1 0,1 1 0,-1 0 0,1-1 0,-1 1 0,1 0 0,-1-1 0,0 1 0,1 0 0,-1 0 0,1 0 0,-1 0 0,0-1 0,1 1 0,-1 0 0,0 0 0,1 0 0,-1 0 0,0 0 0,1 0 0,-1 1 0,0-1 0,0 0 0,-1 1-44,1-1 0,-1 1 0,0 0-1,1-1 1,-1 1 0,1 0-1,-1 0 1,1 0 0,-1 0 0,1 0-1,0 1 1,-1-1 0,1 0-1,0 1 1,0-1 0,0 1 0,-1 1-1,-3 14-15,1-1 0,0 1 0,1 0 0,1 0-1,1 0 1,0 0 0,2 0 0,0 0 0,3 17 0,-4-33-151,0 1 0,0-1 0,0 1 0,0-1 0,1 0 0,-1 1 0,1-1-1,-1 0 1,1 1 0,-1-1 0,1 0 0,0 0 0,-1 1 0,1-1 0,0 0 0,2 2 0,-2-3 0,-1 0 1,1 1-1,-1-1 0,1 0 0,0 0 0,-1 0 0,1 0 0,-1 0 0,1 0 0,0 0 0,-1 0 0,1 0 0,-1 0 0,1 0 0,0-1 0,-1 1 0,1 0 0,-1 0 0,1 0 1,-1-1-1,1 1 0,-1 0 0,1-1 0,-1 1 0,2-1 0,1-3 83,1 1 1,-1-1-1,0 0 1,0 0-1,0 0 1,0 0-1,2-7 1,11-24 276,-3 0 0,-1 0-1,-1-1 1,-3-1 0,6-40 0,-19 140-371,3-46 19,0 1 1,2-1-1,0 0 0,0 1 1,5 21-1,-5-39-20,0 0 0,0 1 0,0-1 0,0 1 0,1-1 0,-1 0 0,0 1 0,0-1 0,0 0 0,1 0 0,-1 1 0,0-1 0,1 0 0,-1 1 0,0-1 0,0 0 0,1 0 0,-1 0 0,1 1 0,-1-1 0,0 0 0,1 0 0,-1 0 0,0 0 0,1 0 0,-1 0 0,1 0 0,-1 0 0,0 0 0,1 0 0,-1 0 0,0 0 0,1 0 0,-1 0 0,1 0 0,-1 0 0,0 0 0,1 0 0,-1 0 0,0 0 0,1-1 0,-1 1 0,0 0 0,1 0 0,-1-1 0,0 1 0,1 0 0,-1 0 0,0-1 0,1 1 0,15-15 0,3-10 0,-2 0 0,0-1 0,17-39 0,22-36 0,-56 101 0,0-1 0,1 0 0,-1 0 0,0 0 0,1 1 0,-1-1 0,1 0 0,-1 0 0,0 1 0,1-1 0,0 0 0,-1 1 0,1-1 0,-1 1 0,1-1 0,0 1 0,-1-1 0,1 1 0,0-1 0,0 1 0,-1 0 0,1-1 0,0 1 0,0 0 0,0-1 0,-1 1 0,1 0 0,0 0 0,0 0 0,0 0 0,0 0 0,0 0 0,-1 0 0,1 0 0,0 0 0,0 1 0,0-1 0,0 0 0,-1 0 0,1 1 0,0-1 0,0 0 0,-1 1 0,1-1 0,0 1 0,-1-1 0,1 1 0,0 0 0,-1-1 0,1 1 0,-1-1 0,1 1 0,-1 0 0,1 0 0,-1-1 0,1 1 0,-1 0 0,0 0 0,1-1 0,-1 1 0,0 0 0,0 0 0,0 1 0,6 11 0,-2 0 0,0 1 0,3 14 0,-4-12 0,-3-15 0,0 0 0,1 0 0,-1 1 0,0-1 0,1 0 0,-1 0 0,1 0 0,-1 1 0,1-1 0,0 0 0,-1 0 0,1 0 0,0 0 0,0 0 0,-1 0 0,1 0 0,0 0 0,0 0 0,0-1 0,2 2 0,-2-2 0,0 0 0,0 0 0,0 0 0,0 0 0,0-1 0,-1 1 0,1 0 0,0-1 0,0 1 0,0 0 0,-1-1 0,1 1 0,0-1 0,-1 1 0,1-1 0,0 0 0,-1 1 0,1-1 0,0 0 0,-1 1 0,1-1 0,0-1 0,6-10 0,0-1 0,10-26 0,-9 20 0,-2 8 0,28-51 0,-33 60 0,0-1 0,1 1 0,-1 0 0,1 0 0,0 0 0,0 0 0,-1 0 0,1 0 0,1 0 0,-1 1 0,0-1 0,0 1 0,0-1 0,1 1 0,-1 0 0,1 0 0,-1 0 0,1 0 0,-1 1 0,1-1 0,2 0 0,-3 2-194,0 0 0,-1 0-1,1-1 1,-1 1 0,1 1 0,-1-1-1,0 0 1,1 0 0,-1 0 0,0 1 0,0-1-1,0 1 1,0-1 0,0 1 0,0-1-1,0 1 1,0-1 0,-1 1 0,1 0 0,-1 0-1,1-1 1,-1 1 0,0 0 0,1 0-1,-1 1 1,10 27-4793,-9-29 4824,0 0 0,-1-1-1,1 1 1,-1 0 0,1 0-1,0 0 1,0-1 0,-1 1-1,1 0 1,0-1 0,0 1-1,0-1 1,0 1 0,0-1-1,0 1 1,0-1 0,0 0-1,0 1 1,0-1 0,0 0-1,0 0 1,0 0 0,0 0-1,2 0 1,5-3-7076,2-11-3721</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6.319"/>
    </inkml:context>
    <inkml:brush xml:id="br0">
      <inkml:brushProperty name="width" value="0.025" units="cm"/>
      <inkml:brushProperty name="height" value="0.025" units="cm"/>
    </inkml:brush>
  </inkml:definitions>
  <inkml:trace contextRef="#ctx0" brushRef="#br0">47 270 10922,'0'0'17756,"-6"11"-17302,-1 5-171,-1 0 0,-8 32 0,14-39-64,-1 0-1,2 0 0,-1 0 0,1 0 1,1 0-1,0 0 0,0 0 0,0 0 1,3 11-1,-3-20-211,1 1 1,-1 0-1,0 0 1,0-1 0,1 1-1,-1-1 1,0 1-1,1 0 1,-1-1-1,0 1 1,1-1 0,-1 1-1,1 0 1,-1-1-1,1 0 1,0 1-1,-1-1 1,1 1-1,-1-1 1,1 0 0,0 1-1,-1-1 1,1 0-1,0 0 1,-1 1-1,1-1 1,0 0 0,0 0-1,-1 0 1,1 0-1,0 0 1,-1 0-1,1 0 1,0 0-1,0 0 1,-1 0 0,1 0-1,0-1 1,-1 1-1,1 0 1,0 0-1,-1-1 1,1 1-1,0-1 1,-1 1 0,1 0-1,-1-1 1,1 1-1,-1-1 1,1 0-1,29-27 211,-5-11-218,-2-1 0,-1-2 0,-3 0 0,-1-1 0,-2-1 0,-2 0 0,8-49 0,-16 39 0,-20 85 0,8-5-261,1-1 0,1 1 1,1 1-1,2-1 0,0 0 0,5 40 0,8-31-3623,2-17-2604,2-9-6137</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6.999"/>
    </inkml:context>
    <inkml:brush xml:id="br0">
      <inkml:brushProperty name="width" value="0.025" units="cm"/>
      <inkml:brushProperty name="height" value="0.025" units="cm"/>
    </inkml:brush>
  </inkml:definitions>
  <inkml:trace contextRef="#ctx0" brushRef="#br0">1 1 18385,'0'0'8462,"2"9"-7320,14 104 1291,-13-81-1859,1 0 0,2 0 1,17 59-1,-22-90-573,-1 1 0,1-1 0,-1 0 1,1 0-1,-1 1 0,1-1 0,0 0 0,-1 0 1,1 0-1,0 0 0,0 0 0,0 0 0,0 0 0,0 0 1,0 0-1,0-1 0,0 1 0,0 0 0,0-1 1,0 1-1,1 0 0,-1-1 0,0 0 0,0 1 0,1-1 1,-1 0-1,0 1 0,1-1 0,-1 0 0,0 0 1,1 0-1,-1 0 0,0 0 0,1-1 0,-1 1 0,0 0 1,0-1-1,1 1 0,-1-1 0,0 1 0,0-1 0,0 1 1,1-1-1,-1 0 0,0 0 0,0 1 0,0-1 1,0 0-1,1-2 0,10-7-3,-1 0 0,0-1 0,14-20 0,-10 13-1,-9 11 0,-4 4-8,1 0 0,-1 0 0,1 0-1,0 0 1,0 1 0,0-1 0,0 1 0,0 0-1,0 0 1,1 0 0,-1 0 0,1 0 0,0 1-1,3-2 1,-6 4 8,-1 0 0,1 0 0,0-1 0,-1 1 0,1 0-1,-1 0 1,1 0 0,-1 0 0,0 0 0,1 0 0,-1 0 0,0 0-1,0 0 1,0 0 0,0-1 0,0 1 0,0 0 0,0 0 0,0 0 0,0 0-1,0 0 1,0 0 0,0 0 0,-1 2 0,-6 28 231,0-17-227,-1-1 0,-1 0 1,-1 0-1,1-1 1,-2 0-1,0-1 1,0 0-1,-1-1 0,0 0 1,-1-1-1,0-1 1,-1 0-1,1 0 1,-29 10-1,18-16-731,24-2 672,0 0 0,-1 0 0,1 0-1,0 0 1,-1 0 0,1 0 0,0-1 0,-1 1-1,1 0 1,0 0 0,-1 0 0,1-1-1,0 1 1,0 0 0,-1 0 0,1-1 0,0 1-1,0 0 1,-1-1 0,1 1 0,0 0 0,0-1-1,0 1 1,0 0 0,-1-1 0,1 1-1,0 0 1,0-1 0,0 1 0,0-1 0,1-1-209,-1 0 1,1 0-1,-1 0 1,1 0 0,0 0-1,0 0 1,0 1 0,0-1-1,1 0 1,-1 1 0,0-1-1,1 0 1,-1 1-1,1 0 1,-1-1 0,4-1-1,52-35-10207,-23 17 1586</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8.088"/>
    </inkml:context>
    <inkml:brush xml:id="br0">
      <inkml:brushProperty name="width" value="0.025" units="cm"/>
      <inkml:brushProperty name="height" value="0.025" units="cm"/>
    </inkml:brush>
  </inkml:definitions>
  <inkml:trace contextRef="#ctx0" brushRef="#br0">0 290 11883,'0'0'18007,"1"11"-17393,1 3-478,-2 0 81,2 1-1,0-1 1,0 1 0,1-1 0,1 0-1,0 0 1,1 0 0,9 16 0,-14-29-213,1 0 1,0 0-1,-1 0 1,1 0-1,0 0 1,0 0-1,0-1 1,0 1 0,-1 0-1,1-1 1,0 1-1,0 0 1,0-1-1,0 1 1,0-1-1,1 0 1,-1 1-1,0-1 1,0 0-1,0 0 1,0 1-1,0-1 1,0 0-1,1 0 1,-1 0-1,1-1 1,1 1-1,-1-1 0,0 0 0,0 0 1,0-1-1,1 1 0,-1 0 0,0-1 0,-1 1 0,1-1 1,0 1-1,3-5 0,2-3-3,0 0 0,-1-1 0,11-21 0,-5-3-1,-1-1 0,12-71 0,-35 279 0,12-173 0,0 1 0,0-1 0,1 0 0,-1 0 0,0 1 0,0-1 0,0 0 0,0 0 0,0 1 0,1-1 0,-1 0 0,0 0 0,0 0 0,1 0 0,-1 1 0,0-1 0,0 0 0,0 0 0,1 0 0,-1 0 0,0 0 0,0 0 0,1 0 0,-1 0 0,0 0 0,1 1 0,-1-1 0,0 0 0,0 0 0,1 0 0,-1-1 0,0 1 0,0 0 0,1 0 0,-1 0 0,0 0 0,0 0 0,1 0 0,-1 0 0,0 0 0,0 0 0,1-1 0,-1 1 0,13-6 0,-4-6 0,0-1 0,0 0 0,-2-1 0,1 0 0,-2 0 0,0-1 0,6-21 0,15-64 0,-28 108 0,1 0 0,0 1 0,0-1 0,1 0 0,1 8 0,0 0 0,-1-6 0,0 0 0,1 0 0,0 0 0,6 15 0,-8-24 0,0 1 0,0-1 0,1 0 0,-1 0 0,1 1 0,-1-1 0,1 0 0,0 0 0,-1 0 0,1 0 0,0 0 0,0 0 0,-1 0 0,1 0 0,0 0 0,0 0 0,0 0 0,0 0 0,0-1 0,1 1 0,-1 0 0,0-1 0,0 1 0,0-1 0,1 1 0,-1-1 0,0 0 0,0 0 0,1 1 0,-1-1 0,0 0 0,1 0 0,-1 0 0,0 0 0,0 0 0,1-1 0,-1 1 0,0 0 0,1-1 0,-1 1 0,0-1 0,0 1 0,0-1 0,0 1 0,1-1 0,-1 0 0,0 0 0,1-1 0,4-2 0,-1-2 0,0 1 0,0-1 0,-1 1 0,1-1 0,-1-1 0,0 1 0,4-11 0,24-61 0,-28 67 0,4-18 0,-1 0 0,4-48 0,-7 50 0,-7 48 0,0 0 0,1 1 0,2 38 0,1-48 0,1-1 0,0-1 0,1 1 0,0 0 0,0-1 0,1 1 0,1-1 0,-1 0 0,10 13 0,27 38 0,-17-26 0,35 66 0,-53-87 0,0 1 0,0 0 0,-2 0 0,0 0 0,0 1 0,-2 0 0,0-1 0,0 22 0,-2-22 0,-3 60 0,2-72 0,1 0 0,-1 0 0,1-1 0,-1 1 0,0 0 0,0 0 0,0 0 0,0-1 0,-1 1 0,1 0 0,-1-1 0,0 0 0,1 1 0,-1-1 0,0 0 0,0 0 0,-1 0 0,1 0 0,0 0 0,-1 0 0,-2 1 0,3-2 0,1-1 0,0 0 0,-1 0 0,1 1 0,-1-1 0,1 0 0,0 0 0,-1 0 0,1 0 0,0-1 0,-1 1 0,1 0 0,0 0 0,-1-1 0,1 1 0,0-1 0,-1 1 0,1-1 0,0 0 0,0 0 0,0 1 0,0-1 0,0 0 0,0 0 0,0 0 0,0 0 0,0 0 0,0 0 0,0 0 0,-1-2 0,-21-43 0,18 35 0,-7-19 0,0-1 0,-14-60 0,22 74 0,1-1 0,1 0 0,1 0 0,0 0 0,2 0 0,0 0 0,3-18 0,-2 28-118,1 0 0,-1 0 0,1 0 0,1 0 1,0 1-1,0-1 0,0 1 0,1 0 0,0 1 0,10-12 0,6-3-2115,42-31 0,-4 3-3391,-23 13-11016</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4.489"/>
    </inkml:context>
    <inkml:brush xml:id="br0">
      <inkml:brushProperty name="width" value="0.025" units="cm"/>
      <inkml:brushProperty name="height" value="0.025" units="cm"/>
    </inkml:brush>
  </inkml:definitions>
  <inkml:trace contextRef="#ctx0" brushRef="#br0">127 36 9929,'0'0'10506,"-10"-1"-8450,6 0-1915,0 0 0,0 1 0,0 0 0,0 0 0,1 0 1,-1 0-1,0 1 0,0-1 0,0 1 0,0 0 0,0 0 0,1 0 1,-1 1-1,0-1 0,1 1 0,0 0 0,-1 0 0,1 1 1,0-1-1,0 0 0,0 1 0,0 0 0,0 0 0,1 0 0,-1 0 1,1 0-1,0 0 0,0 1 0,0-1 0,0 1 0,1-1 1,-1 1-1,0 5 0,0-5-28,0 0-1,1 0 1,0 0 0,-1 0-1,2 0 1,-1 0 0,0 1-1,1-1 1,0 0 0,0 1 0,0-1-1,0 0 1,1 0 0,0 1-1,-1-1 1,2 0 0,1 5-1,-2-6-61,1-1 0,0 1 0,0-1 0,0 1 0,1-1 0,-1 0 0,0 0 0,1 0 0,0 0 0,-1-1 0,1 1 0,0-1 0,0 1 0,0-1-1,0 0 1,0 0 0,0 0 0,0-1 0,0 1 0,0-1 0,0 1 0,0-1 0,5 0 0,-3 0 7,1 0 1,0 0 0,-1-1-1,1 1 1,0-1-1,-1 0 1,1-1 0,-1 1-1,0-1 1,1 0-1,-1-1 1,0 1-1,0-1 1,0 0 0,-1 0-1,1 0 1,-1-1-1,0 0 1,0 0 0,0 0-1,0 0 1,-1-1-1,1 1 1,-1-1-1,0 0 1,-1 0 0,1 0-1,-1 0 1,0 0-1,0-1 1,-1 1 0,1-1-1,-1 1 1,0-1-1,-1 0 1,0 1-1,0-10 1,0 12-293,0 1 0,0-1 1,-1 1-1,1-1 0,-1 1 0,1-1 0,-1 1 1,0-1-1,0 1 0,0 0 0,0 0 0,-1-1 0,1 1 1,-1 0-1,1 0 0,-1 0 0,1 0 0,-1 1 1,0-1-1,-4-2 0,0 0-1361,0 1 0,0-1 0,0 2 1,-1-1-1,1 1 0,-11-3 0,-5 1-14489</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09.614"/>
    </inkml:context>
    <inkml:brush xml:id="br0">
      <inkml:brushProperty name="width" value="0.025" units="cm"/>
      <inkml:brushProperty name="height" value="0.025" units="cm"/>
    </inkml:brush>
  </inkml:definitions>
  <inkml:trace contextRef="#ctx0" brushRef="#br0">0 216 11627,'0'0'15262,"6"10"-14092,21 42-115,-2 0 1,19 59 0,25 56-300,-69-167-753,0 0 1,0-1-1,0 1 0,0 0 0,0 0 0,0 0 0,0 0 0,0 0 0,0-1 0,0 1 1,0 0-1,0 0 0,0 0 0,1 0 0,-1 0 0,0 0 0,0 0 0,0-1 1,0 1-1,0 0 0,0 0 0,0 0 0,0 0 0,0 0 0,1 0 0,-1 0 1,0 0-1,0 0 0,0 0 0,0 0 0,0 0 0,0 0 0,1 0 0,-1 0 1,0 0-1,0 0 0,0 0 0,0 0 0,0 0 0,0 0 0,1 0 0,-1 0 1,0 0-1,0 0 0,0 0 0,0 0 0,0 0 0,0 0 0,1 0 0,-1 0 1,0 0-1,0 0 0,0 0 0,0 0 0,0 0 0,0 1 0,0-1 0,3-25 261,-3-32 76,-2 37-340,-1 0 0,-1-1 0,0 1 0,-1 1 0,-2-1 0,0 1 0,-1 0 0,-1 0 0,-17-27 0,18 38-11,6 15-21,10 17-74,-4-16 68,1-1 1,1-1-1,-1 1 1,1-1 0,0 0-1,0 0 1,1-1 0,0 1-1,7 3 1,-12-7 49,0-1 1,1 0 0,-1 0-1,0 0 1,0 0 0,0 0-1,1 0 1,-1-1 0,0 1-1,1-1 1,-1 0 0,0 0-1,1 0 1,-1 0-1,1 0 1,-1 0 0,0 0-1,1-1 1,-1 1 0,0-1-1,0 0 1,1 0 0,-1 0-1,0 0 1,0 0 0,0 0-1,0 0 1,0-1-1,0 1 1,0-1 0,-1 1-1,1-1 1,0 0 0,-1 0-1,1 0 1,-1 0 0,1-2-1,9-16-8,-1-1-1,-1 0 0,-2-1 0,0 0 1,-1 0-1,-1 0 0,-1-1 1,-1 1-1,-1-1 0,-1 0 0,-1 0 1,-5-45-1,-7 37-3,4 24 0,0 21 0,4 24 0,2 1 0,1-1 0,2 1 0,8 56 0,-7-78 0,1 0 0,1-1 0,0 0 0,1 0 0,1 0 0,7 16 0,-11-29 0,-1 0 0,1 1 0,0-1 0,0 0 0,0 0 0,0 0 0,1 0 0,-1-1 0,1 1 0,-1-1 0,1 1 0,0-1 0,0 0 0,0 0 0,0 0 0,1-1 0,-1 1 0,0-1 0,1 1 0,-1-1 0,1 0 0,-1-1 0,1 1 0,0 0 0,-1-1 0,1 0 0,0 0 0,-1 0 0,1 0 0,0-1 0,-1 0 0,1 1 0,6-4 0,-4 1 0,0 0 0,0-1 0,-1 1 0,1-2 0,-1 1 0,0 0 0,0-1 0,0 0 0,0 0 0,-1-1 0,0 1 0,0-1 0,-1 0 0,1 0 0,-1 0 0,2-8 0,4-9 0,-1 0 0,0-1 0,4-27 0,-6 15 0,-2 0 0,1-51 0,-21 127 0,11-12 0,0 0 0,2 0 0,1 46 0,2-72-44,0-1 0,0 1 0,1-1 0,-1 1 0,1 0 0,-1-1 0,1 1 0,-1-1 0,1 1 1,0-1-1,0 0 0,0 1 0,0-1 0,0 0 0,0 1 0,0-1 0,0 0 0,1 0 0,-1 0 0,0 0 0,1 0 0,-1 0 0,0-1 0,1 1 0,-1 0 0,1-1 0,0 1 0,-1-1 1,1 1-1,-1-1 0,1 0 0,0 0 0,-1 1 0,1-1 0,0-1 0,-1 1 0,1 0 0,-1 0 0,1 0 0,0-1 0,-1 1 0,3-2 0,2 1-506,0 0 0,0-1-1,0 0 1,0 0 0,0-1-1,-1 0 1,1 0 0,-1 0-1,0 0 1,8-7-1,9-16-9826</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1.156"/>
    </inkml:context>
    <inkml:brush xml:id="br0">
      <inkml:brushProperty name="width" value="0.025" units="cm"/>
      <inkml:brushProperty name="height" value="0.025" units="cm"/>
    </inkml:brush>
  </inkml:definitions>
  <inkml:trace contextRef="#ctx0" brushRef="#br0">12 479 5830,'-1'0'15886,"-3"11"-14973,1 2-537,2 0 0,-1 0 0,2 0-1,-1 0 1,2 0 0,0 0 0,0 0-1,2 0 1,-1 0 0,2-1 0,-1 1-1,12 23 1,-15-36-323,0 1 0,0 0 0,0-1 0,0 1 0,0-1-1,0 1 1,1-1 0,-1 1 0,0-1 0,0 0 0,1 1 0,-1-1 0,0 1 0,0-1 0,1 1-1,-1-1 1,1 0 0,-1 1 0,0-1 0,1 0 0,-1 1 0,1-1 0,-1 0 0,1 0 0,-1 1-1,1-1 1,-1 0 0,0 0 0,1 0 0,0 0 0,-1 0 0,1 1 0,-1-1 0,1 0-1,0 0 1,9-18 746,-2-28-438,-7 37-326,1-1-2,-1 0 0,0 1-1,0-1 1,-1 0 0,-1 0 0,0 1 0,0-1 0,-3-12 0,3 22-33,1-1 0,0 1 0,0-1 0,0 1 0,0-1 0,0 1 0,0 0 0,0-1 0,-1 1 0,1-1 0,0 1 0,0 0 0,0-1-1,-1 1 1,1 0 0,0-1 0,-1 1 0,1 0 0,0 0 0,-1-1 0,1 1 0,0 0 0,-1 0 0,1-1 0,0 1 0,-1 0 0,1 0 0,-1 0 0,1 0 0,0 0-1,-1 0 1,1 0 0,-1 0 0,1 0 0,-1 0 0,-5 14-159,2 23-64,4-36 214,0 1 0,0-1 0,-1 0 0,1 0 0,0 1 0,0-1-1,0 0 1,1 0 0,-1 1 0,0-1 0,0 0 0,1 0 0,-1 0 0,0 1 0,1-1 0,-1 0 0,1 0 0,0 0 0,-1 0 0,1 0 0,0 0 0,0 0 0,0 0 0,-1 0-1,1 0 1,0 0 0,0-1 0,0 1 0,0 0 0,1-1 0,-1 1 0,0-1 0,0 1 0,0-1 0,0 1 0,1-1 0,-1 0 0,0 0 0,0 1 0,3-1 0,-2-1-3,1 1 1,0-1-1,-1 0 1,1 0 0,0 0-1,-1 0 1,1-1 0,-1 1-1,0-1 1,0 1 0,1-1-1,-1 0 1,0 0-1,0 0 1,0 0 0,-1 0-1,1 0 1,1-3 0,11-20-227,-1-1 1,-1-1-1,-2 0 1,0 0-1,-2-1 1,6-33-1,-7 20-172,-2 0-1,-2 0 1,-4-72-1,1 112 394,0-2-30,1 1 1,-1-1-1,0 0 0,-1 0 1,1 1-1,-1-1 0,1 0 1,-1 1-1,0-1 0,0 1 1,0-1-1,0 1 1,0-1-1,0 1 0,-1 0 1,1-1-1,-1 1 0,0 0 1,-2-3-1,3 6 35,1-1 1,-1 0-1,1 0 0,-1 0 1,1 1-1,-1-1 1,1 0-1,-1 0 0,1 1 1,-1-1-1,1 0 0,0 1 1,-1-1-1,1 1 1,0-1-1,-1 1 0,1-1 1,0 1-1,-1-1 0,1 0 1,0 1-1,0 0 1,-1-1-1,1 1 0,0-1 1,0 1-1,0-1 0,0 1 1,0-1-1,0 1 1,0-1-1,0 1 0,0 0 1,0 0-1,-2 26 38,2-25-13,-1 35 11,-1-2 529,1 1 0,1 0-1,3-1 1,0 0 0,12 49 0,-14-81-558,0 0 0,0 0 0,0 0 0,1 0 0,-1-1 0,0 1 0,1 0 0,0-1 0,0 1 0,0-1 0,0 0 0,0 0 0,0 0 0,0 0 0,1 0 0,-1 0 0,1 0 0,-1-1 0,6 3 0,0-2-134,0 0 0,0 0 0,0-1 0,0 0 0,0-1 0,11 0 0,-17-2 236,-1-1 0,1 0 0,-1 1 0,0-1 0,0 0 0,0 0 0,0 0 0,0 0 0,0-6 0,2-3-10,7-13 142,-1-1 0,-2 1-1,0-2 1,-2 1 0,-1 0-1,-1-1 1,-1 0 0,-2 0-1,0 0 1,-2 0 0,-8-41-1,10 34-271,1 15 44,-7 30-145,2 10 373,4-16-5820</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2.291"/>
    </inkml:context>
    <inkml:brush xml:id="br0">
      <inkml:brushProperty name="width" value="0.025" units="cm"/>
      <inkml:brushProperty name="height" value="0.025" units="cm"/>
    </inkml:brush>
  </inkml:definitions>
  <inkml:trace contextRef="#ctx0" brushRef="#br0">1 108 10826,'5'15'11688,"8"15"-8660,15 36-1483,27 161 2549,-24-87-2508,-40-274-5061,-41-56-9283,45 173 10942,20 27 6260,-7-4-3661,-1 0 1,1-1-1,0 0 1,0 0-1,17 6 1,-23-10-615,0-1 0,0 0 0,0 0 0,0 0 0,0-1 1,0 1-1,-1 0 0,1-1 0,0 1 0,0-1 0,0 1 1,-1-1-1,1 0 0,0 0 0,-1 0 0,1 0 0,-1 0 1,1 0-1,-1-1 0,1 1 0,-1 0 0,2-2 0,0-2 36,0 0 0,0 0 0,0 0 0,-1 0 0,1 0 0,-1 0 0,2-9 0,0-5-90,-1 1 0,0-1 0,0-32-1,-3 46-104,-5-62 311,4 65-310,1-1 0,-1 1 1,0-1-1,1 1 0,-1-1 0,0 1 0,0 0 0,-1-1 0,1 1 1,-1 0-1,1 0 0,-1 0 0,1 0 0,-1 0 0,0 0 0,0 0 1,0 1-1,0-1 0,0 1 0,-1-1 0,1 1 0,-4-1 0,6 1-14,-1 1-1,0 0 1,1 0-1,-1 0 1,0 0-1,1 0 0,-1 0 1,0 0-1,1 0 1,-1 0-1,0 0 0,1 0 1,-1 0-1,0 1 1,1-1-1,-1 0 0,0 0 1,1 1-1,-1-1 1,1 0-1,-1 1 0,0-1 1,1 1-1,-1-1 1,1 1-1,-1-1 0,1 1 1,0-1-1,-1 1 1,1-1-1,-1 1 1,1 0-1,0-1 0,0 1 1,-1 0-1,-6 27-195,7-24 180,-6 58 336,3 1 0,6 79-1,-3-134-198,0-4-49,0 1-1,1-1 0,0 1 1,0-1-1,0 0 0,0 1 1,0-1-1,1 0 1,0 0-1,3 5 0,-4-8-62,0 0-1,-1 0 1,1 0-1,0 0 1,0 0-1,0-1 1,0 1-1,0 0 1,0-1-1,0 1 1,1 0-1,-1-1 1,0 0-1,0 1 0,0-1 1,0 0-1,1 1 1,-1-1-1,0 0 1,0 0-1,1 0 1,-1 0-1,0 0 1,0 0-1,1-1 1,-1 1-1,0 0 1,0 0-1,0-1 1,0 1-1,1-1 1,-1 1-1,0-1 1,0 0-1,0 1 0,0-1 1,0 0-1,0 0 1,-1 0-1,1 0 1,0 0-1,1-1 1,6-6 3,0-1 1,-1 0 0,0-1-1,0 1 1,-1-1 0,-1-1-1,9-18 1,-8 14-123,1 1 0,1 0 1,13-19-1,-20 32 111,-1 0 0,1 1 0,-1-1 0,1 0 0,0 0 0,-1 0 0,1 1 0,0-1 0,-1 0 0,1 1 0,0-1 0,0 0 0,-1 1 0,1-1 0,0 1 0,0-1 0,0 1 0,0 0 0,0-1 0,0 1 0,0 0 0,0 0 0,0 0 0,0 0 0,0-1 0,0 1 0,0 0 0,0 1 0,0-1 0,0 0 0,0 0 0,0 0 0,0 1 0,-1-1 0,1 0 0,0 1 0,0-1 0,0 1 0,0-1 0,0 1 0,0-1 0,-1 1 0,1 0 0,0-1 0,-1 1 0,1 0 0,0 0 0,-1-1 0,1 1 0,-1 0 0,1 0 0,-1 0 0,1 0 0,-1 0 0,0 0 0,1 1-1,4 9 71,-1 0 0,0 0 0,4 19-1,-6-22-95,14 67-1680,-11-71-4237,-2-12-719,-1-10-639</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2.809"/>
    </inkml:context>
    <inkml:brush xml:id="br0">
      <inkml:brushProperty name="width" value="0.025" units="cm"/>
      <inkml:brushProperty name="height" value="0.025" units="cm"/>
    </inkml:brush>
  </inkml:definitions>
  <inkml:trace contextRef="#ctx0" brushRef="#br0">1 276 12332,'0'0'14168,"8"-1"-12503,-5 0-1603,-1 1 1,0 0 1,0 0-1,0 0 0,0 0 1,0-1-1,-1 1 1,1-1-1,0 0 1,0 1-1,0-1 0,0 0 1,-1 0-1,1 0 1,-1 0-1,1-1 1,0 1-1,-1 0 0,0-1 1,1 1-1,-1-1 1,0 1-1,0-1 1,0 1-1,0-1 0,0 0 1,0 0-1,0 1 1,-1-1-1,1 0 1,0 0-1,-1 0 0,0 0 1,1 0-1,-1 0 1,0 0-1,0 0 1,0-2-1,-4-24 484,4 28-545,0-1 1,0 1 0,0-1 0,0 1 0,0-1-1,0 1 1,0-1 0,0 1 0,0-1 0,0 1 0,0 0-1,0-1 1,-1 1 0,1-1 0,0 1 0,0-1-1,0 1 1,-1 0 0,1-1 0,0 1 0,-1 0-1,1-1 1,0 1 0,-1 0 0,1-1 0,0 1 0,-1 0-1,1 0 1,-1-1 0,1 1 0,0 0 0,-1 0-1,1 0 1,-1-1 0,1 1 0,-1 0 0,1 0-1,0 0 1,-1 0 0,1 0 0,-1 0 0,1 0 0,-1 0-1,1 0 1,-1 0 0,1 0 0,-1 1 0,1-1-1,0 0 1,-1 0 0,1 0 0,-1 1 0,1-1-1,0 0 1,-1 0 0,1 1 0,-1-1 0,1 0 0,-1 1-1,-1 5-46,0 0-1,0 0 1,1 0-1,0 0 1,0 0-1,0 0 0,1 0 1,0 0-1,0 0 1,1 0-1,0 7 1,0 5-9,-1-16 52,0-1 0,-1 1 0,1-1-1,0 1 1,0-1 0,0 1 0,0 0 0,0-1-1,0 1 1,1-1 0,-1 1 0,0-1 0,1 1-1,-1-1 1,1 1 0,0-1 0,-1 0 0,1 1 0,0-1-1,0 0 1,0 1 0,0-1 0,0 0 0,0 0-1,0 0 1,2 1 0,-1-2 5,1 0 0,-1-1 0,0 1-1,1-1 1,-1 0 0,0 0 0,0 0 0,1 0 0,-1 0 0,0 0-1,0 0 1,0-1 0,0 1 0,-1-1 0,1 1 0,0-1 0,2-3-1,-2 3-12,64-53-454,-62 52 430,0 0-1,1 0 0,-1 1 1,1 0-1,0 0 0,0 0 1,0 0-1,0 1 0,0-1 1,0 1-1,0 1 0,0-1 1,1 1-1,5 0 1,-10 0 42,0 0 1,0 1 0,0-1 0,0 1 0,0-1-1,0 1 1,0-1 0,-1 1 0,1 0 0,0-1 0,0 1-1,0 0 1,-1 0 0,1-1 0,0 1 0,-1 0-1,1 0 1,-1 0 0,1 0 0,-1 0 0,1 0 0,-1 0-1,0 0 1,1 0 0,-1 0 0,0 0 0,0 2-1,3 36 1050,-3-19 319,-4-50-1180,4 19-191,-2-1-1,0 1 0,0 0 1,-6-16-1,4 18-13,-1-4-191,0-1 1,1 0-1,-5-21 0,9 32 63,-1-1 0,1 1 0,0-1 0,0 1 0,0-1 0,0 1 0,1-1-1,-1 1 1,1 0 0,0-1 0,0 1 0,0 0 0,0 0 0,1-1-1,-1 1 1,1 0 0,0 0 0,0 1 0,0-1 0,3-3 0,17-15-6165,3-2-4072</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3.495"/>
    </inkml:context>
    <inkml:brush xml:id="br0">
      <inkml:brushProperty name="width" value="0.025" units="cm"/>
      <inkml:brushProperty name="height" value="0.025" units="cm"/>
    </inkml:brush>
  </inkml:definitions>
  <inkml:trace contextRef="#ctx0" brushRef="#br0">72 48 11819,'0'0'11189,"0"-8"-8888,0-26 246,0 34-2501,0 0 1,-1 1 0,1-1 0,0 0 0,0 0-1,-1 0 1,1 1 0,0-1 0,0 0 0,-1 0-1,1 0 1,0 0 0,-1 0 0,1 0 0,0 1-1,0-1 1,-1 0 0,1 0 0,0 0 0,-1 0-1,1 0 1,0 0 0,-1 0 0,1 0 0,0 0-1,-1 0 1,1-1 0,0 1 0,0 0 0,-1 0-1,1 0 1,0 0 0,-1 0 0,1 0 0,0-1-1,0 1 1,-1 0 0,1 0 0,0 0 0,0-1-1,0 1 1,-1 0 0,1 0 0,0-1 0,0 1-1,0 0 1,0-1 0,0 1 0,-1 0 0,1 0-1,0-1 1,0 1 0,0 0 0,0-1 0,0 1-1,0 0 1,0-1 0,0 1 0,0-1 0,-13 21-42,4 2 9,1 0-1,1 0 1,0 1 0,2 0 0,1 0-1,-2 30 1,7-52-20,-1-1-1,1 1 0,0-1 1,-1 1-1,1-1 1,-1 0-1,1 1 1,0-1-1,-1 0 1,1 1-1,0-1 1,-1 0-1,1 0 1,0 0-1,-1 0 0,1 1 1,0-1-1,-1 0 1,1 0-1,0 0 1,0 0-1,-1-1 1,1 1-1,0 0 1,-1 0-1,1 0 1,0 0-1,-1-1 0,1 1 1,0 0-1,-1-1 1,1 1-1,-1-1 1,1 1-1,0-1 1,27-11-106,-17 6 29,48-22-153,-56 26 227,1 1 1,0 0-1,0 0 1,-1 1-1,1-1 0,0 1 1,0-1-1,0 1 0,0 1 1,0-1-1,0 0 1,-1 1-1,1 0 0,4 1 1,-6 0 31,0-1 0,0 1 1,-1-1-1,1 1 0,0 0 0,-1 0 1,0 0-1,0 0 0,1 0 1,-1 0-1,0 0 0,0 1 1,-1-1-1,1 0 0,0 1 0,-1-1 1,0 0-1,1 1 0,-1-1 1,0 0-1,0 4 0,-4 51 666,1-45-640,0-1-1,0-1 1,-2 1 0,-6 13 0,8-19-106,1 0 1,-1 0-1,0-1 0,0 1 1,0-1-1,-1 0 0,0 0 1,0 0-1,0 0 0,-8 5 1,11-8-65,1-1-1,-1 0 1,1 1 0,-1-1-1,0 0 1,1 0 0,-1 1 0,0-1-1,1 0 1,-1 0 0,0 0-1,1 0 1,-1 0 0,0 0 0,1 0-1,-1 0 1,0 0 0,1 0-1,-1 0 1,0 0 0,1 0 0,-1 0-1,0-1 1,1 1 0,-1 0-1,1-1 1,-1 1 0,1 0 0,-1-1-1,0 1 1,1-1 0,-1 1-1,1-1 1,0 1 0,-1-1 0,1 1-1,-1-1 1,1 1 0,0-1-1,-1 1 1,1-1 0,0 0 0,0 1-1,-1-1 1,1 0 0,0 1-1,0-1 1,0 0 0,0 0 0,-1-43-5454,1 32 3403,0-37-5168</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3.901"/>
    </inkml:context>
    <inkml:brush xml:id="br0">
      <inkml:brushProperty name="width" value="0.025" units="cm"/>
      <inkml:brushProperty name="height" value="0.025" units="cm"/>
    </inkml:brush>
  </inkml:definitions>
  <inkml:trace contextRef="#ctx0" brushRef="#br0">1 69 5541,'0'0'8195,"5"9"-4960,8 13-2411,-1 1 0,-1 1 0,-1 0-1,-1 0 1,-1 1 0,7 37 0,16 170 7161,-15-92-5941,-33-278-2044,7 79-156,4 0 0,1-1 0,7-107-1,-1 153 142,1-1-1,0 1 1,0 0-1,1 0 1,1 0-1,1 1 1,0-1-1,0 1 1,2 0-1,11-19 1,-18 32 10,0 0 1,0 1 0,0-1-1,0 0 1,1 1 0,-1-1-1,0 0 1,0 1 0,0-1 0,0 0-1,0 0 1,0 1 0,1-1-1,-1 0 1,0 1 0,0-1-1,0 0 1,1 0 0,-1 1 0,0-1-1,1 0 1,-1 0 0,0 0-1,0 0 1,1 1 0,-1-1-1,0 0 1,1 0 0,-1 0 0,0 0-1,1 0 1,-1 0 0,0 0-1,1 0 1,-1 0 0,0 0-1,1 0 1,-1 0 0,0 0 0,1 0-1,-1 0 1,0 0 0,0 0-1,1 0 1,-1 0 0,0-1-1,1 1 1,-1 0 0,0 0 0,1 0-1,-1 0 1,0-1 0,0 1-1,0 0 1,1 0 0,-1-1-1,0 1 1,0 0 0,0 0 0,1-1-1,-1 1 1,0 0 0,0-1-1,0 1 1,0 0 0,0-1-1,0 1 1,1-1 0,0 31-135,-1-25 185,-2 11-30,0 0 1,-2 0-1,1 0 0,-2-1 1,0 1-1,-1-1 0,0 0 1,-1-1-1,-13 21 0,-19 43-387,44-85-7685,3-4 5755,8-17-4174</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4.258"/>
    </inkml:context>
    <inkml:brush xml:id="br0">
      <inkml:brushProperty name="width" value="0.025" units="cm"/>
      <inkml:brushProperty name="height" value="0.025" units="cm"/>
    </inkml:brush>
  </inkml:definitions>
  <inkml:trace contextRef="#ctx0" brushRef="#br0">6 19 7495,'0'0'17558,"9"6"-16133,-1 0-1082,-5-4-263,0 0-1,0 0 0,0 0 1,0 0-1,0 0 0,0-1 0,0 1 1,0-1-1,1 0 0,-1 0 0,1 0 1,-1 0-1,1-1 0,3 1 1,-8-1-11,0 0 1,-1 0 0,1 0 0,0 0-1,0 0 1,-1 0 0,1-1 0,0 1-1,0 0 1,0-1 0,-1 1 0,1-1-1,0 1 1,0-1 0,0 0 0,0 1 0,0-1-1,0 0 1,0 0 0,0 0 0,0 0-1,1 0 1,-1 0 0,0 0 0,0 0-1,1 0 1,-1 0 0,1 0 0,-1 0 0,1 0-1,-1 0 1,1-1 0,0 1 0,0 0-1,-1 0 1,1-1 0,0 1 0,0 0-1,0 0 1,0-1 0,1 1 0,-1 0 0,0 0-1,0 0 1,1-1 0,-1 1 0,1 0-1,-1 0 1,1 0 0,-1 0 0,1 0-1,0 0 1,0 0 0,-1 0 0,1 0-1,0 0 1,1-1 0,-6 6-78,-1 1-1,1 0 1,0 0-1,0 0 1,1 0-1,-1 1 1,1-1 0,0 1-1,1 0 1,0 0-1,-1 0 1,2 0-1,-3 13 1,1-5 28,1 0-1,1 0 1,0 1 0,1-1-1,1 18 1,0-31-33,-1 0-1,1 1 1,-1-1-1,1 0 1,-1 0-1,1 0 1,0 0-1,-1 0 1,1 0-1,0 0 1,0-1-1,0 1 1,0 0-1,0 0 1,0-1-1,0 1 1,0 0-1,0-1 1,0 1-1,0-1 1,0 1 0,0-1-1,0 0 1,0 1-1,1-1 1,-1 0-1,0 0 1,0 0-1,0 0 1,1 0-1,-1 0 1,0 0-1,0 0 1,0-1-1,1 1 1,-1 0-1,0-1 1,0 1-1,2-1 1,3-1-520,0 0 0,-1 0 0,1 0 0,0-1-1,-1 1 1,9-7 0,11-15-5013,1-6-3369</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4.599"/>
    </inkml:context>
    <inkml:brush xml:id="br0">
      <inkml:brushProperty name="width" value="0.025" units="cm"/>
      <inkml:brushProperty name="height" value="0.025" units="cm"/>
    </inkml:brush>
  </inkml:definitions>
  <inkml:trace contextRef="#ctx0" brushRef="#br0">117 1 16432,'0'0'4559,"-10"10"-2349,-3 4-1198,0 1 1,1 0 0,-17 30 0,23-35-727,1 0 0,0 0 1,0 1-1,1-1 0,1 1 0,0 0 0,0 0 0,1 0 1,0 17-1,1-25-246,1 1 0,0-1 0,0 0 0,0 1 0,1-1 0,-1 0 0,1 1 0,0-1 0,0 0 0,0 0 0,0 1 0,0-1 0,1 0 0,0 0 0,-1 0 0,3 2 0,-1-3-30,-1-1 0,0 1 0,0-1 1,1 0-1,-1 0 0,0 0 0,1 0 0,-1-1 0,1 1 0,-1-1 0,1 1 0,0-1 1,-1 0-1,1 0 0,-1 0 0,1 0 0,0 0 0,-1-1 0,1 1 0,-1-1 0,1 0 1,3-1-1,2-1-272,0-1 1,1 0 0,-1 0-1,-1-1 1,1 0-1,-1-1 1,0 1 0,0-1-1,0-1 1,5-6 0,-3 4-2440,-2-1 1,1 0-1,10-20 1,-3-4-10358</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4.954"/>
    </inkml:context>
    <inkml:brush xml:id="br0">
      <inkml:brushProperty name="width" value="0.025" units="cm"/>
      <inkml:brushProperty name="height" value="0.025" units="cm"/>
    </inkml:brush>
  </inkml:definitions>
  <inkml:trace contextRef="#ctx0" brushRef="#br0">50 222 9929,'0'0'13821,"4"9"-12486,3 18-69,-1 1 1,-2 0-1,2 35 1,8 50 1349,-8-95-3503,-1-24-1372,1-28-3953,-6 7-894</inkml:trace>
  <inkml:trace contextRef="#ctx0" brushRef="#br0" timeOffset="1">1 3 21556,'0'0'9449,"41"-2"-11819,-29 6-1409,-3-1-1506,-1-2-3524</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5.484"/>
    </inkml:context>
    <inkml:brush xml:id="br0">
      <inkml:brushProperty name="width" value="0.025" units="cm"/>
      <inkml:brushProperty name="height" value="0.025" units="cm"/>
    </inkml:brush>
  </inkml:definitions>
  <inkml:trace contextRef="#ctx0" brushRef="#br0">1 1 11115,'0'0'13805,"0"14"-13106,3 42 492,2 0 1,3 0-1,2-1 0,2 0 1,33 88-1,-25-106-1179,-20-36-14,0 0 0,1 0 0,-1 0 0,1 0 0,0 1 0,-1-1 0,1 0 0,0-1 0,0 1 0,-1 0 0,1 0 0,0 0 0,0 0 0,0-1 0,0 1 0,0 0 0,0-1 0,0 1 0,1-1 0,-1 1 0,0-1 0,0 1 0,0-1 0,0 0 0,1 0 0,-1 0 0,0 0 0,0 0 0,2 0 0,-2-2-19,0-1 0,0 0 0,0 0 0,0 0 0,-1 1 0,1-1 0,-1 0 0,0 0 0,0 0 0,0 0 0,0 0 0,-1-6 0,0 1 16,-1-31 25,-1 1-1,-15-59 0,1-4-45,19 106 41,1-1-1,0 1 0,0-1 1,1 0-1,-1 0 0,1-1 0,0 1 1,0-1-1,6 5 0,-7-6-3,-1-1-1,1 1 0,0-1 1,0 1-1,0-1 0,-1 0 1,1 0-1,0 0 0,6 1 1,-8-2-9,0 0-1,0 0 1,1 0 0,-1 0 0,0-1 0,0 1 0,1 0 0,-1-1 0,0 1 0,0 0-1,0-1 1,0 1 0,0-1 0,1 0 0,-1 1 0,0-1 0,0 0 0,0 0 0,-1 0 0,1 1-1,0-1 1,0 0 0,0 0 0,1-2 0,4-14-2,0 0 0,0 0 0,-2-1 0,0 1 0,-1-1 0,1-29 0,-4 52 0,1 27 0,6 45 0,-6-70 0,0 0 0,1 0 0,-1-1 0,1 1 0,1 0 0,-1-1 0,1 0 0,0 1 0,1-1 0,-1 0 0,1-1 0,0 1 0,7 6 0,-10-11-91,-1 0-1,1 0 1,0-1 0,-1 1 0,1 0-1,0-1 1,0 1 0,0-1 0,-1 1-1,1-1 1,0 1 0,0-1 0,0 0-1,0 1 1,0-1 0,0 0 0,0 0-1,0 0 1,0 0 0,0 0 0,0 0-1,0 0 1,0 0 0,-1 0 0,1 0-1,0 0 1,0 0 0,0-1 0,0 1-1,0 0 1,0-1 0,0 1 0,0-1-1,-1 1 1,1-1 0,1 0-1,0-1-486,-1-1-1,1 1 0,-1 0 0,0 0 0,0-1 1,0 1-1,0-1 0,0 1 0,0-1 0,-1 1 1,1-1-1,-1-3 0,2-20-9212</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5.076"/>
    </inkml:context>
    <inkml:brush xml:id="br0">
      <inkml:brushProperty name="width" value="0.025" units="cm"/>
      <inkml:brushProperty name="height" value="0.025" units="cm"/>
    </inkml:brush>
  </inkml:definitions>
  <inkml:trace contextRef="#ctx0" brushRef="#br0">131 1 14414,'0'0'8167,"-4"9"-5973,-8 13-1092,-48 107 2580,55-116-3471,0 0 0,1 1 0,1-1 0,0 1 1,1 0-1,0 0 0,1 1 0,1 17 0,1-30-196,-1 0 0,0-1 0,1 1 0,-1 0 0,1 0 0,-1-1 0,1 1 0,0-1 0,0 1 0,0 0 0,0-1 0,0 1 0,0-1 0,0 0 0,0 1 1,1-1-1,-1 0 0,0 0 0,1 0 0,-1 0 0,1 0 0,2 1 0,0 0 12,1 0 1,0-1-1,0 1 0,0-1 1,-1-1-1,1 1 1,0-1-1,7 0 0,3 0-68,1-2-1,0 0 1,-1-1-1,23-7 0,-16 2-295,-15 5 181,-1 0 0,0 1 1,0 0-1,1 0 0,0 1 0,-1-1 1,1 1-1,0 1 0,8-1 0,-14 2 151,0 0-1,0-1 0,0 1 1,-1-1-1,1 1 0,0 0 1,-1 0-1,1-1 0,0 1 0,-1 0 1,1 0-1,-1 0 0,1 0 1,-1 0-1,0 0 0,1-1 1,-1 1-1,0 0 0,0 0 1,0 0-1,1 0 0,-1 0 1,0 0-1,0 0 0,0 0 1,-1 0-1,1 0 0,0 0 0,0 0 1,-1 0-1,1 0 0,0 0 1,-1 0-1,0 1 0,-13 36 456,7-27-333,-1-1 0,1 1-1,-2-1 1,1-1 0,-1 1 0,-1-1-1,0-1 1,0 0 0,0 0-1,-1-1 1,0-1 0,-1 1 0,1-2-1,-1 0 1,-1 0 0,1-1-1,0-1 1,-1 0 0,0 0 0,0-1-1,-24 0 1,36-2-133,-1 0 0,1 0-1,-1 0 1,1 0 0,-1-1 0,1 1 0,-1 0-1,1-1 1,-1 1 0,1-1 0,0 1-1,-1-1 1,1 0 0,0 1 0,-1-1 0,1 0-1,0 0 1,0 0 0,0 0 0,0 0 0,0 0-1,0 0 1,0-1 0,0 1 0,-1-2 0,1 0-70,1 0 1,-1 0 0,1 1 0,0-1-1,-1 0 1,1 0 0,0 0 0,1 1-1,-1-1 1,0 0 0,1 0 0,1-4 0,1-1-249,-1 0 0,1 1 0,1 0 0,-1 0 0,1 0 0,1 0 0,-1 1 0,1 0 0,7-8 0,1 4-1822,0 1-1,1 0 0,0 1 1,1 1-1,0 0 0,24-8 0,10 1-7025</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5.842"/>
    </inkml:context>
    <inkml:brush xml:id="br0">
      <inkml:brushProperty name="width" value="0.025" units="cm"/>
      <inkml:brushProperty name="height" value="0.025" units="cm"/>
    </inkml:brush>
  </inkml:definitions>
  <inkml:trace contextRef="#ctx0" brushRef="#br0">0 0 15919,'0'0'3299,"47"49"-3971,-25-36-2435,0-3-2082,1-1-2627</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6.168"/>
    </inkml:context>
    <inkml:brush xml:id="br0">
      <inkml:brushProperty name="width" value="0.025" units="cm"/>
      <inkml:brushProperty name="height" value="0.025" units="cm"/>
    </inkml:brush>
  </inkml:definitions>
  <inkml:trace contextRef="#ctx0" brushRef="#br0">14 1 6182,'0'0'22528,"8"16"-20393,-8-7-1911,0 1 1,-1 0-1,0 0 0,-1-1 0,-4 18 1,-4 31 351,9-56-576,1 0 0,0 0 0,0-1 0,0 1 0,0 0 0,0 0 0,0 0 0,1 0 0,-1 0 0,1 0 0,-1-1 0,1 1 0,-1 0 0,1 0 0,0-1 0,0 1 0,0 0 0,0-1 0,2 2 0,-2-2 0,1 0 0,0-1 0,-1 1 0,1-1 0,0 1 0,0-1 0,0 0 0,-1 0 0,1 0 0,0 0 0,0 0 0,0 0 0,-1 0 0,1-1 0,0 1 0,0-1 0,-1 1 0,1-1 0,0 0 0,-1 1 0,3-2 0,7-4-329,1 0 0,-1 0 0,0-1 0,12-10-1,-12 8-1208,0 0 0,-1-1-1,15-18 1,-13 10-9753</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6.757"/>
    </inkml:context>
    <inkml:brush xml:id="br0">
      <inkml:brushProperty name="width" value="0.025" units="cm"/>
      <inkml:brushProperty name="height" value="0.025" units="cm"/>
    </inkml:brush>
  </inkml:definitions>
  <inkml:trace contextRef="#ctx0" brushRef="#br0">9 72 5701,'-1'-8'10405,"-7"-56"-2979,17 74-6396,22 39 226,-3 2-1,-2 0 1,-2 2 0,23 75-1,16 34-983,-77-187-361,0-1 1,-2 2-1,-1 0 0,-1 1 0,-23-24 1,16 18 541,1 0 0,-24-38 1,48 67-453,0-1 0,1 1 0,-1-1 1,0 1-1,0-1 0,0 1 0,0-1 1,1 1-1,-1-1 0,0 1 1,0-1-1,1 1 0,-1 0 0,0-1 1,1 1-1,-1 0 0,0-1 0,1 1 1,-1 0-1,1-1 0,-1 1 0,0 0 1,1 0-1,-1-1 0,1 1 1,-1 0-1,1 0 0,-1 0 0,1 0 1,-1 0-1,1 0 0,-1 0 0,1 0 1,-1 0-1,1 0 0,-1 0 1,1 0-1,-1 0 0,1 0 0,-1 0 1,1 0-1,0 1 0,34-2-427,-28 1 258,89-5-5114,-86 3 4055,-1 0 0,1 0 0,0-2 0,0 1 1,-1-1-1,0 0 0,13-8 0,10-10-5563</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7.128"/>
    </inkml:context>
    <inkml:brush xml:id="br0">
      <inkml:brushProperty name="width" value="0.025" units="cm"/>
      <inkml:brushProperty name="height" value="0.025" units="cm"/>
    </inkml:brush>
  </inkml:definitions>
  <inkml:trace contextRef="#ctx0" brushRef="#br0">49 66 11851,'0'0'14211,"-8"13"-13298,2-4-679,1 1 1,0 0-1,0 0 0,1 0 1,1 1-1,-1 0 1,2-1-1,-1 1 0,2 0 1,-2 17-1,3-21 101,0 1-1,1-1 0,0 0 1,0 1-1,3 10 0,-4-18-309,0 1 0,0-1-1,1 1 1,-1-1 0,0 1 0,0-1 0,1 1-1,-1-1 1,0 1 0,0-1 0,1 0-1,-1 1 1,1-1 0,-1 1 0,0-1 0,1 0-1,-1 1 1,1-1 0,-1 0 0,1 0 0,-1 1-1,1-1 1,-1 0 0,1 0 0,-1 0-1,1 0 1,-1 1 0,1-1 0,-1 0 0,2 0-1,-1-1-6,1 0 0,0 0 0,-1 0 0,1 0 0,-1 0 0,1 0 0,-1 0 0,1 0 0,-1-1 0,0 1-1,0 0 1,1-1 0,-1 0 0,1-2 0,47-82 115,-41 68-127,2-1 0,0 2 1,1-1-1,1 1 1,20-22-1,-32 38-6,1 1 0,0-1 0,-1 0 0,1 0 0,0 1 0,-1-1 0,1 1 0,0-1 0,0 1 0,0-1 0,-1 1 0,1-1 0,0 1 0,0 0 0,0 0 0,0-1 0,0 1 0,0 0 0,0 0 0,0 0 0,0 0 0,0 0 0,-1 0 0,1 0 0,0 0 0,0 0 0,0 1 0,0-1 0,2 1 0,-2 0 0,1 1 0,0-1 0,-1 1 0,1-1 0,-1 1 0,0 0 0,1 0 0,-1-1 0,0 1 0,0 0 0,0 0 0,1 3 0,1 6 0,1 0 0,-2 1 0,3 19 0,-4-21 28,-3-17 27,-7-37-28,-4-18-649,11 52-1999,1 0-3316</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7.761"/>
    </inkml:context>
    <inkml:brush xml:id="br0">
      <inkml:brushProperty name="width" value="0.025" units="cm"/>
      <inkml:brushProperty name="height" value="0.025" units="cm"/>
    </inkml:brush>
  </inkml:definitions>
  <inkml:trace contextRef="#ctx0" brushRef="#br0">79 0 17296,'0'0'11846,"-9"8"-11750,2-1 21,0 0-1,1 1 1,0 0-1,1 0 1,-1 0-1,2 0 1,-1 1-1,1 0 1,0 0-1,1 0 1,0 0-1,0 0 1,1 1-1,1 0 1,-1-1-1,1 12 1,1-18-60,-1 0 0,1 1-1,0-1 1,0 0 0,1 1 0,-1-1 0,1 0 0,0 1-1,0-1 1,0 0 0,0 0 0,0 0 0,1 0 0,-1 0-1,1 0 1,3 4 0,-3-5-32,0-1 1,0 1-1,0-1 0,1 0 1,-1 0-1,0 0 0,1 0 1,-1-1-1,1 1 0,-1-1 0,1 1 1,-1-1-1,1 0 0,0 0 1,-1 0-1,1 0 0,-1 0 1,1-1-1,-1 1 0,1-1 0,-1 1 1,5-3-1,8-3-482,0-1 1,-1-1-1,0 0 1,0-1-1,-1 0 1,13-13-1,17-10-2048,-32 23-4008</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19.021"/>
    </inkml:context>
    <inkml:brush xml:id="br0">
      <inkml:brushProperty name="width" value="0.025" units="cm"/>
      <inkml:brushProperty name="height" value="0.025" units="cm"/>
    </inkml:brush>
  </inkml:definitions>
  <inkml:trace contextRef="#ctx0" brushRef="#br0">56 1 12556,'0'2'8774,"-2"6"-3565,3 23-5467,12 4 992,1 0 0,2 0 0,2-1 0,26 38 0,-4-5 379,0-6-312,-86-62-5606,25-4 3799,1 0 0,-38-17 0,48 18 1129,1-1 1,-1 0 0,1-1 0,0 0-1,0 0 1,1-1 0,-13-12 0,20 17-9,0 1 0,0 0 0,0 0 0,1 0 0,-1-1 0,0 1 1,1-1-1,-1 1 0,0 0 0,1-1 0,0 1 0,-1-1 0,1 1 0,0-1 1,0 1-1,0-1 0,0 1 0,0-1 0,0 1 0,0-1 0,1 1 1,-1-1-1,0 1 0,1-1 0,-1 1 0,1 0 0,0-1 0,-1 1 0,1 0 1,0-1-1,0 1 0,0 0 0,0 0 0,0 0 0,0 0 0,0 0 0,0 0 1,3-2-1,5-4 37,1 1 0,0-1-1,1 1 1,10-4 0,-7 3-31,1-1-160,61-34-630,-30 8-3790,-20 10-1814</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20.541"/>
    </inkml:context>
    <inkml:brush xml:id="br0">
      <inkml:brushProperty name="width" value="0.025" units="cm"/>
      <inkml:brushProperty name="height" value="0.025" units="cm"/>
    </inkml:brush>
  </inkml:definitions>
  <inkml:trace contextRef="#ctx0" brushRef="#br0">60 347 9001,'1'-5'1843,"-1"1"1,1 0 0,-1 0 0,0 0 0,-1 0-1,1 0 1,-2-8 0,-8-3 2417,9 15-4225,0 0 0,1 0 0,-1 0 0,0 0 0,0 0 0,0 0 0,0 0 1,1 0-1,-1 1 0,0-1 0,0 0 0,0 0 0,1 1 0,-1-1 0,0 0 0,1 1 0,-1-1 0,0 1 0,1-1 0,-1 1 0,0-1 0,1 1 0,-1 0 0,0 0 0,-2 3-15,0 0 1,0 0-1,1 0 0,0 0 1,-1 1-1,2-1 1,-1 1-1,0-1 0,1 1 1,0 0-1,0 0 1,-1 7-1,-1 63 460,3-72-450,0 11 116,-1 1 1,1 0 0,1 0 0,0 1 0,1-1 1,6 20-1,-7-32-138,0 0 1,0-1 0,0 1-1,0 0 1,1 0 0,-1-1-1,1 1 1,0-1 0,0 1-1,-1-1 1,2 0 0,-1 1-1,0-1 1,0-1 0,1 1-1,-1 0 1,1 0 0,0-1-1,-1 1 1,1-1 0,0 0-1,0 0 1,0 0 0,0 0-1,0-1 1,0 1 0,0-1-1,0 0 1,0 1 0,0-1-1,0-1 1,0 1 0,4-1-1,-3 0 22,1 0 0,-1-1 0,0 1 1,0-1-1,1 0 0,-1 0 0,-1 0 0,1-1 0,0 1 0,0-1 0,-1 0 0,0 0 0,0 0 0,0-1 0,0 1 0,0-1 0,0 1 0,-1-1 0,0 0 0,0 0 0,0 0 0,0 0 0,0-1 0,-1 1 0,0 0 0,1-6 0,3-12 168,-2 0 1,0 0-1,-1-43 0,-2 58-200,-1-1 0,0 1 0,0-1 0,0 1 0,-1 0 0,0 0 0,-7-14 0,9 19 0,-1 0 0,0 0 0,0 0 0,0 0 0,0 1 0,-1-1 0,1 0 0,0 1 0,-1-1 0,1 1 0,-1-1 0,1 1 0,-1-1 0,0 1 0,0 0 0,1 0 0,-1 0 0,0 0 0,0 0 0,0 1 0,0-1 0,0 0 0,0 1 0,0 0 0,0-1 0,-1 1 0,1 0 0,0 0 0,0 0 0,0 0 0,0 1 0,-4 0 0,4 0 0,0 1 0,0-1 0,0 0 0,0 1 0,0 0 0,1-1 0,-1 1 0,1 0 0,-1 0 0,1 0 0,-1 0 0,1 0 0,0 1 0,0-1 0,0 0 0,-1 4 0,-8 37 0,37-63 0,-14 4 0,1 1 0,1 1 0,0 0 0,1 1 0,24-15 0,-37 26 0,1-1 0,0 1 0,0 0 0,0 0 0,0 1 0,0-1 0,0 1 0,0 0 0,0 0 0,1 0 0,-1 1 0,0-1 0,1 1 0,-1 0 0,0 0 0,1 1 0,-1-1 0,0 1 0,1 0 0,-1 0 0,0 1 0,0-1 0,0 1 0,0 0 0,0 0 0,0 0 0,-1 0 0,1 1 0,-1-1 0,1 1 0,-1 0 0,4 5 0,0 2 0,0 1 0,0 0 0,-1 1 0,-1-1 0,0 1 0,0 0 0,4 22 0,-11-60 0,-1-1 0,-2 1 0,0 1 0,-2-1 0,-1 1 0,-16-36 0,2 1 0,22 59 0,0 0 0,0 0 0,0 0 0,0 0 0,0 0 0,1 0 0,-1 0 0,0 0 0,1 0 0,-1 1 0,1-1 0,-1 0 0,1 0 0,-1 0 0,1 1 0,-1-1 0,1 0 0,0 1 0,-1-1 0,1 1 0,0-1 0,0 0 0,0 1 0,-1 0 0,1-1 0,0 1 0,0-1 0,0 1 0,0 0 0,1-1 0,42-13 0,-22 7 0,16-11-1870,-5-9-4412,-17 6-4368</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32.448"/>
    </inkml:context>
    <inkml:brush xml:id="br0">
      <inkml:brushProperty name="width" value="0.025" units="cm"/>
      <inkml:brushProperty name="height" value="0.025" units="cm"/>
    </inkml:brush>
  </inkml:definitions>
  <inkml:trace contextRef="#ctx0" brushRef="#br0">74 52 1089,'5'-8'2572,"4"-24"16220,-8 20-14873,-3 12-3639,-1 0 0,1 1 0,-1-1 1,1 0-1,0 1 0,-1-1 0,1 1 1,0 0-1,-1 0 0,1 0 1,0 0-1,0 0 0,-3 2 0,1 1-185,-1 1 0,1 0 0,0 1 0,0-1 0,0 1-1,1 0 1,0 0 0,0 0 0,0 0 0,1 0 0,0 1 0,0-1-1,-1 14 1,-1 8 287,2 0-1,1 28 0,1-55-381,0-1 0,0 1 0,0-1 0,0 1 0,1-1 0,-1 1 0,0-1 0,0 1 0,1-1 0,-1 1 0,0-1 0,1 1 0,-1-1 0,1 1 0,-1-1 0,0 0 0,1 1 0,-1-1 0,1 0 0,-1 1 0,1-1 0,-1 0 0,1 0 0,0 1 0,-1-1 0,1 0 0,-1 0 0,1 0 0,-1 0 0,1 0 0,-1 0 0,1 0 0,0 0 0,-1 0 0,1 0 0,-1 0 0,1 0 0,0 0 0,-1 0 0,1-1 0,-1 1 0,1 0 0,-1 0 0,1-1 0,-1 1 0,1 0 0,-1-1 0,1 1 0,-1 0 0,1-1 0,27-17 0,-20 10 0,-1-1 0,0 1 0,0-2 0,-1 1 0,0-1 0,-1 1 0,0-2 0,-1 1 0,0 0 0,0-1 0,-1 0 0,0 0 0,-1 0 0,1-16 0,-47 26 0,27 1-931,1 0-1681,26 0-1159,0 0-3265</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33.551"/>
    </inkml:context>
    <inkml:brush xml:id="br0">
      <inkml:brushProperty name="width" value="0.025" units="cm"/>
      <inkml:brushProperty name="height" value="0.025" units="cm"/>
    </inkml:brush>
  </inkml:definitions>
  <inkml:trace contextRef="#ctx0" brushRef="#br0">17 207 4676,'-12'3'12875,"8"-8"-5182,13-20-3056,17-17-6642,-19 32 3869,-7 9-1846,0 1-1,0 0 1,0 0-1,0-1 0,1 1 1,-1 0-1,0 0 1,0-1-1,0 1 1,0 0-1,0 0 1,0 0-1,1-1 1,-1 1-1,0 0 1,0 0-1,0 0 1,1 0-1,-1-1 1,0 1-1,0 0 0,0 0 1,1 0-1,-1 0 1,0 0-1,0 0 1,1 0-1,-1 0 1,0-1-1,0 1 1,1 0-1,-1 0 1,0 0-1,0 0 1,1 0-1,-1 1 0,0-1 1,0 0-1,1 0 1,-1 0-1,0 0 1,0 0-1,1 0 1,-1 0-1,0 0 1,0 0-1,1 1 1,-1-1-1,0 0 1,0 0-1,0 0 1,0 0-1,1 1 0,-1-1 1,0 0-1,0 0 1,0 1-1,0-1 1,0 0-1,1 1 1,4 27 357,-4 54-343,-1-66 107,6 42 613,-6-57-722,0 1 1,1-1-1,-1 1 1,1-1 0,-1 1-1,1-1 1,0 1-1,0-1 1,0 1 0,-1-1-1,1 0 1,1 1-1,-1-1 1,2 2-1,-3-3-23,1 0 0,0 0 0,0 1 0,0-1 0,0 0-1,0 0 1,-1 0 0,1 0 0,0 0 0,0 0-1,0 0 1,0 0 0,0-1 0,0 1 0,0 0 0,-1 0-1,1-1 1,0 1 0,0 0 0,0-1 0,-1 1-1,1-1 1,0 1 0,0-1 0,-1 0 0,1 1 0,-1-1-1,1 0 1,0 0 0,3-4-7,0 1 0,-1-1 0,0 0 0,0 0 0,0-1 0,-1 1 0,0 0 0,0-1 0,0 0 0,-1 1 0,1-1 0,0-10 0,0-5 0,-1 0 0,-1-25 0,-1 41 0,1 1 0,-1-1 0,0 0 0,0 0 0,-1 1 0,1-1 0,-1 1 0,0-1 0,0 1 0,-1 0 0,1 0 0,-1 0 0,0 0 0,0 0 0,0 1 0,-1-1 0,1 1 0,-1 0 0,-6-4 0,14 8 0,-1-1 0,1 1 0,0-1 0,-1 1 0,1-1 0,0 0 0,0 0 0,-1-1 0,1 1 0,0-1 0,-1 0 0,1 0 0,-1 0 0,1-1 0,-1 1 0,4-3 0,54-29 0,-51 24-1432,-7-3-4636,-3 3-5202</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1.778"/>
    </inkml:context>
    <inkml:brush xml:id="br0">
      <inkml:brushProperty name="width" value="0.025" units="cm"/>
      <inkml:brushProperty name="height" value="0.025" units="cm"/>
    </inkml:brush>
  </inkml:definitions>
  <inkml:trace contextRef="#ctx0" brushRef="#br0">105 63 4484,'3'-11'4173,"4"-20"3238,-5 11 5412,-6 21-12680,0 1-1,1 0 0,-1 1 0,0-1 1,1 1-1,-1 0 0,1 0 0,0 0 1,0 0-1,-5 7 0,2-4 98,-39 48 219,42-50-475,0 1 1,1-1 0,0 1 0,-1 0 0,1-1 0,1 1 0,-1 0 0,1 0 0,0 0 0,0 1-1,0 6 1,1-11 11,1-1 0,0 1 0,-1-1 1,1 1-1,0-1 0,0 1 0,0-1 0,0 0 0,-1 1 0,1-1 0,0 0 0,0 0 0,0 0 0,0 0 0,0 0 0,0 0 0,-1 0 0,1 0 1,0 0-1,0 0 0,0 0 0,0 0 0,0-1 0,0 1 0,1-1 0,25-6 37,-12 0-36,38-15 14,-50 21-21,0 0 0,0 1-1,1-1 1,-1 1 0,0-1 0,1 1 0,-1 0 0,0 0 0,0 0 0,1 1 0,-1-1 0,0 1 0,6 2-1,-7-2 22,0 1-1,0-1 1,0 1-1,-1 0 1,1 0-1,-1 0 1,1 0-1,-1 0 1,0 0-1,0 0 1,0 1-1,0-1 1,0 0-1,0 1 0,-1-1 1,1 1-1,-1-1 1,1 0-1,-1 1 1,0-1-1,0 1 1,0-1-1,-1 4 1,0 4 225,1-1-1,-2 1 1,1-1 0,-6 16 0,2-12-174,-1 0 0,0 0 1,-1-1-1,-1 0 0,0 0 0,-10 11 0,15-19-55,-1 1 1,0-1-1,0 1 0,-1-1 1,1 0-1,-1-1 0,0 1 0,0-1 1,0 0-1,0 0 0,0-1 0,-1 1 1,0-1-1,1 0 0,-1-1 0,0 0 1,-6 1-1,12-4-94,-1 0 1,1 1-1,-1-1 0,1 0 0,0 0 1,0 0-1,0 0 0,0 0 0,0 0 1,0 0-1,0 0 0,1 0 0,-1 0 1,1 0-1,1-4 0,35-68-7564,-6 17-580,-13 17-283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5.440"/>
    </inkml:context>
    <inkml:brush xml:id="br0">
      <inkml:brushProperty name="width" value="0.025" units="cm"/>
      <inkml:brushProperty name="height" value="0.025" units="cm"/>
    </inkml:brush>
  </inkml:definitions>
  <inkml:trace contextRef="#ctx0" brushRef="#br0">32 129 4132,'0'0'8477,"12"1"-3629,-2 0-4366,6 0 1312,0 0 1,1-1-1,16-2 0,-28 1-1476,1 0 0,0 0-1,-1-1 1,1 1 0,-1-1 0,1 0-1,-1-1 1,0 1 0,0-1-1,0 0 1,0-1 0,-1 1-1,9-8 1,-10 8-173,-1 0-1,1 0 1,0 0 0,-1 0-1,0 0 1,1 0-1,-2-1 1,1 1 0,0 0-1,0-1 1,-1 0 0,0 1-1,0-1 1,0 0 0,0 0-1,-1 0 1,1 0 0,-1 0-1,0 1 1,-1-7 0,0 9-137,1 0 1,-1 0-1,0 0 1,0 0 0,0 0-1,0 0 1,-1 1-1,1-1 1,0 0 0,0 1-1,0-1 1,-1 1 0,1-1-1,0 1 1,0-1-1,-1 1 1,1 0 0,0 0-1,-1 0 1,1 0 0,0 0-1,-1 0 1,-1 0-1,-36 6-49,29-2 41,0 1 0,0 0 0,0 1 0,1 0 0,0 0 0,1 1 0,-1 0 0,-12 15 0,10-10 0,0 2 0,0-1 0,1 2 0,-15 28 0,23-39 0,0 1 0,0-1 0,1 1 0,-1 0 0,1-1 0,0 1 0,0 0 0,0 0 0,1-1 0,0 9 0,0-12 0,1 1 0,-1-1 0,1 1 0,-1 0 0,1-1 0,0 1 0,-1-1 0,1 0 0,0 1 0,0-1 0,0 0 0,0 1 0,0-1 0,0 0 0,1 0 0,-1 0 0,0 0 0,1 0 0,-1 0 0,1 0 0,-1 0 0,1-1 0,-1 1 0,1-1 0,-1 1 0,1-1 0,-1 1 0,1-1 0,0 0 0,-1 0 0,4 0 0,17 2-460,0-2-1,0 0 1,37-6-1,-47 4-469,0 0-1,0-1 0,-1 0 1,1-1-1,-1-1 0,0 0 1,0 0-1,15-11 0,-2-4-16045</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2.231"/>
    </inkml:context>
    <inkml:brush xml:id="br0">
      <inkml:brushProperty name="width" value="0.025" units="cm"/>
      <inkml:brushProperty name="height" value="0.025" units="cm"/>
    </inkml:brush>
  </inkml:definitions>
  <inkml:trace contextRef="#ctx0" brushRef="#br0">1 89 11275,'0'0'11280,"7"11"-9508,12 28-798,-2 0-1,-2 1 1,-2 0 0,9 43 0,-7-15-214,20 70 562,-32-165-578,1-49 1,-25-213-745,10 169 0,13 92 3,-2 28-3,0 0 1,1-1-1,-1 1 0,0-1 0,0 1 0,1 0 0,-1-1 0,0 1 0,1 0 0,-1-1 1,0 1-1,1 0 0,-1 0 0,0-1 0,1 1 0,-1 0 0,1 0 0,-1 0 0,0-1 0,1 1 1,-1 0-1,1 0 0,-1 0 0,1 0 0,-1 0 0,1 0 0,-1 0 0,0 0 0,1 0 1,0 0-1,2 2-3,0-1 1,0 0-1,-1 1 0,1 0 1,-1-1-1,1 1 1,-1 0-1,1 1 1,-1-1-1,0 0 0,0 1 1,3 3-1,-1 1 3,0 0 0,-1 0-1,0 0 1,0 1-1,0-1 1,-1 1 0,0-1-1,0 1 1,-1 0-1,0 0 1,-1 0 0,1 0-1,-2-1 1,1 1-1,-1 0 1,-3 13 0,4-17 1,-1 0 0,0 1 0,0-1 0,-1 0 0,0 0 0,1 0 0,-1 0 0,0 0 0,-1 0 0,1 0 0,-1-1 1,0 1-1,0-1 0,0 0 0,0 0 0,0 0 0,-1 0 0,1-1 0,-1 1 0,0-1 0,0 0 0,0 0 0,0 0 0,0-1 1,0 1-1,0-1 0,-1 0 0,1 0 0,0 0 0,-8-1 0,11 0-119,0 0 0,0 0-1,0 0 1,0 0 0,0-1 0,0 1 0,0-1-1,0 1 1,0 0 0,1-1 0,-1 0 0,0 1-1,0-1 1,0 1 0,0-1 0,1 0 0,-1 0-1,0 1 1,1-1 0,-1 0 0,0 0 0,1 0-1,-1 0 1,1 0 0,0 0 0,-1 0 0,1 0-1,0 0 1,-1 0 0,1 0 0,0 0 0,0 0-1,0 0 1,0 0 0,0 0 0,0 0 0,0 0-1,0 0 1,1 0 0,-1 0 0,0 0 0,1 0-1,-1 0 1,0 0 0,1-1 0,1-3-912,0-1 0,-1 1 0,2-1 0,-1 1 0,0 0 0,1 0 0,4-5 0,10-11-5280</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2.666"/>
    </inkml:context>
    <inkml:brush xml:id="br0">
      <inkml:brushProperty name="width" value="0.025" units="cm"/>
      <inkml:brushProperty name="height" value="0.025" units="cm"/>
    </inkml:brush>
  </inkml:definitions>
  <inkml:trace contextRef="#ctx0" brushRef="#br0">1 171 7335,'0'0'22410,"9"-11"-21774,2-1-462,40-52 128,-47 58-249,0 1 1,-1-1-1,0 0 0,1 0 0,-2 0 1,1 0-1,-1 0 0,0-1 1,0 1-1,1-12 0,-3 18-40,0 0-1,0-1 0,0 1 1,-1 0-1,1 0 1,0-1-1,0 1 0,0 0 1,0 0-1,0-1 1,0 1-1,0 0 1,-1 0-1,1 0 0,0-1 1,0 1-1,0 0 1,-1 0-1,1 0 1,0-1-1,0 1 0,0 0 1,-1 0-1,1 0 1,0 0-1,0 0 1,-1 0-1,1-1 0,0 1 1,0 0-1,-1 0 1,1 0-1,0 0 1,-1 0-1,1 0 0,0 0 1,0 0-1,-1 0 1,1 0-1,0 0 1,0 1-1,-1-1 0,1 0 1,0 0-1,0 0 1,-1 0-1,1 0 1,0 0-1,0 1 0,-1-1 1,1 0-1,0 0 1,0 0-1,0 0 0,-1 1 1,1-1-1,0 0 1,0 0-1,0 1 1,0-1-1,0 0 0,0 0 1,-1 1-1,1-1 1,-15 16-9,4 3 42,1 1 1,0 0-1,2 0 1,0 1-1,1 0 1,1 0 0,1 0-1,1 1 1,1 0-1,0 42 1,3-64-47,0 1 1,0 0-1,0 0 0,0 0 1,0 0-1,0 0 0,0 0 1,1 0-1,-1 0 0,0 0 1,0 0-1,1 0 0,-1 0 0,1-1 1,-1 1-1,1 0 0,-1 0 1,1 0-1,0-1 0,-1 1 1,1 0-1,0-1 0,-1 1 1,1 0-1,0-1 0,1 1 1,0 0-1,0-1 1,0 1 0,0-1 0,0 0-1,0 1 1,0-1 0,1 0-1,-1-1 1,0 1 0,0 0 0,4-1-1,2-2-17,1 0 0,-1 0-1,0-1 1,15-8 0,36-33-2677,-24 10-4494,-11 7-2560</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3.971"/>
    </inkml:context>
    <inkml:brush xml:id="br0">
      <inkml:brushProperty name="width" value="0.025" units="cm"/>
      <inkml:brushProperty name="height" value="0.025" units="cm"/>
    </inkml:brush>
  </inkml:definitions>
  <inkml:trace contextRef="#ctx0" brushRef="#br0">45 82 2915,'0'0'9951,"3"-9"-7560,6-29 567,-6 3 5829,-7 37-6313,-14 17-2263,12-5-117,-1 1 1,2 0-1,0 0 1,1 0-1,0 0 1,1 1-1,1 0 1,1-1-1,0 29 1,1-43-92,0 1-1,0 0 1,0-1 0,1 1 0,-1-1 0,0 1 0,1-1 0,-1 1 0,1-1-1,-1 1 1,1-1 0,0 1 0,0-1 0,0 1 0,-1-1 0,1 0 0,1 0 0,-1 1-1,0-1 1,0 0 0,0 0 0,0 0 0,3 1 0,-2-1-11,1 0 1,0 0-1,-1-1 0,1 1 1,0-1-1,0 1 0,-1-1 1,1 0-1,0 0 1,0 0-1,0-1 0,3 0 1,4-1-331,0-1-1,0 0 1,-1-1 0,1 0 0,-1 0 0,12-8 0,29-28-5434,-21 8-2315,-12 6-2285</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4.343"/>
    </inkml:context>
    <inkml:brush xml:id="br0">
      <inkml:brushProperty name="width" value="0.025" units="cm"/>
      <inkml:brushProperty name="height" value="0.025" units="cm"/>
    </inkml:brush>
  </inkml:definitions>
  <inkml:trace contextRef="#ctx0" brushRef="#br0">0 0 16207,'0'0'5830,"0"8"-4474,2 15-281,0-1 1,2 0 0,0 0 0,1 0-1,14 34 1,-19-55-1153,1 0-1,-1-1 1,1 1 0,-1-1-1,1 1 1,-1 0-1,1-1 1,0 1 0,-1-1-1,1 1 1,0-1 0,-1 1-1,1-1 1,0 0 0,-1 1-1,1-1 1,0 0 0,0 0-1,-1 1 1,1-1 0,1 0-1,-2 0-224,1 0-1,-1 0 0,1 0 1,0 0-1,-1 0 1,1 0-1,-1 0 0,1-1 1,-1 1-1,1 0 1,-1 0-1,1 0 0,-1-1 1,1 1-1,-1 0 1,1-1-1,-1 1 0,0 0 1,1-1-1,-1 1 1,1 0-1,-1-1 0,0 1 1,0-1-1,1 1 0,-1-1 1,0 1-1,1-1 1,-1 1-1,0-1 0,3-14-8371</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5.472"/>
    </inkml:context>
    <inkml:brush xml:id="br0">
      <inkml:brushProperty name="width" value="0.025" units="cm"/>
      <inkml:brushProperty name="height" value="0.025" units="cm"/>
    </inkml:brush>
  </inkml:definitions>
  <inkml:trace contextRef="#ctx0" brushRef="#br0">0 1 14286,'0'0'10660,"1"14"-10110,7 78 1555,4-1 0,31 120 0,-41-202-2038,8 25 43,-9-33-99,-1 0 0,1 1 0,-1-1 0,1 0 0,-1 0 0,1 0 0,0 1-1,-1-1 1,1 0 0,0 0 0,0 0 0,0 0 0,0 0 0,0 0 0,0-1 0,0 1 0,0 0 0,0 0 0,2 0-1,-2-1 3,0-1-1,-1 1 0,1-1 0,-1 0 0,1 1 0,-1-1 1,1 1-1,-1-1 0,1 0 0,-1 0 0,1 1 1,-1-1-1,0 0 0,1 0 0,-1 1 0,0-1 0,0 0 1,0 0-1,0 0 0,0 1 0,1-1 0,-1 0 0,-1-1 1,4-27 250,-3 27-258,1-19-5,0 0 0,-1 0 0,-1 0 0,-1 1 0,-1-1 0,-1 0 0,0 1 0,-2 0 0,0 0 0,-15-31 0,25 84 0,-1-28 0,-1 0 0,1 0 0,0-1 0,1 1 0,-1 0 0,1-1 0,-1 0 0,1 0 0,1 0 0,-1-1 0,7 5 0,-10-7 0,1 0 0,0 0 0,-1 0 0,1 0 0,0 0 0,-1-1 0,1 1 0,0 0 0,0-1 0,0 0 0,-1 1 0,1-1 0,0 0 0,0 0 0,0 0 0,0 0 0,0-1 0,-1 1 0,1 0 0,0-1 0,0 1 0,0-1 0,-1 0 0,1 1 0,0-1 0,-1 0 0,1 0 0,-1 0 0,1 0 0,-1-1 0,1 1 0,-1 0 0,0-1 0,0 1 0,1 0 0,-1-1 0,2-3 0,2-7 0,1-1 0,-1 0 0,-1 0 0,0 0 0,-1 0 0,-1-1 0,2-26 0,-1 68 0,-2-11 0,0 1 0,2 0 0,0-1 0,0 0 0,2 0 0,0 0 0,10 21 0,-15-38-39,0 1 0,0 0-1,1 0 1,-1-1 0,1 1 0,-1 0-1,1 0 1,-1-1 0,1 1 0,-1 0-1,1-1 1,-1 1 0,1-1 0,0 1-1,-1-1 1,1 1 0,0-1 0,-1 1-1,1-1 1,0 0 0,0 1 0,0-1 0,-1 0-1,1 0 1,0 1 0,0-1 0,0 0-1,0 0 1,1 0 0,-1-1-139,1 0 1,-1 0 0,0 0-1,0 0 1,0 0-1,0 0 1,0 0 0,-1 0-1,1 0 1,0-1-1,0 1 1,-1 0-1,1 0 1,-1-1 0,1-1-1,2-6-1123,0 0 0,-1 0 0,-1 0-1,1-13 1,-2 12-599,0 0 1,-1 0-1,0-1 1,-1 1-1,-6-18 1,-11-20-5298</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5.827"/>
    </inkml:context>
    <inkml:brush xml:id="br0">
      <inkml:brushProperty name="width" value="0.025" units="cm"/>
      <inkml:brushProperty name="height" value="0.025" units="cm"/>
    </inkml:brush>
  </inkml:definitions>
  <inkml:trace contextRef="#ctx0" brushRef="#br0">0 1 10826,'0'0'11371,"34"66"-12876,-14-47-1442,-1-4-2114,1-2-4548</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6.155"/>
    </inkml:context>
    <inkml:brush xml:id="br0">
      <inkml:brushProperty name="width" value="0.025" units="cm"/>
      <inkml:brushProperty name="height" value="0.025" units="cm"/>
    </inkml:brush>
  </inkml:definitions>
  <inkml:trace contextRef="#ctx0" brushRef="#br0">58 1 14958,'0'0'15748,"-6"3"-15144,2-1-563,1 0 0,0 1 1,0-1-1,0 1 1,0 0-1,0 0 0,1 0 1,-1 0-1,1 0 1,0 0-1,0 1 0,0-1 1,0 1-1,1 0 1,-1 0-1,1-1 0,0 1 1,0 0-1,0 7 1,-3 12 166,2 0 1,1 31-1,1-48-204,0-4-2,0-1-1,0 1 1,0-1-1,0 1 1,0-1-1,0 1 1,0-1-1,0 1 1,1-1-1,-1 1 1,0-1-1,1 1 1,-1-1-1,1 0 1,0 1-1,-1-1 1,1 0-1,0 1 1,0-1 0,0 0-1,0 0 1,0 0-1,0 0 1,0 0-1,1 0 1,-1 0-1,0 0 1,0 0-1,1-1 1,-1 1-1,0-1 1,1 1-1,-1-1 1,1 1-1,-1-1 1,1 0 0,-1 1-1,1-1 1,-1 0-1,1 0 1,-1 0-1,1 0 1,-1 0-1,1-1 1,-1 1-1,1 0 1,-1-1-1,3 0 1,3-2-49,1 1 0,-1-1 1,1-1-1,-1 1 0,0-1 0,0-1 1,12-9-1,12-18-2784,-5-5-4214,-14 11-717</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6.512"/>
    </inkml:context>
    <inkml:brush xml:id="br0">
      <inkml:brushProperty name="width" value="0.025" units="cm"/>
      <inkml:brushProperty name="height" value="0.025" units="cm"/>
    </inkml:brush>
  </inkml:definitions>
  <inkml:trace contextRef="#ctx0" brushRef="#br0">54 0 18610,'0'0'13260,"-3"5"-12881,1 0-333,-5 5 6,1 0 1,0 1-1,0 0 1,1 0-1,1 0 1,0 1-1,0 0 0,-2 20 1,6-31-53,0 0 0,1-1 0,-1 1 0,1 0 0,-1-1 0,1 1 0,-1-1 0,1 1 0,-1-1 0,1 1 0,0-1 0,-1 1 0,1-1 0,-1 1 0,1-1 0,0 0 0,0 0 0,-1 1 0,1-1 0,0 0 0,0 0 0,-1 0 0,1 0 0,0 1 0,0-1 0,-1 0 0,1-1 0,0 1 0,0 0 0,0 0 0,-1 0 0,1 0 0,0-1 0,-1 1 0,1 0 0,0 0 0,0-1 0,0 0 0,33-11 0,-28 7 0,1 1 0,0 0 0,1 0 0,-1 1 0,1 0 0,-1 1 0,1-1 0,0 1 0,0 1 0,0 0 0,13-1 0,-20 3 0,0-1 0,0 1 0,0 0 0,0-1 0,0 1 0,0 0 0,0 0 0,-1-1 0,1 1 0,0 0 0,0 0 0,-1 0 0,1 0 0,0 0 0,-1 0 0,1 1 0,-1-1 0,1 0 0,-1 0 0,0 0 0,1 0 0,-1 1 0,0-1 0,0 0 0,0 0 0,0 0 0,0 1 0,0-1 0,-1 2 0,-2 40 0,-3-30-14,0 0 0,-1 0-1,0-1 1,0 0 0,-1 0 0,-1 0-1,0-2 1,-18 17 0,18-20-1095,1-6-3457,3-1-2795</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7.334"/>
    </inkml:context>
    <inkml:brush xml:id="br0">
      <inkml:brushProperty name="width" value="0.025" units="cm"/>
      <inkml:brushProperty name="height" value="0.025" units="cm"/>
    </inkml:brush>
  </inkml:definitions>
  <inkml:trace contextRef="#ctx0" brushRef="#br0">75 1 4452,'0'0'26900,"-8"6"-26371,5-4-491,-35 31 400,35-30-422,1 0 0,-1 0-1,1 0 1,0 0-1,0 1 1,0-1-1,1 1 1,-1-1-1,1 1 1,-1-1 0,1 1-1,0 0 1,1 0-1,-1 5 1,25-19-70,-18 6 61,0 2 0,-1-1 0,1 1 0,1 0 0,-1 0 0,0 1 0,0 0 0,1 0 0,-1 0 0,1 1 0,-1 0 0,1 0 0,-1 0 0,0 1 0,1 0 0,9 3 0,-13-3-3,0 1-1,0-1 1,1 1 0,-1 0-1,0 0 1,0 0-1,-1 0 1,1 0-1,0 1 1,-1-1 0,1 1-1,-1 0 1,0-1-1,0 1 1,0 0-1,0 1 1,-1-1 0,1 0-1,-1 0 1,1 1-1,-1-1 1,-1 1-1,1-1 1,0 1 0,-1-1-1,1 1 1,-1-1-1,0 1 1,0-1-1,-2 7 1,1-6-4,0 0 0,0 0 0,0 0 0,-1 0 0,0-1 0,0 1 0,0-1 0,0 1 0,0-1 0,-1 0 0,1 0 0,-1 0 0,0 0 0,0-1 0,0 1 0,0-1 0,-1 1 0,-3 1 0,3-1 0,0-1 0,0 0 0,0 0 0,0 0 0,0 0 0,-1-1 0,1 0 0,-1 0 0,1 0 0,-1 0 0,1-1 0,-1 1 0,1-1 0,-1 0 0,-7-2 0,11 2-19,0-1-1,0 0 1,0 0-1,0 0 1,0 0 0,0 0-1,0 0 1,0 0 0,0 0-1,0-1 1,0 1-1,1 0 1,-1 0 0,0-1-1,1 1 1,-1 0 0,1-1-1,0 1 1,-1-1-1,1 1 1,0-1 0,0 1-1,0 0 1,0-1-1,0-1 1,3-40-2068,-3 43 2084,17-62-8316,-13 53 6767,11-33-6643</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7.707"/>
    </inkml:context>
    <inkml:brush xml:id="br0">
      <inkml:brushProperty name="width" value="0.025" units="cm"/>
      <inkml:brushProperty name="height" value="0.025" units="cm"/>
    </inkml:brush>
  </inkml:definitions>
  <inkml:trace contextRef="#ctx0" brushRef="#br0">7 24 21813,'0'0'4174,"-2"11"-2375,0 5-1332,0 0 0,1 1-1,1-1 1,1 0 0,0 1 0,5 22-1,5 10-104,-6-20-137,2-1 1,0 1-1,2-1 0,2 0 1,15 30-1,-25-56-225,0 0 0,-1-1 0,1 1 0,0-1 0,0 1 0,0-1 0,0 1 0,0-1 0,1 0 0,-1 1 0,0-1 0,0 0 0,1 0 0,-1 0 0,1 0 0,-1 0 0,1 0 0,0 0 0,-1-1 0,1 1 0,0-1 0,-1 1 0,1-1 0,0 1 0,2-1 0,-2-1 0,0 0 0,0 0 0,0 0 0,0 0 0,-1 0 0,1 0 0,0 0 0,0-1 0,-1 1 0,1-1 0,-1 1 0,0-1 0,1 0 0,-1 0 0,0 1 0,0-1 0,1-3 0,6-11 0,-1 0 0,-1-1 0,6-29 0,-3 6 0,-3-1 0,-1 0 0,-2 0 0,-2 0 0,-7-72 0,4 104-507,-1 15-877,-2 25-3205,3-16 1017,-4 11-4825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6.378"/>
    </inkml:context>
    <inkml:brush xml:id="br0">
      <inkml:brushProperty name="width" value="0.025" units="cm"/>
      <inkml:brushProperty name="height" value="0.025" units="cm"/>
    </inkml:brush>
  </inkml:definitions>
  <inkml:trace contextRef="#ctx0" brushRef="#br0">0 1 16720,'0'0'2322,"2"10"-208,6 90 2995,5 36-2040,-13-134-3033,0 0 0,1 1 0,-1-1-1,1 0 1,-1 0 0,1 1 0,0-1-1,0 0 1,0 0 0,0 0 0,0 0-1,0 0 1,1 0 0,-1 0 0,1-1-1,-1 1 1,1 0 0,-1-1 0,1 1-1,0-1 1,0 0 0,0 1 0,0-1-1,0 0 1,0 0 0,0 0 0,3 0-1,-2-1 18,1 0 0,-1 0-1,1 0 1,-1 0 0,1-1-1,-1 0 1,0 0 0,1 0-1,-1 0 1,0 0-1,0 0 1,1-1 0,-1 0-1,-1 0 1,1 0 0,0 0-1,4-4 1,16-16-18,0-1-1,26-35 1,-20 23-278,-29 34 237,0 1 1,0 0-1,0 0 1,0-1-1,1 1 0,-1 0 1,0-1-1,0 1 0,0 0 1,0 0-1,0-1 0,1 1 1,-1 0-1,0 0 0,0-1 1,0 1-1,1 0 1,-1 0-1,0 0 0,0-1 1,0 1-1,1 0 0,-1 0 1,0 0-1,1 0 0,-1 0 1,0-1-1,0 1 0,1 0 1,-1 0-1,0 0 0,1 0 1,-1 0-1,0 0 1,1 0-1,-1 0 0,0 0 1,0 0-1,1 0 0,-1 0 1,0 0-1,1 1 0,-1-1 1,0 0-1,0 0 0,1 0 1,-1 0-1,0 0 0,0 1 1,1-1-1,-1 0 1,0 0-1,0 0 0,1 1 1,-1-1-1,0 1 0,1 25-48,-10 33 233,2-33-35,3-13-32,1 0 0,0 1 0,0 0 0,1 0 0,1-1 0,1 17 0,0-30-98,0 1 0,0-1 0,1 1 0,-1-1-1,1 1 1,-1-1 0,0 0 0,1 1-1,-1-1 1,1 0 0,-1 1 0,1-1-1,-1 0 1,1 0 0,-1 1 0,1-1-1,-1 0 1,1 0 0,0 0 0,-1 0-1,1 0 1,-1 0 0,1 0 0,-1 0-1,1 0 1,-1 0 0,1 0 0,0 0 0,-1 0-1,1 0 1,-1 0 0,1-1 0,-1 1-1,1 0 1,-1 0 0,1-1 0,-1 1-1,1 0 1,-1-1 0,0 1 0,1-1-1,24-13 301,6-10-314,35-36 0,-45 39 0,1 1 0,1 1 0,0 1 0,28-16 0,-50 34 0,-1 0 0,0-1 0,1 1 0,-1 0 0,1-1 0,-1 1 0,1 0 0,0 0 0,-1-1 0,1 1 0,-1 0 0,1 0 0,-1 0 0,1 0 0,0 0 0,-1 0 0,1 0 0,-1 0 0,1 0 0,-1 0 0,1 0 0,0 0 0,-1 0 0,1 1 0,-1-1 0,1 0 0,-1 0 0,1 1 0,-1-1 0,1 0 0,-1 1 0,1-1 0,-1 0 0,1 1 0,-1-1 0,0 1 0,1-1 0,-1 1 0,1-1 0,-1 1 0,4 32 0,-16 44 0,11-72 0,-1 25-1226,2-30 1115,0 1 1,0-1-1,0 1 0,1-1 0,-1 1 1,0-1-1,0 1 0,0-1 0,0 1 1,1-1-1,-1 0 0,0 1 0,0-1 1,1 1-1,-1-1 0,0 0 0,1 1 1,-1-1-1,0 0 0,1 1 0,-1-1 1,0 0-1,1 1 0,-1-1 0,1 0 1,-1 0-1,1 0 0,0 1 0,1-2-452,1 0-1,-1 1 0,1-1 0,-1 0 0,0 0 0,1-1 0,-1 1 0,0 0 0,0-1 0,0 0 1,0 1-1,0-1 0,0 0 0,0 0 0,-1 0 0,3-3 0,17-20-12093</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8.047"/>
    </inkml:context>
    <inkml:brush xml:id="br0">
      <inkml:brushProperty name="width" value="0.025" units="cm"/>
      <inkml:brushProperty name="height" value="0.025" units="cm"/>
    </inkml:brush>
  </inkml:definitions>
  <inkml:trace contextRef="#ctx0" brushRef="#br0">1 0 17489,'0'0'9545,"61"14"-7495,-43-9-545,-1 0-768,0 0-545,-2 1-128,0-1-352,-5 1-962,1-3-1376,-6-3-1954</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8.387"/>
    </inkml:context>
    <inkml:brush xml:id="br0">
      <inkml:brushProperty name="width" value="0.025" units="cm"/>
      <inkml:brushProperty name="height" value="0.025" units="cm"/>
    </inkml:brush>
  </inkml:definitions>
  <inkml:trace contextRef="#ctx0" brushRef="#br0">0 0 19378,'0'0'12076,"23"72"-11628,-19-45-192,2-3-159,0-1-97,0-5-513,-1-5-1088,-1-5-1570</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8.725"/>
    </inkml:context>
    <inkml:brush xml:id="br0">
      <inkml:brushProperty name="width" value="0.025" units="cm"/>
      <inkml:brushProperty name="height" value="0.025" units="cm"/>
    </inkml:brush>
  </inkml:definitions>
  <inkml:trace contextRef="#ctx0" brushRef="#br0">1 140 10890,'0'0'15252,"4"11"-14286,34 130 1319,-29-97-1829,2 0 1,2-1-1,29 63 1,-41-103-450,0-1 1,0 1-1,1-1 0,0 1 1,-1-1-1,1 0 0,0 0 1,0 0-1,0 0 1,0 0-1,1 0 0,-1 0 1,0-1-1,1 1 0,-1-1 1,5 2-1,-5-3-14,-1 0 0,0 0 0,1 0 0,-1 0 0,0 0 0,0 0 0,1-1 0,-1 1 0,0-1 0,0 1 0,1 0 0,-1-1 0,0 0 0,0 1 0,0-1 0,0 0 0,0 0 0,0 1 0,0-1 0,0 0 0,0 0 0,0 0 0,0 0 0,-1 0 0,1 0 0,0 0 0,-1-1 0,1 1 0,-1 0 0,1 0 0,-1-1 0,0 1 0,1 0 0,-1 0 0,0-1 0,0-1 0,5-16-793,-2-1 0,0 0 0,-2 0 0,0 0 0,-1 0 0,0 0 0,-2 0 0,-5-22 0,-7-23-477,-27-70 0,2 3 3728,38 130-801,10 41 1681,25 72-2371,-20-59-351,3 0-1,2-1 1,2-1 0,28 48 0,-48-95-992,0-1 0,1 0 0,0 1-1,-1-1 1,1 0 0,0 0 0,0-1 0,0 1 0,0 0 0,0 0-1,3 1 1,4-6-3667,-5-17 340,-4-7-3438</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49.071"/>
    </inkml:context>
    <inkml:brush xml:id="br0">
      <inkml:brushProperty name="width" value="0.025" units="cm"/>
      <inkml:brushProperty name="height" value="0.025" units="cm"/>
    </inkml:brush>
  </inkml:definitions>
  <inkml:trace contextRef="#ctx0" brushRef="#br0">21 0 18225,'0'0'11323,"-1"9"-10602,-18 100 1777,19-109-2498,0 0 0,0 1 0,0-1 0,0 0 0,0 0 0,0 0 0,0 1 0,0-1 0,0 0 0,0 0 0,0 0 0,0 0 0,0 1 0,0-1 0,0 0 0,0 0 0,0 0 0,1 0 0,-1 1 0,0-1 0,0 0 0,0 0 0,0 0 0,0 0 0,1 0 0,-1 0 0,0 1 0,0-1 0,0 0 0,0 0 0,0 0 0,1 0 0,-1 0 0,0 0 0,0 0 0,0 0 0,1 0 0,-1 0 0,0 0 0,0 0 0,0 0 0,1 0 0,-1 0 0,0 0 0,0 0 0,0 0 0,0 0 0,1 0 0,-1 0 0,0 0 0,0 0 0,0 0 0,0 0 0,1-1 0,-1 1 0,0 0 0,0 0 0,0 0 0,0 0 0,0 0 0,1 0 0,-1-1 0,0 1 0,0 0 0,12-8 0,-12 8 0,4-4 0,0 1 0,0-1 0,0 1 0,1 0 0,-1 0 0,1 1 0,0-1 0,0 1 0,0 0 0,0 0 0,0 1 0,0-1 0,0 1 0,0 0 0,1 1 0,-1-1 0,11 2 0,-13-1 0,0 1 0,0 0 0,0 0 0,0 0 0,0 0 0,0 0 0,-1 1 0,1-1 0,-1 1 0,1 0 0,-1 0 0,1 0 0,-1 0 0,0 0 0,0 0 0,0 1 0,0-1 0,0 1 0,-1-1 0,1 1 0,-1 0 0,1-1 0,-1 1 0,0 0 0,0 0 0,-1 0 0,1 0 0,0 0 0,-1 0 0,0 0 0,0 6 0,1 0 0,-1 1 0,0 0 0,0-1 0,-1 1 0,0 0 0,-1-1 0,0 0 0,-4 12 0,5-18 0,0 0 0,-1 0 0,1-1 0,-1 1 0,0 0 0,0-1 0,0 1 0,0-1 0,0 0 0,-1 1 0,1-1 0,-1 0 0,1 0 0,-1-1 0,0 1 0,0-1 0,0 1 0,0-1 0,0 0 0,0 0 0,0 0 0,0 0 0,0-1 0,0 1 0,-1-1 0,1 0 0,-4 0 0,2-4-2688,5 2 764,-2-6-5636</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0.547"/>
    </inkml:context>
    <inkml:brush xml:id="br0">
      <inkml:brushProperty name="width" value="0.025" units="cm"/>
      <inkml:brushProperty name="height" value="0.025" units="cm"/>
    </inkml:brush>
  </inkml:definitions>
  <inkml:trace contextRef="#ctx0" brushRef="#br0">56 64 4228,'0'0'13351,"-2"-9"-10996,2 0-1549,0 5-444,-1 1-1,1 0 0,0-1 1,-1 1-1,0 0 0,0 0 1,0-1-1,0 1 0,-3-5 1,4 7-282,0 1 0,-1 0 0,1-1 0,0 1 0,0-1 0,0 1 0,0 0 0,-1-1 0,1 1 1,0 0-1,0-1 0,-1 1 0,1 0 0,0-1 0,-1 1 0,1 0 0,0 0 0,-1-1 0,1 1 0,0 0 0,-1 0 1,1 0-1,-1 0 0,1-1 0,0 1 0,-1 0 0,1 0 0,-1 0 0,1 0 0,-1 0 0,1 0 0,0 0 0,-1 0 1,1 0-1,-1 0 0,1 0 0,-1 0 0,1 1 0,0-1 0,-1 0 0,1 0 0,0 0 0,-1 0 0,1 1 0,-1-1 1,1 0-1,0 0 0,-1 1 0,1-1 0,0 0 0,0 1 0,-1-1 0,1 0 0,0 1 0,0-1 0,-1 0 0,1 1 1,0-1-1,0 1 0,0-1 0,0 0 0,0 1 0,0-1 0,0 1 0,0-1 0,-1 1 0,1-1 0,1 1 0,-12 35-271,11-33 558,-5 16 18,2-1 0,0 1 0,2 0 1,0 0-1,1 0 0,2 20 0,-2-38-385,1 0 1,-1 0-1,0 0 1,1 0-1,-1 0 0,0 0 1,1 0-1,0 0 1,-1 0-1,1 0 1,-1 0-1,1 0 0,0 0 1,0 0-1,-1-1 1,1 1-1,0 0 1,0-1-1,0 1 0,0-1 1,0 1-1,0-1 1,0 1-1,0-1 0,0 1 1,0-1-1,0 0 1,0 0-1,1 0 1,-1 1-1,0-1 0,0 0 1,0 0-1,0-1 1,0 1-1,0 0 0,0 0 1,0 0-1,1-1 1,-1 1-1,0-1 1,0 1-1,2-2 0,3 0-98,-1 0-1,1-1 0,0 0 1,0 0-1,-1 0 0,7-6 0,38-45-3908,-23 13-1990,-6 5-1791</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1.126"/>
    </inkml:context>
    <inkml:brush xml:id="br0">
      <inkml:brushProperty name="width" value="0.025" units="cm"/>
      <inkml:brushProperty name="height" value="0.025" units="cm"/>
    </inkml:brush>
  </inkml:definitions>
  <inkml:trace contextRef="#ctx0" brushRef="#br0">18 166 8040,'0'0'13185,"-2"9"-11332,-4 27 517,1 0 0,1 61 1,4-96-2356,0-1 0,0 1 0,0-1 1,0 1-1,0 0 0,0-1 1,0 1-1,0-1 0,0 1 0,0-1 1,0 1-1,1 0 0,-1-1 1,0 1-1,0-1 0,1 1 0,-1-1 1,0 1-1,1-1 0,-1 0 1,0 1-1,1-1 0,-1 1 0,1-1 1,-1 0-1,0 1 0,1-1 1,-1 0-1,1 1 0,-1-1 0,2 0 1,15-7 233,12-25 134,-20 12-296,0 0 0,-1-1 0,-1 0 1,-2 0-1,7-37 0,-4 17 20,12 133 720,-21-90-827,1-1 0,0 0 0,0 0 0,0 0 0,1 0 0,-1 0 0,0 0 0,0 0 0,1 0 0,-1 0 0,0 0 0,1 0 0,-1 0 0,1 0 0,-1 0 0,1 0 0,0 0 0,-1-1 0,1 1 0,0 0 0,-1 0 0,1-1 0,2 2 0,-2-2 0,0-1 0,-1 1 0,1 0 0,0-1 0,0 1 0,0-1 0,0 0 0,0 1 0,-1-1 0,1 0 0,0 1 0,0-1 0,-1 0 0,1 0 0,-1 1 0,1-1 0,-1 0 0,1 0 0,0-2 0,28-65 0,-24 54 0,3-8 0,-5 13 0,0 0 0,1 1 0,0-1 0,0 1 0,1 0 0,0 0 0,8-10 0,-12 17 0,0 1 0,-1-1 0,1 0 0,0 1 0,-1 0 0,1-1 0,0 1 0,-1-1 0,1 1 0,0 0 0,0-1 0,0 1 0,-1 0 0,1 0 0,0 0 0,0 0 0,0-1 0,0 1 0,-1 0 0,1 1 0,0-1 0,0 0 0,0 0 0,0 0 0,-1 0 0,1 1 0,0-1 0,0 0 0,-1 1 0,1-1 0,0 0 0,0 1 0,-1-1 0,1 1 0,0-1 0,-1 1 0,1 0 0,-1-1 0,1 1 0,-1 0 0,1-1 0,-1 1 0,1 0 0,-1-1 0,0 1 0,1 0 0,-1 0 0,0 1 0,18 45 0,-16-40 0,2 12 0,-4-15 0,1 0 0,-1-1 0,1 1 0,0 0 0,1 0 0,-1 0 0,4 5 0,3-32 0,-7 18 0,14-60 0,-14 60 0,1 0 0,0 1 0,0-1 0,0 0 0,1 1 0,-1 0 0,1-1 0,0 1 0,0 0 0,7-6 0,-10 10-87,1-1 1,0 0-1,-1 0 1,1 1-1,0-1 1,0 1-1,0-1 1,-1 1-1,1-1 1,0 1-1,0 0 0,0-1 1,0 1-1,0 0 1,0 0-1,0-1 1,0 1-1,0 0 1,0 0-1,0 0 0,0 0 1,0 0-1,0 1 1,0-1-1,0 0 1,0 0-1,-1 1 1,1-1-1,0 0 1,0 1-1,0-1 0,0 1 1,0-1-1,-1 1 1,1-1-1,0 1 1,0 0-1,-1-1 1,2 3-1,1 0-912,-1 1 0,0 0-1,0 0 1,0 0 0,0 0-1,-1 0 1,2 6 0</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1.792"/>
    </inkml:context>
    <inkml:brush xml:id="br0">
      <inkml:brushProperty name="width" value="0.025" units="cm"/>
      <inkml:brushProperty name="height" value="0.025" units="cm"/>
    </inkml:brush>
  </inkml:definitions>
  <inkml:trace contextRef="#ctx0" brushRef="#br0">1 1 17553,'0'0'8376,"5"10"-6722,7 19-260,-2 0-1,9 38 0,-19-67-1384,0 1 0,0 0 0,0 0 0,0 0 0,0-1 0,0 1 0,0 0-1,0 0 1,1-1 0,-1 1 0,0 0 0,1 0 0,-1-1 0,0 1 0,1 0 0,-1-1-1,1 1 1,-1-1 0,1 1 0,-1 0 0,1-1 0,0 1 0,-1-1 0,1 1-1,-1-1 1,1 0 0,0 1 0,0-1 0,-1 0 0,1 1 0,0-1 0,0 0 0,-1 0-1,1 0 1,0 0 0,0 0 0,-1 0 0,1 0 0,0 0 0,0 0 0,0 0 0,-1 0-1,1 0 1,0 0 0,0-1 0,0 1 0,38-30 392,-35 26-375,1 0 1,-1 1-1,1-1 1,-1 1-1,1 0 1,6-4-1,-9 7-26,0-1 0,0 1 0,0-1 0,0 1 0,0 0 0,0 0 0,-1-1 0,1 2 0,0-1 0,0 0 0,0 0 0,0 0 0,0 1 0,0-1 0,0 1 0,-1 0 0,1-1 0,0 1 0,-1 0 0,1 0 0,0 0 0,-1 0 0,3 2 0,-2 0 0,0 0 0,1 0 0,-1 0 0,0 0 0,-1 0 0,1 0 0,0 1 0,-1-1 0,0 0 0,0 1 0,2 6 0,-2-4 0,0-1 0,0 1 0,-1 0 0,0 0 0,0 0 0,0 0 0,0 0 0,-1 0 0,0 0 0,-1 0 0,1 0 0,-1 0 0,0-1 0,0 1 0,-4 5 0,3-7-24,1-1-1,-1 0 1,0 0 0,0-1-1,-1 1 1,1-1 0,0 1-1,-1-1 1,0 0-1,1 0 1,-1-1 0,0 1-1,0-1 1,0 0 0,-7 2-1,9-3-29,0 0 0,0-1 0,1 1 0,-1 0 0,0 0 0,1-1 0,-1 1 0,1-1 0,-1 1 0,0-1 0,1 0 0,-1 0 0,1 1 0,-1-1 0,1 0 0,0 0 0,0-1 0,-1 1 0,1 0 0,0 0 0,0-1 0,0 1-1,0 0 1,0-1 0,0 1 0,0-1 0,1 1 0,-1-1 0,1 1 0,-1-1 0,1 0 0,-1 1 0,1-1 0,0 0 0,0 1 0,0-1 0,0 0 0,0 0 0,0 1 0,1-3 0,2-57-12235,9 32 1495</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2.133"/>
    </inkml:context>
    <inkml:brush xml:id="br0">
      <inkml:brushProperty name="width" value="0.025" units="cm"/>
      <inkml:brushProperty name="height" value="0.025" units="cm"/>
    </inkml:brush>
  </inkml:definitions>
  <inkml:trace contextRef="#ctx0" brushRef="#br0">14 167 10346,'0'0'15919,"8"-6"-13068,4-2-2251,-2-1 1,1 0-1,17-20 1,-26 26-555,1 1 0,-1-1 1,0 1-1,0-1 0,0 0 0,0 0 1,0 0-1,-1 0 0,1 0 0,-1 0 1,0-1-1,0 1 0,0 0 1,-1-1-1,1 1 0,-1-1 0,1 1 1,-1 0-1,0-1 0,-1 1 0,1-1 1,-1 1-1,1-1 0,-1 1 0,0 0 1,-1-4-1,1 6-46,0 0 0,0 0 0,1-1 0,-1 1 0,0 0 0,0 1 0,0-1 0,0 0 0,0 0 0,0 0 0,0 0 0,0 1 0,-1-1 0,1 1 0,0-1 0,0 1 0,0-1 0,-1 1 0,1-1 0,0 1 0,-1 0 0,1 0 0,0 0 0,-1 0 0,1 0 0,0 0 0,-1 0 0,1 0 0,0 1 0,0-1 0,-1 0 0,1 1 0,0-1 0,0 1 0,-1-1 0,1 1 0,0 0 0,0-1 0,0 1 0,-1 1 0,-2 1 0,0 0 0,0 0 0,0 0 0,1 1 0,0-1 0,0 1 0,0 0 0,0 0 0,0 0 0,-2 5 0,2-1 0,0 1 0,1 0 0,0 1 0,0-1 0,0 0 0,2 1 0,-1-1 0,1 0 0,0 1 0,3 14 0,-3-21 0,1 1 0,-1-1 0,1 1 0,0-1 0,0 1 0,1-1 0,-1 0 0,1 1 0,-1-1 0,1 0 0,0 0 0,0 0 0,1 0 0,-1-1 0,0 1 0,1-1 0,0 1 0,-1-1 0,1 0 0,0 0 0,0 0 0,0 0 0,1 0 0,-1-1 0,0 0 0,1 0 0,-1 1 0,1-2 0,-1 1 0,4 0 0,1 0-229,0-1 0,0 0-1,-1 0 1,1-1 0,0 0 0,-1 0-1,14-5 1,-14 3-460,0 0-1,-1 0 1,1 0-1,-1-1 1,0-1-1,0 1 0,0-1 1,5-5-1,19-23-9784</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2.928"/>
    </inkml:context>
    <inkml:brush xml:id="br0">
      <inkml:brushProperty name="width" value="0.025" units="cm"/>
      <inkml:brushProperty name="height" value="0.025" units="cm"/>
    </inkml:brush>
  </inkml:definitions>
  <inkml:trace contextRef="#ctx0" brushRef="#br0">1 0 5669,'0'0'23484,"8"11"-22123,5 6-1039,0 2 0,-1-1 0,-1 2 0,-1 0-1,-1 0 1,7 22 0,-9-16-322,-5-16 0,1 1 0,0-1 0,0 1 0,1-1 0,1 0 0,8 15 0,-13-25-53,1 1-1,-1-1 1,0 1 0,1-1 0,-1 0-1,0 1 1,1-1 0,-1 0 0,0 1-1,1-1 1,-1 0 0,0 0-1,1 1 1,-1-1 0,1 0 0,-1 0-1,1 0 1,-1 0 0,0 0 0,1 1-1,-1-1 1,1 0 0,-1 0 0,1 0-1,-1 0 1,1 0 0,-1 0-1,1-1 1,-1 1 0,1 0 0,-1 0-1,0 0 1,1 0 0,-1 0 0,1-1-1,-1 1 1,1 0 0,-1 0-1,0-1 1,1 1 0,-1 0 0,0-1-1,1 1 1,-1 0 0,0-1 0,1 1-1,-1 0 1,0-1 0,0 1 0,0-1-1,1 1 1,-1-1 0,0 1-1,0-1 1,0 1 0,0 0 0,0-1-1,0 1 1,0-1 0,0 1 0,0-1-1,0 0 1,8-32-7293,-8 33 7222,3-27-9325</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3.866"/>
    </inkml:context>
    <inkml:brush xml:id="br0">
      <inkml:brushProperty name="width" value="0.025" units="cm"/>
      <inkml:brushProperty name="height" value="0.025" units="cm"/>
    </inkml:brush>
  </inkml:definitions>
  <inkml:trace contextRef="#ctx0" brushRef="#br0">0 0 1441,'0'0'289</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6.738"/>
    </inkml:context>
    <inkml:brush xml:id="br0">
      <inkml:brushProperty name="width" value="0.025" units="cm"/>
      <inkml:brushProperty name="height" value="0.025" units="cm"/>
    </inkml:brush>
  </inkml:definitions>
  <inkml:trace contextRef="#ctx0" brushRef="#br0">132 155 18514,'0'0'6528,"-7"9"-3586,-19 24-1020,27-30 118,9-6-1445,11-7-433,-13 3-151,1 0 1,-1 0-1,-1 0 1,1-1-1,-2-1 1,9-11-1,-13 17-12,1-1 0,-1 0 0,0 0 1,0 0-1,-1 0 0,1 0 0,-1 0 0,0 0 0,0 0 1,-1 0-1,1-1 0,-1 1 0,0 0 0,0-1 0,0 1 1,0 0-1,-1 0 0,-1-8 0,1 10 0,0 0 0,-1 0 1,1-1-1,0 1 0,-1 0 0,1 0 0,-1 0 0,1 0 1,-1 1-1,0-1 0,0 0 0,0 1 0,0-1 0,0 1 1,0 0-1,0 0 0,-1-1 0,1 2 0,0-1 1,-1 0-1,1 0 0,-1 1 0,1-1 0,-1 1 0,1 0 1,-1-1-1,1 1 0,-1 1 0,1-1 0,-1 0 0,1 1 1,0-1-1,-4 2 0,0-1-3,0 1 0,0-1 0,0 1 0,0 1 0,0-1 0,0 1 0,1 0 0,-1 1 0,1-1 0,0 1 0,0 0 0,-5 6 0,3-1-3,1 0 0,0 0 0,0 1-1,1-1 1,0 2 0,1-1 0,0 0 0,1 1 0,0-1 0,1 1 0,0 0 0,0 0-1,2 0 1,-1 16 0,1-24-40,1-1 0,-1 1 1,1 0-1,-1-1 0,1 1 0,0-1 0,0 0 0,0 1 0,0-1 1,1 0-1,-1 1 0,1-1 0,-1 0 0,1 0 0,0 0 0,0 0 1,-1 0-1,1-1 0,1 1 0,-1-1 0,0 1 0,0-1 0,1 0 1,-1 0-1,0 0 0,1 0 0,-1 0 0,1 0 0,-1-1 0,1 1 1,0-1-1,-1 0 0,1 1 0,-1-1 0,5-1 0,3 1-860,1 0-1,-1-1 1,0 0-1,1-1 1,-1 0-1,0-1 1,18-6-1,17-14-6229,2-5-5259</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4.301"/>
    </inkml:context>
    <inkml:brush xml:id="br0">
      <inkml:brushProperty name="width" value="0.025" units="cm"/>
      <inkml:brushProperty name="height" value="0.025" units="cm"/>
    </inkml:brush>
  </inkml:definitions>
  <inkml:trace contextRef="#ctx0" brushRef="#br0">16 192 2626,'-8'-9'11769,"0"13"-3653,8 6-3749,14-1-4137,-12-9-181,1 1-1,-1-1 1,0 0-1,0 0 1,0 0-1,0 0 1,0 0-1,0 0 1,0 0-1,0-1 1,0 1-1,0-1 1,0 1-1,0-1 1,0 0-1,0 0 1,0 0-1,0 0 1,0 0-1,-1-1 1,1 1-1,2-3 1,-1 1 134,0-1 1,-1 0-1,1 0 1,-1-1-1,1 1 0,-2 0 1,1-1-1,0 1 1,1-9-1,1-9 490,-1-1 0,-1 1 0,-1-31 0,-1 48-656,0 4-17,0 1 0,1-1 0,-1 1 0,0-1 0,0 1 0,0-1 0,0 1 0,0-1 0,0 1 0,0-1 0,0 1 0,0-1 0,0 1 0,0 0 0,0-1 0,0 1 0,-1-1 0,1 1 0,0-1 0,0 1 0,-1-1 0,1 1 0,0 0 0,0-1 0,-1 1 0,1-1 0,0 1 0,-1 0 0,1-1 0,0 1 0,-1 0 0,1 0 0,-1-1 0,1 1 0,-1 0 0,1 0 0,0 0 0,-1-1 0,1 1 0,-1 0 0,1 0 0,-1 0 0,1 0 0,-1 0 0,1 0 0,-1 0 0,1 0 0,-1 0 0,1 0 0,-2 0 0,1 1 0,-1 0 0,1 0 0,-1 0 0,1 0 0,-1 0 0,1 0 0,0 0 0,-1 0 0,1 1 0,0-1 0,0 0 0,0 1 0,-1 1 0,-6 15 0,2 1 0,0-1 0,2 1 0,0 0 0,1 0 0,0 0 0,2 1 0,0-1 0,3 24 0,-2-24 0,0-17 2,0 0 0,0-1-1,0 1 1,0 0 0,0-1 0,0 1 0,1 0 0,-1-1-1,1 1 1,-1 0 0,1-1 0,-1 1 0,1-1-1,0 1 1,0-1 0,0 1 0,1 1 0,-1-2-1,0-1 1,0 0-1,0 1 0,-1-1 1,1 1-1,0-1 1,0 0-1,0 0 1,0 0-1,0 1 0,0-1 1,0 0-1,0 0 1,-1 0-1,1 0 0,0-1 1,0 1-1,0 0 1,0 0-1,0 0 1,0-1-1,1 0 0,3-1-37,0-1 0,0 0-1,0-1 1,0 1 0,0-1-1,-1 0 1,0 0 0,5-5-1,40-58-5693,-9-5-6754,-23 35 2837</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4.921"/>
    </inkml:context>
    <inkml:brush xml:id="br0">
      <inkml:brushProperty name="width" value="0.025" units="cm"/>
      <inkml:brushProperty name="height" value="0.025" units="cm"/>
    </inkml:brush>
  </inkml:definitions>
  <inkml:trace contextRef="#ctx0" brushRef="#br0">65 80 16592,'0'0'10554,"-8"8"-9396,3-1-964,-1-1 1,1 1-1,0 0 0,1 0 0,0 1 1,0-1-1,0 1 0,1 0 0,1 0 0,-1 0 1,1 1-1,-1 10 0,-3 76 1744,6-95-1938,0 0 0,0 1 0,0-1 0,0 1 0,0-1 0,0 0 0,0 1 0,0-1 0,0 0 0,0 1 0,0-1 0,1 0 0,-1 1 0,0-1 0,0 0 0,0 1 0,1-1 0,-1 0 0,0 1 0,0-1 0,1 0 0,-1 0 0,0 1 0,0-1 0,1 0 0,-1 0 0,0 1 0,1-1 0,-1 0 0,0 0 0,1 0 0,-1 0 0,0 0 0,1 0 0,-1 0 0,1 0 0,-1 1 0,0-1 0,1 0 0,-1 0 0,0-1 0,1 1 0,-1 0 0,0 0 0,1 0 0,-1 0 0,1 0 0,-1 0 0,0 0 0,1-1 0,-1 1 0,0 0 0,1 0 0,-1 0 0,0-1 0,0 1 0,1 0 0,-1 0 0,0-1 0,0 1 0,1 0 0,-1-1 0,0 1 0,20-19 0,23-56 0,21-31 0,-63 105 0,-1 0 0,1 0 0,-1 0 0,1 0 0,0 0 0,0 0 0,-1 0 0,1 0 0,0 0 0,0 0 0,0 0 0,0 0 0,0 1 0,0-1 0,0 1 0,0-1 0,0 0 0,0 1 0,1 0 0,-1-1 0,0 1 0,0 0 0,0-1 0,1 1 0,-1 0 0,2 0 0,-1 1 0,-1 0 0,0 0 0,0 0 0,1 0 0,-1 0 0,0 0 0,0 0 0,0 1 0,0-1 0,0 0 0,0 1 0,0-1 0,-1 1 0,1-1 0,0 1 0,-1-1 0,1 3 0,4 12 0,-2 1 0,4 32 0,-6-40 0,1 19 0,0-83 0,0 30 0,-1 0 0,-1 0 0,-7-45 0,8 76 0,1-1 0,0 1 0,0-1 0,1 1 0,0-1 0,0 0 0,0 0 0,7 10 0,-9-15 0,0 1 0,0 0 0,-1 0 0,1 0 0,0-1 0,0 1 0,0 0 0,0-1 0,0 1 0,0-1 0,0 1 0,0-1 0,1 1 0,-1-1 0,0 0 0,0 0 0,0 1 0,0-1 0,0 0 0,1 0 0,0 0 0,0-1 0,0 0 0,-1 0 0,1 0 0,0 0 0,-1 0 0,1 0 0,-1 0 0,1 0 0,-1-1 0,0 1 0,0-1 0,1 1 0,-1-1 0,0 1 0,0-1 0,-1 1 0,1-1 0,1-2 0,3-7-462,-2 6-119,0 0 1,-1 1 0,0-1-1,0 0 1,0 0 0,-1 0-1,0-1 1,1-6 0,-2 11 270,-18 1-4551,10 0 129,1 0-404</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5.608"/>
    </inkml:context>
    <inkml:brush xml:id="br0">
      <inkml:brushProperty name="width" value="0.025" units="cm"/>
      <inkml:brushProperty name="height" value="0.025" units="cm"/>
    </inkml:brush>
  </inkml:definitions>
  <inkml:trace contextRef="#ctx0" brushRef="#br0">0 52 7271,'0'0'24087,"3"9"-23404,19 94 43,-22-103-726,0 1 0,0-1 0,0 1 0,0-1 0,0 0 0,0 1 0,0-1 0,0 1 0,0-1 0,0 0 0,1 1 0,-1-1 0,0 0 0,0 1 0,0-1 0,0 0 0,1 1 0,-1-1 0,0 0 0,0 1 0,1-1 0,-1 0 0,0 0 0,1 1 0,-1-1 0,0 0 0,0 0 0,1 0 0,-1 1 0,1-1 0,-1 0 0,0 0 0,1 0 0,-1 0 0,0 0 0,1 0 0,-1 0 0,1 0 0,-1 0 0,1 0 0,10-15 0,3-27 0,9-67 0,-23 108 0,0 1 0,0 0 0,0 0 0,0 0 0,0-1 0,0 1 0,0 0 0,0 0 0,-1-1 0,2 1 0,-1 0 0,0 0 0,0 0 0,0-1 0,0 1 0,0 0 0,0 0 0,0 0 0,0-1 0,0 1 0,0 0 0,0 0 0,0 0 0,0 0 0,1-1 0,-1 1 0,0 0 0,0 0 0,0 0 0,0 0 0,1-1 0,-1 1 0,0 0 0,0 0 0,0 0 0,0 0 0,1 0 0,-1 0 0,0 0 0,0 0 0,0 0 0,1 0 0,-1 0 0,0 0 0,0 0 0,1 0 0,-1 0 0,0 0 0,0 0 0,0 0 0,1 0 0,7 12 0,4 22 0,-9-20 0,0 1 0,-2 0 0,1 19 0,-1-3 0,0-30-36,-1-1 1,1 1-1,0-1 1,-1 1-1,1-1 1,0 1-1,-1-1 1,1 0-1,0 0 1,-1 1-1,1-1 1,0 0-1,0 0 0,-1 0 1,1 0-1,0 0 1,0 0-1,0 0 1,-1 0-1,1 0 1,0 0-1,0 0 1,-1 0-1,1 0 1,0-1-1,-1 1 0,1 0 1,0-1-1,0 1 1,-1 0-1,1-1 1,-1 1-1,1-1 1,1 0-1,26-15-3354,-26 15 2547,-1 0 0,0 0 0,0 0 0,0 0 0,0 0 0,-1 0 0,1 0-1,0 0 1,0-1 0,-1 1 0,1 0 0,-1-1 0,1 1 0,0-2 0,1-10-10224</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5.951"/>
    </inkml:context>
    <inkml:brush xml:id="br0">
      <inkml:brushProperty name="width" value="0.025" units="cm"/>
      <inkml:brushProperty name="height" value="0.025" units="cm"/>
    </inkml:brush>
  </inkml:definitions>
  <inkml:trace contextRef="#ctx0" brushRef="#br0">1 31 17585,'0'0'6731,"9"3"-6405,1 2-230,-6-3-11,-1-1 1,1 1-1,-1-1 1,1 1-1,-1-1 0,1-1 1,0 1-1,-1 0 1,1-1-1,6 1 1,-7-18 3693,-3 15-3720,0 0-1,0 1 0,0-1 0,0 1 1,0-1-1,0 1 0,-1-1 0,1 0 0,-1 1 1,1-1-1,-1 1 0,1-1 0,-1 1 1,0 0-1,0-1 0,0 1 0,0 0 0,0 0 1,0-1-1,0 1 0,-2-2 0,2 4-59,0 0-1,-1-1 0,1 1 0,0 0 1,0 0-1,0-1 0,1 1 0,-1 0 1,0 0-1,0 0 0,0 0 0,1 0 1,-1 0-1,0 1 0,1-1 1,-1 0-1,1 0 0,0 0 0,-1 1 1,1-1-1,0 0 0,0 0 0,0 1 1,-1-1-1,1 0 0,1 0 0,-1 3 1,-2 42 33,2-41-103,0 0-1,0 1 0,0-1 1,1 0-1,0 1 0,0-1 1,1 0-1,2 6 0,-4-10-134,0 0 0,1 0 0,0 0-1,-1 0 1,1-1 0,0 1 0,-1 0-1,1 0 1,0-1 0,0 1 0,-1 0-1,1-1 1,0 1 0,0-1-1,0 1 1,0-1 0,0 0 0,0 1-1,2-1 1,-1 1-472,0-1-1,0-1 1,0 1-1,0 0 1,0 0-1,0-1 1,0 1-1,0-1 0,0 0 1,0 1-1,0-1 1,-1 0-1,4-2 1,12-11-8696</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6.278"/>
    </inkml:context>
    <inkml:brush xml:id="br0">
      <inkml:brushProperty name="width" value="0.025" units="cm"/>
      <inkml:brushProperty name="height" value="0.025" units="cm"/>
    </inkml:brush>
  </inkml:definitions>
  <inkml:trace contextRef="#ctx0" brushRef="#br0">46 237 17392,'0'0'9497,"-8"10"-8584,4-3-733,-1-1 0,1 1 0,0 0 0,1 0 0,0 0 0,0 1 0,0-1 0,1 1 0,0-1 0,1 1 0,-1 0 0,2 0-1,-1 0 1,1-1 0,0 1 0,2 11 0,-2-18-160,0 0 0,0 0-1,0 0 1,0 0 0,0 0-1,0 0 1,1 1 0,-1-1-1,0 0 1,1 0 0,-1 0-1,1 0 1,-1 0 0,1 0 0,-1-1-1,1 1 1,0 0 0,-1 0-1,1 0 1,0 0 0,0-1-1,0 1 1,0 0 0,-1-1-1,1 1 1,0-1 0,0 1 0,0-1-1,0 1 1,0-1 0,0 0-1,1 1 1,-1-1 0,0 0-1,0 0 1,0 0 0,0 0-1,0 0 1,0 0 0,0 0 0,0 0-1,0-1 1,2 1 0,0-2 23,1 1 1,-1-1 0,0 1 0,0-1 0,0 0 0,0 0-1,-1 0 1,1-1 0,0 1 0,-1-1 0,0 1-1,3-5 1,6-12-2,-1-1-1,-1 0 1,-2-1-1,0 0 1,0 0-1,-2 0 1,3-28-1,8-124 95,-15 160-134,-8 94 17,-2 50-8,9-114-42,0 0 1,2 0-1,0 0 0,1-1 0,7 24 0,12 9-2267,-20-46 1467,0-1 1,-1 1 0,1-1-1,0 0 1,0 0 0,1 0-1,-1 0 1,0 0 0,5 2-1,5-2-8783</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8.712"/>
    </inkml:context>
    <inkml:brush xml:id="br0">
      <inkml:brushProperty name="width" value="0.025" units="cm"/>
      <inkml:brushProperty name="height" value="0.025" units="cm"/>
    </inkml:brush>
  </inkml:definitions>
  <inkml:trace contextRef="#ctx0" brushRef="#br0">1 6 12684,'0'-1'216,"0"1"1,0 0-1,0 0 0,0-1 0,0 1 1,0 0-1,1 0 0,-1-1 1,0 1-1,0 0 0,0 0 0,1 0 1,-1-1-1,0 1 0,0 0 1,0 0-1,1 0 0,-1-1 0,0 1 1,1 0-1,-1 0 0,0 0 1,0 0-1,1 0 0,-1 0 0,0 0 1,0 0-1,1 0 0,-1 0 1,0 0-1,1 0 0,-1 0 1,0 0-1,1 0 0,-1 0 0,0 0 1,0 0-1,1 0 0,10 11 2237,7 18-2134,-18-27 218,15 32 1026,-1 0-1,15 64 0,-17-56-430,-12-42-1105,0 0 1,0 1-1,0-1 0,0 1 0,0-1 0,0 1 1,0-1-1,0 1 0,0-1 0,0 0 1,0 1-1,1-1 0,-1 1 0,0-1 0,0 1 1,0-1-1,1 0 0,-1 1 0,0-1 0,1 0 1,-1 1-1,0-1 0,1 0 0,-1 1 0,0-1 1,1 0-1,-1 0 0,0 1 0,1-1 0,-1 0 1,1 0-1,-1 0 0,0 0 0,1 1 0,-1-1 1,1 0-1,0 0 0,10-17 460,4-38-227,-14 50-204,7-37 40,-7 32-79,0-1 0,1 1 1,0 0-1,1 0 0,0 1 1,0-1-1,7-11 1,-10 20-26,1 0 1,0 1-1,-1-1 1,1 0-1,0 1 1,0-1-1,-1 0 1,1 1-1,0-1 1,0 1 0,0-1-1,0 1 1,-1 0-1,1-1 1,0 1-1,0 0 1,0 0-1,0 0 1,0-1-1,0 1 1,0 0 0,0 0-1,0 0 1,0 1-1,0-1 1,0 0-1,0 0 1,0 0-1,0 1 1,0-1-1,-1 0 1,1 1 0,0-1-1,0 1 1,0-1-1,0 1 1,-1 0-1,1-1 1,0 1-1,-1 0 1,1-1-1,0 1 1,-1 0 0,1 0-1,-1 0 1,1 0-1,27 38 44,-26-34-17,0-1 1,0 1 0,0-1-1,0 1 1,-1-1 0,1 1-1,-1 0 1,0 0 0,-1 0-1,1 0 1,-1 0 0,0 0 0,0 0-1,-1 0 1,0 0 0,1-1-1,-2 1 1,1 0 0,-4 8-1,3-10-3,0 1-1,0-1 1,-1 1-1,1-1 0,-1 0 1,0 0-1,0-1 1,0 1-1,0 0 0,-1-1 1,1 0-1,-1 0 1,1 0-1,-1 0 0,0 0 1,0-1-1,0 0 1,0 0-1,0 0 0,0 0 1,0 0-1,0-1 1,-7 0-1,8 0-352,0 0 1,0 0-1,0 0 1,0 0-1,-1-1 1,1 0-1,0 1 0,0-1 1,1 0-1,-1 0 1,0-1-1,0 1 1,0-1-1,1 1 0,-4-4 1,5 4 134,0 0 0,0 0 1,1 0-1,-1 0 0,1 0 0,-1-1 1,1 1-1,-1 0 0,1-1 0,0 1 0,-1 0 1,1-1-1,0 1 0,0 0 0,0-1 1,0 1-1,0 0 0,0-1 0,1 1 1,-1 0-1,0-1 0,1 1 0,-1 0 0,1-1 1,-1 1-1,1 0 0,0 0 0,-1 0 1,1 0-1,0-1 0,0 1 0,0 0 1,0 0-1,0 1 0,0-1 0,0 0 0,2-1 1,12-13-5319,2-2-2589</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0:59.316"/>
    </inkml:context>
    <inkml:brush xml:id="br0">
      <inkml:brushProperty name="width" value="0.025" units="cm"/>
      <inkml:brushProperty name="height" value="0.025" units="cm"/>
    </inkml:brush>
  </inkml:definitions>
  <inkml:trace contextRef="#ctx0" brushRef="#br0">4 105 13581,'0'0'11696,"0"9"-10970,0 1-495,-2 0 214,1 0-1,0 0 0,1 0 1,0 0-1,1 0 1,3 15-1,-4-24-431,0-1-1,0 0 1,0 0-1,0 0 1,0 0-1,0 0 1,1 0-1,-1 1 1,0-1-1,0 0 1,0 0-1,0 0 1,0 0-1,0 0 1,1 0-1,-1 0 1,0 0-1,0 0 1,0 0-1,0 0 1,0 0-1,1 0 1,-1 0-1,0 0 1,0 0-1,0 0 1,0 0-1,0 0 1,1 0-1,-1 0 1,0 0-1,0 0 1,0 0-1,0 0 1,1 0-1,-1 0 1,0 0-1,0 0 1,0 0-1,0 0 1,0 0-1,0 0 1,1 0 0,-1-1-1,0 1 1,0 0-1,0 0 1,0 0-1,0 0 1,0-1-1,9-10 366,2-12-27,-3-6-276,11-57 0,-8 26-70,-10 136 982,-1-76-635,-2-46 209,2 45-561,0 1-27,0 1-144,0 15-7695,0-10 1677,0-1 583</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0.167"/>
    </inkml:context>
    <inkml:brush xml:id="br0">
      <inkml:brushProperty name="width" value="0.025" units="cm"/>
      <inkml:brushProperty name="height" value="0.025" units="cm"/>
    </inkml:brush>
  </inkml:definitions>
  <inkml:trace contextRef="#ctx0" brushRef="#br0">1 100 13677,'0'0'10949,"3"10"-9764,2 4-876,-1 2 280,0 1 1,2-2-1,0 1 0,1-1 1,1 0-1,0 0 0,14 19 0,-21-33-574,-1-1 0,1 1 0,0 0 0,0-1 0,-1 1 0,1 0 0,0-1 0,0 1 0,0-1 0,0 0-1,0 1 1,-1-1 0,1 0 0,0 1 0,0-1 0,0 0 0,0 0 0,0 0 0,0 0 0,0 0-1,0 0 1,0 0 0,0 0 0,0 0 0,0 0 0,1-1 0,0 0 37,0 0 1,0-1-1,0 1 1,-1 0-1,1-1 0,-1 1 1,1-1-1,-1 0 1,1 1-1,-1-1 1,2-3-1,21-54 845,-24 57-893,9-36-4,-2-1 0,3-75 0,-10 140 0,1 1 0,1 0 0,6 28 0,-6-47 0,0 1 0,1 0 0,0-1 0,0 1 0,1-1 0,0 0 0,1 0 0,0-1 0,0 1 0,0-1 0,1 0 0,0-1 0,8 8 0,0-3 0,6 5 0,-1 1 0,-1 1 0,22 27 0,-34-38 0,-2 1 0,1-1 0,-1 1 0,0-1 0,-1 1 0,1 1 0,-2-1 0,1 0 0,-1 1 0,-1-1 0,1 1 0,-1 0 0,-1 16 0,0-24 0,0 0 0,-1 1 0,1-1 0,0 1 0,-1-1 0,0 0 0,1 1 0,-1-1 0,0 0 0,0 1 0,1-1 0,-1 0 0,0 0 0,0 0 0,0 0 0,0 0 0,-1 0 0,1 0 0,0 0 0,0 0 0,-1-1 0,1 1 0,0 0 0,-1-1 0,1 1 0,0-1 0,-1 0 0,1 1 0,-1-1 0,1 0 0,-1 0 0,1 0 0,-1 0 0,1 0 0,-1 0 0,1 0 0,-1 0 0,1-1 0,-2 0 0,-3 1 0,1-1 0,-1 0 0,0-1 0,1 1 0,0-1 0,-1 0 0,1 0 0,0-1 0,-7-4 0,4 0-15,0 0-1,0-1 1,0-1 0,1 1-1,0-1 1,1 0 0,0-1-1,0 1 1,1-1 0,1 0-1,-1-1 1,2 1-1,-5-18 1,6 20-96,1-1 0,0 0 0,0 0 0,1 0-1,0 0 1,0 0 0,1 0 0,1 0 0,-1 0 0,1 0 0,1 1-1,0-1 1,0 1 0,0-1 0,1 1 0,0 0 0,7-8 0,12-16-5687,-2-2-4158</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1.778"/>
    </inkml:context>
    <inkml:brush xml:id="br0">
      <inkml:brushProperty name="width" value="0.025" units="cm"/>
      <inkml:brushProperty name="height" value="0.025" units="cm"/>
    </inkml:brush>
  </inkml:definitions>
  <inkml:trace contextRef="#ctx0" brushRef="#br0">3 629 13837,'0'0'13634,"0"13"-13041,-1-11-536,0 10 67,0 0 1,1-1 0,0 1 0,1 0 0,0-1 0,1 1 0,1-1 0,-1 1 0,2-1 0,4 12 0,-1-20 565,0-13-155,1-15 204,0-9-524,-2 0 1,-1-1-1,-2 0 0,-1 0 1,-5-62-1,3 125-501,-1-21 288,1 1-1,-1 0 1,1 0-1,1 0 1,0-1-1,0 1 0,0 0 1,1-1-1,0 1 1,0-1-1,1 1 1,5 10-1,-7-17 2,-1-1-1,1 1 1,-1 0 0,1 0-1,-1-1 1,1 1 0,0 0-1,-1-1 1,1 1-1,0-1 1,-1 1 0,1-1-1,0 1 1,0-1 0,-1 1-1,1-1 1,0 0 0,0 0-1,0 1 1,0-1-1,0 0 1,-1 0 0,1 0-1,0 0 1,0 0 0,0 0-1,0 0 1,0 0-1,0 0 1,0 0 0,-1 0-1,1-1 1,0 1 0,0 0-1,0-1 1,0 1 0,-1-1-1,1 1 1,0 0-1,0-1 1,-1 0 0,1 1-1,0-1 1,-1 1 0,1-1-1,-1 0 1,1 0 0,-1 1-1,1-1 1,-1 0-1,1 0 1,-1 0 0,0 1-1,0-1 1,1-1 0,20-50 131,-20 50-133,3-18-1,-1 0 0,1-28 0,-2 12 0,-2 28 0,0 9 0,0 15 0,-1 0 0,-1-1 0,0 1 0,-1-1 0,-7 19 0,12-49 0,-3 13 0,1-1 0,0 0 0,0 0 0,1 1 0,-1-1 0,0 0 0,1 1 0,0-1 0,0 1 0,-1-1 0,4-4 0,15-18-157,-15 20 97,0 1 0,-1-1 0,1 0 0,-1 0 0,0 0 0,-1 0-1,1-1 1,-1 1 0,2-9 0,4-30 14,-3 0 0,-1-1 0,-2 1 0,-5-53 0,2 9 46,1 87 16,0 16-90,-2 96 312,5 130 570,-3-228-808,2-1 0,0 0 0,1 0 0,0 0 0,0 0 0,1 0 0,1-1 0,0 1 0,1-1 0,0 0 0,0-1 0,1 0 0,1 0 0,0 0 0,11 10 0,-10-65 0,12-62 0,-6 47 0,-4-2 0,-2 0 0,-3 0 0,-2-106 0,-4 167 0,0-1 0,-1 0 0,1 0 0,0 1 0,-1-1 0,1 0 0,-1 0 0,1 1 0,-1-1 0,0 0 0,0 1 0,0-1 0,0 1 0,0-1 0,0 1 0,0 0 0,0-1 0,-1 1 0,-1-1 0,3 1 0,-1 1 0,0 0 0,0 0 0,0 0 0,1 0 0,-1 0 0,0 0 0,0 0 0,0 0 0,0 0 0,1 1 0,-1-1 0,0 0 0,0 0 0,1 1 0,-1-1 0,0 0 0,0 1 0,1-1 0,-1 1 0,0-1 0,1 1 0,-1-1 0,1 1 0,-1 0 0,1-1 0,-1 1 0,1 0 0,-1-1 0,1 1 0,-1 0 0,1-1 0,0 1 0,-1 0 0,1 0 0,0 0 0,0-1 0,0 1 0,0 0 0,0 1 0,-15 50 0,3-1 0,2 1 0,3 1 0,-2 102 0,9-153 0,0-1 0,0 0 0,0 1 0,0-1 0,0 1 0,0-1 0,0 1 0,0-1 0,0 0 0,1 1 0,-1-1 0,1 0 0,-1 1 0,1-1 0,-1 0 0,1 1 0,0-1 0,0 0 0,-1 0 0,1 0 0,0 0 0,1 2 0,0-3 0,-1 0 0,1 0 0,-1 0 0,1 0 0,-1 0 0,1-1 0,-1 1 0,0 0 0,1-1 0,-1 1 0,1-1 0,-1 1 0,0-1 0,1 0 0,-1 1 0,0-1 0,0 0 0,0 0 0,1 0 0,-1 0 0,0 0 0,1-2 0,9-8 0,-1 0 0,0-1 0,-1 0 0,0-1 0,8-15 0,-9 14 0,0 1 0,1 0 0,0 0 0,1 1 0,11-11 0,-20 22 0,-1 1 0,1-1 0,0 1 0,-1-1 0,1 1 0,-1-1 0,1 1 0,0-1 0,-1 1 0,1 0 0,0-1 0,0 1 0,-1 0 0,1 0 0,0-1 0,0 1 0,-1 0 0,1 0 0,0 0 0,0 0 0,-1 0 0,1 0 0,0 0 0,0 0 0,-1 1 0,1-1 0,0 0 0,0 0 0,1 1 0,-1 0 0,0 1 0,1-1 0,-1 0 0,0 1 0,1-1 0,-1 1 0,0 0 0,0-1 0,0 1 0,0 0 0,0 3 0,14 58 0,-14-56 0,5 84 52,-5-74-143,-1-14 1,0-7-37,3-68-7904,-2 23-2404,-1 16-2041</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2.241"/>
    </inkml:context>
    <inkml:brush xml:id="br0">
      <inkml:brushProperty name="width" value="0.025" units="cm"/>
      <inkml:brushProperty name="height" value="0.025" units="cm"/>
    </inkml:brush>
  </inkml:definitions>
  <inkml:trace contextRef="#ctx0" brushRef="#br0">0 270 9385,'22'1'9443,"-3"0"-4113,-17-1-5099,0-1 1,0 1-1,0 0 1,0-1-1,0 0 1,0 1-1,0-1 0,0 0 1,0 0-1,-1 0 1,1-1-1,0 1 0,-1 0 1,1 0-1,-1-1 1,1 1-1,-1-1 0,1 0 1,-1 1-1,0-1 1,1-2-1,4-4 89,-1-1 0,1 0-1,-2 0 1,0-1 0,0 1 0,0-1 0,-1 0 0,-1 0-1,1 0 1,0-12 0,-26 84-320,20-53 0,0 0 0,0 1 0,1-1 0,1 1 0,0-1 0,0 1 0,0-1 0,2 1 0,1 15 0,-1-24 0,0 1 0,0-1 0,0 0 0,0 0 0,0-1 0,0 1 0,1 0 0,-1 0 0,0-1 0,1 1 0,-1 0 0,0-1 0,1 0 0,-1 1 0,1-1 0,-1 0 0,1 1 0,-1-1 0,1 0 0,-1 0 0,1 0 0,-1-1 0,0 1 0,1 0 0,-1 0 0,3-2 0,39-10 0,-20 0 0,-1-1 0,24-19 0,-45 32 0,-1-1 0,1 0 0,-1 0 0,1 1 0,-1-1 0,0 0 0,0 0 0,1 1 0,-1-1 0,0 0 0,0 0 0,0 0 0,0 1 0,0-1 0,0 0 0,0 0 0,0 0 0,0 0 0,0 1 0,0-1 0,0 0 0,-1 0 0,1 0 0,0 1 0,-1-1 0,1 0 0,-1 0 0,1 1 0,0-1 0,-1 0 0,0 1 0,1-1 0,-1 1 0,1-1 0,-1 1 0,0-1 0,1 1 0,-2-1 0,-32-27 0,25 22 0,-9-8 0,-26-22 0,42 34 0,0 1 0,1-1 0,-1 0 0,1 0 0,-1 0 0,1 0 0,-1 0 0,1 0 0,0-1 0,0 1 0,0 0 0,0-1 0,1 1 0,-1 0 0,1-1 0,-1 1 0,1-4 0,0 4 1,1 0-1,-1 1 1,1-1 0,0 1 0,0-1-1,0 1 1,0-1 0,0 1-1,0 0 1,0-1 0,1 1 0,-1 0-1,0 0 1,1 0 0,-1 0-1,1 0 1,-1 0 0,1 1 0,-1-1-1,1 0 1,3 0 0,45-13-27,-32 10-33,47-22-4805,-35 9-2599</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7.083"/>
    </inkml:context>
    <inkml:brush xml:id="br0">
      <inkml:brushProperty name="width" value="0.025" units="cm"/>
      <inkml:brushProperty name="height" value="0.025" units="cm"/>
    </inkml:brush>
  </inkml:definitions>
  <inkml:trace contextRef="#ctx0" brushRef="#br0">160 1 10122,'0'0'7089,"-9"11"-3144,-14 15-2561,-54 66 2870,71-83-3788,-1 0 1,1 0 0,1 1 0,0-1 0,0 1-1,1 0 1,0 1 0,-4 16 0,8-26-461,0 0 1,0 0-1,-1 0 1,1 0 0,0 0-1,0 0 1,0 0-1,0 0 1,0 0 0,1 0-1,-1 0 1,0 0-1,0 0 1,1 0 0,-1 0-1,0 0 1,1 0 0,-1 0-1,1 0 1,-1-1-1,1 1 1,0 0 0,-1 0-1,1 0 1,0-1-1,-1 1 1,1 0 0,0-1-1,1 1 1,0 0 2,0 0 0,1-1 0,-1 1 1,0-1-1,0 0 0,1 0 0,-1 0 0,0 0 1,1 0-1,-1-1 0,0 1 0,4-1 0,2-2-37,-1 1-1,1-1 1,0 0-1,-1-1 0,0 0 1,11-7-1,-6-2-192,-1-1-1,0 0 0,-1-1 1,-1 0-1,0-1 1,-1 0-1,-1 0 1,0-1-1,5-20 1,-33 100 340,16-51 173,0-1 0,1 1 0,0 0 0,1 0 1,0 0-1,1 0 0,0 0 0,1 1 0,1-1 0,0 0 0,1 16 0,0-27-283,-1 1 0,1-1 0,-1 1-1,1-1 1,-1 0 0,1 1 0,0-1-1,0 0 1,0 1 0,0-1-1,0 0 1,0 0 0,0 0 0,0 0-1,0 0 1,0 0 0,1 0-1,-1 0 1,0 0 0,1 0 0,-1-1-1,2 2 1,1-1 2,0 0-1,0-1 1,0 1-1,0-1 1,0 0-1,0 0 0,-1 0 1,9-1-1,-3-1-447,-1 0-1,1 0 0,-1-1 0,1 0 0,-1 0 0,0-1 0,11-6 0,12-16-4596,0-5-2109</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3.578"/>
    </inkml:context>
    <inkml:brush xml:id="br0">
      <inkml:brushProperty name="width" value="0.025" units="cm"/>
      <inkml:brushProperty name="height" value="0.025" units="cm"/>
    </inkml:brush>
  </inkml:definitions>
  <inkml:trace contextRef="#ctx0" brushRef="#br0">1 1 19827,'0'9'1596,"0"13"-387,2-1-1,1 1 1,5 24-1,46 124 1673,-33-112-2222,17 81-1,-34-108-211,-4-32-433,0 1-1,0 0 0,0 0 0,0 0 1,0 0-1,0 0 0,0 0 1,0 0-1,0-1 0,0 1 1,0 0-1,-1 0 0,1 0 1,0 0-1,0 0 0,0 0 0,0 0 1,0 0-1,0 0 0,0 0 1,0 0-1,-1 0 0,1-1 1,0 1-1,0 0 0,0 0 1,0 0-1,0 0 0,0 0 0,0 0 1,-1 0-1,1 0 0,0 0 1,0 0-1,0 0 0,0 0 1,0 0-1,0 0 0,0 0 0,-1 1 1,1-1-1,0 0 0,0 0 1,0 0-1,0 0 0,0 0 1,0 0-1,0 0 0,0 0 1,0 0-1,-1 0 0,1 0 0,0 0 1,0 1-1,0-1 0,0 0 1,0 0-1,0 0 0,-21-48 1067,1-12-1080,2 0 0,4-1 0,2 0 0,-5-73 0,16 133 0,1 0 0,0 0 0,0 0 0,0 0 0,0 0 0,0 0 0,0 0 0,0 0 0,0-1 0,0 1 0,0 0 0,1 0 0,-1 0 0,0 0 0,1 0 0,-1 0 0,1 0 0,-1 0 0,1 1 0,0-1 0,-1 0 0,1 0 0,0 0 0,-1 1 0,1-1 0,0 0 0,0 0 0,0 1 0,1-2 0,1 2 0,0 0 0,0-1 0,0 1 0,-1 0 0,1 0 0,0 0 0,0 1 0,0-1 0,0 1 0,3 1 0,0-1 0,0 1 0,-1-1 0,1 1 0,-1 1 0,1-1 0,-1 1 0,0 0 0,0 0 0,0 1 0,-1-1 0,1 1 0,-1 0 0,0 0 0,7 10 0,-9-11 0,0 0 0,-1 0 0,1 0 0,-1 0 0,0 1 0,0-1 0,0 0 0,0 1 0,-1-1 0,0 1 0,1-1 0,-1 0 0,0 1 0,0-1 0,-1 1 0,1-1 0,-1 1 0,0-1 0,0 1 0,0-1 0,0 0 0,-1 0 0,1 0 0,-1 0 0,1 0 0,-4 4 0,3-2-5,-1-1 1,0 1-1,0-1 1,0 0-1,0 1 1,-1-1-1,1-1 0,-1 1 1,0-1-1,0 1 1,0-1-1,-1 0 1,1 0-1,-1-1 0,0 0 1,0 0-1,1 0 1,-1 0-1,-1 0 0,-9 0 1,15-1-113,-1-1 0,0-1-1,0 1 1,1 0 0,-1 0 0,0 0 0,0 0 0,1 0-1,-1-1 1,0 1 0,0 0 0,1-1 0,-1 1 0,0-1-1,1 1 1,-1-1 0,1 1 0,-1-1 0,0 1 0,1-1-1,-1 1 1,1-1 0,0 0 0,-1 1 0,1-1-1,-1 0 1,1 1 0,-1-2 0,0-27-4451,2 22 2872,0 0-1,1 0 1,0 0-1,0 1 0,6-13 1,9-8-5591</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3.922"/>
    </inkml:context>
    <inkml:brush xml:id="br0">
      <inkml:brushProperty name="width" value="0.025" units="cm"/>
      <inkml:brushProperty name="height" value="0.025" units="cm"/>
    </inkml:brush>
  </inkml:definitions>
  <inkml:trace contextRef="#ctx0" brushRef="#br0">8 150 11563,'0'0'14168,"9"-1"-12604,-8 1-1551,1 0 102,1 0 1,-1 0-1,1-1 0,-1 1 0,0 0 0,1-1 0,-1 0 0,0 1 1,1-1-1,-1 0 0,0 0 0,0-1 0,0 1 0,0 0 1,0-1-1,0 1 0,0-1 0,0 1 0,-1-1 0,1 0 0,-1 0 1,1 0-1,-1 0 0,0 0 0,1 0 0,-1 0 0,0 0 1,-1 0-1,1-1 0,0 1 0,-1 0 0,1-1 0,-1 1 0,1-1 1,-1-3-1,1-3 59,-1 0 1,0 0-1,0 0 1,-3-16 0,3 24-165,-1 0 1,1-1-1,0 1 1,0 0-1,-1-1 1,1 1-1,0 0 0,-1 0 1,1-1-1,-1 1 1,0 0-1,1 0 1,-1 0-1,0 0 1,0 0-1,0 0 1,0 0-1,0 0 1,0 0-1,0 0 1,0 0-1,0 0 1,0 1-1,0-1 1,-1 1-1,1-1 1,0 1-1,0-1 1,-1 1-1,1-1 1,0 1-1,-1 0 1,1 0-1,0 0 1,-1 0-1,1 0 1,0 0-1,-1 0 1,1 0-1,0 1 1,-2-1-1,1 1-10,1 0 0,-1 0 0,1 0 0,0 1 0,-1-1 0,1 0 0,0 0 0,0 1 0,0-1 0,0 1 0,0-1 0,0 1 0,0-1 0,0 1 0,1-1 0,-1 1 0,1 0 0,-1-1 0,1 1 0,0 0 0,-1 2 0,-4 44 0,5-38 0,-2 15 0,0-12 0,1 1 0,0-1 0,1 1 0,0 0 0,1-1 0,5 22 0,-6-34-80,0 1 1,1-1-1,-1 0 0,0 0 0,1 0 1,-1 0-1,1 0 0,-1 0 1,1 0-1,0 0 0,-1 0 1,1 0-1,0 0 0,0 0 0,0-1 1,-1 1-1,1 0 0,0 0 1,0-1-1,0 1 0,0-1 1,0 1-1,0-1 0,1 1 0,-1-1 1,0 0-1,0 1 0,0-1 1,0 0-1,0 0 0,1 0 1,-1 0-1,0 0 0,0 0 0,0 0 1,0 0-1,0-1 0,1 1 1,-1 0-1,0-1 0,0 1 0,0-1 1,0 1-1,0-1 0,0 1 1,0-1-1,0 0 0,0 1 1,1-2-1,3-2-660,0 0-1,-1-1 1,1 1-1,-1-1 1,0 0 0,0 0-1,5-8 1,0-5-2698,-1-1 0,0-1 0,6-27 0,-5 11-1377</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4.262"/>
    </inkml:context>
    <inkml:brush xml:id="br0">
      <inkml:brushProperty name="width" value="0.025" units="cm"/>
      <inkml:brushProperty name="height" value="0.025" units="cm"/>
    </inkml:brush>
  </inkml:definitions>
  <inkml:trace contextRef="#ctx0" brushRef="#br0">21 52 2947,'0'0'20051,"-2"4"-19234,-2 7-154,1 0 1,0 1 0,0-1 0,1 0 0,0 1 0,1-1 0,1 1 0,0-1 0,0 1 0,3 12-1,-3-24-659,0 0-1,0 1 1,0-1-1,0 0 1,0 1-1,0-1 1,1 0-1,-1 1 1,0-1-1,0 0 1,0 1-1,1-1 1,-1 0-1,0 0 1,0 1 0,1-1-1,-1 0 1,0 0-1,0 1 1,1-1-1,-1 0 1,0 0-1,1 0 1,-1 0-1,0 0 1,1 1-1,-1-1 1,0 0-1,1 0 1,-1 0-1,0 0 1,1 0-1,-1 0 1,0 0-1,1 0 1,-1 0-1,0 0 1,1 0-1,-1 0 1,0-1-1,1 1 1,-1 0-1,0 0 1,1 0-1,-1 0 1,0 0-1,0-1 1,1 1-1,-1 0 1,0 0-1,1-1 1,-1 1-1,0 0 1,0 0-1,0-1 1,1 1-1,-1-1 1,15-14 129,-10 7-444,0-1 0,-1 0-1,-1 0 1,1 0 0,-2 0 0,4-15 0,-2-17-4917,-7 0-3739,-4 20 1413</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4.621"/>
    </inkml:context>
    <inkml:brush xml:id="br0">
      <inkml:brushProperty name="width" value="0.025" units="cm"/>
      <inkml:brushProperty name="height" value="0.025" units="cm"/>
    </inkml:brush>
  </inkml:definitions>
  <inkml:trace contextRef="#ctx0" brushRef="#br0">1 90 5958,'0'0'12299,"6"8"-11076,9 14-560,-2 0-1,0 0 1,-2 1 0,0 1 0,11 39 0,8 76 1107,-23-52 4051,-26-315-5373,0-2-693,19 227 228,1 0 0,-1 1 0,0-1-1,1 1 1,0-1 0,0 0 0,-1 1 0,1 0 0,1-1 0,-1 1 0,0-1 0,2-1 0,-2 3 11,-1 1 0,1-1 1,-1 1-1,1-1 1,-1 1-1,1-1 0,-1 1 1,1 0-1,0-1 1,-1 1-1,1 0 0,0-1 1,-1 1-1,1 0 1,0 0-1,-1 0 1,1-1-1,0 1 0,-1 0 1,1 0-1,0 0 1,0 0-1,-1 0 0,1 0 1,0 1-1,-1-1 1,1 0-1,0 0 0,0 0 1,-1 1-1,1-1 1,-1 0-1,1 1 0,0-1 1,-1 1-1,1-1 1,-1 0-1,1 1 1,-1-1-1,1 1 0,-1 0 1,1-1-1,-1 1 1,1-1-1,-1 1 0,0 0 1,1-1-1,-1 1 1,0 0-1,3 6 30,0-1-1,0 0 1,-1 1-1,0 0 1,0-1-1,0 1 1,-1 0-1,0 0 1,-1 0 0,0 0-1,0 8 1,-1 4 296,0 0 0,-2 0 1,-4 18-1,6-31-215,-16 44 312,17-49-439,-1 0-1,1 1 1,-1-1-1,0 0 1,0 0-1,1 1 1,-1-1-1,0 0 1,0 0-1,0 0 1,0 0-1,0 0 1,-1 0-1,1 0 0,0-1 1,0 1-1,-1 0 1,1-1-1,0 1 1,-1-1-1,1 1 1,-1-1-1,1 1 1,0-1-1,-1 0 1,1 0-1,-1 0 1,1 0-1,-1 0 1,-1 0-1,1-1-154,1 0 0,0 1 1,0-1-1,0 0 0,0 0 0,0 0 1,0 0-1,0 0 0,0 0 0,0 0 0,1 0 1,-1 0-1,0 0 0,1-1 0,-1 1 0,1 0 1,-1 0-1,1-1 0,-1 1 0,1 0 0,0-1 1,0 1-1,0 0 0,0-3 0,-1-43-4003,2 34 2626,0-30-2914,4-5-1548</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4.963"/>
    </inkml:context>
    <inkml:brush xml:id="br0">
      <inkml:brushProperty name="width" value="0.025" units="cm"/>
      <inkml:brushProperty name="height" value="0.025" units="cm"/>
    </inkml:brush>
  </inkml:definitions>
  <inkml:trace contextRef="#ctx0" brushRef="#br0">1 1 15439,'0'0'7142,"15"60"-5316,-11-19-64,2 2-449,0-2-608,-2-1-353,1-5-160,0-7-128,-1-9-64,0-9-384,3-10-1025,-1-7-1090,-1-15-1376,-2-6-2756</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5.321"/>
    </inkml:context>
    <inkml:brush xml:id="br0">
      <inkml:brushProperty name="width" value="0.025" units="cm"/>
      <inkml:brushProperty name="height" value="0.025" units="cm"/>
    </inkml:brush>
  </inkml:definitions>
  <inkml:trace contextRef="#ctx0" brushRef="#br0">0 50 15695,'0'0'4020,"3"9"-1565,2 2-1562,-1 1 1,2-1-1,12 20 0,-17-29-738,0-1 1,0 1-1,0-1 1,0 0-1,0 0 1,0 1-1,0-1 1,1 0-1,-1 0 1,0 0-1,1 0 1,-1-1-1,1 1 1,-1 0-1,1-1 1,0 1-1,-1 0 1,4-1-1,-4 0-46,1-1 0,0 1 0,-1-1-1,1 0 1,-1 1 0,1-1 0,-1 0 0,0 0-1,1 0 1,-1-1 0,0 1 0,0 0-1,1 0 1,-1-1 0,0 1 0,0 0-1,-1-1 1,1 1 0,0-1 0,0 1-1,-1-1 1,1 0 0,-1 1 0,1-3-1,3-5 42,0-1 1,-1 0-1,0 0 0,0 0 0,-1 0 0,-1 0 0,0-1 0,0-18 0,-1 29-150,0 0 0,-1-1 0,1 1 0,0 0 0,-1 0 0,1 0 0,0-1 0,0 1 0,-1 0 0,1 0 0,0 0 0,-1 0 0,1 0 0,0 0 0,-1 0 0,1 0 0,-1 0 0,1 0 0,0 0 0,-1 0 0,1 0 0,0 0 0,-1 0 0,1 0 0,0 0 0,-1 0 0,1 0 0,0 0 0,-1 1 0,1-1 0,0 0 0,0 0 0,-1 0 0,1 1 0,0-1 0,-1 0 0,1 0 0,0 1 0,-14 8 0,9-1 0,-1 1 0,2-1 0,-1 1 0,1-1 0,0 1 0,1 1 0,0-1 0,1 0 0,-2 14 0,0 6 0,0 54 0,4-82-41,0 0-1,0 0 1,0 0 0,0 0 0,0 0-1,0 0 1,0 0 0,1 0 0,-1 0-1,0 0 1,1 0 0,-1 0 0,1 0-1,-1 0 1,1 0 0,-1 0 0,1 0-1,0 0 1,-1-1 0,1 1 0,0 0-1,0 0 1,-1-1 0,1 1 0,0-1-1,0 1 1,0 0 0,0-1 0,0 0-1,0 1 1,0-1 0,0 0 0,0 1-1,0-1 1,0 0 0,0 0 0,0 0-1,0 0 1,0 0 0,0 0-1,0 0 1,1 0 0,-1-1 0,0 1-1,1 0 1,3-2-520,-1 1-1,1 0 1,0-1 0,-1 0-1,1 0 1,-1 0-1,1-1 1,6-5-1,14-13-6965</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6.044"/>
    </inkml:context>
    <inkml:brush xml:id="br0">
      <inkml:brushProperty name="width" value="0.025" units="cm"/>
      <inkml:brushProperty name="height" value="0.025" units="cm"/>
    </inkml:brush>
  </inkml:definitions>
  <inkml:trace contextRef="#ctx0" brushRef="#br0">44 157 7591,'0'0'8974,"-2"-9"-6753,2 6-1748,-5-42 1834,-3 20 2798,8 25-5038,0 0 1,-1 0 0,1-1 0,-1 1-1,1 0 1,0 0 0,-1 0 0,1-1-1,0 1 1,-1 0 0,1 0 0,-1 0-1,1 0 1,0 0 0,-1 0 0,1 0-1,-1 0 1,1 0 0,-1 0 0,1 0-1,0 0 1,-1 0 0,1 0 0,-1 1-1,1-1 1,0 0 0,-1 0 0,1 0-1,0 0 1,-1 1 0,1-1 0,0 0-1,-1 1 1,1-1 0,0 0 0,-1 0-1,1 1 1,0-1 0,0 0 0,-1 1-1,1-1 1,0 1 0,0-1 0,0 0-1,0 1 1,0-1 0,-1 1 0,1-1-1,0 0 1,0 1 0,0-1 0,0 1-1,0-1 1,0 0 0,0 1 0,1 0-1,-7 26 182,6-24-233,-7 88 330,6-85-291,1 1 0,1-1-1,-1 0 1,1 1 0,0-1 0,0 0 0,1 1-1,0-1 1,0 0 0,1 0 0,4 9 0,-6-14-45,0 0 1,-1 0-1,1 0 1,0 0-1,0 0 1,0 0-1,-1 0 1,1 0-1,0 0 1,0-1-1,1 1 1,-1 0-1,0-1 1,0 1-1,0-1 1,0 1-1,0-1 1,1 0-1,-1 1 1,0-1-1,0 0 1,1 0-1,-1 0 1,0 0-1,0 0 1,1 0-1,-1 0 1,0 0-1,0 0 1,1-1-1,-1 1 1,0 0-1,0-1 1,0 1-1,1-1 1,-1 0-1,0 1 1,0-1-1,0 0 1,0 0-1,0 1 0,0-1 1,0 0-1,-1 0 1,1 0-1,0 0 1,0 0-1,-1 0 1,1 0-1,0-3 1,5-4 61,-2-1 0,1 1-1,-1-1 1,0 0 0,3-11 0,-2 0-72,0 0 0,-2 0 0,0-1 0,-1 1 0,-1-1 0,0 1 0,-2-1 0,-3-21 0,4 42-4,0-1-1,0 0 1,0 1-1,0-1 1,0 0-1,0 1 1,0-1 0,0 0-1,-1 1 1,1-1-1,0 0 1,0 1 0,-1-1-1,1 1 1,0-1-1,-1 1 1,1-1-1,0 0 1,-1 1 0,1-1-1,-1 1 1,1 0-1,-1-1 1,1 1 0,-1-1-1,1 1 1,-1 0-1,1-1 1,-1 1-1,0 0 1,1 0 0,-1-1-1,0 1 1,1 0-1,-1 0 1,0 0 0,1 0-1,-1 0 1,0 0-1,1 0 1,-2 0-1,1 1-38,-1-1 0,1 1 0,0 0-1,0 0 1,0 0 0,0 0-1,0 0 1,0 0 0,0 0-1,1 0 1,-1 0 0,0 1-1,1-1 1,-1 0 0,0 0 0,1 1-1,-1-1 1,1 0 0,0 2-1,-3 13-1924,1 0-1,1 0 0,1 17 0,1-14-1927,-1-1-2019</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6.818"/>
    </inkml:context>
    <inkml:brush xml:id="br0">
      <inkml:brushProperty name="width" value="0.025" units="cm"/>
      <inkml:brushProperty name="height" value="0.025" units="cm"/>
    </inkml:brush>
  </inkml:definitions>
  <inkml:trace contextRef="#ctx0" brushRef="#br0">1 324 13325,'0'0'7206,"5"-9"-4253,19-27-786,-24 35-2104,0 0 0,1 0 0,-1 0 0,1 0 0,0 0 0,-1 1 0,1-1 0,0 0 0,-1 1 0,1-1 0,0 0 0,0 1 0,0-1 0,-1 1 1,1-1-1,0 1 0,0-1 0,0 1 0,0 0 0,0-1 0,0 1 0,0 0 0,0 0 0,0 0 0,0 0 0,0 0 0,0 0 0,0 0 0,0 0 0,0 0 0,0 0 0,0 1 0,0-1 0,0 0 0,0 1 0,-1-1 0,1 1 0,0-1 0,0 1 0,0-1 1,0 1-1,-1-1 0,1 1 0,0 0 0,0-1 0,0 2 0,2 2 37,-1 0 0,1-1 0,-1 1 0,0 0 0,0 0 0,0 1 0,1 5 1,0 6 208,-1 0 0,-1-1 0,0 1 0,-1 0 0,-3 18 0,2-18-9,0 1-1,1-1 1,1 0-1,3 24 1,-4-39-300,1 0 0,-1 0 0,0 0 0,0 0 0,0 0 0,1 0 0,-1 0 0,0 0 0,1 0 0,-1 0 0,1 0 0,-1-1 0,1 1 0,0 0 0,-1 0 0,1-1 0,0 1 0,-1 0 0,1-1 0,0 1 0,0-1 0,0 1 0,0-1 0,-1 1 0,1-1 0,0 1 0,0-1 0,0 0 0,0 0 0,0 1 0,0-1 0,0 0 0,0 0 0,0 0 0,0 0 0,0 0 0,0 0 0,0 0 0,0-1 0,0 1 0,0 0 0,0-1 0,0 1 0,0 0 0,-1-1 0,1 1 0,0-1 0,0 1 0,0-1 0,0 1 0,-1-1 0,1 0 0,1-1 0,4-2 0,0-1 0,0-1 0,0 1 0,-1-1 0,6-7 0,-1-2 0,-2 0 0,0 0 0,-1-1 0,0 0 0,-1 0 0,-1 0 0,-1-1 0,0 0 0,-1 0 0,-1 0 0,-1 0 0,0 0 0,-3-34 0,2 50 0,0 0 0,0 1 0,0-1 0,0 0 0,0 0 0,0 1 0,0-1 0,0 0 0,0 0 0,0 1 0,-1-1 0,1 0 0,0 1 0,0-1 0,-1 0 0,1 0 0,0 1 0,-1-1 0,1 1 0,-1-1 0,1 0 0,-1 1 0,1-1 0,-1 1 0,1-1 0,-1 1 0,1-1 0,-1 1 0,0 0 0,1-1 0,-1 1 0,0 0 0,1-1 0,-1 1 0,0 0 0,0 0 0,1 0 0,-1 0 0,0 0 0,1-1 0,-1 1 0,-1 1 0,0-1 0,1 1 0,0-1 0,-1 1 0,1 0 0,0 0 0,0-1 0,0 1 0,-1 0 0,1 0 0,0 0 0,0 0 0,0 1 0,1-1 0,-1 0 0,0 0 0,0 1 0,1-1 0,-1 0 0,0 1 0,0 1 0,-1 6 0,0-1 0,1 0 0,0 1 0,0-1 0,1 1 0,1 9 0,-1-17 0,0 1 0,0-1 0,0 0 0,0 0 0,0 1 0,0-1 0,0 0 0,1 0 0,-1 1 0,0-1 0,1 0 0,0 0 0,-1 0 0,1 0 0,-1 0 0,1 0 0,0 0 0,0 0 0,0 0 0,-1 0 0,1 0 0,0 0 0,0 0 0,0-1 0,1 1 0,-1 0 0,0-1 0,0 1 0,0-1 0,0 1 0,0-1 0,1 1 0,-1-1 0,0 0 0,0 0 0,1 0 0,-1 0 0,0 0 0,0 0 0,1 0 0,-1 0 0,0 0 0,1 0 0,-1-1 0,0 1 0,0-1 0,0 1 0,0-1 0,2 0 0,2-2 0,0-1 0,0 1 0,0-1 0,-1 0 0,0 0 0,0-1 0,0 1 0,0-1 0,-1 0 0,1 0 0,-1 0 0,-1 0 0,5-10 0,-1 2 0,-1-2 0,0 1 0,0-1 0,2-18 0,-6 30 0,-1 1 0,1 0 0,-1 0 0,1 0 0,-1 0 0,0 0 0,0 0 0,1 0 0,-1 0 0,-1 0 0,1 0 0,0 0 0,0 0 0,-1 1 0,1-1 0,-2-3 0,1 5 0,1 0 0,-1 0 0,0 1 0,1-1 0,-1 0 0,1 1 0,-1-1 0,1 1 0,-1-1 0,1 0 0,-1 1 0,1-1 0,-1 1 0,1-1 0,-1 1 0,1-1 0,0 1 0,-1 0 0,1-1 0,0 1 0,0-1 0,-1 1 0,1 0 0,0-1 0,0 1 0,0 0 0,0 0 0,-9 22 0,0 10 0,1-1 0,-6 58 0,14-89 0,0-1 0,0 0 0,0 1 0,0-1 0,0 0 0,0 1 0,0-1 0,0 0 0,0 1 0,0-1 0,0 0 0,0 0 0,0 1 0,0-1 0,0 0 0,0 1 0,0-1 0,0 0 0,0 1 0,0-1 0,0 0 0,1 1 0,-1-1 0,0 0 0,0 0 0,0 1 0,1-1 0,-1 0 0,0 0 0,0 0 0,1 1 0,-1-1 0,0 0 0,0 0 0,1 0 0,-1 0 0,0 1 0,1-1 0,-1 0 0,0 0 0,1 0 0,-1 0 0,0 0 0,1 0 0,-1 0 0,0 0 0,1 0 0,-1 0 0,0 0 0,0 0 0,1 0 0,-1 0 0,0 0 0,1 0 0,-1-1 0,1 1 0,12-8 0,-13 8 0,55-42 0,-49 35 0,1 1 0,0 0 0,0 1 0,0-1 0,1 1 0,0 1 0,-1-1 0,2 1 0,-1 1 0,0 0 0,1 0 0,0 0 0,-1 1 0,1 0 0,15 0 0,-24 0 0,0 1 0,-1-1 0,1 1 0,0-1 0,-1 1 0,1-1 0,-1 1 0,0-1 0,1 1 0,-1 0 0,0-1 0,0 1 0,0 0 0,0 0 0,-2-3 0,-17-20 0,2-1 0,-23-38 0,41 62-120,0 0 0,0 0 1,0 1-1,0-1 0,0 0 0,0 0 1,0 0-1,0 1 0,0-1 0,0 0 1,0 0-1,1 1 0,-1-1 0,0 0 1,0 0-1,1 1 0,-1-1 0,1 0 1,-1 1-1,1-1 0,-1 0 0,1 1 1,-1-1-1,1 1 0,0-1 0,-1 1 0,1-1 1,-1 1-1,1-1 0,1 0 0,31-17-6738,-16 9 3725,7-10-769,0-5-2002</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7.747"/>
    </inkml:context>
    <inkml:brush xml:id="br0">
      <inkml:brushProperty name="width" value="0.025" units="cm"/>
      <inkml:brushProperty name="height" value="0.025" units="cm"/>
    </inkml:brush>
  </inkml:definitions>
  <inkml:trace contextRef="#ctx0" brushRef="#br0">11 0 18193,'0'0'2445,"-2"10"-470,-1 2-1435,1-1 0,0 1 0,1 0-1,1 0 1,0 0 0,0-1 0,1 1 0,3 15-1,23 76 2109,63 157 0,-90-260-2648,0 0 0,0 0 0,0 0 0,0-1 0,0 1 0,0 0 0,0 0 0,0 0 0,0 0 0,0 0 0,1 0 0,-1 0 0,0 0 0,0 0 0,0 0 0,0 0 0,0-1 0,0 1 0,0 0 0,0 0 0,0 0 0,1 0 0,-1 0 0,0 0 0,0 0 0,0 0 0,0 0 0,0 0 0,0 0 0,0 0 0,1 0 0,-1 0 0,0 0 0,0 0 0,0 0 0,0 0 0,0 0 0,0 0 0,0 0 0,1 0 0,-1 1 0,0-1 0,0 0 0,0 0 0,0 0 0,0 0 0,0 0 0,0 0 0,0 0 0,0 0 0,0 0 0,2-21 0,-5-32 0,-4 27 0,0 0 0,-3 0 0,0 1 0,-1 0 0,-22-34 0,45 83 0,-6-11 0,0-1 0,1 0 0,10 14 0,-16-24 0,0 0 0,1 0 0,0 0 0,-1 0 0,1 0 0,0-1 0,0 1 0,0 0 0,0-1 0,0 0 0,1 1 0,-1-1 0,0 0 0,1 0 0,-1 0 0,0-1 0,1 1 0,-1 0 0,1-1 0,-1 0 0,1 0 0,0 1 0,4-2 0,-6 0 0,1 0 0,0 0 0,0 0 0,0 0 0,-1 0 0,1 0 0,-1-1 0,1 1 0,-1-1 0,1 1 0,-1-1 0,0 1 0,0-1 0,1 0 0,-1 0 0,-1 0 0,1 0 0,0 0 0,0 1 0,-1-1 0,1-1 0,-1-1 0,10-49 0,-10 50 0,3-96 0,0 120 0,1 0 0,1-1 0,1 0 0,11 27 0,-17-47 0,0 1 0,0-1 0,0 1 0,0-1 0,1 0 0,-1 1 0,0-1 0,0 0 0,0 1 0,0-1 0,1 0 0,-1 1 0,0-1 0,0 0 0,1 1 0,-1-1 0,0 0 0,0 0 0,1 1 0,-1-1 0,0 0 0,1 0 0,-1 1 0,0-1 0,1 0 0,-1 0 0,1 0 0,-1 0 0,0 0 0,1 0 0,-1 0 0,0 0 0,1 0 0,-1 0 0,1 0 0,-1 0 0,0 0 0,1 0 0,-1 0 0,1 0 0,-1 0 0,0 0 0,1 0 0,-1-1 0,0 1 0,1 0 0,-1 0 0,0 0 0,1-1 0,-1 1 0,0 0 0,0 0 0,1-1 0,-1 1 0,0 0 0,0-1 0,1 1 0,-1 0 0,0-1 0,0 1 0,0 0 0,0-1 0,1 1 0,-1 0 0,0-1 0,0 0 0,12-30 0,-11 26 0,11-36 0,-9 28 0,0 0 0,0 1 0,1 0 0,1 0 0,0 0 0,1 1 0,10-17 0,-16 28 0,1-1 0,-1 1 0,1 0 0,-1-1 0,0 1 0,1-1 0,-1 1 0,1 0 0,-1 0 0,1-1 0,-1 1 0,1 0 0,-1 0 0,1-1 0,0 1 0,-1 0 0,1 0 0,-1 0 0,1 0 0,-1 0 0,1 0 0,-1 0 0,1 0 0,0 0 0,-1 0 0,1 0 0,-1 1 0,1-1 0,-1 0 0,1 0 0,-1 0 0,1 1 0,-1-1 0,1 0 0,-1 1 0,1-1 0,-1 0 0,1 1 0,-1-1 0,0 1 0,1-1 0,-1 0 0,0 1 0,1-1 0,-1 1 0,0-1 0,0 1 0,1-1 0,-1 1 0,0 0 0,0-1 0,0 1 0,0-1 0,0 1 0,1-1 0,-1 1 0,0 0 0,10 39 0,-10-37 0,4 30 0,-4-25 0,1 0 0,0 0 0,0 0 0,1 0 0,0 0 0,0-1 0,1 1 0,3 7 0,-6-14 0,0-1 0,0 0 0,1 0 0,-1 0 0,0 1 0,0-1 0,0 0 0,0 0 0,1 0 0,-1 0 0,0 0 0,0 0 0,0 1 0,1-1 0,-1 0 0,0 0 0,0 0 0,1 0 0,-1 0 0,0 0 0,0 0 0,1 0 0,-1 0 0,0 0 0,0 0 0,0 0 0,1 0 0,-1 0 0,0 0 0,0 0 0,1 0 0,-1 0 0,0-1 0,0 1 0,0 0 0,1 0 0,-1 0 0,0 0 0,0 0 0,0 0 0,1-1 0,-1 1 0,0 0 0,0 0 0,0 0 0,0-1 0,0 1 0,1 0 0,-1 0 0,0 0 0,0-1 0,0 1 0,0 0 0,0 0 0,0-1 0,0 1 0,0 0 0,6-16 0,-6 16 0,10-41 0,-2 8 0,1 1 0,2 0 0,22-45 0,-33 76 0,0 0 0,1 0 0,-1 0 0,0 0 0,1 0 0,-1 0 0,1 0 0,-1 0 0,1 1 0,0-1 0,-1 0 0,1 0 0,0 1 0,-1-1 0,1 1 0,0-1 0,0 0 0,0 1 0,0-1 0,-1 1 0,1 0 0,0-1 0,0 1 0,0 0 0,0-1 0,1 1 0,-1 1 0,1-1 0,-2 1 0,1 0 0,0-1 0,0 1 0,0 0 0,0 0 0,0 0 0,-1 0 0,1 0 0,0 0 0,-1 0 0,1 0 0,0 0 0,-1 0 0,0 0 0,1 0 0,-1 2 0,14 62 0,-13-59 0,1 11 0,-2-12 0,0 0 0,0 0 0,0 0 0,1-1 0,0 1 0,0 0 0,0 0 0,1-1 0,-1 1 0,1-1 0,4 8 0,-5-12-241,1 1 0,-1-1 1,1 0-1,-1 1 0,1-1 0,-1 0 0,1 0 1,-1 0-1,1 0 0,-1 0 0,1 0 1,-1 0-1,0 0 0,1-1 0,-1 1 0,1-1 1,-1 1-1,1-1 0,-1 1 0,0-1 0,1 0 1,-1 0-1,0 0 0,0 1 0,2-3 0,-2 2-36,0 1-1,0-1 1,0 0-1,-1 1 0,1-1 1,0 0-1,0 0 0,-1 0 1,1 0-1,0 0 0,-1 0 1,1 0-1,-1 0 1,1 0-1,-1 0 0,1 0 1,-1 0-1,0-1 0,0 1 1,0 0-1,0 0 0,1 0 1,-1 0-1,-1-1 1,1 1-1,0 0 0,0 0 1,0 0-1,-1 0 0,1 0 1,0 0-1,-1-1 0,0-1 1,-10-10-6604</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8.074"/>
    </inkml:context>
    <inkml:brush xml:id="br0">
      <inkml:brushProperty name="width" value="0.025" units="cm"/>
      <inkml:brushProperty name="height" value="0.025" units="cm"/>
    </inkml:brush>
  </inkml:definitions>
  <inkml:trace contextRef="#ctx0" brushRef="#br0">14 55 10090,'0'0'8936,"-13"-49"-5317,13 45-992,2 3-1090,6 1-960,6 0-289,0 1-160,2 8-416,1-2-1986,-5 1-2178,-2-2-3780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23.354"/>
    </inkml:context>
    <inkml:brush xml:id="br0">
      <inkml:brushProperty name="width" value="0.025" units="cm"/>
      <inkml:brushProperty name="height" value="0.025" units="cm"/>
    </inkml:brush>
  </inkml:definitions>
  <inkml:trace contextRef="#ctx0" brushRef="#br0">394 6 11211,'-9'0'1665,"-11"0"-668,-1 0 0,1 2-1,-29 6 1,40-6-713,1 1 1,-1 0-1,0 0 0,1 1 1,-1 0-1,1 0 0,0 1 1,1 0-1,-1 1 0,1-1 1,-9 11-1,-2 4 21,2 0-1,1 2 0,0 0 1,1 1-1,2 0 0,0 1 1,2 0-1,0 1 0,-7 33 1,8-18-70,1-1-1,2 1 1,2 0 0,2 1 0,4 57-1,-2-87-238,1 0-1,1-1 0,0 1 0,1 0 0,0 0 1,0-1-1,1 0 0,0 0 0,1 0 0,0 0 1,1-1-1,0 1 0,11 12 0,-10-15 3,0-1 0,1 1 0,-1-1 0,1-1-1,1 1 1,-1-1 0,1-1 0,0 1 0,0-2 0,0 1 0,0-1 0,1-1-1,-1 0 1,1 0 0,14 1 0,-6-2 108,0-1 0,0 0 0,0-1 0,-1-1 0,1-1 0,0-1 0,-1 0 1,0-1-1,0-1 0,0-1 0,22-12 0,-19 8 243,-1-2 1,0 0 0,-1-1 0,-1-1-1,0 0 1,-1-2 0,-1 0-1,22-31 1,-20 25-102,-2-2 0,0 0 0,-1-1 0,-2 0 0,0-1 0,-2 0 1,-1-1-1,-1 0 0,-2 0 0,-1-1 0,-1 0 0,-1 0 0,-1 0 0,-5-53 0,2 72-248,-1 0 0,-1 0 0,1 0 0,-2 1 0,1-1 0,-1 1 0,-1 0 0,0 0 0,0 0 0,-1 0 0,0 1 0,0 0 0,-1 0 0,-12-10 0,14 13 0,-1 1 0,0 0 0,0 0 0,0 0 0,0 1 0,0 0 0,-1 1 0,0-1 0,1 1 0,-1 0 0,0 1 0,0 0 0,0 0 0,0 0 0,0 1 0,0 0 0,0 0 0,-1 1 0,1 0 0,0 0 0,-11 4 0,-1 3-949,0 2 0,0 0 0,1 1 0,0 1 0,1 0 0,1 1 0,-25 25 0,1-2-1981,-2 0-4229</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7.426"/>
    </inkml:context>
    <inkml:brush xml:id="br0">
      <inkml:brushProperty name="width" value="0.025" units="cm"/>
      <inkml:brushProperty name="height" value="0.025" units="cm"/>
    </inkml:brush>
  </inkml:definitions>
  <inkml:trace contextRef="#ctx0" brushRef="#br0">158 1 19250,'-10'4'2680,"-61"33"1868,63-32-4001,0 0 1,0 1-1,0-1 0,1 2 0,0-1 0,0 1 1,-9 12-1,15-18-532,0-1 0,1 1-1,-1 0 1,1-1 0,-1 1 0,1 0 0,-1 0 0,1-1 0,-1 1-1,1 0 1,-1 0 0,1-1 0,0 1 0,0 0 0,-1 0 0,1 0 0,0 0-1,0 0 1,0-1 0,0 1 0,0 0 0,0 0 0,0 0 0,0 0-1,1 0 1,-1 0 0,0-1 0,0 1 0,1 0 0,-1 0 0,0 0-1,1-1 1,-1 1 0,1 0 0,-1-1 0,1 1 0,-1 0 0,1-1 0,0 1-1,-1 0 1,1-1 0,0 1 0,0-1 0,-1 1 0,1-1 0,0 0-1,0 1 1,-1-1 0,1 0 0,0 1 0,0-1 0,0 0 0,0 0-1,1 0 1,8 1-83,-1 0-1,1 0 1,0-1-1,11-2 1,-5 1-71,26 0-343,-26 0 283,0 0 0,0 1-1,0 1 1,-1 0 0,1 1-1,0 1 1,29 9 0,-44-12 208,0 0 1,0 0 0,0 1 0,0-1-1,0 0 1,0 1 0,-1-1 0,1 1 0,0-1-1,0 1 1,0-1 0,-1 1 0,1-1 0,0 1-1,0 0 1,-1 0 0,1-1 0,-1 1-1,1 0 1,-1 0 0,1 0 0,-1-1 0,1 1-1,-1 0 1,0 0 0,1 0 0,-1 0-1,0 0 1,0 0 0,0 0 0,0 0 0,0 0-1,0 0 1,0 0 0,0 0 0,0 0 0,0 0-1,-1 0 1,1 0 0,0-1 0,0 1-1,-1 0 1,1 0 0,-1 0 0,1 0 0,-1 0-1,1-1 1,-1 1 0,0 0 0,1-1-1,-1 1 1,0 0 0,0-1 0,1 1 0,-1-1-1,-1 2 1,-8 5 368,1 0-1,-1 0 1,-18 8-1,19-10-26,-29 18 229,18-10-363,0-2 1,-27 13 0,88-63-8071,17-6-2108,-25 20 3016</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1:08.417"/>
    </inkml:context>
    <inkml:brush xml:id="br0">
      <inkml:brushProperty name="width" value="0.025" units="cm"/>
      <inkml:brushProperty name="height" value="0.025" units="cm"/>
    </inkml:brush>
  </inkml:definitions>
  <inkml:trace contextRef="#ctx0" brushRef="#br0">0 188 24503,'0'0'6278,"7"-9"-4580,-3 4-1618,47-71 200,-47 68-288,0 0 1,0 0 0,0 0 0,-1-1 0,0 1 0,0-1-1,-1 0 1,-1 0 0,2-9 0,-4 17 7,1 1 0,0 0 0,0 0 0,0 0 0,-1-1 0,1 1 0,0 0 0,0 0 0,0 0 0,-1 0 0,1-1 0,0 1 0,-1 0 0,1 0 0,0 0 0,0 0 0,-1 0 0,1 0 0,0 0 0,0 0 0,-1 0 0,1 0 0,0 0 0,-1 0 0,1 0 0,0 0 0,0 0 0,-1 0 0,1 0 0,0 0 0,-1 1 0,1-1 0,0 0 0,0 0 0,-1 0 0,1 0 0,0 1 0,0-1 0,0 0 0,-1 0 0,1 0 0,0 1 0,-13 7 0,6 1 0,1-1 0,0 1 0,0 0 0,1 0 0,1 1 0,-1-1 0,2 1 0,-1 0 0,1 0 0,-2 14 0,1-1 0,1 1 0,1 0 0,2 35 0,0-57 0,0 1 0,0 0 0,0-1 0,1 1 0,-1-1 0,0 1 0,1-1 0,0 1 0,-1-1 0,1 1 0,0-1 0,0 1 0,1-1 0,-1 0 0,0 0 0,1 0 0,-1 0 0,1 0 0,0 0 0,0 0 0,0 0 0,0 0 0,0-1 0,0 1 0,0-1 0,0 0 0,1 1 0,-1-1 0,0 0 0,1-1 0,-1 1 0,1 0 0,-1-1 0,1 1 0,0-1 0,-1 0 0,1 0 0,-1 0 0,4 0 0,2-1 0,0 0 0,0 0 0,0-1 0,-1-1 0,1 1 0,0-1 0,-1 0 0,0-1 0,1 1 0,-2-2 0,12-7 0,12-19-1867,-15 7-4279,-1-9-8935</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08.675"/>
    </inkml:context>
    <inkml:brush xml:id="br0">
      <inkml:brushProperty name="width" value="0.025" units="cm"/>
      <inkml:brushProperty name="height" value="0.025" units="cm"/>
    </inkml:brush>
  </inkml:definitions>
  <inkml:trace contextRef="#ctx0" brushRef="#br0">2360 0 8520,'0'0'10260,"1"9"-9309,-2 0-795,-1 1 0,0-1 1,0 1-1,-1-1 0,0 0 1,0 0-1,-1 0 0,0 0 1,-1-1-1,0 0 0,0 0 1,-1 0-1,-7 8 0,-53 63 1036,-135 123 0,-98 51-429,159-138-648,41-32-245,-583 495 1451,26 29 1166,653-604-2481,-14 15-6,-1-1 0,0-1 0,-1-1 0,-30 19 0,49-34-59,-1 1 0,0 0 1,0-1-1,1 1 1,-1-1-1,0 0 0,0 1 1,0-1-1,0 1 1,0-1-1,1 0 0,-1 0 1,0 0-1,0 1 1,0-1-1,0 0 0,0 0 1,0 0-1,0 0 1,0-1-1,0 1 0,0 0 1,0 0-1,0 0 1,0-1-1,1 1 0,-1-1 1,0 1-1,0-1 0,0 1 1,0-1-1,-1 0 1,1-1-216,0 0-1,1-1 1,-1 1 0,0 0 0,1 0 0,-1 0 0,1-1 0,-1 1 0,1 0 0,0-1 0,0 1-1,1-5 1,1-9-2851,1 0 0,8-28 0,0 8-4941</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09.032"/>
    </inkml:context>
    <inkml:brush xml:id="br0">
      <inkml:brushProperty name="width" value="0.025" units="cm"/>
      <inkml:brushProperty name="height" value="0.025" units="cm"/>
    </inkml:brush>
  </inkml:definitions>
  <inkml:trace contextRef="#ctx0" brushRef="#br0">416 0 18161,'0'0'5216,"-9"4"-4117,4-2-1041,0 0-1,0 1 0,0 0 0,0 0 0,0 0 0,1 1 0,-1 0 0,1-1 1,0 2-1,0-1 0,0 0 0,1 1 0,0 0 0,0-1 0,0 1 0,0 1 1,1-1-1,0 0 0,-2 7 0,-159 300 1971,40-84 38,119-219-2026,-26 58 154,28-62-196,0 0 1,1 0 0,0 0 0,0 0 0,0 0-1,1 0 1,-1 0 0,1 0 0,0 0 0,1 0 0,0 7-1,0-11-7,0 1-1,0-1 0,0 0 0,0 0 0,0 0 1,0 0-1,0 0 0,1 0 0,-1 0 0,0 0 1,0 0-1,1 0 0,-1-1 0,1 1 0,-1 0 1,1-1-1,-1 1 0,1-1 0,-1 0 1,1 1-1,-1-1 0,1 0 0,-1 0 0,1 0 1,-1 0-1,3-1 0,43-4-35,-17-5 16,-1-1-1,-1-2 1,0-1 0,0-1 0,43-32 0,-2 3-512,98-52-2446,-54 35-2396,-29 17-2150</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29.069"/>
    </inkml:context>
    <inkml:brush xml:id="br0">
      <inkml:brushProperty name="width" value="0.025" units="cm"/>
      <inkml:brushProperty name="height" value="0.025" units="cm"/>
    </inkml:brush>
  </inkml:definitions>
  <inkml:trace contextRef="#ctx0" brushRef="#br0">25 104 9449,'0'-11'15860,"2"32"-13286,3 27-2148,-5-48-419,19 86 777,-3 0 1,6 145-1,-22-230-1216,-22-65-3810,-21-30 2462,27 61 1684,9 16 973,17 30 546,11 14-707,-18-24-636,1 1-1,-1-1 1,0-1-1,1 1 1,0 0 0,0-1-1,0 0 1,0 0 0,0 0-1,0 0 1,1-1-1,-1 0 1,0 0 0,1 0-1,-1 0 1,1-1 0,5 1-1,-6-2-12,0 0 0,-1 0 1,1 0-1,0 0 0,0-1 0,-1 1 0,1-1 0,0 0 0,-1 0 1,0 0-1,0-1 0,1 1 0,-1-1 0,-1 0 0,1 0 0,0 0 1,-1 0-1,1 0 0,2-7 0,4-4 146,-1-2 0,-1 0 0,0 0 0,-1 0 0,-1 0 0,0-1 1,3-23-1,-4 9 30,-2-1 1,0 0 0,-4-35 0,-5 27-104,7 38-139,0 1 1,0-1-1,0 1 1,-1-1-1,1 1 1,-1 0-1,1-1 1,-1 1-1,1 0 1,-1-1-1,0 1 1,0 0-1,0 0 1,0-1-1,0 1 1,0 0-1,0 0 1,0 0-1,0 0 1,0 1 0,0-1-1,-1 0 1,-1-1-1,2 3-5,1-1 0,-1 1 1,0-1-1,0 1 0,1 0 0,-1-1 0,1 1 0,-1 0 1,0-1-1,1 1 0,-1 0 0,1 0 0,-1-1 0,1 1 1,0 0-1,-1 0 0,1 0 0,0 0 0,0-1 0,0 1 1,-1 0-1,1 0 0,0 2 0,-4 26-116,4-25 113,-8 57 32,2-28 14,2 0 0,2 0-1,1 0 1,4 50 0,-3-83-39,0 1 0,1 0 0,-1-1 0,0 1 0,0 0 0,0-1 0,1 1 0,-1 0 0,1-1 0,-1 1 0,0 0 0,1-1 0,-1 1 0,1-1 0,-1 1 0,1-1 0,-1 1 0,1-1 0,0 0 0,-1 1 0,1-1 0,-1 1 0,1-1 0,0 0 0,0 0 0,-1 1 0,1-1 0,0 0 0,-1 0 0,1 0 0,0 0 0,0 0 0,-1 0 0,1 0 0,0 0 0,-1 0 0,1 0 0,0 0 0,0-1 0,-1 1 0,1 0 0,0 0 0,-1-1 0,1 1 0,-1 0 0,1-1 0,0 1 0,-1-1 0,1 1 0,-1-1 0,1 1 0,0-1 0,31-26 0,-15 7 0,25-28 0,-40 46 0,0 0 0,1-1 0,-1 1 0,1 0 0,-1 1 0,1-1 0,0 0 0,0 1 0,-1-1 0,1 1 0,0 0 0,0 0 0,1 0 0,-1 1 0,4-1 0,-6 1 0,1 1 0,-1-1 0,1 1 0,0 0 0,-1 0 0,1 0 0,-1 0 0,0 0 0,1 0 0,-1 0 0,0 1 0,0-1 0,0 0 0,0 1 0,0-1 0,0 1 0,0-1 0,0 1 0,0-1 0,-1 1 0,1-1 0,-1 1 0,1 0 0,-1 2 0,12 50 0,-10-46 0,12 131 0,-14-139-11,0 0 1,0 0-1,0 0 0,0 0 0,0-1 1,0 1-1,1 0 0,-1 0 0,0 0 1,0 0-1,0 0 0,0 0 0,0 0 1,0 0-1,0 0 0,0 0 0,0 0 1,0 0-1,0 0 0,0 0 1,1 0-1,-1 0 0,0 0 0,0 0 1,0 0-1,0 0 0,0 0 0,0 0 1,0 0-1,0 0 0,0 0 0,1 0 1,-1 0-1,0 0 0,0 0 0,0 0 1,0 0-1,0 0 0,0 0 0,0 0 1,0 0-1,0 0 0,0 0 1,1 0-1,-1 0 0,0 0 0,0 0 1,0 0-1,0 0 0,0 0 0,0 1 1,0-1-1,0 0 0,0 0 0,0 0 1,0 0-1,0 0 0,0 0 0,0 0 1,0 0-1,0 0 0,0 0 1,0 1-1,0-1 0,0 0 0,0 0 1,0 0-1,0 0 0,0 0 0,7-11-1851,3-14-2843,-2-10-430,0-7-2366</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29.426"/>
    </inkml:context>
    <inkml:brush xml:id="br0">
      <inkml:brushProperty name="width" value="0.025" units="cm"/>
      <inkml:brushProperty name="height" value="0.025" units="cm"/>
    </inkml:brush>
  </inkml:definitions>
  <inkml:trace contextRef="#ctx0" brushRef="#br0">1 125 10186,'0'0'11541,"8"7"-8930,28 25-503,-34-31-1984,0 0 0,0-1-1,0 1 1,0 0-1,0 0 1,0-1 0,0 0-1,0 1 1,0-1-1,0 0 1,1 0 0,-1 0-1,0 0 1,0 0-1,0 0 1,0-1 0,1 1-1,-1-1 1,0 0-1,0 1 1,0-1 0,0 0-1,0 0 1,-1 0-1,1-1 1,0 1 0,0 0-1,-1-1 1,1 1-1,-1-1 1,3-2 0,3-4 242,-1 1 0,1-2 1,-2 1-1,10-17 0,-13 22-342,0 0 0,-1-1-1,1 1 1,-1 0 0,0-1 0,0 1-1,0-1 1,0 1 0,-1-1-1,0 0 1,1 1 0,-1-1 0,0 1-1,-1-1 1,1 0 0,-1 1-1,-1-6 1,1 7-20,0 1-1,0-1 1,-1 0-1,1 1 0,-1-1 1,1 1-1,-1-1 1,1 1-1,-1 0 1,0-1-1,0 1 1,0 0-1,1 0 0,-1 1 1,0-1-1,0 0 1,-1 1-1,1-1 1,0 1-1,0-1 1,0 1-1,0 0 0,0 0 1,0 0-1,0 0 1,-1 0-1,1 1 1,0-1-1,0 1 1,-3 0-1,1 1-3,-1 0 0,0-1 0,1 2 0,-1-1 0,1 1 0,0-1 0,0 1 0,0 0 0,0 0 0,1 1 0,-1-1 0,1 1 0,0 0 0,0 0 0,0 0 0,0 0 0,1 1 0,-1-1 0,1 1 0,0-1 0,1 1 0,-1 0 0,0 5 0,-2 3 0,1 0 0,1 0 0,0 0 0,0 0 0,2 0 0,-1 0 0,4 24 0,-3-35-62,1 0 0,-1 0 0,1 0 0,0 0 1,0 0-1,0 0 0,0-1 0,0 1 0,0 0 0,0 0 0,0-1 0,1 1 0,-1 0 1,1-1-1,-1 0 0,1 1 0,0-1 0,-1 0 0,1 0 0,0 0 0,0 0 0,0 0 0,4 1 1,-2-1-488,1 1 1,-1-2 0,1 1 0,0 0 0,0-1 0,-1 0 0,1 0 0,0 0 0,8-2-1,21-10-9332</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29.831"/>
    </inkml:context>
    <inkml:brush xml:id="br0">
      <inkml:brushProperty name="width" value="0.025" units="cm"/>
      <inkml:brushProperty name="height" value="0.025" units="cm"/>
    </inkml:brush>
  </inkml:definitions>
  <inkml:trace contextRef="#ctx0" brushRef="#br0">1 1 3555,'0'0'161</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0.267"/>
    </inkml:context>
    <inkml:brush xml:id="br0">
      <inkml:brushProperty name="width" value="0.025" units="cm"/>
      <inkml:brushProperty name="height" value="0.025" units="cm"/>
    </inkml:brush>
  </inkml:definitions>
  <inkml:trace contextRef="#ctx0" brushRef="#br0">186 56 5061,'0'0'6571,"-7"0"-3779,6 0-2641,-1 0 0,0 0 0,0 0-1,1 0 1,-1 0 0,0 0 0,1-1-1,-1 1 1,0-1 0,1 1 0,-1-1-1,1 1 1,-1-1 0,1 0 0,-3-1-1,3 0 259,0 0-1,0 0 1,0 0-1,0-1 1,1 1-1,-1 0 1,1-1-1,-1 1 0,1 0 1,0-1-1,0 1 1,0 0-1,0-5 1,0 6-249,0 1 1,1 0-1,-1-1 1,0 1-1,0 0 1,0-1-1,0 1 0,0-1 1,0 1-1,0 0 1,0-1-1,0 1 1,-1 0-1,1-1 1,0 1-1,0-1 1,0 1-1,0 0 1,0-1-1,-1 1 1,1 0-1,0-1 1,0 1-1,0 0 1,-1 0-1,1-1 0,0 1 1,-1 0-1,1 0 1,0-1-1,-1 1 1,1 0-1,0 0 1,-1 0-1,1 0 1,0-1-1,-1 1 1,1 0-1,0 0 1,-1 0-1,1 0 1,-1 0-1,1 0 1,0 0-1,-1 0 0,1 0 1,0 0-1,-1 0 1,1 0-1,-1 0 1,1 1-1,-27 16 1484,-25 35-2473,51-50 1108,0-1-273,-36 44 541,35-42-541,1-1 0,-1 0-1,1 1 1,-1-1 0,1 1 0,0-1-1,0 1 1,0 0 0,1-1 0,-1 1-1,0 0 1,1 0 0,0 0 0,0-1-1,0 1 1,0 0 0,1 5 0,0-7-17,-1 0 1,1 0 0,0-1 0,0 1 0,0 0 0,0-1 0,0 1 0,0-1-1,0 1 1,0-1 0,1 1 0,-1-1 0,0 0 0,0 0 0,0 0 0,0 1 0,1-1-1,-1 0 1,0 0 0,1-1 0,33 0-94,-27 1 95,50-6 24,23 0 18,-80 6-29,1 1 0,-1-1 1,0 0-1,0 0 0,0 0 0,0 1 0,0-1 1,0 0-1,1 1 0,-1-1 0,0 1 0,0 0 1,0-1-1,0 1 0,0 0 0,-1-1 0,1 1 1,0 0-1,0 0 0,0 0 0,-1 0 0,1 0 1,0 0-1,-1 0 0,1 0 0,-1 0 0,1 0 1,-1 0-1,0 0 0,1 0 0,-1 0 0,0 1 1,0-1-1,0 0 0,0 0 0,0 0 0,0 0 1,0 1-1,0-1 0,0 0 0,0 0 0,-1 0 1,1 0-1,-1 0 0,1 0 0,-2 2 0,1 2 16,-1 0 0,0 0 0,0 0-1,-1 0 1,1-1 0,-1 1 0,0-1 0,0 0-1,-6 6 1,-1-2-20,0-1 0,0 0 0,-1-1 0,0 0 0,-1-1 0,1 0 0,-1-1 0,0 0 0,0-1 0,0 0 0,0-1 0,-1 0 0,-22-1 0,35 0-15,0-1 1,0 0-1,-1 0 1,1 0-1,0 0 1,0 0-1,0 0 1,-1 0-1,1 0 1,0 0-1,0 0 1,0 0-1,-1 0 1,1 0-1,0 0 1,0 0-1,0-1 1,-1 1-1,1 0 1,0 0-1,0 0 1,0 0-1,0 0 1,-1 0-1,1 0 1,0-1-1,0 1 0,0 0 1,0 0-1,0 0 1,-1 0-1,1-1 1,0 1-1,0 0 1,0 0-1,0 0 1,0 0-1,0-1 1,0 1-1,0 0 1,0 0-1,0 0 1,0-1-1,0 1 1,0 0-1,0 0 1,0 0-1,0-1 1,0 1-1,0 0 1,0 0-1,0 0 0,0-1 1,0 1-1,0 0 1,0 0-1,0 0 1,1-1-1,-1 1 1,0 0-1,0 0 1,0 0-1,0 0 1,0 0-1,1-1 1,7-8-2722,74-42-9618,-41 27 5997,3-2-2820</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0.872"/>
    </inkml:context>
    <inkml:brush xml:id="br0">
      <inkml:brushProperty name="width" value="0.025" units="cm"/>
      <inkml:brushProperty name="height" value="0.025" units="cm"/>
    </inkml:brush>
  </inkml:definitions>
  <inkml:trace contextRef="#ctx0" brushRef="#br0">98 180 2306,'0'0'12690,"2"-11"-6733,2-32-2145,-5 42-3685,1 0 1,0 1 0,0-1 0,0 0-1,0 0 1,-1 0 0,1 0-1,0 0 1,-1 0 0,1 0 0,-1 1-1,1-1 1,-1 0 0,1 0-1,-1 1 1,1-1 0,-1 0-1,0 1 1,1-1 0,-1 1 0,0-1-1,0 0 1,0 1 0,1 0-1,-1-1 1,0 1 0,0-1 0,0 1-1,0 0 1,0 0 0,0 0-1,0-1 1,1 1 0,-1 0-1,0 0 1,0 0 0,0 0 0,0 1-1,-2-1 1,1 0-43,-1 1 0,1-1 0,-1 1 0,1 0 0,-1-1 0,1 1 0,0 0 0,-1 0 0,1 1 0,0-1 1,0 0-1,-3 3 0,1 2-83,-1 0 1,1 1-1,0 0 1,1-1-1,0 2 1,0-1 0,1 0-1,-1 0 1,-1 16-1,0-1 47,2 1-1,0 25 0,2-47-43,0 0 0,0 0 0,0-1 0,0 1-1,0 0 1,0 0 0,0 0 0,0 0-1,1-1 1,-1 1 0,0 0 0,0 0-1,1 0 1,-1-1 0,0 1 0,1 0-1,-1-1 1,1 1 0,-1 0 0,1-1 0,-1 1-1,1 0 1,-1-1 0,1 1 0,0-1-1,-1 1 1,1-1 0,0 1 0,1 0-1,-1-1 24,1 0 0,0 0 0,0 0 0,-1 0-1,1 0 1,0 0 0,0-1 0,-1 1 0,1-1-1,0 1 1,-1-1 0,1 1 0,2-2-1,3-2 132,0-1 0,1 1 0,-1-1-1,-1 0 1,7-7 0,9-13-76,25-37 0,-31 38-94,1 2 0,33-34 0,-49 55 11,-1 1 0,1-1 0,-1 1 0,1-1 0,-1 0 0,1 1 0,-1 0 0,1-1 0,-1 1 0,1-1 0,-1 1 0,1 0 0,0-1 0,-1 1 0,1 0 0,0 0 0,-1-1 0,1 1 0,0 0 0,-1 0 0,1 0 0,0 0 0,-1 0 0,1 0 0,0 0 0,0 0 0,-1 0 0,1 0 0,0 1 0,-1-1 0,1 0 0,0 0 0,-1 1 0,1-1 0,-1 0 0,1 1 0,0-1 0,-1 1 0,1-1 0,-1 0 0,1 1 0,-1-1 0,1 1 0,-1 0 0,1-1 0,-1 1 0,0-1 0,1 1 0,-1 0 0,0-1 0,0 1 0,1 0 0,-1-1 0,0 1 0,0 0 0,0-1 0,0 1 0,0 1 0,7 51 0,-6-43 0,-1-4 0,1 2 0,0-1 0,0 1 0,0 0 0,1 0 0,4 12 0,-5-20 0,-1 1 0,0-1 0,0 1 0,1-1 0,-1 1 0,0-1 0,1 1 0,-1-1 0,1 1 0,-1-1 0,1 1 0,-1-1 0,1 1 0,-1-1 0,1 0 0,-1 1 0,1-1 0,0 0 0,-1 0 0,1 1 0,-1-1 0,1 0 0,0 0 0,-1 0 0,1 0 0,0 0 0,-1 0 0,1 0 0,0 0 0,1-1 0,0 0 0,0 0 0,0 0 0,0 0 0,0 0 0,0-1 0,0 1 0,0-1 0,-1 1 0,1-1 0,0 0 0,-1 0 0,2-2 0,31-43 0,-25 32 0,1 1 0,0 1 0,1-1 0,0 2 0,1-1 0,26-19 0,-37 31 0,0 0 0,-1 0 0,1 1 0,0-1 0,0 0 0,0 1 0,0-1 0,0 1 0,0-1 0,1 1 0,-1-1 0,0 1 0,0 0 0,0-1 0,0 1 0,0 0 0,0 0 0,1 0 0,-1 0 0,0 0 0,0 0 0,0 0 0,0 1 0,1-1 0,-1 0 0,0 1 0,0-1 0,0 1 0,0-1 0,0 1 0,0-1 0,0 1 0,0 0 0,0-1 0,0 1 0,0 0 0,-1 0 0,1 0 0,0 0 0,0-1 0,-1 1 0,1 0 0,-1 0 0,1 0 0,-1 1 0,1-1 0,0 2 0,2 7 0,-1 1 0,0 0 0,0 0 0,-1 17 0,5 13 0,-6-40 0,0-1 0,0 0 0,0 0 0,0 0 0,0 1 0,0-1 0,0 0 0,0 0 0,0 0 0,0 0 0,1 0 0,-1 1 0,0-1 0,0 0 0,0 0 0,0 0 0,1 0 0,-1 0 0,0 0 0,0 1 0,0-1 0,0 0 0,1 0 0,-1 0 0,0 0 0,0 0 0,0 0 0,1 0 0,-1 0 0,0 0 0,0 0 0,0 0 0,1 0 0,-1 0 0,0 0 0,0 0 0,0 0 0,0 0 0,1 0 0,-1 0 0,0-1 0,0 1 0,0 0 0,1 0 0,9-10 0,5-12 0,-15 21 0,14-22 0,-8 10 0,0 1 0,2 0 0,-1 0 0,2 1 0,-1 0 0,2 0 0,-1 1 0,22-18 0,-30 28 0,0-1 0,0 1 0,-1-1 0,1 1 0,0-1 0,0 1 0,0-1 0,-1 1 0,1 0 0,0 0 0,0-1 0,0 1 0,0 0 0,0 0 0,0 0 0,0 0 0,0 0 0,-1 0 0,1 0 0,0 1 0,0-1 0,0 0 0,0 0 0,0 1 0,0-1 0,-1 0 0,2 1 0,-1 1 0,1-1 0,-1 0 0,0 1 0,0-1 0,0 1 0,0-1 0,0 1 0,-1-1 0,1 1 0,0 0 0,-1 0 0,1-1 0,0 3 0,3 61 0,-4-59 0,0 61-160,0-67-189,1 0 0,-1 0 0,0 0 0,1 0 1,-1 0-1,0 0 0,1 0 0,-1 0 0,0 0 0,1 0 0,-1 0 1,0 0-1,1 0 0,-1 0 0,0-1 0,0 1 0,1 0 0,-1 0 1,0 0-1,1 0 0,-1 0 0,0-1 0,0 1 0,1 0 0,-1 0 1,0-1-1,0 1 0,1 0 0,-1 0 0,0-1 0,0 1 0,0 0 1,0 0-1,1-1 0,-1 1 0,0 0 0,0-1 0,0 1 0,0 0 1,0-1-1,0 1 0,0-1 0,8-16-14631</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1.199"/>
    </inkml:context>
    <inkml:brush xml:id="br0">
      <inkml:brushProperty name="width" value="0.025" units="cm"/>
      <inkml:brushProperty name="height" value="0.025" units="cm"/>
    </inkml:brush>
  </inkml:definitions>
  <inkml:trace contextRef="#ctx0" brushRef="#br0">0 153 20724,'0'0'9614,"12"1"-8867,-10-1-737,3 1 66,0 0-1,0-1 1,0 1 0,0-1 0,0-1 0,0 1-1,0-1 1,0 1 0,0-1 0,0-1 0,0 1 0,0-1-1,0 0 1,-1 0 0,1 0 0,-1-1 0,1 1-1,-1-1 1,0 0 0,7-7 0,32-42 24,-41 50-101,-1-1 0,1 1 0,-1-1 0,1 1 0,-1-1 0,0 1 0,0-1 0,0 0 0,0 0 0,0 1 1,-1-1-1,1 0 0,-1 0 0,0 0 0,0 0 0,0 0 0,0 1 0,-1-1 0,1 0 0,-2-5 0,1 7 1,0 0 0,1 1 0,-1-1 0,0 0 0,0 1 0,0-1 0,0 1 0,0-1 0,-1 1 0,1 0 0,0-1 0,0 1 0,0 0 0,0 0 0,0-1 0,0 1 0,-1 0 0,1 0 0,0 0 0,0 1 0,0-1 0,0 0 0,0 0 0,0 1 0,-1-1 0,1 0 0,0 1 0,0-1 0,0 1 0,0 0 0,0-1 0,0 1 0,-1 1 0,-34 23 0,27-16 0,0 0 0,0 1 0,1 0 0,0 1 0,1 0 0,0 0 0,1 0 0,0 1 0,1 0 0,0 0 0,1 1 0,0-1 0,1 1 0,-3 25 0,6-36-16,0 0 0,0 0 0,1 0-1,-1 0 1,0 0 0,1 0 0,0 0 0,-1 0 0,1 0-1,0 0 1,0 0 0,0 0 0,0-1 0,0 1 0,0 0 0,1-1-1,-1 1 1,0-1 0,1 1 0,0-1 0,-1 0 0,1 1 0,0-1-1,-1 0 1,1 0 0,0 0 0,0-1 0,0 1 0,0 0-1,0-1 1,0 1 0,0-1 0,0 0 0,0 1 0,0-1 0,0 0-1,0 0 1,5-1 0,2 1-487,0-1 0,0 0 0,1 0 0,-1-1-1,0 0 1,0-1 0,15-6 0,17-15-8423</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1.573"/>
    </inkml:context>
    <inkml:brush xml:id="br0">
      <inkml:brushProperty name="width" value="0.025" units="cm"/>
      <inkml:brushProperty name="height" value="0.025" units="cm"/>
    </inkml:brush>
  </inkml:definitions>
  <inkml:trace contextRef="#ctx0" brushRef="#br0">1 1 9705,'0'0'21845,"8"80"-21525,-4-44-256,1-6 0,-2-5-800,5-8-514,-3-7-1536,0-10-1186,-2-13-9705</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8.096"/>
    </inkml:context>
    <inkml:brush xml:id="br0">
      <inkml:brushProperty name="width" value="0.025" units="cm"/>
      <inkml:brushProperty name="height" value="0.025" units="cm"/>
    </inkml:brush>
  </inkml:definitions>
  <inkml:trace contextRef="#ctx0" brushRef="#br0">41 76 16976,'0'0'5573,"-4"8"-3960,-1 1-1495,1-2 299,-1 0-1,2 0 0,-1 0 1,1 1-1,0-1 0,1 1 0,0 0 1,0 0-1,0 0 0,1 0 0,0 12 1,2-19-403,-1 0 0,1 0-1,0 0 1,0 0 0,0 0 0,0 0 0,0 0 0,0 0 0,0 0 0,0 0 0,0 0 0,0-1-1,0 1 1,1 0 0,-1-1 0,0 1 0,1-1 0,-1 1 0,0-1 0,1 0 0,-1 1 0,0-1-1,1 0 1,-1 0 0,0 0 0,1 0 0,-1 0 0,1-1 0,-1 1 0,0 0 0,3-1 0,46-11 101,-41 7-259,0 0-1,1-1 1,-2 0 0,1 0-1,-1-1 1,12-11 0,-17 14 10,1 0-1,-1 0 1,1 0 0,-1 0 0,0-1 0,-1 1 0,1-1 0,-1 0 0,0 0 0,0 0 0,0 0 0,-1 0 0,0 0 0,1-10 0,-2 15 131,0 0 0,0-1 0,-1 1 0,1 0 0,0 0 0,0 0 0,-1 0 1,1 0-1,0-1 0,-1 1 0,1 0 0,0 0 0,-1 0 0,1 0 0,0 0 0,-1 0 1,1 0-1,0 0 0,-1 0 0,1 0 0,0 0 0,0 0 0,-1 0 0,1 0 0,0 1 1,-1-1-1,1 0 0,0 0 0,-1 0 0,1 0 0,0 0 0,0 1 0,-1-1 0,1 0 1,0 0-1,0 1 0,0-1 0,-1 0 0,1 0 0,0 1 0,0-1 0,-13 10 135,6-2 101,1 1-1,1 0 1,0 0-1,-8 17 1,11-22-138,1 0 1,-1-1-1,1 1 1,0 0-1,0 0 1,0 0-1,1 0 1,-1 0-1,1 0 1,0 0-1,0 0 1,0 0-1,0 0 1,1 0-1,2 7 1,-2-10-64,0 0 0,1 1-1,-1-1 1,1 0 0,0 1 0,-1-1 0,1 0-1,0 0 1,0 0 0,0-1 0,-1 1 0,1 0 0,0-1-1,0 1 1,0-1 0,0 1 0,0-1 0,0 0-1,0 0 1,3 0 0,43-3 202,30-17-384,-65 15 5,0 1 1,0 1-1,1 0 0,0 0 0,-1 1 0,20 1 0,-32 1 201,0 0 0,0 1-1,-1-1 1,1 1 0,0-1-1,-1 1 1,1-1-1,0 1 1,-1-1 0,1 1-1,-1 0 1,1-1 0,-1 1-1,1 0 1,-1 0 0,0-1-1,1 1 1,-1 0-1,0 0 1,1-1 0,-1 1-1,0 0 1,0 0 0,0 0-1,0 0 1,0-1-1,0 1 1,0 0 0,0 0-1,0 0 1,0 1 0,-1 2 1136,3-25-652,7-48-540,-8 69 0,0-1 0,1 0 0,-1 0 0,0 1 0,0-1 0,0 1 0,0-1 0,0 1 0,1-1 0,-1 1 0,0 0 0,0-1 0,1 1 0,-1 0 0,0 0 0,1 0 0,-1 0 0,0 0 0,0 0 0,2 1 0,33 2 0,-33-3 0,23 4 0,0-2 0,1-1 0,49-5 0,-68 3 0,-1 0 0,1 0 0,-1-1 0,0 0 0,1 0 0,-1 0 0,0-1 0,0-1 0,0 1 0,-1-1 0,1 0 0,-1 0 0,0-1 0,0 0 0,-1 0 0,1-1 0,-1 1 0,5-8 0,-9 11 0,1 1 0,-1-1 0,0 0 0,-1 1 0,1-1 0,0 0 0,0 1 0,-1-1 0,1 0 0,-1 0 0,0 1 0,1-1 0,-1 0 0,0 0 0,0 0 0,0-3 0,-1 4 0,1 0 0,0 0 0,-1 1 0,1-1 0,-1 0 0,1 0 0,-1 1 0,0-1 0,1 1 0,-1-1 0,1 0 0,-1 1 0,0-1 0,0 1 0,1-1 0,-1 1 0,0 0 0,0-1 0,0 1 0,1 0 0,-1-1 0,0 1 0,0 0 0,-1 0 0,-2 0 0,1-1 0,-1 2 0,0-1 0,1 0 0,-1 1 0,1-1 0,-1 1 0,1 0 0,-1 0 0,1 1 0,0-1 0,-1 1 0,1-1 0,0 1 0,-4 3 0,-3 4 0,1-1 0,0 2 0,1-1 0,-13 18 0,19-23 0,-1-1 0,1 1 0,0-1 0,0 1 0,1 0 0,-1 0 0,1-1 0,0 1 0,0 0 0,0 1 0,0-1 0,1 0 0,0 0 0,-1 0 0,2 0 0,-1 0 0,0 0 0,2 6 0,-1-8 5,1 0 0,-1 0-1,1 0 1,0 0 0,0 0 0,-1 0 0,1 0 0,0-1-1,0 1 1,1-1 0,-1 0 0,0 1 0,0-1 0,1 0-1,-1 0 1,0 0 0,1-1 0,-1 1 0,1-1 0,-1 1-1,1-1 1,0 0 0,3 0 0,69-1-368,-65 0 135,1 0-1050,1-1 1,-1 0 0,0 0-1,0-1 1,-1-1-1,14-5 1,19-13-7339</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1.916"/>
    </inkml:context>
    <inkml:brush xml:id="br0">
      <inkml:brushProperty name="width" value="0.025" units="cm"/>
      <inkml:brushProperty name="height" value="0.025" units="cm"/>
    </inkml:brush>
  </inkml:definitions>
  <inkml:trace contextRef="#ctx0" brushRef="#br0">1 1 14478,'0'0'8616,"71"32"-19923</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2.278"/>
    </inkml:context>
    <inkml:brush xml:id="br0">
      <inkml:brushProperty name="width" value="0.025" units="cm"/>
      <inkml:brushProperty name="height" value="0.025" units="cm"/>
    </inkml:brush>
  </inkml:definitions>
  <inkml:trace contextRef="#ctx0" brushRef="#br0">76 0 17585,'0'0'10062,"-7"9"-8460,-4 4-1137,0-1-297,1-1 1,0 2 0,1-1-1,-8 16 1,18-27-180,-1-1 0,1 1-1,0 0 1,0-1 0,-1 1 0,1 0 0,0-1 0,0 1 0,0-1-1,0 0 1,0 1 0,0-1 0,0 0 0,0 1 0,0-1-1,0 0 1,0 0 0,0 0 0,0 0 0,0 0 0,0 0 0,0 0-1,0 0 1,0 0 0,0-1 0,0 1 0,2-1 0,36-3-350,-18 0 202,1 0 0,-1 2-1,1 1 1,-1 0 0,41 5 0,-60-4 179,0 0-1,-1 0 1,1 1 0,0-1 0,-1 1 0,1-1 0,-1 1-1,1 0 1,-1-1 0,1 1 0,-1 0 0,1 0 0,-1 0 0,0 0-1,1 0 1,-1 0 0,0 1 0,0-1 0,0 0 0,0 1-1,0-1 1,0 1 0,0-1 0,-1 1 0,1-1 0,0 1-1,-1-1 1,1 1 0,-1 0 0,0-1 0,1 1 0,-1 0 0,0-1-1,0 1 1,0 0 0,0-1 0,-1 1 0,1 0 0,0-1-1,-1 1 1,1 0 0,-1 1 0,-2 3 171,1 0 0,-1 0 1,0 0-1,0 0 0,-1 0 0,0-1 0,0 0 1,0 1-1,-7 5 0,-4 3-53,-1-1 0,0-1 0,-1-1 0,0 0 0,-21 9 0,30-16-760,-1-1 1,1-1-1,-1 1 1,-15 2-1,11-7-4566,4-6-3503</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4.135"/>
    </inkml:context>
    <inkml:brush xml:id="br0">
      <inkml:brushProperty name="width" value="0.025" units="cm"/>
      <inkml:brushProperty name="height" value="0.025" units="cm"/>
    </inkml:brush>
  </inkml:definitions>
  <inkml:trace contextRef="#ctx0" brushRef="#br0">0 122 4484,'4'-29'1648,"-1"-26"5965,-3 22 42,0 28-4424,0 12-914,11 516 2338,-8-488-3913,-2-32-442,0-22-178,-9-65-122,4 60 0,-1-48 0,5 70 0,0 0 0,1 0 0,-1 0 0,1 0 0,-1 0 0,1 0 0,-1 0 0,1 1 0,0-1 0,0 0 0,0 0 0,0 1 0,0-1 0,1 0 0,-1 1 0,0 0 0,1-1 0,-1 1 0,1 0 0,1-2 0,1 0 0,1 1 0,-1 0 0,0 0 0,1 0 0,-1 1 0,1 0 0,-1-1 0,9 0 0,-8 1 0,0 1 0,0-1 0,0 1 0,0 0 0,0 0 0,0 1 0,0 0 0,0-1 0,0 1 0,0 1 0,-1-1 0,1 1 0,0 0 0,-1 0 0,0 0 0,1 1 0,6 5 0,-6-1 0,0 1 0,-1 0 0,0 0 0,0 1 0,-1-1 0,0 1 0,-1 0 0,0-1 0,0 1 0,-1 0 0,0 0 0,0 0 0,-1 0 0,-1 10 0,3 23 0,-2-42 0,0 0 0,0-1 0,0 1 0,0 0 0,0 0 0,0 0 0,1 0 0,-1 0 0,0 0 0,0 0 0,0 0 0,0 0 0,0 0 0,0 0 0,0 0 0,0 0 0,0 0 0,0 0 0,0 0 0,1 0 0,-1 0 0,0 0 0,0 0 0,0 0 0,0 0 0,0 0 0,0 1 0,0-1 0,0 0 0,0 0 0,0 0 0,0 0 0,0 0 0,1 0 0,-1 0 0,0 0 0,0 0 0,0 0 0,4-17 0,3-27 0,-6 33 0,1-13 0,-1-1 0,-2 1 0,0 0 0,-1 0 0,-2 1 0,-6-27 0,11 58 0,0-1 0,0 0 0,1 1 0,0-1 0,5 11 0,-6-16 0,0 0 0,0 1 0,1-1 0,-1 0 0,0 0 0,1 0 0,0 0 0,0 0 0,-1 0 0,1-1 0,0 1 0,0 0 0,1-1 0,-1 0 0,0 1 0,0-1 0,1 0 0,-1 0 0,1 0 0,-1-1 0,1 1 0,-1 0 0,4-1 0,-2 0 0,0-1 0,-1 1 0,1-1 0,0 0 0,-1-1 0,1 1 0,-1-1 0,1 1 0,-1-1 0,0 0 0,0 0 0,1-1 0,-2 1 0,4-4 0,7-6 0,-2-1 0,0 0 0,0-1 0,-1-1 0,14-27 0,-5-17 0,-18 53 0,-2 8 0,-7 31 0,0 6 0,3 0 0,-3 74 0,8-113 0,0 0 0,0 1 0,0-1 0,0 0 0,0 1 0,0-1 0,0 1 0,0-1 0,1 0 0,-1 1 0,0-1 0,0 0 0,0 1 0,0-1 0,1 0 0,-1 0 0,0 1 0,0-1 0,0 0 0,1 1 0,-1-1 0,0 0 0,1 0 0,-1 0 0,0 1 0,0-1 0,1 0 0,-1 0 0,0 0 0,1 0 0,-1 1 0,1-1 0,-1 0 0,0 0 0,1 0 0,-1 0 0,0 0 0,1 0 0,-1 0 0,0 0 0,1 0 0,-1 0 0,1 0 0,-1-1 0,0 1 0,1 0 0,-1 0 0,0 0 0,1 0 0,-1 0 0,0-1 0,0 1 0,1 0 0,0-1 0,19-13 0,-6-3 0,-1-2 0,-1 0 0,0 0 0,-2-1 0,0 0 0,-1-1 0,-1 0 0,-1 0 0,-1-1 0,-1 0 0,-1 0 0,2-28 0,-16 301 0,10-250-4,0 0-1,0 0 1,0-1 0,0 1-1,0 0 1,0-1 0,0 1 0,0 0-1,0-1 1,0 1 0,1 0-1,-1-1 1,0 1 0,0 0-1,1-1 1,-1 1 0,0 0-1,1-1 1,-1 1 0,1-1 0,-1 1-1,1-1 1,-1 1 0,1-1-1,-1 1 1,1-1 0,-1 1-1,1-1 1,-1 0 0,1 1-1,0-1 1,-1 0 0,1 1 0,1-1-1,0 0-39,0 0 0,1 0 0,-1-1 0,0 1 1,1-1-1,-1 1 0,0-1 0,0 0 0,0 0 0,0 0 0,2-1 0,5-4-482,0 1-1,-1-1 1,1-1 0,7-8-1,-2-2-4985,-5 5-1153,-3-2-4273</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4.492"/>
    </inkml:context>
    <inkml:brush xml:id="br0">
      <inkml:brushProperty name="width" value="0.025" units="cm"/>
      <inkml:brushProperty name="height" value="0.025" units="cm"/>
    </inkml:brush>
  </inkml:definitions>
  <inkml:trace contextRef="#ctx0" brushRef="#br0">45 194 18866,'0'0'11114,"9"2"-9838,30 6-288,-36-8-973,-1 0 0,1 0-1,0 0 1,0 0 0,-1-1 0,1 1 0,0-1 0,0 0 0,-1 0-1,1 0 1,-1 0 0,1 0 0,-1 0 0,1-1 0,-1 1 0,0-1-1,1 0 1,-1 1 0,0-1 0,0 0 0,-1 0 0,1-1 0,0 1-1,-1 0 1,1 0 0,-1-1 0,0 1 0,1-1 0,0-4 0,2-2-4,0-1 0,-1 0 0,0-1 0,-1 1 0,0 0 0,0-12 0,-1 18-11,-1 0 0,0 1 0,0-1 0,-1 0 0,1 0 0,-1 0 0,1 0 0,-1 0 0,-1 1 0,1-1 0,0 0 0,-1 1 0,-4-7 0,5 8 0,0 1 0,-1-1 0,0 1 0,1 0 0,-1 0 0,0 0 0,1 0 0,-1 0 0,0 0 0,0 0 0,0 0 0,0 1 0,0-1 0,0 1 0,0-1 0,0 1 0,0 0 0,0 0 0,0 0 0,0 0 0,0 0 0,0 0 0,0 1 0,0-1 0,0 1 0,0-1 0,0 1 0,-3 1 0,0 1 0,0 0 0,0 0 0,0 1 0,0-1 0,0 1 0,1 0 0,-1 1 0,1-1 0,0 1 0,0 0 0,1-1 0,0 2 0,0-1 0,-5 10 0,1 2 0,0-1 0,1 1 0,-7 31 0,11-39 0,0 0 0,1 0 0,0 1 0,0-1 0,1 0 0,0 0 0,2 15 0,-1-22 0,0 1 0,0 0 0,0-1 0,0 1 0,0-1 0,0 0 0,1 1 0,-1-1 0,1 0 0,0 0 0,-1 0 0,1 0 0,0 0 0,0 0 0,0-1 0,0 1 0,1-1 0,-1 1 0,0-1 0,1 0 0,-1 0 0,1 0 0,-1 0 0,1 0 0,0 0 0,-1-1 0,1 0 0,5 1 0,5 0-391,-1 0 0,1-1 1,0 0-1,0-1 0,19-5 0,-18 3-1194,-1-1 0,0 0-1,-1-2 1,1 1 0,12-8-1,17-14-17050</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6.767"/>
    </inkml:context>
    <inkml:brush xml:id="br0">
      <inkml:brushProperty name="width" value="0.025" units="cm"/>
      <inkml:brushProperty name="height" value="0.025" units="cm"/>
    </inkml:brush>
  </inkml:definitions>
  <inkml:trace contextRef="#ctx0" brushRef="#br0">30 718 6534,'0'0'9508,"-4"8"-6166,-13 22-1883,8-15 426,13-25 2079,27-58-3600,-4-2-1,-2-1 1,-4-1-1,-3-1 1,-3 0 0,-3-2-1,-3 1 1,-2-111-1,19 607 1123,29 31-169,-53-432-1317,-2-13 0,1 0 0,0 0 0,0 0 0,1 0 0,0 0 0,1 0 0,0-1 0,4 10 0,-7-17 0,0 0 1,0 1-1,0-1 1,0 0-1,0 0 0,0 1 1,1-1-1,-1 0 1,0 1-1,0-1 0,0 0 1,1 0-1,-1 1 1,0-1-1,0 0 0,0 0 1,1 1-1,-1-1 1,0 0-1,1 0 0,-1 0 1,0 0-1,0 0 1,1 1-1,-1-1 0,0 0 1,1 0-1,-1 0 1,0 0-1,1 0 0,-1 0 1,0 0-1,1 0 1,-1 0-1,0 0 0,1 0 1,-1 0-1,0 0 1,1 0-1,-1 0 0,0-1 1,7-14 15,-4-22-182,-3 17-796,-1-1 0,-1 1 0,-1 0 0,0-1 0,-2 1 0,0 1 0,-2-1 0,0 1 0,-1 0 0,-1 1 0,-22-35 0,21 39 854,0 0 1,-1 2 0,-1-1 0,0 1-1,-17-12 1,26 21 330,0 1 1,1 0-1,-1 0 0,0 0 1,0 1-1,0-1 0,0 1 1,0-1-1,-1 1 0,1 0 1,-6-1-1,8 2 599,35 10-176,-25-8-701,0-1 0,0 1 1,1-2-1,-1 0 0,0 0 0,1 0 1,13-3-1,-18 1-620,1 1-1,0-1 1,-1 0 0,1 0 0,-1-1-1,1 1 1,8-7 0,14-15-6836</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7.201"/>
    </inkml:context>
    <inkml:brush xml:id="br0">
      <inkml:brushProperty name="width" value="0.025" units="cm"/>
      <inkml:brushProperty name="height" value="0.025" units="cm"/>
    </inkml:brush>
  </inkml:definitions>
  <inkml:trace contextRef="#ctx0" brushRef="#br0">92 169 21396,'0'0'2370,"-9"5"-378,3-3-1800,1 1 1,0 0-1,0 0 0,0 1 1,0-1-1,1 1 1,-1 0-1,1 0 0,0 1 1,0-1-1,0 1 1,1 0-1,0 0 0,0 0 1,0 0-1,1 1 1,-1-1-1,1 1 0,0 0 1,1-1-1,-1 1 1,1 0-1,0 9 0,1-15-192,0 1-1,0 0 1,-1-1-1,1 1 1,0 0-1,0-1 1,0 1-1,1 0 0,-1 0 1,0-1-1,0 1 1,0 0-1,0-1 1,1 1-1,-1 0 1,0-1-1,1 1 0,-1 0 1,0-1-1,1 1 1,-1-1-1,1 1 1,-1-1-1,1 1 0,-1-1 1,1 1-1,-1-1 1,2 1-1,19-3 227,35-30 475,-37 20-464,-6 5-134,0 1 0,1 0 1,0 1-1,0 1 0,0 0 0,17-2 0,-28 6-89,-1-1-1,1 1 0,0 0 1,0-1-1,-1 1 0,1 1 1,0-1-1,0 0 1,0 1-1,-1-1 0,1 1 1,0 0-1,-1 0 1,1 0-1,0 0 0,-1 0 1,1 0-1,-1 1 0,0-1 1,1 1-1,-1 0 1,0 0-1,0 0 0,0 0 1,0 0-1,-1 0 0,1 0 1,-1 1-1,1-1 1,-1 1-1,0-1 0,1 1 1,-1-1-1,-1 1 0,1 0 1,0-1-1,-1 1 1,1 4-1,-2 36-13,1-43 0,0 0 0,0 0 0,0 0 0,1 0 0,-1 1 0,0-1 0,0 0 0,0 0 0,0 0 0,0 0 0,0 0 0,0 0 0,0 1 0,0-1 0,0 0 0,0 0 0,-1 0 0,1 0 0,0 0 0,0 1 0,0-1 0,0 0 0,0 0 0,0 0 0,0 0 0,0 0 0,0 0 0,0 0 0,0 0 0,0 1 0,-1-1 0,1 0 0,0 0 0,0 0 0,0 0 0,0 0 0,0 0 0,0 0 0,0 0 0,-1 0 0,1 0 0,0 0 0,0 0 0,0 0 0,0 0 0,0 0 0,-1 0 0,1 0 0,0 0 0,0 0 0,0 0 0,0 0 0,0 0 0,0 0 0,-1 0 0,1 0 0,0 0 0,0 0 0,0 0 0,0 0 0,0 0 0,0 0 0,-1-1 0,-6-21 0,-15-74 0,8 39 0,-11-84 0,25 140 0,1 0 0,-1 1 0,0-1 0,0 0 0,0 1 0,1-1 0,-1 0 0,0 1 0,0-1 0,1 0 0,-1 1 0,1-1 0,-1 1 0,0-1 0,1 1 0,-1-1 0,1 1 0,-1-1 0,1 1 0,0-1 0,-1 1 0,1 0 0,-1-1 0,1 1 0,0 0 0,-1 0 0,1-1 0,0 1 0,-1 0 0,1 0 0,0 0 0,-1 0 0,1 0 0,0 0 0,-1 0 0,1 0 0,0 0 0,0 0 0,-1 0 0,1 0 0,0 1 0,39 6 0,-31-5 0,45 4-2691,1-8-4964,-19-5-4580</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8.853"/>
    </inkml:context>
    <inkml:brush xml:id="br0">
      <inkml:brushProperty name="width" value="0.025" units="cm"/>
      <inkml:brushProperty name="height" value="0.025" units="cm"/>
    </inkml:brush>
  </inkml:definitions>
  <inkml:trace contextRef="#ctx0" brushRef="#br0">0 91 10826,'0'0'9406,"9"-6"-8562,28-18 133,-37 23-907,1 1 1,-1 0-1,0-1 1,1 1-1,-1 0 1,1 0-1,-1-1 1,0 1-1,1 0 1,-1 0-1,1-1 1,-1 1-1,1 0 1,-1 0-1,1 0 1,-1 0-1,0 0 1,1 0-1,-1 0 0,1 0 1,-1 0-1,1 0 1,-1 0-1,1 0 1,-1 0-1,1 0 1,-1 0-1,1 0 1,-1 0-1,1 1 1,-1-1-1,0 0 1,1 0-1,-1 1 1,1-1-1,-1 0 1,0 1-1,1-1 1,-1 0-1,0 1 1,1 0-1,2 17 1945,-3-14-1465,3 44 560,-4 55 0,2 38 932,0-124-1909,1 0-1,1-1 0,0 1 1,1-1-1,1 0 1,8 17-1,-13-32-132,0 0 0,0 0 0,1 0 0,-1 1 0,0-1 0,1 0 0,-1 0 0,1 0 0,-1 0 0,1 0 0,0 0 0,0 0 0,-1 0 0,1 0 0,0 0 0,0-1 0,0 1 0,0 0 0,0 0 0,0-1 0,0 1 0,0-1 0,0 1 0,0-1 0,0 1 0,0-1 0,0 0 0,1 1 0,-1-1 0,0 0 0,0 0 0,0 0 0,1 0 0,-1 0 0,0 0 0,0 0 0,0 0 0,2-1 0,0-1 0,-1 1 0,0-1 0,0 0 0,0 0 0,0 0 0,0 0 0,0-1 0,-1 1 0,1 0 0,-1-1 0,1 1 0,-1-1 0,0 1 0,2-6 0,3-17 0,0-1 0,-2 1 0,0-1 0,-2 0 0,-1 0 0,-1 0 0,-1 0 0,-10-51 0,4 60 0,3 36 0,3 35 0,1-49 0,0 0 0,1-1 0,-1 1 0,1-1 0,0 1 0,1-1 0,-1 1 0,1-1 0,0 0 0,0 1 0,0-1 0,1 0 0,-1-1 0,1 1 0,0 0 0,0-1 0,0 1 0,0-1 0,1 0 0,7 5 0,-9-7 0,1 1 0,0-1 0,0 0 0,0 0 0,0-1 0,0 1 0,0 0 0,0-1 0,1 0 0,-1 0 0,0 0 0,0 0 0,0 0 0,0 0 0,0-1 0,0 0 0,0 0 0,0 0 0,0 0 0,0 0 0,0 0 0,0-1 0,-1 1 0,1-1 0,0 0 0,-1 0 0,0 0 0,1 0 0,-1 0 0,0 0 0,4-6 0,6-8 0,-1-1 0,0 0 0,-2-1 0,0 0 0,0 0 0,-2-1 0,0 0 0,-1-1 0,-2 1 0,0-1 0,0 0 0,-2 0 0,0-38 0,-2 56 0,0 1 0,0-1 0,0 0 0,0 0 0,0 1 0,-1-1 0,1 0 0,0 1 0,-1-1 0,1 0 0,-1 1 0,0-1 0,1 1 0,-1-1 0,0 1 0,-1-2 0,1 2 0,0 1 0,1-1 0,-1 1 0,0 0 0,1-1 0,-1 1 0,0 0 0,1 0 0,-1 0 0,0-1 0,0 1 0,1 0 0,-1 0 0,0 0 0,0 0 0,1 0 0,-1 0 0,0 0 0,0 1 0,1-1 0,-1 0 0,0 0 0,0 1 0,0-1 0,-4 3 0,1 0 0,0-1 0,0 1 0,0 0 0,0 1 0,1-1 0,0 1 0,-1 0 0,-3 6 0,-3 6 0,1 1 0,0 0 0,2 0 0,0 1 0,1 0 0,0 0 0,2 0 0,0 1 0,1 0 0,-1 35 0,4-50 0,0 0 0,0-1 0,0 1 0,1-1 0,-1 1 0,1 0 0,0-1 0,0 1 0,0-1 0,0 0 0,1 1 0,-1-1 0,1 0 0,0 0 0,0 0 0,0 0 0,0 0 0,0 0 0,1-1 0,-1 1 0,1-1 0,0 0 0,0 1 0,0-1 0,0 0 0,0-1 0,0 1 0,1-1 0,-1 1 0,0-1 0,1 0 0,-1 0 0,1 0 0,-1-1 0,1 1 0,-1-1 0,1 0 0,4 0 0,7 0 0,-1-1 0,1 0 0,0-1 0,-1-1 0,0 0 0,0-1 0,0-1 0,19-8 0,-12 3 0,0 0 0,-1-2 0,23-16 0,-38 25 0,-1-1 0,1 1 0,-1-1 0,0 0 0,-1 0 0,1 0 0,-1-1 0,1 1 0,-1-1 0,-1 0 0,1 0 0,-1 0 0,0 0 0,0 0 0,0-1 0,-1 1 0,0 0 0,0-1 0,1-6 0,-2 11 0,-1 0 0,1 1 0,0-1 0,-1 1 0,1-1 0,0 0 0,-1 1 0,1-1 0,0 1 0,-1-1 0,1 1 0,-1-1 0,1 1 0,-1 0 0,1-1 0,-1 1 0,1 0 0,-1-1 0,0 1 0,1 0 0,-1 0 0,0-1 0,1 1 0,-1 0 0,1 0 0,-1 0 0,0 0 0,1 0 0,-1 0 0,0 0 0,1 0 0,-1 0 0,0 0 0,1 0 0,-1 0 0,0 0 0,1 1 0,-2-1 0,-27 10 0,25-7 0,0 0 0,1 0 0,-1 0 0,1 1 0,-1-1 0,1 1 0,0 0 0,0 0 0,1 0 0,-1 0 0,1 0 0,0 1 0,0-1 0,0 1 0,1-1 0,0 1 0,0 0 0,0 0 0,0-1 0,1 1 0,0 0 0,0 5 0,0-6 0,1 0 0,0 0 0,0 0 0,0 0 0,0 0 0,1 0 0,-1-1 0,1 1 0,0 0 0,0-1 0,1 0 0,-1 1 0,1-1 0,-1 0 0,1 0 0,0 0 0,0-1 0,0 1 0,1-1 0,-1 0 0,1 0 0,-1 0 0,1 0 0,-1 0 0,1-1 0,5 2 0,26 3-1297,0-5-5189</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39.928"/>
    </inkml:context>
    <inkml:brush xml:id="br0">
      <inkml:brushProperty name="width" value="0.025" units="cm"/>
      <inkml:brushProperty name="height" value="0.025" units="cm"/>
    </inkml:brush>
  </inkml:definitions>
  <inkml:trace contextRef="#ctx0" brushRef="#br0">99 104 19410,'0'-2'229,"0"1"0,0-1 0,-1 1 0,1-1 0,0 1 0,-1 0 0,0-1 0,1 1 0,-1 0 0,0-1 0,1 1 0,-1 0 0,0 0 0,0 0 0,0 0 0,0 0 0,0 0 0,-1 0 0,1 0 0,0 0 0,0 0 0,-1 0 0,1 1 0,0-1 0,-1 1 0,1-1 0,-1 1 0,1-1 0,0 1 0,-1 0 0,1 0 0,-1-1 0,1 1 0,-1 0 0,1 1 0,-1-1 0,-1 0 0,1 1-139,-1 0 0,1 0 0,-1 0-1,1 0 1,0 1 0,0-1-1,0 1 1,-1-1 0,1 1 0,1 0-1,-1 0 1,0 0 0,0 0-1,1 0 1,-1 0 0,1 0 0,-1 0-1,1 1 1,0-1 0,-1 5-1,-3 8-65,1 1 0,1 1 0,1-1-1,0 0 1,1 1 0,0-1-1,2 1 1,2 19 0,-3-34-15,0-1-1,0 0 1,0 0 0,1 0-1,-1 1 1,0-1 0,0 0-1,1 0 1,-1 0 0,1 0 0,-1 0-1,1 0 1,0 0 0,-1 0-1,1 0 1,0 0 0,0 0-1,0 0 1,-1 0 0,1-1 0,0 1-1,0 0 1,0-1 0,0 1-1,0-1 1,0 1 0,1-1-1,-1 1 1,0-1 0,0 0 0,0 1-1,0-1 1,1 0 0,-1 0-1,0 0 1,0 0 0,0 0-1,1 0 1,-1 0 0,0 0-1,0-1 1,0 1 0,0 0 0,0-1-1,2 0 1,1-1 65,1 0-1,-1 0 1,1-1 0,-1 0-1,0 0 1,0 0 0,0 0 0,-1-1-1,5-5 1,11-21 113,-1-1 0,-2-1 0,13-34-1,-32 148-264,2 46 354,1-127-271,0 0 0,0 0 0,0 0-1,0 0 1,0 0 0,0 0 0,0 0 0,0 0 0,0 0 0,1 0 0,-1 0 0,0 0-1,1-1 1,-1 1 0,1 0 0,-1 0 0,1 0 0,-1 0 0,1-1 0,0 1 0,-1 0-1,1-1 1,0 1 0,-1 0 0,1-1 0,0 1 0,0-1 0,1 1 0,0-1 5,-1 0 0,1 0 1,0 0-1,-1 0 1,1 0-1,0-1 0,-1 1 1,1-1-1,0 1 1,-1-1-1,1 0 0,-1 1 1,1-1-1,1-2 1,45-39 166,-3-8-177,-21 21 0,39-34 0,-41 55 0,-22 8 0,1 0 0,-1 0 0,0 0 0,1 1 0,-1-1 0,0 0 0,1 0 0,-1 0 0,1 0 0,-1 0 0,0 0 0,1 1 0,-1-1 0,0 0 0,1 0 0,-1 1 0,0-1 0,1 0 0,-1 0 0,0 1 0,0-1 0,1 0 0,-1 1 0,0-1 0,0 0 0,0 1 0,1-1 0,-1 0 0,0 1 0,0-1 0,0 1 0,0-1 0,0 0 0,0 1 0,0-1 0,0 1 0,0-1 0,0 0 0,0 1 0,0-1 0,0 1 0,0-1 0,0 0 0,0 1 0,-1-1 0,1 0 0,0 1 0,0-1 0,0 1 0,-1-1 0,1 0 0,0 0 0,0 1 0,-1-1 0,1 0 0,0 1 0,0-1 0,-1 0 0,1 0 0,-1 1 0,-1-2 0,0 0 0,0 1 0,0-1 0,0 0 0,0-1 0,1 1 0,-1 0 0,0 0 0,1-1 0,-1 1 0,1-1 0,0 1 0,-3-4 0,-9-11 0,0 3 0,1-2 0,0 0 0,1 0 0,1-1 0,-8-17 0,18 32 1,-1 1 0,1-1 1,0 0-1,0 1 0,0-1 0,0 1 0,0-1 0,0 0 1,0 1-1,1-1 0,-1 1 0,0-1 0,0 0 1,0 1-1,1-1 0,-1 1 0,0-1 0,0 1 0,1-1 1,-1 1-1,1-1 0,-1 1 0,0-1 0,1 1 1,-1-1-1,1 1 0,-1 0 0,1-1 0,-1 1 1,1 0-1,-1-1 0,1 1 0,0 0 0,-1 0 0,1 0 1,-1 0-1,1-1 0,0 1 0,-1 0 0,1 0 1,-1 0-1,1 0 0,0 0 0,-1 0 0,1 0 0,0 1 1,42-1-508,-30 1-122,60-2-9814,-35-2 1078</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1.046"/>
    </inkml:context>
    <inkml:brush xml:id="br0">
      <inkml:brushProperty name="width" value="0.025" units="cm"/>
      <inkml:brushProperty name="height" value="0.025" units="cm"/>
    </inkml:brush>
  </inkml:definitions>
  <inkml:trace contextRef="#ctx0" brushRef="#br0">62 146 17553,'0'0'5616,"-9"12"-3817,-28 38-422,35-47-1222,0 0 0,1 0 0,-1 0 1,0 1-1,1-1 0,0 1 0,0-1 0,0 1 1,0-1-1,0 1 0,1 0 0,0 0 0,0-1 0,0 1 1,0 0-1,1 5 0,0-3-17,-1-6-136,0 1 1,0-1-1,0 0 0,0 0 0,1 0 1,-1 0-1,0 1 0,0-1 1,0 0-1,1 0 0,-1 0 1,0 0-1,0 1 0,0-1 1,1 0-1,-1 0 0,0 0 1,0 0-1,1 0 0,-1 0 0,0 0 1,0 0-1,1 0 0,-1 0 1,0 0-1,0 0 0,0 0 1,1 0-1,-1 0 0,0 0 1,0 0-1,1 0 0,-1 0 1,0 0-1,0 0 0,1-1 1,-1 1-1,0 0 0,0 0 0,0 0 1,1 0-1,-1 0 0,0-1 1,0 1-1,0 0 0,0 0 1,1 0-1,-1-1 0,10-7 104,34-72 49,-44 79-168,0 1 1,0 0 0,0 0 0,0 0-1,1-1 1,-1 1 0,0 0 0,0 0-1,0 0 1,0-1 0,0 1 0,1 0-1,-1 0 1,0 0 0,0 0 0,0-1-1,1 1 1,-1 0 0,0 0 0,0 0-1,1 0 1,-1 0 0,0 0 0,0 0 0,1 0-1,-1 0 1,0 0 0,0 0 0,1 0-1,-1 0 1,0 0 0,0 0 0,1 0-1,-1 0 1,0 0 0,0 0 0,1 0-1,-1 0 1,0 0 0,1 1 0,5 11-208,2 22 182,-8-30 34,39 174 1891,66 188 0,-101-353-1866,0-4 5,-1 0 1,0 1 0,-1-1 0,0 0 0,0 1 0,-1-1-1,0 1 1,-1 17 0,0-27-27,-1 0 0,1 0 0,0 1 0,0-1 0,-1 0 0,1 0 0,0 1 0,-1-1 0,1 0 0,0 0 0,-1 0 0,1 0 0,0 0 0,-1 0 0,1 1 0,0-1 0,-1 0 0,1 0 0,0 0 0,-1 0 0,1 0 0,0 0 0,-1 0 0,1-1 0,0 1 0,-1 0 0,1 0 0,0 0 0,-1 0 0,1 0 0,0 0 0,-1-1 0,1 1 0,0 0 0,0 0 0,-1 0 0,1-1 0,0 1 0,0 0 0,-1 0 0,1-1 0,0 1 0,0 0 0,0-1 0,-1 1 0,-13-14 0,4-2 0,1 1 0,0-1 0,1-1 0,1 0 0,1 0 0,1 0 0,0 0 0,1-1 0,-2-20 0,0-21 0,2-87 0,6 100-21,2 0-1,2 0 1,2 1 0,3 0-1,1 0 1,24-59 0,-37 115-48,1 0 1,0-1-1,2 22 1,0-5 107,-1-9 13,0 0 0,1 0 0,8 32 0,-9-46-40,1 0 0,-1 1 0,1-2 1,0 1-1,0 0 0,0 0 0,1 0 1,-1-1-1,7 7 0,-8-9-10,1 0 1,-1 1-1,1-1 1,0 0-1,0 0 1,0 0-1,0 0 1,0-1-1,0 1 1,0 0-1,0-1 0,0 1 1,0-1-1,0 0 1,0 0-1,0 0 1,0 0-1,1 0 1,-1 0-1,0-1 1,3 0-1,-1-1-2,0 0 0,1 0 0,-1 0 0,0-1 0,-1 1 0,1-1 0,0 0 0,-1 0 0,1-1 0,-1 1 0,0-1 0,0 0 0,-1 1 0,1-1 0,3-8 0,28-67 0,7-76 0,-41 167 0,-1-3 0,1 0 0,0 0 0,0 0 0,1 0 0,0 0 0,0 0 0,1 0 0,1 0 0,-1-1 0,8 17 0,-9-24 0,0 0 0,0 0 0,0 0 0,0-1 0,0 1 0,0 0 0,0 0 0,0 0 0,0-1 0,1 1 0,-1-1 0,0 1 0,0-1 0,1 1 0,-1-1 0,0 0 0,1 1 0,-1-1 0,0 0 0,1 0 0,-1 0 0,0 0 0,1 0 0,-1-1 0,0 1 0,1 0 0,-1 0 0,0-1 0,1 1 0,-1-1 0,0 1 0,0-1 0,0 0 0,1 0 0,-1 1 0,1-3 0,39-35 0,-38 34 0,31-37 0,-22 24 0,1 1 0,0 1 0,2 0 0,0 1 0,20-15 0,-33 27 0,-1 1 0,1 0 0,0 0 0,-1 0 0,1 0 0,0 1 0,-1-1 0,1 0 0,0 1 0,0-1 0,0 1 0,0-1 0,0 1 0,0 0 0,-1 0 0,1 0 0,0 0 0,0 0 0,3 1 0,-3 0 0,-1 0 0,0 0 0,1 0 0,-1 0 0,0 0 0,0 0 0,0 0 0,1 0 0,-1 1 0,0-1 0,-1 0 0,1 1 0,0-1 0,0 1 0,-1-1 0,1 1 0,0-1 0,0 3 0,1 9 0,0 0 0,0 0 0,-1 0 0,-2 21 0,1-16 0,0-16 0,0 0 0,0-1 0,0 1 0,0 0 0,0 0 0,1-1 0,-1 1 0,0 0 0,1-1 0,-1 1 0,1-1 0,0 1 0,-1 0 0,1-1 0,1 2 0,-1-2 0,-1-1 0,1 0 0,-1 0 0,1 0 0,-1 1 0,1-1 0,0 0 0,-1 0 0,1 0 0,-1 0 0,1 0 0,-1 0 0,1 0 0,-1 0 0,1-1 0,0 1 0,-1 0 0,1 0 0,-1 0 0,1-1 0,-1 1 0,1 0 0,-1 0 0,1-1 0,-1 1 0,0 0 0,1-1 0,-1 1 0,1-1 0,-1 1 0,40-51 0,-26 31 0,-9 13 0,42-43 0,-45 48 0,0 0 0,0 0 0,0 0 0,0 0 0,0 1 0,1-1 0,-1 1 0,1 0 0,-1 0 0,1 0 0,-1 0 0,1 0 0,-1 0 0,1 1 0,0-1 0,0 1 0,-1-1 0,1 1 0,0 0 0,-1 0 0,4 1 0,-4 0 0,-1 1 0,1-1 0,-1 0 0,0 1 0,1-1 0,-1 1 0,0-1 0,0 1 0,0 0 0,0-1 0,-1 1 0,1 0 0,0 0 0,-1 0 0,1 0 0,-1-1 0,1 1 0,-1 0 0,0 0 0,0 0 0,0 4 0,-1-5 0,1 1 0,0-1 0,0 1 0,0-1 0,0 1 0,1 0 0,-1-1 0,0 1 0,0-1 0,1 1 0,-1-1 0,1 1 0,0-1 0,-1 0 0,1 1 0,0-1 0,0 0 0,0 1 0,0-1 0,0 0 0,0 0 0,0 0 0,0 0 0,0 0 0,2 1 0,0-2 0,0-1 0,0 0 0,-1 0 0,1-1 0,-1 1 0,1-1 0,-1 1 0,0-1 0,1 0 0,-1 0 0,0 1 0,0-2 0,0 1 0,-1 0 0,1 0 0,0-1 0,-1 1 0,2-4 0,11-11 0,-12 14 0,0 1 0,1-1 0,-1 1 0,1 0 0,0 0 0,0 0 0,0 0 0,0 1 0,0-1 0,0 1 0,0 0 0,7-2 0,-9 3 0,-1 0 0,1 0 0,0 0 0,0 0 0,-1 0 0,1 0 0,0 1 0,0-1 0,-1 0 0,1 0 0,0 1 0,-1-1 0,1 0 0,0 1 0,-1-1 0,1 1 0,-1-1 0,1 1 0,-1-1 0,1 1 0,-1-1 0,1 2 0,7 26 0,-8-24-266,3 27-5319,-3-30 5267,-1-1 1,1 1 0,0 0 0,0-1 0,0 1 0,0 0-1,0 0 1,0-1 0,0 1 0,1 0 0,-1-1 0,0 1 0,0 0-1,0-1 1,1 1 0,-1 0 0,0-1 0,1 1 0,-1-1-1,1 1 1,-1-1 0,0 1 0,1-1 0,-1 1 0,1-1 0,-1 1-1,1-1 1,0 1 0</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1.951"/>
    </inkml:context>
    <inkml:brush xml:id="br0">
      <inkml:brushProperty name="width" value="0.025" units="cm"/>
      <inkml:brushProperty name="height" value="0.025" units="cm"/>
    </inkml:brush>
  </inkml:definitions>
  <inkml:trace contextRef="#ctx0" brushRef="#br0">13 454 20019,'1'2'212,"1"0"1,0 0-1,-1 0 1,1-1-1,0 1 1,0 0-1,1-1 1,-1 0-1,0 1 1,0-1-1,1 0 1,-1 0-1,0 0 0,1 0 1,-1-1-1,1 1 1,-1-1-1,1 0 1,-1 1-1,1-1 1,-1 0-1,1 0 1,0-1-1,-1 1 1,1 0-1,-1-1 1,1 0-1,-1 1 1,0-1-1,1 0 0,-1 0 1,0-1-1,1 1 1,-1 0-1,0-1 1,0 1-1,0-1 1,0 0-1,0 0 1,-1 1-1,1-1 1,-1 0-1,1-1 1,-1 1-1,1 0 0,-1 0 1,0-1-1,0 1 1,0 0-1,-1-1 1,1 1-1,0-1 1,-1 1-1,0-1 1,1 1-1,-1-1 1,0 1-1,0-1 1,-1-2-1,1 4-212,-1 0 0,1 1 0,0-1 0,0 0 0,-1 1 0,1-1 0,-1 1 0,1-1 0,-1 0 0,1 1 0,-1-1 0,1 1 0,-1-1 0,1 1 0,-1-1 0,0 1 0,1 0 0,-1-1 0,0 1 0,1 0 0,-1 0 0,0-1 0,1 1 0,-1 0 0,0 0 0,0 0 0,1 0 0,-1 0 0,0 0 0,0 0 0,1 0 0,-1 0 0,-1 0 0,-26 8 0,21 0 0,0 0 0,1 0 0,0 1 0,0 0 0,1 0 0,0 0 0,0 0 0,1 1 0,0 0 0,1 0 0,0 0 0,1 0 0,0 1 0,0-1 0,1 0 0,1 21 0,0-30 0,1 0 0,-1 0 0,1 0 0,-1-1 0,1 1 0,-1 0 0,1 0 0,0-1 0,-1 1 0,1 0 0,0-1 0,0 1 0,-1-1 0,1 1 0,0-1 0,0 1 0,0-1 0,0 0 0,-1 1 0,1-1 0,0 0 0,0 0 0,0 1 0,0-1 0,0 0 0,0 0 0,0 0 0,0 0 0,0 0 0,0 0 0,0-1 0,0 1 0,0 0 0,0 0 0,-1-1 0,2 0 0,37-12 0,-19-2 0,-1 0 0,0-1 0,-1-1 0,20-25 0,-22 23 0,1 1 0,1 1 0,0 1 0,28-19 0,-45 33 0,1 1 0,-1 0 0,1 1 0,0-1 0,-1 0 0,1 0 0,0 1 0,-1-1 0,1 1 0,0-1 0,0 1 0,-1 0 0,1-1 0,0 1 0,0 0 0,0 0 0,2 1 0,-3-1 0,0 1 0,0-1 0,0 1 0,0 0 0,0-1 0,0 1 0,0 0 0,0 0 0,-1 0 0,1-1 0,0 1 0,0 0 0,-1 0 0,1 0 0,-1 0 0,1 0 0,-1 0 0,1 0 0,-1 1 0,1 0 0,0 9 0,1-1 0,-2 1 0,1-1 0,-3 21 0,1-8 0,1-14 0,2 28 0,5-29 0,10-17 0,-4-6 0,1-1 0,-2-1 0,18-30 0,-19 30 0,-1 0 0,2 1 0,26-29 0,-38 45 0,1 0 0,-1 1 0,1-1 0,-1 0 0,0 1 0,1-1 0,-1 0 0,1 1 0,-1-1 0,0 0 0,0 1 0,1-1 0,-1 1 0,0-1 0,0 1 0,1-1 0,-1 0 0,0 1 0,0-1 0,0 1 0,0-1 0,0 1 0,0-1 0,0 1 0,0-1 0,0 1 0,0-1 0,0 1 0,0-1 0,0 1 0,0-1 0,-1 2 0,3 34 0,-1-16 0,-1-19 0,0 0 0,0 0 0,0 0 0,0 0 0,0 0 0,0 0 0,0 0 0,1 0 0,-1 0 0,0 0 0,0 0 0,1 0 0,-1 0 0,1 0 0,-1 0 0,1 0 0,-1 0 0,1 0 0,-1 0 0,1-1 0,0 1 0,0 0 0,-1 0 0,1-1 0,0 1 0,0 0 0,0-1 0,0 1 0,0-1 0,-1 1 0,1-1 0,0 0 0,0 1 0,0-1 0,0 0 0,0 0 0,1 0 0,-1 0 0,0 0 0,0 0 0,0 0 0,0 0 0,0 0 0,0 0 0,0 0 0,0-1 0,0 1 0,1-1 0,2-1 0,0 0 0,-1 0 0,1-1 0,-1 1 0,1-1 0,-1 0 0,0 0 0,0 0 0,-1 0 0,5-6 0,15-27 0,-2-1 0,-1-2 0,-2 1 0,-2-2 0,-1 0 0,-2-1 0,-2-1 0,5-42 0,-18 142 0,7 87 0,-2-132 0,0-1 0,0 1 0,1-1 0,1 0 0,0 0 0,1 0 0,0-1 0,0 1 0,1-1 0,1 0 0,0-1 0,1 0 0,0 0 0,0 0 0,1-1 0,0-1 0,1 1 0,-1-1 0,2-1 0,19 11 0,-40-25 0,0 0 0,1 0 0,-1-2 0,-14-17 0,-1 0 0,-144-121 0,169 147 0,-1-1 0,0 0 0,0 1 0,0-1 0,1 0 0,-1 0 0,1 1 0,-1-1 0,0 0 0,1 0 0,-1 0 0,1 0 0,0 0 0,-1 0 0,1 0 0,0 0 0,0 0 0,-1 0 0,1 0 0,0 0 0,0 0 0,0 0 0,0 0 0,0 0 0,1-2 0,0 2 0,0-1 0,0 0 0,0 1 0,0-1 0,0 1 0,0 0 0,1-1 0,-1 1 0,0 0 0,1 0 0,-1 0 0,1 0 0,2-2 0,10-3 0,-1 0 0,1 1 0,17-4 0,-11 4 0,30-16-1204,-16 5-2439,6-5-4963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8.470"/>
    </inkml:context>
    <inkml:brush xml:id="br0">
      <inkml:brushProperty name="width" value="0.025" units="cm"/>
      <inkml:brushProperty name="height" value="0.025" units="cm"/>
    </inkml:brush>
  </inkml:definitions>
  <inkml:trace contextRef="#ctx0" brushRef="#br0">124 152 18674,'0'0'4292,"-9"3"-945,-2 2-2786,1 1 0,0-1 0,1 2 0,0-1 0,0 1 1,-10 10-1,16-14-452,-1 0 1,1 0 0,0 0 0,1 1 0,-1-1 0,0 1 0,1 0-1,0 0 1,0-1 0,0 1 0,0 1 0,1-1 0,0 0-1,0 0 1,0 0 0,0 1 0,0-1 0,1 1 0,0-1-1,0 0 1,0 1 0,1 5 0,0-9-110,0 1 0,0-1 0,1 0 0,-1 1 0,0-1 0,0 0 0,1 0 0,-1 0 0,0 0 0,1 0 0,-1 0 0,1-1 0,0 1 0,-1 0 0,1-1 0,-1 1 0,1-1 0,0 0 0,0 1 0,-1-1 0,1 0 0,0 0 0,-1 0 0,3-1 0,45-2 0,-37 1 0,0-2 0,0 0 0,-1 0 0,1-1 0,-1 0 0,0-1 0,-1 0 0,1-1 0,-1 0 0,-1-1 0,10-9 0,2-2 0,-1-2 0,-2 0 0,28-40 0,-13 5 0,-31 52 0,0 0 0,0 0 0,-1 0 0,1-1 0,-1 1 0,0-1 0,0 1 0,0-1 0,-1 0 0,0 1 0,0-7 0,0 11 0,0 0 0,0-1 0,-1 1 0,1-1 0,0 1 0,-1 0 0,1-1 0,-1 1 0,1 0 0,0-1 0,-1 1 0,1 0 0,-1-1 0,1 1 0,-1 0 0,1 0 0,-1 0 0,1 0 0,-1-1 0,1 1 0,-1 0 0,1 0 0,-1 0 0,1 0 0,-1 0 0,1 0 0,-1 0 0,1 0 0,-1 0 0,1 1 0,-1-1 0,1 0 0,-1 0 0,1 0 0,-1 1 0,1-1 0,-1 0 0,1 0 0,0 1 0,-1-1 0,1 0 0,-1 1 0,1-1 0,0 0 0,-1 1 0,1-1 0,0 1 0,-22 17 0,12-6 0,0 0 0,2 0 0,-1 1 0,1 1 0,1-1 0,-6 16 0,10-20 0,0 0 0,0 0 0,0 0 0,1 1 0,1-1 0,0 1 0,0 0 0,1-1 0,0 1 0,2 17 0,0-23-78,-1 0 1,1 0-1,-1 0 0,1 0 1,0-1-1,0 1 0,1-1 1,-1 1-1,1-1 1,0 0-1,-1 0 0,1 0 1,1-1-1,-1 1 0,0-1 1,1 1-1,-1-1 0,1 0 1,0 0-1,-1-1 0,7 3 1,-3-2-568,1 1 1,-1-1-1,1-1 1,0 1-1,0-1 1,0-1-1,0 1 1,-1-1-1,1-1 1,11-1-1,12-9-12914</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2.936"/>
    </inkml:context>
    <inkml:brush xml:id="br0">
      <inkml:brushProperty name="width" value="0.025" units="cm"/>
      <inkml:brushProperty name="height" value="0.025" units="cm"/>
    </inkml:brush>
  </inkml:definitions>
  <inkml:trace contextRef="#ctx0" brushRef="#br0">0 166 14606,'4'3'7865,"-2"5"-3752,2 28-3036,-3-24 201,15 81 636,44 152 0,-60-244-1914,0 0 0,0 0 0,0-1 0,0 1 0,1 0 0,-1 0 0,0-1 0,1 1 0,-1 0 0,0-1 0,1 1 0,-1 0 0,1-1 0,-1 1 0,1-1 0,-1 1 0,1-1 0,-1 1 0,1-1 0,-1 1 0,1-1 0,1 1 0,5-12 0,0-30 0,-7 36 0,2-25 0,-5-44 0,3 65 0,-2 0 0,1 0 0,-1 0 0,-1 0 0,0 0 0,0 1 0,0-1 0,-1 1 0,-7-11 0,10 18 0,1 1 0,0 0 0,0-1 0,0 1 0,0-1 0,0 1 0,-1 0 0,1-1 0,0 1 0,0 0 0,-1-1 0,1 1 0,0 0 0,-1-1 0,1 1 0,0 0 0,-1 0 0,1-1 0,0 1 0,-1 0 0,1 0 0,0 0 0,-1-1 0,1 1 0,-1 0 0,1 0 0,-1 0 0,1 0 0,0 0 0,-1 0 0,1 0 0,-1 0 0,-2 14 0,7 23 0,-3-34 0,0 1 0,0-1 0,0 0 0,0 0 0,1 0 0,-1 0 0,1 0 0,0 0 0,-1 0 0,1-1 0,1 1 0,-1 0 0,0-1 0,1 0 0,-1 1 0,1-1 0,0 0 0,-1-1 0,1 1 0,0 0 0,0-1 0,1 0 0,-1 1 0,0-1 0,0 0 0,0-1 0,1 1 0,-1-1 0,0 1 0,1-1 0,-1 0 0,1 0 0,-1 0 0,4-1 0,0-1 0,-1 0 0,1 0 0,0-1 0,-1 0 0,0 0 0,0 0 0,0-1 0,0 0 0,0 0 0,-1 0 0,1-1 0,-1 0 0,0 0 0,-1 0 0,8-10 0,-1-3 0,-1 1 0,-1-1 0,-1-1 0,0 0 0,9-38 0,-14 45 0,0-1 0,-1 0 0,-1 0 0,0 0 0,-1 0 0,0-1 0,-1 1 0,0 0 0,-1 0 0,-5-15 0,6 25 0,0 0 0,0 0 0,0 0 0,-1 0 0,1 1 0,-1-1 0,0 1 0,0-1 0,0 1 0,0-1 0,0 1 0,0 0 0,0 0 0,-1 0 0,1 0 0,-1 1 0,0-1 0,-5-2 0,7 4 0,-1-1 0,0 1 0,0 0 0,1-1 0,-1 1 0,0 0 0,0 0 0,1 0 0,-1 0 0,0 1 0,0-1 0,1 0 0,-1 1 0,0-1 0,1 1 0,-1 0 0,0 0 0,1-1 0,-1 1 0,1 0 0,-1 0 0,1 0 0,0 1 0,-1-1 0,1 0 0,0 0 0,0 1 0,0-1 0,0 1 0,0-1 0,0 1 0,-1 1 0,-7 15 0,1 1 0,1 0 0,0 0 0,1 0 0,-5 38 0,5-14 0,1 70 0,5-109 0,-1 0 0,2-1 0,-1 1 0,0-1 0,1 1 0,-1 0 0,1-1 0,0 1 0,0-1 0,0 1 0,1-1 0,-1 0 0,1 1 0,3 3 0,-3-5 0,0-1 0,0 1 0,0-1 0,0 0 0,0 1 0,1-1 0,-1 0 0,0-1 0,1 1 0,-1 0 0,1-1 0,-1 1 0,1-1 0,-1 0 0,1 1 0,-1-1 0,1-1 0,-1 1 0,1 0 0,-1-1 0,4 0 0,3-1 0,-1-1 0,1 0 0,-1 0 0,0 0 0,0-1 0,-1 0 0,1-1 0,-1 0 0,12-10 0,59-61 0,-46 42 0,-31 33 0,0 0 0,0 0 0,0 0 0,0 0 0,0 0 0,0 0 0,0 1 0,0-1 0,0 0 0,0 1 0,1-1 0,-1 0 0,0 1 0,0-1 0,1 1 0,-1 0 0,0-1 0,1 1 0,-1 0 0,0 0 0,3 0 0,-3 1 0,1-1 0,-1 1 0,0-1 0,0 1 0,0 0 0,-1 0 0,1 0 0,0-1 0,0 1 0,0 0 0,0 0 0,-1 0 0,1 0 0,-1 0 0,1 1 0,-1-1 0,1 0 0,-1 0 0,1 2 0,2 8 0,-1 0 0,0 1 0,0 22 0,-1-28 0,-1 97 0,3-113-1737,10-15-4997,-5 7 978,5-9-3623</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3.653"/>
    </inkml:context>
    <inkml:brush xml:id="br0">
      <inkml:brushProperty name="width" value="0.025" units="cm"/>
      <inkml:brushProperty name="height" value="0.025" units="cm"/>
    </inkml:brush>
  </inkml:definitions>
  <inkml:trace contextRef="#ctx0" brushRef="#br0">102 427 15887,'0'0'15593,"-8"1"-14482,5 0-1096,0-1-1,0 1 1,0-1 0,0 1-1,0 0 1,0 0 0,0 0-1,1 1 1,-1-1 0,0 1-1,1 0 1,-1-1 0,1 1-1,-4 4 1,2-1-20,0 1-1,0-1 1,0 1-1,1 0 1,0 0-1,0 0 1,-2 8-1,1-3 6,0-1 0,1 1 0,1 0 0,0 0 0,0 0 0,1 1 0,1-1 0,0 13 0,0-22 0,1 1 0,-1-1 0,0 1 0,1-1 0,0 0 0,-1 1 0,1-1 0,0 0 0,0 0 0,0 0 0,1 0 0,-1 0 0,0 0 0,1 0 0,0 0 0,-1 0 0,1 0 0,0-1 0,0 1 0,0-1 0,0 1 0,0-1 0,0 0 0,0 0 0,0 0 0,0 0 0,1 0 0,-1-1 0,0 1 0,1-1 0,-1 1 0,1-1 0,-1 0 0,0 0 0,1 0 0,-1 0 0,1 0 0,-1 0 0,0-1 0,1 1 0,-1-1 0,4-1 0,2-1 0,0 0 0,0 0 0,0-1 0,0 0 0,0 0 0,-1-1 0,0 0 0,0 0 0,0-1 0,0 0 0,-1 0 0,0 0 0,-1-1 0,1 0 0,-1 0 0,8-16 0,-6 10 0,0 0 0,-1-1 0,0 0 0,-1 0 0,-1 0 0,0-1 0,-1 0 0,0 1 0,0-18 0,-2 14 0,-1 13 0,1 1 0,-1 0 0,0-1 0,0 1 0,0-1 0,-1 1 0,1 0 0,-2-6 0,1 10 0,1 0 0,-1 1 0,1-1 0,-1 0 0,1 0 0,-1 0 0,1 1 0,-1-1 0,1 0 0,-1 1 0,1-1 0,-1 0 0,1 1 0,0-1 0,-1 0 0,1 1 0,0-1 0,-1 1 0,1-1 0,0 1 0,0-1 0,-1 1 0,1-1 0,0 1 0,0-1 0,0 1 0,0-1 0,-1 1 0,1-1 0,0 1 0,0-1 0,0 1 0,0-1 0,1 2 0,-9 23 0,4-3 0,1 1 0,1-1 0,0 1 0,4 31 0,-2-52 0,0 0 0,0 0 0,1-1 0,-1 1 0,1 0 0,-1-1 0,1 1 0,-1-1 0,1 1 0,0 0 0,0-1 0,0 0 0,0 1 0,0-1 0,0 1 0,0-1 0,1 0 0,-1 0 0,0 0 0,1 0 0,-1 0 0,1 0 0,-1 0 0,1 0 0,-1-1 0,1 1 0,-1 0 0,1-1 0,0 0 0,-1 1 0,1-1 0,0 0 0,0 0 0,2 0 0,-1 0 0,1 0 0,0-1 0,0 1 0,-1-1 0,1 0 0,-1 0 0,1-1 0,-1 1 0,1-1 0,-1 1 0,0-1 0,0 0 0,0 0 0,0-1 0,3-2 0,8-10 0,-1-1 0,-1-1 0,-1 0 0,0 0 0,-1-1 0,-1-1 0,0 1 0,-2-1 0,0-1 0,-1 0 0,6-38 0,-3-11 0,-4 0 0,-2-76 0,-3 144 0,-16 103 0,14-69 0,1 0 0,1 0 0,2 0 0,1 0 0,13 55 0,-14-78 0,2 0 0,-1-1 0,1 1 0,1-1 0,0 1 0,0-1 0,1-1 0,0 1 0,0-1 0,1 0 0,0 0 0,0-1 0,1 0 0,0 0 0,0-1 0,1 0 0,0 0 0,0-1 0,0 0 0,1-1 0,-1 0 0,12 3 0,-18-6 0,3 1 0,1 1 0,0-1 0,0 0 0,0-1 0,1 0 0,-1 0 0,0 0 0,0-1 0,1 0 0,12-2 0,-20 1 0,1 1 0,-1-1 0,0 1 0,1-1 0,-1 1 0,0-1 0,1 1 0,-1-1 0,0 1 0,0-1 0,0 0 0,0 1 0,0-1 0,1 1 0,-1-1 0,0 0 0,0 1 0,0-1 0,-1 1 0,1-1 0,0 0 0,0 1 0,0-1 0,0 1 0,0-1 0,-1 1 0,1-1 0,0 0 0,-1 1 0,1-1 0,0 1 0,-1-1 0,0 0 0,-13-17 0,-10-7 0,-2 1 0,-1 1 0,-36-23 0,-96-52 0,133 83 0,4 3 0,17 10 0,-1 0 0,1-1 0,0 0 0,0 0 0,0-1 0,0 1 0,0-1 0,-4-5 0,9 9 0,0-1 0,-1 1 0,1-1 0,0 1 0,0 0 0,-1-1 0,1 1 0,0-1 0,0 1 0,0-1 0,0 1 0,0-1 0,0 1 0,0-1 0,0 1 0,0-1 0,0 1 0,0-1 0,0 1 0,0-1 0,0 1 0,0-1 0,0 1 0,0-1 0,1 1 0,-1-1 0,0 1 0,0-1 0,1 1 0,-1 0 0,0-1 0,1 1 0,-1-1 0,0 1 0,1 0 0,-1-1 0,1 1 0,-1 0 0,0 0 0,1-1 0,21-8 0,-19 8 0,161-46-135,61-22-4663,-152 38-7309</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6.119"/>
    </inkml:context>
    <inkml:brush xml:id="br0">
      <inkml:brushProperty name="width" value="0.025" units="cm"/>
      <inkml:brushProperty name="height" value="0.025" units="cm"/>
    </inkml:brush>
  </inkml:definitions>
  <inkml:trace contextRef="#ctx0" brushRef="#br0">0 4 6150,'3'-4'12994,"1"8"-5724,8 16-3366,4 17-6444,-12-26 4438,19 50-1511,-13-30-480,2 1-1,32 57 1,-37-80-843,-9-18-13844,-6-1 12543,-12-9-9337</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6.476"/>
    </inkml:context>
    <inkml:brush xml:id="br0">
      <inkml:brushProperty name="width" value="0.025" units="cm"/>
      <inkml:brushProperty name="height" value="0.025" units="cm"/>
    </inkml:brush>
  </inkml:definitions>
  <inkml:trace contextRef="#ctx0" brushRef="#br0">1 201 13068,'0'0'15983,"62"-58"-15086,-17 33-480,3-2-257,2 0-96,-6 0 0,-4 8-929,-8 7-1569,-11 7-1666,-11 5-1441</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6.821"/>
    </inkml:context>
    <inkml:brush xml:id="br0">
      <inkml:brushProperty name="width" value="0.025" units="cm"/>
      <inkml:brushProperty name="height" value="0.025" units="cm"/>
    </inkml:brush>
  </inkml:definitions>
  <inkml:trace contextRef="#ctx0" brushRef="#br0">1 264 18898,'0'0'10057,"83"-84"-8583,-38 43-577,5 0-513,-3 3-320,-4 9-96,-5 10-1025,-6 9-897,-9 8-1409,-5 2-1057,-5 4-1121,-6 7-3364</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7.152"/>
    </inkml:context>
    <inkml:brush xml:id="br0">
      <inkml:brushProperty name="width" value="0.025" units="cm"/>
      <inkml:brushProperty name="height" value="0.025" units="cm"/>
    </inkml:brush>
  </inkml:definitions>
  <inkml:trace contextRef="#ctx0" brushRef="#br0">137 240 6054,'0'0'25208,"25"71"-24440,-12-42-415,2-1-257,-1-4-64,3-4 0,-3-5-353,-2-6-832,-1-7-672,-4-2-866,-5-2-416,-2-14-1313,-5-6-4356</inkml:trace>
  <inkml:trace contextRef="#ctx0" brushRef="#br0" timeOffset="1">1 1 14382,'0'0'15278,"43"31"-15534,-23-16-1474,1-2-1601,-5-2-1986,-3-2-4901</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7.479"/>
    </inkml:context>
    <inkml:brush xml:id="br0">
      <inkml:brushProperty name="width" value="0.025" units="cm"/>
      <inkml:brushProperty name="height" value="0.025" units="cm"/>
    </inkml:brush>
  </inkml:definitions>
  <inkml:trace contextRef="#ctx0" brushRef="#br0">151 0 16239,'0'0'10410,"1"11"-8814,4 38-722,-2 99 0,-4-125-732,-1 0-1,-2 0 1,0-1-1,-1 1 1,-1-1-1,-18 43 1,9-48-1264,14-17 938,1 0 0,-1 0 0,1 0 0,-1 0 0,1 0 0,-1 0 0,1 0-1,-1 0 1,1 0 0,-1 0 0,1 0 0,-1 0 0,1 0 0,-1 0 0,1-1 0,-1 1-1,1 0 1,-1 0 0,1-1 0,-1 1 0,1 0 0,0-1 0,-1 1 0,1 0 0,-1-1 0,-18-35-11493,6 1-1306</inkml:trace>
  <inkml:trace contextRef="#ctx0" brushRef="#br0" timeOffset="1">0 77 16816,'0'0'11178,"59"5"-9736,-33 12-737,6 3-385,0 4-224,1 0 0,-2 0-96,-1 1-448,1-4-1410,-8-1-1121,-2-4-512,-5-3-1538,-9-8-5221</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7.852"/>
    </inkml:context>
    <inkml:brush xml:id="br0">
      <inkml:brushProperty name="width" value="0.025" units="cm"/>
      <inkml:brushProperty name="height" value="0.025" units="cm"/>
    </inkml:brush>
  </inkml:definitions>
  <inkml:trace contextRef="#ctx0" brushRef="#br0">22 213 17168,'0'0'8606,"11"-1"-6508,-4 0-1993,1 0 0,-1 0 0,0-1 0,0 0 0,-1 0 0,1-1 0,0 0 0,-1 0 0,0-1 0,1 1 0,-1-1 1,-1-1-1,1 1 0,-1-1 0,1 0 0,-1 0 0,-1-1 0,1 1 0,-1-1 0,0 0 0,5-11 0,-5 10-54,-1 1-1,-1-1 0,1 0 0,-1 1 1,-1-1-1,1 0 0,-1 0 1,0-1-1,-1 1 0,0-10 0,0 16-23,0-1 0,0 1 0,-1-1-1,1 1 1,-1-1 0,1 1 0,-1-1-1,0 1 1,1-1 0,-1 1-1,0 0 1,0-1 0,0 1 0,0 0-1,0 0 1,0 0 0,0 0-1,-1 0 1,-1-2 0,0 2 6,0 0 0,1 0 0,-1 1 1,0-1-1,0 1 0,0-1 0,1 1 0,-1 0 1,0 0-1,0 0 0,0 1 0,0-1 0,1 1 1,-6 1-1,2 0-27,0 0 0,0 1 1,1 0-1,-1 0 1,1 1-1,0-1 0,0 1 1,0 0-1,0 1 0,1-1 1,-1 1-1,1 0 1,0 0-1,1 0 0,-1 1 1,1-1-1,0 1 0,1 0 1,-4 8-1,0 3 36,0 0 0,2 0 0,0 1 0,1-1 0,-2 32 0,4-42-33,1 1 0,0-1 0,0 0 1,1 1-1,0-1 0,0 0 0,4 14 1,-3-19-70,-1 1 1,0-1 0,1 0 0,0 0 0,-1 0 0,1 0 0,0 0 0,0 0 0,0-1 0,0 1 0,0 0-1,1-1 1,-1 0 0,0 0 0,1 1 0,-1-2 0,1 1 0,-1 0 0,1 0 0,-1-1 0,1 1-1,-1-1 1,1 0 0,0 0 0,3 0 0,0 0-544,0-1 0,0 0-1,0 0 1,0 0 0,0-1 0,-1 0-1,1 0 1,0-1 0,-1 1 0,0-1-1,1 0 1,-1-1 0,-1 1 0,1-1-1,0 0 1,-1 0 0,6-8 0,26-25-7853</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48.196"/>
    </inkml:context>
    <inkml:brush xml:id="br0">
      <inkml:brushProperty name="width" value="0.025" units="cm"/>
      <inkml:brushProperty name="height" value="0.025" units="cm"/>
    </inkml:brush>
  </inkml:definitions>
  <inkml:trace contextRef="#ctx0" brushRef="#br0">87 302 6246,'0'0'13255,"-9"6"-8707,3-1-4222,0-1-1,1 0 0,0 1 1,0 0-1,0 0 0,0 1 1,1-1-1,0 1 0,0 0 1,0 0-1,1 0 0,0 1 1,0-1-1,1 1 0,0-1 1,-3 15-1,2-5-99,1 0 0,1 1 0,1 0 0,0-1-1,4 26 1,-4-38-203,1-1-1,0 1 0,0-1 1,0 1-1,0-1 0,1 0 1,-1 0-1,1 1 1,0-1-1,0 0 0,0-1 1,0 1-1,0 0 0,4 2 1,-4-3-14,0-1 1,0 0-1,1 0 0,-1 0 1,0 0-1,1-1 1,-1 1-1,1 0 0,-1-1 1,0 0-1,1 0 1,-1 0-1,1 0 0,-1 0 1,1 0-1,-1-1 1,1 1-1,-1-1 0,1 1 1,-1-1-1,0 0 1,1 0-1,1-1 0,4-3 20,-1 1 0,0-1 0,0 0-1,-1-1 1,1 0 0,-1 0-1,0 0 1,-1-1 0,1 1-1,-1-1 1,-1-1 0,8-14-1,1-4 8,-2-1 0,14-43 0,-13 18 96,-3 0-1,-1 0 1,-3-1 0,-3 0-1,-3-59 1,1 112-132,-1 0 0,1 0 0,0 0 0,0 0 0,0 0 0,0 1 0,0-1 0,0 0 0,0 0 0,0 0 0,-1 0 0,1 0 0,0 0 0,0 0 0,0 0 0,0 0 0,0 0 0,0 0 0,-1 0 0,1 0 0,0 0 0,0 0 0,0 0 0,0 0 0,0 0 0,0 0 0,0-1 0,-1 1 0,1 0 0,0 0 0,0 0 0,0 0 0,0 0 0,0 0 0,0 0 0,0 0 0,0 0 0,0 0 0,0 0 0,-1-1 0,1 1 0,0 0 0,0 0 0,0 0 0,0 0 0,0 0 0,0 0 0,0 0 0,0-1 0,0 1 0,0 0 0,0 0 0,0 0 0,0 0 0,0 0 0,0 0 0,0 0 0,0-1 0,0 1 0,0 0 0,0 0 0,0 0 0,0 0 0,0 0 0,1 0 0,-1 0 0,0-1 0,0 1 0,-5 9 0,-1 16 0,2 0 0,1 0 0,1 0 0,2 50 0,0-43 0,0-11 0,1 1 0,1 0 0,1-1 0,8 35 0,-10-51 0,1 0 0,-1 0 0,1 0 0,0 0 0,0 0 0,0-1 0,1 1 0,0-1 0,0 1 0,0-1 0,0 0 0,1 0 0,-1-1 0,1 1 0,0-1 0,0 1 0,0-1 0,1-1 0,-1 1 0,1-1 0,0 1 0,-1-1 0,1 0 0,0-1 0,6 2 0,41-2-1445,-47-2 874,0 0 0,0 0 0,0 0 1,0-1-1,0 1 0,0-1 0,0-1 1,4-2-1,22-18-8318</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0.914"/>
    </inkml:context>
    <inkml:brush xml:id="br0">
      <inkml:brushProperty name="width" value="0.025" units="cm"/>
      <inkml:brushProperty name="height" value="0.025" units="cm"/>
    </inkml:brush>
  </inkml:definitions>
  <inkml:trace contextRef="#ctx0" brushRef="#br0">1 94 13164,'0'33'5270,"0"38"956,7 1-4098,-6-64-2023,1 0 0,0 1-1,1-1 1,-1 0-1,1 0 1,1 0 0,0-1-1,0 1 1,0-1-1,1 0 1,0 0 0,1 0-1,-1-1 1,9 7-1,-12-11-53,0 0 0,0 0 0,0-1 0,0 1 0,0-1-1,1 0 1,-1 0 0,1 1 0,-1-2 0,1 1 0,-1 0-1,1 0 1,-1-1 0,1 1 0,0-1 0,-1 0-1,1 0 1,0 0 0,-1 0 0,1-1 0,4 0 0,-3-1 51,0 1 0,0-1 0,0 0 0,-1-1 0,1 1 0,-1-1 0,1 1 0,-1-1 0,0 0 0,0-1 1,0 1-1,3-4 0,2-5 98,0-1-1,-1 1 1,-1-1 0,0 0 0,0-1-1,6-27 1,-7 16-22,3-49-1,-7 66-158,-1 0 0,0 0 1,0 0-1,-1 0 0,0 0 0,-1 0 0,0 0 0,0 1 1,0-1-1,-5-7 0,7 14-19,0 0 0,-1 0 0,1 0 0,-1 0 0,0 0 0,1 0 0,-1 0 0,0 0 0,0 0 0,1 0 0,-1 0 0,0 1 0,0-1 0,0 0 0,0 1 0,0-1 0,0 1 0,0-1 0,0 1 0,0-1 0,0 1 0,-1-1 0,1 2 0,0-1 0,0 0 0,0 1 0,0-1 0,0 0 0,1 1 0,-1-1 0,0 1 0,1 0 0,-1-1 0,0 1 0,1-1 0,-1 1 0,0 0 0,1-1 0,-1 1 0,1 0 0,-1 0 0,1 0 0,-1 1 0,-2 5 0,1 0 0,-1 0 0,2 1 0,-1-1 0,0 9 0,-1 14 0,2 0 0,4 55 0,-3-83 0,0-1 0,0 0 0,0 0 0,0 1 0,1-1 0,-1 0 0,0 1 0,1-1 0,-1 0 0,0 0 0,1 0 0,0 1 0,-1-1 0,1 0 0,0 0 0,-1 0 0,1 0 0,0 0 0,0 0 0,0 0 0,0 0 0,0-1 0,0 1 0,0 0 0,0-1 0,1 1 0,-1 0 0,0-1 0,0 1 0,0-1 0,1 0 0,-1 1 0,0-1 0,1 0 0,1 0 0,0 0 0,-1-1 0,0 1 0,1-1 0,-1 0 0,0 0 0,1 0 0,-1 0 0,0 0 0,0 0 0,0 0 0,0-1 0,0 1 0,0-1 0,0 0 0,-1 1 0,1-1 0,2-4 0,10-20 0,-1 0 0,-1-1 0,-1-1 0,-2 0 0,0 0 0,-2 0 0,4-38 0,-11 69 10,3 39 68,-2-27-189,0-26-229</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19.703"/>
    </inkml:context>
    <inkml:brush xml:id="br0">
      <inkml:brushProperty name="width" value="0.025" units="cm"/>
      <inkml:brushProperty name="height" value="0.025" units="cm"/>
    </inkml:brush>
  </inkml:definitions>
  <inkml:trace contextRef="#ctx0" brushRef="#br0">8 1 6438,'0'0'21108,"-1"13"-20713,-1 0-307,0 12 77,0 1-1,3 48 1,-1-72-158,0 0 1,1 0-1,-1 0 0,1 0 0,-1-1 1,1 1-1,0 0 0,0 0 0,0-1 1,0 1-1,0-1 0,0 1 1,0-1-1,0 1 0,0-1 0,1 0 1,-1 1-1,1-1 0,-1 0 0,1 0 1,2 1-1,0 0 19,0-1 0,0 1 1,1-1-1,-1 0 0,0-1 0,0 1 0,1-1 0,-1 0 1,6 0-1,0-1 20,1 0 1,-1-1 0,1 0 0,-1-1-1,0 0 1,0 0 0,11-7-1,-13 5 18,-1 0-1,1-1 0,-1 1 0,-1-2 0,1 1 1,-1-1-1,8-10 0,15-17 1492,-29 71-434,-1-25-1077,0-8-28,1-1-1,0 1 1,-1-1-1,1 1 0,1-1 1,-1 1-1,0-1 1,1 0-1,1 6 0,-1-8-12,0 0-1,0 0 0,0 0 1,0 0-1,0 0 1,0 0-1,0-1 0,0 1 1,1 0-1,-1-1 0,0 1 1,0-1-1,1 1 0,-1-1 1,0 0-1,1 1 1,-1-1-1,0 0 0,1 0 1,-1 0-1,1 0 0,-1 0 1,0 0-1,1 0 1,-1-1-1,0 1 0,1 0 1,2-2-1,7-1-2,1-1 0,-1-1 0,1 0 0,-1-1 0,-1 0 0,1 0 0,-1-1 0,16-14 0,-18 13 0,1 1 0,0 0 0,1 1 0,0 0 0,0 0 0,0 1 0,0 0 0,1 1 0,19-5 0,-29 9 0,0 1 0,0-1 0,0 1 0,0-1 0,0 1 0,-1 0 0,1-1 0,0 1 0,0 0 0,0 0 0,0-1 0,-1 1 0,1 0 0,0 0 0,-1 0 0,1 0 0,-1 0 0,1 0 0,-1 0 0,1 0 0,-1 0 0,0 0 0,0 0 0,1 1 0,-1-1 0,0 0 0,0 0 0,0 0 0,0 0 0,0 0 0,0 0 0,-1 0 0,1 2 0,-3 43 0,3-46 0,-9 47-4724,4-32-164,2-36-778,3-7-9325</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1.833"/>
    </inkml:context>
    <inkml:brush xml:id="br0">
      <inkml:brushProperty name="width" value="0.025" units="cm"/>
      <inkml:brushProperty name="height" value="0.025" units="cm"/>
    </inkml:brush>
  </inkml:definitions>
  <inkml:trace contextRef="#ctx0" brushRef="#br0">144 85 18866,'0'0'2589,"1"-9"-278,0 0-1487,0 4-189,0-1 0,0 0 0,0 0 0,-1 0 1,0 0-1,0 0 0,-1 0 0,0-6 0,0 12-600,1-1-1,0 1 1,-1-1-1,1 1 1,0-1-1,-1 1 1,1-1-1,-1 1 1,1 0 0,-1-1-1,1 1 1,-1 0-1,0-1 1,1 1-1,-1 0 1,1-1-1,-1 1 1,0 0-1,1 0 1,-1 0 0,1 0-1,-1 0 1,0 0-1,1 0 1,-1 0-1,0 0 1,1 0-1,-1 0 1,0 0 0,1 0-1,-1 0 1,1 0-1,-1 1 1,0-1-1,1 0 1,-1 1-1,1-1 1,-1 0 0,1 1-1,-1-1 1,1 0-1,-1 1 1,1-1-1,-1 2 1,-24 19 871,13-6-906,1 2 0,1-1 0,0 1 0,1 1 0,0 0 0,2 0 0,0 0 0,1 1 0,1 0 0,1 1 0,1-1 0,-1 22 0,3-40 0,1 1 0,0-1 0,0 1 0,0-1 0,0 1 0,1-1 0,-1 1 0,0-1 0,1 1 0,-1-1 0,1 1 0,-1-1 0,1 0 0,0 1 0,-1-1 0,1 0 0,2 3 0,-2-4 0,-1 0 0,1 1 0,0-1 0,0 0 0,-1 1 0,1-1 0,0 0 0,0 0 0,0 0 0,0 0 0,-1 1 0,1-1 0,0 0 0,0-1 0,0 1 0,0 0 0,-1 0 0,1 0 0,0 0 0,0-1 0,-1 1 0,3-1 0,1-2 0,1 0 0,0 0 0,-1 0 0,0 0 0,0-1 0,0 0 0,0 0 0,4-5 0,5-12 0,-2 0 0,0-1 0,-1 0 0,-1 0 0,-1-1 0,-1 0 0,6-38 0,-13 129 0,2-27 0,-3-7 0,0-20 0,1 1 0,0-1 0,1 1 0,0-1 0,6 24 0,-7-37 0,0 0 0,1 0 0,-1 0 0,0 0 0,0-1 0,1 1 0,-1 0 0,1 0 0,-1 0 0,0-1 0,1 1 0,-1 0 0,1-1 0,0 1 0,-1 0 0,1-1 0,0 1 0,-1-1 0,1 1 0,0-1 0,-1 1 0,1-1 0,0 1 0,0-1 0,0 0 0,0 1 0,1-1 0,-1 0 0,1-1 0,-1 1 0,0 0 0,1-1 0,-1 1 0,0-1 0,1 0 0,-1 0 0,0 1 0,0-1 0,0 0 0,0 0 0,0 0 0,0 0 0,1-1 0,29-44 0,-6-4 0,-18 34 0,1 0 0,0 1 0,1 0 0,0 0 0,2 1 0,12-15 0,-23 29 0,1-1 0,-1 1 0,0-1 0,1 1 0,-1-1 0,1 1 0,-1-1 0,1 1 0,-1-1 0,1 1 0,-1-1 0,1 1 0,0 0 0,-1-1 0,1 1 0,-1 0 0,1 0 0,0 0 0,-1-1 0,1 1 0,0 0 0,-1 0 0,1 0 0,0 0 0,-1 0 0,1 0 0,0 0 0,0 0 0,-1 0 0,1 1 0,-1-1 0,1 0 0,0 0 0,-1 0 0,1 1 0,0-1 0,-1 0 0,1 1 0,-1-1 0,1 1 0,-1-1 0,1 1 0,-1-1 0,1 1 0,-1-1 0,1 1 0,-1-1 0,0 1 0,1-1 0,-1 1 0,0 0 0,0-1 0,1 1 0,-1 0 0,0-1 0,0 1 0,0 0 0,0-1 0,0 1 0,0 0 0,0 0 0,5 48 0,-5-45 0,0 4 0,3 31 0,-3-39 0,0 0 0,0 0 0,0 1 0,0-1 0,1 0 0,-1 0 0,0 1 0,0-1 0,0 0 0,0 0 0,0 0 0,0 1 0,0-1 0,1 0 0,-1 0 0,0 0 0,0 1 0,0-1 0,0 0 0,1 0 0,-1 0 0,0 0 0,0 0 0,0 1 0,1-1 0,-1 0 0,0 0 0,0 0 0,1 0 0,-1 0 0,0 0 0,0 0 0,1 0 0,-1 0 0,0 0 0,0 0 0,0 0 0,1 0 0,-1 0 0,14-16 0,5-26 0,-16 34 0,0 0 0,1 0 0,0 0 0,0 0 0,1 1 0,0-1 0,7-7 0,-12 15 0,1 0 0,-1 0 0,0 1 0,1-1 0,-1 0 0,1 0 0,-1 0 0,0 0 0,1 0 0,-1 0 0,0 0 0,1 1 0,-1-1 0,0 0 0,1 0 0,-1 0 0,0 1 0,1-1 0,-1 0 0,0 1 0,0-1 0,1 0 0,-1 1 0,0-1 0,0 0 0,0 1 0,1-1 0,-1 0 0,0 1 0,0-1 0,0 0 0,0 1 0,0-1 0,0 1 0,0-1 0,0 0 0,0 1 0,0-1 0,0 0 0,0 1 0,0-1 0,0 1 0,0-1 0,0 1 0,2 23 0,-1-23 0,0 28 0,-2-19 0,1 0 0,1 0 0,0 0 0,0 0 0,1 0 0,0 0 0,1-1 0,0 1 0,0-1 0,9 18 0,-11-26 0,-1-1 0,1 1 0,-1 0 0,1-1 0,0 1 0,-1-1 0,1 1 0,0-1 0,0 1 0,-1-1 0,1 0 0,0 1 0,0-1 0,-1 0 0,1 1 0,0-1 0,0 0 0,0 0 0,0 0 0,0 0 0,-1 0 0,1 0 0,0 0 0,0 0 0,0 0 0,0 0 0,0 0 0,-1-1 0,1 1 0,0 0 0,0 0 0,0-1 0,-1 1 0,1-1 0,0 1 0,-1-1 0,1 1 0,0-1 0,-1 1 0,1-1 0,0 0 0,-1 1 0,1-1 0,-1 0 0,0 1 0,1-1 0,0-1 0,20-37 0,41-140 0,-60 173 0,-5 79 0,4-32 0,-1-34-413,0 0 1,1 0-1,0 0 1,0-1-1,0 1 1,4 8-1,-5-14 249,0 1 0,1-1 0,-1 1 1,1-1-1,0 0 0,-1 1 0,1-1 0,0 0 0,0 1 0,0-1 0,-1 0 1,1 0-1,1 0 0,-1 0 0,0 0 0,0 0 0,0 0 0,0 0 1,1 0-1,-1 0 0,0-1 0,1 1 0,-1-1 0,1 1 0,-1-1 1,1 1-1,-1-1 0,1 0 0,-1 0 0,1 0 0,-1 0 0,1 0 1,-1 0-1,1 0 0,1-1 0,4-2-6327</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2.177"/>
    </inkml:context>
    <inkml:brush xml:id="br0">
      <inkml:brushProperty name="width" value="0.025" units="cm"/>
      <inkml:brushProperty name="height" value="0.025" units="cm"/>
    </inkml:brush>
  </inkml:definitions>
  <inkml:trace contextRef="#ctx0" brushRef="#br0">0 0 18321,'0'0'14446,"60"18"-17201,-45-4-1697,0-1-1890,2 0-2242</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2.521"/>
    </inkml:context>
    <inkml:brush xml:id="br0">
      <inkml:brushProperty name="width" value="0.025" units="cm"/>
      <inkml:brushProperty name="height" value="0.025" units="cm"/>
    </inkml:brush>
  </inkml:definitions>
  <inkml:trace contextRef="#ctx0" brushRef="#br0">146 1 17168,'0'0'9033,"-9"1"-5371,-2 2-3343,0 0 1,0 0 0,1 1-1,-1 1 1,1 0-1,-10 6 1,16-9-294,1 0 1,-1 0 0,1 0-1,0 1 1,0-1 0,0 1 0,0 0-1,0 0 1,0 0 0,1 0-1,0 0 1,-1 1 0,1-1-1,1 1 1,-1-1 0,0 1-1,1 0 1,0-1 0,-1 1 0,2 0-1,-1 0 1,0 0 0,1 0-1,0 5 1,0-9-27,1 1 0,0 0 0,0 0 0,0-1 0,0 1 0,-1-1 0,1 1 0,0-1 0,0 1 0,0-1 0,0 1 0,0-1 0,0 0 0,0 0 0,1 1 0,-1-1 0,0 0 0,0 0 0,0 0 0,0 0 0,0 0 0,2-1 0,28-1 0,47-17 0,-63 14 0,-1 1 0,1 1 0,0 0 0,29-2 0,-41 5 0,-1 0 0,1-1 0,-1 2 0,1-1 0,0 0 0,-1 0 0,1 1 0,-1 0 0,0-1 0,1 1 0,-1 0 0,1 0 0,-1 0 0,3 2 0,-4-1 0,0 0 0,0-1 0,0 1 0,0 0 0,0-1 0,0 1 0,-1 0 0,1 0 0,-1 0 0,1 0 0,-1-1 0,0 1 0,1 0 0,-1 0 0,0 0 0,0 0 0,-1 0 0,1 0 0,0 0 0,-1 2 0,-1 4 0,-1-1 0,1 0 0,-1 0 0,0 0 0,-1 0 0,0 0 0,0-1 0,0 0 0,-1 0 0,0 0 0,0 0 0,-7 5 0,-9 8 0,-44 31 0,62-47 0,-1 0 0,0-1 0,0 1 0,0-1 0,0 0 0,0 0 0,0-1 0,0 1 0,-1-1 0,1 0 0,-1 0 0,1 0 0,-1-1 0,1 1 0,-1-1 0,-5-1 0,9 1-82,0-1-1,0 0 1,1 0 0,-1 1-1,0-1 1,0 0 0,0 0 0,1 0-1,-1 0 1,1 0 0,-1 1-1,0-1 1,1-1 0,-1 1-1,1 0 1,0 0 0,-1 0 0,1 0-1,0 0 1,0 0 0,0 0-1,0 0 1,0 0 0,0-1-1,0 1 1,0 0 0,0 0 0,0 0-1,1 0 1,-1 0 0,0 0-1,1-2 1,13-34-5460,3 13-1617,3-3-4490</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2.864"/>
    </inkml:context>
    <inkml:brush xml:id="br0">
      <inkml:brushProperty name="width" value="0.025" units="cm"/>
      <inkml:brushProperty name="height" value="0.025" units="cm"/>
    </inkml:brush>
  </inkml:definitions>
  <inkml:trace contextRef="#ctx0" brushRef="#br0">23 0 22870,'0'0'5087,"-3"9"-2984,-5 39-1431,2 0 0,2 0 0,3 69 0,1-99-653,0-14-19,0 1 0,0-1 0,1 1 0,0 0 0,0-1 0,0 1 0,0-1 0,1 0 0,0 1 0,0-1 0,0 0 0,0 0 0,6 7 0,-7-9 0,0-1 0,1 0 0,-1 0 0,1 0 0,-1 0 0,1 0 0,0 0 0,0 0 0,-1 0 0,1-1 0,0 1 0,0 0 0,0-1 0,-1 0 0,1 1 0,0-1 0,0 0 0,0 0 0,0 0 0,0 0 0,0-1 0,0 1 0,-1 0 0,1-1 0,0 1 0,0-1 0,0 0 0,-1 1 0,1-1 0,0 0 0,-1 0 0,1 0 0,0 0 0,-1-1 0,0 1 0,3-2 0,8-9 0,0-1 0,0 0 0,-1-1 0,-1 0 0,0 0 0,8-18 0,5-5 0,-23 36 0,0 1 0,1-1 0,-1 1 0,0-1 0,0 1 0,0-1 0,1 1 0,-1 0 0,0-1 0,1 1 0,-1-1 0,0 1 0,1 0 0,-1-1 0,1 1 0,-1 0 0,0-1 0,1 1 0,-1 0 0,1 0 0,-1-1 0,1 1 0,-1 0 0,1 0 0,-1 0 0,1 0 0,-1 0 0,1-1 0,-1 1 0,1 0 0,-1 0 0,2 1 0,5 15 0,-4 31 0,-2-45 0,-1 28 0,-1-11 0,2 1 0,4 28 0,-5-47-30,0-1-1,0 0 1,0 1-1,0-1 1,0 0 0,0 1-1,1-1 1,-1 0-1,0 0 1,0 1-1,0-1 1,1 0 0,-1 0-1,0 1 1,0-1-1,1 0 1,-1 0 0,0 0-1,1 0 1,-1 1-1,0-1 1,1 0 0,-1 0-1,0 0 1,1 0-1,-1 0 1,0 0 0,1 0-1,-1 0 1,0 0-1,1 0 1,-1 0-1,0 0 1,1 0 0,-1 0-1,0 0 1,1 0-1,-1 0 1,0 0 0,1-1-1,-1 1 1,0 0-1,0 0 1,1 0 0,-1 0-1,0-1 1,0 1-1,1 0 1,-1 0 0,0-1-1,0 1 1,1 0-1,-1 0 1,0-1-1,0 0 1,3-13-8485</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3.564"/>
    </inkml:context>
    <inkml:brush xml:id="br0">
      <inkml:brushProperty name="width" value="0.025" units="cm"/>
      <inkml:brushProperty name="height" value="0.025" units="cm"/>
    </inkml:brush>
  </inkml:definitions>
  <inkml:trace contextRef="#ctx0" brushRef="#br0">2 121 1249,'0'0'26431,"1"10"-25092,-2 17-783,0 47 386,1-68-864,0 0 1,1-1-1,-1 1 0,1 0 0,1 0 0,-1-1 0,1 1 1,0-1-1,3 7 0,-4-11-54,0 0-1,-1 0 1,1 0-1,0 0 1,0 0 0,-1-1-1,1 1 1,0 0-1,0-1 1,0 1 0,0-1-1,0 1 1,0-1 0,0 1-1,0-1 1,0 0-1,0 1 1,0-1 0,0 0-1,0 0 1,0 0 0,0 0-1,0 0 1,0 0-1,0 0 1,1 0 0,-1 0-1,0 0 1,0-1-1,0 1 1,0 0 0,0-1-1,0 1 1,0-1 0,0 1-1,0-1 1,-1 1-1,1-1 1,1-1 0,31-32 456,31-69-427,-45 69-58,43-58 0,-62 91 5,1 0 0,0 0 0,-1 0 0,1 0 0,0 0 0,-1 0 0,1 0 0,0 1 0,0-1 0,0 0 0,0 0 0,-1 1 0,1-1 0,0 1 0,0-1 0,1 1 0,-1-1 0,0 1 0,0 0 0,0-1 0,0 1 0,0 0 0,0 0 0,0 0 0,1 0 0,-1 0 0,0 0 0,0 0 0,0 0 0,0 0 0,0 0 0,0 1 0,1-1 0,-1 0 0,0 1 0,0-1 0,0 1 0,0 0 0,0-1 0,0 1 0,-1 0 0,1-1 0,0 1 0,0 0 0,0 0 0,-1 0 0,1 0 0,0-1 0,-1 1 0,1 0 0,-1 0 0,1 1 0,-1-1 0,1 0 0,-1 0 0,1 2 0,4 9 0,0 1 0,-1 0 0,4 22 0,-6-29 0,-1 1 0,12 35 0,-13-41 0,0-1 0,1 1 0,-1-1 0,0 1 0,0-1 0,1 1 0,-1-1 0,0 1 0,1-1 0,-1 0 0,1 1 0,-1-1 0,0 0 0,1 1 0,-1-1 0,1 0 0,-1 1 0,1-1 0,-1 0 0,1 0 0,-1 0 0,1 0 0,-1 1 0,2-1 0,-1-1 0,0 1 0,0-1 0,0 1 0,0-1 0,0 1 0,-1-1 0,1 1 0,0-1 0,0 0 0,0 0 0,-1 0 0,1 1 0,0-1 0,-1 0 0,1 0 0,-1 0 0,1 0 0,0-1 0,23-49 0,-19 37 0,1 1 0,0 0 0,1 1 0,1 0 0,-1 0 0,16-17 0,-22 28 0,-1 0 1,0 1-1,1-1 0,-1 1 1,1-1-1,-1 0 0,1 1 1,-1-1-1,1 1 0,-1-1 1,1 1-1,-1 0 0,1-1 1,0 1-1,-1 0 0,1-1 1,0 1-1,-1 0 0,1 0 1,0-1-1,-1 1 0,1 0 1,0 0-1,0 0 0,-1 0 1,1 0-1,0 0 1,-1 0-1,1 0 0,0 0 1,0 1-1,-1-1 0,1 0 1,0 0-1,-1 0 0,1 1 1,0-1-1,-1 1 0,1-1 1,-1 0-1,1 1 0,-1-1 1,1 1-1,-1-1 0,1 1 1,-1-1-1,1 1 0,-1 0 1,1-1-1,-1 1 0,0-1 1,1 1-1,-1 0 0,0-1 1,0 1-1,0 0 0,1-1 1,-1 1-1,0 0 0,0 0 1,0-1-1,0 1 0,0 0 1,0 0-1,2 58-64,-2-51 15,0 8-334,0 11-2514,0-9-4713</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3.956"/>
    </inkml:context>
    <inkml:brush xml:id="br0">
      <inkml:brushProperty name="width" value="0.025" units="cm"/>
      <inkml:brushProperty name="height" value="0.025" units="cm"/>
    </inkml:brush>
  </inkml:definitions>
  <inkml:trace contextRef="#ctx0" brushRef="#br0">7 73 16047,'0'0'3524,"-6"-57"-1,6 42 1474,3 20-5094,6 9 130,3 2-1187,1-1-2209,1 2-1922,-2-6-4068</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4.424"/>
    </inkml:context>
    <inkml:brush xml:id="br0">
      <inkml:brushProperty name="width" value="0.025" units="cm"/>
      <inkml:brushProperty name="height" value="0.025" units="cm"/>
    </inkml:brush>
  </inkml:definitions>
  <inkml:trace contextRef="#ctx0" brushRef="#br0">1 65 16143,'0'0'8510,"0"11"-6877,33 395 4282,-32-399-5841,5 33 256,-6-39-324,0 0 0,0 0 0,1 0 0,-1 0-1,0 0 1,1 0 0,-1 0 0,1 1-1,-1-2 1,1 1 0,-1 0 0,1 0-1,-1 0 1,1 0 0,0 0 0,0 0 0,-1-1-1,1 1 1,0 0 0,0-1 0,0 1-1,0 0 1,0-1 0,0 1 0,0-1-1,0 0 1,1 1 0,-1-1-6,0-1 0,1 0 0,-1 1 0,0-1 0,0 0 0,0 0 0,0 0 0,0 1 0,0-1 0,0 0 0,-1 0 0,1-1 0,0 1 0,0 0 0,-1 0 0,1 0 0,-1 0 0,1-1 0,-1 1 0,1 0 0,-1 0 0,0-1 0,0 1 0,1 0 0,-1-1 0,0 1 0,0-2 0,3-43 0,-3 43 0,0-27 0,-2-1 0,0 0 0,-3 0 0,-13-54 0,20 90 0,0 1 0,1-1 0,-1 0 0,1-1 0,1 1 0,-1 0 0,0-1 0,1 1 0,0-1 0,0 0 0,0-1 0,1 1 0,-1-1 0,1 0 0,0 0 0,0 0 0,0 0 0,0-1 0,1 0 0,-1 0 0,0-1 0,1 1 0,0-1 0,-1 0 0,1-1 0,-1 1 0,1-1 0,0 0 0,0 0 0,-1-1 0,1 0 0,-1 0 0,1 0 0,-1-1 0,1 0 0,-1 0 0,0 0 0,0-1 0,0 1 0,0-1 0,0 0 0,0-1 0,-1 1 0,5-6 0,1 0 0,0-2 0,-1 1 0,0-1 0,0-1 0,-2 1 0,1-1 0,-1-1 0,-1 1 0,-1-1 0,1 0 0,-2-1 0,0 1 0,-1-1 0,0 0 0,-1 0 0,0 0 0,-1 0 0,-1 0 0,0 0 0,-3-17 0,3 30 0,0-1 0,-1 1 0,1-1 0,0 1 0,-1-1 0,0 0 0,1 1 0,-1 0 0,0-1 0,0 1 0,0-1 0,0 1 0,0 0 0,0 0 0,0-1 0,-2-1 0,2 3 0,0 0 0,0-1 0,0 1 0,0 0 0,0 0 0,1-1 0,-1 1 0,0 0 0,0 0 0,0 0 0,0 0 0,0 0 0,0 0 0,0 1 0,0-1 0,0 0 0,1 0 0,-1 1 0,0-1 0,0 0 0,-1 1 0,-1 1 0,0 0 0,0 0 0,0 1 0,1-1 0,-1 1 0,1-1 0,-1 1 0,1 0 0,0 0 0,0 0 0,0 0 0,1 0 0,-3 5 0,-3 16 0,0 0 0,1 0 0,2 1 0,0 0 0,2 0 0,1 0 0,1 1 0,3 28 0,-3-50 0,0 0 0,1 0 0,-1 1 0,1-1 0,0 0 0,0 0 0,0 0 0,1 0 0,-1-1 0,1 1 0,0 0 0,0 0 0,1-1 0,-1 0 0,1 1 0,-1-1 0,1 0 0,0 0 0,0 0 0,1-1 0,-1 1 0,0-1 0,1 0 0,0 0 0,-1 0 0,1 0 0,0 0 0,0-1 0,0 0 0,0 0 0,0 0 0,0 0 0,0-1 0,0 1 0,1-1 0,-1 0 0,0-1 0,4 0 0,4 0 0,0-2 0,-1 1 0,0-2 0,0 1 0,0-2 0,0 1 0,0-1 0,-1-1 0,0 0 0,0-1 0,-1 0 0,15-12 0,-11 5 0,-1 0 0,0 0 0,0-1 0,16-31 0,-24 40 0,-1 0 0,0 0 0,0 0 0,-1-1 0,0 0 0,0 1 0,0-1 0,-1 0 0,0 0 0,0 1 0,-1-1 0,0 0 0,0 0 0,-1 0 0,1 0 0,-4-10 0,4 16 0,0 1 0,-1-1 0,1 0 0,-1 0 0,1 1 0,-1-1 0,1 0 0,-1 0 0,1 1 0,-1-1 0,0 1 0,1-1 0,-1 1 0,0-1 0,0 1 0,1-1 0,-1 1 0,0 0 0,0-1 0,0 1 0,1 0 0,-1 0 0,0-1 0,0 1 0,0 0 0,0 0 0,0 0 0,1 0 0,-1 0 0,0 0 0,0 0 0,0 1 0,0-1 0,1 0 0,-1 0 0,0 1 0,0-1 0,0 0 0,1 1 0,-1-1 0,0 1 0,0 0 0,-3 1 0,0 0 0,1 0 0,0 1 0,-1-1 0,1 1 0,0 0 0,-4 4 0,2 0 6,0 1-1,0 0 1,1-1-1,0 1 1,1 1-1,0-1 1,0 0-1,1 1 1,0 0-1,0-1 1,1 1-1,0 0 1,1 16-1,0-20-19,1 0-1,-1 0 0,1 0 0,1 0 0,-1-1 0,1 1 0,0 0 0,0-1 0,0 1 1,0-1-1,1 0 0,0 0 0,0 0 0,0 0 0,0 0 0,1-1 0,-1 0 0,1 1 1,0-1-1,0 0 0,0-1 0,0 1 0,1-1 0,-1 0 0,9 3 0,19 4-2873,-3-6-5669</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6.154"/>
    </inkml:context>
    <inkml:brush xml:id="br0">
      <inkml:brushProperty name="width" value="0.025" units="cm"/>
      <inkml:brushProperty name="height" value="0.025" units="cm"/>
    </inkml:brush>
  </inkml:definitions>
  <inkml:trace contextRef="#ctx0" brushRef="#br0">2 89 5509,'0'0'7565,"0"-10"-4272,0-5-3513,0-29 5287,0 24 39,0 53-3138,-1 36-668,0 7-490,3 1 1,15 98 0,-15-165-760,0 1 1,1-1 0,0 1 0,0-1-1,1 0 1,1 0 0,0-1-1,6 10 1,-9-16-170,0-1 1,0 0-1,0 1 0,0-1 0,0 0 0,1 0 1,-1 0-1,1-1 0,-1 1 0,1 0 0,0-1 1,0 0-1,-1 0 0,1 0 0,0 0 0,0 0 1,0 0-1,0-1 0,0 1 0,0-1 0,1 0 1,-1 0-1,0 0 0,0 0 0,0-1 0,0 1 1,0-1-1,0 0 0,0 0 0,0 0 0,-1 0 1,6-3-1,0-1-798,0 0 0,-1 0 0,0-1 0,0 0 1,0 0-1,-1-1 0,0 0 0,5-7 0,19-26-6435</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6.579"/>
    </inkml:context>
    <inkml:brush xml:id="br0">
      <inkml:brushProperty name="width" value="0.025" units="cm"/>
      <inkml:brushProperty name="height" value="0.025" units="cm"/>
    </inkml:brush>
  </inkml:definitions>
  <inkml:trace contextRef="#ctx0" brushRef="#br0">83 52 17008,'0'0'3224,"-10"6"-827,6-3-2173,-1-1 0,0 1-1,1 0 1,0 1 0,0-1-1,0 1 1,0 0 0,0 0 0,1 0-1,-1 0 1,1 1 0,0-1-1,1 1 1,-1 0 0,1 0-1,0 0 1,0 0 0,1 0-1,-2 8 1,0 0-24,2-1 0,0 0 0,0 0 0,1 0 0,2 18 0,-2-28-174,0 0 1,0 0-1,1-1 0,-1 1 0,0 0 0,1 0 1,0 0-1,-1 0 0,1 0 0,0-1 0,0 1 1,0 0-1,0-1 0,0 1 0,0-1 1,1 1-1,-1-1 0,1 1 0,-1-1 0,1 0 1,-1 0-1,1 0 0,-1 0 0,1 0 0,0 0 1,0 0-1,0 0 0,-1-1 0,1 1 0,0-1 1,0 1-1,0-1 0,0 0 0,0 0 0,0 0 1,0 0-1,0 0 0,0 0 0,0 0 0,0-1 1,3 0-1,1-1 12,-1-1 1,1 0-1,-1 0 0,0 0 1,1 0-1,-1-1 1,-1 0-1,1 0 0,0 0 1,-1 0-1,0-1 1,0 0-1,3-5 1,46-75 254,-46 72-275,7-17 14,-12 24 16,0 1 1,0-1-1,1 1 1,-1-1-1,1 1 1,1 0-1,-1 0 1,1 0-1,0 1 1,8-9-1,-12 13-38,1 0 0,-1 0 0,1 0-1,-1 0 1,1 0 0,-1 0-1,1 0 1,-1 0 0,0 0 0,1 0-1,-1 1 1,1-1 0,-1 0-1,1 0 1,-1 0 0,0 1-1,1-1 1,-1 0 0,1 0 0,-1 1-1,0-1 1,1 0 0,-1 1-1,0-1 1,0 0 0,1 1 0,-1-1-1,0 0 1,0 1 0,1-1-1,-1 1 1,0-1 0,0 1-1,0-1 1,0 0 0,0 1 0,1-1-1,-1 1 1,0 0 0,5 23 317,-4-20-204,3 15 33,1 10 162,2-1 0,18 49 0,-25-76-318,0-1 0,0 1 0,0 0 0,1 0 0,-1 0 0,0 0 0,1 0 0,-1 0 0,1 0 0,-1 0 0,1 0 0,-1-1 0,1 1 0,-1 0 0,1 0 0,0-1 0,0 1 0,-1 0 0,1-1 0,0 1 0,0-1 0,0 1 0,-1-1 0,1 1 0,0-1 0,0 0 0,0 1 0,0-1 0,0 0 0,0 0 0,0 0 0,0 0 0,0 0 0,0 0 0,0 0 0,0 0 0,0 0 0,0 0 0,0 0 0,0-1 0,0 1 0,0 0 0,0-1 0,-1 1 0,1 0 0,0-1 0,0 0 0,0 1 0,0-1 0,-1 1 0,1-1 0,0 0 0,-1 1 0,1-1 0,0 0 0,0-1 0,6-7 0,-1 0 0,1 0 0,8-20 0,-11 22 0,17-34 17,-13 23-43,1 0 0,1 1 0,1 0 0,0 0 0,14-15 0,-24 32-34,-1-1 1,1 0-1,-1 1 0,1-1 0,0 0 0,-1 1 1,1-1-1,0 1 0,-1-1 0,1 1 1,0 0-1,0-1 0,0 1 0,-1 0 0,1-1 1,0 1-1,0 0 0,0 0 0,0 0 0,-1-1 1,1 1-1,0 0 0,0 0 0,0 1 1,0-1-1,0 0 0,0 0 0,-1 0 0,1 0 1,0 1-1,0-1 0,0 0 0,-1 1 1,1-1-1,0 1 0,0-1 0,-1 1 0,1-1 1,0 1-1,-1 0 0,1-1 0,0 1 0,-1 0 1,1-1-1,-1 2 0,22 44-2710,-11-22-716,-11-23 3128,1 0 0,0 0 1,1 0-1,-1 0 0,0 0 0,0 0 0,0-1 0,1 1 0,-1 0 0,0-1 0,1 1 0,-1 0 0,0-1 0,1 0 0,-1 1 1,1-1-1,-1 0 0,1 0 0,-1 0 0,1 0 0,-1 0 0,0 0 0,1 0 0,-1 0 0,1 0 0,-1-1 0,1 1 0,-1-1 0,0 1 1,1-1-1,-1 0 0,0 1 0,1-1 0,-1 0 0,0 0 0,0 0 0,0 0 0,0 0 0,0 0 0,0 0 0,2-2 0,13-21-4548</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6.968"/>
    </inkml:context>
    <inkml:brush xml:id="br0">
      <inkml:brushProperty name="width" value="0.025" units="cm"/>
      <inkml:brushProperty name="height" value="0.025" units="cm"/>
    </inkml:brush>
  </inkml:definitions>
  <inkml:trace contextRef="#ctx0" brushRef="#br0">9 1 8296,'0'0'17045,"-1"8"-16687,0-2-362,-5 75 957,6-75-897,0 0 0,1 0 0,-1 0 0,1 0 0,1 0 0,-1-1 0,1 1 0,0 0 0,0-1-1,1 1 1,-1-1 0,7 9 0,58 60 63,-42-49-500,-1 2 0,26 37 0,-43-53 489,-1 0 0,0 1 1,0 0-1,-1 0 0,-1 0 0,0 1 0,0-1 0,-2 1 0,1 0 1,0 13-1,-2-14 159,0 1 315,0 0 1,-1 1 0,0-1 0,-3 14 0,3-25-534,0 0 0,0-1-1,-1 1 1,1-1 0,0 1 0,-1 0-1,1-1 1,-1 1 0,0-1-1,1 1 1,-1-1 0,0 0-1,0 1 1,0-1 0,0 0-1,0 1 1,0-1 0,0 0-1,0 0 1,-1 0 0,1 0-1,0 0 1,-1 0 0,1 0-1,-1-1 1,1 1 0,-1 0-1,1-1 1,-1 1 0,1-1 0,-1 0-1,0 1 1,1-1 0,-1 0-1,1 0 1,-1 0 0,0 0-1,1 0 1,-1-1 0,0 1-1,-1-1 1,-1 0-49,0-1 0,1 0 0,-1 0 0,1 0 0,-1 0 0,1-1 0,0 1 0,0-1 0,0 0 0,0 0 0,0 0 0,1 0 0,-4-6 0,-29-51 0,28 47 0,-4-8-198,0 0 0,2-1 0,0-1 0,-6-26 0,13 41-50,1 0 1,0 1-1,0-1 0,0 0 1,1 0-1,1 0 0,-1 0 1,1 1-1,0-1 1,1 0-1,0 1 0,0-1 1,1 1-1,-1-1 1,2 1-1,6-12 0,9-9-7428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20.033"/>
    </inkml:context>
    <inkml:brush xml:id="br0">
      <inkml:brushProperty name="width" value="0.025" units="cm"/>
      <inkml:brushProperty name="height" value="0.025" units="cm"/>
    </inkml:brush>
  </inkml:definitions>
  <inkml:trace contextRef="#ctx0" brushRef="#br0">0 0 16143,'0'0'9577</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8.056"/>
    </inkml:context>
    <inkml:brush xml:id="br0">
      <inkml:brushProperty name="width" value="0.025" units="cm"/>
      <inkml:brushProperty name="height" value="0.025" units="cm"/>
    </inkml:brush>
  </inkml:definitions>
  <inkml:trace contextRef="#ctx0" brushRef="#br0">1 0 15471,'0'0'11781,"3"13"-10350,37 126 611,74 170 0,-114-309-2042,0 0 0,0 0 0,0 0 0,0 0 0,0-1 0,0 1 0,0 0 0,0 0 0,0 0 0,0 0 0,0 0 0,0-1 0,0 1 0,1 0 0,-1 0 0,0 0 0,0 0 0,0 0 0,0 0 0,0 0 0,0-1 0,0 1 0,0 0 0,1 0 0,-1 0 0,0 0 0,0 0 0,0 0 0,0 0 0,0 0 0,0 0 0,1 0 0,-1 0 0,0 0 0,0 0 0,0 0 0,0 0 0,1 0 0,-1 0 0,0 0 0,0 0 0,0 0 0,0 0 0,0 0 0,1 0 0,-1 0 0,0 0 0,0 0 0,0 0 0,0 0 0,0 0 0,0 0 0,1 1 0,1-31 0,0-48 0,-2 70 0,-1-14 0,0 7 0,1 1 0,0-1 0,1 1 0,1-1 0,6-25 0,-7 38 0,0 0 0,-1 0 0,1 0 0,0 0 0,1 0 0,-1 0 0,0 0 0,0 0 0,1 0 0,-1 1 0,1-1 0,0 0 0,-1 1 0,1 0 0,0-1 0,0 1 0,0 0 0,2-1 0,0 1 0,-1 0 0,0 1 0,1 0 0,-1-1 0,0 1 0,1 1 0,-1-1 0,0 0 0,1 1 0,-1-1 0,0 1 0,0 0 0,1 0 0,-1 1 0,0-1 0,3 2 0,1 1 0,-1-1 0,0 1 0,0 0 0,0 1 0,0 0 0,-1 0 0,1 0 0,-1 0 0,0 1 0,-1 0 0,0 0 0,1 0 0,-2 0 0,1 1 0,-1 0 0,4 11 0,-2-1 0,0 0 0,-2 1 0,0 0 0,-1 0 0,0 31 0,0-97 0,0 26 0,-2 0 0,-2-31 0,1 47 0,1 0 0,-2 0 0,1 0 0,-1 0 0,0 0 0,0 1 0,0-1 0,-1 0 0,0 1 0,0 0 0,-1 0 0,1 0 0,-7-7 0,9 12-178,1 0 0,-1-1-1,0 1 1,1 0 0,-1 0 0,0-1-1,1 1 1,-1 0 0,0 0 0,1 0 0,-1 0-1,0 0 1,0 0 0,1 0 0,-1 0-1,0 0 1,1 0 0,-1 1 0,0-1 0,1 0-1,-1 0 1,0 1 0,-1 0 0,2-2-10,1 1 1,-1 0 0,0 0 0,0 0-1,0 0 1,0-1 0,0 1 0,0 0-1,0 0 1,0 0 0,0 0 0,0 0-1,0-1 1,0 1 0,0 0 0,0 0-1,0 0 1,0 0 0,-1-1 0,1 1-1,0 0 1,0 0 0,0 0 0,0 0-1,0 0 1,0-1 0,0 1 0,0 0-1,0 0 1,-1 0 0,1 0 0,0 0-1,0 0 1,0 0 0,0 0 0,0-1-1,-1 1 1,1 0 0,0 0 0,0 0-1,0 0 1,0 0 0,-1 0 0,1 0-1,0 0 1,0 0 0,0 0 0,-1 0-1</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3:58.991"/>
    </inkml:context>
    <inkml:brush xml:id="br0">
      <inkml:brushProperty name="width" value="0.025" units="cm"/>
      <inkml:brushProperty name="height" value="0.025" units="cm"/>
    </inkml:brush>
  </inkml:definitions>
  <inkml:trace contextRef="#ctx0" brushRef="#br0">0 249 7655,'0'0'22550,"9"-4"-21275,7-4-1136,-1-1-1,0 0 0,-1-1 0,0-1 1,-1-1-1,17-17 0,-23 22-117,-1 0 1,0 0-1,0-1 0,0 1 0,-1-1 1,-1-1-1,1 1 0,-1-1 0,-1 0 1,1 0-1,-2 0 0,1 0 0,-1 0 1,1-16-1,-3 24-21,0 1 0,0-1 0,0 0 0,0 1 0,0-1 0,0 0 0,0 1 0,0-1 0,0 1 0,-1-1 0,1 0 0,0 1 0,0-1 0,-1 1 0,1-1 0,0 1 0,-1-1 0,1 0 0,-1 1 0,1 0 0,-1-1 0,1 1 0,-1-1 0,1 1 0,-1 0 0,1-1 0,-1 1 0,1 0 0,-1-1 0,0 1 0,1 0 0,-1 0 0,0 0 0,1-1 0,-1 1 0,1 0 0,-1 0 0,0 0 0,1 0 0,-1 0 0,0 0 0,1 1 0,-1-1 0,0 0 0,1 0 0,-1 0 0,1 1 0,-1-1 0,0 0 0,1 0 0,-1 1 0,1-1 0,-1 1 0,0 0 0,-33 22 0,23-11 0,2 1 0,-1 0 0,2 1 0,0 0 0,0 0 0,2 1 0,-1 0 0,2 0 0,0 0 0,1 1 0,1-1 0,0 1 0,1 0 0,0 0 0,2 0 0,1 26 0,-1-40 0,0 1 0,0-1 0,1 0 0,-1 1 0,0-1 0,1 1 0,0-1 0,0 0 0,0 1 0,0-1 0,0 0 0,0 0 0,0 0 0,0 0 0,1 0 0,0 0 0,-1 0 0,1 0 0,0 0 0,0-1 0,-1 1 0,1-1 0,1 1 0,-1-1 0,0 0 0,0 0 0,0 0 0,1 0 0,-1 0 0,0 0 0,1-1 0,-1 1 0,1-1 0,-1 0 0,4 0 0,-1 0 0,1 0 0,0-1 0,-1 1 0,1-1 0,-1-1 0,1 1 0,-1-1 0,0 0 0,0 0 0,1-1 0,-2 1 0,1-1 0,0 0 0,7-6 0,6-11 0,-1 0 0,-1-1 0,-1 0 0,0-1 0,-2-1 0,-1 0 0,15-39 0,-27 61 0,0 0 0,0 0 0,1 1 0,-1-1 0,0 0 0,1 0 0,-1 0 0,1 0 0,-1 1 0,1-1 0,-1 0 0,1 0 0,-1 1 0,1-1 0,0 0 0,-1 1 0,1-1 0,0 1 0,0-1 0,-1 1 0,1-1 0,0 1 0,0 0 0,0-1 0,0 1 0,1 0 0,-1 0 0,-1 0 0,1 1 0,0 0 0,0-1 0,0 1 0,0 0 0,0-1 0,-1 1 0,1 0 0,0 0 0,-1 0 0,1-1 0,-1 1 0,1 0 0,-1 0 0,1 0 0,-1 0 0,1 2 0,15 56 0,-15-54 0,5 52 0,-5-44 0,0-1 0,0 0 0,1 0 0,6 17 0,-8-28 0,0-1 0,0 1 0,0-1 0,1 1 0,-1-1 0,0 0 0,1 1 0,-1-1 0,0 1 0,1-1 0,-1 0 0,1 1 0,-1-1 0,0 0 0,1 1 0,-1-1 0,1 0 0,-1 0 0,1 1 0,-1-1 0,1 0 0,-1 0 0,1 0 0,-1 0 0,1 0 0,-1 0 0,1 0 0,-1 0 0,1 0 0,0 0 0,-1 0 0,1 0 0,-1 0 0,1 0 0,-1 0 0,1 0 0,-1-1 0,1 1 0,-1 0 0,1 0 0,-1-1 0,0 1 0,1 0 0,-1-1 0,1 1 0,-1 0 0,0-1 0,1 1 0,-1-1 0,0 1 0,1 0 0,-1-1 0,0 1 0,0-1 0,1 1 0,-1-1 0,19-26 0,-11 7 0,0 0 0,-2 0 0,0-1 0,-1 0 0,-1 0 0,-1 0 0,-1 0 0,-1 0 0,-1-1 0,-1 1 0,-3-22 0,-1 35 0,-1 19 0,-4 16 0,8-13 0,0 7 0,17-38 0,-9 7 0,-6 8 0,1 0 0,0 0 0,0 1 0,0-1 0,0 0 0,1 1 0,-1-1 0,0 1 0,1-1 0,-1 1 0,1 0 0,-1-1 0,3 0 0,-13 22 0,-3-8-944,8-8-174,-1 0 0,1 0 0,-1 0 0,1-1 0,-1 1 0,0-1 0,0 0 0,0-1 0,-6 3 1,-4-2-6619</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4:00.501"/>
    </inkml:context>
    <inkml:brush xml:id="br0">
      <inkml:brushProperty name="width" value="0.025" units="cm"/>
      <inkml:brushProperty name="height" value="0.025" units="cm"/>
    </inkml:brush>
  </inkml:definitions>
  <inkml:trace contextRef="#ctx0" brushRef="#br0">7 198 9353,'-6'3'10807,"6"-9"-4335,8-20-2453,12-19-5156,-14 32 3125,-4 9-1942,1 0 1,-1 0-1,1 0 1,0 0-1,0 1 1,0 0-1,0-1 1,0 1-1,1 0 1,0 0-1,-1 1 1,1-1-1,0 1 1,0 0-1,0 0 1,1 0-1,4-1 1,-7 2-34,1 1 1,0 0 0,-1 0 0,1 0 0,0 0 0,-1 0-1,1 1 1,-1-1 0,1 1 0,0-1 0,-1 1-1,1 0 1,-1 0 0,1 0 0,-1 0 0,0 1 0,0-1-1,1 1 1,-1-1 0,0 1 0,0 0 0,0 0-1,-1 0 1,1 0 0,0 0 0,-1 0 0,1 0 0,-1 1-1,0-1 1,2 4 0,1 3-14,-1 0 0,1 1 0,-2-1 0,3 11 0,4 15 0,-9-35 0,0 0 0,0 1 0,0-1 0,0 0 0,1 0 0,-1 0 0,0 0 0,0 1 0,0-1 0,0 0 0,1 0 0,-1 0 0,0 0 0,0 0 0,0 0 0,1 0 0,-1 0 0,0 0 0,0 1 0,1-1 0,-1 0 0,0 0 0,0 0 0,0 0 0,1 0 0,-1-1 0,0 1 0,0 0 0,1 0 0,-1 0 0,0 0 0,0 0 0,0 0 0,1 0 0,-1 0 0,0 0 0,0 0 0,0-1 0,1 1 0,-1 0 0,0 0 0,0 0 0,0 0 0,0-1 0,0 1 0,1 0 0,-1 0 0,0 0 0,0-1 0,0 1 0,0 0 0,0 0 0,0 0 0,0-1 0,0 1 0,0 0 0,0 0 0,0-1 0,0 1 0,8-13 0,-2-2 0,26-45 0,-31 57 0,0 1 0,1 0 0,-1 0 0,1 0 0,0-1 0,0 1 0,0 1 0,0-1 0,0 0 0,0 0 0,0 1 0,1 0 0,-1-1 0,0 1 0,1 0 0,-1 0 0,1 0 0,0 0 0,4 0 0,-5 1 0,-1 1 0,1 0 0,-1 0 0,1 0 0,-1 0 0,0 0 0,1 0 0,-1 0 0,0 0 0,0 0 0,0 1 0,0-1 0,0 0 0,0 1 0,0-1 0,0 1 0,-1-1 0,1 1 0,0-1 0,-1 1 0,0-1 0,1 4 0,11 45 0,-11-43 0,-1-7 0,0 0 0,0 1 0,0-1 0,0 1 0,0-1 0,0 0 0,0 1 0,0-1 0,0 1 0,0-1 0,1 0 0,-1 1 0,0-1 0,0 0 0,0 1 0,0-1 0,1 0 0,-1 1 0,0-1 0,0 0 0,1 1 0,-1-1 0,0 0 0,0 0 0,1 1 0,-1-1 0,0 0 0,1 0 0,-1 0 0,0 1 0,1-1 0,-1 0 0,0 0 0,1 0 0,-1 0 0,1 0 0,-1 0 0,0 0 0,1 0 0,-1 0 0,0 0 0,1 0 0,-1 0 0,1 0 0,-1 0 0,0 0 0,1 0 0,-1 0 0,0 0 0,1 0 0,-1-1 0,1 1 0,-1 0 0,0 0 0,0 0 0,1-1 0,-1 1 0,0 0 0,1 0 0,-1-1 0,0 1 0,0 0 0,1-1 0,-1 1 0,0 0 0,0-1 0,0 1 0,0 0 0,1-1 0,17-28 0,-16 25 0,8-14 0,33-50 0,-42 65 0,1 0 0,0 1 0,0-1 0,1 1 0,-1 0 0,0-1 0,1 1 0,0 0 0,-1 0 0,1 1 0,0-1 0,0 0 0,0 1 0,0 0 0,0 0 0,0 0 0,1 0 0,-1 0 0,5 0 0,-6 2 0,0 0 0,-1 0 0,1 1 0,0-1 0,-1 0 0,1 1 0,-1-1 0,1 1 0,-1-1 0,0 1 0,0-1 0,0 1 0,0 0 0,0 0 0,0 0 0,0 0 0,0 0 0,-1 0 0,1 0 0,0 3 0,-1-1 0,1-1 0,1 0 0,-1 0 0,0 1 0,1-1 0,0 0 0,0 0 0,0 0 0,0-1 0,4 5 0,-3-3-96,1-1-1,-1 1 1,0 0-1,0 0 1,-1 0 0,1 0-1,-1 1 1,0-1 0,0 1-1,0-1 1,-1 1-1,0 0 1,0 0 0,0-1-1,0 1 1,-1 0-1,1 7 1</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6.111"/>
    </inkml:context>
    <inkml:brush xml:id="br0">
      <inkml:brushProperty name="width" value="0.025" units="cm"/>
      <inkml:brushProperty name="height" value="0.025" units="cm"/>
    </inkml:brush>
  </inkml:definitions>
  <inkml:trace contextRef="#ctx0" brushRef="#br0">129 202 9833,'0'0'13336,"11"-5"-12290,17-7-429,7-3-177,-1-1 0,-1-1 0,0-2 0,-2-1-1,33-27 1,-63 46-427,1 0-1,-1 0 0,0 0 0,0 0 0,0 0 0,0 0 1,0-1-1,0 1 0,0 0 0,0 0 0,0-1 0,0 1 1,-1-1-1,1 1 0,-1-1 0,1 1 0,-1-1 1,0 1-1,1-1 0,-1 1 0,0-1 0,0-2 0,-1 3-1,1 0-1,-1 0 0,0 0 0,0 0 0,0 0 0,0 0 1,0 0-1,0 0 0,0 0 0,0 1 0,0-1 0,0 0 0,-1 1 1,1-1-1,0 1 0,0-1 0,-1 1 0,1 0 0,0-1 1,-3 1-1,-7-2 28,0 1 1,0 1 0,0 0 0,0 1 0,-14 1-1,4 4 148,1 0-1,-1 1 0,1 1 1,0 1-1,1 1 0,0 1 1,1 0-1,0 2 0,1 0 1,0 0-1,1 2 0,1 0 0,-23 28 1,34-37-142,0 0-1,1-1 1,0 1 0,0 1 0,0-1-1,1 0 1,0 1 0,0-1 0,0 1-1,-1 11 1,3-15-37,0-1 0,0 1 1,1 0-1,-1-1 0,0 1 0,1-1 0,0 1 1,0-1-1,-1 1 0,1-1 0,1 1 1,-1-1-1,0 0 0,0 0 0,1 0 0,0 0 1,-1 0-1,1 0 0,0 0 0,0 0 0,0 0 1,0-1-1,0 1 0,0-1 0,0 0 0,1 0 1,-1 1-1,1-1 0,-1-1 0,4 2 0,14 3-191,0-1-1,0 0 0,0-2 1,0 0-1,40-2 0,-32-2-3328,51-10-1,-21-4-5337</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7.413"/>
    </inkml:context>
    <inkml:brush xml:id="br0">
      <inkml:brushProperty name="width" value="0.025" units="cm"/>
      <inkml:brushProperty name="height" value="0.025" units="cm"/>
    </inkml:brush>
  </inkml:definitions>
  <inkml:trace contextRef="#ctx0" brushRef="#br0">63 1 15631,'0'0'9993,"-1"8"-9256,-6 66 943,-20 94-1,0-13 210,67-281-731,-29 59-1497,3-83 0,-26 304 147,12-153 189,0-1 0,0 1 0,0 0 1,0 0-1,0 0 0,0 0 0,0 0 0,1-1 0,-1 1 1,0 0-1,1 0 0,-1 0 0,0 0 0,1-1 0,-1 1 1,1 0-1,-1-1 0,1 1 0,-1 0 0,1-1 0,0 1 1,-1 0-1,1-1 0,0 1 0,-1-1 0,1 0 0,0 1 1,0-1-1,-1 1 0,3-1 0,-1 1 6,1-1 0,0 0 0,0 1 0,0-1 0,0-1 0,0 1 1,0 0-1,0-1 0,4-1 0,3-1 38,-1 0 0,1-1 1,-1 0-1,16-9 0,-15 6-11,1-1-1,-1 0 0,-1 0 0,0-1 0,0 0 0,0-1 1,-1 1-1,-1-2 0,0 1 0,0-1 0,-1 0 1,0-1-1,-1 1 0,5-19 0,-41 84 254,14-16-283,-12 42 0,24-66 0,2 0 0,-1 1 0,2 0 0,0-1 0,1 1 0,1 23 0,0-37 0,0 1 0,0-1 0,1 0 0,-1 0 0,0 0 0,1 0 0,-1 0 0,0 0 0,1 0 0,-1 0 0,1 0 0,0 0 0,-1 0 0,1 0 0,0 0 0,-1 0 0,1-1 0,0 1 0,0 0 0,0 0 0,0-1 0,0 1 0,0-1 0,1 2 0,1-2 0,0 1 0,0 0 0,0 0 0,0-1 0,0 0 0,0 1 0,0-1 0,0 0 0,4-1 0,1 0 0,1-1 0,-1 0 0,1 0 0,-1-1 0,15-7 0,-9 2 0,-1-1 0,-1 0 0,1-1 0,-1-1 0,-1 0 0,0 0 0,-1-1 0,0-1 0,11-17 0,-21 30 0,0 0 0,1 0 0,-1 0 0,0 0 0,0 0 0,0 0 0,1 0 0,-1 0 0,0 0 0,0 0 0,0 0 0,0 0 0,1 0 0,-1 0 0,0 0 0,0 0 0,0 0 0,0 0 0,1 0 0,-1 1 0,0-1 0,0 0 0,0 0 0,0 0 0,0 0 0,0 0 0,1 1 0,-1-1 0,0 0 0,0 0 0,0 0 0,0 0 0,0 0 0,0 1 0,0-1 0,0 0 0,0 0 0,0 0 0,0 1 0,0-1 0,0 0 0,0 0 0,0 0 0,0 0 0,0 1 0,0-1 0,0 0 0,0 0 0,0 0 0,0 0 0,0 1 0,0-1 0,0 0 0,-1 0 0,1 0 0,0 0 0,0 1 0,0 14 0,-19 61 0,14-63 0,1 1 0,0 0 0,1-1 0,1 1 0,-1 16 0,3-29 2,0-1 1,0 1-1,0-1 1,1 0-1,-1 1 1,0-1-1,0 1 1,1-1-1,-1 1 1,0-1-1,0 0 1,1 1-1,-1-1 1,0 0-1,1 1 1,-1-1-1,1 0 1,-1 1-1,0-1 1,1 0-1,-1 0 1,1 0-1,-1 1 1,1-1-1,-1 0 1,1 0-1,-1 0 1,1 0-1,-1 0 1,1 0-1,-1 0 1,1 0-1,-1 0 1,1 0-1,-1 0 1,1 0-1,-1 0 1,0 0-1,1-1 1,-1 1-1,1 0 1,-1 0-1,1-1 0,23-10-549,-20 7-529,0 0 0,-1 0-1,1 0 1,-1-1 0,0 0-1,0 0 1,4-9-1,4-18-7843</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7.790"/>
    </inkml:context>
    <inkml:brush xml:id="br0">
      <inkml:brushProperty name="width" value="0.025" units="cm"/>
      <inkml:brushProperty name="height" value="0.025" units="cm"/>
    </inkml:brush>
  </inkml:definitions>
  <inkml:trace contextRef="#ctx0" brushRef="#br0">0 0 17296,'0'0'12044,"55"38"-19443,-35-35-385</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8.115"/>
    </inkml:context>
    <inkml:brush xml:id="br0">
      <inkml:brushProperty name="width" value="0.025" units="cm"/>
      <inkml:brushProperty name="height" value="0.025" units="cm"/>
    </inkml:brush>
  </inkml:definitions>
  <inkml:trace contextRef="#ctx0" brushRef="#br0">109 1 13901,'0'0'14622,"-7"3"-14473,9-3-158,0 0-1,0 0 0,0 0 0,0 0 0,0 0 0,0 0 0,0 0 0,0 1 0,0-1 0,0 1 0,0-1 0,0 1 0,0 0 0,0 0 0,0 0 0,-1 0 0,4 2 0,-4 0-2,0 0 0,1-1 0,-1 1-1,0 0 1,-1 0 0,1 0 0,0 0-1,-1 0 1,1 0 0,-1 5 0,1 3 101,1 4 59,-1-6 252,0 1 0,0-1 1,-1 0-1,-1 14 0,0-19-269,0 1-1,0-1 1,0 0 0,-1-1-1,0 1 1,1 0-1,-1 0 1,-1-1-1,1 1 1,0-1 0,-1 0-1,0 0 1,-3 4-1,-3 2-95,1 0-1,-1-1 0,-1 0 0,0 0 0,0-1 0,-1 0 1,1-1-1,-1 0 0,-22 7 0,32-13-82,1-1 0,0 1 1,-1-1-1,1 0 0,0 1 0,0-1 0,-1 0 0,1 1 1,0-1-1,0 0 0,0 1 0,0-1 0,0 0 0,0 1 1,0-1-1,0 0 0,0 1 0,1-1 0,-1 0 0,0 1 1,0-1-1,1 0 0,-1 1 0,1-2 0,13-19-7628,6-6-7987</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8.550"/>
    </inkml:context>
    <inkml:brush xml:id="br0">
      <inkml:brushProperty name="width" value="0.025" units="cm"/>
      <inkml:brushProperty name="height" value="0.025" units="cm"/>
    </inkml:brush>
  </inkml:definitions>
  <inkml:trace contextRef="#ctx0" brushRef="#br0">31 0 18834,'0'0'8328,"-18"64"-7399,12-34-609,2-2-192,1-2-64,3-5-32,0-7-673,9-9-1921,4-5-1121,1-3-1795,2-15-5444</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8.925"/>
    </inkml:context>
    <inkml:brush xml:id="br0">
      <inkml:brushProperty name="width" value="0.025" units="cm"/>
      <inkml:brushProperty name="height" value="0.025" units="cm"/>
    </inkml:brush>
  </inkml:definitions>
  <inkml:trace contextRef="#ctx0" brushRef="#br0">82 0 16143,'0'0'10266,"-10"10"-8659,4-4-1391,-34 34 945,37-37-1101,0 0 0,1 1-1,-1-1 1,1 1 0,0 0 0,0 0 0,0 0 0,1 0 0,0 0 0,-1 0 0,1 0 0,0 0-1,0 5 1,2-9-61,-1 1-1,0-1 1,1 1-1,-1-1 1,0 1-1,1-1 1,-1 1-1,1-1 1,-1 0-1,1 1 0,-1-1 1,1 0-1,-1 1 1,1-1-1,-1 0 1,1 0-1,0 0 1,-1 1-1,1-1 1,-1 0-1,1 0 1,-1 0-1,1 0 1,0 0-1,-1 0 0,1 0 1,1 0-1,23-1 35,-19 1-44,55-9-582,-51 6 456,0 1 0,0 0 0,0 1 0,0 0 0,16 1 0,-25 1 208,-1 0-1,0 1 0,0-1 0,0 1 1,0-1-1,0 0 0,0 1 1,0-1-1,0 1 0,0-1 0,-1 0 1,1 1-1,-1-1 0,1 0 1,-1 1-1,1-1 0,-2 2 0,-6 6 100,0 0-1,0-1 0,-1 0 0,0 0 0,0-1 0,-1 0 1,0-1-1,0 0 0,-1 0 0,1-1 0,-1-1 0,-1 0 1,1 0-1,0-1 0,-14 2 0,23-14-2577,2 8 876,3-14-7276</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29.657"/>
    </inkml:context>
    <inkml:brush xml:id="br0">
      <inkml:brushProperty name="width" value="0.025" units="cm"/>
      <inkml:brushProperty name="height" value="0.025" units="cm"/>
    </inkml:brush>
  </inkml:definitions>
  <inkml:trace contextRef="#ctx0" brushRef="#br0">233 1 16047,'0'0'13960,"-9"1"-12396,0 0-1484,0 1 0,-1 0 0,1 1 0,0 0-1,1 1 1,-1 0 0,0 0 0,1 1 0,0 0 0,-13 10-1,4-1-15,1 0-1,0 2 1,1-1-1,-15 20 1,30-34-68,-1 0 1,0 0-1,0 0 1,0 0-1,0 1 1,1-1-1,-1 0 1,0 0-1,1 0 0,-1 1 1,1-1-1,0 0 1,-1 0-1,1 1 1,0-1-1,0 0 1,0 1-1,0-1 0,0 3 1,0-3-5,1-1 0,0 1 0,-1 0 0,1 0 0,-1-1 0,1 1 0,0 0 0,-1-1 0,1 1 0,0 0 0,0-1 0,-1 1 0,1-1 0,0 0 0,0 1 0,0-1 0,0 0 0,0 1 0,0-1 0,0 0 0,1 0 0,9 2-101,0-2 0,0 0 0,23-2 0,-13 1-25,12 0-93,41 2-165,-73-1 394,0 1 0,0-1 0,0 0 1,-1 0-1,1 0 0,0 0 0,0 1 0,-1-1 0,1 0 1,0 1-1,-1-1 0,1 1 0,0-1 0,-1 1 0,1-1 0,0 1 1,-1-1-1,1 1 0,-1-1 0,1 1 0,-1 0 0,1-1 1,-1 1-1,0 0 0,1-1 0,-1 1 0,0 0 0,0 0 0,1 0 1,-1-1-1,0 1 0,0 0 0,0 0 0,0-1 0,0 1 1,0 0-1,0 0 0,0 0 0,0-1 0,-1 1 0,1 0 0,0 0 1,0-1-1,-1 1 0,1 0 0,0 0 0,-1-1 0,0 2 1,-23 32 1049,-2-12-1005,-1-2-1,-1-1 0,-1-1 0,0-1 1,-46 18-1,113-74-9783,-8 13 4222,1-4-2199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20.731"/>
    </inkml:context>
    <inkml:brush xml:id="br0">
      <inkml:brushProperty name="width" value="0.025" units="cm"/>
      <inkml:brushProperty name="height" value="0.025" units="cm"/>
    </inkml:brush>
  </inkml:definitions>
  <inkml:trace contextRef="#ctx0" brushRef="#br0">1 42 7207,'0'0'8360,"5"-8"-4453,14-25-143,-16 40 2517,1 41-4811,-5-39-1384,1 1 1,1-1-1,0 1 0,0-1 0,1 1 0,0-1 0,5 15 0,-6-22-75,0 0 0,0-1-1,1 1 1,-1 0 0,0-1-1,1 1 1,-1-1-1,0 1 1,1-1 0,0 0-1,-1 1 1,1-1 0,0 0-1,0 0 1,-1 0 0,4 1-1,-1-2 20,0 1-1,-1 0 0,1-1 1,0 0-1,0 0 0,0 0 1,-1 0-1,1-1 1,0 1-1,0-1 0,6-2 1,5-3 7,0-1 0,0 0-1,-1-1 1,0-1 0,0 0 0,19-18 0,15-10 4,-47 37-41,-1-1 0,0 1 0,0 0 1,1 0-1,-1-1 0,0 1 0,1 0 1,-1 0-1,0 0 0,0 0 0,1-1 1,-1 1-1,0 0 0,1 0 0,-1 0 0,0 0 1,1 0-1,-1 0 0,1 0 0,-1 0 1,0 0-1,1 0 0,-1 0 0,0 0 1,1 0-1,-1 0 0,0 0 0,1 0 1,-1 1-1,0-1 0,1 0 0,-1 0 0,0 0 1,0 0-1,1 1 0,-1-1 0,0 0 1,1 0-1,-1 1 0,0 0 0,4 20 26,-9 43 49,1-35-25,4-28-46,0 1 0,0-1 0,0 0 0,0 1 0,0-1 0,0 1 0,0-1 0,1 1 0,-1-1 0,0 1 0,1-1 0,-1 0 0,1 1 0,0-1 0,-1 0 0,1 1 0,1 0 0,0-1-3,-1 0 1,1-1-1,0 1 1,-1-1-1,1 1 1,0-1-1,0 0 1,-1 1-1,1-1 1,0 0-1,-1 0 1,1-1-1,0 1 1,0 0 0,2-1-1,6-1-1,-1-1 0,0 1 0,0-2 0,0 1 0,0-1 0,-1-1 0,1 1 0,-1-1 0,13-12 0,7-6 0,30-35 0,-29 28 0,-29 30 0,0 0 0,0 0 0,1 0 0,-1 0 0,0-1 0,0 1 0,0 0 0,0 0 0,1 0 0,-1 0 0,0 0 0,0 0 0,0 0 0,1 0 0,-1 0 0,0 0 0,0 0 0,0 0 0,1 0 0,-1 0 0,0 0 0,0 0 0,0 0 0,1 0 0,-1 0 0,0 0 0,0 0 0,0 0 0,1 0 0,-1 0 0,0 0 0,0 0 0,0 1 0,1-1 0,-1 0 0,0 0 0,0 0 0,0 0 0,0 0 0,0 1 0,1-1 0,-1 0 0,0 0 0,0 0 0,0 0 0,0 1 0,0-1 0,0 0 0,0 0 0,0 0 0,0 1 0,0-1 0,0 0 0,0 0 0,0 0 0,0 1 0,0-1 0,0 0 0,0 0 0,0 1 0,0-1 0,0 0 0,0 0 0,1 29 0,-6 30 0,3-52 0,1-1 0,0 1 0,0-1 0,0 0 0,0 1 0,1-1 0,0 1 0,2 7 0,0-13-5,0 0-1,0-1 1,1 1 0,-1-1-1,0 0 1,1 1 0,-1-1-1,0 0 1,1 0 0,-1-1-1,0 1 1,1 0 0,2-2-1,2 0-927,0-1-1,-1 0 1,0-1 0,0 1-1,0-1 1,0 0-1,10-10 1,-3 3-2511,17-11-5173</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0.358"/>
    </inkml:context>
    <inkml:brush xml:id="br0">
      <inkml:brushProperty name="width" value="0.025" units="cm"/>
      <inkml:brushProperty name="height" value="0.025" units="cm"/>
    </inkml:brush>
  </inkml:definitions>
  <inkml:trace contextRef="#ctx0" brushRef="#br0">37 7 14189,'0'0'12743,"2"13"-11995,2 46-22,-2 1 1,-2-1 0,-3 1 0,-3-1-1,-2 0 1,-20 70 0,29-218-727,30-104-27,-27 172 10,2 0-1,1 1 1,0-1-1,2 1 1,0 1-1,23-37 1,-28 51-51,0 1 0,0 0 1,1 0-1,-1 0 1,1 1-1,0-1 1,-1 1-1,2 0 1,4-2-1,-8 4 54,-1 0-1,0 1 0,0-1 0,0 1 1,1-1-1,-1 1 0,0-1 0,0 1 1,1 0-1,-1 0 0,1-1 0,-1 1 1,0 0-1,1 0 0,-1 0 0,0 1 1,1-1-1,-1 0 0,0 0 0,1 1 1,-1-1-1,0 1 0,0-1 1,1 1-1,-1 0 0,0-1 0,0 1 1,0 0-1,0 0 0,0 0 0,0 0 1,0 0-1,0 0 0,0 0 0,0 0 1,-1 0-1,1 0 0,0 0 0,-1 0 1,1 1-1,-1-1 0,1 0 0,0 2 1,0 6 32,0-1 1,0 1-1,0-1 1,-1 1-1,-1 0 0,1-1 1,-1 1-1,-1-1 1,0 1-1,0-1 1,0 0-1,-1 0 1,0 0-1,-1 0 1,-5 8-1,1-2 127,-1 0-1,0-1 1,-1 0-1,0 0 1,-1-1 0,-1-1-1,-13 12 1,22-21-145,1 0 0,-1 0 1,1-1-1,-1 1 1,0-1-1,1 1 0,-1-1 1,0 0-1,0 0 1,-5 1-1,7-2-85,1 0 0,-1 0 0,0-1-1,0 1 1,1 0 0,-1 0 0,0 0 0,0-1 0,1 1 0,-1 0-1,0-1 1,1 1 0,-1 0 0,1-1 0,-1 1 0,0-1 0,1 1-1,-1-1 1,1 0 0,-1 1 0,1-1 0,0 1 0,-1-1-1,1 0 1,0 1 0,-1-1 0,1 0 0,0 0 0,0 1 0,-1-1-1,1 0 1,0 0 0,0 1 0,0-1 0,0 0 0,0 0-1,0 1 1,0-1 0,0 0 0,0 0 0,1 1 0,-1-1 0,0-1-1,1-2-1128,0-1-1,0 0 0,0 0 0,0 0 1,1 0-1,-1 1 0,1-1 0,5-8 0,13-16-7086</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0.704"/>
    </inkml:context>
    <inkml:brush xml:id="br0">
      <inkml:brushProperty name="width" value="0.025" units="cm"/>
      <inkml:brushProperty name="height" value="0.025" units="cm"/>
    </inkml:brush>
  </inkml:definitions>
  <inkml:trace contextRef="#ctx0" brushRef="#br0">0 100 9449,'0'0'5007,"9"-1"-987,10 0-1752,0-2-1,0 0 1,25-7-1,-40 9-2053,1 0 0,-1-1 0,0 1 0,1-1 0,-1 0 0,0 0 0,0 0 0,0-1 0,0 1 0,0-1 0,-1 0 0,1 0 0,-1 0 0,0-1 0,0 1 0,0-1 0,0 0 0,-1 0 0,0 0 0,1 0 0,-1 0 0,2-8 0,-4 12-211,0 0-1,0 0 1,0-1 0,0 1-1,1 0 1,-1 0 0,0-1-1,0 1 1,0 0-1,0 0 1,0-1 0,0 1-1,-1 0 1,1 0 0,0-1-1,0 1 1,0 0 0,0 0-1,0-1 1,0 1-1,0 0 1,0 0 0,-1-1-1,1 1 1,0 0 0,0 0-1,0 0 1,0-1 0,-1 1-1,1 0 1,0 0 0,0 0-1,0 0 1,-1 0-1,1-1 1,0 1 0,0 0-1,-1 0 1,1 0 0,0 0-1,0 0 1,-1 0 0,1 0-1,-1 0 1,-16 4 92,-15 13-10,15-2-85,0 1 0,1 1 0,-17 22 0,29-34 0,-1 1 0,1 0 0,1 0 0,-1 0 0,1 0 0,0 1 0,1-1 0,-1 1 0,1-1 0,0 1 0,1 0 0,0 0 0,0 0 0,0 0 0,1 7 0,1-12-141,0 0 0,0 0-1,1 0 1,-1 0 0,0 0 0,1-1-1,-1 1 1,1 0 0,0-1 0,-1 1-1,1-1 1,0 1 0,0-1 0,0 0-1,0 0 1,0 0 0,0 0 0,0 0-1,0-1 1,1 1 0,-1 0 0,0-1 0,0 0-1,1 0 1,-1 1 0,0-1 0,1 0-1,2-1 1,8 2-1930,0-2 0,1 1 0,20-4 0,12-13-7228,3-7 1798</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1.050"/>
    </inkml:context>
    <inkml:brush xml:id="br0">
      <inkml:brushProperty name="width" value="0.025" units="cm"/>
      <inkml:brushProperty name="height" value="0.025" units="cm"/>
    </inkml:brush>
  </inkml:definitions>
  <inkml:trace contextRef="#ctx0" brushRef="#br0">211 1 18738,'-10'3'4270,"-12"7"-2312,-1 0-1,-37 25 1,51-29-1605,0 0 0,1 0 1,0 1-1,0 0 0,1 0 0,-1 1 1,2 0-1,-1 0 0,1 1 1,-8 14-1,13-22-352,1 1 0,-1-1 0,0 1 0,1-1 0,-1 0 0,1 1-1,0-1 1,-1 1 0,1-1 0,0 1 0,0-1 0,0 1 0,0 0 0,0-1 0,0 1 0,0-1 0,1 1 0,-1-1 0,0 1 0,1-1-1,-1 0 1,1 1 0,0-1 0,-1 1 0,3 1 0,-1-1 1,0-1-1,0 0 1,0 1-1,0-1 1,0 0 0,1 0-1,-1 0 1,0 0-1,1 0 1,-1-1 0,1 1-1,-1-1 1,1 1-1,2-1 1,8 0-50,1 0 0,-1-1 0,1 0 0,23-6 0,-24 3-1062,0-1 1,0 0-1,0 0 1,23-15-1,14-18-9747,-27 14-188</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1.422"/>
    </inkml:context>
    <inkml:brush xml:id="br0">
      <inkml:brushProperty name="width" value="0.025" units="cm"/>
      <inkml:brushProperty name="height" value="0.025" units="cm"/>
    </inkml:brush>
  </inkml:definitions>
  <inkml:trace contextRef="#ctx0" brushRef="#br0">56 202 11179,'0'0'18289,"-32"50"-16880,25-27-576,0 3-417,3 3-159,0 2-65,2-1-160,2-3 0,0-4-96,5-8-769,4-3-897,3-9-1793,0-3-1281,-2-7-3845</inkml:trace>
  <inkml:trace contextRef="#ctx0" brushRef="#br0" timeOffset="1">84 20 17713,'0'0'15054,"-23"-19"-15054,23 27 0,4-1-96,6 0-1922,-2-6-1890,1-1-3074</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1.826"/>
    </inkml:context>
    <inkml:brush xml:id="br0">
      <inkml:brushProperty name="width" value="0.025" units="cm"/>
      <inkml:brushProperty name="height" value="0.025" units="cm"/>
    </inkml:brush>
  </inkml:definitions>
  <inkml:trace contextRef="#ctx0" brushRef="#br0">98 42 16464,'0'0'14605,"-6"3"-13131,0-1-1462,1 1-1,-1 0 1,1 0 0,0 1 0,0-1 0,1 1-1,-1 0 1,1 1 0,0-1 0,0 1 0,0 0-1,1 0 1,-1 0 0,1 0 0,0 0 0,1 1-1,0 0 1,-4 9 0,4-6-12,-1-1 0,1 1 0,0-1 0,1 1 0,0 0 0,1-1 0,0 1 0,1 12 0,-1-19 0,0-1 0,1 1 0,-1 0 0,1-1 0,-1 1 0,1 0 0,0-1 0,-1 1 0,1-1 0,0 0 0,0 1 0,0-1 0,0 1 0,0-1 0,1 0 0,-1 0 0,0 0 0,1 0 0,1 2 0,0-3 0,-1 1 0,1 0 0,0-1 0,-1 1 0,1-1 0,0 0 0,-1 0 0,1 0 0,0 0 0,-1 0 0,1-1 0,0 1 0,-1-1 0,1 0 0,-1 0 0,5-2 0,2-1 0,0-1 0,0-1 0,-1 1 0,1-2 0,-1 1 0,-1-1 0,1 0 0,-1 0 0,-1-1 0,1 0 0,-1-1 0,8-14 0,-5 7 0,0 0 0,-1-1 0,-1 0 0,-1-1 0,0 1 0,3-23 0,-8 31 0,-3 9 0,-9 18 0,-11 31 0,-3 36 0,23-78 0,1 0 0,0 0 0,0 1 0,1-1 0,-1 0 0,2 1 0,-1-1 0,1 0 0,3 14 0,-3-19-3,0-1 0,-1 0-1,1 1 1,0-1 0,0 0 0,0 0-1,1 0 1,-1 1 0,0-1 0,0 0-1,0-1 1,1 1 0,-1 0 0,1 0 0,-1 0-1,1-1 1,-1 1 0,1-1 0,-1 1-1,1-1 1,-1 0 0,1 0 0,-1 1 0,1-1-1,0 0 1,-1 0 0,1-1 0,-1 1-1,1 0 1,2-1 0,1 0-167,1 0 1,-1-1-1,0 1 0,1-1 1,-1 0-1,0 0 0,8-6 1,-2 0-1992,-1-1 0,0 0 0,-1-1 0,15-18 0,9-16-7614</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2.569"/>
    </inkml:context>
    <inkml:brush xml:id="br0">
      <inkml:brushProperty name="width" value="0.025" units="cm"/>
      <inkml:brushProperty name="height" value="0.025" units="cm"/>
    </inkml:brush>
  </inkml:definitions>
  <inkml:trace contextRef="#ctx0" brushRef="#br0">101 9 16688,'-5'12'4169,"-57"146"2783,54-132-5960,1 0-1,1 0 1,1 0-1,-2 52 1,7-75-992,0-1 0,0 1 0,0 0 0,1 0 0,-1-1 0,1 1 0,0 0 0,0 0 0,0-1 0,0 1 0,0-1 0,0 1 0,1-1 0,-1 1 0,1-1 0,-1 0 0,1 0 0,0 0 0,4 4 0,-4-5 0,0 0 0,0 0 0,0-1 0,0 1 0,0 0 0,0-1 0,0 1 0,0-1 0,0 0 0,0 0 0,0 1 0,0-2 0,1 1 0,-1 0 0,0 0 0,0-1 0,0 1 0,0-1 0,0 1 0,0-1 0,0 0 0,0 0 0,0 0 0,-1 0 0,1 0 0,0 0 0,3-3 0,6-6-21,0-1-1,-1 1 1,0-2-1,-1 0 1,0 0-1,-1 0 1,0-1-1,-1 0 1,10-26 0,4-16-149,14-63 1,-30 103 145,1-7-74,6-26 1,-10 43 80,-7 28 21,-28 88 233,23-84-159,1 1 1,1 0-1,1 1 0,2-1 0,1 1 1,0 39-1,4-66-77,-1 0-1,2 0 1,-1 1 0,0-1 0,0 0-1,1 0 1,-1 0 0,1 0-1,0 0 1,-1 0 0,1 0-1,0 0 1,0 0 0,1 0 0,-1 0-1,0 0 1,0-1 0,1 1-1,-1 0 1,1-1 0,0 1-1,-1-1 1,1 0 0,0 0 0,0 1-1,0-1 1,0 0 0,0-1-1,0 1 1,0 0 0,0 0-1,0-1 1,0 0 0,0 1 0,1-1-1,-1 0 1,3 0 0,0 0-10,1-1 0,-1 1 0,1-1 0,-1-1 0,0 1 0,1-1 0,-1 0 1,0 0-1,0 0 0,0-1 0,0 1 0,0-1 0,-1-1 0,5-3 0,3-6-192,-1-1-1,0-1 1,-1 0-1,0-1 1,-2 0-1,0 0 1,7-20-1,-27 83 694,8-34-316,1-1-1,0 1 0,1 0 0,0 0 1,0 0-1,2 20 0,0-32-177,0 0 1,1 0-1,-1 0 1,0 0-1,1 0 1,-1 0-1,1 0 0,-1-1 1,1 1-1,-1 0 1,1 0-1,0 0 1,-1-1-1,1 1 0,0 0 1,0-1-1,-1 1 1,1 0-1,0-1 0,0 1 1,0-1-1,0 0 1,0 1-1,0-1 1,0 0-1,0 1 0,0-1 1,0 0-1,0 0 1,0 0-1,0 0 1,0 0-1,0 0 0,0 0 1,0 0-1,0 0 1,0-1-1,0 1 1,0 0-1,0-1 0,0 1 1,0 0-1,1-2 1,3 1-60,0-1 1,0 0 0,0 0 0,0-1-1,0 1 1,8-7 0,21-30-1669,-29 32 1349,0 0-1,0 1 0,1 0 0,0 0 1,0 0-1,13-9 0,-18 15 387,-1 0 0,1 0-1,-1 0 1,1 0-1,-1 0 1,1 0 0,-1 1-1,1-1 1,-1 0 0,1 0-1,-1 0 1,1 1-1,-1-1 1,0 0 0,1 1-1,-1-1 1,0 0 0,1 1-1,-1-1 1,0 1-1,1-1 1,-1 1 0,0-1-1,0 0 1,1 1 0,-1-1-1,0 1 1,0-1-1,0 1 1,0-1 0,0 1-1,0-1 1,0 1-1,0-1 1,0 1 0,0-1-1,0 1 1,0-1 0,0 1-1,0-1 1,0 1-1,-1 0 1,2 31 712,-1-26-514,0 76 270,1 26 1149,-23 207 1,22-313-1624,0 1 0,0-1 0,0 0 0,-1 1 0,1-1 0,-1 0 0,1 0 0,-1 0 0,0 0 0,0 1 0,0-1 0,0 0 0,0 0 0,-1-1 0,1 1 0,-3 3 0,4-6 0,-1 1 0,0 0 0,0-1 0,0 1 0,0-1 0,0 1 0,1-1 0,-1 1 0,0-1 0,1 0 0,-1 1 0,0-1 0,1 0 0,-1 1 0,1-1 0,-1 0 0,1 0 0,-1 0 0,1 1 0,-1-1 0,1 0 0,0 0 0,0 0 0,-1 0 0,1-1 0,-21-80 0,16 57-431,2-1 0,0 1 0,2-1 0,2-27 0,0 40-189,1-1 0,0 1 0,1 0 0,1 0 0,0 0 0,0 1 0,1-1 0,1 1 0,11-18 0,8-6-9378</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3.735"/>
    </inkml:context>
    <inkml:brush xml:id="br0">
      <inkml:brushProperty name="width" value="0.025" units="cm"/>
      <inkml:brushProperty name="height" value="0.025" units="cm"/>
    </inkml:brush>
  </inkml:definitions>
  <inkml:trace contextRef="#ctx0" brushRef="#br0">43 1 19891,'3'10'4718,"-3"21"-3699,0-26-371,-22 254 3247,0-23-1299,21-235-2596,1 0 0,0-1 0,0 1 0,0-1 0,0 1 0,0 0 0,0-1 0,-1 1 0,2 0 0,-1-1 0,0 1 0,0 0 0,0-1 0,0 1 0,0-1 0,0 1 0,1 0 0,-1-1 0,0 1 0,0-1 0,1 1 0,-1 0 0,0-1 0,1 1 0,-1-1 0,1 1 0,-1-1 0,1 0 0,-1 1 0,1-1 0,-1 1 0,1-1 0,0 1 0,18-15 0,25-47 0,-35 48 0,5-9 0,-11 16 0,0 1 0,0-1 0,1 1 0,0-1 0,0 1 0,0 1 0,0-1 0,1 0 0,0 1 0,0 0 0,9-5 0,-14 9 0,1 0 0,0-1 0,0 1 0,-1 0 0,1 0 0,0 0 0,0 0 0,0 0 0,-1 0 0,1 0 0,0 1 0,0-1 0,-1 0 0,1 0 0,0 1 0,0-1 0,-1 0 0,1 1 0,0-1 0,-1 1 0,1-1 0,0 1 0,-1-1 0,1 1 0,-1-1 0,1 1 0,-1 0 0,1-1 0,-1 1 0,0-1 0,1 1 0,-1 0 0,0 0 0,1-1 0,-1 1 0,0 0 0,0 0 0,0-1 0,1 2 0,4 35 0,-4-33 0,-1 135 0,7-338 0,-7 200 0,0 1 0,0 0 0,1-1 0,-1 1 0,0-1 0,1 1 0,-1-1 0,1 1 0,-1-1 0,1 0 0,0 1 0,0-1 0,-1 1 0,1-1 0,0 0 0,0 0 0,0 0 0,1 0 0,-1 0 0,0 0 0,3 2 0,-1-1 0,1 0 0,-1-1 0,1 1 0,0-1 0,0 1 0,0-1 0,0-1 0,7 2 0,-4-1 0,-1-1 0,1 0 0,0 0 0,0-1 0,0 0 0,-1 0 0,1 0 0,0-1 0,-1 0 0,1 0 0,6-3 0,-7 0 0,0 1 0,0-1 0,-1 0 0,1 0 0,-1-1 0,8-10 0,18-20 0,-40 82 0,9-45 0,-5 13 0,2 0 0,0 0 0,0 0 0,1 0 0,1 1 0,0-1 0,3 27 0,-2-40 0,1 0 0,-1 0 0,0 0 0,0 0 0,1-1 0,-1 1 0,0 0 0,1 0 0,-1 0 0,1-1 0,-1 1 0,1 0 0,0-1 0,-1 1 0,1 0 0,0-1 0,-1 1 0,1-1 0,0 1 0,0-1 0,-1 1 0,1-1 0,0 0 0,0 1 0,0-1 0,0 0 0,1 1 0,28-6 0,-22 2 0,0-1 0,0 0 0,-1 0 0,1-1 0,6-5 0,-3-1 0,-1 0 0,-1-1 0,0 0 0,0 0 0,-1-1 0,-1 0 0,0-1 0,-1 0 0,7-20 0,-25 75 0,4-16 0,1 0 0,1 1 0,1-1 0,-2 41 0,7-64-59,0 0 0,0-1 0,1 1 0,-1-1 0,1 1 0,-1 0 0,1-1 0,-1 1 0,1-1 0,0 1 0,0-1 0,0 0 0,0 1 0,0-1 0,0 0 0,0 1 0,0-1 0,0 0 0,0 0 0,1 0 0,-1 0 0,0 0 0,1 0 0,-1-1 0,1 1 0,-1 0 0,1-1 0,0 1 1,-1-1-1,1 0 0,-1 1 0,1-1 0,0 0 0,-1 0 0,4 0 0,0 0-474,-1 0 0,1 0 1,0-1-1,0 1 1,-1-1-1,1 0 0,0 0 1,-1-1-1,1 1 1,-1-1-1,9-5 0,12-14-9658</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4.094"/>
    </inkml:context>
    <inkml:brush xml:id="br0">
      <inkml:brushProperty name="width" value="0.025" units="cm"/>
      <inkml:brushProperty name="height" value="0.025" units="cm"/>
    </inkml:brush>
  </inkml:definitions>
  <inkml:trace contextRef="#ctx0" brushRef="#br0">37 92 20756,'0'0'11338,"11"-1"-10713,1 0-613,0-1 0,0 0 0,0-1 0,14-5 0,-23 7-12,1 0-1,-1 0 1,0 0-1,0 0 1,0-1-1,0 1 1,0-1-1,0 0 1,-1 0-1,1 0 1,-1 0-1,1-1 1,-1 1-1,0 0 1,0-1-1,0 0 1,0 0-1,0 1 1,0-1-1,-1 0 1,0-1-1,1 1 1,-1 0-1,1-6 1,-2 9 0,-1-1 0,1 0 0,-1 0 0,1 0 0,-1 1 0,1-1 0,-1 0 0,1 1 0,-1-1 0,0 0 0,1 1 0,-1-1 0,0 1 0,0-1 0,1 1 0,-1-1 0,0 1 0,0-1 0,0 1 0,1 0 0,-1 0 0,0-1 0,0 1 0,0 0 0,0 0 0,0 0 0,0 0 0,0 0 0,1 0 0,-1 0 0,0 0 0,0 0 0,0 1 0,0-1 0,-1 1 0,-38 8 0,32-5-14,1 1 0,-1 0 1,1 1-1,0-1 0,0 2 0,0-1 0,1 1 1,0 0-1,0 0 0,1 0 0,0 1 0,0 0 0,1 0 1,0 0-1,0 1 0,1-1 0,0 1 0,0 0 1,-1 10-1,3-14-58,0 0 0,0-1 1,1 1-1,0 0 0,0 0 0,0 0 1,0 0-1,1 0 0,0 0 0,0 0 1,0-1-1,1 1 0,-1 0 0,1-1 1,0 1-1,1-1 0,-1 1 0,1-1 1,-1 0-1,1 0 0,1 0 0,-1-1 1,0 1-1,1-1 0,0 0 0,0 0 1,0 0-1,0 0 0,0-1 0,1 1 1,-1-1-1,1 0 0,-1-1 0,1 1 1,0-1-1,7 1 0,26 3-6510</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4.640"/>
    </inkml:context>
    <inkml:brush xml:id="br0">
      <inkml:brushProperty name="width" value="0.025" units="cm"/>
      <inkml:brushProperty name="height" value="0.025" units="cm"/>
    </inkml:brush>
  </inkml:definitions>
  <inkml:trace contextRef="#ctx0" brushRef="#br0">1 0 4004,'0'0'320</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5.106"/>
    </inkml:context>
    <inkml:brush xml:id="br0">
      <inkml:brushProperty name="width" value="0.025" units="cm"/>
      <inkml:brushProperty name="height" value="0.025" units="cm"/>
    </inkml:brush>
  </inkml:definitions>
  <inkml:trace contextRef="#ctx0" brushRef="#br0">352 126 2146,'0'58'4484,"0"-84"8790,0 0-8823,-1-55-1602,-1 50 963,2 30-3791,0 0-1,1 1 1,-1-1 0,0 0 0,0 1-1,-1-1 1,1 0 0,0 0-1,0 1 1,0-1 0,0 0-1,-1 1 1,1-1 0,0 1-1,0-1 1,-1 0 0,1 1 0,-1-1-1,1 1 1,0-1 0,-1 1-1,1-1 1,-1 1 0,1-1-1,-1 1 1,0-1 0,1 1 0,-1 0-1,1-1 1,-1 1 0,0 0-1,1-1 1,-1 1 0,0 0-1,1 0 1,-1 0 0,0 0 0,1 0-1,-1 0 1,0 0 0,1 0-1,-1 0 1,0 0 0,0 0-1,1 0 1,-1 0 0,0 0-1,1 1 1,-1-1 0,1 0 0,-1 1-1,0-1 1,1 0 0,-1 1-1,1-1 1,-2 1 0,-2 2 50,1-1 1,-1 1-1,1 0 0,-1 0 1,1 0-1,0 0 1,-5 8-1,-2 9-71,0 0 0,1 1 0,1 0 0,1 0 0,1 1 0,-4 24 0,-12 137 0,15-73 0,7 136 0,1-229 0,1 0 0,1 0 0,1 0 0,0-1 0,10 25 0,-114-177 0,59 85 0,-45-76 0,86 127 0,0 0 0,0-1 0,-1 1 0,1 0 0,0-1 0,0 1 0,0-1 0,0 1 0,-1-1 0,1 1 0,0 0 0,0-1 0,0 1 0,0-1 0,0 1 0,0-1 0,0 1 0,0-1 0,0 1 0,0 0 0,0-1 0,1 1 0,-1-1 0,0 1 0,0-1 0,0 1 0,0 0 0,1-1 0,-1 1 0,0 0 0,1-1 0,-1 1 0,0 0 0,0-1 0,1 1 0,-1 0 0,0-1 0,1 1 0,0 0 0,25-7 0,44 9 0,-56-1 0,9 0-217,117 1-7039,-122-3 5779,0-1 0,0 0 0,0-2 0,0 0 0,26-9 0,-23 2-5218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22.497"/>
    </inkml:context>
    <inkml:brush xml:id="br0">
      <inkml:brushProperty name="width" value="0.025" units="cm"/>
      <inkml:brushProperty name="height" value="0.025" units="cm"/>
    </inkml:brush>
  </inkml:definitions>
  <inkml:trace contextRef="#ctx0" brushRef="#br0">150 102 15310,'-8'4'3529,"-8"5"-2058,-3 1 844,0 1-1,-27 21 1,43-30-2156,0 0-1,0 0 1,0 1 0,0-1 0,0 1-1,1 0 1,-1 0 0,1 0-1,0 0 1,0 0 0,0 0-1,0 1 1,1-1 0,-1 1-1,1-1 1,0 1 0,0-1-1,0 1 1,0 0 0,1 0 0,0-1-1,-1 8 1,2-10-153,0 1 1,0-1-1,0 0 1,0 0-1,0 0 1,0 0-1,0 0 1,0 0 0,0 0-1,0 0 1,1 0-1,-1 0 1,0-1-1,1 1 1,-1 0-1,0-1 1,1 1-1,-1-1 1,1 0-1,-1 1 1,1-1-1,-1 0 1,1 0-1,-1 0 1,1 0-1,1 0 1,43-6 137,-33 0-207,-1-1 0,0-1 0,-1 0 0,1 0 0,-1-1 0,-1-1 0,0 0 0,0 0 0,-1-1 0,-1 0 0,1-1 0,-2 0-1,0 0 1,0 0 0,8-24 0,-12 10 75,-3 26-8,0-1-1,0 1 1,0-1 0,0 1-1,0 0 1,0-1-1,0 1 1,-1 0-1,1-1 1,0 1 0,0 0-1,0-1 1,0 1-1,-1 0 1,1-1-1,0 1 1,0 0-1,-1 0 1,1-1 0,0 1-1,-1 0 1,1 0-1,0 0 1,0-1-1,-1 1 1,1 0 0,-1 0-1,1 0 1,0 0-1,-1 0 1,1 0-1,-1-1 1,-1 2 9,0 0 0,0 0 0,1 0 0,-1 0 1,0 0-1,0 0 0,1 0 0,-1 0 0,0 1 0,1-1 0,0 1 0,-1-1 1,1 1-1,0-1 0,-1 1 0,1 0 0,0 0 0,-1 3 0,-1 1 41,0 0-1,0 1 0,0-1 1,1 1-1,0 0 1,0 0-1,1-1 0,0 1 1,0 0-1,0 0 1,2 14-1,0-19-30,-1-1 0,1 1 0,0-1 0,1 1 0,-1-1 0,0 1 0,0-1 0,1 0 0,-1 0 0,0 1 0,1-1 0,-1 0 0,1 0 0,0 0 0,-1-1 0,1 1 0,0 0 0,-1-1 0,1 1 0,0-1 0,0 1 0,0-1 0,-1 0 0,1 0 0,0 0 0,0 0 0,0 0 0,3 0 0,56-5 191,-44 0-240,0 0 0,-1-1 0,19-9-1,-24 10-100,1-1 0,0 1 0,0 1 0,1 0 0,0 1 0,-1 0 0,19-1 0,-30 4 123,0 1-1,-1-1 1,1 0 0,-1 0 0,1 1 0,0-1 0,-1 0 0,1 1 0,-1-1 0,1 1 0,-1-1 0,1 1 0,-1-1-1,0 1 1,1-1 0,-1 1 0,0-1 0,1 1 0,-1-1 0,0 1 0,0-1 0,1 1 0,-1 0 0,0-1 0,0 1-1,0 0 1,0-1 0,0 1 0,0-1 0,0 1 0,0 1 0,1 32 20,-1-30 4,-1 1-1,1-1 1,1 0 0,-1 1-1,0-1 1,1 0 0,1 6-1,0-9 5,-1 0-1,0 0 0,1 1 0,-1-1 0,1-1 0,-1 1 1,1 0-1,-1 0 0,1-1 0,0 1 0,-1 0 0,1-1 1,0 0-1,0 1 0,-1-1 0,1 0 0,0 0 1,0 0-1,-1 0 0,1 0 0,0-1 0,0 1 0,-1 0 1,1-1-1,0 1 0,2-2 0,43-18 227,-33 11-549,0 0 0,-1 0 0,0-2 0,-1 0 0,0 0 0,-1-1 0,0 0 0,-1-1 0,13-20 0,-23 32 6,-2 3 264,-1 1 1,1-1-1,0 1 1,-1-1-1,1 1 0,0 0 1,1 0-1,-4 5 1,3-3 23,-1-1 29,0 0 34,0 1-1,0-1 1,0 1 0,1-1-1,-1 1 1,1 0 0,0 0 0,1 0-1,-1 1 1,1-1 0,0 0 0,0 7-1,1-12-39,1 1-1,0 0 1,-1 0-1,1-1 0,0 1 1,0 0-1,-1-1 1,1 1-1,0-1 1,0 1-1,0-1 0,0 1 1,0-1-1,0 1 1,0-1-1,-1 0 1,1 0-1,0 0 0,0 1 1,0-1-1,0 0 1,0 0-1,0 0 1,0 0-1,0-1 0,0 1 1,0 0-1,0 0 1,0 0-1,0-1 1,2 0-1,34-10 130,-27 5-179,1-1-1,-2-1 1,1 0 0,-1 0-1,10-11 1,-14 14-93,-1 0 0,0 0 0,0-1 0,0 0 0,0 1 0,-1-1 0,0 0 0,0-1 0,-1 1-1,4-13 1,-6 18-40,-15 61 181,15-59 363,17-31 774,-9 20-1015,-6 8-24,0 0 0,0 0 1,-1-1-1,1 1 0,-1-1 1,1 1-1,-1-1 1,0 1-1,0-1 0,0 0 1,0 1-1,0-1 0,-1 0 1,1 0-1,-1 0 1,0-4-1,-1 7-92,0 1-1,-1-1 1,1 1 0,0-1-1,0 1 1,0 0 0,0 0 0,-1-1-1,1 1 1,0 0 0,1 0-1,-1 0 1,0 0 0,0 0-1,-1 2 1,1-1-19,-6 10 64,0 0 1,1 0-1,1 1 0,0 0 0,0 0 1,1 0-1,1 0 0,-3 22 1,7-34-66,-1 0 1,1 0 0,-1 0-1,1 0 1,0 0 0,-1 0 0,1 0-1,0 0 1,0 0 0,0 0-1,0 0 1,0-1 0,0 1 0,0 0-1,0-1 1,0 1 0,0 0-1,0-1 1,1 0 0,-1 1 0,0-1-1,0 0 1,0 1 0,1-1-1,-1 0 1,0 0 0,0 0 0,1 0-1,-1 0 1,0 0 0,2-1-1,45-4-19,-41 3 3,0-1 0,0 0 0,-1 0 0,1-1 0,-1 1 0,0-1 1,0-1-1,0 1 0,-1-1 0,0 0 0,1-1 0,-2 1 0,7-9 0,0-2-34,-1-1-1,0 1 0,-2-2 1,10-23-1,-43 83-286,21-38 365,0 1-1,1 0 1,0 0-1,0 1 1,0-1-1,0 1 1,1-1-1,0 1 1,0 0-1,-1 8 1,3-13-27,0 0 1,0-1 0,-1 1-1,1 0 1,0 0 0,0-1-1,0 1 1,0 0 0,0 0 0,0 0-1,0-1 1,1 1 0,-1 0-1,0-1 1,0 1 0,0 0-1,1 0 1,-1-1 0,0 1 0,1 0-1,-1-1 1,1 1 0,-1-1-1,1 1 1,-1 0 0,1-1-1,-1 1 1,1-1 0,0 1 0,-1-1-1,1 0 1,0 1 0,-1-1-1,1 0 1,1 1 0,0-1 8,1 0 0,-1 0 0,1 0 1,-1-1-1,1 1 0,-1-1 1,1 1-1,-1-1 0,0 0 0,1 0 1,1-1-1,9-4 30,-1-1 0,0-1 0,12-10 0,62-59-389,-88 106-101,-16 46 568,5-29 105,3 0 0,-8 78 0,16-21-225,4-70 0,-3 1 0,0-1 0,-2 0 0,-2 1 0,-9 33 0,11-61 0,1 0 0,-1 0 0,-1-1 0,1 1 0,-1-1 0,0 0 0,-1 0 0,1 0 0,-1 0 0,-7 5 0,11-9 0,-1 1 0,1-1 0,0 0 0,0 0 0,-1-1 0,1 1 0,0 0 0,-1 0 0,1-1 0,0 1 0,-1 0 0,1-1 0,-1 0 0,0 1 0,1-1 0,-1 0 0,1 0 0,-1 0 0,1 0 0,-1 0 0,1 0 0,-1 0 0,0 0 0,1-1 0,-1 1 0,1-1 0,-1 1 0,1-1 0,0 1 0,-1-1 0,1 0 0,0 0 0,-1 0 0,1 0 0,0 0 0,0 0 0,0 0 0,0 0 0,0 0 0,0-1 0,0 1 0,0 0 0,0-1 0,0 1 0,1 0 0,-1-1 0,1 1 0,-1-2 0,-5-18 0,1 0 0,1 0 0,1 0 0,1-1 0,1 1 0,0 0 0,2-1 0,0 1 0,2-1 0,0 1 0,10-32 0,-7 36-9,0 0-1,1 1 1,1-1 0,0 1-1,2 1 1,-1 0 0,2 0-1,21-23 1,-5 12-286,1 1-1,1 2 1,38-24 0,0-4-9458,-33 21 688</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5.481"/>
    </inkml:context>
    <inkml:brush xml:id="br0">
      <inkml:brushProperty name="width" value="0.025" units="cm"/>
      <inkml:brushProperty name="height" value="0.025" units="cm"/>
    </inkml:brush>
  </inkml:definitions>
  <inkml:trace contextRef="#ctx0" brushRef="#br0">50 123 13293,'0'0'16495,"-7"11"-15817,2-5-575,1-1-8,0 0-1,0 0 1,0 1 0,1-1 0,0 1-1,0 0 1,1 0 0,-1 0 0,1 0-1,1 0 1,-1 0 0,-1 13 0,4-18-91,0 0 1,0 0-1,0 0 1,0 0-1,0-1 1,0 1-1,0 0 1,0-1-1,0 1 1,1-1-1,-1 0 1,0 1-1,0-1 0,0 0 1,0 1-1,1-1 1,-1 0-1,0 0 1,0 0-1,1 0 1,-1 0-1,0 0 1,0-1-1,1 1 1,0-1-1,36-4-238,-28 3 100,5-2 14,-1 0 0,2 2 0,27-3 588,-43-6-306,-1 0 1,-1 0-1,0 0 1,-6-18-1,-5-28 136,13 56-298,1 0 0,-1 0 0,1 0 0,-1 0 0,1 0 0,-1 0 0,1 0 0,0 0 0,-1 0 0,1 0 0,0 0 0,0 0 0,-1 0 0,1 1 0,0-1 0,0 0 0,0 1 0,0-1 0,0 0 0,0 1 0,0-1 0,1 1 0,-1 0 0,0-1 0,0 1 0,0 0 0,0 0 0,2 0 0,44-9 0,-34 7 0,-8 1-6,69-13-2205,1-4-6937,-18 0-11357</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5.977"/>
    </inkml:context>
    <inkml:brush xml:id="br0">
      <inkml:brushProperty name="width" value="0.025" units="cm"/>
      <inkml:brushProperty name="height" value="0.025" units="cm"/>
    </inkml:brush>
  </inkml:definitions>
  <inkml:trace contextRef="#ctx0" brushRef="#br0">10 49 15503,'0'0'3005,"2"-10"348,5-28-102,-7 50 1648,2 21-3282,0 20-1188,-13 157 96,-1 35-340,12-242-531,1 1 1,-1-1-1,1 0 1,-1 0-1,1 0 1,0 0-1,0 0 1,0 0-1,0 0 1,4 6-1,-5-9 201,1 1 1,-1-1-1,1 1 1,0 0-1,-1-1 1,1 1-1,0-1 0,-1 1 1,1-1-1,0 1 1,-1-1-1,1 0 1,0 1-1,0-1 0,0 0 1,-1 0-1,1 1 1,0-1-1,0 0 0,0 0 1,0 0-1,-1 0 1,1 0-1,0 0 1,0 0-1,0 0 0,0-1 1,-1 1-1,1 0 1,0 0-1,0-1 0,-1 1 1,1 0-1,0-1 1,0 1-1,-1-1 1,1 1-1,0-1 0,-1 1 1,1-1-1,-1 0 1,1 1-1,-1-1 0,1 1 1,-1-1-1,1 0 1,0-1-1,12-16-7051</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6.742"/>
    </inkml:context>
    <inkml:brush xml:id="br0">
      <inkml:brushProperty name="width" value="0.025" units="cm"/>
      <inkml:brushProperty name="height" value="0.025" units="cm"/>
    </inkml:brush>
  </inkml:definitions>
  <inkml:trace contextRef="#ctx0" brushRef="#br0">74 126 9449,'0'0'15780,"-9"9"-13543,4-5-2022,0 0 0,0 1-1,0 0 1,0 0 0,1 0 0,-1 0 0,1 0-1,1 1 1,-1 0 0,1 0 0,0 0 0,0 0-1,1 1 1,0-1 0,0 1 0,-1 6-1,2-8-152,1-1-1,-1 1 1,1-1-1,0 1 0,1-1 1,-1 0-1,1 1 0,0-1 1,0 1-1,0-1 0,0 0 1,1 0-1,0 0 0,0 0 1,2 4-1,-1-5-47,-1-1 0,1 0 0,0 1-1,0-1 1,0 0 0,0 0 0,1-1 0,-1 1-1,0-1 1,1 1 0,-1-1 0,1 0 0,-1 0-1,1-1 1,-1 1 0,1-1 0,0 0-1,6 0 1,-1 0 2,0-1 0,0 0-1,0-1 1,0 0 0,0-1-1,0 1 1,-1-2 0,0 1-1,1-1 1,-1 0 0,-1-1-1,1 0 1,-1 0 0,12-11-1,-14 12-7,0 0-1,-1-1 0,0 1 1,0-1-1,0 0 1,-1 0-1,1 0 1,-1-1-1,0 1 0,-1-1 1,0 0-1,1 0 1,-2 0-1,1 0 1,-1 0-1,0 0 0,0 0 1,-1 0-1,1-1 1,-1 1-1,-1 0 1,-1-9-1,1 12-7,0-1 0,-1 1 0,0-1 0,0 1 0,0 0 0,0 0 0,0 0 0,-1 0 0,1 0 0,-1 0 0,0 1 0,0-1 0,0 1 0,-6-4 0,6 4 0,1 1 0,-1-1 0,0 1 0,1-1 0,-1 1 0,0 0 0,0 0 0,0 0 0,0 1 0,0-1 0,0 1 0,0-1 0,0 1 0,0 0 0,0 0 0,-1 1 0,1-1 0,-5 2 0,6 3 0,13 0 0,10 0 0,38-4 0,32 2 0,-84-2 0,0 0 0,0 1 0,-1-1 0,1 1 0,-1 1 0,1-1 0,-1 1 0,0 0 0,0 0 0,8 6 0,-12-7 0,0 0 0,0 0 0,-1 0 0,1 0 0,0 0 0,-1 0 0,1 1 0,-1-1 0,0 1 0,0-1 0,0 1 0,0-1 0,0 1 0,0 0 0,-1-1 0,1 1 0,-1 0 0,0-1 0,0 1 0,0 0 0,-1 4 0,-1 7 0,-1 0 0,0-1 0,-7 18 0,6-21 0,1-1 0,1 1 0,-1 0 0,-1 16 0,5-26 0,-1 1 0,0-1 0,1 1 0,-1 0 0,0-1 0,1 1 0,-1 0 0,1-1 0,-1 1 0,1-1 0,-1 1 0,1-1 0,-1 0 0,1 1 0,0-1 0,-1 1 0,1-1 0,-1 0 0,1 0 0,0 1 0,0-1 0,-1 0 0,1 0 0,0 0 0,-1 0 0,1 1 0,0-1 0,-1 0 0,1 0 0,0-1 0,0 1 0,-1 0 0,1 0 0,0 0 0,-1 0 0,1-1 0,0 1 0,0-1 0,32-10 0,-15-1 0,0-1 0,-2-1 0,0-1 0,0 0 0,-2-1 0,1-1 0,-2 0 0,-1-1 0,0 0 0,12-26 0,-16 22 0,-6 16 0,-4 11 0,-1 7 0,0-1 0,0 1 0,2 0 0,-1-1 0,1 1 0,1 0 0,0 0 0,3 22 0,-2-30 0,0 0 0,0 0 0,0 0 0,1 0 0,-1-1 0,1 1 0,0 0 0,0-1 0,0 1 0,1-1 0,-1 1 0,1-1 0,0 0 0,0 0 0,0-1 0,0 1 0,0 0 0,1-1 0,-1 0 0,1 0 0,-1 0 0,1 0 0,0 0 0,0-1 0,0 0 0,0 0 0,0 0 0,8 1 0,-7-1 0,1-1 0,0 1 0,0-1 0,0 0 0,0-1 0,0 1 0,0-1 0,-1 0 0,1-1 0,0 1 0,-1-1 0,1 0 0,-1-1 0,1 1 0,-1-1 0,0 0 0,0-1 0,0 1 0,-1-1 0,1 0 0,-1 0 0,0 0 0,0 0 0,0-1 0,-1 0 0,1 0 0,-1 0 0,-1 0 0,1 0 0,-1-1 0,1 1 0,-1-1 0,-1 1 0,1-1 0,-1 0 0,0 0 0,-1 0 0,1 0 0,-1 1 0,0-1 0,-1 0 0,-1-9 0,1 8 0,-1 1 0,0 0 0,0 0 0,-1 0 0,1 1 0,-1-1 0,-1 0 0,1 1 0,-1 0 0,0 0 0,0 0 0,-1 0 0,1 1 0,-1 0 0,-6-5 0,-4-2 0,0 0 0,-1 1 0,-31-15 0,45 23-1133,8 2-2730,-3 0 686,18 0-7580</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7.373"/>
    </inkml:context>
    <inkml:brush xml:id="br0">
      <inkml:brushProperty name="width" value="0.025" units="cm"/>
      <inkml:brushProperty name="height" value="0.025" units="cm"/>
    </inkml:brush>
  </inkml:definitions>
  <inkml:trace contextRef="#ctx0" brushRef="#br0">148 2 13132,'0'0'19421,"-9"-1"-19223,3 1-196,-1 0 0,1 0 0,0 0 0,-1 1 0,1 0 0,0 0 0,-1 1 0,1 0 0,-9 4 0,12-5-2,0 1 0,0-1-1,0 1 1,0-1 0,0 1 0,0 0 0,1 1 0,-1-1-1,0 0 1,1 1 0,0-1 0,0 1 0,0 0 0,0 0-1,0-1 1,0 1 0,1 1 0,-1-1 0,1 0 0,0 0-1,0 0 1,0 1 0,0 3 0,1-6 0,1 0 0,-1-1 0,0 1 0,1 0 0,-1 0 0,1-1 0,-1 1 0,1 0 0,-1 0 0,1-1 0,-1 1 0,1 0 0,0-1 0,-1 1 0,1-1 0,0 1 0,-1-1 0,1 1 0,0-1 0,0 0 0,0 1 0,-1-1 0,1 0 0,0 0 0,0 1 0,0-1 0,0 0 0,0 0 0,-1 0 0,1 0 0,0 0 0,2-1 0,40 1 0,-31 0 0,142-5-635,-153 5 636,0 0-1,-1 0 1,1 0 0,0 0 0,-1 0 0,1 0 0,0 0-1,-1 0 1,1 0 0,0 0 0,-1 0 0,1 0 0,0 0-1,-1 1 1,1-1 0,0 0 0,-1 0 0,1 1 0,0-1-1,-1 1 1,1-1 0,-1 0 0,1 1 0,-1-1-1,1 1 1,-1-1 0,1 1 0,-1-1 0,0 1 0,1 0-1,-1-1 1,0 1 0,1-1 0,-1 1 0,0 0 0,0-1-1,0 1 1,1 0 0,-1-1 0,0 1 0,0 0 0,0 0-1,0-1 1,0 1 0,0 0 0,0-1 0,-1 1 0,1 0-1,0-1 1,0 1 0,0 0 0,-1-1 0,1 1 0,0-1-1,-1 1 1,1 0 0,-1-1 0,1 1 0,0-1 0,-1 1-1,1-1 1,-1 1 0,0 0 0,-33 34 522,10-16-513,-2-2 0,1 0 0,-2-2-1,0-1 1,-46 17 0,72-31-43,0 1 0,0-1 1,0 1-1,0-1 0,0 0 0,-1 1 0,1-1 0,0 0 1,0 0-1,0 0 0,-1 0 0,1 0 0,0 0 0,0 0 1,0-1-1,0 1 0,-1 0 0,1-1 0,-1 0 0,1 1-32,1-1-1,0 1 0,-1-1 1,1 0-1,0 1 0,0-1 1,0 0-1,0 1 0,-1-1 1,1 1-1,0-1 0,0 0 1,0 1-1,0-1 0,0 0 1,1 1-1,-1-1 0,0 0 1,0 1-1,0-1 0,0 1 1,1-1-1,-1 0 0,1 0 1,28-40-4203,41-34-5197,-29 31 2915</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7.738"/>
    </inkml:context>
    <inkml:brush xml:id="br0">
      <inkml:brushProperty name="width" value="0.025" units="cm"/>
      <inkml:brushProperty name="height" value="0.025" units="cm"/>
    </inkml:brush>
  </inkml:definitions>
  <inkml:trace contextRef="#ctx0" brushRef="#br0">47 1 11627,'0'0'16037,"-1"13"-14457,-19 140 28,10-98-970,3 1 1,-1 95-1,8-150-638,0 1 0,0 0 0,0-1 0,0 1 0,0-1 0,1 1 0,-1-1 0,0 1 0,1-1 0,-1 1 0,1-1 0,0 1 0,-1-1 0,1 0 0,0 1 0,0-1 0,0 0 0,0 0 0,0 0 0,0 1 0,0-1 0,0 0 0,0 0 0,1-1 0,0 2 0,1-1 0,-1-1 0,0 1 0,0-1 0,1 0 0,-1 0 0,0 0 0,0 0 0,1 0 0,-1-1 0,0 1 0,0-1 0,1 1 0,-1-1 0,4-2 0,5-2 0,-1 0 0,0-1 0,0-1 0,0 0 0,11-10 0,1-4 0,-2-2 0,0 0 0,-2-1 0,24-39 0,-31 45 0,-2 1 0,0-1 0,-2 0 0,0-1 0,0 0 0,-2 0 0,6-38 0,-13 35-4002,2 21 3796,-1 1 0,1-1 0,-1 1 0,1 0 0,-1 0 0,1-1 0,-1 1 0,1 0 0,-1 0 0,1-1 0,-1 1 0,1 0 0,-1 0 0,1 0 0,-1 0 0,1 0 0,-1 0 0,0 0 0,1 0 0,-1 0 0,1 0 0,-1 0 0,1 0 0,-1 0 0,1 1 1,-1-1-1,1 0 0,-1 0 0,1 1 0,-1-1 0,1 0 0,-1 0 0,1 1 0,-1-1 0,1 1 0,0-1 0,-1 0 0,1 1 0,-1 0 0,-12 11-9109</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8.126"/>
    </inkml:context>
    <inkml:brush xml:id="br0">
      <inkml:brushProperty name="width" value="0.025" units="cm"/>
      <inkml:brushProperty name="height" value="0.025" units="cm"/>
    </inkml:brush>
  </inkml:definitions>
  <inkml:trace contextRef="#ctx0" brushRef="#br0">0 28 14798,'0'0'7303,"0"66"-4709,7-49-512,4-5-384,6-2-673,4-2-737,1-4-160,7-4-448,-2 0-2371,2-4-2850,-4-9-4132</inkml:trace>
  <inkml:trace contextRef="#ctx0" brushRef="#br0" timeOffset="1.18">283 0 15407,'0'0'11306,"-38"63"-9640,33-44-865,3-1-513,2-2-224,0-5-288,2-2-1410,8-4-1825,0-5-2082,3 0-3460</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8.469"/>
    </inkml:context>
    <inkml:brush xml:id="br0">
      <inkml:brushProperty name="width" value="0.025" units="cm"/>
      <inkml:brushProperty name="height" value="0.025" units="cm"/>
    </inkml:brush>
  </inkml:definitions>
  <inkml:trace contextRef="#ctx0" brushRef="#br0">20 1 13677,'0'0'9433,"-1"12"-7885,-4 43 100,-8 280 1455,22-284-3011,-8-50-104,-1 0 0,0 0 0,0 0 0,1 0 0,-1 0-1,0 0 1,1 0 0,-1 0 0,1-1 0,0 1-1,-1 0 1,1 0 0,0 0 0,-1-1 0,1 1-1,0 0 1,0-1 0,-1 1 0,1 0 0,0-1 0,0 1-1,0-1 1,0 1 0,0-1 0,0 0 0,0 1-1,0-1 1,0 0 0,0 0 0,0 0 0,0 0 0,0 0-1,0 0 1,0 0 0,0 0 0,0 0 0,0 0-1,0 0 1,0-1 0,0 1 0,0 0 0,0-1-1,0 1 1,0-1 0,0 1 0,1-2 0,3-3-218,1 1 1,-1-1 0,0-1 0,-1 1 0,0-1-1,1 0 1,-2 0 0,1 0 0,5-13 0,23-64-2727,-31 80 2876,15-53-817,11-71 0,-14 35 7736,-37 239-5192,13-96-822,3 0-1,-2 72 1,10-121-828,0 6-386,0 0 1,0 0 0,1 0 0,1 0 0,1 9-1,-2-16 289,-1 0-1,0 0 1,1 1-1,-1-1 0,1 0 1,-1-1-1,1 1 1,-1 0-1,1 0 0,0 0 1,-1 0-1,1 0 1,0 0-1,0-1 0,0 1 1,-1 0-1,1-1 1,0 1-1,0-1 0,0 1 1,0-1-1,0 1 1,0-1-1,0 0 0,0 1 1,1-1-1,-1 0 1,0 0-1,0 0 0,0 0 1,0 0-1,0 0 1,0 0-1,0 0 0,0 0 1,1 0-1,-1-1 1,0 1-1,0-1 1,0 1-1,0 0 0,0-1 1,0 0-1,0 1 1,-1-1-1,1 1 0,0-1 1,0 0-1,0 0 1,0-1-1,12-10-8093,-1-6-5393</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8.841"/>
    </inkml:context>
    <inkml:brush xml:id="br0">
      <inkml:brushProperty name="width" value="0.025" units="cm"/>
      <inkml:brushProperty name="height" value="0.025" units="cm"/>
    </inkml:brush>
  </inkml:definitions>
  <inkml:trace contextRef="#ctx0" brushRef="#br0">4 32 14542,'0'0'9032,"3"9"-6816,-2-6-2117,0 0-1,0 1 1,0-1 0,0 0 0,0-1 0,1 1 0,-1 0 0,1 0-1,0-1 1,0 1 0,0 0 0,0-1 0,0 0 0,1 0-1,-1 0 1,1 0 0,-1 0 0,1 0 0,0 0 0,0-1 0,0 1-1,-1-1 1,1 0 0,1 0 0,-1 0 0,0-1 0,0 1-1,0-1 1,0 1 0,6-1 0,-4 0 39,0 0 0,0 0 0,0-1 0,0 0 0,0 0 0,0 0 0,0 0 0,-1-1 0,1 1 0,6-5 0,-10 5-63,1 0 1,0 0-1,-1 0 1,0-1-1,1 1 0,-1-1 1,0 1-1,0-1 0,0 0 1,0 1-1,0-1 0,0 0 1,0 1-1,-1-1 0,1 0 1,0 0-1,-1 0 1,0 0-1,1 0 0,-1 0 1,0 0-1,0 0 0,0 0 1,0 0-1,-1 1 0,1-1 1,0 0-1,-1 0 1,1 0-1,-2-2 0,1 2-72,0 0 0,0 0-1,0 0 1,0 0-1,0 1 1,0-1 0,0 0-1,-1 1 1,1-1-1,-1 1 1,1 0 0,-1-1-1,0 1 1,1 0 0,-1 0-1,0 0 1,0 0-1,0 0 1,0 0 0,1 1-1,-1-1 1,0 1 0,-1-1-1,1 1 1,0 0-1,0 0 1,-3 0 0,2 0-4,0 0 0,-1 0 0,1 0 0,0 1 0,-1-1 1,1 1-1,0 0 0,0 0 0,0 0 0,-1 0 0,1 1 0,1-1 0,-1 1 1,0-1-1,0 1 0,-3 3 0,0 2 1,0 1 0,1-1 0,0 1 0,0 0 0,1 0 0,0 0 0,0 1 0,1 0 0,0-1 0,0 1 0,1 0 0,0 0 0,1 1 0,0-1 0,1 0 0,-1 0 0,2 1 0,1 11 0,-1-19-67,0 0 0,0 1 0,0-1 0,0 0 0,1 0 0,-1 0 0,1 1 0,0-2 0,-1 1 0,1 0 0,0 0 0,0 0 0,0-1 0,0 1 0,1-1 0,-1 0 0,0 0 0,1 0 0,-1 0 0,0 0 0,1 0 0,-1 0 0,1-1 0,-1 0 0,1 1 1,0-1-1,-1 0 0,1 0 0,-1 0 0,1 0 0,3-1 0,3 0-451,-1 0 1,1 0-1,0-1 1,-1 0-1,0-1 0,1 1 1,-1-2-1,9-4 1,-3-1-2671,0-1-1,-1-1 1,17-16-1,2-8-4001</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9.170"/>
    </inkml:context>
    <inkml:brush xml:id="br0">
      <inkml:brushProperty name="width" value="0.025" units="cm"/>
      <inkml:brushProperty name="height" value="0.025" units="cm"/>
    </inkml:brush>
  </inkml:definitions>
  <inkml:trace contextRef="#ctx0" brushRef="#br0">130 217 13741,'0'0'11040,"-10"10"-9327,-6 7-839,0 0-1,2 1 1,-21 34-1,29-43-661,1 0 1,0 0 0,1 1-1,0-1 1,1 1-1,0 0 1,0 0-1,1 0 1,0 0-1,1 1 1,0-1-1,1 16 1,1-24-212,-1-1-1,1 1 1,-1-1-1,1 1 1,0-1 0,0 0-1,-1 1 1,1-1-1,0 0 1,0 0-1,0 0 1,0 1 0,1-1-1,-1 0 1,0 0-1,0 0 1,1-1 0,-1 1-1,0 0 1,1 0-1,-1-1 1,1 1 0,-1-1-1,1 1 1,-1-1-1,1 0 1,-1 0-1,1 1 1,0-1 0,-1 0-1,1 0 1,-1-1-1,4 1 1,1-1-1,-1 1-1,1-1 1,0 0-1,-1 0 1,1-1-1,-1 0 1,1 0-1,7-4 1,-2-2 0,0 0 0,0-2 0,0 1 0,-2-1 0,1-1 0,-1 0 0,-1 0 0,0-1 0,8-15 0,8-17 0,20-57 0,-33 75 0,-1 0 0,-1 0 0,-1-1 0,-1 0 0,-2 0 0,3-36 0,-8 63 0,0 0 0,0 0 0,0 0 0,0 0 0,0 0 0,0 1 0,0-1 0,0 0 0,0 0 0,0 0 0,0 0 0,0 0 0,0 0 0,0 0 0,0 0 0,0 0 0,0 0 0,-1 0 0,1 0 0,0 1 0,0-1 0,0 0 0,0 0 0,0 0 0,0 0 0,0 0 0,0 0 0,0 0 0,-1 0 0,1 0 0,0 0 0,0 0 0,0 0 0,0 0 0,0 0 0,0 0 0,0 0 0,0 0 0,0 0 0,-1 0 0,1 0 0,0 0 0,0 0 0,0 0 0,0-1 0,0 1 0,0 0 0,0 0 0,0 0 0,0 0 0,0 0 0,0 0 0,0 0 0,-1 0 0,1 0 0,0 0 0,0 0 0,0 0 0,0-1 0,0 1 0,0 0 0,-9 14 0,-9 19 0,7-6-15,1 0 0,1 1 0,1 1 0,2-1 0,0 1 0,3 0 0,0 1 0,2-1 0,0 0 0,5 32 0,-3-56-314,1 1 1,-1-1-1,1 1 1,0-1-1,0 0 1,4 7 0,14 11-8050,-9-17-2529</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39.792"/>
    </inkml:context>
    <inkml:brush xml:id="br0">
      <inkml:brushProperty name="width" value="0.025" units="cm"/>
      <inkml:brushProperty name="height" value="0.025" units="cm"/>
    </inkml:brush>
  </inkml:definitions>
  <inkml:trace contextRef="#ctx0" brushRef="#br0">4 0 17681,'0'0'7223,"8"9"-7138,24 27-37,-31-35 131,0 0 0,0 0-1,0 0 1,0 0 0,-1 0 0,1 0 0,0 0-1,-1 1 1,1-1 0,0 0 0,-1 1 0,0-1-1,1 0 1,-1 1 0,0-1 0,1 0 0,-1 1-1,0-1 1,0 1 0,0-1 0,0 0 0,-1 1-1,1-1 1,0 0 0,0 1 0,-1-1-1,1 0 1,-1 1 0,1-1 0,-1 0 0,0 1-1,0-1 1,1 0 0,-2 1 0,-6 14 1293,-5 44-1472,2 1 0,4 0 0,2 1 0,3 84 0,2-144 0,0 1 0,0-1 0,0 1 0,0 0 0,0-1 0,0 1 0,1-1 0,-1 1 0,1-1 0,0 1 0,0-1 0,0 1 0,0-1 0,0 0 0,1 1 0,-1-1 0,0 0 0,1 0 0,0 0 0,-1 0 0,1 0 0,0-1 0,0 1 0,0-1 0,0 1 0,3 1 0,-1-2 0,0 0 0,0-1 0,0 1 0,0-1 0,0 1 0,0-1 0,-1-1 0,1 1 0,0 0 0,0-1 0,0 0 0,0 0 0,0 0 0,0 0 0,-1-1 0,8-3 0,3-2-495,0-1 0,-1-1-1,0 0 1,17-16 0,-13 10-837,-1-2 1,-1 0-1,-1 0 0,0-1 0,-1-1 1,-1 0-1,-1-1 0,17-42 0,-21 39-4898,-5 4-2674</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22.872"/>
    </inkml:context>
    <inkml:brush xml:id="br0">
      <inkml:brushProperty name="width" value="0.025" units="cm"/>
      <inkml:brushProperty name="height" value="0.025" units="cm"/>
    </inkml:brush>
  </inkml:definitions>
  <inkml:trace contextRef="#ctx0" brushRef="#br0">162 1 14510,'-9'0'8808,"-6"0"-5541,0 11-544,-2 11-769,1 3-449,2 4-1505,6 4 0,1 0 0,4 5 0,2-2 0,1 1-1826,-2-2-2850,-1-7-3108</inkml:trace>
  <inkml:trace contextRef="#ctx0" brushRef="#br0" timeOffset="1">40 553 19250,'0'0'11147,"-34"53"-8777,29-41-2370,5-1 0,0-2 0,9-4 0,5-5 0,-1 0-9193</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40.135"/>
    </inkml:context>
    <inkml:brush xml:id="br0">
      <inkml:brushProperty name="width" value="0.025" units="cm"/>
      <inkml:brushProperty name="height" value="0.025" units="cm"/>
    </inkml:brush>
  </inkml:definitions>
  <inkml:trace contextRef="#ctx0" brushRef="#br0">101 47 3491,'0'0'20484,"-7"10"-18845,-8 8-316,1 1 0,-16 29 0,25-38-970,0-1 1,1 1 0,-1 0 0,2 1 0,0-1 0,0 1-1,1-1 1,-2 22 0,4-31-354,-1-1 0,1 1 0,0 0 0,0-1 0,0 1 0,0-1 0,1 1 0,-1 0 0,0-1 0,0 1 0,0 0 0,0-1 0,1 1 0,-1-1 0,0 1 0,1-1 0,-1 1 0,0-1 0,1 1 0,-1-1 0,0 1 0,1-1 0,-1 1 0,1-1 0,-1 0 0,1 1 0,-1-1 0,1 0 0,-1 1 0,1-1 0,0 0 0,-1 0 0,1 1 0,1-1 0,25-6 0,24-26 0,-32 16 0,-1-1 0,0-2 0,25-33 0,-35 42 0,-1-1 0,0 0 0,-1 0 0,0 0 0,-1-1 0,0 0 0,-1 0 0,0-1 0,2-13 0,-34 92 0,23-48 0,0 0 0,1 0 0,1 1 0,1-1 0,0 1 0,2 31 0,0-49-109,0 0 0,0 0 0,0 0 0,1 0 0,-1 0 0,0 0 0,0 0 0,1 0 0,-1 0 0,0 0 0,1 0 0,-1 0 0,1 0 1,0 0-1,-1 0 0,1 0 0,0 0 0,-1-1 0,1 1 0,0 0 0,0 0 0,0-1 0,0 1 0,-1-1 0,1 1 0,0-1 0,0 1 0,0-1 0,0 1 0,0-1 0,0 0 0,1 0 0,-1 1 0,0-1 0,0 0 0,0 0 0,0 0 0,0 0 0,0 0 0,0 0 0,0-1 1,0 1-1,0 0 0,0-1 0,0 1 0,0 0 0,2-2 0,2 0-729,-1 0 0,1 0 1,0 0-1,-1-1 0,0 0 0,0 0 1,0 0-1,0 0 0,4-5 0,14-23-6342</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40.482"/>
    </inkml:context>
    <inkml:brush xml:id="br0">
      <inkml:brushProperty name="width" value="0.025" units="cm"/>
      <inkml:brushProperty name="height" value="0.025" units="cm"/>
    </inkml:brush>
  </inkml:definitions>
  <inkml:trace contextRef="#ctx0" brushRef="#br0">54 0 14253,'0'0'8889,"-3"11"-6257,0-1-2230,-21 77 2561,21-77-2708,1-1-1,1 1 1,0 0 0,1 0-1,-1 0 1,2 0 0,2 18-1,-2-26-256,0 0 0,0 0 0,0 0 0,0 0 0,1 0 0,-1 0 0,0-1 0,1 1 0,-1 0 0,1-1 0,0 1 0,0-1 0,0 1 0,-1-1 0,1 0 0,0 0 0,0 0 0,1 0 0,-1 0-1,0-1 1,0 1 0,0 0 0,4-1 0,59 6-1114,-47-5 536,-17-1 568,9 0-521,0 1-1,0 0 1,0 1-1,16 5 1,-25-7 613,1 0 1,-1 1-1,1-1 1,-1 1 0,0-1-1,1 1 1,-1 0-1,0 0 1,0-1-1,1 1 1,-1 0-1,0 0 1,0 0-1,0 0 1,0 0 0,0 1-1,0-1 1,-1 0-1,1 0 1,0 1-1,0-1 1,-1 0-1,1 1 1,-1-1-1,1 1 1,-1-1 0,0 1-1,0-1 1,1 0-1,-1 1 1,0-1-1,0 1 1,-1-1-1,1 1 1,0-1-1,0 1 1,-1-1 0,1 1-1,-1-1 1,1 0-1,-1 1 1,0 0-1,-2 3 6,0-1 0,0-1 0,0 1 0,0 0-1,-1-1 1,1 0 0,-1 1 0,0-1 0,0-1-1,0 1 1,-1-1 0,1 1 0,-1-1 0,1-1-1,-1 1 1,1-1 0,-1 1 0,0-1 0,-7 0 0,-7 2 122,0-1 1,0-1 0,-32-2 0,49 1-380,0 0-1,1 0 1,-1-1 0,0 1 0,0 0-1,1-1 1,-1 1 0,0-1 0,1 1-1,-1-1 1,0 0 0,1 0-1,-1 1 1,1-1 0,0 0 0,-1-1-1,1 1 1,0 0 0,-1 0 0,1 0-1,0-1 1,0 1 0,0-1-1,0 1 1,0-1 0,1 1 0,-1-1-1,0 0 1,0-2 0,1 2-185,0 0-1,0 0 1,0 0 0,0-1 0,0 1-1,1 0 1,-1 0 0,1 0 0,-1 0 0,1 0-1,0 0 1,0 0 0,0 0 0,0 0-1,0 0 1,0 1 0,1-1 0,-1 0 0,1 1-1,-1-1 1,1 1 0,-1-1 0,4-1-1,20-13-6871</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41.214"/>
    </inkml:context>
    <inkml:brush xml:id="br0">
      <inkml:brushProperty name="width" value="0.025" units="cm"/>
      <inkml:brushProperty name="height" value="0.025" units="cm"/>
    </inkml:brush>
  </inkml:definitions>
  <inkml:trace contextRef="#ctx0" brushRef="#br0">119 150 15054,'0'0'14670,"-7"3"-14542,-44 14 1159,77-33 270,-13 12-2063,-22 17 1014,6-10-498,-13 13 16,0 0-1,-13 20 0,26-32-26,0 0 0,0 0 0,1 1 0,-1-1 0,1 1 0,0-1 0,0 1 0,1 0 0,-1 0-1,1 0 1,0 0 0,1 0 0,-1 0 0,1 0 0,0 8 0,0-13 1,1 1 0,-1-1 0,0 1 0,1-1 0,-1 1 0,0-1 0,1 0 0,-1 1 0,1-1 0,-1 0 0,1 1 0,-1-1 0,1 0 0,-1 1 0,1-1 0,-1 0 0,1 0 0,0 0 0,-1 0 0,1 1 0,-1-1 0,1 0 0,-1 0 0,1 0 0,0 0 0,-1 0 0,1 0 0,-1 0 0,1-1 0,0 1 0,-1 0 0,1 0 0,21-6 0,-9-1 0,-1-1 0,0 0 0,0-1 0,16-15 0,-17 14 0,0 1 0,0 0 0,1 1 0,0 0 0,14-6 0,-26 13 0,1 1 0,-1-1 0,1 1 0,-1-1 0,1 1 0,0 0 0,-1-1 0,1 1 0,0 0 0,-1 0 0,1-1 0,0 1 0,-1 0 0,1 0 0,0 0 0,0 0 0,-1 0 0,1 0 0,0 0 0,0 0 0,-1 0 0,1 0 0,0 1 0,-1-1 0,1 0 0,0 0 0,-1 1 0,1-1 0,0 0 0,-1 1 0,1-1 0,-1 0 0,1 1 0,-1-1 0,1 1 0,-1-1 0,1 1 0,-1 0 0,1-1 0,-1 1 0,1-1 0,-1 1 0,1 1 0,-1 38 0,0 1 0,12-65 0,-6 3 0,-1-1 0,-1 0 0,-1 1 0,-1-1 0,-1 0 0,-2-27 0,1 22 0,2 26 0,0 0 0,0 0 0,0 1 0,0 0 0,1-1 0,-1 1 0,0 0 0,0 0 0,0 0 0,5 1 0,-3-1 0,60-3-3174,-57 2 2280,0 0 0,1-1-1,-1 1 1,0-2 0,0 1 0,0-1 0,0 0 0,0 0 0,0-1-1,10-7 1,5-8-7588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5:41.571"/>
    </inkml:context>
    <inkml:brush xml:id="br0">
      <inkml:brushProperty name="width" value="0.025" units="cm"/>
      <inkml:brushProperty name="height" value="0.025" units="cm"/>
    </inkml:brush>
  </inkml:definitions>
  <inkml:trace contextRef="#ctx0" brushRef="#br0">46 0 14734,'0'0'12620,"-24"66"-9321,17-35-1185,2-1-2114,4 1 0,1-4 0,0-5 0,10 3 0,4-9-641,-2 0-5252,-3-5-5318</inkml:trace>
  <inkml:trace contextRef="#ctx0" brushRef="#br0" timeOffset="1">19 482 9993,'0'0'22774,"-19"20"-30589,23-37-6951</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00.497"/>
    </inkml:context>
    <inkml:brush xml:id="br0">
      <inkml:brushProperty name="width" value="0.025" units="cm"/>
      <inkml:brushProperty name="height" value="0.025" units="cm"/>
    </inkml:brush>
  </inkml:definitions>
  <inkml:trace contextRef="#ctx0" brushRef="#br0">1 73 5862,'0'0'16965,"13"-2"-15780,189-16 940,154-22-2931,-343 38 311,16-3-521,-20 3-5561,-13-1 1377</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01.382"/>
    </inkml:context>
    <inkml:brush xml:id="br0">
      <inkml:brushProperty name="width" value="0.025" units="cm"/>
      <inkml:brushProperty name="height" value="0.025" units="cm"/>
    </inkml:brush>
  </inkml:definitions>
  <inkml:trace contextRef="#ctx0" brushRef="#br0">0 164 7079,'0'0'11451,"13"2"-9546,19 2-1085,0-1 0,1-2 0,-1-1 0,35-5-1,142-25 427,-83 9-1060,6 3-107,303-53 2,-410 62-1542,-25 4-1645,-14-2-1359,-16-1-5550</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49.320"/>
    </inkml:context>
    <inkml:brush xml:id="br0">
      <inkml:brushProperty name="width" value="0.025" units="cm"/>
      <inkml:brushProperty name="height" value="0.025" units="cm"/>
    </inkml:brush>
  </inkml:definitions>
  <inkml:trace contextRef="#ctx0" brushRef="#br0">1178 252 7751,'-6'-13'5536,"-6"-13"-4786,0 1 1,-2 0-1,-1 0 0,-19-22 0,28 39-654,0 1-1,-1 0 1,0-1 0,-1 2-1,0-1 1,1 1-1,-2 1 1,1-1-1,-1 1 1,0 1 0,0 0-1,0 0 1,-1 1-1,1 0 1,-1 0-1,-18-2 1,14 5 11,0 1 1,0 0-1,0 1 1,1 0-1,-1 1 0,1 1 1,-1 0-1,1 1 0,1 0 1,-1 1-1,1 1 1,0 0-1,0 0 0,-16 14 1,-11 11 458,2 2 0,-54 64 1,26-20-365,4 2 0,3 4 1,4 1-1,4 3 0,3 2 1,5 2-1,3 2 0,5 1 1,-25 111-1,45-137-176,-6 72 1,17-106-16,2-1-1,1 1 1,2 0 0,6 35 0,-6-59 6,0-1 0,1 0 1,0-1-1,1 1 0,0 0 1,0-1-1,1 0 0,0 0 1,1 0-1,-1-1 0,2 1 1,-1-1-1,1-1 0,1 0 1,-1 0-1,1 0 0,1-1 1,-1 0-1,1 0 0,0-1 1,0 0-1,0-1 0,1 0 0,0 0 1,0-1-1,0-1 0,19 4 1,-2-3 171,0-1 1,0-1 0,0-1-1,0-2 1,0 0-1,0-2 1,0-1 0,-1-1-1,41-15 1,-15-1-2,-1-1-1,0-3 1,-2-2 0,-1-2 0,-2-2 0,-1-2 0,-1-2-1,-2-2 1,40-48 0,-38 34-46,-2-1-1,-2-2 1,-3-2-1,-3-1 1,-2-2-1,-3-1 1,28-82 0,-45 105-115,-1 0 0,-1-1 1,-3 0-1,-1-1 0,1-64 1,-7 86-9,-1-1 0,-1 1-1,0-1 1,-1 1 0,-1 0 0,-1 0 0,-1 1 0,0-1 0,-1 1 0,-1 1 0,-1-1 0,0 1 0,-1 1 0,-14-17 0,10 15-12,-2 2-1,0 0 1,-1 1 0,0 1-1,-1 0 1,0 2 0,-1 0-1,0 1 1,-1 0-1,0 2 1,-25-7 0,5 5 0,-1 1 1,0 2-1,0 2 1,-79 0-1,96 5-250,-1 2 0,1 0 0,0 2 0,0 0 0,0 2 0,-42 15-1,55-16-358,-1 1 0,1 0-1,0 0 1,1 1 0,0 1-1,-14 12 1,17-14-358,1 1 0,1 0 0,-1 0 0,1 0 0,0 1 0,1 0 0,0 0 0,0 0 0,-5 17 0,1 29-11980</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15.426"/>
    </inkml:context>
    <inkml:brush xml:id="br0">
      <inkml:brushProperty name="width" value="0.025" units="cm"/>
      <inkml:brushProperty name="height" value="0.025" units="cm"/>
    </inkml:brush>
  </inkml:definitions>
  <inkml:trace contextRef="#ctx0" brushRef="#br0">0 122 8616,'0'0'6449,"3"9"-5488,-3-5-878,1-1 0,0 1-1,0-1 1,0 0 0,1 0 0,-1 1 0,1-1 0,-1 0-1,1 0 1,0-1 0,0 1 0,1 0 0,-1-1 0,1 1-1,-1-1 1,1 0 0,0 1 0,-1-1 0,1-1 0,0 1-1,0 0 1,1-1 0,-1 1 0,0-1 0,0 0 0,1 0-1,-1-1 1,4 2 0,58 6 402,0-2 0,0-2 0,77-7 1,-23 1-41,-36 2-177,166 0 1045,294-36 0,8-15 2328,132-9-3433,-633 50 429,93-33 1,-109 32-226,-47 22-1371,-19 7-4526,3-11-1460</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29:36.316"/>
    </inkml:context>
    <inkml:brush xml:id="br0">
      <inkml:brushProperty name="width" value="0.025" units="cm"/>
      <inkml:brushProperty name="height" value="0.025" units="cm"/>
    </inkml:brush>
  </inkml:definitions>
  <inkml:trace contextRef="#ctx0" brushRef="#br0">1959 80 12139,'-186'16'5033,"80"-10"-4548,0-5-1,-122-13 1,37-23-768,124 20 6,-119-10 0,163 24 312,0 1 0,1 1 0,-1 1 0,0 1 0,0 1 0,1 1 0,0 1 1,0 1-1,-26 11 0,10 2 238,1 1 0,1 2 0,1 2 0,0 1 0,3 1 1,-49 52-1,32-25 65,3 3 1,2 2 0,-38 68 0,62-93-288,2 2-1,1 0 1,1 1 0,3 0 0,-13 52 0,22-72-78,1-1 1,1 1-1,0 0 1,1 0 0,1-1-1,0 1 1,1 0 0,1 0-1,1-1 1,1 1-1,0-1 1,1 0 0,0 0-1,1 0 1,10 17-1,3-5-128,0-1-1,2-1 0,0-1 0,2-1 0,47 40 0,145 87-206,-151-112 472,2-3 1,1-2-1,2-4 0,1-3 0,2-3 0,0-3 0,1-3 1,0-3-1,2-4 0,125 4 0,-47-15-101,0-7 0,-1-6 0,241-53 0,-172 11 178,377-147 1,-297 69 78,-257 110-220,0-2 0,-2-2 0,0-2 0,55-51 1,-87 71-20,-1-1 0,0 0 0,0-1 0,-1 0 0,-1 0 0,0-1 0,-1 0 0,0 0 0,0-1 0,-2 0 0,1 1 0,2-16 0,-5 17 29,-1 0 1,0 0-1,-1 0 1,0 0-1,0 0 1,-1 0-1,-1 0 0,0 0 1,0 0-1,-1 1 1,0-1-1,-1 1 1,0 0-1,-1 0 1,-8-13-1,-8-7 58,-2 0-1,0 2 1,-2 1-1,-1 1 1,-2 1-1,-57-41 1,12 18 108,-143-70 0,78 58-166,-2 6 0,-3 6 0,-2 6 1,-1 7-1,-256-28 0,-179 28-2554,3 41-5367,333 4-981</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0:02.776"/>
    </inkml:context>
    <inkml:brush xml:id="br0">
      <inkml:brushProperty name="width" value="0.025" units="cm"/>
      <inkml:brushProperty name="height" value="0.025" units="cm"/>
    </inkml:brush>
  </inkml:definitions>
  <inkml:trace contextRef="#ctx0" brushRef="#br0">2636 57 7207,'-268'2'4821,"-310"-5"-2579,291-24-1663,-49-1 75,255 29-500,1 3 1,0 4 0,0 3 0,0 4 0,2 3 0,-101 38-1,-43 30 897,186-69-906,0 1 1,1 2 0,-60 46 0,88-61-151,0 1-1,1 0 1,-1 0 0,1 1-1,0 0 1,1 0 0,0 0-1,0 0 1,0 1 0,1 0-1,0 0 1,1 0 0,0 1-1,0-1 1,1 1-1,0 0 1,0-1 0,1 1-1,0 0 1,1 0 0,0 0-1,0 0 1,1 0 0,0 0-1,0-1 1,1 1 0,0 0-1,1-1 1,0 1 0,0-1-1,1 0 1,0 0 0,1 0-1,9 12 1,18 19 2,2-1 1,1-2-1,2-1 0,2-2 1,1-2-1,1-1 1,2-3-1,1-1 0,72 31 1,-18-17 8,1-5 1,1-4-1,165 28 1,83-8 16,2-16 0,384-9 0,-641-26-11,1295 31 131,-409 19-160,1-67-8,-908 12 24,1183-67-52,-596 32-100,-452 16 40,234-57 0,-437 80 105,29-6-78,0-1 0,-1-2 0,1-1 0,49-26 0,-79 36 93,0 0-1,0-1 1,0 1-1,-1-1 1,1 0-1,0 0 1,-1 0-1,1 0 1,-1 0-1,0-1 1,0 1-1,0-1 1,0 1-1,0-1 1,-1 0-1,1 0 1,-1 0-1,1 0 1,-1 0-1,0 0 1,0 0-1,-1 0 1,1 0-1,-1 0 1,1 0-1,-1-1 1,0 1-1,0 0 1,-1 0-1,1-1 1,-1 1-1,1 0 1,-1 0-1,0 0 1,0 0-1,0 0 1,-1 0-1,1 0 1,-3-4-1,-5-5 45,0 0 0,0 0 0,-1 1 0,0 0 0,-1 1 0,0 0 0,-16-10 0,-31-19 32,-3 2 0,-1 3 0,-1 2 1,-74-24-1,-279-71 131,76 53-30,-520-49 0,-356 49-168,248 48-183,-1 55-1139,779-16 499,-317 19-4574,148-22-4799</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48.808"/>
    </inkml:context>
    <inkml:brush xml:id="br0">
      <inkml:brushProperty name="width" value="0.025" units="cm"/>
      <inkml:brushProperty name="height" value="0.025" units="cm"/>
    </inkml:brush>
  </inkml:definitions>
  <inkml:trace contextRef="#ctx0" brushRef="#br0">1 338 13229,'0'0'5370,"3"-8"-5178,-2 6-189,0-1 61,0 0 1,0 0-1,0 0 1,1 1-1,-1-1 0,1 0 1,0 0-1,0 1 1,0-1-1,0 1 0,0 0 1,1 0-1,-1 0 1,1 0-1,-1 0 0,1 0 1,0 1-1,0-1 1,0 1-1,0-1 0,0 1 1,5-1-1,71-14 1396,150-13 0,85 19-1311,-134 6-9,1279-100 180,-751 52 552,3 34-654,79-4 32,210 3-198,-583 17-19,610 28-22,-688-11 0,-94-1-433,-990-1-963,278-3 1398,-2673 2-1296,913-10 537,1797 14 783,199-4-10,231-12-36,0 0 0,0 0 0,0 0 0,0 0-1,0 0 1,0 0 0,0 0 0,0 0 0,0 1-1,0-1 1,0 0 0,0 0 0,0 0 0,0 0-1,0 0 1,0 0 0,0 0 0,0 0 0,-1 0 0,1 0-1,0 1 1,0-1 0,0 0 0,0 0 0,0 0-1,0 0 1,0 0 0,0 0 0,0 0 0,0 0-1,0 0 1,0 0 0,0 0 0,0 0 0,-1 0-1,1 0 1,0 0 0,0 0 0,0 0 0,0 0-1,0 0 1,0 0 0,0 0 0,0 0 0,0 0 0,-1 0-1,16 5-85,21 5 201,59 2-18,1-5 0,123-4 1,-57-3-34,729 29-11,-19 0-19,3864 33-281,-4617-66 325,-92 2 76,-83 1-76,-1703-12-55,-765 5-1,839 93-650,794-27 307,702-52-807,209-17 972,87-17 146,1 4 0,190-16 0,-208 30 22,1350-116 662,6 59-192,345 39 232,-1024 28-3158,-306 0-1634,-54 0-7460</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1:00.370"/>
    </inkml:context>
    <inkml:brush xml:id="br0">
      <inkml:brushProperty name="width" value="0.025" units="cm"/>
      <inkml:brushProperty name="height" value="0.025" units="cm"/>
    </inkml:brush>
  </inkml:definitions>
  <inkml:trace contextRef="#ctx0" brushRef="#br0">5943 556 17072,'-4'-11'401,"1"2"-397,0 0 0,-1 0 0,0 1 0,-1-1 1,0 1-1,0 0 0,-1 0 0,0 1 0,0 0 0,-1 0 1,0 0-1,0 1 0,-13-9 0,-50-27-458,-2 3 0,-2 3-1,-2 4 1,0 3 0,-113-28-1,-410-52 2439,-299 38-432,-6 58-685,10 61-233,652-16-268,-395 103 0,490-92-184,-230 101 0,311-113-169,2 3 0,1 2 1,2 3-1,2 3 0,-88 79 0,131-106-25,1 1 0,1 1 0,0 0 0,1 1-1,0 1 1,2 0 0,-11 23 0,19-35 8,0 0 1,1 0-1,0 0 1,0 0 0,0 0-1,1 0 1,0 0-1,0 1 1,1-1-1,0 0 1,0 0 0,1 1-1,0-1 1,0 0-1,0 0 1,1 0-1,1 0 1,-1 0-1,1 0 1,0 0 0,0-1-1,1 1 1,0-1-1,0 0 1,5 6-1,10 6 15,0-1-1,1-1 0,0 0 0,2-1 0,-1-2 1,2 0-1,0-1 0,28 10 0,202 59 108,-231-74-114,268 66 63,338 39 0,308-33 87,-440-71 225,689-78 0,-248-56-155,-20-83-63,-821 181 2,-2-3 0,-1-5 1,-2-4-1,89-53 0,-164 83-115,-1-1-1,0 0 1,0-1-1,-1 0 1,-1-1-1,0-1 1,0 0-1,12-20 1,-21 28-13,0 0 1,-1 0-1,0 0 1,-1 0-1,1-1 1,-1 0-1,0 1 1,-1-1-1,0 0 1,0 0-1,0 0 1,-1 0-1,0 1 1,0-1-1,0 0 1,-1 0-1,-1 0 1,1 0-1,-1 1 1,0-1-1,0 0 1,-1 1-1,0 0 1,0 0 0,-7-10-1,-1 1 1,0 0 1,-1 2-1,-1-1 1,0 1-1,-1 1 1,0 1-1,-1 0 0,-20-11 1,-17-7 26,-74-28 0,10 12-28,-1 6 0,-3 6 0,-185-29 0,-380 0 65,254 54-532,-700 77-1,385 28-4948,406-55-1185</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1:16.976"/>
    </inkml:context>
    <inkml:brush xml:id="br0">
      <inkml:brushProperty name="width" value="0.025" units="cm"/>
      <inkml:brushProperty name="height" value="0.025" units="cm"/>
    </inkml:brush>
  </inkml:definitions>
  <inkml:trace contextRef="#ctx0" brushRef="#br0">329 488 9737,'-8'-2'2504,"-94"-32"-1420,100 33-1084,0 0 1,0 0-1,-1 0 1,1 0-1,0 0 1,0 1-1,0-1 1,0 1-1,-1 0 1,1 0-1,0-1 1,0 1-1,-1 0 1,1 1-1,0-1 1,0 0 0,-1 1-1,1-1 1,0 1-1,0 0 1,0 0-1,0 0 1,0 0-1,0 0 1,0 0-1,0 0 1,0 1-1,1-1 1,-1 1-1,0-1 1,1 1-1,-1 0 1,1-1-1,0 1 1,0 0-1,-1 0 1,1 0 0,0 0-1,1 0 1,-1 0-1,-1 4 1,2-3-7,-1 0 1,0 1 0,1-1 0,0 0 0,0 1 0,0-1-1,0 1 1,0-1 0,1 0 0,-1 1 0,1-1 0,0 0-1,0 0 1,0 1 0,1-1 0,-1 0 0,1 0 0,0 0-1,-1 0 1,1-1 0,1 1 0,-1 0 0,0-1 0,1 0-1,-1 1 1,1-1 0,4 3 0,6 1 4,0 0-1,0-1 1,1 0 0,-1-1 0,1-1 0,0 0 0,0-1 0,20 1-1,119-5 867,-142 1-769,319-40 2545,-143 13-1390,1042-166 777,-819 102-2067,173-37 462,5 34 1110,-544 90-1444,108-17 99,-302 27 613,-828 178-538,883-162-248,-556 129-58,-545 105-608,1060-236 560,1-5 0,-2-6 1,1-6-1,-154-18 0,200 9 67,79 7-64,12 1-34,48 5-231,79 2-588,0-5 1,219-23 0,256-71 535,-481 71 652,95-17 299,771-126 504,-1008 162-1072,-33 6-116,-797 209-112,734-180 212,-798 217-4110,598-175-2354</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6:46.206"/>
    </inkml:context>
    <inkml:brush xml:id="br0">
      <inkml:brushProperty name="width" value="0.025" units="cm"/>
      <inkml:brushProperty name="height" value="0.025" units="cm"/>
    </inkml:brush>
  </inkml:definitions>
  <inkml:trace contextRef="#ctx0" brushRef="#br0">1 0 13421,'0'0'12299</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07.608"/>
    </inkml:context>
    <inkml:brush xml:id="br0">
      <inkml:brushProperty name="width" value="0.025" units="cm"/>
      <inkml:brushProperty name="height" value="0.025" units="cm"/>
    </inkml:brush>
  </inkml:definitions>
  <inkml:trace contextRef="#ctx0" brushRef="#br0">0 1 4228,'0'0'13736,"10"6"-13331,11 4-228,0 0-1,0-1 0,1-2 0,1 0 0,-1-1 0,24 3 1,347 20 1066,-179-18-960,254 41-215,-80-7 2379,-313-39-2415,644 54 374,2-33-81,-328-22-271,237-3 228,-123-54-223,-217 16-38,77-5-23,701-46-1,-586 75 9,786 11-7,624 22 54,-1191-24-41,1383 6-39,-1536 18 44,14 0-7,-518-21-22,451-15-1663,-491 15 1295,18-4-1458,-11-4-2756,-7-2-3595</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45.843"/>
    </inkml:context>
    <inkml:brush xml:id="br0">
      <inkml:brushProperty name="width" value="0.025" units="cm"/>
      <inkml:brushProperty name="height" value="0.025" units="cm"/>
    </inkml:brush>
  </inkml:definitions>
  <inkml:trace contextRef="#ctx0" brushRef="#br0">160 1 2947,'0'0'9171,"-1"6"-1094,-3 20-6358,-1-13-407,2 0 0,-1 1 0,0 17 0,0 80 792,1 0-834,-15 161-544,-2 49-86,10 155-318,-17 216 221,-16 81-543,43-768 0,0 0 0,-1 1 0,1-1 0,-1 0 0,-1 0 0,1 0 0,-3 5 0,2-25-6497,0-2-395</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9.939"/>
    </inkml:context>
    <inkml:brush xml:id="br0">
      <inkml:brushProperty name="width" value="0.025" units="cm"/>
      <inkml:brushProperty name="height" value="0.025" units="cm"/>
    </inkml:brush>
  </inkml:definitions>
  <inkml:trace contextRef="#ctx0" brushRef="#br0">135 40 4612,'0'0'12391,"1"-8"-11430,1 1-1524,4-18 3717,-4 26-836,-1 20-1045,-21 251 3264,6 317-1916,4-245-1845,1-13-89,7-301-687,-31 389 0,-7 23 0,22 511 0,50-575 0,-6-109 0,-1 30 0,14 271 0,-14-211 0,1 55 0,-53 180 0,19-471 0,11 186 0,-2-288 0,4 84 0,1-33 0,-4 1 0,-10 95 0,-13-44 0,11-70 0,1 1 0,0 69 0,7-25 0,0-33 0,3 0 0,12 93 0,-6-114-717,-3 0 0,-2 47 0,-17-116-13179,-7-1 7746</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13.849"/>
    </inkml:context>
    <inkml:brush xml:id="br0">
      <inkml:brushProperty name="width" value="0.025" units="cm"/>
      <inkml:brushProperty name="height" value="0.025" units="cm"/>
    </inkml:brush>
  </inkml:definitions>
  <inkml:trace contextRef="#ctx0" brushRef="#br0">131 11 5830,'-99'0'21609,"171"-5"-16450,0 0-5011,-71 5-148,0 0 1,0 0-1,0 0 1,0 0-1,0 0 1,0 0-1,0 0 1,0 0-1,0 1 1,0-1-1,0 0 1,0 1-1,0-1 1,0 1 0,0-1-1,0 1 1,-1 0-1,1-1 1,0 1-1,0 0 1,-1-1-1,1 1 1,0 0-1,-1 0 1,1 0-1,0 0 1,-1 0-1,0 0 1,1 0-1,-1-1 1,1 1-1,-1 0 1,0 0-1,0 1 1,0-1 0,1 0-1,-1 0 1,0 0-1,0 0 1,0 0-1,-1 0 1,1 0-1,0 0 1,0 0-1,-1 0 1,1 0-1,0 0 1,-1 0-1,1 0 1,-2 1-1,0 5-1,-1 0 1,0 0-1,-1-1 0,1 1 0,-10 10 0,-7 4 1,-37 32 0,36-36 0,1 2 0,-23 27 0,42-46 0,0 1 0,1-1 0,-1 1 0,1-1 0,-1 1 0,1-1 0,-1 1 0,1-1 0,0 1 0,-1-1 0,1 1 0,-1 0 0,1-1 0,0 1 0,0 0 0,-1-1 0,1 1 0,0 0 0,0-1 0,0 1 0,0 0 0,0 0 0,0-1 0,0 1 0,0 0 0,0-1 0,0 1 0,0 0 0,0 0 0,1-1 0,-1 1 0,0 0 0,1-1 0,-1 1 0,0-1 0,1 2 0,1-1 0,0 0 0,0 0 0,0-1 0,0 1 0,0-1 0,0 1 0,0-1 0,0 0 0,1 1 0,-1-1 0,0 0 0,3-1 0,64-9 0,-44 4-806,-4 2-3016,-1-2-1,39-14 1,-33 6-3956</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14.222"/>
    </inkml:context>
    <inkml:brush xml:id="br0">
      <inkml:brushProperty name="width" value="0.025" units="cm"/>
      <inkml:brushProperty name="height" value="0.025" units="cm"/>
    </inkml:brush>
  </inkml:definitions>
  <inkml:trace contextRef="#ctx0" brushRef="#br0">103 0 14990,'0'0'7255,"-10"5"-4773,7-4-2331,-49 26 2879,49-25-2880,1-1-1,-1 1 1,1 0-1,-1 0 1,1 0-1,0 0 1,-1 0-1,1 0 1,0 1-1,0-1 1,1 1-1,-1-1 1,1 1-1,-1 0 1,1 0 0,0 0-1,0 0 1,0 0-1,-1 4 1,7-5-109,0-1 0,0 0 0,0 0 0,0-1 0,0 1 0,0-1 0,0 0 0,7-1 0,-5 0 6,24 0 32,-20 0-262,0 1 1,0 0-1,0 0 0,0 1 0,16 3 0,-24-3 155,-1-1 0,0 1-1,0 0 1,0 0 0,0 0-1,0 0 1,0 0 0,0 1-1,0-1 1,0 1 0,0-1 0,-1 1-1,1 0 1,-1-1 0,1 1-1,-1 0 1,1 0 0,-1 0-1,0 0 1,0 0 0,0 1 0,-1-1-1,1 0 1,0 0 0,-1 0-1,1 1 1,-1-1 0,0 0-1,0 1 1,0 4 0,0-2 121,-1 1 0,0 0 0,0 0 1,-1-1-1,0 1 0,0-1 0,0 1 0,0-1 1,-1 0-1,0 0 0,0 0 0,0 0 0,-1 0 1,0-1-1,0 1 0,0-1 0,-6 5 0,4-4 36,-1 0-1,1 0 1,-1-1-1,0 0 1,0 0-1,0-1 0,0 0 1,0 0-1,-1-1 1,0 0-1,1 0 1,-13 1-1,18-3-286,1 0 0,-1 0 1,1-1-1,-1 1 0,1 0 0,0-1 0,-1 1 1,1-1-1,0 0 0,-1 1 0,1-1 0,0 0 1,0 0-1,0 0 0,-1 0 0,1 0 1,0 0-1,0 0 0,1 0 0,-1 0 0,0 0 1,0-1-1,0 1 0,1 0 0,-1-1 0,1 1 1,-1 0-1,1-1 0,-1 1 0,1-1 0,0-2 1,-5-56-10180,4 44 6868,-1-28-10443</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14.548"/>
    </inkml:context>
    <inkml:brush xml:id="br0">
      <inkml:brushProperty name="width" value="0.025" units="cm"/>
      <inkml:brushProperty name="height" value="0.025" units="cm"/>
    </inkml:brush>
  </inkml:definitions>
  <inkml:trace contextRef="#ctx0" brushRef="#br0">1 49 9705,'0'0'10602,"73"-23"-8328,-44 20-544,4 0-737,3 2-577,-2 1-320,3 0-544,-4-6-3139,-2-6-5510</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17.453"/>
    </inkml:context>
    <inkml:brush xml:id="br0">
      <inkml:brushProperty name="width" value="0.025" units="cm"/>
      <inkml:brushProperty name="height" value="0.025" units="cm"/>
    </inkml:brush>
  </inkml:definitions>
  <inkml:trace contextRef="#ctx0" brushRef="#br0">239 107 5317,'0'0'7645,"0"-8"-5991,0-91 5644,-12 166-4073,0-8-1229,6 32-942,7 95 0,1-65-519,0 110-142,-6 274 1173,-2-69-1127,-9 126 152,-6-237-591,-2 9 0,-49 1495 0,88-1505 0,3 154 0,-11-362 0,-14 207 0,-2-78 0,-12 253 0,15-441 0,2 0 0,2 1 0,4-1 0,10 69 0,-8-93 0,-2 0 0,-1 0 0,-1 0 0,-2 0 0,-6 39 0,-4-8 0,-32 103 0,34-140 0,1 1 0,2 0 0,0 0 0,2 0 0,1 1 0,2 0 0,2 49 0,4-54 0,1 0 0,1-1 0,17 37 0,-15-41 0,-2 1 0,0 1 0,0-1 0,-2 1 0,4 29 0,12 95 0,-12-105 0,-3 0 0,3 61 0,-9-7-80,0-94-411,0-11-10373,0-2 4971</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4:53.081"/>
    </inkml:context>
    <inkml:brush xml:id="br0">
      <inkml:brushProperty name="width" value="0.025" units="cm"/>
      <inkml:brushProperty name="height" value="0.025" units="cm"/>
    </inkml:brush>
  </inkml:definitions>
  <inkml:trace contextRef="#ctx0" brushRef="#br0">1 125 5605,'0'0'10405,"8"0"-9145,233-9 2826,130-24-2867,61-4 202,-188 23-811,1004-18 3088,-738 75-3587,-187-11-3,1205 47 367,-30-70 128,-1464-9-544,66-8 0,-89 6 121,0 0-1,-1-1 1,1 0-1,-1-1 1,0 0-1,0 0 1,0-1-1,-1 0 1,0-1-1,11-8 1,-15 7-624,-8 6-200,-19 5-2075,-5 2-4471,10-6-2008</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18.922"/>
    </inkml:context>
    <inkml:brush xml:id="br0">
      <inkml:brushProperty name="width" value="0.025" units="cm"/>
      <inkml:brushProperty name="height" value="0.025" units="cm"/>
    </inkml:brush>
  </inkml:definitions>
  <inkml:trace contextRef="#ctx0" brushRef="#br0">154 48 6342,'0'0'17958,"-4"-7"-16965,3 5-881,0 0 1,0 1-1,1-1 0,-1 0 0,0 0 0,1 1 0,-1-1 1,1 0-1,-1 0 0,1 0 0,0 0 0,0 0 0,0 0 0,0-2 1,1 3 2,0 0 1,0 0 0,0 0-1,0 0 1,0 0 0,1 0 0,-1 1-1,0-1 1,0 1 0,1-1-1,-1 1 1,0-1 0,1 1-1,-1 0 1,1-1 0,-1 1 0,0 0-1,1 0 1,-1 0 0,1 0-1,-1 0 1,0 0 0,1 1-1,-1-1 1,1 0 0,-1 1 0,3 0-1,-3 0-76,1-1-1,-1 1 0,0 0 0,1-1 1,-1 1-1,0 0 0,1 0 1,-1-1-1,0 1 0,0 0 1,0 0-1,0 1 0,0-1 0,0 0 1,0 0-1,0 0 0,0 1 1,0-1-1,-1 0 0,1 1 1,0-1-1,-1 1 0,1-1 0,-1 1 1,0-1-1,0 1 0,1-1 1,-1 1-1,0-1 0,0 1 1,0-1-1,-1 1 0,1-1 0,0 1 1,-1 1-1,0 4 21,0 0 1,-1 0-1,1 0 0,-2-1 0,1 1 1,-5 9-1,-15 17 139,-42 53 1,41-59-79,1 1 1,-28 51-1,49-78-119,0 0-1,1 0 1,-1 0-1,0 0 1,1 0-1,-1 0 1,1 0 0,-1 0-1,1 0 1,0 0-1,0 0 1,-1 0-1,1 0 1,0 0 0,0 0-1,0 0 1,0 0-1,0 0 1,0 1-1,0-1 1,0 0 0,1 0-1,-1 0 1,0 0-1,1 0 1,-1 0 0,1 0-1,0 1 1,0-1 0,1-1 0,-1 1 0,0-1 0,1 1 0,-1-1 0,1 0 0,-1 1 0,1-1 0,0 0-1,-1 0 1,1 0 0,-1 0 0,1 0 0,-1 0 0,1-1 0,2 0 0,9-2-42,0-1-1,-1-1 0,17-7 1,77-46-4318,-61 31-4086,78-61-1,-62 30 4114,-52 48 5211,3-12 5882,-11 9-128,-2 12-6466,0 1 0,1 0 0,-1 0 0,0-1 0,0 1 0,0 0 0,1 0 0,-1 0 0,0 0 0,0 0 0,0 0 0,0 0 0,0 0 0,1 0 0,-1 0 0,0 1 1,0-1-1,0 0 0,1 1 0,-1-1 0,-1 1 0,-3 2 74,-1 0 1,1 0 0,1 1 0,-1-1 0,0 1 0,1 0-1,0 1 1,0-1 0,0 1 0,0-1 0,-4 9-1,-31 59 1956,35-61-2017,-1 0 0,2 0 1,0 0-1,0 0 0,1 0 1,0 1-1,1-1 0,0 13 1,1-21-152,0 0 0,0-1 0,0 1 0,1 0 0,-1 0 0,1 0 0,0 0 0,0 0 0,0-1 0,0 1 0,0 0 0,0-1 1,1 1-1,-1-1 0,1 0 0,0 1 0,0-1 0,0 0 0,0 0 0,0 0 0,0 0 0,1 0 0,-1-1 0,1 1 0,-1-1 0,1 1 0,-1-1 0,1 0 1,0 0-1,0 0 0,0-1 0,-1 1 0,1-1 0,0 1 0,5-1 0,1 0-29,-1 1 0,1-2 0,-1 1 0,0-1 0,1-1 0,-1 1 0,0-1 0,0-1 0,0 0 0,0 0 0,-1 0 0,1-1 0,-1 0 0,0 0 0,0-1 0,0 0 0,-1-1 0,1 1 0,-1-1 0,-1 0 0,9-11 0,-14 16 0,1 0 0,0 0 0,0 0 0,-1 0 0,1 0 0,0 0 0,-1-1 0,0 1 0,1 0 0,-1 0 0,1-1 0,-1 1 0,0 0 0,0-1 0,0 1 0,0 0 0,0-1 0,0 1 0,0 0 0,0-1 0,-1 1 0,1 0 0,0-1 0,-2-1 0,1 2 0,0-1 0,-1 1 0,1 0 0,-1 0 0,1 0 0,-1-1 0,1 1 0,-1 1 0,0-1 0,1 0 0,-1 0 0,0 1 0,0-1 0,0 1 0,-2-1 0,-12-1 0,1 0 0,-1 2 0,-24 1 0,23 0 0,-32 2 0,47-3 0,-1 1 0,1-1 0,-1 1 0,1-1 0,-1 1 0,1 0 0,-1 0 0,1 0 0,0 1 0,0-1 0,-1 0 0,1 1 0,0 0 0,0-1 0,-3 4 0,5-4-53,0-1 1,0 1-1,0-1 1,1 0-1,-1 1 0,0-1 1,0 0-1,0 1 1,0-1-1,1 0 1,-1 1-1,0-1 0,0 0 1,0 1-1,1-1 1,-1 0-1,0 1 0,1-1 1,-1 0-1,0 0 1,0 0-1,1 1 0,-1-1 1,0 0-1,1 0 1,-1 0-1,1 0 1,-1 1-1,0-1 0,1 0 1,-1 0-1,0 0 1,1 0-1,-1 0 0,1 0 1,-1 0-1,0 0 1,1 0-1,-1 0 0,1-1 1,-1 1-1,0 0 1,1 0-1,-1 0 1,0 0-1,1-1 0,24-1-8792,12-8-7512</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0.608"/>
    </inkml:context>
    <inkml:brush xml:id="br0">
      <inkml:brushProperty name="width" value="0.025" units="cm"/>
      <inkml:brushProperty name="height" value="0.025" units="cm"/>
    </inkml:brush>
  </inkml:definitions>
  <inkml:trace contextRef="#ctx0" brushRef="#br0">85 2 8456,'1'-1'11393,"0"5"-4621,-3 16-2774,-5 15-5771,4-23 3559,-6 7-1340,6-12-364,0 0 0,1 0 1,0 0-1,0 0 1,0 1-1,1-1 0,-1 9 1,58-14 141,-53-3-230,-1 1 0,0 0 0,1 0 0,-1 0 0,1 0 0,-1 0 0,1 1 0,-1-1 0,1 1 0,-1-1 0,0 1 0,1 0 0,-1 0 0,0 0 0,0 0 0,0 0 0,1 1 0,-1-1 0,-1 1 0,4 2 0,-3 0 12,-1 0-1,1 1 1,-1-1 0,0 1-1,0-1 1,0 1-1,-1-1 1,0 1 0,0-1-1,0 8 1,-1-6 24,0 0 1,0 1-1,0-1 0,-1 0 1,0 0-1,0 0 0,0-1 1,-1 1-1,0 0 0,0-1 1,-1 0-1,1 0 0,-1 0 1,-6 7-1,7-9-8,-1 1 0,1-1-1,-1 0 1,0 1 0,0-2 0,0 1 0,0 0 0,0-1 0,-1 0-1,1 0 1,-1 0 0,1 0 0,-1-1 0,0 0 0,0 0-1,1 0 1,-1 0 0,-10-1 0,13 0-125,1-1 1,-1 0-1,0 1 0,1-1 1,-1 0-1,1 0 0,-1 0 0,1 0 1,-1 0-1,1 0 0,0-1 1,0 1-1,-1 0 0,1-1 1,0 1-1,0-1 0,0 1 1,0-1-1,1 1 0,-1-1 1,0 0-1,1 1 0,-1-1 0,1 0 1,0 0-1,-1 1 0,1-1 1,0-3-1,-2-61-5784,3 50 4011,1-28-5694,8-1-5092</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0.936"/>
    </inkml:context>
    <inkml:brush xml:id="br0">
      <inkml:brushProperty name="width" value="0.025" units="cm"/>
      <inkml:brushProperty name="height" value="0.025" units="cm"/>
    </inkml:brush>
  </inkml:definitions>
  <inkml:trace contextRef="#ctx0" brushRef="#br0">1 98 14318</inkml:trace>
  <inkml:trace contextRef="#ctx0" brushRef="#br0" timeOffset="1">1 98 14318,'16'-57'3779,"-12"56"-992,2 0-321,1 1-352,7 0-96,4-3-769,2-1-896,3-1-225,5-1-545,-2-3-3010,0-3-4452</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3.322"/>
    </inkml:context>
    <inkml:brush xml:id="br0">
      <inkml:brushProperty name="width" value="0.025" units="cm"/>
      <inkml:brushProperty name="height" value="0.025" units="cm"/>
    </inkml:brush>
  </inkml:definitions>
  <inkml:trace contextRef="#ctx0" brushRef="#br0">260 42 5093,'0'0'7885,"3"-8"-7229,13-26 380,-13 58 8319,-3 18-6583,0-39-2183,-16 188 2417,-1 2-2734,9 305 1209,-38-2-1142,15-300-304,-66 568 213,46-182-248,42 2 0,10-527 0,11 509 0,-14-583-2992,-5-10-8339,6 26 11016,-9-30-13714</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4.257"/>
    </inkml:context>
    <inkml:brush xml:id="br0">
      <inkml:brushProperty name="width" value="0.025" units="cm"/>
      <inkml:brushProperty name="height" value="0.025" units="cm"/>
    </inkml:brush>
  </inkml:definitions>
  <inkml:trace contextRef="#ctx0" brushRef="#br0">195 43 10025,'0'0'8206,"3"-8"-5126,10-24-245,-15 29 521,-7 9-2417,-8 7-558,-3 8-118,2 1 0,1 0 0,0 1 0,2 1 0,1 1 0,1 0 0,1 1 0,1 0 0,1 0 0,1 2 0,2-1 0,1 1 0,1-1 0,-2 49 0,6-73-263,1-1 0,0 1 0,0-1 0,0 1 0,0 0 0,1-1 0,-1 1 0,1-1 0,-1 1 0,1-1 0,0 1 0,0-1 0,0 0 0,0 1 0,1-1 0,-1 0 0,1 0 0,-1 0 0,1 0 0,0 0 0,-1 0 0,1 0 0,0-1 0,0 1 0,1-1 0,-1 1 0,0-1 0,0 0 0,1 0 0,-1 0 0,0 0 0,1 0 0,-1 0 0,1-1 0,0 1 0,-1-1 0,1 0 0,-1 0 0,1 0 0,-1 0 0,1 0 0,0-1 0,-1 1 0,1-1 0,2 0 0,4-1 0,1-1 0,0 1 0,-1-2 0,0 1 0,0-2 0,0 1 0,0-1 0,-1 0 0,1-1 0,12-11 0,-15 11 0,-1 0 0,0 0 0,-1 0 0,1-1 0,-1 0 0,6-12 0,-10 17 0,1 1 0,0 0 0,-1 0 0,1-1 0,-1 1 0,0-1 0,1 1 0,-1 0 0,0-1 0,0 1 0,0-1 0,0 1 0,0-1 0,0 1 0,0 0 0,0-1 0,-1 1 0,1-1 0,0 1 0,-1 0 0,1-1 0,-1 1 0,0 0 0,1 0 0,-1-1 0,0 1 0,0 0 0,0 0 0,0 0 0,0 0 0,0 0 0,0 0 0,0 0 0,0 0 0,0 0 0,-1 1 0,1-1 0,0 0 0,-1 1 0,1-1 0,0 1 0,-3-1 0,-9-1-4,-1 0 1,0 0-1,1 1 1,-21 2-1,11-1-170,21 0-206,-3-1-1561,4-3-4803,1-10-6484</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5.021"/>
    </inkml:context>
    <inkml:brush xml:id="br0">
      <inkml:brushProperty name="width" value="0.025" units="cm"/>
      <inkml:brushProperty name="height" value="0.025" units="cm"/>
    </inkml:brush>
  </inkml:definitions>
  <inkml:trace contextRef="#ctx0" brushRef="#br0">0 19 11787,'0'0'17980,"10"3"-16768,25 3-822,0-1 1,67 0-1,83-10 225,-175 4-613,18 1-280,-18 0-196,0 0-1,0 0 1,0-1-1,0-1 1,0 1-1,0-2 1,-1 1-1,10-5 1,-11 1-4544,-4-3-2648</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7:56.282"/>
    </inkml:context>
    <inkml:brush xml:id="br0">
      <inkml:brushProperty name="width" value="0.025" units="cm"/>
      <inkml:brushProperty name="height" value="0.025" units="cm"/>
    </inkml:brush>
  </inkml:definitions>
  <inkml:trace contextRef="#ctx0" brushRef="#br0">7 77 9897,'0'0'13704,"-2"-3"-12385,2 3-1283,0 0 1,-1 0 0,1 0 0,0 0 0,-1 0-1,1-1 1,0 1 0,0 0 0,-1 0 0,1-1-1,0 1 1,0 0 0,0 0 0,-1-1-1,1 1 1,0 0 0,0-1 0,0 1 0,0 0-1,0 0 1,-1-1 0,1 1 0,0 0 0,0-1-1,0 1 1,0 0 0,0-1 0,0 1 0,0 0-1,0-1 1,0 1 0,0 0 0,1-1 0,-1 1-1,0 0 1,0-1 0,0 1 0,0 0 0,0-1-1,0 1 1,1 0 0,-1 0 0,0-1 0,1 1-1,18-1 1614,-2 2-1453,-3-2 3,-1 0 0,1-1 1,-1-1-1,0 0 1,0-1-1,0 0 1,22-12-1,27-8-122,-18 20-238,-44 4 133,-9 5-47,-66 20 1085,-85 17 1,202-45-1222,71-12 1,-71 8-788,74-3 0,-115 11 562,-12 1 430,-35 5 857,-63 5 1298,-4-11-1397,112-3-1367,6-2-979,10-6-3050,-14 9 3555,15-10-5067</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1.961"/>
    </inkml:context>
    <inkml:brush xml:id="br0">
      <inkml:brushProperty name="width" value="0.025" units="cm"/>
      <inkml:brushProperty name="height" value="0.025" units="cm"/>
    </inkml:brush>
  </inkml:definitions>
  <inkml:trace contextRef="#ctx0" brushRef="#br0">273 0 8584,'0'0'13923,"-3"9"-12188,-11 22-748,-1-1 0,-1-1 0,-1 0 0,-2-1 0,-1-1 0,-33 35 0,17-19-670,-43 68 0,88-128-5854,4-9 1369,3-7-498,2 2-1377</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2.305"/>
    </inkml:context>
    <inkml:brush xml:id="br0">
      <inkml:brushProperty name="width" value="0.025" units="cm"/>
      <inkml:brushProperty name="height" value="0.025" units="cm"/>
    </inkml:brush>
  </inkml:definitions>
  <inkml:trace contextRef="#ctx0" brushRef="#br0">0 0 12940,'0'0'10560,"1"12"-8564,3 164 3604,-2 0-4329,2-153-2691,1-12-1114,2-7-4461</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2.648"/>
    </inkml:context>
    <inkml:brush xml:id="br0">
      <inkml:brushProperty name="width" value="0.025" units="cm"/>
      <inkml:brushProperty name="height" value="0.025" units="cm"/>
    </inkml:brush>
  </inkml:definitions>
  <inkml:trace contextRef="#ctx0" brushRef="#br0">1 4 17585,'0'0'12043,"77"9"-11274,-41-9-289,-2-1-288,2-3-128,-2 3-128,-5-1-1057,-4 2-1857,-1-1-1795,-8-3-2370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36.914"/>
    </inkml:context>
    <inkml:brush xml:id="br0">
      <inkml:brushProperty name="width" value="0.025" units="cm"/>
      <inkml:brushProperty name="height" value="0.025" units="cm"/>
    </inkml:brush>
  </inkml:definitions>
  <inkml:trace contextRef="#ctx0" brushRef="#br0">1 1905 3972,'2'-1'7225,"5"-1"-4111,13-5-2387,-11 3-523,0 0-1,0-1 0,0 1 0,-1-2 1,0 1-1,0-1 0,0-1 1,-1 1-1,0-1 0,0-1 1,6-8-1,-4 7-224,0 0 0,0 0 0,1 1 0,0 1 0,1-1 0,0 2 0,0-1 0,0 1 0,0 1 0,1 0 1,0 1-1,13-3 0,-6-1-42,0-1 1,0-1 0,-1 0-1,0-2 1,-1 0 0,-1-1-1,23-21 1,-15 13-213,0 1 0,37-22 0,75-40 297,140-74-2810,-208 119 2436,-1-3-1,75-59 1,75-45-1879,-42 36-29,74-38 3388,147-81 586,-249 141-794,-90 55-251,0-3-1,60-47 0,-59 37-532,89-49 0,-55 37-1481,-33 13 230,-40 21-2158,-17 15-277</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04.722"/>
    </inkml:context>
    <inkml:brush xml:id="br0">
      <inkml:brushProperty name="width" value="0.025" units="cm"/>
      <inkml:brushProperty name="height" value="0.025" units="cm"/>
    </inkml:brush>
  </inkml:definitions>
  <inkml:trace contextRef="#ctx0" brushRef="#br0">1 115 7399,'0'0'8600,"12"-6"-7815,-4 2-627,0 0 27,0 1 0,0-1-1,0 2 1,1-1 0,-1 1-1,1 0 1,0 1 0,17-1-1,765-47 2919,-650 36-2976,657-7 993,2 61 990,-223-7-1496,1206-15 184,-1166-22-662,-244 5-110,438-5 76,-679-2-13,0-5 0,230-48 0,-359 57-903,14-4 2595,-12 1-3955,-5-1-6228</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3.023"/>
    </inkml:context>
    <inkml:brush xml:id="br0">
      <inkml:brushProperty name="width" value="0.025" units="cm"/>
      <inkml:brushProperty name="height" value="0.025" units="cm"/>
    </inkml:brush>
  </inkml:definitions>
  <inkml:trace contextRef="#ctx0" brushRef="#br0">13 0 16015,'0'0'12193,"-2"12"-10581,0-1-1259,-1 2 56,1 1-1,0-1 0,0 25 1,2-36-400,0 0 0,0 1 0,0-1 0,0 0 0,1 0 0,-1 0 0,1 1 0,-1-1 0,1 0 0,0 0 0,-1 0 0,1 0 0,0 0 0,1 0 0,-1 0 0,0 0 0,0-1 0,1 1 0,-1 0 0,1-1 1,0 1-1,-1-1 0,1 1 0,0-1 0,0 0 0,0 0 0,0 0 0,0 0 0,0 0 0,0 0 0,0 0 0,3 0 0,1-1-458,0 1 0,1-1-1,-1-1 1,0 1 0,1-1 0,-1 0 0,0 0-1,0-1 1,0 0 0,0 0 0,0 0 0,0-1-1,0 0 1,6-5 0,42-36-11310,-35 25 2187</inkml:trace>
  <inkml:trace contextRef="#ctx0" brushRef="#br0" timeOffset="1">238 24 10666,'0'0'10314,"-41"72"-7880,23-40-224,0 5 193,-4 11-610,-1 6-319,-2 4-321,2 1-833,5-4-320,1-1 0,6-8 0,7-8 0,4-10 0,0-9-1569,4-10-2147,7-9-4356</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04.738"/>
    </inkml:context>
    <inkml:brush xml:id="br0">
      <inkml:brushProperty name="width" value="0.025" units="cm"/>
      <inkml:brushProperty name="height" value="0.025" units="cm"/>
    </inkml:brush>
  </inkml:definitions>
  <inkml:trace contextRef="#ctx0" brushRef="#br0">15 216 8840,'0'0'18541,"-1"0"-18417,1 0 0,-1 1 0,1-1 1,-1 1-1,1-1 0,-1 0 0,1 1 0,-1-1 1,1 0-1,-1 1 0,0-1 0,1 0 1,-1 0-1,1 0 0,-1 1 0,0-1 1,1 0-1,-1 0 0,0 0 0,1 0 1,-2-1-1,20-39 1247,-10 26-1178,8-18-113,2 1 0,1 1 0,26-32 0,-44 61-81,-1 1-1,0-1 1,1 0-1,-1 1 1,1-1 0,-1 0-1,1 1 1,-1-1-1,1 1 1,0-1-1,-1 1 1,1 0-1,-1-1 1,1 1-1,0-1 1,0 1-1,-1 0 1,1 0 0,0-1-1,-1 1 1,1 0-1,0 0 1,0 0-1,-1 0 1,1 0-1,1 0 1,6 17-89,-9 44-71,0-50 158,-14 102 245,4-36-1739,7-25-2539,5-42-2017</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5.982"/>
    </inkml:context>
    <inkml:brush xml:id="br0">
      <inkml:brushProperty name="width" value="0.025" units="cm"/>
      <inkml:brushProperty name="height" value="0.025" units="cm"/>
    </inkml:brush>
  </inkml:definitions>
  <inkml:trace contextRef="#ctx0" brushRef="#br0">19 1 10442,'0'0'9347,"-2"9"-8813,-5 44 1588,2 0-1,2 64 1,14 120-279,-1 13-1093,-14-142-218,0-67-364,3 1 0,6 69 0,-3-83 87,-7-37 254,-7-46 216,9-55-1327,4 0 0,19-121 0,2-104-539,-22 315 1191,1 14 22,0 1 1,-1-1-1,0 0 0,-1 1 0,1-1 0,-1 1 0,0-1 0,0 0 0,-1 1 1,0 0-1,0-1 0,-4-8 0,6 14-73,0 0 1,-1 0-1,1 0 0,0 0 1,0 0-1,0 0 0,-1 0 1,1 0-1,0 0 0,0 0 1,0 0-1,-1 0 0,1 0 1,0 0-1,0 0 0,0 0 1,-1 1-1,1-1 0,0 0 1,0 0-1,0 0 0,0 0 1,-1 0-1,1 0 0,0 0 1,0 1-1,0-1 0,0 0 1,0 0-1,-1 0 0,1 0 1,0 0-1,0 1 0,0-1 1,0 0-1,0 0 0,0 0 1,0 1-1,0-1 0,0 0 1,0 0-1,0 0 0,0 1 1,0-1-1,0 0 0,0 0 1,0 0-1,0 1 0,0-1 1,0 0-1,0 0 0,0 0 1,0 1-1,-2 12 21,-13 393 131,16-319-3618,2-1-3643,-2-47-5088</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8.613"/>
    </inkml:context>
    <inkml:brush xml:id="br0">
      <inkml:brushProperty name="width" value="0.025" units="cm"/>
      <inkml:brushProperty name="height" value="0.025" units="cm"/>
    </inkml:brush>
  </inkml:definitions>
  <inkml:trace contextRef="#ctx0" brushRef="#br0">261 1 5637,'0'0'20489,"-5"12"-19309,-124 217 1174,2-4-3747,135-238-4399,1-2 2837,5-6-523,15-28-6831</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8.956"/>
    </inkml:context>
    <inkml:brush xml:id="br0">
      <inkml:brushProperty name="width" value="0.025" units="cm"/>
      <inkml:brushProperty name="height" value="0.025" units="cm"/>
    </inkml:brush>
  </inkml:definitions>
  <inkml:trace contextRef="#ctx0" brushRef="#br0">114 1 18578,'0'0'3491,"-47"76"-1249,28-38-705,0 6-127,4 0-481,5 3-641,6-3-160,4-5-128,0-2-64,10-6-705,4-8-768,1-4-513,-6-5-1217,-5-4-705,-4-2-3139</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9.285"/>
    </inkml:context>
    <inkml:brush xml:id="br0">
      <inkml:brushProperty name="width" value="0.025" units="cm"/>
      <inkml:brushProperty name="height" value="0.025" units="cm"/>
    </inkml:brush>
  </inkml:definitions>
  <inkml:trace contextRef="#ctx0" brushRef="#br0">0 70 16047,'0'0'10570,"82"-39"-10538,-42 33-192,4-1-1762,-2-1-1921,-8-2-2051</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9.642"/>
    </inkml:context>
    <inkml:brush xml:id="br0">
      <inkml:brushProperty name="width" value="0.025" units="cm"/>
      <inkml:brushProperty name="height" value="0.025" units="cm"/>
    </inkml:brush>
  </inkml:definitions>
  <inkml:trace contextRef="#ctx0" brushRef="#br0">56 15 12716,'0'0'4965,"-8"10"-3124,4-6-1720,0 1 156,0 0 1,-1 0-1,2 0 1,-1 1-1,1-1 1,-1 1-1,1 0 0,1 0 1,-1 0-1,1 0 1,0 0-1,1 1 0,0-1 1,0 1-1,0-1 1,0 9-1,2-13-246,-1-1 0,1 1 0,0-1-1,0 1 1,0-1 0,0 0 0,0 1 0,0-1 0,0 0-1,0 0 1,0 0 0,1 1 0,-1-1 0,0 0-1,1-1 1,-1 1 0,1 0 0,-1 0 0,1-1 0,-1 1-1,1-1 1,0 1 0,-1-1 0,1 0 0,0 1 0,-1-1-1,1 0 1,0 0 0,-1 0 0,1 0 0,0-1 0,-1 1-1,1 0 1,2-1 0,4 0 18,1 0 0,-1-1 0,0 0-1,1 0 1,12-6 0,-3-4-556,0 0 0,0 0 0,-1-2 0,-1 0 0,20-22 0,10-8-3225,-47 65 4431,-10 13 1542,-31 63 1,5-13-186,15-33-757,14-33-844,0 0 0,0 1 0,2 0 0,0 0 1,1 0-1,-4 37 0,15-47-3517,1-8-5034</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39.984"/>
    </inkml:context>
    <inkml:brush xml:id="br0">
      <inkml:brushProperty name="width" value="0.025" units="cm"/>
      <inkml:brushProperty name="height" value="0.025" units="cm"/>
    </inkml:brush>
  </inkml:definitions>
  <inkml:trace contextRef="#ctx0" brushRef="#br0">53 87 20115,'0'0'2312,"2"-8"36,1 2-1948,-1 0-1,1 1 0,0-1 1,0 1-1,0 0 0,1-1 1,0 2-1,8-10 0,-10 12-315,0 0 0,0 0 0,0 0 0,0 1 0,1-1 0,-1 0 0,1 1 0,-1 0 1,1 0-1,-1 0 0,1 0 0,0 0 0,-1 0 0,1 0 0,0 1 0,-1 0 0,1-1 0,0 1 0,0 0 0,0 0 0,-1 1 0,1-1 0,0 1 0,0-1 0,-1 1 0,1 0 0,3 1 0,-4 0-66,-1-1-1,1 0 1,-1 1-1,0 0 1,1-1-1,-1 1 1,0 0-1,0 0 1,0-1-1,0 1 1,0 0-1,-1 0 1,1 0-1,0 0 1,-1 0-1,0 0 1,1 0-1,-1 1 1,0-1-1,0 0 1,0 0-1,0 0 1,-1 2-1,-9 51 711,4-39-646,-1-1 0,-1-1-1,0 0 1,-1 0 0,0 0-1,-14 15 1,-73 69 243,94-96-325,2-2 0,0 0 0,-1 0 0,1 0 0,0 0 0,0 0 0,-1 0 0,1 0 0,0 0 0,0 0 0,0 0 0,-1 0 0,1 0 0,0 0 0,0 0 0,0 1 0,-1-1 0,1 0 0,0 0 0,0 0 0,0 0 0,0 1 0,-1-1 0,1 0 0,0 0 0,0 0 0,0 1 0,0-1 0,0 0 0,0 0 0,0 0 0,0 1 0,0-1 0,0 0 0,0 0 0,-1 1 0,1-1 0,0 0 0,0 0 0,1 0 0,-1 1 0,0-1 0,0 0 0,0 0 0,0 1 0,0-1 0,0 0 0,0 0 0,0 0 0,0 1 0,0-1 0,1 0 0,-1 0 0,0 0 0,0 1 0,0-1 0,0 0 0,0 0 0,1 0 0,-1 0 0,0 0 0,0 0 0,0 1 0,1-1 0,22-3 0,30-13 0,35-17-2720,1 1-3891,-47 16-2796</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0.726"/>
    </inkml:context>
    <inkml:brush xml:id="br0">
      <inkml:brushProperty name="width" value="0.025" units="cm"/>
      <inkml:brushProperty name="height" value="0.025" units="cm"/>
    </inkml:brush>
  </inkml:definitions>
  <inkml:trace contextRef="#ctx0" brushRef="#br0">293 1 20371,'0'0'9428,"-7"8"-8723,-16 18-454,-1-1 1,-1-2 0,-42 31 0,32-28 162,2 2-1,-36 39 0,68-67-412,0 1-1,1-1 1,-1 1-1,0 0 1,1 0-1,-1-1 1,0 1-1,1 0 1,-1 0-1,1 0 1,-1 0-1,1-1 1,0 1-1,-1 0 1,1 0 0,0 0-1,0 0 1,-1 0-1,1 0 1,0 0-1,0 0 1,0 0-1,0 0 1,0 0-1,1 0 1,-1 0-1,0 1 1,1-1-1,1 0 1,-1 0-1,0 0 0,0 0 0,0 0 1,1 0-1,-1-1 0,0 1 1,1 0-1,-1-1 0,0 1 0,1-1 1,-1 1-1,1-1 0,-1 0 1,2 0-1,13 1-1,0 0 0,27-3 0,-31 1 0,107-9-3246,45-2-8598,-139 12-4485</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1.394"/>
    </inkml:context>
    <inkml:brush xml:id="br0">
      <inkml:brushProperty name="width" value="0.025" units="cm"/>
      <inkml:brushProperty name="height" value="0.025" units="cm"/>
    </inkml:brush>
  </inkml:definitions>
  <inkml:trace contextRef="#ctx0" brushRef="#br0">323 0 6726,'0'0'20345,"-6"9"-19123,-304 438 962,303-434-7891,19-25 2327,22-30-3265,-6-3-2783</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07.742"/>
    </inkml:context>
    <inkml:brush xml:id="br0">
      <inkml:brushProperty name="width" value="0.025" units="cm"/>
      <inkml:brushProperty name="height" value="0.025" units="cm"/>
    </inkml:brush>
  </inkml:definitions>
  <inkml:trace contextRef="#ctx0" brushRef="#br0">0 214 8232,'0'0'4025,"11"-2"-3587,432-37 4556,-279 30-4522,1180-54 1583,80 90-1916,801-1 2792,-2006-26-2958,501-11 665,718-106 0,-1245 91-627,-259 39-5184,28-12-1068</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1.736"/>
    </inkml:context>
    <inkml:brush xml:id="br0">
      <inkml:brushProperty name="width" value="0.025" units="cm"/>
      <inkml:brushProperty name="height" value="0.025" units="cm"/>
    </inkml:brush>
  </inkml:definitions>
  <inkml:trace contextRef="#ctx0" brushRef="#br0">53 0 17745,'0'0'5829,"-23"53"-4419,11-24-65,3 2-448,3 1-481,4-1 33,2-4-129,0-4-192,3-1-96,6-6-32,-1 0-961,-1-2-1249,-7-1-1345,0 0-2787,-3-3-9129</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2.094"/>
    </inkml:context>
    <inkml:brush xml:id="br0">
      <inkml:brushProperty name="width" value="0.025" units="cm"/>
      <inkml:brushProperty name="height" value="0.025" units="cm"/>
    </inkml:brush>
  </inkml:definitions>
  <inkml:trace contextRef="#ctx0" brushRef="#br0">1 347 18930,'0'0'10826,"76"-37"-10474,-34 21-63,4 2-225,0 1-128,-4 2-1089,-5 3-1730,-6 2-1890,-8-1-2850</inkml:trace>
  <inkml:trace contextRef="#ctx0" brushRef="#br0" timeOffset="1">531 0 16143,'0'0'12012,"-10"53"-11019,10-30-481,1-1-192,8-3 1,4-4-193,3-3-64,6-7-320,5-5-577,1 0-833,-1-9-1473,-2-10-1313,-4-3-2082</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2.437"/>
    </inkml:context>
    <inkml:brush xml:id="br0">
      <inkml:brushProperty name="width" value="0.025" units="cm"/>
      <inkml:brushProperty name="height" value="0.025" units="cm"/>
    </inkml:brush>
  </inkml:definitions>
  <inkml:trace contextRef="#ctx0" brushRef="#br0">118 1 11147,'0'0'9545,"-31"65"-6791,15-33-448,2 4-64,0-2-704,1 4-609,4-2-385,0-2-95,2-2-193,5 0-128,0 0-64,2-3-32,0-2-512,0-4-1314,0-7-2338,0-10-2626</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2.764"/>
    </inkml:context>
    <inkml:brush xml:id="br0">
      <inkml:brushProperty name="width" value="0.025" units="cm"/>
      <inkml:brushProperty name="height" value="0.025" units="cm"/>
    </inkml:brush>
  </inkml:definitions>
  <inkml:trace contextRef="#ctx0" brushRef="#br0">0 250 14798,'0'0'11809,"11"-1"-9760,-4 1-1847,0-1 1,0 1-1,-1-2 0,1 1 0,0-1 0,-1 0 0,0 0 0,1-1 0,-1 0 0,0 0 0,0-1 0,8-6 0,13-11 2,-2-2 1,-1-1-1,-1-1 0,-1-1 1,-1-1-1,26-43 1,-57 116-152,-37 117-2790,12 4-4621,29-134-4520</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0.611"/>
    </inkml:context>
    <inkml:brush xml:id="br0">
      <inkml:brushProperty name="width" value="0.025" units="cm"/>
      <inkml:brushProperty name="height" value="0.025" units="cm"/>
    </inkml:brush>
  </inkml:definitions>
  <inkml:trace contextRef="#ctx0" brushRef="#br0">75 19 4324,'0'0'5739,"-9"1"-3849,6-1-1465,-37 6 1254,39-6-1359,-1 1 1,0-1-1,1 1 1,-1 0 0,1-1-1,-1 1 1,1 0 0,-1 0-1,1 0 1,0 0-1,-1 0 1,1 0 0,0 0-1,-1 2 1,3-2-38,1-1-1,-1 1 1,1 0 0,0-1 0,-1 1 0,1-1 0,0 0-1,-1 1 1,1-1 0,0 0 0,0 0 0,-1 0-1,1 0 1,2-1 0,-3 1 7,181-4 3984,90-13-3832,-176 11-375,-63 1-121,-27 3 52,-23 0-32,-576 49 487,915-68-211,130-13-163,-607 48 43,-16-7-23,152-7-128,59 0-9468,-1 0 1372</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1.887"/>
    </inkml:context>
    <inkml:brush xml:id="br0">
      <inkml:brushProperty name="width" value="0.025" units="cm"/>
      <inkml:brushProperty name="height" value="0.025" units="cm"/>
    </inkml:brush>
  </inkml:definitions>
  <inkml:trace contextRef="#ctx0" brushRef="#br0">278 0 11819,'0'0'16394,"-10"10"-16031,-248 231 2536,249-229-3571,14-12-953,20-16-2137,30-40-4368,-27 22 1702</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2.246"/>
    </inkml:context>
    <inkml:brush xml:id="br0">
      <inkml:brushProperty name="width" value="0.025" units="cm"/>
      <inkml:brushProperty name="height" value="0.025" units="cm"/>
    </inkml:brush>
  </inkml:definitions>
  <inkml:trace contextRef="#ctx0" brushRef="#br0">46 0 13357,'0'0'11749,"-5"11"-10697,-2 3-704,1 0-1,0 0 1,1 0 0,1 1-1,0 0 1,1 0 0,-2 30-1,5-36-376,0-1-1,0 1 0,1 0 0,0 0 0,1 0 0,0 0 0,3 8 1,14 11-4852,-13-25-2369</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2.587"/>
    </inkml:context>
    <inkml:brush xml:id="br0">
      <inkml:brushProperty name="width" value="0.025" units="cm"/>
      <inkml:brushProperty name="height" value="0.025" units="cm"/>
    </inkml:brush>
  </inkml:definitions>
  <inkml:trace contextRef="#ctx0" brushRef="#br0">0 21 13549,'0'0'12652,"57"-3"-10378,-24-2-737,6 1-608,0 0-480,1 0-321,-3 3-96,-4 1-673,-8 0-1505,-5 0-2146,-10 0-2274</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5.638"/>
    </inkml:context>
    <inkml:brush xml:id="br0">
      <inkml:brushProperty name="width" value="0.025" units="cm"/>
      <inkml:brushProperty name="height" value="0.025" units="cm"/>
    </inkml:brush>
  </inkml:definitions>
  <inkml:trace contextRef="#ctx0" brushRef="#br0">0 1 15182,'3'15'7905,"3"3"-3504,27 43-3227,-9-17-859,-18-29-522,9 20 775,-15-34-749,1 1 0,-1-1 0,1 0 0,-1 0 0,1 0 0,0 0 1,-1 0-1,1 0 0,0 0 0,0 0 0,0 0 0,0 0 0,0 0 1,0 0-1,0-1 0,0 1 0,0 0 0,0-1 0,2 1 0,2-11-7746,-2-2 1793</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5.967"/>
    </inkml:context>
    <inkml:brush xml:id="br0">
      <inkml:brushProperty name="width" value="0.025" units="cm"/>
      <inkml:brushProperty name="height" value="0.025" units="cm"/>
    </inkml:brush>
  </inkml:definitions>
  <inkml:trace contextRef="#ctx0" brushRef="#br0">140 0 11499,'0'0'16026,"-2"11"-15065,-12 46-311,-2-1 1,-34 76 0,-4 13-1456,51-122-362,2-16-1895</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15.016"/>
    </inkml:context>
    <inkml:brush xml:id="br0">
      <inkml:brushProperty name="width" value="0.025" units="cm"/>
      <inkml:brushProperty name="height" value="0.025" units="cm"/>
    </inkml:brush>
  </inkml:definitions>
  <inkml:trace contextRef="#ctx0" brushRef="#br0">37 109 4708,'15'-32'9185,"24"-44"2391,-39 76-11502,1 0-1,-1 1 1,0-1-1,0 0 1,0 1-1,0-1 1,0 0-1,1 1 1,-1-1-1,0 0 1,0 0-1,0 1 1,1-1-1,-1 0 1,0 0-1,0 1 1,1-1-1,-1 0 0,0 0 1,1 0-1,-1 0 1,0 1-1,0-1 1,1 0-1,-1 0 1,0 0-1,1 0 1,-1 0-1,0 0 1,1 0-1,-1 0 1,0 0-1,1 0 1,-1 0-1,1 0 1,-1 0-1,0 0 1,0 0-1,1 0 0,-1-1 1,0 1-1,1 0 1,-1 0-1,0 0 1,1 0-1,-1-1 1,0 1-1,0 0 1,1 0-1,-1-1 1,0 1-1,0 0 1,0 0-1,1-1 1,-1 1-1,0 0 1,0 0-1,0-1 1,3 34 662,-6 12-387,-2 1 1,-3-1-1,-1 0 1,-2 0 0,-20 50-1,11-33-220,15-44-129,0 0 0,1 1 0,1-1 0,1 1 0,0 28 0,2-45 0,0 0 0,0-1 0,1 1 0,-1 0 0,0 0 0,1-1 0,0 1 0,-1 0 0,1 0 0,0-1 0,0 1 0,0-1 0,0 1 0,0-1 0,0 1 0,0-1 0,0 0 0,1 1 0,-1-1 0,0 0 0,1 0 0,1 1 0,1 0 0,1 0 0,0 0 0,-1 0 0,1 0 0,0-1 0,0 0 0,0 0 0,5 0 0,4 0 0,0-1 0,1 0 0,-1-1 0,0-1 0,15-3 0,-14 0-501,0 0 0,-1 0-1,0-2 1,0 1 0,0-2 0,-1 0-1,0-1 1,16-14 0,1-4-7320</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27.687"/>
    </inkml:context>
    <inkml:brush xml:id="br0">
      <inkml:brushProperty name="width" value="0.025" units="cm"/>
      <inkml:brushProperty name="height" value="0.025" units="cm"/>
    </inkml:brush>
  </inkml:definitions>
  <inkml:trace contextRef="#ctx0" brushRef="#br0">29 47 6054,'-12'-4'13036,"11"-5"-7733,2 8-5183,-1 0 0,1 0 0,0-1-1,0 1 1,-1 0 0,1 0 0,0 0 0,0 0-1,0 0 1,0 0 0,0 0 0,0 0 0,1 0-1,1-1 1,4-1 197,0 0 0,0 1 0,0 0 0,0 0 0,1 1 0,11-2 0,-17 3-225,-1 0-1,1 0 1,-1-1-1,1 1 1,-1 0 0,1 1-1,-1-1 1,1 0 0,-1 0-1,1 1 1,-1-1 0,1 0-1,-1 1 1,0 0 0,1-1-1,-1 1 1,0 0 0,0 0-1,1-1 1,-1 1-1,0 0 1,0 0 0,0 1-1,0-1 1,0 0 0,0 0-1,0 0 1,-1 1 0,1-1-1,0 0 1,-1 1 0,1-1-1,-1 0 1,1 1 0,-1-1-1,1 1 1,-1 1 0,0 2-61,0-1 0,-1 1 0,1-1 0,-1 1 0,0-1 0,-1 0 0,1 1 0,-1-1 1,1 0-1,-1 0 0,-1 0 0,1 0 0,0 0 0,-1-1 0,0 1 0,-4 4 1,-8 6 71,0 0 0,-24 16 0,10-8-66,29-22-37,-1 0 0,1 1 0,0-1 0,-1 0 0,1 0 0,0 0 0,-1 1 0,1-1 0,0 0 0,-1 0 0,1 1 0,0-1 0,0 0 0,-1 1 0,1-1 0,0 0 0,0 1 0,-1-1 0,1 1 0,0-1 0,0 0 0,0 1 0,0-1 0,0 1 0,0-1 0,0 0 0,0 1 0,0-1 0,0 1 0,0-1 0,0 0 0,0 1 0,0-1 0,0 1 0,0-1 0,0 0 0,0 1 0,1-1 0,-1 0 0,0 1 0,0-1 0,0 0 0,1 1 0,-1-1 0,0 0 0,1 1 0,-1-1 0,0 0 0,0 0 0,1 1 0,-1-1 0,0 0 0,1 0 0,-1 0 0,1 1 0,-1-1 0,0 0 0,1 0 0,-1 0 0,1 0 0,-1 0 0,0 0 0,1 0 0,-1 0 0,1 0 0,-1 0 0,36 5 0,-30-4 0,41 2-1874,0-3-4868,-13 0-5686</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4.864"/>
    </inkml:context>
    <inkml:brush xml:id="br0">
      <inkml:brushProperty name="width" value="0.025" units="cm"/>
      <inkml:brushProperty name="height" value="0.025" units="cm"/>
    </inkml:brush>
  </inkml:definitions>
  <inkml:trace contextRef="#ctx0" brushRef="#br0">4412 36 8488,'0'0'2301,"-10"-4"-2024,-7-3-72,-1 1 0,0 1 0,-1 1 0,1 1 0,-1 0 0,1 2-1,-20 0 1,-86-1 952,0 6 0,-127 20-1,97 2-1122,1 7 1,2 7-1,1 6 0,-166 75 0,123-33-43,3 9-1,5 8 1,-174 131 0,72-16 185,11 13 0,10 12 0,-453 541 0,666-719-146,-98 129 390,119-149-606,1 1 1,-30 66 0,55-94-570,4-11-842,-1-1-3584,6-12-798</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45.226"/>
    </inkml:context>
    <inkml:brush xml:id="br0">
      <inkml:brushProperty name="width" value="0.025" units="cm"/>
      <inkml:brushProperty name="height" value="0.025" units="cm"/>
    </inkml:brush>
  </inkml:definitions>
  <inkml:trace contextRef="#ctx0" brushRef="#br0">249 1 12748,'0'0'694,"-11"2"80,6-2-756,0 1-1,0 0 0,0 1 1,0-1-1,1 1 1,-1 0-1,0 0 0,1 0 1,0 1-1,-1-1 1,1 1-1,0 0 0,0 1 1,1-1-1,-1 0 1,1 1-1,-1 0 0,1 0 1,0 0-1,1 0 1,-1 1-1,-3 8 0,-12 29 501,2 0 0,1 2 0,-13 70-1,-11 142 286,33-205-783,5-49-17,-8 66 137,-1 117 0,10-183-142,-1 0 1,1 0-1,0-1 1,0 1-1,0 0 1,0 0-1,1 0 1,-1-1-1,0 1 1,1 0-1,-1-1 1,1 1-1,-1 0 1,1-1-1,0 1 1,0 0-1,0-1 1,0 0-1,0 1 1,0-1-1,0 1 1,0-1-1,1 0 1,-1 0-1,0 0 1,1 0-1,-1 0 1,1 0-1,-1 0 0,1 0 1,0-1-1,-1 1 1,1 0-1,0-1 1,-1 1-1,1-1 1,0 0-1,0 0 1,0 0-1,-1 0 1,1 0-1,0 0 1,0 0-1,-1 0 1,1-1-1,0 1 1,0-1-1,-1 1 1,1-1-1,2-1 1,9-3-26,1-1-1,-2-1 1,1 0 0,-1-1 0,13-10 0,249-214-4810,-157 123 961</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8:55.832"/>
    </inkml:context>
    <inkml:brush xml:id="br0">
      <inkml:brushProperty name="width" value="0.025" units="cm"/>
      <inkml:brushProperty name="height" value="0.025" units="cm"/>
    </inkml:brush>
  </inkml:definitions>
  <inkml:trace contextRef="#ctx0" brushRef="#br0">55 106 3171,'0'0'6892,"-8"0"-5237,-39 1 1292,341-2 2820,122-2-5673,529-13 771,-644 4 1401,-29 0-1233,81-5-924,197 5-15,424 32 122,-931-20-213,199 1 12,676-20 285,501-9-103,-902 64-180,-88-3 4,311-23 326,-733-10-453,21-1 272,50-6 0,-71 5-528,1 1 0,-1-1 0,0 0 1,0-1-1,0 0 0,0 0 0,0 0 0,-1-1 0,0 0 0,1 0 1,9-10-1,13-20-7790</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4.941"/>
    </inkml:context>
    <inkml:brush xml:id="br0">
      <inkml:brushProperty name="width" value="0.025" units="cm"/>
      <inkml:brushProperty name="height" value="0.025" units="cm"/>
    </inkml:brush>
  </inkml:definitions>
  <inkml:trace contextRef="#ctx0" brushRef="#br0">165 1 16752,'0'0'8461,"0"14"-7009,-1 15-671,-2 0-1,0 0 0,-16 55 0,-38 94 322,32-107-363,-27 121 1,51-186-714,0-1 1,0 0 0,0 0 0,1 0 0,0 1 0,0-1-1,0 0 1,1 0 0,1 6 0,-1-9-22,0 0 0,0 0 0,0-1-1,0 1 1,0-1 0,0 1 0,1-1 0,-1 1 0,1-1 0,-1 0 0,1 0 0,-1 1-1,1-1 1,0 0 0,-1-1 0,1 1 0,0 0 0,0 0 0,0-1 0,0 1 0,-1-1 0,1 0-1,0 1 1,0-1 0,0 0 0,4 0 0,58-1-5,1-3 0,-1-2 0,0-3 0,72-20 0,-11 3 0,-81 20-1066,-34 6 206,1-1 0,-1 0-1,0-1 1,0 0 0,0-1-1,0 0 1,0-1 0,11-5 0,-14 1-6251</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5.282"/>
    </inkml:context>
    <inkml:brush xml:id="br0">
      <inkml:brushProperty name="width" value="0.025" units="cm"/>
      <inkml:brushProperty name="height" value="0.025" units="cm"/>
    </inkml:brush>
  </inkml:definitions>
  <inkml:trace contextRef="#ctx0" brushRef="#br0">38 15 4612,'0'0'24728,"11"-3"-23917,7-1-609,0 1-1,-1 1 0,1 0 1,0 1-1,20 2 1,-34-1-204,0 1 1,0-1 0,0 0 0,0 1 0,-1 0 0,1 0-1,0 0 1,0 1 0,-1-1 0,1 1 0,-1 0 0,1 0 0,-1 0-1,0 0 1,0 1 0,0-1 0,0 1 0,0 0 0,0-1-1,-1 1 1,0 1 0,1-1 0,-1 0 0,0 1 0,0-1-1,-1 1 1,1-1 0,-1 1 0,0 0 0,0 0 0,0-1 0,0 1-1,-1 5 1,0 4 81,0-1 0,-1 1 0,-1-1 1,0 0-1,-1 1 0,0-1 0,-1 0 0,0-1 0,-1 1 0,0-1 0,-1 0 0,-9 14 0,-12 15 30,-60 66-1,65-80-413,19-23 159,-28 32-2258,8-15-2811,0-6-5303</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6.204"/>
    </inkml:context>
    <inkml:brush xml:id="br0">
      <inkml:brushProperty name="width" value="0.025" units="cm"/>
      <inkml:brushProperty name="height" value="0.025" units="cm"/>
    </inkml:brush>
  </inkml:definitions>
  <inkml:trace contextRef="#ctx0" brushRef="#br0">144 118 6758,'1'-12'8867,"1"-21"-6310,2-39 4346,-34 423-5918,-15 118 2354,43-450-3016,-1 5-62,2-20 168,-1-12 405,-53-398 202,47 381-1134,4 41-236,4 40 72,0-51 225,0-1 1,1 1-1,0-1 1,-1 1-1,2-1 1,-1 0-1,0 1 1,1-1-1,0 0 1,0 0-1,0 0 1,0 0-1,1 0 1,0-1-1,-1 1 1,1-1-1,1 0 1,-1 1-1,0-1 1,1-1-1,0 1 1,4 2-1,-5-3 43,1 0-1,0-1 0,-1 0 1,1 0-1,0 0 1,0 0-1,0-1 0,-1 1 1,1-1-1,0 0 1,0 0-1,0 0 0,0-1 1,0 1-1,-1-1 1,1 0-1,0 0 0,0-1 1,-1 1-1,1-1 1,-1 1-1,1-1 0,-1 0 1,0-1-1,0 1 1,4-4-1,0-1-95,-1 1 0,1-1 1,-2 0-1,1-1 0,-1 0 0,0 1 0,-1-2 1,0 1-1,0 0 0,2-10 0,4-18-4835,-6 0-5983,-3 26-4</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6.608"/>
    </inkml:context>
    <inkml:brush xml:id="br0">
      <inkml:brushProperty name="width" value="0.025" units="cm"/>
      <inkml:brushProperty name="height" value="0.025" units="cm"/>
    </inkml:brush>
  </inkml:definitions>
  <inkml:trace contextRef="#ctx0" brushRef="#br0">7 1 10410,'0'0'13260,"0"9"-12203,-3 52 407,-1 58 617,4-118-2064,0 0 0,0-1 0,1 1 1,-1 0-1,0 0 0,0 0 0,0 0 0,1 0 0,-1 0 0,1-1 0,-1 1 1,0 0-1,1 0 0,0 0 0,-1-1 0,1 1 0,-1 0 0,1-1 0,0 1 0,-1 0 1,1-1-1,0 1 0,0-1 0,0 1 0,-1-1 0,1 0 0,0 1 0,0-1 1,0 0-1,0 0 0,0 1 0,0-1 0,-1 0 0,1 0 0,0 0 0,0 0 0,0 0 1,0 0-1,0 0 0,0 0 0,0-1 0,0 1 0,0 0 0,-1-1 0,1 1 1,0 0-1,1-2 0,3 0 79,0 1 0,0-2 0,-1 1 0,1-1 0,-1 1 1,0-1-1,7-6 0,3-5-48,-1-1 0,-1-1 0,0 0 0,-1 0 0,-1-1 0,0-1 0,-1 0 0,8-25 0,-16 41-101,-2 5-118,-3 22 107,-1 0 0,-11 29-1,9-33 173,1 0 0,1 0 0,1 0 0,-2 30 0,6-49-97,0 0-1,-1-1 1,1 1 0,0-1-1,1 1 1,-1 0 0,0-1-1,0 1 1,1-1 0,-1 1-1,1-1 1,-1 1 0,1-1-1,-1 1 1,1-1 0,0 1-1,0-1 1,0 0 0,0 1-1,0-1 1,0 0-1,3 2 1,-2-2-39,0 0-1,0-1 0,0 1 1,1-1-1,-1 0 1,0 1-1,0-1 1,1 0-1,-1 0 1,0 0-1,0-1 1,1 1-1,-1-1 1,0 1-1,0-1 0,4-1 1,0-1-785,1 0 0,-1-1 0,1 1 0,-1-2 0,0 1 1,0-1-1,-1 1 0,0-1 0,1-1 0,3-5 0,10-15-5273</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7.014"/>
    </inkml:context>
    <inkml:brush xml:id="br0">
      <inkml:brushProperty name="width" value="0.025" units="cm"/>
      <inkml:brushProperty name="height" value="0.025" units="cm"/>
    </inkml:brush>
  </inkml:definitions>
  <inkml:trace contextRef="#ctx0" brushRef="#br0">27 0 14990,'0'0'7175,"-2"10"-6465,-9 69 744,3-1 0,3 95-1,5-172-1439,0 1-1,-1-1 1,1 1-1,0-1 1,1 1-1,-1-1 0,0 1 1,0-1-1,1 1 1,-1-1-1,0 0 0,1 1 1,0-1-1,-1 0 1,1 1-1,0-1 1,0 0-1,-1 1 0,1-1 1,0 0-1,0 0 1,0 0-1,1 0 0,-1 0 1,0 0-1,0 0 1,0-1-1,2 2 1,-1-2 8,0 0 0,-1 0 0,1 0 0,0 0 0,0 0 0,0 0 0,-1-1 0,1 1 0,0-1 0,-1 1 0,1-1 0,0 0 0,-1 1 0,1-1 0,-1 0 0,1 0 0,-1 0 0,1 0 0,-1 0 0,0-1 1,0 1-1,1 0 0,0-3 0,16-20-163,-2 0 0,-1-1 0,-2 0 0,0-2 0,-1 1 0,-2-1 0,-1-1 0,-1 0 0,9-55 0,-21 105 37,-10 71 1899,-4 107 0,19-198-1799,-1 0 0,0 0 0,0 0 0,1 0 0,-1 0 0,1 0 0,-1 0 0,1 0 0,0 0 0,0 0-1,0-1 1,0 1 0,0 0 0,0 0 0,1-1 0,-1 1 0,0-1 0,1 1 0,-1-1 0,1 0 0,0 0 0,-1 1 0,1-1 0,0 0-1,0-1 1,0 1 0,0 0 0,0 0 0,0-1 0,0 1 0,0-1 0,3 1 0,33-2-3588,-6-14-6668,-14 0-5440</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7.497"/>
    </inkml:context>
    <inkml:brush xml:id="br0">
      <inkml:brushProperty name="width" value="0.025" units="cm"/>
      <inkml:brushProperty name="height" value="0.025" units="cm"/>
    </inkml:brush>
  </inkml:definitions>
  <inkml:trace contextRef="#ctx0" brushRef="#br0">17 19 9513,'0'0'16538,"-3"9"-15529,-7 30-277,10-38-715,0 0 0,0 0 1,0 0-1,1 0 0,-1 0 0,0 0 1,1 0-1,-1 0 0,1 0 1,-1 0-1,1-1 0,-1 1 0,1 0 1,0 0-1,-1-1 0,1 1 1,0 0-1,0-1 0,0 1 1,-1 0-1,1-1 0,0 1 0,0-1 1,0 0-1,0 1 0,0-1 1,0 0-1,0 1 0,0-1 0,0 0 1,0 0-1,0 0 0,0 0 1,0 0-1,0 0 0,0 0 1,1-1-1,36-1 265,-30-1-241,0-1 0,-1 0 0,1 0 0,-1-1 1,0 0-1,-1 0 0,1 0 0,-1-1 0,0 0 0,0 0 0,-1-1 0,9-12 0,-10 14-4,-2 11-121,-1-1 0,0 1 0,0 0 0,0 0 0,-1 0 0,0 1 0,-1 7 0,-13 108 383,5-55 817,0 71-1,11-74-641,-1-30-191,-1-1 0,-1 1 1,-7 41-1,8-73-283,0 0 0,-1 0 0,1 0 0,0 0 0,-1 0 0,1 0 0,-1 0 0,0-1 0,1 1 0,-1 0 0,0 0 0,0-1 0,0 1 0,0 0 0,-1-1 0,1 0 0,0 1 0,-1-1 0,1 0 0,-1 1 0,1-1 0,-1 0 0,0 0 0,1 0 0,-1 0 0,0-1 0,0 1 0,1 0 0,-4 0 0,2-1 0,1-1 0,-1 1 0,1-1 0,0 0 0,-1 0 0,1 0 0,0 0 0,0 0 0,-1 0 0,1-1 0,0 1 0,0-1 0,0 1 0,1-1 0,-1 0 0,0 0 0,0 0 0,1 0 0,0 0 0,-1 0 0,1 0 0,-1-3 0,-7-11 0,1 0 0,1 0 0,1-1 0,1 0 0,0 0 0,1-1 0,0 1 0,2-1 0,0 0 0,1 0 0,1 0 0,4-32 0,-3 45-209,0 1 1,1-1-1,-1 1 1,1-1-1,0 1 0,0 0 1,1 0-1,5-7 1,2-1-1631,1 1 0,1 0 0,14-11 0,-8 7-795,21-19-7408</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15.453"/>
    </inkml:context>
    <inkml:brush xml:id="br0">
      <inkml:brushProperty name="width" value="0.025" units="cm"/>
      <inkml:brushProperty name="height" value="0.025" units="cm"/>
    </inkml:brush>
  </inkml:definitions>
  <inkml:trace contextRef="#ctx0" brushRef="#br0">214 26 19442,'0'0'4906,"-9"-4"-3085,5 2-1789,0-1 129,1 1 1,-1 0-1,0 0 1,0 0-1,0 0 1,0 1-1,0-1 1,0 1-1,-1 0 1,1 0-1,0 1 0,-1 0 1,1-1-1,0 1 1,-1 1-1,1-1 1,0 1-1,-1-1 1,1 1-1,0 0 1,0 1-1,0-1 1,-8 5-1,3 1-89,1 0 0,-1 1 0,2 1-1,-1-1 1,1 1 0,0 0-1,-8 16 1,12-19 21,-1 1 1,1-1-1,1 1 1,-1 0-1,1 0 1,0 0-1,1 0 1,-1 0-1,1 0 0,1 0 1,-1 0-1,2 14 1,0-19-86,-1-1 0,0 0 1,0 0-1,1 0 1,-1 0-1,1 0 0,-1 0 1,1 1-1,0-1 0,-1 0 1,1-1-1,0 1 0,-1 0 1,1 0-1,0 0 0,0 0 1,0-1-1,0 1 0,0 0 1,0-1-1,0 1 0,0 0 1,0-1-1,2 1 0,1 0 26,-1 0 0,1-1-1,-1 0 1,1 1-1,0-1 1,-1 0 0,1-1-1,4 0 1,2-1 31,-1 0 0,1-1 0,-1 0 1,0 0-1,13-8 0,-6 0-65,0 0 0,-1-1 0,-1-1 0,0 0 0,-1-1 0,0 0 0,-1-1 0,-1-1 0,0 0 0,15-32 0,-39 116 0,10-57-67,1-1-1,0 1 1,0 0-1,1 0 1,1 0-1,0 16 1,1-25-8,-1 0 1,0 0 0,1 0 0,-1 0 0,1 1 0,0-1 0,0 0 0,0-1-1,0 1 1,0 0 0,0 0 0,1 0 0,-1-1 0,0 1 0,1-1 0,-1 1 0,1-1-1,0 1 1,-1-1 0,1 0 0,0 0 0,0 0 0,0 0 0,0 0 0,0 0-1,0 0 1,0-1 0,0 1 0,0-1 0,0 0 0,1 1 0,-1-1 0,0 0-1,0 0 1,0-1 0,0 1 0,0 0 0,4-1 0,16-6-8227,2-8-8702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5.397"/>
    </inkml:context>
    <inkml:brush xml:id="br0">
      <inkml:brushProperty name="width" value="0.025" units="cm"/>
      <inkml:brushProperty name="height" value="0.025" units="cm"/>
    </inkml:brush>
  </inkml:definitions>
  <inkml:trace contextRef="#ctx0" brushRef="#br0">83 1 7815,'0'0'15823,"-1"10"-14931,-35 184 3062,22-132-2640,2 0-1,-7 120 1,19-180-1303,0 0-1,-1 1 1,1-1-1,0 0 1,0 0-1,1 1 1,-1-1-1,0 0 0,1 0 1,-1 1-1,1-1 1,0 0-1,0 0 1,0 0-1,0 0 1,0 0-1,0 0 1,1 0-1,-1 0 0,0-1 1,1 1-1,0 0 1,1 1-1,1-2-3,0 0-1,-1 0 1,1-1-1,0 1 1,0-1-1,0 0 1,0 0-1,-1 0 1,1-1-1,0 1 1,0-1-1,-1 0 1,8-2-1,140-46-6,35-9 0,-139 47-2811,1 3 1,0 1-1,57 0 0</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5.755"/>
    </inkml:context>
    <inkml:brush xml:id="br0">
      <inkml:brushProperty name="width" value="0.025" units="cm"/>
      <inkml:brushProperty name="height" value="0.025" units="cm"/>
    </inkml:brush>
  </inkml:definitions>
  <inkml:trace contextRef="#ctx0" brushRef="#br0">85 1 18225,'0'0'10581,"12"4"-10303,4 2-103,1 1 0,-2 1 1,1 1-1,-1 0 0,-1 1 1,17 13-1,-25-17-36,1-1-1,-1 1 1,0 1-1,0-1 1,0 1-1,-1 0 1,0 0-1,-1 1 1,0-1-1,0 1 1,0 0-1,-1 0 1,0 0-1,-1 0 1,0 1-1,2 12 1,-5-9-130,1-1 0,-2 1 0,0-1 0,0 1 0,-1-1 0,0 0 0,-1 1 1,-1-2-1,1 1 0,-2 0 0,1-1 0,-2 0 0,1-1 0,-10 12 1,-4 2-78,0-1 0,-2-1 0,0-1 0,-35 24 0,18-21-2295,12-14-2252,3-7-4086</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8.057"/>
    </inkml:context>
    <inkml:brush xml:id="br0">
      <inkml:brushProperty name="width" value="0.025" units="cm"/>
      <inkml:brushProperty name="height" value="0.025" units="cm"/>
    </inkml:brush>
  </inkml:definitions>
  <inkml:trace contextRef="#ctx0" brushRef="#br0">173 69 13773,'0'0'6422,"4"-9"-2648,11-31-699,-14 39-3000,-1 1-1,0-1 1,0 1 0,0-1-1,0 1 1,0-1-1,1 1 1,-1-1-1,0 1 1,0-1 0,0 1-1,0-1 1,-1 0-1,1 1 1,0-1-1,0 1 1,0-1 0,0 1-1,0-1 1,-1 1-1,1-1 1,0 1-1,0-1 1,-1 1 0,1-1-1,-1 1 1,1 0-1,0-1 1,-1 1-1,1-1 1,-1 1-1,1 0 1,0 0 0,-1-1-1,1 1 1,-1 0-1,1 0 1,-1-1-1,1 1 1,-1 0 0,0 0-1,0 0 1,-24-1 648,21 1-393,-4 1-272,1 0-1,0 0 1,0 1-1,0 0 1,0 1 0,1-1-1,-1 1 1,0 0-1,1 1 1,0 0-1,0 0 1,0 0-1,0 1 1,1 0-1,0 0 1,-8 8 0,10-9-76,-1 1 0,1-1 0,-1 0 0,1 1 0,0 0 0,1-1 0,-1 1 0,1 0 0,0 1 0,0-1 0,1 0 0,-1 1 0,1-1 1,0 0-1,1 1 0,-1-1 0,1 1 0,0-1 0,1 1 0,-1 0 0,1-1 0,2 9 0,-1-11-99,-1-1 0,1 0 1,0 1-1,-1-1 0,1 0 0,0 0 0,0 0 0,1 0 0,-1-1 0,0 1 1,1 0-1,-1-1 0,1 0 0,-1 0 0,1 1 0,0-1 0,-1-1 0,1 1 1,0 0-1,5 0 0,65 3-2744,-62-4 2160,21 1-3151,53-8 1,-27-5-1936</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8.525"/>
    </inkml:context>
    <inkml:brush xml:id="br0">
      <inkml:brushProperty name="width" value="0.025" units="cm"/>
      <inkml:brushProperty name="height" value="0.025" units="cm"/>
    </inkml:brush>
  </inkml:definitions>
  <inkml:trace contextRef="#ctx0" brushRef="#br0">163 2 13837,'0'0'4436,"-12"-1"-1484,3 1-2466,0 0 0,0 1 0,0 0 0,1 0 0,-1 1 0,0 0 0,1 0 0,-14 7 0,18-7-353,0-1 1,1 1-1,-1 1 0,1-1 0,-1 0 0,1 1 1,0-1-1,0 1 0,0 0 0,1 0 0,-1 0 1,1 0-1,-1 1 0,1-1 0,0 1 0,1-1 0,-1 1 1,0 0-1,1 0 0,0 0 0,0 0 0,0 0 1,0 0-1,1 0 0,0 5 0,0-8-110,1 0-1,-1 0 1,1 0-1,-1 0 1,1 0-1,-1 0 1,1 0-1,0 0 1,0-1-1,0 1 1,-1 0-1,1-1 1,0 1-1,0 0 1,0-1-1,0 1 1,0-1-1,0 1 1,0-1-1,0 0 1,0 1-1,0-1 1,0 0-1,1 0 1,-1 0 0,0 0-1,0 0 1,0 0-1,0 0 1,0 0-1,2 0 1,40-3 874,-25-1-700,0-1 0,0-1 1,-1 0-1,19-10 0,-22 9-191,0 1-1,1 0 1,-1 1-1,1 1 1,1 0-1,27-3 1,-42 7-13,0 0 1,0 0 0,0 0 0,0 0 0,0 0-1,0 0 1,0 1 0,0-1 0,0 0 0,0 1-1,0-1 1,0 1 0,0-1 0,0 1 0,0-1-1,-1 1 1,1-1 0,0 1 0,0 0-1,-1 0 1,1-1 0,0 1 0,-1 0 0,1 0-1,-1 0 1,1 0 0,-1-1 0,1 1 0,-1 0-1,0 0 1,1 0 0,-1 0 0,0 0 0,0 2-1,0 46 399,-1-45-300,0 1 1,1 0-1,0-1 0,0 1 0,0-1 0,0 1 0,1 0 0,1 4 0,0-8-88,1 0 1,0-1-1,0 1 0,-1-1 0,1 0 0,0 0 1,0 0-1,-1 0 0,1-1 0,0 1 0,0-1 1,-1 1-1,6-3 0,65-33-4,-63 30 0,1 0 0,-1 1 0,1 0 0,0 0 0,0 1 0,0 0 0,0 1 0,1 0 0,-1 1 0,14-1 0,-24 4 0,0-1 0,0 0 0,1 1 0,-1-1 0,0 1 0,0-1 0,0 1 0,0-1 0,0 1 0,0 0 0,0 0 0,-1-1 0,1 1 0,0 0 0,0 0 0,0 0 0,-1 0 0,1 0 0,-1 0 0,1 0 0,0 0 0,-1 0 0,0 0 0,1 0 0,-1 0 0,0 0 0,1 1 0,-1-1 0,0 0 0,0 0 0,0 0 0,0 0 0,0 3 0,-1-3 0,1 0 0,0 1 0,0-1 0,0 0 0,0 1 0,0-1 0,1 0 0,-1 1 0,0-1 0,1 0 0,-1 0 0,1 1 0,-1-1 0,1 0 0,-1 0 0,1 0 0,0 0 0,0 1 0,0-1 0,0 0 0,-1 0 0,1-1 0,0 1 0,0 0 0,1 0 0,-1 0 0,0-1 0,0 1 0,0-1 0,0 1 0,1-1 0,-1 1 0,0-1 0,3 1 0,9-3-1109,1-1-1,-1 0 1,-1 0 0,1-2 0,0 1-1,-1-2 1,14-7 0,15-6-2941,-16 9-2324,-1-2-2002</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8.958"/>
    </inkml:context>
    <inkml:brush xml:id="br0">
      <inkml:brushProperty name="width" value="0.025" units="cm"/>
      <inkml:brushProperty name="height" value="0.025" units="cm"/>
    </inkml:brush>
  </inkml:definitions>
  <inkml:trace contextRef="#ctx0" brushRef="#br0">103 1 4548,'0'0'15375,"-6"9"-14948,-8 15 110,2 0 0,1 0 1,2 1-1,0 1 0,1 0 0,-7 44 1,7-8 931,-2 120 1,10-181-1458,0-1 1,0 0 0,0 0 0,0 0-1,0 0 1,0 0 0,-1 0 0,1 0-1,0 1 1,0-1 0,0 0 0,0 0-1,0 0 1,0 0 0,0 0-1,0 0 1,0 0 0,1 1 0,-1-1-1,0 0 1,0 0 0,0 0 0,0 0-1,0 0 1,0 0 0,0 0 0,0 1-1,0-1 1,0 0 0,0 0 0,0 0-1,0 0 1,0 0 0,1 0 0,-1 0-1,0 0 1,0 0 0,0 0 0,0 0-1,0 0 1,0 0 0,0 1 0,1-1-1,-1 0 1,0 0 0,0 0 0,0 0-1,0 0 1,0 0 0,0 0 0,0 0-1,1 0 1,-1 0 0,0 0-1,0 0 1,0-1 0,0 1 0,0 0-1,0 0 1,0 0 0,1 0 0,-1 0-1,9-9 526,6-14 86,60-163-187,-54 126-704,49-97 1,-69 154 257,0 1 1,1-1-1,-1 1 1,1-1-1,0 1 0,0 0 1,-1-1-1,1 1 1,1 0-1,-1 1 0,0-1 1,0 0-1,1 1 1,-1-1-1,1 1 0,0 0 1,-1-1-1,1 1 1,0 0-1,-1 1 0,1-1 1,0 1-1,4-1 1,-5 1-1,0 1 0,0-1 0,1 1 1,-1 0-1,0 0 0,0 0 0,0 0 0,0 0 1,-1 0-1,1 0 0,0 1 0,0-1 1,-1 1-1,1-1 0,-1 1 0,1 0 0,-1-1 1,1 1-1,-1 0 0,0 0 0,0 0 0,0 0 1,0 0-1,-1 0 0,1 0 0,0 0 1,-1 1-1,0-1 0,1 4 0,-1-1 89,1-1 0,-1 0 1,-1 1-1,1-1 0,-1 0 0,1 0 0,-1 0 0,0 1 0,-1-1 0,1 0 1,-1 0-1,0 0 0,0-1 0,0 1 0,0 0 0,0-1 0,-1 1 0,0-1 1,0 0-1,0 0 0,0 0 0,0 0 0,-1-1 0,1 1 0,-1-1 0,-5 3 1,-1 1 158,-1-1 1,1 0-1,-1-1 1,0 0-1,0 0 1,0-1-1,-1-1 1,-19 3-1,30-5-335,1 0 0,-1 0-1,0 0 1,0 0 0,1 0 0,-1 0 0,0 0 0,0 0-1,1 0 1,-1-1 0,0 1 0,1 0 0,-1 0-1,0 0 1,0-1 0,1 1 0,-1-1 0,0 1-1,1 0 1,-1-1 0,1 1 0,-1-1 0,1 1 0,-1-1-1,1 0 1,-1 1 0,1-1 0,-1 1 0,1-1-1,0 0 1,-1 1 0,1-1 0,0 0 0,0 0 0,-1 1-1,1-1 1,0 0 0,0 1 0,0-1 0,0 0-1,0 0 1,0 1 0,0-1 0,0 0 0,0 0 0,0 1-1,1-1 1,-1 0 0,0 0 0,0 1 0,1-1-1,-1 0 1,0 1 0,1-1 0,-1 0 0,2 0-1,0-5-1436,1 1 0,0 0 0,0 0 0,1 0 0,7-9 0,12-5-6816</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9.288"/>
    </inkml:context>
    <inkml:brush xml:id="br0">
      <inkml:brushProperty name="width" value="0.025" units="cm"/>
      <inkml:brushProperty name="height" value="0.025" units="cm"/>
    </inkml:brush>
  </inkml:definitions>
  <inkml:trace contextRef="#ctx0" brushRef="#br0">1 50 6406,'0'0'22186,"10"6"-21924,35 16 202,-42-21-422,0 0 0,-1 0-1,1-1 1,0 1-1,0-1 1,-1 0 0,1 0-1,0 0 1,0 0-1,0-1 1,-1 1 0,1-1-1,0 1 1,-1-1 0,1 0-1,0 0 1,-1 0-1,1 0 1,-1-1 0,0 1-1,1-1 1,-1 1-1,3-4 1,-2 3 25,0 0 0,-1-1 0,0 1-1,1-1 1,-1 0 0,0 1 0,0-1 0,0 0 0,-1 0 0,1 0 0,-1-1-1,0 1 1,0 0 0,0 0 0,0-1 0,0-3 0,-1 7-53,0-1 1,-1 0-1,1 1 1,0-1-1,-1 0 1,1 1-1,-1-1 1,1 1-1,-1-1 1,1 1 0,-1-1-1,0 1 1,1-1-1,-1 1 1,1 0-1,-1-1 1,0 1-1,1 0 1,-1 0-1,0-1 1,0 1-1,1 0 1,-1 0-1,0 0 1,0 0-1,1 0 1,-1 0-1,0 0 1,0 0-1,1 0 1,-1 0-1,0 0 1,0 1 0,-30 5 206,25-3-216,1 0-1,0 1 1,0-1 0,1 1-1,-1 0 1,1 0 0,0 0-1,0 1 1,0 0 0,0-1-1,1 1 1,0 0 0,0 1 0,0-1-1,1 1 1,0-1 0,0 1-1,0 0 1,1-1 0,-1 1-1,2 0 1,-1 0 0,0 9-1,1-13-7,1-1 0,-1 0 0,0 1 1,0-1-1,1 0 0,-1 1 0,0-1 0,1 0 0,0 0 0,-1 1 0,1-1 0,0 0 0,-1 0 0,1 0 0,0 0 1,0 0-1,0 0 0,0 0 0,0 0 0,0 0 0,0 0 0,2 0 0,1 1-113,-1 0 1,1-1-1,0 1 0,0-1 0,0 0 0,0-1 1,7 2-1,-1-2-950,0 1 0,-1-2 0,1 1 0,0-2-1,-1 1 1,12-4 0,15-11-5655</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09.772"/>
    </inkml:context>
    <inkml:brush xml:id="br0">
      <inkml:brushProperty name="width" value="0.025" units="cm"/>
      <inkml:brushProperty name="height" value="0.025" units="cm"/>
    </inkml:brush>
  </inkml:definitions>
  <inkml:trace contextRef="#ctx0" brushRef="#br0">126 1 18353,'0'0'2339,"-10"12"426,-3 4-1938,1 0 1,0 1-1,2 0 1,0 1-1,1 0 1,0 1-1,-10 35 0,11-5-415,1 1-1,1 94 0,6-145-400,0 1 1,0 0-1,0 0 1,0-1 0,0 1-1,0 0 1,1 0-1,-1-1 1,0 1 0,0 0-1,0 0 1,1 0-1,-1-1 1,0 1 0,0 0-1,1 0 1,-1 0-1,0 0 1,0 0 0,1 0-1,-1-1 1,0 1-1,0 0 1,1 0 0,-1 0-1,0 0 1,1 0-1,-1 0 1,0 0 0,0 0-1,1 0 1,-1 0-1,0 0 1,1 0 0,-1 0-1,0 1 1,0-1-1,1 0 1,-1 0 0,0 0-1,0 0 1,1 0-1,-1 1 1,0-1 0,0 0-1,0 0 1,1 0-1,-1 0 1,0 1 0,0-1-1,0 0 1,0 0-1,1 1 1,-1-1 0,0 0-1,0 0 1,0 1-1,0-1 1,0 0 0,0 1-1,0-1 1,0 0-1,0 0 1,0 1 0,0-1-1,0 0 1,0 1-1,15-19 658,-3 0-669,-1-1 0,-1-1 0,-1 1 0,-1-2 0,0 1 0,-2-1 0,6-28 0,-28 75 0,15-24 0,0 0 0,0 1 0,1-1 0,-1 0 0,1 1 0,-1-1 0,1 1 0,0-1 0,0 1 0,0-1 0,1 0 0,-1 1 0,1-1 0,-1 1 0,1-1 0,0 0 0,0 1 0,-1-1 0,2 0 0,-1 0 0,0 0 0,0 0 0,1 0 0,-1 0 0,1 0 0,0 0 0,-1 0 0,1-1 0,3 3 0,-2-3 0,-1 0 0,1-1 0,-1 1 0,1-1 0,0 1 0,0-1 0,-1 0 0,1 0 0,0 0 0,0 0 0,-1 0 0,1-1 0,0 1 0,-1-1 0,1 0 0,-1 0 0,1 0 0,-1 0 0,1 0 0,-1-1 0,1 1 0,-1-1 0,0 1 0,0-1 0,0 0 0,3-3 0,55-70 0,-58 99 0,-15 30 0,10-46 0,0 0 0,0 0 0,1 0 0,1 1 0,-1-1 0,1 1 0,1-1 0,0 1 0,0-1 0,0 1 0,3 11 0,-2-19-115,-1 1-1,1-1 1,0 0-1,0 1 1,0-1-1,0 0 1,0 0-1,0 0 1,0 0-1,0 0 1,0 0 0,1 0-1,-1 0 1,0-1-1,1 1 1,-1 0-1,2 0 1,-1 0-382,1 0 0,0 0 1,-1 0-1,1-1 0,0 1 1,-1-1-1,1 0 0,0 1 0,0-1 1,-1-1-1,1 1 0,0 0 0,0-1 1,4 0-1,4-9-7078</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0.142"/>
    </inkml:context>
    <inkml:brush xml:id="br0">
      <inkml:brushProperty name="width" value="0.025" units="cm"/>
      <inkml:brushProperty name="height" value="0.025" units="cm"/>
    </inkml:brush>
  </inkml:definitions>
  <inkml:trace contextRef="#ctx0" brushRef="#br0">1 1 18033,'0'0'11787,"52"35"-16047,-40-23-608,-6-2-2916</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0.488"/>
    </inkml:context>
    <inkml:brush xml:id="br0">
      <inkml:brushProperty name="width" value="0.025" units="cm"/>
      <inkml:brushProperty name="height" value="0.025" units="cm"/>
    </inkml:brush>
  </inkml:definitions>
  <inkml:trace contextRef="#ctx0" brushRef="#br0">18 1 13549,'0'0'12662,"3"9"-10510,-1-2-1877,0-1-1,-1 1 1,0 0 0,0 0 0,0 0-1,-1-1 1,0 1 0,0 0 0,-1 0-1,0 0 1,0 0 0,-1-1 0,0 1-1,-3 9 1,2-8-225,0-2-19,1 0 0,-1 0 0,2 1 0,-1-1-1,-1 12 1,3-17-30,0 0 1,0 0-1,0 0 0,0 1 0,1-1 0,-1 0 0,0 0 1,1 0-1,-1 0 0,0 0 0,1 0 0,-1 0 0,1 0 1,0 0-1,-1-1 0,1 1 0,0 0 0,-1 0 0,1 0 1,0-1-1,0 1 0,0 0 0,-1-1 0,1 1 0,0-1 1,0 1-1,0-1 0,0 1 0,0-1 0,0 0 0,0 1 0,1-1 1,-1 0-1,0 0 0,0 0 0,0 0 0,0 0 0,0 0 1,0 0-1,2 0 0,12-2-1,1 0 0,-1 0 0,0-1 0,0-1 0,-1-1 0,1 0 0,-1-1 0,0-1 0,0 0 0,-1 0 0,0-2 0,0 1 0,-1-2 0,0 0 0,-1 0 0,0-1 0,16-20 0,-14 5 0,-13 26 0,0 0 0,0-1 0,0 1 0,0 0 0,0 0 0,0-1 0,0 1 0,-1 0 0,1 0 0,0-1 0,0 1 0,0 0 0,0 0 0,0-1 0,0 1 0,-1 0 0,1 0 0,0 0 0,0-1 0,0 1 0,0 0 0,-1 0 0,1 0 0,0 0 0,0-1 0,-1 1 0,1 0 0,0 0 0,0 0 0,-1 0 0,1 0 0,0 0 0,0 0 0,-1 0 0,1 0 0,0 0 0,0 0 0,-1 0 0,1 0 0,0 0 0,0 0 0,-1 0 0,1 0 0,0 0 0,0 0 0,-1 0 0,1 0 0,0 0 0,0 1 0,-1-1 0,1 0 0,0 0 0,-1 1 0,-12 4 0,11-3 0,-1 0 0,1 1 0,0-1 0,-1 1 0,1-1 0,0 1 0,1 0 0,-1 0 0,0 0 0,1 0 0,-1 0 0,1 0 0,0 0 0,0 0 0,0 4 0,0-6 0,1 0 0,0 1 0,0-1 0,0 1 0,0-1 0,0 0 0,0 1 0,0-1 0,1 0 0,-1 1 0,0-1 0,1 0 0,-1 1 0,1-1 0,-1 0 0,1 0 0,0 0 0,-1 1 0,1-1 0,0 0 0,0 0 0,0 0 0,0 0 0,0 0 0,0 0 0,0-1 0,0 1 0,0 0 0,0-1 0,1 1 0,-1 0 0,0-1 0,0 1 0,1-1 0,-1 0 0,0 1 0,1-1 0,2 0 0,7 1 0,2 0 0,-1 0 0,0-2 0,0 0 0,0 0 0,0-1 0,-1 0 0,18-6 0,-22 6 0,0-1 0,0 0 0,-1 0 0,1 0 0,-1-1 0,0 1 0,0-2 0,0 1 0,0-1 0,-1 0 0,0 0 0,0 0 0,0-1 0,-1 1 0,6-10 0,-10 15 0,1-1 0,-1 1 0,0-1 0,1 1 0,-1-1 0,0 1 0,1-1 0,-1 0 0,0 1 0,0-1 0,0 0 0,0 1 0,1-1 0,-1 0 0,0 1 0,0-1 0,0 0 0,0 1 0,0-1 0,-1 0 0,1 1 0,0-1 0,0 0 0,0 1 0,-1-1 0,1 1 0,0-1 0,0 0 0,-1 1 0,0-1 0,-19-3 0,-26 17 0,41-10 0,0 0 0,0 1 0,0 0 0,0 0 0,0 1 0,1-1 0,0 1 0,0 0 0,0 0 0,1 0 0,-1 0 0,1 1 0,-3 8 0,5-12 0,1 0 0,-1 0 0,0 1 0,1-1 0,-1 0 0,1 1 0,0-1 0,0 0 0,0 1 0,0-1 0,0 0 0,1 1 0,-1-1 0,1 0 0,-1 1 0,1-1 0,0 0 0,0 0 0,0 0 0,0 0 0,0 0 0,0 0 0,1 0 0,-1 0 0,1 0 0,-1 0 0,1-1 0,0 1 0,0-1 0,0 1 0,-1-1 0,1 0 0,0 0 0,1 0 0,-1 0 0,0 0 0,4 1 0,33 6-1259,-13-7-2927,13-1-6128</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1.372"/>
    </inkml:context>
    <inkml:brush xml:id="br0">
      <inkml:brushProperty name="width" value="0.025" units="cm"/>
      <inkml:brushProperty name="height" value="0.025" units="cm"/>
    </inkml:brush>
  </inkml:definitions>
  <inkml:trace contextRef="#ctx0" brushRef="#br0">15 0 21524,'0'0'9641,"-1"8"-9085,-5 33-33,-1 75 0,6-115-523,1 1 0,1-1 0,-1 0 0,0 0 0,0 0 0,0 1 0,1-1 0,-1 0 0,0 0 0,1 0 0,-1 0 0,1 0 0,-1 0 0,1 0 0,0 0 0,-1 0 0,1 0 0,0 0 0,0 0 0,0 0 0,0-1 0,-1 1 0,1 0 0,0-1 0,0 1 0,1 0 0,-1-1 0,0 1 0,0-1 0,0 0 0,0 1 0,0-1 0,0 0 0,1 0 0,-1 0 0,0 0 0,0 0 0,0 0 0,1 0 0,-1 0 0,0 0 0,0 0 0,0-1 0,0 1 0,0 0 0,1-1 0,-1 1 0,0-1 0,1 0 0,5-2 0,0 0 0,-1 0 0,1-1 0,-1 1 0,0-1 0,10-9 0,25-32 0,-29 31 0,0 0 0,21-17 0,-33 31 0,0-1 0,1 1 0,-1 0 0,0 0 0,0 0 0,0 0 0,0 0 0,1 0 0,-1 0 0,0 0 0,0 0 0,0 0 0,1 0 0,-1 0 0,0 0 0,0 0 0,0 0 0,0 0 0,1 0 0,-1 0 0,0 1 0,0-1 0,0 0 0,0 0 0,1 0 0,-1 0 0,0 0 0,0 0 0,0 0 0,0 1 0,0-1 0,0 0 0,1 0 0,-1 0 0,0 0 0,0 0 0,0 1 0,0-1 0,0 0 0,0 0 0,0 0 0,0 0 0,0 1 0,0-1 0,0 0 0,0 0 0,0 0 0,0 1 0,0-1 0,0 0 0,3 20 0,-2 22 0,-2-39 0,0 23 0,0-18 0,0 0 0,1 1 0,0-1 0,0 0 0,1 0 0,2 11 0,-2-18 0,-1 0 0,1 0 0,0 0 0,0-1 0,-1 1 0,1 0 0,0-1 0,0 1 0,0 0 0,0-1 0,0 1 0,0-1 0,0 1 0,0-1 0,0 0 0,0 0 0,0 1 0,0-1 0,0 0 0,0 0 0,0 0 0,1 0 0,-1 0 0,0 0 0,0 0 0,0 0 0,0-1 0,0 1 0,0 0 0,0-1 0,0 1 0,0-1 0,0 1 0,0-1 0,0 1 0,1-2 0,38-20 0,25-34 0,-51 42 0,2 0 0,-1 1 0,2 1 0,19-12 0,-36 24 0,0 0 0,1 0 0,-1 0 0,0-1 0,0 1 0,1 0 0,-1 0 0,0 0 0,1 0 0,-1 0 0,0 0 0,1 0 0,-1 0 0,0 0 0,0 0 0,1 0 0,-1 0 0,0 0 0,1 0 0,-1 0 0,0 0 0,1 0 0,-1 0 0,0 1 0,0-1 0,1 0 0,-1 0 0,0 0 0,0 0 0,1 1 0,-1-1 0,0 0 0,0 0 0,1 1 0,-1-1 0,0 0 0,0 0 0,0 1 0,1-1 0,2 18 0,-5 23 0,2-39 0,-12 51 0,9-42 0,0-1 0,0 1 0,1 0 0,0 14 0,2-24-17,0-1-1,0 0 1,0 1-1,0-1 1,0 0 0,0 1-1,0-1 1,0 0-1,0 0 1,0 1 0,0-1-1,1 0 1,-1 0-1,0 1 1,0-1-1,0 0 1,0 0 0,1 1-1,-1-1 1,0 0-1,0 0 1,0 1 0,1-1-1,-1 0 1,0 0-1,0 0 1,1 0 0,-1 0-1,0 1 1,1-1-1,-1 0 1,0 0 0,0 0-1,1 0 1,-1 0-1,0 0 1,1 0 0,-1 0-1,1 0 1,16-4-1803,14-14-3570,-7-5-2340,1-2-5045</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16.279"/>
    </inkml:context>
    <inkml:brush xml:id="br0">
      <inkml:brushProperty name="width" value="0.025" units="cm"/>
      <inkml:brushProperty name="height" value="0.025" units="cm"/>
    </inkml:brush>
  </inkml:definitions>
  <inkml:trace contextRef="#ctx0" brushRef="#br0">88 1 5894,'0'0'20723,"3"9"-18721,0 0-1822,-1 1 1,0 0-1,-1 1 1,0-1-1,0 0 0,-1 0 1,-1 0-1,1 0 0,-4 12 1,-25 107 1579,6-34-1176,21-82-584,0 0 0,0-1 0,1 1 0,1 0 0,0 0 0,2 18 0,-1-29 0,-1-1 0,1 0 0,0 1 0,0-1 0,0 1 0,-1-1 0,1 0 0,1 0 0,-1 0 0,0 1 0,0-1 0,0 0 0,1-1 0,-1 1 0,0 0 0,1 0 0,-1 0 0,0-1 0,1 1 0,-1-1 0,1 1 0,0-1 0,-1 0 0,1 1 0,-1-1 0,1 0 0,-1 0 0,1 0 0,0 0 0,-1 0 0,1-1 0,-1 1 0,1 0 0,-1-1 0,3 0 0,5-1 0,0 0 0,0-1 0,0 0 0,15-8 0,-12 5 0,-1-1 0,1 1 0,0 0 0,1 1 0,25-7 0,-36 11 0,0 0 0,0 1 0,0 0 0,0 0 0,0-1 0,0 1 0,0 0 0,0 0 0,0 1 0,0-1 0,0 0 0,0 1 0,0-1 0,0 1 0,0 0 0,0 0 0,0-1 0,-1 1 0,1 0 0,0 1 0,-1-1 0,1 0 0,-1 0 0,1 1 0,-1-1 0,1 1 0,-1-1 0,0 1 0,0 0 0,0-1 0,0 1 0,0 0 0,0 0 0,0-1 0,-1 1 0,1 0 0,-1 0 0,1 0 0,-1 0 0,0 0 0,1 3 0,-1 0 0,1-1 0,-1 1 0,0-1 0,0 0 0,0 1 0,0-1 0,-1 1 0,0-1 0,0 1 0,0-1 0,-1 0 0,1 0 0,-1 1 0,0-1 0,0 0 0,0-1 0,-1 1 0,1 0 0,-1-1 0,0 1 0,-5 4 0,1-3 0,0 1 0,-1-1 0,1-1 0,-1 0 0,0 0 0,-1 0 0,1-1 0,0 0 0,-1-1 0,-10 3 0,9-4 0,1 1 0,-1-1 0,1-1 0,-1 0 0,0 0 0,1-1 0,-1 0 0,-14-4 0,19 4 0,1-1 0,0 1 0,0-1 0,0 0 0,0 0 0,0 0 0,0 0 0,0-1 0,1 1 0,-1-1 0,1 0 0,0 0 0,0 0 0,0-1 0,0 1 0,0-1 0,1 1 0,0-1 0,0 0 0,-3-7 0,4 10-36,1 0 0,0 0 0,0 0-1,0 0 1,0 0 0,0 0 0,0 0 0,0 0 0,0 1 0,0-1 0,0 0-1,1 0 1,-1 0 0,0 0 0,1 0 0,-1 1 0,1-1 0,-1 0 0,0 0-1,1 0 1,0 1 0,-1-1 0,1 0 0,-1 1 0,1-1 0,0 1-1,0-1 1,-1 0 0,1 1 0,0 0 0,0-1 0,0 1 0,-1-1 0,1 1-1,0 0 1,0 0 0,0-1 0,0 1 0,1 0 0,47-7-3328,-33 6 1756,25-5-3901,4-1-2007</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1.840"/>
    </inkml:context>
    <inkml:brush xml:id="br0">
      <inkml:brushProperty name="width" value="0.025" units="cm"/>
      <inkml:brushProperty name="height" value="0.025" units="cm"/>
    </inkml:brush>
  </inkml:definitions>
  <inkml:trace contextRef="#ctx0" brushRef="#br0">180 75 17809,'0'0'11808,"-9"1"-10574,0 1-1115,-1 0 1,1 1 0,0 0 0,0 1 0,0-1 0,1 2 0,-1-1 0,1 1 0,0 1 0,1-1 0,-1 1 0,1 1 0,0-1 0,-11 15 0,14-17-111,0 0 0,1 1 0,0-1 0,0 1 0,0 0 0,0 0 0,1 0 0,0 1 0,0-1 0,0 0 0,1 1 0,-2 11 0,3-17-9,1 1 0,-1 0 0,1 0 0,-1 0 0,1 0 0,-1 0 0,1 0 0,0-1 0,-1 1 0,1 0 0,0-1 0,0 1 0,0 0 0,-1-1 0,1 1 0,0-1 0,0 1 0,0-1 0,0 0 0,0 1 0,0-1 0,0 0 0,0 0 0,0 0 0,0 1 0,0-1 0,0 0 0,0 0 0,0-1 0,0 1 0,0 0 0,2-1 0,38-4 0,-21-2 0,0 0 0,-1-1 0,35-21 0,-37 19 0,1 0 0,0 2 0,0 0 0,27-8 0,-44 16 0,-1 0 0,0 0 0,1 0 0,-1 0 0,0-1 0,1 1 0,-1 0 0,0 0 0,1 0 0,-1 0 0,0 0 0,1 1 0,-1-1 0,0 0 0,0 0 0,1 0 0,-1 0 0,0 0 0,1 0 0,-1 0 0,0 1 0,1-1 0,-1 0 0,0 0 0,0 0 0,1 1 0,-1-1 0,0 0 0,0 0 0,0 1 0,1-1 0,-1 0 0,0 0 0,0 1 0,0-1 0,0 0 0,0 1 0,0-1 0,1 0 0,-1 1 0,0-1 0,0 0 0,0 1 0,-3 20 0,-12 18 0,10-29 0,-1 2 0,5-10 0,2-5 0,13-27 0,6-16 0,44-75 0,-62 118-10,1 1-1,-1 0 1,0-1 0,1 1 0,0 0-1,-1 0 1,1 0 0,0 1 0,0-1-1,0 1 1,0-1 0,0 1-1,0 0 1,0 0 0,1 0 0,-1 1-1,0-1 1,1 1 0,-1 0 0,5 0-1,11 0-326,0 2-1,30 5 1,3 0-1163,-22-7-3748,-3 0-3272</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2.541"/>
    </inkml:context>
    <inkml:brush xml:id="br0">
      <inkml:brushProperty name="width" value="0.025" units="cm"/>
      <inkml:brushProperty name="height" value="0.025" units="cm"/>
    </inkml:brush>
  </inkml:definitions>
  <inkml:trace contextRef="#ctx0" brushRef="#br0">9 1 11147,'0'0'17477,"1"13"-16916,-5 205 375,-1-59-489,4-159-433,1 1 1,0 0-1,0-1 1,0 1-1,0-1 1,0 1 0,0-1-1,0 1 1,0 0-1,1-1 1,-1 1-1,0-1 1,0 1 0,0-1-1,1 1 1,-1-1-1,0 1 1,0-1-1,1 1 1,-1-1 0,0 1-1,1-1 1,-1 0-1,1 1 1,-1-1-1,0 0 1,1 1 0,-1-1-1,1 0 1,0 1-1,17-6 730,18-22 260,8-14-1004,-2-2 0,-2-1 0,-1-3 0,43-68 0,-78 110 2,-3 4-3,0 0 0,0 0 0,-1 0 0,1 0 0,0 0 0,-1 0 0,1 0 1,-1 0-1,1 0 0,-1 0 0,1 0 0,-1 0 0,0 0 0,0-1 0,1 1 0,-1 0 0,0 0 0,0-2 0,-33 31-14445,11-12 914</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2.886"/>
    </inkml:context>
    <inkml:brush xml:id="br0">
      <inkml:brushProperty name="width" value="0.025" units="cm"/>
      <inkml:brushProperty name="height" value="0.025" units="cm"/>
    </inkml:brush>
  </inkml:definitions>
  <inkml:trace contextRef="#ctx0" brushRef="#br0">0 1 16976,'0'0'12844,"60"53"-12075,-46-39-481,2 3-256,-4 0-64,1-2-1089,-5 1-1794,1-5-1217,-5-3-2850</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3.274"/>
    </inkml:context>
    <inkml:brush xml:id="br0">
      <inkml:brushProperty name="width" value="0.025" units="cm"/>
      <inkml:brushProperty name="height" value="0.025" units="cm"/>
    </inkml:brush>
  </inkml:definitions>
  <inkml:trace contextRef="#ctx0" brushRef="#br0">92 151 18193,'0'0'10298,"9"-4"-7971,-3 1-2164,0 0-1,0-1 0,-1 1 0,1-1 0,-1-1 0,0 1 0,-1 0 0,8-9 0,-10 10-138,1 0-1,-1-1 0,0 1 1,-1 0-1,1 0 0,-1-1 0,1 1 1,-1-1-1,0 0 0,0 1 1,-1-1-1,1 0 0,-1 1 1,0-1-1,1 0 0,-2 1 1,1-1-1,0 0 0,-1 0 1,-1-5-1,1 8-23,0-1 0,1 1 0,-1-1 0,0 1 0,0 0 0,0-1 0,0 1 0,-1 0 0,1 0 0,0-1 0,-1 1 0,1 0 0,0 0 0,-1 0 0,1 1 0,-1-1 0,1 0 0,-1 1 0,0-1 0,1 1 0,-1-1 0,0 1 0,1 0 0,-1-1 0,0 1 0,1 0 0,-1 0 0,0 0 0,0 1 0,1-1 0,-1 0 0,-2 1 0,-1 0 0,0 0 0,0 0 0,0 1 0,0-1 0,0 1 0,0 0 0,1 1 0,-1-1 0,-6 5 0,4 0 0,0 0 0,1 0 0,-1 0 0,1 0 0,1 1 0,0 0 0,-6 11 0,9-14 0,0 0 0,0 0 0,0-1 0,0 1 0,1 0 0,0 1 0,0-1 0,1 0 0,-1 0 0,1 0 0,0 0 0,0 1 0,1-1 0,0 0 0,1 6 0,0-8-37,0-1 0,-1 1 0,2 0 0,-1-1 0,0 1 0,0-1 0,1 0 0,-1 0 0,1 0 0,-1 0 0,1 0 0,0 0 0,0-1 0,0 0 0,0 1 0,0-1 0,0 0 0,0 0 0,1-1 0,-1 1 0,0-1 0,0 0 0,7 0 0,6 1-711,0 0 0,0-2-1,26-4 1,8-10-4654,1-6-1811</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3.618"/>
    </inkml:context>
    <inkml:brush xml:id="br0">
      <inkml:brushProperty name="width" value="0.025" units="cm"/>
      <inkml:brushProperty name="height" value="0.025" units="cm"/>
    </inkml:brush>
  </inkml:definitions>
  <inkml:trace contextRef="#ctx0" brushRef="#br0">108 0 14734,'0'0'14803,"-8"16"-14258,-6 22-340,0 1 1,3 0-1,1 1 1,2 1-1,-3 43 1,10-66-106,-1-8-65,1-1 0,1 0 0,-1 0 0,1 1 0,1-1 0,0 0 0,0 1 1,1-1-1,0 0 0,7 17 0,-9-25-41,0-1 0,0 1 1,0-1-1,0 1 0,1-1 0,-1 1 1,0-1-1,0 1 0,1-1 1,-1 1-1,0-1 0,1 0 0,-1 1 1,0-1-1,1 1 0,-1-1 1,1 0-1,-1 0 0,0 1 0,1-1 1,-1 0-1,1 0 0,-1 1 1,1-1-1,-1 0 0,1 0 0,-1 0 1,1 0-1,-1 0 0,1 0 1,-1 0-1,1 0 0,0 0 0,0 0 1,7-17-952,-4-27-742,-4 24 1341,-1 0-1,-1 0 1,-5-22 0,5 33 515,0 1 1,-1 0-1,0 0 1,0 0-1,-1 0 1,1 1-1,-2-1 0,1 1 1,-1 0-1,-6-7 1,-1 7 680,10 15 342,13 19 325,-6-22-1817,1 0-1,0 0 1,0-1-1,0 0 1,1 0 0,0 0-1,-1-1 1,1 0-1,0-1 1,0 1 0,9 0-1,2 1-1407,1-1 0,0-1 0,24-1 0,-3-1-5364</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3.964"/>
    </inkml:context>
    <inkml:brush xml:id="br0">
      <inkml:brushProperty name="width" value="0.025" units="cm"/>
      <inkml:brushProperty name="height" value="0.025" units="cm"/>
    </inkml:brush>
  </inkml:definitions>
  <inkml:trace contextRef="#ctx0" brushRef="#br0">240 1 12556,'0'0'7650,"-10"0"-3401,4 0-3914,-1 0 0,1 1 1,0 0-1,0 1 0,0-1 0,0 1 0,0 0 0,0 0 1,0 1-1,0 0 0,1 0 0,0 0 0,-1 1 0,1 0 1,0 0-1,1 0 0,-1 0 0,1 1 0,0 0 0,0-1 0,0 2 1,-5 9-1,8-13-323,-1 0 0,1 0 0,0 1 1,0-1-1,0 0 0,0 1 0,0-1 0,1 1 1,-1-1-1,1 1 0,-1 0 0,1-1 0,0 1 0,0 3 1,1-5-5,-1 0-1,1 1 1,-1-1 0,1 0 0,-1 0 0,1 0 0,0 0 0,-1 0 0,1 0-1,0 0 1,0 0 0,0 0 0,0 0 0,0 0 0,0 0 0,0-1 0,0 1-1,0 0 1,0-1 0,3 2 0,6 0 24,0 0 0,0 0 0,0 0 0,0-2 0,0 1 0,11-2 0,15 2-1,-23 1-262,0-1 0,-1 2 0,0 0 0,19 6 1,-29-8 206,-1-1-1,1 1 1,0-1 0,-1 1 0,1-1 0,0 1 0,-1 0 0,1 0 0,-1 0 0,1 0 0,-1 0 0,0 0 0,1 0 0,-1 0 0,0 1 0,0-1 0,0 0 0,0 1 0,0-1 0,0 1-1,0-1 1,-1 1 0,1 0 0,0-1 0,-1 1 0,1 0 0,-1-1 0,0 1 0,0 0 0,1 0 0,-1-1 0,0 1 0,0 0 0,-1 0 0,1-1 0,0 1 0,-1 0 0,1 0 0,-1-1 0,1 1-1,-1-1 1,0 1 0,1 0 0,-2 1 0,-3 2 102,0 1 0,0 0 0,0-1-1,-1 0 1,0 0 0,0-1 0,0 0 0,0 0-1,-1 0 1,-9 3 0,-73 29 497,68-29-698,-2-1 0,-38 6 0,15-9-5263,23-3-3043</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9.228"/>
    </inkml:context>
    <inkml:brush xml:id="br0">
      <inkml:brushProperty name="width" value="0.025" units="cm"/>
      <inkml:brushProperty name="height" value="0.025" units="cm"/>
    </inkml:brush>
  </inkml:definitions>
  <inkml:trace contextRef="#ctx0" brushRef="#br0">1 102 16015,'0'0'4677,"12"-10"-3337,-1 0-976,0 1 0,0 0 1,1 1-1,0 0 1,1 1-1,0 1 1,0 0-1,0 0 1,1 2-1,15-5 1,-12 6-107,1 0 0,-1 1 0,1 1 0,-1 1 0,25 2 0,-39-2-232,0 1 0,0-1 1,0 1-1,1 0 0,-1 0 0,0 0 1,0 0-1,0 0 0,0 1 0,-1-1 1,1 1-1,0 0 0,-1 0 0,1 0 1,-1 0-1,1 0 0,-1 1 0,0-1 1,0 1-1,0-1 0,0 1 0,-1 0 1,1 0-1,-1-1 0,0 1 1,1 0-1,-1 1 0,-1-1 0,1 0 1,0 0-1,-1 0 0,1 0 0,-1 1 1,0-1-1,0 0 0,-1 4 0,-1 5-5,0 1-1,-1-1 1,0 0 0,-1 0-1,-1 0 1,0-1-1,0 1 1,-1-1-1,-1 0 1,-12 15-1,-14 17 127,-42 41-1,57-64-131,-16 15 30,15-16 328,1 0 0,1 0 0,-25 39 1,41-57-358,0 0 0,1 0 0,-1 0 0,0 0 0,1 0 1,-1 0-1,0 0 0,1 0 0,-1 0 0,1 0 0,0 0 0,-1 0 1,1 0-1,0 1 0,0-1 0,-1 0 0,1 0 0,0 0 0,0 0 1,0 1-1,1-1 0,-1 0 0,0 0 0,0 0 0,1 0 0,-1 1 1,1-1-1,-1 0 0,1 0 0,-1 0 0,1 0 0,-1 0 0,1 0 1,0 0-1,0 0 0,-1-1 0,1 1 0,0 0 0,0 0 0,0-1 1,0 1-1,0 0 0,0-1 0,0 1 0,0-1 0,0 1 0,1-1 1,-1 0-1,0 1 0,0-1 0,0 0 0,0 0 0,0 0 0,1 0 1,-1 0-1,0 0 0,2 0 0,11 0 35,0 0 0,0-1 0,23-5-1,-35 6-26,42-9-298,45-14-1,-73 18-1368,-1-1 0,0-1 0,20-11 0,-19 4-4822,-12 1-3448</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9.572"/>
    </inkml:context>
    <inkml:brush xml:id="br0">
      <inkml:brushProperty name="width" value="0.025" units="cm"/>
      <inkml:brushProperty name="height" value="0.025" units="cm"/>
    </inkml:brush>
  </inkml:definitions>
  <inkml:trace contextRef="#ctx0" brushRef="#br0">0 12 16207,'0'0'9738,"55"-6"-9098,-10 5-480,6 0-960,4-2-2692,-4 2-2337,-8 1-5510</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19.933"/>
    </inkml:context>
    <inkml:brush xml:id="br0">
      <inkml:brushProperty name="width" value="0.025" units="cm"/>
      <inkml:brushProperty name="height" value="0.025" units="cm"/>
    </inkml:brush>
  </inkml:definitions>
  <inkml:trace contextRef="#ctx0" brushRef="#br0">8 184 17777,'0'0'10009,"11"2"-8679,-3-2-1241,-1 1-1,1-1 1,-1-1 0,0 1 0,1-1 0,-1-1 0,0 1 0,1-1 0,-1-1 0,0 1 0,0-1 0,-1 0 0,1-1 0,-1 1 0,1-1 0,-1-1 0,7-5 0,-4 2-58,1-1 0,-1 0 0,-1-1 1,9-10-1,-15 17-12,0 1-1,-1-1 1,1 1 0,0-1 0,-1 1 0,0-1 0,1 0 0,-1 0 0,0 0-1,-1 0 1,1 0 0,0 0 0,-1 0 0,0 0 0,0 0 0,0 0 0,0 0-1,0 0 1,0 0 0,-1 0 0,1 0 0,-1 0 0,-1-3 0,1 5-5,-1-1 0,1 1 1,0 0-1,-1 0 0,1 0 0,-1 0 1,1 0-1,-1 0 0,1 0 1,-1 1-1,0-1 0,1 1 0,-1-1 1,0 1-1,1-1 0,-1 1 1,0 0-1,0 0 0,1 0 1,-1 0-1,0 0 0,0 0 0,1 1 1,-1-1-1,0 1 0,-2 0 1,-2 0-16,0 1 1,0 0 0,0 0 0,0 0-1,0 1 1,-7 4 0,-2 5 6,1 0 0,0 0 0,-17 21 0,25-27 10,0 1 1,1 0 0,1 0 0,-1 0 0,1 0 0,0 1 0,1 0-1,-1 0 1,-3 15 0,7-23-11,0 1 0,0 0-1,0 0 1,0 0 0,0 0-1,0 0 1,0 0 0,0 0-1,0-1 1,0 1 0,1 0-1,-1 0 1,0 0 0,0 0-1,1-1 1,-1 1 0,1 0-1,-1 0 1,1-1 0,-1 1-1,1 0 1,-1 0 0,1-1-1,0 1 1,-1-1 0,1 1-1,0-1 1,-1 1 0,1-1-1,0 1 1,0-1 0,0 0-1,-1 1 1,1-1 0,0 0-1,0 0 1,0 1 0,1-1-1,40 1 102,-27-2-61,73-1-5,-47-1-340,0 3 1,0 1-1,67 10 1,-63 3-138,-43-14 489,-1 0-1,1 1 1,-1 0 0,1-1-1,-1 1 1,1 0-1,-1 0 1,1 0 0,-1 0-1,0 0 1,1 0 0,-1 0-1,0 1 1,0-1 0,0 0-1,0 1 1,0-1-1,0 0 1,0 1 0,-1-1-1,1 1 1,0 0 0,0 2-1,-2-4-9,0 0 0,-1-1 0,1 1 0,0 0 0,0-1 0,0 1 0,0-1 0,0 1 0,0-1 0,0 0 0,1 1 0,-1-1 0,0 0 0,0 0 0,0 1 0,1-1 0,-1 0 0,-1-2 0,-9-20-43,0-1 0,1 0 0,1-1 0,-6-32 0,6 23 0,9 33 3,0 1 0,0-1 0,0 0 0,0 1 0,0-1 0,0 0 0,0 1 0,1-1 0,-1 0 0,0 1 0,0-1 0,1 0 0,-1 1 0,0-1 0,1 1 0,-1-1 0,1 0 0,-1 1 0,1-1 0,-1 1 0,1 0 0,-1-1 0,1 1 0,-1-1 0,1 1 0,0 0 0,-1-1 0,1 1 0,0 0 0,-1 0 0,1-1 0,0 1 0,-1 0 0,1 0 0,0 0 0,-1 0 0,1 0 0,0 0 0,-1 0 0,1 0 0,1 1 0,42-1-645,-29 0-283,20 0-5140,2 0-4558</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0.589"/>
    </inkml:context>
    <inkml:brush xml:id="br0">
      <inkml:brushProperty name="width" value="0.025" units="cm"/>
      <inkml:brushProperty name="height" value="0.025" units="cm"/>
    </inkml:brush>
  </inkml:definitions>
  <inkml:trace contextRef="#ctx0" brushRef="#br0">176 85 14574,'0'0'8141,"6"-10"-4970,18-33-865,-24 43-2242,1-1-1,-1 0 1,1 1 0,-1-1-1,0 0 1,1 0 0,-1 1-1,0-1 1,0 0 0,0 0-1,1 0 1,-1 1 0,0-1-1,0 0 1,0 0 0,0 0-1,-1 1 1,1-1 0,0 0-1,0 0 1,0 0 0,-1 1-1,1-1 1,0 0 0,-1 0-1,1 1 1,0-1 0,-1 0-1,1 1 1,-1-1 0,1 1-1,-1-1 1,0 0 0,1 1-1,-1-1 1,0 1 0,1-1-1,-1 1 1,0 0 0,1-1-1,-1 1 1,0 0 0,0 0-1,1-1 1,-1 1 0,0 0-1,0 0 1,0 0 0,-42-3 386,37 4-310,-2-1-126,1 2-1,-1-1 1,1 1 0,0 0-1,0 0 1,0 1-1,0 0 1,0 0 0,0 1-1,1 0 1,-1 0-1,-10 10 1,14-12-10,0 0 1,0 1-1,0 0 1,0 0-1,0 0 1,1 0-1,-1 0 1,1 1-1,0-1 1,0 1-1,0-1 1,0 1-1,1 0 1,-1 0-1,1 0 1,0-1-1,0 1 1,1 0-1,-1 1 1,1-1-1,0 0 1,0 0-1,0 0 1,0 0-1,2 7 1,0-9 9,-1 0 1,1 0-1,-1 0 1,1 0-1,0 0 1,-1 0 0,1 0-1,0-1 1,1 1-1,-1-1 1,0 1-1,0-1 1,1 0-1,-1 0 1,0 0-1,1 0 1,-1 0-1,1 0 1,-1-1-1,1 1 1,0-1-1,4 0 1,64 1 180,-67-1-180,9-2-10,0 1 0,0-2 0,0 0-1,0-1 1,-1 0 0,18-8 0,-23 9-6,1-1 1,-1 0-1,0 0 0,0-1 1,0 0-1,-1 0 1,1-1-1,-1 0 1,-1 0-1,1 0 1,5-9-1,-10 14 1,0-1 0,0 1 0,0 0 0,0-1 0,0 0 0,-1 1 0,1-1 0,0 1 0,-1-1 0,1 0 0,-1 1 0,0-1 0,1 0 0,-1 0 0,0 1 0,0-1 0,0 0 0,0 0 0,-1 1 0,1-1 0,0 0 0,-1 0 0,1 1 0,-1-1 0,0 0 0,1 1 0,-1-1 0,0 1 0,0-1 0,0 1 0,0-1 0,0 1 0,0 0 0,-1 0 0,1-1 0,0 1 0,-1 0 0,1 0 0,-1 0 0,1 0 0,-1 0 0,1 1 0,-1-1 0,1 0 0,-1 1 0,0-1 0,0 1 0,1 0 0,-3-1 0,-11-2 0,1 0 0,-1 1 0,0 1 0,-19 1 0,31 0-262,0 0 0,0 1 0,1-1-1,-1 1 1,1 0 0,-1 0 0,0 0 0,1 0 0,-1 0-1,1 1 1,0-1 0,0 1 0,-1-1 0,1 1 0,0 0 0,0 0-1,0 0 1,1 0 0,-1 0 0,-1 3 0,2-4 8,0 0 1,0 0-1,1 1 0,-1-1 1,1 0-1,-1 0 1,1 1-1,-1-1 0,1 0 1,0 1-1,0-1 1,0 0-1,-1 1 0,1-1 1,1 1-1,-1-1 0,0 0 1,0 1-1,0-1 1,1 0-1,-1 1 0,1-1 1,-1 0-1,1 0 1,-1 1-1,1-1 0,0 0 1,-1 0-1,1 0 1,0 0-1,0 0 0,0 0 1,0 0-1,0 0 1,0 0-1,0 0 0,0-1 1,1 1-1,-1 0 1,2 0-1,16 6-11998</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16.841"/>
    </inkml:context>
    <inkml:brush xml:id="br0">
      <inkml:brushProperty name="width" value="0.025" units="cm"/>
      <inkml:brushProperty name="height" value="0.025" units="cm"/>
    </inkml:brush>
  </inkml:definitions>
  <inkml:trace contextRef="#ctx0" brushRef="#br0">138 203 18289,'0'0'8088,"-1"-9"-4874,-3-29-1196,4 38-1994,0-1 0,-1 0 1,1 0-1,0 0 1,-1 1-1,1-1 0,0 0 1,-1 0-1,1 1 1,-1-1-1,1 0 0,-1 1 1,1-1-1,-1 0 1,0 1-1,1-1 0,-1 1 1,0-1-1,0 1 1,1 0-1,-1-1 0,0 1 1,0-1-1,1 1 1,-1 0-1,0 0 0,0 0 1,0-1-1,0 1 1,1 0-1,-1 0 0,0 0 1,0 0-1,0 1 1,0-1-1,0 0 0,1 0 1,-3 1-1,-26 11 183,-18 31-207,44-40 0,0 0 0,0 0 0,1 0 0,-1 1 0,1-1 0,0 1 0,0-1 0,0 1 0,1 0 0,-1 0 0,1-1 0,0 1 0,-1 6 0,3-9 0,0 0 0,0 0 0,0-1 0,0 1 0,0 0 0,1-1 0,-1 1 0,0 0 0,1-1 0,-1 0 0,0 1 0,1-1 0,-1 0 0,0 1 0,1-1 0,-1 0 0,1 0 0,-1 0 0,0 0 0,1-1 0,1 1 0,37-3 0,15-11 0,-47 11 0,1 0 0,-1 0 0,1 1 0,0 0 0,0 1 0,0 0 0,0 0 0,0 1 0,0 0 0,0 0 0,14 3 0,2 10 0,-24-11 0,1-1 0,-1 0 0,1 1 0,-1-1 0,1 0 0,0 0 0,-1 0 0,1 0 0,0-1 0,0 1 0,0 0 0,0-1 0,0 1 0,-1-1 0,1 0 0,0 1 0,0-1 0,0 0 0,0 0 0,0-1 0,0 1 0,0 0 0,0 0 0,0-1 0,0 1 0,0-1 0,-1 0 0,1 0 0,0 0 0,0 0 0,-1 0 0,1 0 0,0 0 0,-1 0 0,2-2 0,2-3 0,-1 0 0,0 0 0,0-1 0,-1 1 0,0-1 0,0 0 0,0 0 0,-1 0 0,0-1 0,-1 1 0,1 0 0,-1-1 0,-1 1 0,0-1 0,0 1 0,-1-12 0,1 20 0,0 0 0,0 1 0,0-1 0,1 0 0,-1 0 0,0 0 0,1 1 0,-1-1 0,1 0 0,-1 0 0,1 0 0,0 0 0,-1 0 0,1 0 0,0 0 0,0 0 0,0 0 0,0 0 0,0-1 0,0 1 0,0 0 0,0-1 0,0 1 0,0 0 0,1 0 0,3 0 0,-1 1 0,1-1 0,-1 0 0,1 0 0,-1 0 0,1-1 0,7 1 0,-5-1 0,1 0 0,-1-1 0,1 0 0,-1 0 0,0 0 0,1-1 0,-1 0 0,0-1 0,0 0 0,8-4 0,-11 4 0,0-1 0,0 1 0,0-1 0,-1 0 0,1 0 0,-1 0 0,0-1 0,-1 1 0,1-1 0,-1 1 0,1-1 0,-1 0 0,-1 0 0,1 0 0,-1 0 0,0 0 0,0-1 0,0 1 0,-1 0 0,0 0 0,0-1 0,-1-6 0,1 11-115,0 1 0,0-1 0,0 0 0,0 1 0,-1-1 0,1 1 0,0-1 0,0 0 0,-1 1 0,1-1 0,0 1 0,-1-1 0,1 1 0,-1-1 0,1 1 0,-1-1 0,1 1 0,-1 0 0,1-1-1,-1 1 1,1 0 0,-1-1 0,1 1 0,-1 0 0,0 0 0,1-1 0,-1 1 0,1 0 0,-1 0 0,0 0 0,1 0 0,-1 0 0,0 0 0,1 0 0,-1 0 0,0 0 0,1 0 0,-1 0 0,1 0 0,-1 1 0,0-1 0,1 0 0,-1 0 0,1 1 0,-1-1 0,1 0 0,-1 1 0,-26 18-9947,17-2-1421</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1.120"/>
    </inkml:context>
    <inkml:brush xml:id="br0">
      <inkml:brushProperty name="width" value="0.025" units="cm"/>
      <inkml:brushProperty name="height" value="0.025" units="cm"/>
    </inkml:brush>
  </inkml:definitions>
  <inkml:trace contextRef="#ctx0" brushRef="#br0">36 1 17617,'0'0'9555,"0"8"-8551,-14 186 380,-7 228 1823,21-400-3207,30-109 0,1-18 0,89-257 0,-118 357 0,0 1 0,0 0 0,0-1 0,1 1 0,-1 0 0,1 0 0,0 0 0,0 1 0,6-6 0,-7 7 0,0 1 0,1-1 0,-1 1 0,0 0 0,1 0 0,-1 0 0,1 0 0,-1 0 0,1 1 0,-1-1 0,1 1 0,-1 0 0,1 0 0,-1-1 0,1 2 0,0-1 0,-1 0 0,5 1 0,-5 0 0,-1-1 0,0 0 0,0 1 0,0-1 0,0 1 0,0-1 0,0 1 0,0-1 0,0 1 0,0 0 0,0 0 0,-1-1 0,1 1 0,0 0 0,0 0 0,-1 0 0,1 0 0,0 0 0,-1 0 0,1 0 0,-1 0 0,1 0 0,-1 0 0,0 0 0,1 0 0,-1 0 0,0 0 0,0 1 0,0-1 0,0 0 0,0 0 0,0 0 0,0 0 0,0 0 0,0 1 0,0-1 0,-1 1 0,0 2 0,0-1 0,0 1 0,0 0 0,0-1 0,-1 1 0,0-1 0,1 1 0,-1-1 0,-1 0 0,-1 4 0,-12 8 0,0-1 0,-1 0 0,0-1 0,-1-1 0,0-1 0,-1 0 0,0-1 0,-1-1 0,0-1 0,-31 8 0,38-17-445,16-8-811,22-14-3211,-21 20 3279,29-26-6254</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2.552"/>
    </inkml:context>
    <inkml:brush xml:id="br0">
      <inkml:brushProperty name="width" value="0.025" units="cm"/>
      <inkml:brushProperty name="height" value="0.025" units="cm"/>
    </inkml:brush>
  </inkml:definitions>
  <inkml:trace contextRef="#ctx0" brushRef="#br0">1 234 17617,'0'0'10297,"1"12"-9095,2 55-132,5 75 1185,-8-142-2251,0 0 0,0 1 0,0-1 0,0 1 0,0-1 0,0 1 0,0-1 0,0 1 0,0-1 0,0 0 0,0 1 0,0-1 0,0 1 0,0-1 0,1 1 0,-1-1 0,0 0 0,0 1 0,0-1 0,1 1 0,-1-1 0,0 0 0,0 1 0,1-1 0,-1 0 0,0 1 0,1-1 0,-1 0 0,0 0 0,1 1 0,-1-1 0,1 0 0,-1 0 0,0 0 0,1 1 0,-1-1 0,1 0 0,-1 0 0,0 0 0,1 0 0,14-15 95,6-30-36,-15 28-63,-2-1 0,0 0 0,-1-1 0,-1 1 0,0 0 0,-2-33 0,0 50 0,0 1 1,0-1-1,0 1 1,0-1-1,0 0 0,0 1 1,0-1-1,0 1 0,-1-1 1,1 1-1,0-1 1,0 1-1,0-1 0,-1 0 1,1 1-1,0-1 1,0 1-1,-1 0 0,1-1 1,-1 1-1,1-1 1,0 1-1,-1-1 0,1 1 1,-1 0-1,1-1 0,-1 1 1,1 0-1,-1-1 1,1 1-1,-1 0 0,1 0 1,-1 0-1,1-1 1,-1 1-1,1 0 0,-1 0 1,0 0-1,1 0 0,-1 0 1,1 0-1,-1 0 1,0 0-1,0 1 0,-1-1-5,1 1 0,0-1 0,-1 1 0,1 0 0,0-1 0,-1 1 0,1 0 0,0 0-1,0 0 1,0 0 0,-1 0 0,1 0 0,0 1 0,1-1 0,-1 0 0,-1 2 0,0 0-218,0 0 0,1 0 1,0 0-1,-1 1 0,1-1 1,0 0-1,0 1 0,1-1 1,-1 1-1,1-1 1,-1 1-1,1-1 0,0 1 1,1-1-1,-1 0 0,1 1 1,-1-1-1,1 1 0,0-1 1,0 0-1,0 1 0,3 4 1,-1-6-149,-1 1 0,1 0 0,0-1 0,0 1 1,0-1-1,0 0 0,0 0 0,0 0 0,1 0 0,-1 0 1,1-1-1,-1 0 0,1 0 0,0 0 0,-1 0 1,1 0-1,0-1 0,0 1 0,-1-1 0,6-1 0,5 1 24,-1 0-1,1-2 1,0 0-1,-1 0 1,1-1-1,21-9 1,-30 10 502,1 0 1,-1-1 0,0 0 0,0 0 0,0 0-1,0-1 1,-1 0 0,5-4 0,-7 5 215,1 1 0,-1-1 1,-1 0-1,1 0 1,0 0-1,-1 0 0,1 0 1,-1 0-1,0 0 0,0 0 1,0-1-1,-1 1 1,1 0-1,-1 0 0,0-5 1,0 8-312,0-1 0,0 1 0,0-1 0,0 1 0,0-1 0,-1 1 0,1 0 0,0-1 0,0 1 0,-1-1 0,1 1 0,0 0 1,-1-1-1,1 1 0,0 0 0,-1 0 0,1-1 0,-1 1 0,1 0 0,0 0 0,-1-1 0,1 1 0,-1 0 0,1 0 0,-1 0 0,1 0 0,-1 0 1,1 0-1,-1 0 0,1 0 0,0 0 0,-1 0 0,1 0 0,-1 0 0,1 0 0,-1 0 0,1 0 0,-1 0 0,1 0 0,-1 1 0,1-1 0,0 0 1,-1 0-1,1 1 0,-1-1 0,1 0 0,0 0 0,-1 1 0,1-1 0,-1 1 0,-22 15 192,15-6-112,0 0 0,1 1 0,-8 16 0,13-23-4,0 0 0,1-1 0,-1 1-1,1 0 1,0 0 0,0 0 0,0 0 0,0 0-1,1 0 1,-1 0 0,1 0 0,0 0 0,1 0-1,-1 0 1,1 4 0,0-7-88,0 0-1,0 0 1,0 0 0,0 0 0,0 0-1,0 0 1,0 0 0,1-1-1,-1 1 1,0-1 0,0 1-1,1-1 1,-1 1 0,0-1-1,0 0 1,1 1 0,-1-1 0,0 0-1,1 0 1,-1 0 0,0 0-1,1 0 1,-1 0 0,0-1-1,1 1 1,-1 0 0,0-1-1,2 0 1,38-13 528,-31 9-565,-1-2-1,1 1 1,-2-1-1,1-1 1,-1 1-1,12-16 1,-16 19-12,-1 0 0,-1 0 0,1 0 0,0 0 1,-1 0-1,0-1 0,0 1 0,0-1 0,-1 1 1,1-1-1,-1 0 0,0 0 0,-1 0 0,1 1 0,-1-1 1,0 0-1,-1-8 0,1 12 1,0 1 0,0-1 0,-1 1 0,1-1 0,0 1 0,0-1 0,-1 1 0,1-1 0,-1 1 0,1 0 0,0-1 0,-1 1 0,1-1 0,-1 1 0,1 0 0,-1-1 0,1 1 0,-1 0 0,1 0 0,-1-1 0,1 1 0,-1 0 0,1 0 0,-1 0 0,0 0 0,1 0 0,-1 0 0,1 0 0,-1 0 0,1 0 0,-1 0 0,0 0 0,1 0 0,-1 0 0,1 0 0,-1 1 0,1-1 0,-1 0 0,1 0 0,-1 0 0,1 1 0,-1-1 0,1 0 0,-1 1 0,1-1 0,-1 1 0,-21 17 0,20-16-35,1 0 0,0 0 1,0 0-1,0 0 0,0 0 0,1 0 1,-1 0-1,0 0 0,1 1 0,0-1 0,-1 0 1,1 0-1,0 1 0,0-1 0,0 0 1,1 1-1,-1 2 0,1-4-35,0 1 0,0-1 0,-1 0 0,1 1 0,0-1 0,0 0 1,0 0-1,0 0 0,0 0 0,0 1 0,1-1 0,-1-1 0,0 1 0,1 0 0,-1 0 0,0 0 0,1-1 0,-1 1 0,3 0 0,1 0-90,0 0 0,1 0 0,-1 0 0,0-1 0,1 0 0,-1 0 0,1-1 0,-1 1 0,0-1 0,1 0 0,-1 0 0,0-1 0,8-3 0,1-3 253,0-1 0,-1-1 0,0 0 0,-1 0 1,0-1-1,0-1 0,-1 0 0,-1-1 0,0 0 0,-1 0 1,0-1-1,-1 0 0,-1-1 0,0 0 0,-1 0 0,0 0 1,-1-1-1,-1 1 0,-1-1 0,0-1 0,0-16 1,-3 33-85,0 0 1,0 0 0,-1 0-1,1 0 1,0 0-1,0 0 1,0 0 0,0-1-1,-1 1 1,1 0 0,0 0-1,0 0 1,0 0 0,-1 0-1,1 0 1,0 0 0,0 0-1,0 0 1,-1 0-1,1 0 1,0 0 0,0 0-1,-1 0 1,1 0 0,0 0-1,0 1 1,0-1 0,0 0-1,-1 0 1,1 0 0,0 0-1,0 0 1,0 0 0,0 0-1,-1 1 1,1-1-1,0 0 1,0 0 0,0 0-1,0 0 1,0 1 0,0-1-1,-1 0 1,1 0 0,0 0-1,0 1 1,0-1 0,0 0-1,0 0 1,0 0 0,0 1-1,0-1 1,0 0-1,0 0 1,-10 14 41,-19 56 494,2 1-1,-30 130 1,53-186-545,1 1 0,1-1 0,0 0 0,0 29 0,2-44 0,0 1 0,1 0 0,-1 0 0,0 0 0,0-1 0,0 1 0,1 0 0,-1 0 0,0-1 0,1 1 0,-1 0 0,0-1 0,1 1 0,-1 0 0,1-1 0,-1 1 0,1-1 0,0 1 0,-1-1 0,1 1 0,-1-1 0,1 1 0,0-1 0,0 0 0,-1 1 0,1-1 0,0 0 0,-1 1 0,1-1 0,0 0 0,0 0 0,0 0 0,-1 0 0,1 0 0,0 0 0,0 0 0,0 0 0,-1 0 0,1 0 0,0 0 0,1-1 0,1 0 0,0 1 0,0-1 0,-1 0 0,1 0 0,0 0 0,0-1 0,-1 1 0,1-1 0,-1 1 0,4-4 0,2-5 0,0 1 0,-1-1 0,-1 0 0,1 0 0,-2-1 0,1 1 0,-2-1 0,1-1 0,-2 1 0,5-21 0,-2 1 0,-2 0 0,1-61 0,-7 87 0,-3 14 0,-4 17 0,8-21 0,0 0 0,0 0 0,0 0 0,1 0 0,0 1 0,0-1 0,0 0 0,1 0 0,-1 0 0,1 1 0,1-1 0,-1 0 0,3 5 0,-3-8 0,1 0 0,0 0 0,-1 0 0,1-1 0,0 1 0,0 0 0,0-1 0,1 1 0,-1-1 0,0 0 0,0 0 0,1 0 0,-1 0 0,1 0 0,-1 0 0,1-1 0,-1 1 0,1-1 0,-1 1 0,1-1 0,-1 0 0,1 0 0,0 0 0,-1-1 0,1 1 0,-1-1 0,1 1 0,2-2 0,3 0 0,-1-1 0,0 0 0,0 0 0,0 0 0,-1-1 0,1 0 0,-1 0 0,0-1 0,0 0 0,0 0 0,-1 0 0,1-1 0,-1 0 0,4-6 0,3-4 0,-1 0 0,17-35 0,-41 78 0,4-11 0,1 0 0,0 1 0,2 0 0,0 1 0,1-1 0,1 1 0,0 0 0,-1 24 0,5-41-38,0-1 0,1 1 0,-1-1 0,0 1 1,1-1-1,-1 1 0,0-1 0,1 1 0,-1-1 0,1 1 0,-1-1 0,1 0 0,-1 1 0,1-1 1,-1 1-1,1-1 0,0 0 0,-1 0 0,1 1 0,-1-1 0,1 0 0,0 0 0,-1 0 1,1 0-1,-1 0 0,1 0 0,0 0 0,-1 0 0,1 0 0,0 0 0,-1 0 0,1 0 0,0 0 1,-1 0-1,1-1 0,-1 1 0,2-1 0,26-7-3716,-20 3 844,0-1 1,0 0-1,0 0 1,12-14 0,7-11-8003</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2.956"/>
    </inkml:context>
    <inkml:brush xml:id="br0">
      <inkml:brushProperty name="width" value="0.025" units="cm"/>
      <inkml:brushProperty name="height" value="0.025" units="cm"/>
    </inkml:brush>
  </inkml:definitions>
  <inkml:trace contextRef="#ctx0" brushRef="#br0">108 0 19282,'0'70'8735,"0"0"-4352,0 271-4101,-2-354-891,0 0 0,-2 0 1,1 1-1,-2-1 1,0 1-1,-11-21 1,5 9 255,-48-95 2569,59 118-1341,15 2 33,46 16-662,4 1-2499,-19-14-8328</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3.346"/>
    </inkml:context>
    <inkml:brush xml:id="br0">
      <inkml:brushProperty name="width" value="0.025" units="cm"/>
      <inkml:brushProperty name="height" value="0.025" units="cm"/>
    </inkml:brush>
  </inkml:definitions>
  <inkml:trace contextRef="#ctx0" brushRef="#br0">1 14 13100,'0'0'18001,"57"-14"-20659,-28 14-1826,-4 0-2403,2 0-7783</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3.688"/>
    </inkml:context>
    <inkml:brush xml:id="br0">
      <inkml:brushProperty name="width" value="0.025" units="cm"/>
      <inkml:brushProperty name="height" value="0.025" units="cm"/>
    </inkml:brush>
  </inkml:definitions>
  <inkml:trace contextRef="#ctx0" brushRef="#br0">132 1 16592,'0'0'7271,"-9"2"-3444,-3 0-2930,-3 0-201,0 0 1,0 2 0,1-1 0,-1 2-1,-17 8 1,32-13-701,-1 0-1,1 0 1,0 0-1,0 0 1,0 0-1,-1 1 1,1-1-1,0 0 1,0 0-1,0 0 1,-1 0-1,1 0 1,0 1-1,0-1 1,0 0-1,0 0 1,0 0-1,-1 1 1,1-1-1,0 0 1,0 0-1,0 0 1,0 1-1,0-1 1,0 0-1,0 0 1,0 1-1,0-1 1,0 0-1,0 0 1,0 0-1,0 1 1,0-1-1,0 0 1,0 0-1,0 1 1,0-1-1,0 0 1,0 0-1,0 0 1,1 1-1,9 6-436,21 4-454,-27-10 802,17 6-254,-3-2-85,0 1 0,-1 1-1,0 0 1,26 16 0,-40-21 498,-1-1 0,1 1 0,-1 0 0,1-1 0,-1 1 0,0 0 0,0 0 0,0 1 0,0-1 1,-1 0-1,1 1 0,0-1 0,-1 1 0,0-1 0,1 1 0,-1 0 0,0-1 0,-1 1 0,1 0 0,0 0 0,-1 0 0,1 0 0,-1 0 1,0 0-1,0 0 0,0-1 0,-1 1 0,1 0 0,-1 0 0,1 0 0,-1 0 0,0 0 0,0-1 0,0 1 0,0 0 0,-4 4 0,-2 2 20,-1 1-1,0-1 1,-1-1-1,1 0 0,-2 0 1,1-1-1,-1 0 1,0 0-1,-1-1 1,0-1-1,0 0 0,0 0 1,0-1-1,-1 0 1,1-1-1,-21 3 0,32-6-272,-1 0-1,1 0 0,-1 0 0,1 0 0,-1 0 0,1 0 0,-1 0 0,1-1 0,-1 1 0,1 0 0,-1 0 0,1 0 0,-1 0 0,1-1 1,0 1-1,-1 0 0,1-1 0,-1 1 0,1 0 0,0-1 0,-1 1 0,1 0 0,0-1 0,-1 1 0,1 0 0,0-1 0,0 1 0,-1-1 0,1 1 1,0-1-1,0 1 0,0-1 0,-1 1 0,1-1 0,0 1 0,0-1 0,0 1 0,0-1 0,0 1 0,0-1 0,0 1 0,0-1 0,0 1 1,1-1-1,-1-2-1248,-1-22-15508</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4.408"/>
    </inkml:context>
    <inkml:brush xml:id="br0">
      <inkml:brushProperty name="width" value="0.025" units="cm"/>
      <inkml:brushProperty name="height" value="0.025" units="cm"/>
    </inkml:brush>
  </inkml:definitions>
  <inkml:trace contextRef="#ctx0" brushRef="#br0">11 3 9577,'0'0'18444,"-2"9"-17825,-1 5-399,1 1-1,0 0 0,1-1 0,0 1 0,2 0 1,2 21-1,-3-33-183,0-1 1,1 1-1,0 0 1,0 0-1,0-1 0,0 1 1,0 0-1,0-1 1,1 1-1,-1-1 1,1 0-1,0 1 0,-1-1 1,1 0-1,0 0 1,1 0-1,2 3 1,-2-4 13,0 0 1,0 0 0,0-1 0,0 1-1,0-1 1,0 1 0,1-1 0,-1 0 0,0 0-1,0-1 1,0 1 0,0 0 0,0-1-1,0 0 1,0 0 0,0 0 0,0 0 0,0 0-1,0-1 1,3-2 0,13-7 50,-2 0 0,1-2 0,-2 0 0,0-1 0,0 0 0,13-18 0,39-34 62,-64 91-163,-19 58 0,10-64 0,1 0 0,-2 29 0,6-48 0,0 0 0,0 1 0,0-1 0,0 0 0,1 1 0,-1-1 0,0 1 0,0-1 0,0 0 0,0 1 0,0-1 0,1 0 0,-1 1 0,0-1 0,0 0 0,0 0 0,1 1 0,-1-1 0,0 0 0,0 1 0,1-1 0,-1 0 0,0 0 0,1 0 0,-1 1 0,0-1 0,1 0 0,-1 0 0,0 0 0,1 0 0,-1 0 0,1 0 0,-1 0 0,0 0 0,1 0 0,-1 0 0,0 0 0,1 0 0,-1 0 0,0 0 0,1 0 0,-1 0 0,1 0 0,-1 0 0,0 0 0,1-1 0,19-6 0,-1-6 0,0 0 0,-1 0 0,29-31 0,-28 26 0,1 0 0,28-19 0,-47 37 0,-1 0 0,0 0 0,0 0 0,1 0 0,-1-1 0,0 1 0,0 0 0,1 0 0,-1 0 0,0 0 0,0 0 0,1 0 0,-1 0 0,0 0 0,0 0 0,1 0 0,-1 0 0,0 0 0,1 0 0,-1 0 0,0 0 0,0 0 0,1 0 0,-1 0 0,0 0 0,0 0 0,1 1 0,-1-1 0,0 0 0,0 0 0,1 0 0,-1 0 0,0 1 0,0-1 0,0 0 0,1 0 0,-1 0 0,0 1 0,0-1 0,0 0 0,0 0 0,1 1 0,-1-1 0,0 0 0,0 0 0,0 1 0,3 21 0,-6 25 0,0-30 0,-1-1 0,0 1 0,-13 29 0,14-47-935,2-8-1505,0-12-4771,1-9-1389</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4.752"/>
    </inkml:context>
    <inkml:brush xml:id="br0">
      <inkml:brushProperty name="width" value="0.025" units="cm"/>
      <inkml:brushProperty name="height" value="0.025" units="cm"/>
    </inkml:brush>
  </inkml:definitions>
  <inkml:trace contextRef="#ctx0" brushRef="#br0">0 0 14253,'0'0'14478</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5.402"/>
    </inkml:context>
    <inkml:brush xml:id="br0">
      <inkml:brushProperty name="width" value="0.025" units="cm"/>
      <inkml:brushProperty name="height" value="0.025" units="cm"/>
    </inkml:brush>
  </inkml:definitions>
  <inkml:trace contextRef="#ctx0" brushRef="#br0">105 129 5125,'8'-5'2119,"-4"3"-1383,5-4 990,0 1-1,0-1 1,-1-1-1,9-8 1,-15 13-1236,0 0 0,1-1 1,-1 1-1,0-1 0,-1 0 1,1 0-1,0 0 0,-1 0 1,1 0-1,-1 0 0,0 0 1,0 0-1,-1 0 0,1-1 1,0 1-1,-1 0 0,0-1 1,0 1-1,0-7 0,-1 9-398,1 0 0,-1 0-1,0 0 1,1 0 0,-1 0 0,0 0-1,1 0 1,-1 1 0,0-1 0,0 0-1,0 0 1,0 1 0,0-1-1,0 0 1,0 1 0,0-1 0,0 1-1,0-1 1,0 1 0,0 0-1,-1-1 1,1 1 0,0 0 0,0 0-1,0 0 1,0 0 0,0 0-1,-1 0 1,1 0 0,0 0 0,0 0-1,0 1 1,-2-1 0,-2 1 12,0 0 0,0 0 1,0 0-1,0 1 1,0-1-1,-9 6 0,5 0-20,-1 0 0,0 0 0,1 2 0,1-1 0,0 1 0,0 0-1,-10 15 1,14-18-56,0 1 0,0-1 0,0 1 0,1-1 0,0 1 0,1 0 0,0 0 0,0 0 0,0 1 0,1-1 0,0 0 0,0 1 0,1 10 0,0-16-23,1-1 0,-1 0 0,1 0 1,-1 1-1,1-1 0,-1 0 0,1 0 1,0 1-1,0-1 0,0 0 0,0 0 1,0 0-1,0 0 0,0 0 0,0 0 1,0-1-1,0 1 0,0 0 0,0 0 1,1-1-1,-1 1 0,0-1 0,1 1 1,-1-1-1,0 0 0,1 1 0,-1-1 1,1 0-1,-1 0 0,0 0 0,1 0 1,-1 0-1,1 0 0,0-1 0,5 1 42,-1-1 0,1 0 0,-1 0 0,0 0 0,1-1 0,8-3 0,-7 0-6,1 1-1,-1-1 0,0-1 1,0 1-1,-1-1 0,1-1 1,-1 1-1,-1-1 1,1 0-1,-1-1 0,0 0 1,-1 0-1,0 0 1,0 0-1,-1-1 0,0 0 1,-1 0-1,1 0 0,-2 0 1,1-1-1,-1 1 1,0-14-1,-1 22-50,-1 0-1,0 1 1,0-1 0,0 0-1,0 1 1,0-1 0,0 0-1,0 0 1,0 1 0,-1-1-1,1 0 1,0 1-1,0-1 1,-1 1 0,1-1-1,0 0 1,-1 1 0,1-1-1,0 1 1,-1-1 0,1 1-1,-1-1 1,1 1 0,-1-1-1,1 1 1,-1-1 0,1 1-1,-1 0 1,0-1 0,1 1-1,-1 0 1,1-1-1,-1 1 1,0 0 0,1 0-1,-1 0 1,0 0 0,1 0-1,-1 0 1,0 0 0,1 0-1,-1 0 1,0 0 0,0 0-1,1 0 1,-1 0 0,1 0-1,-1 0 1,0 1 0,1-1-1,-1 0 1,0 1-1,1-1 1,-1 0 0,1 1-1,-1-1 1,1 1 0,-1-1-1,1 1 1,-1 0 0,-3 1-148,0 1-1,0-1 1,1 1 0,-1 0 0,1 0-1,0 1 1,-1-1 0,-1 5 0,0 0-864,2 0 1,-1 0 0,1 1 0,-4 17-1,3 15-7164,4-30 2330</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5.855"/>
    </inkml:context>
    <inkml:brush xml:id="br0">
      <inkml:brushProperty name="width" value="0.025" units="cm"/>
      <inkml:brushProperty name="height" value="0.025" units="cm"/>
    </inkml:brush>
  </inkml:definitions>
  <inkml:trace contextRef="#ctx0" brushRef="#br0">46 3 11915,'0'0'12054,"0"13"-11216,-4 63 570,-14 77-1,7-70 426,-2 92 0,23-192-1421,3-17-333,20-112 75,-26 105-168,1 0-1,3 1 0,1 0 0,21-47 0,-31 83 2,0 1-1,0-1 1,0 1-1,0-1 1,0 1-1,1 0 1,-1 0-1,1 0 1,0 0-1,0 1 1,0-1-1,1 1 1,-1 0-1,0 0 0,1 0 1,-1 0-1,1 0 1,0 1-1,0 0 1,0-1-1,-1 1 1,1 1-1,0-1 1,0 1-1,0-1 1,0 1-1,0 0 0,0 1 1,0-1-1,0 1 1,0 0-1,0 0 1,0 0-1,0 0 1,-1 0-1,1 1 1,0 0-1,-1 0 1,1 0-1,-1 0 0,0 0 1,0 1-1,0 0 1,0-1-1,0 1 1,0 0-1,-1 0 1,1 1-1,-1-1 1,0 0-1,0 1 1,0 0-1,-1-1 0,1 1 1,0 5-1,-1-6-7,0 0-1,0-1 0,-1 1 1,1 0-1,-1 0 0,0-1 0,0 1 1,0 0-1,0 0 0,0 0 1,-1-1-1,1 1 0,-1 0 0,0 0 1,0-1-1,0 1 0,0-1 0,0 1 1,0-1-1,-4 5 0,2-3 58,-1 0-1,0-1 1,0 1-1,0-1 1,0 0-1,-1 0 1,1-1-1,-1 1 1,0-1-1,-7 3 0,-5 0 134,-1 0-1,0-1 1,0-1-1,0-1 1,-27 0-1,41-2-251,0 0-1,0 0 0,1-1 0,-1 0 0,0 0 1,0 0-1,1 0 0,-1 0 0,1-1 0,-1 1 1,1-1-1,0 0 0,0 0 0,0 0 1,0-1-1,0 1 0,0-1 0,0 0 0,1 0 1,-1 1-1,1-2 0,0 1 0,0 0 1,-2-5-1,2 4-340,1 1 1,0 0-1,0-1 1,0 1 0,0-1-1,1 1 1,-1-1-1,1 0 1,0 1-1,0-1 1,0 1-1,1-1 1,-1 0 0,1 1-1,0-1 1,0 1-1,0-1 1,0 1-1,1 0 1,-1 0-1,1-1 1,0 1 0,0 0-1,0 0 1,0 1-1,3-4 1,24-20-6021</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6.307"/>
    </inkml:context>
    <inkml:brush xml:id="br0">
      <inkml:brushProperty name="width" value="0.025" units="cm"/>
      <inkml:brushProperty name="height" value="0.025" units="cm"/>
    </inkml:brush>
  </inkml:definitions>
  <inkml:trace contextRef="#ctx0" brushRef="#br0">83 1 16656,'0'0'12187,"0"14"-11226,-3 30-505,-2-1 1,-3 1-1,-16 56 0,9-44 113,-12 108 0,29-161-569,5-12 0,4-12 0,-5-2 0,-1-1 0,-1 1 0,-1-1 0,-1 1 0,-1-1 0,-1 0 0,-4-28 0,4 51 0,0 0 0,0-1 0,0 1 0,-1 0 0,1 0 0,0 0 0,0-1 0,-1 1 0,1 0 0,0 0 0,-1 0 0,1 0 0,-1 0 0,0 0 0,1 0 0,-1 0 0,0 0 0,0 0 0,-1-1 0,1 2 0,1 0 0,-1 1 0,1-1 0,-1 1 0,1-1 0,-1 1 0,1-1 0,-1 1 0,1 0 0,-1-1 0,1 1 0,0-1 0,-1 1 0,1 0 0,0-1 0,0 1 0,-1 0 0,1 0 0,0-1 0,0 1 0,0 0 0,0-1 0,0 1 0,0 0 0,0 0 0,0-1 0,0 1 0,0 0 0,1 1 0,-1 4 0,0-1 0,0 1 0,1 0 0,0-1 0,0 1 0,0-1 0,0 1 0,1-1 0,0 0 0,4 8 0,-5-11 0,1 1 0,0-1 0,0 0 0,0 0 0,0 0 0,1 0 0,-1 0 0,1 0 0,-1 0 0,1-1 0,-1 0 0,1 1 0,0-1 0,0 0 0,0 0 0,-1 0 0,1-1 0,0 1 0,0-1 0,0 1 0,5-1 0,2 0-306,-1 0-1,1-1 1,-1 0-1,0-1 1,1 1 0,13-6-1,-21 7 187,0-1-1,0 0 0,0 1 0,0-1 1,-1 0-1,1 0 0,0 0 1,0 0-1,0 0 0,-1 0 0,1-1 1,-1 1-1,1 0 0,-1-1 1,1 1-1,-1-1 0,0 0 0,0 1 1,0-1-1,0 0 0,0 0 1,0 0-1,0 0 0,-1 0 1,1 0-1,-1 0 0,1 0 0,-1 0 1,0 0-1,0 0 0,0 0 1,0 0-1,0 0 0,0 0 0,0 0 1,-1 0-1,0-2 0,-6-8-5762,-4 2-1937</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42.945"/>
    </inkml:context>
    <inkml:brush xml:id="br0">
      <inkml:brushProperty name="width" value="0.025" units="cm"/>
      <inkml:brushProperty name="height" value="0.025" units="cm"/>
    </inkml:brush>
  </inkml:definitions>
  <inkml:trace contextRef="#ctx0" brushRef="#br0">5098 540 12524,'-14'-6'1772,"-103"-48"550,26 11-3470,-1 3 1,-121-33-1,-302-30 3448,134 31-2107,-98-23 311,-6 42 1293,-272 52-1412,579 13-386,0 8 1,-213 52 0,288-45 35,1 4 0,1 5 0,-132 68 0,175-74-28,1 3 0,2 2-1,2 2 1,1 3 0,2 3-1,-78 83 1,103-95-16,1 0-1,2 2 1,1 1-1,1 0 1,2 2 0,1 0-1,3 1 1,-16 55-1,23-65-3,2 1 1,0-1-1,2 1 0,1 1 0,1-1 1,1 0-1,2 0 0,1 0 0,1 0 1,1 0-1,2-1 0,15 43 0,-3-28 48,2-1-1,2-1 0,1-2 0,3 0 1,0-1-1,3-2 0,0-1 0,3-2 1,0-1-1,2-1 0,50 32 0,23 6 340,3-4 0,212 88-1,-116-71-70,3-8 0,4-10 1,307 51-1,-212-70-165,579 6 1,-25-79 89,-727 15-198,-1-6 0,-1-5 0,-1-7 1,167-62-1,-233 68-21,45-19 29,187-47 0,220-47 2,-306 78-42,-28 15-10,200-23 1,195 10-511,-496 52 497,1-3-1,-1-4 1,-1-4 0,0-3-1,-2-4 1,-1-3 0,128-65-1,95-84 177,-265 151-83,-1-1-1,-2-2 0,-1-2 1,-1-1-1,45-58 0,-70 79-29,0-1-1,0 0 1,-2 0-1,1 0 1,-2-1-1,0 0 0,0-1 1,-1 1-1,3-22 1,-6 26-30,0 0 1,-1 0 0,0-1-1,-1 1 1,0 0 0,0 0-1,-1 0 1,0 0-1,0 0 1,-1 0 0,0 0-1,-1 1 1,0-1 0,0 1-1,-8-10 1,-9-9-13,-1 1-1,-1 1 1,-2 1-1,0 1 1,-2 1-1,0 1 1,-1 1 0,-42-20-1,4 6 2,-1 3 1,-132-41-1,41 29 353,-2 8 0,-184-17 0,-333 4 682,-219 45-543,1 44-466,515-24 1,-341 27-469,710-43 338,-31 3-2493,-67 0 0,62-9-4436</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6.634"/>
    </inkml:context>
    <inkml:brush xml:id="br0">
      <inkml:brushProperty name="width" value="0.025" units="cm"/>
      <inkml:brushProperty name="height" value="0.025" units="cm"/>
    </inkml:brush>
  </inkml:definitions>
  <inkml:trace contextRef="#ctx0" brushRef="#br0">34 1 18097,'0'0'9513,"0"54"-7783,-2-25-513,-4 3-416,-1 0-289,0-3-192,0 0-191,3-5-65,4-3-353,0-9-1216,0-6-1570,7-24-23286</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6.992"/>
    </inkml:context>
    <inkml:brush xml:id="br0">
      <inkml:brushProperty name="width" value="0.025" units="cm"/>
      <inkml:brushProperty name="height" value="0.025" units="cm"/>
    </inkml:brush>
  </inkml:definitions>
  <inkml:trace contextRef="#ctx0" brushRef="#br0">1 56 16752,'0'0'12556,"1"-55"-10250,-1 54-1153,2 12-1153,1 5-128,1 1-1378,2-2-1504,-6-2-2243,0-5-1986</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7.587"/>
    </inkml:context>
    <inkml:brush xml:id="br0">
      <inkml:brushProperty name="width" value="0.025" units="cm"/>
      <inkml:brushProperty name="height" value="0.025" units="cm"/>
    </inkml:brush>
  </inkml:definitions>
  <inkml:trace contextRef="#ctx0" brushRef="#br0">0 85 12556,'3'-9'5338,"-1"1"-4194,10-33 2228,2 17 1871,-14 24-5197,0-1 0,1 1 0,-1 0 1,0 0-1,0 0 0,0 0 0,0-1 0,1 1 0,-1 0 1,0 0-1,0 0 0,0 0 0,1 0 0,-1 0 0,0 0 1,0-1-1,1 1 0,-1 0 0,0 0 0,0 0 1,1 0-1,-1 0 0,0 0 0,0 0 0,1 0 0,-1 0 1,0 0-1,0 0 0,0 0 0,1 1 0,-1-1 0,0 0 1,0 0-1,1 0 0,-1 0 0,0 0 0,0 0 1,0 0-1,1 1 0,-1-1 0,0 0 0,0 0 0,0 0 1,0 1-1,1-1 0,-1 0 0,0 0 0,0 0 0,0 1 1,0-1-1,0 0 0,0 0 0,0 1 0,0-1 1,0 0-1,0 0 0,0 0 0,0 1 0,0-1 0,0 1 1,2 15-26,-2-15 34,0 41 283,-2 1 0,-2-1-1,-14 64 1,17-105-330,1 0 1,0 1-1,-1-1 1,1 0-1,0 0 1,0 0-1,0 0 1,0 1-1,0-1 0,0 0 1,0 0-1,0 0 1,0 1-1,0-1 1,1 0-1,-1 0 1,0 0-1,1 0 1,-1 0-1,1 0 0,0 2 1,0-3 3,0 0-1,0 1 1,0-1 0,-1 0 0,1 0-1,0 0 1,0 0 0,0 0-1,0 0 1,-1 0 0,1 0 0,0 0-1,0 0 1,0 0 0,-1-1 0,1 1-1,0 0 1,0-1 0,0 1-1,-1 0 1,1-1 0,1 0 0,46-36 393,-44 33-396,177-182-9,-181 186 0,0-1 0,1 0 0,-1 1 0,1-1 0,-1 1 0,1-1 0,-1 0 0,1 1 0,-1-1 0,1 1 0,-1 0 0,1-1 0,0 1 0,-1-1 0,1 1 0,0 0 0,-1 0 0,1-1 0,0 1 0,0 0 0,-1 0 0,1 0 0,0 0 0,-1 0 0,1 0 0,0 0 0,0 0 0,-1 0 0,1 0 0,0 0 0,0 0 0,-1 0 0,2 1 0,-2 0 0,1 1 0,-1 0 0,1-1 0,-1 1 0,0-1 0,1 1 0,-1-1 0,0 1 0,0 0 0,0-1 0,-1 1 0,1-1 0,-1 4 0,-16 55 0,1-23 0,11-26 0,0 0 0,1 0 0,-6 23 0,9-33 0,1-1 0,0 0 0,0 1 0,0-1 0,0 0 0,0 1 0,0-1 0,0 1 0,0-1 0,0 0 0,0 1 0,0-1 0,0 0 0,0 1 0,0-1 0,0 0 0,0 1 0,0-1 0,0 0 0,0 1 0,1-1 0,-1 0 0,0 1 0,0-1 0,0 0 0,1 1 0,-1-1 0,0 0 0,0 0 0,1 1 0,-1-1 0,0 0 0,1 0 0,-1 1 0,0-1 0,1 0 0,-1 0 0,0 0 0,1 0 0,-1 0 0,0 0 0,1 1 0,-1-1 0,0 0 0,1 0 0,-1 0 0,0 0 0,1 0 0,-1 0 0,1 0 0,-1-1 0,0 1 0,1 0 0,-1 0 0,0 0 0,1 0 0,-1 0 0,0 0 0,1-1 0,-1 1 0,0 0 0,0 0 0,1-1 0,-1 1 0,1 0 0,-1 0 0,19-11 0,-1 0 0,0-1 0,0-1 0,-1-1 0,15-16 0,5-2 0,-7 4 0,-21 19 0,1 0 0,0 1 0,0-1 0,20-10 0,-30 19 0,0 0 0,0 0 0,1 0 0,-1-1 0,0 1 0,0 0 0,1 0 0,-1 0 0,0 0 0,0 0 0,1 0 0,-1 0 0,0 0 0,0 0 0,1 0 0,-1 0 0,0 0 0,1 0 0,-1 0 0,0 0 0,0 0 0,1 0 0,-1 0 0,0 0 0,0 0 0,1 1 0,-1-1 0,0 0 0,0 0 0,0 0 0,1 0 0,-1 1 0,0-1 0,0 0 0,0 0 0,1 0 0,-1 1 0,0-1 0,0 0 0,0 0 0,0 1 0,0-1 0,0 0 0,1 0 0,-1 1 0,0-1 0,0 0 0,0 0 0,0 1 0,0-1 0,0 0 0,0 1 0,0-1 0,0 0 0,0 0 0,0 1 0,0-1 0,-1 0 0,-2 19 0,3-19 0,-6 19 0,-1-1 0,-18 35 0,18-40 0,0 0 0,1 1 0,0-1 0,1 1 0,1 1 0,0-1 0,-2 19 0,6-32 0,0-1 0,0 1 0,0-1 0,0 1 0,1 0 0,-1-1 0,0 1 0,0-1 0,0 1 0,1 0 0,-1-1 0,0 1 0,1-1 0,-1 1 0,0-1 0,1 1 0,-1-1 0,1 0 0,-1 1 0,1-1 0,-1 1 0,1-1 0,-1 0 0,1 1 0,-1-1 0,1 0 0,-1 0 0,1 1 0,0-1 0,-1 0 0,1 0 0,-1 0 0,1 0 0,0 0 0,-1 0 0,1 0 0,-1 0 0,1 0 0,0 0 0,-1 0 0,1 0 0,-1 0 0,1-1 0,0 1 0,-1 0 0,1 0 0,-1-1 0,1 1 0,-1 0 0,1-1 0,0 0 0,33-16 0,-11 0 0,0-2 0,-1 0 0,-1-2 0,-1 0 0,-1-1 0,-1-1 0,0-1 0,20-40 0,-44 72 0,-38 47 0,39-48 0,1-1 0,0 1 0,0 0 0,0 0 0,1 0 0,0 1 0,-4 12 0,7-20-14,0 0 0,0 0-1,0 0 1,0 1 0,0-1 0,0 0 0,0 0 0,0 0-1,0 0 1,0 1 0,0-1 0,0 0 0,1 0 0,-1 0-1,0 0 1,0 1 0,0-1 0,0 0 0,0 0 0,0 0-1,0 0 1,0 0 0,0 1 0,1-1 0,-1 0-1,0 0 1,0 0 0,0 0 0,0 0 0,0 0 0,1 0-1,-1 0 1,0 0 0,0 1 0,0-1 0,0 0 0,1 0-1,-1 0 1,0 0 0,0 0 0,0 0 0,1 0 0,-1 0-1,0 0 1,0 0 0,0 0 0,1-1 0,12-3-1742,11-9-3266,-5-8-1966,1-2-4382</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8.262"/>
    </inkml:context>
    <inkml:brush xml:id="br0">
      <inkml:brushProperty name="width" value="0.025" units="cm"/>
      <inkml:brushProperty name="height" value="0.025" units="cm"/>
    </inkml:brush>
  </inkml:definitions>
  <inkml:trace contextRef="#ctx0" brushRef="#br0">60 20 18834,'0'0'2936,"-7"10"513,2-5-3019,-27 36 2749,30-38-3013,0-1 0,0 1 0,1 0 0,-1 0 0,1 0 0,0 0 0,0 0 0,0 0 0,0 0 1,1 1-1,-1-1 0,1 0 0,0 0 0,0 1 0,0-1 0,1 4 0,0-5-190,0-1 0,0 0 0,0 0 0,0 0 0,0 0 0,0 0 0,0 0 0,1 0 0,-1 0 0,0 0 0,1 0 0,-1-1 0,1 1 0,-1-1-1,0 1 1,1-1 0,-1 0 0,1 1 0,0-1 0,-1 0 0,1 0 0,-1 0 0,3 0 0,43-1-866,-42 0 921,0 0-33,0 0-1,0 0 0,0-1 1,0 1-1,0-1 0,0 0 0,0-1 1,-1 1-1,1-1 0,-1 0 1,7-6-1,46-48 42,-30 29-88,-19 19 53,19-13 483,-28 34 527,-35 42-512,30-48-453,0 1 0,1 0 0,0 0 0,0 1 0,1-1 0,0 1-1,0 0 1,0 0 0,1 0 0,1 1 0,-4 15 0,6-23-49,0-1 0,1 1 0,-1-1 0,0 0 0,1 1 0,-1-1 0,0 1 0,0-1 0,1 0 0,-1 1 0,1-1 0,-1 0 0,0 1 0,1-1 0,-1 0 0,1 0 0,-1 1 0,1-1 0,-1 0 0,1 0 0,-1 0 0,1 0 0,-1 0 0,1 0 0,-1 1 0,1-1 0,-1 0 0,1 0 0,-1-1 0,1 1 0,-1 0 0,1 0 0,-1 0 0,0 0 0,1 0 0,0-1 0,21-4 0,-2-4 0,-2-1 0,1-1 0,-1-1 0,22-18 0,-26 18 0,-1 1 0,2 1 0,0 1 0,0 0 0,1 0 0,0 2 0,20-7 0,-35 13 0,0 1 0,-1 0 0,1 0 0,0 0 0,-1-1 0,1 1 0,0 0 0,-1 0 0,1 0 0,0 0 0,-1 0 0,1 0 0,0 0 0,-1 0 0,1 0 0,0 1 0,-1-1 0,1 0 0,-1 0 0,1 1 0,0-1 0,-1 0 0,1 1 0,-1-1 0,1 0 0,-1 1 0,1-1 0,-1 1 0,1-1 0,0 2 0,-1 21 0,-24 42 0,15-44 0,8-21 0,1 1 0,0-1 0,0 1 0,-1-1 0,1 1 0,0-1 0,0 1 0,0-1 0,0 1 0,0-1 0,0 1 0,0 0 0,0-1 0,0 1 0,0-1 0,0 1 0,0-1 0,0 1 0,0 0 0,0-1 0,1 1 0,-1-1 0,0 1 0,0-1 0,1 1 0,-1-1 0,0 1 0,1-1 0,-1 0 0,0 1 0,1-1 0,-1 1 0,1-1 0,-1 0 0,0 1 0,1-1 0,-1 0 0,1 1 0,-1-1 0,1 0 0,1 0 0,30-4 0,33-23 0,-46 17 0,49-23 0,-62 31 0,0 0 0,-1 0 0,1 1 0,0 0 0,0-1 0,0 2 0,0-1 0,0 1 0,11 1 0,-16-1 0,0 1 0,0 0 0,0 0 0,0 0 0,0 0 0,0 0 0,-1 0 0,1 0 0,0 0 0,-1 0 0,1 0 0,0 0 0,-1 0 0,0 1 0,1-1 0,-1 0 0,0 0 0,1 0 0,-1 1 0,0-1 0,0 0 0,0 1 0,0-1 0,0 2 0,-2 41 0,2-37 0,-1 6 0,1-11 0,-1 1 0,1-1 0,0 1 0,0-1 0,0 1 0,0-1 0,1 1 0,-1-1 0,1 1 0,0 3 0,0-5 0,0 0 0,0-1 0,0 1 0,0 0 0,1 0 0,-1 0 0,0 0 0,0-1 0,1 1 0,-1-1 0,0 1 0,0-1 0,1 1 0,-1-1 0,1 0 0,-1 0 0,0 0 0,1 1 0,-1-1 0,1-1 0,-1 1 0,2 0 0,8-1-322,0 0-1,0-1 1,0 0-1,0 0 1,-1-1 0,12-6-1,-12 6-492,-2-1-1,1 0 0,0-1 1,-1 0-1,0-1 1,0 1-1,9-10 0,-4-2-9204</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8.589"/>
    </inkml:context>
    <inkml:brush xml:id="br0">
      <inkml:brushProperty name="width" value="0.025" units="cm"/>
      <inkml:brushProperty name="height" value="0.025" units="cm"/>
    </inkml:brush>
  </inkml:definitions>
  <inkml:trace contextRef="#ctx0" brushRef="#br0">49 1 18898,'0'0'13869,"1"53"-13869,-9-21 0,0 5 0,-3 3 0,1 4 0,7 2-737,-3 3-4452,3-4-4484</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09:28.933"/>
    </inkml:context>
    <inkml:brush xml:id="br0">
      <inkml:brushProperty name="width" value="0.025" units="cm"/>
      <inkml:brushProperty name="height" value="0.025" units="cm"/>
    </inkml:brush>
  </inkml:definitions>
  <inkml:trace contextRef="#ctx0" brushRef="#br0">0 0 24823,'0'0'7944</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2:40.622"/>
    </inkml:context>
    <inkml:brush xml:id="br0">
      <inkml:brushProperty name="width" value="0.025" units="cm"/>
      <inkml:brushProperty name="height" value="0.025" units="cm"/>
    </inkml:brush>
  </inkml:definitions>
  <inkml:trace contextRef="#ctx0" brushRef="#br0">9894 652 4068,'-482'-207'3711,"338"137"-2497,-250-85 0,217 108-505,-1 9-1,-185-16 1,-369-3-509,659 53-150,-910-15 39,1 45-48,930-24-38,-745 12 2,-63 2-14,2 51 24,561-25 133,3 12 0,2 13 0,-375 138 0,558-162-151,2 5 0,3 4-1,-187 125 1,224-127-9,1 2 0,3 4 1,2 2-1,3 3 0,2 2 0,-56 84 0,88-110 4,2 1 0,1 1 0,2 1-1,1 1 1,3 0 0,1 1 0,2 0 0,-9 64 0,16-72-5,3-1 0,0 1 0,2 0 0,2 0 0,1-1 0,2 1 0,1-1 0,1 0 0,2 0 0,1-1 0,23 49 0,-7-34-3,2 0 1,3-2-1,1-1 1,2-2 0,2-1-1,1-1 1,2-3-1,76 57 1,-10-20-21,4-5 1,181 86-1,-124-82 30,4-6-1,2-9 1,294 61 0,556 22-28,356-69 95,3-62 87,1447-182-42,-1701-11 145,-882 125-46,-2-11-1,354-150 1,-240 38-151,-310 152 40,-1-2-1,-2-2 0,-1-1 1,-2-3-1,45-50 0,-69 66 83,-1-1-1,-1 0 1,-1-1 0,0-1 0,-2 0-1,-1 0 1,-1-1 0,-2-1-1,0 0 1,-1 0 0,-2 0-1,-1-1 1,0 1 0,-3-1 0,0 0-1,-1 0 1,-2 0 0,-1 0-1,0 0 1,-3 1 0,0 0-1,-10-27 1,-8-7-34,-2 2-1,-4 0 1,-1 2-1,-3 1 1,-2 2-1,-50-56 0,3 16-93,-4 4-1,-121-96 0,108 107-37,-3 6-1,-3 4 1,-3 4 0,-3 6 0,-2 4-1,-188-61 1,103 57-1284,-3 9 0,-1 9-1,-257-18 1,122 32-3167</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0:50.690"/>
    </inkml:context>
    <inkml:brush xml:id="br0">
      <inkml:brushProperty name="width" value="0.025" units="cm"/>
      <inkml:brushProperty name="height" value="0.025" units="cm"/>
    </inkml:brush>
  </inkml:definitions>
  <inkml:trace contextRef="#ctx0" brushRef="#br0">12 92 5573,'0'0'16789,"-4"2"-15833,-3 5-112,10-3-203,26-3 142,42-13-424,36-27-2376,-40 4-3195,-37 16 45</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0:52.232"/>
    </inkml:context>
    <inkml:brush xml:id="br0">
      <inkml:brushProperty name="width" value="0.025" units="cm"/>
      <inkml:brushProperty name="height" value="0.025" units="cm"/>
    </inkml:brush>
  </inkml:definitions>
  <inkml:trace contextRef="#ctx0" brushRef="#br0">0 87 8072,'0'0'10223,"10"-1"-9214,59-7 682,241-29 649,-104 4-9217,-168 25 2142</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24.365"/>
    </inkml:context>
    <inkml:brush xml:id="br0">
      <inkml:brushProperty name="width" value="0.025" units="cm"/>
      <inkml:brushProperty name="height" value="0.025" units="cm"/>
    </inkml:brush>
  </inkml:definitions>
  <inkml:trace contextRef="#ctx0" brushRef="#br0">32 70 5285,'0'0'10634,"0"0"-10538,0 0 0,0-1 0,0 1 0,0 0 1,1 0-1,-1 0 0,0 0 0,0-1 0,0 1 0,0 0 0,0 0 0,0 0 0,0 0 0,0-1 0,0 1 1,0 0-1,1 0 0,-1 0 0,0 0 0,0 0 0,0-1 0,0 1 0,0 0 0,0 0 0,1 0 0,-1 0 1,0 0-1,0 0 0,0 0 0,0 0 0,1 0 0,-1 0 0,0 0 0,0 0 0,0 0 0,1 0 0,-1 0 1,0 0-1,0 0 0,0 0 0,0 0 0,1 0 0,-1 0 0,-4 36 1675,3-29-1614,-1-1-1,2 1 1,-1-1 0,1 1 0,0-1-1,0 1 1,1-1 0,1 9 0,-2-14-147,0-1 0,0 0 0,0 1 0,1-1 1,-1 0-1,0 0 0,0 1 0,0-1 0,1 0 0,-1 1 1,0-1-1,0 0 0,1 0 0,-1 0 0,0 1 1,0-1-1,1 0 0,-1 0 0,0 0 0,1 0 0,-1 1 1,0-1-1,1 0 0,-1 0 0,0 0 0,1 0 0,-1 0 1,0 0-1,1 0 0,-1 0 0,0 0 0,1 0 0,-1 0 1,0 0-1,1 0 0,-1 0 0,0-1 0,1 1 1,-1 0-1,0 0 0,1 0 0,-1 0 0,0-1 0,0 1 1,1 0-1,-1 0 0,0 0 0,0-1 0,1 1 0,-1 0 1,0-1-1,0 1 0,0 0 0,1 0 0,-1-1 0,0 1 1,0 0-1,0-1 0,0 1 0,0 0 0,0-1 0,0 1 1,0-1-1,11-21 460,-10 19-345,0-1 1,-1 1-1,1-1 1,-1 1-1,0-1 0,0 0 1,-1 1-1,1-1 1,-2-5-1,1 8-81,1 0-1,-1 0 1,1 0-1,-1 0 1,0 0-1,1 0 1,-1 0-1,0 1 1,0-1-1,0 0 1,0 0-1,1 1 1,-1-1-1,0 0 1,0 1-1,0-1 1,-1 1-1,1 0 1,0-1-1,0 1 1,0 0-1,0-1 1,0 1-1,0 0 1,0 0-1,-1 0 1,1 0-1,0 0 1,0 0-1,0 1 1,0-1-1,0 0 1,-2 1-1,2-1-34,0 1 0,0-1-1,1 0 1,-1 1 0,0-1 0,0 1-1,1-1 1,-1 1 0,0-1 0,0 1-1,1 0 1,-1-1 0,1 1 0,-1 0-1,1 0 1,-1-1 0,1 1 0,-1 0-1,1 0 1,0 0 0,-1-1 0,1 1 0,0 0-1,0 0 1,-1 1 0,1-1-4,0-1 1,0 1-1,0-1 0,0 1 1,1-1-1,-1 1 0,0-1 1,0 0-1,0 1 1,0-1-1,0 1 0,1-1 1,-1 0-1,0 1 0,0-1 1,1 1-1,-1-1 0,0 0 1,0 1-1,1-1 1,-1 0-1,0 0 0,1 1 1,-1-1-1,1 0 0,-1 0 1,0 1-1,1-1 1,-1 0-1,1 0 0,-1 0 1,1 0-1,-1 0 0,0 0 1,1 0-1,-1 0 1,1 0-1,-1 0 0,1 0 1,-1 0-1,1 0 0,-1 0 1,0 0-1,1 0 1,-1 0-1,1 0 0,-1-1 1,0 1-1,1 0 0,-1 0 1,1 0-1,-1-1 0,0 1 1,1 0-1,-1-1 1,5-1 22,-1-1 1,0 1 0,0-1 0,0 0-1,-1 0 1,1 0 0,-1 0 0,1-1-1,-1 1 1,0-1 0,-1 0 0,1 0 0,-1 0-1,1 0 1,-1-1 0,0 1 0,1-7-1,-5 11 18,0 0 0,-1 0-1,1 0 1,0 0-1,0 0 1,-1 0-1,1 1 1,0-1 0,0 1-1,-1 0 1,1-1-1,-3 3 1,-8 4-29,10-8 45,15-19 85,0 1-138,-5-1 150,-19 28 163,-19 27 19,28-31-323,0 0-1,0 0 1,0 0-1,1 0 1,0 0-1,0 1 0,0-1 1,0 0-1,1 1 1,-2 6-1,35-43-668,-18 18-478,-7 12-1674,-4 10-4454,-3 5 557</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37.346"/>
    </inkml:context>
    <inkml:brush xml:id="br0">
      <inkml:brushProperty name="width" value="0.025" units="cm"/>
      <inkml:brushProperty name="height" value="0.025" units="cm"/>
    </inkml:brush>
  </inkml:definitions>
  <inkml:trace contextRef="#ctx0" brushRef="#br0">0 2361 4805,'0'0'5519,"1"-14"-3800,4-18-1168,1 1-1,1 0 0,2 0 1,1 0-1,17-36 0,85-158 2534,-108 218-2999,238-419 2913,-45 118-2751,266-317-1,-227 363-6,-16 17 235,-205 222-3475,-16 23 2693,0-1 0,0 1 1,0-1-1,0 1 0,0 0 0,0 0 1,0-1-1,0 1 0,0 0 0,0 0 1,0 0-1,0 0 0,0 0 0,0 1 1,0-1-1,0 0 0,0 0 0,0 1 1,0-1-1,0 0 0,0 1 0,0-1 1,1 1-1,-1-1 0,-1 2 0,-40 17-9611</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31.735"/>
    </inkml:context>
    <inkml:brush xml:id="br0">
      <inkml:brushProperty name="width" value="0.025" units="cm"/>
      <inkml:brushProperty name="height" value="0.025" units="cm"/>
    </inkml:brush>
  </inkml:definitions>
  <inkml:trace contextRef="#ctx0" brushRef="#br0">1 35 4933,'0'0'18951,"7"0"-18113,103 3 442,152-16 1,-192 8-1242,-46 3 52,-35 1 8,-40 5-1,-5 3-46,-57 0-1,61-4-41,-71 11 0,101-8-70,22-6 57,0 1 1,0-1 0,0 0 0,0 0-1,0 0 1,0 0 0,0 0 0,0 1-1,0-1 1,0 0 0,0 0 0,0 0-1,0 0 1,0 0 0,0 1 0,0-1-1,0 0 1,0 0 0,0 0 0,0 0 0,0 1-1,0-1 1,0 0 0,0 0 0,0 0-1,0 0 1,0 0 0,0 1 0,0-1-1,0 0 1,1 0 0,-1 0 0,0 0-1,0 0 1,0 0 0,0 0 0,0 1-1,0-1 1,0 0 0,1 0 0,-1 0-1,0 0 1,0 0 0,0 0 0,0 0-1,0 0 1,1 0 0,-1 0 0,0 0-1,0 0 1,0 0 0,0 0 0,1 0 0,-1 0-1,39 5-64,73-9-27,-1-6-1,186-40 1,-285 46-54,-33 5 55,-40 7 56,22 1 2,-31 8 340,-1-3 0,-1-3 0,-81 1 1,153-12-391,-1 0 1,0 0 0,0 0 0,1 0-1,-1 0 1,0 0 0,0 0 0,0 0-1,1 0 1,-1 0 0,0-1 0,1 1 0,-1 0-1,0 0 1,1-1 0,-1 1 0,0-1-1,1 1 1,-1-1 0,0 1 0,0-1-1,-2-17-6512,3-2-3994</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21.985"/>
    </inkml:context>
    <inkml:brush xml:id="br0">
      <inkml:brushProperty name="width" value="0.025" units="cm"/>
      <inkml:brushProperty name="height" value="0.025" units="cm"/>
    </inkml:brush>
  </inkml:definitions>
  <inkml:trace contextRef="#ctx0" brushRef="#br0">70 22 5958,'-24'-1'10269,"32"-4"-4483,44-1-3632,415 18-1092,-933-6-747,654-17-302,-36 0-357,-53 7-63,-76 2 384,-69 3 53,-344 40 615,278-26-452,92-12-438,26-3-2235,34-9-4623,0-10-2730</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4:44.288"/>
    </inkml:context>
    <inkml:brush xml:id="br0">
      <inkml:brushProperty name="width" value="0.025" units="cm"/>
      <inkml:brushProperty name="height" value="0.025" units="cm"/>
    </inkml:brush>
  </inkml:definitions>
  <inkml:trace contextRef="#ctx0" brushRef="#br0">974 129 11915,'-12'-8'732,"-21"-11"-64,0 1 0,0 2 0,-2 1 0,0 2 1,-53-13-1,71 22-491,0 1 1,0 0 0,0 1 0,0 1-1,0 0 1,0 2 0,0 0 0,-1 1-1,1 0 1,1 1 0,-1 1 0,0 1-1,1 1 1,0 0 0,0 1 0,-21 12-1,8 0-156,1 1 0,0 2 0,2 1 0,0 1 0,2 1 0,0 1 0,2 1 0,1 1 0,1 1 0,2 1 0,1 1 0,-17 42 0,17-30 4,1 2 0,3 0 0,2 0-1,2 1 1,2 1 0,2-1 0,2 1 0,5 79 0,-2-114-36,1 0 1,0-1-1,1 1 1,0 0-1,1-1 1,1 1-1,0-1 1,0 0-1,1 0 1,0 0-1,1-1 1,0 0-1,1 0 1,0 0-1,1-1 1,-1 0-1,2 0 1,-1-1-1,1 0 1,1-1-1,-1 0 1,1-1-1,1 1 1,-1-2-1,1 0 1,0 0-1,0-1 1,21 6-1,-1-4 34,0-1-1,0-2 0,0-1 1,0-2-1,1 0 1,-1-2-1,0-2 0,0-1 1,0-1-1,-1-1 0,0-2 1,40-18-1,-38 14 231,0-2-1,-1-2 1,-1-1-1,-1-1 1,0-1 0,-2-2-1,0-1 1,-2-1 0,0-1-1,39-53 1,-49 55 129,-2 0 0,-1 0 0,-1-1 0,-1-1-1,-1 0 1,-1 0 0,-2-1 0,0 0 0,3-39 0,-7 42-449,-1 0 0,-1 1 0,-1-1 0,-1 1 0,0-1 1,-2 1-1,-1 0 0,-1 0 0,0 0 0,-2 1 0,-14-28 0,16 38-241,-1 0 0,0 0 1,-1 1-1,0 0 0,0 1 0,-1 0 0,-1 0 0,0 1 0,0 0 0,0 1 1,-18-10-1,13 10-569,-1 0 0,-1 0 0,0 2 1,0 0-1,0 1 0,0 1 0,-32-2 0,-30 3-7867</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4:49.857"/>
    </inkml:context>
    <inkml:brush xml:id="br0">
      <inkml:brushProperty name="width" value="0.025" units="cm"/>
      <inkml:brushProperty name="height" value="0.025" units="cm"/>
    </inkml:brush>
  </inkml:definitions>
  <inkml:trace contextRef="#ctx0" brushRef="#br0">745 265 7783,'1'-9'2221,"0"7"-2247,2-20 473,-1 0 0,0 0 0,-2 0 0,0 0 0,-5-23 0,5 40-309,-1 0 1,0 0-1,0 1 1,0-1 0,-1 1-1,0-1 1,0 1-1,0 0 1,0 0-1,-1 0 1,1 0-1,-1 0 1,0 0 0,-1 1-1,1-1 1,0 1-1,-1 0 1,0 0-1,0 0 1,0 1-1,0-1 1,0 1 0,0 0-1,-1 0 1,1 0-1,-1 1 1,1 0-1,-1-1 1,1 2-1,-1-1 1,-7 0 0,-1 2-70,-1 0 0,1 0 1,-1 2-1,1 0 1,0 0-1,0 1 1,0 1-1,0 0 1,1 1-1,0 0 0,0 1 1,-17 12-1,-7 7 273,1 2-1,-47 50 1,51-47-322,1 2 0,2 2 0,2 0 0,1 2 0,1 1 1,2 0-1,2 2 0,2 0 0,2 2 0,1 0 1,2 0-1,2 1 0,2 0 0,2 1 0,2 0 0,2 1 1,2 45-1,2-73-120,1 0 1,0 0-1,2 0 1,0 0-1,0-1 1,2 1 0,0-1-1,1-1 1,0 1-1,1-1 1,15 20-1,-14-23 121,1-1 0,0 0 0,1-1-1,0 0 1,0-1 0,1 0 0,1 0 0,-1-2-1,1 1 1,1-2 0,-1 0 0,1 0 0,21 5-1,2-3 244,1-1-1,0-2 0,0-1 0,0-3 0,0 0 0,63-9 0,-36-2 288,0-2 1,0-4-1,63-23 0,-62 15-39,0-3 1,-2-3-1,99-62 1,-138 76-472,-2-1 1,0 0 0,-1-2 0,0-1 0,-2 0 0,0-2-1,-2 0 1,0-1 0,-2-1 0,0 0 0,20-45 0,-31 58-50,-1 1 1,-1 0-1,1-1 1,-2 0-1,1 0 0,-2 0 1,1 0-1,-2 0 1,1 0-1,-1 0 1,-1 0-1,0 0 1,-1 0-1,0 0 1,0 0-1,-1 0 0,-1 0 1,0 1-1,0 0 1,-1 0-1,0 0 1,-1 0-1,0 1 1,-1 0-1,0 0 1,0 1-1,-1 0 0,-15-13 1,4 6-248,0 2 0,-1 1 0,-1 0 0,0 1 0,0 2 1,-1 0-1,0 1 0,-1 1 0,-44-7 0,18 7-2067,0 3 1,-1 2-1,-84 6 1,55 6-5676</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5:10.243"/>
    </inkml:context>
    <inkml:brush xml:id="br0">
      <inkml:brushProperty name="width" value="0.025" units="cm"/>
      <inkml:brushProperty name="height" value="0.025" units="cm"/>
    </inkml:brush>
  </inkml:definitions>
  <inkml:trace contextRef="#ctx0" brushRef="#br0">30 10 5157,'0'0'4858,"-3"1"-4447,-6 1-1708,-9 8 20831,24-9-17530,6 0-3326,131-13 3364,-49 2-763,-73 8-1265,0 2 1,0 0-1,0 2 1,-1 0-1,1 1 1,26 8-1,6-2-14,-43-8 0,-1 0 0,1 1 0,0 0 0,-1 0 0,0 1 0,11 5 0,73 35 0,-92-42-193,1 0-1,-1 0 1,0 0-1,0 0 1,-1 1 0,1-1-1,0 0 1,0 0 0,-1 0-1,1 1 1,0-1-1,-1 0 1,1 1 0,-1-1-1,0 1 1,1-1 0,-1 1-1,0-1 1,0 3-1,0-2-296,0 0 0,1 0 0,-1 0 0,0 0-1,-1 0 1,1 0 0,0 0 0,-1-1 0,1 1-1,-1 0 1,1 0 0,-1 0 0,0 0-1,0-1 1,0 1 0,0 0 0,0-1 0,0 1-1,0-1 1,-1 1 0,1-1 0,0 1 0,-1-1-1,0 0 1,-1 1 0,-7-1-12109</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5:13.642"/>
    </inkml:context>
    <inkml:brush xml:id="br0">
      <inkml:brushProperty name="width" value="0.025" units="cm"/>
      <inkml:brushProperty name="height" value="0.025" units="cm"/>
    </inkml:brush>
  </inkml:definitions>
  <inkml:trace contextRef="#ctx0" brushRef="#br0">0 1 6534,'0'1'715,"0"0"1,0 1-1,0-1 0,0 0 0,0 1 1,1-1-1,-1 0 0,0 1 0,1-1 1,-1 0-1,0 0 0,1 0 0,0 1 1,-1-1-1,1 0 0,0 0 0,-1 0 1,1 0-1,0 0 0,0 0 0,0 0 1,2 1-1,7 3 1881,5 0-3871,29 4 2787,0-1 0,0-3 0,82 0 0,-98-5-1427,-19-1 9,-1 0 0,1 1 0,0 0 1,-1 1-1,1 0 0,-1 0 0,1 1 0,-1 0 1,0 0-1,13 6 0,-12-4 64,0 0 0,0-1 0,0 0 1,17 2-1,23 8 343,166 59-501,-179-63 0,-1 0 0,-1 0 0,33 15 0,-9-4 0,-43-16 0,1 1 0,24 12 0,71 38 0,141 50 0,60 33 0,-225-95 0,175 106 0,-49-24 0,-146-90 0,43 21 0,162 112 0,-238-143 0,376 288 0,-382-291 0,293 260 0,-25-29 0,-49-46 0,-122-92 0,318 321 0,-366-350 0,18 17 0,131 186 0,138 268 0,-230-328 0,175 411 0,-258-517 0,63 234 0,-100-299 0,87 408 0,-86-367 0,124 689 0,-86-543-64,-53-240-1448,-3-9-5022,0-3 3706,-11-9-7150</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7.140"/>
    </inkml:context>
    <inkml:brush xml:id="br0">
      <inkml:brushProperty name="width" value="0.025" units="cm"/>
      <inkml:brushProperty name="height" value="0.025" units="cm"/>
    </inkml:brush>
  </inkml:definitions>
  <inkml:trace contextRef="#ctx0" brushRef="#br0">85 0 13869,'0'0'7335,"-7"53"-5958,1-24 97,0 3-385,2 6-385,-4 0-319,4 0-193,-4-1-128,1-5-64,2-4-769,-2-7-1473,-2-6-2114,-4-5-2979</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7.468"/>
    </inkml:context>
    <inkml:brush xml:id="br0">
      <inkml:brushProperty name="width" value="0.025" units="cm"/>
      <inkml:brushProperty name="height" value="0.025" units="cm"/>
    </inkml:brush>
  </inkml:definitions>
  <inkml:trace contextRef="#ctx0" brushRef="#br0">1 114 17713,'9'-6'1420,"14"-8"-631,0 1 1,1 1-1,0 2 1,1 0-1,0 1 1,47-9-1,-24 10-581,0 1 0,1 3 0,49 2 0,-95 2-217,-1 0 0,0 0 0,1 0 1,-1 0-1,0 1 0,1-1 0,-1 1 0,0-1 1,1 1-1,-1 0 0,0 0 0,0 0 0,3 2 0,-4-2 22,-1-1 0,1 1 0,0 0 0,-1-1-1,1 1 1,-1 0 0,0-1 0,1 1-1,-1 0 1,1 0 0,-1 0 0,0-1-1,0 1 1,0 0 0,1 0 0,-1 0-1,0 0 1,0 0 0,0-1 0,0 1-1,0 0 1,0 0 0,-1 0 0,1 1-1,-2 2 118,1-1 0,-1 1 0,0-1 0,0 1-1,0-1 1,-1 0 0,1 0 0,-1 0-1,0 0 1,0 0 0,0-1 0,0 1 0,-5 3-1,-15 7 94,-1 0-1,0-1 0,-1-1 0,0-1 1,0-2-1,-1 0 0,0-2 1,0-1-1,-1-1 0,-33 1 0,92-19-9350,-8 6 2722</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7.874"/>
    </inkml:context>
    <inkml:brush xml:id="br0">
      <inkml:brushProperty name="width" value="0.025" units="cm"/>
      <inkml:brushProperty name="height" value="0.025" units="cm"/>
    </inkml:brush>
  </inkml:definitions>
  <inkml:trace contextRef="#ctx0" brushRef="#br0">74 1 19346,'0'0'5477,"-5"8"-3314,-8 16-1033,0 2 0,-13 37 1,22-52-892,1 0 0,0 1 0,1-1 0,0 1 0,0 0 0,2-1 0,-1 1 0,1 0 0,3 18 0,-3-29-239,0-1 0,0 1 0,0-1 0,0 1 0,1-1 0,-1 1 0,0 0 0,0-1 0,0 1 0,1-1 0,-1 1 0,0-1 0,1 1 0,-1-1 0,1 1 0,-1-1 0,0 0 0,1 1 0,-1-1 0,1 0 0,-1 1 0,1-1 0,-1 0 0,1 1 0,-1-1 0,1 0 0,-1 0 0,1 0 0,0 1 0,-1-1 0,1 0 0,-1 0 0,1 0 0,0 0 0,-1 0 0,1 0 0,-1 0 0,1 0 0,-1 0 0,1-1 0,0 1 0,-1 0 0,1 0 0,-1 0 0,1-1 0,0 0 0,1 0 0,0 0 0,0 0 0,0 0 0,0 0 0,0-1 0,0 1 0,-1-1 0,1 0 0,0 1 0,2-4 0,1-7 0,0 0 0,-1 0 0,0-1 0,0 1 0,-2-1 0,1 0 0,-2 0 0,1 1 0,-2-1 0,0 0 0,-1 0 0,0 0 0,-3-15 0,4 27 0,0-1 0,0 1 0,-1 0 0,1-1 0,0 1 0,-1 0 0,1-1 0,-1 1 0,1 0 0,-1 0 0,0 0 0,1-1 0,-1 1 0,0 0 0,0 0 0,0 0 0,0 0 0,0 0 0,0 0 0,0 0 0,0 1 0,0-1 0,-1 0 0,1 1 0,0-1 0,-2 0 0,2 2-6,0 0 0,1 1 1,-1-1-1,1 1 0,0-1 0,0 0 0,-1 1 0,1-1 1,0 1-1,0-1 0,0 1 0,0-1 0,1 0 0,-1 1 1,0-1-1,1 1 0,-1-1 0,1 0 0,-1 1 1,1-1-1,1 3 0,1-2-267,1 1 0,0-1 1,-1 0-1,1 0 0,0 0 0,0 0 0,0-1 1,1 0-1,-1 0 0,0 0 0,0 0 0,1-1 1,8 1-1,65-4-4860,-62 2 3803,75-12-8562,-51 2 1239</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8.216"/>
    </inkml:context>
    <inkml:brush xml:id="br0">
      <inkml:brushProperty name="width" value="0.025" units="cm"/>
      <inkml:brushProperty name="height" value="0.025" units="cm"/>
    </inkml:brush>
  </inkml:definitions>
  <inkml:trace contextRef="#ctx0" brushRef="#br0">172 16 10570,'0'0'11462,"-10"-2"-9140,5 2-2099,-1-1 0,0 1 0,0 0 0,1 0 0,-1 1 0,0 0 0,1 0 0,-1 0 0,0 1 0,1-1 0,0 1 0,-1 1 0,1-1 0,0 1 0,0 0 1,0 0-1,0 0 0,1 1 0,0 0 0,-1 0 0,1 0 0,-5 7 0,5-6-63,-1 0 0,2 1 1,-1 0-1,1-1 0,0 1 0,0 0 0,0 0 1,1 1-1,0-1 0,-2 12 0,4-16-142,-1 1 1,1-1-1,0 0 0,0 0 0,0 0 1,0 0-1,0 1 0,0-1 0,1 0 0,-1 0 1,1 0-1,-1 0 0,1 0 0,0 0 1,0 0-1,0 0 0,0 0 0,0 0 0,1 0 1,-1-1-1,0 1 0,1 0 0,-1-1 1,1 1-1,0-1 0,-1 0 0,1 1 0,0-1 1,0 0-1,0 0 0,0 0 0,0 0 0,0-1 1,0 1-1,3 0 0,9 2 25,0-1-1,1-1 1,-1 0 0,0-1-1,0 0 1,0-1 0,0-1-1,16-4 1,-23 5-30,-1 0 0,0-1 1,0 0-1,0 0 0,0 0 0,0-1 1,0 0-1,0 0 0,-1-1 0,0 0 1,0 0-1,0 0 0,0 0 0,0-1 1,-1 1-1,0-1 0,0 0 0,0-1 1,-1 1-1,4-7 0,-6 9 23,1 0 0,-1 0 0,0 0 0,0 0 0,-1 0 0,1 0 0,-1-1 0,1 1 0,-1 0 0,0 0 0,0 0 0,0-1 0,-1 1 0,1 0 0,-1 0 0,0 0 0,0 0 0,0 0 0,0 0 0,0 0 0,-1 0 0,1 0 0,-1 1 0,0-1 0,0 0 0,0 1 0,0 0 0,0-1 0,0 1 0,-1 0 0,1 0 0,-1 0 0,-4-2 0,1 1-324,0 0 0,0 0 0,-1 1 0,1-1-1,-1 2 1,-10-3 0,9 3-2044,-1 0-1,0 1 1,1 0 0,-16 1 0,16 2-10379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37.706"/>
    </inkml:context>
    <inkml:brush xml:id="br0">
      <inkml:brushProperty name="width" value="0.025" units="cm"/>
      <inkml:brushProperty name="height" value="0.025" units="cm"/>
    </inkml:brush>
  </inkml:definitions>
  <inkml:trace contextRef="#ctx0" brushRef="#br0">61 0 13677,'-5'12'582,"-5"14"-38,1 0 1,1 0-1,-8 52 1,5 56 2813,10 201 0,1-323-3237,1 1 1,1-1-1,0 0 1,0 1-1,1-1 1,1 0 0,0-1-1,11 22 1,-14-30-80,1 0 0,0-1 0,1 1 0,-1 0 0,0-1 0,1 0 0,-1 1 0,1-1 0,0 0 0,-1 0 0,1 0 0,0-1 0,0 1 0,0-1 0,4 2 0,-2-3 19,-1 1-1,1 0 1,-1-1 0,1 0 0,-1 0 0,0-1 0,1 1 0,-1-1 0,1 0 0,-1 0 0,0 0 0,0-1 0,1 1 0,5-4-1,17-11 395,0-1 0,-1-1 0,0-1 0,37-38 0,-5 5-12,201-155 413,24-20-5433,-200 151-2763</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9.276"/>
    </inkml:context>
    <inkml:brush xml:id="br0">
      <inkml:brushProperty name="width" value="0.025" units="cm"/>
      <inkml:brushProperty name="height" value="0.025" units="cm"/>
    </inkml:brush>
  </inkml:definitions>
  <inkml:trace contextRef="#ctx0" brushRef="#br0">216 122 12011,'0'0'8440,"-2"-9"-6304,-11-25-241,12 32-1732,0 1 0,0 0 0,-1-1-1,1 1 1,0 0 0,-1 0 0,1 0 0,-1 0 0,1 0 0,-1 0 0,1 1 0,-1-1 0,0 0 0,1 1 0,-1 0-1,0-1 1,0 1 0,1 0 0,-1 0 0,0-1 0,-2 2 0,-35 4 806,32-2-925,0 1 0,0 0 0,0 1 0,0 0 0,1 0-1,0 0 1,0 1 0,0 0 0,1 0 0,0 1-1,0-1 1,0 1 0,-4 10 0,3-6 16,0 0 0,2 0 0,-1 0 0,1 0 0,1 1 0,0-1 0,1 1 0,-2 19 0,4-30-50,-1 1 1,1 0-1,1 0 1,-1 0 0,0 0-1,0 0 1,1-1 0,-1 1-1,1 0 1,-1 0-1,1-1 1,0 1 0,0 0-1,0-1 1,0 1-1,0-1 1,0 1 0,0-1-1,0 1 1,1-1 0,-1 0-1,0 0 1,1 1-1,-1-1 1,1 0 0,0 0-1,-1-1 1,1 1 0,0 0-1,-1-1 1,1 1-1,0 0 1,0-1 0,0 0-1,-1 0 1,1 1 0,0-1-1,0 0 1,0 0-1,0-1 1,0 1 0,-1 0-1,4-1 1,3 0 14,0-1 0,0 0 0,0 0 1,0-1-1,-1 0 0,1 0 0,0-1 0,12-8 1,-6 1 94,-1 0 0,0-1 0,0-1 1,-2 0-1,0 0 0,0-1 1,12-22-1,-17 26-49,-1 1 0,0-2 0,-1 1 0,0 0-1,-1-1 1,0 0 0,0 0 0,-1 0 0,-1 0 0,0 0 0,0 0 0,-2-20 0,1 31-71,0 0 0,0-1 0,0 1 0,0 0 0,0 0 0,0-1 0,0 1 0,0 0 0,0 0 0,0-1 0,0 1 0,0 0 0,-1 0 0,1-1 0,0 1 0,0 0 0,0 0 0,0 0 0,0-1 0,-1 1 0,1 0 0,0 0 0,0 0 0,0-1 0,0 1 0,-1 0 0,1 0 0,0 0 0,0 0 0,-1 0 0,1 0 0,0-1 0,0 1 0,-1 0 0,1 0 0,0 0 0,0 0 0,-1 0 0,1 0 0,-11 7 0,-5 13 0,13-1-6275,4-19 5835,-1 1 0,1-1 1,-1 1-1,1-1 1,-1 1-1,1-1 0,0 0 1,-1 1-1,1-1 0,-1 0 1,1 0-1,0 1 0,-1-1 1,1 0-1,0 0 1,-1 0-1,1 0 0,0 0 1,-1 0-1,1 0 0,0 0 1,-1 0-1,2 0 0</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39.868"/>
    </inkml:context>
    <inkml:brush xml:id="br0">
      <inkml:brushProperty name="width" value="0.025" units="cm"/>
      <inkml:brushProperty name="height" value="0.025" units="cm"/>
    </inkml:brush>
  </inkml:definitions>
  <inkml:trace contextRef="#ctx0" brushRef="#br0">124 7 8264,'0'0'10794,"-14"-5"-7032,10 4 879,3 9-4412,0 0 1,-1 0-1,-1-1 1,1 1-1,-7 12 1,-3 12 320,-8 34 126,4 1-1,2 0 1,3 2 0,-3 100 0,18-152-1565,5-17-1433,12-26-4557,-10 2-1929</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0.974"/>
    </inkml:context>
    <inkml:brush xml:id="br0">
      <inkml:brushProperty name="width" value="0.025" units="cm"/>
      <inkml:brushProperty name="height" value="0.025" units="cm"/>
    </inkml:brush>
  </inkml:definitions>
  <inkml:trace contextRef="#ctx0" brushRef="#br0">39 1 12011,'-5'21'8640,"-2"4"-4579,0-6-3808,2 0 0,0 0 0,2 1 0,-3 28 0,6-46-197,0-1 0,0 1 0,0-1 1,0 1-1,0-1 0,0 1 0,0-1 1,1 1-1,-1-1 0,0 1 0,1-1 1,-1 1-1,1-1 0,0 0 1,-1 1-1,1-1 0,0 0 0,0 0 1,0 1-1,0-1 0,0 0 0,0 0 1,2 1-1,-1-1 7,0-1-1,-1 0 1,1 1 0,0-1 0,0 0-1,0 0 1,0 0 0,-1 0 0,1-1-1,0 1 1,0 0 0,0-1 0,0 0-1,-1 1 1,1-1 0,0 0-1,-1 0 1,1 0 0,2-1 0,10-9 120,-2 1-1,1-2 1,-1 1 0,-1-2 0,0 1 0,0-2 0,-2 1-1,0-1 1,0-1 0,-1 0 0,8-21 0,-27 68 121,1 1 0,1 0 1,2 1-1,-4 53 0,11-87-298,0 1-1,0 0 1,0-1-1,0 1 1,1 0-1,-1-1 1,0 1-1,0 0 1,1-1-1,-1 1 1,0-1-1,1 1 1,-1-1-1,0 1 1,1 0-1,-1-1 1,1 0-1,-1 1 1,1-1-1,-1 1 0,1-1 1,0 1-1,-1-1 1,1 0-1,-1 0 1,1 1-1,0-1 1,0 0-1,29 3-85,25-13-3618,-33-1-1326,0 0-2070</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1.613"/>
    </inkml:context>
    <inkml:brush xml:id="br0">
      <inkml:brushProperty name="width" value="0.025" units="cm"/>
      <inkml:brushProperty name="height" value="0.025" units="cm"/>
    </inkml:brush>
  </inkml:definitions>
  <inkml:trace contextRef="#ctx0" brushRef="#br0">163 75 8008,'0'0'10153,"5"-10"-7163,4-3-1946,15-30 3005,-23 42-3979,-1 1 0,0 0 0,0 0 0,0-1 0,0 1 0,0 0 0,0 0 0,0-1 0,0 1 1,0 0-1,0 0 0,0-1 0,0 1 0,-1 0 0,1 0 0,0-1 0,0 1 0,0 0 1,0 0-1,0-1 0,0 1 0,-1 0 0,1 0 0,0 0 0,0 0 0,0-1 0,0 1 0,-1 0 1,1 0-1,0 0 0,0 0 0,0 0 0,-1-1 0,1 1 0,0 0 0,0 0 0,-1 0 1,1 0-1,0 0 0,0 0 0,-1 0 0,1 0 0,0 0 0,0 0 0,-1 0 0,1 0 0,0 0 1,0 0-1,-1 0 0,1 0 0,0 0 0,0 0 0,-1 1 0,1-1 0,0 0 0,0 0 1,0 0-1,-1 0 0,1 0 0,0 1 0,0-1 0,0 0 0,-1 0 0,1 0 0,0 0 0,0 1 1,0-1-1,-20 10-246,2 3 224,0 1 0,1 0 0,0 1 0,1 1 0,1 1 0,0 0 0,1 1 0,-18 31 0,31-47-34,0-1 1,0 1 0,0 0-1,0 0 1,0 0-1,1 0 1,-1 0-1,1 0 1,-1 0-1,1 0 1,0 0-1,-1 0 1,1 1 0,0-1-1,1 0 1,-1 0-1,0 0 1,0 0-1,2 3 1,-1-4-7,0 0 1,0 1-1,0-1 0,0 0 1,0 0-1,0 1 1,1-1-1,-1 0 0,0 0 1,1 0-1,-1 0 1,1-1-1,-1 1 0,1 0 1,-1-1-1,1 1 0,0-1 1,2 1-1,9 1-214,0-1 1,0-1-1,0 0 0,24-3 0,-36 2 171,15-1-1256,0-1-1,30-9 1,5-8-5191,-17 6-1451</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2.294"/>
    </inkml:context>
    <inkml:brush xml:id="br0">
      <inkml:brushProperty name="width" value="0.025" units="cm"/>
      <inkml:brushProperty name="height" value="0.025" units="cm"/>
    </inkml:brush>
  </inkml:definitions>
  <inkml:trace contextRef="#ctx0" brushRef="#br0">51 0 14670,'0'0'8931,"0"11"-8354,-3 48 935,-19 98 0,-4 37 2121,35-253-2801,-4 34-282,2-46 0,-7 59-584,0 19-52,1 9 11,0-1-1,1 1 1,5 17-1,-6-30 77,1 0 0,-1 0 1,1 0-1,-1-1 0,1 1 0,0-1 0,0 1 0,0-1 0,0 0 0,0 0 0,1 0 0,-1 0 1,1 0-1,-1 0 0,1-1 0,0 1 0,0-1 0,0 0 0,-1 1 0,1-1 0,0-1 0,1 1 1,-1 0-1,0-1 0,0 0 0,0 1 0,0-1 0,0-1 0,0 1 0,0 0 0,0-1 0,0 1 1,0-1-1,0 0 0,0 0 0,4-2 0,4-2 17,-1 1 0,0-2 0,0 0 0,0 0 0,-1 0 0,0-1 0,0-1 0,12-13 0,-11 10 26,-1-1 0,0-1-1,0 0 1,9-19 0,-20 85-129,-9-4 129,6-33-34,2 0 0,0-1 1,-2 28-1,9-42-529,5-9-862,5-12-2922,-4-7-1703,-2-4-2637</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2.620"/>
    </inkml:context>
    <inkml:brush xml:id="br0">
      <inkml:brushProperty name="width" value="0.025" units="cm"/>
      <inkml:brushProperty name="height" value="0.025" units="cm"/>
    </inkml:brush>
  </inkml:definitions>
  <inkml:trace contextRef="#ctx0" brushRef="#br0">9 0 11050,'0'0'7720,"-9"54"-7592,12-41-256,8-2-3171,2-1-6022</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2.964"/>
    </inkml:context>
    <inkml:brush xml:id="br0">
      <inkml:brushProperty name="width" value="0.025" units="cm"/>
      <inkml:brushProperty name="height" value="0.025" units="cm"/>
    </inkml:brush>
  </inkml:definitions>
  <inkml:trace contextRef="#ctx0" brushRef="#br0">19 51 12684,'0'0'9764,"-3"8"-7004,-1 1-1989,2-6-530,0 0 1,1 0-1,0 0 1,-1 0-1,1 0 1,0 0-1,1 1 1,-1-1-1,1 0 1,-1 7-1,23-25 127,-15 9-332,7-9-43,1 1 0,32-23 0,-43 35-3,0-1-1,0 1 0,0-1 1,0 1-1,1 0 1,-1 1-1,1-1 0,-1 1 1,1 0-1,0 0 0,-1 0 1,1 1-1,0-1 1,-1 1-1,1 0 0,0 1 1,0-1-1,7 3 1,-10-2 66,0 0 0,0 1 1,0-1-1,0 1 0,0 0 0,0-1 1,-1 1-1,1 0 0,-1 0 1,1 0-1,-1 0 0,0 0 1,0 0-1,0 1 0,0-1 1,0 0-1,0 0 0,0 4 1,-1-4 44,0 0 0,1 0 0,-1-1 0,1 1 0,-1 0 0,1 0 1,0-1-1,-1 1 0,1 0 0,0-1 0,0 1 0,0 0 1,1-1-1,-1 0 0,0 1 0,0-1 0,1 0 0,-1 1 1,1-1-1,-1 0 0,1 0 0,0 0 0,-1-1 0,1 1 0,0 0 1,-1 0-1,4 0 0,4-2-121,-1 0-1,0 0 1,0-1 0,0 0 0,0 0-1,0-1 1,10-5 0,13-7-5696,-19 9 693,6-3-8147</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3.690"/>
    </inkml:context>
    <inkml:brush xml:id="br0">
      <inkml:brushProperty name="width" value="0.025" units="cm"/>
      <inkml:brushProperty name="height" value="0.025" units="cm"/>
    </inkml:brush>
  </inkml:definitions>
  <inkml:trace contextRef="#ctx0" brushRef="#br0">1 0 19218,'0'0'7260,"0"11"-6865,23 454 4992,-19-451-5231,-1-28 9,1-30 21,-3 1-186,0 16 0,-5-53 0,4 81 0,0 1 0,0-1 0,0 1 0,1 0 0,-1-1 0,1 1 0,-1 0 0,1-1 0,0 1 0,-1-1 0,1 1 0,0-1 0,0 1 0,0-1 0,0 0 0,0 1 0,1-1 0,-1 0 0,0 0 0,0 0 0,1 0 0,-1 0 0,1 0 0,-1 0 0,1-1 0,-1 1 0,1 0 0,0-1 0,-1 1 0,3-1 0,2 1 0,-1 0 0,1 0 0,-1-1 0,0 0 0,1 0 0,-1-1 0,1 0 0,-1 0 0,1 0 0,-1 0 0,0-1 0,0 0 0,0 0 0,0 0 0,0-1 0,0 0 0,-1 0 0,1 0 0,-1 0 0,6-6 0,1-2 0,0-2 0,0 0 0,-1 0 0,-1-1 0,11-21 0,-17 110 0,-3-74 0,0 0 0,0 0 0,0 0 0,0 0 0,0 0 0,0 1 0,1-1 0,-1 0 0,0 0 0,1 0 0,-1 0 0,1 0 0,-1 0 0,1 0 0,-1 0 0,1 0 0,-1 0 0,1-1 0,0 1 0,0 0 0,-1 0 0,1 0 0,0-1 0,0 1 0,0-1 0,0 1 0,0 0 0,0-1 0,0 1 0,0-1 0,0 0 0,0 1 0,0-1 0,0 0 0,0 0 0,0 0 0,1 0 0,-1 0 0,0 0 0,0 0 0,0 0 0,0 0 0,0 0 0,0-1 0,0 1 0,0 0 0,2-1 0,3-1 0,0 0 0,-1 0 0,1 0 0,0-1 0,-1 0 0,0 0 0,8-6 0,30-34 0,-41 47-1139,0 0 0,0 0 0,1-1 0,0 1 0,0 0 0,0-1-1,5 5 1,3-5-4978,4-3-3316</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4.034"/>
    </inkml:context>
    <inkml:brush xml:id="br0">
      <inkml:brushProperty name="width" value="0.025" units="cm"/>
      <inkml:brushProperty name="height" value="0.025" units="cm"/>
    </inkml:brush>
  </inkml:definitions>
  <inkml:trace contextRef="#ctx0" brushRef="#br0">110 1 10890,'0'0'16389,"-10"4"-15385,-1 2-554,0 1 0,1 0 1,0 0-1,-15 14 0,22-19-382,1 0 0,-1 1 0,1-1 0,-1 0 0,1 1 1,0 0-1,0-1 0,0 1 0,0 0 0,1 0 0,-1 0 0,1 0 0,0 1 0,0-1 0,0 0 0,0 0 0,0 1 0,1-1 0,-1 1 0,1-1 1,0 0-1,0 1 0,0-1 0,1 1 0,-1-1 0,2 5 0,-1-7-78,1 0 0,-1 1 0,0-1 0,1 0 0,-1 0 0,0 1 0,1-1 0,0 0 0,-1 0 0,1-1 0,0 1 0,-1 0 1,1-1-1,0 1 0,0-1 0,-1 1 0,1-1 0,0 0 0,0 0 0,0 1 0,2-2 0,43-1-1474,-40 0 712,1 0 0,0 0 0,-1 0 0,1-1 0,-1 0 0,8-5 0,21-15-7170,-8 2-4448</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4.575"/>
    </inkml:context>
    <inkml:brush xml:id="br0">
      <inkml:brushProperty name="width" value="0.025" units="cm"/>
      <inkml:brushProperty name="height" value="0.025" units="cm"/>
    </inkml:brush>
  </inkml:definitions>
  <inkml:trace contextRef="#ctx0" brushRef="#br0">40 1 18866,'0'0'1986,"-3"9"5,-8 36-835,1 0-1,3 0 1,2 0 0,2 1 0,3 72 0,6-89-1195,-5-28 65,-1-1 1,0 1-1,0-1 1,1 1-1,-1-1 1,0 1-1,1-1 1,-1 1-1,1-1 1,-1 1-1,0-1 1,1 1-1,-1-1 1,1 0-1,-1 1 1,1-1-1,0 0 1,-1 1-1,1-1 1,-1 0-1,1 0 1,-1 0-1,2 1 1,0-2 17,-1 0 0,0 0 0,1 1 0,-1-1 0,0 0 0,1 0 0,-1 0 1,0 0-1,0-1 0,0 1 0,0 0 0,0 0 0,0-1 0,0 1 0,-1 0 1,1-1-1,0 1 0,-1-1 0,1 1 0,-1-1 0,0 1 0,1-1 0,-1 1 0,0-1 1,0 0-1,0-1 0,3-14 44,-1 0 0,-1-1 0,-1 1 0,0 0 0,-3-19 0,-2 25-123,-1 14-43,0 19-28,5-19 109,1-1 0,0 0-1,1 0 1,-1 0-1,0 0 1,1 1 0,-1-1-1,1 0 1,0 0-1,-1 0 1,1 0-1,0 0 1,0 0 0,0 0-1,1-1 1,-1 1-1,0 0 1,1 0 0,-1-1-1,1 1 1,-1-1-1,4 2 1,-2-1 4,0-1 0,1 1 0,-1-1 0,1 0 0,-1 0 0,1 0 0,-1-1 0,1 1 0,0-1 0,-1 0 0,1 0 0,5 0 0,0-1-4,-1-1 1,1 0-1,-1 0 1,1 0-1,-1-1 1,0 0-1,0-1 1,0 0-1,-1 0 1,1 0-1,8-8 1,5-12 58,11-9 132,-32 78-13,-7 58 81,7-103-261,0 1 0,0-1 0,0 1 0,0-1 0,0 1 0,0-1 0,0 0 0,0 1 0,0-1 0,0 1 0,1-1 0,-1 1 0,0-1 0,0 0 0,0 1 0,1-1 0,-1 1 0,0-1 0,1 0 0,-1 1 0,0-1 0,1 0 0,-1 0 0,0 1 0,1-1 0,-1 0 0,1 0 0,-1 1 0,0-1 0,1 0 0,-1 0 0,1 0-1,-1 0 1,1 0 0,-1 0 0,1 0 0,-1 0 0,0 0 0,1 0 0,-1 0 0,1 0 0,-1 0 0,1 0 0,-1 0 0,1 0 0,-1 0 0,0 0 0,1-1 0,-1 1 0,1 0 0,-1 0 0,0-1 0,1 1 0,-1 0 0,0 0 0,1-1 0,-1 1 0,0 0 0,1-1 0,-1 0 0,24-21-301,-12-20-3549,-9-2-4148,-3 6-512</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39.210"/>
    </inkml:context>
    <inkml:brush xml:id="br0">
      <inkml:brushProperty name="width" value="0.025" units="cm"/>
      <inkml:brushProperty name="height" value="0.025" units="cm"/>
    </inkml:brush>
  </inkml:definitions>
  <inkml:trace contextRef="#ctx0" brushRef="#br0">1 48 16656,'0'0'5973,"3"9"-4996,8 38-112,-1 0-1,-2 1 1,2 60 0,10 64 2344,-17-168-2527,1-16 143,1-23 161,-4-2-986,2-79 0,-3 103 0,-1 1 0,-1 0 0,0 0 0,0 0 0,-1 0 0,-9-22 0,11 36 0,1-1 0,-1 0 0,0 1 0,0-1 0,1 1 0,-1 0 0,1-1 0,0 1 0,-1-1 0,1 1 0,0 0 0,0-1 0,0 1 0,0 0 0,0-1 0,0 1 0,0 0 0,1-1 0,-1 1 0,1-1 0,-1 1 0,1-1 0,-1 1 0,1-1 0,0 1 0,0-1 0,0 1 0,0-1 0,0 0 0,0 0 0,0 1 0,0-1 0,2 1 0,3 1 0,1-1 0,0 0 0,0 0 0,-1-1 0,1 0 0,0 0 0,0 0 0,0-1 0,0 0 0,0-1 0,0 1 0,0-1 0,0-1 0,0 1 0,0-1 0,-1 0 0,9-4 0,0-1 0,0 0 0,0 0 0,-1-2 0,0 0 0,0 0 0,15-15 0,-23 20 0,-1-1 0,0-1 0,0 1 0,0-1 0,-1 0 0,0 0 0,0 0 0,0 0 0,-1-1 0,1 0 0,-2 0 0,1 1 0,-1-1 0,0-1 0,-1 1 0,2-8 0,-3 15 0,0 0 0,0-1 0,0 1 0,0 0 0,0 0 0,0 0 0,0-1 0,0 1 0,0 0 0,0 0 0,0-1 0,-1 1 0,1 0 0,0 0 0,0 0 0,0-1 0,0 1 0,0 0 0,0 0 0,0 0 0,-1-1 0,1 1 0,0 0 0,0 0 0,0 0 0,0 0 0,-1 0 0,1 0 0,0-1 0,0 1 0,0 0 0,-1 0 0,1 0 0,0 0 0,0 0 0,0 0 0,-1 0 0,1 0 0,0 0 0,0 0 0,-1 0 0,1 0 0,0 0 0,0 0 0,-14 6 0,-9 12 0,15-9 0,2 0 0,-1 1 0,2-1 0,-1 1 0,1 1 0,1-1 0,-1 1 0,2 0 0,0 0 0,0 0 0,1 0 0,0 0 0,0 18 0,2-27 0,0 0 0,1-1 0,-1 1 0,1 0 0,-1 0 0,1 0 0,0-1 0,-1 1 0,1 0 0,0-1 0,0 1 0,0-1 0,0 1 0,1-1 0,-1 1 0,0-1 0,1 0 0,-1 0 0,0 1 0,1-1 0,0 0 0,-1 0 0,1-1 0,0 1 0,-1 0 0,1 0 0,0-1 0,0 1 0,-1-1 0,1 0 0,0 1 0,0-1 0,0 0 0,0 0 0,0 0 0,-1 0 0,4-1 0,3 1 0,-1-1 0,1 0 0,-1 0 0,1-1 0,-1 1 0,0-2 0,0 1 0,10-5 0,-8 2 0,-1 0 0,1-1 0,-1 0 0,0 0 0,-1 0 0,1-1 0,-2 0 0,1-1 0,-1 0 0,0 0 0,0 0 0,-1 0 0,0-1 0,-1 0 0,1 0 0,-2 0 0,1-1 0,-2 1 0,1-1 0,-1 0 0,-1 0 0,1 0 0,-1-13 0,-2 23 0,1 0 0,0-1 0,0 1 0,0 0 0,0 0 0,-1 0 0,1 0 0,0 0 0,0-1 0,0 1 0,0 0 0,-1 0 0,1 0 0,0 0 0,0 0 0,-1 0 0,1 0 0,0 0 0,0 0 0,0 0 0,-1 0 0,1 0 0,0 0 0,0 0 0,-1 0 0,1 0 0,0 0 0,0 0 0,0 0 0,-1 0 0,1 0 0,0 0 0,0 0 0,-1 0 0,1 0 0,0 1 0,0-1 0,0 0 0,0 0 0,-1 0 0,1 0 0,0 0 0,0 1 0,0-1 0,0 0 0,0 0 0,-1 0 0,1 1 0,0-1 0,0 0 0,0 0 0,0 0 0,0 1 0,0-1 0,0 0 0,0 0 0,0 1 0,0-1 0,0 0 0,-11 13 0,7-3 0,0 0 0,0 0 0,1 0 0,0 0 0,1 1 0,0 0 0,0-1 0,1 14 0,1-21 0,0 0 0,0 0 0,1-1 0,-1 1 0,1 0 0,-1 0 0,1-1 0,0 1 0,0-1 0,0 1 0,0-1 0,1 1 0,-1-1 0,1 0 0,0 1 0,-1-1 0,1 0 0,0 0 0,0 0 0,0-1 0,0 1 0,1 0 0,-1-1 0,0 1 0,1-1 0,-1 0 0,1 0 0,-1 0 0,1 0 0,0 0 0,-1-1 0,1 1 0,0-1 0,-1 0 0,1 1 0,4-2 0,-2 2 0,-1-2 0,0 1 0,0 0 0,0-1 0,0 0 0,1 0 0,-1 0 0,0 0 0,0-1 0,-1 1 0,1-1 0,0 0 0,0 0 0,-1-1 0,0 1 0,6-5 0,-3 0 0,0 1 0,-1-1 0,0 0 0,0 0 0,0 0 0,-1 0 0,5-13 0,-1 0 0,-2 0 0,0-1 0,-1 0 0,3-25 0,-11 67-87,0-4-295,1 1-1,1 0 0,0 0 0,3 27 1,-2-43 301,0 1 0,0-1 0,1 1 0,-1 0 0,1-1 0,-1 1 0,1-1 0,0 0 0,0 1 0,0-1 0,1 0 0,-1 1 0,1-1 0,-1 0 1,1 0-1,-1 0 0,1 0 0,0 0 0,0-1 0,0 1 0,0-1 0,0 1 0,1-1 0,-1 0 0,0 1 0,1-1 0,-1-1 0,0 1 0,1 0 1,0 0-1,-1-1 0,1 0 0,-1 1 0,1-1 0,-1 0 0,1 0 0,0 0 0,2-1 0,-3 1-415,0-1-1,0 1 1,-1-1-1,1 1 1,0-1-1,-1 0 1,1 0-1,0 0 1,-1 0-1,1 0 1,-1 0-1,1 0 1,-1 0 0,0 0-1,1-1 1,-1 1-1,0-1 1,0 1-1,0-1 1,1-1-1,12-20-8647</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4.901"/>
    </inkml:context>
    <inkml:brush xml:id="br0">
      <inkml:brushProperty name="width" value="0.025" units="cm"/>
      <inkml:brushProperty name="height" value="0.025" units="cm"/>
    </inkml:brush>
  </inkml:definitions>
  <inkml:trace contextRef="#ctx0" brushRef="#br0">3 0 12812,'0'0'10474,"-2"50"-9513,14-38-577,6-1-256,3 1-192,5-3-1954,-1 1-1409,4-1-2466,-2-2-5895</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5.258"/>
    </inkml:context>
    <inkml:brush xml:id="br0">
      <inkml:brushProperty name="width" value="0.025" units="cm"/>
      <inkml:brushProperty name="height" value="0.025" units="cm"/>
    </inkml:brush>
  </inkml:definitions>
  <inkml:trace contextRef="#ctx0" brushRef="#br0">16 1 10570,'0'0'14707,"-1"10"-13228,-3 10-925,-7 52 2730,11-71-3260,1-1 0,-1 1 0,0-1 0,1 1-1,-1 0 1,1-1 0,-1 1 0,1-1 0,-1 1 0,1-1-1,-1 1 1,1-1 0,-1 0 0,1 1 0,0-1 0,-1 0 0,1 1-1,0-1 1,-1 0 0,1 0 0,0 0 0,-1 1 0,1-1-1,0 0 1,-1 0 0,1 0 0,0 0 0,0 0 0,-1 0-1,1 0 1,1-1 0,25-2 292,38-18-245,14-4-686,-73 24 597,1 0 0,-1 0 0,1 0 0,-1 1 0,1 0 0,-1 0 0,1 1 0,-1 0 0,0 0 0,8 2 0,-13-2 111,1 0 1,-1 1-1,1-1 1,-1 1-1,0-1 1,1 1 0,-1 0-1,0-1 1,0 1-1,0 0 1,0 0-1,-1 0 1,1-1-1,0 1 1,-1 0 0,1 0-1,-1 0 1,0 0-1,0 3 1,8 22-154,-7-27-111,-1 1 1,0-1 0,1 1 0,-1-1-1,1 1 1,-1-1 0,0 0 0,1 1-1,-1-1 1,1 1 0,-1-1-1,1 0 1,-1 1 0,1-1 0,-1 0-1,1 0 1,0 0 0,-1 1 0,1-1-1,-1 0 1,1 0 0,-1 0-1,1 0 1,0 0 0,-1 0 0,1 0-1,-1 0 1,1 0 0,0 0 0,-1 0-1,1-1 1,-1 1 0,1 0-1,-1 0 1,2-1 0,11-7-8089</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6.244"/>
    </inkml:context>
    <inkml:brush xml:id="br0">
      <inkml:brushProperty name="width" value="0.025" units="cm"/>
      <inkml:brushProperty name="height" value="0.025" units="cm"/>
    </inkml:brush>
  </inkml:definitions>
  <inkml:trace contextRef="#ctx0" brushRef="#br0">106 215 10890,'0'0'16160,"-10"4"-15429,4-2-623,-48 20 333,51-21-402,1 1 0,0-1 0,0 0 0,-1 1 1,1 0-1,0-1 0,0 1 0,1 0 0,-1 0 0,0 0 0,1 0 0,-1 1 0,1-1 0,-1 0 1,1 1-1,0-1 0,0 1 0,0-1 0,0 1 0,1-1 0,-1 6 0,1-7-25,1 0-1,-1 0 0,1 0 0,-1 0 1,1 0-1,0 0 0,0 0 0,-1 0 1,1 0-1,0 0 0,0 0 1,0 0-1,0-1 0,0 1 0,0 0 1,0-1-1,0 1 0,0-1 1,1 1-1,-1-1 0,0 0 0,0 1 1,0-1-1,1 0 0,-1 0 0,0 0 1,0 0-1,0 0 0,1 0 1,-1 0-1,0 0 0,2-1 0,45-5 377,-32 1-332,0-1-1,-1 0 1,1-1 0,-2-1 0,1 0-1,-1-1 1,0-1 0,-1 0 0,0-1 0,-1 0-1,0-1 1,-1 0 0,0-1 0,-1 0-1,-1-1 1,12-20 0,-32 56-392,9-18 342,0 1-1,0-1 1,1 1-1,0 0 0,0 0 1,0 0-1,1-1 1,-1 7-1,2-10 12,-1 0 1,0 0-1,1 0 0,-1 0 0,1-1 0,-1 1 1,1 0-1,0 0 0,-1 0 0,1-1 1,0 1-1,0 0 0,-1-1 0,1 1 1,0-1-1,0 1 0,0-1 0,0 1 1,0-1-1,0 0 0,0 1 0,0-1 0,-1 0 1,1 0-1,0 1 0,0-1 0,0 0 1,1 0-1,-1 0 0,0 0 0,0 0 1,0-1-1,-1 1 0,1 0 0,0 0 0,0-1 1,2 0-1,39-13 729,-32 7-717,1 1 0,-1-1-1,-1-1 1,1 0 0,-1 0 0,-1-1 0,1 0 0,-2-1-1,1 1 1,-1-1 0,-1-1 0,0 0 0,0 0 0,-1 0-1,0 0 1,-1-1 0,3-14 0,-30 144-31,7-45 0,-8 107 0,22-158 0,2 0 0,0-1 0,2 1 0,0 0 0,1-1 0,1 1 0,2-1 0,0 0 0,14 31 0,-14-37 0,-8-19 0,-19-35 0,-1-3 0,11 23 0,1 0 0,0 0 0,2-1 0,0 0 0,1 0 0,1-1 0,1 0 0,1 0 0,0-1 0,0-23 0,5 41-62,-1 1 1,1 0-1,0 0 0,-1 0 1,1 0-1,1 0 0,-1 0 0,0 0 1,1 0-1,0 0 0,-1 0 1,1 1-1,0-1 0,0 1 1,0-1-1,1 1 0,-1 0 0,1 0 1,-1 0-1,1 0 0,0 1 1,0-1-1,-1 1 0,1-1 1,4 0-1,10-4-932,0 0-1,1 1 1,26-3 0,-12 2-941,22-7-5347</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7.570"/>
    </inkml:context>
    <inkml:brush xml:id="br0">
      <inkml:brushProperty name="width" value="0.025" units="cm"/>
      <inkml:brushProperty name="height" value="0.025" units="cm"/>
    </inkml:brush>
  </inkml:definitions>
  <inkml:trace contextRef="#ctx0" brushRef="#br0">1 113 11147,'0'0'15107,"6"6"-13906,-3-2-1071,0 0 0,0 0 0,0 0 0,0 0-1,-1 1 1,0-1 0,0 1 0,0 0 0,-1 0 0,1-1 0,0 10-1,3 67 1169,-5 44 1126,18-200-2392,-18 72-32,3-16 0,-1-1 0,-1 1 0,-1 0 0,-1 0 0,0 0 0,-7-29 0,8 48 0,0 0 0,0 0 0,0 0 0,0 0 0,0 0 0,0 0 0,0 1 0,-1-1 0,1 0 0,0 0 0,0 0 0,0 0 0,0 0 0,0 0 0,0 0 0,-1 0 0,1 0 0,0 0 0,0 0 0,0 0 0,0 0 0,0 0 0,0 0 0,-1 0 0,1 0 0,0 0 0,0 0 0,0 0 0,0 0 0,0 0 0,0 0 0,0-1 0,-1 1 0,1 0 0,0 0 0,0 0 0,0 0 0,0 0 0,0 0 0,0 0 0,0 0 0,0 0 0,0-1 0,-1 1 0,1 0 0,0 0 0,0 0 0,0 0 0,0 0 0,0 0 0,0-1 0,0 1 0,0 0 0,0 0 0,0 0 0,0 0 0,0 0 0,0 0 0,0-1 0,0 1 0,0 0 0,0 0 0,0 0 0,1 0 0,-4 15 0,1 24 0,2-33 0,0 1 0,0-1 0,1 0 0,-1 1 0,2-1 0,-1 1 0,1-1 0,0 0 0,3 8 0,-3-12 0,-1 0 0,1 1 0,0-1 0,0 0 0,0 0 0,0 0 0,0 0 0,0 0 0,1-1 0,-1 1 0,1 0 0,-1-1 0,1 0 0,-1 0 0,1 0 0,0 0 0,-1 0 0,1 0 0,0-1 0,0 1 0,0-1 0,0 0 0,4 0 0,7-1 0,0 0 0,0 0 0,0-2 0,-1 1 0,1-2 0,-1 0 0,0 0 0,0-2 0,0 1 0,-1-1 0,0-1 0,0-1 0,0 1 0,10-11 0,-13 11 0,-1 0 0,0-1 0,0 0 0,-1-1 0,0 0 0,-1 0 0,0 0 0,0 0 0,-1-1 0,0 0 0,-1-1 0,0 1 0,0-1 0,-1 1 0,-1-1 0,0 0 0,0 0 0,0-12 0,-2 22 0,0-1 0,0 1 0,0 0 0,0-1 0,0 1 0,0-1 0,-1 1 0,1-1 0,0 1 0,-1 0 0,1-1 0,-1 1 0,0 0 0,1-1 0,-1 1 0,0 0 0,0 0 0,-1-1 0,2 1 0,-1 1 0,0-1 0,0 1 0,0-1 0,1 1 0,-1 0 0,0 0 0,0-1 0,0 1 0,0 0 0,0 0 0,0 0 0,0 0 0,1 0 0,-1 0 0,0 0 0,0 0 0,0 1 0,0-1 0,0 0 0,-1 1 0,-2 1 0,1-1 0,-1 2 0,0-1 0,0 0 0,1 1 0,-1-1 0,1 1 0,0 0 0,0 0 0,-3 5 0,-8 11 0,1 1 0,2 0 0,0 1 0,-10 26 0,16-35 0,2-1 0,-1 1 0,1 0 0,1 0 0,0 0 0,1 0 0,0 0 0,1 0 0,2 24 0,-1-34 0,-1 1 0,1-1 0,0 1 0,1-1 0,-1 1 0,0-1 0,1 0 0,-1 1 0,1-1 0,-1 0 0,1 0 0,0 0 0,0 0 0,0-1 0,0 1 0,0 0 0,1-1 0,-1 0 0,0 1 0,1-1 0,-1 0 0,1 0 0,-1 0 0,1-1 0,0 1 0,3 0 0,8 1 0,0 0 0,0-1 0,23-1 0,-32 0 0,10-1 0,-1-1 0,1 0 0,-1-1 0,0-1 0,0 0 0,0 0 0,0-2 0,14-7 0,-22 10 0,1-1 0,-1 1 0,0-1 0,0 0 0,0-1 0,-1 1 0,1-1 0,-1-1 0,0 1 0,0 0 0,-1-1 0,0 0 0,0 0 0,0-1 0,-1 1 0,0-1 0,0 1 0,2-9 0,-5 14 0,0 0 0,1 1 0,-1-1 0,0 0 0,0 0 0,0 1 0,0-1 0,0 0 0,0 0 0,0 1 0,0-1 0,0 0 0,0 0 0,0 1 0,-1-1 0,1 0 0,0 1 0,0-1 0,-1 0 0,1 1 0,0-1 0,-1 0 0,1 1 0,-1-1 0,1 1 0,-1-1 0,1 1 0,-1-1 0,1 1 0,-1-1 0,-1 0 0,0 0 0,0 1 0,0 0 0,1-1 0,-1 1 0,0 0 0,0 0 0,0 0 0,0 0 0,0 1 0,0-1 0,0 0 0,-2 2 0,-2-1 0,1 1 0,-1 0 0,1 1 0,-1-1 0,1 1 0,0 0 0,0 0 0,-4 5 0,4-4 0,1 0 0,1 1 0,-1-1 0,1 1 0,-1 0 0,1 0 0,1 0 0,-1 1 0,1-1 0,0 1 0,0-1 0,0 1 0,1 0 0,0 0 0,0 0 0,1 0 0,0-1 0,0 10 0,1-13 0,0 0 0,0 0 0,0 0 0,0-1 0,1 1 0,-1 0 0,1 0 0,-1-1 0,1 1 0,-1-1 0,1 0 0,0 1 0,0-1 0,0 0 0,0 0 0,0 0 0,0 0 0,0 0 0,0-1 0,0 1 0,0 0 0,0-1 0,3 1 0,57 6 0,-56-7 0,90 0-3369,-48-4-4377</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8.312"/>
    </inkml:context>
    <inkml:brush xml:id="br0">
      <inkml:brushProperty name="width" value="0.025" units="cm"/>
      <inkml:brushProperty name="height" value="0.025" units="cm"/>
    </inkml:brush>
  </inkml:definitions>
  <inkml:trace contextRef="#ctx0" brushRef="#br0">119 50 6374,'1'-1'834,"0"-1"0,0 0 0,0 1 0,0-1 0,0 0 0,-1 0 0,1 0 0,-1 0 0,1 1 0,-1-1-1,0 0 1,1 0 0,-1-4 0,-1 5-470,1 0-1,0 0 0,0 1 0,0-1 0,-1 0 1,1 0-1,-1 0 0,1 0 0,-1 0 0,1 0 1,-1 1-1,1-1 0,-1 0 0,0 0 1,1 1-1,-1-1 0,0 0 0,1 1 0,-1-1 1,-1 0-1,0 1-91,1-1-1,0 0 1,-1 1 0,1-1 0,-1 1-1,0 0 1,1 0 0,-1-1-1,1 1 1,-1 0 0,1 0 0,-1 1-1,-2-1 1,2 1-256,0-1 0,-1 1-1,1 0 1,0 0 0,-1 0 0,1 0 0,0 0-1,0 0 1,0 1 0,-2 1 0,-2 3 19,0-1 1,0 1 0,1 0 0,0 0 0,0 0 0,1 1-1,0 0 1,0 0 0,0 0 0,1 0 0,0 1-1,0-1 1,1 1 0,0 0 0,1 0 0,-2 12-1,3-19-24,1 0 0,-1 0 0,0-1-1,0 1 1,1 0 0,-1 0 0,1 0 0,-1-1-1,0 1 1,1 0 0,0-1 0,-1 1 0,1 0-1,-1-1 1,1 1 0,0-1 0,-1 1 0,1-1-1,0 1 1,0-1 0,-1 1 0,1-1 0,0 0-1,0 1 1,0-1 0,-1 0 0,1 0-1,0 0 1,0 1 0,0-1 0,0 0 0,0 0-1,-1 0 1,1-1 0,0 1 0,0 0 0,1-1-1,38-8 563,-27 1-438,0 0 1,0-1 0,-1 0 0,0-1 0,-1-1 0,0 0 0,-1 0 0,0-1 0,0-1-1,9-17 1,-16 74-109,-4-25-215,1-11-210,0 0 0,0 0 0,0 0 0,1 0-1,0 0 1,3 11 0,-3-17 287,0 0 0,0 0 0,0-1-1,0 1 1,0 0 0,0-1 0,1 1-1,-1-1 1,0 1 0,1-1 0,0 0-1,-1 1 1,1-1 0,-1 0 0,1 0 0,0 0-1,0 0 1,0-1 0,0 1 0,-1 0-1,1-1 1,0 0 0,0 1 0,0-1-1,0 0 1,0 0 0,0 0 0,0 0-1,0 0 1,0 0 0,3-1 0,-1 0-726,0 0 1,0 0-1,0 0 1,0 0-1,0 0 1,-1-1-1,1 0 1,0 0-1,-1 0 1,1 0 0,-1-1-1,4-3 1,19-18-11480</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9.058"/>
    </inkml:context>
    <inkml:brush xml:id="br0">
      <inkml:brushProperty name="width" value="0.025" units="cm"/>
      <inkml:brushProperty name="height" value="0.025" units="cm"/>
    </inkml:brush>
  </inkml:definitions>
  <inkml:trace contextRef="#ctx0" brushRef="#br0">120 1 13549,'0'0'6070,"-7"10"-4229,2-2-1661,-2 0 419,1 0-1,0 0 1,1 1-1,0 0 1,1 0-1,-1 0 1,2 1 0,-1-1-1,1 1 1,-3 18-1,7-27-573,-1-1 1,1 1-1,0-1 1,-1 0-1,1 1 1,-1-1-1,1 0 1,0 1-1,-1-1 0,1 0 1,0 0-1,-1 1 1,1-1-1,0 0 1,0 0-1,-1 0 1,1 0-1,0 0 0,-1 0 1,1 0-1,0 0 1,0 0-1,-1-1 1,1 1-1,0 0 0,-1 0 1,1-1-1,0 1 1,-1 0-1,1-1 1,0 0-1,25-9 197,-25 9-243,1 0 0,0 0 1,-1 0-1,1 1 0,0-1 0,0 0 1,0 1-1,-1-1 0,1 1 1,0 0-1,0-1 0,0 1 0,0 0 1,0 0-1,0 0 0,0 0 1,0 1-1,0-1 0,-1 0 0,1 1 1,0 0-1,3 1 0,-3-1-6,0 1 1,0 0-1,0 0 0,0 0 0,-1 0 0,1 0 0,-1 0 1,1 0-1,-1 1 0,0-1 0,1 0 0,-1 1 0,-1-1 1,2 5-1,1 9-3,0 0 0,-1 1 1,-1-1-1,0 19 0,-1-30 65,0 25 375,-1 1 0,-9 50 0,9-73-309,-1 0-1,0 0 0,0 0 0,-1 0 1,0 0-1,-1-1 0,0 0 0,0 1 1,0-1-1,-1-1 0,0 1 0,0-1 1,-1 0-1,1 0 0,-10 7 0,14-12-90,-1 1 0,1-1 0,-1 0 0,0 1-1,0-1 1,0 0 0,0 0 0,0 0-1,0 0 1,0-1 0,0 1 0,0-1 0,0 1-1,0-1 1,0 1 0,-1-1 0,1 0-1,0 0 1,0 0 0,0-1 0,0 1 0,-1 0-1,1-1 1,0 1 0,0-1 0,0 0-1,0 0 1,0 0 0,0 0 0,0 0 0,0 0-1,1 0 1,-1 0 0,0-1 0,1 1-1,-1-1 1,1 0 0,-1 1 0,1-1 0,0 0-1,0 0 1,-1 1 0,1-1 0,1 0-1,-1 0 1,0-1 0,-1-2 0,-1-4-79,1 0 1,-1 0 0,1 0-1,1 0 1,0 0-1,0 0 1,1 0 0,0 0-1,0-1 1,3-11-1,0 10-90,1 0 0,1 0-1,0 0 1,1 1-1,0 0 1,0 0 0,1 0-1,0 1 1,15-15-1,8-5-137,44-33 0,-62 52 314,-8 6 0,1-1 0,-1 1 0,1 1-1,0-1 1,0 1 0,1 0 0,-1 0 0,1 0-1,0 1 1,-1 0 0,11-2 0,-15 6 8,1 1 0,-1-1 0,1 1 0,-1 0 1,0-1-1,0 1 0,0 0 0,0 0 0,0 0 0,-1 0 1,1 4-1,2 7 62,-3-13-68,1 0-1,-1 0 1,0 0-1,1 0 1,-1 0-1,1 0 0,-1 0 1,1 0-1,0 0 1,-1-1-1,1 1 1,0 0-1,-1 0 0,1-1 1,0 1-1,0 0 1,0-1-1,0 1 1,0-1-1,0 1 0,0-1 1,0 1-1,0-1 1,0 0-1,0 1 1,0-1-1,0 0 0,2 0 1,-1 0 39,1-1 1,-1 1-1,1-1 1,-1 0-1,1 0 1,-1 0-1,1 0 1,-1 0-1,0 0 1,0-1-1,3-2 1,4-3 48,0-1 0,-1-1 0,0 1 0,8-12 1,-12 14-87,0 1 0,-1 0 0,0-1-1,0 0 1,-1 1 0,0-1 0,0 0 0,0 0 0,-1-1 0,0 1 0,0 0 0,0-12 0,-17 40-133,14-16 213,1 0 0,0 1 1,0-1-1,0 0 0,0 0 0,1 1 1,1 11-1,0-16-77,-1 0 0,1-1-1,0 1 1,-1-1 0,1 1 0,0-1 0,0 1-1,0-1 1,0 0 0,0 1 0,1-1 0,-1 0 0,0 0-1,1 0 1,-1 0 0,0 0 0,1 0 0,-1 0-1,1 0 1,0 0 0,-1-1 0,1 1 0,-1-1 0,1 1-1,0-1 1,0 0 0,-1 0 0,1 0 0,0 0 0,-1 0-1,1 0 1,2 0 0,55-7-4870,-58 7 4541,1-1 0,0 1 1,-1 0-1,1-1 0,-1 1 0,1 0 0,-1-1 1,1 0-1,-1 1 0,0-1 0,1 0 0,-1 0 1,0 0-1,1 0 0,-1 0 0,0 0 0,0 0 1,0 0-1,0-1 0,0 1 0,0 0 1,0-1-1,0 1 0,-1-1 0,1 1 0,0 0 1,-1-1-1,0 0 0,1 1 0,-1-1 0,0 1 1,1-1-1,-1-1 0,-3-7-13922</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9.402"/>
    </inkml:context>
    <inkml:brush xml:id="br0">
      <inkml:brushProperty name="width" value="0.025" units="cm"/>
      <inkml:brushProperty name="height" value="0.025" units="cm"/>
    </inkml:brush>
  </inkml:definitions>
  <inkml:trace contextRef="#ctx0" brushRef="#br0">1 0 21236,'0'0'7687,"49"23"-10922,-37-12-1473,-7 3-3748</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49.804"/>
    </inkml:context>
    <inkml:brush xml:id="br0">
      <inkml:brushProperty name="width" value="0.025" units="cm"/>
      <inkml:brushProperty name="height" value="0.025" units="cm"/>
    </inkml:brush>
  </inkml:definitions>
  <inkml:trace contextRef="#ctx0" brushRef="#br0">110 3 12204,'0'0'19164,"-8"-1"-19057,5 0-105,0 1 1,0 0-1,1 0 0,-1 0 0,0 0 0,0 0 1,0 1-1,0-1 0,1 1 0,-1 0 1,0 0-1,1 0 0,-1 0 0,0 0 1,1 0-1,-1 1 0,-1 1 0,-1 1 26,1 1 0,0-1 0,0 1 0,0 0 0,1 0 0,0 0 0,0 0 0,0 1 0,-2 5 0,3-6 34,0-1-1,0 1 0,1 0 0,-1 0 0,1 0 0,0 0 0,0 0 0,0 7 0,1-10-49,1-1-1,-1 0 0,0 0 1,0 1-1,1-1 1,-1 0-1,1 0 0,-1 0 1,1 1-1,0-1 1,-1 0-1,1 0 0,0 0 1,0 0-1,-1 0 1,1 0-1,0-1 0,0 1 1,0 0-1,0 0 1,0-1-1,0 1 0,1 0 1,-1-1-1,0 1 1,0-1-1,0 0 0,1 1 1,-1-1-1,0 0 1,0 0-1,1 0 0,-1 1 1,0-1-1,0-1 1,3 1-1,59-5-3999,-54 2 2333,1 1 0,-1-2 0,0 1 0,0-1 1,0 0-1,-1-1 0,13-9 0,6-6-11771</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0.335"/>
    </inkml:context>
    <inkml:brush xml:id="br0">
      <inkml:brushProperty name="width" value="0.025" units="cm"/>
      <inkml:brushProperty name="height" value="0.025" units="cm"/>
    </inkml:brush>
  </inkml:definitions>
  <inkml:trace contextRef="#ctx0" brushRef="#br0">49 242 13933,'0'0'15156,"-8"10"-14318,-23 32-261,30-40-541,0 0 0,0-1 0,0 1 1,0 0-1,0 0 0,0 0 1,0 0-1,1 0 0,-1 0 0,1 0 1,0 0-1,-1 0 0,1 0 1,0 0-1,0 3 0,1-4-22,-1 0 0,0-1 0,1 1-1,-1 0 1,0 0 0,1 0 0,-1-1 0,1 1-1,0 0 1,-1 0 0,1-1 0,-1 1 0,1-1 0,0 1-1,0-1 1,-1 1 0,1-1 0,0 1 0,0-1-1,0 1 1,-1-1 0,1 0 0,1 1 0,2-1 11,-1 1 1,1-1 0,-1 0-1,1 0 1,-1 0 0,1 0-1,-1-1 1,0 1 0,1-1-1,-1 0 1,0 0 0,1 0-1,-1 0 1,4-3 0,3-3-38,1-2 0,-1 0 0,-1 0 0,0 0 0,0-1 1,0-1-1,-2 0 0,10-15 0,-8 13 12,-12 56-182,3-43 182,-2 11 75,0 0 0,1 1 1,1-1-1,0 0 0,2 17 0,-2-27-54,1 1 0,-1-1 1,0 1-1,1-1 1,-1 0-1,1 0 1,-1 1-1,1-1 1,0 0-1,0 0 1,-1 0-1,1 1 0,0-1 1,0 0-1,0 0 1,0 0-1,0-1 1,0 1-1,1 0 1,-1 0-1,1 0 1,1 0-4,-1-1 0,1 0 0,-1 0 1,1 0-1,-1 0 0,0 0 1,1 0-1,-1 0 0,1-1 1,-1 0-1,0 1 0,1-1 0,-1 0 1,0 0-1,0 0 0,4-3 1,4-2-88,-1 0 1,0-1 0,-1-1 0,0 1 0,0-1-1,-1-1 1,1 0 0,-2 0 0,1 0 0,-2 0-1,10-19 1,-3 0-42,0-1 0,-2 1-1,7-34 1,3-38 510,-37 139-511,-33 84 475,47-110-303,-1-1-1,2 1 0,-1-1 0,2 1 1,0 0-1,0 0 0,1-1 0,2 16 1,-1-26-78,-1 0 1,1 0-1,-1 0 1,1-1-1,0 1 1,0 0 0,0 0-1,0-1 1,0 1-1,1 0 1,-1-1 0,0 1-1,1-1 1,-1 0-1,1 1 1,-1-1-1,1 0 1,0 0 0,-1 0-1,1 0 1,0 0-1,0 0 1,0-1-1,0 1 1,3 0 0,-1 0-766,1 0-1,0 0 1,0-1 0,0 0 0,-1 0 0,1 0 0,0 0 0,0-1 0,9-2 0,12-10-8149</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1.690"/>
    </inkml:context>
    <inkml:brush xml:id="br0">
      <inkml:brushProperty name="width" value="0.025" units="cm"/>
      <inkml:brushProperty name="height" value="0.025" units="cm"/>
    </inkml:brush>
  </inkml:definitions>
  <inkml:trace contextRef="#ctx0" brushRef="#br0">8 42 10025,'0'0'7912,"4"-9"-4394,-2 1-3661,7-16 5088,-5 23-2448,-3 19-1885,-16 205 1985,4-117-1793,11-105-804,0-1 0,0 0 0,-1 1 0,1-1 0,0 1 0,0-1 0,0 0 0,0 1 0,0-1 0,0 1 0,0-1 0,0 1 0,0-1 0,0 0 0,0 1 0,0-1 0,0 1 0,0-1 0,0 0 0,0 1 0,0-1 0,0 1 0,0-1 0,1 0 0,-1 1 0,0-1 0,0 1 0,1-1 0,-1 0 0,0 1 0,0-1 0,1 0 0,-1 0 0,0 1 0,1-1 0,-1 0 0,0 0 0,1 1 0,0-1 0,13-13 0,11-28 0,6-48 0,-31 102 0,0-5 0,0 0 0,0 0 0,0 0 0,1 0 0,1-1 0,2 10 0,-4-14 0,1-1 0,0 0 0,1 0 0,-1 0 0,0 0 0,0 0 0,1-1 0,0 1 0,-1 0 0,1-1 0,0 1 0,-1-1 0,1 1 0,0-1 0,0 0 0,0 0 0,1 0 0,-1 0 0,0 0 0,0 0 0,0 0 0,1-1 0,-1 1 0,0-1 0,1 0 0,1 0 0,2 1 0,0-1 0,-1 0 0,1-1 0,-1 1 0,1-1 0,-1-1 0,1 1 0,-1 0 0,0-1 0,1 0 0,-1-1 0,0 1 0,0-1 0,-1 0 0,1 0 0,-1 0 0,1-1 0,-1 1 0,0-1 0,0 0 0,-1-1 0,1 1 0,-1-1 0,0 1 0,0-1 0,0 0 0,-1 0 0,1 0 0,-1 0 0,-1-1 0,1 1 0,-1-1 0,0 1 0,1-10 0,-11 44 0,7-24 0,0 1 0,0-1 0,0 0 0,0 1 0,1 0 0,0-1 0,0 1 0,1 0 0,0-1 0,0 1 0,0 0 0,2 9 0,-2-14 0,1 0 0,0 0 0,0 0 0,0 0 0,0 0 0,0-1 0,0 1 0,1 0 0,-1 0 0,0-1 0,0 1 0,1-1 0,-1 1 0,0-1 0,0 1 0,1-1 0,-1 0 0,0 0 0,1 0 0,-1 0 0,1 0 0,-1 0 0,0 0 0,1 0 0,-1 0 0,0-1 0,1 1 0,1-1 0,1 0 0,1 0 0,-1 0 0,1 0 0,-1-1 0,1 1 0,-1-1 0,5-3 0,-4 1 0,1-1 0,-1 0 0,1 0 0,-1 0 0,-1 0 0,1-1 0,-1 0 0,0 0 0,0 0 0,-1 0 0,0-1 0,0 1 0,0-1 0,-1 0 0,0 0 0,0 0 0,1-8 0,-13 26 0,-1 9 0,-4 28 0,14-44 0,1-1 0,-1 1 0,1-1 0,-1 1 0,1-1 0,0 1 0,1-1 0,-1 0 0,0 1 0,1-1 0,0 1 0,1 4 0,0-7 0,-1 0 0,0 0 0,1 0 0,-1 0 0,1 0 0,-1 0 0,1 0 0,0-1 0,-1 1 0,1 0 0,0-1 0,-1 1 0,1-1 0,0 0 0,0 0 0,-1 0 0,1 0 0,0 0 0,0 0 0,-1 0 0,1 0 0,0-1 0,0 1 0,3-2 0,41-15 0,-10-14 0,-30 25 0,0-1 0,1 1 0,0 1 0,0 0 0,1 0 0,9-5 0,-17 9 0,1 1 0,-1 0 0,1 0 0,-1 0 0,1 0 0,-1-1 0,0 1 0,1 0 0,-1 0 0,1 0 0,-1 0 0,1 0 0,-1 0 0,1 0 0,-1 1 0,1-1 0,-1 0 0,0 0 0,1 0 0,-1 0 0,1 0 0,-1 1 0,0-1 0,1 0 0,-1 0 0,1 1 0,-1-1 0,0 0 0,1 1 0,-1-1 0,0 0 0,0 1 0,1-1 0,-1 0 0,0 1 0,6 19 0,-6-18 0,0-1 0,0 0 0,0 0 0,1 0 0,-1 0 0,0 0 0,0 1 0,0-1 0,1 0 0,-1 0 0,1 0 0,-1 0 0,1 0 0,-1 0 0,1 0 0,0 0 0,-1 0 0,1 0 0,0-1 0,0 1 0,-1 0 0,1 0 0,0-1 0,0 1 0,0 0 0,0-1 0,1 1 0,-1-1 0,0-1 0,0 0 0,-1 0 0,1 1 0,0-1 0,-1 0 0,1 0 0,0 0 0,-1 0 0,1 0 0,-1 1 0,1-1 0,-1 0 0,0 0 0,1 0 0,-1 0 0,0-1 0,0 1 0,0 0 0,0 0 0,0 0 0,0 0 0,0-1 0,1-29 0,-1 29 0,0 0-352,0 0 0,-1 0 1,1 0-1,0 0 0,0 0 0,1 0 0,-1 0 0,0 0 1,0 0-1,1 0 0,0 1 0,-1-1 0,1 0 0,0 0 1,0 0-1,0 0 0,2-2 0,0 3-425,-1 0 1,1 0-1,0 1 0,0-1 0,-1 1 0,1 0 1,0 0-1,0 0 0,0 0 0,-1 0 1,6 2-1,-2-2 298,20 3-5265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9.353"/>
    </inkml:context>
    <inkml:brush xml:id="br0">
      <inkml:brushProperty name="width" value="0.025" units="cm"/>
      <inkml:brushProperty name="height" value="0.025" units="cm"/>
    </inkml:brush>
  </inkml:definitions>
  <inkml:trace contextRef="#ctx0" brushRef="#br0">1093 5 10602,'0'0'9465,"-10"-2"-8648,-26 0-299,1 2 1,-1 1-1,1 1 1,-54 11-1,-150 44 1118,120-25-1159,2 5 0,-166 76-1,270-107-435,1 2-1,-1-1 0,1 1 0,-12 11 1,23-18-99,-1 1 0,0 0 0,1 0 0,-1-1 0,1 1 0,-1 0 0,1 0 0,0 0 0,-1 0 0,1 1 0,1-1 0,-1 0 0,0 0 0,0 3 0,1-3-75,0-1 0,0 1 0,0-1-1,1 1 1,-1-1 0,1 0 0,-1 1-1,1-1 1,-1 0 0,1 0 0,0 1 0,0-1-1,-1 0 1,1 0 0,0 0 0,0 0-1,0 0 1,0 0 0,1 0 0,-1 0-1,0 0 1,0 0 0,0-1 0,1 1 0,-1-1-1,2 2 1,30 9-3374,9-6-1522</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39.552"/>
    </inkml:context>
    <inkml:brush xml:id="br0">
      <inkml:brushProperty name="width" value="0.025" units="cm"/>
      <inkml:brushProperty name="height" value="0.025" units="cm"/>
    </inkml:brush>
  </inkml:definitions>
  <inkml:trace contextRef="#ctx0" brushRef="#br0">132 0 16047,'0'0'12129,"-12"2"-10405,3 0-1397,-1 0-1,1 0 1,0 1-1,0 0 1,-16 8-1,22-9-291,0-1 1,0 1-1,0 0 1,0 0-1,0 0 0,0 0 1,1 1-1,-1-1 0,1 1 1,-1-1-1,1 1 1,0 0-1,0 0 0,1 0 1,-1 0-1,0 0 1,1 1-1,0-1 0,0 0 1,0 1-1,0-1 1,0 1-1,1 4 0,4-7-156,0 0 0,0 0 0,0 0 0,0-1 0,0 1 0,0-1 0,0 0 0,8-1 0,-7 1-60,41-2-702,-32 0 791,0 1-1,0 1 1,0 0-1,0 1 1,0 0-1,-1 2 0,17 3 1,-28-5 83,-1-1-1,1 1 1,-1-1 0,1 1 0,0 0-1,-1 0 1,1 0 0,-1 0 0,0 0 0,1 0-1,-1 0 1,0 0 0,0 1 0,0-1-1,0 0 1,0 1 0,0-1 0,0 1-1,0-1 1,0 1 0,-1-1 0,1 1-1,0 3 1,-1-3 36,0 1 0,0 0 0,0-1 0,-1 1 0,1 0 0,-1-1 0,0 1 1,0 0-1,0-1 0,0 1 0,0-1 0,0 0 0,-3 4 0,-4 5 343,0-1 0,-1 0 0,0-1 0,-19 16 0,23-20-324,0-1 0,0-1 1,0 1-1,0 0 0,-1-1 0,1 0 0,-1-1 0,0 1 0,0-1 1,0 0-1,0 0 0,0-1 0,-8 1 0,14-2-208,-1 0 0,0 0 0,0-1 0,1 1 0,-1 0 0,0 0 0,1-1 0,-1 1-1,1-1 1,-1 1 0,1-1 0,-1 1 0,0-1 0,1 1 0,0-1 0,-1 1 0,1-1 0,-1 0 0,1 1 0,0-1 0,-1 1 0,1-1 0,0 0-1,0 0 1,-1 1 0,1-1 0,0 0 0,0 1 0,0-1 0,0 0 0,0 0 0,0 1 0,0-1 0,0 0 0,0 1 0,0-1 0,1-1-1,6-30-8177,5 6-52</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2.202"/>
    </inkml:context>
    <inkml:brush xml:id="br0">
      <inkml:brushProperty name="width" value="0.025" units="cm"/>
      <inkml:brushProperty name="height" value="0.025" units="cm"/>
    </inkml:brush>
  </inkml:definitions>
  <inkml:trace contextRef="#ctx0" brushRef="#br0">97 248 12716,'0'0'15818,"-9"-4"-15343,6 3-438,0 0 1,0 0-1,0 1 1,0-1-1,0 1 0,0-1 1,0 1-1,0 0 1,0 0-1,0 0 1,0 1-1,0-1 1,0 1-1,1-1 1,-1 1-1,-5 2 0,6-1 32,-1 0-1,1 0 0,0-1 0,-1 2 0,1-1 0,0 0 1,0 0-1,1 1 0,-1-1 0,0 1 0,1-1 1,0 1-1,-1 0 0,1-1 0,0 1 0,1 0 0,-1 0 1,0 0-1,1 0 0,-1 0 0,1 0 0,0 3 1,0-4-44,0-1 1,-1 0 0,1 1-1,0-1 1,0 0 0,0 1-1,0-1 1,0 0 0,0 1 0,1-1-1,-1 0 1,0 1 0,1-1-1,-1 0 1,1 1 0,-1-1 0,1 0-1,0 0 1,0 0 0,-1 1-1,1-1 1,0 0 0,0 0-1,0 0 1,0 0 0,0-1 0,0 1-1,2 1 1,1-1 24,0 0 0,0 0 0,0-1 0,0 1 0,0-1 0,1 0 0,-1 0 0,5-1 0,0 0-74,0-2-1,0 1 1,-1-1-1,1 0 1,-1-1-1,0 0 1,0 0-1,0-1 1,0 0-1,-1 0 1,0-1-1,0 0 1,-1 0-1,1-1 1,-1 0-1,-1 0 1,1 0-1,-1-1 1,0 1-1,-1-1 1,5-12-1,-12 35-123,0 1-1,1 0 1,1-1 0,0 19-1,1-33 170,1 0-1,-1 0 0,0-1 1,0 1-1,1 0 1,-1 0-1,0-1 0,1 1 1,-1 0-1,1-1 1,-1 1-1,1 0 1,-1-1-1,1 1 0,0-1 1,-1 1-1,1-1 1,0 1-1,-1-1 0,1 0 1,0 1-1,0-1 1,-1 0-1,1 1 1,0-1-1,0 0 0,-1 0 1,1 0-1,0 0 1,0 0-1,0 0 0,0 0 1,-1 0-1,1 0 1,0 0-1,0 0 0,0 0 1,-1 0-1,1-1 1,0 1-1,0 0 1,-1-1-1,1 1 0,0-1 1,0 0-1,38-17 632,-20 1-648,-1 0 1,0-1-1,-1-1 0,-1-1 1,-1 0-1,-1-1 1,-1-1-1,-1 0 0,0 0 1,8-27-1,-19 46-4,0 0 0,0 0 0,-1-1 0,1 1 0,-1-1 0,0 1 0,1 0 0,-1-1 0,-1 1 0,1-1 0,-1-3 0,0 6 0,1 0 0,-1 0 0,1 0 0,-1 0 0,1 0 0,-1 1 0,0-1 0,1 0 0,-1 0 0,0 1 0,0-1 0,0 1 0,1-1 0,-1 0 0,0 1 0,0-1 0,0 1 0,0 0 0,0-1 0,0 1 0,0 0 0,0 0 0,0-1 0,0 1 0,0 0 0,0 0 0,0 0 0,0 0 0,0 0 0,0 1 0,0-1 0,0 0 0,0 0 0,0 1 0,0-1 0,0 0 0,0 1 0,0-1 0,-1 2 0,-3 0 0,0 1 0,1 0 0,-1 0 0,0 1 0,1 0 0,0-1 0,0 1 0,0 1 0,1-1 0,-1 0 0,1 1 0,0 0 0,0 0 0,-3 7 0,0 2 0,0-1 0,1 1 0,0 1 0,-3 18 0,6-27-114,1-1 0,1 1 0,-1 0 0,1 0 0,-1-1 0,2 1 0,-1 0 0,1 0 0,0-1 0,0 1 0,0 0 0,1-1 1,0 1-1,0-1 0,0 0 0,1 0 0,3 6 0,-2-7-177,-1 0-1,1-1 1,0 1 0,0-1 0,0 0 0,1 0 0,-1-1 0,1 1-1,-1-1 1,1 0 0,0-1 0,0 1 0,0-1 0,0 1 0,0-2-1,0 1 1,0 0 0,0-1 0,8-1 0,19 1-9163</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2.948"/>
    </inkml:context>
    <inkml:brush xml:id="br0">
      <inkml:brushProperty name="width" value="0.025" units="cm"/>
      <inkml:brushProperty name="height" value="0.025" units="cm"/>
    </inkml:brush>
  </inkml:definitions>
  <inkml:trace contextRef="#ctx0" brushRef="#br0">205 65 3844,'0'0'12897,"2"-9"-9181,2-1-2608,-2 6-640,-1 0 0,1 0 1,-1 0-1,0 0 0,-1 0 0,1 0 1,0 0-1,-1-6 0,-7 7 2683,-26 7-2437,10 8-322,1 2 1,-1 0-1,2 1 1,0 2-1,-24 24 0,45-41-387,0 0-1,-1 1 1,1-1 0,0 0-1,0 0 1,0 0-1,0 0 1,-1 0-1,1 1 1,0-1 0,0 0-1,0 0 1,0 0-1,0 1 1,0-1-1,-1 0 1,1 0 0,0 0-1,0 1 1,0-1-1,0 0 1,0 0-1,0 0 1,0 1 0,0-1-1,0 0 1,0 0-1,0 1 1,0-1-1,0 0 1,0 0 0,0 1-1,0-1 1,1 0-1,-1 0 1,0 0-1,0 1 1,0-1 0,0 0-1,0 0 1,0 0-1,0 0 1,1 1-1,-1-1 1,0 0 0,0 0-1,0 0 1,1 0-1,-1 0 1,0 1-1,0-1 1,0 0-1,1 0 1,-1 0 0,0 0-1,0 0 1,24 4 127,41-3-205,-52-1-33,-4 0 30,0 0 0,0 1 0,-1 0 0,1 0 0,-1 1 0,17 5 0,-23-6 85,-1 0-1,1-1 1,0 1-1,-1 0 1,1 0-1,-1 0 1,1 0-1,-1 1 1,1-1-1,-1 0 1,0 0-1,0 1 1,0-1-1,1 1 1,-1-1-1,-1 1 1,1 0-1,0-1 1,0 1-1,-1 0 1,1 0-1,0-1 0,-1 1 1,0 0-1,0 0 1,1 0-1,-1 0 1,0 0-1,0-1 1,0 1-1,-1 0 1,1 0-1,0 0 1,-1 0-1,1-1 1,-1 1-1,0 0 1,0-1-1,-1 4 1,-1-1 23,0 0 0,0 0 1,0 0-1,0 0 1,-1 0-1,0-1 0,0 0 1,0 1-1,0-1 0,0-1 1,-1 1-1,1-1 1,-1 1-1,-6 1 0,-4 2 34,0-1-1,0 0 1,-22 3-1,30-7-380,0 0-1,0-1 1,0 1 0,1-1-1,-1-1 1,-13-1 0,19 2 209,0-1 1,0 1-1,0 0 1,0-1 0,0 1-1,0-1 1,0 1 0,0-1-1,0 1 1,0-1-1,0 0 1,0 0 0,0 1-1,1-1 1,-1 0-1,0 0 1,0 0 0,1 0-1,-2-2 1,2 2-24,0-1-1,-1 0 1,1 0 0,0 1 0,0-1-1,0 0 1,0 0 0,1 1-1,-1-1 1,0 0 0,1 0 0,-1 1-1,1-1 1,0 0 0,-1 1-1,3-4 1,1 0-1336,0-1 1,0 1-1,1 0 0,-1 0 1,1 0-1,0 1 0,10-7 0,17-12-9131</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3.288"/>
    </inkml:context>
    <inkml:brush xml:id="br0">
      <inkml:brushProperty name="width" value="0.025" units="cm"/>
      <inkml:brushProperty name="height" value="0.025" units="cm"/>
    </inkml:brush>
  </inkml:definitions>
  <inkml:trace contextRef="#ctx0" brushRef="#br0">14 36 11082,'8'2'4608,"-1"-1"-3803,84 11 8180,-85-11-8475,0-1 1,-1 0-1,1 0 1,0-1 0,0 1-1,0-1 1,0 0-1,0-1 1,0 0 0,-1 0-1,1 0 1,-1 0 0,10-6-1,-14 7-507,-1 1-1,1 0 1,-1 0-1,1-1 1,-1 1-1,1 0 1,-1-1-1,1 1 0,-1 0 1,1-1-1,-1 1 1,1-1-1,-1 1 1,0 0-1,1-1 1,-1 1-1,0-1 1,1 1-1,-1-1 1,0 0-1,0 1 1,0-1-1,1 1 1,-1-1-1,0 1 1,0-1-1,0 0 0,0 1 1,0-1-1,0 1 1,0-1-1,0 0 1,0 1-1,0-1 1,-1 1-1,1-1 1,0 1-1,0-1 1,0 0-1,-1 1 1,1-1-1,0 1 1,-1-1-1,1 1 1,0 0-1,-1-1 1,1 1-1,-1-1 0,1 1 1,-1 0-1,1-1 1,-1 1-1,1 0 1,-1-1-1,1 1 1,-1 0-1,1 0 1,-1-1-1,1 1 1,-1 0-1,1 0 1,-1 0-1,0 0 1,1 0-1,-1 0 1,1 0-1,-1 0 0,0 0 1,0 0-1,-47-3-35,45 3 32,-5 0 1,-1 1 0,1 1 0,-1 0 0,1 0 0,0 0 0,0 1 0,0 0 0,0 1 0,0-1 0,-13 10 0,18-11 0,-1 0 0,1 1 0,0-1 0,-1 1 0,1 0 0,0-1 0,1 2 0,-1-1 0,1 0 0,-1 0 0,1 1 0,0-1 0,0 1 0,0 0 0,1 0 0,-1 0 0,1 0 0,0 0 0,0 0 0,0 0 0,1 0 0,-1 0 0,1 0 0,0 5 0,1-7 3,0-1 0,-1 0 0,1 0 1,0 0-1,0 0 0,0 0 0,0 0 0,0-1 0,0 1 1,0 0-1,0 0 0,0-1 0,0 1 0,0 0 0,0-1 1,1 1-1,-1-1 0,0 0 0,0 1 0,1-1 0,-1 0 1,0 0-1,0 0 0,1 0 0,1 0 0,44 1-177,-35-2-86,3 1-1586,0-1 0,0-1 0,29-6 1,5-6-5634</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3.614"/>
    </inkml:context>
    <inkml:brush xml:id="br0">
      <inkml:brushProperty name="width" value="0.025" units="cm"/>
      <inkml:brushProperty name="height" value="0.025" units="cm"/>
    </inkml:brush>
  </inkml:definitions>
  <inkml:trace contextRef="#ctx0" brushRef="#br0">216 11 19538,'0'0'4640,"-11"-2"-674,-4-1-3194,1 0 0,-1 2 0,-19 0 0,29 1-662,-1 0-1,0 1 1,0 0 0,0 0-1,1 0 1,-1 1 0,1 0-1,-1 0 1,1 0-1,0 1 1,0 0 0,0 0-1,-7 6 1,7-5-110,1 0 0,-1 0 0,1 1 0,1-1 0,-1 1 0,1 0 0,0 0 0,0 0 0,0 1 0,-2 5 0,5-10 0,-1 1 0,1-1 0,0 0 0,0 1 0,-1-1 0,1 1 0,0-1 0,0 0 0,0 1 0,1-1 0,-1 1 0,0-1 0,0 0 0,1 1 0,-1-1 0,1 0 0,-1 1 0,2 1 0,0-1 0,-1-1 0,1 0 0,-1 1 0,1-1 0,0 0 0,-1 0 0,1 0 0,0 0 0,0 0 0,0 0 0,0-1 0,0 1 0,-1-1 0,1 1 0,0-1 0,1 0 0,1 1 0,74 0-1979,-66-2 1114,0-1 1,0 0-1,0-1 1,-1 0-1,1-1 1,-1 0-1,0-1 1,0 0-1,0-1 1,-1 0-1,1 0 1,16-16-1,2-6-6961</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54.194"/>
    </inkml:context>
    <inkml:brush xml:id="br0">
      <inkml:brushProperty name="width" value="0.025" units="cm"/>
      <inkml:brushProperty name="height" value="0.025" units="cm"/>
    </inkml:brush>
  </inkml:definitions>
  <inkml:trace contextRef="#ctx0" brushRef="#br0">87 1 13837,'0'0'10720,"-8"11"-9119,-1 1-1080,1 0 0,0 1 1,1 0-1,0 0 0,1 1 0,1 0 0,-7 26 0,4 19 131,2 0-1,4 70 0,1-128-642,1 0 0,0-1 0,0 1-1,0 0 1,0 0 0,0-1 0,0 1 0,1 0-1,-1 0 1,0-1 0,0 1 0,0 0-1,1 0 1,-1-1 0,0 1 0,1 0 0,-1-1-1,0 1 1,1-1 0,-1 1 0,1 0 0,-1-1-1,1 1 1,0-1 0,-1 1 0,1-1 0,-1 1-1,2-1 1,-1 0-1,0 0-1,-1 0 1,1 0 0,0 0 0,-1 0-1,1-1 1,0 1 0,-1 0-1,1-1 1,0 1 0,-1 0-1,1-1 1,0 1 0,-1-1 0,1 1-1,-1-1 1,1 1 0,-1-1-1,1 1 1,-1-1 0,0 0-1,1 1 1,-1-1 0,0 0-1,1 1 1,-1-1 0,0 0 0,0 1-1,1-2 1,3-12-31,0-1 0,-1 1 1,-1 0-1,0-1 0,-1 1 0,-1-1 0,0 0 1,-1 1-1,0-1 0,-7-26 0,8 40 16,-1 0 0,1-1 0,0 1 0,-1 0 0,1 0 0,-1 0 0,0 0 0,1 0 1,-1 0-1,0 0 0,0 0 0,1 0 0,-1 0 0,0 0 0,0 0 0,-1 0 0,1 1 0,1-1 0,-1 1 0,1 0 0,0 0 1,-1 0-1,1 0 0,0 1 0,-1-1 0,1 0 0,0 0 0,-1 0 1,1 0-1,0 0 0,-1 0 0,1 0 0,0 1 0,-1-1 0,1 0 1,0 0-1,0 0 0,-1 1 0,1-1 0,0 0 0,0 0 0,-1 1 1,1-1-1,0 0 0,0 1 0,0-1 0,0 0 0,-1 1 0,1-1 1,0 1-1,-1 0-11,1 1 0,0-1 1,-1 0-1,1 1 0,0-1 1,0 1-1,-1-1 0,1 1 0,0-1 1,1 1-1,-1-1 0,0 1 1,0-1-1,1 1 0,-1-1 1,0 0-1,1 1 0,0-1 1,-1 1-1,1-1 0,0 0 0,0 0 1,-1 1-1,1-1 0,1 1 1,2 1-174,1 0 0,-1 0 1,0-1-1,1 1 0,0-1 1,-1 0-1,1-1 0,0 1 1,0-1-1,0 0 1,0 0-1,0 0 0,0-1 1,0 0-1,7 0 0,-8 0 159,0-1 0,0 1 0,0-1 0,0 0-1,0 0 1,0 0 0,0 0 0,-1 0 0,1-1-1,0 0 1,-1 0 0,1 0 0,-1 0 0,0-1-1,0 1 1,0-1 0,0 0 0,0 1 0,3-6 0,6-12 557,-7 12 1250,-9 30-1139,3-20-615,1 1 1,-1-1 0,1 0 0,-1 0-1,1 1 1,0-1 0,0 0 0,0 1-1,0-1 1,0 0 0,1 0 0,-1 1-1,1-1 1,-1 0 0,1 0 0,0 0-1,0 0 1,0 1 0,0-1 0,0 0-1,1-1 1,-1 1 0,0 0 0,1 0-1,-1-1 1,4 4 0,0-3 7,0 0 1,1 0 0,-1 0-1,0 0 1,1-1-1,-1 0 1,1 0 0,-1 0-1,1-1 1,7 0-1,10 1 27,38 1-87,-58-2 38,0 0 0,-1 0 0,1-1 0,0 1 0,0 0 0,-1-1 0,1 0 0,0 0 0,-1 0 0,1 0 0,-1 0 1,1 0-1,-1-1 0,1 1 0,-1-1 0,2-2 0,-3 3 2,1-1 0,-1 0 1,0 0-1,0 1 1,0-1-1,-1 0 0,1 0 1,0 0-1,-1 0 1,0 0-1,1 0 0,-1 0 1,0 0-1,0 0 1,0 0-1,0-1 0,0 1 1,0 0-1,-1-3 1,-18-38 270,16 40-264,1 0-1,0-1 1,0 1-1,1 0 1,-1-1-1,1 1 1,-1-1-1,1 1 1,0-1-1,0 0 1,1 1-1,-1-1 1,1 0-1,0 0 1,0 1-1,0-1 1,0 0-1,2-4 1,1 6-16,0 0 0,0 0 0,1 1 0,-1-1 0,0 1 0,1-1 0,0 1 0,-1 0 0,1 0 0,0 1 0,-1-1 0,1 1 0,0 0 0,5 0 0,-1 0 0,52-3-229,-32 2-1302,0 0 1,29-7-1,-21-1-7837</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5:28.928"/>
    </inkml:context>
    <inkml:brush xml:id="br0">
      <inkml:brushProperty name="width" value="0.025" units="cm"/>
      <inkml:brushProperty name="height" value="0.025" units="cm"/>
    </inkml:brush>
  </inkml:definitions>
  <inkml:trace contextRef="#ctx0" brushRef="#br0">1 415 5701,'0'0'9225,"11"-5"-9075,19-8-128,1 2-1,0 1 1,1 1 0,0 2 0,59-6 0,175 5 28,-42 4 16,-180 1-11,0-2-1,84-21 1,-3-12 893,147-37-170,-218 64-316,1 1-1,0 4 0,61-1 0,-19 9-111,163 23-1,-212-18-84,1-1-1,-1-3 1,1-2 0,0-2-1,-1-2 1,1-2-1,-1-2 1,83-24-1,7-7 672,1 7 0,164-16 0,-204 33-852,-46 5 64,-1 2-1,1 3 0,84 3 0,-131 2-123,-1 1 1,0-1-1,1 1 0,-1 0 1,0 0-1,0 0 0,0 1 1,8 6-1,18 8-1444,-27-16-1596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4.235"/>
    </inkml:context>
    <inkml:brush xml:id="br0">
      <inkml:brushProperty name="width" value="0.025" units="cm"/>
      <inkml:brushProperty name="height" value="0.025" units="cm"/>
    </inkml:brush>
  </inkml:definitions>
  <inkml:trace contextRef="#ctx0" brushRef="#br0">35 0 13196,'0'0'8617,"-2"8"-7961,-10 52 700,4 0 0,-3 73-1,10 133-58,2-145-885,7 407 926,-2-260-38,-10 187-276,0 42-164,16-286-860,0 56 0,-23-331-3323,4 34-892,-2-17-5992</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5.294"/>
    </inkml:context>
    <inkml:brush xml:id="br0">
      <inkml:brushProperty name="width" value="0.025" units="cm"/>
      <inkml:brushProperty name="height" value="0.025" units="cm"/>
    </inkml:brush>
  </inkml:definitions>
  <inkml:trace contextRef="#ctx0" brushRef="#br0">0 185 10282,'0'0'9459,"5"-9"-8322,-3 6-1030,0 0 0,0-1 0,1 1 0,-1 0 0,1 0 0,-1 0 0,1 1 0,0-1 0,0 0 0,0 1 0,1 0 0,-1 0 0,0 0 0,1 0 0,-1 1 0,1-1 0,0 1 0,0 0 0,-1 0 0,1 0 0,0 1 0,0-1 0,0 1 0,0 0 0,0 0 0,5 1-1,408 5 1918,-67 1-2339,432-53 100,-156 2 750,363 13 800,338 11 426,-974 37-2132,13 0-1228,-366-17 1494,1 0 0,-1 0-1,0 0 1,0 0 0,0 0-1,1 0 1,-1-1 0,0 1-1,0 0 1,0 0 0,1 0-1,-1 0 1,0 0 0,0 0-1,0-1 1,0 1 0,0 0-1,1 0 1,-1 0-1,0 0 1,0-1 0,0 1-1,0 0 1,0 0 0,0 0-1,0 0 1,0-1 0,0 1-1,0 0 1,0 0 0,0 0-1,0-1 1,0 1 0,0 0-1,0 0 1,0-1-1,0 1 1,0 0 0,0 0-1,0 0 1,0-1 0,0 1-1,0 0 1,0 0 0,0 0-1,0 0 1,0-1 0,-1 1-1,1 0 1,-6-11-5865,-9-5-5550</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5.622"/>
    </inkml:context>
    <inkml:brush xml:id="br0">
      <inkml:brushProperty name="width" value="0.025" units="cm"/>
      <inkml:brushProperty name="height" value="0.025" units="cm"/>
    </inkml:brush>
  </inkml:definitions>
  <inkml:trace contextRef="#ctx0" brushRef="#br0">51 14 20435,'0'0'1266,"12"-1"-167,40-6 628,73 2 0,-110 5-1683,0 1 1,0 0 0,0 0-1,0 2 1,-1 0 0,1 1 0,-1 0-1,0 1 1,0 1 0,22 12-1,-34-17 17,-1 0 0,0 0 0,1 1-1,-1-1 1,0 0 0,0 1 0,0-1 0,0 0-1,0 1 1,0 0 0,0-1 0,0 1-1,-1-1 1,1 1 0,-1 0 0,1-1 0,-1 1-1,0 0 1,1 0 0,-1 0 0,0-1-1,0 1 1,0 0 0,-1 0 0,1-1 0,0 1-1,-1 0 1,1 0 0,-1-1 0,1 1 0,-1 0-1,0-1 1,0 1 0,0-1 0,0 1-1,0-1 1,0 0 0,0 1 0,0-1 0,-3 2-1,-4 7 272,-1-1-1,-1 0 0,0 0 0,-13 8 0,-98 63 670,-12 9-1104,50-25-3848,56-39-3806</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6.586"/>
    </inkml:context>
    <inkml:brush xml:id="br0">
      <inkml:brushProperty name="width" value="0.025" units="cm"/>
      <inkml:brushProperty name="height" value="0.025" units="cm"/>
    </inkml:brush>
  </inkml:definitions>
  <inkml:trace contextRef="#ctx0" brushRef="#br0">0 440 18001,'0'0'3710,"10"-9"-2450,208-224 2009,-53 50-2219,-164 182-1049,1 0 0,-1-1-1,0 1 1,1 0 0,-1 0 0,1 0 0,-1 0 0,1 0-1,-1 0 1,1 0 0,0 0 0,-1 1 0,4-2 0,-4 2-5,-1 0 1,1 0 0,-1 0-1,1 1 1,0-1 0,-1 0-1,1 0 1,-1 0 0,1 1-1,-1-1 1,1 0 0,-1 0-1,1 1 1,-1-1 0,1 0-1,-1 1 1,1-1 0,-1 1-1,0-1 1,1 1 0,-1-1-1,0 1 1,1-1 0,-1 1-1,0-1 1,1 1 0,-1 0-1,2 6 12,0 0 0,-1 0 0,0 0-1,0 0 1,-1 11 0,1-3 187,2 69-11,3 46 77,-4-114-241,1 0 0,0 0 1,1 0-1,0 0 0,11 23 0,-13-35-162,0-1 1,0 0-1,0 1 0,0-1 1,1 0-1,0 0 0,-1 0 1,1-1-1,0 1 1,0-1-1,0 0 0,1 1 1,-1-1-1,1-1 0,-1 1 1,1 0-1,0-1 1,-1 0-1,1 0 0,0 0 1,0 0-1,0 0 0,0-1 1,0 0-1,0 0 1,-1 0-1,1 0 0,0-1 1,0 1-1,0-1 0,0 0 1,0 0-1,3-2 1,27-17-5828</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40.098"/>
    </inkml:context>
    <inkml:brush xml:id="br0">
      <inkml:brushProperty name="width" value="0.025" units="cm"/>
      <inkml:brushProperty name="height" value="0.025" units="cm"/>
    </inkml:brush>
  </inkml:definitions>
  <inkml:trace contextRef="#ctx0" brushRef="#br0">122 12 9161,'0'0'7121,"-11"6"-4398,1 0-2141,0 0 0,0 1 0,0 0 1,1 1-1,0 0 0,-9 12 0,14-15-290,0-1-1,1 1 0,0 0 0,0 0 0,0 0 0,1 1 0,-1-1 0,1 1 0,0-1 0,1 1 0,-1 0 1,1 0-1,1-1 0,-1 1 0,1 0 0,0 0 0,1 9 0,-1-14-259,0 0 1,0 0-1,1 0 1,-1 0-1,0 0 0,1 0 1,-1 0-1,1-1 0,-1 1 1,1 0-1,-1 0 0,1 0 1,-1 0-1,1-1 0,0 1 1,0 0-1,-1-1 1,1 1-1,0 0 0,0-1 1,0 1-1,0-1 0,0 1 1,0-1-1,1 1 0,32-1 707,-27-1-555,-1 0-1,0-1 0,0 0 0,0 0 1,-1-1-1,1 0 0,0 0 1,7-6-1,-3-2-82,-2 0 1,0-1-1,0 0 1,-1-1-1,-1 0 0,0 0 1,0 0-1,-2-1 1,0 1-1,0-1 1,3-28-1,-9 63-101,1-14 0,0 0 0,0 0 0,1 0 0,0 0 0,2 13 0,-2-19 0,1 1 0,-1-1 0,1 1 0,-1-1 0,1 1 0,0-1 0,-1 0 0,1 1 0,0-1 0,0 0 0,0 0 0,0 1 0,0-1 0,1 0 0,-1 0 0,0 0 0,0-1 0,1 1 0,-1 0 0,1 0 0,-1-1 0,0 1 0,1 0 0,-1-1 0,1 0 0,-1 1 0,1-1 0,0 0 0,-1 0 0,1 0 0,1 0 0,5 0 0,1-1 0,-1 0 0,0 0 0,0-1 0,0 0 0,0 0 0,0-1 0,0 0 0,-1 0 0,1-1 0,-1 0 0,10-7 0,-6 4 0,1 0 0,0 1 0,19-7 0,-30 13 0,-1 0 0,1 0 0,-1 0 0,1 0 0,0 0 0,-1-1 0,1 1 0,-1 0 0,1 0 0,0 0 0,-1 1 0,1-1 0,-1 0 0,1 0 0,-1 0 0,1 0 0,0 0 0,-1 1 0,1-1 0,-1 0 0,1 1 0,-1-1 0,1 0 0,-1 1 0,1-1 0,-1 0 0,0 1 0,1-1 0,-1 1 0,1 0 0,8 21 0,-9-20 0,1 0 0,-1 0 0,0-1 0,1 1 0,0 0 0,-1 0 0,1 0 0,0-1 0,0 1 0,0 0 0,0-1 0,0 1 0,1-1 0,-1 1 0,0-1 0,1 1 0,-1-1 0,1 0 0,-1 0 0,4 2 0,0-2 0,1 0 0,-1-1 0,0 0 0,1 1 0,-1-2 0,0 1 0,1-1 0,-1 0 0,0 0 0,0 0 0,0 0 0,8-4 0,56-34 0,-38 20 0,-25 17-2199,0 3-6679</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7.365"/>
    </inkml:context>
    <inkml:brush xml:id="br0">
      <inkml:brushProperty name="width" value="0.025" units="cm"/>
      <inkml:brushProperty name="height" value="0.025" units="cm"/>
    </inkml:brush>
  </inkml:definitions>
  <inkml:trace contextRef="#ctx0" brushRef="#br0">1 0 21012,'0'0'1986,"38"55"-417,-20-29-832,-1 0-289,5-4-352,3-4-31,4-8-610,4-10-832,7-3-193,-1-20-1056,-3-8-2531,-8-6-6310</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7.711"/>
    </inkml:context>
    <inkml:brush xml:id="br0">
      <inkml:brushProperty name="width" value="0.025" units="cm"/>
      <inkml:brushProperty name="height" value="0.025" units="cm"/>
    </inkml:brush>
  </inkml:definitions>
  <inkml:trace contextRef="#ctx0" brushRef="#br0">254 1 16400,'0'0'1697,"-56"76"129,25-30-225,1 4-95,-1 3-1,3 2-480,2 3-608,5-1-289,6-1-160,5-2-1089,5-8-1890,5-10-1730,0-6-7847</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3:58.442"/>
    </inkml:context>
    <inkml:brush xml:id="br0">
      <inkml:brushProperty name="width" value="0.025" units="cm"/>
      <inkml:brushProperty name="height" value="0.025" units="cm"/>
    </inkml:brush>
  </inkml:definitions>
  <inkml:trace contextRef="#ctx0" brushRef="#br0">91 0 13036,'0'0'10859,"7"11"-10448,-3-7-385,-1 0 1,-1 0 0,1 0-1,-1 0 1,0 0 0,0 1 0,0-1-1,0 1 1,-1 0 0,1 0-1,-1-1 1,-1 1 0,1 0-1,-1 0 1,0 0 0,0 0-1,0 0 1,0 0 0,-1-1 0,0 1-1,-2 5 1,-12 33 493,-26 49 1,22-53 512,-22 66 0,41-104-1017,-1 0 0,1 0 1,-1 0-1,1 0 0,-1 0 1,1 0-1,0 0 0,0 0 0,-1 1 1,1-1-1,0 0 0,0 0 1,0 0-1,0 0 0,0 0 0,0 1 1,1-1-1,-1 0 0,0 0 1,0 0-1,1 0 0,-1 0 0,1 0 1,-1 0-1,1 0 0,-1 0 1,1 0-1,0 0 0,0 0 0,-1 0 1,1-1-1,1 2 0,2-1 0,0 0 0,-1 0-1,1-1 1,0 0 0,0 0-1,-1 0 1,1 0 0,0-1-1,7-1 1,35-7 221,58-20 1,-72 18-346,0 1 0,1 2 0,0 2 1,54-4-1,-75 9-530,14 1-993,-13 5-2896,-10 5-4111</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4:00.242"/>
    </inkml:context>
    <inkml:brush xml:id="br0">
      <inkml:brushProperty name="width" value="0.025" units="cm"/>
      <inkml:brushProperty name="height" value="0.025" units="cm"/>
    </inkml:brush>
  </inkml:definitions>
  <inkml:trace contextRef="#ctx0" brushRef="#br0">30 3114 5157,'0'0'8386,"-6"-3"-7345,5 2-819,-1 0 0,0 0-1,1 0 1,0 0 0,-1 0-1,1 0 1,-1 0 0,1-1-1,0 1 1,0 0-1,0-1 1,0 1 0,0-1-1,0 0 1,0 1 0,0-1-1,1 0 1,-1 1-1,1-1 1,-1-2 0,2-25 2518,6 6-3648,86-207 1165,14-43-13,-77 197-82,3 2 0,3 1 0,4 1 0,2 3 0,73-91 0,289-290-199,-287 332 19,5 5 0,210-148 0,-329 259 20,546-358-31,-428 290 223,3 5 0,220-81 0,390-60 1559,11 53-896,-690 142-877,137-32 100,-191 43-833,-15-1-5002,-5-1-891</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5:32.435"/>
    </inkml:context>
    <inkml:brush xml:id="br0">
      <inkml:brushProperty name="width" value="0.025" units="cm"/>
      <inkml:brushProperty name="height" value="0.025" units="cm"/>
    </inkml:brush>
  </inkml:definitions>
  <inkml:trace contextRef="#ctx0" brushRef="#br0">130 3128 6822,'0'0'11665,"1"-9"-11110,14-406 1127,0 143-948,6-388-310,-32 528-161,-30-151 0,-5-32-218,24-115 441,2 152 95,6 131 1545,15 69-1569,0 60-427,0-1 0,-1 1 1,-6-35-1,6 53-139,0 0 1,0 0-1,0 0 0,0 0 0,0 0 1,0 0-1,0 0 0,0 0 1,0 0-1,0 0 0,0 1 0,0-1 1,0 0-1,-1 0 0,1 0 1,0 0-1,0 0 0,0 0 0,0 0 1,0 0-1,0 0 0,0 0 1,0 0-1,0 0 0,0 0 0,-1 0 1,1 0-1,0 0 0,0 0 1,0 0-1,0 0 0,0 0 0,0 0 1,0 0-1,0-1 0,0 1 1,0 0-1,-1 0 0,1 0 0,0 0 1,-4 19-2447,-3 12-5538,-4-10-2705</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16.058"/>
    </inkml:context>
    <inkml:brush xml:id="br0">
      <inkml:brushProperty name="width" value="0.025" units="cm"/>
      <inkml:brushProperty name="height" value="0.025" units="cm"/>
    </inkml:brush>
  </inkml:definitions>
  <inkml:trace contextRef="#ctx0" brushRef="#br0">6972 5292 6150,'0'0'14093,"9"-3"-3304,-9 12-10785,-1-7 15,1-1-1,0 0 1,-1 0 0,1 0-1,0 0 1,0 1 0,0-1-1,0 0 1,0 0 0,0 0-1,0 1 1,0-1 0,1 0-1,-1 0 1,0 0-1,1 0 1,-1 0 0,1 1-1,-1-1 1,1 0 0,0 0-1,-1 0 1,1 0 0,0-1-1,0 1 1,-1 0 0,1 0-1,0 0 1,0-1 0,0 1-1,0 0 1,0-1-1,0 1 1,0-1 0,1 1-1,-1-1 1,0 1 0,2-1-1,3 10 312,-2-1 117,7-20-220,-8 3-227,-1 1 0,1 0 0,-2 0 0,1-1 0,-1 1 0,0 0 0,-1-1 0,0 1 0,-1-12 0,1 2 0,-13-10 0,13 20 0,-2 1 0,1-1 0,-1 1 0,0-1 0,0 1 0,0 0 0,-1 0 0,0 0 0,0 0 0,-8-9 0,6 7 0,0 0 0,0-1 0,1 1 0,-5-16 0,-26-133 0,27 123 0,-1 0 0,-2 1 0,-2 1 0,-1 0 0,-1 0 0,-22-33 0,-98-113 0,99 122 0,-6-9 0,-48-101 0,-25-40 0,68 130 0,-96-147 0,77 121 0,-136-163 0,-23 24 0,85 123 0,96 84 0,1-2 0,-53-57 0,-109-109 0,75 81 0,61 58 0,-147-99 0,72 58 0,-19-10 0,-51-41 0,47 10 0,-237-181 0,243 212 0,-140-92 0,75 78 0,-5 9 0,-267-96 0,73 72 0,223 80 0,-77-18 0,-55-19 0,-146-45 0,464 141 0,-27-5 0,-1 2 0,1 2 0,-72 0 0,-4 0 0,-35-5-214,153 10 12,0 0 0,1 0-1,-1-1 1,0 1 0,1 0-1,-1-1 1,0 1 0,1 0-1,-1-1 1,1 1 0,-1-1-1,1 1 1,-1-1-1,1 0 1,-1 1 0,1-1-1,-1 1 1,1-1 0,-1 0-1,1 1 1,0-1 0,0 0-1,-1 1 1,1-1-1,0 0 1,0 0 0,0 1-1,0-1 1,0 0 0,0 0-1,0 1 1,0-1 0,0 0-1,0 0 1,0 1 0,0-1-1,0 0 1,1-1-1,-1-3-2469,0-15-8619</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1.539"/>
    </inkml:context>
    <inkml:brush xml:id="br0">
      <inkml:brushProperty name="width" value="0.025" units="cm"/>
      <inkml:brushProperty name="height" value="0.025" units="cm"/>
    </inkml:brush>
  </inkml:definitions>
  <inkml:trace contextRef="#ctx0" brushRef="#br0">328 31 6662,'0'0'8632,"-10"-5"-6539,-1 0-1540,1 1 1,0 0-1,-1 1 1,0 0-1,-16-2 0,22 5-416,-1-1-1,1 1 1,-1 0-1,1 0 1,0 1-1,-1-1 1,1 1-1,-1 1 1,1-1-1,0 1 1,0 0-1,0 0 1,0 0-1,0 1 1,-8 5-1,-1 4 8,1 0 0,1 1 0,0 1-1,1 0 1,0 0 0,1 1 0,1 1 0,1-1 0,0 2 0,1-1 0,0 1-1,1 0 1,2 0 0,-1 0 0,2 1 0,0 0 0,1 0 0,1-1-1,1 21 1,1-35-129,-1 1 0,1 0 0,-1 0 0,1 0-1,0-1 1,1 1 0,-1 0 0,0-1 0,1 1-1,0-1 1,0 0 0,0 1 0,0-1 0,1 0 0,-1 0-1,1-1 1,0 1 0,0 0 0,0-1 0,0 0-1,0 1 1,0-1 0,1 0 0,-1-1 0,7 3-1,-3-1 146,0-1 0,1 0-1,-1-1 1,1 0 0,-1 0 0,1 0-1,-1-1 1,1 0 0,-1-1-1,1 1 1,-1-1 0,12-4-1,-15 4-36,-1-1 0,1 0 0,0 0 0,-1 0-1,0-1 1,0 1 0,1-1 0,-1 1 0,-1-1-1,1 0 1,0 0 0,-1 0 0,3-5 0,-4 7-63,0 0 0,-1 0 0,1 0 0,0 0 0,-1 0 0,1 0 0,-1 0 0,1 0 1,-1 0-1,0-1 0,0 1 0,1 0 0,-1 0 0,0 0 0,0-1 0,0 1 0,0 0 1,0 0-1,0 0 0,-1-1 0,1 1 0,0 0 0,-1 0 0,1 0 0,0 0 0,-1 0 1,1-1-1,-1 1 0,0 0 0,1 0 0,-1 0 0,0 1 0,0-1 0,0 0 0,1 0 1,-1 0-1,0 0 0,0 1 0,0-1 0,0 1 0,-1-1 0,1 0 0,0 1 0,0 0 1,-2-1-1,-5-1-51,0 0 0,0 1 1,0 0-1,0 0 0,-16 1 1,13 0-13,42-30-18,-13 14 23,37-30 30,-51 43-52,1 0 1,0 0-1,0 1 1,-1-1-1,2 1 0,-1 0 1,0 0-1,0 1 0,1-1 1,5 0-1,-10 3 4,1-1 1,-1 0-1,1 1 0,-1-1 1,1 1-1,-1-1 0,1 1 1,-1 0-1,0 0 0,1 0 1,-1 0-1,0 0 0,1 0 1,-1 0-1,0 0 0,0 0 1,0 0-1,0 1 0,0-1 1,-1 0-1,1 1 0,0-1 1,0 1-1,-1-1 0,1 1 1,-1-1-1,1 1 0,-1-1 1,0 1-1,0-1 0,0 1 1,0 2-1,4 60 232,-4-56-112,0 17 13,-1-13-61,1 0 1,0 1 0,1-1-1,3 18 1,7-20-3235,-10-9 2775,0-1 0,0 0-1,0 0 1,0 1 0,0-1 0,0 0 0,0 0-1,0 0 1,0 0 0,0 0 0,0 0 0,0 0-1,0-1 1,0 1 0,0 0 0,0 0 0,-1-1-1,1 1 1,0-1 0,0 1 0,0-1 0,0 1-1,0-1 1,5-11-7658</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1.869"/>
    </inkml:context>
    <inkml:brush xml:id="br0">
      <inkml:brushProperty name="width" value="0.025" units="cm"/>
      <inkml:brushProperty name="height" value="0.025" units="cm"/>
    </inkml:brush>
  </inkml:definitions>
  <inkml:trace contextRef="#ctx0" brushRef="#br0">78 1 15631,'0'0'9652,"-2"12"-8211,-29 114 837,20-90-1598,1 0 1,2 1-1,1 0 1,-1 41-1,8-76-736,0 0-1,0 1 1,0-1 0,1 0-1,-1 0 1,1 0 0,0 1-1,0-1 1,0 0 0,0 0 0,0 0-1,0 0 1,0-1 0,0 1-1,1 0 1,-1 0 0,1-1-1,0 1 1,-1-1 0,1 1-1,0-1 1,0 0 0,0 0-1,0 0 1,0 0 0,0 0 0,0 0-1,0 0 1,0-1 0,0 1-1,3 0 1,35 2-4834,-2-8-5074,-12-6-2453</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2.353"/>
    </inkml:context>
    <inkml:brush xml:id="br0">
      <inkml:brushProperty name="width" value="0.025" units="cm"/>
      <inkml:brushProperty name="height" value="0.025" units="cm"/>
    </inkml:brush>
  </inkml:definitions>
  <inkml:trace contextRef="#ctx0" brushRef="#br0">66 0 18706,'0'0'7463,"1"10"-6171,1 4-1000,-1-1 1,0 1-1,-1 0 1,-1 0-1,0-1 1,-1 1-1,0-1 1,-1 1 0,-6 16-1,-8 7 147,11-26-242,1-1-1,0 1 1,1 0 0,0 0 0,0 0-1,1 0 1,-1 16 0,4-26-191,0 0 0,1 0 0,0 0 0,-1-1 0,1 1 1,-1 0-1,1 0 0,0-1 0,0 1 0,-1 0 0,1-1 0,0 1 1,0-1-1,0 1 0,0-1 0,0 0 0,0 1 0,0-1 0,-1 0 1,1 1-1,0-1 0,0 0 0,0 0 0,0 0 0,0 0 1,0 0-1,0 0 0,2 0 0,38-1 175,-35 0-172,10 0-1017,-1-1 1,0-1-1,0-1 1,0 0-1,0-1 0,0-1 1,17-9-1,-12 3-5601</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3.067"/>
    </inkml:context>
    <inkml:brush xml:id="br0">
      <inkml:brushProperty name="width" value="0.025" units="cm"/>
      <inkml:brushProperty name="height" value="0.025" units="cm"/>
    </inkml:brush>
  </inkml:definitions>
  <inkml:trace contextRef="#ctx0" brushRef="#br0">170 1 15919,'0'0'16277,"-11"0"-16128,4 0-130,0 0 1,0 0-1,-1 1 0,1 0 0,0 1 0,0 0 0,1 0 1,-1 0-1,0 1 0,1 0 0,-1 0 0,1 0 0,0 1 1,0 0-1,0 0 0,1 1 0,-1 0 0,1 0 0,0 0 1,1 0-1,-6 9 0,8-13-19,0 1 0,1 0 0,-1 1 0,1-1 0,0 0 0,0 0 0,0 1 0,0-1 0,0 0 0,0 1 0,0-1 0,1 1 0,-1-1 0,1 1 0,0 0 0,0-1 0,0 1 0,0-1 0,0 1 0,1-1 0,-1 1 0,2 3 0,-1-4 0,1 0 0,0 0 0,0-1 0,-1 1 0,1-1 0,0 1 0,1-1 0,-1 1 0,0-1 0,0 0 0,0 0 0,1 0 0,-1 0 0,1-1 0,-1 1 0,0-1 0,1 1 0,-1-1 0,1 0 0,-1 0 0,1 0 0,3-1 0,1 1 0,0 0 0,0 0 0,0-1 0,0 0 0,0-1 0,-1 0 0,9-3 0,-13 5 0,0-1 0,0 0 0,0 0 0,0-1 0,0 1 0,0 0 0,0-1 0,-1 1 0,1-1 0,0 1 0,-1-1 0,0 0 0,1 0 0,-1 1 0,0-1 0,0 0 0,0 0 0,0 0 0,0 0 0,0-1 0,-1 1 0,1 0 0,-1 0 0,1 0 0,-1-1 0,0-2 0,-1 5 0,1-1 0,-1 1 0,0 0 0,0-1 0,1 1 0,-1 0 0,0-1 0,0 1 0,0 0 0,1 0 0,-1 0 0,0 0 0,0 0 0,0 0 0,1 0 0,-1 0 0,0 0 0,0 0 0,0 0 0,1 1 0,-1-1 0,0 0 0,0 0 0,0 1 0,-22 6 0,21-5 0,0-1 0,0 1 0,0-1 0,0 1 0,0-1 0,0 1 0,0 0 0,1 0 0,-1 0 0,1 0 0,0 0 0,-1 0 0,0 5 0,3-6 0,1-1 0,0 1 0,-1-1 0,1 1 0,0-1 0,0 1 0,0-1 0,-1 0 0,1 0 0,0 0 0,0 0 0,0 0 0,0 0 0,2-1 0,1-1 0,1 1 0,-1-1 0,1-1 0,-1 1 0,0-1 0,9-5 0,-10 5 0,0 1 0,0-1 0,0 1 0,0 0 0,1 0 0,-1 0 0,1 1 0,0 0 0,-1-1 0,7 1 0,-10 6 0,0 1 0,0 0 0,-1 0 0,1 0 0,-1-1 0,-1 11 0,-6 19 0,5-30 0,1 1 0,0-1 0,0 0 0,0 0 0,0 1 0,1-1 0,0 0 0,0 1 0,2 10 0,-2-16-43,1 0 1,-1 0-1,0 0 0,0 1 1,1-1-1,-1 0 0,0 0 1,1 0-1,-1 0 1,0 1-1,0-1 0,1 0 1,-1 0-1,0 0 0,1 0 1,-1 0-1,0 0 0,1 0 1,-1 0-1,0 0 0,1 0 1,-1 0-1,0 0 0,1 0 1,-1-1-1,0 1 1,1 0-1,-1 0 0,0 0 1,0 0-1,1 0 0,-1-1 1,0 1-1,1 0 0,-1 0 1,0 0-1,0-1 0,0 1 1,1 0-1,-1-1 0,0 1 1,0 0-1,1-1 1,10-11-5919,1-12-4171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40.476"/>
    </inkml:context>
    <inkml:brush xml:id="br0">
      <inkml:brushProperty name="width" value="0.025" units="cm"/>
      <inkml:brushProperty name="height" value="0.025" units="cm"/>
    </inkml:brush>
  </inkml:definitions>
  <inkml:trace contextRef="#ctx0" brushRef="#br0">0 16 20756,'0'0'5808,"13"-4"-3753,-3 1-1642,1 1 0,0-1 0,0 2 0,0-1 0,20 2 0,-27 0-337,1 0 0,-1 1 0,0 0 0,0 0 0,0 0 0,0 0 0,0 1 0,0 0-1,0 0 1,0 0 0,0 0 0,-1 0 0,1 1 0,-1-1 0,0 1 0,0 0 0,0 0-1,0 1 1,0-1 0,-1 0 0,5 7 0,-4-4-76,-1-1 0,1 1 0,-1 0 0,0-1 0,0 1 0,0 0 0,-1 0 0,0 0 0,0 1 0,-1-1 0,0 0 0,0 0 0,0 0 0,-1 0 0,0 1 0,-3 10 0,-3 2 0,0-1 0,-1 0 0,-21 33 0,20-38 0,1 1 0,0-1 0,2 1 0,-1 1 0,2-1 0,-8 30 0,13-42 4,0-1-1,0 0 1,0 1-1,0-1 1,0 1-1,0-1 1,0 1 0,1-1-1,-1 1 1,0-1-1,1 0 1,0 1-1,-1-1 1,1 1 0,0-1-1,-1 0 1,1 0-1,0 0 1,0 1-1,0-1 1,0 0 0,0 0-1,0 0 1,0 0-1,1-1 1,-1 1 0,0 0-1,1 0 1,-1-1-1,0 1 1,1-1-1,-1 1 1,0-1 0,1 0-1,-1 1 1,1-1-1,1 0 1,9 2-67,0-1 0,1-1 0,21-1 0,-10 0-414,-9 1-736,28 2-8421,-18 1-1347</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3.441"/>
    </inkml:context>
    <inkml:brush xml:id="br0">
      <inkml:brushProperty name="width" value="0.025" units="cm"/>
      <inkml:brushProperty name="height" value="0.025" units="cm"/>
    </inkml:brush>
  </inkml:definitions>
  <inkml:trace contextRef="#ctx0" brushRef="#br0">46 0 19699,'0'0'8541,"9"7"-7164,0 0-1134,-1 0-1,0 0 0,0 1 0,-1 0 1,0 1-1,-1-1 0,0 1 1,0 1-1,0-1 0,-2 1 0,1 0 1,3 10-1,-2 6-242,-1 0 0,0 1 0,-2-1 0,-1 1 0,-2-1 0,-4 49 0,-2-33 0,-1 0 0,-2 0 0,-22 60 0,-1-26-2597,27-66 1136,-1 0 1,0 0-1,-1-1 1,0 0-1,-9 10 1,-12 4-14182</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52.551"/>
    </inkml:context>
    <inkml:brush xml:id="br0">
      <inkml:brushProperty name="width" value="0.025" units="cm"/>
      <inkml:brushProperty name="height" value="0.025" units="cm"/>
    </inkml:brush>
  </inkml:definitions>
  <inkml:trace contextRef="#ctx0" brushRef="#br0">153 14 1121,'0'0'4239,"-8"0"-4383,2-1 896,-41 2-1879,30 3 4408,4 4 13922,18-7-11873,4 0-2991,10 1-3237,6 0 1505,63 9-533,-32-4-79,64 2 0,-151-20 5,-27 6 0,-1 1 0,-67 6 0,125-2 0,0 0 0,0 0 0,0-1 0,0 1 0,0 0 0,0 0 0,0 0 0,0 0 0,0 0 0,0 1 0,0-1 0,0 0 0,0 0 0,0 1 0,0-1 0,0 0 0,0 1 0,0-1 0,0 1 0,1-1 0,-1 1 0,0 0 0,0-1 0,1 1 0,-1 0 0,0-1 0,1 1 0,-1 0 0,0 0 0,1 0 0,-1 0 0,1 0 0,-1 0 0,2 1 0,0-1 0,0 0 0,-1 0 0,1 0 0,0 0 0,0 0 0,0 0 0,1 0 0,-1 0 0,0 0 0,0 0 0,0 0 0,1-1 0,-1 1 0,0-1 0,1 1 0,-1-1 0,0 1 0,1-1 0,-1 0 0,1 0 0,1 1 0,41 4 0,0-1 0,1-2 0,0-2 0,-1-2 0,1-1 0,53-13 0,-95 16 0,28-8 0,-24 3 0,-19-1 0,-40-3 0,0 2 0,-1 3 0,-104 4 0,122 1 0,10 1 0,1 1 0,-28 6 0,44-7 0,98 2 0,-3-3 0,-36 1 0,1-2 0,-1-2 0,78-14 0,-120 11 0,-22 1 0,-24 1 0,-27 3 0,-1 3 0,1 3 0,-1 2 0,-75 20 0,140-28 0,0 0 0,0 0 0,0 0 0,0 1 0,0-1 0,0 0 0,0 0 0,0 0 0,0 0 0,1 0 0,-1 0 0,0 0 0,0 0 0,0 0 0,0 0 0,0 0 0,0 0 0,0 0 0,0 0 0,0 1 0,0-1 0,0 0 0,0 0 0,0 0 0,0 0 0,0 0 0,0 0 0,0 0 0,0 0 0,0 0 0,0 1 0,0-1 0,0 0 0,0 0 0,0 0 0,0 0 0,0 0 0,0 0 0,0 0 0,0 0 0,0 0 0,0 1 0,21 1 0,27 1 0,239-13 0,-380 9 0,29-1 0,0 3 0,0 2 0,-66 13 0,122-12 0,19 0 0,22-1 0,18-3 0,1-2 0,-1-3 0,0-2 0,55-15 0,-77 17 0,19-5 0,-44 9 0,-6-1 0,-24 3 0,-302 34 0,292-30 0,22-1 5,36-2 1,42-4-60,2-21-2221,-1-10-7306,-22 9-2991</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34.709"/>
    </inkml:context>
    <inkml:brush xml:id="br0">
      <inkml:brushProperty name="width" value="0.025" units="cm"/>
      <inkml:brushProperty name="height" value="0.025" units="cm"/>
    </inkml:brush>
  </inkml:definitions>
  <inkml:trace contextRef="#ctx0" brushRef="#br0">126 166 7207,'0'0'14590,"0"10"-13987,0 9-374,0 105 3741,1-76-1734,-1-39-1447,1-14-369,2-234 2303,-17 654-2723,16-476 0,-10-115 0,0 51 0,8 120 0,-2 8 0,-4 19 0,-4 34 0,-14 118 0,43-265 0,14-172 0,-36 311 0,-2 1 0,-12 55 0,7-56 0,3 0 0,-1 57 0,35-201 0,-16 20 0,-3-1 0,-4-116 0,-4 180 0,-2-15 0,-2 37 0,-5 45 0,-19 239 0,36-347 0,-1 0 0,-2-91 0,-5 141 0,-2 5 0,-2 13 0,-5 24 0,-7 54-496,-40 199-5451,54-316-18327</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43.537"/>
    </inkml:context>
    <inkml:brush xml:id="br0">
      <inkml:brushProperty name="width" value="0.025" units="cm"/>
      <inkml:brushProperty name="height" value="0.025" units="cm"/>
    </inkml:brush>
  </inkml:definitions>
  <inkml:trace contextRef="#ctx0" brushRef="#br0">49 257 7976,'0'0'14114,"0"-39"-11060,0-59 325,-10 222-1121,8-169-2159,-11-67 0,5 218-14,5-25-240,3-80 123,0-12 6,8-251 405,-8 261-315,0 41-54,-12 194-496,40-434 930,-41 302-518,8-73 47,-4 58-1,9-86-14,0-38-231,0-143 370,0 179-55,-4 31-191,-1 126-32,5-115 68,2-40-892,1-10 745,3-17 356,0-196 70,-6 450-503,6-477-1734,-6 483 2459,0-184-4423,0 0-4399</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30.037"/>
    </inkml:context>
    <inkml:brush xml:id="br0">
      <inkml:brushProperty name="width" value="0.025" units="cm"/>
      <inkml:brushProperty name="height" value="0.025" units="cm"/>
    </inkml:brush>
  </inkml:definitions>
  <inkml:trace contextRef="#ctx0" brushRef="#br0">58 112 6822,'0'0'12103,"-9"0"-10368,-34 0 992,43-1-2574,0 0-1,0 0 1,0 0-1,0 0 1,1 0-1,-1 1 1,0-1-1,0 0 0,1 0 1,-1 0-1,0 1 1,1-1-1,-1 0 1,1 0-1,-1 1 1,1-1-1,-1 0 0,1 1 1,0-1-1,-1 0 1,1 1-1,0-1 1,-1 1-1,1-1 0,0 1 1,1-1-1,25-6 712,0 1-1,56-3 0,-53 6-429,0-1 0,42-10 0,-27-1-45,-24 8-62,-1 1 1,35-7 0,-255 19-328,168-3 0,-56 9 0,80-10 0,1-1 0,-1 1 0,1 1 0,0 0 0,-1 0 0,2 0 0,-1 1 0,-11 7 0,17-10 0,0 0 0,0-1 0,0 1 0,0 0 0,0 0 0,0 0 0,0 0 0,0 0 0,0 0 0,1 0 0,-1 0 0,0 0 0,1 1 0,-1-1 0,0 0 0,1 0 0,0 1 0,-1-1 0,1 0 0,0 1 0,0-1 0,-1 0 0,1 3 0,1-3 0,0 0 0,-1 0 0,1 1 0,0-1 0,0 0 0,-1 0 0,1 0 0,0 0 0,0 0 0,0 0 0,0 0 0,0 0 0,1-1 0,-1 1 0,0 0 0,0 0 0,1-1 0,0 1 0,6 2 0,0 0 0,0-1 0,1 0 0,-1-1 0,17 2 0,1-2 0,0-1 0,0-1 0,0-2 0,0 0 0,0-2 0,0-1 0,-1 0 0,46-20 0,-71 26 0,1 0 0,-1-1 0,1 1 0,0 0 0,-1 0 0,1 0 0,-1 0 0,1-1 0,-1 1 0,1 0 0,-1 0 0,1-1 0,-1 1 0,0-1 0,1 1 0,-1 0 0,1-1 0,-1 1 0,0-1 0,1 1 0,-1-1 0,0 1 0,0-1 0,1 1 0,-1-1 0,0 1 0,0-1 0,0 1 0,1-1 0,-1 1 0,0-1 0,0 1 0,0-2 0,-19-5 0,-39 5 0,54 2 0,-64-2 0,36 0 0,0 2 0,1 1 0,-1 1 0,1 1 0,-48 12 0,79-15 0,-1 0 0,1 0 0,0 0 0,0 0 0,-1 0 0,1 0 0,0 0 0,0 0 0,-1 0 0,1 0 0,0 0 0,0 0 0,0 1 0,-1-1 0,1 0 0,0 0 0,0 0 0,0 0 0,-1 0 0,1 0 0,0 1 0,0-1 0,0 0 0,-1 0 0,1 0 0,0 0 0,0 1 0,0-1 0,0 0 0,0 0 0,0 0 0,-1 1 0,1-1 0,0 0 0,0 0 0,0 1 0,0-1 0,0 0 0,0 0 0,0 1 0,0-1 0,0 0 0,0 1 0,12 5 0,20 1 0,14-1 0,1-3 0,0-1 0,62-6 0,-56-7 0,-49 10 0,-1 0 0,1 0 0,-1 0 0,1 0 0,-1-1 0,1 0 0,-1 0 0,0 0 0,0 0 0,0 0 0,0-1 0,3-3 0,-9 5 0,0 0 0,1 0 0,-1 0 0,0 1 0,0-1 0,0 1 0,0-1 0,0 1 0,0 0 0,0 0 0,-4 1 0,7-1 0,-47-1 0,-91 4 0,122-2 0,-1 1 0,1 1 0,-1 1 0,1 0 0,0 1 0,-15 7 0,30-12 0,0 0 0,0 1 0,0-1 0,1 0 0,-1 0 0,0 1 0,0-1 0,0 1 0,1-1 0,-1 1 0,0-1 0,0 1 0,1-1 0,-1 1 0,0-1 0,1 1 0,-1 0 0,1 0 0,-1-1 0,1 1 0,-1 0 0,1 0 0,-1-1 0,1 1 0,0 0 0,-1 1 0,20 5 0,38-6 0,-37-5-13,-1-1 0,1-1-1,-1 0 1,33-17 0,22-8-567,4 6-6376,-48 16-144</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36.872"/>
    </inkml:context>
    <inkml:brush xml:id="br0">
      <inkml:brushProperty name="width" value="0.025" units="cm"/>
      <inkml:brushProperty name="height" value="0.025" units="cm"/>
    </inkml:brush>
  </inkml:definitions>
  <inkml:trace contextRef="#ctx0" brushRef="#br0">31 0 5605,'0'0'13683,"-5"5"-12669,-15 13 150,15-14 213,13-1 3304,4 4-3427,12 3-900,3-5-239,1-2 0,0-1 0,0-1 0,35-4 0,3 2 126,-66 1-129,-97 7 2595,44 4-2707,-16 4 0,49-13 0,20-2 0,0 0 0,0 0 0,0 0 0,0 0 0,0 0 0,1 0 0,-1 0 0,0 0 0,0 0 0,0-1 0,0 1 0,0 0 0,0 0 0,0 0 0,0 0 0,0 0 0,0 0 0,0 0 0,0 0 0,0 0 0,0 0 0,0-1 0,0 1 0,0 0 0,0 0 0,0 0 0,0 0 0,0 0 0,0 0 0,0 0 0,0 0 0,0-1 0,0 1 0,0 0 0,0 0 0,0 0 0,0 0 0,0 0 0,0 0 0,0 0 0,0 0 0,0 0 0,0-1 0,0 1 0,0 0 0,0 0 0,0 0 0,0 0 0,0 0 0,-1 0 0,25-15-1016,1 1 0,38-16 0,-49 25-65,0 1 0,1 0 1,-1 1-1,1 0 1,-1 1-1,24 0 0,-27 2-9958</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44.883"/>
    </inkml:context>
    <inkml:brush xml:id="br0">
      <inkml:brushProperty name="width" value="0.025" units="cm"/>
      <inkml:brushProperty name="height" value="0.025" units="cm"/>
    </inkml:brush>
  </inkml:definitions>
  <inkml:trace contextRef="#ctx0" brushRef="#br0">22 359 4773,'0'0'12144,"-13"14"-7622,13-14-4496,0 1 121,0-1 1,0 1-1,0-1 0,0 1 0,-1-1 0,1 1 1,0-1-1,0 1 0,0-1 0,0 1 1,0-1-1,0 1 0,0-1 0,0 1 1,1-1-1,-1 0 0,0 1 0,0-1 0,0 1 1,0-1-1,1 1 0,-1-1 0,0 1 1,0-1-1,1 0 0,-1 1 0,0-1 0,1 0 1,-1 1-1,0-1 0,1 0 0,-1 1 1,0-1-1,1 0 0,-1 0 0,1 1 0,-1-1 1,1 0-1,-1 0 0,1 0 0,-1 0 1,1 0-1,-1 0 0,0 0 0,1 0 1,-1 0-1,1 0 0,-1 0 0,1 0 0,-1 0 1,1 0-1,0 0-72,6-35 1206,-25-199 150,18 231-1417,1-3 48,-1 0 0,-1 1 0,1-1 0,-1 0 0,0 1 0,-2-7 0,4 81 119,3-48-175,20 124 58,-26-287-64,0 94 21,1 22 19,-1-1-1,-7-35 0,1 154-18,0 41-21,4-214-977,6 86-3184,1-1-2750</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56.985"/>
    </inkml:context>
    <inkml:brush xml:id="br0">
      <inkml:brushProperty name="width" value="0.025" units="cm"/>
      <inkml:brushProperty name="height" value="0.025" units="cm"/>
    </inkml:brush>
  </inkml:definitions>
  <inkml:trace contextRef="#ctx0" brushRef="#br0">266 15 6566,'0'0'14990,"13"-14"-8215,-166 14-2339,140 2-4436,0 1 0,0 0 0,0 1 0,-22 9 0,-3 2 0,48-16-2050,-9 1 1574,-1 0 0,1 0 0,0 0 0,-1 0 0,1 0 0,0 0 0,0 0 0,-1 0 0,1-1 0,0 1 1,-1 0-1,1 0 0,0-1 0,-1 1 0,1 0 0,0-1 0,-1 1 0,1-1 0,-1 1 0,1 0 0,-1-1 0,1 0 0,-1 1 1,1-1-1,0 0 0,7-12-15176</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20.868"/>
    </inkml:context>
    <inkml:brush xml:id="br0">
      <inkml:brushProperty name="width" value="0.025" units="cm"/>
      <inkml:brushProperty name="height" value="0.025" units="cm"/>
    </inkml:brush>
  </inkml:definitions>
  <inkml:trace contextRef="#ctx0" brushRef="#br0">4 1 5093,'-4'3'13281,"4"4"-5535,9 9-3219,10 8-6780,-14-19 4122,83 101-1376,-61-72-239,0 0 1,3-2 0,48 42-1,178 148-143,-216-185-104,298 257 99,39 43-63,-319-283 60,84 98 0,6 9 219,-98-112-296,-2-2 31,1-2 1,61 42-1,-49-41-57,75 74 0,-13-10 0,252 236 0,-78-65 0,-291-276 0,527 449 0,-343-296 0,49 40 0,216 178 0,-363-304 0,105 61 0,-89-62 0,-21-16 0,-43-29 0,71 57 0,-40-19 0,3-2 0,3-5 0,111 61 0,-166-105 0,-1 0 0,0 2 0,37 30 0,110 103 0,-35-35 0,18 27 0,-99-91 0,-19-17 0,-1 1 0,53 64 0,-63-66 0,47 44 0,-14-17 0,-46-44-145,-7-7-212,0 0 1,0-1-1,1 0 0,10 7 0,-14-11 207,0-1-1,1 1 0,-1-1 0,0 1 0,1-1 1,-1 0-1,1-1 0,-1 1 0,1 0 0,-1-1 1,1 0-1,-1 0 0,1 0 0,6-1 0,-1-6-5077,-8 3 522</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08.516"/>
    </inkml:context>
    <inkml:brush xml:id="br0">
      <inkml:brushProperty name="width" value="0.025" units="cm"/>
      <inkml:brushProperty name="height" value="0.025" units="cm"/>
    </inkml:brush>
  </inkml:definitions>
  <inkml:trace contextRef="#ctx0" brushRef="#br0">50 76 5189,'0'0'16912,"9"-2"-16645,263-46 1441,-39 22 54,-324 32-1607,1 4 1,0 4 0,-112 32-1,161-36-99,33-6-143,24-4 26,32-3 59,166-32 61,59-8-1111,-352 48 883,-33 6 210,-37 19 113,-88 13-1600,223-44-2792,12-5-3145</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40.816"/>
    </inkml:context>
    <inkml:brush xml:id="br0">
      <inkml:brushProperty name="width" value="0.025" units="cm"/>
      <inkml:brushProperty name="height" value="0.025" units="cm"/>
    </inkml:brush>
  </inkml:definitions>
  <inkml:trace contextRef="#ctx0" brushRef="#br0">1 62 24856,'0'0'7911,"67"-4"-7911,-42-20-5701,3-10-16176</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02.257"/>
    </inkml:context>
    <inkml:brush xml:id="br0">
      <inkml:brushProperty name="width" value="0.025" units="cm"/>
      <inkml:brushProperty name="height" value="0.025" units="cm"/>
    </inkml:brush>
  </inkml:definitions>
  <inkml:trace contextRef="#ctx0" brushRef="#br0">140 110 705,'0'0'7516,"4"-7"-6790,-1 4-455,-1 1-154,-1 0-1,1 1 1,0-1-1,-1 0 1,0 0-1,1 0 1,-1 0-1,0 0 0,0 0 1,0-1-1,0 1 1,-1 0-1,1 0 1,0-3-1,-8 3 532,0 1-1,0 0 1,-1 0-1,1 1 1,0 0 0,-8 1-1,7-1-98,-11 1 284,26-1-336,36-2-231,194-31-175,-210 30-139,-170-1 1206,-74 24 2307,541-12-3988,-385-8 600,-225 4 2355,420-26-2724,-69 11-536,132-8-1,-250 18 1312,-116 1-59,145 1-371,0 2 0,1 0-1,-1 2 1,0 0-1,-32 13 1,46-12-62,12-2-36,24-1-171,42-5-822,118-29-6594,-130 20 2970,-28 6 44</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09.869"/>
    </inkml:context>
    <inkml:brush xml:id="br0">
      <inkml:brushProperty name="width" value="0.025" units="cm"/>
      <inkml:brushProperty name="height" value="0.025" units="cm"/>
    </inkml:brush>
  </inkml:definitions>
  <inkml:trace contextRef="#ctx0" brushRef="#br0">80 109 6406,'0'0'4543,"-9"3"-2963,-61 14 2098,150-16 230,-19-6-3123,-1-3 0,0-3-1,70-21 1,-198 24 528,-29 8-1208,-16 0 256,38 0 2819,169-9-2720,-22 1-471,174-5-315,-633 13 945,897-26-1878,-560 29 2501,-73-4 0,54-1-838,314-7-9239,-251 10 8682,-1 0 0,1 0 0,0 1 0,0-1 0,-11 6 0,-12 3 216,25-9-60,-23 6-999,0-1 1,-32 2-1,20-7-3237</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8.844"/>
    </inkml:context>
    <inkml:brush xml:id="br0">
      <inkml:brushProperty name="width" value="0.025" units="cm"/>
      <inkml:brushProperty name="height" value="0.025" units="cm"/>
    </inkml:brush>
  </inkml:definitions>
  <inkml:trace contextRef="#ctx0" brushRef="#br0">63 213 11627,'0'0'11675,"4"6"-11600,-2-5-62,14 15 4,-7-17 95,-4-15 205,-4 8 21,0 0 0,-1 0 1,0-1-1,-1 1 0,0 0 1,0 0-1,-4-12 0,5 19-275,-1-1-1,1 0 1,-1 1-1,0-1 1,1 1-1,-1-1 1,0 1-1,0-1 1,0 1-1,0-1 1,0 1-1,0 0 1,0 0-1,-1 0 1,1-1-1,0 1 1,-1 0-1,1 0 1,-1 1-1,1-1 1,-1 0-1,1 0 0,-1 1 1,1-1-1,-1 1 1,0-1-1,1 1 1,-1 0-1,0 0 1,0 0-1,1 0 1,-1 0-1,0 0 1,1 0-1,-1 0 1,0 1-1,1-1 1,-1 1-1,0-1 1,1 1-1,-1 0 1,1-1-1,-3 2 1,1 1-18,1 0 0,-1-1 0,0 1 0,1 0 0,0 1 0,-1-1 0,1 0 0,1 1 0,-1-1 0,0 1 0,1-1 0,0 1 0,0 0 0,0-1 0,0 1 0,0 0 0,1 0 0,0 0 0,0 7 0,0-8-37,0-1 0,0 1 1,0 0-1,1 0 0,-1 0 0,1 0 0,0-1 0,-1 1 0,1 0 0,1-1 0,-1 1 0,3 4 0,-3-6-1,0 0 0,0 0 0,0 0 0,0 0-1,0 0 1,0 0 0,1-1 0,-1 1 0,0 0 0,1-1 0,-1 1 0,0-1 0,1 1 0,-1-1 0,1 0 0,-1 1 0,1-1-1,-1 0 1,1 0 0,-1 0 0,0 0 0,1 0 0,-1-1 0,1 1 0,2-1 0,-2 0 44,1 0 1,-1 0-1,0 0 0,0 0 1,1-1-1,-1 1 0,0-1 1,0 1-1,0-1 0,0 0 1,-1 0-1,1 0 0,0 0 1,-1 0-1,0 0 0,1 0 1,-1-1-1,0 1 1,0 0-1,0-1 0,0 1 1,0-5-1,2-3 171,-1 0 0,-1 0-1,0 0 1,0-14 0,-1 24-222,0 0 0,0 0 0,0 0 0,-1 0 0,1 0 0,0 1 0,0-1 0,0 0 0,0 0 0,0 0 0,-1 0 0,1 0 0,0 0 0,0 0 0,0 0 0,-1 0 0,1 0 0,0 0 0,0 0 0,0 0 0,0 0 0,-1 0 0,1 0 0,0 0 0,0 0 0,0 0 0,0 0 0,-1 0 0,1-1 0,0 1 0,0 0 0,0 0 0,0 0 0,0 0 0,-1 0 0,1 0 0,0 0 0,0-1 0,0 1 0,0 0 0,0 0 0,0 0 0,0 0 0,0 0 0,-1-1 0,1 1 0,0 0 0,0 0 0,0 0 0,0 0 0,0-1 0,0 1 0,0 0 0,-8 17 0,6-1 0,1 0 0,1 30 0,1-42 0,-1-1 0,1 1 0,-1-1 0,1 0 0,0 1 0,0-1 0,0 0 0,1 0 0,2 5 0,-4-7 0,1-1 0,0 1 0,0 0 0,-1 0 0,1 0 0,0-1 0,0 1 0,0 0 0,0-1 0,0 1 0,0-1 0,0 1 0,0-1 0,0 0 0,0 1 0,0-1 0,0 0 0,0 0 0,0 0 0,0 1 0,1-1 0,-1 0 0,0 0 0,0-1 0,0 1 0,0 0 0,0 0 0,2-1 0,-1 0 0,0-1 0,0 1 0,1-1 0,-1 1 0,0-1 0,0 0 0,0 0 0,-1 0 0,1 0 0,0 0 0,-1-1 0,1 1 0,-1 0 0,0-1 0,0 1 0,0-1 0,0 1 0,1-4 0,12-53 0,-13 55 0,2-20 0,-1 0 0,-1-26 0,0 49 0,-1 0 0,0 0 0,0 1 0,0-1 0,1 0 0,-1 0 0,0 0 0,0 1 0,0-1 0,-1 0 0,1 0 0,0 0 0,0 1 0,0-1 0,0 0 0,-1 0 0,1 0 0,0 1 0,-1-1 0,1 0 0,-1 1 0,1-1 0,-1 0 0,1 1 0,-1-1 0,1 1 0,-1-1 0,0 1 0,1-1 0,-1 1 0,0-1 0,1 1 0,-1-1 0,0 1 0,0 0 0,1 0 0,-1-1 0,0 1 0,0 0 0,1 0 0,-1 0 0,0 0 0,0 0 0,0 0 0,1 0 0,-1 0 0,0 0 0,0 0 0,-1 1 0,-1 0 0,1 0 0,-1 0 0,1 0 0,0 1 0,-1-1 0,1 1 0,0-1 0,0 1 0,0 0 0,0 0 0,0 0 0,1 0 0,-4 5 0,-1 6 0,1 1 0,0-1 0,1 1 0,0 1 0,2-1 0,-1 0 0,2 1 0,0-1 0,1 27 0,0-40 0,0 0 0,0 0 0,0 1 0,0-1 0,0 0 0,0 0 0,0 1 0,1-1 0,-1 0 0,0 0 0,1 0 0,-1 0 0,1 1 0,-1-1 0,1 0 0,-1 0 0,1 0 0,0 0 0,0 0 0,-1 0 0,1 0 0,2 1 0,-2-2 0,0 0 0,0 0 0,0 0 0,0 0 0,0 0 0,0 0 0,0 0 0,0 0 0,0 0 0,0 0 0,0 0 0,0-1 0,0 1 0,0-1 0,0 1 0,0 0 0,0-1 0,0 0 0,0 1 0,1-2 0,3-2 0,1 0 0,-1-1 0,0 0 0,-1 0 0,1 0 0,5-10 0,0-2 0,-1 1 0,-1-2 0,0 1 0,-2-1 0,0 0 0,-1 0 0,0-1 0,-2 0 0,2-26 0,-5 45 0,0-1 0,1 1 0,-1 0 0,0-1 0,0 1 0,0-1 0,-1 1 0,1-1 0,0 1 0,0 0 0,0-1 0,0 1 0,0-1 0,0 1 0,-1 0 0,1-1 0,0 1 0,0-1 0,0 1 0,-1 0 0,1-1 0,0 1 0,-1 0 0,1 0 0,0-1 0,-1 1 0,1 0 0,0 0 0,-1-1 0,1 1 0,0 0 0,-1 0 0,1 0 0,-1 0 0,1 0 0,0-1 0,-1 1 0,1 0 0,-1 0 0,1 0 0,-1 0 0,1 0 0,0 0 0,-1 0 0,1 1 0,-1-1 0,1 0 0,-1 0 0,1 0 0,0 0 0,-1 0 0,1 1 0,0-1 0,-1 0 0,1 0 0,0 1 0,-1-1 0,1 0 0,0 0 0,-1 1 0,1-1 0,0 0 0,0 1 0,-1-1 0,1 1 0,0-1 0,0 1 0,-23 25 0,14-6 0,1 0 0,1 1 0,1 0 0,1 0 0,0 0 0,2 1 0,1 0 0,0 26 0,2-47-78,-1 0 1,1-1-1,0 1 0,0 0 1,0 0-1,0-1 1,0 1-1,0 0 0,0 0 1,0-1-1,0 1 0,1 0 1,-1-1-1,0 1 1,0 0-1,1-1 0,-1 1 1,0 0-1,1-1 0,-1 1 1,1-1-1,-1 1 1,0-1-1,1 1 0,0-1 1,-1 1-1,1-1 0,-1 1 1,1-1-1,-1 1 1,1-1-1,0 0 0,-1 1 1,1-1-1,1 0 0,-1 0-201,0 0-1,0-1 1,1 1-1,-1 0 1,0-1-1,0 1 0,0-1 1,0 0-1,0 1 1,0-1-1,0 0 1,-1 0-1,1 1 0,0-1 1,0 0-1,0 0 1,-1 0-1,1 0 1,-1 0-1,1 0 0,-1 0 1,1-2-1,9-22-8528</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48.409"/>
    </inkml:context>
    <inkml:brush xml:id="br0">
      <inkml:brushProperty name="width" value="0.025" units="cm"/>
      <inkml:brushProperty name="height" value="0.025" units="cm"/>
    </inkml:brush>
  </inkml:definitions>
  <inkml:trace contextRef="#ctx0" brushRef="#br0">57 2335 7111,'0'0'7505,"8"-22"-5209,8-399 368,-14 255-2627,-5-175 913,2 226-946,3 75 104,-3 1 1,-1-1 0,-13-70-1,8 72-74,2-1 1,1 0-1,3-39 0,-6-54 21,-7-404 1757,15 358-1440,-1 178-292,0 37-85,9 1868-476,9-1505 476,-18-399 3,-2 21-135,2-21 135,0-1 1,-1 0-1,1 1 0,0-1 0,0 0 0,0 0 0,0 1 0,0-1 0,0 0 0,-1 1 0,1-1 0,0 0 0,0 0 0,0 1 0,-1-1 0,1 0 1,0 0-1,0 1 0,-1-1 0,1 0 0,0 0 0,-1 0 0,1 0 0,0 0 0,0 1 0,-1-1 0,1 0 0,0 0 0,-1 0 0,1 0 0,0 0 1,-1 0-1,1 0 0,0 0 0,-1 0 0,1 0 0,0 0 0,-1 0 0,1 0 0,0 0 0,-1-1 0,1 1 0,0 0 0,-1 0 0,1 0 0,0 0 1,0 0-1,-1-1 0,1 1 0,0 0 0,0 0 0,-1-1 0,1 1 0,0 0 0,0 0 0,0-1 0,-1 1 0,1 0 0,0-1 0,0 1 0,-2-3 6,-1-1 0,1 1 0,1 0 0,-1 0 0,0-1 0,1 1 0,0-1-1,-1 1 1,2-1 0,-1 0 0,0 1 0,1-1 0,-1-5 0,2-58 62,0 39-74,0-617-3072,1 1 3293,8 228-128,-10 369-51,10-364 1107,-10 404-1170,1-24 333,0 31-281,-1-1 1,0 0-1,0 1 0,-1-1 1,1 0-1,0 1 1,0-1-1,0 1 1,0-1-1,0 0 1,-1 1-1,1-1 1,0 0-1,-1 1 1,1-1-1,0 1 1,-1-1-1,1 1 1,-1-1-1,1 1 1,-1-1-1,1 1 1,-1 0-1,1-1 0,-1 1 1,1-1-1,-1 1 1,1 0-1,-1 0 1,0-1-1,1 1 1,-1 0-1,-1 0 1,0 4-2,1 0 0,0 0-1,-1 0 1,1 0 0,1 0 0,-1 0 0,0 1 0,1-1 0,0 7 0,-9 1290 437,30-979-565,0-31-41,-19-216 17,-16 142 0,6-160-313,0 64 0,8-121 219,0-29-780,-11-622 998,-1 80-1317,27-41 629,-7 87 1568,-8 488-408,0 54-630,-4 94 49,3-99-1218,-1 1 0,-1 0 0,-5 17 0,1-18-2494</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54.250"/>
    </inkml:context>
    <inkml:brush xml:id="br0">
      <inkml:brushProperty name="width" value="0.025" units="cm"/>
      <inkml:brushProperty name="height" value="0.025" units="cm"/>
    </inkml:brush>
  </inkml:definitions>
  <inkml:trace contextRef="#ctx0" brushRef="#br0">567 69 4068,'0'0'13789,"-82"3"-9465,-148-3-982,564 1-5360,-414 0 2556,-14 0 1176,-180-20 0,333 22-1870,60-5-1,-15-1-122,-78 4 215,27-2-70,-113-7 43,-381-6 780,590 1-337,51 14-1005,56-3 330,-438-6 461,98 9 104,-137-4 824,447-1-430,178 13-2227,-531-9 1680,-217 2 1562,337-1-2782,27 0-1023,34-3-5126,-3-12-4923</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42.560"/>
    </inkml:context>
    <inkml:brush xml:id="br0">
      <inkml:brushProperty name="width" value="0.025" units="cm"/>
      <inkml:brushProperty name="height" value="0.025" units="cm"/>
    </inkml:brush>
  </inkml:definitions>
  <inkml:trace contextRef="#ctx0" brushRef="#br0">1 1 5926,'5'0'7303,"-1"2"-6663,1 5-256,2 6 834,2 6-129,5 4-289,3 4-287,1 7-97,4 4-31,-1 6-129,2 1 96,-1-1-288,-4-4-32,-1-7-929,-7-8-1697,-4-10-833,-5-9-3043</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42.982"/>
    </inkml:context>
    <inkml:brush xml:id="br0">
      <inkml:brushProperty name="width" value="0.025" units="cm"/>
      <inkml:brushProperty name="height" value="0.025" units="cm"/>
    </inkml:brush>
  </inkml:definitions>
  <inkml:trace contextRef="#ctx0" brushRef="#br0">7 328 11115,'0'0'5882,"-1"9"-4365,-5 25-258,6-33-1224,0-1 0,0 1 0,1-1-1,-1 0 1,0 1 0,0-1 0,0 1 0,0-1-1,0 0 1,0 1 0,1-1 0,-1 1-1,0-1 1,0 0 0,1 1 0,-1-1-1,0 0 1,0 1 0,1-1 0,-1 0 0,0 0-1,1 1 1,-1-1 0,0 0 0,1 0-1,-1 0 1,1 1 0,-1-1 0,0 0-1,1 0 1,-1 0 0,1 0 0,-1 0 0,0 0-1,1 0 1,-1 0 0,1 0 0,-1 0-1,1 0 1,-1 0 0,0 0 0,1 0-1,-1 0 1,1 0 0,0-1 0,17-6 869,-7-5-599,-1-1 0,0 0 0,0 0 0,-1-1 0,-1 0 0,0 0 0,-1-1 0,5-17-1,0 5-192,-3 7-42,0 0 0,-1 0 0,-2-1 0,0 0 0,-1-1 1,-1 1-1,3-40 0,18 78-492,-16-10 263,2 0 0,-1-1 0,1 0 0,0-1 0,0 0 0,0-1 0,16 4 0,5 0-3022,47 5 0,-29-8-2606</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2.644"/>
    </inkml:context>
    <inkml:brush xml:id="br0">
      <inkml:brushProperty name="width" value="0.025" units="cm"/>
      <inkml:brushProperty name="height" value="0.025" units="cm"/>
    </inkml:brush>
  </inkml:definitions>
  <inkml:trace contextRef="#ctx0" brushRef="#br0">20 1 17072,'0'0'8584,"3"61"-7655,-3-29-544,2 1-129,-2 3-96,3-2-64,-1 0-96,-2-5 0,0-4-641,0-4-480,0-7-1217,-5-7-1441,-5-6-2019,-4-1-6534</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2.988"/>
    </inkml:context>
    <inkml:brush xml:id="br0">
      <inkml:brushProperty name="width" value="0.025" units="cm"/>
      <inkml:brushProperty name="height" value="0.025" units="cm"/>
    </inkml:brush>
  </inkml:definitions>
  <inkml:trace contextRef="#ctx0" brushRef="#br0">1 127 7175,'0'-9'6262,"0"4"-5915,-1 1-1,1 0 1,0 0 0,0-1 0,1 1 0,-1 0 0,1 0-1,0-1 1,0 1 0,1 0 0,-1 0 0,1 0 0,0 0-1,0 1 1,0-1 0,0 0 0,0 1 0,1-1 0,0 1-1,0 0 1,0 0 0,0 0 0,0 0 0,1 1 0,-1-1-1,1 1 1,-1 0 0,1 0 0,0 0 0,0 1 0,0-1 0,0 1-1,7-2 1,6 1-87,-1 0-1,1 1 0,0 0 0,0 2 1,24 2-1,-34-2-258,-1 0 0,1 0 0,0 1 1,-1 0-1,1 0 0,-1 0 0,1 1 0,-1 0 0,0 0 0,0 1 0,-1-1 0,1 1 1,-1 1-1,1-1 0,-1 1 0,5 6 0,-9-10 20,0 1 0,0-1 0,0 1 0,0 0-1,0-1 1,-1 1 0,1 0 0,0 0 0,-1-1 0,0 1 0,1 0 0,-1 0-1,0 0 1,0 0 0,0 0 0,0-1 0,0 1 0,0 0 0,-1 0 0,1 0 0,-1 0-1,1 0 1,-1-1 0,1 1 0,-1 0 0,0-1 0,0 1 0,0 0 0,0-1-1,0 1 1,0-1 0,-1 0 0,1 1 0,0-1 0,-1 0 0,1 0 0,-1 0-1,0 0 1,1 0 0,-1 0 0,0 0 0,1 0 0,-3 0 0,-11 6 461,0-1 1,0-1-1,-31 7 1,34-9-401,-27 5-1150,33-9-2817,22-7-787,5-1-245,5-1-2076</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3.365"/>
    </inkml:context>
    <inkml:brush xml:id="br0">
      <inkml:brushProperty name="width" value="0.025" units="cm"/>
      <inkml:brushProperty name="height" value="0.025" units="cm"/>
    </inkml:brush>
  </inkml:definitions>
  <inkml:trace contextRef="#ctx0" brushRef="#br0">1 1 13869,'0'0'11648,"1"9"-10585,1 37 222,-3-28-792,1 0 0,2 0-1,6 35 1,-8-53-463,0-1 1,0 1-1,0 0 0,0-1 0,0 1 0,1 0 0,-1 0 0,0-1 0,0 1 1,1 0-1,-1-1 0,0 1 0,1 0 0,-1 0 0,0-1 0,0 1 1,1 0-1,-1 0 0,0 0 0,1 0 0,-1-1 0,1 1 0,-1 0 1,0 0-1,1 0 0,-1 0 0,0 0 0,1 0 0,-1 0 0,1 0 1,-1 0-1,0 0 0,1 0 0,-1 0 0,0 0 0,1 1 0,-1-1 1,1 0-1,-1 0 0,0 0 0,1 0 0,-1 1 0,0-1 0,0 0 1,1 0-1,-1 1 0,0-1 0,1 0 0,-1 0 0,0 1 0,0-1 0,0 0 1,1 1-1,-1-1 0,0 0 0,0 1 0,0-1 0,0 0 0,0 1 1,0-1-1,1 1 0,-1-1 0,0 0 0,0 1 0,0-1 0,0 1 1,10-29 832,-13-56-1755,6 86 216,0-1 1,0 1-1,1-1 0,-1 1 0,1-1 0,-1 0 0,7 1 0,51 3-6817,-20-4-1110,-13-1-1305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5.513"/>
    </inkml:context>
    <inkml:brush xml:id="br0">
      <inkml:brushProperty name="width" value="0.025" units="cm"/>
      <inkml:brushProperty name="height" value="0.025" units="cm"/>
    </inkml:brush>
  </inkml:definitions>
  <inkml:trace contextRef="#ctx0" brushRef="#br0">1 101 7271,'0'0'16677,"8"11"-15214,15 25-520,-10-13-601,1-1 0,1-1 0,1 0 1,30 30-1,-42-47-338,1-1-1,-1 1 1,1-1 0,0 0 0,-1 0-1,1-1 1,1 1 0,-1-1 0,0 0-1,1 0 1,9 1 0,-11-3-42,0 0 0,1 0 0,-1 0-1,0-1 1,0 1 0,0-1 0,1 0 0,-1-1 0,0 1-1,0-1 1,0 1 0,-1-1 0,1 0 0,0-1 0,-1 1 0,1-1-1,4-4 1,36-42-2718,-35 36 1153,-1 0 0,0-1-1,-1 0 1,-1-1 0,0 1 0,-1-1 0,-1 0 0,4-18-1,-3-15 1553,-9 0 8579,-2 55-6653,-2 12-718,1 1-1,1 0 1,0 0 0,-2 23-1,-2 7 118,-9 39-620,4 0 0,4 1 0,1 108 0,10-192-964,2 41-104,5-26-1686,-7-21 1906,0 1-1,1-1 1,-1 0-1,0 1 1,1-1-1,-1 1 1,1-1-1,-1 0 1,0 1-1,1-1 1,-1 0 0,1 1-1,-1-1 1,1 0-1,-1 0 1,1 0-1,-1 1 1,1-1-1,-1 0 1,1 0-1,-1 0 1,1 0-1,-1 0 1,1 0 0,0 0-1,-1 0 1,2 0-1,11-7-7481</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3.740"/>
    </inkml:context>
    <inkml:brush xml:id="br0">
      <inkml:brushProperty name="width" value="0.025" units="cm"/>
      <inkml:brushProperty name="height" value="0.025" units="cm"/>
    </inkml:brush>
  </inkml:definitions>
  <inkml:trace contextRef="#ctx0" brushRef="#br0">102 1 10410,'0'0'11808,"-11"2"-10708,4-1-896,-1 0 0,1 1 0,0 0 0,0 1 0,0 0 0,-11 5 0,16-7-88,0 1 0,0-1-1,0 0 1,0 1-1,0 0 1,1-1 0,-1 1-1,0 0 1,1 0 0,-1 0-1,1 0 1,0 0-1,0 0 1,0 0 0,0 0-1,0 0 1,0 1 0,0-1-1,1 0 1,-1 1 0,1-1-1,0 0 1,-1 1-1,1-1 1,0 1 0,0-1-1,1 0 1,-1 1 0,1-1-1,0 4 1,0-4-87,0-1 0,0 1-1,0-1 1,0 1 0,0-1 0,0 0 0,0 0 0,0 1 0,0-1 0,1 0-1,-1 0 1,0 0 0,1-1 0,-1 1 0,1 0 0,-1 0 0,1-1 0,-1 1-1,1-1 1,0 1 0,-1-1 0,1 0 0,3 1 0,45 0 278,-38-1-197,-9 0-45,1 0-1,-1 0 0,0 0 1,1-1-1,-1 1 0,0-1 1,1 0-1,-1 0 0,0 0 1,0-1-1,0 1 0,0-1 1,0 1-1,0-1 0,0 0 1,-1 0-1,1 0 0,0-1 1,-1 1-1,0-1 1,0 1-1,0-1 0,0 0 1,0 0-1,0 0 0,-1 0 1,1 0-1,-1 0 0,0 0 1,0 0-1,0-1 0,0 1 1,-1 0-1,1-1 0,-1 1 1,0-4-1,0 6-105,-1-1 0,1 1-1,-1 0 1,1 0 0,-1 0-1,1 0 1,-1 0 0,0 0 0,1 0-1,-1 0 1,0 0 0,0 0-1,0 0 1,1 0 0,-1 0 0,0 1-1,0-1 1,-1 0 0,1 1-1,0-1 1,0 1 0,0-1 0,0 1-1,0 0 1,-1-1 0,1 1-1,0 0 1,-2 0 0,-19-3-2206,3 2-3345,18 1 4987,18 7-16836</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4.318"/>
    </inkml:context>
    <inkml:brush xml:id="br0">
      <inkml:brushProperty name="width" value="0.025" units="cm"/>
      <inkml:brushProperty name="height" value="0.025" units="cm"/>
    </inkml:brush>
  </inkml:definitions>
  <inkml:trace contextRef="#ctx0" brushRef="#br0">79 145 14670,'0'0'12257,"-9"3"-12092,5-2-78,1 0 0,-1 0-1,0 1 1,1-1-1,-1 1 1,1 0 0,0 0-1,-1 0 1,1 0 0,0 0-1,0 1 1,0 0-1,1-1 1,-1 1 0,1 0-1,-1 0 1,1 1-1,0-1 1,0 0 0,1 1-1,-1-1 1,1 1 0,-1 0-1,1-1 1,0 1-1,1 0 1,-1 0 0,0-1-1,1 1 1,0 5 0,1-8-78,-1 0 0,1 0 0,-1 0 0,1 0 0,0 0 0,-1 0 0,1 0 0,0-1 0,0 1 0,0 0 0,-1 0 0,1-1 0,0 1 0,0-1 0,0 1 0,0-1 0,0 1 0,0-1 0,0 1 0,1-1 0,-1 0 0,0 0 0,0 1 1,0-1-1,0 0 0,0 0 0,0 0 0,2-1 0,37 0 178,-36 1-167,4-1 2,0-1 0,-1 0 0,1-1-1,-1 0 1,0 0 0,0 0 0,0-1-1,0 0 1,0 0 0,-1-1 0,0 0-1,0 0 1,0 0 0,-1-1 0,1 0-1,-1 0 1,-1 0 0,1-1 0,3-7-1,0 0 39,0 0 0,0-1-1,-2-1 1,0 1-1,-1-1 1,0 0 0,-1 0-1,1-18 1,-5 35-63,0-1-1,0 0 1,0 0 0,0 0-1,0 0 1,0 0 0,0 0 0,0 0-1,0 0 1,-1 0 0,1 0-1,0 0 1,0 0 0,0 0 0,0 0-1,0 0 1,0 0 0,0 0-1,-1 0 1,1 0 0,0 0 0,0 0-1,0 0 1,0 0 0,0 0-1,0 0 1,0 0 0,0 0-1,-1 0 1,1 0 0,0 0 0,0 0-1,0 0 1,0 0 0,0-1-1,0 1 1,0 0 0,0 0 0,0 0-1,0 0 1,0 0 0,0 0-1,-1 0 1,1 0 0,0 0 0,0-1-1,0 1 1,0 0 0,0 0-1,0 0 1,0 0 0,0 0 0,0 0-1,0 0 1,0 0 0,0-1-1,0 1 1,0 0 0,0 0 0,0 0-1,0 0 1,0 0 0,0 0-1,1-1 1,-12 14-32,-10 19 140,15-22-8,1 0 1,0 1-1,0-1 1,1 1-1,1 0 1,0 0 0,0 1-1,1-1 1,0 1-1,1 21 1,1-31-93,0-1 0,0 0 0,1 1 0,-1-1 1,0 0-1,1 0 0,-1 1 0,1-1 0,-1 0 0,1 0 0,0 0 1,-1 0-1,1 0 0,0 0 0,0 0 0,0 0 0,0 0 1,0 0-1,0 0 0,0 0 0,0-1 0,0 1 0,1 0 1,2 1 17,-1-1 0,1 0 0,0 0 1,-1 0-1,1 0 0,0-1 1,-1 1-1,6-1 0,-3 0 1,0 0 0,0 0 0,-1-1 0,1 0-1,0 0 1,-1 0 0,1-1 0,-1 0 0,1 0-1,-1 0 1,6-4 0,-6 2-24,-1 0 0,1 0 0,-1-1 0,0 1 0,0-1 0,-1 0 0,1 0 0,-1 0 0,0-1 0,-1 1 0,1-1 0,-1 0 0,0 1 0,0-1 0,-1 0 0,1-8 0,-22 60-187,18-44 191,1 0 0,1 0 0,-1 0-1,0 0 1,0 1 0,1-1 0,-1 0-1,1 0 1,0 0 0,0 0 0,-1 1 0,2-1-1,-1 0 1,0 0 0,0 0 0,1 1-1,-1-1 1,1 0 0,-1 0 0,1 0 0,0 0-1,0 0 1,0 0 0,0 0 0,0 0-1,1 0 1,-1-1 0,0 1 0,3 1 0,-1-1 0,1 0 1,0-1-1,0 1 1,-1-1 0,1 0-1,0 0 1,0-1-1,0 1 1,0-1-1,0 0 1,0 0 0,0 0-1,0-1 1,0 1-1,8-3 1,-5 1-5,-1-1 0,1-1 0,0 1 0,-1-1 0,0 0 0,0 0 0,0-1 0,10-9 0,22-28 0,-41 48-127,0-1-847,1 0 1,-1 1-1,1-1 0,0 1 1,1-1-1,-2 8 1,3-12 746,0 0 1,0 0 0,0 0 0,0 0-1,0 0 1,1 0 0,-1 0-1,0 0 1,1 0 0,-1 0 0,1 0-1,-1 0 1,1 0 0,-1 0 0,1-1-1,-1 1 1,1 0 0,0 0 0,0-1-1,-1 1 1,1 0 0,0-1-1,0 1 1,0-1 0,0 1 0,-1-1-1,1 1 1,0-1 0,0 1 0,0-1-1,0 0 1,0 0 0,0 0 0,0 1-1,0-1 1,0 0 0,0 0 0,0 0-1,0-1 1,0 1 0,0 0-1,2-1 1,18 1-9687</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4.692"/>
    </inkml:context>
    <inkml:brush xml:id="br0">
      <inkml:brushProperty name="width" value="0.025" units="cm"/>
      <inkml:brushProperty name="height" value="0.025" units="cm"/>
    </inkml:brush>
  </inkml:definitions>
  <inkml:trace contextRef="#ctx0" brushRef="#br0">102 1 11275,'0'0'10660,"-9"0"-7627,3 1-2551,0-1-1,0 1 1,0 0 0,1 1 0,-1-1 0,0 1 0,1 0 0,-8 5 0,10-6-422,1 1 0,-1-1 0,1 1-1,0 0 1,0 0 0,0 0 0,0 0 0,0 1 0,0-1 0,1 1 0,-1-1 0,1 1 0,-1-1 0,1 1 0,0 0 0,0-1 0,0 1 0,1 0 0,-1 0 0,1 0 0,-1 0 0,1-1 0,0 5 0,0-5-64,0-1-1,0 1 1,1-1 0,-1 1 0,0-1-1,1 1 1,-1 0 0,1-1 0,-1 1 0,1-1-1,0 0 1,0 1 0,-1-1 0,1 1-1,0-1 1,0 0 0,1 0 0,-1 0 0,0 0-1,0 0 1,0 0 0,1 0 0,-1 0 0,3 1-1,0 0-159,1 0-1,0-1 0,-1 1 1,1-1-1,0 0 0,0 0 1,0-1-1,7 1 0,46-6-3818,-13-8-3627,-19 1 2539</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5.159"/>
    </inkml:context>
    <inkml:brush xml:id="br0">
      <inkml:brushProperty name="width" value="0.025" units="cm"/>
      <inkml:brushProperty name="height" value="0.025" units="cm"/>
    </inkml:brush>
  </inkml:definitions>
  <inkml:trace contextRef="#ctx0" brushRef="#br0">39 0 9865,'0'0'17403,"-5"11"-16378,-3 14-595,1 0 0,2 1 0,0-1-1,1 1 1,0 52 0,4-53-397,0 41 7,0-62-36,0-1 1,1 1-1,-1-1 1,1 0-1,0 0 1,0 1-1,0-1 1,0 0-1,1 0 0,-1 0 1,1 0-1,0 0 1,-1 0-1,1-1 1,3 4-1,-4-6 11,-1 1-1,1 0 1,0-1 0,-1 1-1,1-1 1,0 1-1,0-1 1,-1 1 0,1-1-1,0 1 1,0-1 0,0 0-1,0 1 1,0-1 0,-1 0-1,1 0 1,0 0-1,0 0 1,0 0 0,0 0-1,0 0 1,0 0 0,0 0-1,0 0 1,0 0-1,-1 0 1,3-1 0,-2 0 12,0 0 1,0 0-1,0-1 1,0 1-1,0 0 0,0 0 1,0-1-1,0 1 1,0 0-1,-1-1 1,1 1-1,-1-1 1,1 1-1,0-3 1,5-52 837,-5 41-804,0 11-60,-1-1-1,0 1 0,0-1 0,0 1 1,0-1-1,-1 1 0,0 0 0,0-1 1,-3-7-1,45 15 0,-35-2-20,0 0 0,0-1 0,-1 0 0,1 0 0,0-1 0,-1 0 0,1 0 0,0 0 0,-1 0 0,1-1 0,-1 0 0,0 0 0,0-1 0,0 1 0,0-1 0,0 0 0,0-1 0,-1 1 0,1-1 0,-1 0 0,0 0 0,0 0 0,0 0 0,-1-1 0,0 1 0,0-1-1,4-8 1,-12 26 83,-1 0-1,2 0 0,0 1 1,0 0-1,1 0 0,1 0 0,0 0 1,1 24-1,1-36-126,1-1 0,-1 0-1,0 1 1,1-1 0,-1 1 0,1-1-1,-1 0 1,1 1 0,0-1 0,0 0-1,-1 0 1,1 0 0,0 1 0,0-1-1,0 0 1,0 0 0,0 0 0,1 0-1,-1-1 1,0 1 0,0 0 0,1 0-1,-1-1 1,0 1 0,1-1 0,-1 1 0,1-1-1,-1 0 1,0 1 0,1-1 0,-1 0-1,1 0 1,-1 0 0,1 0 0,-1 0-1,3-1 1,-2 1-158,1 0-1,0 0 0,-1-1 1,1 0-1,0 1 1,-1-1-1,1 0 1,-1 0-1,1 0 1,-1-1-1,0 1 1,1-1-1,-1 1 0,0-1 1,0 0-1,0 1 1,0-1-1,0 0 1,2-4-1,0-2-2001,0-1 0,-1 1 0,0-1 0,2-16 0,2-14-5997</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5.501"/>
    </inkml:context>
    <inkml:brush xml:id="br0">
      <inkml:brushProperty name="width" value="0.025" units="cm"/>
      <inkml:brushProperty name="height" value="0.025" units="cm"/>
    </inkml:brush>
  </inkml:definitions>
  <inkml:trace contextRef="#ctx0" brushRef="#br0">1 1 12908,'0'0'11948,"9"57"-16881,7-36-1986</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1:55.871"/>
    </inkml:context>
    <inkml:brush xml:id="br0">
      <inkml:brushProperty name="width" value="0.025" units="cm"/>
      <inkml:brushProperty name="height" value="0.025" units="cm"/>
    </inkml:brush>
  </inkml:definitions>
  <inkml:trace contextRef="#ctx0" brushRef="#br0">17 1 11147,'0'0'18727,"-3"6"-18487,-1 1-210,3-5-23,0 1 0,0-1 1,-1 1-1,1-1 0,1 1 0,-1-1 1,0 1-1,1-1 0,-1 1 1,1 0-1,0 3 0,0-5-1,1 0 0,-1 0 0,1-1 0,-1 1 0,1 0 0,0 0 0,-1-1-1,1 1 1,0 0 0,0-1 0,0 1 0,-1-1 0,1 1 0,0-1 0,0 1 0,0-1-1,0 1 1,0-1 0,0 0 0,0 0 0,0 1 0,0-1 0,0 0 0,0 0 0,0 0-1,0 0 1,0 0 0,0-1 0,1 1 0,34-2 170,-21-1-200,0 0 0,0-1 1,14-6-1,-17 6-7,0 0-1,0 0 1,0 1 0,0 1-1,25-2 1,-33 4 66,0 0 0,-1 0 1,1 0-1,0 1 1,0 0-1,-1 0 0,1 0 1,0 0-1,-1 0 0,1 1 1,-1 0-1,0-1 1,1 1-1,-1 1 0,0-1 1,3 3-1,-1-1-38,13 4-1314,2-7-3607,-2-1-2149</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4.639"/>
    </inkml:context>
    <inkml:brush xml:id="br0">
      <inkml:brushProperty name="width" value="0.025" units="cm"/>
      <inkml:brushProperty name="height" value="0.025" units="cm"/>
    </inkml:brush>
  </inkml:definitions>
  <inkml:trace contextRef="#ctx0" brushRef="#br0">150 61 7495,'0'0'7207,"-1"-9"-3721,-8-28-630,9 36-2788,-1 1 0,1-1 0,0 0 0,0 1 0,0-1 0,-1 0 0,1 1 0,0-1 0,-1 0 0,1 1 1,0-1-1,-1 1 0,1-1 0,-1 1 0,1-1 0,-1 1 0,1-1 0,-1 1 0,1-1 0,-1 1 0,0 0 0,1-1 0,-1 1 0,0 0 0,1 0 0,-1-1 0,0 1 1,1 0-1,-1 0 0,0 0 0,1 0 0,-1 0 0,0 0 0,1 0 0,-1 0 0,0 0 0,1 0 0,-1 0 0,0 0 0,0 1 0,1-1 0,-1 0 0,1 0 0,-1 1 1,0-1-1,1 0 0,-1 1 0,1-1 0,-1 1 0,1-1 0,-1 1 0,1-1 0,-1 1 0,1-1 0,-1 1 0,1 0 0,-23 31 190,16-14-59,1 1 1,0 0-1,2 0 0,0 0 1,1 0-1,1 1 0,0-1 1,2 1-1,0-1 0,4 24 1,6 22 805,31 106 0,-29-126-809,-4-16-275,10 35 1515,-18-57-938,-2-8-10,-15-30 329,3 2-800,-11-23-12,-59-93 0,80 142-42,18 13-414,-10-6 425,0-1-1,0 0 1,0 0-1,0 0 0,1-1 1,-1 1-1,1-1 1,-1 0-1,1-1 1,0 1-1,10 1 1,-7-2-178,0 0 1,0-1-1,0 0 1,0 0-1,11-3 1,-13 2-364,0 0 1,-1-1-1,1 0 1,0 0-1,-1 0 1,0-1-1,1 1 1,-1-2-1,0 1 1,0 0 0,-1-1-1,1 0 1,-1 0-1,0 0 1,0-1-1,0 1 1,0-1-1,-1 0 1,0 0-1,0 0 1,0-1-1,2-7 1,-2 5 173,-1 0 1,0 0-1,0-1 1,-1 1-1,0 0 1,0-12-1,-5 48 7582,-6 61-4037,10-88-3096,0 0 0,0 0 0,0 0-1,0 0 1,0 0 0,0 0 0,0 0 0,1 0 0,-1-1 0,0 1 0,1 0 0,-1 0 0,0 0-1,1 0 1,-1 0 0,1-1 0,0 1 0,-1 0 0,1 0 0,0-1 0,-1 1 0,1 0-1,0-1 1,0 1 0,-1-1 0,1 1 0,0-1 0,2 1 0,-1 0 58,1-1 0,0 1 0,0-1 0,-1 0 0,1 0 0,0 0 0,0 0 0,0 0 0,-1-1 0,4 0 0,4-1 157,0-2 1,0 1 0,-1-1 0,17-9-1,23-27-29,-41 32-218,1 0 1,-1 1-1,1 0 0,1 0 0,-1 1 0,14-6 0,-23 12-18,1 0-1,-1 0 1,0 0 0,1-1-1,-1 1 1,1 0-1,-1 1 1,0-1-1,1 0 1,-1 0-1,1 0 1,-1 0-1,0 0 1,1 0 0,-1 0-1,1 1 1,-1-1-1,0 0 1,1 0-1,-1 0 1,0 1-1,1-1 1,-1 0 0,0 1-1,1-1 1,-1 0-1,0 1 1,0-1-1,1 0 1,-1 1-1,0-1 1,0 0-1,0 1 1,0-1 0,1 1-1,-1-1 1,0 0-1,0 1 1,0-1-1,0 1 1,0-1-1,0 0 1,0 1 0,2 31 528,-2-28-456,0-1 0,0 0 0,0 1 0,0-1 0,1 0 0,-1 1 0,1-1 0,0 0 0,1 4 0,0-6-52,-1 0-1,0 0 1,0 0 0,1-1-1,-1 1 1,0-1-1,1 1 1,-1-1 0,1 0-1,-1 1 1,1-1 0,-1 0-1,1 0 1,-1 0-1,1 0 1,-1 0 0,0 0-1,1 0 1,-1-1 0,1 1-1,-1-1 1,1 1-1,-1-1 1,0 1 0,1-1-1,0 0 1,41-24-206,-33 19-262,37-22-4133,3 7-8681,-35 18 7518</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4.997"/>
    </inkml:context>
    <inkml:brush xml:id="br0">
      <inkml:brushProperty name="width" value="0.025" units="cm"/>
      <inkml:brushProperty name="height" value="0.025" units="cm"/>
    </inkml:brush>
  </inkml:definitions>
  <inkml:trace contextRef="#ctx0" brushRef="#br0">100 1 5157,'0'0'25282,"-9"6"-25084,3-2-187,-44 33 209,47-34-196,0 0-1,-1 1 1,1-1 0,1 1 0,-1 0-1,1-1 1,-1 1 0,1 0 0,0 0-1,0 1 1,1-1 0,-1 0 0,1 1-1,-1 4 1,2-8-21,1 1 1,-1-1-1,0 0 0,1 0 0,-1 1 0,1-1 0,-1 0 0,1 0 1,-1 1-1,1-1 0,0 0 0,0 0 0,0 0 0,0 0 0,0 0 1,0 0-1,0 0 0,0 0 0,0-1 0,0 1 0,0 0 0,0-1 1,1 1-1,-1-1 0,0 1 0,0-1 0,1 1 0,-1-1 1,0 0-1,1 0 0,-1 1 0,0-1 0,1 0 0,-1 0 0,3-1 1,55 0-503,-55 1 350,8-2-607,0 0 0,-1 0-1,1-1 1,17-8-1,-17 6-1442,0 0 1,0-2-1,21-14 0,-2-5-5824</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5.418"/>
    </inkml:context>
    <inkml:brush xml:id="br0">
      <inkml:brushProperty name="width" value="0.025" units="cm"/>
      <inkml:brushProperty name="height" value="0.025" units="cm"/>
    </inkml:brush>
  </inkml:definitions>
  <inkml:trace contextRef="#ctx0" brushRef="#br0">56 0 15759,'0'0'3998,"-7"13"-1723,-1 4-1504,0 1 0,2-1 1,0 1-1,1 1 0,0-1 1,2 1-1,-2 31 1,3-36-630,2-1 0,0 0 0,0 1 0,1-1 0,1 0 0,0 1 0,1-1 0,0 0 0,1 0 1,1-1-1,0 1 0,9 15 0,-14-28-121,0 1 1,0-1 0,0 0-1,0 1 1,1-1-1,-1 1 1,0-1 0,0 0-1,1 1 1,-1-1 0,0 1-1,1-1 1,-1 0-1,0 1 1,1-1 0,-1 0-1,0 0 1,1 1-1,-1-1 1,1 0 0,-1 0-1,1 0 1,-1 0 0,0 1-1,1-1 1,-1 0-1,1 0 1,-1 0 0,1 0-1,-1 0 1,1 0-1,-1 0 1,1 0 0,-1 0-1,1 0 1,-1 0 0,0-1-1,1 1 1,-1 0-1,1 0 1,10-22 535,-4-28-223,-7-33-227,-3 74-180,-2 13-69,-2 18 122,7-20 31,0 1-1,1-1 0,-1 1 0,1-1 1,-1 1-1,1-1 0,0 0 0,0 1 0,0-1 1,0 0-1,1 0 0,-1 0 0,1 0 1,-1 0-1,1 0 0,0 0 0,-1 0 1,1 0-1,0-1 0,0 1 0,0-1 1,0 1-1,1-1 0,-1 0 0,0 0 1,1 0-1,-1 0 0,0-1 0,1 1 0,-1 0 1,1-1-1,-1 0 0,1 0 0,-1 0 1,4 0-1,0 1 8,-1-1-1,1 0 1,0-1 0,-1 1-1,1-1 1,-1 0 0,1-1-1,-1 1 1,1-1 0,-1 0-1,0-1 1,0 1 0,0-1-1,0 0 1,7-6 0,34-47 222,-45 92-721,-7 3 790,3-30-251,2 1-1,-1 0 1,2 0 0,-1 15 0,1-24-90,0-1 0,0 0 0,1 1 0,-1-1 0,0 0 0,0 0 0,0 1 0,0-1 0,0 0 0,0 0 0,1 1 0,-1-1 0,0 0 0,0 0 0,0 0 0,1 1 0,-1-1 0,0 0 0,0 0 0,1 0 0,-1 0 0,0 0 0,0 1 0,1-1 0,-1 0 0,0 0 0,0 0 0,1 0 0,-1 0 0,0 0 0,1 0 0,-1 0 0,0 0 0,0 0 0,1 0 0,-1 0 0,0 0 0,1 0 0,-1 0 0,0-1 0,0 1 0,1 0 0,-1 0 0,0 0 0,0 0 0,1-1 0,11-8-2788,-4-28-6485,-5 12 1180</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5.791"/>
    </inkml:context>
    <inkml:brush xml:id="br0">
      <inkml:brushProperty name="width" value="0.025" units="cm"/>
      <inkml:brushProperty name="height" value="0.025" units="cm"/>
    </inkml:brush>
  </inkml:definitions>
  <inkml:trace contextRef="#ctx0" brushRef="#br0">17 0 4484,'0'0'17361,"-16"51"-17233,27-38-641,5 0-1857,1-2-2242,2 0-4549</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7.284"/>
    </inkml:context>
    <inkml:brush xml:id="br0">
      <inkml:brushProperty name="width" value="0.025" units="cm"/>
      <inkml:brushProperty name="height" value="0.025" units="cm"/>
    </inkml:brush>
  </inkml:definitions>
  <inkml:trace contextRef="#ctx0" brushRef="#br0">96 36 5894,'6'-27'10652,"-7"19"-6030,-5 19-3374,-15 48-577,3 1 1,3 0 0,2 1-1,-8 108 1,19-148-565,0-1 34,0 0-1,1 1 1,3 27-1,-2-44-134,1-1 0,-1 1 0,1-1 0,-1 0 0,1 1-1,0-1 1,0 0 0,0 1 0,1-1 0,-1 0 0,1 0 0,0 0-1,0 0 1,0-1 0,0 1 0,0 0 0,1-1 0,-1 1-1,1-1 1,-1 0 0,1 0 0,0 0 0,0 0 0,0-1-1,0 1 1,6 1 0,-1-1-270,0 0-1,0-1 0,0-1 1,1 1-1,-1-1 0,0-1 1,0 1-1,1-1 1,-1-1-1,0 0 0,0 0 1,0 0-1,-1-1 0,11-5 1,-10 4-742,0-1 0,0 0 0,0-1 0,0 1 0,-1-2 0,0 1 0,9-11 0,14-23-8838</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6.148"/>
    </inkml:context>
    <inkml:brush xml:id="br0">
      <inkml:brushProperty name="width" value="0.025" units="cm"/>
      <inkml:brushProperty name="height" value="0.025" units="cm"/>
    </inkml:brush>
  </inkml:definitions>
  <inkml:trace contextRef="#ctx0" brushRef="#br0">29 0 6854,'0'0'20868,"-16"25"-19346,15-24-1503,-1 1 1,1-1-1,0 0 1,0 1-1,0 0 1,0-1 0,0 1-1,1-1 1,-1 1-1,0 0 1,1 0-1,-1 0 1,1-1-1,0 1 1,-1 0 0,1 0-1,0 0 1,0 0-1,0-1 1,0 1-1,1 3 1,0-4 2,0 0 0,0 0 1,0 0-1,0 0 0,0 0 0,0 0 1,0 0-1,1 0 0,-1 0 0,0 0 1,1-1-1,-1 1 0,0 0 0,1-1 1,-1 1-1,1-1 0,-1 0 0,0 1 1,1-1-1,1 0 0,9 1 48,0-1-1,0-1 0,0 1 0,0-2 1,14-3-1,0-1-45,-1 0-66,0 1 0,0 1 0,31-1 0,-55 6 61,0-1 1,0 1-1,0 0 1,0-1-1,-1 1 1,1 0-1,0 0 1,0-1-1,-1 1 1,1 0-1,-1 0 1,1 0-1,-1 0 1,1 0-1,-1 0 1,0 0-1,1 0 1,-1 0-1,0 0 1,0 0-1,0 0 1,0 0-1,0 0 1,0 0-1,0 0 1,0 0-1,0 0 1,0 0-1,0 0 1,-1 0-1,1 0 1,-1 2-1,1 16 1131,3-19-1109,-1 1-1,1-1 0,0 0 0,-1 0 0,1 0 0,0 0 0,-1-1 0,1 1 0,0-1 0,-1 0 0,1 1 0,-1-1 0,5-2 0,-4 1-40,7-3-6,0 0-1,0 1 1,0 0-1,1 0 0,-1 1 1,1 1-1,0 0 1,17-2-1,-28 5-63,1 0 0,-1-1 0,1 1 0,-1-1 0,1 1 0,-1 0 0,0-1 0,1 1 0,-1 0 0,0 0 0,1-1 0,-1 1 0,0 0-1,0 0 1,0-1 0,0 1 0,0 0 0,0 0 0,0-1 0,0 1 0,0 0 0,0 0 0,0 0 0,-1 10-3649,1-7-1718</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7.302"/>
    </inkml:context>
    <inkml:brush xml:id="br0">
      <inkml:brushProperty name="width" value="0.025" units="cm"/>
      <inkml:brushProperty name="height" value="0.025" units="cm"/>
    </inkml:brush>
  </inkml:definitions>
  <inkml:trace contextRef="#ctx0" brushRef="#br0">135 195 6726,'0'0'16341,"-10"0"-14504,5 0-1755,1 0 0,-1 1 0,0-1 1,1 1-1,-1 0 0,1 0 0,-1 1 1,1-1-1,-1 1 0,1 0 0,0 0 1,0 1-1,0-1 0,0 1 0,0 0 1,0 0-1,1 0 0,0 1 0,-1-1 1,1 1-1,1-1 0,-1 1 0,0 0 1,1 0-1,0 1 0,-2 3 0,0 2-11,0-1-1,1 0 1,0 1 0,1 0-1,0 0 1,1 0-1,-1 0 1,2 18 0,0-27-65,0 0 0,0 0 0,0-1 0,0 1 1,0 0-1,0 0 0,0 0 0,0-1 0,1 1 1,-1 0-1,0 0 0,1 0 0,-1-1 0,0 1 1,1 0-1,-1-1 0,1 1 0,-1 0 0,1-1 0,-1 1 1,1 0-1,0-1 0,-1 1 0,1-1 0,0 1 1,-1-1-1,1 0 0,0 1 0,0-1 0,-1 0 1,1 1-1,0-1 0,0 0 0,0 0 0,-1 0 1,1 0-1,0 0 0,0 0 0,0 0 0,0 0 1,-1 0-1,1 0 0,0 0 0,0 0 0,0 0 1,-1-1-1,1 1 0,0 0 0,1-1 0,2-1 75,0 1 0,0-1-1,0 0 1,0 0 0,-1 0-1,1-1 1,0 1 0,5-6-1,0-2 97,0 0-1,0 0 1,-1-1-1,0 0 1,-1-1-1,-1 0 1,0 0-1,0 0 1,-1-1-1,0 0 1,-2 0 0,1 0-1,-1 0 1,1-21-1,-4 34-165,0-1 0,0 0 0,0 1 0,0-1 0,0 0-1,0 0 1,0 1 0,0-1 0,0 0 0,0 0 0,-1 1 0,1-1 0,0 0 0,0 1 0,-1-1-1,1 0 1,-1 1 0,1-1 0,0 1 0,-1-1 0,0 0 0,-11 4-80,10-2 53,-1 1 1,1 0-1,0 0 1,0 1-1,1-1 1,-1 0 0,0 1-1,1-1 1,-3 6-1,3-6 18,0 1-1,0 0 1,0-1 0,0 1-1,1 0 1,-1 0 0,1-1 0,0 1-1,0 0 1,0 0 0,0 0-1,0 0 1,0-1 0,1 1-1,0 0 1,-1 0 0,1-1-1,0 1 1,0 0 0,0-1-1,1 1 1,-1-1 0,1 0-1,-1 1 1,1-1 0,0 0-1,0 0 1,3 3 0,-2-4 15,1 1 0,-1 0 0,1-1 0,0 0 0,0 0 0,0 0 0,0 0 0,0-1 0,0 1 0,0-1 0,0 0 0,0 0 0,0-1 0,-1 1 0,1-1 0,0 0 0,0 0 0,0 0 0,0 0 0,5-3 0,1-2 23,1 0 1,-1 0 0,-1-1-1,1 0 1,-1-1-1,0 0 1,-1 0 0,0-1-1,0 0 1,-1-1-1,9-15 1,-8 13 0,-1 0 1,-1-1-1,1 0 1,-2-1-1,0 1 1,-1-1-1,0 0 1,-1 0-1,1-17 1,-34 106-325,14-27 356,-13 68 0,26-99-56,0 1 0,1-1 0,1 1 0,1 0 0,0 0 1,2-1-1,5 29 0,-4-38-17,0 1 0,0-1 0,1 0 0,0-1 0,1 1 0,0-1 0,0 0 0,7 7 0,-8-9 0,0-1 0,0 1 0,0-1 0,1 0 0,0 0 0,0-1 0,0 1 0,0-1 0,0-1 0,1 1 0,-1-1 0,11 4 0,-16-7 0,1 1 0,-1 0 0,0 0 0,1-1 0,-1 1 0,0 0 0,1 0 0,-1-1 0,0 1 0,1 0 0,-1-1 0,0 1 0,0-1 0,1 1 0,-1 0 0,0-1 0,0 1 0,0-1 0,0 1 0,0-1 0,1 1 0,-1 0 0,0-1 0,0 1 0,0-1 0,0 1 0,0-1 0,0 1 0,0-1 0,-1 1 0,1 0 0,0-2 0,-1-13 0,-4-5 0,-1 1 0,-1 0 0,0 0 0,-2 0 0,-11-18 0,8 14 0,1-1 0,-12-32 0,24 55-71,-1 1 1,0-1-1,1 0 1,-1 0-1,1 1 1,-1-1-1,1 1 1,-1-1-1,1 0 1,-1 1-1,1-1 1,0 1-1,-1 0 1,1-1-1,0 1 1,-1-1-1,1 1 0,0 0 1,-1-1-1,1 1 1,0 0-1,0 0 1,-1 0-1,1 0 1,0 0-1,0-1 1,0 1-1,-1 1 1,1-1-1,0 0 1,0 0-1,1 0 1,42 0-4290,-32 1 2949,68-1-9816,-36-1-2215</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8.018"/>
    </inkml:context>
    <inkml:brush xml:id="br0">
      <inkml:brushProperty name="width" value="0.025" units="cm"/>
      <inkml:brushProperty name="height" value="0.025" units="cm"/>
    </inkml:brush>
  </inkml:definitions>
  <inkml:trace contextRef="#ctx0" brushRef="#br0">29 0 16784,'0'0'7794,"-4"13"-5798,-2 17-931,0 0 0,2 1 0,-1 51 1,4-47-425,-1-25-558,2 0 1,-1 0-1,1 0 1,1 0-1,0 0 0,0 0 1,1 0-1,0 0 1,0 0-1,5 10 0,-6-20-79,-1 1 0,0-1-1,1 1 1,-1-1 0,0 1-1,1-1 1,-1 1 0,0-1-1,1 1 1,-1-1-1,1 0 1,-1 1 0,1-1-1,-1 0 1,1 1 0,-1-1-1,1 0 1,-1 0 0,1 1-1,-1-1 1,1 0 0,0 0-1,-1 0 1,1 0 0,-1 0-1,1 0 1,0 0-1,-1 0 1,1 0 0,-1 0-1,1 0 1,0 0 0,-1 0-1,1-1 1,-1 1 0,1 0-1,-1 0 1,1-1 0,-1 1-1,1 0 1,-1-1 0,1 1-1,-1 0 1,1-1-1,-1 1 1,0-1 0,1 1-1,-1 0 1,1-1 0,-1 1-1,0-1 1,0 0 0,1 1-1,-1-1 1,0 1 0,0-1-1,0 1 1,0-1 0,1 0-1,14-36 152,-9 20-155,-2-1 0,0 1 0,-2-1 0,0 0 0,0-1 0,-2 1 0,0 0 0,-5-31 0,5 49 0,0-1 0,0 0 0,0 0 0,-1 0 0,1 0 0,0 0 0,0 1 0,-1-1 0,1 0 0,0 0 0,-1 1 0,1-1 0,-1 0 0,1 0 0,-1 1 0,1-1 0,-1 1 0,0-1 0,1 0 0,-1 1 0,0-1 0,1 1 0,-1-1 0,0 1 0,0 0 0,-1-1 0,2 1 0,-1 0 0,0 1 0,1-1 0,-1 0 0,1 1 0,-1-1 0,1 0 0,-1 1 0,0-1 0,1 1 0,0-1 0,-1 1 0,1-1 0,-1 1 0,1 0 0,0-1 0,-1 1 0,1-1 0,0 1 0,0 0 0,-1-1 0,1 1 0,0 0 0,0-1 0,0 1 0,0 0 0,0-1 0,0 1 0,0 0 0,0-1 0,0 2 0,0 1 0,-1 1 0,1-1 0,0 0 0,0 0 0,0 1 0,0-1 0,1 0 0,-1 0 0,1 1 0,0-1 0,0 0 0,0 0 0,0 0 0,0 0 0,1 0 0,-1 0 0,1-1 0,0 1 0,0 0 0,0-1 0,0 1 0,1-1 0,-1 0 0,1 0 0,-1 0 0,1 0 0,-1 0 0,1-1 0,0 1 0,0-1 0,0 1 0,0-1 0,0 0 0,0 0 0,1-1 0,-1 1 0,0-1 0,6 1 0,-1 0 0,1 0 0,0-1 0,0 0 0,-1 0 0,1-1 0,0 0 0,-1-1 0,1 0 0,-1 0 0,1-1 0,-1 0 0,0 0 0,0-1 0,0 0 0,0-1 0,-1 1 0,0-2 0,0 1 0,0-1 0,-1 0 0,0 0 0,0 0 0,0-1 0,-1 0 0,0 0 0,0-1 0,-1 1 0,0-1 0,0 0 0,-1 0 0,4-13 0,-6 19 0,-1 1 0,0 0 0,1 0 0,-1-1 0,0 1 0,0 0 0,0-1 0,0 1 0,0 0 0,0-1 0,0 1 0,-1 0 0,1 0 0,0-1 0,-1 1 0,0-2 0,1 3 0,-1-1 0,1 1 0,0 0 0,-1-1 0,1 1 0,-1 0 0,1 0 0,-1-1 0,1 1 0,-1 0 0,1 0 0,-1-1 0,1 1 0,-1 0 0,1 0 0,-1 0 0,1 0 0,-1 0 0,0 0 0,1 0 0,-1 0 0,1 0 0,-1 0 0,1 0 0,-2 1 0,-1 0 0,0 0 0,-1 1 0,1-1 0,0 1 0,0 0 0,0 0 0,0 0 0,0 0 0,0 1 0,-2 2 0,-2 4 0,0-1 0,0 2 0,1-1 0,0 1 0,-8 20 0,12-24 0,0-1 0,0 1 0,0-1 0,1 1 0,0 0 0,0-1 0,1 1 0,-1 0 0,1 0 0,0-1 0,1 1 0,0 0 0,2 9 0,-2-13 0,0 0 0,1 0 0,-1 0 0,1 0 0,-1 0 0,1 0 0,0 0 0,0 0 0,0-1 0,0 1 0,0-1 0,0 1 0,1-1 0,-1 0 0,0 0 0,1 0 0,-1 0 0,1 0 0,-1-1 0,1 1 0,-1-1 0,5 1 0,67 2 0,-57-4 0,-7 1 0,1-1 0,-1 0 0,0-1 0,1 0 0,-1-1 0,15-5 0,-22 7 0,0 0 0,0-1 0,0 1 0,0 0 0,-1-1 0,1 0 0,0 1 0,-1-1 0,1 0 0,-1 0 0,0-1 0,1 1 0,-1 0 0,0-1 0,0 0 0,-1 1 0,1-1 0,-1 0 0,1 0 0,-1 0 0,0 0 0,0 0 0,0 0 0,0 0 0,0-4 0,-1 6 0,-1 0 0,1 1 0,-1-1 0,0 1 0,1-1 0,-1 1 0,1-1 0,-1 1 0,0-1 0,1 1 0,-1 0 0,0-1 0,1 1 0,-1 0 0,0 0 0,0-1 0,1 1 0,-1 0 0,0 0 0,0 0 0,0 0 0,1 0 0,-1 0 0,0 0 0,0 0 0,1 1 0,-1-1 0,0 0 0,0 0 0,1 0 0,-2 1 0,-26 7 0,26-7-18,1 0 0,0-1 0,-1 1 0,1 0 0,-1 0 0,1 0 0,0 0 0,0 0 0,0 0 0,0 0 0,-1 0 0,2 0 0,-1 1 0,0-1 0,0 0 0,0 1 0,0-1 0,1 1 0,-1-1 0,1 1 0,-1-1 0,1 1 0,0-1 0,-1 1 0,1-1 0,0 1 0,0 0 0,0-1 0,0 1 0,0-1 1,1 1-1,-1 0 0,0-1 0,1 1 0,-1-1 0,1 1 0,0-1 0,-1 0 0,2 3 0,1-1-178,-1 0 0,1 0 0,0 0 0,1-1 1,-1 1-1,0-1 0,1 0 0,-1 0 0,1 0 0,0 0 1,0 0-1,-1-1 0,1 0 0,6 2 0,24 1-6429,5-4-4906</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8.732"/>
    </inkml:context>
    <inkml:brush xml:id="br0">
      <inkml:brushProperty name="width" value="0.025" units="cm"/>
      <inkml:brushProperty name="height" value="0.025" units="cm"/>
    </inkml:brush>
  </inkml:definitions>
  <inkml:trace contextRef="#ctx0" brushRef="#br0">1 0 9033,'0'0'14712,"0"10"-13543,0 2-789,0 1 96,1 0-1,0 1 1,5 19 0,-6-30-409,0 0 1,1-1-1,0 1 1,0 0-1,0-1 0,0 1 1,0-1-1,1 1 1,-1-1-1,1 0 1,-1 1-1,1-1 0,0 0 1,0 0-1,0 0 1,0 0-1,0-1 1,0 1-1,0-1 0,1 1 1,-1-1-1,1 0 1,-1 1-1,1-2 1,2 2-1,1-1 11,0 0 0,0-1 0,0 1 0,0-1 0,0-1 0,0 1 1,0-1-1,0 0 0,0 0 0,0-1 0,10-4 0,-1-1 127,-1-1 0,27-20 1,-27 18-131,9 0 109,-23 10-168,1 0-1,0 0 1,-1 0-1,1 0 1,-1 0-1,1 0 1,-1 0-1,1 0 1,0 1-1,-1-1 1,1 0 0,-1 0-1,1 1 1,-1-1-1,1 0 1,-1 1-1,1-1 1,-1 0-1,0 1 1,1-1-1,-1 1 1,1-1 0,-1 1-1,2 3 105,0 1-1,-1-1 1,0 0 0,0 0-1,0 1 1,-1-1 0,1 8-1,-1-9-71,0 1 1,0-1-1,0 0 0,0 1 0,1-1 0,0 0 1,-1 0-1,1 0 0,1 1 0,-1-1 0,0 0 1,1 0-1,2 4 0,-2-6-48,0 0 0,0 0 0,0-1 0,0 1 0,0-1 0,0 1 0,0-1 0,0 0 0,0 0 0,0 0 0,0 0 0,0 0 0,0 0 0,0 0 0,0-1 0,0 1 0,0-1 0,0 0 0,0 1 0,-1-1 0,1 0 0,0 0 0,0 0 0,-1 0 0,4-3 0,43-35 0,-42 34 0,-2 1-90,15-15-3146,-17 17 2635,-1 0 0,0 0 0,1 0 0,-1 0 0,0 0 0,0 0 0,0-1-1,0 1 1,-1 0 0,1-1 0,-1 1 0,1-1 0,-1 1 0,0-5 0,0-8-9158</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9.090"/>
    </inkml:context>
    <inkml:brush xml:id="br0">
      <inkml:brushProperty name="width" value="0.025" units="cm"/>
      <inkml:brushProperty name="height" value="0.025" units="cm"/>
    </inkml:brush>
  </inkml:definitions>
  <inkml:trace contextRef="#ctx0" brushRef="#br0">1 1 14350,'0'0'9352,"52"60"-10505,-17-48-2210,2-4-2530</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9.496"/>
    </inkml:context>
    <inkml:brush xml:id="br0">
      <inkml:brushProperty name="width" value="0.025" units="cm"/>
      <inkml:brushProperty name="height" value="0.025" units="cm"/>
    </inkml:brush>
  </inkml:definitions>
  <inkml:trace contextRef="#ctx0" brushRef="#br0">140 121 8264,'0'0'8557,"-8"-1"-5023,1 0-3030,0 1-1,1 0 0,-1 0 1,0 1-1,0 0 0,1 0 1,-1 1-1,0-1 1,-7 4-1,10-3-323,1-1 1,0 1-1,-1 0 0,1 0 1,0 0-1,0 0 0,0 1 0,1-1 1,-1 1-1,0 0 0,1-1 1,0 1-1,-1 0 0,1 1 1,1-1-1,-1 0 0,0 1 1,1-1-1,-1 1 0,1-1 0,-1 7 1,1-8-155,1-1 0,0 0 1,-1 0-1,1 1 1,0-1-1,0 0 0,0 1 1,0-1-1,0 0 0,0 1 1,0-1-1,0 0 0,0 1 1,1-1-1,-1 0 0,0 0 1,1 1-1,-1-1 0,1 0 1,0 0-1,-1 0 0,1 0 1,0 1-1,0-1 0,-1 0 1,1 0-1,0-1 0,0 1 1,0 0-1,0 0 1,1 0-1,-1-1 0,2 2 1,1-1 0,1 0 0,-1-1 1,1 1-1,-1-1 1,1 0-1,-1 0 0,1-1 1,8-1-1,-5 0-1,-1 0-1,1-1 1,0 0-1,-1-1 1,1 1 0,-1-1-1,0-1 1,-1 0-1,1 0 1,-1 0-1,0 0 1,0-1 0,0 0-1,-1-1 1,0 1-1,0-1 1,4-7-1,5-9 17,-2-1-1,0 0 0,15-48 0,-29 79 21,-8 20 254,1 1 1,1 1-1,1-1 1,-2 32-1,9-59-316,0 1 0,0-1 0,0 0 0,0 0 0,0 1 0,0-1 0,1 0 0,-1 0 0,1 0 0,-1 1 0,0-1 0,1 0 0,0 0 0,-1 0 0,1 0 0,0 0 0,-1 0 0,1 0 0,0 0 0,0 0 0,0-1 0,0 1 0,0 0 0,0 0 0,1 0 0,1 0 0,-1 0 0,1 0 0,0-1 0,-1 1 0,1-1 0,0 1 0,0-1 0,-1 0 0,1 0 0,5-1 0,0 0 0,0-1 0,0 0 0,-1 0 0,1 0 0,-1-1 0,0 0 0,10-6 0,-6 1 0,-1-1 0,0 1 0,-1-2 0,0 1 0,0-1 0,-1 0 0,-1-1 0,1 0 0,-2-1 0,7-12 0,-18 37 0,0 1 0,1 0 0,1 0 0,-3 25 0,6-38 0,1-1 0,-1 1 0,1 0 0,-1-1 0,1 1 0,-1-1 0,1 1 0,0-1 0,-1 1 0,1-1 0,-1 1 0,1-1 0,0 0 0,0 1 0,-1-1 0,1 0 0,0 0 0,0 1 0,-1-1 0,1 0 0,0 0 0,0 0 0,-1 0 0,1 0 0,0 0 0,0 0 0,0 0 0,-1 0 0,2-1 0,26-3 0,-21 1 0,0-1 0,-1 0 0,0 0 0,0-1 0,0 0 0,0 0 0,-1 0 0,0-1 0,7-9 0,16-15 0,-28 30 0,0 0 0,0 0 0,1 0 0,-1 0 0,0-1 0,0 1 0,0 0 0,0 0 0,0 0 0,1 0 0,-1 0 0,0 0 0,0 0 0,0 0 0,0 0 0,1 0 0,-1 0 0,0 0 0,0 0 0,0 0 0,0 1 0,0-1 0,1 0 0,-1 0 0,0 0 0,0 0 0,0 0 0,0 0 0,0 0 0,0 0 0,0 0 0,1 0 0,-1 1 0,0-1 0,0 0 0,0 0 0,0 0 0,0 0 0,0 0 0,0 0 0,0 1 0,0-1 0,0 0 0,0 0 0,0 0 0,0 0 0,0 0 0,0 1 0,0-1 0,0 0 0,0 0 0,0 0 0,0 0 0,0 1 0,3 17 0,-2 25 0,-1-38 0,-1-2-307,1-1 0,1 1-1,-1 0 1,0 0 0,1-1 0,-1 1-1,1-1 1,0 1 0,0-1 0,0 1-1,0-1 1,2 4 0,-1-4-127,-1-1 1,0 0-1,1 0 0,-1 0 1,1 1-1,0-2 0,-1 1 1,1 0-1,-1 0 0,1 0 1,0-1-1,0 1 0,0-1 1,-1 0-1,1 1 0,0-1 1,0 0-1,0 0 0,0 0 1,-1 0-1,1 0 0,0-1 1,0 1-1,0 0 0,-1-1 1,1 1-1,0-1 0,3-1 1,15-10-11664</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09.836"/>
    </inkml:context>
    <inkml:brush xml:id="br0">
      <inkml:brushProperty name="width" value="0.025" units="cm"/>
      <inkml:brushProperty name="height" value="0.025" units="cm"/>
    </inkml:brush>
  </inkml:definitions>
  <inkml:trace contextRef="#ctx0" brushRef="#br0">72 1 15599,'0'0'7030,"-8"1"-5012,4 0-1967,2-1 70,-1 0 0,1 0 1,-1 0-1,1 1 0,-1-1 0,1 1 1,-1 0-1,1-1 0,0 1 0,-1 0 1,1 0-1,0 1 0,0-1 0,0 0 1,0 1-1,0-1 0,0 1 0,0 0 1,0 0-1,1-1 0,-1 1 0,1 0 1,-1 0-1,1 1 0,0-1 0,0 0 1,0 0-1,0 1 0,0-1 0,0 0 1,1 1-1,-1 3 0,3-5-129,1 0 0,0 0-1,-1 0 1,1-1 0,0 0-1,0 1 1,0-1 0,-1 0-1,1 0 1,3-1 0,3 1-339,5 1-183,-1 0-159,0 0-1,0 0 1,0 1 0,0 1 0,0 0 0,22 9 0,-35-12 774,1 1-1,-1-1 1,1 0 0,-1 0-1,0 1 1,1-1 0,-1 0-1,1 1 1,-1-1 0,0 0-1,1 1 1,-1-1 0,0 0-1,1 1 1,-1-1 0,0 1-1,0-1 1,1 1 0,-1-1-1,0 1 1,0-1 0,0 1-1,0-1 1,1 1 0,-1-1-1,0 1 1,0-1 0,0 1-1,0-1 1,0 1 0,0-1-1,0 1 1,-1-1 0,1 1-1,0-1 1,0 1-1,0-1 1,0 1 0,-1-1-1,1 0 1,0 1 0,0-1-1,-1 1 1,1-1 0,0 0-1,-1 1 1,1-1 0,-1 1-1,1-1 1,0 0 0,-1 0-1,1 1 1,-1-1 0,-27 18 2555,25-17-2405,-17 9 569,1-1 1,-34 9-1,69-53-8694,0 10 2215,0-4-1484</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0.410"/>
    </inkml:context>
    <inkml:brush xml:id="br0">
      <inkml:brushProperty name="width" value="0.025" units="cm"/>
      <inkml:brushProperty name="height" value="0.025" units="cm"/>
    </inkml:brush>
  </inkml:definitions>
  <inkml:trace contextRef="#ctx0" brushRef="#br0">56 1 512,'0'0'22806,"-6"9"-21669,0-1-915,0 0-1,1 0 0,0 1 1,0 0-1,1 0 0,1 0 1,-1 0-1,1 1 0,1-1 1,0 1-1,0-1 1,1 1-1,0 0 0,1 16 1,0-23-216,1-1 1,0 0-1,0 1 0,1-1 1,-1 0-1,0 1 1,1-1-1,-1 0 1,1 0-1,0 0 1,-1 0-1,1 0 1,0-1-1,0 1 1,0 0-1,1-1 1,1 2-1,49 22-1120,-19-10 14,7 28 1890,-41-43-705,1 0 0,-1 0 0,1 0 0,-1 0 0,1 0 1,-1 0-1,1 0 0,-1 0 0,1-1 0,-1 1 0,1 0 1,-1 0-1,1 0 0,-1-1 0,1 1 0,-1 0 0,0 0 0,1-1 1,-1 1-1,1 0 0,-1-1 0,0 1 0,1 0 0,-1-1 0,0 1 1,1-1-1,-1 1 0,0-1 0,0 1 0,1-1 0,-1 1 1,0-1-1,0 1 0,0-1 0,0 0 0,9-23 303,-8 22-110,22-87 1735,-20 89-1991,0 1 0,0-1 0,-1 1 1,1-1-1,0 1 0,-1 0 0,1 0 0,0 0 1,-1 0-1,1 1 0,-1-1 0,0 1 0,4 2 1,1 0 2,-1-1-22,1 0-1,0-1 1,0 0-1,0 0 1,1 0-1,-1-1 1,0-1-1,1 1 1,-1-1-1,0 0 1,14-2-1,-17 1 2,1 0-1,0 0 0,-1-1 0,1 1 0,-1-1 1,1 0-1,-1-1 0,0 1 0,0-1 0,0 1 0,0-1 1,0 0-1,-1-1 0,0 1 0,1-1 0,-1 1 1,0-1-1,4-7 0,-19 29-369,9-14 388,0 0 0,0 0 0,0 1 0,0-1 0,1 1 0,0 0 0,-1-1 0,2 1 0,-1 0 0,1 0 1,-1 0-1,1 1 0,1-1 0,-1 0 0,1 0 0,0 0 0,0 1 0,2 7 0,-2-13-111,0 1 0,0-1 0,0 0 0,0 1 0,0-1 0,0 0 0,0 1 0,0-1 0,1 0 0,-1 1 0,0-1 0,0 0 0,0 1 0,0-1 0,1 0 0,-1 0 0,0 1 0,1-1 0,-1 0 0,0 0 0,0 0 0,1 1 0,-1-1 0,0 0 0,1 0 0,-1 0 0,0 0 0,1 0 0,-1 0 0,0 1 0,1-1 0,-1 0 0,0 0 0,1 0 0,-1 0 0,0 0 0,1 0 0,-1 0 0,1-1 0,-1 1 0,0 0 0,1 0 0,-1 0 0,0 0 0,0 0 0,1 0 0,-1-1 0,0 1 0,1 0 0,-1 0 0,0-1-1,0 1 1,1 0 0,-1 0 0,0-1 0,0 1 0,1 0 0,-1 0 0,0-1 0,0 1 0,0 0 0,0-1 0,0 1 0,1 0 0,-1-1 0,0 1 0,0 0 0,0-1 0,0 0 0,11-25-10496,-8 5-2857</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0.755"/>
    </inkml:context>
    <inkml:brush xml:id="br0">
      <inkml:brushProperty name="width" value="0.025" units="cm"/>
      <inkml:brushProperty name="height" value="0.025" units="cm"/>
    </inkml:brush>
  </inkml:definitions>
  <inkml:trace contextRef="#ctx0" brushRef="#br0">0 1 15759,'0'0'10474,"44"57"-15055,-29-43 1,3-1-4548</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1.097"/>
    </inkml:context>
    <inkml:brush xml:id="br0">
      <inkml:brushProperty name="width" value="0.025" units="cm"/>
      <inkml:brushProperty name="height" value="0.025" units="cm"/>
    </inkml:brush>
  </inkml:definitions>
  <inkml:trace contextRef="#ctx0" brushRef="#br0">103 220 13261,'0'0'13031,"-10"3"-11627,2-2-1105,0 2 1,1-1 0,0 1-1,-1 0 1,1 0 0,-9 7-1,13-9-197,1 1-1,0-1 1,0 1 0,0 0-1,0 0 1,0-1 0,0 1-1,1 0 1,-1 1 0,0-1-1,1 0 1,0 0-1,-1 1 1,1-1 0,0 1-1,0-1 1,1 1 0,-1-1-1,0 1 1,1 0-1,0-1 1,-1 1 0,1 0-1,0-1 1,1 1 0,-1-1-1,1 6 1,0-7-98,0 1-1,1-1 1,-1 0 0,0 1-1,1-1 1,-1 0 0,0 0-1,1 0 1,-1 0 0,1 0 0,0-1-1,-1 1 1,1 0 0,0-1-1,-1 1 1,1-1 0,0 0-1,0 1 1,0-1 0,-1 0-1,1 0 1,0 0 0,0 0 0,0 0-1,3-2 1,47-7 28,-38 2-85,0-1 0,-1-1 0,0 0 0,-1-1 1,0 0-1,0-1 0,-1 0 0,0-1 0,-1 0 0,9-15 0,-15 19 338,-10 14-194,-12 15-2,16-19-85,1 0-1,0 0 1,0 0 0,0 0 0,0 0 0,0 0 0,0 0 0,0 0 0,1 1 0,-1-1 0,1 0 0,0 0 0,-1 1 0,1-1 0,0 0 0,1 1 0,-1-1-1,0 0 1,1 0 0,0 4 0,0-5-2,1 1-1,-1-1 1,1 1 0,-1-1-1,1 0 1,0 0-1,0 1 1,-1-1 0,1-1-1,0 1 1,0 0-1,0 0 1,0-1-1,0 1 1,0-1 0,0 1-1,0-1 1,0 0-1,0 0 1,0 0-1,4-1 1,4 0-2,-1 0 0,0-1 0,0 0 0,0-1 0,0 0 0,-1 0 0,1-1 0,-1 0 0,0 0 0,0-1 0,0 0 0,0-1 0,10-10 0,-8 8 0,0-2 0,-1 1 0,0-1 0,0-1 0,-1 0 0,-1 0 0,0 0 0,11-24 0,-16 27-17,0 1 0,0 0 0,-1-1 0,0 1 0,0 0 0,0-1 0,-1 1 0,-1-11 0,1 17 11,-1-1 0,1 1 0,0-1 0,0 1 0,-1 0 0,1-1 1,-1 1-1,0 0 0,1-1 0,-1 1 0,0 0 0,0 0 1,1-1-1,-1 1 0,0 0 0,0 0 0,0 0 0,-1 0 1,-1-1-1,2 2 2,-1-1 0,0 1 0,0-1 0,0 1 1,0 0-1,1 0 0,-1 0 0,0 0 0,0 0 0,0 1 1,0-1-1,0 1 0,1-1 0,-1 1 0,0-1 0,0 1 1,1 0-1,-1 0 0,-2 2 0,-4 2 18,1 0 0,0 1 0,0 0 0,1 0-1,0 1 1,0 0 0,0 0 0,1 0 0,0 1 0,1 0 0,0 0 0,0 0-1,0 0 1,1 1 0,0-1 0,1 1 0,0 0 0,0 0 0,1 0 0,0 0-1,1 0 1,0 0 0,0 0 0,2 9 0,-1-14-152,1 0 0,-1 0 0,1 0 0,0 0 0,0 0 0,0-1 0,1 1 0,-1-1 0,1 0 0,0 1 0,0-1 0,0-1 0,0 1 0,0 0 0,1-1 0,-1 1 0,8 2 0,-2 0-1021,1-1 0,-1-1 0,1 1 0,0-1 0,0-1 0,13 2 0,17 0-13356</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7.629"/>
    </inkml:context>
    <inkml:brush xml:id="br0">
      <inkml:brushProperty name="width" value="0.025" units="cm"/>
      <inkml:brushProperty name="height" value="0.025" units="cm"/>
    </inkml:brush>
  </inkml:definitions>
  <inkml:trace contextRef="#ctx0" brushRef="#br0">30 0 17969,'0'0'1158,"-1"13"-218,-28 443 5648,34-438-5349,6-19-184,13-23 318,112-231 1007,-53 89-4712,-82 165 897,2-4 1373</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1.876"/>
    </inkml:context>
    <inkml:brush xml:id="br0">
      <inkml:brushProperty name="width" value="0.025" units="cm"/>
      <inkml:brushProperty name="height" value="0.025" units="cm"/>
    </inkml:brush>
  </inkml:definitions>
  <inkml:trace contextRef="#ctx0" brushRef="#br0">187 0 16560,'0'0'5109,"-9"6"-3465,-14 7-1020,3-3-401,0 1 1,1 1-1,1 1 1,0 0-1,1 2 1,-18 17-1,36-31-214,-1-1-1,1 1 0,-1-1 1,1 1-1,-1-1 0,1 0 0,-1 1 1,1-1-1,-1 0 0,1 1 1,-1-1-1,1 0 0,0 1 0,-1-1 1,1 0-1,-1 0 0,1 0 0,0 0 1,-1 0-1,1 1 0,0-1 1,-1 0-1,1 0 0,0-1 0,-1 1 1,1 0-1,-1 0 0,2 0 0,29 0 161,-28 0-172,18 0 180,-6-1-256,0 1 0,0 0 0,-1 2 0,22 3 0,-33-5 141,-1 1-1,0 0 1,1-1-1,-1 1 1,0 0-1,1 0 0,-1 0 1,0 0-1,0 1 1,0-1-1,0 1 1,0-1-1,0 1 1,0-1-1,-1 1 0,1 0 1,0 0-1,-1 0 1,0 0-1,1 0 1,-1 1-1,0-1 1,0 0-1,0 0 0,0 1 1,-1-1-1,1 1 1,-1-1-1,1 0 1,-1 1-1,0-1 0,0 6 1,-1-5 71,0 0 1,0 0 0,0 0-1,-1 0 1,1-1-1,-1 1 1,1 0 0,-1-1-1,0 1 1,0-1-1,0 1 1,-1-1 0,1 0-1,0 0 1,-1 0-1,1 0 1,-1-1-1,0 1 1,0-1 0,-5 3-1,-5 2 428,0 0 1,-1-1-1,-17 3 0,20-5-561,-1-1 0,1 0 0,0-1 0,-1 0 0,-23-2 0,35 1-84,-1 0 0,0 0-1,0 0 1,1-1 0,-1 1 0,0 0-1,0-1 1,1 1 0,-1 0 0,0-1-1,1 1 1,-1-1 0,1 1 0,-1-1-1,1 1 1,-1-1 0,1 0 0,-1 1 0,1-1-1,-1 0 1,1 1 0,0-1 0,-1 0-1,1 0 1,0 1 0,0-1 0,-1 0-1,1 0 1,0 1 0,0-1 0,0 0 0,0 0-1,0 1 1,0-1 0,0 0 0,0 0-1,0 0 1,1 1 0,-1-1 0,0 0-1,0 1 1,1-1 0,-1 0 0,1 0-1,-1 1 1,0-1 0,1 1 0,-1-1 0,1 0-1,-1 1 1,2-1 0,25-34-7708,-4 16 329</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2.218"/>
    </inkml:context>
    <inkml:brush xml:id="br0">
      <inkml:brushProperty name="width" value="0.025" units="cm"/>
      <inkml:brushProperty name="height" value="0.025" units="cm"/>
    </inkml:brush>
  </inkml:definitions>
  <inkml:trace contextRef="#ctx0" brushRef="#br0">0 78 15535,'0'0'7468,"10"2"-4211,-7-2-3072,17 3 792,-1 0 0,1-2 0,29 0-1,-44-2-786,1 1 0,-1-1-1,1 0 1,-1 0-1,0-1 1,0 0 0,1 0-1,8-5 1,-12 6-159,0 0 0,0-1-1,-1 1 1,1-1 0,0 1 0,-1-1 0,0 0-1,1 0 1,-1 1 0,0-1 0,0 0-1,1 0 1,-2 0 0,1-1 0,0 1 0,0 0-1,-1 0 1,1 0 0,-1-1 0,0 1-1,1 0 1,-1-3 0,-1 3-31,1 1 0,-1 0 0,1-1 0,-1 1 0,0 0 0,0-1 0,0 1 0,1 0 0,-1 0 0,0 0 0,0 0 0,0 0 0,-1 0 0,1 0 0,0 0 0,0 0 0,0 1 0,-1-1 0,1 0 0,0 1 0,-1-1 0,1 1 0,-1-1 0,1 1 0,-1 0 0,1 0 0,0 0 0,-1 0 0,1 0 0,-1 0 0,-2 0 0,-2 0 0,-1-1 0,0 2 0,0-1 0,1 1 0,-1 0 0,-7 2 0,6 1 0,1 0 0,-1 0 0,1 0 0,0 1 0,1 0 0,-1 1 0,-11 12 0,16-16 0,-1 1 0,0 0 0,1 0 0,-1 0 0,1 0 0,0 0 0,0 1 0,0-1 0,0 1 0,1-1 0,-1 1 0,1 0 0,0 0 0,0-1 0,1 1 0,-1 0 0,1 0 0,-1 0 0,2 6 0,0-9-34,-1 1 0,1-1 0,0 1 0,0-1 0,1 1 0,-1-1 0,0 0 0,0 0 0,1 1 0,-1-1 0,0 0 0,1 0 0,0 0 0,-1-1 0,1 1 0,-1 0 0,1 0 0,0-1 0,-1 1 0,1-1 0,0 0 0,0 1 0,0-1 0,1 0 0,53 2-2134,-43-2 1332,10-1-3079,0 0 0,28-5 0,-2-5-9602</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2.576"/>
    </inkml:context>
    <inkml:brush xml:id="br0">
      <inkml:brushProperty name="width" value="0.025" units="cm"/>
      <inkml:brushProperty name="height" value="0.025" units="cm"/>
    </inkml:brush>
  </inkml:definitions>
  <inkml:trace contextRef="#ctx0" brushRef="#br0">233 16 16944,'0'0'9913,"-9"-3"-7665,3 0-2077,-1 1 1,0 0-1,1 0 0,-1 1 1,0 0-1,0 0 0,0 1 1,0 0-1,0 0 0,0 0 1,0 1-1,0 0 1,1 0-1,-1 1 0,0 0 1,0 0-1,1 1 0,0-1 1,-7 5-1,-43 33 11,54-39-180,0 0 0,0 0 0,0 1 0,1-1 0,-1 1 0,0-1 0,1 1 0,-1 0 0,1 0 0,0 0 0,-1 0 0,1 0 0,0 0 0,0 0 0,1 0 0,-1 0 1,0 0-1,1 1 0,-1-1 0,1 0 0,-1 1 0,1-1 0,0 0 0,0 0 0,1 5 0,1-5-4,1-1 0,-1 1 0,1-1 0,0 0 0,-1 0-1,1 0 1,0 0 0,0-1 0,0 1 0,-1-1 0,1 1 0,0-1 0,0 0 0,0 0 0,0 0 0,0-1-1,3 0 1,3 1-136,11-1-967,0 0 0,36-9 1,39-15-6051,-42 7 888</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2.970"/>
    </inkml:context>
    <inkml:brush xml:id="br0">
      <inkml:brushProperty name="width" value="0.025" units="cm"/>
      <inkml:brushProperty name="height" value="0.025" units="cm"/>
    </inkml:brush>
  </inkml:definitions>
  <inkml:trace contextRef="#ctx0" brushRef="#br0">49 1 14830,'0'0'13181,"-1"10"-12434,-2 17-429,1 0 0,2-1-1,0 1 1,2 0 0,1 0 0,10 40 0,0-19 276,1 0 1,39 84 0,-71-165-595,-37-49 0,-10-15 0,65 96-5,0 1-1,-1-1 1,1 0 0,0 1-1,0-1 1,-1 0 0,1 1 0,0-1-1,0 1 1,0-1 0,0 0-1,0 1 1,0-1 0,0 0-1,0 1 1,0-1 0,0 0-1,0 1 1,0-1 0,0 0-1,1 1 1,-1-1 0,0 1 0,1-1-1,-1 0 1,0 1 0,1-1-1,-1 1 1,0-1 0,1 1-1,-1-1 1,1 1 0,-1-1-1,1 1 1,-1 0 0,1-1 0,-1 1-1,1 0 1,0-1 0,-1 1-1,1 0 1,0 0 0,-1-1-1,1 1 1,-1 0 0,1 0-1,0 0 1,-1 0 0,1 0-1,0 0 1,-1 0 0,1 0 0,0 0-1,50-1-909,-36 2 339,72-8-8029,-39-3-2344</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2:13.975"/>
    </inkml:context>
    <inkml:brush xml:id="br0">
      <inkml:brushProperty name="width" value="0.025" units="cm"/>
      <inkml:brushProperty name="height" value="0.025" units="cm"/>
    </inkml:brush>
  </inkml:definitions>
  <inkml:trace contextRef="#ctx0" brushRef="#br0">143 145 5285,'0'0'25758,"-10"-1"-25513,7 1-225,-1-1 1,1 1-1,-1 0 0,1 0 0,-1 0 0,1 1 0,-1-1 0,1 1 0,-1 0 0,1 0 1,0 0-1,-1 0 0,1 1 0,0-1 0,0 1 0,0 0 0,0 0 0,0 0 1,0 0-1,0 0 0,1 1 0,-1-1 0,1 1 0,0 0 0,-2 3 0,-1-1 11,1 0 40,-1 0 0,1 0 0,0 0 1,0 1-1,0-1 0,1 1 0,-1 0 0,2 0 0,-1 1 1,1-1-1,0 1 0,-3 12 0,6-18-71,-1-1 0,0 1 0,1-1 0,-1 0 0,0 1 0,1-1 0,-1 1 0,1-1 0,-1 0 0,1 1 0,-1-1 0,1 0 0,-1 0 0,1 0 0,-1 1 0,1-1 0,-1 0 0,1 0 0,-1 0 0,1 0 0,-1 0 0,1 0 0,0 0 0,-1 0 0,1 0 0,-1 0 0,1 0 0,-1 0 0,1 0 0,-1 0 0,1-1 0,-1 1 0,1 0 0,0-1 0,22-5 0,-4-4 0,1-1 0,-2-1 0,24-18 0,39-24 0,-79 53 0,0 0 0,-1 0 0,1 0 0,0 0 0,0 1 0,0-1 0,0 0 0,0 1 0,0 0 0,0-1 0,0 1 0,0 0 0,0 0 0,1 0 0,1 1 0,-3-1 0,0 1 0,0-1 0,0 1 0,0-1 0,0 1 0,0 0 0,0-1 0,0 1 0,0 0 0,-1 0 0,1-1 0,0 1 0,-1 0 0,1 0 0,0 0 0,-1 0 0,1 0 0,-1 0 0,0 0 0,1 2 0,1 6 0,-1 0 0,0 0 0,0 0 0,-1 0 0,-2 15 0,1 1 0,1 17 0,0-42 0,0 0 0,0 0 0,0 0 0,0 1 0,0-1 0,0 0 0,0 0 0,0 0 0,0 0 0,0 1 0,0-1 0,0 0 0,0 0 0,0 0 0,0 0 0,0 1 0,1-1 0,-1 0 0,0 0 0,0 0 0,0 0 0,0 0 0,0 0 0,0 1 0,1-1 0,-1 0 0,0 0 0,0 0 0,0 0 0,0 0 0,1 0 0,-1 0 0,0 0 0,0 0 0,0 0 0,0 0 0,1 0 0,-1 0 0,0 0 0,0 0 0,0 0 0,0 0 0,1 0 0,-1 0 0,0 0 0,0 0 0,0 0 0,0 0 0,1 0 0,-1 0 0,0-1 0,0 1 0,0 0 0,0 0 0,0 0 0,1 0 0,-1 0 0,0 0 0,0-1 0,0 1 0,0 0 0,0 0 0,9-8 0,-2-1 0,-1-1 0,0 0 0,0-1 0,-1 1 0,0-1 0,-1 0 0,0 0 0,-1-1 0,3-14 0,-2-6 0,-1 1 0,-1-40 0,0 71 0,0-1 0,0 1 0,0-1 0,0 1 0,1 0 0,-1 0 0,0 0 0,0 0 0,0 0 0,1 0 0,-1 0 0,3 2 0,-4-2 0,24 3-788,47-1 0,-63-2 151,-1-1-1,0 0 1,0 0 0,0-1-1,0 0 1,0 0 0,0-1 0,-1 0-1,14-7 1,6-11-11273</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5.350"/>
    </inkml:context>
    <inkml:brush xml:id="br0">
      <inkml:brushProperty name="width" value="0.025" units="cm"/>
      <inkml:brushProperty name="height" value="0.025" units="cm"/>
    </inkml:brush>
  </inkml:definitions>
  <inkml:trace contextRef="#ctx0" brushRef="#br0">53 81 13036,'0'0'12759,"-2"14"-12455,-16 82 456,7-45 777,2 1 0,-3 63 0,12-121-1403,1 0 0,0 0 1,1 0-1,-1 0 1,1 0-1,4-7 0,4-18 223,0-30-357,-2-1 0,-2 0 0,-4-67 0,-4 114 0,-2 18 0,-3 23 0,6-22 0,1 0 0,0 0 0,0 0 0,0 0 0,0 0 0,0 0 0,1 0 0,0 0 0,0 0 0,0 0 0,0 0 0,1 0 0,-1 0 0,1-1 0,0 1 0,0-1 0,0 1 0,5 4 0,-4-5 0,1-1 0,0 1 0,1-1 0,-1 0 0,0 0 0,1-1 0,-1 1 0,1-1 0,-1 0 0,1 0 0,0 0 0,-1-1 0,1 0 0,0 0 0,-1 0 0,7-1 0,-6 1 0,0-1 0,0 1 0,-1-1 0,1-1 0,0 1 0,0 0 0,-1-1 0,1 0 0,-1 0 0,1-1 0,-1 1 0,5-5 0,39-42 0,-28 26 0,-18 60 0,-14 51 0,5-36 0,-2 69 0,9-119-196,0 0 0,1 0 1,-1 0-1,1-1 0,0 1 0,-1 0 1,1 0-1,0 0 0,0 0 0,0-1 0,0 1 1,1-1-1,-1 1 0,0-1 0,1 1 0,-1-1 1,1 0-1,-1 1 0,3 0 0,-3-1-20,0 0 0,0 0 0,0-1 0,1 1 1,-1-1-1,0 1 0,0-1 0,0 1 0,1-1 0,-1 0 0,0 0 0,1 1 0,-1-1 0,0 0 0,0 0 0,1 0 0,-1 0 0,0-1 0,1 1 0,-1 0 0,0 0 0,0-1 0,1 1 0,-1-1 0,0 1 0,0-1 1,0 0-1,0 1 0,0-1 0,0 0 0,2-1 0,4-11-6479</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5.708"/>
    </inkml:context>
    <inkml:brush xml:id="br0">
      <inkml:brushProperty name="width" value="0.025" units="cm"/>
      <inkml:brushProperty name="height" value="0.025" units="cm"/>
    </inkml:brush>
  </inkml:definitions>
  <inkml:trace contextRef="#ctx0" brushRef="#br0">218 0 17553,'0'0'6982,"-3"13"-4638,-10 22-1307,-2-1 0,0-1 0,-39 61 0,26-50-485,-27 60 0,49-89-507,0 0 1,1 0 0,0 0 0,1 1 0,1-1-1,1 1 1,0 0 0,0 25 0,3-38-43,-1-1 0,0 1-1,1-1 1,-1 0 0,1 1 0,0-1 0,0 0 0,0 1 0,0-1 0,0 0-1,0 0 1,1 0 0,-1 0 0,1 0 0,-1 0 0,1 0 0,0-1 0,-1 1-1,4 2 1,0-1-162,0 0 0,1-1 0,-1 1 0,1-1 0,-1 0 0,1 0 0,-1-1 0,7 1 0,53 2-3987,-13-10-3942,-14-7-1110</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6.065"/>
    </inkml:context>
    <inkml:brush xml:id="br0">
      <inkml:brushProperty name="width" value="0.025" units="cm"/>
      <inkml:brushProperty name="height" value="0.025" units="cm"/>
    </inkml:brush>
  </inkml:definitions>
  <inkml:trace contextRef="#ctx0" brushRef="#br0">143 1 13741,'0'0'16111,"2"9"-14808,0-1-1188,-1 1 0,0-1 0,-1 1 0,1-1 1,-2 1-1,1-1 0,-1 1 0,-1-1 0,0 1 0,0-1 1,0 0-1,-1 0 0,-5 11 0,-65 129-115,20-45 0,53-102 0,0-1 0,0 0 0,-1 1 0,1-1 0,0 0 0,0 1 0,-1-1 0,1 0 0,0 1 0,0-1 0,0 0 0,0 1 0,0-1 0,0 1 0,0-1 0,0 0 0,0 1 0,0-1 0,0 1 0,0-1 0,0 1 0,0-1 0,0 0 0,0 1 0,0-1 0,0 1 0,0-1 0,1 0 0,-1 1 0,0-1 0,0 0 0,0 1 0,1-1 0,-1 0 0,0 1 0,1-1 0,-1 0 0,0 0 0,1 1 0,-1-1 0,0 0 0,1 0 0,-1 1 0,0-1 0,1 0 0,-1 0 0,1 0 0,29-3 0,30-17 0,87-32-2354,-143 50-2192</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6.952"/>
    </inkml:context>
    <inkml:brush xml:id="br0">
      <inkml:brushProperty name="width" value="0.025" units="cm"/>
      <inkml:brushProperty name="height" value="0.025" units="cm"/>
    </inkml:brush>
  </inkml:definitions>
  <inkml:trace contextRef="#ctx0" brushRef="#br0">76 49 13869,'0'0'14990,"1"10"-13847,-1 8-839,-1 0 0,-1-1 1,-1 1-1,0-1 0,-1 0 0,-1 1 1,-1-2-1,-7 17 0,-27 60-277,93-175-27,-43 62 0,-1-1 0,-1 0 0,-1 0 0,-1-1 0,0 0 0,-2 0 0,-1 0 0,2-42 0,-8 58 0,-3 16 0,-3 18 0,9-23 0,-1 0 0,1 0 0,0 0 0,0-1 0,0 1 0,1 0 0,-1 0 0,1-1 0,1 1 0,-1 0 0,0-1 0,1 1 0,0-1 0,0 1 0,6 7 0,-5-10 0,0 1 0,0 0 0,1-1 0,-1 1 0,1-1 0,0 0 0,-1 0 0,1 0 0,0-1 0,0 1 0,1-1 0,-1 0 0,0 0 0,0-1 0,0 1 0,1-1 0,-1 0 0,6 0 0,-2-1 0,0 1 0,0-1 0,0-1 0,-1 1 0,1-1 0,0-1 0,-1 1 0,0-1 0,1-1 0,-1 1 0,0-1 0,-1-1 0,1 1 0,-1-1 0,0 0 0,0 0 0,0-1 0,-1 0 0,1 0 0,-2 0 0,1-1 0,-1 1 0,5-10 0,-59 88 0,44-61-159,0 0 0,0 0-1,1 0 1,1 1 0,0 0 0,0 0 0,1 0 0,1 0-1,0 1 1,0 14 0,2-26-298,0-1 0,-1 1 0,1 0 0,0-1 0,1 1 0,-1 0 0,0-1 0,0 1 0,0 0 0,0-1 0,0 1 0,1 0 0,-1-1 0,0 1 0,1-1 0,-1 1 0,0 0 0,1-1 0,-1 1 0,1-1 0,-1 1 0,1-1 0,-1 1 0,1-1 0,-1 0 0,1 1 0,0 0 0,8 1-13599</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6:27.295"/>
    </inkml:context>
    <inkml:brush xml:id="br0">
      <inkml:brushProperty name="width" value="0.025" units="cm"/>
      <inkml:brushProperty name="height" value="0.025" units="cm"/>
    </inkml:brush>
  </inkml:definitions>
  <inkml:trace contextRef="#ctx0" brushRef="#br0">174 1 9769,'0'0'13517,"64"41"-9577,-39-16-1570,2 4-640,-7 8-289,-4 5-1441,-7 5 0,-6 7 0,-3 4 0,-18 4 0,-8 2 0,-10 2 0,-7-1 0,-5 1 0,-7-1 0,0-4-2915,-1-5-5509</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7.971"/>
    </inkml:context>
    <inkml:brush xml:id="br0">
      <inkml:brushProperty name="width" value="0.025" units="cm"/>
      <inkml:brushProperty name="height" value="0.025" units="cm"/>
    </inkml:brush>
  </inkml:definitions>
  <inkml:trace contextRef="#ctx0" brushRef="#br0">0 0 20403,'0'0'6759,"27"48"-5222,-12-34-1313,4-1-63,0 2-65,2-1-673,-6-3-3395,-2-5-3202</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2.967"/>
    </inkml:context>
    <inkml:brush xml:id="br0">
      <inkml:brushProperty name="width" value="0.025" units="cm"/>
      <inkml:brushProperty name="height" value="0.025" units="cm"/>
    </inkml:brush>
  </inkml:definitions>
  <inkml:trace contextRef="#ctx0" brushRef="#br0">1 1 6150,'0'0'1665,"66"0"-2978</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3.322"/>
    </inkml:context>
    <inkml:brush xml:id="br0">
      <inkml:brushProperty name="width" value="0.025" units="cm"/>
      <inkml:brushProperty name="height" value="0.025" units="cm"/>
    </inkml:brush>
  </inkml:definitions>
  <inkml:trace contextRef="#ctx0" brushRef="#br0">1 20 12876,'0'0'9983,"11"-2"-9092,50-7-677,87 0 0,-101 11-1309,70 13 0,14 1-2705,-131-16 3497,6 0 233,-4-2-3155,-1-10-2909</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7.210"/>
    </inkml:context>
    <inkml:brush xml:id="br0">
      <inkml:brushProperty name="width" value="0.025" units="cm"/>
      <inkml:brushProperty name="height" value="0.025" units="cm"/>
    </inkml:brush>
  </inkml:definitions>
  <inkml:trace contextRef="#ctx0" brushRef="#br0">1 804 7623,'0'0'4773,"25"-65"-4709,-18 43-641,1-5-1120,0-3-834,-2-2-992</inkml:trace>
  <inkml:trace contextRef="#ctx0" brushRef="#br0" timeOffset="1">81 272 6822,'0'0'7464,"0"-49"-6664,0 37-383,0-2-257,0-5-128,0-6-449,5-5-415,-1-7-450,2-4-767,-1-3-1122</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7.612"/>
    </inkml:context>
    <inkml:brush xml:id="br0">
      <inkml:brushProperty name="width" value="0.025" units="cm"/>
      <inkml:brushProperty name="height" value="0.025" units="cm"/>
    </inkml:brush>
  </inkml:definitions>
  <inkml:trace contextRef="#ctx0" brushRef="#br0">13 1094 8520,'0'0'3043,"-2"-11"-2098,-8-100-145,9 48-3979,2 1-1,15-95 0,-11 111 5138,-3-1 0,-2-53-1,2-61 2190,3 98-3324,-1-34-4165,-1 19 1810,1 26 3581,0 24-3367,-1 11-1432</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8.377"/>
    </inkml:context>
    <inkml:brush xml:id="br0">
      <inkml:brushProperty name="width" value="0.025" units="cm"/>
      <inkml:brushProperty name="height" value="0.025" units="cm"/>
    </inkml:brush>
  </inkml:definitions>
  <inkml:trace contextRef="#ctx0" brushRef="#br0">1 226 4516,'3'0'10154,"-2"-3"-8809,0-2 257,-1-2-385,0-5-96,2-6-352,-1-8-609,1-4-192,-2-8-1185,0-4-1410,0-2-3811</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8.705"/>
    </inkml:context>
    <inkml:brush xml:id="br0">
      <inkml:brushProperty name="width" value="0.025" units="cm"/>
      <inkml:brushProperty name="height" value="0.025" units="cm"/>
    </inkml:brush>
  </inkml:definitions>
  <inkml:trace contextRef="#ctx0" brushRef="#br0">13 352 10858,'0'0'4324,"-12"-60"-11050</inkml:trace>
  <inkml:trace contextRef="#ctx0" brushRef="#br0" timeOffset="1">29 116 4036,'0'0'3107,"3"-59"-2851,-2 31-865,0-1-3426</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9.077"/>
    </inkml:context>
    <inkml:brush xml:id="br0">
      <inkml:brushProperty name="width" value="0.025" units="cm"/>
      <inkml:brushProperty name="height" value="0.025" units="cm"/>
    </inkml:brush>
  </inkml:definitions>
  <inkml:trace contextRef="#ctx0" brushRef="#br0">1 606 4901,'0'0'6886,"6"-53"-7366,-1 24-2883</inkml:trace>
  <inkml:trace contextRef="#ctx0" brushRef="#br0" timeOffset="1">35 260 14253,'0'0'6118,"-20"-49"-6406,23 13-1057,1-9-1250,5 0-992,-4-1 288,1 8-321</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9.403"/>
    </inkml:context>
    <inkml:brush xml:id="br0">
      <inkml:brushProperty name="width" value="0.025" units="cm"/>
      <inkml:brushProperty name="height" value="0.025" units="cm"/>
    </inkml:brush>
  </inkml:definitions>
  <inkml:trace contextRef="#ctx0" brushRef="#br0">12 353 3940,'0'0'12043,"-1"-5"-11669,-3-14-615,1 0 0,1 0 0,1 0 0,1 0 0,0 0-1,5-30 1,1-36 1635,-9 36 1785,0-1-7356</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3.548"/>
    </inkml:context>
    <inkml:brush xml:id="br0">
      <inkml:brushProperty name="width" value="0.025" units="cm"/>
      <inkml:brushProperty name="height" value="0.025" units="cm"/>
    </inkml:brush>
  </inkml:definitions>
  <inkml:trace contextRef="#ctx0" brushRef="#br0">1 153 7431,'0'0'4986,"3"-9"-2418,0-1-1843,11-35 2752,1 17 3772,-13 55-3223,0-1-3525,-4 3-134,-9 49 1,6-49-274,-2 52 0,8-87-9,0 0-1,0 0 1,1 0-1,0 0 1,0 0-1,4-8 1,6-19 49,-6 0-95,-1-1 0,-2 0-1,-1-47 1,-11 127-39,9-45 0,0-1 0,0 1 0,-1-1 0,1 1 0,0-1 0,0 1 0,0-1 0,0 1 0,0-1 0,1 1 0,-1-1 0,0 1 0,0-1 0,0 1 0,0-1 0,0 1 0,1-1 0,-1 1 0,0-1 0,1 0 0,-1 1 0,0-1 0,0 1 0,1-1 0,-1 0 0,1 1 0,-1-1 0,0 0 0,1 1 0,-1-1 0,1 0 0,-1 0 0,1 1 0,-1-1 0,1 0 0,-1 0 0,1 0 0,-1 0 0,1 1 0,0-1 0,24-12 0,19-27 0,-21 7 0,13-13 0,-33 83 0,-10 72 0,2-70 0,2 52 0,9-77-1879,12 2-5616,-12-13-1100</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4.168"/>
    </inkml:context>
    <inkml:brush xml:id="br0">
      <inkml:brushProperty name="width" value="0.025" units="cm"/>
      <inkml:brushProperty name="height" value="0.025" units="cm"/>
    </inkml:brush>
  </inkml:definitions>
  <inkml:trace contextRef="#ctx0" brushRef="#br0">3 1 4805,'0'0'25303,"0"11"-24881,-2 101 395,2-112-814,0 1 1,0-1-1,0 0 1,0 1-1,0-1 1,0 0-1,0 0 1,0 1-1,0-1 0,0 0 1,0 1-1,0-1 1,0 0-1,0 1 1,0-1-1,0 0 1,0 0-1,0 1 0,1-1 1,-1 0-1,0 0 1,0 1-1,0-1 1,1 0-1,-1 0 1,0 1-1,0-1 1,0 0-1,1 0 0,-1 0 1,0 1-1,0-1 1,1 0-1,-1 0 1,0 0-1,1 0 1,-1 0-1,1 0 0,11-6 178,11-17 134,-9 0-53,-12 17-196,1 1 0,0 0 0,0 0 0,0 1 0,1-1 0,0 0 0,6-5 0,-10 11-66,1-1 0,0 1 0,-1-1 0,1 1 0,-1 0 0,1-1 0,-1 1 0,1 0 0,-1-1 0,1 1 0,-1 0 0,0-1 0,0 1 0,1 0 0,-1 0 0,0 0 0,0-1 0,0 1 0,1 0 0,-1 0 0,0 0 0,0 0 0,0-1 0,-1 1 0,1 0 0,0 0 0,0 1 0,0 35 0,0-33 0,0-4 0,0 0 0,0 0 0,0 0 0,0 0 0,0 1 0,0-1 0,0 0 0,0 0 0,0 0 0,0 0 0,0 0 0,0 0 0,0 1 0,0-1 0,0 0 0,0 0 0,0 0 0,1 0 0,-1 0 0,0 0 0,0 0 0,0 0 0,0 1 0,0-1 0,0 0 0,0 0 0,0 0 0,0 0 0,0 0 0,1 0 0,-1 0 0,0 0 0,0 0 0,0 0 0,0 0 0,0 0 0,0 0 0,1 0 0,-1 1 0,0-1 0,0 0 0,0 0 0,0 0 0,0 0 0,0 0 0,1-1 0,-1 1 0,0 0 0,0 0 0,0 0 0,0 0 0,0 0 0,0 0 0,0 0 0,1 0 0,-1 0 0,0 0 0,0 0 0,12-9 0,17-23 0,-20 22 0,-8 8 1,0 1-1,0 0 1,0-1-1,1 1 1,-1 0-1,0 0 1,1 0-1,-1 0 1,1 0-1,-1 0 1,1 0-1,0 0 1,-1 1-1,1-1 1,0 0-1,-1 1 1,1 0-1,2-1 1,-3 1-1,0 1 0,0-1 0,0 1 0,0-1 0,-1 1 0,1-1 0,0 1 0,0 0 0,-1-1 0,1 1 0,-1 0 0,1-1 0,0 1 0,-1 0 0,1 0 0,-1-1 0,0 1 0,1 0 0,-1 0 0,0 0 1,1 0-1,-1 0 0,0 0 0,0 1 0,2 12-51,-1 0 1,0 0-1,-3 24 1,1-16-143,1-22 75,0 0 1,0 0-1,0 1 1,0-1-1,0 0 0,0 0 1,0 1-1,0-1 1,0 0-1,0 1 1,0-1-1,0 0 1,0 0-1,0 1 1,0-1-1,0 0 1,0 0-1,0 1 1,0-1-1,0 0 1,1 0-1,-1 1 1,0-1-1,0 0 0,0 0 1,0 0-1,1 1 1,-1-1-1,0 0 1,0 0-1,0 0 1,1 0-1,-1 0 1,0 1-1,0-1 1,1 0-1,-1 0 1,0 0-1,0 0 1,1 0-1,-1 0 1,12-7-4647,8-18-4146,-8 8 678</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8.314"/>
    </inkml:context>
    <inkml:brush xml:id="br0">
      <inkml:brushProperty name="width" value="0.025" units="cm"/>
      <inkml:brushProperty name="height" value="0.025" units="cm"/>
    </inkml:brush>
  </inkml:definitions>
  <inkml:trace contextRef="#ctx0" brushRef="#br0">1 343 22613,'0'0'1538,"0"52"928,0-20-928,0 2-738,0-1-639,3-2-97,7-6-385,2-7-2113,1-5-1890,-2-12-1474,-2-1-2561</inkml:trace>
  <inkml:trace contextRef="#ctx0" brushRef="#br0" timeOffset="1">138 0 12492,'0'0'10810,"1"12"-9224,3 24-703,-3 0-1,-1 1 1,-1-1 0,-8 46 0,6-68-785,0 0 0,1 0 0,1 0 0,0 1 0,2 15 0,-1-30-77,1 1-1,-1-1 1,1 1 0,-1-1 0,1 0 0,-1 0 0,1 1 0,-1-1 0,1 0 0,-1 0 0,1 1 0,-1-1-1,1 0 1,0 0 0,-1 0 0,1 0 0,-1 0 0,1 0 0,0 0 0,-1 0 0,1 0 0,-1 0 0,1 0 0,0-1-1,-1 1 1,1 0 0,-1 0 0,1 0 0,0-1 0,19-6 307,-6-1-575,56-28 876,-21 16-7433,-33 13 126</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4.515"/>
    </inkml:context>
    <inkml:brush xml:id="br0">
      <inkml:brushProperty name="width" value="0.025" units="cm"/>
      <inkml:brushProperty name="height" value="0.025" units="cm"/>
    </inkml:brush>
  </inkml:definitions>
  <inkml:trace contextRef="#ctx0" brushRef="#br0">68 25 14029,'0'0'14158,"-8"6"-12765,7-6-1311,-39 35 1797,38-34-1841,1 0 1,-1 0-1,1 1 0,0-1 0,-1 0 1,1 1-1,0 0 0,0-1 1,0 1-1,0-1 0,0 1 1,1 0-1,-1 0 0,0-1 1,1 1-1,-1 0 0,1 0 1,0 0-1,-1 0 0,1 0 1,0 0-1,0 0 0,0-1 0,1 1 1,-1 0-1,0 0 0,1 0 1,-1 0-1,1 0 0,-1-1 1,2 3-1,1-3-38,0 0 0,0 0 0,0-1 0,1 1 0,-1-1 0,0 0 0,0 0 0,0 0 0,0 0 0,0 0 0,1-1 0,-1 1 0,0-1 0,0 0 0,0 0 0,0 0 0,4-3 0,5-3 0,-2-1 0,1 0 0,-1-1 0,0 0 0,-1-1 0,0 0 0,0 0 0,-1-1 0,-1 0 0,7-13 0,-35 61 0,13-26 0,1 0 0,1 0 0,-1 0 0,2 1 0,0 0 0,0 0 0,1 1 0,1-1 0,0 1 0,-2 15 0,6-28-98,-1 1 1,1 0-1,-1-1 0,1 1 1,0-1-1,-1 1 0,1-1 1,0 1-1,0-1 0,-1 0 0,1 1 1,0-1-1,0 0 0,-1 1 1,1-1-1,0 0 0,0 0 1,0 0-1,-1 0 0,1 0 1,0 0-1,0 0 0,0 0 1,0 0-1,1 0 0,25-3-4884,-7-6-1312,3-7-2760</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4.874"/>
    </inkml:context>
    <inkml:brush xml:id="br0">
      <inkml:brushProperty name="width" value="0.025" units="cm"/>
      <inkml:brushProperty name="height" value="0.025" units="cm"/>
    </inkml:brush>
  </inkml:definitions>
  <inkml:trace contextRef="#ctx0" brushRef="#br0">143 1 18417,'0'0'9204,"-4"9"-8590,-46 93 2460,42-87-2997,-1-1-1,0 0 1,-1 0-1,-1 0 1,-18 18 0,29-32-252,0 0-1,-1 0 1,1 0 0,0 1 0,0-1-1,0 0 1,-1 0 0,1 0 0,0 1 0,0-1-1,0 0 1,-1 0 0,1 0 0,0 0-1,0 0 1,-1 1 0,1-1 0,0 0 0,0 0-1,-1 0 1,1 0 0,0 0 0,0 0-1,-1 0 1,1 0 0,0 0 0,-1 0 0,1 0-1,0 0 1,0 0 0,-1 0 0,1 0-1,0 0 1,0-1 0,-1 1 0,1 0 0,0 0-1,0 0 1,-1 0 0,1 0 0,0-1-1,0 1 1,0 0 0,-1 0 0,1 0 0,0-1-1,0 1 1,0 0 0,0 0 0,0 0-1,-1-1 1,1 1 0,0 0 0,0 0 0,0-1-1,0 1 1,0 0 0,0-1 0,0 1-1,0 0 1,0 0 0,0-1 0,0-23-5334,0 17 2758,0-19-4818</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5.202"/>
    </inkml:context>
    <inkml:brush xml:id="br0">
      <inkml:brushProperty name="width" value="0.025" units="cm"/>
      <inkml:brushProperty name="height" value="0.025" units="cm"/>
    </inkml:brush>
  </inkml:definitions>
  <inkml:trace contextRef="#ctx0" brushRef="#br0">1 72 6022,'0'0'8904,"13"-49"-4804,-5 37-1121,1 5 64,0 3-417,1 4-896,2 0-801,4 11-481,-3 7-96,2 5-191,2 2-129,-1 2-64,-2 2-1057,-2-4-1250,-2 0-4835,1-9-12973</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2.622"/>
    </inkml:context>
    <inkml:brush xml:id="br0">
      <inkml:brushProperty name="width" value="0.025" units="cm"/>
      <inkml:brushProperty name="height" value="0.025" units="cm"/>
    </inkml:brush>
  </inkml:definitions>
  <inkml:trace contextRef="#ctx0" brushRef="#br0">0 1 4773,'0'0'2722,"48"2"-640,-17-2 96,5 0-1377,8 0-737,3 0-1505,6 0-2531</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26.502"/>
    </inkml:context>
    <inkml:brush xml:id="br0">
      <inkml:brushProperty name="width" value="0.025" units="cm"/>
      <inkml:brushProperty name="height" value="0.025" units="cm"/>
    </inkml:brush>
  </inkml:definitions>
  <inkml:trace contextRef="#ctx0" brushRef="#br0">207 124 4708,'0'0'737,"-8"-4"112,0 0 8,-45-24 3591,49 25-3298,0 1 0,1-1 0,0 1 0,0-1 0,-1 0-1,1-1 1,-3-4 0,12 7 2727,25 0-3419,151 3 376,47-1-2074,-479 36 1838,160-20 966,-126 6 1,288-47-994,122-18-1262,305-28 0,-484 68 615,-252 36 487,121-14 766,-197 6 1,327-27-1769,1-1-1,-1 0 1,0-1 0,14-5 0,6-1-1578,33-10-3298,5-4-3320</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27.948"/>
    </inkml:context>
    <inkml:brush xml:id="br0">
      <inkml:brushProperty name="width" value="0.025" units="cm"/>
      <inkml:brushProperty name="height" value="0.025" units="cm"/>
    </inkml:brush>
  </inkml:definitions>
  <inkml:trace contextRef="#ctx0" brushRef="#br0">17 81 9097,'0'0'3801,"0"-11"-1127,0-41-64,0 35 3039,0 467-3140,0-445-2409,2 30 402,-2-34-488,0 0 1,1 0 0,-1-1-1,0 1 1,0 0 0,1 0-1,-1 0 1,0 0 0,1 0-1,-1-1 1,1 1 0,-1 0-1,1 0 1,-1-1 0,1 1-1,-1 0 1,1-1 0,0 1-1,0 0 1,-1-1 0,1 1-1,0-1 1,0 1 0,-1-1 0,1 0-1,0 1 1,0-1 0,0 0-1,0 0 1,1 1 0,-1-1 4,0-1 0,-1 1 1,1-1-1,-1 1 0,1 0 1,-1-1-1,1 1 1,-1-1-1,1 1 0,-1-1 1,1 1-1,-1-1 0,1 1 1,-1-1-1,0 0 1,1 1-1,-1-1 0,0 0 1,0 1-1,0-1 0,1 0 1,-1 1-1,0-1 1,0 0-1,0 1 0,0-2 1,2-24 379,-1 20-280,2-161 482,-4 144-588,-1 0 0,-1 0 0,-1 0-1,-1 1 1,-10-27 0,14 49-15,1 0 1,0 0 0,0 0 0,0 0-1,0 0 1,0 1 0,0-1 0,0 0 0,0 0-1,-1 0 1,1 0 0,0 0 0,0 0-1,0 0 1,0 0 0,0 0 0,-1 0 0,1 0-1,0 0 1,0 1 0,0-1 0,0 0 0,0 0-1,-1 0 1,1 0 0,0 0 0,0 0-1,0-1 1,0 1 0,-1 0 0,1 0 0,0 0-1,0 0 1,0 0 0,0 0 0,0 0 0,0 0-1,-1 0 1,1 0 0,0 0 0,0 0-1,0-1 1,0 1 0,0 0 0,0 0 0,0 0-1,-1 0 1,1 0 0,0 0 0,0-1-1,0 1 1,0 0 0,0 0 0,0 0 0,0 0-1,0 0 1,0-1 0,0 1 0,0 0 0,0 0-1,0 0 1,0 0 0,0 0 0,0-1-1,0 1 1,0 0 0,0 0 0,0 0 0,-4 18-111,1 27-13,2 295 232,12-412 298,-2 17-244,-3-9 11,-2 0 1,-8-102 0,1 159-143,-2 19-80,-1 24-42,-14 249 124,21-292-80,0 1 1,0-1 0,1 1-1,0 0 1,0 0-1,3-7 1,6-18-64,6-68-1290,-13 77-1820,-2 8-3624,-10 43 60</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3.937"/>
    </inkml:context>
    <inkml:brush xml:id="br0">
      <inkml:brushProperty name="width" value="0.025" units="cm"/>
      <inkml:brushProperty name="height" value="0.025" units="cm"/>
    </inkml:brush>
  </inkml:definitions>
  <inkml:trace contextRef="#ctx0" brushRef="#br0">0 547 10410,'0'0'11130,"12"-1"-9987,2-1-953,-1-1 1,0 0-1,1-1 0,-1-1 1,-1 0-1,1-1 0,-1 0 1,16-11-1,105-79 252,-79 55-371,5-2-283,105-82-425,-88 56-2728,-12-9-4192,-37 36-1673</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4.311"/>
    </inkml:context>
    <inkml:brush xml:id="br0">
      <inkml:brushProperty name="width" value="0.025" units="cm"/>
      <inkml:brushProperty name="height" value="0.025" units="cm"/>
    </inkml:brush>
  </inkml:definitions>
  <inkml:trace contextRef="#ctx0" brushRef="#br0">1 87 18610,'0'0'5359,"10"-9"-4553,-1 1-748,0 0-1,1 0 0,0 1 0,0 1 0,0 0 0,1 0 0,0 1 0,0 0 0,1 1 0,-1 0 0,1 1 0,22-3 0,-27 5-68,-1 0 0,1 1-1,0 0 1,-1 0-1,1 1 1,11 2-1,-17-3 5,1 1-1,0 0 1,0 0-1,-1 0 1,1 0-1,0 0 1,-1 0-1,1 0 1,-1 1-1,0-1 1,1 1-1,-1-1 1,0 1-1,0-1 1,0 1-1,0 0 1,0-1-1,0 1 1,0 0-1,-1 0 1,1 0-1,-1-1 1,1 1-1,-1 0 1,0 0-1,1 3 1,0 15 27,0-1 1,-2 1 0,0 0 0,-1-1-1,-5 21 1,-28 97-1463,15-69-2221,9-27-2530</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5.161"/>
    </inkml:context>
    <inkml:brush xml:id="br0">
      <inkml:brushProperty name="width" value="0.025" units="cm"/>
      <inkml:brushProperty name="height" value="0.025" units="cm"/>
    </inkml:brush>
  </inkml:definitions>
  <inkml:trace contextRef="#ctx0" brushRef="#br0">179 1 12107,'0'0'15557,"-10"1"-15387,0 2-166,0 1 0,0-1 0,1 1 0,-1 1 0,1 0 0,0 0 0,1 1 0,-1 0 0,1 0 0,0 1 0,1 0 0,0 1 0,0-1 0,0 2 0,1-1 0,0 0 0,1 1 0,0 0 0,-4 10 0,8-17-11,1-1 0,-1 1-1,1 0 1,0 0-1,0-1 1,-1 1-1,1 0 1,0 0 0,1-1-1,-1 1 1,0 0-1,0-1 1,1 1-1,-1 0 1,1-1 0,-1 1-1,1 0 1,0-1-1,0 1 1,0-1 0,0 1-1,0-1 1,0 0-1,0 1 1,0-1-1,0 0 1,1 0 0,-1 0-1,0 0 1,1 0-1,-1 0 1,1 0-1,-1 0 1,1 0 0,-1-1-1,4 2 1,8 2-73,-1-1 1,1 0-1,0-1 1,15 1-1,7 2 0,-30-4 75,0 0 0,1 0 0,-1 1 0,0 0 0,0 0 0,0 1 0,0-1 0,0 1 0,-1 0 0,1 0 0,-1 1 0,0-1 0,0 1 0,0 0 0,0 0 0,-1 0 0,5 8 0,-6-8 11,0 0 0,-1 1 0,1-1-1,-1 1 1,0-1 0,0 1 0,-1-1-1,1 1 1,-1 0 0,0-1 0,0 1-1,-1 0 1,1-1 0,-1 1 0,0 0 0,0-1-1,-1 1 1,1-1 0,-1 0 0,0 1-1,-3 4 1,-4 5 306,1-1 1,-2 1-1,0-2 0,0 1 1,-1-2-1,-1 1 0,0-2 0,0 1 1,-1-2-1,-1 1 0,1-2 1,-1 0-1,-19 8 0,31-16-273,0 1 1,1 0-1,-1 0 0,0-1 0,0 1 0,1-1 0,-1 0 1,0 0-1,0 1 0,0-1 0,0 0 0,0 0 1,1-1-1,-1 1 0,0 0 0,0-1 0,0 1 1,0-1-1,-3-1 0,4 1-104,0 0 0,0 0-1,0 0 1,0 0 0,1-1 0,-1 1 0,0 0-1,0 0 1,1-1 0,-1 1 0,1 0 0,-1-1-1,1 1 1,0-1 0,-1 1 0,1-1 0,0 1 0,0-1-1,0-1 1,0-5-611,1-1 1,1 1-1,-1 0 0,1 0 1,0 0-1,1 0 0,6-12 1,17-30-4061,4-1-1888</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5.595"/>
    </inkml:context>
    <inkml:brush xml:id="br0">
      <inkml:brushProperty name="width" value="0.025" units="cm"/>
      <inkml:brushProperty name="height" value="0.025" units="cm"/>
    </inkml:brush>
  </inkml:definitions>
  <inkml:trace contextRef="#ctx0" brushRef="#br0">96 57 18065,'-7'15'2093,"-49"118"3256,49-111-4672,0 0 0,2 0 0,0 1 0,1 0 0,0 27 0,4-43-653,3 43-148,-3-48 147,0-1-1,0 1 0,0 0 0,1-1 1,-1 1-1,1-1 0,-1 1 1,1-1-1,0 1 0,-1-1 1,1 0-1,0 1 0,0-1 0,0 0 1,0 0-1,0 1 0,0-1 1,0 0-1,1 0 0,-1 0 0,0 0 1,0-1-1,1 1 0,-1 0 1,1 0-1,2 0 0,-3-2 61,0 1 0,1-1 0,-1 0 0,0 1-1,0-1 1,1 0 0,-1 0 0,0 0 0,0 0 0,0 0 0,0-1-1,0 1 1,0 0 0,-1 0 0,1-1 0,0 1 0,-1 0 0,1-1-1,-1 1 1,1-1 0,-1 1 0,1 0 0,-1-1 0,0 1 0,0-3 0,2-2 52,22-70 217,-9 23-532,3 0 0,2 0 0,38-70 0,-53 116 112,0 1 0,0-1-1,0 1 1,1 0 0,12-10 0,-16 15 50,-1-1 0,0 1-1,0 0 1,1 0 0,-1 0 0,1 0-1,-1 0 1,1 0 0,-1 1 0,1-1 0,0 0-1,-1 1 1,1-1 0,0 1 0,-1 0 0,1-1-1,0 1 1,0 0 0,-1 0 0,1 0 0,0 0-1,0 1 1,-1-1 0,1 0 0,0 1 0,-1-1-1,1 1 1,0-1 0,-1 1 0,1 0-1,-1 0 1,1 0 0,-1 0 0,3 2 0,-2 0 14,-1-1 0,1 1 1,-1-1-1,0 1 0,0 0 0,0-1 1,0 1-1,0 0 0,-1 0 1,1 0-1,-1 0 0,0-1 0,1 1 1,-2 0-1,1 0 0,0 0 1,0 0-1,-1 0 0,0 0 1,1 0-1,-1-1 0,0 1 0,-3 4 1,0 3 80,-1 0 1,-1-1-1,1 1 1,-15 16 0,7-9 112,-1-1 0,0-1 0,-1 0 0,-1 0 0,0-2 1,-1 0-1,-37 21 0,53-33-206,0-1-1,1 1 1,-1-1 0,0 0 0,1 1-1,-1-1 1,0 0 0,0 1-1,0-1 1,1 0 0,-1 0-1,0 0 1,0 0 0,0 0 0,1 0-1,-1 0 1,0 0 0,0 0-1,0 0 1,1 0 0,-1-1 0,0 1-1,0 0 1,1 0 0,-1-1-1,0 1 1,1-1 0,-1 1-1,0-1 1,0 0 0,0 0-67,1-1 1,-1 1-1,1 0 0,0-1 1,0 1-1,-1-1 1,1 1-1,0-1 0,0 1 1,0-1-1,1 1 0,-1 0 1,0-1-1,1 1 1,0-2-1,1-6-704,2 0 1,-1 0-1,1 0 1,7-11-1,57-70-9767,-28 42 3198</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8.938"/>
    </inkml:context>
    <inkml:brush xml:id="br0">
      <inkml:brushProperty name="width" value="0.025" units="cm"/>
      <inkml:brushProperty name="height" value="0.025" units="cm"/>
    </inkml:brush>
  </inkml:definitions>
  <inkml:trace contextRef="#ctx0" brushRef="#br0">1 11 16528,'0'0'2786,"83"-11"-1601,-36 14-448,-1 20 640,2 12-224,-7 11-448,-10 14-224,-12 9-1,-13 8 289,-6 7-129,-12 6-415,-17 3-161,-6-4 32,-2-7-64,-1-12-1089,2-20-2659,1-24-3715</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6.049"/>
    </inkml:context>
    <inkml:brush xml:id="br0">
      <inkml:brushProperty name="width" value="0.025" units="cm"/>
      <inkml:brushProperty name="height" value="0.025" units="cm"/>
    </inkml:brush>
  </inkml:definitions>
  <inkml:trace contextRef="#ctx0" brushRef="#br0">118 0 13196,'0'0'11441,"-3"10"-9690,-33 73 1507,-23 61-1655,54-130-1594,1 1 0,1-1 0,0 1 1,1 0-1,1 0 0,0 0 0,1 0 0,2 18 0,-2-32-7,0 1 0,1 0 0,-1 0 0,1-1 0,-1 1 0,1 0 0,0-1 0,0 1 0,0-1 0,0 1 0,0-1 0,0 1 0,0-1 0,0 0 0,0 1 0,1-1 0,-1 0 0,0 0 0,1 0 0,-1 0 0,1 0 0,0 0 0,-1-1 0,1 1 0,0 0 0,-1-1 0,1 1 0,0-1 0,0 0 0,-1 1 0,1-1 0,0 0 0,0 0 0,0 0 0,-1-1 0,1 1 0,0 0 0,0-1 0,-1 1 1,3-1-1,3-1-53,0 0 1,0 0 0,-1-1 0,1 0 0,-1 0 0,1 0 0,-1-1 0,10-8 0,-2-2-112,-1-2 1,-1 0-1,0 0 1,13-27-1,-18 32 842,-20 31-348,-25 47 457,35-63-753,2 0-1,-1 1 1,0-1-1,1 0 0,0 0 1,0 1-1,0-1 1,0 1-1,1-1 0,0 1 1,0-1-1,0 1 1,2 7-1,-2-11-30,1 0 0,0 0 0,-1-1 0,1 1 0,0 0 0,0 0 0,0-1 0,0 1 0,0-1 1,0 1-1,0-1 0,0 1 0,0-1 0,0 0 0,0 1 0,0-1 0,0 0 0,0 0 0,1 0 0,-1 0 0,0 0 0,0 0 0,0 0 0,0 0 0,0 0 0,0 0 0,0-1 0,0 1 0,1 0 0,-1-1 0,1 0 1,35-15 147,-17 0-703,-2 0-1,0-2 1,-1 0-1,19-27 1,-25 32 222,-11 13 122,0-1 0,0 1-1,0-1 1,0 1 0,1 0 0,-1-1 0,0 1 0,0-1 0,1 1 0,-1 0 0,0-1-1,0 1 1,1 0 0,-1 0 0,0-1 0,1 1 0,-1 0 0,1 0 0,-1-1 0,0 1-1,1 0 1,-1 0 0,1 0 0,-1 0 0,0-1 0,1 1 0,-1 0 0,1 0 0,-1 0-1,1 0 1,-1 0 0,1 0 0,-1 0 0,0 0 0,1 0 0,0 1 0,5 15-2762,-6-14 2650,0-1 0,0 1 0,0-1 0,1 0-1,-1 1 1,1-1 0,-1 1 0,1-1 0,-1 0 0,1 1-1,0-1 1,-1 0 0,1 0 0,0 1 0,0-1 0,0 0-1,0 0 1,0 0 0,0 0 0,2 1 0,7-1-6329</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6.457"/>
    </inkml:context>
    <inkml:brush xml:id="br0">
      <inkml:brushProperty name="width" value="0.025" units="cm"/>
      <inkml:brushProperty name="height" value="0.025" units="cm"/>
    </inkml:brush>
  </inkml:definitions>
  <inkml:trace contextRef="#ctx0" brushRef="#br0">184 1 16367,'0'0'2846,"-8"10"-978,-3 9-887,1-1-1,1 2 0,0-1 0,1 1 1,2 1-1,0-1 0,-5 33 0,7-11-707,2 0-1,2 1 0,2-1 0,1 1 1,2-1-1,16 60 0,-40-147-8091,-20-24 6964,-27-52 5136,65 120-4181,1 0 0,-1-1 0,0 1 0,1 0 0,-1 0 0,1-1 0,-1 1 1,1 0-1,0 0 0,-1-1 0,1 1 0,0-1 0,0 1 0,0 0 0,0-1 0,0 1 0,0 0 1,0-1-1,1 1 0,-1 0 0,0-1 0,1 1 0,-1 0 0,1-1 0,0 1 0,-1 0 0,1 0 1,0 0-1,0 0 0,-1 0 0,1 0 0,0 0 0,0 0 0,0 0 0,0 0 0,1 0 1,-1 0-1,0 1 0,0-1 0,0 1 0,1-1 0,1 0 0,7-2-104,-1 1-1,1 0 0,0 0 1,0 1-1,10 1 1,2-2 142,-1 1-500,51-9-819,-40-4-3080,-31 13 3598,1 0 0,0 0 0,-1-1 0,1 1 0,-1 0 0,0-1 0,1 1 0,-1-1 0,0 0 0,0 0 0,0 1-1,0-1 1,0-2 0,2-14-15101</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36.800"/>
    </inkml:context>
    <inkml:brush xml:id="br0">
      <inkml:brushProperty name="width" value="0.025" units="cm"/>
      <inkml:brushProperty name="height" value="0.025" units="cm"/>
    </inkml:brush>
  </inkml:definitions>
  <inkml:trace contextRef="#ctx0" brushRef="#br0">0 21 20339,'0'0'4484,"48"-8"-6950,-17-4-7367</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3.152"/>
    </inkml:context>
    <inkml:brush xml:id="br0">
      <inkml:brushProperty name="width" value="0.025" units="cm"/>
      <inkml:brushProperty name="height" value="0.025" units="cm"/>
    </inkml:brush>
  </inkml:definitions>
  <inkml:trace contextRef="#ctx0" brushRef="#br0">188 285 18706,'-10'4'1665,"-3"1"-1336,1 1-1,0 0 0,0 1 0,0 0 1,1 1-1,0 0 0,1 0 0,-15 17 1,18-18-140,2 0 0,-1 0 0,1 0 0,0 1 0,0 0 0,1 0 0,0 1 0,0-1 0,1 1 0,0-1 0,1 1 0,0 0 0,0 0 0,1 0 0,0 10 0,1-17-172,-1 0-1,1 0 1,0 0-1,0-1 1,1 1-1,-1 0 1,0 0-1,1-1 1,-1 1-1,1 0 1,-1 0-1,1-1 1,0 1-1,0-1 1,0 1-1,0 0 1,0-1-1,0 0 1,0 1-1,0-1 1,0 0-1,1 1 1,-1-1-1,1 0 1,-1 0-1,1 0 1,-1 0-1,1-1 1,-1 1-1,1 0 1,0-1-1,-1 1 1,1-1-1,0 1 1,0-1-1,0 0 1,-1 0-1,1 1 1,0-1-1,0-1 1,0 1-1,2 0 1,1-1 123,1 0-1,0-1 1,-1 1-1,1-1 1,-1 0 0,0 0-1,1-1 1,-1 1 0,0-1-1,0 0 1,-1-1 0,7-4-1,-3-1 43,0 1 0,-1-1 0,1-1 0,-2 0 0,1 0-1,-2 0 1,1 0 0,-1-1 0,-1 0 0,0 0 0,0-1-1,-1 1 1,-1-1 0,0 1 0,1-22 0,-3 32-182,0 1 0,0 0 0,0 0 0,0 0 0,0 0 0,1 0 0,-1 0 0,0-1 0,0 1 0,0 0 0,0 0 0,0 0 0,0 0 0,0 0 0,0 0 0,0-1 0,0 1 0,0 0 0,-1 0 0,1 0 0,0 0 0,0 0 0,0 0 0,0-1 0,0 1 0,0 0 0,0 0 0,0 0 0,0 0 0,0 0 0,0 0 0,0 0 0,-1 0 0,1 0 0,0-1 0,0 1 0,0 0 0,0 0 0,0 0 0,0 0 0,0 0 0,-1 0 0,1 0 0,0 0 0,0 0 0,0 0 0,0 0 0,0 0 0,0 0 0,-1 0 0,1 0 0,0 0 0,0 0 0,0 0 0,0 0 0,0 0 0,0 0 0,-1 0 0,1 0 0,0 0-1,0 0 1,0 1 0,-10 9-103,-6 14-17,13-17 106,0 1 1,1-1 0,0 1 0,0 0 0,1-1 0,-1 1 0,2 0 0,-1 0 0,1 0-1,2 15 1,-2-21 12,1-1-1,0 0 0,-1 0 0,1 0 0,-1 0 0,1 0 0,0 0 1,0 0-1,0 0 0,0 0 0,-1-1 0,1 1 0,0 0 0,0 0 1,1-1-1,-1 1 0,0-1 0,0 1 0,0-1 0,0 1 1,0-1-1,1 0 0,-1 0 0,0 1 0,0-1 0,0 0 0,1 0 1,-1 0-1,0 0 0,0 0 0,1-1 0,-1 1 0,0 0 1,0 0-1,0-1 0,0 1 0,2-2 0,3 1 33,0-1-1,0 0 1,0-1 0,-1 1-1,1-1 1,7-5 0,7-10 38,0 0 0,-1-2 0,-1 0 0,0-1 1,-2-1-1,-1 0 0,14-27 0,-10 14-10,-2-2 0,-1 1 0,-2-2 0,10-46 0,-19 54-3,-7 22-158,-6 19-199,-12 32 333,2 1-1,2 1 1,2 1-1,1 0 1,3 1-1,2 0 0,2 0 1,0 92-1,7-125-25,1 0-1,0 0 1,1 0-1,0-1 1,1 1-1,1-1 0,0 0 1,13 23-1,3-1 49,44 53-1,-60-81-43,-10-44 246,-102-260-256,77 219 0,36 77-678,0 0 0,0 0 0,0 1 0,0 0 0,0 0 0,8 1 0,70 2-6881,-34-3 1703</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3.993"/>
    </inkml:context>
    <inkml:brush xml:id="br0">
      <inkml:brushProperty name="width" value="0.025" units="cm"/>
      <inkml:brushProperty name="height" value="0.025" units="cm"/>
    </inkml:brush>
  </inkml:definitions>
  <inkml:trace contextRef="#ctx0" brushRef="#br0">48 130 17745,'0'0'2941,"-5"9"-976,-2 6-1299,0 0 0,1 1 0,1 0 1,1 0-1,0 0 0,1 0 0,0 1 1,2-1-1,0 19 0,-1 10-121,3 0-1,1 0 1,2 0-1,17 71 1,-13-101-400,-1-25 103,0-27 90,6-118-338,-13 134 0,0-1 0,-2 1 0,0-1 0,-1 1 0,-7-24 0,10 44 0,0 0 0,-1 0 0,1 0 0,0 0 0,0 0 0,0 0 0,-1 0 0,1 1 0,0-1 0,-1 0 0,1 0 0,0 0 0,-1 1 0,1-1 0,-1 0 0,0 0 0,1 1 0,-1-1 0,1 1 0,-1-1 0,0 0 0,0 1 0,1-1 0,-3 0 0,-5 18 0,1 37 0,7-54 0,0 12 0,0 0 0,1 0 0,0 0 0,1 0 0,4 15 0,-6-25 0,1 0 0,0 0 0,0 0 0,0 0 0,0 0 0,0 0 0,0 0 0,0 0 0,1 0 0,-1-1 0,0 1 0,1 0 0,0-1 0,-1 1 0,1-1 0,0 0 0,0 1 0,0-1 0,0 0 0,0 0 0,0 0 0,0-1 0,0 1 0,0 0 0,0-1 0,1 1 0,-1-1 0,0 0 0,0 0 0,1 0 0,-1 0 0,0 0 0,0 0 0,1 0 0,-1-1 0,4-1 0,-2 0 0,0 0 0,0 0 0,0 0 0,0-1 0,0 1 0,0-1 0,-1 0 0,1-1 0,-1 1 0,0 0 0,0-1 0,0 0 0,-1 0 0,5-7 0,28-61 0,24-49 0,-35 75 0,32-88 0,-53 112 0,-14 27 0,-19 32 0,5 1 0,2 1 0,-35 79 0,51-100 0,1 0 0,1 0 0,0 0 0,1 1 0,1-1 0,1 1 0,1 0 0,0 0 0,4 32 0,-3-48 0,0-1 0,0 1 0,0 0 0,1-1 0,-1 1 0,1-1 0,0 1 0,0-1 0,0 0 0,0 1 0,0-1 0,0 0 0,1 0 0,-1 1 0,1-1 0,-1 0 0,1-1 0,0 1 0,0 0 0,0 0 0,0-1 0,0 1 0,0-1 0,0 0 0,1 1 0,-1-1 0,0 0 0,1 0 0,-1-1 0,1 1 0,-1 0 0,1-1 0,3 1 0,-1-2 0,0 1 0,0-1 0,0 0 0,0 0 0,0-1 0,0 1 0,0-1 0,0 0 0,-1-1 0,1 1 0,-1-1 0,0 0 0,0 0 0,0 0 0,7-7 0,37-53 0,-40 50 0,1 1 0,0 0 0,0 0 0,19-15 0,-28 27 0,0 0 0,0-1 0,0 1 0,0 0 0,0 0 0,0 0 0,1 0 0,-1 0 0,0 0 0,0 0 0,0 0 0,0 0 0,0 0 0,1 0 0,-1-1 0,0 1 0,0 0 0,0 0 0,0 0 0,1 0 0,-1 0 0,0 0 0,0 0 0,0 1 0,0-1 0,1 0 0,-1 0 0,0 0 0,0 0 0,0 0 0,0 0 0,0 0 0,1 0 0,-1 0 0,0 0 0,0 0 0,0 1 0,0-1 0,0 0 0,0 0 0,0 0 0,1 0 0,-1 0 0,0 0 0,0 1 0,0-1 0,0 0 0,0 0 0,3 14 0,-3 22 0,0-30 0,0 103 0,0-108-30,0-1 1,0 0-1,0 0 0,0 0 1,0 1-1,0-1 0,1 0 1,-1 0-1,0 0 0,0 1 1,0-1-1,0 0 0,0 0 1,0 0-1,0 1 0,0-1 1,1 0-1,-1 0 0,0 0 1,0 0-1,0 1 0,0-1 1,1 0-1,-1 0 0,0 0 1,0 0-1,0 0 0,0 0 1,1 0-1,-1 0 0,0 0 1,0 0-1,0 1 0,1-1 1,-1 0-1,0 0 0,0 0 1,1 0-1,-1 0 0,0 0 0,0-1 1,0 1-1,1 0 0,-1 0 1,0 0-1,0 0 0,0 0 1,1 0-1,-1 0 0,0 0 1,0 0-1,0-1 0,0 1 1,1 0-1,-1 0 0,9-6-3769,20-36-8736,-13 13 871</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4.321"/>
    </inkml:context>
    <inkml:brush xml:id="br0">
      <inkml:brushProperty name="width" value="0.025" units="cm"/>
      <inkml:brushProperty name="height" value="0.025" units="cm"/>
    </inkml:brush>
  </inkml:definitions>
  <inkml:trace contextRef="#ctx0" brushRef="#br0">0 51 16592,'0'0'8370,"11"5"-6661,37 18-284,-44-22-1286,-1 0-1,1-1 1,0 1 0,0-1 0,-1 0-1,1 0 1,0 0 0,0 0-1,0-1 1,-1 1 0,1-1 0,0 0-1,-1 0 1,1-1 0,-1 1 0,1-1-1,-1 1 1,5-4 0,-1 0 151,0 1 1,-1-1 0,1 0 0,-1-1 0,-1 0-1,10-11 1,-14 17-291,-1-1 0,1 1 0,-1-1 0,1 1 0,-1-1 0,0 0 0,1 1 0,-1-1 0,1 1 0,-1-1 0,0 0 0,0 1 0,1-1 0,-1 0 0,0 0 0,0 1 0,0-1 0,0 0 0,0 1 0,0-1 0,0 0 0,0 0 0,0 1 0,0-1 0,0-1 0,-15 2 0,-24 16 0,32-10 3,0 1 0,0 0 1,0 0-1,1 0 0,0 1 0,1 0 0,-1 0 1,2 0-1,-1 1 0,1-1 0,0 1 0,1 0 1,0 0-1,-2 12 0,4-16-21,0-1-1,0 0 1,1 0 0,0 1-1,0-1 1,0 0-1,0 1 1,1-1 0,-1 0-1,1 0 1,0 1 0,0-1-1,1 0 1,-1 0-1,1 0 1,0 0 0,0-1-1,1 1 1,-1 0 0,1-1-1,-1 1 1,1-1 0,0 0-1,0 0 1,1 0-1,-1-1 1,0 1 0,1-1-1,0 0 1,0 1 0,-1-2-1,1 1 1,5 1-1,41 6-3863,-17-8-2208,12-1-7960</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5.082"/>
    </inkml:context>
    <inkml:brush xml:id="br0">
      <inkml:brushProperty name="width" value="0.025" units="cm"/>
      <inkml:brushProperty name="height" value="0.025" units="cm"/>
    </inkml:brush>
  </inkml:definitions>
  <inkml:trace contextRef="#ctx0" brushRef="#br0">68 1 9065,'0'0'13789,"-7"8"-12978,0 1-671,1 0 0,-1 0-1,2 0 1,-1 1 0,1 0 0,1 0-1,0 0 1,0 1 0,1-1 0,-3 18 0,5-15 167,-1 1 0,2 0 0,0-1 1,0 1-1,1 0 0,4 14 0,-5-25-249,1 1 0,0-1 0,0 0 0,0 0 1,1 1-1,-1-1 0,1 0 0,0 0 0,0-1 0,0 1 0,0 0 0,0-1 0,1 1 0,-1-1 0,1 0 0,-1 1 0,1-1 0,0 0 0,0-1 0,0 1 0,0-1 0,0 1 0,0-1 0,1 0 0,-1 0 0,0 0 0,1 0 0,-1-1 0,5 1 0,1-1 67,0-1 1,-1 0-1,1 0 0,-1-1 0,1 0 0,-1 0 1,0-1-1,0 0 0,0 0 0,0-1 0,0 0 0,-1 0 1,0-1-1,1 0 0,9-10 0,-6 6-46,-1-1 0,-1 0 0,1-1-1,-2 0 1,1-1 0,-2 0 0,1 0-1,10-25 1,-12 14 113,-12 27-257,-16 38-51,17-28 158,1 0 0,1 0 0,0 0-1,1 1 1,-1 28 0,2-40-25,1 0-1,0 1 1,0-1-1,1 0 1,-1 0-1,1 1 1,-1-1-1,1 0 1,0 0-1,0 0 1,0 0-1,1 0 1,-1 0-1,1 0 0,-1-1 1,1 1-1,0 0 1,0-1-1,0 0 1,1 1-1,-1-1 1,1 0-1,-1 0 1,1 0-1,-1 0 1,1-1-1,0 1 1,0-1-1,0 0 1,0 1-1,0-1 1,5 0-1,0 0-10,0 0 1,0-1-1,-1 0 0,1-1 0,0 1 0,0-2 0,-1 1 0,1-1 1,-1 0-1,1-1 0,-1 1 0,0-2 0,0 1 0,0-1 1,0 0-1,-1 0 0,1-1 0,-1 0 0,0 0 0,7-9 1,-7 8-6,0-1 0,0 0 1,-1-1-1,0 0 1,-1 1-1,1-1 1,-1-1-1,-1 1 0,0-1 1,0 1-1,-1-1 1,0 0-1,0 0 0,-1 0 1,0 0-1,-1 0 1,-1-15-1,0 20-241,0 0 0,0 0 0,-1 0 0,1 0 0,-1 0 0,0 0 0,-1 1 0,1-1 0,0 1 0,-7-7 0,8 9 83,0-1 0,0 1 0,0 0 0,0 0 0,0-1 0,-1 1 0,1 0 0,-1 0 0,1 0 1,0 1-1,-1-1 0,0 0 0,1 0 0,-1 1 0,1-1 0,-1 1 0,0 0 0,1-1 0,-1 1 0,0 0 0,1 0 0,-1 0 0,0 0 0,1 0 0,-1 0 0,0 1 0,0-1 0,1 1 0,-1-1 0,-1 1 0,2 0-325,1 0-1,-1 0 0,1-1 0,-1 1 1,1 0-1,-1 0 0,1 0 1,0-1-1,-1 1 0,1 0 0,0 0 1,0 0-1,0 0 0,0 0 1,0-1-1,0 1 0,0 0 1,0 0-1,0 1 0,0 1-999,0 12-6589</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5.545"/>
    </inkml:context>
    <inkml:brush xml:id="br0">
      <inkml:brushProperty name="width" value="0.025" units="cm"/>
      <inkml:brushProperty name="height" value="0.025" units="cm"/>
    </inkml:brush>
  </inkml:definitions>
  <inkml:trace contextRef="#ctx0" brushRef="#br0">180 128 11883,'0'0'17841,"-10"-5"-17344,7 4-486,1-1 0,-1 1 1,0-1-1,0 1 0,0 0 1,0 0-1,0 0 1,0 1-1,0-1 0,0 1 1,-1 0-1,1-1 0,0 1 1,0 1-1,0-1 0,0 0 1,0 1-1,-1 0 1,1 0-1,0-1 0,0 2 1,1-1-1,-1 0 0,0 1 1,0-1-1,0 1 0,1 0 1,-1 0-1,1 0 1,-4 4-1,-6 4 137,1 1 1,1 1-1,-12 15 0,20-24-119,-1 0 0,1-1 0,0 1 0,1 0 0,-1 1 0,1-1 0,-1 0 0,1 0 0,0 1 0,0-1 0,0 1 0,1-1 0,-1 1 0,1-1-1,0 1 1,0-1 0,0 1 0,0-1 0,1 1 0,1 5 0,-1-7-20,0 0-1,1 0 1,-1 0-1,1-1 0,0 1 1,-1-1-1,1 1 1,0-1-1,0 0 1,0 0-1,0 0 1,0 0-1,0 0 1,0 0-1,1 0 1,-1 0-1,0-1 1,0 0-1,1 1 1,-1-1-1,3 0 1,58 1 149,-46-2-119,8 0-11,-1-2 0,1 0 1,35-11-1,-59 14-21,0-1 0,0 0 0,0 1 1,-1-1-1,1 0 0,0 0 1,0 0-1,-1 1 0,1-1 1,0 0-1,-1 0 0,1 0 1,-1 0-1,1 0 0,-1 0 1,0 0-1,1 0 0,-1-1 1,0 1-1,0 0 0,0 0 1,0 0-1,0 0 0,0-2 1,0-36 259,-1 26-221,0 1-46,0 1 0,-1 0 0,0 0 0,-5-15 0,4 16 0,0-1 0,1 0 0,0 0 0,-1-14 0,4 24-62,-1 0 0,1 0 0,-1 0 0,1 0 0,-1 1 0,1-1 0,-1 0 0,1 0 0,-1 1 0,1-1 0,0 0 0,0 1 0,-1-1 0,1 1 0,0-1 0,0 1 0,0-1 0,-1 1 0,1 0 0,0-1 0,0 1 0,0 0 0,0 0 0,0-1 0,1 1 0,34-5-3247,-23 3 1578,49-18-7274,-31 5 2689</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5.890"/>
    </inkml:context>
    <inkml:brush xml:id="br0">
      <inkml:brushProperty name="width" value="0.025" units="cm"/>
      <inkml:brushProperty name="height" value="0.025" units="cm"/>
    </inkml:brush>
  </inkml:definitions>
  <inkml:trace contextRef="#ctx0" brushRef="#br0">83 1 14830,'0'0'7143,"-7"8"-4976,-1 2-1686,1 0-1,0 1 1,1-1-1,0 2 0,1-1 1,0 0-1,1 1 1,-4 16-1,1 10 366,1 0-1,2 1 1,2 0 0,3 47-1,-1-83-841,0 0 0,0 0 0,0-1 1,1 1-1,-1 0 0,1-1 0,0 1 0,0-1 0,0 1 0,0-1 0,0 1 0,0-1 0,1 0 0,-1 1 0,1-1 0,0 0 0,0 0 0,0 0 0,-1-1 1,2 1-1,-1 0 0,3 1 0,-3-2-5,0 0 0,0-1 1,0 1-1,0-1 0,0 0 1,0 0-1,0 0 1,0 0-1,1 0 0,-1 0 1,0 0-1,0-1 0,0 1 1,0-1-1,0 1 0,0-1 1,0 0-1,0 0 0,0 0 1,0 0-1,-1 0 1,1 0-1,0-1 0,-1 1 1,1 0-1,-1-1 0,1 1 1,1-3-1,13-16 1,-1-1 0,-1-1 0,-1 0 0,-1 0 0,-1-1 0,0-1 0,-2 0 0,-1 0 0,-1-1 0,-1 0 0,4-43 0,-12 80-2692,-13 40-10556,7-30 6991</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6.217"/>
    </inkml:context>
    <inkml:brush xml:id="br0">
      <inkml:brushProperty name="width" value="0.025" units="cm"/>
      <inkml:brushProperty name="height" value="0.025" units="cm"/>
    </inkml:brush>
  </inkml:definitions>
  <inkml:trace contextRef="#ctx0" brushRef="#br0">0 0 3107,'0'0'15054,"0"64"-11915,0-45-352,1-1-513,5-5-544,-1 1-1218,5-4-384,1-4-576,3-4-1474,-1-2-1826,0-4-3362</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9.886"/>
    </inkml:context>
    <inkml:brush xml:id="br0">
      <inkml:brushProperty name="width" value="0.025" units="cm"/>
      <inkml:brushProperty name="height" value="0.025" units="cm"/>
    </inkml:brush>
  </inkml:definitions>
  <inkml:trace contextRef="#ctx0" brushRef="#br0">30 57 5701,'0'0'5264,"0"-9"-2819,3-25-817,-3 33-1566,0 1-1,0-1 1,0 1-1,0-1 0,0 1 1,0-1-1,0 1 1,1-1-1,-1 1 1,0-1-1,0 1 1,0-1-1,1 1 0,-1-1 1,0 1-1,0-1 1,1 1-1,-1 0 1,0-1-1,1 1 1,-1-1-1,0 1 0,1 0 1,-1-1-1,1 1 1,-1 0-1,0 0 1,1-1-1,-1 1 0,1 0 1,-1 0-1,1 0 1,-1 0-1,1-1 1,-1 1-1,1 0 1,-1 0-1,1 0 0,-1 0 1,1 0-1,-1 0 1,1 0-1,-1 1 1,1-1-1,0 0 1,14 16 1339,-8 11-1152,-1-1 0,-1 1 0,-1 0 0,-2 0-1,-1 0 1,-2 35 0,1-1-154,1 46-1234,-1 54-5426,1-161 6554,-1 0 0,0 1 0,0-1 0,0 1-1,0-1 1,0 0 0,0 1 0,0-1 0,0 1-1,0-1 1,0 1 0,0-1 0,0 0 0,0 1 0,0-1-1,0 1 1,0-1 0,0 0 0,-1 1 0,1-1-1,0 1 1,0-1 0,-1 0 0,1 1 0,0-1-1,0 0 1,-1 1 0,1-1 0,0 0 0,-1 1-1,1-1 1,0 0 0,-1 0 0,1 0 0,-1 1 0,1-1-1,-14-11 55,-9-24-307,2-9-1460,-4-9-1693</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6:59.939"/>
    </inkml:context>
    <inkml:brush xml:id="br0">
      <inkml:brushProperty name="width" value="0.025" units="cm"/>
      <inkml:brushProperty name="height" value="0.025" units="cm"/>
    </inkml:brush>
  </inkml:definitions>
  <inkml:trace contextRef="#ctx0" brushRef="#br0">0 172 18385,'0'0'6342,"58"2"-4836,-21-19-481,12-4-289,10-6-479,2-3-193,-2 1-545,-3 4-2113,-15 8-1186,-20 10-1985</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6.667"/>
    </inkml:context>
    <inkml:brush xml:id="br0">
      <inkml:brushProperty name="width" value="0.025" units="cm"/>
      <inkml:brushProperty name="height" value="0.025" units="cm"/>
    </inkml:brush>
  </inkml:definitions>
  <inkml:trace contextRef="#ctx0" brushRef="#br0">3 97 14574,'0'0'11653,"12"3"-10494,2 2-1025,0-2 1,1 0 0,0 0-1,-1-1 1,22-1-1,-33 0-67,0-1 1,1 0-1,-1 0 0,0-1 1,0 1-1,0 0 0,0-1 0,0 0 1,0 0-1,0 0 0,0 0 0,0 0 1,0-1-1,-1 1 0,1-1 0,0 0 1,-1 0-1,1 0 0,-1 0 0,0 0 1,0 0-1,0-1 0,0 1 0,0-1 1,0 1-1,-1-1 0,1 0 0,-1 1 1,1-1-1,-1 0 0,0 0 1,-1 0-1,1 0 0,0 0 0,-1-1 1,0 1-1,1-5 0,-1 6-54,0 0 0,0 0 0,-1 1-1,1-1 1,0 0 0,-1 0 0,1 1 0,-1-1-1,1 1 1,-1-1 0,0 0 0,0 1 0,0-1-1,1 1 1,-1-1 0,-1 1 0,1 0 0,0 0-1,0-1 1,0 1 0,-1 0 0,1 0 0,-1 0-1,1 0 1,-1 0 0,1 1 0,-1-1 0,1 0 0,-1 1-1,0-1 1,0 1 0,1-1 0,-1 1 0,0 0-1,1 0 1,-1 0 0,0 0 0,0 0 0,1 0-1,-1 0 1,0 1 0,-2 0 0,-3 0 79,1 0 1,-1 1 0,1-1-1,0 1 1,0 1 0,-1-1-1,1 1 1,1 1-1,-1-1 1,-8 7 0,5-2-37,0 1 0,1 0 0,1 1 0,-1 0 0,-8 16 0,13-22-50,1 0 0,0 0 1,0 1-1,0-1 0,1 1 0,0-1 0,-1 1 1,1 0-1,1-1 0,-1 1 0,1 0 1,0 0-1,0 0 0,0-1 0,1 1 1,0 0-1,1 6 0,0-9-93,-1 1-1,1 0 1,0 0 0,0-1 0,0 0-1,1 1 1,-1-1 0,1 0-1,-1 0 1,1 0 0,-1 0 0,1-1-1,0 1 1,0-1 0,0 1-1,0-1 1,0 0 0,0 0 0,1-1-1,-1 1 1,4 0 0,12 1-775,0 0 0,26-1 0,-35-1 708,-4-2 52,0-1 0,-1 1 0,0-1 0,0 0 0,0-1 0,0 1 0,0-1 0,0 0 0,-1 0 0,7-9 0,7-4 49,26-13-22,-41 28 135,0 1-1,-1-1 1,1 1 0,0 0 0,0 0-1,0 0 1,0 0 0,-1 1 0,1-1-1,0 1 1,0 0 0,0-1 0,0 1-1,1 1 1,4 0 0,-7 0-16,0-1 0,-1 1-1,1 0 1,0 0 0,0 0 0,-1 0 0,1 1-1,0-1 1,-1 0 0,1 0 0,-1 0 0,0 0-1,1 1 1,-1-1 0,0 0 0,0 0 0,1 1-1,-1-1 1,0 0 0,0 0 0,-1 2 0,0 32 398,1-30-337,-3 20 473,2-22-25,1-5 73,7-39 1060,-2 24-1686,0 0 0,-1 0 0,-1-1 0,-1 1 0,1-24 0,-2 40-368,0 0-1,0 0 1,1 1-1,-1-1 1,0 1-1,1-1 1,-1 1-1,1-1 1,-1 1 0,0 0-1,1 0 1,-1-1-1,1 1 1,-1 0-1,1 0 1,-1 1-1,1-1 1,-1 0 0,3 1-1,-4-1 307,17 4-4716,3-2-950</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7.024"/>
    </inkml:context>
    <inkml:brush xml:id="br0">
      <inkml:brushProperty name="width" value="0.025" units="cm"/>
      <inkml:brushProperty name="height" value="0.025" units="cm"/>
    </inkml:brush>
  </inkml:definitions>
  <inkml:trace contextRef="#ctx0" brushRef="#br0">117 2 18834,'0'0'9630,"-10"-1"-8311,9 0-1299,-43 2 1080,42-1-1068,1 0 0,-1 1 0,1-1 0,-1 1 0,1-1 0,-1 1 0,1-1 0,-1 1 1,1 0-1,-1 0 0,1 0 0,0 0 0,0 0 0,-1 0 0,1 0 0,0 0 0,0 0 0,0 0 0,0 1 0,0-1 0,1 1 0,-1-1 0,0 0 0,1 1 0,-1-1 1,0 1-1,1-1 0,0 1 0,-1 0 0,1-1 0,0 1 0,0 2 0,0-3-74,1 0 0,-1 0 0,0 0 0,1 0 0,-1 0 0,1 0 0,-1-1 0,1 1 0,0 0 0,-1 0 0,1 0 1,0-1-1,0 1 0,0 0 0,-1-1 0,1 1 0,0 0 0,0-1 0,0 1 0,0-1 0,0 0 0,0 1 0,2 0 0,32 8-690,-21-5 416,-7-2 248,1 1 1,-1 0 0,0 0-1,0 0 1,0 1-1,10 7 1,-16-10 141,0 1 0,0-1 0,0 0 1,0 0-1,0 1 0,0-1 0,0 0 0,-1 1 0,1-1 0,0 1 0,-1-1 0,1 1 1,-1-1-1,0 1 0,1-1 0,-1 1 0,0-1 0,0 1 0,0 0 0,0-1 0,0 1 1,0-1-1,-1 1 0,1 0 0,0-1 0,-1 1 0,1-1 0,-1 1 0,0-1 1,1 0-1,-1 1 0,0-1 0,0 0 0,0 1 0,0-1 0,0 0 0,0 0 0,0 0 1,-2 2-1,-57 55 725,23-35-1522,33-21 190,0-1 0,0 1 1,0-1-1,0 0 0,0 0 1,-1 0-1,-4 0 0,-9-1-7757</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7.882"/>
    </inkml:context>
    <inkml:brush xml:id="br0">
      <inkml:brushProperty name="width" value="0.025" units="cm"/>
      <inkml:brushProperty name="height" value="0.025" units="cm"/>
    </inkml:brush>
  </inkml:definitions>
  <inkml:trace contextRef="#ctx0" brushRef="#br0">74 1 20339,'0'0'1975,"3"10"-1313,16 105 2426,-15-79-2308,2-1 0,1 1 1,18 53-1,-24-86-766,1 0-1,-1 0 1,1 0 0,-1 0 0,1-1 0,0 1-1,0 0 1,0-1 0,0 1 0,0-1-1,1 1 1,-1-1 0,1 0 0,0 0-1,-1-1 1,1 1 0,0 0 0,0-1-1,0 0 1,0 1 0,4 0 0,2-1-9,0 0 0,0-1 0,0 0 0,1 0 0,16-3 0,19 0-226,-44 3 223,0-1 1,-1 1-1,1 0 0,-1 0 0,1 0 1,-1 0-1,1 1 0,-1-1 0,1 0 1,-1 0-1,1 0 0,0 0 0,-1 0 1,1 1-1,-1-1 0,1 0 0,-1 1 1,0-1-1,1 0 0,-1 1 0,1-1 1,-1 0-1,0 1 0,1-1 0,-1 1 1,1-1-1,-1 1 0,0-1 0,0 1 1,1-1-1,-1 1 0,0-1 0,0 1 1,-5 22 739,3-18-498,-1 1 0,-1-1 1,1 1-1,-1-1 1,-8 8-1,1-3-170,-1-1 0,-1-1 0,1 0 0,-1-1 0,-1 0 0,1-1 0,-1 0 0,0-1 1,0-1-1,-1 0 0,1-1 0,-1-1 0,0 0 0,0-1 0,-19-1 0,32 0-154,-1 0 0,0 0-1,1 0 1,-1-1 0,0 1 0,1-1 0,-1 0-1,1 0 1,-1 0 0,1 0 0,-1 0 0,1 0-1,0-1 1,0 1 0,-4-4 0,5 4-88,0-1 0,0 1 0,0 0 0,0-1 1,1 0-1,-1 1 0,0-1 0,1 1 0,-1-1 0,1 0 1,-1 0-1,1 1 0,0-1 0,0 0 0,0 0 0,0 1 0,0-1 1,0-2-1,1-1-413,1 0 0,-1-1 0,1 1 0,0 0 1,1 1-1,-1-1 0,1 0 0,0 1 0,0-1 0,0 1 1,0 0-1,1 0 0,7-7 0,27-18-7603</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8.240"/>
    </inkml:context>
    <inkml:brush xml:id="br0">
      <inkml:brushProperty name="width" value="0.025" units="cm"/>
      <inkml:brushProperty name="height" value="0.025" units="cm"/>
    </inkml:brush>
  </inkml:definitions>
  <inkml:trace contextRef="#ctx0" brushRef="#br0">70 76 20147,'0'0'8942,"8"0"-8440,-5 0-448,0 0 1,-1 1 0,1-1 0,0 0-1,-1 0 1,1-1 0,0 1-1,-1-1 1,1 1 0,0-1 0,-1 0-1,1 0 1,-1 0 0,1 0-1,-1 0 1,0 0 0,1-1 0,-1 1-1,0-1 1,0 0 0,0 0-1,0 0 1,0 0 0,0 0 0,-1 0-1,1 0 1,-1 0 0,0-1 0,1 1-1,-1 0 1,0-1 0,0 1-1,0-1 1,-1 0 0,1 1 0,-1-1-1,1 0 1,-1 1 0,0-5-1,0 6-34,-1 0-1,1 1 1,0-1-1,-1 0 1,1 1-1,-1-1 1,1 1-1,-1-1 1,1 0-1,-1 1 1,1 0-1,-1-1 1,0 1-1,1-1 1,-1 1-1,0 0 1,1-1-1,-1 1 1,0 0-1,1-1 1,-1 1-1,0 0 1,1 0-1,-1 0 1,0 0-1,0 0 1,1 0-1,-1 0 0,0 0 1,0 0-1,1 0 1,-1 0-1,0 0 1,-1 1-1,-29 7 287,24-4-306,1 0 0,-1 1 0,1 0 0,0 0 0,1 1 0,-1 0 0,1 0 0,0 0 0,0 1 0,1-1 0,0 1 0,0 0 0,-4 12 0,4-9 0,0-1 0,1 1 0,1 0 0,0-1 0,0 1 0,1 0 0,0 0 0,1 0 0,0 0 0,2 15 0,-1-22-35,-1 0-1,2 0 1,-1 0-1,0-1 1,1 1 0,-1 0-1,1-1 1,0 1-1,0-1 1,0 0 0,0 1-1,0-1 1,0 0-1,1 0 1,-1 0-1,1-1 1,-1 1 0,1-1-1,0 1 1,0-1-1,0 0 1,-1 0 0,1 0-1,0 0 1,0-1-1,0 1 1,1-1 0,-1 0-1,0 0 1,0 0-1,3 0 1,3 0-263,0-1-1,0 1 1,0-1 0,0-1 0,0 0-1,0 0 1,-1-1 0,1 0-1,11-6 1,26-24-5916,-18 7-779,3-13-8355</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49.427"/>
    </inkml:context>
    <inkml:brush xml:id="br0">
      <inkml:brushProperty name="width" value="0.025" units="cm"/>
      <inkml:brushProperty name="height" value="0.025" units="cm"/>
    </inkml:brush>
  </inkml:definitions>
  <inkml:trace contextRef="#ctx0" brushRef="#br0">63 0 16143,'0'0'5264,"-7"10"-3219,-2 7-1481,1-1 0,1 1 0,1 0 1,0 1-1,1 0 0,1 0 0,0 0 1,1 0-1,0 25 0,2-19-345,1 1 0,1-1 0,1 0 0,1 0 0,1-1-1,1 1 1,1-1 0,2 0 0,0 0 0,1-1 0,1 0 0,1 0 0,16 21-1,-27-43-214,0 0-1,0 0 1,0 0-1,0 0 1,0 0-1,0 0 1,0 0-1,0-1 1,0 1-1,0 0 1,0 0-1,0 0 0,0 0 1,0 0-1,0 0 1,0 0-1,0 0 1,0 0-1,1-1 1,-1 1-1,0 0 1,0 0-1,0 0 1,0 0-1,0 0 1,0 0-1,0 0 0,0 0 1,1 0-1,-1 0 1,0 0-1,0 0 1,0 0-1,0 0 1,0 0-1,0 0 1,0 0-1,1 0 1,-1 0-1,0 0 1,0 0-1,0 0 0,0 0 1,0 0-1,0 0 1,0 0-1,1 0 1,-1 0-1,0 0 1,0 0-1,0 0 1,0 1-1,0-1 1,0 0-1,0 0 1,0 0-1,0 0 0,0 0 1,0 0-1,1 0 1,-1 0-1,0 0 1,0 1-1,0-1 1,0 0-1,0 0 1,0 0-1,0 0 1,1-16 189,-3-23-17,-4 17-176,-1 1 0,-17-39 0,15 39 0,0-1 0,-9-37 0,18 57-2,0 1 0,0 0-1,0 0 1,0 0 0,0 0 0,0 0 0,0-1 0,0 1-1,0 0 1,0 0 0,1 0 0,-1 0 0,0 0 0,1 0-1,-1 0 1,1 0 0,-1 0 0,1 0 0,0 0 0,-1 0-1,1 0 1,0 0 0,0 0 0,1 0 0,1-1-13,0 0 0,0 0 0,0 0 0,0 1 0,0-1 0,1 1 1,-1 0-1,5-1 0,9-1-97,0 1 1,27 0 0,-35 2 62,10-1 9,-1 0-1,0 2 1,0 0 0,0 1 0,36 9 0,-50-9 47,0-1 0,1 1 1,-1 0-1,0 0 0,0 0 1,-1 0-1,1 1 0,0-1 1,-1 1-1,1 0 0,-1 0 1,0 0-1,0 1 0,0-1 1,-1 1-1,1 0 0,-1-1 1,0 1-1,0 0 0,0 1 1,0-1-1,-1 0 0,0 0 0,1 1 1,-2-1-1,1 0 0,0 1 1,-1-1-1,0 7 0,-3 23 179,3-10 85,1-24-264,0-1 0,0 0 0,0 1 0,0-1-1,0 0 1,0 0 0,0 0 0,0 0-1,0 0 1,0 0 0,0 0 0,-1 0 0,1 0-1,0 0 1,-1 0 0,1-1 0,-1 1-1,1 0 1,-1-2 0,9-13-7,0-1 0,-2 1 0,0-1 0,-1-1 0,0 1 0,-2-1 0,3-19 0,-7 47 0,-2 8 0,1 1 0,0-1 0,2 0 0,0 1 0,5 24 0,-5-40 0,0 1 0,0-1 0,0 1 0,1-1 0,-1 0 0,1 1 0,0-1 0,0 0 0,0 0 0,0 0 0,0 0 0,1 0 0,-1-1 0,1 1 0,0-1 0,-1 0 0,1 1 0,0-1 0,1 0 0,-1-1 0,0 1 0,1-1 0,-1 1 0,0-1 0,1 0 0,-1 0 0,1-1 0,0 1 0,-1-1 0,1 0 0,0 0 0,-1 0 0,1 0 0,4-1 0,-3 0 0,0 0 0,0 0 0,1-1 0,-1 0 0,0 0 0,0 0 0,0-1 0,-1 0 0,1 0 0,-1 0 0,1 0 0,-1-1 0,0 1 0,0-1 0,-1 0 0,1 0 0,-1-1 0,0 1 0,0-1 0,0 1 0,-1-1 0,4-9 0,-1 3 0,-1 0 0,-1-1 0,1 1 0,-2-1 0,0 1 0,0-1 0,-1 0 0,0 0 0,-2-17 0,1 26 0,0 1 0,0-1 0,-1 1 0,1-1 0,-1 1 0,1-1 0,-1 1 0,0-1 0,0 1 0,0-1 0,0 1 0,0 0 0,-1 0 0,1 0 0,-1-1 0,1 1 0,-1 0 0,0 1 0,0-1 0,0 0 0,0 1 0,0-1 0,0 1 0,0-1 0,-1 1 0,1 0 0,0 0 0,-1 0 0,1 0 0,-5 0 0,6 1 0,0 0 0,0 1 0,1-1 0,-1 1 0,0 0 0,1-1 0,-1 1 0,1-1 0,-1 1 0,1 0 0,-1-1 0,1 1 0,-1 0 0,1 0 0,0-1 0,-1 1 0,1 0 0,0 0 0,0 0 0,0 0 0,-1-1 0,1 1 0,0 0 0,0 0 0,0 0 0,0 0 0,0 0 0,1-1 0,-1 1 0,0 0 0,0 0 0,1 0 0,-1-1 0,0 1 0,1 0 0,-1 0 0,14 35 0,-8-30 0,0 0 0,1-1 0,0 1 0,0-1 0,0-1 0,1 1 0,-1-1 0,1-1 0,0 1 0,0-1 0,1-1 0,13 4 0,-9-4 0,0 0 0,1 0 0,-1-2 0,1 1 0,-1-2 0,0 0 0,22-4 0,-28 3 0,-1 0 0,0-1 0,0 1 0,0-1 0,0-1 0,-1 1 0,1-1 0,-1 0 0,0 0 0,0-1 0,0 1 0,7-10 0,-9 10 0,0 0 0,0 0 0,0 0 0,-1-1 0,1 1 0,-1-1 0,0 1 0,0-1 0,-1 0 0,1 0 0,-1 0 0,0 0 0,-1 0 0,1 0 0,-1 0 0,0 0 0,0-6 0,-1 10 0,1 0 0,0 0 0,-1 1 0,1-1 0,-1 0 0,1 0 0,-1 0 0,1 0 0,-1 1 0,1-1 0,-1 0 0,0 1 0,1-1 0,-1 0 0,0 1 0,0-1 0,0 1 0,1-1 0,-1 1 0,0 0 0,0-1 0,0 1 0,0 0 0,0-1 0,0 1 0,0 0 0,0 0 0,0 0 0,0 0 0,0 0 0,1 0 0,-1 0 0,0 0 0,0 0 0,0 1 0,0-1 0,0 0 0,0 1 0,0-1 0,0 0 0,0 1 0,-1 0 0,-1 1 0,-1-1 0,1 1 0,-1 0 0,1 0 0,0 0 0,0 0 0,0 0 0,0 1 0,-4 3 0,5-2 0,-1-1 0,1 1 0,0-1 0,1 1 0,-1-1 0,0 1 0,1 0 0,0 0 0,0 0 0,0 0 0,0 0 0,1 0 0,0 0 0,0 0 0,0 0 0,0 0 0,0 0 0,1 0 0,0 0 0,0 0 0,0 0 0,0 0 0,0-1 0,1 1 0,0 0 0,4 6 0,-2-6 0,0 1 0,0-1 0,0 0 0,1 0 0,-1-1 0,1 1 0,0-1 0,0 0 0,1 0 0,-1-1 0,1 0 0,-1 0 0,1 0 0,0 0 0,-1-1 0,1 0 0,11 1 0,-11-1 0,0-1 0,0 1 0,0-1 0,1 0 0,-1 0 0,0-1 0,0 0 0,0 0 0,0 0 0,0-1 0,0 0 0,0 0 0,0 0 0,-1-1 0,1 0 0,-1 0 0,0 0 0,0-1 0,0 1 0,0-2 0,0 1 0,-1 0 0,0-1 0,0 1 0,0-1 0,-1 0 0,1-1 0,3-7 0,-1 4 0,0-1 0,-1-1 0,0 1 0,0-1 0,-1 0 0,-1 0 0,1 0 0,-2 0 0,0 0 0,0-1 0,-1 1 0,0-14 0,-1 24 0,-1-1 0,1 1 0,0 0 0,0 0 0,-1 0 0,1-1 0,0 1 0,-1 0 0,0 0 0,1 0 0,-1 0 0,0 0 0,1 0 0,-1 0 0,0 0 0,0 0 0,0 0 0,0 0 0,0 1 0,0-1 0,0 0 0,0 0 0,0 1 0,0-1 0,0 1 0,0-1 0,0 1 0,-1 0 0,1-1 0,0 1 0,0 0 0,0 0 0,-1 0 0,1 0 0,0 0 0,0 0 0,-1 0 0,1 0 0,0 0 0,0 1 0,0-1 0,-1 1 0,1-1 0,-1 1 0,-3 0 0,1 1 0,0-1 0,0 1 0,0 0 0,0 0 0,0 1 0,0-1 0,0 1 0,1-1 0,-1 1 0,-3 5 0,3-2 0,0 0 0,0 1 0,0 0 0,1 0 0,0 0 0,0 0 0,1 0 0,0 1 0,0-1 0,1 1 0,0-1 0,0 1 0,1 0 0,0-1 0,1 11 0,0-14 0,0 1 0,0-1 0,0 1 0,1-1 0,-1 1 0,1-1 0,0 0 0,0 0 0,1 0 0,-1 0 0,1 0 0,0 0 0,0-1 0,0 1 0,1-1 0,-1 0 0,1 0 0,0 0 0,-1-1 0,1 1 0,0-1 0,1 0 0,-1 0 0,0 0 0,9 2 0,3 0-123,1-1 0,-1-1-1,1 0 1,0-1 0,28-2 0,-38 1-157,0-1 0,0 1 0,-1-1 0,1-1 0,-1 1 0,1-1 0,-1 0 0,0-1 0,1 0 0,-1 0 0,0 0 0,-1 0 0,1-1 0,-1 0 0,1 0 0,7-9 0,2-14-10300</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0.080"/>
    </inkml:context>
    <inkml:brush xml:id="br0">
      <inkml:brushProperty name="width" value="0.025" units="cm"/>
      <inkml:brushProperty name="height" value="0.025" units="cm"/>
    </inkml:brush>
  </inkml:definitions>
  <inkml:trace contextRef="#ctx0" brushRef="#br0">0 1 10570,'8'6'8823,"-3"10"-4937,-1 22-2519,-3-27 65,2 13-473,-3-17-744,0 1 0,1-1 1,0 0-1,0 0 0,1 0 0,0 0 0,0 0 0,0 0 1,1 0-1,6 9 0,-8-15-161,0 0 0,0 0 0,0 0 0,0 0 1,0 0-1,1-1 0,-1 1 0,0-1 0,1 1 0,-1-1 1,0 1-1,1-1 0,-1 0 0,0 1 0,1-1 0,-1 0 1,1 0-1,-1 0 0,1 0 0,-1 0 0,0-1 0,1 1 1,-1 0-1,0-1 0,1 1 0,-1-1 0,0 1 0,1-1 1,-1 0-1,0 1 0,2-3 0,36-28 941,-37 28-985,26-27 121,23-21 21,-51 50-149,1 1 0,-1-1-1,1 1 1,0-1 0,-1 1-1,1 0 1,-1-1-1,1 1 1,0 0 0,-1 0-1,1-1 1,0 1 0,-1 0-1,1 0 1,0 0 0,-1 0-1,1 0 1,0 0-1,0 0 1,-1 0 0,1 0-1,0 0 1,-1 0 0,1 0-1,0 1 1,-1-1-1,1 0 1,0 0 0,-1 1-1,1-1 1,-1 1 0,1-1-1,0 0 1,-1 1 0,1-1-1,-1 1 1,1-1-1,-1 1 1,0-1 0,1 1-1,-1 0 1,1-1 0,-1 1-1,0-1 1,0 1 0,1 0-1,-1-1 1,0 1-1,0 0 1,0 0 0,0-1-1,0 1 1,0 1 0,8 49 169,-7-34-145,2 0-18,7 40 13,-10-56-28,1 1 0,-1-1 0,0 1 0,1 0 0,0-1 0,-1 1 0,1-1 0,0 0 0,0 1 0,0-1-1,-1 0 1,2 1 0,-1-1 0,0 0 0,0 0 0,0 0 0,0 0 0,1 0 0,-1 0 0,0 0 0,1 0 0,-1-1 0,1 1 0,-1 0-1,1-1 1,-1 1 0,3-1 0,-3 0-145,-1 0 0,1 0 0,-1 0-1,1 0 1,-1-1 0,1 1 0,-1 0 0,1 0 0,-1 0-1,1-1 1,-1 1 0,0 0 0,1-1 0,-1 1-1,1 0 1,-1-1 0,0 1 0,0-1 0,1 1 0,-1-1-1,0 1 1,0 0 0,1-1 0,-1 1 0,0-1-1,0 1 1,0-1 0,0 1 0,0-1 0,0 1 0,0-1-1,0 1 1,0-1 0,0 0 0,1-2-1007,1-15-7757</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1.010"/>
    </inkml:context>
    <inkml:brush xml:id="br0">
      <inkml:brushProperty name="width" value="0.025" units="cm"/>
      <inkml:brushProperty name="height" value="0.025" units="cm"/>
    </inkml:brush>
  </inkml:definitions>
  <inkml:trace contextRef="#ctx0" brushRef="#br0">11 1 17136,'0'0'8995,"0"13"-8231,-10 425 5071,10-437-5834,0-1 0,0 1 0,-1 0 0,1-1 0,0 1 0,0-1 0,0 1 0,0-1 0,0 1 0,0 0 0,0-1 0,1 1 0,-1-1 1,0 1-1,0 0 0,0-1 0,1 1 0,-1-1 0,0 1 0,0-1 0,1 1 0,-1-1 0,0 1 0,1-1 0,-1 1 0,1-1 0,-1 0 0,1 1 0,-1-1 1,1 0-1,-1 1 0,1-1 0,-1 0 0,1 1 0,-1-1 0,1 0 0,-1 0 0,1 0 0,0 0 0,-1 0 0,1 0 0,-1 1 0,2-2 0,-1 1-1,1-1-1,-1 1 1,1-1-1,-1 0 0,1 0 1,-1 0-1,0 0 1,1 0-1,-1 0 0,0 0 1,0 0-1,0 0 1,0-1-1,0 1 1,2-3-1,4-10 1,-1 1 0,0-2 0,-1 1 0,0 0 0,-2-1 0,1 0 0,1-21 0,-1-106 0,-7 118-15,3 24 14,0 0 1,0 0-1,0 1 1,0-1-1,0 0 0,0 0 1,0 0-1,0 0 1,0 0-1,0 0 1,0 0-1,0 0 0,0 0 1,-1 0-1,1 0 1,0 0-1,0 0 0,0 0 1,0 0-1,0 0 1,0 0-1,0 1 0,0-1 1,0 0-1,-1 0 1,1 0-1,0 0 1,0 0-1,0 0 0,0 0 1,0-1-1,0 1 1,0 0-1,0 0 0,0 0 1,0 0-1,-1 0 1,1 0-1,0 0 0,0 0 1,0 0-1,0 0 1,0 0-1,0 0 1,0 0-1,0 0 0,0 0 1,0 0-1,0 0 1,0-1-1,0 1 0,-1 0 1,1 0-1,0 0 1,0 0-1,0 0 0,0 0 1,0 0-1,0 0 1,0 0-1,0 0 1,0-1-1,-1 5-8,1-1 0,-1 1-1,1-1 1,-1 1 0,1 0 0,0-1-1,0 1 1,1-1 0,0 5 0,0-3 11,0-1 0,0 1 0,1 0 0,-1 0 0,1-1-1,0 1 1,1-1 0,-1 0 0,1 1 0,-1-1 0,1 0 0,1-1 0,-1 1 0,0 0 0,1-1 0,0 0 0,0 0 0,0 0-1,0 0 1,0-1 0,1 0 0,-1 1 0,1-1 0,-1-1 0,1 1 0,9 1 0,-7-2 3,0 0 0,0 0 0,1-1 0,-1 0 0,0-1 1,0 1-1,1-1 0,-1-1 0,0 1 0,0-1 0,0-1 0,0 1 0,-1-1 1,1 0-1,0-1 0,-1 1 0,10-9 0,-6 4-5,-1 0 0,0-1 0,-1 0 0,0 0 0,0-1 0,-1 0 0,0-1 0,-1 1 0,0-1 0,-1-1 0,0 1 0,0-1 0,-2 1 0,1-1 0,-1 0 0,1-16 0,-4 28 0,0-1 0,0 1 0,0-1 0,0 1 0,0 0 0,0-1 0,0 1 0,-1 0 0,1-1 0,0 1 0,0-1 0,0 1 0,0 0 0,-1-1 0,1 1 0,0 0 0,0-1 0,-1 1 0,1 0 0,0-1 0,0 1 0,-1 0 0,1 0 0,0-1 0,-1 1 0,1 0 0,-1 0 0,1 0 0,0 0 0,-1-1 0,1 1 0,0 0 0,-1 0 0,1 0 0,-1 0 0,1 0 0,0 0 0,-1 0 0,1 0 0,-1 0 0,1 0 0,-1 0 0,1 0 0,0 0 0,-1 1 0,1-1 0,-1 0 0,-20 11 0,13-3 0,0 0 0,0 1 0,1 0 0,0 1 0,1 0 0,0 0 0,0 0 0,1 0 0,1 1 0,-6 16 0,4-4 0,0-1 0,2 1 0,0 0 0,0 31 0,3-47 0,1 0 0,0 0 0,1 0 0,0-1 0,0 1 0,0 0 0,1 0 0,3 10 0,-3-15 0,-1 1 0,1 0 0,-1-1 0,1 0 0,0 1 0,0-1 0,0 0 0,0 0 0,1 0 0,-1 0 0,0 0 0,1-1 0,-1 1 0,1-1 0,0 0 0,-1 1 0,1-1 0,0 0 0,0-1 0,0 1 0,0 0 0,4-1 0,4 1 0,1-1 0,0 0 0,0-1 0,-1-1 0,1 1 0,0-2 0,-1 0 0,0 0 0,0-1 0,0-1 0,0 0 0,0 0 0,-1-1 0,0 0 0,10-8 0,-11 8 0,-1-1 0,1 0 0,-1-1 0,-1 0 0,1 0 0,-1-1 0,-1 1 0,0-2 0,0 1 0,0-1 0,-1 1 0,-1-1 0,0-1 0,0 1 0,-1-1 0,3-16 0,-6 26 0,1 0 0,-1 0 0,0 0 0,0 0 0,0-1 0,0 1 0,0 0 0,0 0 0,0 0 0,0-1 0,0 1 0,-1 0 0,1 0 0,0 0 0,-1 0 0,1-1 0,-1 1 0,1 0 0,-1 0 0,0 0 0,1 0 0,-1 0 0,0 0 0,0 1 0,0-1 0,0 0 0,1 0 0,-1 0 0,0 1 0,0-1 0,-1 1 0,1-1 0,0 1 0,0-1 0,0 1 0,0-1 0,0 1 0,0 0 0,-1 0 0,1 0 0,0-1 0,0 1 0,-2 1 0,0-1 0,0 0 0,0 1 0,0-1 0,0 1 0,0 0 0,0 0 0,1 0 0,-1 0 0,0 0 0,1 1 0,-1-1 0,0 1 0,1 0 0,0-1 0,-1 1 0,-1 3 0,1-1-61,0 0 0,0 1 0,0-1 0,1 1 0,0-1 0,0 1 0,0 0 0,1 0 0,-1 0 1,1 0-1,0 0 0,1 0 0,-1 0 0,1 10 0,0-12-101,1 0 0,-1 1 0,1-1 0,0 0 0,0 0 1,0 0-1,0 0 0,0 0 0,1 0 0,-1 0 0,1 0 0,0 0 0,0 0 1,0-1-1,0 1 0,0-1 0,1 0 0,-1 0 0,1 1 0,0-2 0,-1 1 1,1 0-1,5 2 0,25 7-6922</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2.161"/>
    </inkml:context>
    <inkml:brush xml:id="br0">
      <inkml:brushProperty name="width" value="0.025" units="cm"/>
      <inkml:brushProperty name="height" value="0.025" units="cm"/>
    </inkml:brush>
  </inkml:definitions>
  <inkml:trace contextRef="#ctx0" brushRef="#br0">24 43 5765,'0'0'8446,"2"-9"-5382,-2 4-3418,5-24 5471,0 62-41,40 444-491,-67-538-4337,-35-110-779,57 169 520,-1 1-1,1-1 0,0 0 0,0 1 0,0-1 0,0 1 1,0-1-1,0 0 0,0 1 0,0-1 0,1 0 0,-1 1 1,1-1-1,-1 1 0,1-1 0,-1 1 0,1-1 0,0 1 1,0-1-1,0 1 0,0 0 0,0-1 0,0 1 0,0 0 1,1 0-1,-1 0 0,0 0 0,0 0 0,1 0 0,-1 0 1,1 0-1,-1 1 0,1-1 0,-1 0 0,1 1 0,0 0 1,-1-1-1,1 1 0,-1 0 0,3 0 0,10-2-11,1 1 1,0 0-1,27 3 0,-11 0 34,-9-3 27,-7 1-38,1-1-1,0 2 1,-1 0 0,1 1 0,20 5-1,-33-6 20,0 0-1,0 1 0,0-1 0,0 0 0,0 1 1,0 0-1,-1-1 0,1 1 0,0 0 0,-1 0 1,1 1-1,-1-1 0,0 1 0,0-1 0,0 1 1,0-1-1,0 1 0,-1 0 0,1 0 0,-1 0 1,0 0-1,0 0 0,0 0 0,0 0 0,0 1 1,-1-1-1,1 0 0,-1 0 0,0 1 0,0-1 1,-1 5-1,0 1 42,-1 0 1,0-1-1,-1 1 0,0-1 1,0 1-1,0-1 1,-1 0-1,-1 0 0,1 0 1,-8 8-1,5-6-57,1 0 0,0 1-1,0 0 1,-5 16 0,11-27-3,-1 0 0,1 0 1,0 0-1,0 1 0,0-1 1,0 0-1,0 0 0,0 0 0,0 0 1,0 0-1,0 0 0,0 1 1,0-1-1,0 0 0,0 0 1,0 0-1,0 0 0,0 0 0,0 0 1,0 1-1,0-1 0,0 0 1,0 0-1,0 0 0,0 0 0,0 0 1,0 0-1,0 0 0,0 1 1,1-1-1,-1 0 0,0 0 1,0 0-1,0 0 0,0 0 0,0 0 1,0 0-1,0 0 0,0 0 1,1 0-1,-1 0 0,0 1 1,0-1-1,0 0 0,0 0 0,0 0 1,0 0-1,0 0 0,1 0 1,-1 0-1,0 0 0,0 0 0,0 0 1,0 0-1,0 0 0,0 0 1,1 0-1,10-5 77,11-9 80,18-28-109,-2-1 0,44-63 0,-82 106-49,0 1 0,0-1 0,0 0 0,0 0 0,0 0 0,0 1 0,0-1 0,0 0 0,0 0 0,0 0 0,0 1 0,0-1 1,0 0-1,0 0 0,0 0 0,0 0 0,1 1 0,-1-1 0,0 0 0,0 0 0,0 0 0,0 0 0,0 0 0,1 1 0,-1-1 0,0 0 0,0 0 0,0 0 0,0 0 0,1 0 1,-1 0-1,0 0 0,0 0 0,0 0 0,1 0 0,-1 0 0,0 0 0,0 0 0,0 0 0,1 0 0,-1 0 0,0 0 0,0 0 0,0 0 0,1 0 0,-1 0 0,0 0 1,0 0-1,0 0 0,0 0 0,1 0 0,-1-1 0,0 1 0,0 0 0,0 0 0,0 0 0,1 0 0,-1 0 0,0-1 0,0 1 0,0 0 0,0 0 0,0 0 0,0 0 0,0-1 1,0 1-1,1 0 0,-1 0 0,0-1 0,3 30-147,-6 39-95,3-64 241,-1 7 14,0-1 0,1 1 0,0 0 1,1 0-1,0 0 0,1 0 0,5 16 0,-6-24 8,0 0-1,1 0 1,0 0-1,-1 0 0,1 0 1,0 0-1,1-1 1,-1 1-1,0-1 0,1 1 1,-1-1-1,1 0 0,0 0 1,0 0-1,0 0 1,0-1-1,0 1 0,0-1 1,0 0-1,1 0 1,-1 0-1,0 0 0,1-1 1,-1 1-1,0-1 1,1 0-1,5 0 0,-2 0-16,0-1-1,-1 0 0,1-1 0,0 1 0,-1-1 1,1-1-1,-1 1 0,0-1 0,0 0 1,0 0-1,0-1 0,0 0 0,-1 0 0,0 0 1,1-1-1,-2 1 0,1-1 0,0-1 1,-1 1-1,0-1 0,0 1 0,-1-1 0,3-7 1,1 1-4,-1-1 0,0 0 0,-1-1 0,-1 1 0,0-1 0,-1 0 0,0 0 0,-1 0 0,-1 0 0,0-18 0,-2 27 1,0 0 0,0 0 0,-1 0 0,1 0 0,-1 0 0,-1 1 0,1-1 0,-1 1 0,1-1 0,-1 1 0,0 0 0,-1 0 0,1 0 0,-1 1 0,-7-7 0,7 7 0,1 0 0,-1 0 0,1 1 0,-1-1 0,0 1 0,0 0 0,0 0 0,0 1 0,-1-1 0,1 1 0,0 0 0,-1 0 0,1 0 0,-1 0 0,1 1 0,-1 0 0,1 0 0,-7 1 0,11-1-48,-1 0 0,1 0 0,0 1 0,-1-1 1,1 0-1,-1 0 0,1 1 0,0-1 0,-1 0 0,1 1 0,0-1 0,0 0 1,-1 1-1,1-1 0,0 1 0,0-1 0,0 0 0,-1 1 0,1-1 0,0 1 0,0-1 1,0 1-1,0-1 0,0 1 0,0-1 0,0 1 0,0-1 0,0 0 0,0 1 1,0-1-1,0 1 0,0-1 0,0 1 0,1-1 0,-1 0 0,0 1 0,0-1 0,0 1 1,1-1-1,-1 1 0,11 16-3909,-2-10 2206,0-1 0,1-1 0,-1 0 0,1 0 0,0-1 0,1 0 0,-1-1 0,11 2 0,25 5-7191</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2.505"/>
    </inkml:context>
    <inkml:brush xml:id="br0">
      <inkml:brushProperty name="width" value="0.025" units="cm"/>
      <inkml:brushProperty name="height" value="0.025" units="cm"/>
    </inkml:brush>
  </inkml:definitions>
  <inkml:trace contextRef="#ctx0" brushRef="#br0">160 38 4773,'0'0'22234,"-11"-6"-20601,-36-22-677,44 28-934,1-1 0,0 0 0,-1 1 0,1-1 0,0 1 0,-1 0 0,1 0 0,-1 0 0,1 0 0,0 0 0,-1 1 0,1-1 0,0 1 0,-1-1 0,1 1 0,0 0 0,0 0 0,-1 0 0,1 0-1,0 0 1,0 0 0,0 1 0,0-1 0,1 1 0,-1-1 0,0 1 0,1 0 0,-1 0 0,1 0 0,-1 0 0,0 2 0,-3 2 83,1 1 0,0 0 0,1 0 0,0 0 0,0 0 0,0 0 0,-2 13 0,4-17-69,0 0 0,1-1 0,-1 1 0,1 0 0,0 0 0,0 0 0,0 0 0,0 0 0,0-1 0,0 1 0,1 0 0,0 0 0,-1 0 0,1-1 1,0 1-1,0 0 0,1-1 0,-1 1 0,0-1 0,1 1 0,0-1 0,-1 0 0,1 1 0,0-1 0,4 3 0,-1-3 1,0 1 0,1-1 0,0 0 1,-1 0-1,1 0 0,0-1 0,0 0 0,0 0 0,0-1 0,0 1 0,9-2 0,-4 1-19,-1-1 0,1-1 0,-1 0 0,1 0 0,-1-1 0,0 0 0,0-1 0,0 0-1,10-5 1,-17 7-16,0 1 0,-1-1 0,1 1 0,0-1 0,0 0 0,-1 0 0,1 0 0,-1 0 0,0-1 0,0 1 0,0-1 0,0 1 0,0-1 0,0 0 0,-1 0 0,1 1 0,-1-1 0,0 0 0,1-1 0,-2 1-1,1 0 1,0 0 0,-1 0 0,1 0 0,-1-1 0,0 1 0,0 0 0,0 0 0,0-1 0,-1 1 0,0 0 0,1 0 0,-3-7 0,1 8-115,1-1 1,-1 1-1,0 0 0,1-1 0,-1 1 1,0 0-1,0 0 0,-1 0 0,1 0 1,0 0-1,-1 1 0,1-1 0,-1 1 1,1-1-1,-1 1 0,0 0 0,-5-2 1,-53-8-5164,49 9 3757,-4-1-7626</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3.952"/>
    </inkml:context>
    <inkml:brush xml:id="br0">
      <inkml:brushProperty name="width" value="0.025" units="cm"/>
      <inkml:brushProperty name="height" value="0.025" units="cm"/>
    </inkml:brush>
  </inkml:definitions>
  <inkml:trace contextRef="#ctx0" brushRef="#br0">201 58 4068,'0'0'9070,"10"-6"-5163,-3 2-3224,32-20 390,-11 1 5505,-69 55-2535,0 0-4280,24-17 260,-18 17-1,-39 47 0,66-71-39,1 1-1,0 0 0,1 0 1,0 1-1,1-1 1,0 1-1,0 1 0,1-1 1,1 1-1,-1 0 0,-1 14 1,5-24-24,0 1 0,0 0-1,0 0 1,0 0 0,0 0 0,1-1 0,-1 1 0,0 0 0,1 0-1,0 0 1,-1-1 0,1 1 0,0 0 0,0-1 0,0 1 0,0-1 0,0 1-1,0-1 1,1 0 0,-1 1 0,0-1 0,1 0 0,-1 0 0,1 0-1,-1 0 1,1 0 0,0 0 0,-1 0 0,1-1 0,0 1 0,0 0-1,-1-1 1,1 0 0,2 1 0,9 1-248,-1 0 0,0-1-1,1-1 1,12 0 0,-10 0-82,187-7-2058,-202 7 2466,1 0 0,0 0 0,-1 0-1,1-1 1,-1 1 0,1 0-1,0 0 1,-1 0 0,1 0-1,0 1 1,-1-1 0,1 0 0,0 0-1,-1 0 1,1 0 0,-1 1-1,1-1 1,0 0 0,-1 1-1,1-1 1,-1 0 0,1 1 0,-1-1-1,1 1 1,-1-1 0,0 1-1,1-1 1,-1 1 0,1-1-1,-1 1 1,0-1 0,1 2 0,-10 18 1627,-30 15 692,22-23-2008,-1-1 1,-1-1-1,0 0 0,0-2 1,-1 0-1,0-1 0,0-1 1,-1-1-1,1-1 0,-1 0 1,-26 0-1,45-4-501,0 0 0,0 0 0,0 0 1,0-1-1,0 1 0,0 0 0,0-1 0,0 0 0,0 1 0,0-1 0,0 0 1,0 0-1,0 0 0,1 0 0,-1 0 0,0 0 0,1-1 0,-1 1 1,1 0-1,-1-1 0,1 0 0,0 1 0,-1-1 0,1 0 0,0 1 0,0-1 1,0 0-1,1 0 0,-1 0 0,0 0 0,1 0 0,-1 0 0,1 0 1,0 0-1,-1 0 0,1-3 0,0 0-586,0-1 0,1 1-1,-1-1 1,1 1 0,0 0 0,0-1 0,1 1 0,-1 0-1,1 0 1,1 0 0,-1 0 0,1 0 0,2-4 0,21-24-11059</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0.300"/>
    </inkml:context>
    <inkml:brush xml:id="br0">
      <inkml:brushProperty name="width" value="0.025" units="cm"/>
      <inkml:brushProperty name="height" value="0.025" units="cm"/>
    </inkml:brush>
  </inkml:definitions>
  <inkml:trace contextRef="#ctx0" brushRef="#br0">0 140 17072,'0'0'5573,"81"-3"-4035,-31-21-225,10-2-832,1 3-385,-1 0-96,-6 6-1506,-9 5-3266,-12 1-2819</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4.297"/>
    </inkml:context>
    <inkml:brush xml:id="br0">
      <inkml:brushProperty name="width" value="0.025" units="cm"/>
      <inkml:brushProperty name="height" value="0.025" units="cm"/>
    </inkml:brush>
  </inkml:definitions>
  <inkml:trace contextRef="#ctx0" brushRef="#br0">131 130 16656,'0'0'2092,"10"-6"343,-6 4-2403,1 0 385,0-1-1,-1 1 0,1-1 1,0 0-1,-1-1 0,0 1 1,0-1-1,0 1 1,0-1-1,-1 0 0,1-1 1,-1 1-1,0 0 0,0-1 1,-1 0-1,1 0 1,-1 0-1,0 0 0,0 0 1,-1 0-1,0 0 0,0-1 1,1-6-1,-2 11-388,-1 0-1,1 0 0,0 1 1,-1-1-1,1 0 1,-1 0-1,1 0 1,-1 1-1,1-1 1,-1 0-1,1 1 0,-1-1 1,0 1-1,1-1 1,-1 0-1,0 1 1,1-1-1,-1 1 0,0 0 1,0-1-1,0 1 1,1 0-1,-1-1 1,0 1-1,0 0 0,0 0 1,0 0-1,0 0 1,0 0-1,1 0 1,-1 0-1,0 0 0,0 0 1,0 0-1,-1 0 1,-35 7 543,26 0-571,-1 0 0,1 0 0,1 1 0,0 1 0,0-1 0,1 2 0,0-1 0,0 1 0,1 1 0,0 0 0,1 0 0,0 0 0,1 1 0,0-1 0,1 2 0,1-1 0,0 0 0,0 1 0,-3 22 0,7-32-4,0-1 1,0 1-1,0-1 0,0 1 1,0-1-1,0 0 1,1 1-1,-1-1 0,1 1 1,0-1-1,0 0 0,0 0 1,0 1-1,0-1 0,0 0 1,0 0-1,1 0 0,-1 0 1,1 0-1,-1-1 1,1 1-1,2 1 0,0 0-35,1 0-1,-1 0 1,1-1 0,0 0-1,0 0 1,0 0-1,0-1 1,0 0 0,10 2-1,4-2-475,0 0 0,0-1 0,0-1 0,35-7-1,8-12-6343,0-10-6098</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4.921"/>
    </inkml:context>
    <inkml:brush xml:id="br0">
      <inkml:brushProperty name="width" value="0.025" units="cm"/>
      <inkml:brushProperty name="height" value="0.025" units="cm"/>
    </inkml:brush>
  </inkml:definitions>
  <inkml:trace contextRef="#ctx0" brushRef="#br0">234 3 6342,'0'0'21951,"-12"-1"-21016,6 0-898,-1 1 0,0-1 1,0 2-1,0-1 0,0 1 1,0 0-1,0 0 1,0 1-1,0 0 0,1 0 1,-1 1-1,1-1 0,0 2 1,0-1-1,0 1 1,-7 4-1,2 1 17,0 1-1,1 0 1,0 0 0,1 1-1,-16 23 1,21-28-12,1-1 1,0 1-1,0 0 0,0 0 0,1 0 1,0 1-1,0-1 0,1 0 0,0 1 1,0-1-1,0 1 0,1-1 0,0 1 1,0 0-1,1 6 0,0-10-36,0-1 0,1 1 1,-1-1-1,0 0 0,1 0 0,0 0 0,-1 1 0,1-2 0,0 1 1,0 0-1,0 0 0,1-1 0,-1 1 0,0-1 0,0 1 0,1-1 1,-1 0-1,1 0 0,-1 0 0,1 0 0,-1-1 0,1 1 1,0-1-1,-1 1 0,1-1 0,0 0 0,3 0 0,11 0 9,0 1-1,0-2 0,18-3 1,-14 0-322,0 0 0,0-2 0,-1-1 0,24-10 0,36-23-3966,-19 5-2400</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5.883"/>
    </inkml:context>
    <inkml:brush xml:id="br0">
      <inkml:brushProperty name="width" value="0.025" units="cm"/>
      <inkml:brushProperty name="height" value="0.025" units="cm"/>
    </inkml:brush>
  </inkml:definitions>
  <inkml:trace contextRef="#ctx0" brushRef="#br0">139 1 10442,'0'0'11509,"1"11"-10041,18 114 1562,46 170 0,-62-283-2934,-3-8-49,1-1 0,0 1 1,0 0-1,0-1 0,0 1 0,0 0 0,1-1 0,-1 0 0,1 1 0,0-1 0,4 5 1,-17-39-1154,1 20-14,-1 0 0,-1 1 0,0 0 0,0 1 0,-1 0 0,-1 1 0,-23-11 0,-22-14-594,50 27 2138,-1-1-1,1 0 1,-14-14 0,23 21-348,0-1-1,-1 1 1,1 0-1,0-1 1,-1 1-1,1 0 1,0-1-1,0 1 1,0-1-1,0 1 1,-1 0-1,1-1 1,0 1-1,0-1 1,0 1-1,0 0 1,0-1-1,0 1 1,0-1-1,0 1 1,0-1-1,0 1 1,0 0-1,0-1 1,0 1-1,1-1 1,-1 1-1,0 0 1,0-1-1,0 1 1,0-1-1,1 1 1,-1 0-1,0-1 1,0 1-1,1 0 1,-1-1-1,0 1 1,1 0-1,-1 0 1,0-1-1,1 1 1,-1 0-1,1 0 1,-1 0-1,0-1 1,1 1-1,-1 0 1,1 0-1,-1 0 1,0 0-1,1 0 1,-1 0-1,1 0 1,-1 0-1,1 0 1,0 0-1,32-5 610,-28 4-314,42-5 63,105-17 961,-127 18-5051,46-18 0,-30 3-10330</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6.770"/>
    </inkml:context>
    <inkml:brush xml:id="br0">
      <inkml:brushProperty name="width" value="0.025" units="cm"/>
      <inkml:brushProperty name="height" value="0.025" units="cm"/>
    </inkml:brush>
  </inkml:definitions>
  <inkml:trace contextRef="#ctx0" brushRef="#br0">112 62 16976,'0'0'11766,"-6"9"-11665,2-3-123,-23 37 907,2 0 0,-25 61-1,94-142-446,2-14-488,-29 31-24,2 0 0,27-23 0,-46 44 63,0 0 1,1 0 0,-1 0 0,0-1-1,0 1 1,0 0 0,1 0-1,-1 0 1,0 0 0,0 0 0,0 0-1,1 0 1,-1 0 0,0 0 0,0 0-1,1-1 1,-1 1 0,0 0-1,0 0 1,1 0 0,-1 0 0,0 1-1,0-1 1,0 0 0,1 0 0,-1 0-1,0 0 1,0 0 0,1 0 0,-1 0-1,0 0 1,0 0 0,0 0-1,1 1 1,-1-1 0,0 0 0,0 0-1,0 0 1,0 0 0,1 1 0,-1-1-1,0 0 1,0 0 0,0 0-1,0 1 1,0-1 0,0 0 0,0 0-1,0 1 1,1-1 0,-1 0 0,0 0-1,0 0 1,0 1 0,0-1 0,0 0-1,0 0 1,0 1 0,0-1-1,-1 0 1,1 1 0,1 24 428,0-6 476,13-44-459,-2-6-427,12-54 0,-24 87-102,0-1 1,1 0-1,0 0 0,-1 0 0,1 0 1,-1 0-1,1 0 0,0 0 0,0 0 1,0 0-1,-1 0 0,1-1 1,0 1-1,0 0 0,0-1 0,0 1 1,0 0-1,1-1 0,-1 1 0,0-1 1,2 1-1,25 10-3209,30-7-5200,-41-4 5027,11 0-3299</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7.157"/>
    </inkml:context>
    <inkml:brush xml:id="br0">
      <inkml:brushProperty name="width" value="0.025" units="cm"/>
      <inkml:brushProperty name="height" value="0.025" units="cm"/>
    </inkml:brush>
  </inkml:definitions>
  <inkml:trace contextRef="#ctx0" brushRef="#br0">148 18 11979,'0'0'14334,"-10"-4"-12754,-33-9-651,41 13-865,-1 0 1,1 0-1,-1 1 0,1-1 0,0 1 1,-1-1-1,1 1 0,0 0 1,0 0-1,-1 0 0,1 0 1,0 0-1,0 1 0,0-1 0,0 1 1,1-1-1,-1 1 0,0 0 1,1 0-1,-1 0 0,-1 3 1,2-5-69,0 1 1,0 0 0,1-1-1,-1 1 1,0 0 0,0 0-1,1 0 1,-1 0 0,1 0 0,-1 0-1,1 0 1,-1 0 0,1 0-1,0 0 1,-1 0 0,1 0-1,0 0 1,0 0 0,0 0 0,0 0-1,0 0 1,0 0 0,0 0-1,0 0 1,0 0 0,0 0-1,1 1 1,-1-1 0,0 0-1,1 0 1,-1 0 0,1 0 0,-1-1-1,1 1 1,0 0 0,-1 0-1,1 0 1,0 0 0,-1-1-1,1 1 1,1 1 0,12 2-636,0-1-1,0 0 1,19 2 0,-24-5 350,1 1-1,-1 1 1,1-1 0,-1 2-1,0-1 1,0 1-1,0 0 1,0 1 0,12 7-1,-21-11 367,1 1 0,0 0 0,0 0-1,0-1 1,0 1 0,0 0 0,-1 0 0,1 0-1,0 0 1,-1 0 0,1 0 0,-1 0 0,1 0-1,-1 0 1,1 0 0,-1 0 0,0 0 0,0 0-1,1 0 1,-1 0 0,0 0 0,0 1 0,0-1-1,0 0 1,0 0 0,0 0 0,-1 0 0,1 0-1,0 0 1,-1 1 0,1-1 0,0 0-1,-1 0 1,1 0 0,-1 0 0,0 0 0,1 0-1,-1-1 1,0 1 0,1 0 0,-1 0 0,-2 1-1,-41 31 2944,39-29-3058,-20 10 699,-49 23 1,63-32-1424,1-2 0,-1 1-1,0-2 1,-16 3 0,18-5-5959</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7.672"/>
    </inkml:context>
    <inkml:brush xml:id="br0">
      <inkml:brushProperty name="width" value="0.025" units="cm"/>
      <inkml:brushProperty name="height" value="0.025" units="cm"/>
    </inkml:brush>
  </inkml:definitions>
  <inkml:trace contextRef="#ctx0" brushRef="#br0">0 0 13068,'0'0'6086,"11"54"-5029,-7-22 769,-1 6-257,1 0-864,0-1-385,4-6-224,2-7-64,1-7-640,3-9-1442,-1-8-416,-2 0-385,-7-17-2242</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8.015"/>
    </inkml:context>
    <inkml:brush xml:id="br0">
      <inkml:brushProperty name="width" value="0.025" units="cm"/>
      <inkml:brushProperty name="height" value="0.025" units="cm"/>
    </inkml:brush>
  </inkml:definitions>
  <inkml:trace contextRef="#ctx0" brushRef="#br0">0 0 17328,'0'0'3492,"78"36"-4293,-35-33-1409,1-3-2242,2 0-4837</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8.354"/>
    </inkml:context>
    <inkml:brush xml:id="br0">
      <inkml:brushProperty name="width" value="0.025" units="cm"/>
      <inkml:brushProperty name="height" value="0.025" units="cm"/>
    </inkml:brush>
  </inkml:definitions>
  <inkml:trace contextRef="#ctx0" brushRef="#br0">129 1 15439,'0'0'2583,"-8"9"-36,-113 99 6192,165-104-9673,-6-9-98,-25 3 694,0 0 0,1 0-1,-1 1 1,0 1 0,0 1 0,1-1 0,22 6 0,-34-5 398,-1-1 0,1 1 0,0-1 0,0 1 0,-1 0 1,1 0-1,-1 0 0,1 0 0,-1 0 0,1 0 0,-1 1 1,0-1-1,0 0 0,1 1 0,-1-1 0,0 1 0,0-1 1,0 1-1,0-1 0,-1 1 0,1 0 0,0-1 0,-1 1 1,1 0-1,-1 0 0,0-1 0,1 1 0,-1 0 0,0 0 1,0 0-1,0 0 0,0-1 0,-1 1 0,1 0 0,0 0 0,-1 0 1,1-1-1,-1 1 0,0 0 0,0-1 0,1 1 0,-1 0 1,0-1-1,-2 3 0,-2 4 429,0 1 1,-1-1-1,0-1 1,0 1-1,-1-1 1,-14 13-1,-37 18 698,53-36-1413,1 0 0,0 0-1,0 0 1,-1 0-1,1-1 1,-1 1 0,1-1-1,-1 0 1,0-1-1,0 1 1,1-1 0,-7 0-1,7-5-4294,3-11-3252</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9:59.042"/>
    </inkml:context>
    <inkml:brush xml:id="br0">
      <inkml:brushProperty name="width" value="0.025" units="cm"/>
      <inkml:brushProperty name="height" value="0.025" units="cm"/>
    </inkml:brush>
  </inkml:definitions>
  <inkml:trace contextRef="#ctx0" brushRef="#br0">1 20 16720,'0'0'6822,"5"9"-5866,7 20-413,0 1 0,-2 0 1,-2 0-1,9 54 0,-10-13 3990,-26-263-4234,47 219-710,-20-20 407,0-1 0,0 0-1,1 0 1,0-1-1,0 0 1,0 0 0,1-1-1,-1-1 1,1 1 0,0-1-1,0-1 1,0 0 0,1 0-1,-1-1 1,0-1 0,1 0-1,15-1 1,-20 0 7,-1 1 0,1-1-1,0-1 1,-1 1 0,1-1 0,-1 0 0,1 0 0,-1-1 0,0 1 0,0-1-1,0 0 1,0-1 0,0 1 0,-1-1 0,0 0 0,0 0 0,0 0-1,0-1 1,0 1 0,-1-1 0,0 0 0,0 0 0,0 0 0,-1 0-1,0-1 1,0 1 0,0-1 0,0 0 0,-1 1 0,0-1 0,0 0-1,-1-7 1,1 8 59,-1 1 0,0-1 0,0 1-1,0-1 1,0 0 0,-1 1 0,0-1 0,0 1-1,-2-5 1,3 8-47,-1 0 0,0 0 0,0 0 1,0 0-1,0 0 0,0 0 0,0 0 0,0 0 0,0 0 0,0 0 0,0 0 0,-1 1 0,1-1 0,0 1 0,-1-1 1,1 1-1,0-1 0,-1 1 0,1 0 0,0-1 0,-1 1 0,1 0 0,-1 0 0,1 0 0,0 0 0,-1 0 1,1 1-1,0-1 0,-1 0 0,1 1 0,0-1 0,-3 2 0,0 0-15,-1 0 0,1 0 0,1 0 0,-1 1 0,0-1 0,0 1 0,1 0 0,0 0 0,-1 1 0,1-1 0,0 1 0,1-1 0,-1 1 0,1 0 0,-3 5 0,-3 6 0,1 0 0,-10 29 0,14-35-41,1-1 1,0 1-1,0-1 0,1 1 1,0 0-1,0 0 1,1-1-1,2 19 0,-2-25-8,1 1 0,0 0 0,0 0 0,0-1 0,0 1 0,0 0 0,1-1 0,-1 1 0,1-1 0,-1 0 0,1 1 0,0-1 0,0 0 0,0 0 0,0 0 0,1 0 0,-1-1 0,0 1 0,1 0 0,-1-1 0,1 0 0,0 0 0,-1 1 0,1-2 0,0 1 0,0 0 0,0 0 0,-1-1 0,7 1 0,1 0-1230,1-1 1,-1 0 0,0 0 0,1-1 0,-1 0 0,13-3-1,25-14-8917</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0.594"/>
    </inkml:context>
    <inkml:brush xml:id="br0">
      <inkml:brushProperty name="width" value="0.025" units="cm"/>
      <inkml:brushProperty name="height" value="0.025" units="cm"/>
    </inkml:brush>
  </inkml:definitions>
  <inkml:trace contextRef="#ctx0" brushRef="#br0">0 1 7655,'14'97'8554,"-4"0"-3536,12 357 2716,-20-515-6279,10-60 0,39-164-2812,-42 238 1496,-8 42-142,1-7-11,1 0 0,0 0 0,9-22 1,-11 33 1,0-1 0,-1 0 0,1 1 0,0-1 0,0 0 0,0 1 0,0-1 0,0 1 0,0 0 1,0-1-1,0 1 0,1 0 0,-1 0 0,0 0 0,1 0 0,-1 0 0,1 0 0,0 0 0,-1 0 0,1 0 1,0 1-1,-1-1 0,1 1 0,0-1 0,-1 1 0,1 0 0,0 0 0,0-1 0,0 1 0,-1 1 0,1-1 1,0 0-1,0 0 0,3 2 0,-4-2-2,0 1 0,0 0-1,-1-1 1,1 1 0,0 0 0,0 0 0,-1-1-1,1 1 1,0 0 0,-1 0 0,1 0 0,-1 0 0,1 0-1,-1 0 1,0 0 0,1 0 0,-1 0 0,0 0 0,0 0-1,0 1 1,0-1 0,0 0 0,0 0 0,0 0-1,0 0 1,0 0 0,0 0 0,-1 2 0,-10 32-109,-5-14 226,0 0 1,-1-1-1,-2-1 1,0-1-1,-1-1 1,0 0-1,-26 14 0,31-24-773,12-13-2536,15-22-2991,11-8-1517</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2.016"/>
    </inkml:context>
    <inkml:brush xml:id="br0">
      <inkml:brushProperty name="width" value="0.025" units="cm"/>
      <inkml:brushProperty name="height" value="0.025" units="cm"/>
    </inkml:brush>
  </inkml:definitions>
  <inkml:trace contextRef="#ctx0" brushRef="#br0">0 9 17905,'0'0'143,"0"0"-1,0 0 1,1 0 0,-1 0 0,0 0-1,0 0 1,0 0 0,0 0 0,0 0-1,0 0 1,0 0 0,0 0 0,1 0-1,-1 0 1,0 0 0,0 0 0,0 0-1,0 0 1,0 0 0,0 0-1,0 0 1,1 0 0,-1 0 0,0 0 999,0-1-1000,0 1 1,0 0 0,1 0 0,-1 0-1,0 0 1,0 0 0,0 0 0,0 0-1,0 0 1,0-1 0,8 22 1404,8 31-696,-5 9-307,-8-42-495,0 0 0,1 0 0,1-1 0,1 1-1,0-1 1,10 18 0,-15-35 13,-1 0 0,1 0 0,-1 0 0,1 0 1,0 0-1,0 0 0,0 0 0,-1 0 0,1 0 0,0-1 0,0 1 0,0 0 0,0-1 0,1 1 0,-1 0 0,0-1 0,0 1 0,0-1 1,0 0-1,0 1 0,1-1 0,-1 0 0,0 0 0,0 0 0,1 0 0,-1 0 0,0 0 0,0 0 0,1 0 0,-1 0 0,0-1 1,0 1-1,0 0 0,0-1 0,1 1 0,-1-1 0,0 1 0,0-1 0,0 0 0,0 1 0,0-1 0,2-2 0,3-2 282,1-1 0,-1-1 0,0 1 0,8-12-1,20-30 229,28-52-1,-52 81-1305,0-1 0,-1-1 0,7-25 0,-29 47-15591,-3 10 3240</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1.105"/>
    </inkml:context>
    <inkml:brush xml:id="br0">
      <inkml:brushProperty name="width" value="0.025" units="cm"/>
      <inkml:brushProperty name="height" value="0.025" units="cm"/>
    </inkml:brush>
  </inkml:definitions>
  <inkml:trace contextRef="#ctx0" brushRef="#br0">56 53 17072,'-2'13'1959,"-17"85"2055,8-52-1713,2 1 0,-4 72 0,13-118-2295,0-1 0,0 1 0,-1-1 1,1 1-1,0 0 0,0-1 0,0 1 0,0 0 0,0-1 0,0 1 0,0 0 0,0-1 0,0 1 0,0-1 0,0 1 0,0 0 0,0-1 0,1 1 0,-1 0 0,0-1 0,0 1 0,1-1 1,-1 1-1,0-1 0,1 1 0,-1-1 0,1 1 0,-1-1 0,0 1 0,1-1 0,-1 1 0,1-1 0,0 0 0,-1 1 0,1-1 0,-1 0 0,1 0 0,-1 1 0,1-1 0,0 0 0,-1 0 1,1 0-1,0 0 0,-1 1 0,1-1 0,0 0 0,-1 0 0,1 0 0,-1-1 0,1 1 0,0 0 0,-1 0 0,1 0 0,0 0 0,-1-1 0,1 1 0,-1 0 0,1 0 0,-1-1 0,1 1 1,0-1-1,0 1 0,2-3 28,0 1 0,0-1 0,0 1 0,0-1 0,0 0 1,0 0-1,-1 0 0,5-7 0,-1-3-63,-1-1 0,0 1 0,-1-1 1,0 0-1,-1 0 0,0-15 0,-1 20 5,-2-1 0,1 1 0,-2 0 1,1 0-1,-1 0 0,0-1 0,-1 1 0,0 0 0,-1 0 0,-4-12 1,-9 1-59,16 19 73,-1 1 1,1 0-1,-1 0 0,1-1 1,0 1-1,-1 0 1,1 0-1,-1 0 1,1 0-1,-1-1 1,1 1-1,-1 0 0,1 0 1,-1 0-1,1 0 1,-1 0-1,1 0 1,-1 0-1,1 0 1,0 1-1,-1-1 0,1 0 1,-1 0-1,1 0 1,-1 0-1,1 1 1,-1-1-1,-1 2-8,1-1-1,0 1 1,0 0-1,0 0 1,0 0 0,0 0-1,0-1 1,0 1-1,0 0 1,1 0-1,-1 1 1,1-1-1,0 0 1,-1 0 0,1 0-1,0 0 1,1 3-1,-1-3 14,0-1 0,0 1 0,0 0 0,0 0 0,1 0 0,-1-1 0,1 1 0,0 0 0,-1 0 0,1-1 0,0 1 0,0-1 0,0 1 0,0-1 0,0 1 0,0-1 0,0 1 0,1-1 0,-1 0 0,1 0 0,-1 0 0,1 0 0,-1 0 0,1 0 0,-1 0 0,1 0 0,0-1 0,-1 1 0,1 0 0,0-1 0,0 0 0,-1 1 0,1-1 0,0 0 0,0 0 0,0 0 0,0 0 0,2-1 0,3 1 24,0 0 1,0-1-1,0-1 1,0 1-1,0-1 0,-1 0 1,1 0-1,-1-1 1,9-4-1,8-8 33,0-1 0,25-22 0,-39 29-23,1 1-1,-2-2 1,1 1-1,-1-1 1,-1-1-1,0 1 1,6-14-1,-9 8 892,-17 26-627,-15 23-227,12-11 189,2 0 0,-20 44 0,30-56-189,0-1 0,1 1 0,0 0 0,1 0 0,0 1 0,0-1 0,1 0 0,0 1 0,1-1 0,1 13 0,0-21-115,-1 0 1,0-1-1,1 1 1,-1 0-1,1 0 0,0-1 1,0 1-1,-1 0 1,1-1-1,0 1 0,0-1 1,1 1-1,-1-1 1,0 0-1,0 1 0,1-1 1,-1 0-1,1 0 1,-1 0-1,1 0 0,-1 0 1,3 1-1,1-1-260,-1 1-1,1-1 0,0 0 1,0 0-1,0 0 0,-1-1 0,1 1 1,7-1-1,-1-1-638,0 0 1,0-1-1,0 0 1,-1 0-1,1-1 1,0-1-1,9-4 1,19-16-7692</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1.460"/>
    </inkml:context>
    <inkml:brush xml:id="br0">
      <inkml:brushProperty name="width" value="0.025" units="cm"/>
      <inkml:brushProperty name="height" value="0.025" units="cm"/>
    </inkml:brush>
  </inkml:definitions>
  <inkml:trace contextRef="#ctx0" brushRef="#br0">171 17 12492,'0'0'7239,"-8"-4"-3406,8 4-3823,-2-1 158,-1-1-1,1 1 1,-1-1 0,1 1-1,-1 0 1,1 0 0,-1 0-1,0 1 1,1-1 0,-1 1-1,0-1 1,0 1 0,0 0-1,1 0 1,-1 0 0,0 0-1,0 1 1,1-1 0,-1 1-1,0-1 1,0 1 0,1 0-1,-1 0 1,1 0 0,-1 1-1,1-1 1,-1 1 0,1-1-1,0 1 1,0 0 0,-3 3-1,-7 8 423,0 0 0,-16 24 0,25-32-550,0 1 1,0-1-1,0 1 1,0 0 0,1 0-1,0 0 1,0 0-1,1 0 1,0 0-1,-1 12 1,2-17-48,0 0 0,1 0 0,-1-1 0,1 1 1,-1 0-1,1 0 0,-1 0 0,1 0 0,0-1 0,-1 1 1,1 0-1,0-1 0,0 1 0,-1-1 0,1 1 0,0-1 0,0 1 1,0-1-1,0 1 0,0-1 0,0 0 0,0 1 0,0-1 1,0 0-1,0 0 0,0 0 0,0 0 0,0 0 0,0 0 0,1 0 1,43 0-588,-33-1 177,27 0-1144,53 1-2181,-87 0 3614,0 1 0,0 0 0,0 0 0,0 0 0,0 0 0,-1 1 0,1-1 0,0 1 0,-1 1 0,1-1 0,-1 1 0,0-1 0,0 1 0,5 5 0,-7-6 291,0 0 0,-1 0 0,1 0 0,-1 0 0,0 0 0,0 0 0,0 0 0,0 0 0,0 1 0,0-1 0,0 0 0,-1 1 0,1-1 0,-1 0 0,0 1 0,0-1 0,0 1 0,0-1 0,0 4 0,-1-1 142,0-1-1,-1 1 1,1-1 0,-1 0 0,0 0 0,0 1 0,-1-1 0,1-1 0,-6 7 0,-2 2 269,-1-1 0,0-1 0,0 0 0,-1 0 1,-15 8-1,21-13-566,0-1 0,-1 0 0,0-1 1,0 1-1,0-2 0,0 1 0,-1 0 0,1-1 1,0-1-1,-1 1 0,0-1 0,-14 0 0,21-1-131,0-1 0,0 1 0,0 0-1,0 0 1,-1-1 0,1 1 0,0-1-1,0 1 1,0-1 0,0 0 0,0 1-1,1-1 1,-1 0 0,0 1 0,0-1-1,0 0 1,1 0 0,-1 0 0,0 0-1,1 0 1,-1 0 0,1 0 0,-1 0-1,1 0 1,-1-2 0,-4-29-5665,5 29 5235,0-30-6712</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1.971"/>
    </inkml:context>
    <inkml:brush xml:id="br0">
      <inkml:brushProperty name="width" value="0.025" units="cm"/>
      <inkml:brushProperty name="height" value="0.025" units="cm"/>
    </inkml:brush>
  </inkml:definitions>
  <inkml:trace contextRef="#ctx0" brushRef="#br0">1 161 19923,'0'0'4746,"1"9"-2024,7 28-773,-8-36-1891,1 0 0,0 1 1,-1-1-1,1 0 0,0 0 1,0 0-1,0 0 0,0 0 1,0-1-1,0 1 0,0 0 0,0 0 1,0-1-1,0 1 0,0 0 1,1-1-1,-1 1 0,0-1 1,0 0-1,1 1 0,-1-1 0,0 0 1,1 0-1,-1 0 0,0 1 1,1-2-1,-1 1 0,0 0 1,0 0-1,3-1 0,35-9 372,-31 5-348,0 0 1,0-1 0,0 1 0,-1-1 0,0-1 0,0 1 0,10-13 0,-15 16-60,0 0 0,1 0 0,-1 0 0,0 0-1,0 0 1,0 0 0,-1 0 0,1-1 0,-1 1 0,0-1 0,0 1 0,0-1 0,0 1 0,-1-1 0,1 1 0,-1-1 0,0 0-1,0 1 1,0-1 0,-1 0 0,1 1 0,-3-8 0,3 11-23,-1-1 0,1 0 0,-1 1 0,1-1 0,-1 1 0,1-1 0,-1 1 0,1-1 0,-1 1 0,0 0 0,1-1 0,-1 1 0,0 0 0,1-1 0,-1 1 0,0 0 0,1 0 0,-1 0 0,0-1 0,1 1 0,-1 0 0,0 0 0,0 0 0,1 0 0,-1 0 0,0 0 0,1 1 0,-1-1 0,0 0 0,1 0 0,-1 0 0,0 1 0,1-1 0,-1 0 0,0 1 0,1-1 0,-1 1 0,1-1 0,-1 0 0,0 1 0,1-1 0,-1 2 0,-23 21 0,17-14 0,2 0 0,-1 0 0,1 0 0,1 1 0,0 0 0,0-1 0,1 2 0,0-1 0,1 0 0,0 0 0,0 1 0,1-1 0,1 18 0,0-27 0,0 0 0,0-1 0,1 1 0,-1 0 0,0 0 0,1 0 0,-1 0 0,0 0 0,1-1 0,-1 1 0,1 0 0,-1 0 0,1-1 0,0 1 0,-1 0 0,1-1 0,0 1 0,-1-1 0,1 1 0,0 0 0,0-1 0,-1 0 0,1 1 0,0-1 0,1 1 0,29 0 0,-22-2 0,-1-1 0,1 0 0,-1-1 0,16-6 0,32-30 0,-46 31 0,0 1 0,0-1 0,1 2 0,0-1 0,0 1 0,24-8 0,-35 14 0,1 0 0,0 1 0,0-1 0,0 0 0,-1 0 0,1 0 0,0 1 0,0-1 0,-1 0 0,1 1 0,0-1 0,-1 1 0,1-1 0,0 1 0,-1-1 0,1 1 0,-1-1 0,1 1 0,-1 0 0,1-1 0,-1 1 0,1 0 0,-1-1 0,0 1 0,1 0 0,-1 0 0,0-1 0,1 1 0,-1 0 0,0 0 0,0 0 0,0-1 0,0 1 0,0 0 0,0 0 0,0 0 0,0-1 0,0 2 0,-1 46 0,1-33 0,-1-2 0,4 28 0,-2-40 0,-1 0 0,0 0 0,1 0 0,-1 0 0,1-1 0,0 1 0,-1 0 0,1 0 0,0-1 0,-1 1 0,1-1 0,0 1 0,0 0 0,-1-1 0,1 1 0,0-1 0,0 0 0,0 1 0,0-1 0,0 0 0,0 1 0,0-1 0,-1 0 0,1 0 0,0 0 0,0 0 0,0 0 0,0 0 0,0 0 0,0 0 0,0 0 0,0-1 0,0 1 0,0 0 0,0-1 0,0 1 0,-1 0 0,1-1 0,2 0 0,3-3-55,0 1 1,0-1-1,0 0 0,0 0 0,-1-1 1,1 1-1,-1-1 0,6-7 0,37-50-1748,-42 54 1382,7-10-2573,-1-1 0,-1 0 0,-1-1 1,14-36-1,-7 1-6065</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2.457"/>
    </inkml:context>
    <inkml:brush xml:id="br0">
      <inkml:brushProperty name="width" value="0.025" units="cm"/>
      <inkml:brushProperty name="height" value="0.025" units="cm"/>
    </inkml:brush>
  </inkml:definitions>
  <inkml:trace contextRef="#ctx0" brushRef="#br0">38 1 4228,'0'0'15129,"-4"11"-12721,-4 14-911,2 2 1,0-1 0,-3 52 0,5 96 967,4-162-2421,1 1 1,1 0 0,0 0-1,1-1 1,0 1-1,1-1 1,1 0 0,-1 0-1,2 0 1,7 13 0,-12-25-36,-1 0 0,0 1 0,0-1-1,0 0 1,0 1 0,1-1 0,-1 0 0,0 0 0,0 1 0,1-1 0,-1 0 0,0 0 0,0 1 0,1-1 0,-1 0 0,0 0 0,1 0 0,-1 1 0,0-1 0,1 0-1,-1 0 1,0 0 0,1 0 0,-1 0 0,0 0 0,1 0 0,-1 0 0,0 0 0,1 0 0,-1 0 0,0 0 0,1 0 0,-1 0 0,0 0 0,1 0 0,-1 0-1,0 0 1,1-1 0,-1 1 0,0 0 0,1 0 0,-1-1 0,12-16 205,1-26-140,-9 27-68,-1 0-1,0 0 0,-1 0 1,-1 0-1,-1-1 0,0 1 1,-4-21-1,6 39 6,0 0 0,-1 0 1,1 0-1,0 0 0,0-1 0,0 1 0,0 0 0,0-1 1,1 0-1,-1 1 0,0-1 0,1 0 0,-1 0 0,1 0 1,-1 0-1,1-1 0,-1 1 0,1-1 0,-1 1 0,1-1 1,0 0-1,-1 0 0,1 0 0,0-1 0,4 0 0,-4 1 24,-1 0-1,1 0 0,0 0 0,-1-1 0,1 1 0,0-1 1,-1 1-1,1-1 0,0 0 0,-1 0 0,1-1 0,-1 1 1,0 0-1,1-1 0,-1 1 0,0-1 0,0 0 0,0 0 1,0 0-1,0 0 0,0 0 0,-1 0 0,1 0 0,-1-1 1,1 1-1,-1 0 0,0-1 0,2-4 0,-3 6-32,0 1-1,0 0 0,0 0 0,0 0 1,0-1-1,0 1 0,0 0 1,0 0-1,0 0 0,0-1 0,0 1 1,0 0-1,0 0 0,-1 0 1,1-1-1,0 1 0,0 0 0,0 0 1,0 0-1,0 0 0,0-1 1,-1 1-1,1 0 0,0 0 0,0 0 1,0 0-1,0 0 0,0 0 1,-1-1-1,1 1 0,0 0 0,0 0 1,0 0-1,-1 0 0,1 0 1,0 0-1,0 0 0,0 0 0,-1 0 1,1 0-1,0 0 0,0 0 1,0 0-1,-1 0 0,1 0 0,0 0 1,0 0-1,0 0 0,-1 0 1,1 0-1,0 0 0,0 1 1,0-1-1,-1 0 0,1 0 0,0 0 1,-10 5-17,5 1 15,0-1 0,1 1 0,-1 1 0,1-1 0,1 0 0,-1 1 0,-4 14 0,6-17 0,0 1 0,1 0 0,-1 0 0,1 0 0,0 0 0,1-1 0,-1 2 0,1-1 0,0 0 0,0 0 0,1 0 0,-1 0 0,2 5 0,-1-9-63,0 0 0,0 0 0,0 0 1,0-1-1,1 1 0,-1 0 0,0 0 0,0-1 0,0 1 1,1 0-1,-1-1 0,0 1 0,1-1 0,-1 0 0,0 1 1,1-1-1,-1 0 0,0 0 0,1 0 0,-1 0 0,1 0 1,-1 0-1,3-1 0,35-6-2903,11-27-4861,-43 28 6243,25-19-5575</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2.829"/>
    </inkml:context>
    <inkml:brush xml:id="br0">
      <inkml:brushProperty name="width" value="0.025" units="cm"/>
      <inkml:brushProperty name="height" value="0.025" units="cm"/>
    </inkml:brush>
  </inkml:definitions>
  <inkml:trace contextRef="#ctx0" brushRef="#br0">144 140 8264,'0'0'15951,"-11"4"-13955,4-2-1746,1 0 0,-1 1 0,0 0 0,1 1 0,0 0 0,0 0 0,0 0 0,0 0 0,1 1 0,0 0 0,0 0 0,0 1 0,0-1 0,1 1 0,0 0 0,-5 10 0,3-6-15,1 1 0,0-1-1,1 1 1,0 0 0,-4 18 0,8-27-214,-1 0 0,1-1 0,0 1 0,0 0-1,0 0 1,0 0 0,0 0 0,0-1 0,0 1 0,0 0 0,1 0-1,-1 0 1,1-1 0,-1 1 0,1 0 0,0-1 0,0 1 0,-1 0-1,1-1 1,0 1 0,1-1 0,-1 1 0,0-1 0,0 0 0,1 1-1,-1-1 1,0 0 0,1 0 0,-1 0 0,1 0 0,0 0 0,-1 0-1,1-1 1,0 1 0,-1-1 0,1 1 0,0-1 0,0 1 0,-1-1-1,1 0 1,0 0 0,3 0 0,2 0-48,-1 0-1,1 0 1,0-1-1,0 0 1,-1 0-1,1 0 1,-1-1-1,0 0 1,1 0-1,-1-1 1,0 0-1,11-7 1,-7 3-85,0-1 0,-1 1 0,0-2 0,-1 1 0,0-1 0,12-18 0,-6 5-48,-1 0 1,-1-1-1,-1 0 1,-1-1-1,-1-1 0,6-29 1,-4-13 335,-11 67-171,0-1-1,0 1 1,-1 0 0,1 0 0,0 0-1,0 0 1,-1 0 0,1-1-1,0 1 1,0 0 0,0 0 0,-1 0-1,1 0 1,0 0 0,0 0-1,-1 0 1,1 0 0,0 0 0,0 0-1,-1 0 1,1 0 0,0 0 0,0 0-1,-1 0 1,1 0 0,0 0-1,0 0 1,-1 1 0,1-1 0,0 0-1,0 0 1,0 0 0,-1 0-1,1 0 1,0 1 0,0-1 0,0 0-1,-1 0 1,1 0 0,0 0-1,0 1 1,0-1 0,-7 8 34,2-1 1,-1 1-1,1 1 1,0-1 0,0 1-1,1-1 1,1 1-1,-1 0 1,-3 17-1,3-5 33,0 0 0,1-1 0,0 34 0,2-46-179,2 0 0,-1 0-1,1 0 1,0 0 0,1-1-1,-1 1 1,2 0 0,4 12-1,-4-16-370,-1 0-1,1 0 1,-1 0-1,1 0 1,1-1-1,-1 1 0,0-1 1,1 0-1,-1 0 1,5 3-1,18 9-5548</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3.673"/>
    </inkml:context>
    <inkml:brush xml:id="br0">
      <inkml:brushProperty name="width" value="0.025" units="cm"/>
      <inkml:brushProperty name="height" value="0.025" units="cm"/>
    </inkml:brush>
  </inkml:definitions>
  <inkml:trace contextRef="#ctx0" brushRef="#br0">1 0 17553,'0'0'2946,"5"12"-1494,139 314 5718,-142-319-7063,3 5 21,1 0 0,-1 0 0,2-1 0,0 0 0,12 16 0,-18-26-114,0 1 0,1-1 0,-1 0 0,1 1 0,-1-1 0,1 0 0,0 0 0,0 0 0,-1 0 0,1 0 0,0 0 0,0 0 0,0-1 0,0 1 1,0-1-1,0 0 0,0 1 0,0-1 0,0 0 0,0 0 0,0 0 0,0 0 0,0-1 0,0 1 0,0 0 0,0-1 0,0 0 0,0 1 0,0-1 0,0 0 0,0 0 0,0 0 0,-1 0 0,1 0 0,0 0 0,-1-1 0,1 1 0,-1-1 0,1 1 1,-1-1-1,0 1 0,2-3 0,4-6-124,1 0 1,-1 0 0,-1-1 0,0 1-1,-1-2 1,6-13 0,0 0 89,-11 25 14,0 0 0,0 0 0,0 0 0,0 0 1,0 1-1,0-1 0,0 0 0,0 0 0,0 0 0,0 0 0,0 0 1,0 0-1,0 0 0,0 0 0,0 0 0,0 1 0,0-1 0,0 0 0,0 0 1,0 0-1,0 0 0,0 0 0,0 0 0,1 0 0,-1 0 0,0 0 1,0 0-1,0 0 0,0 0 0,0 0 0,0 0 0,0 0 0,0 0 0,0 1 1,0-1-1,1 0 0,-1 0 0,0 0 0,0 0 0,0 0 0,0 0 1,0 0-1,0 0 0,0 0 0,0 0 0,0 0 0,1-1 0,-1 1 0,0 0 1,0 0-1,0 0 0,0 0 0,0 0 0,0 0 0,0 0 0,0 0 1,0 0-1,3 18 226,-1 20 455,-3-31-613,0 0 0,-1 0 0,0 0-1,0-1 1,0 1 0,-1-1 0,0 1 0,0-1 0,0 0-1,-1 0 1,0 0 0,0-1 0,-1 1 0,1-1 0,-1 0-1,0 0 1,-1-1 0,1 0 0,-1 0 0,-6 4 0,2-1 37,-1-1 1,0 0 0,0 0 0,0-2 0,-1 1 0,0-1 0,1-1-1,-1 0 1,-1-1 0,-19 2 0,30-4-233,0 0 1,-1 0-1,1-1 1,0 1-1,0 0 1,0-1-1,0 0 0,0 0 1,-1 1-1,1-1 1,1 0-1,-1-1 1,0 1-1,0 0 0,0 0 1,1-1-1,-1 1 1,0-1-1,1 0 1,-1 1-1,1-1 0,0 0 1,0 0-1,0 0 1,0 0-1,0 0 1,0 0-1,0 0 0,1 0 1,-1 0-1,1 0 1,-1-1-1,1 1 1,0 0-1,0 0 0,0 0 1,0-1-1,0 1 1,0 0-1,1 0 1,-1 0-1,1-1 0,0 1 1,-1 0-1,1 0 1,0 0-1,0 0 1,0 0-1,1 0 0,-1 1 1,0-1-1,1 0 1,-1 1-1,1-1 1,-1 1-1,1-1 0,0 1 1,0 0-1,2-2 1,16-6-1506,1 0 0,-1 1 0,2 1 0,-1 1-1,29-3 1,-16 1-635,23-5-2655</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4.139"/>
    </inkml:context>
    <inkml:brush xml:id="br0">
      <inkml:brushProperty name="width" value="0.025" units="cm"/>
      <inkml:brushProperty name="height" value="0.025" units="cm"/>
    </inkml:brush>
  </inkml:definitions>
  <inkml:trace contextRef="#ctx0" brushRef="#br0">38 89 6150,'0'0'22522,"-6"1"-22425,5-1-95,0 0 4,-1 0 0,1 0 0,0 0-1,0 0 1,0 0 0,0 0 0,-1 0-1,1 1 1,0-1 0,0 1 0,0-1 0,0 0-1,0 1 1,0 0 0,0-1 0,0 1-1,0 0 1,0-1 0,0 1 0,0 0-1,1 0 1,-1 0 0,0 0 0,0 0 0,1 0-1,-1 0 1,1 0 0,-1 0 0,1 0-1,-1 0 1,1 0 0,0 0 0,-1 0-1,1 0 1,0 1 0,0-1 0,0 0 0,0 0-1,0 0 1,0 0 0,0 1 0,1 1-1,-1-2 6,1-1-1,-1 1 1,0-1-1,1 1 1,-1-1-1,1 1 1,-1-1-1,0 1 1,1-1-1,-1 1 1,1-1-1,0 1 1,-1-1-1,1 0 1,-1 1-1,1-1 1,0 0-1,-1 0 1,1 1-1,-1-1 0,1 0 1,0 0-1,-1 0 1,1 0-1,0 0 1,0 0-1,-1 0 1,1 0-1,0 0 1,-1 0-1,1 0 1,0 0-1,-1-1 1,1 1-1,-1 0 1,1 0-1,0-1 1,0 0-1,25-13 398,-14 2-299,0-2 0,-2 1 0,18-29 1,-6 8-66,-22 34-58,0 0 1,0 1-1,0-1 1,0 0-1,0 1 1,0-1-1,0 0 1,0 1-1,0-1 1,0 0-1,0 1 1,0-1-1,0 0 1,0 0-1,0 1 1,0-1-1,1 0 1,-1 1-1,0-1 1,0 0-1,0 0 1,1 1-1,-1-1 1,0 0-1,0 0 1,0 1-1,1-1 1,-1 0-1,0 0 1,0 0-1,1 0 1,-1 1-1,0-1 1,1 0-1,-1 0 1,0 0-1,1 0 1,-1 0-1,0 0 1,1 0-1,-1 0 1,0 0-1,1 0 1,-1 0-1,0 0 1,0 0-1,1 0 1,-1 0-1,0 0 1,1 0-1,-1 0 1,0-1-1,1 1 0,-1 0 1,0 0-1,0 0 1,1 0-1,-1-1 1,0 1-1,0 0 1,1 0-1,-1-1 1,0 1-1,0 0 1,0 0-1,1-1 1,-1 1-1,0-1 1,4 35-268,-3-28 309,57 494 2865,-56-485-2804,0-7 5,-1 1-1,0-1 0,-1 1 0,0-1 1,0 0-1,-3 16 0,3-23-93,0 0 0,-1-1 0,1 1 0,0-1 0,0 1 0,-1-1 0,1 1 0,-1-1 0,1 1 0,0-1 0,-1 1 0,1-1 0,-1 1 0,1-1 0,-1 0 0,1 1 0,-1-1 0,0 0 0,1 1 0,-1-1 0,1 0 0,-1 0 0,0 0 0,1 1 0,-1-1 0,1 0 0,-1 0 0,0 0 0,1 0 0,-1 0 0,0 0 0,1 0 0,-1-1 0,1 1 0,-1 0 0,0 0 0,1 0 0,-1 0 0,1-1 0,-1 1 0,0 0 0,1-1 0,-1 1 0,1 0 0,-1-2 0,-23-20 0,15 5-2,0 0-1,2-1 1,0-1-1,1 1 1,1-1-1,1 0 1,0 0-1,2 0 1,0-1-1,1 1 1,1 0-1,4-30 1,-3 40-226,1 0 0,1 0 0,0 0 0,0 0-1,0 1 1,1-1 0,1 1 0,-1 0 0,12-14 0,-3 6-1928,1 0-1,1 1 1,20-17 0,13-6-7213</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5.013"/>
    </inkml:context>
    <inkml:brush xml:id="br0">
      <inkml:brushProperty name="width" value="0.025" units="cm"/>
      <inkml:brushProperty name="height" value="0.025" units="cm"/>
    </inkml:brush>
  </inkml:definitions>
  <inkml:trace contextRef="#ctx0" brushRef="#br0">151 44 10442,'0'0'15177,"-10"-3"-13933,7 2-1163,0 0 1,0 0 0,0 0-1,0 1 1,0-1 0,0 1-1,0 0 1,0 0-1,-1 0 1,1 0 0,0 1-1,0-1 1,0 1 0,0-1-1,0 1 1,0 0-1,0 0 1,0 1 0,0-1-1,1 1 1,-1-1 0,0 1-1,1 0 1,-1 0-1,1 0 1,0 0 0,0 1-1,0-1 1,0 0 0,-2 4-1,-2 2-30,0-1 0,0 1-1,1 1 1,1-1 0,-1 1-1,1 0 1,1 0 0,0 0 0,0 0-1,1 1 1,0-1 0,0 1-1,0 15 1,3-24-48,-1 0 0,0 0 0,1 0 0,-1 0 0,1 0 0,-1 0 1,1 0-1,-1 0 0,1 0 0,0-1 0,-1 1 0,1 0 0,0 0 0,0-1 0,0 1 0,0 0 0,-1-1 0,1 1 0,0-1 0,0 1 0,0-1 0,0 1 0,0-1 0,0 0 0,0 1 0,1-1 1,-1 0-1,0 0 0,0 0 0,0 0 0,0 0 0,0 0 0,0 0 0,0 0 0,0-1 0,0 1 0,0 0 0,0-1 0,0 1 0,1-1 0,45-17 192,-28 7-151,0-2-1,-2-1 1,1 0-1,19-22 1,-28 26-41,0 0 0,0-1 0,-1 0 0,0-1 0,-1 0 1,-1 0-1,0 0 0,6-17 0,-13 32 67,-5 14 7,1-1-1,1 1 1,0 1 0,1-1-1,1 0 1,1 1 0,2 31-1,-1-47-129,1 0 0,0 0 0,0 0 1,-1 0-1,1 0 0,1 0 0,-1 0 0,0-1 0,0 1 0,1 0 0,-1-1 0,1 1 0,-1-1 0,1 1 0,0-1 0,-1 0 0,1 0 0,0 1 0,0-1 0,0 0 0,0-1 0,0 1 0,4 1 0,-1-1-603,0 0 0,-1 0 0,1-1 0,0 1 0,0-1 0,0 0 0,0-1 0,0 1 0,9-3 0,20-11-7074</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5.667"/>
    </inkml:context>
    <inkml:brush xml:id="br0">
      <inkml:brushProperty name="width" value="0.025" units="cm"/>
      <inkml:brushProperty name="height" value="0.025" units="cm"/>
    </inkml:brush>
  </inkml:definitions>
  <inkml:trace contextRef="#ctx0" brushRef="#br0">126 55 12812,'0'0'6710,"-1"-8"-3266,1 5-3320,0 1 37,0 1 0,0-1 0,1 0 0,-2 1-1,1-1 1,0 0 0,0 1 0,0-1 0,-1 1 0,1-1-1,-1 1 1,1-1 0,-1 1 0,0-1 0,1 1-1,-1-1 1,0 1 0,0 0 0,0-1 0,0 1 0,0 0-1,0 0 1,-1 0 0,1 0 0,0 0 0,-1 0 0,1 0-1,0 0 1,-1 1 0,1-1 0,-1 0 0,1 1-1,-1-1 1,0 1 0,1 0 0,-1-1 0,1 1 0,-1 0-1,0 0 1,1 0 0,-1 0 0,1 0 0,-1 1 0,-2 0-1,0 0-137,1 0-1,-1 0 1,1 1-1,0-1 1,-1 1-1,1 0 1,0 0-1,0 0 1,0 0-1,0 1 1,1-1-1,-1 1 1,1 0-1,-1 0 1,1 0-1,0 0 1,0 0-1,-2 5 0,1-2-24,0-1-1,0 1 0,1 0 0,-1 0 0,2 0 0,-1 0 0,1 1 0,-1-1 0,2 0 0,-1 8 0,2-13-10,1 0-1,-1 0 0,1 0 0,-1 0 1,1 0-1,-1 0 0,1 0 0,0-1 1,-1 1-1,1-1 0,0 1 1,0-1-1,0 1 0,-1-1 0,1 0 1,0 0-1,0 0 0,0 0 0,0 0 1,2-1-1,1 1-23,3 0-14,127 7-685,-120-5 660,0 1-1,-1 0 1,0 0-1,0 2 1,0 0-1,0 0 1,13 9-1,-24-14 94,-1 1 0,0 0 0,0 0 0,0 0-1,-1 1 1,1-1 0,0 0 0,0 1 0,-1-1 0,1 1 0,-1-1-1,1 1 1,-1 0 0,0 0 0,1-1 0,-1 1 0,0 0 0,0 0 0,0 0-1,-1 0 1,1 1 0,0-1 0,-1 0 0,0 0 0,1 0 0,-1 0-1,0 1 1,0-1 0,0 0 0,0 0 0,-1 0 0,1 1 0,0-1 0,-1 0-1,0 0 1,1 0 0,-1 0 0,0 0 0,0 0 0,0 0 0,0 0-1,-3 3 1,-3 3 138,1-1 0,-1 0 0,0-1 0,-1 1 0,0-1 0,0-1 0,0 0 0,-13 7-1,10-7-259,-1 1-1,0-1 1,0-1-1,0 0 1,-1-1-1,1 0 1,-1-1-1,0-1 1,0 0-1,1 0 1,-1-1-1,-19-3 0,31 3-80,0-1 0,0 1 0,0-1 0,0 1 0,0-1 0,0 1-1,0-1 1,0 0 0,0 1 0,0-1 0,1 0 0,-1 0-1,0 0 1,0 0 0,1 0 0,-1 0 0,1 0 0,-1 0-1,1 0 1,-1 0 0,1 0 0,-1 0 0,1 0 0,0 0 0,-1-2-1,1-31-5794,0 30 5095,3-34-6230</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6.152"/>
    </inkml:context>
    <inkml:brush xml:id="br0">
      <inkml:brushProperty name="width" value="0.025" units="cm"/>
      <inkml:brushProperty name="height" value="0.025" units="cm"/>
    </inkml:brush>
  </inkml:definitions>
  <inkml:trace contextRef="#ctx0" brushRef="#br0">16 0 12812,'0'0'8317,"1"12"-7148,-10 133 3542,4-97-3292,2-1 1,6 95-1,-3-141-1414,0 0 1,0 0-1,0-1 1,0 1-1,1 0 1,-1 0-1,0-1 1,0 1-1,1 0 1,-1-1-1,0 1 1,1 0-1,-1-1 1,0 1-1,1-1 1,-1 1-1,1 0 1,-1-1-1,1 1 1,0-1-1,-1 0 1,1 1-1,-1-1 1,1 1-1,0-1 1,-1 0-1,1 1 1,0-1-1,0 0 1,24-5 264,19-23 101,-37 22-348,4-3-101,0 0-1,1 1 0,1 0 0,15-7 0,-27 13 66,1 1 0,0 0 0,1 0 1,-1 1-1,0-1 0,0 0 1,0 1-1,0-1 0,1 1 0,-1 0 1,0 0-1,0 0 0,1 0 0,-1 0 1,0 0-1,0 1 0,0-1 1,1 1-1,-1-1 0,0 1 0,0 0 1,0 0-1,0 0 0,0 0 0,0 0 1,0 0-1,0 1 0,-1-1 1,1 1-1,0-1 0,-1 1 0,1 0 1,-1-1-1,2 4 0,0 1 42,0 1 0,0-1-1,-1 0 1,0 1-1,-1-1 1,1 1 0,0 10-1,-2-10 101,1 0 1,1 0-1,-1 0 0,1-1 0,5 12 0,-1-57 378,-4-17-507,0 28 0,-1-1 0,-1 1 0,-8-53 0,10 84-396,1-1 1,-1 1-1,1-1 1,0 0-1,0 0 1,0 0-1,0 0 1,0-1-1,0 1 1,1-1-1,-1 0 1,0 0-1,1 0 0,-1 0 1,7 0-1,71 11-7005,-41-12 4737,2 0-3267</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2.375"/>
    </inkml:context>
    <inkml:brush xml:id="br0">
      <inkml:brushProperty name="width" value="0.025" units="cm"/>
      <inkml:brushProperty name="height" value="0.025" units="cm"/>
    </inkml:brush>
  </inkml:definitions>
  <inkml:trace contextRef="#ctx0" brushRef="#br0">0 0 15695,'0'0'6854,"48"34"-5444,-30-31-225,0-1-449,4 0-639,-4-2-1699,-3 0-4388,-4 0-8904</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06.662"/>
    </inkml:context>
    <inkml:brush xml:id="br0">
      <inkml:brushProperty name="width" value="0.025" units="cm"/>
      <inkml:brushProperty name="height" value="0.025" units="cm"/>
    </inkml:brush>
  </inkml:definitions>
  <inkml:trace contextRef="#ctx0" brushRef="#br0">162 71 14478,'0'0'3993,"-11"0"-614,11 0-3361,-5-1 221,0 1-1,0 0 0,0 0 0,0 0 1,0 1-1,0-1 0,0 1 0,0 1 1,0-1-1,1 1 0,-1-1 0,1 1 1,-1 1-1,1-1 0,0 1 0,-1-1 0,1 1 1,1 0-1,-7 6 0,4-1 13,0 0 0,1-1 0,0 2 0,0-1 0,1 1 0,0-1 0,0 1-1,1 0 1,0 0 0,1 1 0,0-1 0,1 0 0,-2 18 0,3-26-239,0 0 0,1 0 0,-1 0 1,0 0-1,0 0 0,0 0 0,1 0 0,-1 0 0,0 0 1,1 0-1,-1 0 0,1 0 0,-1 0 0,1-1 1,-1 1-1,1 0 0,0 0 0,0 0 0,-1-1 0,1 1 1,0 0-1,0-1 0,0 1 0,-1-1 0,1 1 0,0-1 1,0 1-1,0-1 0,0 0 0,0 1 0,0-1 1,0 0-1,0 0 0,0 0 0,0 0 0,0 0 0,0 0 1,0 0-1,0 0 0,0 0 0,0 0 0,0-1 0,0 1 1,0 0-1,0-1 0,1 0 0,4 0 31,0-1 1,0 0-1,0 0 0,-1-1 1,1 0-1,8-6 0,0-2-57,-2 0 0,0-2 0,0 1 0,-1-1 0,16-26 0,-21 30-7,0 0 0,-1 0 0,-1-1 0,1 0 0,-1 0 0,-1 0 0,0 0 0,-1-1 0,0 1 0,1-15 0,-4 33-87,0 0-1,0-1 1,-1 1-1,-6 15 0,-4 16 236,9-24 70,1 0-1,1 0 1,0 0 0,0 0-1,3 19 1,-2-33-185,1-1 0,-1 1 1,0 0-1,0 0 0,1-1 1,-1 1-1,1 0 0,-1-1 0,0 1 1,1-1-1,0 1 0,-1 0 1,1-1-1,-1 1 0,1-1 1,-1 1-1,1-1 0,0 0 0,-1 1 1,1-1-1,0 0 0,0 1 1,-1-1-1,1 0 0,0 0 0,0 1 1,-1-1-1,1 0 0,0 0 1,0 0-1,0 0 0,-1 0 1,1 0-1,0 0 0,0-1 0,-1 1 1,1 0-1,1-1 0,1 1 34,0-1-1,-1 0 1,1 0-1,0 0 1,0 0-1,-1-1 1,1 1-1,0-1 1,2-2-1,8-10-101,0 0 0,-2-1 0,0 0 0,0-1 0,-2 0 0,0-1 0,0 0 0,-2 0 0,0-1-1,-1 0 1,5-26 0,-17 86 288,2-1-1,3 76 0,1-116-221,0 1-1,0 0 1,0-1-1,1 1 1,-1 0-1,0-1 1,1 1-1,-1 0 0,1-1 1,0 1-1,-1-1 1,1 1-1,0-1 1,0 1-1,0-1 1,0 1-1,0-1 0,0 0 1,0 0-1,1 0 1,-1 1-1,0-1 1,1 0-1,-1-1 1,1 1-1,-1 0 1,1 0-1,-1-1 0,1 1 1,0-1-1,-1 1 1,1-1-1,0 1 1,-1-1-1,1 0 1,0 0-1,0 0 1,2 0-1,-1-1-298,0 0 1,1 1-1,-1-1 0,0 0 1,0 0-1,0-1 1,0 1-1,4-3 0,-4 2-588,0-1-1,0 1 1,0 0-1,-1 0 1,0-1-1,1 0 1,-1 1-1,3-5 0,6-15-7839</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18.232"/>
    </inkml:context>
    <inkml:brush xml:id="br0">
      <inkml:brushProperty name="width" value="0.025" units="cm"/>
      <inkml:brushProperty name="height" value="0.025" units="cm"/>
    </inkml:brush>
  </inkml:definitions>
  <inkml:trace contextRef="#ctx0" brushRef="#br0">50 473 17969,'0'0'4970,"-1"-8"-2909,1 7-1935,-6-32 1336,6 32-1390,-1 1 1,1-1-1,0 0 0,0 0 1,-1 0-1,1 0 0,0 0 1,-1 0-1,1 1 0,-1-1 1,1 0-1,-1 0 0,1 1 1,-1-1-1,0 0 0,1 1 1,-1-1-1,0 1 0,0-1 1,1 0-1,-1 1 0,0 0 1,0-1-1,0 1 0,0 0 1,1-1-1,-1 1 0,0 0 1,0 0-1,0 0 0,0-1 1,0 1-1,0 0 0,0 0 1,0 0-1,0 1 0,0-1 1,-1 0-1,1 2-77,-1 0 1,1 0-1,-1 0 0,1 0 1,0 0-1,0 0 0,0 0 1,0 0-1,0 1 0,0-1 1,1 0-1,-1 1 0,1-1 0,-1 0 1,1 1-1,0-1 0,0 0 1,0 1-1,0-1 0,1 4 1,-1-1-90,28 1-632,-21 3 662,-1 1 1,0 0-1,0 1 0,-1-1 0,-1 1 1,0 0-1,0 1 0,2 11 0,2 4 93,9 25 30,21 63 213,35 177 1,-69-235 1713,-4-57-1968,0 0 1,0 1-1,0-1 1,0 0 0,0 0-1,0 1 1,0-1 0,0 0-1,0 0 1,0 0-1,0 1 1,0-1 0,0 0-1,-1 0 1,1 0 0,0 1-1,0-1 1,0 0-1,0 0 1,0 0 0,-1 1-1,1-1 1,0 0 0,0 0-1,0 0 1,-1 0-1,1 0 1,0 0 0,0 0-1,0 1 1,-1-1 0,1 0-1,0 0 1,0 0-1,-1 0 1,1 0 0,0 0-1,0 0 1,-1 0 0,1 0-1,0 0 1,-15-5 201,-10-10-181,12 5-57,2 0 1,-1-1-1,2-1 1,-1 0 0,2 0-1,-1-1 1,2 0-1,0-1 1,0 0-1,1 0 1,1-1 0,1 1-1,0-1 1,-5-23-1,7 16-4,1 0 1,1 0-1,0 0 0,2-1 0,1 1 0,0 0 0,2 1 0,0-1 0,14-38 0,-6 23 26,61-197-84,-63 194 80,-2-1 0,-2 1 1,1-81-1,-7 118 14,0 0 0,0-1-1,-1 1 1,1 0 0,-1 0-1,0 0 1,0-1-1,0 1 1,0 0 0,-1 0-1,-1-3 1,2 6-11,1 0 0,0-1 1,0 1-1,-1-1 0,1 1 0,0 0 0,-1-1 0,1 1 0,-1 0 1,1 0-1,0-1 0,-1 1 0,1 0 0,-1 0 0,1 0 1,0 0-1,-1-1 0,1 1 0,-1 0 0,1 0 0,-1 0 1,1 0-1,-1 0 0,1 0 0,-1 0 0,1 0 0,0 0 1,-2 1-1,1-1-3,0 1 0,0 0 0,-1 0 0,1 0 0,0 0 0,0 0 0,0 0 0,0 1 0,0-1 0,1 0 0,-1 0 0,0 1 0,1-1 1,-2 2-1,-4 13 11,0 1 0,1 0 1,1 0-1,0 0 1,-1 26-1,-1 94 4,6-120-2,-1 17 26,-1-17 79,2 0 0,0 0 0,1 1 0,5 25 1,-5-41-112,-1 0 1,1-1 0,-1 1 0,1 0-1,-1-1 1,1 1 0,0-1 0,-1 1-1,1-1 1,0 1 0,0-1 0,0 1-1,1-1 1,-1 0 0,0 0 0,0 1-1,1-1 1,2 1 0,-3-1-2,0-1 1,1 0-1,-1 1 0,0-1 1,1 0-1,-1 0 1,0 0-1,1 0 0,-1 0 1,0 0-1,0-1 0,1 1 1,-1 0-1,0-1 1,1 1-1,-1-1 0,0 1 1,2-2-1,3-2 22,-1 1 1,0-1-1,0 0 0,-1-1 1,1 1-1,-1-1 0,0 0 0,4-6 1,53-106-19,-61 117-37,0-1 0,0 1-1,0 0 1,0-1-1,0 1 1,0 0 0,1-1-1,-1 1 1,0-1 0,0 1-1,0 0 1,0-1-1,1 1 1,-1 0 0,0-1-1,0 1 1,0 0-1,1 0 1,-1-1 0,0 1-1,1 0 1,-1 0-1,0-1 1,1 1 0,-1 0-1,0 0 1,1 0-1,-1 0 1,0-1 0,1 1-1,-1 0 1,0 0-1,1 0 1,-1 0 0,1 0-1,-1 0 1,0 0-1,1 0 1,-1 0 0,0 0-1,1 0 1,-1 0 0,1 0-1,-1 1 1,0-1-1,1 0 1,-1 0 0,0 0-1,1 0 1,-1 1-1,0-1 1,1 0 0,-1 0-1,0 1 1,0-1-1,1 0 1,-1 1 0,0-1-1,0 0 1,1 0-1,-1 1 1,0-1 0,0 1-1,0-1 1,0 0-1,0 1 1,1 0 0,6 32-1396,-5-22 619,14 30-4145,-3-26 813,-12-14 3953,0-1-1,-1 0 1,1 0 0,-1 0-1,1 0 1,-1 0-1,1 0 1,0 0-1,-1-1 1,1 1 0,-1 0-1,1 0 1,-1 0-1,1-1 1,-1 1 0,1 0-1,-1 0 1,1-1-1,-1 1 1,1 0 0,-1-1-1,1 1 1,-1-1-1,0 1 1,1 0-1,-1-1 1,0 1 0,1-1-1,-1 1 1,0-1-1,0 1 1,1-1 0,-1 0-1,4-8-19,0 0-1,-1 0 1,0 0 0,-1-1-1,0 1 1,0 0-1,0-13 1,0-75 604,-2 72-328,1-45 1204,1 35 170,-2 0-1,-1 0 0,-10-57 1,10 199 2578,5-64-3871,15 115 3741,-15-134-3414,1 0 0,1 0 0,1-1 0,14 30 0,-20-51-492,-1-1 1,1 1-1,-1-1 0,1 1 1,0-1-1,-1 1 0,1-1 1,0 0-1,0 1 0,0-1 1,0 0-1,1 0 0,-1 0 1,0 1-1,0-1 0,1-1 1,-1 1-1,0 0 0,1 0 1,-1 0-1,1-1 0,-1 1 1,1-1-1,1 1 0,-2-2-19,0 1 0,0-1 0,0 0 0,0 1 0,0-1 0,0 0 0,0 0 0,0 0 0,0 0 0,-1 0 0,1 0 0,0 0 0,-1 0 0,1 0 0,-1 0 0,1-1 0,-1 1 0,1 0 0,-1 0 0,0 0 0,0-1 0,1 1 0,-1 0 0,0 0 0,0-1 0,0 1 0,-1 0 0,1-3 0,-1-6-12,1 0 1,-2 0 0,1-1-1,-2 1 1,1 0 0,-1 0-1,-1 1 1,1-1 0,-10-15-1,-3-1 374,-36-46-1,3 7 2714,88 65-2987,22-8-2521,-20-4-2008,-5-2-2133</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19.290"/>
    </inkml:context>
    <inkml:brush xml:id="br0">
      <inkml:brushProperty name="width" value="0.025" units="cm"/>
      <inkml:brushProperty name="height" value="0.025" units="cm"/>
    </inkml:brush>
  </inkml:definitions>
  <inkml:trace contextRef="#ctx0" brushRef="#br0">2 0 17905,'-1'49'6052,"1"15"-1932,4 34-2611,-2-77-1256,1-1-1,1 1 1,0-1-1,2 0 1,14 35-1,-19-52-225,1 1 0,0-1 0,0 1 0,0-1-1,0 0 1,0 1 0,0-1 0,1 0-1,0 0 1,0-1 0,0 1 0,0-1 0,0 1-1,0-1 1,0 0 0,1 0 0,-1 0 0,1-1-1,-1 1 1,8 1 0,-7-3 10,-1 0 0,1 0 0,-1-1 0,1 1 0,-1-1 0,0 1 0,1-1 0,-1 0 0,0-1 1,0 1-1,0 0 0,0-1 0,0 0 0,0 0 0,0 0 0,0 0 0,-1 0 0,1 0 0,-1-1 0,1 1 0,-1-1 0,0 0 0,3-5 0,4-5-17,-1 0-1,0-1 1,-1 0-1,-1 0 1,0 0-1,-1-1 0,0 0 1,-1 0-1,-1-1 1,2-28-1,-21 135-19,15-77 0,-1 1 0,1 1 0,1 0 0,0 0 0,4 22 0,-4-37 0,0-1 0,1 1 0,-1 0 0,0-1 0,1 1 0,-1 0 0,1-1 0,-1 1 0,1 0 0,-1-1 0,1 1 0,0-1 0,-1 1 0,1-1 0,0 1 0,-1-1 0,1 1 0,0-1 0,0 0 0,-1 1 0,1-1 0,0 0 0,0 0 0,-1 0 0,1 1 0,0-1 0,0 0 0,0 0 0,0 0 0,-1 0 0,1-1 0,0 1 0,0 0 0,0 0 0,-1 0 0,1-1 0,0 1 0,0 0 0,-1-1 0,1 1 0,0 0 0,1-2 0,30-19 0,15-40 0,-37 47 0,0 0 0,0 1 0,1 0 0,19-16 0,-29 28 0,-1 1 0,1-1 0,0 1 0,0 0 0,-1-1 0,1 1 0,0 0 0,0-1 0,0 1 0,-1 0 0,1 0 0,0 0 0,0 0 0,0 0 0,0 0 0,-1 0 0,1 0 0,0 0 0,0 0 0,0 0 0,0 0 0,-1 1 0,1-1 0,0 0 0,0 1 0,-1-1 0,1 1 0,0-1 0,-1 0 0,1 1 0,0 0 0,-1-1 0,1 1 0,0-1 0,-1 1 0,1 0 0,-1-1 0,0 1 0,1 0 0,-1 0 0,1-1 0,-1 1 0,0 0 0,0 0 0,1-1 0,-1 1 0,0 0 0,0 2 0,14 51 0,-12-40 0,-1-10 0,0 1 0,1-1 0,-1 0 0,1 0 0,-1 0 0,1 0 0,1 0 0,-1 0 0,0-1 0,1 1 0,0-1 0,5 6 0,-7-8 0,1 0 0,0 0 0,-1-1 0,1 1 0,0 0 0,0-1 0,-1 0 0,1 1 0,0-1 0,0 0 0,-1 0 0,1 0 0,0 0 0,0 0 0,0 0 0,0 0 0,-1-1 0,1 1 0,0-1 0,0 1 0,-1-1 0,1 0 0,-1 1 0,1-1 0,0 0 0,-1 0 0,1 0 0,-1-1 0,0 1 0,1 0 0,-1 0 0,0-1 0,2-1 0,15-17 0,-1 0 0,25-38 0,-27 36 0,1 0 0,31-33 0,-47 55 0,1-1 0,-1 1 0,0-1 0,1 1 0,-1-1 0,1 1 0,-1 0 0,1-1 0,-1 1 0,0-1 0,1 1 0,0 0 0,-1 0 0,1-1 0,-1 1 0,1 0 0,-1 0 0,1-1 0,-1 1 0,1 0 0,0 0 0,-1 0 0,1 0 0,-1 0 0,1 0 0,0 0 0,-1 0 0,1 0 0,-1 0 0,1 1 0,0-1 0,-1 0 0,1 0 0,-1 0 0,1 1 0,-1-1 0,1 0 0,-1 1 0,1-1 0,-1 0 0,1 1 0,-1-1 0,1 1 0,-1-1 0,0 0 0,1 1 0,-1-1 0,0 1 0,1 0 0,-1-1 0,0 1 0,0-1 0,0 1 0,1-1 0,-1 1 0,0-1 0,0 1 0,0 0 0,0-1 0,0 1 0,0-1 0,0 1 0,0 0 0,3 47 0,-3-43 0,0 156 0,-1-195-2085,-7-17-6288,-3 10-1188</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19.632"/>
    </inkml:context>
    <inkml:brush xml:id="br0">
      <inkml:brushProperty name="width" value="0.025" units="cm"/>
      <inkml:brushProperty name="height" value="0.025" units="cm"/>
    </inkml:brush>
  </inkml:definitions>
  <inkml:trace contextRef="#ctx0" brushRef="#br0">0 1 21396,'0'0'8809,"57"18"-11148,-36-14-2914,-1 3-4324</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19.974"/>
    </inkml:context>
    <inkml:brush xml:id="br0">
      <inkml:brushProperty name="width" value="0.025" units="cm"/>
      <inkml:brushProperty name="height" value="0.025" units="cm"/>
    </inkml:brush>
  </inkml:definitions>
  <inkml:trace contextRef="#ctx0" brushRef="#br0">56 159 15631,'0'0'5589,"8"-4"-2882,1-2-2081,1-1 1,-1 0-1,-1 0 1,1 0-1,-1-1 1,-1-1-1,1 1 1,-2-1-1,1 0 1,-1-1-1,0 0 1,-1 0-1,6-16 1,-10 25-625,-1 1 0,0-1 0,0 0 1,1 1-1,-1-1 0,0 1 0,0-1 1,0 0-1,0 1 0,0-1 0,0 0 0,0 1 1,0-1-1,0 0 0,0 1 0,-1-1 1,1 0-1,0 1 0,0-1 0,0 0 1,-1 1-1,1-1 0,0 1 0,-1-1 1,1 1-1,-1-1 0,1 1 0,-1-1 1,1 1-1,-1-1 0,-21-1 15,17 3-19,-1 0-1,1 1 1,-1 0-1,1 0 1,0 0-1,-9 6 1,5 0 2,0 0 0,1 1 0,0 0 0,0 1 0,1-1 0,0 2 0,0-1 0,2 1 0,-1 0 0,1 0 0,1 0 0,0 1 0,0-1 0,1 1 0,1 0 0,0 0 0,1 0 0,0 1 0,0-1 0,2 0 0,-1 0 0,2 0 0,3 18 0,-3-26 2,0 0-1,1 0 1,-1 0 0,1 0-1,0 0 1,0-1-1,0 1 1,0-1 0,0 0-1,1 0 1,0 0 0,-1 0-1,1-1 1,0 1-1,0-1 1,1 0 0,-1 0-1,0-1 1,1 1 0,-1-1-1,1 0 1,-1 0 0,1 0-1,0-1 1,-1 0-1,8 0 1,3 0-33,0-1-1,1 0 1,-1-1-1,0 0 1,0-2-1,27-9 1,19-17-2872,-25 5-4700,6-10-10927</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1.093"/>
    </inkml:context>
    <inkml:brush xml:id="br0">
      <inkml:brushProperty name="width" value="0.025" units="cm"/>
      <inkml:brushProperty name="height" value="0.025" units="cm"/>
    </inkml:brush>
  </inkml:definitions>
  <inkml:trace contextRef="#ctx0" brushRef="#br0">3 224 14157,'-1'-10'2264,"0"3"-2069,1 1 0,-1-1-1,1 1 1,0-1 0,1 0 0,0 1 0,0-1 0,0 1 0,1-1-1,0 1 1,0 0 0,1-1 0,-1 1 0,1 0 0,1 1-1,-1-1 1,1 1 0,0-1 0,6-5 0,-6 7 6,0 0-1,0 0 1,0 0 0,1 1 0,-1-1 0,1 1-1,0 0 1,0 1 0,0-1 0,0 1 0,0 0-1,1 0 1,-1 1 0,1 0 0,-1 0-1,1 0 1,5 0 0,-10 1-181,0 1 1,0-1-1,0 0 1,0 1-1,0-1 1,0 1-1,0-1 1,0 1-1,-1-1 0,1 1 1,0 0-1,0 0 1,0-1-1,-1 1 1,1 0-1,0 0 1,-1 0-1,1 0 0,-1-1 1,1 1-1,-1 0 1,1 0-1,-1 0 1,0 0-1,0 0 1,1 0-1,-1 2 1,3 34 500,-3-29-280,1 262 1969,-1-266-2192,0-1 0,0 0 0,1 0 0,-1 0 0,1 0 0,0 0 0,0 1 0,0-1 0,0-1 0,0 1 0,1 0 0,-1 0 0,1 0 0,0-1 0,0 1 0,0-1 0,2 3 0,-1-3 20,-1-1-1,0 0 1,0 0-1,1 0 0,-1 0 1,1 0-1,-1 0 1,1-1-1,-1 1 0,1-1 1,-1 0-1,1 0 1,-1 0-1,1 0 1,-1 0-1,1 0 0,0-1 1,-1 1-1,1-1 1,-1 1-1,0-1 0,4-2 1,5-2 82,-1 0 0,0-1 0,0-1 0,-1 0 0,1 0 0,-2-1 0,1 0 0,-1 0 1,14-19-1,-11 12-9,0 0 0,-2 0 0,0-1 1,0 0-1,11-32 0,-18 38-16,1 0-1,-1 0 0,-1 0 0,0-1 1,0-11-1,-1 22-92,0-1 0,0 1-1,0 0 1,0 0 0,0 0 0,0-1 0,0 1 0,0 0-1,0 0 1,0-1 0,0 1 0,0 0 0,0 0-1,0-1 1,0 1 0,-1 0 0,1 0 0,0-1-1,0 1 1,0 0 0,0 0 0,0 0 0,0-1-1,-1 1 1,1 0 0,0 0 0,0 0 0,0-1-1,0 1 1,-1 0 0,1 0 0,0 0 0,0 0-1,-1 0 1,1 0 0,0 0 0,0-1 0,0 1-1,-1 0 1,1 0 0,0 0 0,0 0 0,-1 0-1,1 0 1,0 0 0,0 0 0,-1 0 0,1 0-1,0 0 1,0 1 0,-1-1 0,1 0 0,0 0-1,0 0 1,-1 0 0,1 0 0,0 0 0,0 0-1,0 1 1,-1-1 0,1 0 0,0 0 0,0 0-1,0 1 1,-14 13-103,8 5 101,1 0 0,0 0 0,1 0 0,1 1 0,1-1 0,1 1 0,0-1 0,4 33 0,-3-49 8,0-1 1,0 1-1,1 0 0,-1 0 0,1 0 0,-1-1 1,1 1-1,0 0 0,0 0 0,0-1 1,1 1-1,-1-1 0,0 1 0,1-1 0,0 0 1,-1 0-1,1 1 0,0-1 0,0 0 1,1-1-1,-1 1 0,0 0 0,0-1 0,4 3 1,-3-4 43,0 1 1,0 0 0,0 0 0,0-1 0,0 0-1,0 1 1,0-1 0,0-1 0,0 1 0,1 0-1,-1-1 1,0 1 0,0-1 0,0 0 0,0 0-1,-1 0 1,1 0 0,0-1 0,0 1 0,-1-1 0,1 0-1,3-2 1,2-3-32,0 0-1,0 0 1,-1-1-1,0 0 0,0 0 1,-1-1-1,0 0 1,0 0-1,-1 0 1,0-1-1,4-12 1,-4 5-23,0 0 1,-1 0-1,-1 0 1,0 0-1,-2 0 1,0-20-1,-3 23 2,-3 16 0,-2 21 0,6-11 0,0-5 0,1 0 0,0 0 0,0 0 0,1 0 0,1 10 0,-1-16 0,-1 0 0,0 0 0,1 0 0,-1-1 0,1 1 0,-1 0 0,1 0 0,-1 0 0,1-1 0,-1 1 0,1 0 0,0 0 0,-1-1 0,1 1 0,0-1 0,0 1 0,0 0 0,-1-1 0,1 0 0,0 1 0,0-1 0,0 1 0,0-1 0,0 0 0,0 0 0,0 0 0,0 1 0,0-1 0,0 0 0,0 0 0,0 0 0,0 0 0,0-1 0,-1 1 0,1 0 0,0 0 0,0 0 0,0-1 0,0 1 0,0-1 0,0 1 0,0-1 0,0 1 0,-1-1 0,1 1 0,0-1 0,0 0 0,7-4 0,0-1 0,-1 0 0,0 1 0,0-2 0,0 1 0,-1-1 0,0 0 0,7-11 0,39-69 0,-37 60 0,17-35 0,-32 112 0,-16 5-31,12-45-88,1-1-1,0 1 1,0 0-1,1 0 1,0 0-1,1 0 1,0 0-1,0 0 1,1 1-1,2 16 1,-1-27-136,-1 1 0,0-1 0,0 0 0,1 1 1,-1-1-1,0 0 0,1 1 0,-1-1 0,1 0 0,-1 0 0,0 0 1,1 1-1,-1-1 0,1 0 0,-1 0 0,0 0 0,1 0 1,-1 0-1,1 0 0,-1 0 0,1 1 0,-1-1 0,0-1 1,1 1-1,-1 0 0,1 0 0,0 0 0,0 0-1087,7 0-5235</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1.977"/>
    </inkml:context>
    <inkml:brush xml:id="br0">
      <inkml:brushProperty name="width" value="0.025" units="cm"/>
      <inkml:brushProperty name="height" value="0.025" units="cm"/>
    </inkml:brush>
  </inkml:definitions>
  <inkml:trace contextRef="#ctx0" brushRef="#br0">1 110 7623,'0'-10'9081,"1"-10"-7099,0-12-367,1 6 3062,-1 45-1305,6 14-2899,0-1-389,18 221 1761,-12-107-551,-12-135-1210,-1-8-65,0 1-1,0-1 1,0 1 0,0-1-1,1 0 1,0 1-1,-1-1 1,1 1 0,0-1-1,1 0 1,-1 0 0,1 0-1,-1 0 1,3 4-1,-3-7-12,-1 0 0,1 0 0,-1 0 0,1 0 0,-1 1 0,1-1-1,-1 0 1,1 0 0,-1 0 0,1 0 0,-1 0 0,1 0 0,-1-1 0,1 1-1,-1 0 1,1 0 0,-1 0 0,1 0 0,-1 0 0,0-1 0,1 1 0,-1 0-1,1-1 1,-1 1 0,0 0 0,1 0 0,-1-1 0,0 1 0,1-1 0,-1 1-1,0 0 1,1-1 0,-1 1 0,0-1 0,0 1 0,0-1 0,1 1-1,-1 0 1,0-1 0,0 1 0,0-1 0,8-22 88,-8 22-93,7-36-194,-1 0 0,1-55 0,0 4-13,-7 87 199,0 1 0,0-1 0,0 1 0,0-1 0,0 1-1,1-1 1,-1 1 0,0-1 0,0 1 0,1-1 0,-1 1 0,0-1 0,1 1-1,-1-1 1,0 1 0,1 0 0,-1-1 0,1 1 0,-1 0 0,0-1 0,1 1-1,-1 0 1,1-1 0,-1 1 0,1 0 0,-1 0 0,1 0 0,-1 0-1,1-1 1,-1 1 0,1 0 0,0 0 0,-1 0 0,1 0 0,-1 0 0,1 0-1,-1 0 1,1 0 0,-1 1 0,2-1 0,29 10 28,-10-2 26,-14-8-26,0 0 1,0-1-1,0 0 0,0 0 1,0 0-1,0-1 0,0 0 1,0 0-1,-1 0 0,1-1 0,-1 0 1,0-1-1,0 1 0,0-1 1,0 0-1,-1-1 0,1 1 1,-1-1-1,-1 0 0,1 0 1,7-11-1,-6 8 7,-1-1 1,0 1-1,0-1 1,-1 0-1,0 0 0,0-1 1,-1 1-1,0-1 1,-1 1-1,0-1 0,-1 0 1,0 0-1,0 0 1,-1 0-1,-1-11 1,1 18-27,-1 1 1,1-1-1,-1 1 1,1-1 0,-1 1-1,0 0 1,0-1 0,0 1-1,0 0 1,-1-1-1,1 1 1,-1 0 0,1 0-1,-1 0 1,0 0 0,0 1-1,1-1 1,-1 0-1,-1 1 1,1-1 0,0 1-1,0 0 1,0 0 0,-1 0-1,1 0 1,-1 0-1,1 0 1,0 0 0,-4 0-1,2 1-1,0 0 0,1 0 1,-1 0-1,1 0 0,-1 1 0,0-1 0,1 1 0,-1 0 0,1 0 0,0 0 0,-1 0 0,1 1 0,0-1 0,0 1 1,-1 0-1,2 0 0,-1 0 0,0 0 0,0 1 0,-3 3 0,-4 6-1,1 1 0,0 1 0,1-1 0,1 2 0,0-1 0,1 1 0,0-1 0,1 2 0,1-1 0,0 0 0,1 1 0,1 0 0,1 0 0,0 31 0,1-45 0,0 0 0,1 0 0,-1 0 0,1 0 0,-1 0 0,1 0 0,0 0 0,0 0 0,0 0 0,0 0 0,0 0 0,0-1 0,0 1 0,1 0 0,-1-1 0,0 1 0,1-1 0,0 0 0,2 3 0,0-2 0,0 0 0,0 0 0,1-1 0,-1 1 0,0-1 0,0 0 0,1 0 0,8 1 0,8-2 0,0-1 0,-1 0 0,26-6 0,-29 5 0,-8 0-51,0 1 0,0 0-1,0 0 1,1 1 0,-1 0 0,0 1 0,9 2-1,-15-2 38,-1-1 0,0 1 1,1 0-1,-1 1 0,0-1 0,0 0 0,0 1 0,0-1 0,0 1 0,0 0 0,0-1 0,0 1 0,-1 0 0,1 0 0,-1 0 1,1 0-1,-1 1 0,0-1 0,0 0 0,0 1 0,0-1 0,0 0 0,0 1 0,-1-1 0,1 1 0,-1-1 0,0 1 0,0-1 1,0 5-1,1-2-83,-1 1 1,0-1-1,0 1 1,-1-1-1,1 1 1,-1-1 0,0 1-1,-1-1 1,1 0-1,-1 1 1,0-1-1,-1 0 1,1 0 0,-5 6-1,5-8-349,-1-1 0,1 1 1,0-1-1,-1 0 0,0 0 0,1 0 0,-1 0 0,0-1 0,0 1 0,-4 1 1,2-1-773,0-1-1,0 0 1,0 0 0,-1 0 0,1 0 0,0-1 0,-10-1 0,-19-3-10750</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2.318"/>
    </inkml:context>
    <inkml:brush xml:id="br0">
      <inkml:brushProperty name="width" value="0.025" units="cm"/>
      <inkml:brushProperty name="height" value="0.025" units="cm"/>
    </inkml:brush>
  </inkml:definitions>
  <inkml:trace contextRef="#ctx0" brushRef="#br0">1 1 18001,'0'0'5958</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2.923"/>
    </inkml:context>
    <inkml:brush xml:id="br0">
      <inkml:brushProperty name="width" value="0.025" units="cm"/>
      <inkml:brushProperty name="height" value="0.025" units="cm"/>
    </inkml:brush>
  </inkml:definitions>
  <inkml:trace contextRef="#ctx0" brushRef="#br0">147 65 13741,'0'0'4367,"3"-9"-1565,1 0-1885,-2 6-588,-1 0 1,1 0 0,-1-1-1,0 1 1,0-1 0,0 1 0,-1-1-1,1 1 1,-1-1 0,1-3-1,-2 7-260,1-1 0,0 1-1,0-1 1,-1 1 0,1 0-1,0-1 1,-1 1 0,1 0-1,0 0 1,-1-1 0,1 1-1,0 0 1,-1 0-1,1-1 1,0 1 0,-1 0-1,1 0 1,-1 0 0,1 0-1,-1 0 1,1-1 0,0 1-1,-1 0 1,1 0 0,-1 0-1,1 0 1,-1 0 0,1 1-1,-1-1 1,1 0-1,0 0 1,-1 0 0,1 0-1,-1 1 1,-18 4 53,12 0-105,0 0-1,1 0 0,-1 1 0,1 0 0,0 0 0,1 1 0,0-1 0,0 1 1,-7 13-1,-1 3 7,-18 46 1,31-67-36,-18 60 50,17-60-61,1-1 1,-1 1 0,1-1-1,-1 1 1,1-1 0,0 1-1,0-1 1,0 1-1,0-1 1,0 1 0,0-1-1,0 1 1,1 0 0,-1-1-1,0 1 1,1-1-1,0 0 1,-1 1 0,1-1-1,0 1 1,-1-1 0,1 0-1,0 0 1,0 1-1,0-1 1,0 0 0,0 0-1,0 0 1,1 0 0,-1 0-1,0 0 1,1 0-1,-1-1 1,0 1 0,3 0-1,50 3-2089,-45-5 1970,0 1 0,0 0-1,0 1 1,0 0 0,0 1-1,13 3 1,-19-4 165,-1 1 0,1-1 0,-1 1 0,1-1 0,-1 1 0,0 0 0,0-1 0,0 1 1,0 0-1,0 1 0,-1-1 0,1 0 0,0 0 0,-1 1 0,0-1 0,1 1 0,-1-1 0,0 1 0,0 0 0,-1-1 0,1 1 0,-1 0 0,1 0 0,-1-1 0,0 6 0,0-3 94,0 0-1,0 0 1,-1 0 0,0 0-1,0 0 1,0-1-1,0 1 1,-1 0-1,0-1 1,0 1 0,0-1-1,0 0 1,-1 0-1,0 0 1,0 0 0,0 0-1,0 0 1,0-1-1,-1 1 1,0-1 0,1 0-1,-6 3 1,2-1-20,-1-1-1,0 0 1,0 0 0,0 0 0,0-1 0,-1 0 0,1-1-1,-1 0 1,1 0 0,-1-1 0,-13 1 0,21-2-198,0 0 1,0 0-1,0 0 1,0 0-1,0 0 0,0 0 1,0 0-1,0-1 1,0 1-1,0 0 1,0 0-1,0-1 0,0 1 1,0-1-1,0 1 1,0-1-1,1 1 1,-1-1-1,0 0 0,0 1 1,1-1-1,-1 0 1,0 0-1,1 1 1,-1-1-1,0-1 0,-3-30-4689,4-6-1776</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3.269"/>
    </inkml:context>
    <inkml:brush xml:id="br0">
      <inkml:brushProperty name="width" value="0.025" units="cm"/>
      <inkml:brushProperty name="height" value="0.025" units="cm"/>
    </inkml:brush>
  </inkml:definitions>
  <inkml:trace contextRef="#ctx0" brushRef="#br0">1 1 18642,'0'0'1601,"0"88"97,0-36 576,0 9-641,0 5 65,3 6-1057,4-1-385,3-7-160,1-8-32,2-12-64,2-12-1025,3-14-1025,0-16-704,-2-7-1539,2-24-3618</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2.703"/>
    </inkml:context>
    <inkml:brush xml:id="br0">
      <inkml:brushProperty name="width" value="0.025" units="cm"/>
      <inkml:brushProperty name="height" value="0.025" units="cm"/>
    </inkml:brush>
  </inkml:definitions>
  <inkml:trace contextRef="#ctx0" brushRef="#br0">0 0 15471,'0'0'6886,"0"61"-6085,7-25 0,5 5-609,0-2-96,6-1-1025,0-5-1217,0-7-769,-5-8-1601,-6-6-6278</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3.625"/>
    </inkml:context>
    <inkml:brush xml:id="br0">
      <inkml:brushProperty name="width" value="0.025" units="cm"/>
      <inkml:brushProperty name="height" value="0.025" units="cm"/>
    </inkml:brush>
  </inkml:definitions>
  <inkml:trace contextRef="#ctx0" brushRef="#br0">24 86 11082,'-2'8'2413,"-2"14"-333,1-1-1,1 1 0,0 41 0,3-57-1761,-1 0 1,1 0-1,1 0 1,-1-1-1,1 1 0,-1 0 1,2-1-1,-1 1 1,5 6-1,-6-9-213,1-1 1,0 0-1,0 0 1,0 0-1,0 0 0,0 0 1,1 0-1,-1 0 1,0-1-1,1 1 1,-1-1-1,1 0 0,0 0 1,-1 0-1,1 0 1,0 0-1,0 0 0,0-1 1,0 1-1,4-1 1,-3-1 33,0 1 0,0-1 0,0 0 0,0 0 0,0-1 0,-1 1 0,1-1 0,0 0 0,-1 0 0,1 0 1,-1 0-1,0 0 0,0-1 0,1 0 0,-2 0 0,1 0 0,0 0 0,-1 0 0,1 0 0,-1-1 0,0 1 0,0-1 0,0 1 1,2-7-1,2-4 23,0-1 1,-1 0-1,0 0 1,-2 0-1,3-17 1,-4 21-80,-1 0-1,0 1 1,-1-1-1,0 0 1,0 1-1,-2-1 1,-2-13 0,3 21-70,1 1 1,-1-1-1,-1 1 0,1-1 1,0 1-1,-1-1 1,1 1-1,-1 0 1,0 0-1,0 0 1,1 0-1,-1 0 1,-1 0-1,1 0 1,0 0-1,0 1 1,-1 0-1,1-1 0,-1 1 1,1 0-1,-1 0 1,0 0-1,1 0 1,-1 1-1,0-1 1,1 1-1,-1-1 1,0 1-1,0 0 1,0 0-1,1 0 1,-5 1-1,2 0-171,-1 1-1,1-1 1,0 1 0,0 0-1,0 0 1,0 0-1,0 1 1,0-1 0,1 1-1,-1 1 1,1-1 0,0 1-1,0-1 1,0 1-1,0 0 1,1 0 0,-1 1-1,1-1 1,0 1 0,-3 6-1,2-3-252,0-1 0,1 1 0,0-1 0,0 1 0,1 0 0,-1 1 0,2-1 0,-1 0 0,1 0 0,1 1 0,-1-1 0,2 15-1,9-3-4584,9-9-2126</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4.108"/>
    </inkml:context>
    <inkml:brush xml:id="br0">
      <inkml:brushProperty name="width" value="0.025" units="cm"/>
      <inkml:brushProperty name="height" value="0.025" units="cm"/>
    </inkml:brush>
  </inkml:definitions>
  <inkml:trace contextRef="#ctx0" brushRef="#br0">1 1 15951,'0'0'4127,"2"9"-3129,30 91 1614,-6 1 0,27 208 1,-45-178-339,-5-228-1194,1 30-1162,-3-26-206,-2 39-174,2 0 0,3 0-1,2 1 1,16-70-1,-21 120 453,1 0 0,-1-1-1,0 1 1,1 0 0,0 0 0,-1 0-1,1 1 1,1-1 0,-1 0-1,0 1 1,0-1 0,1 1 0,0 0-1,-1 0 1,1 0 0,0 0-1,5-2 1,-6 3 7,-1 1 0,1-1 0,-1 1 0,1 0 0,-1 0 0,1 0-1,-1 0 1,1 0 0,-1 0 0,1 0 0,-1 0 0,1 0 0,-1 1 0,1-1 0,-1 1 0,0-1 0,1 1-1,-1 0 1,0-1 0,1 1 0,-1 0 0,0 0 0,0 0 0,0 0 0,0 0 0,0 0 0,0 0 0,0 0 0,0 1-1,0-1 1,0 0 0,0 0 0,-1 1 0,1-1 0,-1 1 0,1-1 0,-1 0 0,1 1 0,-1-1 0,0 1-1,0 2 1,2 3 9,-2 1 0,1-1 0,-1 0 0,0 1 0,0-1 0,-1 0 0,0 1 0,0-1 0,-1 0 0,0 0 0,0 0-1,0 0 1,-1 0 0,0 0 0,-1-1 0,-5 9 0,-3 3 111,-1 0-1,-1-1 1,0 0-1,-21 17 1,35-33-101,-26 18-928,16-18-2642,5-16-3842,5-11-2544</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4.447"/>
    </inkml:context>
    <inkml:brush xml:id="br0">
      <inkml:brushProperty name="width" value="0.025" units="cm"/>
      <inkml:brushProperty name="height" value="0.025" units="cm"/>
    </inkml:brush>
  </inkml:definitions>
  <inkml:trace contextRef="#ctx0" brushRef="#br0">93 77 17424,'0'0'7170,"9"5"-6727,30 18-235,-38-22-177,0 0 0,0-1-1,0 1 1,0-1 0,0 0-1,0 1 1,1-1 0,-1 0-1,0 0 1,0 1 0,0-1-1,1 0 1,-1 0 0,0-1-1,0 1 1,0 0 0,0 0 0,1 0-1,-1-1 1,0 1 0,0-1-1,0 1 1,0-1 0,0 1-1,0-1 1,0 0 0,0 1-1,0-1 1,0 0 0,0 0-1,0 1 1,-1-1 0,1 0-1,0 0 1,0 0 0,-1 0-1,1 0 1,-1 0 0,1-1 0,-1 1-1,0 0 1,1 0 0,-1 0-1,0 0 1,1-2 0,5-49 2225,-6 51-2208,0-1 0,0 1 1,0 0-1,0-1 0,-1 1 1,1-1-1,-1 1 1,1 0-1,-1 0 0,1-1 1,-1 1-1,0 0 0,0 0 1,0 0-1,1-1 0,-1 1 1,0 0-1,0 0 0,0 0 1,-1 1-1,1-1 0,0 0 1,0 0-1,0 1 1,-1-1-1,1 0 0,0 1 1,-1-1-1,1 1 0,0 0 1,-1-1-1,1 1 0,0 0 1,-1 0-1,1 0 0,-1 0 1,1 0-1,0 0 0,-1 1 1,1-1-1,-1 0 1,1 1-1,-2 0 0,-3 0-24,0 0 0,1 1-1,-1 0 1,1-1 0,0 2 0,-1-1-1,1 1 1,0 0 0,-8 6 0,4 1-11,1 0 0,0 0 0,1 0 0,0 1 0,1 0 0,0 1 0,0 0 0,1-1 0,1 2 0,0-1 0,1 0 0,0 1 0,1 0 0,0-1 0,1 1 0,1 0 0,1 21 0,-1-31-23,1 1 0,0-1 0,-1 0 0,1 1 0,1-1 0,-1 0 0,0 0 0,1 0 0,0 0 0,-1 0 0,1 0-1,0-1 1,1 1 0,-1 0 0,0-1 0,1 0 0,-1 0 0,1 1 0,0-1 0,0-1 0,0 1 0,0 0-1,0-1 1,0 0 0,0 1 0,0-1 0,1 0 0,-1-1 0,0 1 0,1-1 0,-1 1 0,5-1 0,2 1-496,1-1 0,-1 0 0,0-1 0,1 0 0,-1-1 0,0 0 0,1 0 0,-1-1 1,16-7-1,26-20-5447,0-10-4254</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4.787"/>
    </inkml:context>
    <inkml:brush xml:id="br0">
      <inkml:brushProperty name="width" value="0.025" units="cm"/>
      <inkml:brushProperty name="height" value="0.025" units="cm"/>
    </inkml:brush>
  </inkml:definitions>
  <inkml:trace contextRef="#ctx0" brushRef="#br0">0 170 20499,'0'0'6022,"73"-22"-4613,-37 5-864,3-3-385,5-2-768,-2-3-2403,-3-6-3427,-8-1-12140</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25.158"/>
    </inkml:context>
    <inkml:brush xml:id="br0">
      <inkml:brushProperty name="width" value="0.025" units="cm"/>
      <inkml:brushProperty name="height" value="0.025" units="cm"/>
    </inkml:brush>
  </inkml:definitions>
  <inkml:trace contextRef="#ctx0" brushRef="#br0">0 487 24055,'0'0'7522,"11"-14"-6636,39-48-785,-2-1 1,51-95-1,-86 134-101,-2-1 0,-1-1 0,-1 1 0,-1-1 0,6-38 0,-16 111 0,2-1 0,2 1 0,15 83 0,-14-111 2,2 15-223,15 51-1,-18-78 4,0 0 0,1 0-1,0 1 1,0-1 0,1-1 0,-1 1 0,2-1-1,-1 1 1,1-1 0,0 0 0,0-1-1,11 10 1,2-8-6946</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39.517"/>
    </inkml:context>
    <inkml:brush xml:id="br0">
      <inkml:brushProperty name="width" value="0.025" units="cm"/>
      <inkml:brushProperty name="height" value="0.025" units="cm"/>
    </inkml:brush>
  </inkml:definitions>
  <inkml:trace contextRef="#ctx0" brushRef="#br0">65 43 5862,'0'0'21695,"0"1"-21577,0-1-1,1 1 1,-1-1 0,0 0 0,1 1 0,-1-1 0,0 0 0,1 1 0,-1-1-1,1 0 1,-1 0 0,0 1 0,1-1 0,-1 0 0,1 0 0,-1 0 0,1 1-1,-1-1 1,1 0 0,-1 0 0,1 0 0,-1 0 0,1 0 0,0 0 0,0-2-17,-1 1 1,1-1 0,-1 1 0,0-1 0,0 1 0,0-1 0,0 0 0,0 1 0,0-1 0,0 1-1,-1-1 1,1 1 0,0-1 0,-1 1 0,0-1 0,0-1 0,1 3-84,-1-1 1,1 1-1,-1 0 1,1-1-1,-1 1 0,1 0 1,-1 0-1,1-1 1,-1 1-1,1 0 0,-1 0 1,1 0-1,-1 0 1,1-1-1,-1 1 0,1 0 1,-1 0-1,1 0 1,-1 0-1,1 0 0,-1 0 1,1 1-1,-1-1 1,0 0-1,1 0 0,-1 0 1,1 0-1,-1 1 1,0-1-1,-1 2-25,0-1 0,0 0 0,0 1 1,0-1-1,1 1 0,-1 0 0,0 0 0,1 0 0,-1 0 1,1 0-1,0 0 0,-1 0 0,1 0 0,0 0 0,0 0 0,1 1 1,-1-1-1,0 0 0,1 1 0,-1 2 0,1-4 8,-1 1 0,1-1 0,0 1 0,0-1 0,0 0 0,0 1 0,0-1 0,0 1-1,0-1 1,0 1 0,1-1 0,-1 0 0,0 1 0,1-1 0,1 3 0,8-16 42,8-39 22,-20 29-65,2 22 0,0 0 0,0 0 0,0-1 0,0 1 0,-1 0 0,1 0 0,0 0 0,0-1 0,0 1 0,-1 0 0,1 0 0,0 0 0,0 0 0,0 0 0,-1 0 0,1-1 0,0 1 0,0 0 0,-1 0 0,1 0 0,0 0 0,0 0 0,-1 0 0,1 0 0,0 0 0,0 0 0,-1 0 0,1 0 0,0 0 0,0 0 0,-1 0 0,1 1 0,0-1 0,0 0 0,-1 0 0,1 0 0,0 0 0,0 0 0,-1 1 0,0 0 0,-1 1 0,1-1 0,-1 1 0,1-1 0,0 1 0,0 0 0,0 0 0,0 0 0,0 0 0,0 0 0,0 0 0,1 0 0,-1 0 0,1 0 0,-1 4 0,-1 42 0,2-40 0,1-32 0,-1-32 0,-3 55 0,-4 9 0,-4 10 0,7 1 0,1 0 0,1 0 0,0 31 0,2-50-62,0 0 1,0 0-1,0-1 0,0 1 1,0 0-1,1 0 0,-1-1 1,0 1-1,0 0 0,1 0 1,-1 0-1,0 0 0,0 0 1,0-1-1,1 1 0,-1 0 1,0 0-1,1 0 0,-1 0 1,0 0-1,0 0 0,1 0 1,-1 0-1,0 0 0,0 0 1,1 0-1,-1 0 0,0 0 1,1 0-1,-1 0 0,0 0 1,0 0-1,1 0 0,-1 0 1,0 0-1,0 1 0,1-1 1,-1 0-1,0 0 0,0 0 1,1 0-1,-1 1 0,0-1 1,0 0-1,0 0 0,0 0 1,1 1-1,-1-1 0,0 0 1,0 0-1,0 1 0,0-1 0,0 0 1,0 0-1,1 1 0,-1-1 1,0 0-1,0 0 0,0 1 1,0-1-1,0 0 0,0 1 1,0-1-1,0 0 0,0 0 1,-1 1-1,16-21-9867,-8-3-5190</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40.643"/>
    </inkml:context>
    <inkml:brush xml:id="br0">
      <inkml:brushProperty name="width" value="0.025" units="cm"/>
      <inkml:brushProperty name="height" value="0.025" units="cm"/>
    </inkml:brush>
  </inkml:definitions>
  <inkml:trace contextRef="#ctx0" brushRef="#br0">88 127 14734,'0'0'13389,"-11"5"-11799,-2-17-477,12 12-1053,1 0 1,-1-1 0,1 1-1,-1-1 1,0 1 0,1-1-1,-1 1 1,1-1 0,-1 1-1,1-1 1,-1 1 0,1-1-1,-1 0 1,1 1 0,0-1-1,-1 0 1,1 0 0,0 1-1,0-1 1,0 0 0,-1 0-1,1 1 1,0-1 0,0 0-1,0 0 1,0 1 0,0-1-1,0 0 1,0 0 0,1 1-1,-1-2 1,1-7-61,-3-44 0,2 52 0,0 0 0,0 0 0,0 0 0,0 0 0,0 0 0,0 0 0,-1 0 0,1 0 0,0 0 0,-1 0 0,1 0 0,-1 0 0,1 0 0,-1 0 0,0 0 0,1 0 0,-1 0 0,0 0 0,1 0 0,-1 1 0,0-1 0,0 0 0,0 1 0,0-1 0,0 1 0,0-1 0,0 1 0,0-1 0,0 1 0,0-1 0,0 1 0,0 0 0,0 0 0,0 0 0,0-1 0,-1 1 0,1 0 0,-2 1 0,2-1 0,-1 1 0,1 0 0,0 0 0,-1 0 0,1 0 0,0 0 0,-1 1 0,1-1 0,0 0 0,0 0 0,0 1 0,0-1 0,0 1 0,1-1 0,-1 1 0,0-1 0,1 1 0,-1 0 0,1-1 0,-1 1 0,1 0 0,0-1 0,0 1 0,0 2 0,-3 46 0,3-46 0,1 21 0,2-16 0,2-17 0,-2-6-810,0-1-1,-1 0 1,-1-1 0,0-23-1,-1 12-7020</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41.608"/>
    </inkml:context>
    <inkml:brush xml:id="br0">
      <inkml:brushProperty name="width" value="0.025" units="cm"/>
      <inkml:brushProperty name="height" value="0.025" units="cm"/>
    </inkml:brush>
  </inkml:definitions>
  <inkml:trace contextRef="#ctx0" brushRef="#br0">111 89 8808,'0'0'6753,"-8"-2"-3368,-2-2-2262,-18-6 547,6 7 5787,22-41-4180,0 43-3270,0 0 0,0 1 0,0-1 0,0 0 0,0 0 0,0 1 0,0-1 0,0 0 0,0 1 0,0-1 0,0 0 0,-1 1 0,1-1 0,0 0 0,0 1 0,-1-1 0,1 0 0,0 1 0,-1-1 0,1 1 0,-1-1 0,1 0 0,-1 1 0,1-1 0,-1 1-1,1 0 1,-1-1 0,0 1 0,1-1 0,-1 1 0,0 0 0,0 0-5,1 0 0,-1 0 0,1 0 0,-1 1 0,0-1 0,1 0 0,-1 1 0,1-1 0,-1 0 0,1 1 1,0-1-1,-1 1 0,1-1 0,-1 0 0,1 1 0,0-1 0,-1 1 0,1 0 0,0-1 0,0 1 0,-1-1 0,1 1 0,0-1 0,0 1 0,0 0 0,0-1 0,-1 1 0,1-1 0,0 1 0,0 0 0,0-1 0,1 1 0,-1-1 0,0 2 0,0 0-2,-1 1 0,1-1 0,0 0 0,0 1 0,1-1 0,-1 0 0,0 1 0,1-1 0,0 0 0,-1 1 0,1-1 0,0 0 0,0 0 0,0 0 0,0 0 0,1 0 0,-1 0 0,0 0 0,1 0 0,0 0 0,-1-1 0,1 1 0,0-1 0,0 1 0,0-1 0,0 1 0,0-1 0,0 0 0,0 0 0,0 0 0,1-1 0,-1 1 0,0 0 0,0-1 0,1 1 0,2-1 0,-4-4 0,0 0 0,0 0 0,0 0 0,0 0 0,-1 0 0,0 0 0,0 0 0,0 0 0,0 0 0,0 0 0,-1 0 0,-1-5 0,2 8-78,0-1 0,0 1 0,-1 0-1,1-1 1,-1 1 0,1 0 0,-1-1 0,0 1 0,1 0-1,-1 0 1,0 0 0,0-1 0,0 1 0,0 0 0,0 0 0,0 0-1,0 0 1,0 1 0,0-1 0,-1 0 0,1 0 0,0 1 0,0-1-1,-1 1 1,1-1 0,0 1 0,-1-1 0,1 1 0,-1 0-1,1 0 1,-1 0 0,1 0 0,-3 0 0,2 0-186,0 1-1,0 0 1,0 0 0,0 0 0,0 0 0,0 1 0,1-1-1,-1 0 1,0 1 0,1-1 0,-1 1 0,1 0-1,-1-1 1,1 1 0,0 0 0,-1 0 0,1 0-1,0 0 1,1 0 0,-2 3 0,-5 12-6169</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1.128"/>
    </inkml:context>
    <inkml:brush xml:id="br0">
      <inkml:brushProperty name="width" value="0.025" units="cm"/>
      <inkml:brushProperty name="height" value="0.025" units="cm"/>
    </inkml:brush>
  </inkml:definitions>
  <inkml:trace contextRef="#ctx0" brushRef="#br0">1 1 5509,'0'0'18129,"66"0"-18001,-40 0-95,1 0-66,7 4 1,-1-2-960,4 0-706,5-2-865,0 0-1248,1 0-1858</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1.472"/>
    </inkml:context>
    <inkml:brush xml:id="br0">
      <inkml:brushProperty name="width" value="0.025" units="cm"/>
      <inkml:brushProperty name="height" value="0.025" units="cm"/>
    </inkml:brush>
  </inkml:definitions>
  <inkml:trace contextRef="#ctx0" brushRef="#br0">0 0 4420,'0'0'13901,"54"0"-13837,-29 0-64,9 0-1633,6 0-2915,2 0-2275</inkml:trace>
  <inkml:trace contextRef="#ctx0" brushRef="#br0" timeOffset="1">480 0 7655,'0'0'5990,"58"3"-4068,-35-3-545,0 0-512,4 0-353,-2 0-384,3 0-96,-2 2 1,-1 1-33,-4-1-129,1 1-543,-2 0-417,4-2-385,3-1-1088,3 0-3172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3.062"/>
    </inkml:context>
    <inkml:brush xml:id="br0">
      <inkml:brushProperty name="width" value="0.025" units="cm"/>
      <inkml:brushProperty name="height" value="0.025" units="cm"/>
    </inkml:brush>
  </inkml:definitions>
  <inkml:trace contextRef="#ctx0" brushRef="#br0">0 208 19603,'0'0'2850,"67"-41"-1216,-28 9-1250,2-1-256,0-1-64,-5 7-32,-8 4-1601,-7 10-1570,-12 8-1986</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1.858"/>
    </inkml:context>
    <inkml:brush xml:id="br0">
      <inkml:brushProperty name="width" value="0.025" units="cm"/>
      <inkml:brushProperty name="height" value="0.025" units="cm"/>
    </inkml:brush>
  </inkml:definitions>
  <inkml:trace contextRef="#ctx0" brushRef="#br0">0 0 1698,'0'0'-641</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2.265"/>
    </inkml:context>
    <inkml:brush xml:id="br0">
      <inkml:brushProperty name="width" value="0.025" units="cm"/>
      <inkml:brushProperty name="height" value="0.025" units="cm"/>
    </inkml:brush>
  </inkml:definitions>
  <inkml:trace contextRef="#ctx0" brushRef="#br0">1 10 12043,'0'0'7592,"49"2"-6535,-19-2-449,11 0-352,7 0-192,6 0-32,5 0-32,6-2-96,-1 1-608,2-1-1186,1-1-1217,-1-1-2274</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6.504"/>
    </inkml:context>
    <inkml:brush xml:id="br0">
      <inkml:brushProperty name="width" value="0.025" units="cm"/>
      <inkml:brushProperty name="height" value="0.025" units="cm"/>
    </inkml:brush>
  </inkml:definitions>
  <inkml:trace contextRef="#ctx0" brushRef="#br0">0 0 4965,'0'0'4132,"22"32"-5894,-20-35-128,-2 0-96</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26.834"/>
    </inkml:context>
    <inkml:brush xml:id="br0">
      <inkml:brushProperty name="width" value="0.025" units="cm"/>
      <inkml:brushProperty name="height" value="0.025" units="cm"/>
    </inkml:brush>
  </inkml:definitions>
  <inkml:trace contextRef="#ctx0" brushRef="#br0">0 554 6342,'42'-18'8904,"-42"17"-8423,0-3-353,0-5-64,0-4-32,0-2 32,0-3-32,0-4-480,0-4-417,0-1-1025,0-2-384,0 0-1377,0 1-513</inkml:trace>
  <inkml:trace contextRef="#ctx0" brushRef="#br0" timeOffset="1">52 163 2498,'0'0'-544,"0"-55"1665,0 37 480,0-4-127,0 3-705,2-4-834,1-2-2081</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30.147"/>
    </inkml:context>
    <inkml:brush xml:id="br0">
      <inkml:brushProperty name="width" value="0.025" units="cm"/>
      <inkml:brushProperty name="height" value="0.025" units="cm"/>
    </inkml:brush>
  </inkml:definitions>
  <inkml:trace contextRef="#ctx0" brushRef="#br0">41 30 9129,'0'0'14915,"7"1"-14499,-3 0-260,0 1 16,1-1-1,-1 1 0,1-1 0,-1-1 1,1 1-1,-1-1 0,1 1 0,-1-1 1,9-1-1,-13 1-130,0 0 0,0-1 0,1 1 0,-1 0-1,0 0 1,0 0 0,0 0 0,0 0 0,0 0 0,0 0 0,0-1 0,0 1 0,1 0 0,-1 0-1,0 0 1,0 0 0,0 0 0,0-1 0,0 1 0,0 0 0,0 0 0,0 0 0,0 0 0,0-1-1,0 1 1,0 0 0,0 0 0,0 0 0,0 0 0,0-1 0,0 1 0,0 0 0,0 0 0,-1 0 0,1 0-1,0 0 1,0-1 0,0 1 0,0 0 0,0 0 0,0 0 0,0 0 0,0 0 0,-1 0 0,1 0-1,0-1 1,0 1 0,0 0 0,0 0 0,0 0 0,-1 0 0,1 0 0,0 0 0,0 0 0,0 0-1,0 0 1,-1 0 0,1 0 0,0 0 0,0 0 0,0 0 0,-10-5 194,-41 1 333,49 3-545,1 1-1,0 0 1,-1 0-1,1 0 1,0 0-1,0 0 1,-1 0-1,1 0 1,0 1-1,-1-1 1,1 0-1,0 1 1,0-1 0,-1 1-1,1-1 1,0 1-1,0-1 1,0 1-1,0 0 1,0 0-1,0 0 1,0 0-1,0-1 1,0 1-1,0 0 1,0 1-1,1-1 1,-1 0-1,0 0 1,1 0 0,-1 0-1,1 0 1,-1 2-1,8-1 96,1-1-1,-1-1 0,1 1 1,-1-1-1,1 0 1,7-2-1,-5-2 152,-17 2 173,-19 4-213,24-1-220,-1 0 0,1 0 0,-1 1 1,1-1-1,-1 1 0,1-1 0,0 1 0,0 0 0,0 0 1,0 0-1,0 0 0,0 0 0,0 0 0,1 1 1,-1-1-1,1 0 0,0 1 0,-1 0 0,1-1 0,0 1 1,1 0-1,-1-1 0,0 1 0,0 4 0,2-6-3,-1 0-1,1 0 0,0 0 1,-1-1-1,1 1 0,0 0 1,-1 0-1,1-1 0,0 1 0,0 0 1,0-1-1,0 1 0,0-1 1,0 1-1,-1-1 0,1 0 1,0 1-1,0-1 0,0 0 1,0 0-1,0 1 0,0-1 1,1 0-1,-1 0 0,2 0 0,35-1 176,-29 1-158,-1 0-23,-1-1 0,1 1 0,0-2 0,-1 1 0,1-1 0,9-3 0,-15 4 0,0 0 0,0 0 0,0 1 0,0-1 0,0 0 0,0-1 0,-1 1 0,1 0 0,0 0 0,-1-1 0,1 1 0,-1-1 0,1 0 0,-1 1 0,1-1 0,-1 0 0,0 0 0,0 0 0,0 0 0,0 0 0,0 0 0,-1 0 0,1 0 0,-1 0 0,1 0 0,-1-3 0,0 4 0,-1 0 0,1 0 0,-1 0 0,1 0 0,-1 0 0,0 0 0,0 0 0,0 0 0,0 0 0,1 0 0,-1 0 0,0 1 0,0-1 0,0 0 0,-1 1 0,1-1 0,0 0 0,0 1 0,0 0 0,0-1 0,-1 1 0,1 0 0,0-1 0,0 1 0,-1 0 0,1 0 0,0 0 0,0 0 0,-1 0 0,-1 1 0,-46 0 0,44 0 0,-2-1 0,1 1 0,-1 1 0,0-1 0,1 1 0,-1 1 0,1-1 0,-1 1 0,1 0 0,-10 6 0,67-5 0,-39-5 0,-1 0 0,1-1 0,-1 0 0,1-1 0,-1 0 0,0-1 0,0 0 0,0-1 0,-1 0 0,11-7 0,-20 12 0,-1-1 0,1 1 0,0-1 0,0 1 0,-1-1 0,1 1 0,-1-1 0,1 0 0,0 1 0,-1-1 0,1 0 0,-1 1 0,0-1 0,1 0 0,-1 0 0,0 1 0,1-1 0,-1 0 0,0 0 0,0 0 0,1-1 0,-13-6 0,-32 5 0,39 4 0,-41 8-129,45-9 97,0 0 0,0 0 0,0 0 0,0 1 0,0-1 0,0 0 0,0 1 0,0-1 1,0 1-1,1-1 0,-1 1 0,0-1 0,0 1 0,0 0 0,1-1 0,-1 1 0,0 0 1,1-1-1,-1 1 0,0 0 0,1 0 0,-1 0 0,1 0 0,0-1 0,-1 1 1,1 0-1,0 0 0,-1 0 0,1 0 0,0 0 0,0 0 0,0 0 0,0 0 0,0 0 1,0 0-1,0 0 0,0 0 0,0 0 0,0 0 0,1 0 0,-1 0 0,0 0 0,1 0 1,-1 0-1,1 1 0,12 4-4276,11-5-2760</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32.121"/>
    </inkml:context>
    <inkml:brush xml:id="br0">
      <inkml:brushProperty name="width" value="0.025" units="cm"/>
      <inkml:brushProperty name="height" value="0.025" units="cm"/>
    </inkml:brush>
  </inkml:definitions>
  <inkml:trace contextRef="#ctx0" brushRef="#br0">0 13 1537,'10'-6'8088,"19"4"-4459,-20 2-2966,169-5-645,-135 5-2411,-8 0-1494</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32.484"/>
    </inkml:context>
    <inkml:brush xml:id="br0">
      <inkml:brushProperty name="width" value="0.025" units="cm"/>
      <inkml:brushProperty name="height" value="0.025" units="cm"/>
    </inkml:brush>
  </inkml:definitions>
  <inkml:trace contextRef="#ctx0" brushRef="#br0">0 0 12364,'0'0'1398,"11"1"-891,334 8-1377,-164-7-6732,-122-2 7704,78-4 6857,-89 3-7114,0-1-3724,-27 2 436</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33.462"/>
    </inkml:context>
    <inkml:brush xml:id="br0">
      <inkml:brushProperty name="width" value="0.025" units="cm"/>
      <inkml:brushProperty name="height" value="0.025" units="cm"/>
    </inkml:brush>
  </inkml:definitions>
  <inkml:trace contextRef="#ctx0" brushRef="#br0">240 68 4516,'0'0'2995,"-28"-4"2103,-75 4 636,102 0-5419,8 0 21,123-14-530,-94 10 767,-311 23 6127,468-34-8473,-45 2 983,-443 9 4063,630-7-3845,-645 10 2109,233 0-100,358-11-3040,-100 4 1183,-286 10 1632,-110 17-1,195-14-1193,16-1-6629,4-9-1391</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3.234"/>
    </inkml:context>
    <inkml:brush xml:id="br0">
      <inkml:brushProperty name="width" value="0.025" units="cm"/>
      <inkml:brushProperty name="height" value="0.025" units="cm"/>
    </inkml:brush>
  </inkml:definitions>
  <inkml:trace contextRef="#ctx0" brushRef="#br0">1 1 6951,'0'0'10441,"68"4"-10344,-39-4-33,4 0-32,3 0-225,3 0-735,0 0-1,0 0-288,-1 0-545,-1 0-224,-2 0-865,1 0-928</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3.591"/>
    </inkml:context>
    <inkml:brush xml:id="br0">
      <inkml:brushProperty name="width" value="0.025" units="cm"/>
      <inkml:brushProperty name="height" value="0.025" units="cm"/>
    </inkml:brush>
  </inkml:definitions>
  <inkml:trace contextRef="#ctx0" brushRef="#br0">0 3 3619,'0'0'10218,"51"0"-9577,-31 0-385,3-2-192,5 2-64,3 0-256,5 0-705,3 0-224,-1 0 128,0 0 64,-1 0-96,0 0-128,0 0-1698</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3.439"/>
    </inkml:context>
    <inkml:brush xml:id="br0">
      <inkml:brushProperty name="width" value="0.025" units="cm"/>
      <inkml:brushProperty name="height" value="0.025" units="cm"/>
    </inkml:brush>
  </inkml:definitions>
  <inkml:trace contextRef="#ctx0" brushRef="#br0">1 86 18225,'0'0'1901,"8"-7"10,-5 4-1723,55-44 2824,-53 43-2858,1 0 1,0 1 0,-1 0-1,1 0 1,0 1-1,0 0 1,1 0 0,-1 0-1,0 1 1,1-1 0,6 1-1,-11 2-160,-1 0-1,0 0 1,1 0-1,-1 0 0,0 0 1,0 1-1,0-1 1,0 0-1,0 1 1,0-1-1,0 1 0,0-1 1,0 1-1,-1-1 1,1 1-1,-1-1 0,1 1 1,-1 0-1,0-1 1,1 1-1,-1 0 1,0 0-1,0-1 0,0 1 1,0 0-1,-1-1 1,1 3-1,0 0 157,0 0 0,0 0-1,0 1 1,-1-1 0,0 0-1,1 0 1,-1 0 0,0-1-1,-1 1 1,1 0 0,-1 0-1,-2 3 396,25-30-225,-20 22-348,1 0 0,-1 0 0,1 0 0,-1 0 0,0 0 0,1 0 0,0 1 0,-1-1 0,1 0 0,-1 1 0,1-1 1,0 1-1,-1 0 0,1 0 0,0-1 0,0 1 0,-1 0 0,1 0 0,0 1 0,-1-1 0,1 0 0,0 1 0,-1-1 0,1 1 0,0-1 0,-1 1 0,1 0 0,-1-1 0,1 1 0,-1 0 0,1 0 0,-1 0 0,0 0 0,0 1 0,1-1 0,-1 0 0,1 2 0,0 2-10,0-1 0,0 0 0,0 1-1,-1 0 1,0-1 0,0 1 0,0 0 0,0 0 0,-1-1 0,0 1 0,0 0 0,-1 7 0,1-11 93,0 0 1,-1 0 0,1 0 0,-1 0 0,1 0 0,-1 0-1,1 0 1,-1 0 0,0 0 0,0 0 0,1 0 0,-1 0-1,0 0 1,0-1 0,0 1 0,0 0 0,0-1 0,0 1-1,0-1 1,0 1 0,0-1 0,0 1 0,0-1 0,0 0-1,-2 1 1,-39 6 1250,6 0-1933,32-6-455,2-14-12795</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3.935"/>
    </inkml:context>
    <inkml:brush xml:id="br0">
      <inkml:brushProperty name="width" value="0.025" units="cm"/>
      <inkml:brushProperty name="height" value="0.025" units="cm"/>
    </inkml:brush>
  </inkml:definitions>
  <inkml:trace contextRef="#ctx0" brushRef="#br0">1 14 7143,'0'0'704,"11"0"-383,262-5 950,27-1-6658,-223 7 11790,3 0-4832,0-3-4725,-60-1-593</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4.433"/>
    </inkml:context>
    <inkml:brush xml:id="br0">
      <inkml:brushProperty name="width" value="0.025" units="cm"/>
      <inkml:brushProperty name="height" value="0.025" units="cm"/>
    </inkml:brush>
  </inkml:definitions>
  <inkml:trace contextRef="#ctx0" brushRef="#br0">0 1 10570,'0'0'2146,"75"0"-1794,-37 0-224,6 0-63,6 0-33,2 0-321,-1 0-672,-2 0-128,-2 0 481,-6 0 287,-3 0-127,-1 0-1378,0 0-4580</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4.790"/>
    </inkml:context>
    <inkml:brush xml:id="br0">
      <inkml:brushProperty name="width" value="0.025" units="cm"/>
      <inkml:brushProperty name="height" value="0.025" units="cm"/>
    </inkml:brush>
  </inkml:definitions>
  <inkml:trace contextRef="#ctx0" brushRef="#br0">0 3 2947,'0'0'7687,"67"0"-7303,-40 0-127,5-2-161,3 2-64,5 0-513,1 0-2850,2 0-3812</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5.133"/>
    </inkml:context>
    <inkml:brush xml:id="br0">
      <inkml:brushProperty name="width" value="0.025" units="cm"/>
      <inkml:brushProperty name="height" value="0.025" units="cm"/>
    </inkml:brush>
  </inkml:definitions>
  <inkml:trace contextRef="#ctx0" brushRef="#br0">0 0 5605,'0'0'977,"10"1"-592,596 34 39,-369-18-864,-203-15-1706,0 0-705</inkml:trace>
  <inkml:trace contextRef="#ctx0" brushRef="#br0" timeOffset="1">1010 57 2723,'0'0'4580,"59"-11"-2850,-43 7-962,0 1-576,1 0-160,3 1-160,1 2-256,4 0-257,1 0-416,-1 0-96,-2 0 513,-2 0 287,0 0 257,-4 0-192,-4 0-1185,-2 0-866</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5.456"/>
    </inkml:context>
    <inkml:brush xml:id="br0">
      <inkml:brushProperty name="width" value="0.025" units="cm"/>
      <inkml:brushProperty name="height" value="0.025" units="cm"/>
    </inkml:brush>
  </inkml:definitions>
  <inkml:trace contextRef="#ctx0" brushRef="#br0">0 0 4100,'0'0'4548,"48"3"-4260,-32-1-127,1-2-129,0 2-1185,-1-1-577,1-1 385,-4 0 832,-4 0 513,0 0 160,-3 0 65,0 0-642</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1:46.454"/>
    </inkml:context>
    <inkml:brush xml:id="br0">
      <inkml:brushProperty name="width" value="0.025" units="cm"/>
      <inkml:brushProperty name="height" value="0.025" units="cm"/>
    </inkml:brush>
  </inkml:definitions>
  <inkml:trace contextRef="#ctx0" brushRef="#br0">141 74 3844,'0'0'8194,"10"4"1741,-6 2-9574,2-14-168,-5 8-178,-1-1-1,0 0 1,1 1 0,-1-1 0,0 0 0,0 1 0,0-1 0,0 0 0,0 1-1,0-1 1,0 0 0,0 0 0,0 1 0,0-1 0,0 0 0,0 1 0,0-1-1,0 0 1,-1 0 0,1 1 0,0-1 0,-1 1 0,1-1 0,0 0 0,-1 1-1,1-1 1,-1 1 0,1-1 0,-1 1 0,1-1 0,-1 1 0,1-1 0,-1 1-1,1-1 1,-1 1 0,0 0 0,1-1 0,-1 1 0,0 0 0,0-1 0,-35-2 1247,20 7-817,16-4-441,-1 0 1,1 0 0,0 1 0,0-1-1,0 0 1,-1 1 0,1-1-1,0 0 1,0 1 0,0-1-1,0 0 1,0 1 0,0-1 0,0 0-1,0 1 1,0-1 0,0 0-1,0 1 1,0-1 0,0 1-1,0-1 1,0 0 0,0 1-1,0-1 1,1 0 0,-1 1 0,0-1-1,0 0 1,0 0 0,0 1-1,1-1 1,-1 0 0,0 1-1,0-1 1,1 0 0,-1 0 0,0 1-1,0-1 1,1 0 0,6 2 52,-1 0 0,0-1 0,1 0-1,0 0 1,-1-1 0,1 1 0,-1-1 0,1-1 0,0 0 0,-1 1 0,9-4 0,-14 4-55,-1 0 0,1 0 0,0 0 0,-1 0-1,1-1 1,0 1 0,-1 0 0,1-1 0,-1 1 0,1 0 0,-1-1 0,1 1-1,-1 0 1,1-1 0,-1 1 0,1-1 0,-1 1 0,0-1 0,1 1 0,-1-1 0,0 1-1,1-1 1,-1 1 0,0-1 0,0 0 0,1 1 0,-1-1 0,0 1 0,0-1-1,0 0 1,0 1 0,0-1 0,0 0 0,0 1 0,0-1 0,0 0 0,0 1 0,-1-2-1,1 1 2,-1 0-1,1 0 0,-1 1 1,0-1-1,0 0 1,1 0-1,-1 0 0,0 1 1,0-1-1,0 0 0,0 1 1,0-1-1,0 1 0,0-1 1,0 1-1,0 0 0,0-1 1,0 1-1,0 0 0,-2 0 1,-69-4 609,68 5-564,0-1 0,0 0 0,0 1-1,-1 0 1,1 0 0,0 0 0,0 1 0,0-1-1,1 1 1,-1 0 0,0 0 0,1 1-1,-1-1 1,-5 5 0,9-6-36,-1-1-1,1 0 1,-1 1 0,1-1 0,0 1-1,-1-1 1,1 0 0,0 1 0,-1-1-1,1 1 1,0-1 0,-1 1 0,1-1-1,0 1 1,0-1 0,0 1 0,-1-1-1,1 1 1,0 0 0,0-1-1,0 1 1,0-1 0,0 1 0,0-1-1,0 1 1,0-1 0,0 1 0,0 0-1,1-1 1,-1 1 0,0-1 0,0 1-1,0-1 1,1 1 0,-1-1-1,0 1 1,1-1 0,-1 1 0,0-1-1,1 0 1,-1 1 0,0-1 0,1 1-1,-1-1 1,1 0 0,-1 1 0,1-1-1,-1 0 1,1 0 0,-1 1-1,1-1 1,-1 0 0,1 0 0,-1 0-1,1 0 1,0 0 0,-1 0 0,1 0-1,-1 0 1,1 0 0,-1 0 0,1 0-1,-1 0 1,2 0 0,46 1 394,-41-1-368,31-8 116,-22-3-71,-16 10-82,0 1 0,0-1 1,0 1-1,1-1 1,-1 1-1,0-1 1,0 0-1,0 1 0,0-1 1,0 1-1,0-1 1,-1 1-1,1-1 1,0 1-1,0-1 1,0 1-1,0-1 0,-1 1 1,1-1-1,0 1 1,0-1-1,-1 1 1,1-1-1,0 1 0,-1-1 1,1 1-1,-1 0 1,1-1-1,-1 1 1,1 0-1,-1-1 0,-4-2-20,-1 0 0,1 1-1,0-1 1,-1 1-1,1 1 1,-1-1 0,0 1-1,1 0 1,-1 0-1,-7 0 1,0 0 42,-1 0-1,1 2 1,-21 2 0,34-3-18,-1-1 0,0 1 0,1 0 0,-1 0 0,1 0 0,-1 0 0,1 0 1,-1 1-1,0-1 0,1 0 0,-1 0 0,1 0 0,-1 0 0,1 1 0,-1-1 1,1 0-1,-1 1 0,1-1 0,-1 0 0,1 1 0,0-1 0,-1 0 0,1 1 0,-1-1 1,1 1-1,0-1 0,-1 1 0,1-1 0,0 1 0,0-1 0,-1 1 0,1-1 1,0 1-1,0-1 0,0 1 0,0-1 0,0 1 0,0-1 0,0 1 0,0 0 0,0-1 1,0 1-1,0-1 0,0 2 0,1-1 5,-1 0 0,1 1 0,0-1 0,0 0 0,0 0 0,0 0 0,0 0 0,0 0 0,0 0 0,0 0 0,0-1 0,0 1 0,1 0 0,-1-1 0,0 1 0,3 0 0,16 4 66,0-1 1,0-1-1,0 0 0,0-2 0,1-1 1,28-2-1,-48 2-73,0 0 0,-1 0 0,1 0 0,0 0 1,0 0-1,0 0 0,-1 0 0,1 0 0,0 0 0,0 0 1,-1 0-1,1-1 0,0 1 0,0 0 0,-1-1 0,1 1 0,0 0 1,-1-1-1,1 1 0,0-1 0,-1 1 0,1-1 0,-1 1 0,1-1 1,0 0-1,-1 1 0,0-1 0,1 0 0,-1 1 0,1-1 1,-1 0-1,0 1 0,0-1 0,1 0 0,-1 0 0,0 0 0,0 1 1,0-1-1,0 0 0,0 0 0,0-1 0,0 1-9,-1-1 1,0 1-1,1 0 0,-1-1 0,0 1 0,0 0 0,0-1 1,0 1-1,0 0 0,0 0 0,0 0 0,0 0 1,0 0-1,-1 0 0,1 0 0,0 0 0,-1 1 1,1-1-1,-3 0 0,-11-3 14,0 1 1,0 1-1,0 1 1,0 0-1,-28 2 1,39-1 31,-11 5 36,17 3-15,23 7 85,-8-10-116,0-1 1,0 0 0,0-1-1,1-1 1,-1-1 0,1-1-1,33-3 1,-50 3-31,0 0 0,-1 0 0,1 0-1,-1 0 1,1 0 0,-1 0 0,1 0-1,0 0 1,-1 0 0,1 0 0,-1 0 0,1 0-1,-1-1 1,1 1 0,-1 0 0,1 0 0,-1-1-1,1 1 1,-1 0 0,1-1 0,-1 1 0,1 0-1,-1-1 1,1 1 0,-1-1 0,0 1 0,1-1-1,-1 1 1,0-1 0,0 1 0,1-1 0,-1 1-1,0-1 1,0 1 0,0-1 0,0 1-1,1-1 1,-1 0 0,0 1 0,0-1 0,0 1-1,0-1 1,0 1 0,-1-1 0,1 0 0,0 1-1,0-1 1,0 1 0,0-1 0,-1 1 0,1-1-1,0 1 1,0-1 0,-1 1 0,1-1 0,-1 0-1,-1-1-6,0 0 0,1 0 0,-1 0 0,-1 0-1,1 0 1,0 1 0,0-1 0,-1 1 0,1-1 0,-4-1-1,-13-1 58,-1 0-1,0 1 1,1 1-1,-1 0 0,-27 3 1,26-1 134,18 2-123,10 4-32,12 3 46,-5-6-77,0 0-1,0 0 0,0-2 1,0 0-1,0 0 0,0-1 1,23-4-1,-37 4 1,0 0 0,1 0-1,-1 0 1,0 0 0,1 0 0,-1 0-1,0 0 1,1 0 0,-1 0 0,0 0 0,1 0-1,-1-1 1,0 1 0,0 0 0,1 0 0,-1 0-1,0-1 1,0 1 0,0 0 0,1 0 0,-1 0-1,0-1 1,0 1 0,0 0 0,1-1-1,-1 1 1,0 0 0,0 0 0,0-1 0,0 1-1,0 0 1,0-1 0,0 1 0,0 0 0,0-1-1,0 1 1,0 0 0,0-1 0,0 1-1,0 0 1,0-1 0,0 1 0,0 0 0,0 0-1,0-1 1,0 1 0,-1 0 0,1-1 0,0 1-1,0 0 1,0 0 0,0-1 0,-1 1-1,1 0 1,0 0 0,0 0 0,-1-1 0,1 1-1,0 0 1,0 0 0,-1 0 0,0-1 0,-17-10-131,8 8 103,0 1 0,0 0-1,0 0 1,0 1 0,-1 0 0,1 1 0,0 0 0,0 1 0,-1 0 0,-18 4 0,28-4-41,-1 0 1,1 1 0,0-1-1,-1 0 1,1 0 0,0 1-1,0-1 1,0 0 0,0 1-1,0-1 1,0 1 0,1 0-1,-1-1 1,0 1 0,0 1-1,1-2-199,0 0-1,0 0 0,0 0 0,-1-1 0,1 1 0,0 0 0,0 0 1,0 0-1,1 0 0,-1 0 0,0-1 0,0 1 0,0 0 1,1 0-1,-1 0 0,0 0 0,1-1 0,-1 1 0,0 0 0,1 0 1,0 0-1,16 8-7401</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38.304"/>
    </inkml:context>
    <inkml:brush xml:id="br0">
      <inkml:brushProperty name="width" value="0.025" units="cm"/>
      <inkml:brushProperty name="height" value="0.025" units="cm"/>
    </inkml:brush>
  </inkml:definitions>
  <inkml:trace contextRef="#ctx0" brushRef="#br0">0 150 4452,'1'0'1057,"4"-2"5285,-5-3-4804,1 0-417,0-3-321,-1 0-607,3-1-65,-2-5-96,3 0 0,-2-2 32,1-4-192,-3-4-1922,0-1-2178</inkml:trace>
</inkml:ink>
</file>

<file path=ppt/ink/ink2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38.676"/>
    </inkml:context>
    <inkml:brush xml:id="br0">
      <inkml:brushProperty name="width" value="0.025" units="cm"/>
      <inkml:brushProperty name="height" value="0.025" units="cm"/>
    </inkml:brush>
  </inkml:definitions>
  <inkml:trace contextRef="#ctx0" brushRef="#br0">8 669 14061,'0'0'1314,"-5"-69"-2788,5 41-992,0-3-3268</inkml:trace>
  <inkml:trace contextRef="#ctx0" brushRef="#br0" timeOffset="1">7 129 5317,'0'0'5765,"-6"-61"-5604,6 41-610,0-3-1216,0-2-1923</inkml:trace>
</inkml:ink>
</file>

<file path=ppt/ink/ink2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39.003"/>
    </inkml:context>
    <inkml:brush xml:id="br0">
      <inkml:brushProperty name="width" value="0.025" units="cm"/>
      <inkml:brushProperty name="height" value="0.025" units="cm"/>
    </inkml:brush>
  </inkml:definitions>
  <inkml:trace contextRef="#ctx0" brushRef="#br0">0 82 4356,'0'0'5413,"0"-55"-5861,3 29-2147</inkml:trace>
</inkml:ink>
</file>

<file path=ppt/ink/ink2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1.014"/>
    </inkml:context>
    <inkml:brush xml:id="br0">
      <inkml:brushProperty name="width" value="0.025" units="cm"/>
      <inkml:brushProperty name="height" value="0.025" units="cm"/>
    </inkml:brush>
  </inkml:definitions>
  <inkml:trace contextRef="#ctx0" brushRef="#br0">0 305 8072,'0'0'9801,"27"-66"-9769,-24 36-256,2 2 64,0-4-161,2 0-191,-1-6-737,-1 0-737,-2-3-1570</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4.512"/>
    </inkml:context>
    <inkml:brush xml:id="br0">
      <inkml:brushProperty name="width" value="0.025" units="cm"/>
      <inkml:brushProperty name="height" value="0.025" units="cm"/>
    </inkml:brush>
  </inkml:definitions>
  <inkml:trace contextRef="#ctx0" brushRef="#br0">1 0 18706,'0'0'7260,"8"6"-6080,-3-3-999,-1-1-89,-1 0 1,0 0-1,0 0 1,-1 1-1,1-1 1,0 1-1,-1-1 0,1 1 1,-1 0-1,0 0 1,0 0-1,0 0 1,0 1-1,-1-1 1,1 0-1,-1 1 1,0-1-1,1 7 1,4 64 339,-6-56-356,1 0 0,1 0 0,0 0-1,9 30 1,-10-46-40,0 0 0,0 0 0,0 0 0,0 0 0,0 0 0,1 0 0,-1-1 0,0 1 0,1 0 0,0-1 0,-1 1 0,1-1 0,0 1 0,0-1 1,0 0-1,0 0 0,0 0 0,0 0 0,0 0 0,0 0 0,0 0 0,0-1 0,0 1 0,1-1 0,-1 0 0,0 1 0,0-1 0,1 0 0,-1 0 0,0-1 0,1 1 0,-1 0 0,0-1 0,0 1 0,0-1 0,3-1 0,10-3 262,0-1 0,-1 0 0,0-1 0,14-10 0,-17 11-249,141-69-3604,-127 62-2259,-7-3-4323</inkml:trace>
</inkml:ink>
</file>

<file path=ppt/ink/ink2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1.368"/>
    </inkml:context>
    <inkml:brush xml:id="br0">
      <inkml:brushProperty name="width" value="0.025" units="cm"/>
      <inkml:brushProperty name="height" value="0.025" units="cm"/>
    </inkml:brush>
  </inkml:definitions>
  <inkml:trace contextRef="#ctx0" brushRef="#br0">98 1260 11851,'0'0'8296,"-44"-63"-8104,40 28-192,3-10-961,1-5-1089,0-9-1505,0-3-3139</inkml:trace>
  <inkml:trace contextRef="#ctx0" brushRef="#br0" timeOffset="1">21 399 5862,'0'0'1697,"-16"-66"866,14 35-866,0-1-832,2 1-673,0-3-160,0-1-256,4-4-961,4-2-577,-1-4-1793,-2 0-2595</inkml:trace>
</inkml:ink>
</file>

<file path=ppt/ink/ink2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48.888"/>
    </inkml:context>
    <inkml:brush xml:id="br0">
      <inkml:brushProperty name="width" value="0.025" units="cm"/>
      <inkml:brushProperty name="height" value="0.025" units="cm"/>
    </inkml:brush>
  </inkml:definitions>
  <inkml:trace contextRef="#ctx0" brushRef="#br0">10 456 8520,'0'0'7079,"-10"-65"-6375,10 43-287,0-2-97,0-2-96,0-1-160,0-3 0,5-2-32,-1-2-288,1-7-1057,-2-4-673,0-9-1793,-2-1-2563</inkml:trace>
</inkml:ink>
</file>

<file path=ppt/ink/ink2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42.355"/>
    </inkml:context>
    <inkml:brush xml:id="br0">
      <inkml:brushProperty name="width" value="0.025" units="cm"/>
      <inkml:brushProperty name="height" value="0.025" units="cm"/>
    </inkml:brush>
  </inkml:definitions>
  <inkml:trace contextRef="#ctx0" brushRef="#br0">59 58 11787,'0'0'12209,"7"9"-10848,33 39 887,-39-54-1854,1-1 0,-1 0 1,-1 1-1,1-1 0,-1 0 0,-1-9 1,0 14-340,0 0 0,0 1 0,0-1 0,0 0 0,0 0 0,0 0 1,0 1-1,-1-1 0,1 1 0,-1-1 0,1 1 0,-1 0 0,0-1 0,1 1 0,-1 0 1,0 0-1,0 0 0,0 0 0,0 0 0,0 1 0,0-1 0,0 1 0,0-1 1,0 1-1,0 0 0,0-1 0,0 1 0,0 0 0,0 1 0,-1-1 0,1 0 0,-2 1 1,2-1-42,-1 1 1,0-1-1,1 1 1,0-1-1,-1 1 1,1 0-1,-1 0 1,1 0-1,0 0 1,0 1-1,-1-1 1,1 1-1,0-1 0,0 1 1,1 0-1,-1-1 1,0 1-1,1 0 1,-1 0-1,1 0 1,-1 1-1,1-1 1,0 0-1,0 0 1,0 1-1,-1 2 1,4 28-39,-2-33 18,1 1 0,-1-1-1,0 1 1,0-1 0,0 1 0,1 0-1,-1-1 1,0 1 0,0-1-1,1 1 1,-1-1 0,0 0 0,1 1-1,-1-1 1,1 1 0,-1-1-1,1 1 1,-1-1 0,1 0 0,-1 1-1,1-1 1,-1 0 0,1 0-1,-1 1 1,1-1 0,-1 0 0,1 0-1,-1 0 1,1 0 0,0 0-1,-1 0 1,1 0 0,-1 0 0,1 0-1,0 0 1,-1 0 0,1 0-1,-1 0 1,1 0 0,-1 0 0,1-1-1,-1 1 1,1 0 0,-1 0-1,1-1 1,-1 1 0,1 0 0,-1-1-1,1 1 1,-1-1 0,1 1-1,-1 0 1,1-2 0,1 0-295,0 0 0,0-1 0,-1 1 1,1 0-1,-1-1 0,0 0 0,1 1 0,-1-1 1,0 0-1,-1 1 0,1-1 0,0 0 0,-1 0 1,0 0-1,1-4 0,-1-28-8761,-2 6-3670</inkml:trace>
</inkml:ink>
</file>

<file path=ppt/ink/ink2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0:43.087"/>
    </inkml:context>
    <inkml:brush xml:id="br0">
      <inkml:brushProperty name="width" value="0.025" units="cm"/>
      <inkml:brushProperty name="height" value="0.025" units="cm"/>
    </inkml:brush>
  </inkml:definitions>
  <inkml:trace contextRef="#ctx0" brushRef="#br0">52 72 1121,'0'0'23227,"-5"0"-22906,4 0-300,0-1 0,0 1 0,0 0 1,0 0-1,0 1 0,0-1 1,0 0-1,0 0 0,0 0 0,0 1 1,0-1-1,0 0 0,0 1 0,0-1 1,0 1-1,0-1 0,1 1 0,-2 0 1,2 0-5,-1 0 0,1 0 0,0-1 0,0 1 1,0 0-1,0 0 0,0-1 0,-1 1 0,1 0 1,1 0-1,-1 0 0,0-1 0,0 1 0,0 0 1,0 0-1,0-1 0,1 1 0,-1 0 0,0-1 1,1 1-1,-1 0 0,1-1 0,-1 1 0,0 0 1,1-1-1,-1 1 0,1-1 0,0 1 0,-1-1 1,1 1-1,-1-1 0,2 1 0,-2 0-3,1-1-1,-1 0 1,0 0 0,0 1-1,0-1 1,0 0-1,1 0 1,-1 0-1,0 1 1,0-1-1,0 0 1,1 0 0,-1 0-1,0 0 1,0 0-1,1 0 1,-1 1-1,0-1 1,1 0 0,-1 0-1,0 0 1,0 0-1,1 0 1,-1 0-1,0 0 1,0 0-1,1 0 1,-1 0 0,0 0-1,1 0 1,-1 0-1,0-1 1,0 1-1,1 0 1,-1 0 0,0 0-1,0 0 1,1-1-1,4-11 654,-3-20 287,-2 30-931,0-2 44,0 0 0,-1 1 0,1-1 1,0 0-1,-1 1 0,0-1 0,0 1 0,-2-6 0,2 7-46,0 1-1,1 0 1,-1 0-1,0 0 1,0 0-1,0 0 1,0 0-1,0 0 1,0 0 0,0 0-1,0 1 1,0-1-1,-1 0 1,1 1-1,0-1 1,0 1-1,-1-1 1,1 1-1,0-1 1,-1 1-1,1 0 1,0 0-1,-1 0 1,1 0-1,0 0 1,-3 0-1,3 1-32,0-1 0,0 1 0,0 0 0,0 0 0,1-1 0,-1 1 0,0 0-1,0 0 1,1 0 0,-1 0 0,0 0 0,1 0 0,-1 0 0,1 0 0,0 0-1,-1 1 1,1-1 0,0 0 0,-1 0 0,1 0 0,0 0 0,0 1 0,0-1-1,0 0 1,0 0 0,1 1 0,-1 42-46,1-37 107,-1-7-34,-1 1-1,1-1 1,0 0-1,0 1 1,0-1-1,0 1 1,0-1 0,0 1-1,0-1 1,0 1-1,0-1 1,0 1-1,0-1 1,0 0 0,0 1-1,0-1 1,0 1-1,0-1 1,1 1-1,-1-1 1,0 1-1,0-1 1,1 0 0,-1 1-1,0-1 1,0 0-1,1 1 1,-1-1-1,0 0 1,1 1 0,-1-1-1,0 0 1,1 0-1,-1 1 1,1-1-1,-1 0 1,0 0-1,1 0 1,-1 1 0,1-1-1,-1 0 1,1 0-1,-1 0 1,1 0-1,-1 0 1,1 0 0,0 0-1,-1-1-26,1 1 0,0-1 0,0 1 0,-1-1 0,1 0 0,-1 1 0,1-1 0,0 0 0,-1 0 0,1 0-1,-1 1 1,0-1 0,1 0 0,-1 0 0,0 0 0,1 0 0,-1 0 0,0 0 0,0 0 0,0 1 0,0-1 0,0-2 0,0 8-1371,0 4-1931,1-3-3136</inkml:trace>
</inkml:ink>
</file>

<file path=ppt/ink/ink2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39.376"/>
    </inkml:context>
    <inkml:brush xml:id="br0">
      <inkml:brushProperty name="width" value="0.025" units="cm"/>
      <inkml:brushProperty name="height" value="0.025" units="cm"/>
    </inkml:brush>
  </inkml:definitions>
  <inkml:trace contextRef="#ctx0" brushRef="#br0">0 884 64,'0'0'8904,"0"-49"-7943,0 29-736,0-4-514,0-5-1440,0-2-449,0-2 704,8-2 417</inkml:trace>
  <inkml:trace contextRef="#ctx0" brushRef="#br0" timeOffset="1">31 73 8200,'0'0'576,"-7"-50"-1344,7 28-2820</inkml:trace>
</inkml:ink>
</file>

<file path=ppt/ink/ink2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1.711"/>
    </inkml:context>
    <inkml:brush xml:id="br0">
      <inkml:brushProperty name="width" value="0.025" units="cm"/>
      <inkml:brushProperty name="height" value="0.025" units="cm"/>
    </inkml:brush>
  </inkml:definitions>
  <inkml:trace contextRef="#ctx0" brushRef="#br0">17 436 7399,'0'0'3043,"0"-51"-993,-4 29-321,0-1-575,0-3-162,2-1-383,-1 0-417,3-3-128,0-4-64,0 1 0,0-5-448,0 0-897,0-5-1474,3 0-3043</inkml:trace>
</inkml:ink>
</file>

<file path=ppt/ink/ink2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2.068"/>
    </inkml:context>
    <inkml:brush xml:id="br0">
      <inkml:brushProperty name="width" value="0.025" units="cm"/>
      <inkml:brushProperty name="height" value="0.025" units="cm"/>
    </inkml:brush>
  </inkml:definitions>
  <inkml:trace contextRef="#ctx0" brushRef="#br0">9 777 11211,'0'0'1548,"-2"-11"-198,-2-29-810,1 0 0,5-72 0,20-92-2779,-16 145-3334,-3-1 5453,-1 15 3978,15-87 0,-9 71-11828,-8 49 4655</inkml:trace>
</inkml:ink>
</file>

<file path=ppt/ink/ink2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52.767"/>
    </inkml:context>
    <inkml:brush xml:id="br0">
      <inkml:brushProperty name="width" value="0.025" units="cm"/>
      <inkml:brushProperty name="height" value="0.025" units="cm"/>
    </inkml:brush>
  </inkml:definitions>
  <inkml:trace contextRef="#ctx0" brushRef="#br0">38 44 6919,'0'0'6939,"0"9"-5882,-3 19-450,3-21 4,3-30-782,-1-3 1267,-3 25 1552,0 7-840,2-7-1724,-1 0 1,0 0-1,0 1 1,0-1-1,0 0 1,0 0-1,-1 0 1,1 0-1,0 0 1,0 0-1,-1 0 1,1 0 0,0 0-1,-1 1 1,1-1-1,-1 0 1,1 0-1,-1 0 1,0 0-1,0 0-24,1 1 0,-1 0 0,1 0-1,-1 0 1,1 0 0,-1 0 0,1 0-1,-1 0 1,1 0 0,-1 0 0,1 0 0,-1 0-1,1 0 1,-1 0 0,1 0 0,-1 0-1,1 0 1,-1 0 0,1 1 0,-1-1 0,1 0-1,-1 0 1,1 1 0,0-1 0,-1 1-1,-1 0 10,0 0 0,1 1 0,-1-1 0,1 1 0,0 0 0,-1-1-1,1 1 1,0 0 0,0 0 0,0 0 0,0-1 0,1 1 0,-1 0 0,0 0-1,1 0 1,-1 1 0,1 2 0,0-5-64,0 1-1,-1-1 1,1 0 0,0 1 0,0-1 0,0 0-1,0 1 1,0-1 0,0 0 0,0 1-1,1-1 1,-1 0 0,0 1 0,0-1 0,0 0-1,0 1 1,0-1 0,0 0 0,1 1-1,-1-1 1,0 0 0,0 0 0,0 1 0,1-1-1,-1 0 1,0 0 0,0 1 0,1-1-1,-1 0 1,0 0 0,1 0 0,-1 1 0,0-1-1,1 0 1,-1 0 0,0 0 0,1 0-1,0 0 1,14-7 143,11-19 36,-18-3 154,-12 23 306,-10 13-99,10-4-501,1 1 0,0-1 0,0 1 1,1 0-1,-1 0 0,1 0 0,0 0 1,0 0-1,0 0 0,0 0 1,1 1-1,0-1 0,0 1 0,0-1 1,0 1-1,0 6 0,2-11-40,-1 0 1,0 0-1,0 0 0,1 0 0,-1 1 0,0-1 0,0 0 0,1 0 0,-1 0 1,0 0-1,1 0 0,-1 0 0,0 0 0,0 0 0,1 0 0,-1 0 1,0 0-1,0 0 0,1 0 0,-1 0 0,0 0 0,1 0 0,-1-1 0,0 1 1,0 0-1,1 0 0,-1 0 0,0 0 0,0 0 0,0-1 0,1 1 1,-1 0-1,0 0 0,0 0 0,0-1 0,1 1 0,-1 0 0,0 0 0,0-1 1,0 1-1,0 0 0,0 0 0,1-1 0,9-10 97,-6 5-68,-1-1 1,-1 0-1,1 0 0,-1 0 0,0-1 0,-1 1 1,0 0-1,1-10 0,-3 17-26,0 1-1,0-1 1,0 0-1,0 1 0,1-1 1,-1 0-1,0 1 1,0 0-1,0-1 1,0 1-1,1-1 1,-1 1-1,0 0 1,1-1-1,-1 1 1,0 0-1,1 0 0,-1 0 1,-3 6-5,1 1 0,1-1 0,-1 0 0,1 1 0,0 0 0,1-1 0,-1 1 0,2 0 0,-1 0 0,1-1 0,0 1 1,2 13-1,4-20 69,0-11-12,3-11 56,-6 8-77,0-1-1,-1 0 0,-1 0 1,0-16-1,-1 30-36,0-1 0,0 1 0,0 0 1,0 0-1,0-1 0,0 1 0,0 0 0,0 0 0,0 0 0,0-1 0,0 1 1,0 0-1,0 0 0,0-1 0,0 1 0,0 0 0,0 0 0,-1 0 1,1-1-1,0 1 0,0 0 0,0 0 0,0 0 0,0 0 0,-1-1 0,1 1 1,0 0-1,0 0 0,0 0 0,0 0 0,-1 0 0,1 0 0,0 0 0,0-1 1,-1 1-1,1 0 0,0 0 0,0 0 0,0 0 0,-1 0 0,1 0 1,0 0-1,0 0 0,-1 0 0,1 0 0,0 0 0,0 0 0,0 0 0,-1 0 1,1 1-1,0-1 0,0 0 0,-1 0 0,1 0 0,0 0 0,0 0 0,0 0 1,0 1-1,-1-1 0,1 0 0,0 0 0,0 0 0,0 0 0,0 1 1,-1-1-1,-10 14-108,9-4 95,0 0 0,0 0 0,1 0 0,1 1 0,0-1 0,0 0 0,4 19 0,-4-28 2,0 0 0,0-1 0,1 1 0,-1 0 0,0-1 0,0 1 0,1-1 0,-1 1 0,1 0 0,-1-1 0,0 1 0,1-1 0,-1 1 0,1-1 0,-1 1 0,1-1 0,0 1 0,-1-1 1,1 1-1,-1-1 0,1 0 0,0 1 0,-1-1 0,1 0 0,0 0 0,-1 0 0,1 1 0,0-1 0,-1 0 0,1 0 0,0 0 0,0 0 0,-1 0 0,1 0 0,0 0 0,-1 0 0,1-1 0,0 1 0,-1 0 0,1 0 0,0-1 0,-1 1 0,1 0 0,0-1 0,-1 1 0,1 0 0,0-2 1,2 1-227,0-1 1,-1 0 0,0 0 0,1 0 0,-1 0 0,0 0 0,0-1 0,0 1 0,2-5 0,3-14-3321,-3 0-1985</inkml:trace>
</inkml:ink>
</file>

<file path=ppt/ink/ink2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4.018"/>
    </inkml:context>
    <inkml:brush xml:id="br0">
      <inkml:brushProperty name="width" value="0.025" units="cm"/>
      <inkml:brushProperty name="height" value="0.025" units="cm"/>
    </inkml:brush>
  </inkml:definitions>
  <inkml:trace contextRef="#ctx0" brushRef="#br0">0 146 5830,'0'0'12684,"0"-65"-12781,0 41-1280,0-4-2627,0-1-4195</inkml:trace>
</inkml:ink>
</file>

<file path=ppt/ink/ink2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4.015"/>
    </inkml:context>
    <inkml:brush xml:id="br0">
      <inkml:brushProperty name="width" value="0.025" units="cm"/>
      <inkml:brushProperty name="height" value="0.025" units="cm"/>
    </inkml:brush>
  </inkml:definitions>
  <inkml:trace contextRef="#ctx0" brushRef="#br0">1 0 4164,'5'7'897,"-3"-2"-96,-2 1-705,4 1 2594,0-1-1345,4-3-223,0-2-33,7-1-577,3 0-352,5 0-96,5 0-96,0 0-897,0 0-768,1 0-2467</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5.414"/>
    </inkml:context>
    <inkml:brush xml:id="br0">
      <inkml:brushProperty name="width" value="0.025" units="cm"/>
      <inkml:brushProperty name="height" value="0.025" units="cm"/>
    </inkml:brush>
  </inkml:definitions>
  <inkml:trace contextRef="#ctx0" brushRef="#br0">0 175 6822,'7'-9'10554,"12"-15"-8382,2 1 0,31-28 1,-44 43-1856,0 1 1,1 1 0,0-1 0,1 1 0,-1 1-1,1 0 1,0 0 0,0 1 0,1 0 0,-1 1-1,18-3 1,-27 6-310,0-1 0,0 1 0,0 0 0,1 0 0,-1 0 0,0 0 0,0 0 0,0 0 0,1 0 1,-1 1-1,0-1 0,0 0 0,0 1 0,0-1 0,0 0 0,1 1 0,-1 0 0,0-1 0,0 1 0,0 0 0,0-1 0,-1 1 0,1 0 0,0 0 0,0 0 0,0 0 0,-1 0 0,1 0 0,0 0 0,0 2 0,0 0 26,0 1-1,0-1 0,-1 1 1,0-1-1,0 1 1,0-1-1,0 1 0,0 0 1,-1-1-1,-1 6 1,-3 9 194,0 0 1,-2-1 0,-9 19 0,10-23-49,-16 35 482,21-46-627,0 1 0,0-1 0,0 1-1,0 0 1,1-1 0,0 1 0,-1 0 0,1-1-1,0 1 1,0 0 0,0-1 0,1 1 0,-1 0-1,1-1 1,1 5 0,-1-6-29,1 1 1,-1-1-1,1 0 1,-1 1-1,1-1 1,0 0-1,-1 0 1,1 0-1,0-1 0,0 1 1,0 0-1,0-1 1,0 1-1,0-1 1,0 0-1,0 1 0,0-1 1,0 0-1,4-1 1,42-2 162,-48 3-168,24-4-161,-1-2 0,0-1 0,0-1 0,26-12 0,-12 5-4027,-2 2-4631</inkml:trace>
</inkml:ink>
</file>

<file path=ppt/ink/ink2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4.343"/>
    </inkml:context>
    <inkml:brush xml:id="br0">
      <inkml:brushProperty name="width" value="0.025" units="cm"/>
      <inkml:brushProperty name="height" value="0.025" units="cm"/>
    </inkml:brush>
  </inkml:definitions>
  <inkml:trace contextRef="#ctx0" brushRef="#br0">1 27 11403,'0'0'2242,"62"4"-2082,-32-4-96,11-6-96,4-3-1601,3 0-994,3 3-4740</inkml:trace>
</inkml:ink>
</file>

<file path=ppt/ink/ink2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4.687"/>
    </inkml:context>
    <inkml:brush xml:id="br0">
      <inkml:brushProperty name="width" value="0.025" units="cm"/>
      <inkml:brushProperty name="height" value="0.025" units="cm"/>
    </inkml:brush>
  </inkml:definitions>
  <inkml:trace contextRef="#ctx0" brushRef="#br0">0 4 9321,'0'0'2242,"54"1"-64,-26 1-641,1-2-223,1 0-353,2 0-449,2 0-288,3 0-128,4 0-160,-1 0-1025,2 0-1665,-1-7-2275</inkml:trace>
</inkml:ink>
</file>

<file path=ppt/ink/ink2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5.200"/>
    </inkml:context>
    <inkml:brush xml:id="br0">
      <inkml:brushProperty name="width" value="0.025" units="cm"/>
      <inkml:brushProperty name="height" value="0.025" units="cm"/>
    </inkml:brush>
  </inkml:definitions>
  <inkml:trace contextRef="#ctx0" brushRef="#br0">1 13 7527,'0'0'6598,"69"0"-6405,-36 0-161,4 0-96,6-3-1186,6-2-1184,0 1-2435</inkml:trace>
</inkml:ink>
</file>

<file path=ppt/ink/ink2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5.525"/>
    </inkml:context>
    <inkml:brush xml:id="br0">
      <inkml:brushProperty name="width" value="0.025" units="cm"/>
      <inkml:brushProperty name="height" value="0.025" units="cm"/>
    </inkml:brush>
  </inkml:definitions>
  <inkml:trace contextRef="#ctx0" brushRef="#br0">1 0 8456,'0'0'705,"54"5"31,-22-4-63,2-1-481,4 0-64,6 0-96,2 0 0,2 0 32,2 0-128,1 3-416,1 1-1154,-3-1-1312,2 4-1827</inkml:trace>
</inkml:ink>
</file>

<file path=ppt/ink/ink2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5.916"/>
    </inkml:context>
    <inkml:brush xml:id="br0">
      <inkml:brushProperty name="width" value="0.025" units="cm"/>
      <inkml:brushProperty name="height" value="0.025" units="cm"/>
    </inkml:brush>
  </inkml:definitions>
  <inkml:trace contextRef="#ctx0" brushRef="#br0">0 39 6342,'0'0'4228,"68"9"-2626,-46-9-129,3 0-576,4 0 96,0 0 128,1-2-320,6-1-545,0-2-224,2 3-961,3-2-3107,1 0-4452</inkml:trace>
  <inkml:trace contextRef="#ctx0" brushRef="#br0" timeOffset="1">622 39 12876,'0'0'6342,"52"0"-6118,-28-6-192,5-7-960,3-6-4710</inkml:trace>
</inkml:ink>
</file>

<file path=ppt/ink/ink2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6.714"/>
    </inkml:context>
    <inkml:brush xml:id="br0">
      <inkml:brushProperty name="width" value="0.025" units="cm"/>
      <inkml:brushProperty name="height" value="0.025" units="cm"/>
    </inkml:brush>
  </inkml:definitions>
  <inkml:trace contextRef="#ctx0" brushRef="#br0">1 1 7399,'0'0'5669,"55"10"-5476,-41-10-161,2 0-2018,2 0-7271</inkml:trace>
</inkml:ink>
</file>

<file path=ppt/ink/ink2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8.349"/>
    </inkml:context>
    <inkml:brush xml:id="br0">
      <inkml:brushProperty name="width" value="0.025" units="cm"/>
      <inkml:brushProperty name="height" value="0.025" units="cm"/>
    </inkml:brush>
  </inkml:definitions>
  <inkml:trace contextRef="#ctx0" brushRef="#br0">21 85 8104,'0'0'14467,"23"-9"-12743,-22 6-1582,0 1 0,-1-1 0,1 1 0,0-1 0,-1 0 0,0 1 1,0-1-1,0 0 0,0 1 0,0-1 0,0 0 0,-1 1 0,0-4 0,1 5-89,0 1 0,0-1 1,-1 0-1,1 1 0,0-1 0,-1 1 0,1-1 0,0 1 1,-1-1-1,1 1 0,0-1 0,-1 1 0,1 0 0,-1-1 1,1 1-1,-1-1 0,1 1 0,-1 0 0,1 0 0,-1-1 1,1 1-1,-1 0 0,0-1 0,0 2-34,-1-1 0,1 0 0,0 0-1,0 0 1,0 0 0,0 1 0,0-1-1,0 1 1,-1-1 0,1 1 0,0-1 0,0 1-1,0 0 1,1-1 0,-1 1 0,0 0 0,-1 1-1,1-2-9,0 1-1,0-1 0,0 1 0,0-1 0,0 1 0,0 0 0,1-1 1,-1 1-1,0 0 0,0 0 0,1-1 0,-1 1 0,0 0 0,1 0 0,-1 0 1,1 0-1,-1 0 0,1 0 0,0 0 0,-1 0 0,1 0 0,0 0 1,0 0-1,0 0 0,-1 0 0,1 0 0,0 0 0,0 1 0,1-1 1,-1 0-1,0 0 0,0 0 0,0 0 0,1 0 0,-1 0 0,1 1 0,1-1 13,0 1 0,0-1-1,0 0 1,0 0-1,0 0 1,0 0-1,0-1 1,0 1-1,0 0 1,1-1 0,-1 1-1,0-1 1,0 0-1,1 0 1,3 0-1,-1-1-1,-1 0 0,0 0-1,1 0 1,-1 0 0,1 0-1,-1-1 1,0 0 0,0 0-1,0 0 1,7-6 0,-9 7 48,0 0 0,-1 0 1,1-1-1,0 1 0,-1-1 1,1 1-1,-1-1 1,1 0-1,-1 1 0,0-1 1,0 0-1,0 0 1,0 0-1,0 0 0,0 0 1,0 0-1,-1 0 0,1 0 1,-1 0-1,1-1 1,-1 1-1,0 0 0,0 0 1,0-4-1,-2 6-41,1-1-1,-1 1 1,1 0-1,-1 0 1,1-1-1,-1 1 0,1 0 1,-1 0-1,1 0 1,-1 0-1,0 1 1,1-1-1,-1 0 1,1 1-1,-1-1 1,1 1-1,0-1 1,-1 1-1,1 0 1,0 0-1,-2 0 1,-2 3-17,0 1 0,0-1 1,0 1-1,1 0 1,-1 0-1,1 0 1,1 1-1,-1-1 0,1 1 1,0 0-1,0 0 1,0 0-1,1 0 1,0 1-1,1-1 0,-2 9 1,4-16 51,1 1 1,-1 0-1,1-1 0,-1 1 1,1-1-1,-1 0 1,0 1-1,1-1 0,-1 0 1,0 0-1,1 0 0,-1 0 1,1-1-1,6-6 25,0-1-1,-1 1 1,0-1-1,-1-1 0,0 1 1,0-1-1,-1 0 1,6-18-1,-12 25-85,-5 7 0,-7 9 0,7-3 0,2-5 0,1 1 0,0 0 0,-1 0 0,2 0 0,-1 0 0,1 1 0,0-1 0,0 1 0,-1 12 0,3-19 0,1 1 0,-1-1 0,1 0 0,-1 1 0,0-1 0,1 0 0,-1 1 0,1-1 0,-1 0 0,1 0 0,-1 1 0,1-1 0,-1 0 0,1 0 0,-1 0 0,1 0 0,0 0 0,-1 0 0,1 0 0,-1 0 0,1 0 0,-1 0 0,1 0 0,-1 0 0,1 0 0,-1 0 0,1 0 0,-1-1 0,1 1 0,-1 0 0,1 0 0,-1-1 0,1 1 0,-1 0 0,1-1 0,-1 1 0,1 0 0,-1-1 0,1 0 0,21-13 0,-18 12 0,-1-1 0,0 0 0,-1-1 0,1 1 0,0 0 0,-1-1 0,0 0 0,0 1 0,3-7 0,-7 5-338,-5 9-779,-4 5-4069,-1 0-3900</inkml:trace>
</inkml:ink>
</file>

<file path=ppt/ink/ink2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9.018"/>
    </inkml:context>
    <inkml:brush xml:id="br0">
      <inkml:brushProperty name="width" value="0.025" units="cm"/>
      <inkml:brushProperty name="height" value="0.025" units="cm"/>
    </inkml:brush>
  </inkml:definitions>
  <inkml:trace contextRef="#ctx0" brushRef="#br0">0 1 7207,'0'32'3139,"0"-4"-1698,0 0 33,0-1-482,0-1-447,3-1-449,3-2-320,-1-3-1121,-1 0-833,-1-5-2050</inkml:trace>
</inkml:ink>
</file>

<file path=ppt/ink/ink2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9.394"/>
    </inkml:context>
    <inkml:brush xml:id="br0">
      <inkml:brushProperty name="width" value="0.025" units="cm"/>
      <inkml:brushProperty name="height" value="0.025" units="cm"/>
    </inkml:brush>
  </inkml:definitions>
  <inkml:trace contextRef="#ctx0" brushRef="#br0">13 1 5926,'0'0'256,"-10"74"160,8-41 545,2-2-256,0-1-353,0 0-384,0 3-512,0 1 95,0-1-63,5 2 223,-2 0-447,1-1-1026,2 0-1089</inkml:trace>
</inkml:ink>
</file>

<file path=ppt/ink/ink2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39.745"/>
    </inkml:context>
    <inkml:brush xml:id="br0">
      <inkml:brushProperty name="width" value="0.025" units="cm"/>
      <inkml:brushProperty name="height" value="0.025" units="cm"/>
    </inkml:brush>
  </inkml:definitions>
  <inkml:trace contextRef="#ctx0" brushRef="#br0">0 184 2402,'0'0'6631,"9"-53"-6151,-9 46-352,2-2-32,-1-2-64,1 1-160,1 0-1954,0-3-1313</inkml:trace>
  <inkml:trace contextRef="#ctx0" brushRef="#br0" timeOffset="1">25 34 4740,'0'0'3844,"0"-34"-8328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5.792"/>
    </inkml:context>
    <inkml:brush xml:id="br0">
      <inkml:brushProperty name="width" value="0.025" units="cm"/>
      <inkml:brushProperty name="height" value="0.025" units="cm"/>
    </inkml:brush>
  </inkml:definitions>
  <inkml:trace contextRef="#ctx0" brushRef="#br0">0 251 17040,'0'0'6951,"72"-55"-6311,-30 24-223,8-5 255,1 0-415,-2 5-225,-3 6-1410,-12 7-2818,-10 5-1793,-8 8-3717</inkml:trace>
</inkml:ink>
</file>

<file path=ppt/ink/ink2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2:40.804"/>
    </inkml:context>
    <inkml:brush xml:id="br0">
      <inkml:brushProperty name="width" value="0.025" units="cm"/>
      <inkml:brushProperty name="height" value="0.025" units="cm"/>
    </inkml:brush>
  </inkml:definitions>
  <inkml:trace contextRef="#ctx0" brushRef="#br0">98 92 9513,'0'0'11413,"-10"-7"-8621,5-18-2561,5 25-216,-1-1 1,1 1 0,0 0-1,0 0 1,-1 0-1,1 0 1,0-1 0,0 1-1,-1 0 1,1 0-1,0 0 1,-1 0-1,1 0 1,0 0 0,0 0-1,-1 0 1,1 0-1,0 0 1,-1 0 0,1 0-1,0 0 1,-1 0-1,1 0 1,0 0-1,0 1 1,-1-1 0,1 0-1,0 0 1,0 0-1,-1 0 1,1 0 0,0 1-1,0-1 1,-1 0-1,1 0 1,0 0-1,0 1 1,0-1 0,0 0-1,-1 1 1,-1 1 31,0 1 0,1 0 1,-1 0-1,1 0 0,-1 0 1,1 0-1,0 0 0,0 0 0,0 0 1,1 0-1,-1 0 0,1 6 1,0-7 204,1-5 26,3-15 410,-1-28 1579,-3 46-2256,0 0 0,-1-1-1,1 1 1,0 0-1,0 0 1,0 0 0,0 0-1,-1 0 1,1 0-1,0 0 1,0 0-1,0 0 1,-1 0 0,1 0-1,0 0 1,0 0-1,0 0 1,-1 0-1,1 0 1,0 0 0,0 0-1,0 0 1,0 0-1,-1 0 1,1 0 0,0 0-1,0 0 1,0 0-1,-1 0 1,1 0-1,0 0 1,0 0 0,0 1-1,0-1 1,-1 0-1,1 0 1,0 0-1,0 0 1,0 0 0,0 1-1,0-1 1,0 0-1,0 0 1,0 0-1,-1 1 1,1-1 0,0 0-1,0 0 1,0 0-1,0 0 1,0 1 0,0-1-1,0 0 1,0 1-1,-7 10-10,1 11 24,1-1-1,-4 35 0,3-19-2,13-66 254,-2 12-65,-1 0-1,-1 0 1,0 0 0,0-18 0,-20 51 110,12-5-323,0 0 0,0-1 0,2 2 0,-1-1 1,1 0-1,1 1 0,0-1 0,-1 19 0,21-50-24,3-20 150,19-50 0,-56 151-142,14-48 35,-1-1 1,0 0-1,-1 0 1,-5 14 0,18-81 180,-3 36-170,-3 9-21,0 1 1,0-1-1,-1 0 0,2-17 1,-32 73-39,-11 41 69,39-85-5,6-44 112,38-91-133,-49 167-128,2 0 1,0 40-1,2-10-7829</inkml:trace>
</inkml:ink>
</file>

<file path=ppt/ink/ink2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39.741"/>
    </inkml:context>
    <inkml:brush xml:id="br0">
      <inkml:brushProperty name="width" value="0.025" units="cm"/>
      <inkml:brushProperty name="height" value="0.025" units="cm"/>
    </inkml:brush>
  </inkml:definitions>
  <inkml:trace contextRef="#ctx0" brushRef="#br0">42 0 6118,'0'0'4036,"-19"72"-3716,8-40 96,7 0 609,-1-3 321,2-4-65,3-3 544,0 0-319,0-3-577,10-1-321,-2 0-383,0-1-161,2-2-929,-3 0-1762,-4-1-1857,-1 1-6086</inkml:trace>
  <inkml:trace contextRef="#ctx0" brushRef="#br0" timeOffset="1">48 579 9513,'0'0'6342,"-20"70"-4164,15-40-576,0-2-353,5-2-641,0-6-512,0-9-224,8-9-1345,-2-2-2179,-5-11-9256</inkml:trace>
</inkml:ink>
</file>

<file path=ppt/ink/ink2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2.532"/>
    </inkml:context>
    <inkml:brush xml:id="br0">
      <inkml:brushProperty name="width" value="0.025" units="cm"/>
      <inkml:brushProperty name="height" value="0.025" units="cm"/>
    </inkml:brush>
  </inkml:definitions>
  <inkml:trace contextRef="#ctx0" brushRef="#br0">0 243 1826,'3'-4'2979,"0"-5"-2659,0-4-96,-1-3-64,-1-7-128,-1-6-96,0 0 128,0-3-320,0 2-256,0-1-1346,-1 5-1057</inkml:trace>
</inkml:ink>
</file>

<file path=ppt/ink/ink2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2.858"/>
    </inkml:context>
    <inkml:brush xml:id="br0">
      <inkml:brushProperty name="width" value="0.025" units="cm"/>
      <inkml:brushProperty name="height" value="0.025" units="cm"/>
    </inkml:brush>
  </inkml:definitions>
  <inkml:trace contextRef="#ctx0" brushRef="#br0">14 392 6342,'0'0'5958,"-8"-47"-4645,4 26-576,3-1 288,1 0-673,0-3-224,0-4-128,0-4 0,0-3 0,0-1-224,0-2-257,0-1-736,0-1-3267</inkml:trace>
</inkml:ink>
</file>

<file path=ppt/ink/ink2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49.215"/>
    </inkml:context>
    <inkml:brush xml:id="br0">
      <inkml:brushProperty name="width" value="0.025" units="cm"/>
      <inkml:brushProperty name="height" value="0.025" units="cm"/>
    </inkml:brush>
  </inkml:definitions>
  <inkml:trace contextRef="#ctx0" brushRef="#br0">16 1189 7847,'0'0'7752,"-12"-50"-7560,9 25-128,3-6-64,0-9-224,0-7-1089,0-10-673,0-6-321,3 2-3874</inkml:trace>
  <inkml:trace contextRef="#ctx0" brushRef="#br0" timeOffset="1">46 335 9897,'0'0'7047,"-3"-63"-6310,3 38-545,0-9-192,0-7-481,6-10-1248,5-7-1090,-1-4-1985</inkml:trace>
</inkml:ink>
</file>

<file path=ppt/ink/ink2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49.573"/>
    </inkml:context>
    <inkml:brush xml:id="br0">
      <inkml:brushProperty name="width" value="0.025" units="cm"/>
      <inkml:brushProperty name="height" value="0.025" units="cm"/>
    </inkml:brush>
  </inkml:definitions>
  <inkml:trace contextRef="#ctx0" brushRef="#br0">5 1594 3011,'0'0'5893,"0"-90"-3650,-1 50 287,-1 2-672,1 0-577,1-3-576,0-4-513,0 0-160,3-6 0,5-2-224,2-2-705,1 2-192,-2 2 128,0 3-192,-2 1-257,1 2-31,-4 2-737,-1 1-2595</inkml:trace>
  <inkml:trace contextRef="#ctx0" brushRef="#br0" timeOffset="1">158 311 8552,'0'0'2370,"0"-55"97,0 29-994,0 1-480,-3 0 64,1-1-256,2 0-609,0-3-128,0 0-769,3-5-1633,5-2-2723</inkml:trace>
</inkml:ink>
</file>

<file path=ppt/ink/ink2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49.917"/>
    </inkml:context>
    <inkml:brush xml:id="br0">
      <inkml:brushProperty name="width" value="0.025" units="cm"/>
      <inkml:brushProperty name="height" value="0.025" units="cm"/>
    </inkml:brush>
  </inkml:definitions>
  <inkml:trace contextRef="#ctx0" brushRef="#br0">6 323 5669,'0'0'10079,"-1"-10"-8381,-3-57-396,4 1 1,8-72 0,-7 96-6669</inkml:trace>
</inkml:ink>
</file>

<file path=ppt/ink/ink2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6.270"/>
    </inkml:context>
    <inkml:brush xml:id="br0">
      <inkml:brushProperty name="width" value="0.025" units="cm"/>
      <inkml:brushProperty name="height" value="0.025" units="cm"/>
    </inkml:brush>
  </inkml:definitions>
  <inkml:trace contextRef="#ctx0" brushRef="#br0">0 0 5445,'0'0'10698,"9"3"-9870,35 6-661,0-2 0,81 2 1,25-8-6699,-129-1 4883,27 0-2873</inkml:trace>
</inkml:ink>
</file>

<file path=ppt/ink/ink2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6.630"/>
    </inkml:context>
    <inkml:brush xml:id="br0">
      <inkml:brushProperty name="width" value="0.025" units="cm"/>
      <inkml:brushProperty name="height" value="0.025" units="cm"/>
    </inkml:brush>
  </inkml:definitions>
  <inkml:trace contextRef="#ctx0" brushRef="#br0">0 1 5894,'0'0'5381,"58"18"-4484,-40-16-225,8-2-287,5 0-321,5 0-225,4 0-1280,2-2-2242,-3-7-3460</inkml:trace>
</inkml:ink>
</file>

<file path=ppt/ink/ink2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6.974"/>
    </inkml:context>
    <inkml:brush xml:id="br0">
      <inkml:brushProperty name="width" value="0.025" units="cm"/>
      <inkml:brushProperty name="height" value="0.025" units="cm"/>
    </inkml:brush>
  </inkml:definitions>
  <inkml:trace contextRef="#ctx0" brushRef="#br0">1 33 5317,'0'0'2317,"11"0"-812,661-1-3054,-252 0-402,-143 1 3716,-232 0-6543</inkml:trace>
  <inkml:trace contextRef="#ctx0" brushRef="#br0" timeOffset="1">1665 22 6726,'0'0'5958,"56"-2"-5926,-42-3-512,5-9-4357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0.440"/>
    </inkml:context>
    <inkml:brush xml:id="br0">
      <inkml:brushProperty name="width" value="0.025" units="cm"/>
      <inkml:brushProperty name="height" value="0.025" units="cm"/>
    </inkml:brush>
  </inkml:definitions>
  <inkml:trace contextRef="#ctx0" brushRef="#br0">337 15 15759,'0'0'10009,"-8"-2"-8802,-12-2-839,-1 1 0,0 0 0,0 2 0,0 0 1,0 1-1,0 1 0,-31 6 0,44-5-318,0 0 1,0 1-1,0 0 0,0 0 0,1 0 1,-1 1-1,1 0 0,0 1 1,-13 10-1,16-11-48,0 0 0,0 0 1,1 1-1,-1-1 0,1 1 0,0 0 1,1 0-1,-1 1 0,1-1 0,0 0 0,0 1 1,1-1-1,-1 1 0,1 0 0,0-1 1,1 7-1,-1-9-48,1 0 1,0 0 0,0 0-1,1-1 1,-1 1 0,0 0-1,1 0 1,0 0 0,0-1-1,0 1 1,0 0 0,0-1-1,0 1 1,1 0 0,-1-1-1,1 0 1,-1 1-1,1-1 1,3 3 0,-1-2-187,0 0 1,1 0 0,-1-1 0,0 1-1,1-1 1,0 0 0,-1-1-1,1 1 1,0-1 0,7 2 0,6-1-1211,0-1 0,0-1 0,0 0 0,0-1 1,26-5-1,20-12-5610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10.259"/>
    </inkml:context>
    <inkml:brush xml:id="br0">
      <inkml:brushProperty name="width" value="0.025" units="cm"/>
      <inkml:brushProperty name="height" value="0.025" units="cm"/>
    </inkml:brush>
  </inkml:definitions>
  <inkml:trace contextRef="#ctx0" brushRef="#br0">12 312 9577,'-3'-9'2189,"1"1"-1757,0 0 0,1 0 0,-1 0 0,2 0 0,-1-1 0,1 1 0,0 0 0,1-1 0,0 1 1,0 0-1,1 0 0,0-1 0,0 1 0,1 1 0,4-11 0,3 5-136,0-1 0,2 2 0,-1-1 0,1 2-1,1-1 1,0 2 0,1 0 0,0 0 0,0 1 0,17-7 0,-21 10-230,1 2-1,0-1 1,0 1 0,0 1 0,0 0 0,1 0 0,-1 1-1,1 1 1,0 0 0,-1 0 0,1 1 0,0 1 0,-1 0-1,1 1 1,16 4 0,-21-3-69,0 0 0,-1 1 0,1-1 0,-1 2 0,0-1 0,0 1 0,0 0 0,-1 0 0,0 0 1,1 1-1,-2 0 0,1 0 0,-1 0 0,0 1 0,0-1 0,-1 1 0,0 0 0,4 12 0,-5-13 21,0-1 1,-1 0-1,0 1 0,0 0 1,0-1-1,0 1 1,-1-1-1,0 1 0,0 0 1,-1-1-1,1 1 0,-1 0 1,-1-1-1,1 1 1,-1-1-1,0 0 0,0 1 1,0-1-1,-1 0 1,0 0-1,0 0 0,0-1 1,0 1-1,-1-1 0,-6 7 1,-4-2 217,0 0 1,0-1-1,-1-1 0,-1 0 1,1-1-1,-1-1 1,0 0-1,0-1 1,0 0-1,-1-2 0,1 0 1,-1-1-1,-31-1 1,47 0-286,0 0 0,-1 0 1,1 0-1,0 0 0,-1 0 0,1 0 1,0-1-1,-1 1 0,1 0 1,0 0-1,0-1 0,-1 1 1,1-1-1,0 0 0,0 1 0,0-1 1,0 0-1,0 1 0,0-1 1,0 0-1,0 0 0,0 0 1,0 0-1,0 0 0,0 0 0,1 0 1,-1 0-1,0-2 0,1 1-102,0 1 0,0 0-1,0-1 1,0 1 0,0-1-1,1 1 1,-1 0 0,1-1-1,-1 1 1,1 0 0,0-1-1,-1 1 1,1 0 0,0 0-1,0 0 1,0-1 0,0 1-1,0 0 1,0 0-1,0 0 1,0 1 0,0-1-1,0 0 1,0 0 0,1 1-1,0-2 1,21-9-2059,0 0-1,0 2 1,40-11 0,-49 16 1063,48-15-4800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06.215"/>
    </inkml:context>
    <inkml:brush xml:id="br0">
      <inkml:brushProperty name="width" value="0.025" units="cm"/>
      <inkml:brushProperty name="height" value="0.025" units="cm"/>
    </inkml:brush>
  </inkml:definitions>
  <inkml:trace contextRef="#ctx0" brushRef="#br0">1 164 19186,'0'0'1580,"13"-11"-266,3-3-815,80-65 2603,-84 71-2825,-1 0 0,1 0 0,1 1 0,0 1 1,0 0-1,27-9 0,-40 15-278,1 0 1,0-1-1,-1 1 1,1 0-1,0 0 1,0 0-1,-1 0 1,1-1-1,0 1 1,-1 0-1,1 0 1,0 0-1,0 1 1,-1-1-1,1 0 1,0 0-1,-1 0 1,1 0-1,0 1 1,-1-1-1,1 0 1,0 1-1,-1-1 1,1 0-1,0 1 1,-1-1-1,1 1 1,-1-1 0,1 1-1,-1-1 1,1 1-1,-1-1 1,0 1-1,1 0 1,-1-1-1,1 1 1,-1 0-1,0-1 1,0 1-1,1 0 1,-1-1-1,0 1 1,0 0-1,0 0 1,0-1-1,0 1 1,0 0-1,0-1 1,0 1-1,0 0 1,0 0-1,0-1 1,-1 1-1,1 0 1,0-1-1,-1 2 1,0 3 6,-1 0 0,0 0 1,0 0-1,0 0 0,-1 0 1,-4 6-1,-9 8 240,-1-1 1,0-1 0,-1-1-1,-32 23 1,49-39-156,30-20-1143,24-6 347,-50 25 683,0-1-1,0 1 0,0 0 1,1 0-1,-1 1 0,0-1 1,1 1-1,-1-1 0,1 1 0,-1 0 1,1 1-1,-1-1 0,0 0 1,1 1-1,3 1 0,-5 0 33,0 0-1,0 0 0,-1 0 0,1 1 0,-1-1 1,1 0-1,-1 1 0,0-1 0,0 1 0,0 0 1,0-1-1,0 1 0,-1 0 0,1-1 1,-1 1-1,0 0 0,0 0 0,0 4 0,0 1 388,0-1 0,0 0 0,0 1-1,-1-1 1,-1 1 0,-1 8 0,0-10-304,0-1 0,0 1 0,0-1 0,-1 0 1,1 0-1,-1 0 0,0-1 0,-1 1 0,1-1 1,-1 0-1,0 0 0,0 0 0,0-1 0,0 0 1,-1 0-1,1 0 0,-1-1 0,-9 3 1,-1 0 106,-1-1 0,0-1 1,-1-1-1,1 0 1,-22-2-1,39 0-259,-1 0 0,1 0 0,0 1 0,0-1 0,0 0 0,-1 0 0,1 0 0,0 0 0,0 0 0,0 0 0,-1 0 0,1 0 0,0 0 0,0 0 0,0-1 0,-1 1 0,1 0 0,0 0 0,0 0 0,0 0-1,0 0 1,-1 0 0,1 0 0,0 0 0,0 0 0,0-1 0,0 1 0,-1 0 0,1 0 0,0 0 0,0 0 0,0-1 0,0 1 0,0 0 0,0 0 0,0 0 0,0 0 0,0-1 0,-1 1 0,1 0 0,0 0 0,0 0 0,0-1 0,0 1 0,0 0 0,0 0 0,0 0 0,0-1 0,0 1 0,0 0 0,0 0 0,1-1 0,-1-1-1153,0-10-7292</inkml:trace>
</inkml:ink>
</file>

<file path=ppt/ink/ink3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7.642"/>
    </inkml:context>
    <inkml:brush xml:id="br0">
      <inkml:brushProperty name="width" value="0.025" units="cm"/>
      <inkml:brushProperty name="height" value="0.025" units="cm"/>
    </inkml:brush>
  </inkml:definitions>
  <inkml:trace contextRef="#ctx0" brushRef="#br0">0 0 11435,'0'0'4804,"52"0"-4195,-20 0-385,8 0-192,5 0-64,4 5-224,2 0-449,-5 0-192,1 0 97,-6-2-129,-5-3-801,3 0-2882</inkml:trace>
</inkml:ink>
</file>

<file path=ppt/ink/ink3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7.985"/>
    </inkml:context>
    <inkml:brush xml:id="br0">
      <inkml:brushProperty name="width" value="0.025" units="cm"/>
      <inkml:brushProperty name="height" value="0.025" units="cm"/>
    </inkml:brush>
  </inkml:definitions>
  <inkml:trace contextRef="#ctx0" brushRef="#br0">1 0 5894,'0'0'7238,"57"8"-6693,-33-6-161,5-1-288,4 1-128,5-1-1025,7 1-576,0-2-1762,0 0-2979</inkml:trace>
  <inkml:trace contextRef="#ctx0" brushRef="#br0" timeOffset="1">623 27 7623,'0'0'4132,"49"1"-4036,-20 2-64,-1-2-32,8 3-224,2 0-833,3 0-993,-4 0 224,-4-2 1570,-4 1 608,-7-1 962,-5-2-129,-1 0-801,0 0-352,1 0-608,5 0-2403</inkml:trace>
</inkml:ink>
</file>

<file path=ppt/ink/ink3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8.333"/>
    </inkml:context>
    <inkml:brush xml:id="br0">
      <inkml:brushProperty name="width" value="0.025" units="cm"/>
      <inkml:brushProperty name="height" value="0.025" units="cm"/>
    </inkml:brush>
  </inkml:definitions>
  <inkml:trace contextRef="#ctx0" brushRef="#br0">1 6 6598,'0'0'7271,"53"0"-5605,-39 0-449,2 0-737,1 0-352,-1 0-96,1 0-224,-4 0-1121,-2-1-993,-4-3-3235</inkml:trace>
</inkml:ink>
</file>

<file path=ppt/ink/ink3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7:59.780"/>
    </inkml:context>
    <inkml:brush xml:id="br0">
      <inkml:brushProperty name="width" value="0.025" units="cm"/>
      <inkml:brushProperty name="height" value="0.025" units="cm"/>
    </inkml:brush>
  </inkml:definitions>
  <inkml:trace contextRef="#ctx0" brushRef="#br0">295 15 15375,'0'0'7495,"-8"-3"-6049,6 2-1405,-1 0 50,-1-1 0,0 0 0,0 1 0,0 0 0,0 0 0,0 0 0,0 1 0,0-1 1,0 1-1,0 0 0,0 0 0,0 0 0,-1 1 0,1-1 0,0 1 0,0 0 0,0 0 1,1 1-1,-1-1 0,0 1 0,-5 3 0,-12 10 377,2 1 0,0 1 0,1 1 0,0 1 0,-15 21 0,25-30-384,1 0 0,0 1 0,1 0 0,0 0 1,0 1-1,1 0 0,1 0 0,0 0 0,0 0 0,1 1 0,-2 22 0,5-34-86,0 1 0,0 0 0,0 0 0,0-1 1,1 1-1,-1 0 0,0 0 0,1-1 0,-1 1 0,1 0 0,0-1 1,-1 1-1,1-1 0,0 1 0,0-1 0,0 1 0,0-1 0,0 1 0,0-1 1,1 0-1,-1 0 0,0 0 0,1 1 0,2 0 0,-2-1 12,1 0 0,0 0-1,0 0 1,0 0 0,-1-1 0,1 1-1,0-1 1,0 0 0,0 0 0,0 0-1,0 0 1,0 0 0,6-2 0,-6 1 18,0 1 0,1-1 0,-1 0 0,0 0 0,1-1 0,-1 1 0,0-1 0,0 1 0,0-1 0,0 0 0,-1 0 0,1 0 0,0-1 0,-1 1 1,1 0-1,-1-1 0,0 0 0,0 0 0,0 1 0,0-1 0,-1 0 0,1-1 0,-1 1 0,0 0 0,1 0 0,-2-1 0,2-3 0,-3 7-26,-1 0-1,1-1 0,-1 2 0,1-1 0,-1 0 0,1 0 1,-1 0-1,1 1 0,-1-1 0,1 1 0,0-1 1,-1 1-1,1-1 0,0 1 0,0 0 0,-1 0 1,0 1-1,1-1 7,-1-1 0,1 1 1,0 1-1,0-1 0,0 0 0,0 0 1,0 0-1,0 0 0,0 1 1,0-1-1,1 0 0,-1 1 0,1-1 1,-1 1-1,1-1 0,-1 0 1,1 1-1,-1 0 0,1-1 0,0 1 1,0-1-1,0 3 0,1-4 6,0 1-1,0-1 0,0 1 1,0-1-1,0 0 0,0 1 0,0-1 1,0 0-1,0 0 0,0 0 1,0 0-1,0 0 0,0 0 1,0 0-1,0 0 0,0 0 1,0 0-1,0 0 0,0-1 1,0 1-1,0 0 0,0-1 1,0 1-1,0-1 0,-1 1 0,1-1 1,0 1-1,0-1 0,0 0 1,-1 1-1,1-1 0,1-1 1,99-81 279,-98 116-453,-5-19 252,-1-1 0,0 0 0,-1 0-1,-10 21 1,9-23-25,1 0 0,0 0 0,1 1 1,0-1-1,0 1 0,-1 18 0,5-30-148,-1 0 0,0 0 0,0 1 0,0-1-1,0 0 1,0 0 0,0 1 0,1-1 0,-1 0 0,0 0 0,0 1 0,0-1-1,0 0 1,1 0 0,-1 0 0,0 1 0,0-1 0,1 0 0,-1 0 0,0 0 0,0 0-1,1 0 1,-1 1 0,0-1 0,1 0 0,-1 0 0,0 0 0,0 0 0,1 0-1,-1 0 1,0 0 0,1 0 0,-1 0 0,0 0 0,0 0 0,1 0 0,-1 0-1,0 0 1,1-1 0,-1 1 0,0 0 0,0 0 0,1 0 0,-1 0 0,0 0 0,0-1-1,1 1 1,-1 0 0,0 0 0,0 0 0,0-1 0,1 1 0,-1 0 0,0-1-1,15-10-10793,-6-3-5914</inkml:trace>
</inkml:ink>
</file>

<file path=ppt/ink/ink3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1.058"/>
    </inkml:context>
    <inkml:brush xml:id="br0">
      <inkml:brushProperty name="width" value="0.025" units="cm"/>
      <inkml:brushProperty name="height" value="0.025" units="cm"/>
    </inkml:brush>
  </inkml:definitions>
  <inkml:trace contextRef="#ctx0" brushRef="#br0">35 47 4773,'8'-20'10622,"-2"5"-80,-4 32-7417,-3-6-3036,0 1 1,-1 0-1,-1-1 0,0 1 1,-1-1-1,-7 17 1,6-17 64,1-1 1,0 1 0,1 0-1,0 1 1,0-1 0,0 18-1,3-28 492,0-23 641,8-18-1316,14-46-1,-21 86 33,-1 1-1,1 0 1,0-1-1,0 1 1,0-1-1,0 1 1,-1 0-1,1-1 1,0 0-1,0 1 1,0-1-1,0 0 1,0 1-1,0-1 1,0 0-1,0 0 1,0 0-1,0 0 1,0 0 0,0 0-1,1 0 1,-1 0-1,0 0 1,0-1-1,1 0 1,28-6 54,-24 4-57,-1-1 0,1 0 0,-1-1 0,0 1 0,0-1 0,-1 0 0,0 0 0,1-1 0,-2 1 0,1-1 0,-1 0 0,4-8 0,-47 106 0,34-75 0,1 0 0,1 1 0,1-1 0,-3 29 0,6-45-23,1-1 0,-1 0 0,0 0-1,0 1 1,0-1 0,0 0 0,0 1 0,0-1 0,1 0-1,-1 0 1,0 1 0,0-1 0,0 0 0,1 0 0,-1 1-1,0-1 1,0 0 0,1 0 0,-1 0 0,0 0 0,0 1 0,1-1-1,-1 0 1,0 0 0,1 0 0,-1 0 0,0 0 0,1 0-1,-1 0 1,0 0 0,0 0 0,1 0 0,-1 0 0,0 0-1,1 0 1,-1 0 0,0 0 0,1 0 0,-1 0 0,0 0 0,1 0-1,-1 0 1,0-1 0,0 1 0,1 0 0,-1 0 0,0 0-1,0-1 1,1 1 0,-1 0 0,0 0 0,0 0 0,1-1-1,13-10-3204,-12-4-7311,-2 13 8111,0-7-11676</inkml:trace>
</inkml:ink>
</file>

<file path=ppt/ink/ink3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1.555"/>
    </inkml:context>
    <inkml:brush xml:id="br0">
      <inkml:brushProperty name="width" value="0.025" units="cm"/>
      <inkml:brushProperty name="height" value="0.025" units="cm"/>
    </inkml:brush>
  </inkml:definitions>
  <inkml:trace contextRef="#ctx0" brushRef="#br0">61 0 9513,'0'0'19074,"-8"7"-18812,3-3-216,1-2-4,1 1 1,-1 0-1,0-1 1,1 2-1,-1-1 1,1 0-1,0 1 1,0 0-1,1-1 1,-1 1-1,1 0 1,0 0-1,0 1 1,0-1-1,-1 6 1,3-10-31,0 1 1,1-1-1,-1 0 1,0 1 0,1-1-1,-1 1 1,0-1-1,1 0 1,-1 1 0,1-1-1,-1 0 1,1 0 0,-1 1-1,1-1 1,-1 0-1,1 0 1,-1 0 0,1 0-1,0 0 1,-1 0-1,1 0 1,-1 0 0,1 0-1,-1 0 1,1 0-1,-1 0 1,1 0 0,-1 0-1,1 0 1,-1 0-1,1-1 1,-1 1 0,1 0-1,-1 0 1,2-1-1,3-2 84,0 0 0,0 0-1,0-1 1,-1 0 0,1 1-1,6-9 1,24-18 67,-38 69 366,-5 8 608,8-47-1133,0 1 1,1-1-1,-1 0 0,0 1 1,0-1-1,0 0 0,1 0 1,-1 1-1,0-1 1,0 0-1,1 0 0,-1 1 1,0-1-1,0 0 0,1 0 1,-1 0-1,0 1 1,1-1-1,-1 0 0,0 0 1,1 0-1,-1 0 0,1 0 1,-1 0-1,0 0 1,1 0-1,-1 0 0,0 0 1,1 0-1,-1 0 0,0 0 1,1 0-1,-1 0 1,1 0-1,-1 0 0,0 0 1,1 0-1,-1-1 0,0 1 1,1 0-1,-1 0 1,1-1-1,13-4 48,-3-2-1157,15-5-5842,-26 11 6788,1 1 0,-1 0 0,1 0 0,0 0-1,-1 0 1,1 0 0,-1 0 0,1 0 0,0 0 0,-1 0 0,1 0-1,-1 0 1,1 0 0,0 1 0,-1-1 0,1 0 0,-1 0-1,1 0 1,-1 1 0,1-1 0,-1 0 0,1 1 0,-1-1 0,1 1-1,-1-1 1,1 0 0,-1 1 0,0-1 0,1 1 0,-1-1-1,0 1 1,1-1 0,-1 1 0,0 0 0,0-1 0,0 1 0,1-1-1,-1 2 1,1 1-4106</inkml:trace>
</inkml:ink>
</file>

<file path=ppt/ink/ink3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1.913"/>
    </inkml:context>
    <inkml:brush xml:id="br0">
      <inkml:brushProperty name="width" value="0.025" units="cm"/>
      <inkml:brushProperty name="height" value="0.025" units="cm"/>
    </inkml:brush>
  </inkml:definitions>
  <inkml:trace contextRef="#ctx0" brushRef="#br0">66 0 6182,'0'0'19234,"3"5"-18268,-2-2-911,0-1 0,-1 0-1,1 1 1,0-1 0,-1 0-1,1 1 1,-1-1 0,0 1-1,1-1 1,-1 1 0,-1-1 0,1 1-1,0-1 1,-1 1 0,1-1-1,-1 0 1,1 1 0,-1-1-1,0 0 1,-1 3 0,-33 49 1063,15-26-918,13-20-1088,1-7-5922</inkml:trace>
</inkml:ink>
</file>

<file path=ppt/ink/ink3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18:02.254"/>
    </inkml:context>
    <inkml:brush xml:id="br0">
      <inkml:brushProperty name="width" value="0.025" units="cm"/>
      <inkml:brushProperty name="height" value="0.025" units="cm"/>
    </inkml:brush>
  </inkml:definitions>
  <inkml:trace contextRef="#ctx0" brushRef="#br0">0 0 18129,'0'0'9161,"56"9"-8008,-33 0-865,1 2-576,0 1-2499,3-1-4099,-3 0-11756</inkml:trace>
</inkml:ink>
</file>

<file path=ppt/ink/ink3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4.361"/>
    </inkml:context>
    <inkml:brush xml:id="br0">
      <inkml:brushProperty name="width" value="0.025" units="cm"/>
      <inkml:brushProperty name="height" value="0.025" units="cm"/>
    </inkml:brush>
  </inkml:definitions>
  <inkml:trace contextRef="#ctx0" brushRef="#br0">4 684 12524,'0'0'1729,"-3"-62"-5412,3 38-1794</inkml:trace>
  <inkml:trace contextRef="#ctx0" brushRef="#br0" timeOffset="1">31 241 4356,'0'0'6502,"0"-54"-5285,0 39-448,0 2-224,0-1-65,0-4-416,4-1-128,-1-4-1025,1-3-769,-1-2-1377,-3-3-3267</inkml:trace>
</inkml:ink>
</file>

<file path=ppt/ink/ink3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4.718"/>
    </inkml:context>
    <inkml:brush xml:id="br0">
      <inkml:brushProperty name="width" value="0.025" units="cm"/>
      <inkml:brushProperty name="height" value="0.025" units="cm"/>
    </inkml:brush>
  </inkml:definitions>
  <inkml:trace contextRef="#ctx0" brushRef="#br0">29 154 2851,'0'0'3331,"-15"-59"-1602,11 42-383,-1 1-930,2 0-352,2 1-128,1-1-993,-1 2-1826</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10.163"/>
    </inkml:context>
    <inkml:brush xml:id="br0">
      <inkml:brushProperty name="width" value="0.025" units="cm"/>
      <inkml:brushProperty name="height" value="0.025" units="cm"/>
    </inkml:brush>
  </inkml:definitions>
  <inkml:trace contextRef="#ctx0" brushRef="#br0">174 70 12684,'0'0'8638,"-1"-10"-5681,-6-31-597,6 40-2270,1 0 1,-1-1-1,0 1 1,1 0-1,-1 0 1,0 0-1,0 0 1,1 1-1,-1-1 1,0 0-1,0 0 1,0 0-1,0 1 1,0-1-1,0 0 1,0 1-1,-1-1 1,1 1-1,0-1 1,0 1-1,0 0 1,0-1-1,-1 1 1,1 0-1,0 0 1,0 0-1,-1 0 1,1 0-1,0 0 1,0 0-1,-1 0 1,1 1-1,0-1 1,0 0-1,-3 2 1,0-1-30,-1 1-1,1 0 1,-1 0 0,1 0 0,0 0-1,-8 6 1,3 1-54,0-1 0,1 1 1,0 1-1,1 0 0,0 0 0,0 0 1,-8 20-1,12-23-13,0 0 1,0 0 0,1 0 0,0 1-1,1-1 1,-1 1 0,1 0 0,1-1-1,0 1 1,0 0 0,0-1 0,1 1-1,2 11 1,-2-16 7,1 0 0,-1 0 0,1-1-1,0 1 1,-1-1 0,1 1 0,0-1 0,1 0 0,-1 1 0,0-1-1,1 0 1,-1-1 0,1 1 0,0 0 0,-1-1 0,1 1 0,0-1-1,0 0 1,0 0 0,0 0 0,0 0 0,0-1 0,0 1 0,4-1-1,5 2 7,1-1 0,-1 0 0,1-1 0,21-3-1,-22 1-259,0-1 0,0 0 0,0-1 0,0 0 0,0-1 1,11-6-1,-9 3-1193,0-1 1,-1 0 0,0-1 0,15-13 0,6-13-5069</inkml:trace>
</inkml:ink>
</file>

<file path=ppt/ink/ink3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5.060"/>
    </inkml:context>
    <inkml:brush xml:id="br0">
      <inkml:brushProperty name="width" value="0.025" units="cm"/>
      <inkml:brushProperty name="height" value="0.025" units="cm"/>
    </inkml:brush>
  </inkml:definitions>
  <inkml:trace contextRef="#ctx0" brushRef="#br0">0 219 3427,'0'0'10698,"0"-57"-10858,0 47-1121,0 2-449,0 1 225,0 2-385,0 3 481,0 2 928</inkml:trace>
  <inkml:trace contextRef="#ctx0" brushRef="#br0" timeOffset="1">15 51 10442,'0'0'7954,"0"-48"-6673,0 46-1270,0 1-16,8 23 885,-5-16-5951</inkml:trace>
</inkml:ink>
</file>

<file path=ppt/ink/ink3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7.895"/>
    </inkml:context>
    <inkml:brush xml:id="br0">
      <inkml:brushProperty name="width" value="0.025" units="cm"/>
      <inkml:brushProperty name="height" value="0.025" units="cm"/>
    </inkml:brush>
  </inkml:definitions>
  <inkml:trace contextRef="#ctx0" brushRef="#br0">1 9 10602,'0'0'8360,"51"-3"-7175,-27 2-544,7 0-353,-1 0-160,6 1-96,-2 0-256,7 0-1282,0 0-1216,1 0-2339,1-3-3907</inkml:trace>
</inkml:ink>
</file>

<file path=ppt/ink/ink3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8.251"/>
    </inkml:context>
    <inkml:brush xml:id="br0">
      <inkml:brushProperty name="width" value="0.025" units="cm"/>
      <inkml:brushProperty name="height" value="0.025" units="cm"/>
    </inkml:brush>
  </inkml:definitions>
  <inkml:trace contextRef="#ctx0" brushRef="#br0">1 0 5381,'0'0'1281,"70"0"-1857,-40 0-2243</inkml:trace>
</inkml:ink>
</file>

<file path=ppt/ink/ink3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8.594"/>
    </inkml:context>
    <inkml:brush xml:id="br0">
      <inkml:brushProperty name="width" value="0.025" units="cm"/>
      <inkml:brushProperty name="height" value="0.025" units="cm"/>
    </inkml:brush>
  </inkml:definitions>
  <inkml:trace contextRef="#ctx0" brushRef="#br0">1 1 6182,'0'0'10666,"41"0"-10954,-32 0-2051,-3 0-1568</inkml:trace>
</inkml:ink>
</file>

<file path=ppt/ink/ink3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3:29.313"/>
    </inkml:context>
    <inkml:brush xml:id="br0">
      <inkml:brushProperty name="width" value="0.025" units="cm"/>
      <inkml:brushProperty name="height" value="0.025" units="cm"/>
    </inkml:brush>
  </inkml:definitions>
  <inkml:trace contextRef="#ctx0" brushRef="#br0">61 42 10826,'0'0'14131,"3"-12"-12748,-8 21-807,-9 19 137,14-27-703,0-1-1,-1 1 1,1-1-1,0 1 1,0-1-1,0 0 1,0 1-1,0-1 0,0 1 1,0-1-1,0 1 1,0-1-1,0 1 1,0-1-1,0 1 0,0-1 1,0 1-1,0-1 1,0 1-1,0-1 1,0 1-1,1-1 1,-1 1-1,0-1 0,0 0 1,1 1-1,-1-1 1,0 1-1,1-1 1,-1 0-1,0 1 0,1-1 1,-1 0-1,0 0 1,1 1-1,-1-1 1,1 0-1,-1 0 0,1 1 1,-1-1-1,1 0 1,-1 0-1,1 0 1,-1 0-1,1 0 1,-1 0-1,0 0 0,1 0 1,0 0-1,2 1 37,-1-1 1,1 0-1,-1 0 0,1 0 0,-1-1 1,1 1-1,-1-1 0,1 1 0,-1-1 0,0 0 1,1 0-1,-1 0 0,0 0 0,1 0 1,-1 0-1,0-1 0,0 1 0,0-1 0,0 0 1,0 1-1,-1-1 0,1 0 0,0 0 1,-1 0-1,1 0 0,-1 0 0,0-1 0,0 1 1,0 0-1,0-1 0,0 1 0,0 0 1,-1-1-1,1 1 0,-1-1 0,1 1 1,-1-1-1,0 1 0,0-1 0,-1-4 0,0 6-11,1-1 0,-1 1 0,0 0 0,0 0 0,0 0 0,0 0 0,1 0 0,-1 1 0,0-1 0,-1 0 0,1 0 0,0 0 0,0 1 0,0-1 0,0 1 0,-1-1 0,1 1 0,0-1 0,0 1 0,-1 0 0,1 0 0,0 0 0,-1-1-1,1 1 1,0 0 0,0 1 0,-1-1 0,1 0 0,0 0 0,-2 1 0,-2-1-12,-1 1 0,1 0 0,0 0 0,0 0 0,0 0-1,-8 4 1,-19 30 185,23-14-93,9-20-110,0-1 1,0 1-1,0-1 0,0 1 0,0-1 0,1 1 0,-1-1 0,0 1 0,0-1 1,0 0-1,1 1 0,-1-1 0,0 1 0,0-1 0,1 0 0,-1 1 0,0-1 0,1 1 1,-1-1-1,1 0 0,-1 0 0,0 1 0,1-1 0,-1 0 0,1 0 0,-1 1 1,1-1-1,-1 0 0,1 0 0,-1 0 0,1 0 0,-1 0 0,1 0 0,-1 0 0,1 0 1,0 0-1,9 1 76,0 0 1,1-2 0,-1 1 0,0-1-1,17-4 1,-24 5-70,0-1 0,-1 1-1,1-1 1,0 0 0,-1 0 0,1 0 0,-1 0 0,0 0 0,1-1-1,-1 1 1,0-1 0,0 1 0,0-1 0,0 0 0,0 0 0,0 0-1,0 0 1,-1 0 0,1-1 0,-1 1 0,1 0 0,-1-1 0,0 1-1,0-1 1,0 1 0,0-1 0,0-2 0,-1 4-10,0 1-1,0-1 1,0 0 0,0 1 0,0-1 0,0 1-1,0-1 1,0 0 0,0 1 0,0-1-1,0 0 1,-1 1 0,1-1 0,0 1 0,0-1-1,-1 1 1,1-1 0,0 0 0,-1 1-1,1-1 1,0 1 0,-1 0 0,1-1 0,-1 1-1,1-1 1,-1 1 0,1 0 0,-1-1 0,1 1-1,-1 0 1,0-1 0,-23 1 61,18 1-51,0 1 0,0 0 0,0 0 0,0 0 0,-10 6 0,13-6-12,0 1 0,0-1 0,0 0 0,0 1 0,1-1 0,-1 1 0,1 0 0,-1 0 0,1 0 0,0 0 0,0 0 0,1 1 0,-1-1 0,0 1 0,1-1 0,-2 6 0,4-8 0,0 0 0,-1 0 0,1-1 0,0 1 0,0-1 0,0 1 0,-1 0 0,1-1 0,0 1 0,0-1 0,0 0 0,0 1 0,0-1 0,0 0 0,0 1 0,0-1 0,0 0 0,0 0 0,0 0 0,0 0 0,0 0 0,0 0 0,0 0 0,0 0 0,1-1 0,31-1 0,-26 0 0,0 0 0,0 0 0,0 0 0,-1-1 0,1 0 0,8-5 0,-14 7 0,1 0 0,0 0 0,0 0 0,0-1 0,0 1 0,-1 0 0,1-1 0,-1 1 0,1-1 0,-1 1 0,0-1 0,1 0 0,-1 0 0,0 0 0,0 1 0,0-1 0,0 0 0,-1 0 0,1 0 0,0 0 0,-1-1 0,0 1 0,1 0 0,-1-4 0,-1 5 0,0 0 0,1 0 0,-1 0 0,0 1 0,0-1 0,0 0 0,-1 0 0,1 1 0,0-1 0,0 1 0,0-1 0,0 1 0,-1-1 0,1 1 0,0 0 0,0-1 0,-1 1 0,1 0 0,0 0 0,0 0 0,-1 0 0,1 0 0,-2 1 0,-32 2 0,7 12-3150,27-14 2571,-1 0 1,1 0-1,0 0 0,0 0 0,0 0 0,0 1 0,0-1 0,0 0 0,0 1 0,0-1 0,0 1 0,1-1 0,-1 1 1,1-1-1,-1 1 0,1-1 0,-1 3 0</inkml:trace>
</inkml:ink>
</file>

<file path=ppt/ink/ink3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3.230"/>
    </inkml:context>
    <inkml:brush xml:id="br0">
      <inkml:brushProperty name="width" value="0.025" units="cm"/>
      <inkml:brushProperty name="height" value="0.025" units="cm"/>
    </inkml:brush>
  </inkml:definitions>
  <inkml:trace contextRef="#ctx0" brushRef="#br0">43 2634 12748,'0'0'1505,"-21"-90"-1024,12 40-65,5-3-256,0-3-160,3-4-192,1 0-1089,0 0-32,0 1 416,0 1 513,0 2 384,4 2-321,-2-1-127,0 2-705,-2-3-1794</inkml:trace>
  <inkml:trace contextRef="#ctx0" brushRef="#br0" timeOffset="1">5 804 9865,'0'0'2242,"0"-93"-320,-1 43-480,-1 0-610,1-4-671,1-2-129,0 0-32,0 0 0,8 3 0,-1 3 0,2 5 0,-2 4-96,1 1-865,-5 4-737,2-5-768,-1 1-449,-1-2-1762</inkml:trace>
</inkml:ink>
</file>

<file path=ppt/ink/ink3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3.653"/>
    </inkml:context>
    <inkml:brush xml:id="br0">
      <inkml:brushProperty name="width" value="0.025" units="cm"/>
      <inkml:brushProperty name="height" value="0.025" units="cm"/>
    </inkml:brush>
  </inkml:definitions>
  <inkml:trace contextRef="#ctx0" brushRef="#br0">11 927 3203,'0'-13'2952,"5"-193"6714,0 9-5630,-9 3-6762,-9 103 1455,11 80 1479,1 0-1,1 0 0,0 0 0,1 0 1,0 0-1,0 0 0,1 1 0,5-17 1,-3 12-338,-1 0 0,0 0 0,0-25 0,-3 40-63,10-27-7355,-2 27 5391,-4 2 390</inkml:trace>
</inkml:ink>
</file>

<file path=ppt/ink/ink3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6.626"/>
    </inkml:context>
    <inkml:brush xml:id="br0">
      <inkml:brushProperty name="width" value="0.025" units="cm"/>
      <inkml:brushProperty name="height" value="0.025" units="cm"/>
    </inkml:brush>
  </inkml:definitions>
  <inkml:trace contextRef="#ctx0" brushRef="#br0">0 0 64,'0'0'15631,"57"15"-15439,-22-15-160,3 0-480,4-1-1538,0-3-1826,1-1-4131</inkml:trace>
</inkml:ink>
</file>

<file path=ppt/ink/ink3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7.126"/>
    </inkml:context>
    <inkml:brush xml:id="br0">
      <inkml:brushProperty name="width" value="0.025" units="cm"/>
      <inkml:brushProperty name="height" value="0.025" units="cm"/>
    </inkml:brush>
  </inkml:definitions>
  <inkml:trace contextRef="#ctx0" brushRef="#br0">0 22 12300,'0'0'1254,"8"0"-490,117 1 682,171-3-12348,-170-6 10951,49-4 1895,239 12 9178,-271 2-12433,42 5-3951,-63-1 1943,-41-4 3946,116-4 6089,-100 0-7134,0 2-3792,-79 0-1850</inkml:trace>
</inkml:ink>
</file>

<file path=ppt/ink/ink3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7.775"/>
    </inkml:context>
    <inkml:brush xml:id="br0">
      <inkml:brushProperty name="width" value="0.025" units="cm"/>
      <inkml:brushProperty name="height" value="0.025" units="cm"/>
    </inkml:brush>
  </inkml:definitions>
  <inkml:trace contextRef="#ctx0" brushRef="#br0">0 8 10570,'0'0'6182,"66"1"-5638,-44-1-319,5 0-161,9 0-128,3 0-1602,5-4-1089,4-1-1857</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10.522"/>
    </inkml:context>
    <inkml:brush xml:id="br0">
      <inkml:brushProperty name="width" value="0.025" units="cm"/>
      <inkml:brushProperty name="height" value="0.025" units="cm"/>
    </inkml:brush>
  </inkml:definitions>
  <inkml:trace contextRef="#ctx0" brushRef="#br0">13 0 16528,'0'0'5541,"-12"68"-4484,12-45 160,0 4-160,5-1-577,7-5-351,1-2-65,4-5-289,-1-5-479,-3-4-129,-3-2-544,-5-3-289,-15-12-9192</inkml:trace>
</inkml:ink>
</file>

<file path=ppt/ink/ink3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8.165"/>
    </inkml:context>
    <inkml:brush xml:id="br0">
      <inkml:brushProperty name="width" value="0.025" units="cm"/>
      <inkml:brushProperty name="height" value="0.025" units="cm"/>
    </inkml:brush>
  </inkml:definitions>
  <inkml:trace contextRef="#ctx0" brushRef="#br0">1 1 12300,'0'0'2914,"54"0"-2882,-26 0-128,10 0-1217,9 0-1666,4 0-5253</inkml:trace>
  <inkml:trace contextRef="#ctx0" brushRef="#br0" timeOffset="1">670 19 12908,'0'0'3620,"54"-2"-3588,-34 0 0,6 2 0,2 0-32,5 0-32,2 0-705,1 2-128,-1 2-288,-4-1-416,-1 1-898,1-3-2049</inkml:trace>
</inkml:ink>
</file>

<file path=ppt/ink/ink3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8.507"/>
    </inkml:context>
    <inkml:brush xml:id="br0">
      <inkml:brushProperty name="width" value="0.025" units="cm"/>
      <inkml:brushProperty name="height" value="0.025" units="cm"/>
    </inkml:brush>
  </inkml:definitions>
  <inkml:trace contextRef="#ctx0" brushRef="#br0">0 5 6374,'0'0'12011,"21"0"-11882,-14 0-97,4 0-257,1 0-1536,-1-2-1186,2-1-2594</inkml:trace>
</inkml:ink>
</file>

<file path=ppt/ink/ink3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09.096"/>
    </inkml:context>
    <inkml:brush xml:id="br0">
      <inkml:brushProperty name="width" value="0.025" units="cm"/>
      <inkml:brushProperty name="height" value="0.025" units="cm"/>
    </inkml:brush>
  </inkml:definitions>
  <inkml:trace contextRef="#ctx0" brushRef="#br0">1 42 8392,'0'0'7137,"5"0"-4617,20 0-2376,19 0-929,-43 0 892,-30 0 1938,-4 3-94,55-1-683,31-7-1118,-50 5-153,-1 0 0,0-1 1,0 1-1,1-1 1,-1 1-1,0-1 1,0 0-1,0 0 1,0 0-1,0 0 1,0 0-1,0 0 0,0-1 1,0 1-1,-1-1 1,1 1-1,0-1 1,-1 1-1,1-1 1,1-3-1,-3 4 11,0 1 0,0-1 0,0 1 0,0-1 0,-1 1-1,1-1 1,0 1 0,0 0 0,0-1 0,-1 1 0,1-1 0,0 1 0,0-1 0,-1 1 0,1 0-1,0-1 1,-1 1 0,1 0 0,-1-1 0,1 1 0,0 0 0,-1 0 0,1-1 0,-1 1 0,1 0 0,-1 0-1,1 0 1,0 0 0,-1 0 0,1-1 0,-2 1 0,-26-4 227,25 3-211,1 1 1,-1 0-1,1 0 0,-1 0 1,1 0-1,-1 0 0,1 0 1,-1 1-1,1-1 0,0 1 1,-1 0-1,1-1 0,-1 1 1,1 0-1,0 1 0,0-1 1,0 0-1,-4 4 0,6-5-21,0 1-1,-1-1 0,1 1 1,0-1-1,0 1 0,0-1 0,0 1 1,0-1-1,0 1 0,0-1 1,0 1-1,0-1 0,0 1 1,0 0-1,0-1 0,0 1 1,0-1-1,1 1 0,-1-1 1,0 1-1,0-1 0,0 1 1,1-1-1,-1 1 0,0-1 1,1 0-1,-1 1 0,1-1 1,-1 1-1,0-1 0,1 0 1,-1 1-1,1-1 0,0 1 1,25 6 205,27-8 84,-44-3-121,-17 0-93,-16-1 122,17 5-51,-21 0 113,27 0-233,1 0 0,-1 0-1,0 0 1,1 1 0,-1-1-1,0 0 1,1 0 0,-1 0-1,0 0 1,1 1 0,-1-1-1,0 0 1,1 0 0,-1 1-1,1-1 1,-1 1 0,1-1-1,-1 0 1,1 1 0,-1-1-1,1 1 1,-1-1 0,1 1-1,0 0 1,-1-1 0,1 1-1,0-1 1,-1 1 0,1 0-1,0-1 1,-1 2 0,43-2 40,-31-1-255,-19-2 112,-21 0 217,28 3-138,0 0 0,1 0 0,-1 0 0,0 0 1,1 0-1,-1 1 0,0-1 0,0 0 0,1 0 0,-1 1 1,1-1-1,-1 0 0,0 1 0,1-1 0,-1 1 1,1-1-1,-1 1 0,1-1 0,-1 1 0,1-1 0,-1 1 1,1 0-1,-1-1 0,1 1 0,0-1 0,-1 2 0,1-2-4,0 1 0,0-1 0,0 1 0,0-1 0,0 1 0,0-1 0,0 0 0,1 1 0,-1-1 0,0 1 0,0-1 0,0 0 0,0 1 0,1-1 0,-1 1 0,0-1 0,0 0 0,1 1 0,-1-1 0,0 0 0,1 0 0,-1 1 0,0-1 0,1 0 0,-1 1 0,0-1 0,1 0 0,-1 0 0,1 0 0,-1 0 0,0 1 0,1-1 0,-1 0 0,1 0 0,-1 0 0,1 0 0,-1 0 0,0 0 0,1 0 0,-1 0 0,1 0 0,-1 0 7,37 1 34,-35-1-81,-1 0 1,1 1-1,-1-1 0,0 0 1,1 0-1,-1 0 0,1 0 0,-1-1 1,1 1-1,-1 0 0,0-1 0,1 1 1,-1-1-1,0 1 0,1-1 1,-1 1-1,0-1 0,0 0 0,0 0 1,2-1-1,-4 2-42,0-1-1,0 1 1,0-1 0,-1 1-1,1 0 1,0-1 0,0 1-1,0 0 1,0 0 0,0 0-1,0 0 1,-1 0 0,1 0-1,0 0 1,0 0 0,0 0-1,0 1 1,0-1 0,0 0-1,0 1 1,0-1 0,-1 1-1,0 0 1,-4 0-6610</inkml:trace>
</inkml:ink>
</file>

<file path=ppt/ink/ink3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1.746"/>
    </inkml:context>
    <inkml:brush xml:id="br0">
      <inkml:brushProperty name="width" value="0.025" units="cm"/>
      <inkml:brushProperty name="height" value="0.025" units="cm"/>
    </inkml:brush>
  </inkml:definitions>
  <inkml:trace contextRef="#ctx0" brushRef="#br0">0 0 5157,'0'0'7079,"63"0"-6535,-37 1-192,2 0-191,6 3-97,3-1-32,7 1-929,3-1-1858,7 1-2113</inkml:trace>
</inkml:ink>
</file>

<file path=ppt/ink/ink3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2.154"/>
    </inkml:context>
    <inkml:brush xml:id="br0">
      <inkml:brushProperty name="width" value="0.025" units="cm"/>
      <inkml:brushProperty name="height" value="0.025" units="cm"/>
    </inkml:brush>
  </inkml:definitions>
  <inkml:trace contextRef="#ctx0" brushRef="#br0">0 3 10090,'10'0'2407,"210"-3"4319,280 7-12400,48 39 6138,-430-33-95,-14-1-305,390 28-321,-349-24 444,-4 0-4655,-96-12-764</inkml:trace>
</inkml:ink>
</file>

<file path=ppt/ink/ink3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2.754"/>
    </inkml:context>
    <inkml:brush xml:id="br0">
      <inkml:brushProperty name="width" value="0.025" units="cm"/>
      <inkml:brushProperty name="height" value="0.025" units="cm"/>
    </inkml:brush>
  </inkml:definitions>
  <inkml:trace contextRef="#ctx0" brushRef="#br0">0 14 13325,'0'0'4740,"63"-9"-4324,-11 7-223,15 1-129,5 1-192,8 0-2723,4-1-2818</inkml:trace>
</inkml:ink>
</file>

<file path=ppt/ink/ink3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3.143"/>
    </inkml:context>
    <inkml:brush xml:id="br0">
      <inkml:brushProperty name="width" value="0.025" units="cm"/>
      <inkml:brushProperty name="height" value="0.025" units="cm"/>
    </inkml:brush>
  </inkml:definitions>
  <inkml:trace contextRef="#ctx0" brushRef="#br0">0 24 1185,'0'0'7623,"65"-6"-6117,-31-1-545,7 2 160,4 2-256,5 1-481,2 1-256,3 1-64,0 0-96,0 0-577,-3 0-480,1 1-704,0 1-449,-1 0-193,0-2-191</inkml:trace>
  <inkml:trace contextRef="#ctx0" brushRef="#br0" timeOffset="1">981 22 2659,'0'0'8968,"65"-12"-8968,-42 12-64,2 0-192,8 0-353,6 0-1857,1-1-1794</inkml:trace>
</inkml:ink>
</file>

<file path=ppt/ink/ink3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3.468"/>
    </inkml:context>
    <inkml:brush xml:id="br0">
      <inkml:brushProperty name="width" value="0.025" units="cm"/>
      <inkml:brushProperty name="height" value="0.025" units="cm"/>
    </inkml:brush>
  </inkml:definitions>
  <inkml:trace contextRef="#ctx0" brushRef="#br0">1 0 4388,'0'0'961,"68"0"-641,-46 0-224,-2 0-31,7 2-386,2 0-2658</inkml:trace>
  <inkml:trace contextRef="#ctx0" brushRef="#br0" timeOffset="1">509 29 4452,'0'0'609,"59"0"-481,-26 0-96,3 0-993</inkml:trace>
  <inkml:trace contextRef="#ctx0" brushRef="#br0" timeOffset="2">933 29 4612,'0'0'353,"55"0"-610</inkml:trace>
</inkml:ink>
</file>

<file path=ppt/ink/ink3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4.512"/>
    </inkml:context>
    <inkml:brush xml:id="br0">
      <inkml:brushProperty name="width" value="0.025" units="cm"/>
      <inkml:brushProperty name="height" value="0.025" units="cm"/>
    </inkml:brush>
  </inkml:definitions>
  <inkml:trace contextRef="#ctx0" brushRef="#br0">1 0 7271,'0'0'9673,"59"7"-9641,-36 0 0,-3-1-512,1 1-1314,-3-3-768,-3-1-1058,-5-1-992</inkml:trace>
</inkml:ink>
</file>

<file path=ppt/ink/ink3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4.854"/>
    </inkml:context>
    <inkml:brush xml:id="br0">
      <inkml:brushProperty name="width" value="0.025" units="cm"/>
      <inkml:brushProperty name="height" value="0.025" units="cm"/>
    </inkml:brush>
  </inkml:definitions>
  <inkml:trace contextRef="#ctx0" brushRef="#br0">32 10 4805,'0'0'13292,"-31"-7"-12811,36 7-193,2 0-128,4 0-96,-1 0-32,-4 0-448,-2 0-1506,2-2-2755</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10.850"/>
    </inkml:context>
    <inkml:brush xml:id="br0">
      <inkml:brushProperty name="width" value="0.025" units="cm"/>
      <inkml:brushProperty name="height" value="0.025" units="cm"/>
    </inkml:brush>
  </inkml:definitions>
  <inkml:trace contextRef="#ctx0" brushRef="#br0">1 94 14734,'0'0'9625,"5"-8"-8402,0 1-1046,1 1 1,1-1-1,-1 2 1,1-1-1,0 1 1,1 0-1,-1 0 1,1 1-1,0 0 1,0 0-1,0 1 1,1 0-1,-1 1 1,1-1-1,10 0 1,-1-1-155,1 0 1,0 2-1,0 0 1,21 1-1,-39 1-5,0 0 0,0 1 0,0-1 0,0 0-1,-1 1 1,1-1 0,0 1 0,0-1 0,0 1 0,0 0 0,-1-1 0,1 1-1,0 0 1,-1-1 0,1 1 0,0 0 0,-1 0 0,1-1 0,-1 1 0,1 0-1,-1 0 1,1 0 0,-1 0 0,0 0 0,0 0 0,1 0 0,-1 0 0,0 0-1,0 0 1,0 0 0,0 0 0,0 0 0,0 0 0,0 0 0,0 0 0,-1 0 0,1-1-1,0 1 1,0 0 0,-1 0 0,1 0 0,-2 1 0,-15 44 1103,-2-16-331,-14 27-24,31-53-742,0 0 1,0 0 0,1 1-1,-1-1 1,1 0 0,0 1 0,1-1-1,-1 1 1,1-1 0,-1 1-1,2 5 1,0-9-31,-1-1 0,1 1 0,0 0 0,0 0 0,0 0 0,0 0 0,0-1 0,0 1 0,0 0 0,0-1 0,0 1-1,0-1 1,0 1 0,0-1 0,1 1 0,-1-1 0,0 0 0,0 0 0,0 0 0,1 0 0,-1 1 0,0-2 0,0 1 0,0 0 0,2 0 0,34-3-969,-30 2 121,0-1 0,0 0-1,0-1 1,0 0 0,13-7 0,14-12-6822,-5 0-1864</inkml:trace>
</inkml:ink>
</file>

<file path=ppt/ink/ink3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8.277"/>
    </inkml:context>
    <inkml:brush xml:id="br0">
      <inkml:brushProperty name="width" value="0.025" units="cm"/>
      <inkml:brushProperty name="height" value="0.025" units="cm"/>
    </inkml:brush>
  </inkml:definitions>
  <inkml:trace contextRef="#ctx0" brushRef="#br0">4 228 6086,'0'0'8296,"2"-60"-8264,-2 37-96,1-1-353,-1 4 321,0 0 96,0 4 0,0 0-64,0 2-769,-1-1-1953,-5-4-3492</inkml:trace>
</inkml:ink>
</file>

<file path=ppt/ink/ink3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8.617"/>
    </inkml:context>
    <inkml:brush xml:id="br0">
      <inkml:brushProperty name="width" value="0.025" units="cm"/>
      <inkml:brushProperty name="height" value="0.025" units="cm"/>
    </inkml:brush>
  </inkml:definitions>
  <inkml:trace contextRef="#ctx0" brushRef="#br0">12 745 9033,'0'0'3875,"-8"-47"-3971,8 27-192,0-3-1025,0-1-577,0-6-1922</inkml:trace>
  <inkml:trace contextRef="#ctx0" brushRef="#br0" timeOffset="1">7 168 6598,'0'0'1121,"-7"-59"-2466,7 42 1153,0-1 192,0 3-32,0-2 64,0 4 64,0-2-224,0 1-3556</inkml:trace>
</inkml:ink>
</file>

<file path=ppt/ink/ink3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8.973"/>
    </inkml:context>
    <inkml:brush xml:id="br0">
      <inkml:brushProperty name="width" value="0.025" units="cm"/>
      <inkml:brushProperty name="height" value="0.025" units="cm"/>
    </inkml:brush>
  </inkml:definitions>
  <inkml:trace contextRef="#ctx0" brushRef="#br0">0 89 8168,'0'0'3971,"6"-63"-5988,-1 48-33,-4 4-1730</inkml:trace>
</inkml:ink>
</file>

<file path=ppt/ink/ink3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9.330"/>
    </inkml:context>
    <inkml:brush xml:id="br0">
      <inkml:brushProperty name="width" value="0.025" units="cm"/>
      <inkml:brushProperty name="height" value="0.025" units="cm"/>
    </inkml:brush>
  </inkml:definitions>
  <inkml:trace contextRef="#ctx0" brushRef="#br0">15 50 12524,'0'0'4868,"-15"-49"-7174,17 49 961</inkml:trace>
</inkml:ink>
</file>

<file path=ppt/ink/ink3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19.671"/>
    </inkml:context>
    <inkml:brush xml:id="br0">
      <inkml:brushProperty name="width" value="0.025" units="cm"/>
      <inkml:brushProperty name="height" value="0.025" units="cm"/>
    </inkml:brush>
  </inkml:definitions>
  <inkml:trace contextRef="#ctx0" brushRef="#br0">26 3 6470,'0'0'6561,"-1"8"-5888,-1 58 3026,2-95-3038,0 18-573,0 22 631,-2 63-80,1-59 487,1-50-462,0-66 190,-12 262-2396,9-130-1790,-2-7-2737</inkml:trace>
</inkml:ink>
</file>

<file path=ppt/ink/ink3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0.853"/>
    </inkml:context>
    <inkml:brush xml:id="br0">
      <inkml:brushProperty name="width" value="0.025" units="cm"/>
      <inkml:brushProperty name="height" value="0.025" units="cm"/>
    </inkml:brush>
  </inkml:definitions>
  <inkml:trace contextRef="#ctx0" brushRef="#br0">7 405 11819,'0'0'1249,"-6"-70"-1153,5 34-64,1-5-32,0-4 33,0-2-66,0-1 33,0 6-576,1 3-1154,-1 3-2145</inkml:trace>
</inkml:ink>
</file>

<file path=ppt/ink/ink3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1.239"/>
    </inkml:context>
    <inkml:brush xml:id="br0">
      <inkml:brushProperty name="width" value="0.025" units="cm"/>
      <inkml:brushProperty name="height" value="0.025" units="cm"/>
    </inkml:brush>
  </inkml:definitions>
  <inkml:trace contextRef="#ctx0" brushRef="#br0">20 438 6406,'0'0'5253,"-16"-54"-5157,13 28 64,3-7-160,0-6 0,1-7-96,6-3-288,3 0-129,-5-2-544,0 5-1377,-3 2-1506</inkml:trace>
</inkml:ink>
</file>

<file path=ppt/ink/ink3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1.568"/>
    </inkml:context>
    <inkml:brush xml:id="br0">
      <inkml:brushProperty name="width" value="0.025" units="cm"/>
      <inkml:brushProperty name="height" value="0.025" units="cm"/>
    </inkml:brush>
  </inkml:definitions>
  <inkml:trace contextRef="#ctx0" brushRef="#br0">88 1848 9097,'-1'-12'1649,"-6"-123"320,9-84-4552,1 45 3240,-21-74-959,6 120-2172,3-5-3184,-1-67 7880,-2-26 2276,9 140-6468,3 58-1387</inkml:trace>
  <inkml:trace contextRef="#ctx0" brushRef="#br0" timeOffset="1">6 54 2851,'0'0'192,"-5"-53"-737</inkml:trace>
</inkml:ink>
</file>

<file path=ppt/ink/ink3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2.907"/>
    </inkml:context>
    <inkml:brush xml:id="br0">
      <inkml:brushProperty name="width" value="0.025" units="cm"/>
      <inkml:brushProperty name="height" value="0.025" units="cm"/>
    </inkml:brush>
  </inkml:definitions>
  <inkml:trace contextRef="#ctx0" brushRef="#br0">1 79 6758,'0'0'9513,"63"-37"-9160,-38 28-65,0 0-224,2 3-32,2-2-576,3 5-1506,-2-1-961,0 2-1249</inkml:trace>
</inkml:ink>
</file>

<file path=ppt/ink/ink3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3.248"/>
    </inkml:context>
    <inkml:brush xml:id="br0">
      <inkml:brushProperty name="width" value="0.025" units="cm"/>
      <inkml:brushProperty name="height" value="0.025" units="cm"/>
    </inkml:brush>
  </inkml:definitions>
  <inkml:trace contextRef="#ctx0" brushRef="#br0">1 1 8488,'0'0'3139,"66"21"-2883,-40-21-96,7 0-96,3-5-320,2-2-641,3 3-192,0 3 64,0 0-416,-2-1-769,-1 0-1858</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11.207"/>
    </inkml:context>
    <inkml:brush xml:id="br0">
      <inkml:brushProperty name="width" value="0.025" units="cm"/>
      <inkml:brushProperty name="height" value="0.025" units="cm"/>
    </inkml:brush>
  </inkml:definitions>
  <inkml:trace contextRef="#ctx0" brushRef="#br0">127 1 18866,'0'0'6288,"-10"0"-3880,4-1-2183,0 2-1,0-1 1,0 1-1,0 0 1,0 0 0,0 0-1,-10 5 1,13-5-211,1 0-1,0 0 1,0 1 0,0-1 0,0 1 0,1-1-1,-1 1 1,0 0 0,1-1 0,-1 1 0,1 0 0,-1 0-1,1 0 1,0 0 0,0 1 0,0-1 0,0 0-1,0 0 1,1 1 0,-1-1 0,1 0 0,-1 1-1,1-1 1,0 0 0,0 1 0,0-1 0,1 5-1,0-6-27,-1 0-1,1-1 0,0 1 0,0 0 0,0-1 0,0 1 0,-1 0 0,1-1 0,0 1 0,0-1 1,0 0-1,0 1 0,0-1 0,0 0 0,1 0 0,-1 0 0,0 1 0,0-1 0,0 0 1,0 0-1,0-1 0,1 1 0,36 0-446,-29-1 223,22 0-475,-22 0 667,0 0 0,0 1 0,1 0 0,-1 0 0,0 1 0,10 2 0,-18-2 52,0 0 1,0 0-1,0-1 1,0 1-1,0 0 0,-1 0 1,1 0-1,0 0 1,-1 0-1,1 0 0,-1 0 1,1 0-1,-1 0 1,1 0-1,-1 0 1,0 0-1,0 0 0,1 1 1,-1-1-1,0 0 1,0 0-1,0 0 0,0 0 1,0 0-1,0 1 1,-1-1-1,1 0 0,0 0 1,-1 2-1,-12 35 1008,3-20-625,-1 0 1,-1-1-1,0 0 0,-1-1 0,-1 0 0,-1-1 1,0-1-1,0 0 0,-32 20 0,46-33-427,-1 0 0,1 0-1,-1-1 1,1 1 0,-1 0 0,1-1 0,-1 1 0,0-1-1,1 1 1,-1-1 0,1 0 0,-1 1 0,0-1 0,-2 0-1,3-1-26,1 1-1,-1 0 1,1 0-1,-1-1 1,1 1-1,-1 0 1,1-1-1,-1 1 1,1 0-1,-1-1 0,1 1 1,-1-1-1,1 1 1,0-1-1,-1 1 1,1-1-1,0 1 1,0-1-1,-1 1 1,1-1-1,0 1 1,0-1-1,0 1 0,-1-1 1,1 0-1,0 0 1,0-4-680,0 0 1,1 1 0,-1-1 0,1 0-1,0 1 1,0-1 0,1 1-1,-1 0 1,3-5 0,16-29-11860</inkml:trace>
</inkml:ink>
</file>

<file path=ppt/ink/ink3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1.896"/>
    </inkml:context>
    <inkml:brush xml:id="br0">
      <inkml:brushProperty name="width" value="0.025" units="cm"/>
      <inkml:brushProperty name="height" value="0.025" units="cm"/>
    </inkml:brush>
  </inkml:definitions>
  <inkml:trace contextRef="#ctx0" brushRef="#br0">19 119 3203,'0'0'5637,"-16"-51"-5637,14 41 0,1 3-64,1-2-32,0 2-128,0 1 128,0 2 0,0 1 32,0-3 64,0-2-1057,0 1-3684</inkml:trace>
</inkml:ink>
</file>

<file path=ppt/ink/ink3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2.238"/>
    </inkml:context>
    <inkml:brush xml:id="br0">
      <inkml:brushProperty name="width" value="0.025" units="cm"/>
      <inkml:brushProperty name="height" value="0.025" units="cm"/>
    </inkml:brush>
  </inkml:definitions>
  <inkml:trace contextRef="#ctx0" brushRef="#br0">3 41 7559,'0'0'5477,"0"-41"-8584,-3 41-640</inkml:trace>
</inkml:ink>
</file>

<file path=ppt/ink/ink3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3.604"/>
    </inkml:context>
    <inkml:brush xml:id="br0">
      <inkml:brushProperty name="width" value="0.025" units="cm"/>
      <inkml:brushProperty name="height" value="0.025" units="cm"/>
    </inkml:brush>
  </inkml:definitions>
  <inkml:trace contextRef="#ctx0" brushRef="#br0">1 55 7015,'0'0'3139,"68"-5"-1250,-39-4-607,-2 0-418,4 0-319,3 0-33,5 3-191,-2 1-257,0 2-32,-1 3-64,-5 0-481,-2 0-736,1 13-513,-8-2-384,5 5 225,-4-3-578</inkml:trace>
</inkml:ink>
</file>

<file path=ppt/ink/ink3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3.945"/>
    </inkml:context>
    <inkml:brush xml:id="br0">
      <inkml:brushProperty name="width" value="0.025" units="cm"/>
      <inkml:brushProperty name="height" value="0.025" units="cm"/>
    </inkml:brush>
  </inkml:definitions>
  <inkml:trace contextRef="#ctx0" brushRef="#br0">1 35 3171,'0'0'2536,"10"-1"-1207,5 0-1012,-7 0-160,1 1-1,0-1 0,0 1 1,0 1-1,-1-1 1,1 2-1,0-1 0,-1 1 1,1 0-1,-1 1 1,10 4-1,-14-5-131,-1-1 1,1 0-1,0 0 0,-1 0 0,1-1 1,0 1-1,0-1 0,-1 0 1,1 0-1,0 0 0,0 0 0,0-1 1,-1 0-1,1 1 0,0-1 0,-1-1 1,1 1-1,-1 0 0,1-1 1,-1 0-1,1 0 0,2-2 0,0 1 20,0 0-1,-1 0 0,1 1 0,0 0 0,1 0 0,-1 0 0,12 0 0,30 3 451,-37 1-177,1-2 0,0 1-1,0-2 1,-1 1 0,1-2 0,0 1 0,21-7 0,-24 5 140,1 0 1,0 1 0,0 1-1,0-1 1,1 2 0,-1-1-1,0 2 1,0-1-1,0 1 1,18 5 0,-12-4 155,-15-2-677,-1 0 1,1 1-1,0-1 1,-1 0-1,1 0 1,0 1 0,-1-1-1,1 0 1,-1 1-1,1-1 1,-1 0-1,1 1 1,-1-1-1,1 1 1,-1-1 0,1 1-1,-1-1 1,0 1-1,1 0 1,-1-1-1,0 1 1,1-1 0,-1 1-1,0 0 1,0-1-1,1 1 1,-1 0-1,0-1 1,0 1 0,0 0-1,0-1 1,0 1-1,0 0 1,0-1-1,0 2 1,0 2-4027</inkml:trace>
</inkml:ink>
</file>

<file path=ppt/ink/ink3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4.861"/>
    </inkml:context>
    <inkml:brush xml:id="br0">
      <inkml:brushProperty name="width" value="0.025" units="cm"/>
      <inkml:brushProperty name="height" value="0.025" units="cm"/>
    </inkml:brush>
  </inkml:definitions>
  <inkml:trace contextRef="#ctx0" brushRef="#br0">77 58 6983,'0'0'18492,"2"6"-18188,-1-4-285,0 1 1,0-1-1,0 0 0,0 0 0,0 0 1,0 0-1,0-1 0,1 1 0,-1 0 1,1-1-1,0 1 0,-1-1 0,1 1 1,3 1-1,-4-2 6,-1-1 1,1 0 0,-1 0-1,1 1 1,0-1 0,-1 0 0,1 0-1,0 0 1,-1 0 0,1 0-1,0 0 1,-1 0 0,1 0-1,0 0 1,-1 0 0,1 0-1,-1 0 1,1 0 0,0-1-1,-1 1 1,1 0 0,0 0-1,0-1 1,0-1 56,1 1 0,-1 0 1,0-1-1,0 1 0,0-1 0,0 1 0,0-1 0,0 1 1,0-1-1,-1 0 0,1 1 0,-1-1 0,1-3 0,0 4-34,0-1 0,-1 0 0,1 0 0,-1 1 0,1-1 0,-1 0 0,0 0 0,0 1 0,0-1 0,0 0 0,0 0 0,0 0 0,0 0 0,0 1 0,-1-1 0,1 0 0,-1 0 0,0 1 0,1-1 0,-1 0 0,0 1 0,0-1 0,0 1 0,0-1 0,0 1 0,0-1 0,0 1 0,-1 0 0,1 0 0,0-1 0,-1 1 0,-2-1 0,2 1-48,0 1 0,-1 0 0,1 0 0,0-1 0,0 2-1,0-1 1,0 0 0,-1 0 0,1 1 0,0-1 0,0 1 0,0 0-1,0-1 1,0 1 0,0 0 0,0 0 0,0 0 0,1 1 0,-1-1 0,0 0-1,1 1 1,-1-1 0,0 1 0,1-1 0,0 1 0,-1 0 0,-1 3-1,0 0 11,0-1-1,1 1 0,-1 0 0,1 0 0,0 0 0,0 0 0,0 1 0,1-1 0,0 0 0,0 1 0,0-1 0,1 10 0,0-15-2,0 1-1,0-1 1,0 0-1,0 0 1,0 1-1,0-1 1,0 0 0,0 1-1,0-1 1,0 0-1,0 0 1,0 1-1,0-1 1,0 0 0,0 0-1,0 1 1,0-1-1,0 0 1,0 0-1,1 0 1,-1 1 0,0-1-1,0 0 1,0 0-1,0 0 1,1 1-1,-1-1 1,0 0 0,0 0-1,1 0 1,-1 0-1,0 0 1,0 1 0,0-1-1,1 0 1,-1 0-1,0 0 1,0 0-1,1 0 1,-1 0 0,0 0-1,1 0 1,-1 0-1,15-7 244,10-16 204,6-27-197,-19 29-157,-10 17 42,-4 7 101,-7 10-163,2 0 0,0 1 0,0 0 0,1 1 0,1 0 0,0 0 0,1 0 1,1 0-1,-2 21 0,28-82 619,-18 35-699,-3 5 0,1 0 0,-1 0 0,0 1 0,0-1 0,0-1 0,-1 1 0,0 0 0,0 0 0,-1 0 0,1-1 0,-1 1 0,-2-12 0,1 17 0,-1 0 0,1 0 0,0 0 0,-1 0 0,1 0 0,-1 0 0,1 1 0,-1-1 0,1 1 0,-1-1 0,0 1 0,1-1 0,-1 1 0,0 0 0,1 0 0,-1 0 0,0 0 0,1 0 0,-1 0 0,0 0 0,1 0 0,-3 2 0,-36 9 0,37-9 0,1-1 0,0 1 0,-1 0 0,1-1 0,0 1 0,0 0 0,1 0 0,-1 1 0,0-1 0,1 0 0,-1 1 0,1-1 0,0 1 0,0-1 0,0 1 0,0-1 0,-1 5 0,3-7 0,1 1 0,-1-1 0,1 0 0,-1 0 0,1 0 0,-1 0 0,1 0 0,-1 0 0,1-1 0,-1 1 0,1 0 0,-1-1 0,0 1 0,1-1 0,1 0 0,16-9-1988,-1-1 1,19-15-1,0 0-5160,-24 18-8184</inkml:trace>
</inkml:ink>
</file>

<file path=ppt/ink/ink3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26.171"/>
    </inkml:context>
    <inkml:brush xml:id="br0">
      <inkml:brushProperty name="width" value="0.025" units="cm"/>
      <inkml:brushProperty name="height" value="0.025" units="cm"/>
    </inkml:brush>
  </inkml:definitions>
  <inkml:trace contextRef="#ctx0" brushRef="#br0">0 191 7847,'0'0'11691,"2"-5"-10852,4-9 233,-5 10-743,1 1 1,-1 0-1,1-1 1,-1 1-1,0-1 1,0 1-1,-1-1 0,1 0 1,-1-5-1,-2-2 810,-3 16-847,-2 21-409,6-25 122,2 41-27,-1-41 24,0 0 1,0-1-1,0 1 1,0 0-1,0 0 1,0-1-1,0 1 1,1 0-1,-1-1 1,0 1-1,0 0 1,1-1-1,-1 1 1,0 0-1,1-1 1,-1 1-1,0 0 1,1-1-1,-1 1 1,1-1-1,-1 1 1,1-1-1,-1 1 1,1-1-1,-1 1 1,1-1-1,0 0 1,-1 1-1,1-1 1,0 0-1,-1 0 1,1 1-1,0-1 1,-1 0-1,1 0 1,0 0-1,0 0 1,-1 0-1,1 0 1,0 0-1,-1 0 1,1 0-1,0 0 0,0 0 1,-1 0-1,1-1 1,0 1-1,-1 0 1,1 0-1,0-1 1,-1 1-1,1 0 1,-1-1-1,1 1 1,0-1-1,3-3 104,-1 1 0,0 0 0,0-1 0,-1 0 0,1 1 0,-1-1 0,1 0 0,-1-1 0,-1 1 0,1 0 0,0 0 0,-1-1-1,0 1 1,1-7 0,6-66 1071,-8 76-1165,0 1 0,0-1 0,0 1 0,0 0 0,0-1-1,1 1 1,-1 0 0,0-1 0,0 1 0,0 0 0,0-1 0,0 1 0,0-1 0,0 1 0,-1 0 0,1-1 0,0 1 0,0 0 0,0-1 0,0 1 0,0 0 0,-1-1 0,1 1 0,0 0 0,0-1 0,0 1 0,-1 0-1,1-1 1,0 1 0,0 0 0,-1 0 0,1 0 0,0-1 0,-1 1 0,1 0 0,0 0 0,-1 0 0,1 0 0,0-1 0,-1 1 0,0 0 0,-13 12 94,-11 26-180,19-21 85,1 0 1,1 1 0,-4 26 0,3-19 21,38-195 613,-42 220-683,3-13 212,16-72 188,-6 16-303,0 0 1,-1 0-1,1-29 0,-16 81 92,4-12-176,1 6-157,2 1 1,1-1-1,2 1 1,0 28 0,6-68-16540</inkml:trace>
</inkml:ink>
</file>

<file path=ppt/ink/ink3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2.114"/>
    </inkml:context>
    <inkml:brush xml:id="br0">
      <inkml:brushProperty name="width" value="0.025" units="cm"/>
      <inkml:brushProperty name="height" value="0.025" units="cm"/>
    </inkml:brush>
  </inkml:definitions>
  <inkml:trace contextRef="#ctx0" brushRef="#br0">8 32 5285,'0'0'15807,"-7"-13"-12124,363-3 690,134 14-1000,-453 3-3283,67 13-1,-67-7-55,69 2-1,105 0-33,24 7 0,6 7 0,22 30 0,-129-23 0,-20-9 0,-43-9 0,84 26 0,-95-19 0,110 51 0,-108-41 0,-40-20 0,1 1 0,34 23 0,-40-26-4536,-17-7 4309,1 1 0,-1-1-1,0 0 1,1 0 0,-1 0 0,0 0 0,1 0 0,-1-1 0,0 1 0,1 0 0,-1 0 0,0 0-1,1 0 1,-1 0 0,0 0 0,1 0 0,-1-1 0,0 1 0,1 0 0,-1 0 0,0 0 0,0-1-1,1 1 1,-1 0 0,0 0 0,0-1 0,0 1 0,1 0 0,-1-1 0,0 1 0,0 0 0,0-1-1,0 1 1,0 0 0,1-1 0,-1 1 0,0 0 0,0-1 0,0 1 0,0 0 0,0-1 0,0 0-1,0-6-13016</inkml:trace>
</inkml:ink>
</file>

<file path=ppt/ink/ink3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2.814"/>
    </inkml:context>
    <inkml:brush xml:id="br0">
      <inkml:brushProperty name="width" value="0.025" units="cm"/>
      <inkml:brushProperty name="height" value="0.025" units="cm"/>
    </inkml:brush>
  </inkml:definitions>
  <inkml:trace contextRef="#ctx0" brushRef="#br0">64 1 4933,'-11'1'-385,"2"-1"321,-2 0-384,5 0-257,-1 0 609,2 0 352,1 0 97,-2 0-225,1 0-769</inkml:trace>
</inkml:ink>
</file>

<file path=ppt/ink/ink3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4.093"/>
    </inkml:context>
    <inkml:brush xml:id="br0">
      <inkml:brushProperty name="width" value="0.025" units="cm"/>
      <inkml:brushProperty name="height" value="0.025" units="cm"/>
    </inkml:brush>
  </inkml:definitions>
  <inkml:trace contextRef="#ctx0" brushRef="#br0">0 1 4292,'0'0'12038,"13"5"-7445,43 19-2091,109 71 1125,-72-38-2973,152 103 1239,-231-151-1965,189 147 596,60 39 526,-218-164-998,0 1-1,-3 2 0,0 3 0,40 45 1,-20-21-22,-33-35-2,30 39-1,-39-41-15,25 33 198,102 100 0,-21-55-185,40 36 47,-145-118-286,47 31 0,-28-28-4718,-25-19-1901,-12-4 699</inkml:trace>
</inkml:ink>
</file>

<file path=ppt/ink/ink3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6.514"/>
    </inkml:context>
    <inkml:brush xml:id="br0">
      <inkml:brushProperty name="width" value="0.025" units="cm"/>
      <inkml:brushProperty name="height" value="0.025" units="cm"/>
    </inkml:brush>
  </inkml:definitions>
  <inkml:trace contextRef="#ctx0" brushRef="#br0">23 1 9257,'-15'9'8379,"7"-3"-2536,19 11-5102,15 10-48,49 41 0,-51-48-139,-1 1 1,-1 1-1,27 34 1,-11-10-120,2-1-1,51 44 1,-27-28 118,-11-9-64,94 67-1,-101-85-349,-2 3 0,-1 1 0,-2 2 0,-2 2-1,-1 2 1,-3 1 0,40 66 0,-39-53-69,43 76 25,-46-63 65,40 127 1,-46-103-10,-17-55-30,2 0-1,25 55 0,-19-52-120,-2 1 0,-1 0 0,11 66 0,-10-41 0,53 169 0,-55-182 0,-7-33 0,-2 0 0,0 1 0,-2 0 0,1 28 0,-2-32 0,0-1 0,1 0 0,1 0 0,0 0 0,2 0 0,12 28 0,7 25 0,-23-62-159,0 0 0,-1 0 0,0 0 1,-1 0-1,-1 18 0,0-20-17,1 0 1,0-1 0,0 1-1,0 0 1,1 0-1,0 0 1,1 0 0,0-1-1,0 1 1,4 8-1,-5-11-846,0-4-1296</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7:12.283"/>
    </inkml:context>
    <inkml:brush xml:id="br0">
      <inkml:brushProperty name="width" value="0.025" units="cm"/>
      <inkml:brushProperty name="height" value="0.025" units="cm"/>
    </inkml:brush>
  </inkml:definitions>
  <inkml:trace contextRef="#ctx0" brushRef="#br0">1 714 17072,'0'0'924,"9"-2"21,19-5 47,-1-1 0,-1-1 0,42-20 0,83-52 1177,-61 31-1724,305-150-456,172-93-2503,-546 279 2812,-14 8 585,-10 7 1972,-232 145-1283,68-37-1420,128-86-142,-227 129 296,210-124-205,-1-3 0,-111 34 0,158-58-568,11-5 49,24-15-264,44-24-52,341-161-2641,57-34-2640,-464 236 6030,7-4 382,1-1 0,-1 0-1,17-15 1,-27 22-382,0 0 0,0 0 1,-1 0-1,1 0 0,0 0 1,0 0-1,0 0 0,0 0 1,0 0-1,-1 0 0,1 0 1,0 0-1,0-1 1,0 1-1,0 0 0,0 0 1,0 0-1,-1 0 0,1 0 1,0 0-1,0 0 0,0 0 1,0 0-1,0 0 0,0-1 1,0 1-1,-1 0 0,1 0 1,0 0-1,0 0 0,0 0 1,0 0-1,0-1 1,0 1-1,0 0 0,0 0 1,0 0-1,0 0 0,0 0 1,0-1-1,0 1 0,0 0 1,0 0-1,0 0 0,0 0 1,0 0-1,0-1 0,0 1 1,0 0-1,0 0 1,0 0-1,0 0 0,0 0 1,1 0-1,-1-1 0,0 1 1,0 0-1,0 0 0,0 0 1,0 0-1,0 0 0,0 0 1,0 0-1,1 0 0,-1 0 1,0-1-1,-15 4 142,-21 9 293,2 2 0,-51 28 1,17-7-35,-646 316 5125,453-221-4906,246-120-712,30-11-855,40-17 127,0-2-1,61-32 1,-36 15 258,640-315-6467,-712 347 6826,5-1-65,-1-2 0,1 0 0,-1 0 1,15-15-1,-27 24 273,0-1 0,-1 0-1,1 0 1,0 0 0,0 0 0,0 0 0,-1 0 0,1 0 0,0 0 0,0 0 0,-1 0-1,1 1 1,0-1 0,0 0 0,-1 0 0,1 0 0,0 0 0,0-1 0,0 1 0,-1 0 0,1 0-1,0 0 1,0 0 0,-1 0 0,1 0 0,0 0 0,0 0 0,0 0 0,-1-1 0,1 1-1,0 0 1,0 0 0,0 0 0,-1 0 0,1-1 0,0 1 0,0 0 0,0 0 0,0 0-1,0-1 1,0 1 0,0 0 0,-1 0 0,1 0 0,0-1 0,0 1 0,0 0 0,0 0-1,0-1 1,0 1 0,0 0 0,0 0 0,0-1 0,0 1 0,0 0 0,0 0 0,0-1 0,0 1-1,1 0 1,-1 0 0,0 0 0,0-1 0,0 1 0,0 0 0,0 0 0,0 0 0,1-1-1,-1 1 1,0 0 0,-24 3 1038,-57 25 1274,-153 77-1,165-71-1074,-224 115 2541,-86 41-3031,368-185-7,-17 8-5111,28-10 1243,18-6 1207,19-7 316,-1-2 1,0-1-1,-1-2 1,36-21-1,7-6-5296</inkml:trace>
</inkml:ink>
</file>

<file path=ppt/ink/ink3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8.701"/>
    </inkml:context>
    <inkml:brush xml:id="br0">
      <inkml:brushProperty name="width" value="0.025" units="cm"/>
      <inkml:brushProperty name="height" value="0.025" units="cm"/>
    </inkml:brush>
  </inkml:definitions>
  <inkml:trace contextRef="#ctx0" brushRef="#br0">58 1016 7655,'0'0'7704,"-8"-2"-5793,-27-8-320,34 10-1511,1 0 0,-1-1 0,0 1 0,0 0 0,1-1 1,-1 1-1,0 0 0,1-1 0,-1 1 0,0-1 0,1 1 1,-1-1-1,1 1 0,-1-1 0,1 1 0,-1-1 0,1 0 0,-1 1 1,1-1-1,0 0 0,-1 1 0,1-1 0,0 0 0,0 0 1,-1 1-1,1-1 0,0 0 0,0 0 0,0 1 0,0-1 1,0 0-1,0 0 0,0 1 0,0-1 0,0 0 0,0 0 1,1 1-1,-1-1 0,0 0 0,0 0 0,1 1 0,0-2 1,16-25 165,-16 26-133,286-309 2648,-102 118-2666,-131 133-133,-2 5-817,-2-2-1,73-110 0,-120 161 476,1-1-1,-1 0 1,1 0 0,-2 0 0,1 0 0,-1 0 0,0 0-1,0-1 1,0 1 0,-1-1 0,0 1 0,0-1-1,-1-8 1,0 15 255,0-1 0,0 0 0,0 1-1,0-1 1,0 1 0,0-1 0,-1 0-1,1 1 1,0-1 0,0 1 0,-1-1 0,1 1-1,0-1 1,0 1 0,-1-1 0,1 1-1,-1-1 1,1 1 0,0-1 0,-1 1-1,1 0 1,-1-1 0,0 1 0,-22-4-4215</inkml:trace>
</inkml:ink>
</file>

<file path=ppt/ink/ink3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4:59.055"/>
    </inkml:context>
    <inkml:brush xml:id="br0">
      <inkml:brushProperty name="width" value="0.025" units="cm"/>
      <inkml:brushProperty name="height" value="0.025" units="cm"/>
    </inkml:brush>
  </inkml:definitions>
  <inkml:trace contextRef="#ctx0" brushRef="#br0">234 0 14798,'0'0'1815,"-9"11"-261,0 2-1229,-1 1 1,2-1-1,0 2 1,0 0 0,2 0-1,-11 31 1,-31 142 1170,-50 213 328,86-324 98,12-76-1913,0-1 0,0 1 0,0-1-1,0 1 1,0-1 0,0 1-1,0 0 1,0-1 0,0 1 0,0-1-1,0 1 1,0-1 0,0 1 0,1-1-1,-1 1 1,0-1 0,0 1-1,1-1 1,-1 1 0,0-1 0,1 1-1,-1-1 1,0 0 0,1 1 0,-1-1-1,1 0 1,-1 1 0,0-1 0,1 0-1,-1 1 1,1-1 0,-1 0-1,1 0 1,-1 1 0,1-1 0,-1 0-1,1 0 1,0 0 0,-1 0 0,1 0-1,-1 0 1,1 0 0,-1 0 0,1 0-1,-1 0 1,1 0 0,-1 0-1,1 0 1,-1-1 0,2 1 0,29-14 42,-30 13-35,120-79 292,20-11-173,-87 64-364,73-26-1,-2 9-2888,-37 14-1884,8-4-4030</inkml:trace>
</inkml:ink>
</file>

<file path=ppt/ink/ink3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0.130"/>
    </inkml:context>
    <inkml:brush xml:id="br0">
      <inkml:brushProperty name="width" value="0.025" units="cm"/>
      <inkml:brushProperty name="height" value="0.025" units="cm"/>
    </inkml:brush>
  </inkml:definitions>
  <inkml:trace contextRef="#ctx0" brushRef="#br0">1 112 13229,'2'-13'5434,"1"-11"-3759,1-16 303,3 6 2569,-5 41-1957,4 14-2730,14 259 1099,-8-59-2276,-10-205 571,5 39-970,9-23-3947,-15-44-7544</inkml:trace>
</inkml:ink>
</file>

<file path=ppt/ink/ink3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0.503"/>
    </inkml:context>
    <inkml:brush xml:id="br0">
      <inkml:brushProperty name="width" value="0.025" units="cm"/>
      <inkml:brushProperty name="height" value="0.025" units="cm"/>
    </inkml:brush>
  </inkml:definitions>
  <inkml:trace contextRef="#ctx0" brushRef="#br0">0 172 18514,'0'0'8904,"76"-30"-7399,-10 16-480,11-4-576,7-4-289,2-1-64,-11 4-160,-8 5-897,-11 2-2306,-12 3-2691,-10-1-4420</inkml:trace>
</inkml:ink>
</file>

<file path=ppt/ink/ink3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1.002"/>
    </inkml:context>
    <inkml:brush xml:id="br0">
      <inkml:brushProperty name="width" value="0.025" units="cm"/>
      <inkml:brushProperty name="height" value="0.025" units="cm"/>
    </inkml:brush>
  </inkml:definitions>
  <inkml:trace contextRef="#ctx0" brushRef="#br0">0 0 18962,'0'0'6977,"7"12"-5861,17 39-68,-3 1 0,26 102 0,-39-125-729,0-1-1,19 40 1,-16-55 258,-5-21-10,-2-25-131,-3 8-433,-1-1 0,-2 0 1,0 1-1,-2-1 0,-1 1 0,-1 0 0,-1 0 1,-1 1-1,-15-33 0,24 63-1710,11 10-1225,-7-13 1922,0 0-1,1 0 1,-1-1 0,1 0-1,0 0 1,0 0 0,0 0 0,0-1-1,0 0 1,0-1 0,8 1-1,18-1-7210</inkml:trace>
</inkml:ink>
</file>

<file path=ppt/ink/ink3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1.470"/>
    </inkml:context>
    <inkml:brush xml:id="br0">
      <inkml:brushProperty name="width" value="0.025" units="cm"/>
      <inkml:brushProperty name="height" value="0.025" units="cm"/>
    </inkml:brush>
  </inkml:definitions>
  <inkml:trace contextRef="#ctx0" brushRef="#br0">158 29 12684,'0'0'9470,"-10"1"-6715,5-1-2619,-1 1-1,1 0 1,-1 0 0,1 0 0,0 1-1,-1 0 1,1 0 0,0 0 0,0 1-1,0 0 1,1 0 0,-1 0 0,1 0-1,-1 1 1,1-1 0,0 1 0,1 0-1,-1 1 1,1-1 0,-6 9 0,4-6-63,-1 1 0,2 0-1,-1 0 1,1 0 0,0 1 0,0-1 0,1 1 0,1 0 0,-1 0 0,1 0 0,1 0 0,0 0 0,0 1 0,1 16 0,0-24-68,1-1 0,-1 1 0,0-1 0,1 1 0,-1-1 0,1 0 0,0 1 0,-1-1 0,1 1 0,0-1 0,0 0 0,0 0 1,0 0-1,0 1 0,0-1 0,0 0 0,0 0 0,1 0 0,-1-1 0,0 1 0,0 0 0,1 0 0,2 0 0,-1 0 24,1 0-1,0 0 1,0-1-1,-1 1 1,1-1 0,0 0-1,0 0 1,0-1-1,5 0 1,1-1 83,1-1 0,-1 0 0,1 0 0,-1-1 0,0-1-1,9-5 1,9-10 28,0-2-1,-2-1 0,25-27 0,15-13 89,-65 61-218,1 1 0,-1 0 0,0 0 0,1-1-1,-1 1 1,1 0 0,0 1 0,-1-1 0,1 0 0,0 0-1,-1 1 1,1-1 0,2 0 0,-4 1-12,1 0 1,-1 0-1,1 0 0,-1 1 1,1-1-1,-1 0 0,1 0 1,-1 0-1,1 1 0,-1-1 1,1 0-1,-1 0 0,0 1 1,1-1-1,-1 0 0,1 1 1,-1-1-1,0 0 0,1 1 1,-1-1-1,0 1 0,1-1 1,-1 1-1,0-1 0,0 1 1,0-1-1,1 0 0,-1 2 1,1 5-14,0 0 1,0-1-1,-1 1 0,0 0 1,-1 10-1,0 2 179,-6 89 716,7-108-871,0 1 0,0-1 0,0 0 0,0 0 0,0 1 0,0-1 0,0 0 0,0 1-1,0-1 1,0 0 0,0 0 0,0 1 0,1-1 0,-1 0 0,0 0 0,0 1-1,0-1 1,0 0 0,1 0 0,-1 0 0,0 1 0,0-1 0,0 0 0,1 0-1,-1 0 1,0 0 0,0 1 0,1-1 0,-1 0 0,0 0 0,0 0 0,1 0-1,-1 0 1,0 0 0,1 0 0,-1 0 0,0 0 0,0 0 0,1 0 0,-1 0 0,0 0-1,1 0 1,-1 0 0,0 0 0,0 0 0,1 0 0,-1 0 0,0-1 0,0 1-1,1 0 1,-1 0 0,0 0 0,0 0 0,1-1 0,-1 1 0,0 0 0,0 0-1,18-13 361,-16 12-361,26-24-8,0-1 0,27-34 0,-30 31 0,1 1 0,33-26 0,-58 53 0,-1 1 0,0 0 1,1-1-1,-1 1 0,1-1 0,-1 1 0,1 0 1,-1-1-1,1 1 0,-1 0 0,1-1 1,-1 1-1,1 0 0,-1 0 0,1 0 0,0 0 1,-1-1-1,1 1 0,-1 0 0,1 0 0,0 0 1,-1 0-1,1 0 0,-1 0 0,1 1 0,0-1 1,-1 0-1,1 0 0,-1 0 0,1 0 1,-1 1-1,1-1 0,-1 0 0,2 1 0,5 23 10,-9 43-61,1-58 16,1-7-136,-1 0 1,1-1-1,0 1 1,0 0 0,-1 0-1,1-1 1,0 1 0,1 0-1,-1-1 1,0 1-1,0 0 1,1-1 0,-1 1-1,1 0 1,-1-1-1,1 1 1,0-1 0,-1 1-1,1-1 1,0 1 0,0-1-1,0 1 1,0-1-1,1 0 1,-1 0 0,2 2-1,0-2-231,-1-1 0,0 0 0,1-1-1,-1 1 1,0 0 0,1-1 0,-1 1-1,0-1 1,0 0 0,1 0 0,-1 0 0,0 0-1,0 0 1,0 0 0,0 0 0,0-1-1,0 1 1,-1-1 0,1 0 0,1-1 0,26-25-6602,2-4-4426</inkml:trace>
</inkml:ink>
</file>

<file path=ppt/ink/ink3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1.796"/>
    </inkml:context>
    <inkml:brush xml:id="br0">
      <inkml:brushProperty name="width" value="0.025" units="cm"/>
      <inkml:brushProperty name="height" value="0.025" units="cm"/>
    </inkml:brush>
  </inkml:definitions>
  <inkml:trace contextRef="#ctx0" brushRef="#br0">108 1 16784,'0'0'6134,"-9"5"-4111,0 0-1670,0 2-1,0-1 1,1 1 0,-1 0-1,-7 10 1,13-13-263,-1 0 0,1 0 0,-1 1-1,1-1 1,1 1 0,-1 0 0,1 0 0,-1 0 0,1 0 0,1 0 0,-1 0 0,1 1 0,0-1 0,-1 8 0,3-12-100,-1 0 1,0-1 0,0 1 0,1 0 0,-1-1 0,0 1-1,1-1 1,-1 1 0,1-1 0,-1 1 0,1-1 0,-1 1-1,1-1 1,-1 1 0,1-1 0,-1 0 0,1 1 0,0-1-1,-1 0 1,1 1 0,0-1 0,-1 0 0,1 0 0,0 0-1,-1 0 1,1 0 0,0 0 0,-1 0 0,1 0 0,1 0 0,29 0 17,-23 0-37,35-2-442,51 2-780,-89 0 1254,0 1 1,1-1-1,-1 1 0,0 1 0,1-1 1,-1 1-1,0 0 0,0 0 1,0 0-1,-1 1 0,1-1 0,0 1 1,5 5-1,-9-6 106,1-1 0,-1 1 0,0-1-1,0 1 1,0 0 0,0 0 0,0 0 0,0-1 0,0 1-1,-1 0 1,1 0 0,-1 0 0,1 0 0,-1 0 0,0 0 0,0 0-1,0 0 1,0 0 0,0 0 0,0 0 0,0 0 0,-1 0 0,1 0-1,-1 0 1,1 0 0,-1 0 0,0 0 0,0 0 0,0 0-1,0-1 1,0 1 0,0 0 0,-1-1 0,1 1 0,0-1 0,-3 2-1,-4 6 325,-1-1 0,0 0 0,0-1 1,-18 11-1,14-10-457,-1 0 0,1-1 1,-2-1-1,1 0 1,-1-1-1,-24 5 0,-18-8-6489,31-6-3315</inkml:trace>
</inkml:ink>
</file>

<file path=ppt/ink/ink3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2.494"/>
    </inkml:context>
    <inkml:brush xml:id="br0">
      <inkml:brushProperty name="width" value="0.025" units="cm"/>
      <inkml:brushProperty name="height" value="0.025" units="cm"/>
    </inkml:brush>
  </inkml:definitions>
  <inkml:trace contextRef="#ctx0" brushRef="#br0">1 0 12780,'0'0'11275,"0"13"-10907,76 475 3926,-26-212-3394,-43-230-843,11 56 73,-14-164 1034,-12 12-1215,-2 1 1,-1 1-1,-37-94 1,-10-35-351,58 176 350,0 1 0,0-1 0,0 0 1,0 0-1,0 1 0,0-1 0,0 0 1,0 1-1,1-1 0,-1 0 1,0 1-1,0-1 0,1 0 0,-1 1 1,0-1-1,1 0 0,-1 1 0,1-1 1,-1 1-1,0-1 0,1 1 0,-1-1 1,1 1-1,0-1 0,-1 1 0,1-1 1,-1 1-1,1 0 0,0-1 0,-1 1 1,1 0-1,0 0 0,-1 0 0,1-1 1,0 1-1,-1 0 0,1 0 0,0 0 1,0 0-1,-1 0 0,1 0 0,0 0 1,-1 0-1,1 0 0,0 1 0,1-1 1,51 8-2753,-28-4 1003,20-3-1734,2-1-1895</inkml:trace>
</inkml:ink>
</file>

<file path=ppt/ink/ink3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3.500"/>
    </inkml:context>
    <inkml:brush xml:id="br0">
      <inkml:brushProperty name="width" value="0.025" units="cm"/>
      <inkml:brushProperty name="height" value="0.025" units="cm"/>
    </inkml:brush>
  </inkml:definitions>
  <inkml:trace contextRef="#ctx0" brushRef="#br0">148 87 14894,'0'0'3150,"0"-10"-679,1 6-2092,1-37 2503,-1 40-2711,-1 0-1,-1-1 1,1 1 0,0 0-1,0-1 1,0 1-1,0 0 1,-1 0-1,1-1 1,-1 1-1,1 0 1,-1 0-1,1 0 1,-1 0-1,0 0 1,0-1-1,1 1 1,-1 0-1,0 1 1,0-1-1,0 0 1,0 0-1,0 0 1,0 1-1,0-1 1,0 0-1,-1 1 1,1-1-1,0 1 1,0-1 0,-2 1-1,-1 0-100,-1 0 1,1 1-1,0-1 1,-1 1-1,1 0 1,0 0-1,0 1 1,0 0-1,0-1 1,0 1-1,0 1 1,0-1-1,0 0 0,1 1 1,-1 0-1,1 0 1,0 0-1,0 0 1,0 0-1,0 1 1,1-1-1,-1 1 1,1 0-1,0 0 1,-2 4-1,-1 2-36,0 1 1,0-1-1,1 1 0,0 0 0,1 0 1,0 1-1,1-1 0,-1 21 1,5-31-21,-1-1-1,1 0 1,0 0 0,0 0 0,-1 0 0,1 0 0,0 0 0,0 0 0,0 0-1,-1-1 1,1 1 0,0-1 0,-1 1 0,4-2 0,5-4 61,1 0-1,-1 0 1,0-2 0,16-14 0,31-21-10,-53 41-66,1 0-1,-1 0 1,0 0 0,1 1 0,-1 0-1,1-1 1,-1 2 0,1-1 0,0 0 0,0 1-1,-1 0 1,1 0 0,5 1 0,21 10-3,-29-10 12,-1 0-1,1 0 1,0 0-1,0 0 1,0 0-1,0 0 1,0-1-1,0 1 1,0-1-1,0 1 1,0-1-1,0 0 0,0 0 1,0 0-1,0 0 1,0 0-1,0 0 1,0-1-1,0 1 1,0-1-1,0 1 1,0-1-1,0 0 1,0 1-1,0-1 1,-1 0-1,1-1 1,2-1-1,17-14 68,-13 11-74,-1-1-1,1 1 1,0 1-1,0 0 1,12-6-1,-18 10-6,-1 0-1,1 1 1,-1-1-1,1 1 1,-1 0-1,1-1 0,0 1 1,-1 0-1,1 0 1,0 0-1,-1 0 1,1 0-1,0 1 1,-1-1-1,1 0 1,-1 1-1,1-1 0,-1 1 1,1 0-1,-1-1 1,1 1-1,-1 0 1,1 0-1,-1 0 1,0 0-1,1 0 0,-1 0 1,0 0-1,0 1 1,0-1-1,0 0 1,0 0-1,0 1 1,0-1-1,-1 1 0,1-1 1,0 3-1,0-3 9,1 5 0,1 0 0,0 0-1,1 0 1,-1-1 0,1 1-1,0-1 1,8 8-1,-11-12 4,1 0 0,0 0 0,-1 0 0,1-1 0,0 1 0,0 0 0,0-1-1,-1 0 1,1 1 0,0-1 0,0 0 0,0 0 0,0 0 0,0 0-1,0 0 1,0 0 0,-1-1 0,1 1 0,0-1 0,0 1 0,0-1-1,-1 0 1,1 0 0,0 1 0,-1-1 0,1 0 0,-1-1 0,1 1 0,-1 0-1,1 0 1,1-3 0,28-25-79,-22 19-98,1 1-1,0 0 1,18-11-1,-25 18-122,1 0-1,-1 0 1,1 1-1,-1 0 1,1-1-1,-1 1 1,1 0-1,0 1 1,0-1-1,4 1 1,-6 0 30,0 0 1,0 1-1,0-1 1,0 1-1,0 0 0,0 0 1,0 0-1,0 0 1,0 0-1,-1 0 1,1 0-1,0 0 1,-1 1-1,1-1 1,-1 1-1,0-1 0,1 1 1,-1 0-1,2 3 1,-2-3-88,0 0 0,1 0 0,-1 0 1,1-1-1,-1 1 0,1 0 0,0-1 0,-1 1 1,1-1-1,0 1 0,0-1 0,0 0 0,0 0 1,0 0-1,0 0 0,1 0 0,-1 0 0,0-1 1,0 1-1,4 0 0,7-2-3839,0-3-2305</inkml:trace>
</inkml:ink>
</file>

<file path=ppt/ink/ink3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3.889"/>
    </inkml:context>
    <inkml:brush xml:id="br0">
      <inkml:brushProperty name="width" value="0.025" units="cm"/>
      <inkml:brushProperty name="height" value="0.025" units="cm"/>
    </inkml:brush>
  </inkml:definitions>
  <inkml:trace contextRef="#ctx0" brushRef="#br0">150 60 8552,'0'0'19122,"-10"-1"-18631,6 1-474,-1 0 0,1 0 0,0 0 0,-1 0 0,1 0 0,0 1 0,-1 0 0,1 0 0,0 0 0,0 1 0,-1-1 0,1 1 0,0 0 0,1 0-1,-1 0 1,0 1 0,1-1 0,-1 1 0,1 0 0,0 0 0,0 0 0,-4 6 0,2-4 51,0 1 0,0 0 0,1 0 0,0 1 0,0-1 0,1 1 0,0 0 1,0 0-1,0 0 0,1 0 0,-2 14 0,4-20-65,0 0 0,0 0 0,0-1 0,0 1 0,1 0 1,-1-1-1,0 1 0,1 0 0,-1-1 0,0 1 0,1 0 0,-1-1 1,1 1-1,-1-1 0,1 1 0,-1-1 0,1 1 0,-1-1 0,1 1 0,0-1 1,-1 1-1,1-1 0,0 0 0,-1 0 0,1 1 0,0-1 0,-1 0 1,1 0-1,0 1 0,0-1 0,-1 0 0,1 0 0,0 0 0,-1 0 0,1 0 1,0 0-1,0-1 0,-1 1 0,1 0 0,0 0 0,0 0 0,-1-1 0,1 1 1,0 0-1,0-1 0,37-13 205,-25 5-185,-2 0-1,1-1 1,-1 0 0,-1-1-1,0 0 1,0-1 0,9-14 0,-13 18-95,0-1 0,-1 0 0,0 1 0,0-2 1,-1 1-1,0 0 0,-1-1 0,3-11 1,-15 91-130,6-58 190,1 1 0,0 0 0,1 0 0,0 0 0,1 0 0,0 0 0,4 17 0,-4-28-29,1-1 1,-1 1-1,1-1 0,0 1 0,-1-1 0,1 1 0,0-1 0,0 0 0,0 0 0,0 1 0,0-1 0,0 0 0,1 0 0,-1 0 1,0 0-1,1 0 0,-1 0 0,0-1 0,1 1 0,-1 0 0,1-1 0,-1 1 0,1-1 0,-1 1 0,1-1 0,-1 0 0,1 0 0,0 0 1,-1 0-1,1 0 0,-1 0 0,1 0 0,0 0 0,-1-1 0,1 1 0,-1 0 0,1-1 0,-1 1 0,2-2 0,4 0-403,0-1 0,0 0 0,0 0 0,-1 0 0,1-1 0,-1 0 1,7-6-1,1-3-2636,0-1 1,22-28-1,-6-2-5366</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53.165"/>
    </inkml:context>
    <inkml:brush xml:id="br0">
      <inkml:brushProperty name="width" value="0.025" units="cm"/>
      <inkml:brushProperty name="height" value="0.025" units="cm"/>
    </inkml:brush>
  </inkml:definitions>
  <inkml:trace contextRef="#ctx0" brushRef="#br0">93 165 5830,'0'0'7110,"-10"-5"-5909,3 1-704,-38-21-193,15 16 4223,238 26-2713,-56-2-1332,238 17 2549,262 8-2208,-50-59-742,-187 1-23,133 3-44,771-14 1071,137 2-42,-369 4-121,-364 21-207,-713 2-530,0 0-1,0-1 0,0 0 1,0 0-1,-1-2 0,13-3 1,-20 6-152,0-1 1,0 0-1,0 0 0,-1 1 1,1-1-1,0-1 1,0 1-1,-1 0 0,1 0 1,0-1-1,-1 1 1,0-1-1,1 1 0,-1-1 1,0 1-1,0-1 1,0 0-1,0 0 0,0 0 1,0 1-1,0-1 1,-1 0-1,1 0 0,-1 0 1,1 0-1,-1 0 1,0 0-1,1 0 0,-1 0 1,-1-1-1,1 1 1,0 0-1,0 0 0,-1 0 1,0-3-1,0 3-89,0 1 0,0-1 0,0 1 0,0 0 0,-1 0-1,1 0 1,0-1 0,0 1 0,-1 0 0,1 1 0,-1-1-1,1 0 1,-1 0 0,1 0 0,-1 1 0,1-1 0,-1 1 0,1 0-1,-1-1 1,0 1 0,1 0 0,-1 0 0,0 0 0,1 0-1,-3 0 1,-45 5-2925,3 16-5593,34-13 1122</inkml:trace>
</inkml:ink>
</file>

<file path=ppt/ink/ink3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4.523"/>
    </inkml:context>
    <inkml:brush xml:id="br0">
      <inkml:brushProperty name="width" value="0.025" units="cm"/>
      <inkml:brushProperty name="height" value="0.025" units="cm"/>
    </inkml:brush>
  </inkml:definitions>
  <inkml:trace contextRef="#ctx0" brushRef="#br0">80 1 10826,'0'0'5301,"-5"13"-2370,-12 33-978,1 2-1,3 0 1,-12 89-1,24-122-1670,-1 11 20,1 0 0,3 28-1,-1-48-285,-1-1-1,1 1 1,0-1 0,0 0-1,1 0 1,-1 1-1,1-1 1,0 0-1,1 0 1,-1-1 0,1 1-1,0 0 1,0-1-1,0 0 1,1 0 0,5 6-1,-8-10 16,-1 1 0,0-1 0,1 0 0,-1 1 0,1-1 0,-1 0 0,1 1 0,-1-1 0,0 0 0,1 1 0,-1-1 0,1 0 0,-1 0 0,1 0 0,-1 0 0,1 1 0,-1-1 0,1 0 0,0 0 0,-1 0 0,1 0 0,-1 0 0,1 0 0,-1 0 0,1 0 0,-1-1 0,1 1 0,-1 0 1,1 0-1,-1 0 0,1 0 0,-1-1 0,1 1 0,-1 0 0,1-1 0,-1 1 0,0 0 0,1-1 0,-1 1 0,1 0 0,-1-1 0,0 1 0,1-1 0,-1 1 0,0-1 0,0 1 0,1-1 0,-1 1 0,0-1 0,0 1 0,0-1 0,0 1 0,0-1 0,1 1 0,-1-1 0,0 1 0,0-1 0,1-39 982,-1 33-964,0-15 273,1-7-146,-2 0-1,-8-57 1,3 74-368,1 24 30,1 25 100,3-33 63,1 1 0,0-1 0,1 1 0,-1-1 0,1 0 0,0 1 0,0-1 0,0 0 0,0 1-1,1-1 1,0 0 0,2 4 0,-2-6 5,0 0 0,0 0 0,1 0-1,-1 0 1,0 0 0,1-1 0,-1 1 0,1-1-1,0 0 1,0 0 0,-1 0 0,1 0 0,0 0-1,0 0 1,0-1 0,0 0 0,0 1-1,0-1 1,5-1 0,0 1 21,0-1 0,0 0-1,-1 0 1,1-1 0,0 0 0,-1 0 0,1-1 0,-1 0-1,0 0 1,0-1 0,0 0 0,-1 0 0,1-1 0,-1 1-1,0-1 1,0-1 0,-1 1 0,0-1 0,7-8 0,2-6 70,0-1 1,-2 1 0,0-2-1,17-44 1,-39 143-98,3-42 0,2 2 0,-2 60 0,6-97-5,1 1 0,0-1 0,0 1 0,0 0 0,0-1 1,0 1-1,0 0 0,0-1 0,0 1 0,0 0 0,0-1 0,0 1 0,0 0 0,0-1 0,1 1 1,-1-1-1,0 1 0,0 0 0,1-1 0,-1 1 0,0-1 0,1 1 0,-1-1 0,1 1 0,-1-1 1,1 1-1,-1-1 0,1 0 0,-1 1 0,1-1 0,-1 1 0,1-1 0,-1 0 0,1 0 0,0 1 1,-1-1-1,1 0 0,0 0 0,-1 0 0,1 0 0,0 0 0,-1 0 0,1 0 0,-1 0 0,1 0 1,0 0-1,-1 0 0,1 0 0,0 0 0,-1 0 0,1-1 0,0 1 0,-1 0 0,1-1 0,2 0-108,-1 0 0,1-1 0,-1 1 0,1-1 0,-1 0 0,0 1-1,0-1 1,0 0 0,0 0 0,0 0 0,0-1 0,1-2 0,3-8-1812,-1-1 0,0 0 0,-1 0 0,-1 0 0,0 0 1,0-1-1,-1-24 0,-1 10-1448,-2 1 0,-8-57 0,7 76 3186,-9-39 2544,-5 21 7298,17 33-5203,-1 7-3463,1 12-1199,0-20-60,1 0 0,0 1 0,1-1 0,-1 0 0,1 0 0,5 7 0,14 12-5281,-7-11-284</inkml:trace>
</inkml:ink>
</file>

<file path=ppt/ink/ink3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4.883"/>
    </inkml:context>
    <inkml:brush xml:id="br0">
      <inkml:brushProperty name="width" value="0.025" units="cm"/>
      <inkml:brushProperty name="height" value="0.025" units="cm"/>
    </inkml:brush>
  </inkml:definitions>
  <inkml:trace contextRef="#ctx0" brushRef="#br0">65 13 14894,'0'0'8162,"-6"11"-5711,0-2-2080,-2 1 234,1 0 0,1 1-1,0 0 1,1 0 0,0 0 0,0 0 0,-5 24 0,10-34-599,0-1 1,0 1-1,0 0 0,0 0 0,0-1 0,1 1 1,-1-1-1,0 1 0,0 0 0,1-1 1,-1 1-1,0 0 0,1-1 0,-1 1 1,1-1-1,-1 1 0,0-1 0,1 1 1,-1-1-1,1 1 0,0-1 0,-1 1 0,1-1 1,-1 0-1,1 1 0,0-1 0,-1 0 1,1 0-1,0 0 0,-1 1 0,1-1 1,0 0-1,-1 0 0,1 0 0,0 0 0,-1 0 1,1 0-1,0 0 0,-1 0 0,1 0 1,0 0-1,-1-1 0,2 1 0,33-9 259,-11-4-173,-1-1 0,26-21 0,-23 16-90,38-21 1,-55 35-4,-1 1 0,1 1 0,-1-1 0,1 1 1,0 1-1,0 0 0,0 0 0,1 1 0,10-1 0,-19 2 15,0 0 0,0 1 0,-1-1 0,1 0 0,0 1 0,0-1 0,0 0 0,-1 1 0,1-1 0,0 1-1,0-1 1,-1 1 0,1-1 0,0 1 0,-1 0 0,1-1 0,-1 1 0,1 0 0,-1 0 0,1-1 0,-1 1-1,1 0 1,-1 0 0,0 0 0,1 0 0,-1-1 0,0 1 0,0 0 0,0 0 0,0 0 0,1 0 0,-2 1-1,1 39 658,-1-27-562,3-14-109,0 0 0,0 0 0,-1 0 0,1 0 0,0-1 0,0 1 0,-1 0 0,1-1 0,0 0 0,-1 1 0,1-1 0,0 0 0,-1 0 0,1 0 0,-1 0 0,3-2 0,-2 2 0,29-12-1269,3 8-3532,-25 5-3831</inkml:trace>
</inkml:ink>
</file>

<file path=ppt/ink/ink3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5.909"/>
    </inkml:context>
    <inkml:brush xml:id="br0">
      <inkml:brushProperty name="width" value="0.025" units="cm"/>
      <inkml:brushProperty name="height" value="0.025" units="cm"/>
    </inkml:brush>
  </inkml:definitions>
  <inkml:trace contextRef="#ctx0" brushRef="#br0">147 95 9065,'0'0'6571,"5"-10"-2711,1 0-2842,-4 7-680,1 0 1,-1 0-1,0 0 0,0-1 1,-1 1-1,1-1 0,-1 1 1,0-1-1,0 0 0,0 0 1,0 1-1,-1-1 0,1-5 1,-1 8-212,0 0 1,0 0-1,-1 0 0,1 0 1,0 0-1,0 0 1,-1 0-1,1 1 1,-1-1-1,1 0 1,-1 0-1,1 0 1,-1 1-1,1-1 1,-1 0-1,0 1 1,1-1-1,-1 0 1,0 1-1,1-1 1,-1 1-1,0-1 1,0 1-1,0-1 0,0 1 1,1 0-1,-1-1 1,0 1-1,0 0 1,0 0-1,0 0 1,0 0-1,0 0 1,0 0-1,0 0 1,0 0-1,1 0 1,-1 0-1,0 0 1,0 0-1,0 1 1,-1-1-1,-2 1-85,-1 0 0,1 0 1,0 0-1,0 1 0,0 0 0,0-1 1,0 1-1,-5 4 0,-1 3 53,1 0-1,0 1 1,0 0 0,1 0-1,0 1 1,1 0-1,0 1 1,-7 17 0,10-20-28,0 1-1,0 0 1,1 0 0,0 0 0,1 1 0,0-1 0,1 1 0,0-1 0,0 1 0,1-1 0,2 13 0,-2-21-93,1-1 0,0 0-1,0 1 1,0-1 0,1 0 0,-1 1 0,0-1 0,0 0-1,1 0 1,-1 0 0,0 0 0,1 0 0,-1-1 0,1 1-1,-1 0 1,1-1 0,0 1 0,-1-1 0,1 1 0,0-1-1,-1 0 1,1 0 0,0 0 0,-1 0 0,1 0 0,0 0-1,1 0 1,50-4-1627,-33-1-449,0 0-1,-1-2 1,0 0 0,21-12 0,-30 15 724,29-15-5487</inkml:trace>
</inkml:ink>
</file>

<file path=ppt/ink/ink3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5:06.980"/>
    </inkml:context>
    <inkml:brush xml:id="br0">
      <inkml:brushProperty name="width" value="0.025" units="cm"/>
      <inkml:brushProperty name="height" value="0.025" units="cm"/>
    </inkml:brush>
  </inkml:definitions>
  <inkml:trace contextRef="#ctx0" brushRef="#br0">3 144 7495,'0'0'16165,"0"9"-14094,-1 0-1481,0 5-96,0 0-1,2 1 1,-1-1-1,4 16 1,-4-28-450,0 0 1,1 0-1,-1 0 0,1 1 1,0-1-1,0 0 0,0 0 1,0 0-1,0 0 0,0 0 1,1 0-1,-1-1 0,1 1 1,-1 0-1,3 1 0,-3-2-40,1-1-1,-1 1 1,1 0-1,0-1 1,-1 0-1,1 1 1,-1-1-1,1 0 1,0 0-1,-1 0 1,1 0-1,0 0 1,-1 0-1,1-1 1,0 1-1,-1 0 1,1-1-1,-1 1 1,1-1-1,-1 0 0,1 1 1,-1-1-1,1 0 1,1-1-1,1-1 24,0-1-1,0 1 0,0-1 1,-1 0-1,1 1 0,-1-2 1,0 1-1,0 0 0,0-1 1,-1 1-1,1-1 0,-1 0 1,0 0-1,2-10 1,0 2 164,-1-1 0,-1 0 0,0 0 0,-1-19 0,-19 82-212,16-42 23,-2 4 13,0 1-1,1 0 1,1 0-1,0 0 1,0 1-1,1-1 1,1 0-1,2 24 1,-2-35-9,0 0 0,0 0-1,1 0 1,-1 0 0,1 0 0,-1-1 0,1 1 0,-1 0-1,1 0 1,-1 0 0,1-1 0,-1 1 0,1 0-1,0-1 1,0 1 0,-1-1 0,1 1 0,0-1 0,0 1-1,0-1 1,-1 1 0,1-1 0,0 0 0,0 1-1,0-1 1,0 0 0,0 0 0,0 0 0,0 0 0,0 0-1,0 0 1,-1 0 0,1 0 0,0 0 0,0 0-1,0 0 1,0-1 0,0 1 0,0 0 0,0-1 0,0 1-1,-1 0 1,1-1 0,0 1 0,0-1 0,-1 0-1,1 1 1,0-1 0,0 0 0,37-31 333,-2-18-285,18-20-247,-51 68 171,-1 0-1,1 0 1,-1 1-1,1-1 1,0 1-1,0-1 1,0 1-1,0 0 1,0 0-1,0 0 0,0 1 1,0-1-1,0 1 1,0-1-1,0 1 1,1 0-1,-1 0 1,0 1-1,0-1 1,0 1-1,0-1 1,0 1-1,0 0 1,6 3-1,-6-3 9,0 0 0,1 1 0,-1-1-1,0 1 1,0 0 0,0 0 0,0 0 0,-1 0-1,1 0 1,-1 1 0,1-1 0,-1 1 0,0 0-1,0-1 1,0 1 0,0 0 0,0 0 0,-1 1-1,1-1 1,-1 0 0,2 7 0,-2 10 168,-1 1 1,-1 0 0,-4 22-1,3-24 18,2-18-98,10-39 1090,-2 6-1118,6-49 0,-1 3-63,-14 79 17,1 0 0,-1 1 0,1-1 0,-1 1 0,1-1 0,0 1 0,0-1 0,0 1 0,0-1 0,0 1 0,0-1 0,0 1 0,0-1 0,1 1 0,-1-1 0,0 1 0,1-1 0,-1 0 0,1 1 0,0-1 0,-1 0 0,1 1 0,0-1 0,0 0 0,0 0 0,0 1 0,0-1 0,0 0 0,0 0 0,0 0 0,0-1 0,1 1 0,-1 0 0,0 0 0,1-1 0,-1 1 0,0 0 0,1-1 0,-1 1 0,1-1 0,-1 0 0,1 0 0,-1 1 0,1-1 0,-1 0 0,1 0 0,1-1 0,31 4 0,-25-2 0,1 1 0,0-1 0,-1-1 0,1 0 0,0 0 0,0-1 0,-1 0 0,1-1 0,-1 0 0,1 0 0,-1-1 0,0 0 0,0-1 0,12-6 0,-7 1 0,0-1 0,0 0 0,-1 0 0,-1-1 0,0-1 0,0 0 0,-1-1 0,14-21 0,-23 22 0,-11 10 0,-14 14 0,3 5 0,1 0 0,-20 23 0,34-33 0,0-1 0,0 1 0,0-1 0,1 1 0,0 1 0,0-1 0,1 1 0,0-1 0,0 1 0,-3 15 0,6-21 3,0 0-1,-1-1 1,1 1-1,0-1 1,1 1-1,-1-1 1,0 1-1,0-1 1,1 1-1,-1-1 1,1 1-1,-1-1 1,1 1-1,0-1 1,-1 0 0,1 1-1,0-1 1,0 0-1,0 1 1,0-1-1,0 0 1,0 0-1,0 0 1,3 1-1,0 0-1,0 1 0,0-2 0,0 1 0,0 0-1,0-1 1,1 0 0,-1 0 0,8 1 0,6-1-314,0-1 0,1 0 1,24-4-1,-7-6-4817,0-6-4831</inkml:trace>
</inkml:ink>
</file>

<file path=ppt/ink/ink3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3:40.272"/>
    </inkml:context>
    <inkml:brush xml:id="br0">
      <inkml:brushProperty name="width" value="0.025" units="cm"/>
      <inkml:brushProperty name="height" value="0.025" units="cm"/>
    </inkml:brush>
  </inkml:definitions>
  <inkml:trace contextRef="#ctx0" brushRef="#br0">0 0 256,'1'0'50,"-1"0"-1,1 0 1,-1 0 0,0 0-1,1 1 1,-1-1 0,1 0-1,-1 0 1,1 0-1,-1 0 1,0 1 0,1-1-1,-1 0 1,1 1 0,-1-1-1,0 0 1,1 0-1,-1 1 1,0-1 0,0 1-1,1-1 1,-1 0 0,0 1-1,0-1 1,0 1-1,1-1 1,-1 0 0,0 1-1,0-1 1,0 1 0,0-1-1,0 1 1,0-1-1,0 1 1,0-1 0,0 1-1,0-1 1,0 1-1,0-1 1,0 0 0,0 1-1,0-1 1,-1 1 0,1-1-1,0 1 1,-1 0 31,1-1 0,0 1 0,0-1-1,0 1 1,-1-1 0,1 0 0,0 1 0,0-1 0,0 1 0,0-1 0,0 1 0,0-1 0,0 1 0,0-1 0,0 1 0,0-1-1,0 1 1,0-1 0,1 1 0,-1-1 0,0 1 0,0-1 0,0 1 0,1-1 0,-1 1 0,0-1 0,1 0 0,-1 1-1,0-1 1,1 1 0,-1-1 0,0 0 0,1 1 0,-1-1 0,1 0 0,-1 0 0,0 1 0,1-1 0,-1 0 0,1 0-1,-1 0 1,1 0 0,-1 1 0,1-1 0,-1 0 0,2 0 0,2 0-179,0 1 1,0 0-1,0 0 0,0 0 0,0 1 1,0 0-1,5 2 0,6 3-1143,3 0-1252</inkml:trace>
</inkml:ink>
</file>

<file path=ppt/ink/ink3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3:47.854"/>
    </inkml:context>
    <inkml:brush xml:id="br0">
      <inkml:brushProperty name="width" value="0.025" units="cm"/>
      <inkml:brushProperty name="height" value="0.025" units="cm"/>
    </inkml:brush>
  </inkml:definitions>
  <inkml:trace contextRef="#ctx0" brushRef="#br0">9 52 6406,'0'0'5045,"-2"-3"-4746,-5-14 1633,17 12-269,35 14 671,-11-2-1617,101-16 490,-128 9-1220,25-2 428,0 1 0,0 2 0,0 1 0,0 1 0,32 8 0,-33-5 58,0-1 1,0-2 0,37-1-1,36 4 932,-85-5-1309,1-1 1,-1-1-1,0 0 1,1-2-1,-1 0 1,0-1-1,0-1 1,0-1-1,20-9 1,-34 13-75,21-6 132,0 2-1,0 0 1,1 2 0,35-2-1,110 6 349,-78 1-405,-69 13-2398,-14-12 2424,-1 1 0,0 0 0,0 0 0,0 1 1,0 1-1,0-1 0,-1 2 0,9 5 0,-6-3 46,0-1 0,0 0 0,1-1 1,20 6-1,-7-7-124,-1-1 0,2-1 0,26-1 0,-26-1 20,0 1-1,50 10 1,109 26-22,-83-19-33,-59-7 26,-1 2 1,-1 1-1,73 39 0,-63-28 14,85 28 1,-93-38-8,69 35 1,-76-32-9,0-2 0,68 20 0,-66-26 20,-1 1 0,0 2 1,-1 1-1,0 2 1,-2 1-1,0 2 0,32 25 1,-34-24-21,0-1-1,1-1 1,51 19 0,-47-22-3,0 2 0,60 38 0,169 110 355,-93-63-192,-158-91-188,1 0 0,-1 1 0,-1 1 0,0 0 0,-1 1 1,14 20-1,64 107 91,-68-101-74,2 0-1,47 56 0,151 116-9,-57-60-1,-55-42-16,189 145 1,-263-226 16,-2 1 0,-1 2 0,-2 1 0,30 40 0,108 165 51,-67-88-77,-59-88-25,-2 2 1,-3 1 0,-3 2-1,47 119 1,157 374-30,4 14-162,-83 12-168,-82-263 317,-75-310-84,-3-9-7,0 0 0,0 1 1,-1-1-1,0 0 0,0 0 1,0 1-1,0-1 0,-1 0 1,0 1-1,0-1 1,-1 8-1,-24-12-12776,11-1 353</inkml:trace>
</inkml:ink>
</file>

<file path=ppt/ink/ink3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21.024"/>
    </inkml:context>
    <inkml:brush xml:id="br0">
      <inkml:brushProperty name="width" value="0.025" units="cm"/>
      <inkml:brushProperty name="height" value="0.025" units="cm"/>
    </inkml:brush>
  </inkml:definitions>
  <inkml:trace contextRef="#ctx0" brushRef="#br0">40 12 6342,'0'0'25240,"-7"10"-24749,-21 34-139,28-43-347,-1 1 1,0-1-1,1 1 0,-1-1 0,1 1 0,-1-1 0,1 1 0,0 0 0,0-1 0,-1 1 0,1-1 1,0 1-1,1 0 0,-1-1 0,0 1 0,0-1 0,1 1 0,-1-1 0,1 1 0,-1-1 0,1 1 1,0-1-1,-1 1 0,1-1 0,0 0 0,0 1 0,0-1 0,0 0 0,0 0 0,0 0 0,1 0 1,-1 0-1,0 0 0,1 0 0,-1 0 0,0 0 0,1 0 0,-1-1 0,1 1 0,-1-1 0,1 1 1,-1-1-1,1 0 0,-1 1 0,1-1 0,0 0 0,-1 0 0,1 0 0,-1 0 0,1 0 0,0-1 1,-1 1-1,1 0 0,-1-1 0,1 1 0,-1-1 0,1 1 0,-1-1 0,1 0 0,-1 0 0,0 0 1,1 0-1,-1 0 0,0 0 0,0 0 0,1-1 0,2-4-5,-1 0 0,0 0 0,0 0 0,0-1 0,-1 1 0,0 0 0,-1-1 0,1 0 0,-1 1 0,0-1 0,-1 0 0,0-12 0,0 19 0,0-1 0,0 1 0,0-1 0,0 1 0,0-1 0,-1 1 0,1-1 0,0 1 0,0-1 0,0 1 0,0-1 0,-1 1 0,1-1 0,0 1 0,0 0 0,-1-1 0,1 1 0,0 0 0,-1-1 0,1 1 0,0 0 0,-1-1 0,1 1 0,-1 0 0,1-1 0,-1 1 0,1 0 0,0 0 0,-1 0 0,1 0 0,-1-1 0,1 1 0,-1 0 0,1 0 0,-1 0 0,1 0 0,-1 0 0,1 0 0,-1 0 0,1 0 0,-1 0 0,1 0 0,-1 1 0,1-1 0,-1 0 0,1 0 0,-1 0 0,1 1 0,0-1 0,-1 0 0,1 0 0,-1 1 0,1-1 0,0 0 0,-1 1 0,1-1 0,-1 1 0,-23 20 0,20-13 0,0-1 0,1 0 0,1 1 0,-1-1 0,1 1 0,0 0 0,1 0 0,0 0 0,0 0 0,1 0 0,0 0 0,2 15 0,-1-22-102,0 0-1,0 0 1,0 0-1,0 0 1,0-1 0,0 1-1,0 0 1,0-1 0,0 1-1,1-1 1,-1 1-1,0-1 1,0 0 0,1 1-1,-1-1 1,0 0 0,1 0-1,-1 0 1,0 0-1,1 0 1,-1 0 0,0 0-1,2-1 1,33-5-5134,-18 0-2034,0 1-4576</inkml:trace>
</inkml:ink>
</file>

<file path=ppt/ink/ink3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21.457"/>
    </inkml:context>
    <inkml:brush xml:id="br0">
      <inkml:brushProperty name="width" value="0.025" units="cm"/>
      <inkml:brushProperty name="height" value="0.025" units="cm"/>
    </inkml:brush>
  </inkml:definitions>
  <inkml:trace contextRef="#ctx0" brushRef="#br0">1 92 11659,'0'0'10004,"3"-9"-8370,0 4-1104,17-38 1534,-19 40-1392,0 0 1,0 0 0,-1 0-1,1 0 1,-1 0 0,0 0-1,1 0 1,-2 0 0,1-4 0,5 7-670,0 0 0,0 0 0,1 1 0,-1-1 0,0 1 0,7 3 0,45 20-1917,-18-11 3422,-50-29-974,7 13-515,0 1 0,0 0 1,0-1-1,0 1 0,0 1 0,0-1 1,-1 1-1,1 0 0,-1 0 0,1 0 1,-8-1-1,10 2-88,0 0 1,0 0-1,0 0 0,0 1 0,0-1 1,0 0-1,1 1 0,-1-1 1,0 1-1,0 0 0,0 0 1,1-1-1,-1 1 0,0 0 1,1 0-1,-1 1 0,1-1 1,-1 0-1,1 0 0,-1 1 1,1-1-1,0 1 0,0-1 0,0 1 1,0 0-1,0-1 0,-1 4 1</inkml:trace>
</inkml:ink>
</file>

<file path=ppt/ink/ink3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19.702"/>
    </inkml:context>
    <inkml:brush xml:id="br0">
      <inkml:brushProperty name="width" value="0.025" units="cm"/>
      <inkml:brushProperty name="height" value="0.025" units="cm"/>
    </inkml:brush>
  </inkml:definitions>
  <inkml:trace contextRef="#ctx0" brushRef="#br0">1 75 1826,'0'0'21583,"4"-6"-19336,15-20-293,-19 35 955,0 7-2953,3-14-124,3-8 316,-4 1-17,0 0 0,0 0-1,0 0 1,-1 0 0,0-1-1,0 1 1,-1 0 0,1-8-1,-1 3 652,-1 41-428,1-20-354,1 0 0,1 0 0,0 0 0,6 20 0,-8-28 0,1 0 0,0 0 0,0 0 0,0 0 0,0-1 0,1 1 0,-1 0 0,1 0 0,0-1 0,-1 1 0,1-1 0,0 0 0,1 0 0,-1 1 0,0-1 0,1-1 0,-1 1 0,1 0 0,-1-1 0,1 1 0,0-1 0,3 2 0,-6-3 0,1 0 0,0 0 0,-1 0 0,1 0 0,-1 0 0,1 0 0,0-1 0,-1 1 0,1 0 0,-1 0 0,1 0 0,-1 0 0,1-1 0,-1 1 0,1 0 0,-1-1 0,1 1 0,-1 0 0,1-1 0,-1 1 0,1-1 0,-1 1 0,0 0 0,1-1 0,-1 1 0,0-1 0,1 1 0,-1-1 0,0 0 0,6-24 0,-9-26 0,3 48 0,-1 1 0,0-1 0,0 1 0,0-1 0,-1 1 0,1-1 0,-1 1 0,1-1 0,-1 1 0,0 0 0,0 0 0,0 0 0,0 0 0,0 0 0,0 1 0,0-1 0,-1 0 0,1 1 0,0 0 0,-1 0 0,0-1 0,1 2 0,-1-1 0,1 0 0,-1 0 0,0 1 0,0-1 0,0 1 0,1 0 0,-6 0 0,7 1 0,0 0 0,-1 0 0,1 0 0,0 0 0,0 0 0,0 0 0,0 0 0,0 0 0,0 0 0,0 0 0,0 0 0,1 1 0,-1-1 0,0 0 0,1 1 0,-1-1 0,1 1 0,-1-1 0,1 0 0,0 1 0,0-1 0,-1 1 0,1-1 0,0 1 0,1 2 0,0 43 0,-1-44 0,0-1 0,0-1 0,0 0 0,-1 0 0,2 0 0,-1 0 0,0 1 0,0-1 0,0 0 0,0 0 0,1 0 0,-1 0 0,0 0 0,1 0 0,-1 0 0,1 0 0,0 0 0,-1 0 0,1 0 0,0 0 0,-1 0 0,1 0 0,0 0 0,0 0 0,0-1 0,0 1 0,0 0 0,0-1 0,0 1 0,0-1 0,0 1 0,0-1 0,0 1 0,2-1 0,-2 0 0,0-1 0,0 1 0,0-1 0,0 1 0,0-1 0,0 0 0,0 1 0,0-1 0,0 0 0,0 0 0,0 0 0,0 0 0,-1 0 0,1 0 0,0 0 0,-1 0 0,1 0 0,-1 0 0,1-1 0,-1 1 0,1 0 0,-1 0 0,0 0 0,0-1 0,1 1 0,-1 0 0,0 0 0,0-1 0,0 1 0,0 0 0,-1-2 0,1-11-53,0 7-182,1 10-211,-1 2-51,2 0-1,-1 1 0,0-1 1,1 0-1,0 0 0,4 8 1,33 37-10853,-14-25 3663</inkml:trace>
</inkml:ink>
</file>

<file path=ppt/ink/ink3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20.296"/>
    </inkml:context>
    <inkml:brush xml:id="br0">
      <inkml:brushProperty name="width" value="0.025" units="cm"/>
      <inkml:brushProperty name="height" value="0.025" units="cm"/>
    </inkml:brush>
  </inkml:definitions>
  <inkml:trace contextRef="#ctx0" brushRef="#br0">22 123 16143,'0'0'15610,"3"-8"-14735,10-23-736,-13 30-139,1 0 0,-1 0 0,0 1 0,0-1 0,0 0 0,0 0 0,0 0 0,0 0 0,0 1 0,-1-1 0,1 0 0,0 0 0,0 0 0,-1 1 0,1-1 0,0 0 0,-1 1 0,1-1 0,-1 0 0,1 1 0,-1-1 0,1 0 0,-1 1 0,1-1 0,-1 1 0,0-1 0,1 1 0,-1-1 0,0 1 0,0-1 0,1 1 0,-1 0 0,0-1 0,0 1 0,1 0 0,-1 0 0,0 0 0,0 0 0,0-1 0,1 1 0,-1 0 0,0 0 0,0 1 0,0-1 0,0 0 0,1 0 0,-1 0 0,0 0 0,0 1 0,1-1 0,-1 0 0,0 1 0,0-1 0,1 1 0,-1-1 0,0 0 0,1 1 0,-1 0 0,1-1 0,-1 1 0,0-1 0,1 1 0,-1 0 0,1-1 0,0 1 0,-1 0 0,1 0 0,0-1 0,-1 3 0,0-1 0,1 1 0,0 0 0,0 0 0,0 0 0,0 0 0,0 0 0,1-1 0,-1 1 0,1 0 0,-1 0 0,1 0 0,0-1 0,0 1 0,1-1 0,-1 1 0,0 0 0,1-1 0,0 0 0,-1 1 0,1-1 0,0 0 0,0 0 0,5 3 0,-6-4 0,1 0 0,0-1 0,0 1 0,0-1 0,0 1 0,0-1 0,0 0 0,0 1 0,0-1 0,0 0 0,0 0 0,0-1 0,0 1 0,0 0 0,0-1 0,0 1 0,0-1 0,0 1 0,0-1 0,0 0 0,0 0 0,-1 0 0,1 0 0,0 0 0,-1-1 0,1 1 0,0 0 0,-1-1 0,0 1 0,1-1 0,-1 1 0,0-1 0,2-3 0,1-2 0,0 0 0,-1 0 0,1 0 0,-1 0 0,-1-1 0,0 1 0,3-14 0,-5 18 0,1 1 0,-1 0 0,0-1 0,0 1 0,0 0 0,0-1 0,-1 1 0,1 0 0,-1 0 0,1-1 0,-1 1 0,0 0 0,-1-3 0,1 4 0,0 0 0,1 0 0,-1 0 0,0 0 0,0 0 0,0 0 0,0 1 0,-1-1 0,1 0 0,0 1 0,0-1 0,0 1 0,0-1 0,-1 1 0,1 0 0,0-1 0,0 1 0,-1 0 0,1 0 0,0 0 0,-1 0 0,1 0 0,0 0 0,0 0 0,-1 1 0,0-1 0,0 1 0,1-1 0,0 1 0,0-1 0,0 1 0,0 0 0,0-1 0,0 1 0,0 0 0,0 0 0,0 0 0,0 0 0,1 0 0,-1 0 0,0 0 0,1 0 0,-1 0 0,0 0 0,1 0 0,0 0 0,-1 0 0,0 3 0,-6 31 0,5-17 0,3-47 0,1 17-187,1 14-865,1 20-6592,-4-2-9097</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2.423"/>
    </inkml:context>
    <inkml:brush xml:id="br0">
      <inkml:brushProperty name="width" value="0.025" units="cm"/>
      <inkml:brushProperty name="height" value="0.025" units="cm"/>
    </inkml:brush>
  </inkml:definitions>
  <inkml:trace contextRef="#ctx0" brushRef="#br0">1 0 15887,'0'0'9145,"2"13"-8318,2 33-320,-1 55-1,-3-52 258,2 0 0,9 52 0,-11-99-734,0-1-1,0 1 1,0 0 0,1 0 0,-1-1 0,1 1 0,-1 0 0,1-1 0,-1 1 0,1 0 0,0-1-1,0 1 1,0-1 0,0 1 0,0-1 0,0 0 0,0 0 0,1 1 0,-1-1 0,0 0 0,1 0 0,-1 0-1,1 0 1,2 1 0,-2-2 38,0 0 0,0 0-1,0 0 1,0 0 0,0-1-1,0 1 1,0-1 0,0 1-1,0-1 1,0 0 0,0 0-1,0 0 1,-1 0 0,1 0-1,0 0 1,0 0 0,1-2-1,8-7 261,0-1-1,0 0 1,-1 0-1,10-16 1,19-40-328,-30 48 0,2 1 0,23-32 0,-34 50 0,1 1 0,-1-1 0,1 0 0,-1 1 0,1-1 0,-1 1 0,0-1 0,1 0 0,-1 1 0,0-1 0,1 1 0,-1-1 0,0 1 0,0-1 0,1 1 0,-1 0 0,0-1 0,0 1 0,0-1 0,0 1 0,0-1 0,0 1 0,0-1 0,0 1 0,0 0 0,0-1 0,0 1 0,0-1 0,0 1 0,-1 0 0,3 24 0,-9 26 0,5-42 0,0 0 0,1 1 0,0-1 0,0 0 0,1 0 0,1 12 0,0-20 0,-1-1 0,0 1 0,1-1 0,-1 1 0,0-1 0,1 1 0,-1-1 0,1 1 0,-1-1 0,1 1 0,-1-1 0,1 0 0,-1 1 0,1-1 0,-1 0 0,1 1 0,0-1 0,-1 0 0,1 0 0,0 0 0,-1 1 0,1-1 0,-1 0 0,1 0 0,0 0 0,-1 0 0,1 0 0,0 0 0,-1 0 0,1-1 0,0 1 0,-1 0 0,1 0 0,-1 0 0,1-1 0,0 1 0,-1 0 0,1-1 0,26-11 0,-7-3 0,0-1 0,-2 0 0,1-2 0,-2 0 0,18-24 0,1-1 0,-35 42 0,0 0 0,-1 0 0,1 0 0,0 0 0,0 0 0,0 0 0,-1 1 0,1-1 0,0 0 0,0 0 0,0 1 0,0-1 0,0 1 0,0-1 0,1 1 0,-1-1 0,0 1 0,0 0 0,0-1 0,0 1 0,1 0 0,-1 0 0,0 0 0,1 0 0,-1 0 0,0 1 0,0 0 0,0 0 0,0 0 0,0-1 0,0 1 0,-1 0 0,1 0 0,0 0 0,-1 0 0,1 0 0,-1 0 0,1 0 0,-1 1 0,1-1 0,-1 0 0,0 0 0,1 0 0,-1 2 0,2 12 0,-1 0 0,-1 29 0,0-32 0,0 1-6,-1-7-53,1 0 0,0 0-1,0 0 1,1 0 0,0 0 0,0 0 0,3 8 0,-4-13 0,1 1 1,0-1-1,0 0 0,0 0 1,0 0-1,0 0 1,0 0-1,0 0 0,0 0 1,1 0-1,-1 0 0,0 0 1,1-1-1,-1 1 1,0-1-1,1 1 0,-1-1 1,1 1-1,-1-1 1,0 0-1,1 1 0,-1-1 1,1 0-1,-1 0 1,1 0-1,-1-1 0,1 1 1,-1 0-1,1 0 1,-1-1-1,1 1 0,-1-1 1,1 1-1,-1-1 0,2-1 1,20-11-5206,0-8-2129</inkml:trace>
</inkml:ink>
</file>

<file path=ppt/ink/ink3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29.143"/>
    </inkml:context>
    <inkml:brush xml:id="br0">
      <inkml:brushProperty name="width" value="0.025" units="cm"/>
      <inkml:brushProperty name="height" value="0.025" units="cm"/>
    </inkml:brush>
  </inkml:definitions>
  <inkml:trace contextRef="#ctx0" brushRef="#br0">65 2 6086,'0'0'11440,"-8"0"-9492,-4-1-980,-8 1-85,-4 0 6187,24 0-7026,0 0 1,0 1-1,0-1 1,0 0-1,0 1 1,0-1-1,0 0 1,-1 1-1,1-1 1,0 0-1,0 1 1,0-1-1,0 0 1,0 1-1,0-1 1,1 0-1,-1 1 1,0-1-1,0 0 1,0 1-1,0-1 0,0 0 1,0 0-1,0 1 1,1-1-1,-1 0 1,0 1-1,0-1 1,1 0-1,-1 0 1,0 1-1,0-1 1,1 0-1,-1 0 1,0 0-1,0 1 1,1-1-1,-1 0 1,0 0-1,1 0 1,-1 0-1,1 0 1,12 13 204,12 1-152,1-2 1,0 0-1,1-2 0,0 0 1,1-2-1,43 7 1,178 8 943,-20-3-554,-149-11-487,92-1 0,-116-6 0,-15 3 0,-38-5 0,-1 0 0,1 1 0,-1-1 0,1 1 0,-1 0 0,1-1 0,-1 1 0,0 0 0,1 1 0,-1-1 0,0 0 0,0 1 0,3 2 0,-6-4-106,1 1 0,0 0 1,-1 0-1,0-1 0,1 1 0,-1 0 1,1-1-1,-1 1 0,0-1 0,1 1 1,-1-1-1,0 1 0,0-1 0,0 0 1,1 1-1,-1-1 0,0 0 0,0 1 1,0-1-1,0 0 0,-1 0 0,-12 4-7411,-5 0-10858</inkml:trace>
</inkml:ink>
</file>

<file path=ppt/ink/ink3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30.278"/>
    </inkml:context>
    <inkml:brush xml:id="br0">
      <inkml:brushProperty name="width" value="0.025" units="cm"/>
      <inkml:brushProperty name="height" value="0.025" units="cm"/>
    </inkml:brush>
  </inkml:definitions>
  <inkml:trace contextRef="#ctx0" brushRef="#br0">228 198 5029,'-33'-32'133,"-36"-35"2243,-44-22 13807,101 80-14477,89 67-1095,424 285 6118,-321-224-6729,-174-114-209,-2-2-2203,-16-5-4315,-5-2-8204</inkml:trace>
</inkml:ink>
</file>

<file path=ppt/ink/ink3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31.844"/>
    </inkml:context>
    <inkml:brush xml:id="br0">
      <inkml:brushProperty name="width" value="0.025" units="cm"/>
      <inkml:brushProperty name="height" value="0.025" units="cm"/>
    </inkml:brush>
  </inkml:definitions>
  <inkml:trace contextRef="#ctx0" brushRef="#br0">1 1 2851,'0'5'2594,"6"2"-2145,3 0-161,1 1-288,-2-2-1089,0-3-2819</inkml:trace>
</inkml:ink>
</file>

<file path=ppt/ink/ink3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34.185"/>
    </inkml:context>
    <inkml:brush xml:id="br0">
      <inkml:brushProperty name="width" value="0.025" units="cm"/>
      <inkml:brushProperty name="height" value="0.025" units="cm"/>
    </inkml:brush>
  </inkml:definitions>
  <inkml:trace contextRef="#ctx0" brushRef="#br0">170 94 1954,'0'0'15246,"-3"-5"-13479,1 2-1378,0 0-3,1 0-1,-1 0 1,0 1 0,0-1 0,0 0 0,0 1-1,-1-1 1,1 1 0,0 0 0,-1 0 0,-5-3 1083,9 9-1159,-1 0 0,1 0 1,0 0-1,1-1 0,-1 1 0,1 0 0,0-1 0,-1 1 1,2-1-1,-1 1 0,0-1 0,1 0 0,4 5 1,43 39 199,-42-39-329,332 264 2483,-273-218-2664,-43-36 0,0 1 0,-1 1 0,-1 1 0,25 30 0,-45-43 0,-14-12 0,-17-15 0,-37-51 0,12 13 0,-111-93 0,135 124 0,24 20 0,0 0 0,0 0 0,0 1 0,-1 0 0,0 1 0,0-1 0,0 1 0,0 1 0,-11-5 0,22 10 0,0 1 0,-1-1 0,1 0 0,0 1 0,-1 0 0,0 0 0,6 6 0,9 8 0,57 42 0,213 180 0,3 12 0,-148-132 0,-88-70 0,-75-54 0,-36-40 3,-94-97 1,36 31-48,55 57-608,-198-169-368,207 184 1047,-2 3 0,-2 1 0,-77-35-1,103 56 7,-42-28-1,69 41 5,28 17-26,162 123 733,169 163 1,0-27-745,-322-250 0,-98-56 0,-27-30-67,-102-92 1,-68-87-164,-1 25-352,58 53 502,197 157 116,0 1-1,0 0 1,-1 0-1,1 1 1,-1 0 0,0-1-1,0 2 1,-12-5-1,18 7 61,2 4-125,1 0 31,-1 0 0,1 0 1,0 0-1,0-1 0,0 1 1,1-1-1,7 6 0,-1 1 9,6 4-51,0 0-1,24 15 1,-26-19 8,0-1-1,-1 2 1,-1 0 0,22 23-1,-66-73 54,-2 2-1,-1 1 0,-1 1 1,-70-49-1,796 634 156,-601-469-767,84 80 1099,-117-105-4025,-2 2-3731,-43-45 389</inkml:trace>
</inkml:ink>
</file>

<file path=ppt/ink/ink3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36.020"/>
    </inkml:context>
    <inkml:brush xml:id="br0">
      <inkml:brushProperty name="width" value="0.025" units="cm"/>
      <inkml:brushProperty name="height" value="0.025" units="cm"/>
    </inkml:brush>
  </inkml:definitions>
  <inkml:trace contextRef="#ctx0" brushRef="#br0">95 119 641,'0'0'6715,"-7"-9"-3122,-11-12-2217,-18-21 2409,3-4 4379,137 215-3918,242 297 1,-291-401-4247,12 13 0,66 102 0,54 79 0,-173-240 0,-100-100 0,25 3-112,3-1-1,-66-124 1,66 104-37,-94-122 0,81 130 108,-112-129-52,183 219 92,-1 1 0,1-1 0,-1 0 0,1 0 0,-1 1 0,0-1-1,1 0 1,-1 1 0,0-1 0,0 1 0,0-1 0,1 1 0,-1-1-1,0 1 1,0-1 0,0 1 0,0 0 0,0 0 0,0-1 0,-1 1 0,2 14-53,14 27-40,56 80 337,155 202 0,-211-304-246,1 2 5,0-1-1,1-1 1,1 0 0,35 29 0,-95-103-227,-409-498-1622,428 529 1646,20 22 92,14 16 3,115 137-86,-36-47 176,262 381 85,-256-346-42,-55-91 412,-15-32-2009,5-9-5745,-24-7 648</inkml:trace>
</inkml:ink>
</file>

<file path=ppt/ink/ink3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4.836"/>
    </inkml:context>
    <inkml:brush xml:id="br0">
      <inkml:brushProperty name="width" value="0.025" units="cm"/>
      <inkml:brushProperty name="height" value="0.025" units="cm"/>
    </inkml:brush>
  </inkml:definitions>
  <inkml:trace contextRef="#ctx0" brushRef="#br0">1 1 10346</inkml:trace>
</inkml:ink>
</file>

<file path=ppt/ink/ink3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5.411"/>
    </inkml:context>
    <inkml:brush xml:id="br0">
      <inkml:brushProperty name="width" value="0.025" units="cm"/>
      <inkml:brushProperty name="height" value="0.025" units="cm"/>
    </inkml:brush>
  </inkml:definitions>
  <inkml:trace contextRef="#ctx0" brushRef="#br0">1 70 19699,'0'0'3843,"0"15"-2604,1 8-557,1 0 1,1 1-1,2-2 0,0 1 1,12 32-1,-10-36-270,-2-3-304,1 0 0,1 0 0,0 0 0,1-1 0,0 0-1,2 0 1,-1-1 0,19 19 0,-28-32-92,1 0-1,0-1 1,0 1 0,0 0-1,-1 0 1,1-1 0,0 1 0,0-1-1,0 1 1,0-1 0,0 1-1,0-1 1,1 0 0,-1 1-1,0-1 1,0 0 0,0 0 0,0 0-1,0 0 1,0 0 0,0 0-1,0 0 1,1 0 0,-1 0-1,0 0 1,0-1 0,0 1 0,0-1-1,0 1 1,0 0 0,0-1-1,0 0 1,0 1 0,0-1-1,0 1 1,-1-1 0,1 0 0,0 0-1,0 0 1,0 1 0,-1-1-1,1 0 1,-1 0 0,1 0-1,-1 0 1,1 0 0,-1 0 0,1 0-1,-1 0 1,1-2 0,2-5 170,-1 0 0,0 0 0,0 0 0,0 0-1,0-13 1,0-7-59,-2-1 0,-3-30 0,2 48-104,-1 0 1,0 0 0,0 0-1,-1 0 1,-1 0-1,0 0 1,-1 1-1,-6-12 1,7 24-133,3 11-132,1 18-124,2-24 359,-1 0 0,1 0 0,0-1 1,1 1-1,0 0 0,0-1 0,0 0 0,1 1 1,0-2-1,0 1 0,1 0 0,-1-1 1,1 1-1,8 5 0,-11-9 10,0 0-1,0-1 1,1 0-1,-1 1 1,1-1-1,-1 0 1,0 0-1,1 0 1,0-1 0,-1 1-1,1 0 1,-1-1-1,1 0 1,0 0-1,0 0 1,-1 0-1,1 0 1,0 0-1,-1-1 1,1 1-1,-1-1 1,1 1 0,0-1-1,-1 0 1,0 0-1,1-1 1,-1 1-1,0 0 1,1-1-1,-1 1 1,0-1-1,0 0 1,0 0 0,0 0-1,-1 0 1,1 0-1,0 0 1,-1 0-1,1-1 1,1-3-1,5-8 52,0 0 0,-1-1 0,0 0-1,-1 0 1,-1 0 0,0-1-1,-1 0 1,-1 0 0,-1 0 0,0-1-1,0-23 1,-2 38-55,0 0 0,0 0 0,0 1 0,0-1 0,0 0 0,-1 0 0,1 0 0,0 0 0,-1 1 0,1-1 0,-1 0 0,0 0 0,0 1 0,0-1 0,0 0 0,0 1 0,0-1 0,0 1 0,0 0 0,0-1 0,-1 1 0,1 0 0,-1 0 0,1-1 0,-1 1 0,-2-1 0,2 1 0,1 1 0,-1 0 0,0 0 0,1 0 0,-1 1 0,1-1 0,-1 0 0,1 0 0,-1 1 0,1-1 0,-1 1 0,1-1 0,-1 1 0,1 0 0,0 0 0,-1-1 0,1 1 0,0 0 0,0 0 0,-1 0 0,1 1 0,0-1 0,0 0 0,0 0 0,0 0 0,1 1 0,-1-1 0,0 0 0,0 1 0,1-1 0,-1 4 0,-7 14 0,1 1 0,1 0 0,1 1 0,1 0 0,1-1 0,1 1 0,0 0 0,2 0 0,0 0 0,4 26 0,-4-45-140,1 1 0,-1-1 0,0 0 0,1 0 0,0 0-1,-1 0 1,1 0 0,0 0 0,0 0 0,0 0 0,0 0 0,0 0 0,0-1 0,1 1 0,-1 0-1,1-1 1,-1 1 0,1-1 0,-1 0 0,1 1 0,0-1 0,0 0 0,0 0 0,-1 0 0,1 0-1,0 0 1,0-1 0,1 1 0,-1 0 0,0-1 0,0 0 0,0 1 0,0-1 0,0 0 0,0 0-1,1 0 1,-1-1 0,0 1 0,0 0 0,2-1 0,3-1-675,0 0 0,-1 0 0,0-1 0,1 0 0,-1 0 0,0 0 0,0-1 0,-1 1 0,1-1 0,-1-1 0,6-5 0,20-27-9285</inkml:trace>
</inkml:ink>
</file>

<file path=ppt/ink/ink3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5.859"/>
    </inkml:context>
    <inkml:brush xml:id="br0">
      <inkml:brushProperty name="width" value="0.025" units="cm"/>
      <inkml:brushProperty name="height" value="0.025" units="cm"/>
    </inkml:brush>
  </inkml:definitions>
  <inkml:trace contextRef="#ctx0" brushRef="#br0">25 15 17296,'0'0'1794,"-1"9"-406,-4 23-481,2 0 0,2 0 0,0 0 1,8 58-1,3-25 564,28 95 1,-30-126-1394,-1 0 0,-1 1 0,-2 0 0,-1 46 0,-5-70 160,-4-19 20,-4-19-33,-3-43-102,4-1 1,-1-77 0,12-143-378,-2 287 253,0 0-1,0-1 1,0 1 0,1 0-1,0 0 1,0 0-1,0 0 1,0 0 0,1 1-1,-1-1 1,1 0 0,0 0-1,0 1 1,1-1 0,-1 1-1,1 0 1,4-5 0,-5 7 1,0 0 1,0 0-1,0 0 1,0 0 0,1 0-1,-1 1 1,0-1-1,1 1 1,-1-1-1,0 1 1,1 0 0,-1 0-1,0 0 1,1 0-1,-1 0 1,0 1 0,1-1-1,-1 1 1,0 0-1,0-1 1,1 1 0,-1 0-1,0 0 1,0 0-1,0 1 1,0-1 0,0 0-1,0 1 1,-1-1-1,1 1 1,2 2 0,1 1-7,0-1 0,0 1 1,-1 0-1,1 0 1,-1 0-1,-1 1 0,1-1 1,-1 1-1,0 0 0,0 0 1,0 0-1,-1 1 1,0-1-1,0 0 0,-1 1 1,0 0-1,0-1 0,0 1 1,-1 0-1,0-1 1,0 1-1,-1-1 0,0 1 1,0 0-1,0-1 1,-1 1-1,0-1 0,0 0 1,-1 0-1,0 0 0,0 0 1,0 0-1,-1 0 1,0-1-1,0 1 0,0-1 1,-7 6-1,3-2 62,-1 1 0,0-1 0,-1-1 0,0 1 0,0-2 0,-1 1 0,0-2 0,0 1 1,0-1-1,-1-1 0,-14 4 0,26-8-83,-1-1 0,0 0 1,1 0-1,-1 0 0,0 0 0,1 0 1,-1 0-1,0 0 0,1 0 1,-1-1-1,0 1 0,1 0 0,-1 0 1,1 0-1,-1-1 0,0 1 0,1 0 1,-1-1-1,1 1 0,-1-1 1,1 1-1,-1 0 0,1-1 0,-1 1 1,1-1-1,-1 1 0,1-1 1,0 0-1,-1 1 0,1-1 0,0 1 1,0-1-1,-1 0 0,1 1 1,0-1-1,0 0 0,0 1 0,0-1 1,0 1-1,0-1 0,0 0 0,0 1 1,0-1-1,0 0 0,0 1 1,0-1-1,0 0 0,1 0 0,7-36-2811,-1 21 1267,1 1 0,0 0 0,17-23 0,-19 29 669,28-41-5520</inkml:trace>
</inkml:ink>
</file>

<file path=ppt/ink/ink3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6.357"/>
    </inkml:context>
    <inkml:brush xml:id="br0">
      <inkml:brushProperty name="width" value="0.025" units="cm"/>
      <inkml:brushProperty name="height" value="0.025" units="cm"/>
    </inkml:brush>
  </inkml:definitions>
  <inkml:trace contextRef="#ctx0" brushRef="#br0">10 102 14894,'0'0'2595,"0"10"-369,-9 226 7612,9-234-9799,0 0-1,0 0 1,0 0-1,0 0 0,0 0 1,1 0-1,-1-1 1,1 1-1,-1 0 1,1 0-1,0 0 1,0-1-1,0 1 0,-1-1 1,2 1-1,-1 0 1,0-1-1,0 1 1,0-1-1,1 0 1,1 2-1,-2-3 22,0 0 0,0 0 1,0 0-1,1 0 0,-1 0 0,0 0 1,0 0-1,0 0 0,0 0 0,0-1 1,0 1-1,0 0 0,0-1 0,0 1 1,0-1-1,0 1 0,0-1 0,-1 1 1,1-1-1,0 0 0,0 0 0,0 1 1,-1-1-1,1 0 0,0 0 0,-1 0 1,1 0-1,-1 0 0,1 0 0,-1 1 1,1-1-1,-1 0 0,0-1 0,1 1 1,-1 0-1,0-1 0,5-11-52,-1 0-1,-1 0 1,0 0 0,-1 0-1,0-1 1,-1 1 0,-1 0-1,0-1 1,0 1-1,-2-1 1,1 1 0,-2 0-1,-6-22 1,8 33-39,1 1 1,-1 0-1,1 0 1,-1 0-1,1 0 0,-1 0 1,0 0-1,0-1 1,1 2-1,-1-1 0,0 0 1,0 0-1,0 0 1,0 0-1,0 1 0,0-1 1,0 0-1,-1 1 0,1-1 1,-2 0-1,2 1 7,1 0 1,-1 1-1,0-1 0,1 0 0,-1 1 0,0-1 0,1 0 0,-1 1 0,1-1 0,-1 1 1,1-1-1,-1 1 0,1-1 0,-1 1 0,1-1 0,-1 1 0,1-1 0,0 1 0,-1 0 1,1-1-1,0 1 0,0 0 0,-1-1 0,1 1 0,0 0 0,0-1 0,0 1 0,0 0 1,0 0-1,0-1 0,0 1 0,0 0 0,0-1 0,1 2 0,-2 1 11,1 1-1,0-1 1,0 1 0,0-1-1,0 1 1,1-1-1,-1 0 1,1 1 0,0-1-1,0 0 1,0 1-1,1-1 1,-1 0 0,1 0-1,0 0 1,0 0-1,4 4 1,-4-5 5,1-1-1,0 1 1,-1-1-1,1 0 1,0 0-1,0 0 1,0 0-1,0-1 1,0 1 0,0-1-1,0 1 1,0-1-1,0 0 1,0-1-1,0 1 1,0 0-1,0-1 1,0 0 0,0 1-1,0-1 1,5-3-1,3 0 43,1-1 1,-1-1-1,-1 0 0,1 0 0,-1-1 0,0-1 1,0 1-1,-1-2 0,15-16 0,-19 19 29,0 1 0,0-1 0,0-1-1,-1 1 1,0-1 0,-1 1 0,1-1 0,-1 0-1,-1 0 1,1-1 0,-1 1 0,0-1-1,-1 1 1,0-1 0,0 1 0,-1-16 0,0 23-63,0-1 0,0 1 0,0 0 0,0-1 0,0 1 0,0-1 0,0 1 1,0 0-1,0-1 0,-1 1 0,1 0 0,0-1 0,0 1 0,0 0 1,-1-1-1,1 1 0,0 0 0,0-1 0,-1 1 0,1 0 0,0-1 1,-1 1-1,1 0 0,0 0 0,-1 0 0,1-1 0,0 1 0,-1 0 1,1 0-1,-1 0 0,1 0 0,0 0 0,-1 0 0,1 0 0,-1 0 0,1-1 1,0 2-1,-1-1 0,1 0 0,-1 0 0,1 0 0,0 0 0,-1 0 1,1 0-1,-1 0 0,1 0 0,0 1 0,-1-1 0,1 0 0,0 0 1,-1 0-1,1 1 0,0-1 0,-1 0 0,1 0 0,0 1 0,0-1 1,-1 0-1,1 1 0,0-1 0,0 0 0,-1 1 0,1-1 0,0 1 1,0 0-1,-19 23-170,10-1 256,1 1 1,1 0-1,1 0 0,0 0 0,2 0 0,1 1 0,1 28 0,2-51-163,-1 0 0,1 0 0,0 0-1,0 0 1,1 0 0,-1 0 0,0 0 0,1 0 0,-1 0-1,1-1 1,0 1 0,-1 0 0,1 0 0,0 0 0,0-1 0,0 1-1,0 0 1,1-1 0,-1 1 0,0-1 0,1 0 0,-1 1 0,1-1-1,-1 0 1,1 0 0,0 0 0,-1 0 0,1 0 0,0 0-1,0 0 1,0 0 0,0-1 0,0 1 0,-1-1 0,1 0 0,0 1-1,0-1 1,0 0 0,0 0 0,0 0 0,4-1 0,2 0-475,-1-1 1,1 1-1,0-1 1,-1-1-1,0 1 1,1-1-1,-1-1 1,-1 1 0,13-9-1,20-21-5592,2-6-5638</inkml:trace>
</inkml:ink>
</file>

<file path=ppt/ink/ink3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6.687"/>
    </inkml:context>
    <inkml:brush xml:id="br0">
      <inkml:brushProperty name="width" value="0.025" units="cm"/>
      <inkml:brushProperty name="height" value="0.025" units="cm"/>
    </inkml:brush>
  </inkml:definitions>
  <inkml:trace contextRef="#ctx0" brushRef="#br0">150 0 19282,'-10'8'3182,"-14"13"-580,-34 36 0,52-51-2389,0 0 0,1 1 1,0 0-1,0-1 0,1 1 0,-1 1 0,2-1 1,-1 1-1,1-1 0,0 1 0,1 0 1,0 0-1,-2 11 0,4-18-215,0 0-1,0-1 1,0 1-1,0-1 1,1 1-1,-1-1 1,0 1-1,0-1 1,1 1-1,-1-1 1,0 1-1,1-1 1,-1 1 0,0-1-1,1 1 1,-1-1-1,1 0 1,-1 1-1,1-1 1,-1 0-1,1 1 1,-1-1-1,1 0 1,-1 0 0,1 1-1,-1-1 1,1 0-1,-1 0 1,1 0-1,-1 0 1,1 0-1,0 0 1,-1 0-1,1 0 1,-1 0-1,1 0 1,-1 0 0,1 0-1,-1 0 1,1 0-1,0-1 1,-1 1-1,1 0 1,-1 0-1,1-1 1,-1 1-1,1-1 1,32-13-53,-29 12 20,5-2-170,0 1 1,0-1-1,1 2 1,-1-1-1,1 1 1,18-1-1,-26 3 122,0-1-1,0 1 1,1 0-1,-1 0 1,0 0-1,1 0 1,-1 0-1,0 1 1,0-1-1,1 1 1,-1-1-1,0 1 1,0 0-1,0 0 1,0 0-1,0 0 1,0 0-1,0 1 1,0-1-1,0 0 1,-1 1-1,1 0 1,0-1-1,-1 1 1,1 0-1,-1 0 1,0 0-1,0 0 1,0 0-1,0 0 1,0 0-1,0 0 1,1 4-1,-1 3 159,-1-1 1,0 1-1,0 0 0,-1-1 0,0 1 1,0-1-1,-1 1 0,-1-1 0,1 0 1,-1 0-1,0 0 0,-6 10 0,0-2 491,0-1-1,-1 0 1,-1 0 0,-23 23-1,33-36-538,0-1 0,0 0-1,0 0 1,0 1-1,-1-1 1,1 0 0,0 0-1,-1 0 1,1 0-1,-1-1 1,1 1-1,-1 0 1,0-1 0,1 1-1,-1-1 1,-2 1-1,4-1-96,-1 0-1,0 0 0,1-1 1,-1 1-1,1 0 0,-1-1 1,0 1-1,1 0 0,-1-1 1,1 1-1,-1-1 0,1 1 1,-1-1-1,1 1 0,-1-1 1,1 1-1,-1-1 0,1 1 1,0-1-1,-1 0 0,1 1 1,0-1-1,0 0 0,-1 1 1,1-1-1,0-1 0,-2-7-1762,1 0 0,0-1 0,1 1 0,0-14 0,1 9-1740,-1-24-8273</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2.766"/>
    </inkml:context>
    <inkml:brush xml:id="br0">
      <inkml:brushProperty name="width" value="0.025" units="cm"/>
      <inkml:brushProperty name="height" value="0.025" units="cm"/>
    </inkml:brush>
  </inkml:definitions>
  <inkml:trace contextRef="#ctx0" brushRef="#br0">128 0 14798,'0'0'5007,"-13"10"-1820,10-7-3102,-14 11 1033,1 0 1,0 1-1,-13 18 1,25-30-958,1 1 1,0-1-1,0 1 0,0 0 0,1 0 1,-1 0-1,1 1 0,0-1 1,0 0-1,1 1 0,-1-1 0,1 1 1,0 0-1,0 0 0,1-1 1,-1 1-1,1 0 0,0 0 0,0-1 1,1 1-1,-1 0 0,1 0 0,2 5 1,-2-8-146,1 0 1,0-1-1,0 1 0,-1-1 1,1 1-1,0-1 1,1 1-1,-1-1 1,0 0-1,0 0 0,0 0 1,1 0-1,-1 0 1,0-1-1,1 1 1,-1-1-1,1 1 0,-1-1 1,1 0-1,-1 0 1,0 0-1,1 0 1,-1-1-1,4 0 1,1 1 88,0-1 0,0-1 1,0 1-1,-1-1 1,1 0-1,0 0 1,10-6-1,-9 3-99,0-1 0,-1 0-1,1 0 1,-1 0 0,-1-1-1,1 0 1,-1-1 0,0 1-1,-1-1 1,1-1 0,-2 1-1,1 0 1,-1-1 0,0 0-1,2-11 1,-46 110-6,38-86-430,1 1 1,0-1-1,0 1 1,1-1-1,0 1 0,-1 0 1,1-1-1,1 1 0,-1-1 1,1 5-1,0-7 189,0-1-1,0 0 1,-1 0 0,1 0-1,0 0 1,0 0 0,0 0-1,0 0 1,0 0-1,0 0 1,0 0 0,0 0-1,1-1 1,-1 1 0,0 0-1,0-1 1,1 1-1,-1-1 1,0 1 0,1-1-1,-1 0 1,1 0 0,-1 0-1,0 1 1,1-1-1,-1 0 1,1-1 0,-1 1-1,0 0 1,1 0 0,-1-1-1,0 1 1,1 0-1,-1-1 1,3-1 0,24-9-8893</inkml:trace>
</inkml:ink>
</file>

<file path=ppt/ink/ink3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7.914"/>
    </inkml:context>
    <inkml:brush xml:id="br0">
      <inkml:brushProperty name="width" value="0.025" units="cm"/>
      <inkml:brushProperty name="height" value="0.025" units="cm"/>
    </inkml:brush>
  </inkml:definitions>
  <inkml:trace contextRef="#ctx0" brushRef="#br0">80 560 11851,'0'0'5504,"8"-2"-1372,-1 0-3403,0 0 0,0 0 0,-1-1 1,1 1-1,-1-2 0,0 1 0,8-5 0,-12 6-652,1-1 0,-1 1 0,0 0 1,0-1-1,0 1 0,0-1 0,0 1 0,-1-1 0,1 0 0,-1 0 1,0 0-1,0 0 0,0 0 0,0 0 0,0 0 0,0 0 0,-1 0 0,0 0 1,1 0-1,-1-1 0,-1 1 0,1-3 0,-1 4-65,1 0 1,-1 0-1,0 0 0,1 0 0,-1 1 1,0-1-1,0 0 0,0 0 0,-1 1 1,1-1-1,0 1 0,-1-1 0,1 1 1,0-1-1,-1 1 0,0 0 0,1 0 1,-1 0-1,0 0 0,0 0 0,1 0 1,-1 0-1,0 1 0,0-1 0,0 1 1,0-1-1,0 1 0,0 0 0,0 0 1,0 0-1,-4 0 0,1 0 34,0 0-1,0 0 1,-1 0 0,1 1-1,0-1 1,0 2 0,0-1-1,0 0 1,0 1-1,0 0 1,-8 4 0,8-2-32,0 1 0,1-1 0,0 1 1,0-1-1,0 1 0,0 1 0,1-1 1,0 0-1,0 1 0,0-1 0,1 1 1,-1 0-1,2 0 0,-1 0 0,1 0 1,-1 0-1,2 1 0,-1-1 0,1 0 0,0 7 1,0-12-14,0 1-1,0-1 1,0 0 0,0 0 0,0 0 0,1 0 0,-1 1 0,0-1 0,1 0 0,-1 0-1,1 0 1,-1 0 0,1 0 0,-1 0 0,1 0 0,0 0 0,0 0 0,-1 0 0,1-1-1,0 1 1,0 0 0,0 0 0,0-1 0,0 1 0,1 0 0,1 0 5,0 0-1,0 0 1,0 0 0,1 0 0,-1-1 0,0 0-1,0 1 1,0-1 0,5-1 0,3 0 22,-1-1 0,0 0 1,0 0-1,0-1 0,12-6 1,13-9 31,-1-2 0,-2-1 1,33-28-1,-8 7 345,-56 41-404,-1 0 1,0 1-1,1 0 1,-1-1-1,0 1 1,1-1-1,-1 1 1,1-1-1,-1 1 1,1 0-1,-1-1 1,1 1-1,-1 0 1,1-1 0,-1 1-1,1 0 1,-1 0-1,1 0 1,0-1-1,-1 1 1,1 0-1,-1 0 1,1 0-1,0 0 1,-1 0-1,1 0 1,-1 0-1,1 0 1,0 0-1,-1 1 1,1-1 0,-1 0-1,1 0 1,-1 0-1,1 1 1,0-1-1,-1 0 1,1 1-1,-1-1 1,1 0-1,-1 1 1,3 26-45,-4-16 139,-6 108 747,7-119-838,0 1-1,0-1 0,0 1 0,0-1 0,0 1 0,0-1 0,0 0 1,0 1-1,0-1 0,0 1 0,0-1 0,0 1 0,0-1 0,1 0 1,-1 1-1,0-1 0,0 0 0,0 1 0,1-1 0,-1 0 0,0 1 1,1-1-1,-1 0 0,0 1 0,1-1 0,-1 0 0,0 0 0,1 1 0,-1-1 1,0 0-1,1 0 0,-1 0 0,1 0 0,-1 0 0,0 1 0,1-1 1,19-5 186,16-18 41,-15 2-806,22-20-1749,-41 39 2166,1 0 0,0 0 0,0 0 0,-1 0 0,1 0 0,0 1 0,1-1 0,-1 1 0,0 0 0,0 0 0,1 0 0,4-1 0,-7 8-155,0-1 0,-1 1 0,0-1 0,0 1 0,-1 0 1,-1 8-1,1 12 310,1-26 3,0 0 1,0 0-1,0 0 1,0 1-1,0-1 0,0 0 1,0 0-1,0 0 1,1 1-1,-1-1 1,0 0-1,0 0 0,0 0 1,0 0-1,1 0 1,-1 1-1,0-1 1,0 0-1,0 0 1,0 0-1,1 0 0,-1 0 1,0 0-1,0 0 1,0 0-1,1 0 1,-1 0-1,0 0 0,0 0 1,1 0-1,-1 0 1,0 0-1,0 0 1,0 0-1,1 0 0,-1 0 1,0 0-1,0 0 1,0 0-1,1 0 1,-1 0-1,0 0 0,0 0 1,0-1-1,0 1 1,1 0-1,-1 0 1,30-35 187,-12 8-516,-2-1 0,0-1 1,-2-1-1,-1 0 0,-1 0 0,11-52 1,-15 42-3024,-2 0 0,2-68 0,-6 90 2237,-1-19 853,-6 18 3720,5 19-3346,0 0 1,0-1-1,0 1 0,0 0 1,0 0-1,0 0 0,0 0 1,0-1-1,-1 1 0,1 0 1,0 0-1,0 0 0,0 0 1,0 0-1,0 0 0,-1-1 1,1 1-1,0 0 0,0 0 1,0 0-1,0 0 0,-1 0 1,1 0-1,0 0 0,0 0 1,0 0-1,0 0 0,-1 0 1,1 0-1,0 0 0,0 0 1,0 0-1,-1 0 0,1 0 1,0 0-1,0 0 0,0 0 1,0 0-1,-1 0 0,1 0 1,0 0-1,0 0 0,0 0 1,0 1-1,-1-1 0,1 0 1,0 0-1,0 0 0,-7 13 1698,0 13-631,2 11 120,1 0 0,2 0 1,4 43-1,4-17-1020,2-1 0,27 96 0,-27-138-172,-6-33 394,-5-35 743,-6 15-1059,-2 0-1,-24-52 0,1 3-131,37 86-186,-1-1-1,0 1 1,1-1-1,0 0 0,-1 0 1,1 0-1,1 0 1,-1 0-1,0 0 1,1-1-1,-1 0 1,1 0-1,0 0 1,4 2-1,0 0-391,1-1-1,0 1 1,0-2-1,1 1 0,12 1 1,-11-3-233,1 0 0,-1-1 1,1-1-1,-1 0 0,1-1 1,-1 0-1,0 0 0,15-6 0,-20 6 679,0-1-1,-1 1 0,0-1 1,0 0-1,0 0 0,0 0 1,0-1-1,0 0 0,-1 0 1,0 0-1,0-1 0,0 1 0,0-1 1,-1 0-1,0 0 0,0 0 1,4-11-1,-6 15 288,0-1 0,-1 1-1,1-1 1,-1 0 0,1 1-1,-1-1 1,0 0 0,0 1 0,0-1-1,0 0 1,0 1 0,0-1-1,0 0 1,-1-2 0,0 4-38,1-1 1,0 0-1,-1 1 1,1-1-1,-1 0 1,1 1-1,-1-1 1,1 1-1,-1-1 1,1 1-1,-1-1 0,1 1 1,-1-1-1,0 1 1,1 0-1,-1-1 1,0 1-1,1 0 1,-1 0-1,0-1 1,0 1-1,0 0 1,-2 0-15,1 0 1,0 0-1,-1 0 1,1 0 0,0 1-1,-1-1 1,1 1 0,0 0-1,0 0 1,0-1 0,-1 1-1,1 1 1,0-1 0,0 0-1,1 0 1,-1 1 0,0-1-1,-2 3 1,-2 3-24,1-1 0,-1 2 0,2-1 0,-1 0 1,1 1-1,0 0 0,0 0 0,1 0 0,0 0 0,1 1 0,-1-1 1,2 1-1,-1-1 0,1 1 0,0 14 0,2-22-130,0 0 1,-1 0-1,1 0 0,0 1 1,-1-1-1,1 0 0,0 0 1,0 0-1,0 0 0,0 0 1,0 0-1,0-1 0,0 1 0,1 0 1,-1 0-1,0-1 0,0 1 1,0-1-1,1 1 0,-1-1 1,0 0-1,1 1 0,-1-1 1,0 0-1,1 0 0,-1 0 1,3 0-1,49 1-9,-40-2-109,40-1-375,-32 1 354,1 0 0,-1 1 0,0 1 0,27 6 0,-46-7 134,-1 0 1,0 0-1,1 0 1,-1 1-1,1-1 1,-1 1-1,0-1 1,0 1 0,1 0-1,-1-1 1,0 1-1,0 0 1,0 0-1,0 0 1,1 0-1,-1 0 1,-1 0 0,1 0-1,0 0 1,0 0-1,0 0 1,-1 0-1,1 1 1,0-1-1,-1 0 1,1 1 0,-1-1-1,1 0 1,-1 1-1,0-1 1,0 1-1,0-1 1,0 0-1,0 1 1,0-1 0,0 1-1,0-1 1,0 0-1,-1 1 1,0 1-1,0 2 98,-1-1-1,0 1 1,-1-1-1,1 1 0,-1-1 1,0 0-1,0 0 1,0 0-1,0-1 1,-5 5-1,-14 10 284,-1 0 0,-33 19 0,47-31-420,-1-1-1,1 0 1,-1-1-1,0 0 0,0 0 1,-1-1-1,1-1 1,-1 1-1,-16 0 0,12-4-2800,4-4-5338,1-5-9449</inkml:trace>
</inkml:ink>
</file>

<file path=ppt/ink/ink3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1.240"/>
    </inkml:context>
    <inkml:brush xml:id="br0">
      <inkml:brushProperty name="width" value="0.025" units="cm"/>
      <inkml:brushProperty name="height" value="0.025" units="cm"/>
    </inkml:brush>
  </inkml:definitions>
  <inkml:trace contextRef="#ctx0" brushRef="#br0">0 588 6694,'0'0'12268,"17"-5"-10458,70-27-462,-2-5 0,86-49 0,-36 18-1042,143-60-75,175-90-1449,-439 208 417,-15 6-436,-28 8-510,-75 30-4168,35-12 801</inkml:trace>
</inkml:ink>
</file>

<file path=ppt/ink/ink3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1.613"/>
    </inkml:context>
    <inkml:brush xml:id="br0">
      <inkml:brushProperty name="width" value="0.025" units="cm"/>
      <inkml:brushProperty name="height" value="0.025" units="cm"/>
    </inkml:brush>
  </inkml:definitions>
  <inkml:trace contextRef="#ctx0" brushRef="#br0">358 0 6374,'-9'2'2178,"-58"3"3011,47-4-1244,17 1-3779,0-1-1,0 1 1,0 0-1,0 0 1,0 0-1,1 1 1,-1-1-1,1 0 1,-1 1-1,1 0 1,0 0-1,0 0 1,0 0-1,-1 3 1,-6 7 228,-63 77 696,-55 74-450,113-138-570,14-25-70,0-1-1,-1 1 1,1-1 0,0 1-1,0-1 1,0 1 0,0-1-1,0 1 1,0-1 0,0 1-1,0-1 1,0 1 0,0-1-1,0 1 1,1-1 0,-1 1-1,0-1 1,0 1 0,0-1-1,1 1 1,-1-1 0,0 0-1,1 1 1,-1-1 0,0 1-1,1-1 1,-1 0 0,0 1-1,1-1 1,-1 0 0,1 1-1,-1-1 1,1 0 0,-1 0-1,1 1 1,-1-1 0,0 0-1,1 0 1,0 0 0,-1 0-1,1 0 1,-1 0 0,1 0-1,-1 0 1,1 0 0,-1 0-1,1 0 1,-1 0 0,1 0-1,40-2 100,-1-2-1,0-1 1,-1-2-1,55-18 1,76-12-52,-128 31-191,33-4-1610,-27-2-3998,-9-3-5833</inkml:trace>
</inkml:ink>
</file>

<file path=ppt/ink/ink3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2.283"/>
    </inkml:context>
    <inkml:brush xml:id="br0">
      <inkml:brushProperty name="width" value="0.025" units="cm"/>
      <inkml:brushProperty name="height" value="0.025" units="cm"/>
    </inkml:brush>
  </inkml:definitions>
  <inkml:trace contextRef="#ctx0" brushRef="#br0">0 1 7719,'0'0'20713,"1"16"-20376,-1 121 358,7 141-606,-6-267-221,-1-7-53,0 1 0,1-1 0,-1 0 0,1 0 0,0 0 0,0 1 0,0-1 0,1 0 0,-1 0 0,5 7 0,-5-13-143,-1 1 1,1 0-1,0 0 0,-1 0 1,1 0-1,-1 0 0,1-1 1,-1 1-1,0 0 0,0 0 1,1-1-1,-1 1 0,0 0 1,0-1-1,0 1 0,0 0 1,-1 0-1,1-3 0,0 2-194,-2-29-5943,-8-5-5434</inkml:trace>
</inkml:ink>
</file>

<file path=ppt/ink/ink3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2.749"/>
    </inkml:context>
    <inkml:brush xml:id="br0">
      <inkml:brushProperty name="width" value="0.025" units="cm"/>
      <inkml:brushProperty name="height" value="0.025" units="cm"/>
    </inkml:brush>
  </inkml:definitions>
  <inkml:trace contextRef="#ctx0" brushRef="#br0">0 200 12172,'0'0'14830,"86"-57"-13453,-25 37-608,8-5-481,3-1-256,-4 2-32,-8 6-1409,-11 4-1923,-16 5-1792,-15 2-3685</inkml:trace>
</inkml:ink>
</file>

<file path=ppt/ink/ink3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3.187"/>
    </inkml:context>
    <inkml:brush xml:id="br0">
      <inkml:brushProperty name="width" value="0.025" units="cm"/>
      <inkml:brushProperty name="height" value="0.025" units="cm"/>
    </inkml:brush>
  </inkml:definitions>
  <inkml:trace contextRef="#ctx0" brushRef="#br0">76 1 18930,'0'0'667,"-7"13"-197,-4 12-259,1 0 1,1 1-1,1 1 1,-8 48-1,7 8 1645,3 1 0,8 121 0,-1-202-1801,-1 1 0,0-1 0,1 1 0,0 0 0,0-1 0,0 0 0,0 1 0,1-1 0,-1 0 0,1 1 0,0-1 0,4 5 0,-5-7-26,0 0 0,0 0 0,0 0 0,1 0 0,-1 0 0,0 0 0,1-1 0,-1 1 0,1 0 0,-1-1 0,1 1 0,-1-1 0,1 1 1,-1-1-1,1 0 0,-1 0 0,1 0 0,-1 0 0,1 0 0,0 0 0,-1 0 0,1 0 0,-1-1 0,1 1 0,-1-1 0,1 1 0,-1-1 0,1 1 0,-1-1 0,1 0 0,1-2 0,7-3 106,-1-1 0,0-1-1,0 1 1,-1-2 0,0 1 0,0-1-1,-1 0 1,7-12 0,49-89 10,-50 85-88,-4 5-36,-6 14-11,0-1 1,1 1 0,-1 0 0,1 0-1,7-9 1,-10 42-203,-2 7 265,-3-1-1,-7 37 0,5-37-66,1 0 0,-1 37 0,6-70-40,0 0 0,0 1 0,0-1 0,0 0 1,0 1-1,1-1 0,-1 0 0,0 1 0,0-1 0,0 0 0,0 1 1,0-1-1,0 0 0,1 1 0,-1-1 0,0 0 0,0 0 0,0 1 1,1-1-1,-1 0 0,0 0 0,0 1 0,1-1 0,-1 0 0,0 0 0,1 0 1,-1 0-1,0 1 0,0-1 0,1 0 0,-1 0 0,0 0 0,1 0 1,-1 0-1,0 0 0,1 0 0,-1 0 0,0 0 0,1 0 0,-1 0 0,0 0 1,1 0-1,-1 0 0,0 0 0,1 0 0,-1-1 0,17-7-3072,-1-16-1864,0-11-2845</inkml:trace>
</inkml:ink>
</file>

<file path=ppt/ink/ink3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3.514"/>
    </inkml:context>
    <inkml:brush xml:id="br0">
      <inkml:brushProperty name="width" value="0.025" units="cm"/>
      <inkml:brushProperty name="height" value="0.025" units="cm"/>
    </inkml:brush>
  </inkml:definitions>
  <inkml:trace contextRef="#ctx0" brushRef="#br0">3 140 20884,'0'0'2306,"0"10"235,0-5-2309,-1-4-145,0 1 0,1 0 1,0-1-1,-1 1 1,1 0-1,0 0 0,0-1 1,0 1-1,0 0 0,0-1 1,1 1-1,-1 0 1,0-1-1,1 1 0,-1 0 1,1-1-1,0 1 1,-1-1-1,1 1 0,0-1 1,0 1-1,0-1 0,0 1 1,0-1-1,0 0 1,1 0-1,-1 0 0,0 1 1,1-1-1,-1-1 1,0 1-1,1 0 0,-1 0 1,1 0-1,0-1 0,-1 1 1,1-1-1,0 1 1,-1-1-1,1 0 0,0 1 1,-1-1-1,1 0 1,3 0-1,3-1-3,0-1 1,0 1-1,0-1 1,-1 0-1,1-1 1,-1 0-1,1 0 1,-1 0-1,0-1 1,0 0-1,0-1 1,-1 0-1,0 0 1,0 0-1,0-1 1,0 1-1,-1-1 0,0-1 1,0 1-1,-1-1 1,0 0-1,0 0 1,0 0-1,-1 0 1,0-1-1,0 1 1,-1-1-1,0 0 1,-1 0-1,1 0 1,-1 0-1,-1 0 1,0-9-1,0 16-84,0 1 0,0-1 0,0 0 0,-1 1 0,1-1 0,0 0 0,0 1 0,-1-1 0,1 0 0,-1 1 0,1-1 0,0 1 0,-1-1 0,1 1 0,-1-1 0,1 1 0,-1-1 0,1 1 0,-1-1 0,1 1 0,-1 0 0,0-1 0,1 1 0,-1 0 0,0-1 0,1 1 0,-1 0 0,0 0 0,1 0 0,-1 0 0,0 0 0,1-1 0,-1 1 0,0 0 0,1 1 0,-1-1 0,0 0 0,0 0 0,1 0 0,-1 0 0,0 0 0,1 1 0,-1-1 0,1 0 0,-1 1 0,0-1 0,1 0 0,-2 2 0,-30 20 0,17-3 0,1 0 0,1 1 0,0 1 0,-15 37 0,21-43 0,1 0 0,1 0 0,1 1 0,0 0 0,1 0 0,1 0 0,-1 31 0,3-44-43,1-1 0,-1 1 0,1 0 1,0 0-1,0-1 0,0 1 0,0 0 0,0-1 0,0 1 1,1-1-1,-1 1 0,1-1 0,0 0 0,0 0 0,0 1 1,0-1-1,0-1 0,0 1 0,1 0 0,-1 0 0,0-1 1,1 0-1,0 1 0,-1-1 0,1 0 0,0 0 0,-1 0 1,1-1-1,0 1 0,4 0 0,4 0-580,-1 1-1,1-2 1,0 1-1,-1-1 1,1-1 0,0 0-1,11-3 1,29-15-8372</inkml:trace>
</inkml:ink>
</file>

<file path=ppt/ink/ink3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4.047"/>
    </inkml:context>
    <inkml:brush xml:id="br0">
      <inkml:brushProperty name="width" value="0.025" units="cm"/>
      <inkml:brushProperty name="height" value="0.025" units="cm"/>
    </inkml:brush>
  </inkml:definitions>
  <inkml:trace contextRef="#ctx0" brushRef="#br0">75 161 11563,'10'-11'1260,"108"-97"2070,-101 93-1130,-16 15-1818,0-1 1,0 0-1,1 0 0,-1 0 0,0 0 0,0-1 0,0 1 0,0 0 0,0 0 0,-1-1 0,1 1 0,0 0 1,0-1-1,-1 1 0,1-2 0,-1 2-231,0 1 0,0-1 0,-1 1 0,1 0 1,0-1-1,-1 1 0,1 0 0,0-1 0,-1 1 0,1 0 0,0 0 1,-1-1-1,1 1 0,0 0 0,-1 0 0,1 0 0,-1-1 1,1 1-1,-1 0 0,1 0 0,0 0 0,-1 0 0,1 0 1,-1 0-1,1 0 0,-1 0 0,1 0 0,0 0 0,-1 0 0,1 0 1,-1 1-1,-5-1 156,0 1 0,0 1 0,0-1 0,1 1 0,-1 0 1,-8 4-1,-3 5-292,-1 0 0,2 1 0,0 1 0,0 1-1,1 0 1,1 1 0,0 0 0,2 1 0,-15 22 0,26-37-23,0 1 0,0-1-1,0 1 1,1-1 0,-1 1-1,0 0 1,1 0 0,-1-1-1,1 1 1,-1 0 0,1 0-1,0 0 1,0-1 0,0 1-1,0 3 1,0-4-7,1 0 1,-1 0-1,1-1 1,-1 1-1,1 0 1,-1 0 0,1 0-1,-1-1 1,1 1-1,0 0 1,-1 0-1,1-1 1,0 1-1,0-1 1,-1 1-1,1-1 1,0 1-1,0-1 1,0 1-1,0-1 1,1 1-1,6 0-101,1 1-1,-1-1 0,0-1 0,1 1 0,12-2 0,4 0-16,-8 2 40,0 0 0,0 1 0,0 0 0,0 2 0,17 5 0,-31-8 65,0 0 1,-1 0 0,1 0-1,-1 0 1,1 1 0,-1-1-1,1 1 1,-1 0-1,0 0 1,0-1 0,0 1-1,0 1 1,0-1 0,-1 0-1,1 0 1,2 5 0,-4-4 18,1-1 0,-1 1 0,1 0 1,-1 0-1,0 0 0,0-1 0,0 1 1,-1 0-1,1 0 0,-1 0 1,1-1-1,-1 1 0,0 0 0,0-1 1,0 1-1,0-1 0,-1 1 0,1-1 1,-1 1-1,-2 2 0,-5 7 93,1-1 0,-2 0-1,1-1 1,-1 0 0,-1-1 0,0 0-1,0-1 1,-1 0 0,0 0 0,0-1-1,0-1 1,-1 0 0,0-1 0,-1 0-1,-19 4 1,32-9-106,-1 0 1,1 0-1,-1 0 0,1 0 1,-1 0-1,0 0 0,1 0 1,-1-1-1,1 1 0,-1 0 1,1-1-1,-1 0 0,1 1 1,-1-1-1,1 0 0,0 1 1,-1-1-1,1 0 0,0 0 1,0 0-1,0 0 0,-1-1 1,1 1-1,0 0 0,-1-2 1,0-1-222,0 0 0,1 0 0,-1 0 0,1 0 0,0 0 1,0-1-1,1 1 0,-1 0 0,1-7 0,1-7-1516,0 0-1,1 1 0,8-33 0,14-21-4977,6-7-3742</inkml:trace>
</inkml:ink>
</file>

<file path=ppt/ink/ink3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4.425"/>
    </inkml:context>
    <inkml:brush xml:id="br0">
      <inkml:brushProperty name="width" value="0.025" units="cm"/>
      <inkml:brushProperty name="height" value="0.025" units="cm"/>
    </inkml:brush>
  </inkml:definitions>
  <inkml:trace contextRef="#ctx0" brushRef="#br0">25 0 17489,'0'0'4772,"3"57"-2530,-4-15 96,-8 11-320,3 3-608,-2 2-578,5 0-447,2-4-257,1-5-96,0-11-256,9-7-801,4-10-321,2-11-960,1-10-1249,-1 0-1666,1-10-6310</inkml:trace>
</inkml:ink>
</file>

<file path=ppt/ink/ink3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4.764"/>
    </inkml:context>
    <inkml:brush xml:id="br0">
      <inkml:brushProperty name="width" value="0.025" units="cm"/>
      <inkml:brushProperty name="height" value="0.025" units="cm"/>
    </inkml:brush>
  </inkml:definitions>
  <inkml:trace contextRef="#ctx0" brushRef="#br0">193 0 11115,'0'0'11739,"-9"1"-9166,3 0-2427,0 0-1,0 0 1,1 0 0,-1 1 0,0 0 0,1 0-1,-1 1 1,1-1 0,0 1 0,-1 0 0,1 1 0,1-1-1,-1 1 1,1 0 0,-1 0 0,1 1 0,0-1 0,-4 7-1,-3 4 148,0 1 0,1 0-1,0 1 1,-13 32 0,19-40-245,1 0 0,0 0 0,1 0 0,0 1 0,0-1 0,1 1 0,1-1 0,-1 1 0,1 0 0,1-1 0,2 16 0,-2-23-32,0 0 0,0 0 0,0 0 1,0-1-1,0 1 0,0 0 0,1-1 1,-1 1-1,1-1 0,-1 1 0,1-1 1,-1 0-1,1 0 0,0 0 0,0 0 1,-1 0-1,1 0 0,0 0 0,0 0 1,0-1-1,0 1 0,0-1 0,0 1 1,0-1-1,0 0 0,0 0 0,0 0 1,0 0-1,0 0 0,1 0 0,-1-1 1,0 1-1,3-2 0,3 1 125,0-1 0,0 0 0,0 0 1,0-1-1,0 0 0,0-1 0,7-4 0,-1-2-61,-1 0-1,-1-1 1,1 0-1,-2-1 1,0-1-1,11-14 1,-17 21-62,-1-1 0,0 1 1,0-1-1,-1 0 0,1 0 0,-2 0 1,1 0-1,-1-1 0,0 1 0,0-1 1,-1 1-1,0-1 0,-1 0 0,1 0 1,-2-10-1,0 15-52,0 1 1,0-1-1,1 1 1,-1 0-1,-1-1 1,1 1-1,0 0 1,-1 0-1,1 0 0,-1 0 1,1 0-1,-1 0 1,0 1-1,0-1 1,0 0-1,0 1 1,0-1-1,0 1 0,0 0 1,-1 0-1,1 0 1,0 0-1,-1 0 1,1 0-1,-1 1 1,1-1-1,-1 1 0,1 0 1,-1 0-1,1 0 1,-1 0-1,1 0 1,-1 0-1,-3 1 1,3-1-51,0 1 0,-1-1 0,1 1 0,0 0 0,0-1 1,-1 1-1,1 1 0,0-1 0,0 0 0,0 1 0,0 0 1,0 0-1,0-1 0,1 2 0,-1-1 0,1 0 0,-1 0 1,1 1-1,0 0 0,0-1 0,0 1 0,0 0 0,1 0 1,-1 0-1,1 0 0,-2 4 0,2 21-4325,1-27 4058,0 0 0,0 0 1,1 0-1,-1 0 0,0 0 1,1 0-1,-1 0 1,1 0-1,-1 0 0,1 0 1,0-1-1,-1 1 0,1 0 1,0 0-1,-1-1 1,1 1-1,0 0 0,0-1 1,0 1-1,0-1 0,0 1 1,0-1-1,0 1 1,1 0-1,19 3-8596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3.140"/>
    </inkml:context>
    <inkml:brush xml:id="br0">
      <inkml:brushProperty name="width" value="0.025" units="cm"/>
      <inkml:brushProperty name="height" value="0.025" units="cm"/>
    </inkml:brush>
  </inkml:definitions>
  <inkml:trace contextRef="#ctx0" brushRef="#br0">256 1 18930,'0'0'7719,"-35"65"-6374,12-26-191,-5 6 95,-1 0-352,4-1-545,1-6-256,4-4-64,5-8 0,4-7-128,1-6-833,2-9-929,3-4-1697,0-7-1634,0-17-4356</inkml:trace>
  <inkml:trace contextRef="#ctx0" brushRef="#br0" timeOffset="1">0 118 18449,'0'0'13101,"67"36"-12525,-42-13-415,5-1-129,-3 3-193,2 0-1728,0-7-2692,-1-6-4003</inkml:trace>
</inkml:ink>
</file>

<file path=ppt/ink/ink3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5.123"/>
    </inkml:context>
    <inkml:brush xml:id="br0">
      <inkml:brushProperty name="width" value="0.025" units="cm"/>
      <inkml:brushProperty name="height" value="0.025" units="cm"/>
    </inkml:brush>
  </inkml:definitions>
  <inkml:trace contextRef="#ctx0" brushRef="#br0">89 23 17328,'-6'9'2419,"-6"14"-1709,0 0 1,2 1 0,0 0 0,2 1-1,1-1 1,0 2 0,2-1 0,-3 42-1,5-19 575,3 1 0,1 0 0,16 90 0,5-4-842,28-748-133,-49 602-336,1 0 0,0 0 0,0 1 0,2-1 0,5-13 0,-8 22 13,-1 1 0,1-1 0,0 1 0,0 0 0,0-1 0,0 1 0,0 0 0,0 0 0,0-1 0,0 1 0,1 0 0,-1 0 0,0 0 0,1 1 0,-1-1 0,0 0 0,1 0 0,1 0 0,-1 1 1,0 0 0,-1 0 0,1 1-1,0-1 1,0 0 0,-1 1-1,1-1 1,0 1 0,-1-1 0,1 1-1,-1 0 1,1 0 0,-1 0-1,1 0 1,-1 0 0,1 0-1,-1 0 1,0 0 0,0 0 0,1 1-1,0 0 1,1 3 48,1 0 1,-1-1-1,0 1 0,0 0 1,-1 1-1,1-1 0,-1 0 1,-1 1-1,1-1 0,-1 1 0,1 0 1,-2-1-1,1 1 0,-1 0 1,0 0-1,0 0 0,0-1 1,-2 7-1,2-7-5,-1-1 0,0 1 0,0 0 0,0-1 0,-1 1 0,1-1 0,-1 0 0,0 0 0,-1 1 0,1-1 0,-1 0 1,1-1-1,-1 1 0,0 0 0,-1-1 0,1 0 0,-1 0 0,1 0 0,-1 0 0,0 0 0,0-1 0,-6 3 0,9-4-109,-1 0-1,1-1 1,0 0 0,0 1-1,0-1 1,-1 0-1,1 1 1,0-1 0,0 0-1,-1 0 1,1 0 0,0 0-1,0 0 1,-1-1-1,1 1 1,0 0 0,0 0-1,0-1 1,-1 1 0,1-1-1,0 1 1,0-1 0,0 0-1,0 1 1,-2-3-1,2 2-258,-1-1 0,1 0 0,0 0-1,0 0 1,0 0 0,0 0-1,0 0 1,1 0 0,-1 0-1,1 0 1,-1-1 0,1 1 0,0-4-1,-1 2-272,1-1 0,0 1-1,0-1 1,1 1 0,0 0 0,-1-1-1,1 1 1,1 0 0,-1 0 0,1 0-1,-1-1 1,1 1 0,0 1 0,5-8-1,11-3-4743</inkml:trace>
</inkml:ink>
</file>

<file path=ppt/ink/ink3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5.450"/>
    </inkml:context>
    <inkml:brush xml:id="br0">
      <inkml:brushProperty name="width" value="0.025" units="cm"/>
      <inkml:brushProperty name="height" value="0.025" units="cm"/>
    </inkml:brush>
  </inkml:definitions>
  <inkml:trace contextRef="#ctx0" brushRef="#br0">39 107 11819,'0'0'12716,"8"0"-9993,-2 0-2452,5 0 165,-1 0 1,0 0-1,1 0 1,-1-2-1,0 1 1,1-1-1,-1-1 1,0 1-1,0-2 1,-1 0 0,16-8-1,10-17-436,-34 28 0,1 0 0,-1 0 0,0-1 0,0 1 0,0-1 0,1 1 0,-1-1 0,-1 0 0,1 1 0,0-1 0,0 0 0,-1 0 0,1 1 0,-1-1 0,1 0 0,-1 0 0,0 0 0,0 0 0,1 0 0,-1 1 0,-1-3 0,0 3 0,0 0 0,0 0 0,-1 0 0,1 0 0,0 0 0,-1 1 0,1-1 0,-1 0 0,1 1 0,-1-1 0,1 1 0,-1 0 0,1-1 0,-1 1 0,1 0 0,-1 0 0,1 0 0,-1 0 0,1 0 0,-1 1 0,-1-1 0,-37 6 0,28-1 0,0 0 0,1 1 0,0 0 0,0 1 0,0 0 0,1 1 0,0 0 0,-14 15 0,19-18 0,0 1 0,0-1 0,0 1 0,1 0 0,0 0 0,0 1 0,0-1 0,1 1 0,0 0 0,0 0 0,1 0 0,0 0 0,0 0 0,1 1 0,0-1 0,-1 8 0,3-11-40,0 0 0,0 0 0,0 0-1,1 0 1,-1 0 0,1 0 0,0-1 0,0 1 0,0-1 0,0 1-1,1-1 1,-1 0 0,1 0 0,0 0 0,0 0 0,0 0 0,1-1-1,-1 0 1,0 1 0,1-1 0,0 0 0,-1-1 0,1 1 0,0-1 0,5 2-1,6 2-851,0-1 0,0-1 0,1 0 1,-1-1-1,23 0 0,12-2-9945</inkml:trace>
</inkml:ink>
</file>

<file path=ppt/ink/ink3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6.309"/>
    </inkml:context>
    <inkml:brush xml:id="br0">
      <inkml:brushProperty name="width" value="0.025" units="cm"/>
      <inkml:brushProperty name="height" value="0.025" units="cm"/>
    </inkml:brush>
  </inkml:definitions>
  <inkml:trace contextRef="#ctx0" brushRef="#br0">29 501 13068,'5'-9'2536,"0"2"-1716,19-38 2592,-16 9 3609,-17 39-4490,4 4-2451,0 0 0,0 0 0,0 0 0,1 1 0,0 0 0,0-1 0,1 1 0,-3 13 0,0 0-68,1 1 1,-3 27 0,7-42-13,1 0 0,-1 0 1,1 0-1,0 1 0,1-1 1,0 0-1,0 0 0,3 9 1,-4-14 0,1 0 1,0-1 0,0 1-1,0-1 1,1 1 0,-1-1 0,0 1-1,0-1 1,1 1 0,-1-1-1,1 0 1,-1 0 0,1 0 0,0 0-1,-1 0 1,1 0 0,0 0-1,0-1 1,0 1 0,-1-1-1,1 1 1,0-1 0,0 0 0,0 1-1,0-1 1,0 0 0,0 0-1,0 0 1,0-1 0,-1 1-1,1 0 1,0-1 0,0 1 0,0-1-1,3-1 1,4-2 43,0 0 0,-1 0 0,0 0 0,1-1 0,-1-1 0,-1 1 0,1-1 0,-1 0 0,0-1 0,-1 0 0,1 0 0,-1 0 0,6-10 0,-2 1 201,0 1-1,-1-1 1,-1-1-1,0 1 1,10-36-1,-14 34-169,-1 0-1,0-1 1,-1 1 0,-1-1-1,-1-19 1,0 38-77,-1 0 0,1 1 1,0-1-1,0 0 0,0 0 0,-1 0 0,1 1 1,0-1-1,0 0 0,-1 0 0,1 0 0,0 0 1,0 0-1,-1 1 0,1-1 0,0 0 0,0 0 1,-1 0-1,1 0 0,0 0 0,-1 0 0,1 0 1,0 0-1,-1 0 0,1 0 0,0 0 0,0 0 1,-1 0-1,1 0 0,0 0 0,-1-1 1,1 1-1,0 0 0,0 0 0,-1 0 0,1 0 1,0-1-1,0 1 0,-1 0 0,1 0 0,0 0 1,0-1-1,0 1 0,-1 0 0,1 0 0,0-1 1,0 1-1,0 0 0,0 0 0,0-1 0,0 1 1,0 0-1,-1 0 0,1-1 0,0 1 0,0-1 1,-12 26-94,11-19 87,-1 0-1,2 0 0,-1 0 1,1 1-1,0-1 0,0 0 1,0 1-1,2 5 1,-1-10 7,-1-1 1,1 0 0,-1 1 0,1-1 0,-1 0 0,1 0 0,0 0-1,0 0 1,0 0 0,0 0 0,-1 0 0,1 0 0,1 0 0,-1 0-1,0 0 1,0 0 0,0-1 0,0 1 0,0 0 0,1-1-1,-1 1 1,0-1 0,1 0 0,-1 1 0,0-1 0,1 0 0,-1 0-1,0 0 1,1 0 0,-1 0 0,1 0 0,-1 0 0,0 0 0,1 0-1,-1-1 1,0 1 0,1-1 0,-1 1 0,0-1 0,0 1 0,0-1-1,2-1 1,4-1 11,0-1 0,0 0-1,0-1 1,-1 0 0,1 0 0,-1 0-1,-1 0 1,1-1 0,7-10 0,41-63 41,-41 58-53,-1-1 0,-1 0 0,-1 0 0,-1-1 0,-1 0 0,-1-1 0,-1 0 0,-1 0 0,-1 0 0,1-29 0,-8 49 0,-2 11 0,-8 23 0,0 1 0,2 0 0,1 0 0,-6 40 0,6-13 0,-5 92 0,14-126 0,0 1 0,2-1 0,1 1 0,0-1 0,2 1 0,1-1 0,1 0 0,1-1 0,14 33 0,30 41 0,-34-69 0,-1 1 0,-2 0 0,-1 2 0,10 34 0,-21-51 0,-8-19 0,-8-25 0,-12-49 0,5-2 0,-23-165 0,43 240 5,0 0 1,1 0-1,0-1 0,0 1 1,2-11-1,-2 15-67,1-1-1,0 1 1,0 0 0,0 0-1,0 0 1,0 0-1,0 1 1,0-1 0,1 0-1,-1 0 1,1 1 0,-1-1-1,1 1 1,0-1-1,0 1 1,-1 0 0,1 0-1,4-2 1,22-11-4396,5-1-3608</inkml:trace>
</inkml:ink>
</file>

<file path=ppt/ink/ink3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7.181"/>
    </inkml:context>
    <inkml:brush xml:id="br0">
      <inkml:brushProperty name="width" value="0.025" units="cm"/>
      <inkml:brushProperty name="height" value="0.025" units="cm"/>
    </inkml:brush>
  </inkml:definitions>
  <inkml:trace contextRef="#ctx0" brushRef="#br0">0 190 14574,'0'0'2087,"3"-10"-267,8-30 615,-11 41-2373,0-1 0,0 0 0,0 1 0,1-1 0,-1 0 0,0 0 0,0 1-1,0-1 1,0 0 0,0 1 0,1-1 0,-1 0 0,0 0 0,0 0 0,1 1 0,-1-1 0,0 0 0,0 0 0,1 0 0,-1 1 0,0-1 0,1 0 0,-1 0 0,0 0 0,0 0 0,1 0 0,-1 0 0,0 0 0,1 0 0,-1 0 0,0 0 0,1 0 0,-1 0 0,0 0-1,1 0 1,-1 0 0,0 0 0,1 0 0,-1 0 0,0 0 0,0 0 0,1 0 0,-1-1 0,0 1 0,1 0 0,-1 0 0,0 0 0,0 0 0,1-1 0,-1 1 0,0 0 0,0 0 0,0-1 0,1 1 0,-1 0 0,0 0 0,0-1 0,0 1 0,0 0 0,0-1 0,1 1 0,6 23 719,2 50 1279,0 119 0,-8-116-506,13 97 0,-5-147-1554,-9-25 0,0-1 0,0 0 0,0 0 0,0 1 0,1-1 0,-1 0 0,0 0 0,0 0 0,0 1 0,1-1 0,-1 0 0,0 0 0,0 0 0,1 0 0,-1 0 0,0 1 0,0-1 0,1 0 0,-1 0 0,0 0 0,0 0 0,1 0 0,-1 0 0,0 0 0,1 0 0,-1 0 0,0 0 0,0 0 0,1 0 0,-1 0 0,0 0 0,0 0 0,1 0 0,-1 0 0,0-1 0,0 1 0,1 0 0,-1 0 0,0 0 0,0 0 0,1-1 0,1-2 0,0 0 0,0 0 0,0-1 0,0 1 0,-1 0 0,1-1 0,-1 1 0,0-1 0,0 0 0,1-5 0,6-52 0,-2 0 0,-3 0 0,-5-71 0,-1 106 0,4 36 0,1 3 0,-1-1 0,2 1 0,6 22 0,-8-32 0,0 1 0,1 0 0,-1-1 0,1 1 0,0-1 0,0 0 0,0 0 0,0 0 0,1 0 0,-1 0 0,1 0 0,-1 0 0,1-1 0,0 0 0,0 1 0,1-1 0,-1 0 0,0 0 0,1-1 0,-1 1 0,1-1 0,-1 0 0,1 0 0,0 0 0,0 0 0,-1 0 0,1-1 0,0 0 0,0 0 0,0 0 0,-1 0 0,1 0 0,0-1 0,0 0 0,-1 0 0,1 0 0,0 0 0,-1 0 0,1-1 0,-1 0 0,0 0 0,1 0 0,5-4 0,4-5 0,0 0 0,0-1 0,-2 0 0,1-1 0,-2 0 0,1-1 0,-2 0 0,0-1 0,-1 0 0,0 0 0,-1-1 0,5-17 0,-3 3 0,0 0 0,-3-1 0,0 0 0,-2 0 0,0-51 0,-8 62 0,-5 25 0,-9 31 0,5 6 0,2 1 0,2-1 0,2 2 0,1-1 0,1 87 0,5-125 0,1 0 0,-1 0 0,1 0 0,-1 0 0,1 0 0,1 0 0,-1 0 0,1 0 0,0 0 0,0-1 0,0 1 0,1-1 0,-1 1 0,1-1 0,0 0 0,0 0 0,1 0 0,-1-1 0,1 1 0,6 4 0,-5-5 0,0-1 0,0 0 0,0 0 0,0 0 0,0-1 0,0 1 0,1-1 0,-1 0 0,0-1 0,1 1 0,-1-1 0,1 0 0,-1-1 0,0 1 0,1-1 0,-1 0 0,0 0 0,1-1 0,6-3 0,1-1 0,-1-1 0,0 0 0,0-1 0,-1 0 0,0-1 0,0-1 0,-1 1 0,-1-2 0,1 1 0,-2-1 0,0-1 0,0 1 0,-1-1 0,0-1 0,-1 0 0,0 1 0,-1-2 0,-1 1 0,0 0 0,-1-1 0,3-19 0,-6 33 0,0-1 0,0 1 0,0-1 0,1 1 0,-1-1 0,0 1 0,0-1 0,0 1 0,0-1 0,0 1 0,0 0 0,0-1 0,0 1 0,0-1 0,0 1 0,-1-1 0,1 1 0,0-1 0,0 1 0,0-1 0,0 1 0,-1 0 0,1-1 0,0 1 0,-1 0 0,1-1 0,0 1 0,0-1 0,-1 1 0,1 0 0,-1 0 0,1-1 0,0 1 0,-1 0 0,1 0 0,-1-1 0,1 1 0,0 0 0,-1 0 0,0 0 0,-19 12 0,-14 31 0,29-34 0,0 1 0,0 1 0,1-1 0,0 0 0,1 1 0,0 0 0,0 0 0,1 0 0,0 19 0,2-26 0,0 0 0,0-1 0,0 1 0,1-1 0,-1 1 0,1-1 0,0 0 0,0 1 0,0-1 0,1 0 0,-1 1 0,1-1 0,0 0 0,0 0 0,0 0 0,0-1 0,0 1 0,1 0 0,-1-1 0,1 1 0,-1-1 0,1 0 0,0 0 0,0 0 0,0 0 0,0-1 0,1 1 0,-1-1 0,0 0 0,1 0 0,-1 0 0,0 0 0,7 0 0,44 3-1965,-46-5 597,-1 1 0,1-1-1,-1-1 1,1 1-1,8-4 1,20-13-15651</inkml:trace>
</inkml:ink>
</file>

<file path=ppt/ink/ink3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8.517"/>
    </inkml:context>
    <inkml:brush xml:id="br0">
      <inkml:brushProperty name="width" value="0.025" units="cm"/>
      <inkml:brushProperty name="height" value="0.025" units="cm"/>
    </inkml:brush>
  </inkml:definitions>
  <inkml:trace contextRef="#ctx0" brushRef="#br0">13 46 11883,'-2'-9'6059,"-5"-27"-2365,5 47 2094,1 66-4385,17 17-537,38 120-1,-16-73-135,-34-123-686,-2-10-6,0-1 0,0 1 0,0-1 0,1 1 0,6 11 1,-5-51 382,-2 22-346,2-14-78,0 1 0,2 0-1,1 0 1,0 1 0,2 0 0,0 0 0,2 1-1,0 0 1,28-37 0,-38 56-5,1-1-1,0 1 1,0 0 0,0 1 0,0-1-1,0 0 1,0 0 0,0 1 0,0 0-1,1-1 1,-1 1 0,1 0 0,-1 0-1,1 0 1,-1 0 0,1 1 0,-1-1-1,1 1 1,0-1 0,-1 1 0,1 0-1,0 0 1,-1 0 0,4 1 0,-3 0 5,0 1 1,0-1 0,0 1 0,0-1 0,-1 1 0,1 0 0,0 0 0,-1 1 0,0-1 0,1 0 0,-1 1 0,0-1 0,0 1 0,-1 0 0,1 0 0,0 0 0,-1 0-1,2 6 1,3 7 38,-2 0-1,-1 0 1,0 1 0,0 0-1,-2-1 1,-1 34-1,0-42-6,-2 2 113,-3-16 99,-2-17 86,-1-24-327,-2-27 0,-23-77 0,35 154-331,0 0 0,0 0 0,-1 0 1,2-1-1,-1 1 0,0-1 0,0 1 0,1-1 0,0 0 1,-1 0-1,1 0 0,0 0 0,0 0 0,0-1 0,0 1 0,0-1 1,0 0-1,1 0 0,3 1 0,1 0-758,-1 0-1,0-1 1,0 1 0,1-2 0,-1 1-1,1-1 1,-1 0 0,0-1-1,13-2 1,17-12-8851</inkml:trace>
</inkml:ink>
</file>

<file path=ppt/ink/ink3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8.887"/>
    </inkml:context>
    <inkml:brush xml:id="br0">
      <inkml:brushProperty name="width" value="0.025" units="cm"/>
      <inkml:brushProperty name="height" value="0.025" units="cm"/>
    </inkml:brush>
  </inkml:definitions>
  <inkml:trace contextRef="#ctx0" brushRef="#br0">106 1 15887,'0'0'2023,"-9"11"11,-3 5-1623,0 0 0,2 1 0,0 0 0,1 1 0,0 0 1,2 0-1,0 1 0,-4 19 0,7-20-114,2 0 0,-1 31 0,3-49-296,0 0 0,-1 1 0,1-1 0,0 0 0,0 1-1,0-1 1,0 0 0,0 0 0,0 1 0,0-1 0,0 0 0,0 1 0,0-1-1,0 0 1,1 0 0,-1 1 0,0-1 0,0 0 0,0 1 0,0-1 0,0 0-1,0 0 1,1 0 0,-1 1 0,0-1 0,0 0 0,0 0 0,1 1-1,-1-1 1,0 0 0,0 0 0,1 0 0,-1 0 0,0 0 0,0 1 0,1-1-1,-1 0 1,0 0 0,0 0 0,1 0 0,-1 0 0,0 0 0,1 0 0,-1 0-1,0 0 1,0 0 0,1 0 0,-1 0 0,0 0 0,1 0 0,-1 0 0,0 0-1,0 0 1,1-1 0,-1 1 0,0 0 0,0 0 0,1 0 0,-1 0-1,0 0 1,1-1 0,15-13 255,0-5 49,-2-1 1,0-1-1,15-31 0,-18 32-299,0 1-1,0 0 1,2 0-1,27-30 1,-39 48-12,-1 0 0,1 0 0,0 0-1,0 1 1,-1-1 0,1 0 0,0 0 0,0 0 0,0 1-1,0-1 1,0 0 0,0 1 0,0-1 0,0 0 0,0 1-1,0 0 1,0-1 0,0 1 0,0 0 0,0-1 0,1 1-1,-1 0 1,0 0 0,0 0 0,0 0 0,0 0 0,1 0-1,-1 0 1,0 1 0,0-1 0,0 0 0,0 1 0,0-1 0,0 0-1,0 1 1,1 0 0,-1-1 0,-1 1 0,1-1 0,0 1-1,0 0 1,0 0 0,0 0 0,0 0 0,-1-1 0,1 1-1,0 0 1,-1 0 0,1 0 0,-1 0 0,1 0 0,-1 1-1,1-1 1,-1 0 0,1 1 0,3 10 43,-1 1 0,0-1-1,-1 1 1,2 13 0,-3-13 28,0-6-104,0 4 167,1-1 0,0 1 0,1-1 0,4 13 0,-7-22-109,1 0-1,-1 0 1,1 0-1,-1 0 1,1-1-1,-1 1 0,1 0 1,-1 0-1,1 0 1,0-1-1,0 1 1,-1 0-1,1-1 0,0 1 1,0 0-1,0-1 1,0 1-1,-1-1 1,1 1-1,0-1 0,2 1 1,-2-2-16,1 1 0,-1 0 0,1-1 0,-1 1 0,1-1 0,-1 1 0,0-1 0,1 0 0,-1 1 0,0-1 0,1 0 0,-1 0 0,0 0 0,0 0 0,0 0 0,0 0 0,0 0 1,0-1-1,1-1 0,19-24-411,36-45-3956,-14 28-6378,-29 31 4219</inkml:trace>
</inkml:ink>
</file>

<file path=ppt/ink/ink3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9.277"/>
    </inkml:context>
    <inkml:brush xml:id="br0">
      <inkml:brushProperty name="width" value="0.025" units="cm"/>
      <inkml:brushProperty name="height" value="0.025" units="cm"/>
    </inkml:brush>
  </inkml:definitions>
  <inkml:trace contextRef="#ctx0" brushRef="#br0">38 1 9705,'-3'9'2440,"1"-4"-2118,-22 70 3558,22-67-3261,0 0-1,0 0 1,1 0-1,0 0 1,1 1-1,0-1 1,0 0 0,2 11-1,-1-18-611,-1 0-1,1 0 1,0 0 0,0-1-1,-1 1 1,1 0 0,0-1-1,0 1 1,0-1 0,0 1-1,0-1 1,0 0 0,0 1-1,0-1 1,0 0 0,0 0-1,0 1 1,0-1 0,0 0-1,0 0 1,0 0-1,1 0 1,-1 0 0,0-1-1,0 1 1,0 0 0,0 0-1,0-1 1,0 1 0,1-2-1,34-10 2,-27 7-97,88-40-886,-86 41 771,0 1 0,0 0 0,0 0 0,0 2 0,1-1 0,-1 1 0,18 2 0,-27-1 247,-1 0 0,1 0 0,0 1 1,-1-1-1,1 1 0,-1 0 1,1-1-1,0 1 0,-1 0 0,1 0 1,-1 0-1,0 0 0,1 0 0,-1 0 1,0 0-1,0 0 0,0 1 0,0-1 1,0 1-1,0-1 0,0 0 0,0 1 1,0-1-1,-1 1 0,1 0 0,0-1 1,-1 1-1,0 0 0,1-1 0,-1 1 1,0 0-1,0-1 0,0 1 0,0 0 1,0-1-1,0 1 0,0 0 0,-1 0 1,1-1-1,-2 3 0,1 5 554,-1 0 0,-1 0 0,0-1 0,0 1 0,0-1 0,-7 12 0,0-4 153,0 0 0,-1-1 0,-1 0 0,0 0 0,-1-1 0,-1-1 0,-30 23 0,43-35-750,0 0-1,-1 0 0,1-1 1,-1 1-1,1 0 1,-1-1-1,1 1 0,-1-1 1,1 1-1,-1-1 0,0 0 1,1 0-1,-1 0 0,1 1 1,-1-2-1,0 1 1,-2 0-1,3-1-135,0 1 0,0-1 0,0 1 1,0-1-1,1 0 0,-1 1 0,0-1 0,0 0 0,0 0 1,1 0-1,-1 0 0,1 1 0,-1-1 0,0 0 1,1 0-1,-1 0 0,1 0 0,0 0 0,-1-2 0,-1-6-1267,1 0 1,0 0-1,1 0 0,0 0 0,1-10 0,0 6-306,1-35-6251</inkml:trace>
</inkml:ink>
</file>

<file path=ppt/ink/ink3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49.647"/>
    </inkml:context>
    <inkml:brush xml:id="br0">
      <inkml:brushProperty name="width" value="0.025" units="cm"/>
      <inkml:brushProperty name="height" value="0.025" units="cm"/>
    </inkml:brush>
  </inkml:definitions>
  <inkml:trace contextRef="#ctx0" brushRef="#br0">149 0 14253,'-4'12'5734,"-3"16"-4330,2 0 0,0 0 1,2 1-1,0 41 0,5-30-780,2 0-1,1-1 1,2 1-1,1-1 1,19 50-1,0-13-30,-7-23-403,-2 1 1,13 67-1,-35-136-235,0 0 0,-1 0 0,-1 0-1,0 1 1,-1 0 0,-1 0 0,0 0 0,-13-16 0,5 9-46,-1 1 0,-1 1 1,0 0-1,-25-18 0,10 15 59,26 18 127,0 0 1,0-1-1,0 0 1,0 0-1,1-1 0,-8-7 1,14 13-93,0-1 0,0 1 0,0-1 1,-1 1-1,1-1 0,0 1 0,0-1 1,0 1-1,0-1 0,0 1 0,0-1 1,0 1-1,0-1 0,0 1 0,0-1 1,0 1-1,0-1 0,0 1 0,0-1 1,0 1-1,0-1 0,1 1 0,-1-1 1,0 1-1,0-1 0,1 1 0,-1 0 1,0-1-1,1 1 0,-1-1 1,0 1-1,1 0 0,0-1 0,16-10-93,-14 9 102,88-42-40,13-7-4663,-65 28-1587</inkml:trace>
</inkml:ink>
</file>

<file path=ppt/ink/ink3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0.502"/>
    </inkml:context>
    <inkml:brush xml:id="br0">
      <inkml:brushProperty name="width" value="0.025" units="cm"/>
      <inkml:brushProperty name="height" value="0.025" units="cm"/>
    </inkml:brush>
  </inkml:definitions>
  <inkml:trace contextRef="#ctx0" brushRef="#br0">94 55 13741,'0'0'13245,"-10"3"-11938,6-2-1267,0 0 0,0 0 0,1 0 0,-1 0 0,0 1 0,1 0 0,0 0 0,-1 0 0,1 0 0,0 0 0,0 1 0,0-1 0,0 1-1,0 0 1,1 0 0,-1 0 0,1 0 0,0 0 0,0 1 0,0-1 0,0 1 0,1-1 0,-1 1 0,-1 7 0,-1 8 46,1 1 1,0 0-1,2 0 1,1 37-1,0-57-85,0 1 0,0-1-1,0 0 1,0 1 0,0-1 0,-1 0 0,1 1-1,0-1 1,0 1 0,0-1 0,0 0 0,0 1-1,0-1 1,0 0 0,0 1 0,1-1 0,-1 0-1,0 1 1,0-1 0,0 0 0,0 1-1,0-1 1,1 0 0,-1 1 0,0-1 0,0 0-1,0 0 1,1 1 0,-1-1 0,0 0 0,0 0-1,1 1 1,-1-1 0,0 0 0,1 0 0,-1 0-1,0 1 1,1-1 0,-1 0 0,0 0-1,1 0 1,-1 0 0,0 0 0,1 0 0,-1 0-1,0 0 1,1 0 0,-1 0 0,0 0 0,1 0-1,-1 0 1,0 0 0,1 0 0,-1 0 0,0 0-1,1 0 1,-1-1 0,0 1 0,1 0-1,-1 0 1,0 0 0,1-1 0,-1 1 0,0 0-1,1-1 1,15-19 187,-6-8 148,-1 0 0,8-43-1,10-34 46,-27 105-391,0-1 1,0 1-1,0-1 0,0 1 0,0-1 0,1 1 0,-1 0 0,0-1 0,0 1 0,0-1 1,0 1-1,1-1 0,-1 1 0,0 0 0,0-1 0,1 1 0,-1 0 0,0-1 0,0 1 0,1 0 1,-1-1-1,1 1 0,-1 0 0,0 0 0,1-1 0,-1 1 0,0 0 0,1 0 0,-1 0 1,1 0-1,-1-1 0,1 1 0,-1 0 0,0 0 0,1 0 0,-1 0 0,1 0 0,-1 0 1,1 0-1,12 17-167,3 28 176,-15-45 3,4 20 17,-4-14-16,0 0-1,1 0 1,0 0-1,0-1 1,1 1-1,-1 0 0,7 8 1,-8-13-4,0 0 0,1 0 0,-1 0 0,1 0 1,-1 0-1,1 0 0,-1 0 0,1 0 0,-1-1 0,1 1 0,0-1 1,0 1-1,-1-1 0,1 0 0,0 1 0,0-1 0,-1 0 1,1 0-1,0 0 0,0-1 0,-1 1 0,1 0 0,0-1 0,-1 1 1,1-1-1,0 1 0,-1-1 0,1 0 0,0 0 0,-1 1 1,0-1-1,3-2 0,47-35-73,-46 32 26,0 1-1,1 0 1,0 0-1,0 0 1,1 1-1,-1 0 1,1 0-1,0 1 1,0 0-1,0 0 1,0 0-1,1 1 1,8-2-1,-15 5 42,0-1 0,0 0 0,0 1-1,-1-1 1,1 1 0,0-1 0,0 1 0,-1-1 0,1 1 0,0-1-1,-1 1 1,1 0 0,0-1 0,-1 1 0,1 0 0,-1 0 0,0-1-1,1 1 1,-1 0 0,1 0 0,-1 0 0,0 0 0,0-1-1,0 1 1,1 0 0,-1 0 0,0 0 0,0 0 0,0 1 0,1 35 224,-1-28-118,0 7 0,-1-13-88,1 1 0,0-1 1,-1 0-1,1 1 0,1-1 0,-1 0 0,0 0 1,1 1-1,0-1 0,-1 0 0,1 0 0,1 0 1,1 4-1,-3-7-4,0 0 0,1 0 0,-1 1 1,0-1-1,1 0 0,-1 0 0,1 0 0,-1 0 0,0 0 1,1 0-1,-1 0 0,1 0 0,-1 0 0,1 0 1,-1 0-1,0 0 0,1 0 0,-1 0 0,1 0 0,-1 0 1,0 0-1,1-1 0,-1 1 0,1 0 0,-1 0 1,0 0-1,1-1 0,-1 1 0,0 0 0,1 0 1,-1-1-1,0 1 0,0 0 0,1-1 0,-1 1 0,0 0 1,0-1-1,0 1 0,1-1 0,10-17 252,-10 16-223,9-18 115,38-64 66,-45 79-242,1 0 0,-1 1 0,1-1 0,0 1-1,0 0 1,0 0 0,1 0 0,-1 1 0,1-1-1,0 1 1,0 0 0,0 1 0,8-4 0,-12 6-21,0-1 1,1 1-1,-1 0 0,1 0 1,-1 0-1,1 0 1,-1 0-1,0 0 1,1 0-1,-1 0 1,1 0-1,-1 1 1,0-1-1,1 0 0,-1 1 1,0 0-1,1-1 1,-1 1-1,0 0 1,0-1-1,1 1 1,1 2-1,17 27-6,-18-26-61,-1-1-1,1 0 1,0 0 0,0 0 0,0 0 0,0-1-1,0 1 1,1 0 0,3 2 0,-5-4-70,1-1 0,-1 1 0,1-1 0,-1 1 0,1-1 1,0 0-1,-1 0 0,1 1 0,-1-1 0,1 0 0,0-1 0,-1 1 0,1 0 1,-1 0-1,1-1 0,0 1 0,-1-1 0,1 1 0,-1-1 0,1 0 0,-1 1 1,0-1-1,1 0 0,-1 0 0,0 0 0,2-2 0,18-16-4531,0-5-2225</inkml:trace>
</inkml:ink>
</file>

<file path=ppt/ink/ink3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1.282"/>
    </inkml:context>
    <inkml:brush xml:id="br0">
      <inkml:brushProperty name="width" value="0.025" units="cm"/>
      <inkml:brushProperty name="height" value="0.025" units="cm"/>
    </inkml:brush>
  </inkml:definitions>
  <inkml:trace contextRef="#ctx0" brushRef="#br0">71 506 16496,'0'0'3117,"-9"11"-629,2-4-1917,2-2-219,-1 0 0,1 0 0,1 1 0,-1-1 0,1 1 0,0 0 0,0 1 0,0-1-1,1 0 1,0 1 0,1 0 0,-4 11 0,7-17-335,1-1 1,-1 0-1,0 0 0,0 0 1,0 0-1,0 0 0,1 0 0,-1 0 1,0 0-1,0 0 0,0-1 1,0 1-1,1 0 0,-1-1 0,0 1 1,0-1-1,0 1 0,0-1 1,0 0-1,2-1 0,2-3-7,0-1 0,0 0 1,0 0-1,-1 0 0,0-1 0,0 1 0,-1-1 0,1 0 0,-2 0 0,1-1 1,2-9-1,17-39-431,-22 56 371,1 0-1,-1 0 0,0-1 1,0 1-1,0 0 0,0 0 1,0 0-1,0 0 0,0-1 1,0 1-1,0 0 0,0 0 1,0 0-1,1-1 0,-1 1 1,0 0-1,0 0 1,0 0-1,0 0 0,1 0 1,-1 0-1,0-1 0,0 1 1,0 0-1,0 0 0,1 0 1,-1 0-1,0 0 0,0 0 1,0 0-1,1 0 1,-1 0-1,0 0 0,0 0 1,0 0-1,1 0 0,-1 0 1,0 0-1,0 0 0,0 0 1,1 0-1,-1 0 0,0 0 1,0 0-1,0 0 1,1 1-1,4 11-596,1 26 1102,-6-32-648,0-4 214,0 1 0,1-1-1,-1 0 1,1 0 0,-1 1 0,1-1 0,0 0 0,0 0 0,0 0-1,0 0 1,0 0 0,0 0 0,0 0 0,1 0 0,-1 0-1,1 0 1,-1-1 0,1 1 0,0-1 0,3 3 0,-3-3 19,0-1 0,0 0 0,0 1-1,0-1 1,-1 0 0,1 0 0,0 0 0,0 0 0,0 0 0,0-1 0,0 1 0,0-1 0,-1 1 0,1-1 0,0 0 0,0 1 0,-1-1 0,1 0-1,0 0 1,-1 0 0,1 0 0,-1-1 0,1 1 0,-1 0 0,0-1 0,2-1 0,23-26 231,-1-2 1,-1 0-1,-2-2 0,-1 0 0,-2-1 1,-1-2-1,-2 1 0,-1-2 1,-2 0-1,14-63 0,-27 95-242,4-8-283,-2-1 0,1 0 0,-2 0 0,0 1 0,-1-19 0,-1 32 259,1 0-1,0 0 1,0-1-1,-1 1 1,1 0-1,0 0 1,-1-1-1,1 1 1,0 0-1,-1 0 1,1 0-1,0 0 1,-1 0-1,1 0 1,0-1-1,-1 1 1,1 0-1,0 0 1,-1 0-1,1 0 1,-1 0-1,1 0 1,0 1-1,-1-1 1,1 0-1,0 0 1,-1 0-1,1 0 1,0 0-1,-1 0 1,1 1-1,0-1 1,-1 0-1,1 0 1,0 0-1,0 1 1,-1-1-1,1 0 1,0 0-1,0 1 1,-1-1-1,1 0 1,0 1-1,0-1 1,0 0-1,-1 1 1,1-1-1,0 0 1,0 1-1,0 0 1,-7 10 163,0 1 0,1 1-1,1-1 1,0 1 0,0 0 0,-3 23 0,0 3 429,-2 44 1,7-62-401,1 1 0,1-1 0,1 1 0,1 0 0,1-1 0,1 1 0,1-1 0,0 0 0,9 23 0,-13-43-194,0 0 1,0 0-1,1-1 0,-1 1 1,0 0-1,0-1 0,1 1 0,-1 0 1,0-1-1,1 1 0,-1 0 1,0-1-1,1 1 0,-1 0 0,1-1 1,-1 1-1,1-1 0,-1 1 1,1-1-1,0 0 0,-1 1 0,1-1 1,0 1-1,-1-1 0,1 0 1,0 0-1,-1 1 0,2-1 1,6-17 164,-2-33-117,-4 22-103,1-38-720,-3 62 645,0-1-1,0 1 1,-1 0-1,0 0 1,0-1-1,0 1 0,0 0 1,0 0-1,-1 0 1,0 0-1,-2-5 1,4 9 122,0 0 1,0 0 0,0 0 0,0 0-1,0-1 1,0 1 0,0 0-1,-1 0 1,1 0 0,0 0-1,0 0 1,0-1 0,0 1-1,0 0 1,0 0 0,0 0-1,0 0 1,-1 0 0,1 0-1,0 0 1,0-1 0,0 1-1,0 0 1,-1 0 0,1 0-1,0 0 1,0 0 0,0 0 0,0 0-1,0 0 1,-1 0 0,1 0-1,0 0 1,0 0 0,0 0-1,-1 0 1,1 0 0,0 0-1,0 0 1,0 0 0,0 0-1,0 0 1,-1 0 0,1 0-1,0 1 1,0-1 0,0 0-1,0 0 1,0 0 0,-1 0-1,1 0 1,0 0 0,0 0 0,0 1-1,-3 13-32,4 17 248,-1-28-193,1 0 1,-1-1-1,1 1 1,0 0 0,0-1-1,0 1 1,0 0-1,0-1 1,1 0-1,-1 1 1,1-1-1,0 0 1,-1 1 0,1-1-1,0 0 1,0-1-1,0 1 1,1 0-1,-1 0 1,0-1-1,1 0 1,-1 1 0,1-1-1,-1 0 1,1 0-1,0 0 1,3 0-1,-2 0-3,0 0-1,0-1 0,0 1 0,0-1 1,0 0-1,0 0 0,0-1 0,0 1 0,0-1 1,0 0-1,0 0 0,0 0 0,0 0 1,0-1-1,-1 0 0,1 0 0,0 0 1,3-2-1,5-7 32,0-1 0,-1 0 1,0 0-1,-1-1 0,-1-1 0,0 1 1,0-1-1,10-27 0,-28 99 136,4-42-43,2 0 1,0 0-1,1 0 1,1 0 0,0 0-1,3 31 1,-2-47-161,0 1 0,0 0 0,0-1 0,0 1 0,0 0-1,0-1 1,0 1 0,0 0 0,1 0 0,-1-1 0,0 1 0,0-1 0,1 1 0,-1 0 0,0-1 0,1 1 0,-1 0 0,1-1 0,-1 1 0,1-1 0,-1 1 0,1-1 0,-1 0 0,1 1 0,-1-1 0,1 1 0,0-1 0,-1 0 0,1 1 0,0-1 0,-1 0 0,1 0 0,0 0 0,-1 1 0,1-1 0,0 0 0,-1 0 0,1 0 0,0 0 0,-1 0 0,1 0 0,0 0 0,0-1 0,-1 1 0,1 0 0,0 0 0,-1 0 0,1-1 0,0 1-1,2-2-313,-1 1 0,1-1-1,-1 0 1,0 1-1,0-1 1,0 0-1,0 0 1,0 0-1,0-1 1,-1 1-1,2-3 1,10-22-4710,-2-8-2066</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10.600"/>
    </inkml:context>
    <inkml:brush xml:id="br0">
      <inkml:brushProperty name="width" value="0.025" units="cm"/>
      <inkml:brushProperty name="height" value="0.025" units="cm"/>
    </inkml:brush>
  </inkml:definitions>
  <inkml:trace contextRef="#ctx0" brushRef="#br0">479 34 10282,'0'0'8765,"-11"-8"-6811,9 7-1902,-2-2 1,0 0 0,0 1 0,0-1-1,0 1 1,-1 0 0,1 0 0,0 1-1,-1-1 1,0 1 0,1 0 0,-1 0-1,0 0 1,0 1 0,1 0 0,-1 0-1,0 0 1,0 0 0,1 1-1,-1 0 1,0 0 0,1 0 0,-8 3-1,-17 9 162,2 2 1,0 1-1,1 1 0,0 1 0,2 2 0,0 0 0,1 1 0,1 2 0,-29 38 0,47-56-192,0 1 0,0 0 0,1 0-1,0 0 1,0 1 0,0-1 0,1 1 0,0-1 0,-1 9-1,3-13-23,-1 0-1,1-1 1,0 1-1,0 0 1,0 0-1,0 0 0,1 0 1,-1 0-1,0 0 1,1 0-1,-1 0 1,1-1-1,0 1 0,0 0 1,0 0-1,0-1 1,0 1-1,0 0 0,0-1 1,0 1-1,0-1 1,1 0-1,-1 1 1,1-1-1,-1 0 0,1 0 1,0 0-1,-1 0 1,1 0-1,0 0 1,-1 0-1,1-1 0,0 1 1,4 0-1,28 5 39,0-2 1,0-2-1,1-1 0,53-5 0,-43 1-195,146-4-599,-189 7 742,1 0 1,0 0 0,0 0 0,-1 0 0,1 0 0,0 1 0,-1-1 0,1 1-1,-1 0 1,1 0 0,-1 0 0,1 0 0,-1 0 0,1 1 0,-1-1 0,0 1 0,2 1-1,-3-1 11,0-1-1,0 1 0,0 0 1,-1-1-1,1 1 0,-1 0 0,1-1 1,-1 1-1,0 0 0,0 0 1,0-1-1,0 1 0,0 0 0,0 0 1,0-1-1,0 1 0,-1 0 1,1-1-1,-1 1 0,1 0 0,-1-1 1,0 1-1,0-1 0,1 1 1,-1-1-1,0 1 0,0-1 0,-2 2 1,-6 8 281,1 0 1,-2-1-1,1-1 1,-1 0-1,-1 0 1,0-1-1,0 0 1,-22 11-1,-106 43 3402,-119 15-717,183-58-2682,117-18-6936,6-17-91,9-6-3934</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3.823"/>
    </inkml:context>
    <inkml:brush xml:id="br0">
      <inkml:brushProperty name="width" value="0.025" units="cm"/>
      <inkml:brushProperty name="height" value="0.025" units="cm"/>
    </inkml:brush>
  </inkml:definitions>
  <inkml:trace contextRef="#ctx0" brushRef="#br0">0 1 17360,'0'0'12076,"2"62"-12236,-2-31 160,0 3 32,0 0 32,2-2-192,4-4-129,1-6-896,1-4-1025,5-9-1345,-3-6-1474,2-3-6085</inkml:trace>
</inkml:ink>
</file>

<file path=ppt/ink/ink3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1.621"/>
    </inkml:context>
    <inkml:brush xml:id="br0">
      <inkml:brushProperty name="width" value="0.025" units="cm"/>
      <inkml:brushProperty name="height" value="0.025" units="cm"/>
    </inkml:brush>
  </inkml:definitions>
  <inkml:trace contextRef="#ctx0" brushRef="#br0">11 0 22389,'0'0'2338,"-11"57"-1665,12-37-609,14-1-865,6-2-992,0-3-1763,2-5-3010</inkml:trace>
</inkml:ink>
</file>

<file path=ppt/ink/ink3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1.965"/>
    </inkml:context>
    <inkml:brush xml:id="br0">
      <inkml:brushProperty name="width" value="0.025" units="cm"/>
      <inkml:brushProperty name="height" value="0.025" units="cm"/>
    </inkml:brush>
  </inkml:definitions>
  <inkml:trace contextRef="#ctx0" brushRef="#br0">66 22 13933,'0'0'3193,"-7"10"-466,1-4-2238,-31 48 2798,34-50-2632,1 1-1,0 0 0,0-1 1,0 1-1,1 0 1,0 0-1,-1 8 1,1-13-613,1 1 1,0-1 0,0 1 0,0-1-1,0 0 1,0 1 0,0-1 0,0 1-1,0-1 1,0 1 0,0-1-1,1 1 1,-1-1 0,0 1 0,0-1-1,0 0 1,0 1 0,1-1 0,-1 1-1,0-1 1,0 0 0,1 1 0,-1-1-1,0 0 1,1 1 0,-1-1 0,0 0-1,1 1 1,-1-1 0,1 0-1,-1 0 1,0 0 0,1 1 0,-1-1-1,1 0 1,0 0 0,21-4 627,17-20-135,4-15-448,-28 24-180,0 1 1,2 1 0,28-19-1,-43 31 51,0 0-1,1-1 0,-1 1 1,0 0-1,1 0 0,-1 1 1,1-1-1,-1 1 0,1-1 0,4 0 1,-6 2 30,-1-1 0,1 0 0,0 0 0,0 0 0,-1 0 0,1 1 0,0-1 0,-1 0 0,1 1 0,0-1 0,-1 0 0,1 1 0,0-1 0,-1 1 0,1-1 0,-1 1 0,1-1 0,-1 1 1,1 0-1,-1-1 0,1 1 0,-1-1 0,1 2 0,1 4 44,-1-1 0,0 1 0,0 0-1,-1 0 1,1-1 0,-1 1 0,-1 9 0,0-10 168,1 0 0,0 1 0,0-1-1,0 0 1,1 0 0,0 1 0,0-1 0,1 5 0,-1-10-197,-1 1 1,1-1 0,-1 1 0,1-1-1,-1 0 1,1 1 0,-1-1 0,1 0 0,-1 1-1,1-1 1,0 0 0,-1 0 0,1 0-1,-1 0 1,1 0 0,0 1 0,-1-1-1,1 0 1,0 0 0,-1 0 0,1-1 0,-1 1-1,1 0 1,0 0 0,-1 0 0,1 0-1,-1-1 1,1 1 0,0 0 0,-1 0 0,1-1-1,0 0 1,22-12-20,-17 9 9,12-3-1519,5-4-4737,-15 3-2988</inkml:trace>
</inkml:ink>
</file>

<file path=ppt/ink/ink3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2.322"/>
    </inkml:context>
    <inkml:brush xml:id="br0">
      <inkml:brushProperty name="width" value="0.025" units="cm"/>
      <inkml:brushProperty name="height" value="0.025" units="cm"/>
    </inkml:brush>
  </inkml:definitions>
  <inkml:trace contextRef="#ctx0" brushRef="#br0">173 9 16111,'0'0'8798,"-9"-3"-7255,6 2-1468,0 0 0,0 0 0,0 0 0,0 0 0,-1 1 0,1-1 0,0 1 0,0 0 0,-1 0 0,1 0 0,0 1 0,0-1 0,-4 1 0,3 1-13,1 0 0,-1 0-1,0 0 1,1 0 0,-1 1-1,1-1 1,0 1 0,-1 0-1,1 0 1,1 0 0,-1 1-1,-4 5 1,-2 5 96,0 0 0,1 1 0,1 0 1,0 0-1,1 0 0,1 1 0,0 0 0,2 0 0,-1 1 0,2-1 0,0 0 0,1 28 0,1-42-161,-1-1-1,1 1 0,1 0 1,-1-1-1,0 1 0,0 0 1,1 0-1,-1-1 0,1 1 1,-1 0-1,1-1 0,0 1 1,-1-1-1,1 1 0,0-1 1,0 1-1,0-1 0,0 0 1,1 1-1,-1-1 0,0 0 1,0 0-1,1 0 0,-1 0 1,1 0-1,-1 0 0,1 0 1,-1-1-1,1 1 0,0 0 1,-1-1-1,1 1 0,0-1 1,-1 0-1,1 1 0,0-1 1,0 0-1,-1 0 0,1 0 1,0-1-1,-1 1 0,1 0 1,0 0-1,3-2 0,3 0-259,0 0 0,0-1 0,0 0 0,0 0 0,0 0 1,-1-1-1,14-10 0,-5 1-2515,0-1 0,21-24 0,-7-2-5320</inkml:trace>
</inkml:ink>
</file>

<file path=ppt/ink/ink3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4:53.891"/>
    </inkml:context>
    <inkml:brush xml:id="br0">
      <inkml:brushProperty name="width" value="0.025" units="cm"/>
      <inkml:brushProperty name="height" value="0.025" units="cm"/>
    </inkml:brush>
  </inkml:definitions>
  <inkml:trace contextRef="#ctx0" brushRef="#br0">12 309 9321,'0'0'12785,"-2"10"-11525,-3 33 938,1 0-1,4 85 1,-1-127-2191,1 0-1,0-1 0,0 1 1,0 0-1,0 0 1,0 0-1,1 0 1,-1 0-1,0 0 1,0 0-1,0 0 1,1-1-1,-1 1 1,1 0-1,-1 0 1,0 0-1,1-1 1,-1 1-1,1 0 1,0-1-1,-1 1 1,1 0-1,0-1 1,-1 1-1,1-1 1,0 1-1,0-1 1,-1 1-1,1-1 1,0 1-1,0-1 1,0 0-1,0 1 1,-1-1-1,1 0 1,0 0-1,0 0 1,0 0-1,0 0 1,0 0-1,0 0 1,0 0-1,0 0 1,-1 0-1,3-1 1,0 0 16,0 0 1,0-1-1,0 1 1,-1-1 0,1 0-1,0 0 1,-1 0-1,1 0 1,-1 0 0,0 0-1,3-5 1,8-13-31,-2 0 1,0-1 0,-1-1-1,-1 0 1,-1 0-1,-1-1 1,-1 0 0,-1 0-1,4-42 1,-25 289 1202,16-222-1187,0-1 0,0 0 0,0 1 0,0-1 0,1 0 0,-1 0 0,0 1 0,1-1 0,-1 0 0,1 0 0,0 1 0,-1-1 0,1 0 0,0 0 0,0 0 0,0 0 0,0 0 0,0 0 0,0 0 0,0 0 0,0 0 0,0-1 0,2 2 0,0 0 2,1-1 0,-1 0 0,1 0 0,-1 0 0,1 0 0,0 0 0,-1-1 0,1 1 0,4-1 0,-4 0 0,0 0 1,0 0 0,-1 0 0,1-1-1,0 1 1,-1-1 0,1 0-1,0 0 1,-1 0 0,1 0 0,-1-1-1,0 0 1,1 1 0,-1-1 0,0 0-1,0-1 1,0 1 0,0 0-1,4-6 1,18-47 118,-3-1-1,18-64 1,-38 113-113,-2 6-26,1 0-1,0 0 1,-1 0 0,1 0-1,0 0 1,0 0 0,-1 0 0,1 1-1,0-1 1,0 0 0,0 1-1,0-1 1,0 0 0,0 1 0,0-1-1,0 1 1,0 0 0,1-1-1,-1 1 1,0 0 0,0 0 0,0-1-1,0 1 1,1 0 0,-1 0-1,0 0 1,0 1 0,0-1 0,0 0-1,1 0 1,-1 1 0,0-1-1,0 0 1,0 1 0,1 0 0,2 0-37,-1 0 0,0 0 0,0 1 0,0-1 0,0 1 0,0-1 0,0 1 0,0 0 0,-1 0 0,1 0 0,2 4 0,-1 1 18,0 1 1,-1 0-1,0 1 1,0-1-1,-1 0 1,0 1-1,0 0 1,-1-1-1,0 1 1,-1 0-1,0 0 1,-1 10-1,0-5 70,-1-1 0,0 1 0,-1 0 0,-1 0 0,0-1 0,-10 23 0,18-50 69,-1 0 0,0-1 0,-1 0 0,1-28 0,0-83 412,-4 126-523,1-1 0,0 0 0,0 1 0,0-1 0,-1 0 0,1 0 0,0 1 0,0-1 0,0 0 0,0 0 0,0 0 0,0 1 0,1-1 0,-1 0 0,0 0 0,0 1 0,0-1 0,1 0 0,-1 1 0,0-1 0,1 0 0,-1 1 0,1-1 0,-1 0 0,1 1 0,-1-1 0,1 1 0,-1-1 0,1 1 0,-1-1 0,1 1 0,0-1 0,-1 1 0,1 0 0,0-1 0,-1 1 0,1 0 0,0-1 0,1 1 0,20-9 0,-9 0 0,-5 4 0,0 0 0,0 1 0,0-1 0,15-4 0,-21 8 0,0 1 0,0-1 0,0 1 0,1-1 0,-1 1 0,0 0 0,0 0 0,0 0 0,0 0 0,0 0 0,0 1 0,0-1 0,0 1 0,0-1 0,0 1 0,0 0 0,0 0 0,0-1 0,0 1 0,-1 1 0,1-1 0,0 0 0,-1 0 0,1 1 0,-1-1 0,1 1 0,1 1 0,-1 1 0,0 0 0,0 0 0,0 0 0,0 1 0,-1-1 0,1 1 0,-1-1 0,0 1 0,-1-1 0,1 1 0,-1 7 0,-2 61 0,0-42 0,1-30 0,1 0 0,0 0 0,0 0 0,0 1 0,0-1 0,0 0 0,0 0 0,0 0 0,0 0 0,0 0 0,1 0 0,-1 0 0,0 0 0,1 0 0,-1 0 0,1 0 0,-1 0 0,1 0 0,-1 0 0,1 0 0,0 0 0,-1-1 0,2 2 0,0-2 0,-1 0 0,0 0 0,1 0 0,-1 0 0,0 0 0,1 0 0,-1-1 0,0 1 0,0-1 0,1 1 0,-1-1 0,0 1 0,0-1 0,0 0 0,0 1 0,0-1 0,0 0 0,0 0 0,0 0 0,1-2 0,12-10 0,0 0 0,-1-2 0,-1 0 0,-1 0 0,0-1 0,-1 0 0,0-1 0,-1 0 0,-2-1 0,1 1 0,-2-2 0,5-21 0,-14 12 0,-2 21 0,-2 18 0,5-9 0,1 1 0,0 0 0,0 0 0,0 0 0,1 0 0,-1-1 0,1 1 0,0 0 0,-1 0 0,1 0 0,0 0 0,1 0 0,-1 0 0,0 0 0,1 0 0,0 0 0,0 0 0,0 0 0,1 2 0,0-3 0,-1 0 0,1 0 0,-1-1 0,1 1 0,0 0 0,0-1 0,0 0 0,0 1 0,0-1 0,0 0 0,0 0 0,1 0 0,-1 0 0,0-1 0,0 1 0,1-1 0,-1 1 0,4-1 0,4 1 0,-1-2 0,1 1 0,0-1 0,-1 0 0,0-1 0,1 0 0,-1-1 0,0 0 0,0 0 0,14-8 0,3-4 0,0-1 0,30-26 0,-47 34 0,1 0 0,-1-1 0,-1 0 0,1-1 0,-1 0 0,-1 0 0,0 0 0,7-15 0,-14 23 0,1 1 0,0 0 0,-1-1 0,1 1 0,-1-1 0,1 1 0,-1-1 0,0 1 0,1-1 0,-1 1 0,0-1 0,0 0 0,0 1 0,0-1 0,-1 1 0,1-3 0,-1 3 0,1 0 0,-1 1 0,1-1 0,0 1 0,-1-1 0,1 1 0,-1-1 0,0 1 0,1 0 0,-1-1 0,1 1 0,-1 0 0,1-1 0,-1 1 0,0 0 0,1 0 0,-1-1 0,0 1 0,1 0 0,-1 0 0,0 0 0,1 0 0,-1 0 0,0 0 0,-1 0 0,-1 1 0,0-1 0,0 1 0,-1 0 0,1 0 0,0 0 0,0 0 0,0 0 0,0 1 0,0 0 0,0-1 0,0 1 0,1 0 0,-4 4 0,-6 7 0,1 0 0,1 1 0,0 0 0,1 1 0,1 0 0,-9 19 0,13-25 0,1 0 0,0 0 0,0 0 0,1 1 0,0-1 0,1 0 0,0 1 0,0-1 0,1 1 0,1-1 0,-1 1 0,5 18 0,-4-25-11,1 1 1,0 0-1,0-1 0,0 1 0,0-1 1,1 0-1,-1 0 0,1 0 0,0 0 1,0 0-1,0 0 0,0-1 0,1 0 1,-1 1-1,1-1 0,-1-1 1,1 1-1,0 0 0,0-1 0,0 0 1,0 0-1,6 1 0,1 0-331,0 0 0,-1-1 0,1 0-1,0-1 1,0 0 0,0 0 0,15-4 0,11-9-6635</inkml:trace>
</inkml:ink>
</file>

<file path=ppt/ink/ink3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2.628"/>
    </inkml:context>
    <inkml:brush xml:id="br0">
      <inkml:brushProperty name="width" value="0.025" units="cm"/>
      <inkml:brushProperty name="height" value="0.025" units="cm"/>
    </inkml:brush>
  </inkml:definitions>
  <inkml:trace contextRef="#ctx0" brushRef="#br0">118 389 20435,'-9'7'1532,"0"-1"-1231,1 0 0,0 1-1,0 0 1,0 0 0,1 1-1,0 0 1,1 0 0,0 0-1,0 1 1,1 0-1,0 0 1,0 1 0,1 0-1,0-1 1,1 1 0,0 0-1,1 1 1,-3 14 0,5-21-291,0 0 1,0 0 0,1 0-1,-1 0 1,1 0 0,-1 0-1,1 0 1,3 7 0,-4-10-9,1-1 0,-1 1 1,0-1-1,1 1 0,-1-1 0,0 1 1,1-1-1,-1 1 0,1-1 0,-1 0 1,0 1-1,1-1 0,-1 0 0,1 1 1,-1-1-1,1 0 0,-1 0 0,1 0 1,0 1-1,-1-1 0,1 0 0,-1 0 1,1 0-1,-1 0 0,1 0 0,0 0 1,1 0 15,0-1 1,-1 1-1,1-1 1,0 0-1,-1 0 1,1 0-1,-1 0 1,1 0-1,-1 0 1,1 0-1,-1 0 1,0 0-1,2-2 1,4-6 187,0 0-1,0-1 1,0 1 0,-2-1 0,1-1 0,-1 1-1,0-1 1,-1 0 0,3-14 0,-2 3 214,0 1 0,-2-1 0,0 0 0,-1-23 1,-6 106-582,2-35 160,0 1-1,3 32 1,0-53-3,0 0 1,0 1-1,0-1 1,0 0-1,1 0 0,0 0 1,0 0-1,1 0 0,0-1 1,0 1-1,0-1 1,1 1-1,-1-1 0,8 7 1,-10-11 1,0 1 0,1-1 1,0 0-1,-1 1 0,1-1 1,0 0-1,0 0 0,0 0 1,-1 0-1,1-1 0,0 1 1,0 0-1,0-1 0,0 1 1,0-1-1,1 0 0,-1 0 1,0 0-1,0 0 0,0 0 1,3-1-1,-2 0 18,1 0 1,-1 0-1,1-1 0,-1 1 1,0-1-1,0 0 0,0 0 1,0 0-1,0-1 0,0 1 1,3-4-1,4-6 88,-1 0-1,1-1 1,-2 0 0,11-22 0,-4 2-93,-1 1 0,-2-2 0,-2 0 0,-1 0 0,7-48 0,-9 12-17,-1-120-1,-5 189 7,-1 0 0,0 0 0,1 0 0,-1 0 0,0 0 0,0 0 0,0 0 0,0-1 0,0 1 0,0 0 0,-1 0 0,1 0 0,0 0 0,0 0 0,-1 0 0,1 0 0,-1 0 0,1 0 0,-1 0 0,1 0 0,-1 0 0,0-1 0,-4 32 0,3 66 0,0-29 0,9 91 0,-6-148 0,1-1 0,0 1 0,0-1 0,1 0 0,0 0 0,7 13 0,-9-20 0,0 0 0,0-1 0,0 1 0,0 0 0,0-1 0,0 1 0,1 0 0,-1-1 0,1 1 0,-1-1 0,1 0 0,-1 0 0,1 1 0,0-1 0,-1 0 0,1 0 0,0 0 0,0-1 0,0 1 0,0 0 0,0-1 0,0 1 0,0-1 0,0 0 0,0 0 0,0 0 0,0 0 0,0 0 0,0 0 0,0 0 0,0 0 0,0-1 0,0 1 0,0-1 0,-1 0 0,1 1 0,3-3 0,-2 2 0,-1-1 0,1 1 1,-1-1-1,0 0 0,1 1 0,-1-1 0,0 0 0,0-1 1,0 1-1,0 0 0,-1-1 0,1 1 0,0-1 0,-1 1 1,0-1-1,0 0 0,0 1 0,0-1 0,0 0 0,0 0 1,-1 0-1,1 0 0,-1 0 0,0 0 0,0 1 0,0-1 1,0 0-1,0 0 0,-1 0 0,0-3 0,0 1-1,-1 1 0,1 0-1,-1 0 1,0 0 0,1 0-1,-2 0 1,1 1 0,0-1-1,-1 0 1,0 1 0,0 0-1,0 0 1,0 0 0,0 0-1,0 0 1,-1 0 0,0 1-1,1 0 1,-8-4 0,-87-24-3558,-19-8 2409,228 17 5458,62-9-5979,-154 22-3229,-9-6-4250</inkml:trace>
</inkml:ink>
</file>

<file path=ppt/ink/ink3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3.169"/>
    </inkml:context>
    <inkml:brush xml:id="br0">
      <inkml:brushProperty name="width" value="0.025" units="cm"/>
      <inkml:brushProperty name="height" value="0.025" units="cm"/>
    </inkml:brush>
  </inkml:definitions>
  <inkml:trace contextRef="#ctx0" brushRef="#br0">1 1 5285,'0'0'-2915</inkml:trace>
</inkml:ink>
</file>

<file path=ppt/ink/ink3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4.429"/>
    </inkml:context>
    <inkml:brush xml:id="br0">
      <inkml:brushProperty name="width" value="0.025" units="cm"/>
      <inkml:brushProperty name="height" value="0.025" units="cm"/>
    </inkml:brush>
  </inkml:definitions>
  <inkml:trace contextRef="#ctx0" brushRef="#br0">7 377 17873,'0'0'8392,"11"1"-7191,-7-1-1100,0 1 0,1-1-1,-1 0 1,0 0 0,0 0 0,0-1 0,0 0 0,0 0 0,0 0-1,0 0 1,0 0 0,-1-1 0,1 1 0,0-1 0,-1 0-1,1 0 1,-1-1 0,0 1 0,0-1 0,0 0 0,0 1-1,0-1 1,0-1 0,-1 1 0,1 0 0,3-8 0,1-1 185,0 0 0,-1-1 0,8-22 0,-12 30-224,-1 0 0,1 0 0,-1 0 0,0 0 0,-1-1 0,1 1 0,-1 0 0,0-1 0,-1 1 0,1 0 0,-1-1 0,0 1 0,-1-5 0,1 8-45,0 0 0,0 1 0,0-1 0,0 1 0,0-1 0,0 1 0,0 0 0,0-1 0,0 1 0,-1 0 0,1 0-1,0 0 1,-1 0 0,1 0 0,-1 0 0,1 0 0,-1 0 0,0 1 0,1-1 0,-1 1 0,0-1 0,1 1 0,-1-1 0,0 1 0,0 0 0,1 0 0,-1 0 0,0 0-1,0 0 1,0 1 0,-2 0 0,0-1-29,1 1 1,0 0-1,-1 0 0,1 0 0,0 1 0,0-1 0,0 1 0,0 0 1,0 0-1,0 0 0,0 0 0,0 0 0,1 0 0,-1 1 0,-2 3 0,-3 8 0,1-1 0,1 1 0,0 0 0,1 0 0,1 1 0,0 0-1,1 0 1,-3 22 0,3 11-19,2 65 1,1-111 27,0 0 1,0-1-1,0 1 1,0 0 0,0 0-1,0-1 1,0 1-1,1 0 1,-1-1 0,1 1-1,-1 0 1,1-1 0,0 1-1,-1-1 1,1 1-1,0-1 1,0 1 0,0-1-1,0 0 1,1 1-1,-1-1 1,0 0 0,0 0-1,1 0 1,-1 0-1,1 0 1,-1 0 0,3 1-1,-1-2 2,-1 0-1,0 0 0,0 0 0,1 0 1,-1 0-1,0-1 0,0 1 1,1-1-1,-1 0 0,0 1 1,0-1-1,0 0 0,0 0 0,0 0 1,0-1-1,0 1 0,0 0 1,-1-1-1,1 1 0,0-1 1,2-3-1,26-30 112,49-74 1,-55 72-108,1 2 0,46-49-1,-68 80-13,1 1 0,-1 0 0,1 0-1,0 0 1,0 0 0,0 1-1,0 0 1,1-1 0,-1 1 0,9-2-1,-12 4 3,1 0 0,-1 0-1,1 0 1,-1 0 0,1 0-1,-1 0 1,1 0 0,-1 1-1,1-1 1,-1 0-1,0 1 1,1-1 0,-1 1-1,0 0 1,1 0 0,-1-1-1,0 1 1,0 0 0,1 0-1,-1 0 1,0 0 0,0 0-1,0 0 1,0 1 0,-1-1-1,1 0 1,0 0 0,0 1-1,-1-1 1,1 0 0,-1 1-1,1-1 1,-1 1 0,1-1-1,-1 1 1,0 2 0,5 21 3,-1 1 0,-2 0 0,0 0 0,-3 32 0,1 21 57,0-79-47,0 1 0,0 0 0,-1 0 0,1 0 1,0-1-1,0 1 0,0 0 0,0 0 0,0 0 0,0-1 0,0 1 0,1 0 0,-1 0 1,0 0-1,0-1 0,1 1 0,-1 0 0,0 0 0,1-1 0,-1 1 0,0 0 1,1-1-1,-1 1 0,1-1 0,0 1 0,-1 0 0,1-1 0,-1 1 0,1-1 0,0 1 1,-1-1-1,1 0 0,0 1 0,0-1 0,-1 0 0,1 1 0,0-1 0,0 0 0,-1 0 1,1 0-1,0 0 0,0 0 0,0 0 0,-1 0 0,1 0 0,0 0 0,0 0 1,0 0-1,-1 0 0,1 0 0,0-1 0,0 1 0,-1 0 0,1-1 0,0 1 0,0 0 1,-1-1-1,1 1 0,-1-1 0,1 1 0,0-1 0,-1 0 0,1 1 0,-1-1 0,1-1 1,38-38 396,-30 26-399,0 0 1,-1-1-1,0 1 1,-2-1-1,0-1 1,0 0-1,-1 0 1,-1 0-1,-1 0 1,-1 0-1,0-1 1,0 1-1,-2-1 1,-2-21-1,2 36-2,0 0 0,-1 0 0,1 0 0,-1 0 0,1 0 0,-1 1 0,0-1 0,0 0 0,0 0 0,0 0 0,0 1 0,0-1 0,-1 0 0,1 1 0,-1-1 0,1 1 0,-1 0 0,1-1 0,-1 1 0,0 0 0,1 0 0,-1 0 0,0 0 0,0 0 0,0 1 0,0-1 0,0 1 0,0-1 0,0 1 0,0-1 0,0 1 0,0 0 0,0 0 0,0 0 0,0 0 0,0 1 0,-2-1 0,3 1 0,0 0 0,0-1 0,1 1 0,-1 0 0,0-1 0,1 1 0,-1 0 0,1 0 0,-1 0 0,1 0 0,-1 0 0,1-1 0,-1 1 0,1 0 0,0 0 0,0 0 0,-1 0 0,1 0 0,0 0 0,0 0 0,0 0 0,0 0 0,0 0 0,0 0 0,0 0 0,1 0 0,-1 0 0,0 0 0,0 0 0,1 1 0,0 0 0,-1 1 0,1-1 0,0 0 0,0 1 0,0-1 0,0 0 0,0 0 0,0 0 0,0 0 0,1 0 0,2 3 0,1-2 0,1-1 0,-1 1 0,1-1 0,-1-1 0,1 1 0,0-1 0,-1 0 0,1 0 0,0-1 0,0 0 0,0 0 0,0 0 0,0 0 0,-1-1 0,1 0 0,0 0 0,0-1 0,-1 0 0,1 0 0,-1 0 0,0-1 0,8-4 0,0 0 0,-1 0 0,0-1 0,0-1 0,-1 0 0,-1 0 0,1-1 0,-1 0 0,10-14 0,-18 21 0,0 0 0,1 0 0,-1-1 0,-1 1 0,1 0 0,0-1 0,-1 0 0,1 1 0,-1-1 0,0 0 0,-1 1 0,1-1 0,0 0 0,-1 0 0,0 0 0,0 0 0,-1-5 0,1 9 0,-1-1 0,1 0 0,-1 1 0,0-1 0,1 0 0,-1 1 0,0-1 0,0 1 0,1 0 0,-1-1 0,0 1 0,0-1 0,1 1 0,-1 0 0,0 0 0,0-1 0,0 1 0,0 0 0,0 0 0,1 0 0,-1 0 0,0 0 0,0 0 0,0 0 0,0 0 0,-1 1 0,-24 7 0,19-2 0,0 0 0,0 0 0,1 1 0,0 0 0,1 0 0,0 0 0,0 1 0,0 0 0,1 0 0,-4 10 0,2-5 0,2-1 0,-1 1 0,2 0 0,0 0 0,0 1 0,0 17 0,3-29 0,-1-1 0,1 0 0,0 0 0,0 0 0,0 0 0,0 0 0,1 0 0,-1 0 0,0 0 0,0 0 0,1 0 0,-1 1 0,0-1 0,1 0 0,-1-1 0,1 1 0,0 0 0,-1 0 0,1 0 0,0 0 0,-1 0 0,1 0 0,0-1 0,0 1 0,0 0 0,0-1 0,1 1 0,0 0 0,0 0 0,0-1 0,0 0 0,0 0 0,0 0 0,1 0 0,-1 0 0,0 0 0,0 0 0,0 0 0,0-1 0,1 1 0,1-2 0,10-3 0,0-1 0,0-1 0,15-10 0,-24 14 0,8-5 0,-6 3 0,1 0 0,0 0 0,0 0 0,1 1 0,-1 0 0,1 1 0,-1 0 0,1 0 0,0 1 0,0 0 0,1 1 0,-1 0 0,15 0 0,-22 1 0,-1 1 0,1 0 0,0-1 0,0 1 0,-1 0 0,1 0 0,0 0 0,-1 1 0,1-1 0,-1 0 0,1 1 0,-1-1 0,0 1 0,0-1 0,0 1 0,1-1 0,-2 1 0,1 0 0,0-1 0,0 1 0,0 0 0,-1 0 0,1 0 0,-1 0 0,1 0 0,-1 0 0,0 3 0,11 25 0,-9-86 0,-3 22 0,-2 0 0,-15-65 0,20 98 0,1 0 0,-1 0 0,0 1 0,1-1 0,-1 0 0,1 1 0,-1 0 0,1-1 0,-1 1 0,1 0 0,-1 1 0,4-1 0,-5 0 0,6 1-256,-5-1-203,0 0-1,0 1 1,0-1 0,0 0-1,0 0 1,0 0-1,0 0 1,0 0-1,0-1 1,0 1-1,0-1 1,0 1 0,0-1-1,0 0 1,0 1-1,2-3 1</inkml:trace>
</inkml:ink>
</file>

<file path=ppt/ink/ink3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5.022"/>
    </inkml:context>
    <inkml:brush xml:id="br0">
      <inkml:brushProperty name="width" value="0.025" units="cm"/>
      <inkml:brushProperty name="height" value="0.025" units="cm"/>
    </inkml:brush>
  </inkml:definitions>
  <inkml:trace contextRef="#ctx0" brushRef="#br0">1 37 11179,'5'-20'4251,"-1"3"4889,-2 31-4877,-2 17-3970,-1-6 175,5 47 1,-3-65-429,0-1 0,0 1 1,1-1-1,0 1 0,0-1 1,1 0-1,-1 0 0,2 0 0,-1 0 1,0 0-1,10 10 0,-12-14-35,1 0 0,0 0-1,0 0 1,0 0 0,0 0-1,1 0 1,-1-1 0,0 1-1,1-1 1,-1 0 0,1 0-1,-1 0 1,1 0 0,0 0 0,-1 0-1,1-1 1,0 1 0,0-1-1,-1 0 1,1 0 0,0 0-1,0 0 1,0 0 0,-1-1-1,1 1 1,0-1 0,0 1-1,-1-1 1,1 0 0,-1 0-1,1-1 1,-1 1 0,1 0 0,-1-1-1,0 0 1,1 1 0,-1-1-1,0 0 1,0 0 0,0 0-1,-1 0 1,3-3 0,3-4 19,0 0 0,-1 0 0,0 0 0,-1-1 1,0 0-1,-1 0 0,1 0 0,-2-1 0,4-14 0,-3-26 198,-6 43-229,-4 32-90,-8 46 337,4 1 0,2 0 0,4 0 1,7 107-1,1-150-165,1 1 1,2-1-1,15 42 0,6 21 67,-28-89-141,1-1 0,-1 0 0,1 1-1,-1-1 1,0 1 0,0-1 0,1 1 0,-1-1 0,0 1-1,0-1 1,-1 1 0,1-1 0,0 0 0,0 1 0,-1-1-1,1 1 1,-1-1 0,0 2 0,0-2-1,1-1 0,-1 1 0,0-1 1,1 0-1,-1 1 0,0-1 0,1 0 0,-1 0 0,0 0 1,0 1-1,1-1 0,-1 0 0,0 0 0,1 0 0,-1 0 0,0 0 1,0 0-1,1 0 0,-1 0 0,0-1 0,1 1 0,-1 0 1,0 0-1,0-1 0,0 1 0,-4-3 0,0 1-1,0-1 1,1 0-1,-1 0 1,1 0-1,-1-1 1,1 1-1,-4-6 1,-3-6 0,1 0 0,0-1 0,2 0 0,0-1 0,0 0 0,2 0 0,0 0 0,1-1 0,1 0 0,0 0 0,2 0 0,0 0 0,1-1 0,0 1 0,2 0 0,0-1 0,7-32 0,-5 41-218,0 1-1,1 0 1,0-1 0,1 1-1,0 1 1,6-9 0,40-46-4729,-24 34-3696</inkml:trace>
</inkml:ink>
</file>

<file path=ppt/ink/ink3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5.589"/>
    </inkml:context>
    <inkml:brush xml:id="br0">
      <inkml:brushProperty name="width" value="0.025" units="cm"/>
      <inkml:brushProperty name="height" value="0.025" units="cm"/>
    </inkml:brush>
  </inkml:definitions>
  <inkml:trace contextRef="#ctx0" brushRef="#br0">2 182 10122,'0'0'9182,"0"9"-5777,-1-5-3089,1 1 0,0-1 0,0 1 0,0-1 0,1 1 0,0-1 0,0 0 0,2 9 0,-2-11-213,1 0 0,-1 0 0,0 0 0,1-1 0,-1 1 0,1 0 0,0-1 0,-1 1 0,1-1 0,0 1 0,0-1 0,0 0 0,0 0 0,0 0 0,0 0 0,0 0 0,0-1 0,0 1 0,1 0 0,-1-1 0,0 0 0,0 1 0,1-1 0,2 0 0,3-1 64,0 1 0,-1-1 1,1 0-1,0-1 0,0 0 0,-1 0 0,1-1 1,-1 0-1,0 0 0,0-1 0,0 0 0,0 0 1,0 0-1,-1-1 0,0 0 0,0 0 0,10-12 0,-9 9-107,-1 1-1,1-2 0,-1 1 0,-1 0 0,0-1 1,0 0-1,-1-1 0,0 1 0,0-1 0,-1 1 1,0-1-1,-1 0 0,2-16 0,-4 23-51,0 1 0,0 0 1,0-1-1,0 1 0,-1 0 0,1-1 0,-1 1 0,1 0 0,-1 0 0,0 0 0,0-1 1,0 1-1,0 0 0,0 0 0,-1 0 0,1 1 0,0-1 0,-1 0 0,0 0 0,1 1 0,-1-1 1,0 1-1,0-1 0,0 1 0,0 0 0,0 0 0,0 0 0,0 0 0,0 0 0,0 0 1,0 1-1,-1-1 0,1 1 0,0-1 0,-1 1 0,1 0 0,0 0 0,0 0 0,-4 0 0,1 0-27,0 1 0,0-1 0,0 1 0,0 0-1,-1 0 1,1 1 0,0-1 0,1 1 0,-1 0-1,0 0 1,0 1 0,1 0 0,0-1 0,-1 1-1,1 1 1,0-1 0,-4 5 0,-2 8 16,-1 0 1,2 1-1,0 1 0,1-1 1,1 1-1,0 1 0,2-1 1,0 1-1,1 0 0,1 0 1,1 1-1,0-1 0,3 39 1,-1-57 1,0 1 1,1-1-1,-1 1 1,1-1-1,-1 1 1,1-1-1,0 1 1,-1-1-1,1 0 1,0 1-1,0-1 1,0 0-1,0 0 1,0 1-1,0-1 1,1 0-1,-1 0 1,0 0-1,1-1 1,-1 1-1,3 1 1,0 0 3,1-1 0,-1 1 0,1-1 0,-1 0-1,1 0 1,0-1 0,6 1 0,3-1-415,-1-1-1,0 0 1,0-1-1,21-6 1,8-10-3386,-2-6-3300,-4-1-3376</inkml:trace>
</inkml:ink>
</file>

<file path=ppt/ink/ink3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6.480"/>
    </inkml:context>
    <inkml:brush xml:id="br0">
      <inkml:brushProperty name="width" value="0.025" units="cm"/>
      <inkml:brushProperty name="height" value="0.025" units="cm"/>
    </inkml:brush>
  </inkml:definitions>
  <inkml:trace contextRef="#ctx0" brushRef="#br0">56 54 17424,'0'0'5120,"-7"15"-4656,1-5-389,1-1 26,0 0 0,1 0 0,0 1-1,0-1 1,1 1 0,1 0 0,-1 0 0,1 0 0,0 18 0,0 53 1397,0 142 2490,4-183-3638,2 1 1,2-1-1,14 54 0,-18-86-326,-2-4-18,1 0 0,-1-1 0,1 1 0,0-1-1,1 1 1,-1-1 0,0 0 0,1 1 0,0-1-1,0 0 1,0 0 0,0 0 0,0 0 0,0-1-1,6 5 1,-8-9 19,1 0-1,-1 0 1,1 0 0,-1 0-1,1 0 1,-1 0 0,0 0-1,0-1 1,0 1-1,-1 0 1,1 0 0,-1-2-1,-4-18 11,-1 0 0,-14-30 0,13 35-285,1 1-1,0-2 1,1 1-1,1 0 0,-2-24 1,4 29 40,1-1 0,0 1 0,1 0 1,1-1-1,0 1 0,0 0 0,1-1 1,1 1-1,0 0 0,1 1 0,0-1 1,1 0-1,0 1 0,1 0 0,0 0 0,8-10 1,-1 3 407,0 0 1,-1-1 0,-1-1 0,-1 0-1,-1 0 1,0-1 0,-2 0 0,0-1-1,-2 0 1,0 1 0,-1-2 0,1-39-1,-7 57 582,-4 12-608,-2 14-248,-7 135 738,5 185 0,10-332-628,0 5-7,0 0 1,1 0-1,4 20 0,-5-33-27,0 1 0,0 0 0,1 0 1,-1 0-1,1-1 0,-1 1 0,1 0 0,-1 0 1,1-1-1,0 1 0,0-1 0,0 1 0,0-1 0,0 1 1,0-1-1,1 1 0,-1-1 0,0 0 0,1 0 1,-1 0-1,1 0 0,-1 0 0,1 0 0,-1 0 0,1 0 1,0 0-1,0-1 0,-1 1 0,1-1 0,0 1 1,0-1-1,-1 0 0,1 0 0,3 0 0,-2-1 21,0 0-1,0 0 0,-1 0 0,1 0 0,0-1 0,-1 1 0,1-1 1,-1 0-1,0 0 0,0 0 0,0 0 0,1 0 0,-2 0 0,1-1 1,0 1-1,0 0 0,-1-1 0,0 0 0,1 1 0,-1-1 0,1-3 1,20-64 194,-21 65-212,5-21 31,-1 0 0,-2 0 0,0 0 0,-1-1-1,-2 1 1,-1-1 0,-1 1 0,-8-41 0,7 65-174,0 11 74,-1 32 88,3-34-4,1 0-1,-1 0 1,2 0-1,-1 0 1,1 0-1,0 0 1,1 0-1,0 0 1,0 0-1,0-1 1,6 12-1,-7-17-11,0 0-1,1 0 0,-1 1 1,0-1-1,0 0 1,1 0-1,-1-1 0,1 1 1,-1 0-1,1 0 0,0-1 1,-1 1-1,1 0 1,-1-1-1,1 0 0,0 1 1,-1-1-1,1 0 0,0 0 1,0 0-1,-1 0 1,1 0-1,0-1 0,-1 1 1,1 0-1,0-1 0,-1 1 1,1-1-1,0 0 1,-1 1-1,1-1 0,-1 0 1,0 0-1,1 0 0,-1 0 1,3-2-1,1-1 16,0-1 1,0 1-1,0-1 0,-1 0 0,0 0 0,0-1 1,0 1-1,3-7 0,-4 7-42,-1 0 1,0 0-1,0 0 1,0-1-1,-1 1 0,0 0 1,0-1-1,0 1 1,-1 0-1,1-1 0,-1 1 1,-1-1-1,0-5 1,1 10-20,0 1 0,0 0 0,0-1 0,0 1 0,0 0 0,-1-1 0,1 1 0,0 0 0,0 0 0,0-1 0,-1 1 0,1 0 0,0 0 0,0-1 0,-1 1 0,1 0 0,0 0 0,0 0 0,-1 0 0,1-1 0,0 1 0,-1 0 0,1 0 0,0 0 0,-1 0 0,1 0 0,0 0 0,-1 0 0,1 0 0,0 0 0,-1 0 0,1 0 0,0 0 0,-1 0 0,1 0 0,0 0 0,-1 0 0,1 0 0,-14 12-1002,-4 17-638,-1 8-4534,13-24-362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5.836"/>
    </inkml:context>
    <inkml:brush xml:id="br0">
      <inkml:brushProperty name="width" value="0.025" units="cm"/>
      <inkml:brushProperty name="height" value="0.025" units="cm"/>
    </inkml:brush>
  </inkml:definitions>
  <inkml:trace contextRef="#ctx0" brushRef="#br0">1 72 12236,'0'-3'635,"0"0"0,1-1 0,0 1 1,0 0-1,0 0 0,0 0 0,0 0 1,1 0-1,-1 0 0,1 0 0,0 1 1,0-1-1,0 1 0,0-1 0,0 1 1,0-1-1,1 1 0,-1 0 0,4-2 1,-4 2-452,1 1 0,-1-1 0,1 1 0,-1-1 0,1 1 0,-1 0 0,1 0 0,0 0 0,0 1 0,0-1 0,-1 1 1,1-1-1,0 1 0,0 0 0,0 0 0,0 0 0,0 0 0,0 1 0,-1-1 0,1 1 0,0 0 0,4 1 0,-5 0-148,-1-1 0,1 1 0,-1-1-1,0 1 1,1 0 0,-1 0 0,0-1-1,0 1 1,0 0 0,0 0 0,-1 0-1,1 0 1,0 0 0,-1 0 0,0 0-1,1 0 1,-1 0 0,0 1 0,0-1 0,0 0-1,0 0 1,0 0 0,-1 0 0,0 4-1,0 0 135,0-1-1,0 0 0,-1 0 1,1 1-1,-1-1 0,0 0 1,-1 0-1,-4 8 1,5-11-115,1 0 1,-1 0 0,0 0 0,0 0 0,0 0 0,0 0 0,0-1 0,-1 1 0,1-1 0,0 1 0,-1-1 0,1 0 0,-1 0 0,1 0-1,-1 0 1,0 0 0,1-1 0,-1 1 0,0-1 0,-5 0 0,7 0-56,-1-9-4622,5-22-16861,-3 29 20405,2-8-1501,-1-3 3429,4-30 13809,-4 27-1180,-3 24-10773,-3 15-4894,-8 47 2239,3-24 18,3 1-1,-4 67 0,12-114-68,-1 1 0,0-1 0,0 0 0,0 1 0,0-1 0,0 0 0,1 0 0,-1 1 0,0-1 0,0 0 0,0 1 0,1-1 0,-1 0 0,0 0 0,0 0 0,1 1 0,-1-1 0,0 0 0,0 0 0,1 0 0,-1 1 0,0-1 0,1 0 0,-1 0 0,0 0 0,1 0 0,-1 0 0,0 0 0,1 0 0,-1 0 0,0 0 0,1 0 0,-1 0 0,0 0 0,1 0 0,-1 0 0,0 0 0,1 0 0,-1 0 0,0-1 0,1 1 0,-1 0 0,0 0 0,1 0 0,-1 0 0,0-1 0,0 1 0,1 0 0,17-11 0,4-10 0,-1-2 0,-1-1 0,0-1 0,-2 0 0,15-30 0,-6 13 0,-27 42 0,0-1 0,0 1 0,0-1 0,1 1 0,-1-1 0,0 1 0,0 0 0,0-1 0,1 1 0,-1 0 0,0-1 0,1 1 0,-1-1 0,0 1 0,1 0 0,-1 0 0,0-1 0,1 1 0,-1 0 0,1 0 0,-1-1 0,0 1 0,1 0 0,-1 0 0,1 0 0,-1 0 0,1 0 0,-1-1 0,0 1 0,1 0 0,-1 0 0,1 0 0,-1 0 0,1 1 0,5 15 0,-6 38 0,-1-46 0,-11 151 0,12-159 0,0 1 0,0 0 0,0-1 0,0 1 0,0-1 0,0 1 0,0 0 0,0-1 0,1 1 0,-1-1 0,0 1 0,0 0 0,0-1 0,1 1 0,-1-1 0,0 1 0,1-1 0,-1 1 0,0-1 0,1 1 0,-1-1 0,1 0 0,-1 1 0,0-1 0,1 1 0,-1-1 0,1 0 0,-1 0 0,1 1 0,0-1 0,-1 0 0,2 1 0,21-6 0,20-21 0,-30 12 0,0-1 0,0-1 0,-2 0 0,0 0 0,-1-1 0,13-29 0,-30 101 0,3-42 0,0-1 0,1 1 0,1 1 0,-2 23 0,5-36 0,-1-1 0,0 1 0,0-1 0,1 1 0,-1 0 0,0-1 0,0 1 0,1-1 0,-1 1 0,1-1 0,-1 1 0,1-1 0,-1 1 0,1-1 0,-1 0 0,1 1 0,-1-1 0,1 0 0,-1 1 0,1-1 0,-1 0 0,1 0 0,0 0 0,-1 1 0,1-1 0,0 0 0,-1 0 0,1 0 0,-1 0 0,1 0 0,0 0 0,-1 0 0,1 0 0,0 0 0,-1-1 0,1 1 0,-1 0 0,1 0 0,0 0 0,-1-1 0,1 1 0,-1 0 0,1-1 0,-1 1 0,1 0 0,0-2 0,31-15 0,-13-2 0,-1 0 0,-1-1 0,0 0 0,-2-2 0,-1 0 0,18-34 0,-30 55 0,-1 11 0,-3 13 0,-9 13 0,8-29 0,0 1 0,1 0 0,-1 0 0,2 0 0,-1 0 0,1 0 0,0 0 0,1 0 0,0 0 0,1 16 0,0-22-120,0-1 1,0 0-1,0 0 1,0 1-1,0-1 0,0 0 1,0 0-1,1 0 1,-1 0-1,0-1 0,0 1 1,1 0-1,-1-1 1,0 1-1,1 0 1,-1-1-1,1 1 0,-1-1 1,1 0-1,-1 0 1,1 1-1,2-1 0,36 0-6754,-25-4-2815</inkml:trace>
</inkml:ink>
</file>

<file path=ppt/ink/ink3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6.805"/>
    </inkml:context>
    <inkml:brush xml:id="br0">
      <inkml:brushProperty name="width" value="0.025" units="cm"/>
      <inkml:brushProperty name="height" value="0.025" units="cm"/>
    </inkml:brush>
  </inkml:definitions>
  <inkml:trace contextRef="#ctx0" brushRef="#br0">0 0 21877,'0'0'8968,"15"59"-22741,-12-48 4837</inkml:trace>
</inkml:ink>
</file>

<file path=ppt/ink/ink3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7.180"/>
    </inkml:context>
    <inkml:brush xml:id="br0">
      <inkml:brushProperty name="width" value="0.025" units="cm"/>
      <inkml:brushProperty name="height" value="0.025" units="cm"/>
    </inkml:brush>
  </inkml:definitions>
  <inkml:trace contextRef="#ctx0" brushRef="#br0">131 64 15278,'0'0'11542,"-10"2"-10079,3-1-1233,0 1 0,0 0 0,0 0 0,0 1 0,0 0 0,0 0 0,1 1 0,-11 7 0,13-8-126,0 0 0,0 1 0,0-1 0,1 1 0,0-1 0,0 1 0,0 0 0,0 0 0,0 1 0,1-1 0,0 0 0,0 1 0,0 0 0,0-1 0,1 1 0,-2 9 0,3-12-101,0 0 0,0 0-1,0 0 1,0 0 0,0 0-1,0-1 1,0 1 0,1 0 0,-1 0-1,1 0 1,-1 0 0,1-1 0,0 1-1,0 0 1,-1 0 0,1-1-1,0 1 1,1-1 0,-1 1 0,0-1-1,0 0 1,1 1 0,-1-1 0,3 2-1,0-1 26,0 0 0,0 0 0,1 0 0,-1-1 0,0 1 0,1-1-1,-1 0 1,1-1 0,-1 1 0,6-1 0,54-5-1416,-13-11-3626,-45 12 3142,1 0 0,0 0 0,-1-1 0,0 0 0,7-6 0,5-10-5719</inkml:trace>
  <inkml:trace contextRef="#ctx0" brushRef="#br0" timeOffset="1">298 1 10570,'0'0'15780,"-3"10"-14221,-2 5-1242,2 1 0,0 0 0,0-1 0,1 1 0,1 25 0,1-35-281,0-1 0,0 1 0,0-1 0,1 1 0,0-1 0,0 1 0,0-1-1,1 0 1,0 0 0,0 1 0,0-1 0,1-1 0,-1 1 0,1 0 0,0 0 0,1-1 0,-1 0-1,1 0 1,0 0 0,0 0 0,0 0 0,8 4 0,-11-7-138,0 0 0,0 0 0,0 0 0,1-1 0,-1 1-1,0-1 1,0 1 0,1-1 0,-1 1 0,0-1 0,1 0 0,-1 1 0,0-1 0,1 0 0,-1 0 0,0 0 0,1 0-1,-1 0 1,0-1 0,1 1 0,-1 0 0,0-1 0,1 1 0,-1-1 0,0 1 0,0-1 0,0 1 0,1-1 0,-1 0-1,0 0 1,0 1 0,0-1 0,0 0 0,0 0 0,0 0 0,0 0 0,-1 0 0,1-1 0,0 1 0,0 0-1,-1 0 1,1 0 0,-1-1 0,1 1 0,0-3 0,1-6-2167,0 0 0,-1 0-1,0 0 1,-1-21 0,-1 21 80,1-24-4131</inkml:trace>
</inkml:ink>
</file>

<file path=ppt/ink/ink3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8.069"/>
    </inkml:context>
    <inkml:brush xml:id="br0">
      <inkml:brushProperty name="width" value="0.025" units="cm"/>
      <inkml:brushProperty name="height" value="0.025" units="cm"/>
    </inkml:brush>
  </inkml:definitions>
  <inkml:trace contextRef="#ctx0" brushRef="#br0">10 377 9865,'0'0'12658,"-3"6"-11911,2-4-628,0 0 0,0 0 1,0 0-1,1 0 0,-1 0 0,1 1 0,-1-1 0,1 0 1,-1 1-1,1-1 0,0 0 0,0 1 0,0-1 1,1 0-1,-1 1 0,1-1 0,-1 0 0,1 0 0,-1 1 1,1-1-1,0 0 0,0 0 0,0 0 0,1 0 1,-1 0-1,0 0 0,1 0 0,-1 0 0,1-1 0,0 1 1,-1-1-1,1 1 0,0-1 0,0 1 0,0-1 1,0 0-1,0 0 0,0 0 0,0 0 0,1 0 0,-1-1 1,3 1-1,-2-1-62,0 1 0,1-2 0,-1 1 0,0 0 0,0-1 0,0 1 0,0-1 1,0 0-1,0 0 0,0 0 0,0 0 0,0-1 0,0 1 0,0-1 0,-1 0 0,1 0 0,0 0 0,-1 0 1,0 0-1,1 0 0,-1-1 0,0 1 0,0-1 0,-1 1 0,1-1 0,0 0 0,-1 0 0,0 0 0,2-5 1,1-2 74,0 0 0,-1 0 0,0 0 1,-1-1-1,0 1 0,-1-1 0,0-19 0,-1 30-130,0 0 0,0-1 0,1 1 0,-1-1 0,0 1-1,0-1 1,0 1 0,0-1 0,0 1 0,0-1-1,0 1 1,0-1 0,0 1 0,-1-1 0,1 1-1,0-1 1,0 1 0,0-1 0,-1 1 0,1-1-1,0 1 1,0 0 0,-1-1 0,1 1 0,0-1-1,-1 1 1,1 0 0,0-1 0,-1 1 0,1 0-1,-1 0 1,1-1 0,0 1 0,-1 0 0,1 0-1,-1-1 1,1 1 0,-1 0 0,1 0 0,-1 0-1,1 0 1,-1 0 0,1 0 0,-1 0 0,1 0 0,-1 0-1,1 0 1,-1 0 0,1 0 0,-1 0 0,1 0-1,-1 1 1,1-1 0,-1 0 0,1 0 0,0 0-1,-1 1 1,1-1 0,-1 0 0,1 1 0,0-1-1,-1 0 1,1 1 0,0-1 0,-1 0 0,1 1-1,0-1 1,-1 1 0,-23 30-132,17-14 147,1 0 1,1 0-1,1 1 0,0-1 0,1 1 0,1 0 1,0 1-1,3 32 0,-1-50-13,0 0 0,0-1-1,0 1 1,0 0 0,0 0 0,0 0-1,1-1 1,-1 1 0,0 0 0,1 0-1,-1-1 1,0 1 0,1 0 0,-1-1 0,1 1-1,-1 0 1,1-1 0,-1 1 0,1-1-1,0 1 1,-1-1 0,1 1 0,0-1-1,-1 1 1,1-1 0,0 0 0,0 1 0,0-1-1,26-3 123,-20 0-95,0 0 0,-1 0 0,1 0 0,-1-1 1,9-7-1,41-45 74,-37 35-97,1 1-1,33-25 1,-52 44-12,-1 1 1,0 0-1,1-1 1,-1 1-1,1 0 1,-1 0-1,1-1 1,-1 1-1,1 0 1,-1 0-1,0 0 1,1 0-1,-1 0 1,1 0-1,-1-1 1,1 1-1,-1 0 1,1 0-1,-1 0 1,1 1-1,-1-1 1,1 0-1,-1 0 1,1 0-1,-1 0 1,1 0-1,-1 1 1,1-1-1,-1 0 1,1 0-1,-1 1 1,0-1-1,1 0 1,-1 1-1,1-1 1,-1 0-1,0 1 1,1-1-1,-1 0 1,0 1-1,0-1 1,1 1-1,-1-1 1,0 1-1,0-1 1,0 1-1,1-1 1,-1 1-1,0-1 1,0 1-1,0-1 1,0 1-1,0-1 1,0 1-1,0-1 1,0 1-1,0-1 1,-1 1-1,2 49 57,0-12 186,-1-37-231,1-1 0,-1 1 1,0-1-1,1 1 0,-1-1 0,0 1 0,1-1 0,-1 0 0,0 1 0,1-1 0,-1 0 1,1 1-1,-1-1 0,1 0 0,-1 1 0,1-1 0,-1 0 0,1 0 0,-1 0 0,1 0 1,-1 1-1,1-1 0,-1 0 0,1 0 0,-1 0 0,1 0 0,0 0 0,-1 0 0,1 0 1,-1 0-1,1-1 0,-1 1 0,1 0 0,-1 0 0,1 0 0,-1 0 0,1-1 0,-1 1 1,1 0-1,-1-1 0,1 1 0,-1 0 0,0-1 0,1 1 0,-1 0 0,1-1 0,-1 1 1,0-1-1,1 1 0,-1-1 0,0 1 0,1-1 0,19-23 326,7-15-317,-1 0 0,-3-2 0,21-48 0,-34 65-33,-1 0 0,-1-1 0,-2 0 0,0-1 0,-1 1 1,-2-1-1,1-29 0,-4 55 13,0-1 1,0 1 0,0 0-1,0 0 1,0 0 0,-1 0-1,1 0 1,0-1-1,0 1 1,0 0 0,0 0-1,0 0 1,0 0-1,0 0 1,-1 0 0,1-1-1,0 1 1,0 0-1,0 0 1,0 0 0,-1 0-1,1 0 1,0 0-1,0 0 1,0 0 0,0 0-1,-1 0 1,1 0-1,0 0 1,0 0 0,0 0-1,0 0 1,-1 0-1,1 0 1,0 0 0,0 0-1,0 0 1,-1 0-1,1 0 1,0 0 0,0 0-1,0 1 1,0-1-1,0 0 1,-1 0 0,1 0-1,0 0 1,0 0-1,0 0 1,0 1 0,0-1-1,0 0 1,0 0-1,-1 0 1,1 0 0,0 0-1,0 1 1,0-1-1,0 0 1,0 0 0,0 0-1,0 0 1,0 1-1,0-1 1,0 0 0,0 0-1,0 1 1,-9 10 37,3 4-11,1 0 1,0 0 0,1 1 0,0-1-1,2 1 1,0 0 0,0-1 0,2 1-1,0 0 1,0 0 0,2 0-1,0 0 1,4 15 0,-1-12-123,0-1 1,1-1-1,1 1 1,1-1 0,0 0-1,1-1 1,1 0-1,0 0 1,1-1-1,23 24 1,-49-69-1051,-54-58 872,25 33 1068,-45-73 0,89 127-784,-1 0 1,0 1-1,1-1 0,-1 0 1,1 1-1,0-1 0,-1 0 1,1 0-1,0 1 0,-1-1 1,1 0-1,0 0 0,0 0 1,0 0-1,-1 1 1,1-1-1,0 0 0,0 0 1,0 0-1,1 0 0,-1 0 1,0 1-1,0-1 0,0 0 1,1 0-1,-1 0 0,0 1 1,1-1-1,-1 0 0,0 0 1,1 1-1,-1-1 0,1 0 1,0 1-1,-1-1 1,1 0-1,-1 1 0,1-1 1,0 1-1,-1-1 0,1 1 1,0 0-1,0-1 0,0 1 1,-1-1-1,1 1 0,0 0 1,0 0-1,0 0 0,1-1 1,53-2 331,-38 3-300,16-1-83,-23 2-97,0-1-1,-1 0 0,1 0 0,0-1 1,0-1-1,-1 1 0,1-2 0,0 1 1,-1-1-1,11-6 0,-19 9-229,0-1 0,-1 1 0,1-1 0,0 0 0,-1 1 0,1-1 0,-1 0 0,1 0 0,-1 1 0,1-1-1,-1 0 1,0 0 0,1 0 0,-1 1 0,0-1 0,0 0 0,1 0 0,-1 0 0,0 0 0,0 0 0,0 0 0,0 0 0,0 1 0,0-1 0,0 0-1,-1 0 1,1-1 0,-6-16-12308</inkml:trace>
</inkml:ink>
</file>

<file path=ppt/ink/ink3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8.425"/>
    </inkml:context>
    <inkml:brush xml:id="br0">
      <inkml:brushProperty name="width" value="0.025" units="cm"/>
      <inkml:brushProperty name="height" value="0.025" units="cm"/>
    </inkml:brush>
  </inkml:definitions>
  <inkml:trace contextRef="#ctx0" brushRef="#br0">1 1 15375,'0'0'13420</inkml:trace>
</inkml:ink>
</file>

<file path=ppt/ink/ink3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9.076"/>
    </inkml:context>
    <inkml:brush xml:id="br0">
      <inkml:brushProperty name="width" value="0.025" units="cm"/>
      <inkml:brushProperty name="height" value="0.025" units="cm"/>
    </inkml:brush>
  </inkml:definitions>
  <inkml:trace contextRef="#ctx0" brushRef="#br0">1 0 17713,'0'0'4489,"0"9"-2775,4 47-829,2 1 1,3-1 0,20 70-1,-11-53-706,-8-22 853,-2 1 0,2 64 0,-11-250-875,6-198-271,-4 321 105,0 1 1,1-1 0,0 0-1,0 0 1,7-14 0,-8 22-2,0 0-1,0 1 1,1-1 0,0 1 0,-1-1 0,1 1-1,0 0 1,0 0 0,0 0 0,0 0 0,0 0-1,1 0 1,-1 0 0,1 1 0,-1-1 0,1 1 0,0 0-1,-1 0 1,1 0 0,0 0 0,0 0 0,0 0-1,-1 1 1,1 0 0,4-1 0,-1 1-3,-1 0 0,1 0 0,0 0-1,-1 1 1,1 0 0,-1 0 0,1 0 0,8 4 0,-13-5 17,0 1 0,0-1 0,0 1 0,0 0 0,0-1-1,0 1 1,0 0 0,0 0 0,0 0 0,0-1 0,-1 1 0,1 0 0,0 0-1,-1 0 1,1 0 0,-1 0 0,1 1 0,-1-1 0,1 1 0,-1 1 27,0-1-1,0 0 1,0 0 0,0 0 0,-1 1 0,1-1-1,-1 0 1,1 0 0,-1 0 0,0 0-1,1 0 1,-1 0 0,0 0 0,-2 3 0,-6 6 88,0 0 1,0-1 0,-1 1 0,0-2 0,-1 0 0,0 0 0,-1-1 0,1 0-1,-1-1 1,-22 10 0,24-17-3522,13-11-286,14-12-2392,2 2-107,4-3-2653</inkml:trace>
</inkml:ink>
</file>

<file path=ppt/ink/ink3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09.653"/>
    </inkml:context>
    <inkml:brush xml:id="br0">
      <inkml:brushProperty name="width" value="0.025" units="cm"/>
      <inkml:brushProperty name="height" value="0.025" units="cm"/>
    </inkml:brush>
  </inkml:definitions>
  <inkml:trace contextRef="#ctx0" brushRef="#br0">1 162 5958,'0'0'18705,"8"11"-17178,-1-1-1279,0 1 0,-1 0 0,0 0 0,-1 0 0,0 1 0,-1 0 0,0 0 0,2 14 0,-5-20-104,8 38 744,-9-43-855,0 0 0,1 0-1,-1 0 1,0 0 0,0 0-1,0 0 1,1 0-1,-1 0 1,0 0 0,1 0-1,-1 0 1,1-1-1,0 1 1,-1 0 0,1 0-1,-1 0 1,1-1 0,0 1-1,0 0 1,-1-1-1,1 1 1,0 0 0,0-1-1,0 1 1,0-1-1,0 0 1,0 1 0,0-1-1,0 0 1,0 1 0,1-1-1,0-1 36,-1-1 1,1 1-1,-1-1 0,1 1 0,-1-1 0,1 0 0,-1 1 0,0-1 1,0 0-1,0 0 0,0 0 0,0 0 0,0 0 0,-1 0 0,1 0 1,-1 0-1,1 0 0,-1 0 0,0-4 0,4-44 192,-3 39-307,-1 0 0,0 1 1,-1-1-1,0 0 0,0 1 0,-1-1 1,-1 1-1,0-1 0,0 1 0,-1 0 0,0 0 1,-1 1-1,0-1 0,-1 1 0,1 0 0,-12-13 1,16 22-40,1 0-1,0-1 1,0 1 0,0-1 0,-1 1 0,1 0 0,0-1 0,0 1 0,-1 0 0,1-1 0,0 1 0,-1 0 0,1-1 0,0 1 0,-1 0-1,1 0 1,-1-1 0,1 1 0,0 0 0,-1 0 0,1 0 0,-1 0 0,1-1 0,-1 1 0,1 0 0,0 0 0,-1 0 0,1 0 0,-1 0-1,1 0 1,-1 0 0,1 0 0,-1 0 0,1 1 0,-1-1 0,1 17-2054,16 26-447,-12-38 2012,0-1 0,1 0 0,0 1 1,-1-1-1,1-1 0,1 1 0,-1-1 1,0 0-1,1 0 0,0-1 0,0 1 1,-1-1-1,1 0 0,1-1 0,-1 0 1,0 0-1,0 0 0,0 0 0,1-1 1,-1 0-1,0-1 0,0 1 0,0-1 1,1 0-1,8-4 0,-6 3 281,1-1-1,-1-1 1,1 0 0,-1 0-1,-1-1 1,1 0-1,8-6 1,15-19 3015,-10-5 3598,-21 34-6018,-1 0 1,1 0-1,-1 0 0,1 0 1,-1-1-1,1 1 0,-1 0 1,0 0-1,0-1 0,0 1 1,1 0-1,-1-1 1,0 1-1,-1 0 0,1 0 1,0-2-1,0 3-190,-1-1 0,1 1-1,0 0 1,0-1 0,-1 1 0,1 0 0,0-1 0,-1 1 0,1 0 0,-1 0-1,1-1 1,0 1 0,-1 0 0,1 0 0,0 0 0,-1-1 0,1 1 0,-1 0-1,1 0 1,-1 0 0,1 0 0,-1 0 0,1 0 0,0 0 0,-1 0-1,1 0 1,-1 0 0,1 0 0,-1 0 0,-1 1-21,-1 0 1,1-1 0,0 1-1,0 0 1,0 0-1,0 1 1,0-1-1,0 0 1,0 1-1,0-1 1,0 1-1,1-1 1,-1 1 0,1 0-1,-1 0 1,-1 2-1,-4 10 178,1-1 0,1 1 0,0 0-1,1 1 1,0-1 0,1 1 0,1 0 0,0 0-1,1-1 1,0 1 0,3 20 0,-2-34-245,0 0 0,0 0 0,0 0 1,0 0-1,0 0 0,1 0 0,-1 0 0,0 0 0,1 0 1,-1 0-1,0 0 0,1 0 0,-1-1 0,1 1 0,0 0 0,-1 0 1,1 0-1,0-1 0,-1 1 0,1 0 0,0-1 0,0 1 1,-1-1-1,1 1 0,0-1 0,0 1 0,0-1 0,0 1 1,0-1-1,0 0 0,0 1 0,0-1 0,0 0 0,0 0 0,0 0 1,0 0-1,0 0 0,0 0 0,0 0 0,0 0 0,0 0 1,-1-1-1,1 1 0,0 0 0,0-1 0,0 1 0,0 0 1,0-1-1,0 1 0,0-1 0,1-1 0,3 0 194,0-1 0,0-1 1,0 1-1,0-1 0,0 0 0,-1 0 0,5-5 0,-2-2-86,1 0-1,-1-1 0,-1 1 0,0-2 0,-1 1 1,6-23-1,-8 26-91,-1 1 0,0-1 1,-1 0-1,0 1 0,-1-1 0,1 0 1,-2 0-1,1 0 0,-1 0 0,-1 1 1,-2-12-1,3 17-184,-1 0 0,0 1 1,0-1-1,1 0 0,-2 1 0,1-1 0,0 1 1,0 0-1,-1-1 0,1 1 0,-4-2 0,5 4 108,1-1-1,-1 1 0,1 0 0,-1-1 1,1 1-1,-1 0 0,0-1 0,1 1 0,-1 0 1,1 0-1,-1-1 0,0 1 0,1 0 1,-1 0-1,0 0 0,1 0 0,-1 0 1,0 0-1,1 0 0,-1 0 0,0 0 0,1 0 1,-1 0-1,0 1 0,1-1 0,-1 0 1,1 0-1,-1 1 0,0-1 0,1 0 1,-1 1-1,1-1 0,-1 0 0,1 1 0,-1-1 1,1 1-1,-1-1 0,1 1 0,0-1 1,-1 1-1,1 0 0,0-1 0,-1 1 1,1-1-1,0 1 0,0 0 0,-1-1 0,1 1 1,0-1-1,0 1 0,0 0 0,0-1 1,0 1-1,0 0 0,0-1 0,0 1 1,0 0-1,0-1 0,1 2 0,-2 3-386,1-1 0,0 1-1,0 0 1,1 0 0,-1-1-1,1 1 1,0 0-1,3 7 1,-3-10 67,0 0 0,0 0-1,0-1 1,1 1 0,-1 0-1,0 0 1,1-1 0,0 1-1,-1-1 1,1 1 0,0-1-1,0 0 1,0 0 0,0 0-1,0 0 1,0 0 0,0 0-1,0 0 1,0-1 0,5 2-1,20 1-5359</inkml:trace>
</inkml:ink>
</file>

<file path=ppt/ink/ink3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0.277"/>
    </inkml:context>
    <inkml:brush xml:id="br0">
      <inkml:brushProperty name="width" value="0.025" units="cm"/>
      <inkml:brushProperty name="height" value="0.025" units="cm"/>
    </inkml:brush>
  </inkml:definitions>
  <inkml:trace contextRef="#ctx0" brushRef="#br0">96 258 11851,'0'0'8835,"-8"-5"-7698,3 3-1012,4 1-96,0 0-1,0 0 1,0 0-1,0 0 1,0 1-1,0-1 0,-1 0 1,1 1-1,0-1 1,0 1-1,-1-1 1,1 1-1,0 0 1,-1-1-1,1 1 1,0 0-1,-1 0 1,1 0-1,0 0 1,-1 0-1,1 0 0,-1 1 1,1-1-1,0 0 1,-1 1-1,1-1 1,0 1-1,0-1 1,-1 1-1,1-1 1,0 1-1,0 0 1,0 0-1,0 0 0,0 0 1,0-1-1,0 1 1,0 1-1,0-1 1,0 0-1,1 0 1,-1 0-1,-1 3 1,-3 9 327,-1 0 1,2 1 0,0 0-1,0 0 1,1 0 0,1 0 0,0 0-1,1 1 1,1-1 0,3 28-1,-3-41-341,0 1-1,1-1 1,-1 0-1,1 0 1,-1 1 0,1-1-1,0 0 1,-1 0-1,1 0 1,0 0-1,0 0 1,0 0-1,0 0 1,0 0-1,0 0 1,0-1 0,0 1-1,0 0 1,0 0-1,0-1 1,1 1-1,-1-1 1,0 1-1,0-1 1,1 0-1,-1 1 1,0-1-1,0 0 1,1 0 0,-1 0-1,0 0 1,1 0-1,-1 0 1,0 0-1,1-1 1,-1 1-1,0 0 1,0-1-1,2 0 1,3-1 70,-1 1 0,0-1 0,0-1-1,0 1 1,0-1 0,0 0 0,0 0 0,5-5 0,7-11 159,0 0 0,-1-1 1,-1 0-1,-1-2 0,-1 1 0,-1-2 1,-1 0-1,-1 0 0,-1-1 1,-1 0-1,-1 0 0,-1-1 1,-2 0-1,0 0 0,-1 0 1,-2-33-1,-1 57-250,0 0 1,0 1 0,0-1-1,0 1 1,0-1-1,0 0 1,0 1 0,0-1-1,-1 1 1,1-1-1,0 0 1,0 1-1,-1-1 1,1 1 0,0-1-1,-1 1 1,1-1-1,-1 1 1,1-1 0,-1 1-1,1 0 1,-1-1-1,1 1 1,-1 0-1,1-1 1,-1 1 0,1 0-1,-1-1 1,0 1-1,1 0 1,-1 0-1,1 0 1,-1 0 0,0 0-1,1 0 1,-1 0-1,1 0 1,-1 0 0,0 0-1,1 0 1,-1 0-1,0 0 1,1 0-1,-1 0 1,1 1 0,-1-1-1,0 0 1,1 0-1,-1 1 1,1-1 0,-1 0-1,1 1 1,-1-1-1,1 1 1,-1-1-1,1 1 1,0-1 0,-1 1-1,1-1 1,0 1-1,-1-1 1,1 1 0,0-1-1,-1 1 1,1 0-1,0-1 1,0 2 0,-7 11 37,1 1 0,0 0 0,1 0 0,0 1 0,2-1 0,-5 29 0,4-1 112,0 52 0,3-91-144,1 0 0,0 1 0,1-1 0,-1 0 0,0 0 0,1 0 0,0 0 0,-1 1 0,1-1 0,1 0 0,-1 0 0,0-1 0,1 1 0,-1 0 0,1 0 0,0-1 0,0 1 0,4 3 0,-3-4 0,-1-1 0,1 1 0,0-1 0,0 0 0,0 0 0,0 0 0,0 0 0,0-1 0,0 1 0,0-1 0,0 0 0,0 0 0,0 0 0,0 0 0,0 0 0,1-1 0,-1 1 0,0-1 0,0 0 0,4-2 0,2 0 0,-1-2 0,1 1 0,-1-1 0,0 0 0,0-1 0,0 0 0,-1 0 0,0-1 0,0 1 0,0-2 0,-1 1 0,6-10 0,-1 2 0,-2 0 0,0-1 0,0 0 0,-2-1 0,10-27 0,-13 25 0,-11 60 0,1-14 0,2 0 0,-1 30 0,5-56 0,0 0 0,0 0 0,0 0 0,0 0 0,0 0 0,0 1 0,0-1 0,0 0 0,0 0 0,1 0 0,-1 0 0,1 0 0,-1 0 0,0 0 0,1 0 0,0 0 0,-1 0 0,1 0 0,0 0 0,-1 0 0,1-1 0,0 1 0,0 0 0,0 0 0,-1-1 0,1 1 0,0 0 0,0-1 0,0 1 0,0-1 0,0 1 0,0-1 0,0 0 0,1 1 0,-1-1 0,0 0 0,0 0 0,0 0 0,0 0 0,0 0 0,0 0 0,1 0 0,-1 0 0,2-1 0,2 0 0,-1 0 0,1-1 0,0 1 0,-1-1 0,1 0 0,-1 0 0,0-1 0,0 1 0,6-6 0,14-14 0,-2-1 0,24-30 0,19-22 0,-62 116 0,-8 14-2681,-3 0-4573,6-40-3951</inkml:trace>
</inkml:ink>
</file>

<file path=ppt/ink/ink3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0.851"/>
    </inkml:context>
    <inkml:brush xml:id="br0">
      <inkml:brushProperty name="width" value="0.025" units="cm"/>
      <inkml:brushProperty name="height" value="0.025" units="cm"/>
    </inkml:brush>
  </inkml:definitions>
  <inkml:trace contextRef="#ctx0" brushRef="#br0">140 17 19474,'0'0'9225,"-11"-4"-7762,10 3-1448,-1 0 11,-1-1 1,1 1-1,-1 0 1,1 0 0,-1 0-1,1 0 1,-1 0-1,0 0 1,1 1-1,-1-1 1,0 1 0,0 0-1,0 0 1,1 0-1,-1 0 1,0 0 0,0 1-1,1-1 1,-1 1-1,0 0 1,0 0-1,1 0 1,-1 0 0,1 0-1,-1 0 1,1 1-1,0-1 1,-1 1 0,1 0-1,0 0 1,0-1-1,0 1 1,0 1 0,1-1-1,-1 0 1,0 0-1,-2 6 1,-1 3-49,-1 1 0,2 0 1,0 0-1,0 1 0,1-1 0,1 1 0,0 0 1,0-1-1,1 1 0,1 0 0,1 0 1,2 19-1,-3-30-4,0 1-1,1-1 1,-1 0 0,1 1 0,0-1 0,0 0-1,0 1 1,0-1 0,0 0 0,0 0-1,1 0 1,-1 0 0,1 0 0,-1 0-1,1-1 1,0 1 0,0 0 0,0-1 0,0 1-1,0-1 1,0 0 0,0 1 0,0-1-1,0 0 1,1-1 0,-1 1 0,0 0-1,1 0 1,-1-1 0,0 0 0,1 1 0,-1-1-1,1 0 1,-1 0 0,1 0 0,-1-1-1,0 1 1,1-1 0,3 0 0,4-1-370,-1-1 0,1 0 0,-1 0 0,0-1 0,0 0 0,0 0 0,-1-1 0,13-9 1,-7 2-1310,-2 1 0,0-1 0,0-1 0,-2 0 0,1-1 0,-2 0 0,16-29 0,-1-13-7103</inkml:trace>
</inkml:ink>
</file>

<file path=ppt/ink/ink3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1.396"/>
    </inkml:context>
    <inkml:brush xml:id="br0">
      <inkml:brushProperty name="width" value="0.025" units="cm"/>
      <inkml:brushProperty name="height" value="0.025" units="cm"/>
    </inkml:brush>
  </inkml:definitions>
  <inkml:trace contextRef="#ctx0" brushRef="#br0">34 0 12300,'0'0'6235,"-4"13"-4068,-5 28-853,1 0-1,2 1 0,-1 54 1,8 141 2198,-1-237-3505,0 12 225,0-1 0,1 0 0,0 1 0,1-1 0,0 0 0,1 0 0,4 12 0,-6-22-217,-1 0 0,0-1 0,0 1-1,1 0 1,-1-1 0,0 1 0,0 0 0,1-1 0,-1 1-1,1-1 1,-1 1 0,1-1 0,-1 1 0,1-1 0,-1 1 0,1-1-1,-1 0 1,1 1 0,0-1 0,-1 0 0,1 1 0,-1-1 0,1 0-1,0 0 1,-1 0 0,1 1 0,0-1 0,-1 0 0,1 0 0,0 0-1,0 0 1,-1 0 0,1 0 0,0 0 0,-1 0 0,1-1 0,0 1-1,-1 0 1,1 0 0,0-1 0,-1 1 0,1 0 0,-1-1 0,1 1-1,-1 0 1,1-1 0,0 1 0,-1-1 0,1 1 0,-1-1-1,0 1 1,1-1 0,0-1 0,20-31 619,-15 16-632,0 0 0,-1 0-1,-1-1 1,-1 0 0,2-33 0,-4 41-7,0 0 1,-2-1-1,1 1 1,-1 0-1,-1-1 1,0 1 0,0 0-1,-1 0 1,0 0-1,-1 1 1,-6-14-1,9 22-14,1 1 0,0-1-1,0 0 1,0 1 0,-1-1 0,1 1-1,0-1 1,-1 0 0,1 1-1,-1-1 1,1 1 0,0-1 0,-1 1-1,1-1 1,-1 1 0,1 0-1,-1-1 1,0 1 0,1 0 0,-1-1-1,1 1 1,-1 0 0,0 0-1,1-1 1,-1 1 0,0 0 0,1 0-1,-1 0 1,0 0 0,1 0-1,-2 0 1,-6 19-310,5 38 147,3-54 173,0 2-3,0-1 0,0 0 0,1 1 0,-1-1 0,1 1 0,0-1 0,0 0 0,1 0-1,-1 1 1,1-1 0,0 0 0,0 0 0,0 0 0,1-1 0,3 5 0,-5-6 18,1-1 0,0 1-1,0-1 1,0 0 0,0 0 0,1 0 0,-1 0 0,0 0 0,0-1 0,0 1-1,1-1 1,-1 1 0,0-1 0,1 0 0,-1 0 0,0 0 0,1 0 0,-1 0-1,0 0 1,1-1 0,-1 1 0,0-1 0,1 0 0,-1 0 0,0 0 0,0 0 0,0 0-1,0 0 1,0 0 0,0 0 0,2-3 0,6-3 77,-1-1 1,0 0-1,-1-1 0,1 0 1,-1 0-1,-1-1 0,0 1 1,-1-2-1,0 1 0,5-12 1,29-42 184,-39 125-268,0 130 0,-1-189 0,0 1 0,0-1 0,0 0 0,1 0 0,-1 1 0,1-1 0,-1 0 0,1 0 0,0 0 0,0 0 0,0 0 0,0 0 0,0 0 0,1 0 0,1 3 0,-2-5 0,0 1 0,0 0 0,0-1 0,0 1 0,1-1 0,-1 1 0,0-1 0,0 1 0,0-1 0,0 0 0,0 1 0,1-1 0,-1 0 0,0 0 0,0 0 0,0 0 0,1 0 0,-1 0 0,0-1 0,0 1 0,2-1 0,1 0 0,0-1 0,0 0 0,0 0 0,0-1 0,0 1 0,0-1 0,-1 0 0,1 0 0,-1 0 0,0 0 0,0-1 0,0 1 0,4-7 0,-3 2-362,-1 1 0,1 0 0,-1-1 0,-1 1 0,1-1 0,-1 0 0,1-13 0,-2 7-1025,0 1 0,-1-1 0,-1 0 1,0 1-1,-1-1 0,-6-22 0,-9-16-7822</inkml:trace>
</inkml:ink>
</file>

<file path=ppt/ink/ink3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1.739"/>
    </inkml:context>
    <inkml:brush xml:id="br0">
      <inkml:brushProperty name="width" value="0.025" units="cm"/>
      <inkml:brushProperty name="height" value="0.025" units="cm"/>
    </inkml:brush>
  </inkml:definitions>
  <inkml:trace contextRef="#ctx0" brushRef="#br0">1 0 15919,'0'0'7495,"15"55"-7399,-2-44-1121,2 2-2114,2-4-2370,1-1-6759</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6.208"/>
    </inkml:context>
    <inkml:brush xml:id="br0">
      <inkml:brushProperty name="width" value="0.025" units="cm"/>
      <inkml:brushProperty name="height" value="0.025" units="cm"/>
    </inkml:brush>
  </inkml:definitions>
  <inkml:trace contextRef="#ctx0" brushRef="#br0">1 0 5926</inkml:trace>
</inkml:ink>
</file>

<file path=ppt/ink/ink3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2.127"/>
    </inkml:context>
    <inkml:brush xml:id="br0">
      <inkml:brushProperty name="width" value="0.025" units="cm"/>
      <inkml:brushProperty name="height" value="0.025" units="cm"/>
    </inkml:brush>
  </inkml:definitions>
  <inkml:trace contextRef="#ctx0" brushRef="#br0">42 0 16367,'0'0'1992,"-3"11"218,-7 19-856,4-15-246,0 1 1,2 0 0,-1 1-1,-2 27 1,7-43-1097,0-1 1,0 1-1,0-1 1,0 1-1,1-1 1,-1 1-1,0-1 1,0 1-1,1-1 1,-1 0-1,0 1 0,0-1 1,1 1-1,-1-1 1,1 0-1,-1 1 1,0-1-1,1 0 1,-1 1-1,1-1 1,-1 0-1,0 0 1,1 1-1,-1-1 0,1 0 1,-1 0-1,1 0 1,-1 0-1,1 0 1,-1 0-1,1 0 1,-1 0-1,1 0 1,-1 0-1,1 0 0,-1 0 1,1 0-1,-1 0 1,1 0-1,-1 0 1,1 0-1,-1-1 1,1 1-1,-1 0 1,1 0-1,-1-1 1,1 1-1,-1 0 0,1-1 1,24-13 602,7-17-295,9-8 11,-38 36-320,0 1 1,0 0-1,-1 1 0,1-1 0,0 0 0,0 1 0,1 0 0,-1-1 0,0 1 1,0 1-1,1-1 0,6 0 0,-9 1-1,0 0 0,0 1 0,0-1 0,0 0 0,0 1 0,0 0-1,0-1 1,0 1 0,0 0 0,0-1 0,0 1 0,0 0 0,-1 0 0,1 0 0,0 0 0,-1 0 0,1 0 0,0 0 0,-1 0 0,1 0 0,-1 0 0,1 0-1,-1 0 1,0 0 0,0 0 0,1 2 0,8 41 449,-6-23-305,-3-20-109,1 1 0,-1 0 0,1-1 1,-1 1-1,1-1 0,-1 1 0,1-1 1,0 1-1,0-1 0,0 0 0,0 1 1,0-1-1,0 0 0,0 0 0,0 0 1,0 0-1,1 1 0,-1-2 0,0 1 1,1 0-1,-1 0 0,1 0 0,-1-1 0,1 1 1,-1-1-1,1 1 0,0-1 0,-1 1 1,1-1-1,-1 0 0,1 0 0,0 0 1,-1 0-1,1 0 0,0 0 0,-1 0 1,1-1-1,-1 1 0,1-1 0,0 1 1,1-2-1,10-3-80,-1-1 0,0 0 0,-1-1-1,16-11 1,1-1-3152,-13 10-2605,-3 4-3561</inkml:trace>
</inkml:ink>
</file>

<file path=ppt/ink/ink3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2.951"/>
    </inkml:context>
    <inkml:brush xml:id="br0">
      <inkml:brushProperty name="width" value="0.025" units="cm"/>
      <inkml:brushProperty name="height" value="0.025" units="cm"/>
    </inkml:brush>
  </inkml:definitions>
  <inkml:trace contextRef="#ctx0" brushRef="#br0">0 19 17104,'2'9'1356,"37"250"3230,-22-174-4015,31 93 0,-26-130-607,-5-32 159,-16-17-103,-1 1 0,1 0 0,0 0 1,-1 0-1,1 0 0,-1 0 0,1-1 0,0 1 0,-1 0 0,1 0 0,-1-1 0,1 1 0,-1 0 0,1-1 1,-1 1-1,1-1 0,-1 1 0,1-1 0,-1 1 0,0-1 0,1 1 0,-1-1 0,0 1 0,1-1 0,-1 1 1,0-1-1,0 1 0,1-1 0,-1 0 0,0 1 0,0-1 0,0 0 0,0 1 0,0-1 0,7-31 378,-2 1-1,-2-1 1,0 1-1,-2-1 1,-4-41-1,1-2-182,0 26-87,1 29-73,0 0 0,2 0 0,0 0 0,5-25 0,-5 40-65,0-1 0,1 1 0,0 0 1,0 0-1,0 0 0,0 1 0,1-1 1,0 0-1,0 1 0,0 0 0,1-1 0,-1 2 1,1-1-1,0 0 0,0 1 0,0-1 1,1 1-1,-1 0 0,1 1 0,7-4 1,0 0-13,0 1 1,0 1 0,0 0-1,0 1 1,0 1-1,22-3 1,-33 5 16,-1 0-1,1 1 1,-1-1 0,0 0-1,1 0 1,-1 0-1,0 1 1,1-1-1,-1 0 1,0 0 0,0 1-1,1-1 1,-1 0-1,0 0 1,0 1 0,0-1-1,1 0 1,-1 1-1,0-1 1,0 0 0,0 1-1,0-1 1,0 1-1,1-1 1,-1 0 0,0 1-1,0-1 1,0 1-1,0-1 1,0 0 0,0 1-1,0-1 1,-1 0-1,1 1 1,0-1 0,0 1-1,0-1 1,0 0-1,0 1 1,0-1 0,-1 0-1,1 1 1,0-1-1,-9 20 127,-9 6 246,-1 0 1,-1-1 0,-2-2 0,-33 31-1,-3 2 368,21-20-948,29-29-1360,25-23-714,62-55-9597,-49 48 2532</inkml:trace>
</inkml:ink>
</file>

<file path=ppt/ink/ink3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3.680"/>
    </inkml:context>
    <inkml:brush xml:id="br0">
      <inkml:brushProperty name="width" value="0.025" units="cm"/>
      <inkml:brushProperty name="height" value="0.025" units="cm"/>
    </inkml:brush>
  </inkml:definitions>
  <inkml:trace contextRef="#ctx0" brushRef="#br0">106 166 16912,'0'0'2338,"-8"0"97,5 0-2267,-1-1 1,0 1-1,0 1 1,1-1 0,-1 0-1,1 1 1,-1 0 0,0 0-1,1 0 1,-1 0-1,1 1 1,0-1 0,-1 1-1,1 0 1,0 0 0,0 0-1,0 0 1,0 0-1,1 1 1,-1 0 0,1-1-1,-1 1 1,1 0 0,0 0-1,0 0 1,0 0 0,0 1-1,1-1 1,-1 0-1,1 1 1,0-1 0,0 1-1,0 4 1,-1-1-119,0 1 0,1 0 0,1-1 1,-1 1-1,2 11 0,-1-18-43,0 0 0,0 0-1,0 0 1,0 0 0,0 0 0,0 0 0,1 0-1,-1 0 1,0 0 0,1-1 0,-1 1 0,1 0-1,-1 0 1,1 0 0,-1 0 0,1-1 0,-1 1 0,1 0-1,0 0 1,-1-1 0,1 1 0,0 0 0,0-1-1,-1 1 1,1-1 0,0 1 0,0-1 0,0 0-1,0 1 1,0-1 0,0 0 0,0 1 0,0-1 0,-1 0-1,1 0 1,0 0 0,0 0 0,0 0 0,0 0-1,0 0 1,0 0 0,0 0 0,0-1 0,0 1-1,0 0 1,0-1 0,0 1 0,0 0 0,0-1 0,-1 1-1,1-1 1,1 0 0,4-3 94,-1 0-1,1 0 1,-1-1 0,0 1 0,-1-1-1,1 0 1,-1 0 0,0-1 0,0 1-1,0-1 1,-1 0 0,0 0-1,0 0 1,3-11 0,-2 7 114,-1-1-1,0 0 1,-1 0 0,0 0-1,0-1 1,-1 1 0,-1 0-1,0-12 1,0 23-215,0 1-1,0-1 1,-1 0-1,1 1 0,0-1 1,0 1-1,-1-1 1,1 1-1,0-1 1,0 1-1,-1-1 1,1 0-1,0 1 1,-1-1-1,1 0 1,0 1-1,-1-1 1,1 0-1,-1 0 0,1 1 1,-1-1-1,1 0 1,-1 0-1,1 0 1,0 1-1,-1-1 1,1 0-1,-1 0 1,1 0-1,-1 0 1,1 0-1,-1 0 1,1 0-1,-1 0 0,1 0 1,-1 0-1,1-1 1,-1 1-1,1 0 1,-1 0-1,1 0 1,-1 0-1,1-1 1,-1 1-1,1 0 1,0-1-1,-1 1 1,1 0-1,0-1 0,-1 1 1,1 0-1,0-1 1,-1 1-1,1-1 1,0 1-1,0 0 1,-1-1-1,1 1 1,0-1-1,0 1 1,0-1-1,0 1 1,-1-1-1,1 1 0,0-1 1,0 1-1,0-1 1,0 1-1,0-1 1,-2 9-16,1 1 1,0 0 0,0 0 0,0 0-1,1-1 1,0 1 0,1 0-1,0 0 1,1 0 0,-1-1-1,2 1 1,-1 0 0,1-1 0,5 11-1,-7-18 18,0 0-1,0 0 0,-1 0 0,1 0 1,0 0-1,0 0 0,0 0 1,0 0-1,0-1 0,0 1 0,0 0 1,0-1-1,1 1 0,-1-1 0,0 1 1,0-1-1,0 1 0,1-1 1,-1 0-1,0 0 0,1 1 0,-1-1 1,0 0-1,3-1 0,-2 1 31,0-1 0,1 0 0,-1 0 0,0 0 0,0 0 0,1 0 0,-1-1 0,0 1-1,0-1 1,0 1 0,3-5 0,2-2 105,0-1 0,0 0 0,-1 0 0,8-16 0,-7 10-180,-1-1 1,0 0-1,-1 0 0,-1 0 0,0-1 1,-1 1-1,0-23 0,-5 78-77,1-28 181,0-1-1,0 1 1,1 0 0,0 0-1,1 0 1,0-1-1,1 1 1,0 0-1,7 18 1,-9-28-57,0-1 0,1 1 0,-1 0 0,1 0 1,-1-1-1,1 1 0,-1 0 0,1 0 0,0-1 0,-1 1 0,1-1 0,0 1 0,-1-1 0,1 1 0,0-1 1,0 1-1,0-1 0,0 0 0,-1 1 0,1-1 0,0 0 0,0 0 0,0 0 0,0 1 0,0-1 1,0 0-1,-1 0 0,1 0 0,1-1 0,1 1 3,-1-1 1,0 0-1,1 0 1,-1 0-1,0-1 1,0 1 0,0 0-1,0-1 1,0 0-1,3-2 1,33-46 53,-1-29-61,-31 78 0,-1 11 0,3 23 0,-6-24 0,0-1-10,0-1 0,1 1 0,0-1 1,0 0-1,0 0 0,1 0 0,6 8 0,-10-14 6,1 0 0,0 0 0,0-1 0,0 1 0,0 0 0,0 0 0,0-1 0,0 1 1,0 0-1,0-1 0,0 1 0,0-1 0,0 1 0,0-1 0,1 0 0,-1 0 0,0 1 0,0-1 0,0 0 0,3 0 0,-2-1-2,1 1-1,-1-1 1,0 0 0,0 0 0,0 0 0,0-1-1,0 1 1,0 0 0,0-1 0,0 1 0,-1-1-1,1 1 1,0-1 0,-1 0 0,2-2-1,61-85-4964,-45 57-737,-4-1-3519,-7 13 2490</inkml:trace>
</inkml:ink>
</file>

<file path=ppt/ink/ink3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4.055"/>
    </inkml:context>
    <inkml:brush xml:id="br0">
      <inkml:brushProperty name="width" value="0.025" units="cm"/>
      <inkml:brushProperty name="height" value="0.025" units="cm"/>
    </inkml:brush>
  </inkml:definitions>
  <inkml:trace contextRef="#ctx0" brushRef="#br0">35 0 9513,'0'0'14387,"6"15"-13837,9 33 575,11 60-1,-5-20 994,1-26-1422,-21-60-725,0 1 0,0-1 0,0 0 0,0 1 0,1-1-1,-1 0 1,1 0 0,0 0 0,-1 0 0,1 0 0,0 0 0,0 0 0,0-1-1,0 1 1,0-1 0,1 0 0,-1 1 0,0-1 0,1 0 0,-1 0 0,1 0-1,2 0 1,-4-1-20,-1-1 0,1 1 0,-1 0 0,1 0 0,-1-1-1,0 1 1,1 0 0,-1-1 0,0 1 0,1 0 0,-1-1-1,0 1 1,1-1 0,-1 1 0,0 0 0,0-1 0,1 1-1,-1-1 1,0 1 0,0-1 0,0 1 0,0-1 0,0 1 0,0-1-1,1 1 1,-1-1 0,0 1 0,-1-1 0,1 1 0,0-1-1,0 1 1,0-1 0,0 1 0,0-1 0,0 1 0,-1-1-1,1 1 1,0-1 0,0 1 0,-1 0 0,1-1 0,-1 0 0,-10-23-614,1 12 644,-1 1 0,-1-1 0,1 2 0,-2 0 0,1 0 0,-16-8 1,-38-30 1827,67 47-1710,-1 0 1,0 1 0,1-1-1,0 1 1,-1-1 0,1 0-1,-1 1 1,1-1 0,0 1-1,-1-1 1,1 1 0,0 0-1,-1-1 1,1 1 0,0 0-1,0-1 1,0 1 0,-1 0-1,1 0 1,0 0 0,0 0 0,0 0-1,-1 0 1,1 0 0,1 0-1,34-7 870,-31 6-627,14-3-236,43-6 583,-21 7-4057</inkml:trace>
</inkml:ink>
</file>

<file path=ppt/ink/ink3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4.411"/>
    </inkml:context>
    <inkml:brush xml:id="br0">
      <inkml:brushProperty name="width" value="0.025" units="cm"/>
      <inkml:brushProperty name="height" value="0.025" units="cm"/>
    </inkml:brush>
  </inkml:definitions>
  <inkml:trace contextRef="#ctx0" brushRef="#br0">0 0 20820,'0'0'7943</inkml:trace>
</inkml:ink>
</file>

<file path=ppt/ink/ink3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5.607"/>
    </inkml:context>
    <inkml:brush xml:id="br0">
      <inkml:brushProperty name="width" value="0.025" units="cm"/>
      <inkml:brushProperty name="height" value="0.025" units="cm"/>
    </inkml:brush>
  </inkml:definitions>
  <inkml:trace contextRef="#ctx0" brushRef="#br0">12 29 17104,'0'0'6332,"-2"9"-5275,-4 60-571,3 1 1,2-1 0,12 90 0,-5-71-96,-2-73-134,1-25 238,3-26-9,22-264-80,-30 299-415,0 1 1,0 0-1,0 0 0,0-1 0,-1 1 1,1 0-1,0 0 0,0-1 1,0 1-1,0 0 0,0-1 0,0 1 1,0 0-1,0 0 0,0-1 1,0 1-1,0 0 0,0 0 1,1-1-1,-1 1 0,0 0 0,0 0 1,0-1-1,0 1 0,0 0 1,0 0-1,1-1 0,-1 1 1,0 0-1,0 0 0,0 0 0,0 0 1,1-1-1,-1 1 0,0 0 1,0 0-1,1 0 0,-1 0 0,0 0 1,0-1-1,1 1 0,-1 0 1,0 0-1,0 0 0,1 0 1,-1 0-1,10 14-261,12 34 92,-19-39 207,-2-9-28,6 18-67,0-1-1,2-1 1,0 1 0,22 27 0,-29-42 65,-1 1 0,1-1 1,0 0-1,-1-1 0,1 1 0,0 0 0,0 0 0,1-1 1,-1 1-1,0-1 0,0 0 0,1 0 0,-1 1 0,1-2 0,-1 1 1,1 0-1,-1 0 0,1-1 0,0 0 0,-1 1 0,1-1 1,0 0-1,-1 0 0,1 0 0,0-1 0,-1 1 0,1-1 0,-1 1 1,1-1-1,-1 0 0,1 0 0,-1 0 0,1 0 0,-1-1 1,0 1-1,0 0 0,1-1 0,-1 0 0,0 1 0,0-1 1,-1 0-1,1 0 0,0 0 0,1-4 0,11-11 166,-1-1 0,-1-1 0,0 0 1,-2-1-1,0 0 0,-1-1 0,-1 1 0,-1-2 0,-1 1 0,-1-1 0,-1 0 0,-1 0 1,1-41-1,-7 56-89,-2 17-180,-4 19-45,-1 33 147,3 0-1,2 1 0,5 68 1,0-128 2,0 0 0,0 0 1,1 0-1,-1 0 0,1 0 0,-1 0 0,1 0 1,0-1-1,1 1 0,-1 0 0,0-1 1,1 1-1,-1-1 0,1 1 0,0-1 0,3 3 1,-4-3 13,1-1 0,0 0 0,0 0 0,-1 0 0,1 0 1,0 0-1,0-1 0,0 1 0,0-1 0,0 1 0,1-1 1,-1 0-1,0 1 0,0-1 0,0 0 0,0-1 0,0 1 0,0 0 1,0 0-1,0-1 0,0 1 0,0-1 0,0 0 0,3-1 0,4-3 170,-1 0-1,0 0 0,0-1 0,-1 0 1,1 0-1,-2-1 0,1 0 0,-1 0 0,10-15 1,46-78 665,-58 94-824,0 0 0,-1-1 0,1 1 0,-1-1 0,-1 0 0,1 0 0,-1 0-1,0 0 1,-1 0 0,0-1 0,0 1 0,0-8 0,-1 15-25,-1 0-1,1 0 1,0-1 0,0 1-1,-1 0 1,1 0-1,0 0 1,0-1 0,-1 1-1,1 0 1,0 0 0,-1 0-1,1 0 1,0 0-1,-1 0 1,1 0 0,0-1-1,0 1 1,-1 0 0,1 0-1,0 0 1,-1 0 0,1 0-1,0 0 1,-1 1-1,1-1 1,0 0 0,-1 0-1,1 0 1,0 0 0,-1 0-1,1 0 1,0 1-1,-1-1 1,1 0 0,0 0-1,0 0 1,-1 1 0,1-1-1,0 0 1,0 0-1,0 1 1,-1-1 0,1 0-1,0 0 1,0 1 0,-14 12-106,8-3-112,1 0 0,1 0 0,0 0 0,0 1 0,1-1 0,0 1 0,1 0 0,1 0 0,-1 0 0,2 0 0,-1 0 0,2 12 0,-1-22 41,0 0 0,0 0 1,0-1-1,0 1 1,0 0-1,1 0 0,-1 0 1,0 0-1,0 0 1,1 0-1,-1 0 0,0-1 1,1 1-1,-1 0 1,1 0-1,-1-1 1,1 1-1,-1 0 0,1 0 1,-1-1-1,1 1 1,0-1-1,0 1 0,-1 0 1,1-1-1,0 0 1,0 1-1,-1-1 0,1 1 1,0-1-1,0 0 1,0 0-1,0 1 1,0-1-1,0 0 0,-1 0 1,3 0-1,18 1-6619</inkml:trace>
</inkml:ink>
</file>

<file path=ppt/ink/ink3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6.482"/>
    </inkml:context>
    <inkml:brush xml:id="br0">
      <inkml:brushProperty name="width" value="0.025" units="cm"/>
      <inkml:brushProperty name="height" value="0.025" units="cm"/>
    </inkml:brush>
  </inkml:definitions>
  <inkml:trace contextRef="#ctx0" brushRef="#br0">1 296 14894,'0'0'3534,"13"3"-1831,-5-1-1420,-3 0-129,0-1-1,0 1 1,0-1 0,0-1 0,1 1 0,-1-1 0,0 0 0,0 0 0,1 0 0,-1-1 0,0 1 0,0-1 0,0-1 0,0 1 0,0-1 0,0 0 0,6-3 0,3-4 393,0-1 0,-1-1 0,0 0 0,0 0 1,-1-2-1,-1 1 0,15-22 0,-20 24-410,0 1 0,-1-1-1,1 0 1,-2 0 0,0 0 0,0-1-1,-1 1 1,0-1 0,-1 0 0,0 0-1,0 0 1,-1-15 0,-1 25-118,0-1 1,0 1 0,0 0 0,0-1-1,-1 1 1,1 0 0,0 0 0,-1-1-1,1 1 1,0 0 0,-1 0-1,0 0 1,1-1 0,-1 1 0,0 0-1,1 0 1,-1 0 0,0 0-1,0 0 1,0 0 0,0 0 0,0 1-1,0-1 1,0 0 0,0 0 0,0 1-1,-1-1 1,1 1 0,0-1-1,0 1 1,-1-1 0,1 1 0,0 0-1,0 0 1,-1 0 0,1 0-1,0 0 1,-1 0 0,1 0 0,0 0-1,-1 0 1,1 0 0,0 1 0,0-1-1,-1 0 1,-1 2 0,-2-1-23,-1 1 0,1 0 0,0 1 0,0-1 0,0 1 0,0 0 0,0 0 0,0 0 0,-6 7 0,0 4-13,0 0 0,2 1 0,0-1 0,0 2 0,1-1 0,1 1 0,1 1-1,0-1 1,1 1 0,1 0 0,1 0 0,0 0 0,1 1 0,1-1 0,0 0 0,2 1 0,2 18 0,-3-34 14,0 0-1,1 1 0,-1-1 0,1 0 0,-1 1 1,1-1-1,0 0 0,0 0 0,0 0 0,0 0 1,0 0-1,1 0 0,-1 0 0,0 0 0,1 0 1,0 0-1,-1-1 0,1 1 0,0-1 0,0 1 1,0-1-1,0 0 0,0 0 0,0 0 0,0 0 1,0 0-1,0 0 0,1 0 0,-1-1 0,0 1 1,1-1-1,-1 0 0,0 1 0,1-1 0,-1 0 1,0-1-1,1 1 0,-1 0 0,0-1 0,1 1 1,-1-1-1,0 0 0,3-1 0,6-2-152,1 0-1,-1-1 1,0 0-1,-1-1 1,1-1 0,-1 1-1,10-10 1,44-48-4735,-8-8-5184,-20 20-1494</inkml:trace>
</inkml:ink>
</file>

<file path=ppt/ink/ink3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6.843"/>
    </inkml:context>
    <inkml:brush xml:id="br0">
      <inkml:brushProperty name="width" value="0.025" units="cm"/>
      <inkml:brushProperty name="height" value="0.025" units="cm"/>
    </inkml:brush>
  </inkml:definitions>
  <inkml:trace contextRef="#ctx0" brushRef="#br0">197 0 18898,'0'0'4644,"-20"63"-3010,2-22-833,0 9-97,0 3-319,2-2-321,1-6-32,3-6-32,2-10-289,0-8-575,4-8-738,-2-12-928,2-1-769,-1-13-3364</inkml:trace>
  <inkml:trace contextRef="#ctx0" brushRef="#br0" timeOffset="1">0 99 12492,'0'0'9577,"54"35"-8776,-28-15-289,4 0-256,4-1-95,5-4-65,-1-4-737,3-5-1569,-4-6-3267,-7 0-7976</inkml:trace>
</inkml:ink>
</file>

<file path=ppt/ink/ink3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7.168"/>
    </inkml:context>
    <inkml:brush xml:id="br0">
      <inkml:brushProperty name="width" value="0.025" units="cm"/>
      <inkml:brushProperty name="height" value="0.025" units="cm"/>
    </inkml:brush>
  </inkml:definitions>
  <inkml:trace contextRef="#ctx0" brushRef="#br0">170 0 15887,'0'0'5189,"-66"23"-3588,45-3-832,0 8-384,-2 7 31,5 3 160,6 6-351,4-4-65,8-2 0,0-9-128,16-12-64,9-11-416,7-6-1122,5-14-896,1-19-2018,0-10-6183</inkml:trace>
</inkml:ink>
</file>

<file path=ppt/ink/ink3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7.525"/>
    </inkml:context>
    <inkml:brush xml:id="br0">
      <inkml:brushProperty name="width" value="0.025" units="cm"/>
      <inkml:brushProperty name="height" value="0.025" units="cm"/>
    </inkml:brush>
  </inkml:definitions>
  <inkml:trace contextRef="#ctx0" brushRef="#br0">134 1 13164,'0'0'4218,"-10"5"-1682,2 0-2321,1 0 1,0 1 0,0-1-1,1 1 1,-1 0 0,1 1-1,1 0 1,-1 0 0,1 0-1,0 0 1,1 1 0,0 0-1,0 0 1,-4 15 0,-1 6 161,1 1 0,2 0 0,1 1 1,2 0-1,0 60 0,3-88-379,0 0 0,0 0 1,0 0-1,0 0 0,0 0 0,1 0 0,-1 0 1,1 0-1,0 0 0,0-1 0,0 1 0,0 0 1,1 0-1,-1-1 0,1 1 0,-1-1 0,1 0 0,0 1 1,0-1-1,0 0 0,0 0 0,0 0 0,1 0 1,-1 0-1,0-1 0,1 1 0,0-1 0,-1 1 1,1-1-1,0 0 0,-1 0 0,1 0 0,0-1 0,0 1 1,0-1-1,0 1 0,0-1 0,0 0 0,0 0 1,0 0-1,0-1 0,0 1 0,0-1 0,-1 1 1,1-1-1,0 0 0,0 0 0,0-1 0,-1 1 1,1 0-1,-1-1 0,1 1 0,-1-1 0,0 0 0,3-3 1,14-11-505,-1-2 1,0 0 0,21-30-1,-18 21 307,-20 27 221,-1-1 0,0 0 0,0 1-1,1-1 1,-1 0 0,0 1 0,1-1 0,-1 1 0,1-1 0,-1 1 0,1-1 0,-1 1 0,1-1 0,-1 1-1,1-1 1,-1 1 0,1 0 0,0-1 0,-1 1 0,1 0 0,-1-1 0,1 1 0,0 0 0,-1 0 0,1 0-1,0 0 1,-1 0 0,1 0 0,0 0 0,0 0 0,-1 0 0,1 0 0,0 0 0,-1 0 0,1 0 0,0 0-1,-1 1 1,1-1 0,0 0 0,-1 0 0,1 1 0,-1-1 0,1 0 0,0 1 0,-1-1 0,1 1-1,-1-1 1,1 1 0,-1-1 0,0 1 0,1-1 0,-1 1 0,1 0 0,-1-1 0,0 1 0,1-1 0,-1 1-1,0 0 1,0-1 0,0 1 0,0 0 0,1-1 0,-1 1 0,0 0 0,0 0 0,9 64 901,-6-44-869,-3-18-125,0-1-1,0 0 1,1 1-1,-1-1 1,1 0-1,0 0 1,-1 1-1,1-1 0,0 0 1,0 0-1,1 0 1,-1 0-1,0 0 1,1 0-1,-1 0 1,1-1-1,-1 1 0,1 0 1,0-1-1,0 1 1,0-1-1,0 0 1,0 0-1,0 1 1,0-2-1,0 1 0,1 0 1,-1 0-1,0-1 1,3 1-1,0-1-437,0 0 0,0-1 0,0 1 0,0-1 0,-1 0 0,1-1 0,0 1-1,-1-1 1,1 0 0,-1 0 0,0-1 0,0 1 0,0-1 0,5-3 0,23-20-2235,1-3-790</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6.692"/>
    </inkml:context>
    <inkml:brush xml:id="br0">
      <inkml:brushProperty name="width" value="0.025" units="cm"/>
      <inkml:brushProperty name="height" value="0.025" units="cm"/>
    </inkml:brush>
  </inkml:definitions>
  <inkml:trace contextRef="#ctx0" brushRef="#br0">0 1 13004,'0'0'2883</inkml:trace>
</inkml:ink>
</file>

<file path=ppt/ink/ink3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8.102"/>
    </inkml:context>
    <inkml:brush xml:id="br0">
      <inkml:brushProperty name="width" value="0.025" units="cm"/>
      <inkml:brushProperty name="height" value="0.025" units="cm"/>
    </inkml:brush>
  </inkml:definitions>
  <inkml:trace contextRef="#ctx0" brushRef="#br0">89 271 9513,'0'0'13906,"-10"9"-13425,8-7-458,-10 10 139,0 0 1,-16 23-1,25-31-101,0-1 0,1 1-1,0 0 1,-1-1 0,2 1-1,-1 0 1,0 0 0,1 1 0,-1-1-1,1 0 1,1 0 0,-1 1-1,0-1 1,1 0 0,0 1-1,0-1 1,0 0 0,1 1 0,0 3-1,0-7-55,-1 0 0,1-1 0,-1 1-1,1-1 1,-1 1 0,1-1 0,-1 1-1,1-1 1,0 1 0,-1-1 0,1 0 0,0 1-1,-1-1 1,1 0 0,0 0 0,-1 1-1,1-1 1,0 0 0,0 0 0,-1 0 0,1 0-1,0 0 1,0 0 0,-1 0 0,1 0-1,0 0 1,0 0 0,-1 0 0,1-1 0,0 1-1,-1 0 1,1 0 0,1-1 0,24-12 185,-8-1-137,0-1 0,-2-1 1,0 0-1,0-2 0,24-36 0,-22 29-3,1 1 0,37-37 0,-35 48-98,-21 13 44,0 0 1,1 0-1,-1 0 0,1 0 1,-1 0-1,0 0 1,1 0-1,-1 0 0,0 0 1,1 0-1,-1 0 0,0 1 1,1-1-1,-1 0 0,0 0 1,1 0-1,-1 0 1,0 0-1,0 1 0,1-1 1,-1 0-1,0 0 0,1 1 1,-1-1-1,0 0 0,0 0 1,0 1-1,1-1 1,-1 0-1,0 1 0,0-1 1,0 1-1,2 40-300,-3-37 289,0 0 0,1 0 0,0 0-1,0 0 1,0 0 0,1 0 0,-1 0 0,2 5 0,-1-8 19,0-1 0,-1 1 0,1-1 0,0 1 0,0-1 0,0 1 0,-1-1 0,1 0 0,0 1 0,0-1-1,0 0 1,0 0 0,0 1 0,0-1 0,0 0 0,0 0 0,0 0 0,0 0 0,0 0 0,0-1 0,0 1 0,0 0 0,0 0 0,-1-1 0,1 1 0,0 0 0,0-1 0,0 1 0,0-1 0,0 1 0,-1-1 0,1 1 0,0-1 0,1-1 0,28-22 139,-30 24-142,40-46 13,-33 37-60,-1 0 1,2 1-1,-1 0 1,1 0-1,0 1 1,16-11-1,-24 18 9,1 0 0,-1 1 0,1-1 0,-1 1 0,1-1-1,-1 1 1,1-1 0,-1 1 0,0 0 0,1-1 0,-1 1-1,0-1 1,0 1 0,1 0 0,-1-1 0,0 1 0,0 0-1,0-1 1,0 1 0,0 0 0,0-1 0,0 1 0,0-1-1,0 1 1,0 0 0,-1 1 0,2 27 34,-1-26-42,27 315 1424,-14-212-943,-11-90-416,1 2-13,-1 1-1,0 0 0,-2 0 0,0 0 0,-1-1 0,0 1 0,-6 24 0,7-42-9,0-1-1,0 1 1,0 0-1,-1-1 1,1 1-1,0-1 1,0 1-1,0 0 0,0-1 1,0 1-1,-1-1 1,1 1-1,0 0 1,-1-1-1,1 1 1,0-1-1,-1 1 1,1-1-1,-1 1 1,1-1-1,0 0 1,-1 1-1,1-1 1,-1 1-1,0-1 1,1 0-1,-1 0 0,1 1 1,-1-1-1,1 0 1,-1 0-1,0 1 1,1-1-1,-1 0 1,1 0-1,-1 0 1,0 0-1,1 0 1,-1 0-1,0 0 1,1 0-1,-1 0 1,1-1-1,-1 1 0,0 0 1,0 0-1,0-2-9,-1 1 0,1-1 0,0 1 0,0-1 0,0 0 0,0 1-1,0-1 1,0 0 0,0 0 0,0 1 0,1-1 0,-1 0-1,1 0 1,-1-2 0,-4-34-148,2 1 0,2-1 0,1 0 0,2 0 0,1 1 0,2-1 0,2 1 0,12-39 0,9-12 769,4 1-1,49-92 1,-71 149-229,-9 28-101,-12 16-12,4-7-37,1 1 0,1 0-1,-1 1 1,1-1-1,1 1 1,0 0-1,0 0 1,0 1-1,2-1 1,-1 1-1,1-1 1,0 1 0,1 0-1,0 0 1,1 15-1,1-23-205,-1 1 0,1-1 1,0 0-1,0 1 0,0-1 0,1 0 0,-1 0 0,1 0 0,-1 0 0,1 0 0,-1 0 0,1 0 0,0-1 1,0 1-1,0 0 0,0-1 0,0 0 0,0 1 0,1-1 0,-1 0 0,0 0 0,1 0 0,-1-1 1,0 1-1,1 0 0,-1-1 0,4 1 0,8 1-239,1-1 0,0 0 0,19-1 0,-28 0-79,35-5-3197,1-13-3405</inkml:trace>
</inkml:ink>
</file>

<file path=ppt/ink/ink3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8.725"/>
    </inkml:context>
    <inkml:brush xml:id="br0">
      <inkml:brushProperty name="width" value="0.025" units="cm"/>
      <inkml:brushProperty name="height" value="0.025" units="cm"/>
    </inkml:brush>
  </inkml:definitions>
  <inkml:trace contextRef="#ctx0" brushRef="#br0">1 0 15695,'0'0'6844,"0"12"-5371,0 383 3769,2-393-4137,4-13-409,4-16-20,-4-7-548,-1 0 1,-1-1-1,-2 1 0,-2-1 0,-5-53 0,-4 51-610,5 33-500,2 23 172,2-15 552,0-1-1,0 0 1,0 0 0,1 0 0,0 0-1,-1 0 1,1 0 0,0 0 0,0-1-1,1 1 1,-1 0 0,0 0 0,1-1-1,0 1 1,0-1 0,0 1 0,0-1-1,0 0 1,0 0 0,0 0 0,1 0-1,-1 0 1,1 0 0,-1-1 0,1 1-1,0-1 1,0 0 0,0 0 0,-1 0-1,5 1 1,1 0-892,0-1 0,0 0-1,0 0 1,0 0-1,1-1 1,-1-1 0,0 1-1,0-2 1,0 1 0,13-4-1,14-9-4411</inkml:trace>
</inkml:ink>
</file>

<file path=ppt/ink/ink3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9.522"/>
    </inkml:context>
    <inkml:brush xml:id="br0">
      <inkml:brushProperty name="width" value="0.025" units="cm"/>
      <inkml:brushProperty name="height" value="0.025" units="cm"/>
    </inkml:brush>
  </inkml:definitions>
  <inkml:trace contextRef="#ctx0" brushRef="#br0">69 433 6919,'0'0'16757,"-7"12"-16191,-2 4-452,0 0 0,1 1 0,1 0 1,1 0-1,0 0 0,1 1 0,1 0 1,1 0-1,-2 26 0,5-43-93,0 0 0,0-1 0,0 1 0,0 0-1,0-1 1,0 1 0,0 0 0,0-1 0,0 1 0,1 0 0,-1-1 0,0 1-1,0-1 1,0 1 0,1 0 0,-1-1 0,0 1 0,1-1 0,-1 1 0,0-1-1,1 1 1,-1-1 0,1 1 0,-1-1 0,1 1 0,-1-1 0,1 0 0,-1 1-1,1-1 1,0 0 0,-1 1 0,1-1 0,-1 0 0,1 0 0,0 1 0,-1-1 0,1 0-1,0 0 1,-1 0 0,1 0 0,0 0 0,-1 0 0,1 0 0,0 0 0,-1 0-1,1 0 1,0-1 0,-1 1 0,1 0 0,-1 0 0,1-1 0,0 1 0,-1 0-1,1-1 1,0 1 0,33-23 919,-14 2-842,-1-1 1,-1-1-1,-1 0 1,-1-1-1,-1-1 1,-1 0-1,-1-1 1,-2-1-1,0 0 1,11-47-1,-28 114-276,2 0-1,2 0 0,3 46 0,-1-85 188,0 0 1,0 0-1,0 0 0,0 0 1,0 0-1,1 0 0,-1 0 1,0 0-1,1 0 0,-1 0 1,0 0-1,1 0 0,-1-1 1,1 1-1,0 0 0,-1 0 0,1 0 1,0-1-1,-1 1 0,1 0 1,0-1-1,0 1 0,0 0 1,-1-1-1,1 1 0,0-1 1,0 1-1,0-1 0,0 0 1,0 1-1,0-1 0,0 0 1,0 0-1,0 0 0,0 0 1,0 1-1,0-2 0,0 1 1,0 0-1,0 0 0,0 0 0,0 0 1,0 0-1,1-1 0,2-1 44,0 1 0,0-1-1,0 0 1,-1 0-1,1 0 1,-1 0-1,1-1 1,-1 1-1,5-6 1,13-18 200,-1-1-1,-2-1 1,0 0 0,-2-1-1,-2-1 1,0-1 0,-2 0-1,-1 0 1,-2-1 0,-1-1-1,-1 1 1,-2-1 0,-2 0-1,0-43 1,-6 57-468,-4 16-185,6 4 376,-1 0 0,1 1 0,-1-1 1,1 1-1,0-1 0,0 1 1,0-1-1,0 1 0,0 0 0,0-1 1,0 1-1,0 0 0,1 0 0,-1 1 1,-12 41 110,1 1 0,3 0 0,2 0 0,2 1 1,0 73-1,5-117-82,0 0 1,0 1 0,0-1 0,0 0-1,0 0 1,0 1 0,1-1-1,-1 0 1,1 0 0,0 0-1,-1 1 1,1-1 0,0 0-1,0 0 1,1 0 0,-1 0 0,0-1-1,1 1 1,-1 0 0,1 0-1,-1-1 1,1 1 0,0-1-1,-1 1 1,1-1 0,0 0-1,0 0 1,0 0 0,0 0 0,3 1-1,-3-2 11,1 0 1,0 0-1,-1 0 0,1 0 0,-1-1 0,1 1 1,0-1-1,-1 0 0,1 1 0,-1-1 1,0 0-1,1-1 0,-1 1 0,0 0 0,0-1 1,0 1-1,1-1 0,-1 1 0,-1-1 0,1 0 1,0 0-1,0 0 0,-1 0 0,1 0 0,1-5 1,4-6-18,-1 0 0,0-1 0,-1 0 0,0 1 0,-2-2 0,1 1 0,-2 0 0,0-1 0,-1 1 0,0-26 0,-2 54-336,1-9 305,0 0-1,0-1 1,0 1-1,0 0 1,1 0 0,0-1-1,2 10 1,-2-13 40,0 1 0,0 0 0,1-1 0,-1 1 0,0-1 0,1 0 0,-1 1 0,0-1 0,1 0 0,0 0 0,-1 0 0,1 0 1,0 0-1,-1 0 0,1 0 0,0-1 0,0 1 0,0-1 0,-1 1 0,1-1 0,0 0 0,0 0 0,0 1 0,2-2 0,3 1 4,0 0 1,0-1-1,0 0 1,0 0-1,0 0 1,0-1-1,0 0 1,-1-1-1,1 0 1,-1 0-1,0 0 1,0-1-1,0 1 1,0-1-1,-1-1 1,1 1-1,-1-1 1,7-8-1,-3 3 7,-2 1 0,1-1 0,-1-1 0,-1 1 0,0-1 0,0 0 0,-1-1 0,-1 1 0,7-23 0,-22 83-19,2-17 0,2 1 0,1 1 0,2-1 0,1 1 0,2 39 0,1-73-33,0 1 0,0 0 1,0-1-1,0 1 0,0 0 0,0-1 1,0 1-1,0 0 0,0-1 0,1 1 1,-1 0-1,0-1 0,0 1 0,1 0 1,-1-1-1,0 1 0,1-1 0,-1 1 0,1-1 1,-1 1-1,1-1 0,-1 1 0,1-1 1,-1 1-1,1-1 0,-1 1 0,1-1 1,-1 0-1,1 1 0,0-1 0,-1 0 0,1 0 1,0 0-1,-1 1 0,1-1 0,0 0 1,-1 0-1,1 0 0,0 0 0,-1 0 1,1 0-1,0 0 0,-1 0 0,1 0 1,0-1-1,-1 1 0,1 0 0,1-1 0,0 0-323,0 0 0,1 0 0,-1 0 0,0-1 0,1 1 0,-1-1 0,0 0 0,0 0 0,0 0 0,-1 0 0,4-3 0,12-26-7149,0-9-4544</inkml:trace>
</inkml:ink>
</file>

<file path=ppt/ink/ink3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19.848"/>
    </inkml:context>
    <inkml:brush xml:id="br0">
      <inkml:brushProperty name="width" value="0.025" units="cm"/>
      <inkml:brushProperty name="height" value="0.025" units="cm"/>
    </inkml:brush>
  </inkml:definitions>
  <inkml:trace contextRef="#ctx0" brushRef="#br0">38 0 13901,'0'0'9481,"-37"69"-9353,38-44-128,17 2-128,0 0-1569,5 0-1122,1-2 0,-2-3-1153,1-1-2049</inkml:trace>
</inkml:ink>
</file>

<file path=ppt/ink/ink3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0.207"/>
    </inkml:context>
    <inkml:brush xml:id="br0">
      <inkml:brushProperty name="width" value="0.025" units="cm"/>
      <inkml:brushProperty name="height" value="0.025" units="cm"/>
    </inkml:brush>
  </inkml:definitions>
  <inkml:trace contextRef="#ctx0" brushRef="#br0">92 19 2242,'0'0'23468,"-9"7"-22390,3-2-922,-47 49 1140,50-52-1215,1 1 0,0-1 0,0 1 0,0 0 0,0 0 0,1 0 0,-1 0 1,1 0-1,0 0 0,-1 0 0,2 0 0,-1 0 0,0 0 0,0 1 0,1-1 0,0 0 0,0 1 0,0-1 0,0 0 0,0 1 0,2 5 0,-1-8-67,0 0 0,0 0 0,1 0 0,-1 0 0,0 0 0,0 0 0,1 0 0,-1-1 0,0 1 0,1 0 0,-1-1 0,1 0-1,-1 1 1,1-1 0,-1 0 0,1 1 0,-1-1 0,1 0 0,-1 0 0,1 0 0,1-1 0,36-4 197,-22-1-58,0-1 0,0-1 0,-1 0 0,0-1 0,0-1 0,-1 0 0,18-18 0,-15 14-73,-1 1-1,2 0 1,-1 2 0,30-15 0,-47 26-78,-1 0 0,0 0 0,0 0 0,1 0 0,-1 0 0,0 0 0,0 0 1,1 0-1,-1 0 0,0 0 0,0 0 0,1 0 0,-1 0 0,0 0 0,0 0 0,1 0 0,-1 0 1,0 0-1,0 0 0,1 0 0,-1 0 0,0 1 0,0-1 0,1 0 0,-1 0 0,0 0 1,0 0-1,0 0 0,1 1 0,-1-1 0,0 0 0,0 0 0,0 1 0,0-1 0,0 0 0,0 0 1,1 0-1,-1 1 0,0-1 0,0 0 0,0 0 0,0 1 0,0-1 0,0 0 0,0 0 0,0 1 1,-1 20 203,-8 19 92,5-29-298,0 1 0,0-1 0,2 1 0,-1-1 0,0 21 0,3-32 0,0 0 0,0 1 0,0-1 0,0 1 0,0-1 0,0 0 0,0 1 0,0-1 0,0 0 0,1 1 0,-1-1 0,0 0 0,0 1 0,0-1 0,0 0 0,1 1 0,-1-1 0,0 0 0,0 0 0,1 1 0,-1-1 0,0 0 0,1 0 0,-1 1 0,0-1 0,1 0 0,-1 0 0,0 0 0,1 0 0,-1 0 0,0 1 0,1-1 0,-1 0 0,0 0 0,1 0 0,19-3 0,16-12 0,5-9-1680,-15 7-2656,-9 2-5471</inkml:trace>
</inkml:ink>
</file>

<file path=ppt/ink/ink3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2.041"/>
    </inkml:context>
    <inkml:brush xml:id="br0">
      <inkml:brushProperty name="width" value="0.025" units="cm"/>
      <inkml:brushProperty name="height" value="0.025" units="cm"/>
    </inkml:brush>
  </inkml:definitions>
  <inkml:trace contextRef="#ctx0" brushRef="#br0">132 9 15599,'0'0'68,"0"0"0,0-1-1,0 1 1,0 0 0,0-1 0,0 1 0,0 0 0,0-1 0,0 1 0,0 0 0,0-1 0,0 1 0,-1 0-1,1-1 1,0 1 0,0 0 0,0 0 0,-1-1 0,1 1 0,0 0 0,0 0 0,0-1 0,-1 1 0,1 0-1,0 0 1,-1 0 0,1-1 0,0 1 0,0 0 0,-1 0 0,1 0 0,0 0 0,-1 0 0,1 0-1,0 0 1,-1 0 0,1 0 0,0 0 0,-1 0 0,1 0 0,0 0 0,-1 0 0,1 0 0,0 0 0,-1 0-1,1 0 1,0 0 0,-1 0 0,1 1 0,0-1 0,0 0 0,-1 0 0,1 0 0,0 0 0,-1 1 0,-18 13 1248,10-2-1029,0 0-1,1 0 0,1 1 1,0 0-1,1 1 0,0-1 0,1 1 1,-6 25-1,2 3 847,-7 74-1,12-73-506,2 0 0,3 52 0,0-85-570,0 1-1,0-1 1,1 1 0,1-1-1,-1 1 1,2-1-1,-1 0 1,2 0 0,-1 0-1,1-1 1,1 0-1,-1 0 1,2 0-1,11 12 1,-13-16-52,1-1 1,-1 0-1,1 0 0,0-1 1,0 0-1,1 0 0,-1 0 1,1-1-1,0 0 0,-1 0 1,1-1-1,0 0 0,0 0 1,0 0-1,0-1 0,11-1 1,-7 0-499,0 0 0,0-1 0,20-6 0,26-19-5713,-20 0-4507</inkml:trace>
</inkml:ink>
</file>

<file path=ppt/ink/ink3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3.565"/>
    </inkml:context>
    <inkml:brush xml:id="br0">
      <inkml:brushProperty name="width" value="0.025" units="cm"/>
      <inkml:brushProperty name="height" value="0.025" units="cm"/>
    </inkml:brush>
  </inkml:definitions>
  <inkml:trace contextRef="#ctx0" brushRef="#br0">152 144 14029,'3'-14'3038,"0"6"-2446,10-44 1535,-13 47-1795,1 1 0,0 0-1,-1 0 1,0 0 0,0 0-1,0-1 1,0 1 0,-1 0-1,1 0 1,-1 0 0,-2-7-1,2 10-302,1 1 0,-1-1-1,0 0 1,0 0 0,0 0-1,0 0 1,1 0-1,-1 1 1,0-1 0,0 0-1,0 1 1,0-1-1,-1 1 1,1-1 0,0 1-1,0 0 1,0-1-1,0 1 1,0 0 0,-1 0-1,1 0 1,0 0-1,0 0 1,0 0 0,0 0-1,-1 0 1,1 0 0,0 0-1,0 1 1,0-1-1,0 1 1,0-1 0,0 1-1,-1-1 1,1 1-1,0-1 1,0 1 0,-1 1-1,-3 1 49,0 1 0,0 0 0,0 0 0,0 0 0,1 0 0,-6 7 0,-1 5 81,1 1-1,1 0 0,0 0 1,2 1-1,0 0 0,0 0 1,-6 36-1,8-28 91,1 0 1,2 0-1,0 0 1,2 0-1,3 34 1,-3-58-230,0 1 0,1-1 0,-1 0 0,0 0 0,1 0-1,-1 0 1,1 0 0,0 0 0,-1 0 0,1 0 0,0 0 0,1 0 0,-1 0 0,0 0 0,0-1 0,1 1 0,-1 0 0,1-1 0,-1 1 0,1-1 0,2 2 0,-2-3 1,0 1 0,0 0 1,0-1-1,0 0 0,0 1 0,0-1 0,0 0 1,1 0-1,-1 0 0,0 0 0,0-1 0,0 1 1,0-1-1,0 1 0,0-1 0,0 0 0,3-1 1,3-2 117,1-1-1,-1 0 1,0-1 0,0 1 0,0-2 0,-1 1 0,13-15 0,-8 6 15,-1-1 1,0 0-1,-1 0 1,-1-1-1,0 0 0,-2-1 1,0 0-1,-1 0 1,0-1-1,-2 1 0,0-1 1,-1 0-1,-1-1 1,-1-36-1,-1 53-142,-1-1 1,1 0 0,-1 1-1,0-1 1,0 1-1,0-1 1,-1 1-1,-3-7 1,5 10-85,0-1 1,-1 0-1,1 0 1,-1 0-1,0 1 1,1-1-1,-1 0 1,0 1-1,1-1 1,-1 0 0,0 1-1,0-1 1,1 1-1,-1-1 1,0 1-1,0 0 1,0-1-1,0 1 1,0 0-1,1 0 1,-1-1-1,0 1 1,0 0-1,0 0 1,0 0-1,0 0 1,0 0 0,0 0-1,0 0 1,0 1-1,0-1 1,0 0-1,1 0 1,-1 1-1,0-1 1,0 1-1,0-1 1,-1 1-1,0 1-253,0 0 0,1 0 0,-1 0 1,0 1-1,1-1 0,0 0 0,0 0 0,-1 1 0,1-1 0,0 1 0,1-1 0,-1 1 0,0-1 0,1 1 0,0 0 0,-1-1 0,1 3 0,-1 56-4317,2-45 2875,-1 24-2588,0-4-571</inkml:trace>
</inkml:ink>
</file>

<file path=ppt/ink/ink3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3.989"/>
    </inkml:context>
    <inkml:brush xml:id="br0">
      <inkml:brushProperty name="width" value="0.025" units="cm"/>
      <inkml:brushProperty name="height" value="0.025" units="cm"/>
    </inkml:brush>
  </inkml:definitions>
  <inkml:trace contextRef="#ctx0" brushRef="#br0">1 64 15919,'0'0'9134,"4"13"-8242,6 32 99,-2 0 1,6 89 0,-11 109 2509,-4-164-3155,16-131-346,-3-34-69,1-92 0,-9 92-38,16-87 0,-4 136-98,-15 36 185,-1 1 0,0-1 1,0 0-1,1 1 0,-1-1 0,1 1 1,-1-1-1,0 1 0,1-1 0,-1 1 1,1-1-1,-1 1 0,1-1 1,0 1-1,-1-1 0,1 1 0,-1 0 1,1-1-1,0 1 0,-1 0 0,1 0 1,0 0-1,-1-1 0,1 1 0,0 0 1,-1 0-1,1 0 0,0 0 0,0 0 1,-1 0-1,1 0 0,0 1 1,-1-1-1,1 0 0,0 0 0,-1 0 1,1 1-1,-1-1 0,1 0 0,0 1 1,-1-1-1,1 0 0,-1 1 0,1-1 1,-1 1-1,1-1 0,-1 1 1,1-1-1,-1 1 0,1-1 0,-1 1 1,0 0-1,1 0 0,1 2-23,-1 1 1,0-1-1,0 0 0,0 0 1,0 1-1,0-1 0,-1 1 0,1-1 1,-1 1-1,0-1 0,0 0 1,0 1-1,-1-1 0,1 1 1,-1-1-1,0 1 0,0-1 0,0 0 1,0 0-1,-1 0 0,1 1 1,-1-1-1,0 0 0,-2 3 0,-7 10 102,-1 0-1,0-1 0,-15 14 0,21-23-61,-37 34-903,35-34-2742,27-27-1322,63-63-11274,-61 62 12058</inkml:trace>
</inkml:ink>
</file>

<file path=ppt/ink/ink3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4.407"/>
    </inkml:context>
    <inkml:brush xml:id="br0">
      <inkml:brushProperty name="width" value="0.025" units="cm"/>
      <inkml:brushProperty name="height" value="0.025" units="cm"/>
    </inkml:brush>
  </inkml:definitions>
  <inkml:trace contextRef="#ctx0" brushRef="#br0">0 247 2402,'59'-101'14435,"-59"101"-14340,-1 0-1,1 0 1,0-1 0,0 1-1,0 0 1,1 0-1,-1-1 1,0 1-1,0 0 1,0 0 0,0 0-1,0-1 1,0 1-1,0 0 1,0 0-1,0-1 1,1 1 0,-1 0-1,0 0 1,0 0-1,0-1 1,0 1-1,1 0 1,-1 0 0,0 0-1,0 0 1,0 0-1,1-1 1,-1 1 0,0 0-1,0 0 1,0 0-1,1 0 1,-1 0-1,0 0 1,0 0 0,1 0-1,-1 0 1,0 0-1,0 0 1,1 0-1,-1 0 1,0 0 0,0 0-1,1 0 1,-1 0-1,0 0 1,0 0-1,1 0 1,-1 1 0,5 15 1234,-3 27-478,-2 101 2069,-21 149 0,9-137-2482,49-459-432,-29 135-197,6-64-83,-14 224 236,1 0 0,1 0 0,-1 0 0,1 0-1,1 0 1,3-9 0,-5 15 30,0 1 0,0-1-1,-1 1 1,1-1 0,0 1-1,0 0 1,1-1 0,-1 1-1,0 0 1,0 0 0,1 0-1,-1 0 1,0 0 0,1 0 0,-1 0-1,1 0 1,-1 0 0,1 1-1,0-1 1,-1 1 0,1-1-1,0 1 1,-1 0 0,1-1 0,0 1-1,-1 0 1,1 0 0,0 0-1,-1 0 1,1 1 0,0-1-1,0 0 1,-1 1 0,1-1-1,2 2 1,-1 0 6,0 0 0,-1-1 1,1 1-1,0 1 0,-1-1 0,0 0 0,1 1 0,-1-1 0,0 1 0,0-1 0,-1 1 1,1 0-1,0 0 0,-1 0 0,0 0 0,1 0 0,-1 0 0,-1 1 0,1-1 1,0 0-1,-1 0 0,0 1 0,1-1 0,-2 5 0,2 1 92,-1 0-1,-1-1 0,1 1 1,-2-1-1,1 1 1,-1-1-1,0 0 1,-5 12-1,-33 44 939,38-61-1071,0 1 1,-1-1-1,1 0 0,-1-1 0,1 1 0,-1 0 0,0-1 0,0 1 0,-1-1 0,1 0 1,0 0-1,-1 0 0,1-1 0,-1 1 0,1-1 0,-8 2 0,10-3-218,1 0-1,0-1 1,-1 1-1,1 0 1,0-1-1,-1 1 1,1 0-1,0-1 1,-1 1-1,1-1 1,0 1 0,0 0-1,0-1 1,-1 1-1,1-1 1,0 1-1,0 0 1,0-1-1,0 1 1,0-1-1,0 1 1,0-1-1,0 1 1,0-1-1,0 1 1,0 0-1,0-1 1,0 1-1,0-1 1,0 1 0,1-1-1,-1 1 1,0 0-1,0-1 1,0 1-1,1-1 1,-1 1-1,0 0 1,1-1-1,-1 0 1,11-18-7201,6 1-2393</inkml:trace>
</inkml:ink>
</file>

<file path=ppt/ink/ink3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4.841"/>
    </inkml:context>
    <inkml:brush xml:id="br0">
      <inkml:brushProperty name="width" value="0.025" units="cm"/>
      <inkml:brushProperty name="height" value="0.025" units="cm"/>
    </inkml:brush>
  </inkml:definitions>
  <inkml:trace contextRef="#ctx0" brushRef="#br0">113 72 13965,'0'0'9182,"-10"5"-7842,4-2-1184,1 0-1,-1 0 1,1 0 0,0 1-1,0 0 1,0 0 0,0 0-1,1 1 1,0-1 0,0 1-1,0 0 1,0 0 0,1 1-1,0-1 1,0 1 0,0 0-1,1 0 1,-2 6 0,1-3 49,-1-1 23,1 1 0,0 1 1,0-1-1,1 0 0,0 1 0,1-1 1,0 1-1,0-1 0,2 17 0,-1-26-220,0 0-1,1 0 0,-1 0 1,0 1-1,0-1 0,1 0 1,-1 0-1,0 0 0,1 0 1,-1 0-1,0 0 0,1 0 1,-1 0-1,0 1 0,1-1 1,-1 0-1,0 0 0,1 0 0,-1 0 1,0-1-1,0 1 0,1 0 1,-1 0-1,0 0 0,1 0 1,-1 0-1,0 0 0,1 0 1,-1-1-1,0 1 0,0 0 1,1 0-1,-1 0 0,0-1 1,0 1-1,1 0 0,-1 0 1,0-1-1,0 1 0,0 0 1,1 0-1,-1-1 0,0 1 1,12-12 150,2-9-36,-6 9-85,1 0-1,0 0 1,13-12 0,-20 21-54,1 1 1,-1 0-1,0 0 0,1 0 0,-1 1 0,1-1 0,0 0 0,-1 1 1,1 0-1,0 0 0,0 0 0,0 0 0,0 0 0,0 1 0,0-1 1,0 1-1,0 0 0,0-1 0,0 1 0,0 1 0,5 0 0,-6 0 1,0 1 0,-1-1-1,1 1 1,0 0 0,-1-1-1,1 1 1,-1 0-1,0 0 1,0 0 0,0 0-1,0 1 1,0-1 0,0 0-1,0 0 1,0 1-1,-1-1 1,0 0 0,1 1-1,-1-1 1,0 0 0,0 1-1,0 2 1,0 22 353,-1-21 305,0-9 448,-14-88-263,8 56-1388,2 0 1,-1-39-1,6 72-800,31 2-3999,14-2-1270,-18-9 1516</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7.020"/>
    </inkml:context>
    <inkml:brush xml:id="br0">
      <inkml:brushProperty name="width" value="0.025" units="cm"/>
      <inkml:brushProperty name="height" value="0.025" units="cm"/>
    </inkml:brush>
  </inkml:definitions>
  <inkml:trace contextRef="#ctx0" brushRef="#br0">2 0 11050,'0'0'20655,"0"7"-19940,0 74-304,-1-40-873,4 50 1,2-77-2929,4-11-2862,1-3-351</inkml:trace>
</inkml:ink>
</file>

<file path=ppt/ink/ink3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5.824"/>
    </inkml:context>
    <inkml:brush xml:id="br0">
      <inkml:brushProperty name="width" value="0.025" units="cm"/>
      <inkml:brushProperty name="height" value="0.025" units="cm"/>
    </inkml:brush>
  </inkml:definitions>
  <inkml:trace contextRef="#ctx0" brushRef="#br0">46 1 10858,'0'0'7559,"-6"9"-5909,0 3-1236,0 0 0,1 1 0,0 0 0,1 0 0,1 0 0,0 0 0,0 1 0,2-1 0,-1 1 0,2 23 0,-1-4 948,0 37 1297,1-66-2549,1 0 0,-1 0 0,1 1 0,0-1 0,0 0 0,0 0 0,1 0 0,-1 0 0,1 0-1,0-1 1,0 1 0,4 5 0,-5-8-103,0 0 0,0 0 1,0 0-1,0 0 0,0 0 0,1 0 0,-1 0 0,0-1 0,0 1 1,1 0-1,-1-1 0,0 1 0,1-1 0,-1 1 0,1-1 1,-1 0-1,1 1 0,-1-1 0,0 0 0,1 0 0,-1 0 0,1 0 1,-1-1-1,1 1 0,-1 0 0,1 0 0,-1-1 0,0 1 0,1-1 1,-1 1-1,0-1 0,1 0 0,-1 0 0,0 1 0,0-1 1,0 0-1,1 0 0,-1 0 0,0 0 0,0 0 0,-1-1 0,1 1 1,0 0-1,0 0 0,0 0 0,0-2 0,4-5-57,0 0-1,-1 0 0,1-1 1,-2 1-1,6-16 0,-7 13 29,1 0 0,-1 0 0,-1-1 0,0 1 0,0 0 0,-1-1 1,-1 1-1,-1-13 0,2 24 11,0-1 0,0 0 0,0 1 0,0-1 0,0 0 0,0 1 0,0-1 0,0 1 0,-1-1 0,1 0 0,0 1 0,0-1 0,0 0 0,-1 1 0,1-1 0,0 1 0,-1-1-1,1 1 1,-1-1 0,1 1 0,0-1 0,-1 1 0,1-1 0,-1 1 0,1 0 0,-1-1 0,0 1 0,1 0 0,-1-1 0,1 1 0,-1 0 0,0 0 0,1-1 0,-1 1 0,1 0 0,-1 0 0,0 0 0,1 0 0,-1 0 0,0 0 0,1 0 0,-1 0 0,0 0 0,1 0 0,-1 1 0,1-1 0,-2 0 0,1 1 1,0 0-1,0 0 1,-1 0 0,1 0-1,0 0 1,0 1-1,0-1 1,1 0 0,-1 0-1,0 1 1,0-1-1,1 1 1,-1-1-1,1 0 1,-1 1 0,1-1-1,-1 1 1,1 0-1,0 1 1,-1 6 114,1 0 1,0 0-1,0 1 1,1-1-1,0 0 0,1 0 1,0 0-1,4 11 1,-5-17-73,0-1 0,0 1 0,1-1 0,-1 1 1,1-1-1,0 0 0,-1 0 0,1 0 0,0 0 1,0 0-1,1 0 0,-1-1 0,0 1 0,1-1 1,-1 1-1,1-1 0,-1 0 0,1 0 0,-1 0 0,1 0 1,0 0-1,-1-1 0,1 1 0,0-1 0,0 0 1,0 0-1,-1 0 0,1 0 0,0 0 0,0-1 1,4 0-1,-1-1-7,1 0 0,-1-1 0,0 0 0,0 0 0,0 0 1,-1 0-1,1-1 0,-1 0 0,1 0 0,-1-1 0,-1 1 0,1-1 0,-1 0 1,0 0-1,7-11 0,-6 8-79,0 0 0,0 0 0,-1 0 0,0-1 0,-1 1 0,1-1 0,-2 0 0,1 0 0,-1-1 0,1-14 0,-3 23 41,0 1 1,0 0 0,0 0 0,0-1 0,0 1-1,1 0 1,-1 0 0,0-1 0,0 1-1,0 0 1,0 0 0,0-1 0,0 1 0,0 0-1,0 0 1,-1-1 0,1 1 0,0 0 0,0 0-1,0-1 1,0 1 0,0 0 0,0 0 0,0 0-1,-1-1 1,1 1 0,0 0 0,0 0-1,0 0 1,0-1 0,-1 1 0,1 0 0,0 0-1,0 0 1,0 0 0,-1 0 0,1-1 0,0 1-1,0 0 1,-1 0 0,1 0 0,0 0-1,0 0 1,-1 0 0,1 0 0,-12 9-233,-7 20 165,13-12 321,1 0-1,0 0 0,2 0 0,0 1 1,1-1-1,0 26 0,2-42-230,0 0 0,-1 0 0,1 0 0,1 0 0,-1 0 0,0 0 0,0 0 0,0 0 0,0 0 0,1 0 0,-1-1 0,0 1 0,1 0 0,-1 0 0,1 0 0,-1 0 0,1 0 0,0-1 0,-1 1 0,1 0 1,0 0-1,-1-1 0,1 1 0,0 0 0,0-1 0,0 1 0,-1-1 0,1 1 0,0-1 0,0 0 0,0 1 0,0-1 0,0 0 0,0 1 0,0-1 0,0 0 0,0 0 0,0 0 0,0 0 0,0 0 0,0 0 0,0 0 0,1-1 0,2 1 4,-1-1 0,0 0 0,0 0 1,1 0-1,-1 0 0,0-1 0,0 1 0,0-1 0,0 0 0,-1 0 0,1 0 0,2-2 1,12-17-15,0-1 0,-2 0 0,-1-1 0,19-41 0,-30 58-6,-3 6-5,0 0 0,0-1 0,0 1 0,0 0 0,0 0-1,0 0 1,0-1 0,0 1 0,0 0 0,0 0 0,0 0 0,0-1-1,0 1 1,0 0 0,1 0 0,-1 0 0,0-1 0,0 1 0,0 0 0,0 0-1,0 0 1,0 0 0,1-1 0,-1 1 0,0 0 0,0 0 0,0 0-1,0 0 1,1 0 0,-1 0 0,0 0 0,0-1 0,0 1 0,1 0-1,-1 0 1,0 0 0,0 0 0,1 0 0,-1 0 0,0 0 0,0 0-1,0 0 1,1 0 0,-1 0 0,0 0 0,0 0 0,0 0 0,1 0 0,-1 1-1,0-1 1,0 0 0,0 0 0,1 0 0,-1 0 0,5 18-209,-2 46 321,-1-35-128,-2-23 69,1 0 0,0-1 0,0 0 0,0 1 0,1-1 0,-1 0 0,6 10 0,-6-14-30,-1 0-1,1-1 1,-1 1-1,1 0 1,-1-1-1,1 1 1,0 0-1,-1-1 1,1 1-1,0-1 1,-1 1-1,1-1 1,0 1-1,0-1 1,0 0-1,-1 1 1,1-1-1,0 0 1,0 0-1,0 1 1,1-1-1,0 0 9,-1-1-1,1 1 1,0-1-1,-1 1 1,1-1 0,0 1-1,-1-1 1,1 0-1,-1 0 1,1 0 0,-1 0-1,0 0 1,1 0-1,-1 0 1,2-3-1,15-17-37,-1-1 0,-1-1 0,-2 0-1,0-1 1,-1-1 0,10-28-1,-28 98-2379,-11 95 4156,16-138-1741,0 0-1,0 0 1,0 0 0,0 0 0,0 0 0,1-1 0,-1 1 0,0 0 0,1 0 0,0 0 0,-1 0-1,1 0 1,0-1 0,0 1 0,0 0 0,3 2 0,-4-3-10,1-1 0,0 1 1,0 0-1,0-1 0,0 1 1,0-1-1,0 0 0,1 1 0,-1-1 1,0 0-1,0 1 0,0-1 1,0 0-1,0 0 0,0 0 0,1 0 1,-1 0-1,0-1 0,0 1 1,0 0-1,1-1 0,3 0 13,-1-1 0,0 0 0,0 0-1,0 0 1,0-1 0,0 1 0,-1-1-1,1 0 1,-1 0 0,0 0 0,1-1 0,3-5-1,8-15-127,-1-1 0,-1 0 0,-2 0 0,0-1 0,-2-1 0,0 0 0,7-45 0,-22 128 534,4-44-299,0 0 1,1 0-1,0 0 0,1 0 1,2 14-1,-2-25-299,1 0 1,-1 0-1,0 0 0,1 0 0,-1 0 1,1 0-1,-1 0 0,1 0 0,0 0 1,-1 0-1,1-1 0,0 1 0,0 0 1,-1 0-1,1-1 0,0 1 1,0-1-1,0 1 0,0-1 0,0 1 1,0-1-1,1 1 0,-1-1-138,0 1 1,-1-1-1,1 1 1,0-1-1,0 0 0,0 0 1,0 1-1,0-1 0,0 0 1,0 0-1,0 0 0,-1 0 1,1 0-1,0 0 1,0-1-1,0 1 0,0 0 1,0 0-1,0-1 0,0 1 1,-1 0-1,1-1 0,0 1 1,0-1-1,0 1 1,-1-1-1,1 1 0,0-1 1,-1 0-1,1 1 0,0-1 1,-1 0-1,1 1 0,-1-1 1,1 0-1,-1 0 0,1 0 1,-1-1-1,3-14-10441</inkml:trace>
</inkml:ink>
</file>

<file path=ppt/ink/ink3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6.151"/>
    </inkml:context>
    <inkml:brush xml:id="br0">
      <inkml:brushProperty name="width" value="0.025" units="cm"/>
      <inkml:brushProperty name="height" value="0.025" units="cm"/>
    </inkml:brush>
  </inkml:definitions>
  <inkml:trace contextRef="#ctx0" brushRef="#br0">1 0 19122,'0'0'9994</inkml:trace>
</inkml:ink>
</file>

<file path=ppt/ink/ink3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7.170"/>
    </inkml:context>
    <inkml:brush xml:id="br0">
      <inkml:brushProperty name="width" value="0.025" units="cm"/>
      <inkml:brushProperty name="height" value="0.025" units="cm"/>
    </inkml:brush>
  </inkml:definitions>
  <inkml:trace contextRef="#ctx0" brushRef="#br0">1 0 16752,'0'0'8520,"0"14"-7746,41 327 3885,-21-202-3627,-19-132-969,3 19 56,-4-25-116,0-1 0,0 1 1,0 0-1,1-1 0,-1 1 0,0 0 0,0-1 1,1 1-1,-1 0 0,0-1 0,1 1 1,-1-1-1,1 1 0,-1-1 0,1 1 0,-1-1 1,1 1-1,-1-1 0,1 1 0,-1-1 0,1 0 1,0 1-1,-1-1 0,1 0 0,-1 1 1,1-1-1,1 0 0,-1 0 12,0-1 0,0 1 0,0 0 0,-1-1 0,1 1 0,0-1 0,0 0 0,0 1 1,0-1-1,-1 0 0,1 1 0,0-1 0,-1 0 0,1 0 0,-1 0 0,1 1 0,-1-1 0,1 0 0,-1 0 0,1 0 0,-1 0 0,0 0 0,0 0 1,1 0-1,-1-2 0,6-31 261,-5 28-239,4-23-30,-2 1 1,-1-1-1,-1 0 1,-1 0 0,-2 0-1,-7-38 1,10 90-264,4 43-486,-3-58 690,0 0 1,0-1 0,1 1-1,0-1 1,1 0 0,0 0 0,0 0-1,10 12 1,-13-17 47,1-1 0,0 1 0,0-1 1,0 1-1,0-1 0,0 0 0,0 0 0,0 0 0,1 0 0,-1 0 1,0 0-1,1-1 0,-1 1 0,0-1 0,1 0 0,-1 1 1,1-1-1,-1 0 0,0 0 0,1-1 0,-1 1 0,1 0 0,-1-1 1,0 0-1,1 1 0,-1-1 0,0 0 0,0 0 0,0 0 1,1-1-1,-1 1 0,0 0 0,3-4 0,4-2 39,1-1 0,-2 0 0,1-1 0,-1 0-1,-1 0 1,1-1 0,-2 0 0,12-21 0,-9 13 7,-1 0 0,-1-1 0,0 0-1,6-31 1,-16 71-110,2 0-1,1 0 0,2 21 0,0 10 88,-2-51-12,-1 0-1,1 0 1,0-1 0,0 1 0,0 0-1,0 0 1,0 0 0,0-1-1,0 1 1,0 0 0,0 0-1,0-1 1,0 1 0,0 0-1,1 0 1,-1 0 0,0-1 0,1 1-1,-1 0 1,0-1 0,1 1-1,-1 0 1,1-1 0,-1 1-1,1-1 1,-1 1 0,1 0-1,-1-1 1,1 1 0,0-1 0,-1 0-1,1 1 1,1 0 0,-1-2 4,1 1 0,0-1 0,-1 0 0,1 1 0,-1-1 0,1 0 0,-1 0 0,1 0 0,-1 0 0,0 0 0,1 0 1,-1-1-1,0 1 0,1-2 0,37-51 204,20-66-408,-54 136-782,-2 12 856,5 114 375,0 2 617,32 180 0,-39-316-873,1-3 0,0 1 0,-1 0 0,0-1 0,-1 1 0,1 0 0,-1 0 0,0-1 0,0 1 0,-1 0 0,-1 6 0,2-12 0,-1 1 0,1-1 0,-1 0 0,1 0 0,-1 1 0,1-1 0,-1 0 0,1 0 0,-1 1 0,1-1 0,-1 0 0,1 0 0,-1 0 0,1 0 0,-1 0 0,1 0 0,-1 0 0,1 0 0,-1 0 0,0 0 0,1 0 0,-1 0 0,1-1 0,-1 1 0,1 0 0,-1 0 0,1 0 0,-1-1 0,1 1 0,0 0 0,-1-1 0,1 1 0,-1 0 0,1-1 0,0 1 0,-1 0 0,0-2 0,-15-13 0,3-5-13,1 0 0,1-1 1,1 0-1,1 0 0,0-1 0,2-1 0,1 1 1,0-1-1,2 0 0,1 0 0,0-1 0,2 1 0,1 0 1,3-31-1,-3 48-295,1 1-1,0 0 1,1-1 0,-1 1 0,1 0 0,0 0-1,0 0 1,0 0 0,1 0 0,0 1-1,0-1 1,0 1 0,7-8 0,0 3-1736,0 0-1,0 1 1,1 0 0,18-9-1,2-1-5199</inkml:trace>
</inkml:ink>
</file>

<file path=ppt/ink/ink3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7.531"/>
    </inkml:context>
    <inkml:brush xml:id="br0">
      <inkml:brushProperty name="width" value="0.025" units="cm"/>
      <inkml:brushProperty name="height" value="0.025" units="cm"/>
    </inkml:brush>
  </inkml:definitions>
  <inkml:trace contextRef="#ctx0" brushRef="#br0">111 1 23190,'0'0'4356,"-60"25"-2947,42-2-1120,6 0-65,0 0-64,6 0-128,3-5-64,3-4 0,0-5-224,12-5-481,3-4-256,0 0-352,6 0-129,-2-7-1665,3-6-960,2-3-2500</inkml:trace>
</inkml:ink>
</file>

<file path=ppt/ink/ink3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7.871"/>
    </inkml:context>
    <inkml:brush xml:id="br0">
      <inkml:brushProperty name="width" value="0.025" units="cm"/>
      <inkml:brushProperty name="height" value="0.025" units="cm"/>
    </inkml:brush>
  </inkml:definitions>
  <inkml:trace contextRef="#ctx0" brushRef="#br0">50 45 11915,'0'0'2958,"-7"12"42,5-8-2800,-4 7 599,0 0 0,1 0-1,0 0 1,1 1 0,0 0-1,1 0 1,0 0 0,-1 21-1,3-32-761,1-1-1,0 1 0,0 0 1,0 0-1,0-1 1,0 1-1,0 0 0,0 0 1,1-1-1,-1 1 0,0 0 1,0-1-1,1 1 1,-1 0-1,0-1 0,1 1 1,-1 0-1,0-1 0,1 1 1,-1 0-1,1-1 1,-1 1-1,1-1 0,-1 1 1,1-1-1,0 1 0,-1-1 1,1 0-1,-1 1 1,1-1-1,0 0 0,0 1 1,-1-1-1,1 0 1,0 0-1,-1 0 0,1 1 1,0-1-1,0 0 0,-1 0 1,1 0-1,0 0 1,0-1-1,-1 1 0,1 0 1,0 0-1,0 0 0,-1 0 1,1-1-1,0 1 1,-1 0-1,1-1 0,0 1 1,-1-1-1,1 1 0,-1 0 1,1-1-1,0 0 1,4-2 234,-1 1-1,0-1 1,1 0 0,-1-1 0,0 1 0,-1-1 0,5-4 0,-3 0-198,1-1 0,-2 1 1,1-1-1,-1 1 0,0-1 1,-1-1-1,0 1 0,-1 0 0,0-1 1,0 1-1,-1-1 0,0 0 1,-1 1-1,-1-16 0,1 24-114,0 0 1,0 1-1,0-1 0,0 0 0,-1 0 0,1 1 0,0-1 0,0 0 0,-1 0 1,1 1-1,0-1 0,-1 0 0,1 1 0,-1-1 0,1 0 0,-1 1 0,1-1 1,-1 1-1,1-1 0,-1 1 0,1-1 0,-1 1 0,0-1 0,1 1 0,-1-1 1,0 1-1,0 0 0,1 0 0,-1-1 0,0 1 0,0 0 0,1 0 0,-1 0 1,0 0-1,0 0 0,0 0 0,1 0 0,-1 0 0,0 0 0,0 0 0,0 0 0,1 0 1,-1 1-1,0-1 0,1 0 0,-2 1 0,-1 0-62,1 1-1,0-1 1,0 0 0,0 1-1,0-1 1,0 1-1,0 0 1,0 0 0,0 0-1,1 0 1,-1 0 0,1 0-1,-2 3 1,2-3-58,0 0 0,0-1 0,0 1 0,1 0 0,-1 0 0,0 0 0,1 0 0,0 0 0,-1 0 0,1 0 1,0 0-1,0 0 0,0 0 0,0 0 0,0 0 0,1 0 0,-1 0 0,1 0 0,-1 0 0,1 0 0,1 2 0,-1-3-255,1 1 0,-1-1-1,1 0 1,-1 0 0,1 0-1,0 0 1,-1-1 0,1 1-1,0 0 1,0-1-1,0 1 1,0-1 0,-1 0-1,1 1 1,0-1 0,0 0-1,0 0 1,0 0 0,0-1-1,0 1 1,-1 0 0,4-1-1,24-6-7654</inkml:trace>
</inkml:ink>
</file>

<file path=ppt/ink/ink3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8.217"/>
    </inkml:context>
    <inkml:brush xml:id="br0">
      <inkml:brushProperty name="width" value="0.025" units="cm"/>
      <inkml:brushProperty name="height" value="0.025" units="cm"/>
    </inkml:brush>
  </inkml:definitions>
  <inkml:trace contextRef="#ctx0" brushRef="#br0">84 0 16111,'0'0'1917,"-8"6"-145,3-3-1594,0 0-1,0 0 1,0 1-1,0-1 1,0 1-1,1 0 1,0 1 0,0-1-1,0 1 1,0 0-1,1 0 1,0 0-1,0 0 1,0 1-1,1-1 1,-1 1 0,1 0-1,1-1 1,-1 1-1,1 0 1,0 0-1,0 10 1,4-14-131,0 0 1,1-1-1,-1 0 0,0 0 0,1 0 1,-1 0-1,1 0 0,-1-1 1,1 0-1,0 0 0,-1 0 1,6 0-1,10 1-128,-1 3-335,0 1 1,26 11 0,-39-14 256,1 0 0,-1 1-1,0-1 1,0 1 0,-1 0 0,1 1 0,-1-1 0,1 1-1,-1 0 1,0 0 0,-1 0 0,6 7 0,-9-10 241,1 0 0,-1 0 0,1 0 0,-1 0 0,0 0 0,1 0 0,-1 0 0,0 1 0,0-1 0,0 0 0,0 0 0,0 0 0,0 0 0,0 1 0,0-1 0,0 0 0,0 0 0,-1 0 0,1 0 0,-1 0 0,1 1 0,-1-1 0,1 0 0,-1 0 0,1 0 0,-1 0 0,-1 1 0,0 0 213,-1 1 1,0-1-1,1 0 1,-1 0-1,0 0 1,0-1 0,0 1-1,-1 0 1,-5 1-1,5-2-263,0 1 0,1-1 0,-1 0 0,0 0-1,0 0 1,0-1 0,0 0 0,0 1 0,-1-1-1,1-1 1,0 1 0,0-1 0,0 1 0,0-1-1,1 0 1,-1 0 0,-7-4 0,9 3-677,0-1 0,0 0 0,1 0 0,-1 0 0,1 0-1,-1 0 1,1 0 0,0 0 0,0 0 0,0-1 0,0-5 0,-3-22-6337</inkml:trace>
</inkml:ink>
</file>

<file path=ppt/ink/ink3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8.650"/>
    </inkml:context>
    <inkml:brush xml:id="br0">
      <inkml:brushProperty name="width" value="0.025" units="cm"/>
      <inkml:brushProperty name="height" value="0.025" units="cm"/>
    </inkml:brush>
  </inkml:definitions>
  <inkml:trace contextRef="#ctx0" brushRef="#br0">6 1 12812,'0'0'7244,"0"12"-5984,-2 89 1314,-1-56-1106,2 0 0,2 0 0,11 69-1,5-58-726,-16-54-726,0 1 0,0-1 0,0 0-1,0-1 1,0 1 0,0 0-1,0 0 1,0 0 0,1-1 0,-1 1-1,1-1 1,-1 1 0,1-1 0,0 1-1,-1-1 1,1 0 0,0 0-1,0 0 1,0 0 0,0 0 0,0 0-1,0-1 1,4 2 0,-5-3-4,0 1 1,0 0 0,0-1-1,0 1 1,0-1-1,0 0 1,0 1 0,0-1-1,0 0 1,0 0-1,0 1 1,-1-1 0,1 0-1,0 0 1,0 0-1,-1 0 1,1 0 0,-1 0-1,1 0 1,-1 0-1,1 0 1,-1-1 0,0 1-1,0 0 1,1 0-1,-1 0 1,0 0 0,0 0-1,0-2 1,2-43-8,-2 40-4,0-20 32,-2 0-1,-6-40 0,6 57-57,0-1-1,-1 1 1,0-1-1,0 1 1,-1 0-1,0 0 1,-1 0-1,0 1 1,-12-17-1,17 26 13,0-1-1,0 0 0,0 0 1,0 1-1,0-1 0,0 0 1,0 0-1,0 1 0,0-1 1,0 0-1,-1 0 0,1 1 1,0-1-1,0 0 0,0 0 1,0 0-1,0 1 0,-1-1 1,1 0-1,0 0 0,0 0 1,0 1-1,0-1 0,-1 0 1,1 0-1,0 0 0,0 0 0,-1 0 1,1 0-1,0 1 0,0-1 1,0 0-1,-1 0 0,1 0 1,0 0-1,0 0 0,-1 0 1,1 0-1,0 0 0,0 0 1,-1 0-1,1 0 0,0 0 1,0 0-1,-1 0 0,1-1 1,0 1-1,0 0 0,-1 0 1,1 0-1,0 0 0,0 0 1,0 0-1,-1-1 0,1 1 1,0 0-1,0 0 0,0 0 1,-1-1-1,1 1 0,0 0 1,3 21-774,0-18 488,-1 0 1,1 0 0,0-1 0,0 1-1,0-1 1,0 1 0,0-1 0,0 0-1,1 0 1,-1 0 0,1 0 0,-1-1-1,1 0 1,0 1 0,-1-1-1,1-1 1,0 1 0,0 0 0,0-1-1,0 0 1,0 0 0,7-1 0,-1 1-40,0-1 1,0 0-1,0-1 1,0 0-1,-1 0 1,1-1-1,-1-1 1,10-4-1,29-25 98,-45 31 436,-1 0 0,0 0-1,0 0 1,0-1 0,0 1 0,0-1-1,0 1 1,-1-1 0,1 0 0,-1 1-1,0-1 1,0 0 0,0 0 0,0 0-1,0 0 1,0-5 0,-2 8-67,-1 0 0,1 0-1,0 0 1,-1 0 0,1 0 0,0 0 0,-1 1-1,1-1 1,0 0 0,-1 1 0,1-1 0,0 1-1,0-1 1,0 1 0,-1 0 0,-1 1 0,0 2 8,-1 0 0,0 0 0,1 1 0,0-1 0,0 1 0,0 0 1,1 0-1,-1 0 0,1 0 0,0 0 0,1 0 0,-1 1 0,1-1 0,0 0 1,0 8-1,1-12-125,1 0 0,-1 0 0,1 0 1,0 0-1,-1 0 0,1 0 0,0 0 1,0 0-1,0-1 0,-1 1 1,1 0-1,0-1 0,0 1 0,0-1 1,0 1-1,0-1 0,0 1 0,0-1 1,0 0-1,0 1 0,1-1 0,-1 0 1,0 0-1,0 0 0,0 0 0,0 0 1,0 0-1,2 0 0,45 0 70,-35-1-93,-10 1 16,15 0-31,0 0 0,0 2 0,0 0 0,32 7 0,-47-8 30,0 0 0,0-1-1,0 1 1,0 1-1,0-1 1,0 0 0,0 1-1,-1-1 1,1 1 0,-1 0-1,1 0 1,-1 0 0,0 0-1,1 0 1,-1 1 0,0-1-1,-1 1 1,1-1 0,0 1-1,-1 0 1,1 0 0,-1 0-1,0-1 1,0 1 0,0 0-1,0 0 1,-1 1 0,1-1-1,-1 0 1,0 0 0,0 0-1,0 0 1,0 0 0,0 0-1,-1 0 1,0 4 0,-1-3 121,1 1 0,-1-1 1,0 0-1,-1 0 0,1 0 0,-1-1 1,1 1-1,-1-1 0,0 1 1,-1-1-1,1 0 0,0 0 1,-1 0-1,0-1 0,1 1 0,-1-1 1,0 0-1,-1 0 0,1 0 1,0 0-1,0-1 0,-5 1 0,-7 3 419,0-2 0,1 0 0,-1 0 0,-30 0 0,42-3-972,0 0 0,0 0 0,0-1 1,1 1-1,-1-1 0,0 0 0,0 1 0,1-2 0,-1 1 0,1 0 1,-7-4-1,9 4 33,-1-1 1,0 1-1,1-1 1,-1 0-1,1 0 1,0 1-1,-1-1 1,1 0-1,0 0 1,0 0-1,0 0 0,1 0 1,-1 0-1,0-1 1,1 1-1,-1 0 1,1 0-1,0 0 1,0-1-1,0 1 1,0-2-1,0-15-7697</inkml:trace>
</inkml:ink>
</file>

<file path=ppt/ink/ink3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29.009"/>
    </inkml:context>
    <inkml:brush xml:id="br0">
      <inkml:brushProperty name="width" value="0.025" units="cm"/>
      <inkml:brushProperty name="height" value="0.025" units="cm"/>
    </inkml:brush>
  </inkml:definitions>
  <inkml:trace contextRef="#ctx0" brushRef="#br0">106 1 23382,'0'0'5984,"0"9"-5081,2 8-546,1 0-1,1 0 1,1 0 0,0-1 0,2 0 0,10 21 0,-9-17-442,-1 0 0,-1 1 0,-1 0 1,0 0-1,-2 0 0,0 1 0,-2-1 0,0 1 0,-2-1 1,0 1-1,-1 0 0,-1-1 0,-7 24 0,0-7-508,-2 0 0,-2-1 0,-1-1 0,-2-1 1,-1 0-1,-30 43 0,12-29-6721</inkml:trace>
</inkml:ink>
</file>

<file path=ppt/ink/ink3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0.457"/>
    </inkml:context>
    <inkml:brush xml:id="br0">
      <inkml:brushProperty name="width" value="0.025" units="cm"/>
      <inkml:brushProperty name="height" value="0.025" units="cm"/>
    </inkml:brush>
  </inkml:definitions>
  <inkml:trace contextRef="#ctx0" brushRef="#br0">149 441 12620,'0'0'9257,"-11"-8"-7362,-34-18-763,43 26-1118,1-1 1,-1 1-1,1 0 1,-1 0-1,1 0 1,-1 1 0,1-1-1,-1 0 1,1 0-1,-1 1 1,1-1 0,-1 1-1,1-1 1,0 1-1,-1 0 1,1 0-1,0-1 1,-1 1 0,1 0-1,0 0 1,0 0-1,0 0 1,0 0-1,0 1 1,0-1 0,0 0-1,0 0 1,1 1-1,-2 1 1,-19 44 55,20-42-70,-7 18 180,2 0 1,0 1 0,2-1-1,1 1 1,-1 38-1,4-62-157,0 0 0,0 0 0,0 1-1,-1-1 1,1 0 0,0 0-1,0 1 1,0-1 0,0 0 0,0 0-1,0 1 1,0-1 0,0 0 0,0 1-1,1-1 1,-1 0 0,0 0-1,0 1 1,0-1 0,0 0 0,0 0-1,0 1 1,0-1 0,1 0-1,-1 0 1,0 0 0,0 1 0,0-1-1,0 0 1,1 0 0,-1 0 0,0 1-1,0-1 1,1 0 0,-1 0-1,0 0 1,0 0 0,1 0 0,-1 0-1,0 0 1,0 0 0,1 1-1,-1-1 1,0 0 0,0 0 0,1 0-1,-1 0 1,15-11 567,12-22 335,-6 1-713,-2-1 0,-2-1 1,-1 0-1,-1-2 0,-2 1 1,-2-2-1,-1 0 0,5-38 1,-17 112-830,3 60 0,1-31 532,-3-64 81,1 0 0,0 1 0,1-1-1,-1 0 1,0 0 0,1 0 0,-1 1 0,1-1-1,0 0 1,-1 0 0,1 0 0,0 0 0,0 0 0,0 0-1,1 0 1,-1-1 0,2 3 0,-2-3 1,0-1 0,0 0 0,1 1 1,-1-1-1,0 0 0,0 1 0,0-1 0,0 0 1,1 0-1,-1 0 0,0 0 0,0 0 0,0 0 1,0-1-1,1 1 0,-1 0 0,0 0 0,0-1 1,0 1-1,0-1 0,0 1 0,0-1 0,0 0 1,0 1-1,0-1 0,0 0 0,0 0 0,0 1 1,0-1-1,-1 0 0,1 0 0,0 0 0,-1 0 1,1 0-1,0-2 0,11-13 57,-1 0 0,0-1-1,-1-1 1,-1 1 0,12-38 0,25-100 552,-36 111-435,-1 0-1,5-69 1,-72 640-411,55-503 285,-16 98-137,-3 166 0,22-288 84,0-1 1,0 1-1,0 0 0,0 0 0,0 0 0,0 0 0,0 0 1,0 0-1,0 0 0,0 0 0,0 0 0,0 0 0,-1 0 0,1 0 1,0 0-1,0 0 0,0 0 0,0 0 0,0 0 0,0 0 1,0 0-1,0 0 0,0 0 0,0 0 0,-1 0 0,1 0 0,0 0 1,0 0-1,0 0 0,0 0 0,0 0 0,0 0 0,0 0 1,0 0-1,0 0 0,0 0 0,0 0 0,-1 0 0,-5-17 162,-6-25 639,9 25-703,2 1 1,0-1-1,0 0 1,2 0-1,0 0 1,1 0-1,1 0 1,0 0-1,2 1 1,7-21-1,30-63-1950,6 8-5966,-28 59 1916,0-1-3854</inkml:trace>
</inkml:ink>
</file>

<file path=ppt/ink/ink3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0.801"/>
    </inkml:context>
    <inkml:brush xml:id="br0">
      <inkml:brushProperty name="width" value="0.025" units="cm"/>
      <inkml:brushProperty name="height" value="0.025" units="cm"/>
    </inkml:brush>
  </inkml:definitions>
  <inkml:trace contextRef="#ctx0" brushRef="#br0">0 1 10570,'0'0'96</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7.378"/>
    </inkml:context>
    <inkml:brush xml:id="br0">
      <inkml:brushProperty name="width" value="0.025" units="cm"/>
      <inkml:brushProperty name="height" value="0.025" units="cm"/>
    </inkml:brush>
  </inkml:definitions>
  <inkml:trace contextRef="#ctx0" brushRef="#br0">0 34 20179,'0'0'8461,"10"-5"-7286,-6 3-1061,47-19 903,-47 20-979,-1 0 0,0 0 0,1 0 1,-1 0-1,1 1 0,-1 0 0,1-1 0,-1 1 0,1 0 0,-1 1 0,1-1 0,0 0 0,-1 1 0,0 0 0,6 2 0,-7-2-16,-1 0-1,0 1 1,0-1-1,0 0 1,0 1-1,0-1 1,0 1-1,0-1 1,-1 1-1,1-1 1,0 1-1,-1 0 1,0-1-1,1 1 1,-1 0-1,0-1 1,0 1-1,0 0 1,0 0-1,0-1 1,0 1-1,0 0 1,0-1-1,-1 1 1,1 0-1,-1-1 1,0 3-1,-19 43 589,5-26-610,-23 39 0,37-57 0,-1 0 0,1 0 0,-1 1 0,1-1 0,0 0 0,0 1 0,0-1 0,1 0 0,-1 1 0,1-1 0,0 1 0,0-1 0,0 1 0,0-1 0,1 1 0,0 3 0,0-6 0,0-1 0,0 1 0,0 0 0,0 0 0,-1 0 0,1-1 0,0 1 0,0 0 0,1-1 0,-1 1 0,0-1 0,0 1 0,0-1 0,0 0 0,0 1 0,0-1 0,1 0 0,-1 0 0,0 0 0,0 0 0,2 0 0,33 0 0,-26-1 0,1 1-52,0-1 1,0-1-1,0 0 1,0 0-1,0-1 0,-1-1 1,1 0-1,14-7 1,-21 6-6901,-12 3-1476,-12 0-3626</inkml:trace>
</inkml:ink>
</file>

<file path=ppt/ink/ink3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1.472"/>
    </inkml:context>
    <inkml:brush xml:id="br0">
      <inkml:brushProperty name="width" value="0.025" units="cm"/>
      <inkml:brushProperty name="height" value="0.025" units="cm"/>
    </inkml:brush>
  </inkml:definitions>
  <inkml:trace contextRef="#ctx0" brushRef="#br0">1 77 19506,'0'0'2579,"0"12"-1223,0 81-38,4 0 1,25 152 0,-23-210-1203,-5-25-73,0 0 0,1 0 0,0 0-1,0 0 1,1-1 0,5 12 0,-2-61 715,-4-5-995,-2-1 0,-2 1 0,-3 0-1,-1 0 1,-2 1 0,-15-50 0,40 176-1947,-9-58 2203,20 48-53,-27-68 54,1-1-1,0 1 1,0-1 0,0 0-1,0 0 1,0 1 0,1-1-1,-1-1 1,1 1-1,0 0 1,0-1 0,0 1-1,0-1 1,0 0 0,5 2-1,-5-3 30,-1-1 0,1 0 0,-1 1-1,1-1 1,-1 0 0,0 0 0,1-1-1,-1 1 1,1 0 0,-1-1-1,0 0 1,1 1 0,-1-1 0,0 0-1,1 0 1,-1 0 0,0 0 0,0-1-1,0 1 1,0-1 0,0 1 0,0-1-1,-1 0 1,1 0 0,1-2 0,6-7 278,0 0 0,-2 0 0,9-16 0,-11 19-207,9-17 95,-1 0 0,-2-1 0,0 0 0,-2-1 0,0 0 0,-2-1 0,-1 0 0,-2 0 0,0 0 0,-1-56 0,-3 84-218,0-1-1,0 1 0,0-1 1,0 1-1,0-1 0,0 1 1,0-1-1,0 1 1,0-1-1,0 1 0,0-1 1,0 1-1,0-1 1,0 1-1,0-1 0,0 1 1,-1-1-1,1 1 1,0 0-1,0-1 0,-1 1 1,1-1-1,0 1 1,-1 0-1,1-1 0,0 1 1,-1 0-1,1-1 0,0 1 1,-1 0-1,1 0 1,-1-1-1,1 1 0,-1 0 1,0 0-1,1 0-15,-1 1-1,0-1 0,0 1 1,0-1-1,1 1 1,-1 0-1,0-1 1,1 1-1,-1 0 0,0 0 1,1 0-1,-1 0 1,1-1-1,-1 1 1,1 0-1,0 0 0,-1 0 1,1 2-1,-9 34-6,1 0-1,2 1 0,2 0 1,1 0-1,5 60 1,-2-51 31,0-45-3,0 14 3,0 1 0,1 0-1,1-1 1,7 29 0,-9-42 0,1-1 0,-1 0 0,1 0 0,0 0 0,-1 0-1,1 0 1,0 0 0,0 0 0,1 0 0,-1 0 0,0 0 0,1-1 0,-1 1 0,1 0-1,-1-1 1,1 1 0,0-1 0,0 0 0,-1 1 0,1-1 0,0 0 0,0 0 0,0 0 0,0-1-1,1 1 1,-1 0 0,0-1 0,0 1 0,0-1 0,0 0 0,1 0 0,-1 0 0,0 0 0,0 0-1,1 0 1,-1 0 0,0-1 0,0 1 0,0-1 0,0 0 0,0 0 0,0 0 0,0 0 0,0 0-1,0 0 1,0 0 0,2-2 0,5-3 78,-1-1 1,0 0-1,0 0 0,-1 0 1,0-1-1,0 0 0,-1 0 0,0-1 1,-1 0-1,1 0 0,4-12 1,-3 5-8,0 0 0,-1 0 0,-1 0 0,-1-1 0,0 0 0,2-20 0,-6 29-53,1-29 120,-1 36-142,0 0-1,0 0 0,0 0 1,0 1-1,0-1 0,0 0 1,0 0-1,0 0 0,0 0 1,-1 1-1,1-1 0,0 0 0,-1 0 1,1 1-1,0-1 0,-1 0 1,1 0-1,-1 1 0,1-1 1,-1 0-1,1 1 0,-1-1 1,0 1-1,1-1 0,-1 1 1,0-1-1,0 1 0,1-1 0,-1 1 1,0 0-1,-1-1 0,1 2-15,-1-1-1,0 1 1,1 0-1,-1 0 1,1 0-1,-1 0 0,1 0 1,-1 0-1,1 1 1,0-1-1,0 0 1,-1 1-1,1-1 0,0 1 1,0-1-1,0 1 1,1-1-1,-1 1 1,0 0-1,1-1 0,-1 1 1,1 0-1,-1 3 1,-12 48-60,12-49 70,-1 7-7,-11 72 12,12-75-7,1-1 1,0 0 0,0 1-1,0-1 1,1 1-1,0-1 1,1 1 0,4 11-1,-5-17-70,0 0 1,0 0-1,1 0 0,-1 0 0,1-1 0,0 1 0,0 0 1,-1-1-1,1 1 0,0-1 0,0 0 0,0 0 0,0 1 1,1-1-1,-1-1 0,0 1 0,0 0 0,1 0 0,-1-1 1,0 0-1,1 1 0,2-1 0,-1 0-661,0 1 0,1-1 0,-1 0 0,0-1 0,1 1 0,-1-1 0,0 0 0,1 0 0,-1 0 0,0-1 0,6-2 0,16-16-6672</inkml:trace>
</inkml:ink>
</file>

<file path=ppt/ink/ink3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2.636"/>
    </inkml:context>
    <inkml:brush xml:id="br0">
      <inkml:brushProperty name="width" value="0.025" units="cm"/>
      <inkml:brushProperty name="height" value="0.025" units="cm"/>
    </inkml:brush>
  </inkml:definitions>
  <inkml:trace contextRef="#ctx0" brushRef="#br0">105 0 11179,'0'0'12689,"-5"13"-11499,-16 66 539,4 1-1,3 0 0,-4 113 1,14-140-1345,5 56 0,3-101-357,3-17-20,4-19-14,-8 12 8,0-1 0,-1 0 0,-1 0-1,-1 0 1,0 0 0,-2 0 0,-3-22 0,-2 10-10,-1 0 1,-1 1 0,-18-38-1,27 65-45,0 0 1,1 0-1,-1 0 0,0 0 0,0 0 0,1 0 0,-1 0 0,0 0 1,1 0-1,-1 0 0,1 0 0,-1 0 0,1 0 0,0 0 0,-1 0 1,1 0-1,0 1 0,0-1 0,0 0 0,-1 0 0,1 1 0,0-1 1,1 0-1,30-21 67,-23 16-79,4-3 52,13-10-10,46-24-1,-66 40 7,1 0 0,0 0-1,-1 0 1,1 1-1,0 0 1,0 0 0,0 1-1,1 0 1,-1 0-1,0 0 1,0 1 0,1 0-1,8 2 1,-14-1 12,0 0 0,0 0 0,0 1 0,0-1 0,-1 0 0,1 1 0,-1-1 1,1 1-1,-1 0 0,1-1 0,-1 1 0,0 0 0,0 0 0,0 0 0,0 0 0,0 0 0,0 0 1,0 0-1,-1 0 0,1 0 0,-1 1 0,1-1 0,-1 0 0,0 0 0,0 0 0,0 3 0,-3 61 86,0-51-71,-1 0-1,0 0 1,-2 0 0,-7 16 0,0 1-5,22-50 47,0 1 0,17-21 1,6-12-19,30-73-877,-62 161 40,1-21 765,-3 31 35,1-31 67,0 0-1,1 0 1,1 0 0,0 0 0,7 27 0,-8-43-30,0 1 0,0-1 1,1 1-1,-1-1 0,1 1 0,-1-1 0,1 0 0,-1 1 0,1-1 0,0 1 0,0-1 0,0 0 1,0 0-1,0 0 0,0 1 0,0-1 0,0 0 0,0 0 0,0 0 0,1-1 0,-1 1 0,0 0 0,1 0 1,-1-1-1,1 1 0,-1-1 0,1 1 0,-1-1 0,1 0 0,-1 1 0,1-1 0,-1 0 0,1 0 1,-1 0-1,1 0 0,-1 0 0,1-1 0,-1 1 0,1 0 0,-1-1 0,1 1 0,-1-1 0,1 1 0,-1-1 1,0 0-1,3-1 0,3-2 126,-1-1 0,1 0 0,-1 0 1,0 0-1,0-1 0,-1 0 0,7-9 1,-3 2-159,0 0 0,-1-1 1,-1 0-1,0 0 0,-1 0 1,-1-1-1,0 0 0,-1 0 1,-1 0-1,0-1 0,-1 1 1,-1-1-1,0 1 0,-1-1 1,-2-16-1,2 28-1,-1 1 0,0-1 0,0 1 0,-1 0 0,1-1 0,-1 1 0,1 0 0,-1 0 0,0 0 0,-3-4 0,4 6 0,0 0 0,0-1 0,0 1 0,0 0 0,0 0 0,-1 0 0,1 0 0,0 1 0,-1-1 0,1 0 0,0 0 0,-1 1 0,1-1 0,-1 1 0,1-1 0,-1 1 0,1 0 0,-1-1 0,0 1 0,1 0 0,-1 0 0,1 0 0,-1 0 0,1 0 0,-4 1 0,5 0-35,-1-1 1,0 0-1,1 0 1,-1 1-1,0-1 1,1 0-1,-1 1 1,1-1-1,-1 0 1,1 1-1,-1-1 1,1 1-1,-1-1 1,1 1-1,0-1 1,-1 1-1,1 0 0,0-1 1,-1 1-1,1-1 1,0 1-1,0 0 1,-1-1-1,1 1 1,0 0-1,0-1 1,0 1-1,0 0 1,0-1-1,0 1 1,0 0-1,0-1 1,0 1-1,0 0 1,0-1-1,1 1 0,-1 0 1,0-1-1,0 1 1,1-1-1,-1 1 1,0 0-1,1-1 1,-1 1-1,1-1 1,0 1-1,0 2-218,0-1 1,1 0-1,0 0 0,-1 0 1,1-1-1,0 1 0,0 0 1,0-1-1,0 1 0,0-1 1,4 3-1,6-2-2585,1 1 0,0-2 0,-1 0 0,22 0 1,-1-1-8043</inkml:trace>
</inkml:ink>
</file>

<file path=ppt/ink/ink3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2.992"/>
    </inkml:context>
    <inkml:brush xml:id="br0">
      <inkml:brushProperty name="width" value="0.025" units="cm"/>
      <inkml:brushProperty name="height" value="0.025" units="cm"/>
    </inkml:brush>
  </inkml:definitions>
  <inkml:trace contextRef="#ctx0" brushRef="#br0">114 1 6598,'0'0'11398,"-9"6"-9396,0 2-1610,0 1 0,1 0 1,0 0-1,1 1 0,0-1 1,0 2-1,1-1 1,0 1-1,1 0 0,1 0 1,-1 0-1,2 1 0,-5 18 1,-2 35 1603,9-59-1878,0-1 0,1 0 0,0 0 0,0 0 0,1 0 0,-1 1 0,1-1 0,0 0 0,0 0 0,3 7 0,-3-11-83,0 0 0,0 1 1,0-1-1,1 0 0,-1 0 0,0 0 1,0 0-1,0 0 0,1 0 1,-1 0-1,1 0 0,-1-1 1,0 1-1,1-1 0,0 1 1,-1-1-1,1 1 0,-1-1 1,1 0-1,-1 1 0,1-1 1,0 0-1,-1 0 0,1 0 0,-1-1 1,1 1-1,0 0 0,-1-1 1,1 1-1,-1-1 0,1 1 1,-1-1-1,1 0 0,-1 1 1,0-1-1,3-1 0,3-2 186,-1-1-1,1 1 1,-1-1 0,0 0-1,0 0 1,6-7-1,-1-1-83,0-2 1,-1 1-1,-1-1 0,11-21 0,-17 30-107,-1 0 0,1 0-1,-1-1 1,0 1 0,0 0 0,-1-1-1,1 0 1,-2 1 0,1-1-1,-1 1 1,0-1 0,0 0 0,-1 1-1,-2-13 1,2 17-81,0 0 1,0 0-1,0 0 1,-1 0-1,1 0 0,-1 1 1,1-1-1,-1 0 0,1 1 1,-1-1-1,0 1 1,0 0-1,0-1 0,0 1 1,0 0-1,0 0 1,0 0-1,0 1 0,0-1 1,-1 0-1,1 1 1,0 0-1,0-1 0,-1 1 1,-2 0-1,3 0-21,0 0 0,0 0 0,1 0 0,-1 0 1,0 0-1,1 1 0,-1-1 0,0 1 0,1-1 0,-1 1 0,1-1 0,-1 1 0,0 0 0,1 0 0,0 0 0,-1 0 1,1 0-1,-1 0 0,1 0 0,0 0 0,0 0 0,0 1 0,0-1 0,0 0 0,0 1 0,0-1 0,0 1 0,0-1 1,1 1-1,-1 0 0,1-1 0,-1 1 0,1 0 0,-1 1 0,1-1-895,0 6-1327</inkml:trace>
</inkml:ink>
</file>

<file path=ppt/ink/ink3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4.081"/>
    </inkml:context>
    <inkml:brush xml:id="br0">
      <inkml:brushProperty name="width" value="0.025" units="cm"/>
      <inkml:brushProperty name="height" value="0.025" units="cm"/>
    </inkml:brush>
  </inkml:definitions>
  <inkml:trace contextRef="#ctx0" brushRef="#br0">226 88 11403,'0'0'1505,"0"-10"-325,1 8-1111,-1-1 0,0 0 0,0 0-1,0 0 1,0 0 0,0 1 0,-1-1 0,1 0 0,-1 0 0,0 0-1,0 1 1,0-1 0,0 0 0,0 1 0,-1-1 0,1 1-1,-1 0 1,1-1 0,-1 1 0,0 0 0,0 0 0,0 0 0,0 0-1,0 0 1,-1 1 0,1-1 0,-1 1 0,1-1 0,-1 1 0,1 0-1,-1 0 1,0 0 0,1 0 0,-1 0 0,0 1 0,0-1-1,0 1 1,-4 0 0,3-1 185,-1 1 1,0 0-1,0 0 0,1 0 0,-1 0 0,0 1 0,1 0 0,-1 0 1,1 0-1,-1 0 0,1 1 0,-1 0 0,1 0 0,0 0 0,0 0 1,0 1-1,0 0 0,-5 4 0,3-1-86,0 1 1,1 0-1,0 0 1,0 0-1,1 1 0,0-1 1,0 1-1,1 0 1,-3 11-1,4-14-168,0-1-1,1 1 1,0 0-1,0-1 1,0 1-1,0 0 1,1 0-1,0 0 1,0-1-1,0 1 1,1 0-1,1 5 1,-2-8-1,1-1 1,0 1-1,0-1 1,0 1-1,0-1 0,0 0 1,0 1-1,1-1 1,-1 0-1,0 0 0,1 0 1,-1 0-1,1 0 1,-1 0-1,1 0 0,-1 0 1,1-1-1,0 1 1,-1-1-1,1 1 1,0-1-1,-1 0 0,1 1 1,0-1-1,0 0 1,-1 0-1,1 0 0,0-1 1,0 1-1,-1 0 1,1 0-1,0-1 1,-1 0-1,4 0 0,29-13 212,-29 12-209,-1-1 1,0 1-1,1 1 1,0-1-1,-1 1 1,1 0-1,6-1 1,-10 2-17,1 0 0,0 0 1,-1 0-1,1 1 0,0-1 1,-1 1-1,1-1 0,-1 1 1,1-1-1,-1 1 0,1 0 1,-1 0-1,0 0 0,1 0 1,-1 0-1,0 0 0,0 0 1,0 0-1,1 1 0,-1-1 1,-1 0-1,1 1 0,0-1 1,0 1-1,0-1 0,0 3 1,29 62 420,-3 1 0,-3 1 0,25 120 0,-42-152 466,-1 1 0,1 68 0,-7-93-671,0 0 0,-1 0 1,0 0-1,-1 0 0,-1 0 0,0-1 0,0 1 1,-1-1-1,0 1 0,-1-1 0,0 0 0,-12 16 0,16-25-158,-1 1-1,0-1 1,0 0-1,0 0 0,0 0 1,-1 0-1,1 0 1,0 0-1,-1-1 0,1 1 1,-1-1-1,0 1 1,1-1-1,-1 0 1,0 0-1,0 0 0,0-1 1,0 1-1,0-1 1,-5 1-1,3-2 19,0 0 1,1 0-1,-1 0 0,1 0 0,-1-1 1,1 0-1,0 0 0,-1 0 1,1 0-1,0-1 0,-7-5 1,-4-6 17,1 0 0,0-1 0,2 0 1,-23-33-1,23 30-72,1-1 0,1-1 0,0 0 0,2 0 0,-11-35 0,17 48-268,0-1-1,1 1 1,0 0-1,0-1 0,0 0 1,1 1-1,1-1 1,-1 1-1,1-1 1,0 1-1,1-1 1,-1 1-1,2 0 1,-1 0-1,1 0 1,0 0-1,0 0 1,1 0-1,8-11 1,58-53-8143,-29 31 2179</inkml:trace>
</inkml:ink>
</file>

<file path=ppt/ink/ink3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4.425"/>
    </inkml:context>
    <inkml:brush xml:id="br0">
      <inkml:brushProperty name="width" value="0.025" units="cm"/>
      <inkml:brushProperty name="height" value="0.025" units="cm"/>
    </inkml:brush>
  </inkml:definitions>
  <inkml:trace contextRef="#ctx0" brushRef="#br0">130 125 18610,'0'0'2856,"-11"-2"-1607,-1 1-1212,6 0 157,-1 0 0,0 0 0,0 1 0,0 0 0,0 0 0,-9 2 0,14-2-165,-1 1 0,1 0 0,0 0 0,-1 0 0,1 0 0,0 0 0,0 0 0,0 1 0,0-1 0,0 1 0,0-1 0,0 1 0,1 0 0,-1 0 0,0 0-1,1-1 1,-1 2 0,1-1 0,0 0 0,0 0 0,0 0 0,0 1 0,0-1 0,-1 4 0,1 2-31,-1 0 0,1-1-1,0 1 1,0 0 0,1 0-1,0 0 1,3 13 0,-3-19 0,0-1 1,0 1-1,1-1 0,-1 0 1,0 1-1,1-1 0,-1 0 1,1 1-1,0-1 0,-1 0 1,1 1-1,0-1 0,0 0 1,0 0-1,0 0 0,0 0 1,0 0-1,0 0 0,0 0 1,0 0-1,1-1 0,-1 1 1,0 0-1,0-1 0,1 1 1,-1-1-1,1 1 0,-1-1 1,0 1-1,1-1 0,-1 0 1,1 0-1,-1 0 0,1 0 1,-1 0-1,0 0 0,1 0 1,-1-1-1,1 1 0,-1 0 1,1-1-1,-1 1 0,0-1 1,1 1-1,-1-1 0,0 0 1,0 0-1,0 1 0,2-3 1,4-1 22,-1-1 1,0 0-1,0 0 0,0 0 1,-1-1-1,0 0 1,0 0-1,0 0 1,-1-1-1,0 1 1,0-1-1,-1 0 0,0 0 1,5-15-1,-5 10 73,1 0-1,-1 0 0,-1 0 0,0 0 1,-1 0-1,0 0 0,-1 0 1,-1-1-1,-1-11 0,2 22-81,-1 1-1,1-1 1,0 1-1,-1 0 1,0-1-1,1 1 1,-1 0-1,0 0 1,0-1-1,1 1 1,-1 0-1,0 0 1,0 0-1,0 0 1,0 0-1,-1 0 1,1 0-1,0 1 1,-3-2-1,4 1-18,-1 1 0,1 0 0,-1 0 0,0 0 0,1 0 0,-1 0 0,0 0 0,1 0 0,-1 0 0,0 0 0,1 0 0,-1 0 0,0 0 0,1 0 0,-1 1 0,1-1 0,-1 0-1,0 0 1,1 1 0,-1-1 0,1 0 0,-1 1 0,1-1 0,-1 1 0,1-1 0,-1 1 0,1-1 0,-1 1 0,1-1 0,0 1 0,-1-1 0,1 1 0,0-1 0,-1 1 0,1 0 0,0-1 0,0 1-1,0-1 1,-1 1 0,1 0 0,0-1 0,0 1 0,0 1 0,-2 5-114,1 1 0,0 0 0,0 0 1,1 0-1,-1 0 0,2 1 0,-1-1 0,1 0 0,1 0 0,-1-1 0,1 1 0,4 10 0,-5-15-167,1 0 0,0 0 1,0-1-1,-1 1 0,1 0 0,1-1 0,-1 1 0,0-1 0,1 0 0,-1 0 1,1 0-1,0 0 0,3 2 0,-1-2-342,-1 0 0,0-1-1,0 0 1,0 0 0,1 0 0,-1 0 0,1-1 0,-1 0-1,0 0 1,1 0 0,-1 0 0,6-2 0,25-6-7735</inkml:trace>
</inkml:ink>
</file>

<file path=ppt/ink/ink3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4.767"/>
    </inkml:context>
    <inkml:brush xml:id="br0">
      <inkml:brushProperty name="width" value="0.025" units="cm"/>
      <inkml:brushProperty name="height" value="0.025" units="cm"/>
    </inkml:brush>
  </inkml:definitions>
  <inkml:trace contextRef="#ctx0" brushRef="#br0">82 34 11563,'0'0'3764,"-9"9"-2526,3-3-977,-1 0-1,1 1 1,1 0 0,-1 0-1,1 0 1,0 1 0,1 0 0,0 0-1,0 0 1,1 1 0,-4 14-1,3-2 573,1 0 0,0 32 0,3-53-826,0 0 0,0 1 0,0-1 0,0 0 1,0 0-1,0 0 0,-1 0 0,1 0 0,0 0 1,0 0-1,0 0 0,0 0 0,0 1 0,0-1 0,0 0 1,0 0-1,1 0 0,-1 0 0,0 0 0,0 0 1,0 0-1,0 0 0,0 0 0,0 0 0,0 1 0,0-1 1,0 0-1,0 0 0,0 0 0,0 0 0,0 0 1,0 0-1,0 0 0,0 0 0,0 0 0,1 0 1,-1 0-1,0 0 0,0 0 0,0 0 0,0 0 0,0 0 1,0 0-1,0 0 0,0 0 0,0 0 0,1 0 1,-1 0-1,0 0 0,0 0 0,0 0 0,0 0 0,0 0 1,0 0-1,0 0 0,0 0 0,0 0 0,1 0 1,-1 0-1,0 0 0,0 0 0,0 0 0,0 0 1,0 0-1,0 0 0,0 0 0,0 0 0,0 0 0,0-1 1,9-8 256,5-14 63,-6 6-220,0 0 1,-2 0-1,7-26 0,-11 34-32,0 0 0,0-1 0,-1 1 1,-1 0-1,1 0 0,-1-1 0,-1 1 0,-3-17 0,5 25-74,-1 0-1,0 1 1,0-1 0,-1 0-1,1 1 1,0-1 0,0 0 0,0 1-1,0-1 1,0 0 0,-1 1-1,1-1 1,0 0 0,-1 1-1,1-1 1,0 1 0,-1-1-1,1 1 1,-1-1 0,1 1-1,-1-1 1,1 1 0,-1-1-1,1 1 1,-1 0 0,1-1-1,-1 1 1,0 0 0,1-1 0,-1 1-1,0 0 1,1 0 0,-1 0-1,0-1 1,1 1 0,-1 0-1,0 0 1,1 0 0,-1 0-1,0 0 1,1 0 0,-1 1-1,0-1 1,1 0 0,-1 0-1,0 0 1,1 1 0,-1-1-1,0 1 1,-1 0-9,0 0-1,0 1 1,0 0 0,1-1-1,-1 1 1,1 0 0,-1 0-1,1 0 1,0 0-1,-1 0 1,1 0 0,-1 3-1,0 3 25,0 1-1,1-1 0,0 0 0,1 1 1,-1-1-1,2 9 0,-1-16-80,0 0 0,0-1 1,0 1-1,1-1 0,-1 1 0,0-1 0,0 1 0,1-1 0,-1 1 1,0-1-1,0 1 0,1-1 0,-1 1 0,1-1 0,-1 0 0,0 1 1,1-1-1,-1 1 0,1-1 0,-1 0 0,1 1 0,-1-1 1,1 0-1,-1 0 0,1 0 0,-1 1 0,1-1 0,-1 0 0,1 0 1,-1 0-1,1 0 0,0 0 0,-1 0 0,1 0 0,-1 0 0,1 0 1,-1 0-1,1 0 0,0 0 0,-1 0 0,1-1 0,-1 1 0,1 0 1,-1 0-1,1-1 0,-1 1 0,1 0 0,-1-1 0,1 1 1,-1 0-1,0-1 0,1 0 0,28-19-5109,-6-6-1093</inkml:trace>
</inkml:ink>
</file>

<file path=ppt/ink/ink3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5.141"/>
    </inkml:context>
    <inkml:brush xml:id="br0">
      <inkml:brushProperty name="width" value="0.025" units="cm"/>
      <inkml:brushProperty name="height" value="0.025" units="cm"/>
    </inkml:brush>
  </inkml:definitions>
  <inkml:trace contextRef="#ctx0" brushRef="#br0">122 253 3523,'0'0'14628,"-9"7"-13684,-1-1-848,1 1-1,1 1 0,-1 0 1,1 0-1,0 0 0,1 1 1,0 0-1,0 1 0,1-1 1,0 1-1,1 1 0,0-1 1,-5 19-1,7-20 37,2 0 0,-1 0-1,1 1 1,1-1 0,0 1 0,1 14-1,-1-23-113,1 1-1,-1-1 0,0 1 0,1-1 0,-1 0 0,1 1 0,-1-1 0,1 0 0,0 1 0,-1-1 0,1 0 0,0 0 1,0 0-1,0 1 0,0-1 0,0 0 0,0 0 0,0-1 0,0 1 0,2 1 0,-1-2-11,0 1-1,0-1 0,0 0 1,0 0-1,0 0 0,0 0 1,0 0-1,0 0 0,0 0 1,0-1-1,0 1 0,0-1 1,0 0-1,0 1 0,0-1 1,-1 0-1,1 0 0,0 0 1,2-2-1,5-4 58,0 0 0,-1 0 0,0-1 0,0 0 0,0 0 0,-1-1 0,-1 0 0,1-1 0,-2 1 0,7-14 1,3-8 309,-2-1 1,10-36 0,-14 32 642,-1 0 1,-3 0-1,0-1 1,-2-60-1,-5 80-917,-3 14-126,4 4 14,-1 0 0,2 0 1,-1 1-1,0-1 1,0 1-1,0-1 0,1 1 1,-1-1-1,1 1 1,-1-1-1,1 1 0,-1-1 1,1 1-1,0 3 1,-8 64 85,3 1 0,8 128 0,-3-195-78,0 0 0,1 1 1,-1-1-1,1 1 0,0-1 1,0 0-1,0 0 1,0 1-1,1-1 0,0 0 1,-1 0-1,1 0 0,0-1 1,0 1-1,0 0 1,1-1-1,-1 1 0,1-1 1,-1 0-1,1 0 0,5 4 1,-5-5-167,0-1 0,0 1 0,0 0 0,-1-1 0,1 1 0,0-1 0,0 0 0,0 0 0,0 0 0,0 0 0,0 0 0,0-1 0,0 1 0,0-1 0,0 0-1,0 0 1,-1 0 0,1 0 0,0-1 0,-1 1 0,1-1 0,-1 0 0,1 1 0,-1-1 0,2-2 0,7-6-2577,0 0 0,-2-1 0,17-23 1,-2-8-7135</inkml:trace>
</inkml:ink>
</file>

<file path=ppt/ink/ink3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5.483"/>
    </inkml:context>
    <inkml:brush xml:id="br0">
      <inkml:brushProperty name="width" value="0.025" units="cm"/>
      <inkml:brushProperty name="height" value="0.025" units="cm"/>
    </inkml:brush>
  </inkml:definitions>
  <inkml:trace contextRef="#ctx0" brushRef="#br0">95 0 13773,'0'0'6475,"-11"13"-5428,7-8-1028,-45 59 1386,45-57-1232,0 0 1,0 0-1,1 0 0,0 0 1,0 0-1,1 1 0,0-1 1,0 1-1,0 0 1,0 9-1,3-16-171,-1 0 0,0-1-1,1 1 1,-1-1 0,1 1 0,-1 0-1,1-1 1,-1 1 0,1-1 0,-1 1 0,1-1-1,-1 0 1,1 1 0,0-1 0,-1 1 0,1-1-1,0 0 1,-1 0 0,1 1 0,0-1-1,-1 0 1,1 0 0,0 0 0,0 0 0,-1 0-1,1 0 1,0 0 0,-1 0 0,2 0 0,31 0 209,-23-1-161,-4 1-35,10 0-10,1 0 0,-1 1-1,1 0 1,-1 2 0,24 5-1,-36-6-12,1-1-1,-1 1 0,0 0 1,0 0-1,0 1 0,0-1 1,-1 1-1,1 0 0,-1 0 1,0 0-1,1 0 1,-1 0-1,-1 1 0,1 0 1,0-1-1,-1 1 0,0 0 1,0 0-1,0 0 0,0 1 1,-1-1-1,1 0 0,-1 1 1,0-1-1,0 7 0,0-3 256,0 1 0,-1-1-1,0 1 1,-1-1 0,0 1 0,0-1-1,0 1 1,-1-1 0,-5 14-1,5-19-119,1 0-1,-1 0 0,1 1 0,-1-1 1,0 0-1,0-1 0,0 1 0,0 0 1,-1 0-1,1-1 0,-1 1 0,0-1 1,0 0-1,1 0 0,-1 0 0,-1 0 1,1-1-1,0 1 0,0-1 0,-1 0 1,1 0-1,0 0 0,-1 0 0,1 0 1,-7-1-1,7 0-212,0-1 1,0 0-1,1 0 1,-1 0-1,0 0 0,1 0 1,-1 0-1,1-1 1,0 0-1,-1 1 0,1-1 1,0 0-1,0 0 1,0 0-1,0 0 1,0 0-1,0-1 0,1 1 1,-1-1-1,1 1 1,0-1-1,0 1 0,-1-1 1,2 0-1,-2-5 1,-5-11-2917,2-1 1,-5-26 0,10 42 2117,-6-37-5661</inkml:trace>
</inkml:ink>
</file>

<file path=ppt/ink/ink3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5:35.842"/>
    </inkml:context>
    <inkml:brush xml:id="br0">
      <inkml:brushProperty name="width" value="0.025" units="cm"/>
      <inkml:brushProperty name="height" value="0.025" units="cm"/>
    </inkml:brush>
  </inkml:definitions>
  <inkml:trace contextRef="#ctx0" brushRef="#br0">14 0 7527,'0'0'13997,"-10"50"-13132,7-18 705,3-1-353,3 0-833,14-4-160,2-3-128,7-3-320,-6-4-1922,-2-4-1537,-5-1-2948</inkml:trace>
  <inkml:trace contextRef="#ctx0" brushRef="#br0" timeOffset="1">213 682 20211,'0'0'5157,"12"50"-5061,-3-45-1025,-4-5-3843</inkml:trace>
</inkml:ink>
</file>

<file path=ppt/ink/ink3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2.318"/>
    </inkml:context>
    <inkml:brush xml:id="br0">
      <inkml:brushProperty name="width" value="0.025" units="cm"/>
      <inkml:brushProperty name="height" value="0.025" units="cm"/>
    </inkml:brush>
  </inkml:definitions>
  <inkml:trace contextRef="#ctx0" brushRef="#br0">1 0 10025,'0'0'16555,"8"8"-15963,-3-3-511,0 1-1,0-1 1,-1 1-1,0-1 0,0 1 1,-1 0-1,1 1 1,-1-1-1,0 1 0,-1-1 1,0 1-1,0 0 1,0 0-1,-1 0 1,1 10-1,-3 85-180,-3-61-6537,4-33-1760</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7.720"/>
    </inkml:context>
    <inkml:brush xml:id="br0">
      <inkml:brushProperty name="width" value="0.025" units="cm"/>
      <inkml:brushProperty name="height" value="0.025" units="cm"/>
    </inkml:brush>
  </inkml:definitions>
  <inkml:trace contextRef="#ctx0" brushRef="#br0">1 60 16720,'0'0'12524,"79"-36"-12460,-40 32-353,3-3-2850,-4 0-3491,-2 2-10890</inkml:trace>
</inkml:ink>
</file>

<file path=ppt/ink/ink3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28.657"/>
    </inkml:context>
    <inkml:brush xml:id="br0">
      <inkml:brushProperty name="width" value="0.025" units="cm"/>
      <inkml:brushProperty name="height" value="0.025" units="cm"/>
    </inkml:brush>
  </inkml:definitions>
  <inkml:trace contextRef="#ctx0" brushRef="#br0">20 71 7911,'-20'1'8523,"31"3"-4943,34 1-2048,678-6 378,-292-3-1861,-148 4 79,-520 11 801,85-2-860,-83 2-31,-532 13 63,760-24-58,-24-1 40,31 1-64,-1 0-1,0 0 1,0 0 0,0 0 0,1 0 0,-1 0-1,0 0 1,0-1 0,0 1 0,1 0-1,-1 0 1,0-1 0,1 1 0,-1-1-1,0 1 1,0-1 0,1 1 0,-1-1-1,1 1 1,-1-1 0,1 1 0,-1-1 0,1 0-1,-1 1 1,1-1 0,-1 0 0,0-1-1,2 1-4,0 0-1,-1 0 1,1 0-1,-1 0 1,1 0-1,0 0 1,0 0-1,0 0 1,0 0-1,0 0 1,0 1-1,0-1 1,0 0-1,0 1 1,0-1-1,0 0 1,0 1-1,0 0 1,0-1-1,1 1 1,-1 0-1,0-1 1,0 1-1,1 0 1,-1 0-1,0 0 1,2 0-1,3-1 4,142-27 8,254-14 0,-320 36-21,738-17-1184,-1576 66 2743,590-29-1242,-9 6 85,84-8-1459,-1-3-4476,72-8-1096</inkml:trace>
</inkml:ink>
</file>

<file path=ppt/ink/ink3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07.007"/>
    </inkml:context>
    <inkml:brush xml:id="br0">
      <inkml:brushProperty name="width" value="0.025" units="cm"/>
      <inkml:brushProperty name="height" value="0.025" units="cm"/>
    </inkml:brush>
  </inkml:definitions>
  <inkml:trace contextRef="#ctx0" brushRef="#br0">197 49 6854,'0'0'6882,"-9"1"-4379,-2 2-1427,-9 1-131,6-3 6377,609 6-6276,-962 25-759,-1 0 1390,365-34-901,11-4-581,14-5-162,45-11-190,0 3-1,117-18 1,143 6-1069,-391 40 1708,-106 30-1,49-9-333,51-14-137,22-4-743,-82 10 1,106-24-3433,13-11-3502</inkml:trace>
</inkml:ink>
</file>

<file path=ppt/ink/ink3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39.374"/>
    </inkml:context>
    <inkml:brush xml:id="br0">
      <inkml:brushProperty name="width" value="0.025" units="cm"/>
      <inkml:brushProperty name="height" value="0.025" units="cm"/>
    </inkml:brush>
  </inkml:definitions>
  <inkml:trace contextRef="#ctx0" brushRef="#br0">0 149 6182,'7'5'8675,"13"-2"-5540,26-3-3194,-37 0 912,812-60 3489,-670 43-3714,526-6 1742,-88 8-1233,-33-4 668,-550 19-1757,-1 0 196,0 1 0,0-2 1,-1 1-1,1 0 0,0-1 1,0 0-1,-1 0 1,10-3-1,-14 3-20,0 1-101,-17-2-4216,5-2-1690,6-5-1814</inkml:trace>
</inkml:ink>
</file>

<file path=ppt/ink/ink3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46.400"/>
    </inkml:context>
    <inkml:brush xml:id="br0">
      <inkml:brushProperty name="width" value="0.025" units="cm"/>
      <inkml:brushProperty name="height" value="0.025" units="cm"/>
    </inkml:brush>
  </inkml:definitions>
  <inkml:trace contextRef="#ctx0" brushRef="#br0">13 14 4740,'0'0'141,"-1"0"-1,0 0 0,1 1 1,-1-1-1,0 0 0,1 1 1,-1-1-1,0 0 0,1 1 1,-1-1-1,1 1 0,-1-1 1,1 1-1,-1-1 0,1 1 1,-1 0-1,1-1 0,0 1 1,-1 0-1,1-1 0,0 1 1,-1 0-1,1-1 0,0 1 1,0 0-1,0 0 0,0-1 1,-1 1-1,1 0 0,0-1 1,0 1-1,1 0 0,-1 0 1,0-1-1,0 1 0,0 0 1,0 0-1,1-1 0,-1 1 1,0 0-1,0-1 0,1 1 1,-1 0-1,1-1 0,-1 1 1,1-1-1,-1 1 0,1-1 1,-1 1-1,1-1 0,-1 1 1,1-1-1,-1 1 0,1-1 1,0 0-1,-1 1 0,1-1 1,0 0-1,0 0 0,-1 1 1,1-1-1,0 0 0,1 0 1,51 12 2554,-52-12-2622,165 14 1062,222-10 1,-228-6-978,851-29-571,-295 4 1905,-589 24-687,844 2 2714,-878 2-1325,-157-8-9097,38 1 1319</inkml:trace>
</inkml:ink>
</file>

<file path=ppt/ink/ink3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52.416"/>
    </inkml:context>
    <inkml:brush xml:id="br0">
      <inkml:brushProperty name="width" value="0.025" units="cm"/>
      <inkml:brushProperty name="height" value="0.025" units="cm"/>
    </inkml:brush>
  </inkml:definitions>
  <inkml:trace contextRef="#ctx0" brushRef="#br0">1327 37 6342,'0'0'5232,"-14"-5"-3113,-8-3-1674,0 2 0,0 1 0,-1 0-1,1 1 1,-37 0 0,19 6-268,0 2 0,0 1 0,1 2 0,0 2 1,0 2-1,1 1 0,0 2 0,2 2 0,-1 1 0,2 2 0,0 1 0,2 2 0,-39 31 0,23-11 69,1 1-1,2 2 0,3 3 0,1 1 1,3 2-1,2 1 0,-47 88 1,50-68-71,3 1 1,3 2 0,3 1-1,4 1 1,3 1 0,4 1-1,3 0 1,3 0 0,4 1-1,7 93 1,0-138-174,1-1-1,2-1 1,1 1 0,2-1-1,1 0 1,2-1 0,0 0-1,3-1 1,0 0 0,2-1-1,25 33 1,-15-29-39,2 0 1,1-2-1,1-2 1,2-1-1,1-1 0,1-2 1,1-1-1,54 27 1,-47-30 6,0-2 0,2-2 1,0-2-1,1-2 1,0-2-1,1-2 0,1-2 1,53 1-1,-61-7 28,0-3-1,0-1 1,-1-2-1,1-2 1,-1-2-1,0-1 1,-1-2-1,0-1 1,-1-2-1,42-23 1,-40 15 84,-1-1 1,-1-2 0,-1-2-1,-1-1 1,-2-2-1,-1-1 1,-1-1-1,-2-2 1,39-59-1,-38 44 256,-2-1-1,-2-1 0,-3-2 0,-1 0 1,-4-2-1,-1 0 0,9-60 0,-8 8-68,-5 0 0,0-211 0,-17 239-242,-2-1-1,-5 2 1,-2-1-1,-41-129 1,41 171 25,-1 0 1,-2 1-1,-2 0 1,-1 2-1,-1 0 1,-26-31-1,33 49-29,0 1 0,-1 0 0,-1 1 0,0 1 0,0 0 0,-2 1 0,1 1 0,-1 0 0,-1 1 0,0 1 0,-1 1 0,1 0 0,-32-7-1,25 10-124,-1 2-1,1 0 0,-1 1 0,0 2 1,0 1-1,1 1 0,-1 1 0,1 1 1,0 1-1,0 1 0,-25 10 0,5 2-1629,1 2-1,0 2 0,2 2 0,-74 55 0,53-28-5853</inkml:trace>
</inkml:ink>
</file>

<file path=ppt/ink/ink3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7.342"/>
    </inkml:context>
    <inkml:brush xml:id="br0">
      <inkml:brushProperty name="width" value="0.025" units="cm"/>
      <inkml:brushProperty name="height" value="0.025" units="cm"/>
    </inkml:brush>
  </inkml:definitions>
  <inkml:trace contextRef="#ctx0" brushRef="#br0">110 1 19923,'0'0'993,"-21"72"-481,10-31 1,0 10 127,-2 6-31,1 1-481,1-1-64,1-7-32,2-5-320,1-8-449,4-12-256,0-10-1217,3-12-1537</inkml:trace>
</inkml:ink>
</file>

<file path=ppt/ink/ink3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7.689"/>
    </inkml:context>
    <inkml:brush xml:id="br0">
      <inkml:brushProperty name="width" value="0.025" units="cm"/>
      <inkml:brushProperty name="height" value="0.025" units="cm"/>
    </inkml:brush>
  </inkml:definitions>
  <inkml:trace contextRef="#ctx0" brushRef="#br0">28 1 15471,'0'0'4436,"-2"10"-3427,-5 48 296,-1-13-828,3 0-1,1 0 1,2 1 0,9 87 0,-6-126-421,1 0-1,0 0 1,0 0 0,1-1 0,-1 1 0,1-1 0,1 0 0,-1 0 0,1 0 0,0 0 0,1 0 0,-1-1 0,1 0 0,0 0 0,0 0 0,10 6-1,-11-9 67,0 1-1,1-1 0,0 0 0,0 0 0,0 0 1,0-1-1,0 0 0,0 0 0,0 0 0,0 0 1,0-1-1,0 0 0,0 0 0,1 0 0,-1-1 1,0 0-1,0 0 0,0 0 0,0 0 0,0-1 1,0 0-1,-1 0 0,7-4 0,2-2 39,-1 0-1,-1-2 1,0 1-1,0-1 0,0-1 1,-2 1-1,1-2 1,-1 0-1,-1 0 1,0 0-1,-1-1 1,0 0-1,-1 0 0,7-24 1,-6 15 52,0-1 1,-2 1-1,-1-1 0,-1-1 1,0 1-1,-2 0 0,-1-1 1,-4-35-1,5 58-245,-1 0 0,0 0-1,0-1 1,0 1 0,-1 0 0,1 0-1,0 0 1,0 0 0,-1 0 0,1 0-1,0 0 1,-1 0 0,1 0 0,-1 0 0,1 0-1,-1 0 1,0 0 0,1 0 0,-1 0-1,0 0 1,0 0 0,0 1 0,1-1 0,-1 0-1,0 1 1,0-1 0,0 1 0,0-1-1,0 1 1,0-1 0,0 1 0,-1 0-1,1-1 1,0 1 0,0 0 0,0 0 0,0 0-1,-2 0 1,2 0-67,-1 1-1,1 0 1,-1-1-1,1 1 1,-1 0-1,1 0 1,0 0-1,0 0 1,-1 0-1,1 0 1,0 1-1,0-1 1,0 0-1,0 1 1,0-1-1,1 0 1,-1 1-1,0-1 1,1 1-1,-1-1 1,1 1-1,-1-1 1,1 1-1,0 0 1,-1-1-1,1 3 1,0 27-8863,0-18 603</inkml:trace>
</inkml:ink>
</file>

<file path=ppt/ink/ink3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8.047"/>
    </inkml:context>
    <inkml:brush xml:id="br0">
      <inkml:brushProperty name="width" value="0.025" units="cm"/>
      <inkml:brushProperty name="height" value="0.025" units="cm"/>
    </inkml:brush>
  </inkml:definitions>
  <inkml:trace contextRef="#ctx0" brushRef="#br0">34 146 19186,'0'0'5413,"11"1"-4019,-5 0-1262,0 0 1,-1 0 0,1-1 0,0 0 0,0 0 0,0-1 0,-1 0 0,1 0 0,0 0 0,0-1-1,-1 1 1,1-1 0,-1 0 0,0-1 0,0 0 0,0 0 0,0 0 0,6-5 0,35-36 647,-44 42-651,-1 0 1,1 0 0,0 0-1,-1-1 1,1 1-1,-1 0 1,0-1 0,0 1-1,0-1 1,0 0-1,0 1 1,-1-1 0,1 0-1,-1 1 1,0-1 0,1 0-1,-1 0 1,-1 1-1,1-1 1,-1-4 0,0 5-109,0 1 1,0 0-1,0-1 0,0 1 1,0 0-1,-1 0 1,1 0-1,0 0 1,-1 0-1,1 1 1,0-1-1,-1 0 1,1 0-1,-1 1 0,1-1 1,-1 1-1,0 0 1,1-1-1,-1 1 1,1 0-1,-1 0 1,0 0-1,1 0 1,-1 0-1,-1 1 1,-43 7 167,36-3-191,1 0-1,0 1 1,1 0 0,-1 1-1,1-1 1,0 2 0,1-1 0,0 1-1,0 0 1,-10 17 0,13-19-2,-1 1-1,2 0 1,-1-1 0,1 1 0,0 1 0,0-1 0,1 0 0,0 1 0,0-1 0,1 1 0,0 0 0,0-1 0,1 1-1,0 0 1,2 12 0,-2-18-43,1 0-1,0 0 1,0 0-1,0 0 1,1 0-1,-1 0 1,0-1-1,1 1 1,-1 0-1,1-1 1,-1 1-1,1-1 0,0 1 1,0-1-1,0 0 1,0 0-1,0 0 1,0 0-1,0 0 1,0 0-1,0 0 1,0-1-1,0 1 1,5 0-1,60 2-2819,-55-3 2027,7 0-1833,0 0 0,0-2-1,30-6 1,3-9-6119</inkml:trace>
</inkml:ink>
</file>

<file path=ppt/ink/ink3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8.390"/>
    </inkml:context>
    <inkml:brush xml:id="br0">
      <inkml:brushProperty name="width" value="0.025" units="cm"/>
      <inkml:brushProperty name="height" value="0.025" units="cm"/>
    </inkml:brush>
  </inkml:definitions>
  <inkml:trace contextRef="#ctx0" brushRef="#br0">175 0 14894,'-8'1'3940,"-1"1"-3404,0 0-1,1 1 1,0 0 0,0 0-1,0 1 1,0 0 0,0 0 0,1 1-1,-1 0 1,1 0 0,0 1-1,1 0 1,0 0 0,0 0 0,0 1-1,-5 8 1,6-9-356,1 1-1,0 0 1,0 0 0,0 0-1,1 0 1,0 0-1,1 1 1,-1 0 0,-1 11-1,4-17-175,0 0-1,-1 0 1,1 0-1,0 0 0,1 1 1,-1-1-1,0 0 1,0 0-1,1 0 0,-1 0 1,1 0-1,0 0 1,0 0-1,0-1 0,0 1 1,0 0-1,0 0 1,0 0-1,0-1 0,1 1 1,-1-1-1,1 1 1,-1-1-1,1 0 1,-1 1-1,1-1 0,0 0 1,0 0-1,0 0 1,0 0-1,-1 0 0,1-1 1,0 1-1,0-1 1,0 1-1,1-1 0,-1 0 1,0 0-1,3 0 1,5 1 109,0 0 0,0-1 0,1-1 0,-1 0 0,0 0 0,0-1 1,0 0-1,0-1 0,-1 0 0,1 0 0,-1-1 0,16-9 0,-20 10-51,1 0 0,-1-1 0,-1 0 0,1 0 0,0 0-1,-1-1 1,0 0 0,0 1 0,-1-2 0,1 1 0,-1 0 0,0 0-1,0-1 1,-1 0 0,0 0 0,0 1 0,0-1 0,0-1 0,-1 1-1,0 0 1,-1 0 0,1-8 0,-1 12-104,-1 0-1,1 0 1,0 0-1,-1 0 1,1 1-1,-1-1 1,0 0 0,0 0-1,0 0 1,0 0-1,0 1 1,0-1-1,0 0 1,0 1 0,-1-1-1,1 1 1,-1 0-1,1-1 1,-1 1-1,1 0 1,-1 0-1,0 0 1,0 0 0,0 0-1,1 0 1,-1 0-1,0 1 1,0-1-1,0 1 1,0-1 0,0 1-1,0 0 1,0 0-1,0 0 1,0 0-1,0 0 1,0 0 0,-4 2-1,1-2-189,-1 0 0,1 1 0,0 0 0,0 0 0,-1 0 0,1 1 0,0 0 0,0 0 0,0 0 0,0 1 0,1-1 0,-1 1 0,1 0 0,-5 5-1,-8 20-10796,16-17 1281</inkml:trace>
</inkml:ink>
</file>

<file path=ppt/ink/ink3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8.749"/>
    </inkml:context>
    <inkml:brush xml:id="br0">
      <inkml:brushProperty name="width" value="0.025" units="cm"/>
      <inkml:brushProperty name="height" value="0.025" units="cm"/>
    </inkml:brush>
  </inkml:definitions>
  <inkml:trace contextRef="#ctx0" brushRef="#br0">317 38 20499,'0'0'5584,"-9"-7"-3566,7 6-1965,-1-2 61,-1 0 1,1 0 0,-1 0 0,0 1 0,0-1 0,0 1-1,-1 0 1,1 1 0,0-1 0,-1 1 0,1 0-1,-1 0 1,0 0 0,1 0 0,-1 1 0,1 0 0,-1 0-1,0 0 1,1 0 0,-1 1 0,-8 2 0,-4 4-5,0 2-1,1 0 1,0 1 0,0 0 0,1 1 0,0 1 0,1 0 0,0 2 0,1-1 0,1 1-1,-14 20 1,25-32-103,-1 0 0,1 0-1,0 0 1,0 0 0,0 1-1,0-1 1,0 0 0,0 0 0,1 1-1,-1-1 1,1 0 0,-1 1-1,1-1 1,0 1 0,0-1-1,0 0 1,0 1 0,1-1-1,-1 0 1,1 1 0,1 4 0,0-5-2,-1 0 1,1 0 0,0 0 0,0 0 0,0 0-1,0 0 1,0-1 0,1 1 0,-1-1-1,0 1 1,1-1 0,-1 0 0,1 0 0,-1 0-1,1 0 1,3 0 0,13 2-64,0 0 0,1-1 1,-1-1-1,25-3 0,-31 2-70,10-1-1076,0-1 0,24-6 0,14-8-6416,-19 0-2950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8.074"/>
    </inkml:context>
    <inkml:brush xml:id="br0">
      <inkml:brushProperty name="width" value="0.025" units="cm"/>
      <inkml:brushProperty name="height" value="0.025" units="cm"/>
    </inkml:brush>
  </inkml:definitions>
  <inkml:trace contextRef="#ctx0" brushRef="#br0">10 134 20147,'0'0'8915,"13"3"-7885,-3 0-931,0-1-1,0 0 0,0-1 0,0 0 0,1 0 0,-1-1 1,0 0-1,1-1 0,-1 0 0,0-1 0,0 0 0,0-1 1,0 0-1,0 0 0,-1-1 0,1 0 0,14-10 0,-20 11-72,0-1-1,0 1 1,0-1-1,-1 0 0,1 0 1,-1-1-1,0 1 1,0-1-1,0 0 0,-1 1 1,2-7-1,-3 10-11,-1-1 0,1 0-1,-1 1 1,0-1 0,1 1 0,-1-1-1,0 1 1,0-1 0,0 1-1,0-1 1,-1 0 0,1 1 0,0-1-1,-1 1 1,1-1 0,-1 1-1,1-1 1,-1 1 0,1 0 0,-1-1-1,0 1 1,0 0 0,0-1-1,0 1 1,0 0 0,0 0 0,0 0-1,-1 0 1,1 0 0,0 0-1,0 0 1,-1 0 0,1 0 0,-1 1-1,1-1 1,0 1 0,-1-1-1,1 1 1,-1-1 0,0 1 0,-1 0-1,-5-2-12,-1 1 0,1 0 0,0 0-1,0 1 1,0 1 0,-1-1 0,1 1-1,0 0 1,0 1 0,0 0 0,0 0-1,0 1 1,0 0 0,1 0 0,0 1 0,-1 0-1,1 0 1,0 1 0,1 0 0,-1 0-1,1 0 1,0 1 0,0 0 0,1 0-1,0 1 1,0-1 0,0 1 0,1 0-1,0 0 1,1 1 0,-1-1 0,1 1-1,1 0 1,-4 15 0,6-20-1,0-1 0,0 1 0,0 0 0,0 0 0,1-1 0,-1 1 0,1 0 0,0-1 0,0 1 0,0 0 0,0-1 0,0 1 0,0-1 0,1 0 0,-1 1 0,1-1 0,0 0 0,0 0 0,0 0 0,0 0 0,0 0 0,0 0 0,0-1 0,0 1 0,1-1 0,-1 1 0,1-1 0,-1 0 0,1 0 0,-1 0 0,5 1 0,10 2 0,-1 0 0,1-1 0,33 1 0,-42-3 0,113 1-3678,-66-6-4335</inkml:trace>
</inkml:ink>
</file>

<file path=ppt/ink/ink3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9.077"/>
    </inkml:context>
    <inkml:brush xml:id="br0">
      <inkml:brushProperty name="width" value="0.025" units="cm"/>
      <inkml:brushProperty name="height" value="0.025" units="cm"/>
    </inkml:brush>
  </inkml:definitions>
  <inkml:trace contextRef="#ctx0" brushRef="#br0">12 0 19955,'0'0'1495,"0"9"-481,-5 283 6814,-1-36-6597,12-202-972,-5-51-457,-1-1 0,1 0 1,-1 0-1,1 0 1,0 0-1,0-1 0,0 1 1,0 0-1,0 0 1,0 0-1,0-1 0,1 1 1,-1-1-1,1 1 0,-1-1 1,1 1-1,-1-1 1,1 0-1,0 0 0,0 0 1,0 0-1,0 0 1,3 1-1,6-3-4820,-1-8-2717</inkml:trace>
</inkml:ink>
</file>

<file path=ppt/ink/ink3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39.432"/>
    </inkml:context>
    <inkml:brush xml:id="br0">
      <inkml:brushProperty name="width" value="0.025" units="cm"/>
      <inkml:brushProperty name="height" value="0.025" units="cm"/>
    </inkml:brush>
  </inkml:definitions>
  <inkml:trace contextRef="#ctx0" brushRef="#br0">39 14 12588,'0'0'16170,"-4"13"-16143,-5 16 289,2 1 0,0-1 0,2 1 0,-1 36 0,6-64-295,-1-1 1,1 1-1,0-1 1,0 1-1,1-1 0,-1 1 1,0-1-1,0 1 1,1-1-1,-1 1 1,1-1-1,-1 0 1,1 1-1,-1-1 1,1 0-1,0 1 1,0-1-1,0 0 0,0 0 1,0 0-1,0 1 1,0-1-1,0 0 1,0-1-1,2 3 1,0-3 13,-1 1 0,0-1 1,1 1-1,-1-1 0,1 0 1,-1 0-1,0 0 0,1 0 1,-1 0-1,1 0 1,-1-1-1,0 1 0,1-1 1,2-1-1,5-2 54,0-1 0,0 0 0,0 0 0,0-1 0,15-12 1,-16 10-57,0 0 1,0 0-1,-1 0 1,-1-1-1,1 0 1,-1-1-1,-1 0 1,1 0-1,-2 0 1,1-1-1,-2 0 1,1 0-1,-2 0 1,1 0-1,-1 0 1,-1-1-1,1-17 1,-3 29-32,0-1 1,0 1-1,0 0 0,0 0 1,0 0-1,-1-1 1,1 1-1,0 0 0,0 0 1,0 0-1,-1-1 0,1 1 1,0 0-1,0 0 1,-1 0-1,1 0 0,0-1 1,0 1-1,-1 0 1,1 0-1,0 0 0,0 0 1,-1 0-1,1 0 1,0 0-1,0 0 0,-1 0 1,1 0-1,0 0 0,-1 0 1,1 0-1,0 0 1,0 0-1,-1 0 0,1 0 1,0 1-1,0-1 1,-1 0-1,1 0 0,0 0 1,0 0-1,-1 0 0,1 1 1,0-1-1,0 0 1,0 0-1,-1 0 0,1 1 1,0-1-1,0 0 1,0 1-1,-14 9 50,7-2-52,1 0 0,0 0 0,1 0 0,0 1 0,0-1 0,1 1 0,0 0 0,0 1 0,1-1 0,0 1 0,1-1 0,0 1 0,0 0 0,1 11 0,1-19 0,1-1 0,-1 1 0,1-1 0,-1 0 0,1 0 0,0 1 0,-1-1 0,1 0 0,0 0 0,0 0 0,0 0 0,0 0 0,0 0 0,0 0 0,0 0 0,0 0 0,1-1 0,-1 1 0,0 0 0,0-1 0,1 1 0,1 0 0,40 13 0,-24-8 0,0 1-837,-11-3-1000,1 0 1,-1-1-1,1-1 0,14 3 1,-2-4-8419</inkml:trace>
</inkml:ink>
</file>

<file path=ppt/ink/ink3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0.388"/>
    </inkml:context>
    <inkml:brush xml:id="br0">
      <inkml:brushProperty name="width" value="0.025" units="cm"/>
      <inkml:brushProperty name="height" value="0.025" units="cm"/>
    </inkml:brush>
  </inkml:definitions>
  <inkml:trace contextRef="#ctx0" brushRef="#br0">223 9 7399,'0'0'17718,"-11"-3"-16634,6 2-1049,0-1-1,0 1 1,0 0 0,0 1 0,0-1 0,0 1-1,0 0 1,0 0 0,1 1 0,-1-1 0,0 1 0,0 0-1,0 1 1,0-1 0,1 1 0,-1 0 0,1 0-1,-1 0 1,1 1 0,0-1 0,0 1 0,-6 5 0,-9 6-60,11-10 17,1 1 0,-1 1 0,1 0 0,0 0 0,0 0 0,1 0 0,0 1 0,0 0 0,0 1 0,-5 9 0,11-17-8,0 1 0,1 0 0,-1-1 0,0 1 0,0-1-1,1 1 1,-1-1 0,0 0 0,1 1 0,-1-1-1,0 1 1,1-1 0,-1 1 0,1-1 0,-1 0 0,1 1-1,-1-1 1,1 0 0,-1 0 0,1 1 0,-1-1 0,1 0-1,-1 0 1,1 0 0,-1 0 0,1 1 0,-1-1-1,1 0 1,-1 0 0,1 0 0,0 0 0,-1 0 0,1 0-1,-1-1 1,1 1 0,-1 0 0,1 0 0,0 0 0,26-2-48,41-12 158,-51 9-110,-1 2 1,1-1-1,-1 2 0,1 0 1,0 2-1,29 1 0,-45-1 26,0 0 0,0 0 1,0 1-1,0-1 0,0 0 0,0 1 0,0-1 0,-1 0 0,1 1 0,0-1 0,0 1 0,0-1 0,-1 1 0,1 0 0,0-1 0,-1 1 0,1 0 0,-1-1 0,1 1 0,0 0 0,-1 0 0,0 0 0,1 0 0,-1-1 0,0 1 0,1 0 0,-1 0 0,0 0 0,0 0 0,1 0 0,-1 0 0,0 0 0,0 0 0,0 0 0,0-1 0,-1 1 0,1 0 0,0 2 0,-1 0 130,0 0-1,0 0 0,1 0 0,-2-1 0,1 1 0,0 0 0,0-1 0,-1 1 1,0-1-1,1 1 0,-3 1 0,-6 6 277,-1-2-1,0 1 1,0-2 0,-1 1-1,0-2 1,0 1-1,0-2 1,-27 9 0,27-10-469,-1-2 1,1 1 0,-1-2 0,0 1 0,-23-2-1,36 0-31,0 0 1,0 0-1,0 0 0,-1 0 0,1 0 0,0 0 0,0 0 0,0 0 1,0 0-1,-1 0 0,1 0 0,0 0 0,0 0 0,0 0 0,0 0 1,-1 0-1,1 0 0,0 0 0,0 0 0,0 0 0,0 0 0,0-1 1,-1 1-1,1 0 0,0 0 0,0 0 0,0 0 0,0 0 0,0 0 1,0 0-1,0-1 0,-1 1 0,1 0 0,0 0 0,0 0 0,0 0 1,0 0-1,0-1 0,0 1 0,0 0 0,0 0 0,0 0 0,0 0 1,0-1-1,0 1 0,0 0 0,0 0 0,0 0 0,0 0 0,0-1 1,0 1-1,0 0 0,0 0 0,10-11-3609,13-5-2334,6 0-1078</inkml:trace>
</inkml:ink>
</file>

<file path=ppt/ink/ink3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0.755"/>
    </inkml:context>
    <inkml:brush xml:id="br0">
      <inkml:brushProperty name="width" value="0.025" units="cm"/>
      <inkml:brushProperty name="height" value="0.025" units="cm"/>
    </inkml:brush>
  </inkml:definitions>
  <inkml:trace contextRef="#ctx0" brushRef="#br0">217 2 11915,'0'0'8713,"-12"0"-5388,2-1-3025,0 0-1,0 1 0,-1 0 1,1 1-1,0 1 0,0-1 1,0 1-1,1 1 0,-1 0 1,0 0-1,1 1 0,0 1 1,-13 7-1,-15 19-143,35-29-163,1-1 0,0 0 0,-1 0 0,1 1 0,0-1 0,0 0 0,0 1 0,0-1 0,0 1 0,0-1 0,0 1 0,1 0 0,-1-1 1,1 1-1,-1 0 0,1 0 0,-1-1 0,1 1 0,0 0 0,0 0 0,0 0 0,0-1 0,1 4 0,2-4 13,0 0-1,0 0 0,0-1 0,0 0 0,0 0 1,1 1-1,-1-2 0,6 0 0,-1 1 39,196-9-12,-203 9-35,0-1 0,0 1 0,0 0-1,0 0 1,0 1 0,1-1 0,-1 0 0,0 0-1,0 0 1,0 1 0,0-1 0,0 1 0,0-1-1,0 1 1,0-1 0,0 1 0,0-1 0,0 1 0,0 0-1,-1-1 1,1 1 0,0 0 0,0 0 0,-1 0-1,1 0 1,0 0 0,-1 0 0,1 0 0,-1 0 0,1 0-1,-1 0 1,0 0 0,1 0 0,-1 0 0,0 0-1,0 0 1,0 0 0,1 1 0,-2 1 0,1 0 76,0 0-1,-1-1 1,0 1 0,0 0 0,0 0 0,0 0 0,0-1 0,0 1 0,-1 0 0,1-1 0,-1 1 0,0-1-1,0 0 1,-3 4 0,-12 9 282,0-1-1,0 0 1,-2-2-1,1 0 1,-2-1-1,0 0 1,0-2-1,0-1 1,-35 10-1,54-17-437,0-1 1,0 0-1,-1 0 0,1 1 1,0-1-1,0 0 0,-1 0 1,1 0-1,0 0 0,0 0 1,-1 0-1,1-1 0,0 1 1,0 0-1,0-1 0,-1 1 1,1-1-1,-2 0 0,3 0-59,0 1-1,-1-1 0,1 0 1,0 1-1,0-1 0,0 0 1,0 1-1,0-1 0,0 1 1,0-1-1,0 0 0,0 1 1,0-1-1,0 1 0,0-1 1,0 0-1,1 1 1,-1-1-1,0 1 0,0-1 1,1 1-1,-1-1 0,0 1 1,1-1-1,0 0 0,33-36-7667,-2 13 1543,7-2-3556</inkml:trace>
</inkml:ink>
</file>

<file path=ppt/ink/ink3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1.080"/>
    </inkml:context>
    <inkml:brush xml:id="br0">
      <inkml:brushProperty name="width" value="0.025" units="cm"/>
      <inkml:brushProperty name="height" value="0.025" units="cm"/>
    </inkml:brush>
  </inkml:definitions>
  <inkml:trace contextRef="#ctx0" brushRef="#br0">3 1 18898,'0'0'6470,"0"62"-4740,0-35-417,-2 1-640,2-2-513,0-3-96,0-5-64,7-4 64,3-5-192,1-5-641,-1-4-608,-2 0-994,-2-10-1088,-5-11-2114,-1-10-5894</inkml:trace>
</inkml:ink>
</file>

<file path=ppt/ink/ink3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1.424"/>
    </inkml:context>
    <inkml:brush xml:id="br0">
      <inkml:brushProperty name="width" value="0.025" units="cm"/>
      <inkml:brushProperty name="height" value="0.025" units="cm"/>
    </inkml:brush>
  </inkml:definitions>
  <inkml:trace contextRef="#ctx0" brushRef="#br0">0 1 13805,'0'0'13197,"16"35"-17041,4-14-704,4-4-3652</inkml:trace>
  <inkml:trace contextRef="#ctx0" brushRef="#br0" timeOffset="1">344 167 15214,'0'0'15252,"-11"8"-15076,-10 6-24,0 2 0,-26 26-1,41-36-66,0 0 0,0 0-1,1 1 1,-1 0-1,1 0 1,1 0-1,0 1 1,0-1-1,0 1 1,1 0 0,0 0-1,0 0 1,-1 11-1,4-18-82,0 0 0,0 0-1,0 0 1,0 0 0,0 0-1,1 0 1,-1 0 0,0 0-1,0 0 1,1-1 0,-1 1 0,1 0-1,-1 0 1,1 0 0,-1-1-1,1 1 1,-1 0 0,1-1-1,0 1 1,-1 0 0,1-1-1,0 1 1,0-1 0,-1 1 0,1-1-1,0 1 1,0-1 0,0 1-1,0-1 1,-1 0 0,1 0-1,0 1 1,0-1 0,0 0-1,1 0 1,41 1 106,-32-2-95,2 0-632,1-1 1,0 0 0,-1-1 0,0 0-1,1-1 1,18-9 0,38-22-11561,-40 17 1348</inkml:trace>
</inkml:ink>
</file>

<file path=ppt/ink/ink3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1.799"/>
    </inkml:context>
    <inkml:brush xml:id="br0">
      <inkml:brushProperty name="width" value="0.025" units="cm"/>
      <inkml:brushProperty name="height" value="0.025" units="cm"/>
    </inkml:brush>
  </inkml:definitions>
  <inkml:trace contextRef="#ctx0" brushRef="#br0">83 46 15118,'0'0'10448,"-7"3"-9306,1 2-880,0-1 0,0 1 0,1 0 0,0 1 1,0-1-1,0 1 0,0 0 0,1 0 0,0 0 0,0 1 0,1-1 0,0 1 0,0 0 1,0 0-1,1 0 0,0 1 0,1-1 0,-1 0 0,1 15 0,1-21-255,0 0 0,1 1-1,-1-1 1,1 0 0,0 1 0,-1-1-1,1 0 1,0 0 0,0 0-1,-1 0 1,1 0 0,0 0 0,0 0-1,0 0 1,1 0 0,-1 0 0,0 0-1,0-1 1,0 1 0,1 0-1,-1-1 1,0 1 0,0-1 0,1 0-1,-1 1 1,0-1 0,1 0 0,-1 0-1,1 0 1,-1 0 0,0 0-1,1 0 1,-1 0 0,3-1 0,4 1 24,0 0 0,0-1 0,0 0 0,0-1 0,8-2 0,-4-1-325,0 0 0,-1-1 1,1 0-1,-2-1 0,1 0 0,-1-1 0,0 0 0,16-17 1,-21 20 99,0 0 1,0-1 0,0 0-1,-1 0 1,0 0 0,-1 0-1,1-1 1,-1 1 0,0-1-1,-1 0 1,1 0 0,-2 0-1,1 0 1,-1 0 0,0-1-1,0-11 1,-1 19 174,0 0 0,0-1 0,-1 1 0,1 0 1,0 0-1,0-1 0,-1 1 0,1 0 0,0 0 0,-1-1 0,1 1 0,0 0 1,-1 0-1,1 0 0,-1 0 0,1-1 0,0 1 0,-1 0 0,1 0 0,0 0 1,-1 0-1,1 0 0,-1 0 0,1 0 0,0 0 0,-1 0 0,1 0 0,-1 0 1,1 0-1,0 1 0,-1-1 0,1 0 0,0 0 0,-1 0 0,1 0 0,0 1 1,-1-1-1,0 1 0,-15 7-233,9-1 245,0 1-1,0-1 1,1 2-1,0-1 1,1 0-1,0 1 1,0 0-1,1 1 1,0-1-1,0 1 0,1-1 1,-3 16-1,1 7-4091,4-2-4115,2-16-4828</inkml:trace>
</inkml:ink>
</file>

<file path=ppt/ink/ink3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2.153"/>
    </inkml:context>
    <inkml:brush xml:id="br0">
      <inkml:brushProperty name="width" value="0.025" units="cm"/>
      <inkml:brushProperty name="height" value="0.025" units="cm"/>
    </inkml:brush>
  </inkml:definitions>
  <inkml:trace contextRef="#ctx0" brushRef="#br0">1 0 17969,'0'0'8072,"42"68"-7272,-35-22-287,-1 8 95,-4 4 225,-2-1 320,2-1-352,-2-2-609,2-4-128,4-10-96,2-7-1345,-1-11-737,4-13-3651,3-9-3684</inkml:trace>
</inkml:ink>
</file>

<file path=ppt/ink/ink3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4.857"/>
    </inkml:context>
    <inkml:brush xml:id="br0">
      <inkml:brushProperty name="width" value="0.025" units="cm"/>
      <inkml:brushProperty name="height" value="0.025" units="cm"/>
    </inkml:brush>
  </inkml:definitions>
  <inkml:trace contextRef="#ctx0" brushRef="#br0">1 29 11115,'0'-1'370,"0"1"0,0-1 0,0 1 0,-1-1 0,1 0 0,0 1 0,0-1 0,0 1 0,0-1 0,0 1 0,0-1 0,1 1 0,-1-1 0,0 0 0,0 1 0,0-1 0,0 1 0,1-1 0,-1 1 0,0-1 0,0 1 0,1-1 0,-1 1 0,0 0 0,1-1 0,-1 1 0,1-1 0,-1 1 0,0 0 0,1-1 0,-1 1 0,1 0 0,0-1 0,8 19 2356,5 38-2444,11 94 1438,5 190 1,-21-218-454,3-647-258,-11 491-1131,-1 23 88,-1 0 0,2 0-1,-1 1 1,1-1 0,1 0 0,0 0-1,1 1 1,0 0 0,8-19 0,-10 28 14,1 0 1,-1-1 0,1 1-1,-1 0 1,1 0 0,0 0 0,0 0-1,-1 0 1,1 1 0,0-1-1,0 0 1,0 1 0,0 0 0,0-1-1,-1 1 1,1 0 0,0 0-1,0 0 1,0 0 0,0 0 0,0 0-1,0 1 1,0-1 0,0 1-1,0-1 1,0 1 0,-1 0 0,1 0-1,0 0 1,-1 0 0,1 0 0,0 0-1,-1 0 1,1 0 0,-1 1-1,1-1 1,-1 0 0,0 1 0,0 0-1,0-1 1,0 1 0,0-1-1,0 1 1,0 0 0,0 0 0,-1 0-1,1 0 1,0 2 0,-1 3 46,-1-1 0,1 1-1,-1 0 1,-1 0 0,1-1 0,-1 1 0,0 0 0,-1-1 0,0 0 0,0 0 0,0 0 0,0 0 0,-1 0 0,0 0 0,-1-1 0,-6 8-1,-4 3 107,-1-1-1,0 0 1,-35 24-1,34-31-180,13-12-1590,5 2 1324,-1 0 1,1 0 0,0 0-1,1 0 1,-1 1 0,0-1-1,1 0 1,-1 1 0,1-1-1,-1 0 1,1 1 0,1-2-1,59-44-9194,-24 21 1746</inkml:trace>
</inkml:ink>
</file>

<file path=ppt/ink/ink3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5.231"/>
    </inkml:context>
    <inkml:brush xml:id="br0">
      <inkml:brushProperty name="width" value="0.025" units="cm"/>
      <inkml:brushProperty name="height" value="0.025" units="cm"/>
    </inkml:brush>
  </inkml:definitions>
  <inkml:trace contextRef="#ctx0" brushRef="#br0">41 22 15631,'0'0'6662,"-2"9"-4398,-7 29-210,0-4-737,2 0 0,-6 63 0,13-97-1313,0 0 1,0 0-1,0 1 0,0-1 0,0 0 0,0 0 0,0 1 1,0-1-1,0 0 0,0 0 0,0 0 0,0 1 0,0-1 1,0 0-1,0 0 0,0 1 0,0-1 0,0 0 1,0 0-1,0 1 0,0-1 0,0 0 0,1 0 0,-1 0 1,0 1-1,0-1 0,0 0 0,0 0 0,1 0 0,-1 0 1,0 1-1,0-1 0,0 0 0,1 0 0,-1 0 0,0 0 1,0 0-1,0 0 0,1 0 0,-1 0 0,0 1 0,0-1 1,1 0-1,-1 0 0,0 0 0,0 0 0,1 0 0,-1 0 1,0 0-1,0 0 0,0-1 0,1 1 0,-1 0 1,0 0-1,0 0 0,1 0 0,-1 0 0,0 0 0,0 0 1,0 0-1,1-1 0,-1 1 0,0 0 0,0 0 0,0 0 1,0 0-1,1-1 0,-1 1 0,12-15 466,-6 0-325,0-1 0,-2 0-1,0-1 1,-1 1 0,0-1-1,-1 1 1,-1-1 0,-1 0-1,-2-20 1,2 34-145,0 1 0,-1-1 0,1 0 0,-1 1 0,1-1 0,-1 1 0,0-1 0,0 0 0,0 1 0,-1 0 0,1-1 0,-2-2 0,3 5 0,-1 0 0,1 0 0,0-1 0,0 1 0,0 0 0,-1 0 0,1-1 0,0 1 0,0 0 0,-1 0 0,1 0 0,0 0 0,-1-1 0,1 1 0,0 0 0,0 0 0,-1 0 0,1 0 0,0 0 0,-1 0 0,1 0 0,0 0 0,-1 0 0,1 0 0,0 0 0,-1 0 0,1 0 0,0 0 0,-1 0 0,1 0 0,0 0 0,0 0 0,-1 1 0,-7 17 0,7-15-185,0 0 0,1 0 0,-1 0 0,1 0 1,0 0-1,0 0 0,0 0 0,0 0 0,0 0 0,1 0 0,-1-1 0,1 1 1,0 0-1,-1 0 0,2 0 0,-1 0 0,0-1 0,3 5 0,-1-4-104,0-1-1,0-1 1,0 1-1,0 0 1,0-1-1,0 1 1,0-1-1,1 0 1,-1 0-1,0-1 1,1 1-1,-1-1 0,1 1 1,-1-1-1,1 0 1,3-1-1,5 2-1480,-1-1-1,0 0 0,1-1 0,-1 0 0,0-1 0,18-5 1,1-6-5715</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8.809"/>
    </inkml:context>
    <inkml:brush xml:id="br0">
      <inkml:brushProperty name="width" value="0.025" units="cm"/>
      <inkml:brushProperty name="height" value="0.025" units="cm"/>
    </inkml:brush>
  </inkml:definitions>
  <inkml:trace contextRef="#ctx0" brushRef="#br0">1 0 14510,'0'0'9086,"5"10"-8061,0 4-677,0 0 0,0 1-1,-2-1 1,0 1 0,0 0 0,0 21 0,-1 107 999,-3-84-1003,2 54 320,-1 77-442,-5-88 2843,68-422-2986,-35 198-89,-18 73 10,-8 31 0,1-1 0,1 1 0,1-1 0,0 1 0,2 0 0,0 1 0,1 0 0,11-19 0,-15 32-77,0 0-1,0 1 1,0 0 0,1-1 0,-1 2-1,1-1 1,0 0 0,0 1-1,0 0 1,0 0 0,0 0 0,0 1-1,0 0 1,1 0 0,-1 0-1,1 1 1,-1-1 0,0 1-1,1 0 1,-1 1 0,1 0 0,5 1-1,-10-2 68,-1 0-1,1 1 0,0-1 0,0 1 0,-1-1 1,1 1-1,0 0 0,-1-1 0,1 1 0,-1-1 1,1 1-1,0 0 0,-1 0 0,1-1 1,-1 1-1,0 0 0,1 0 0,-1 0 0,0-1 1,1 1-1,-1 0 0,0 0 0,0 0 0,0 0 1,0 0-1,0 0 0,0 0 0,0-1 1,0 1-1,0 0 0,0 0 0,0 0 0,-1 0 1,1 0-1,0-1 0,-1 1 0,1 0 0,-1 1 1,-20 30 126,2-17 126,-1 0 0,-1-1 1,-1-1-1,0-2 0,0 0 0,-47 16 0,9-3-245,102-22-8458,43-22-668,-35 4 620</inkml:trace>
</inkml:ink>
</file>

<file path=ppt/ink/ink3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5.576"/>
    </inkml:context>
    <inkml:brush xml:id="br0">
      <inkml:brushProperty name="width" value="0.025" units="cm"/>
      <inkml:brushProperty name="height" value="0.025" units="cm"/>
    </inkml:brush>
  </inkml:definitions>
  <inkml:trace contextRef="#ctx0" brushRef="#br0">78 0 8552,'0'0'15551,"-8"2"-14462,4 0-986,0-1 1,0 0-1,0 1 0,1 0 1,-1 0-1,1 0 0,-1 0 1,1 1-1,0-1 1,0 1-1,0 0 0,0 0 1,0 0-1,1 0 0,-1 0 1,1 0-1,0 1 0,0 0 1,0-1-1,1 1 1,-1 0-1,1 0 0,0-1 1,0 1-1,0 0 0,0 0 1,1 0-1,0 1 1,-1-1-1,2 0 0,-1 0 1,1 7-1,0-10-79,0 0-1,0 1 1,-1-1-1,1 0 1,0 1-1,0-1 1,0 0-1,0 0 0,1 0 1,-1 0-1,0 0 1,0 0-1,1 0 1,-1 0-1,1 0 1,-1-1-1,0 1 1,1 0-1,-1-1 1,1 1-1,0-1 1,-1 0-1,1 0 1,-1 1-1,1-1 1,-1 0-1,1 0 1,0 0-1,-1-1 1,1 1-1,-1 0 1,4-2-1,0 2 50,1-1 0,0 0 0,-1-1 0,1 1-1,-1-1 1,1 0 0,-1 0 0,6-4 0,-7 3 19,0-1 1,0 0 0,0 0-1,0 0 1,0 0 0,-1-1-1,0 1 1,0-1 0,4-7-1,-6 11-73,-1-1 0,1 1-1,-1 0 1,0-1 0,1 1 0,-1-1-1,0 1 1,0 0 0,1-1 0,-1 1-1,0-1 1,-1 1 0,1 0 0,0-1-1,0 1 1,-1-1 0,1 1 0,0 0-1,-1-1 1,0 1 0,1 0 0,-1 0-1,0-1 1,1 1 0,-1 0-1,0 0 1,0 0 0,0 0 0,0 0-1,0 0 1,0 0 0,0 0 0,-1 1-1,1-1 1,0 0 0,0 1 0,-1-1-1,1 0 1,0 1 0,-1 0 0,-1-1-1,-41-7-2004,14 7-4670,41 5-7897</inkml:trace>
</inkml:ink>
</file>

<file path=ppt/ink/ink3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6.090"/>
    </inkml:context>
    <inkml:brush xml:id="br0">
      <inkml:brushProperty name="width" value="0.025" units="cm"/>
      <inkml:brushProperty name="height" value="0.025" units="cm"/>
    </inkml:brush>
  </inkml:definitions>
  <inkml:trace contextRef="#ctx0" brushRef="#br0">95 175 8968,'0'0'9086,"-10"11"-7500,1-3-1075,1 0 1,1 2-1,-1-1 0,1 1 1,1-1-1,0 2 0,0-1 1,1 1-1,0 0 0,1 0 1,0 0-1,1 1 0,-2 14 1,4-22-430,1 0 0,-1 1 0,1-1 0,0 0 1,1 0-1,-1 0 0,1 0 0,0 0 0,0 1 1,0-1-1,0 0 0,3 5 0,-2-7-77,-1-1 0,1 1 0,-1-1 1,1 0-1,0 1 0,-1-1 0,1 0 0,0 0 0,0 0 0,0 0 0,0 0 1,0-1-1,0 1 0,0-1 0,0 1 0,0-1 0,0 0 0,0 0 0,0 0 1,0 0-1,0 0 0,0 0 0,1 0 0,-1-1 0,0 1 0,0-1 0,3-1 0,2 0 29,1-1-1,-1-1 0,0 1 0,0-1 0,0-1 0,0 1 0,-1-1 0,0 0 0,0-1 0,0 1 0,-1-1 0,1 0 0,-1-1 0,-1 1 0,5-9 0,1-1 24,0-2 0,-2 1 0,0-1 0,-1 0 0,6-22 0,-9 22 75,0 0 1,-1 0 0,-1 0 0,-1 0 0,0 0-1,-2-1 1,-3-23 0,4 40-132,1 1-1,-1 0 1,-1 0-1,1-1 1,0 1-1,0 0 1,0-1-1,-1 1 1,1 0-1,-1 0 1,1 0-1,-1 0 1,1-1-1,-1 1 1,0 0-1,1 0 1,-1 0-1,0 0 1,0 0-1,0 0 1,0 0-1,0 1 1,0-1-1,0 0 1,0 1-1,0-1 1,0 0-1,0 1 1,0-1-1,-1 1 1,1-1-1,0 1 1,0 0-1,0 0 1,-1 0-1,1-1 1,0 1-1,-1 0 1,1 0-1,-2 1 1,0 0 5,0 0 0,0 1 0,1-1 0,-1 1 0,0 0 0,0 0 0,1 0 0,-1 0 1,1 0-1,0 0 0,0 1 0,0-1 0,0 1 0,-3 5 0,-5 10 195,2 0 1,0 0-1,-11 38 0,16-48-144,1 0-1,1 0 0,-1 0 1,1 1-1,1-1 0,0 0 1,0 1-1,0-1 0,1 0 1,0 1-1,1-1 0,3 10 1,-3-14-55,0-1 1,0 0-1,1 0 1,0 0-1,-1 0 1,1 0-1,0-1 1,0 1-1,0-1 1,1 0-1,-1 0 1,1 0-1,-1 0 1,1-1-1,0 1 1,-1-1-1,1 0 1,0 0-1,0 0 1,0-1-1,0 1 1,0-1-1,0 0 1,4-1-1,2 2-43,0-2 1,0 0-1,0 0 0,0 0 0,-1-1 1,1-1-1,0 0 0,14-6 0,-15 4-18,-1 0 0,1 0 0,-1-1 1,13-12-1,-18 15 96,0 1 0,-1-1 1,1 0-1,-1 0 1,0 0-1,0 0 1,0-1-1,-1 1 0,1 0 1,-1-1-1,1 0 1,-1 1-1,0-1 1,-1 1-1,1-1 0,0-5 1,-2 14 27,1 0 0,-1 0 0,0 0 0,-1-1 0,1 1 0,-1-1 0,-2 6 0,-9 32 493,13-41-556,-1 0 0,1 0 0,0 0 0,0 0 0,0 0 0,0 0 0,0 0 0,0 0 0,1 0 0,-1 0 0,0 0 0,0 0 0,1 0 0,-1 0 0,1 0 0,-1 0 0,1 0 0,-1-1-1,1 1 1,-1 0 0,1 0 0,0 0 0,-1-1 0,1 1 0,0 0 0,0-1 0,0 1 0,-1-1 0,2 1 0,1 0-1,-1-1 0,0 1 0,0-1 1,1 0-1,-1 0 0,0 0 0,1 0 0,-1 0 0,0-1 0,0 1 0,1-1 1,2-1-1,5-1-4,0-1 0,0-1 0,0 0 0,16-12 0,-12 6 3,-1 1 0,-1-2 0,0 0 0,-1 0 0,18-27 0,-33 53 0,1-1 0,0 1 0,1 0 0,0 0 0,1 16 0,1-29-64,0 0 0,0 1 0,1-1 1,-1 1-1,0-1 0,1 0 0,-1 1 0,1-1 0,0 0 0,0 0 1,-1 0-1,1 1 0,0-1 0,0 0 0,0 0 0,0 0 0,0 0 1,0 0-1,0-1 0,1 1 0,-1 0 0,0 0 0,0-1 0,1 1 1,1 0-1,39 4-4543,-13-6-2675</inkml:trace>
</inkml:ink>
</file>

<file path=ppt/ink/ink3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6.789"/>
    </inkml:context>
    <inkml:brush xml:id="br0">
      <inkml:brushProperty name="width" value="0.025" units="cm"/>
      <inkml:brushProperty name="height" value="0.025" units="cm"/>
    </inkml:brush>
  </inkml:definitions>
  <inkml:trace contextRef="#ctx0" brushRef="#br0">190 90 16367,'3'-9'1710,"0"-1"-1,0-1 0,-1 1 0,0 0 0,0-19 1,-2 28-1614,-1 1 1,1-1 0,0 1-1,0-1 1,0 1 0,-1-1 0,1 1-1,0-1 1,-1 1 0,1-1 0,0 1-1,-1-1 1,1 1 0,-1 0-1,1-1 1,-1 1 0,1-1 0,-1 1-1,1 0 1,-1 0 0,1-1 0,-1 1-1,1 0 1,-1 0 0,1 0 0,-1 0-1,0-1 1,1 1 0,-1 0-1,1 0 1,-1 0 0,0 0 0,1 0-1,-1 1 1,1-1 0,-1 0 0,1 0-1,-1 0 1,0 0 0,1 1 0,-1-1-1,1 0 1,-1 0 0,1 1-1,-1 0 1,-29 13 61,14-3-91,1 1 0,0 0 0,0 1 0,2 1 0,-15 17 0,22-23-62,1-1 0,-1 1 0,1 1 0,1-1 1,-1 1-1,2 0 0,-1 0 0,1 0 1,0 1-1,1-1 0,0 1 0,0 11 0,2-19-7,0 0 0,0 0 0,0 0-1,0 0 1,0-1 0,1 1 0,-1 0 0,1 0-1,-1-1 1,1 1 0,0 0 0,0-1-1,0 1 1,0 0 0,0-1 0,0 1-1,0-1 1,0 0 0,1 1 0,-1-1 0,0 0-1,1 0 1,2 2 0,0-1-8,1 0-1,0 0 1,0 0 0,0 0 0,0-1-1,0 0 1,0 0 0,8 1 0,4-2-491,-1 0 1,0 0-1,1-2 1,28-5-1,-32 3-1095,0-1 0,0 0 0,0-1 0,-1 0 0,16-10-1,13-13-7211</inkml:trace>
</inkml:ink>
</file>

<file path=ppt/ink/ink3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7.321"/>
    </inkml:context>
    <inkml:brush xml:id="br0">
      <inkml:brushProperty name="width" value="0.025" units="cm"/>
      <inkml:brushProperty name="height" value="0.025" units="cm"/>
    </inkml:brush>
  </inkml:definitions>
  <inkml:trace contextRef="#ctx0" brushRef="#br0">69 1 21685,'0'0'3261,"-9"7"-1627,4-2-1511,0 0 0,0 0 0,0 0 0,1 0 0,0 1 0,0-1 0,0 1 0,1 0 1,0 0-1,0 1 0,0-1 0,1 0 0,0 1 0,1 0 0,-1-1 0,1 1 0,0 8 0,-1 13-29,2 0 0,0-1-1,2 1 1,2 0 0,0-1 0,2 0-1,0 0 1,16 38 0,-22-64-74,0 0 1,1 0 0,-1 0 0,0 0 0,0 0-1,1 0 1,-1 0 0,1 0 0,-1 0-1,1 0 1,-1 0 0,1 0 0,-1 0 0,1-1-1,0 1 1,0 0 0,-1 0 0,1-1-1,0 1 1,0 0 0,0-1 0,0 1-1,-1-1 1,1 1 0,0-1 0,2 1 0,-2-2 38,-1 0 0,1 0 0,0 0 1,0 0-1,0 0 0,-1 0 1,1 0-1,0 0 0,-1 0 1,1 0-1,-1 0 0,1 0 0,-1 0 1,1-1-1,-1 1 0,0 0 1,0-2-1,8-58 1441,-8 51-1500,-1-51 0,2 59 0,-1 0 0,0 1 0,-1-1 0,1 0 0,0 0 0,-1 0 0,1 0 0,-1 0 0,1 1 0,-1-1 0,0 0 0,0 0 0,0 1 0,0-1 0,0 1 0,0-1 0,0 1 0,0-1 0,-1 1 0,1 0 0,0-1 0,-1 1 0,1 0 0,-1 0 0,-2-1 0,4 2 0,-1 0 0,1 1 0,-1-1 0,0 0 1,1 1-1,-1-1 0,1 0 0,-1 1 0,1-1 0,-1 0 0,1 1 0,0-1 0,-1 1 0,1-1 1,-1 1-1,1-1 0,0 1 0,0-1 0,-1 1 0,1 0 0,0-1 0,0 1 0,0-1 0,-1 1 1,1 0-1,0-1 0,0 1 0,0-1 0,0 1 0,0 0 0,0-1 0,0 1 0,0 0 0,1-1 1,-1 1-1,0-1 0,0 1 0,1 0 0,6 27-20,-4-25 20,-1 0 0,2 0-1,-1 0 1,0-1 0,0 0 0,1 0 0,0 0-1,-1 0 1,1 0 0,0-1 0,0 1 0,0-1 0,0 0-1,0 0 1,0-1 0,0 1 0,0-1 0,0 0-1,0 0 1,7-1 0,-1 0 2,-1 0 1,1 0-1,-1-1 1,1-1-1,-1 1 1,0-2-1,15-6 1,-14 3-3,-1 1 0,0-1 0,0 0 0,-1-1 0,0 0 0,0 0 0,8-13 0,-15 53 0,-4-2 0,-7 94 0,10-123-54,0-1 0,0 1 0,0 0-1,0-1 1,0 1 0,0 0 0,1-1 0,-1 1 0,0 0-1,0-1 1,0 1 0,1 0 0,-1-1 0,0 1 0,1-1 0,-1 1-1,1-1 1,-1 1 0,1-1 0,-1 1 0,1-1 0,-1 1 0,1-1-1,-1 0 1,1 1 0,-1-1 0,1 0 0,0 1 0,-1-1-1,1 0 1,-1 0 0,1 0 0,0 1 0,-1-1 0,1 0 0,0 0-1,-1 0 1,1 0 0,1 0 0,-1-1-151,0 1 0,0 0 0,1 0 0,-1 0-1,0-1 1,0 1 0,0-1 0,1 1 0,-1-1 0,0 1 0,0-1 0,0 0 0,0 1-1,0-1 1,0 0 0,0 0 0,0 0 0,-1 0 0,1 0 0,0 0 0,0-1 0,6-18-5726,-2-8-2600</inkml:trace>
</inkml:ink>
</file>

<file path=ppt/ink/ink3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7.664"/>
    </inkml:context>
    <inkml:brush xml:id="br0">
      <inkml:brushProperty name="width" value="0.025" units="cm"/>
      <inkml:brushProperty name="height" value="0.025" units="cm"/>
    </inkml:brush>
  </inkml:definitions>
  <inkml:trace contextRef="#ctx0" brushRef="#br0">1 0 7175,'0'0'19827,"39"66"-25433,-23-48-63,1-3-6310</inkml:trace>
</inkml:ink>
</file>

<file path=ppt/ink/ink3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7.990"/>
    </inkml:context>
    <inkml:brush xml:id="br0">
      <inkml:brushProperty name="width" value="0.025" units="cm"/>
      <inkml:brushProperty name="height" value="0.025" units="cm"/>
    </inkml:brush>
  </inkml:definitions>
  <inkml:trace contextRef="#ctx0" brushRef="#br0">37 1 16400,'0'0'11119,"-5"11"-9789,2-5-1151,-18 39 570,20-42-716,-1 0 1,1 0-1,0 0 0,0 1 0,1-1 0,-1 0 1,1 1-1,0-1 0,0 0 0,0 1 0,0-1 1,0 1-1,2 4 0,-1-7-27,-1-1-1,1 1 1,0 0 0,0-1 0,0 1-1,0 0 1,0-1 0,0 1-1,0-1 1,0 0 0,0 1 0,0-1-1,0 0 1,0 0 0,0 0-1,1 0 1,-1 0 0,0 0 0,0 0-1,0 0 1,1 0 0,26-3 268,-12-1-180,0-1 0,0-1 0,0-1 0,17-9 0,-22 9-109,0 1 0,0 1 0,1 0 0,0 1 0,0 0 0,0 1 0,0 0 0,0 1 1,22-1-1,-33 3 6,1 0 0,-1 0 0,1 1 0,-1-1 0,1 0 0,-1 1 0,0-1 0,1 1 0,-1 0 0,0-1 0,1 1 0,-1 0 0,0 0 0,0 0 0,0 0 0,0 0 0,0 0 0,0 0 0,0 0 0,0 1 0,0-1 0,0 0 0,-1 1 0,1-1 0,0 0 0,-1 1 0,1-1 1,0 4-1,5 53 663,-6-52-501,0 1 0,0-1 0,1 0 1,0 0-1,0 0 0,0 0 0,1 0 0,2 7 0,-3-12-152,0 0 1,0 0-1,0-1 0,0 1 1,0 0-1,0 0 1,0-1-1,1 1 0,-1 0 1,0-1-1,0 0 0,1 1 1,-1-1-1,0 0 1,1 1-1,-1-1 0,0 0 1,0 0-1,1 0 0,-1 0 1,0 0-1,1 0 1,-1-1-1,0 1 0,1 0 1,-1-1-1,0 1 0,3-2 1,35-17-10,-35 17 8,26-14-4404,-19 9-3524</inkml:trace>
</inkml:ink>
</file>

<file path=ppt/ink/ink3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9.219"/>
    </inkml:context>
    <inkml:brush xml:id="br0">
      <inkml:brushProperty name="width" value="0.025" units="cm"/>
      <inkml:brushProperty name="height" value="0.025" units="cm"/>
    </inkml:brush>
  </inkml:definitions>
  <inkml:trace contextRef="#ctx0" brushRef="#br0">238 141 6919,'0'0'6715,"4"-11"-2989,-2 6-3444,12-40 2839,-12 39-2302,-1 0-1,0 0 1,0 0-1,-1 0 1,0 0-1,0-1 1,-2-9-1,2 15-767,0 0-1,0 0 0,0 0 1,0 0-1,0 1 1,-1-1-1,1 0 1,0 0-1,-1 0 1,1 0-1,-1 1 0,1-1 1,-1 0-1,1 0 1,-1 1-1,1-1 1,-1 1-1,0-1 0,1 0 1,-1 1-1,0-1 1,0 1-1,1-1 1,-1 1-1,0 0 1,0-1-1,0 1 0,0 0 1,1-1-1,-1 1 1,0 0-1,0 0 1,0 0-1,0 0 1,0 0-1,0 0 0,0 0 1,1 0-1,-1 0 1,0 0-1,0 1 1,0-1-1,0 0 0,0 1 1,-1 0-1,-1 0-70,0 1-1,0 0 0,0 0 1,0 0-1,0 0 0,0 0 1,1 0-1,-1 1 0,1 0 0,-4 3 1,-6 16 14,1 0 0,0 0 0,2 1 0,0 1-1,2-1 1,0 1 0,-4 39 0,7-33 158,1 1 1,2-1-1,0 1 0,3-1 0,8 55 1,-3-64-102,0 1 1,1-2 0,1 1-1,0-1 1,2-1-1,0 1 1,20 23 0,-12-15-1,-1 0 0,15 32 0,-33-60-64,1 1 1,-1-1-1,0 0 1,1 0-1,-1 1 1,0-1-1,0 0 1,1 0-1,-1 1 0,0-1 1,0 0-1,0 1 1,1-1-1,-1 0 1,0 1-1,0-1 1,0 0-1,0 1 1,0-1-1,0 0 1,0 1-1,0-1 1,0 0-1,0 1 1,0-1-1,0 1 1,0-1-1,0 0 1,0 1-1,0-1 1,0 0-1,0 1 1,0-1-1,-1 0 1,1 1-1,0-1 1,0 0-1,0 1 1,-1-1-1,1 0 1,0 0-1,0 1 1,-1-1-1,1 0 1,-18-10-1347,-20-25-1780,-79-95-2332,86 93 5919,-42-68 0,64 82 827,9 22-1244,0 0-1,1 1 1,-1-1 0,0 1 0,0-1 0,0 1 0,0-1 0,1 1 0,-1-1 0,0 1 0,0-1 0,1 1 0,-1-1 0,0 1 0,1-1-1,-1 1 1,0 0 0,1-1 0,-1 1 0,1-1 0,-1 1 0,1 0 0,-1 0 0,2-1 0,2 0 27,1 0-1,-1 0 1,1 1 0,-1-1 0,1 1-1,-1 0 1,7 1 0,7 0-123,62 5-14,-47-3-2184,44 0 0,-69-3 1832,1-1 1,-1 0 0,0 0 0,0 0 0,0-1 0,0-1 0,0 1-1,0-1 1,-1-1 0,11-5 0,-17 8 551,1 0 0,0 0 0,-1-1 0,1 1 0,-1-1 0,1 1 0,-1-1 0,0 0 0,1 1 0,-1-1 0,0 0 0,0 0 0,0 0 0,0 0 0,-1 0 0,2-3 0,0-21 6027,-3 51-4069,0-18-1672,1 0 1,0 0-1,0 0 0,0 0 0,1 0 0,3 12 1,-4-17-365,1 0 1,0 0-1,1 0 1,-1 0 0,0 0-1,1 0 1,-1 0 0,1-1-1,-1 1 1,1 0 0,0-1-1,-1 1 1,1-1 0,0 0-1,0 0 1,0 0 0,0 0-1,0 0 1,1 0-1,-1 0 1,0 0 0,0-1-1,0 0 1,1 1 0,3-1-1,2 1 22,1 0-1,0-1 0,-1-1 1,1 1-1,-1-1 0,1-1 1,-1 0-1,1 0 0,-1 0 1,0-1-1,0 0 0,8-5 1,7-5-14,-2-1 0,34-28 0,-15 10-421,-39 32 362,-1-1 0,1 1 0,0 0 0,-1-1 0,1 1 0,-1 0 0,1-1 0,-1 1 0,1 0 0,0 0 0,-1 0 0,1 0 0,0-1 0,-1 1 0,1 0 0,0 0 0,-1 0 0,1 0 0,-1 0 0,1 1 0,0-1 0,-1 0 0,1 0 0,0 0 0,-1 1 0,1-1 0,-1 0 0,1 0 0,0 1 0,-1-1 0,1 0 0,-1 1 0,1-1 0,-1 1 0,1-1 0,-1 1 0,0-1 1,1 1-1,-1-1 0,0 1 0,1 0 0,15 35-470,-15-32 442,0-1-1,1 1 0,-1 0 1,1-1-1,0 1 1,0-1-1,4 6 1,-3-7-115,0-1 0,0 1 0,0-1 1,0 0-1,0 0 0,1 0 0,-1-1 1,0 1-1,0-1 0,1 0 0,-1 1 1,0-2-1,0 1 0,0 0 0,1-1 1,-1 1-1,6-3 0,60-22-5817,-51 18 3759,13-4-6919</inkml:trace>
</inkml:ink>
</file>

<file path=ppt/ink/ink3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49.565"/>
    </inkml:context>
    <inkml:brush xml:id="br0">
      <inkml:brushProperty name="width" value="0.025" units="cm"/>
      <inkml:brushProperty name="height" value="0.025" units="cm"/>
    </inkml:brush>
  </inkml:definitions>
  <inkml:trace contextRef="#ctx0" brushRef="#br0">134 0 12204,'0'0'15753,"-11"3"-15374,3-1-257,0 1-1,0-1 0,1 2 1,-1-1-1,1 1 1,0 0-1,0 1 1,1-1-1,-8 8 1,10-9-24,0 0 1,1 1 0,-1 0-1,1 0 1,0 0-1,0 0 1,1 0 0,-1 1-1,1-1 1,0 1 0,0-1-1,0 1 1,1 0-1,0 0 1,0 0 0,0 0-1,0 0 1,1 0 0,0 8-1,0-12-99,0 0 0,1 0 0,-1 0 1,0 0-1,1 0 0,-1 0 0,0 0 0,1 0 0,0 0 0,-1 0 0,1 0 0,-1-1 0,1 1 0,0 0 1,0 0-1,-1-1 0,1 1 0,0 0 0,0-1 0,0 1 0,0-1 0,0 1 0,0-1 0,1 1 1,34 5-447,-24-5-358,0-2 0,0 0 0,23-5 0,-24 2-1008,0 0 0,0-1 0,0-1-1,-1 1 1,14-11 0,15-13-7134</inkml:trace>
</inkml:ink>
</file>

<file path=ppt/ink/ink3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0.014"/>
    </inkml:context>
    <inkml:brush xml:id="br0">
      <inkml:brushProperty name="width" value="0.025" units="cm"/>
      <inkml:brushProperty name="height" value="0.025" units="cm"/>
    </inkml:brush>
  </inkml:definitions>
  <inkml:trace contextRef="#ctx0" brushRef="#br0">62 1 19763,'0'0'1772,"-8"6"246,3-2-1834,1-1 1,0 1-1,0-1 1,0 1-1,1 0 1,-1 0-1,1 1 0,0-1 1,0 1-1,1 0 1,-1 0-1,1-1 1,0 2-1,0-1 1,1 0-1,0 0 0,-1 0 1,2 1-1,-1 6 1,2 8-10,0 0 1,2 1 0,1-1-1,0 0 1,1 0 0,2-1-1,0 0 1,14 29-1,0 1 145,-15-28-216,-5-16-28,1 0 0,-1 0 0,1-1 0,-1 1 0,2 0 1,-1 0-1,0-1 0,1 0 0,4 7 0,-6-37 949,-1 14-1032,-1 1 0,0 0 0,-1-1 0,0 1 0,0 0 0,-1 0 0,-1 0 0,0 1 0,0-1 0,-1 1 0,-1 0 0,-12-18 0,18 27-6,-1 1-1,1-1 0,0 1 1,0-1-1,-1 1 0,1-1 1,0 1-1,-1 0 1,1-1-1,-1 1 0,1 0 1,-1-1-1,1 1 0,0 0 1,-1-1-1,1 1 0,-1 0 1,1 0-1,-1 0 1,0-1-1,1 1 0,-1 0 1,1 0-1,-1 0 0,1 0 1,-1 0-1,1 0 1,-1 0-1,1 0 0,-2 0 1,0 16-285,12 22 20,-7-34 276,0 0 0,1 0 0,-1 0 0,1-1 0,0 0 1,0 1-1,0-1 0,0-1 0,0 1 0,1-1 0,-1 1 0,1-1 0,0-1 0,-1 1 0,1-1 0,0 0 0,0 0 1,0 0-1,0 0 0,0-1 0,0 0 0,0 0 0,0 0 0,0-1 0,0 0 0,8-2 0,-7 2 30,0-1 0,0-1 0,0 1 0,0-1 0,0 0 0,-1 0 0,1 0-1,-1-1 1,0 0 0,0 0 0,0 0 0,-1-1 0,1 0 0,-1 0 0,0 0-1,-1 0 1,1 0 0,-1-1 0,0 0 0,3-7 0,-1-11 178,-2 8 636,-1 29-497,-8 51-41,4-50-205,0 0 0,1 0 0,0 1-1,1-1 1,4 28 0,-4-42-109,1 1 0,-1 0 1,0-1-1,1 1 0,-1 0 0,1-1 0,-1 1 1,1-1-1,-1 1 0,1-1 0,0 1 1,-1-1-1,1 1 0,0-1 0,-1 0 0,1 1 1,0-1-1,-1 0 0,1 1 0,0-1 0,0 0 1,-1 0-1,1 0 0,0 0 0,0 0 1,-1 0-1,1 0 0,0 0 0,0 0 0,-1 0 1,1 0-1,0 0 0,0 0 0,-1-1 0,2 0 1,24-12-2009,-24 10 528,0-1 1,0 0 0,0 1-1,0-1 1,-1 0-1,1 0 1,0-8-1,2-14-10233</inkml:trace>
</inkml:ink>
</file>

<file path=ppt/ink/ink3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0.388"/>
    </inkml:context>
    <inkml:brush xml:id="br0">
      <inkml:brushProperty name="width" value="0.025" units="cm"/>
      <inkml:brushProperty name="height" value="0.025" units="cm"/>
    </inkml:brush>
  </inkml:definitions>
  <inkml:trace contextRef="#ctx0" brushRef="#br0">0 1 15663,'0'0'11819,"29"65"-14766,-14-47-832,1-1-1891,2-1-5316</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9.171"/>
    </inkml:context>
    <inkml:brush xml:id="br0">
      <inkml:brushProperty name="width" value="0.025" units="cm"/>
      <inkml:brushProperty name="height" value="0.025" units="cm"/>
    </inkml:brush>
  </inkml:definitions>
  <inkml:trace contextRef="#ctx0" brushRef="#br0">61 1 17457,'0'0'11247,"-3"11"-10900,-6 18 66,-18 69 561,24-87-895,1-1 1,0 1-1,1-1 1,0 1 0,1-1-1,0 1 1,2 12 0,-1-22-58,-1-1 0,0 0 1,0 0-1,0 1 0,1-1 1,-1 0-1,0 0 0,1 0 1,-1 0-1,0 0 0,0 1 1,1-1-1,-1 0 0,0 0 1,1 0-1,-1 0 0,0 0 1,1 0-1,-1 0 1,0 0-1,1 0 0,-1 0 1,0 0-1,0 0 0,1 0 1,-1 0-1,0 0 0,1 0 1,-1-1-1,0 1 0,1 0 1,-1 0-1,0 0 0,0 0 1,1-1-1,-1 1 0,0 0 1,0 0-1,1-1 0,-1 1 1,0 0-1,12-10 732,-7 1-754,0-1 0,-1 0 0,-1 1 0,1-1 0,-1-1 0,-1 1 0,0 0 0,-1-1 0,1 1 0,-2-1 0,0 1 0,0-1 0,-1 1 0,0-1 0,-5-18 0,6 28 0,-1-1 0,1 1 0,0 0 0,-1-1 0,0 1 0,1 0 0,-1-1 0,0 1 0,1 0 0,-1 0 0,0-1 0,0 1 0,0 0 0,0 0 0,0 0 0,0 0 0,0 0 0,-1 1 0,1-1 0,0 0 0,0 0 0,-1 1 0,1-1 0,0 1 0,-3-1 0,3 1 0,0 0 0,-1 1 0,1-1 0,0 0 0,-1 1 0,1-1 0,0 1 0,-1-1 0,1 1 0,0 0 0,0-1 0,0 1 0,0 0 0,0 0 0,0 0 0,0 0 0,0 0 0,0 0 0,0 0 0,-1 2 0,1-1 0,0 0 0,-1 0 0,1 0 0,0 1 0,0-1 0,0 0 0,1 1 0,-1-1 0,0 1 0,1-1 0,-1 5 0,1-6 0,0 0 0,0 0 0,0 0 0,0 0 0,1 0 0,-1 0 0,0-1 0,0 1 0,1 0 0,-1 0 0,0 0 0,1 0 0,-1-1 0,1 1 0,-1 0 0,1 0 0,-1-1 0,1 1 0,0 0 0,-1-1 0,1 1 0,0-1 0,-1 1 0,1 0 0,0-1 0,0 0 0,0 1 0,-1-1 0,1 0 0,0 1 0,1-1 0,12 3-403,-1-1 0,1-1 1,0 0-1,22-2 0,-22 0-510,1-1-1,-1 0 1,0-1 0,0-1-1,0 0 1,0-1 0,21-10-1,-22 7-6837</inkml:trace>
</inkml:ink>
</file>

<file path=ppt/ink/ink3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0.729"/>
    </inkml:context>
    <inkml:brush xml:id="br0">
      <inkml:brushProperty name="width" value="0.025" units="cm"/>
      <inkml:brushProperty name="height" value="0.025" units="cm"/>
    </inkml:brush>
  </inkml:definitions>
  <inkml:trace contextRef="#ctx0" brushRef="#br0">1 7 9065,'0'0'17365,"5"10"-15688,15 28-466,-19-36-1171,0-1-1,0 1 1,0-1-1,0 0 1,0 0 0,0 1-1,0-1 1,0 0-1,1 0 1,-1 0-1,0 0 1,1 0-1,-1-1 1,1 1-1,-1 0 1,1-1-1,-1 1 1,1-1-1,0 1 1,-1-1-1,1 0 1,0 0-1,-1 1 1,1-1-1,0 0 1,-1-1-1,1 1 1,-1 0-1,4-1 1,44-19 204,-40 16-174,2-1-41,1-2-152,0 1 1,1 0 0,0 1-1,0 0 1,1 1-1,-1 1 1,1 0 0,0 1-1,19-1 1,-32 3 178,1 1 0,0 0 0,-1-1 0,1 1 0,0 0 1,-1 0-1,1 0 0,-1 0 0,1 0 0,-1 0 0,0 0 1,0 1-1,1-1 0,-1 0 0,0 1 0,0-1 0,0 1 0,0-1 1,-1 1-1,1 0 0,0-1 0,-1 1 0,1 0 0,-1-1 1,1 1-1,-1 2 0,0-2 4,1 0 0,-1 0 1,1 0-1,-1 0 0,1 0 1,0 0-1,-1-1 0,1 1 1,0 0-1,0 0 0,0-1 0,0 1 1,1-1-1,-1 1 0,0-1 1,1 1-1,-1-1 0,1 0 1,-1 0-1,1 0 0,0 0 0,-1 0 1,1 0-1,0 0 0,0 0 1,3 0-1,36-2-1464,-37 0 815,-1 0 0,1 0 1,-1 0-1,0-1 0,1 1 0,-1-1 0,0 0 0,0 0 1,4-3-1,8-8-10985</inkml:trace>
</inkml:ink>
</file>

<file path=ppt/ink/ink3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5.599"/>
    </inkml:context>
    <inkml:brush xml:id="br0">
      <inkml:brushProperty name="width" value="0.025" units="cm"/>
      <inkml:brushProperty name="height" value="0.025" units="cm"/>
    </inkml:brush>
  </inkml:definitions>
  <inkml:trace contextRef="#ctx0" brushRef="#br0">8 1 20467,'0'0'3588,"-8"51"-1378,23-30-160,9-1-257,12 1-255,4-1-865,6-5-449,2-1-160,-3-5-96,1-2-513,-4-6-896,-10-1-609,-6 0-1281,-5-4-513,-7-9-160,-8-6-1377,-4-4-2947</inkml:trace>
</inkml:ink>
</file>

<file path=ppt/ink/ink3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5.942"/>
    </inkml:context>
    <inkml:brush xml:id="br0">
      <inkml:brushProperty name="width" value="0.025" units="cm"/>
      <inkml:brushProperty name="height" value="0.025" units="cm"/>
    </inkml:brush>
  </inkml:definitions>
  <inkml:trace contextRef="#ctx0" brushRef="#br0">189 80 2819,'0'-9'4057,"-1"-3"-2382,0-22 1370,-7 9 9054,3 33-10212,-17 54 1309,-20 95 0,19-65-2467,-4 3-741,-16 60 186,37-130-426,2 0 0,1 1-1,0-1 1,2 27-1,1-52 125,0 1 1,0 0-1,0-1 0,0 1 0,1 0 1,-1-1-1,0 1 0,0-1 0,0 1 1,0 0-1,1-1 0,-1 1 0,0-1 1,1 1-1,-1 0 0,0-1 0,1 1 1,-1-1-1,1 0 0,-1 1 0,1-1 0,-1 1 1,1-1-1,-1 0 0,1 1 0,-1-1 1,1 0-1,-1 1 0,1-1 0,0 0 1,-1 0-1,1 0 0,0 1 0,-1-1 1,1 0-1,-1 0 0,2 0 0,0 0-351,0-1 0,0 1-1,0 0 1,0-1-1,0 1 1,0-1 0,0 0-1,0 0 1,0 1 0,0-1-1,2-2 1,19-20-6007</inkml:trace>
</inkml:ink>
</file>

<file path=ppt/ink/ink3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6.315"/>
    </inkml:context>
    <inkml:brush xml:id="br0">
      <inkml:brushProperty name="width" value="0.025" units="cm"/>
      <inkml:brushProperty name="height" value="0.025" units="cm"/>
    </inkml:brush>
  </inkml:definitions>
  <inkml:trace contextRef="#ctx0" brushRef="#br0">194 1 21236,'0'0'4233,"-5"11"-2289,-36 81-777,4-13 229,3 1-1,-35 132 1,67-206-1391,0 1 0,1 0 0,0 1 0,0-1-1,1 0 1,0 0 0,0 0 0,2 12 0,-1-17-12,0 0-1,0 0 1,0 0 0,0 0-1,0 0 1,1 0 0,-1 0-1,1 0 1,-1 0 0,1 0-1,0-1 1,-1 1 0,1-1-1,0 1 1,0-1 0,0 0-1,0 0 1,0 0 0,0 0-1,1 0 1,-1 0 0,0-1-1,0 1 1,1-1 0,-1 1-1,0-1 1,1 0 0,-1 0-1,3 0 1,6 0-665,0 0 0,0 0 1,0-1-1,14-3 0,-13 1-1759,0 0-1,0-1 1,18-9-1,21-14-11533</inkml:trace>
</inkml:ink>
</file>

<file path=ppt/ink/ink3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6.657"/>
    </inkml:context>
    <inkml:brush xml:id="br0">
      <inkml:brushProperty name="width" value="0.025" units="cm"/>
      <inkml:brushProperty name="height" value="0.025" units="cm"/>
    </inkml:brush>
  </inkml:definitions>
  <inkml:trace contextRef="#ctx0" brushRef="#br0">40 0 16239,'0'0'15797,"5"13"-15173,-2-5-557,0-3-64,-1 1 0,0 0 0,0-1 0,0 1-1,-1 0 1,0 0 0,0 0 0,-1 0 0,1 0 0,-1 0-1,0 0 1,-1 0 0,-2 10 0,-22 52-3,19-56 0,0 2 0,1-1 0,1 1 0,0-1 0,1 1 0,-2 16 0,5-29 0,0 0 0,1 0 0,-1 0 0,0 0 0,1 0 0,-1-1 0,1 1 0,-1 0 0,1 0 0,0 0 0,-1-1 0,1 1 0,0 0 0,-1-1 0,1 1 0,0 0 0,0-1 0,0 1 0,0-1 0,-1 1 0,1-1 0,0 0 0,0 1 0,0-1 0,0 0 0,0 0 0,0 0 0,0 1 0,0-1 0,0 0 0,0 0 0,0-1 0,2 1 0,41-2 0,-39 1 0,61-12-2799,0-9-4347,-40 12-2992</inkml:trace>
</inkml:ink>
</file>

<file path=ppt/ink/ink3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8:57.032"/>
    </inkml:context>
    <inkml:brush xml:id="br0">
      <inkml:brushProperty name="width" value="0.025" units="cm"/>
      <inkml:brushProperty name="height" value="0.025" units="cm"/>
    </inkml:brush>
  </inkml:definitions>
  <inkml:trace contextRef="#ctx0" brushRef="#br0">125 1 18802,'0'0'6048,"1"11"-4249,4 12-754,2 1-1,0-1 1,16 33-1,3 11 159,-17-41-1111,-1 0 0,-1 1 1,-2 0-1,0 0 0,1 49 0,-6-58-74,-1 1 1,-1 0-1,-1-1 0,-1 1 1,0-1-1,-1 0 1,-1 0-1,-1-1 1,-12 24-1,5-15-1235,-32 44 0,40-62 246,-1 0 1,0 0-1,0-1 1,0 0-1,-1-1 1,1 1-1,-2-1 1,1-1-1,-12 6 1,-16-1-18441</inkml:trace>
</inkml:ink>
</file>

<file path=ppt/ink/ink3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5.009"/>
    </inkml:context>
    <inkml:brush xml:id="br0">
      <inkml:brushProperty name="width" value="0.025" units="cm"/>
      <inkml:brushProperty name="height" value="0.025" units="cm"/>
    </inkml:brush>
  </inkml:definitions>
  <inkml:trace contextRef="#ctx0" brushRef="#br0">0 1 17104,'0'0'10965,"4"9"-9716,20 59 126,-17-44-960,1 0 0,1-1-1,0 0 1,15 24 0,-23-45-527,1-1 0,-1 1 0,0-1 1,1 1-1,-1-1 0,1 1 0,0-1 0,-1 0 0,1 0 1,0 0-1,0 0 0,-1 0 0,1 0 0,0-1 0,0 1 1,0-1-1,0 1 0,0-1 0,0 1 0,0-1 0,0 0 1,1 0-1,-1 0 0,0 0 0,0-1 0,0 1 0,0-1 1,0 1-1,0-1 0,0 1 0,-1-1 0,1 0 0,0 0 0,0 0 1,0 0-1,-1 0 0,1-1 0,0 1 0,2-3 0,4-3-884,1-1-1,-1 0 1,-1 0-1,0 0 1,12-18-1,4-25-4430,-8 15 3387,3 7 3673,-17 36 3393,0 25-2066,-7 15-760,-3 0 0,-16 54 1,-2 5-869,9-30-1033,7-34-411,2 0 0,2 1-1,-2 55 1,9-98-1,0 0 0,0 0 0,0 0-1,0-1 1,0 1 0,0 0 0,1 0 0,-1 0 0,0 0-1,0 0 1,0 0 0,0 0 0,0-1 0,1 1 0,-1 0-1,0 0 1,0 0 0,0 0 0,0 0 0,1 0 0,-1 0-1,0 0 1,0 0 0,0 0 0,1 0 0,-1 0 0,0 0-1,0 0 1,0 0 0,0 0 0,1 0 0,-1 0-1,0 0 1,0 0 0,0 0 0,0 1 0,1-1 0,-1 0-1,0 0 1,0 0 0,0 0 0,0 0 0,0 0 0,1 1-1,-1-1 1,0 0 0,0 0 0,0 0 0,0 0 0,0 0-1,0 1 1,0-1 0,0 0 0,0 0 0,0 0 0,1 0-1,-1 1 1,0-1 0,0 0 0,0 0 0,0 0-1,0 1 1,10-16-5617,4-15-4594</inkml:trace>
</inkml:ink>
</file>

<file path=ppt/ink/ink3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5.367"/>
    </inkml:context>
    <inkml:brush xml:id="br0">
      <inkml:brushProperty name="width" value="0.025" units="cm"/>
      <inkml:brushProperty name="height" value="0.025" units="cm"/>
    </inkml:brush>
  </inkml:definitions>
  <inkml:trace contextRef="#ctx0" brushRef="#br0">7 0 6182,'0'0'26585,"11"69"-26585,-16-32 0,2-2 0,-2-1 0,3-7 0,0-6 0,1-3 0,1-7 0,0-8-4164</inkml:trace>
</inkml:ink>
</file>

<file path=ppt/ink/ink3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6.285"/>
    </inkml:context>
    <inkml:brush xml:id="br0">
      <inkml:brushProperty name="width" value="0.025" units="cm"/>
      <inkml:brushProperty name="height" value="0.025" units="cm"/>
    </inkml:brush>
  </inkml:definitions>
  <inkml:trace contextRef="#ctx0" brushRef="#br0">161 1 12876,'0'0'15866,"-4"15"-15471,-14 37 210,-25 52-1,-23 62 478,59-144-1009,1 0 0,0 0 0,2 1-1,1-1 1,0 39 0,2-57-147,2-1 0,-1 1 0,0 0 0,1-1 0,-1 1 0,1-1 0,0 1 0,0-1 0,1 1 0,-1-1 0,1 0 0,-1 0 0,1 1 0,0-1 1,0 0-1,1-1 0,-1 1 0,1 0 0,-1-1 0,1 1 0,0-1 0,0 0 0,4 3 0,0-2-671,-1-1-1,1 1 1,-1-1-1,1-1 1,0 1 0,0-1-1,0-1 1,0 1-1,0-1 1,0 0 0,11-2-1,28-7-7363</inkml:trace>
</inkml:ink>
</file>

<file path=ppt/ink/ink3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6.644"/>
    </inkml:context>
    <inkml:brush xml:id="br0">
      <inkml:brushProperty name="width" value="0.025" units="cm"/>
      <inkml:brushProperty name="height" value="0.025" units="cm"/>
    </inkml:brush>
  </inkml:definitions>
  <inkml:trace contextRef="#ctx0" brushRef="#br0">157 0 20820,'0'0'7164,"-6"9"-5824,-24 43-479,2 2-1,3 2 1,-33 102 0,56-150-861,-1 0 0,2 0 0,-1 0 0,1 0 0,0 11 0,2-18 0,0 0 0,0-1 0,0 1 0,0 0 0,1-1 0,-1 1 0,0 0 0,0-1 0,0 0 0,1 1 0,-1-1 0,0 0 0,1 1 0,-1-1 0,0 0 0,0 0 0,1 0 0,-1 0 0,0 0 0,1 0 0,0-1 0,36-1 0,50-15-2750,21-3-4248,-90 17-454</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13.338"/>
    </inkml:context>
    <inkml:brush xml:id="br0">
      <inkml:brushProperty name="width" value="0.025" units="cm"/>
      <inkml:brushProperty name="height" value="0.025" units="cm"/>
    </inkml:brush>
  </inkml:definitions>
  <inkml:trace contextRef="#ctx0" brushRef="#br0">1459 170 5157,'-9'-3'6523,"-29"-11"-5386,1-2 1,1-1-1,-53-34 0,74 41-965,0 1 0,-1 1 0,0 1 0,0 0 1,-1 1-1,1 1 0,-2 0 0,1 1 0,0 1 1,-1 1-1,1 0 0,-1 2 0,-34 2 0,-9 6-70,0 2 0,-98 30 0,83-19 353,17-6 284,1 2 1,1 3-1,-78 38 0,115-48-710,2 1 0,0 1 0,0 0 0,1 2 0,0 0 0,1 0 0,1 2 0,0 0 0,2 1 0,0 0 0,0 1 0,2 0 0,-11 23 0,5 0-37,2 0 1,1 1 0,3 0-1,1 1 1,-5 58 0,8-12 5,7 143 0,1-202-21,2-1 1,0 0 0,3 1-1,0-2 1,1 1-1,2-1 1,1 0-1,2-1 1,0 0 0,2 0-1,0-2 1,2 0-1,1-1 1,1 0 0,1-1-1,1-1 1,1-1-1,1-1 1,48 33-1,-19-19-9,1-2 0,2-3 0,1-2 0,1-3 0,1-2 0,103 25 0,-134-42-25,-1-2 0,0 0 0,1-2-1,0-1 1,-1-1 0,1-1 0,-1-2 0,0 0-1,0-1 1,0-2 0,-1 0 0,0-2 0,44-22-1,63-38 167,-2-6 0,126-97-1,-226 150-59,-2-1 0,0-1 0,-2-2 1,0 0-1,-2-2 0,-1 0 0,-2-2 0,0 0 0,-2-2 0,-1 1 0,-2-2 0,-1 0 1,-2-1-1,-1-1 0,-2 1 0,-1-2 0,-2 1 0,-1-1 0,0-41 0,-4 53 107,-2-1-1,0 0 1,-1 0-1,-2 1 0,0-1 1,-2 1-1,-9-27 1,7 32 46,0 1 0,-1 1 1,-1 0-1,0 0 1,-1 1-1,-1 1 0,-1-1 1,0 2-1,-25-22 0,5 11-5,0 2-1,-2 1 0,0 1 0,-2 2 0,0 2 0,-1 1 0,0 2 0,-2 2 0,-41-8 1,-57-5 305,-175-11 1,309 36-507,-51-2-269,-42-4-1597,91 5 1228,0 0 0,-1 0 0,1-1-1,0 1 1,0-1 0,0-1 0,0 1 0,0-1-1,0 0 1,1-1 0,-6-3 0,-3-13-6917</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19.621"/>
    </inkml:context>
    <inkml:brush xml:id="br0">
      <inkml:brushProperty name="width" value="0.025" units="cm"/>
      <inkml:brushProperty name="height" value="0.025" units="cm"/>
    </inkml:brush>
  </inkml:definitions>
  <inkml:trace contextRef="#ctx0" brushRef="#br0">148 35 18674,'0'0'9587,"-12"-2"-6992,-39-6-1431,48 8-1142,0 0 0,-1 0 0,1 0 1,0 1-1,0-1 0,0 1 1,0 0-1,0 0 0,0 0 0,1 0 1,-1 1-1,0-1 0,0 1 1,1-1-1,-1 1 0,1 0 0,-1 0 1,1 0-1,0 1 0,0-1 0,0 0 1,0 1-1,0-1 0,1 1 1,-1 0-1,-1 5 0,0-3-26,1 1 0,0 0 1,0 0-1,0 0 0,1 1 0,0-1 0,0 0 0,1 1 0,0-1 1,0 0-1,1 8 0,0-12 6,-1 1 1,1-1 0,1 1-1,-1-1 1,0 0 0,1 0-1,-1 0 1,1 1 0,0-2 0,-1 1-1,1 0 1,0 0 0,0 0-1,0-1 1,0 1 0,1-1-1,-1 0 1,0 1 0,1-1-1,-1 0 1,1 0 0,-1-1-1,1 1 1,-1-1 0,1 1-1,-1-1 1,1 0 0,0 0-1,-1 0 1,1 0 0,0 0-1,2-1 1,1 1 4,0 0 1,-1-1-1,1 0 1,0 0-1,-1 0 1,1-1-1,0 0 0,-1 0 1,0 0-1,0-1 1,1 0-1,-2 0 1,10-7-1,-10 5-7,1-1 0,-2 0 0,1 0 0,-1-1 0,0 1 0,0-1 0,0 0 0,-1 1 0,0-1 0,-1 0 0,1 0 0,-1 0 0,-1 0 0,1-1 0,-1 1 0,-1 0 0,1 0 0,-1 0 0,-2-9 0,2 15 0,1 0 0,-1 0 0,1 0 0,-1 0 0,1 0 0,-1 0 0,0 1 0,0-1 0,1 0 0,-1 0 0,0 0 0,0 1 0,0-1 0,0 0 0,0 1 0,0-1 0,0 1 0,0-1 0,0 1 0,0-1 0,0 1 0,0 0 0,-1 0 0,1-1 0,0 1 0,0 0 0,0 0 0,0 0 0,0 0 0,-1 0 0,1 1 0,0-1 0,0 0 0,0 0 0,0 1 0,0-1 0,0 1 0,0-1 0,0 1 0,0-1 0,0 1 0,0 0 0,0-1 0,0 1 0,0 0 0,0 0 0,0 1 0,-3 1 0,0 1 0,0-1 0,1 1 0,-1 0 0,1 0 0,0 0 0,0 0 0,0 0 0,-3 9 0,6-12-54,-1 1 0,0 0 0,1-1 0,-1 1 0,1 0 0,0-1 1,0 1-1,0 0 0,-1 0 0,2-1 0,-1 1 0,0 0 0,0 0 0,0-1 0,1 1 0,-1 0 0,1 0 0,0-1 0,-1 1 1,1-1-1,0 1 0,0 0 0,0-1 0,0 0 0,1 3 0,1-3-183,-1 1 0,1 0 0,0-1 1,-1 0-1,1 1 0,0-1 0,0 0 0,0 0 0,0-1 1,0 1-1,0-1 0,0 1 0,5-1 0,1 0-402,-1 0 0,1-1-1,-1 0 1,1 0 0,-1-1 0,1 0-1,-1-1 1,0 0 0,0 0-1,9-5 1,-9 2-1127,0-1 0,-1 1 0,0-1 0,0-1 0,10-15 0,11-14-3274</inkml:trace>
</inkml:ink>
</file>

<file path=ppt/ink/ink3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6.982"/>
    </inkml:context>
    <inkml:brush xml:id="br0">
      <inkml:brushProperty name="width" value="0.025" units="cm"/>
      <inkml:brushProperty name="height" value="0.025" units="cm"/>
    </inkml:brush>
  </inkml:definitions>
  <inkml:trace contextRef="#ctx0" brushRef="#br0">103 1 19186,'0'0'6470,"34"54"-4644,-17-15-289,4 4-544,-5 7-480,-7 1-97,-4 4 225,-5 1-129,-3 0-63,-18 7-321,-8 0-32,-5 3-288,-3-6-1282,-5-10-3010,3-10-5637</inkml:trace>
</inkml:ink>
</file>

<file path=ppt/ink/ink3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9.512"/>
    </inkml:context>
    <inkml:brush xml:id="br0">
      <inkml:brushProperty name="width" value="0.025" units="cm"/>
      <inkml:brushProperty name="height" value="0.025" units="cm"/>
    </inkml:brush>
  </inkml:definitions>
  <inkml:trace contextRef="#ctx0" brushRef="#br0">1 0 11211,'0'0'12588,"71"10"-10987,-29-7 65,9 0-673,5-1-513,3-2-320,1 0-128,-9 0-416,-8 3-993,-13 1-770,-12 2-831,-17 3-321,-1 3-1058,-23 1-543</inkml:trace>
</inkml:ink>
</file>

<file path=ppt/ink/ink3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39.883"/>
    </inkml:context>
    <inkml:brush xml:id="br0">
      <inkml:brushProperty name="width" value="0.025" units="cm"/>
      <inkml:brushProperty name="height" value="0.025" units="cm"/>
    </inkml:brush>
  </inkml:definitions>
  <inkml:trace contextRef="#ctx0" brushRef="#br0">0 13 7111,'0'0'14734,"88"33"-12172,-35-33-352,11 0-704,1-9-834,-1 0-480,-11 0-95,-4 2-642,-15 0-2754,-11 3-3427</inkml:trace>
</inkml:ink>
</file>

<file path=ppt/ink/ink3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0.550"/>
    </inkml:context>
    <inkml:brush xml:id="br0">
      <inkml:brushProperty name="width" value="0.025" units="cm"/>
      <inkml:brushProperty name="height" value="0.025" units="cm"/>
    </inkml:brush>
  </inkml:definitions>
  <inkml:trace contextRef="#ctx0" brushRef="#br0">0 138 11723,'0'0'14355,"3"9"-13383,4 27-485,-2 1 0,-2-1 0,-1 1 0,-4 50 0,1-21 2731,3-88-3192,0 0 1,7-28-1,1-17-41,-4-142 15,-6 160 0,0 60 0,-1-1 0,1 1 0,1 0 0,0-1 0,0 1 0,4 14 0,-4-22 0,0 0 0,1 0 0,-1 0 0,1 0 0,-1 0 0,1 0 0,0 0 0,0-1 0,0 1 0,0 0 0,0-1 0,1 0 0,-1 0 0,1 0 0,0 0 0,0 0 0,-1 0 0,1 0 0,0-1 0,1 0 0,-1 0 0,0 1 0,0-2 0,4 2 0,2-1 0,0 0 0,0 0 0,0-1 0,1-1 0,-1 1 0,0-1 0,0-1 0,0 0 0,0 0 0,0-1 0,0 0 0,-1 0 0,1-1 0,-1 0 0,0 0 0,13-10 0,-8 4 0,-1 0 0,0-1 0,0-1 0,-1 1 0,0-2 0,-1 1 0,-1-2 0,14-23 0,-27 83 0,-8 3 0,-18 97 0,27-127 0,1 0 0,1 0 0,1 0 0,0 1 0,5 28 0,-5-46-122,1 0 0,-1-1 0,0 1-1,0 0 1,1-1 0,-1 1 0,1-1 0,-1 1 0,1 0 0,0-1 0,0 0-1,0 1 1,0-1 0,0 1 0,0-1 0,0 0 0,0 0 0,0 0-1,0 0 1,1 1 0,-1-2 0,0 1 0,1 0 0,-1 0 0,1 0-1,-1-1 1,1 1 0,0-1 0,-1 1 0,1-1 0,-1 1 0,4-1 0,7-2-7091</inkml:trace>
</inkml:ink>
</file>

<file path=ppt/ink/ink3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1.045"/>
    </inkml:context>
    <inkml:brush xml:id="br0">
      <inkml:brushProperty name="width" value="0.025" units="cm"/>
      <inkml:brushProperty name="height" value="0.025" units="cm"/>
    </inkml:brush>
  </inkml:definitions>
  <inkml:trace contextRef="#ctx0" brushRef="#br0">0 0 18065,'0'0'7922,"4"10"-6411,3 16-713,-1 1-1,-1-1 1,-1 1-1,0 33 1,-5 125-833,-1-75-5418</inkml:trace>
</inkml:ink>
</file>

<file path=ppt/ink/ink3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1.402"/>
    </inkml:context>
    <inkml:brush xml:id="br0">
      <inkml:brushProperty name="width" value="0.025" units="cm"/>
      <inkml:brushProperty name="height" value="0.025" units="cm"/>
    </inkml:brush>
  </inkml:definitions>
  <inkml:trace contextRef="#ctx0" brushRef="#br0">4 169 17873,'-1'-8'1842,"1"2"-1558,-1 2 53,0-1 0,1 1 0,0-1-1,0 0 1,0 1 0,0-1 0,1 0 0,-1 1-1,1-1 1,0 1 0,1-1 0,-1 1 0,1 0-1,0 0 1,0 0 0,0-1 0,1 2 0,4-7-1,2 3-66,1-1 0,0 2 0,0-1 0,1 2 0,0-1 0,0 1 0,0 1 0,1 0 0,-1 1 0,1 0 0,0 0-1,0 2 1,0-1 0,16 1 0,-2 1-158,0 0 0,0 2-1,-1 1 1,1 1 0,43 12-1,-48-10-99,-1 2 0,0 0 0,24 15 0,-39-20-9,1 0-1,-1 1 1,0 0-1,-1 0 1,1 0-1,-1 0 0,6 8 1,-9-10 10,1 0-1,-1 0 1,0 0-1,0 1 1,0-1 0,0 0-1,0 1 1,-1-1 0,1 0-1,-1 1 1,1-1 0,-1 1-1,0-1 1,0 1 0,0-1-1,0 0 1,-1 1-1,1-1 1,-1 4 0,-1-4 24,1 1 0,-1 0 0,1-1 1,-1 1-1,0-1 0,0 0 0,0 1 1,0-1-1,0 0 0,-1 0 0,1 0 1,-1-1-1,1 1 0,-1-1 0,0 1 1,0-1-1,-4 2 0,-55 15 599,53-16-613,-25 5-1046,-60 2-1,74-7-63,65-9-10433,-13 3 1863</inkml:trace>
</inkml:ink>
</file>

<file path=ppt/ink/ink3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3.196"/>
    </inkml:context>
    <inkml:brush xml:id="br0">
      <inkml:brushProperty name="width" value="0.025" units="cm"/>
      <inkml:brushProperty name="height" value="0.025" units="cm"/>
    </inkml:brush>
  </inkml:definitions>
  <inkml:trace contextRef="#ctx0" brushRef="#br0">111 44 7623,'7'-13'6437,"-6"11"-5514,0-1 1,0 0-1,0 1 0,1-1 0,-1 0 0,1 1 1,0 0-1,-1-1 0,1 1 0,0 0 0,3-2 0,-4 6-695,0 1-1,-1-1 0,1 0 0,-1 0 1,1 1-1,-1-1 0,0 1 0,0-1 0,0 0 1,0 1-1,-1 2 0,1 0 89,-1 19 300,-1-1-1,-1 1 0,-1-1 1,-10 35-1,-40 90 482,-3 14-706,56-157-389,-1 0 1,1 0 0,0 0-1,0 0 1,1 1 0,0-1-1,0 0 1,0 0 0,1 7-1,0-10-2,-1 0 0,1-1 0,0 1 0,0-1-1,0 1 1,0-1 0,0 1 0,0-1 0,1 0 0,-1 1-1,0-1 1,1 0 0,-1 0 0,1 0 0,-1 0-1,1 0 1,-1 0 0,1 0 0,0-1 0,-1 1-1,1-1 1,0 1 0,0-1 0,-1 0 0,1 1 0,0-1-1,0 0 1,2 0 0,42-1-434,0-1 0,0-2-1,-1-2 1,0-2 0,56-18 0,-89 22-5508</inkml:trace>
</inkml:ink>
</file>

<file path=ppt/ink/ink3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4.019"/>
    </inkml:context>
    <inkml:brush xml:id="br0">
      <inkml:brushProperty name="width" value="0.025" units="cm"/>
      <inkml:brushProperty name="height" value="0.025" units="cm"/>
    </inkml:brush>
  </inkml:definitions>
  <inkml:trace contextRef="#ctx0" brushRef="#br0">45 0 18161,'0'0'8120,"12"3"-7485,62 14-331,-1 4 1,117 49-1,-188-69-309,0-1 0,-1 1 0,1-1 0,0 1 0,0 0 0,-1 0 0,1 0 0,-1 0 0,1 0 0,-1 0 0,1 0 0,-1 1 0,1-1 0,-1 0 0,0 1 0,0-1 0,0 1 0,0 0 0,0-1 0,0 1 0,0 0 0,-1-1 0,1 1 0,0 0 0,-1 0 0,0 0 0,1-1 0,-1 4-1,-1-2 65,0 0 0,0-1-1,0 1 1,-1-1-1,1 1 1,-1-1-1,1 0 1,-1 0-1,0 0 1,0 0-1,0 0 1,0 0-1,0 0 1,-1 0-1,1-1 1,0 1-1,-1-1 1,-3 2-1,-67 31 1673,-144 46 0,123-48-1221,88-27-1035,19-3-818,25-4-2416,4-9-1216,9-5-2392</inkml:trace>
</inkml:ink>
</file>

<file path=ppt/ink/ink3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44.378"/>
    </inkml:context>
    <inkml:brush xml:id="br0">
      <inkml:brushProperty name="width" value="0.025" units="cm"/>
      <inkml:brushProperty name="height" value="0.025" units="cm"/>
    </inkml:brush>
  </inkml:definitions>
  <inkml:trace contextRef="#ctx0" brushRef="#br0">235 10 19474,'0'0'2947,"-13"-2"-1052,2 0-1330,7 1-354,-1 0-1,1 0 1,-1 0-1,0 0 1,1 1 0,-1 0-1,1 0 1,-1 0-1,0 1 1,1-1 0,-1 1-1,1 0 1,-1 1 0,1-1-1,-8 4 1,1 3-4,1 0 1,0 1 0,0 0-1,1 0 1,0 1 0,1 1-1,0-1 1,1 1-1,0 0 1,1 1 0,0 0-1,0 0 1,1 0 0,1 0-1,0 1 1,1 0 0,0 0-1,-1 23 1,4-32-198,0-1 0,0 1 0,0 0 0,1 0 0,-1 0 0,1 0 1,0-1-1,0 1 0,1 0 0,-1-1 0,1 1 0,-1-1 0,1 1 0,0-1 0,1 0 0,-1 0 1,0 0-1,1 0 0,0 0 0,-1 0 0,1-1 0,0 1 0,1-1 0,-1 0 0,0 0 1,1 0-1,-1 0 0,1-1 0,-1 0 0,1 1 0,0-1 0,0 0 0,-1-1 0,7 1 0,4 2 15,1-2-1,-1 0 0,1-1 0,0 0 0,-1-1 0,1-1 1,-1 0-1,16-5 0,-18 3-24,1 0 0,-1-2 0,-1 1 0,1-2 0,-1 1 0,0-2 0,0 1 0,-1-1 0,0-1 0,11-12 0,-17 18 0,-1-1 0,1 0 0,-1 0 0,0 0 0,0 0 0,-1 0 0,1-1 0,-1 1 0,0-1 0,0 0 0,0 1 0,-1-1 0,0 0 0,0 0 0,0 0 0,0 0 0,-1 0 0,0 0 0,0 0 0,0 0 0,-1 0 0,0 0 0,0 0 0,0 0 0,0 0 0,-1 0 0,0 0 0,0 1 0,-4-7 0,3 6-51,-1 1-1,1 0 1,-1-1-1,0 1 1,-1 1-1,1-1 1,-1 1-1,0 0 1,1 0-1,-1 0 1,-1 0 0,1 1-1,0 0 1,-1 0-1,1 1 1,-1-1-1,-7 0 1,-6 0-793,0 0 0,0 1-1,-34 3 1,32 0-5487</inkml:trace>
</inkml:ink>
</file>

<file path=ppt/ink/ink3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2.111"/>
    </inkml:context>
    <inkml:brush xml:id="br0">
      <inkml:brushProperty name="width" value="0.025" units="cm"/>
      <inkml:brushProperty name="height" value="0.025" units="cm"/>
    </inkml:brush>
  </inkml:definitions>
  <inkml:trace contextRef="#ctx0" brushRef="#br0">1 1 17873,'0'0'7442,"-1"8"-5948,2 3-1178,1 0 1,0 0-1,0 0 0,1 0 0,0 0 0,1-1 0,0 1 0,1-1 1,0 0-1,1-1 0,0 1 0,12 14 0,-11-14-380,1-1 1,-1 0-1,2-1 1,-1 0-1,1 0 1,0 0-1,1-1 0,0-1 1,0 0-1,1 0 1,-1-1-1,23 7 0,-7-8-3628,-24-4 3255,-1-1 0,0 1 0,1 0 0,-1 0-1,1-1 1,-1 1 0,0 0 0,1-1 0,-1 1-1,0-1 1,1 0 0,-1 0 0,0 1 0,0-1 0,0 0-1,0 0 1,0 0 0,0 0 0,0 0 0,0 0-1,0 0 1,0-1 0,-1 1 0,2-2 0,8-20-7026</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20.433"/>
    </inkml:context>
    <inkml:brush xml:id="br0">
      <inkml:brushProperty name="width" value="0.025" units="cm"/>
      <inkml:brushProperty name="height" value="0.025" units="cm"/>
    </inkml:brush>
  </inkml:definitions>
  <inkml:trace contextRef="#ctx0" brushRef="#br0">67 45 8456,'0'0'12663,"-6"8"-11318,-3 8-918,0 0 0,2 1 0,0-1 0,1 1 0,0 1 0,2-1 0,0 1 0,1 0 1,0 0-1,1 35 0,3 11-75,17 120 0,-12-108-94,-5-60 311,-1-58-227,0-157-635,0 197 763,20 28-508,-17-24 24,-1 1 0,1-1-1,0-1 1,0 1-1,0 0 1,1-1 0,-1 0-1,0 1 1,0-1 0,1-1-1,-1 1 1,1 0 0,-1-1-1,1 0 1,-1 1 0,0-1-1,1-1 1,-1 1-1,1 0 1,-1-1 0,1 0-1,-1 0 1,0 0 0,4-2-1,-2 0 90,-1 0 0,0 0 0,0-1 0,0 1-1,0-1 1,0 0 0,-1-1 0,0 1 0,0 0 0,0-1-1,0 0 1,-1 1 0,0-1 0,3-9 0,11-72 307,-15 79-356,-4 27-18,2-9-8,1-8 1,-3 11 90,2 0 1,0 0-1,2 28 0,-1-39-75,0 0 0,0-1 0,1 1-1,-1 0 1,1-1 0,-1 1-1,1-1 1,0 1 0,0-1 0,0 0-1,1 1 1,-1-1 0,0 0-1,1 0 1,0 0 0,-1 0 0,1 0-1,0 0 1,0 0 0,0-1-1,0 1 1,0-1 0,0 1 0,1-1-1,-1 0 1,1 0 0,-1 0-1,5 1 1,2-1 23,-1 0 0,0-1-1,1-1 1,-1 1 0,1-1-1,-1-1 1,0 1 0,0-1-1,0-1 1,0 0 0,0 0 0,0 0-1,-1-1 1,1 0 0,-1-1-1,0 1 1,-1-1 0,1-1 0,-1 1-1,0-1 1,8-10 0,5-6 109,-1-1-1,-2 0 1,0-1 0,25-52 0,-31 56-148,-1 1 0,-1-1 0,-1-1 0,0 0 0,-1 1 0,4-38 0,-10 58 0,0 0 0,-1 0 0,1 1 0,0-1 0,0 0 0,-1 0 0,1 0 0,0 0 0,0 1 0,-1-1 0,1 0 0,0 0 0,0 0 0,-1 0 0,1 0 0,0 0 0,-1 0 0,1 0 0,0 0 0,-1 0 0,1 0 0,0 0 0,0 0 0,-1 0 0,1 0 0,0 0 0,-1 0 0,1 0 0,0 0 0,0-1 0,-1 1 0,1 0 0,0 0 0,0 0 0,-1 0 0,1-1 0,0 1 0,0 0 0,-1 0 0,1 0 0,0-1 0,0 1 0,0 0 0,0 0 0,-1-1 0,1 1 0,0 0 0,0-1 0,0 1 0,0 0 0,0 0 0,0-1 0,0 1 0,0 0 0,0-1 0,0 1 0,0 0 0,0 0 0,0-1 0,0 1 0,0 0 0,0-1 0,-17 23 0,3 2 0,1 0 0,1 2 0,0-1 0,-12 49 0,19-57 0,1 1 0,1 0 0,0-1 0,1 1 0,1 0 0,1 0 0,1 0 0,5 30 0,-5-42 0,1 0 0,0-1 0,0 1 0,1-1 0,-1 1 0,1-1 0,1 0 0,-1 0 0,1 0 0,-1-1 0,1 1 0,1-1 0,-1 0 0,1 0 0,-1-1 0,1 1 0,0-1 0,0 0 0,1 0 0,-1-1 0,1 1 0,-1-1 0,1 0 0,0-1 0,0 1 0,0-1 0,-1-1 0,1 1 0,11-1 0,-16 0-5,0 0 0,0 0 1,1 0-1,-1 0 0,0-1 0,0 1 0,0 0 1,0-1-1,0 1 0,1-1 0,-1 1 1,0-1-1,0 0 0,0 1 0,0-1 0,0 0 1,-1 0-1,1 1 0,0-1 0,0 0 0,0 0 1,-1 0-1,1 0 0,-1 0 0,1 0 0,0 0 1,0-2-1,-1-1-33,1 1 0,0-1 0,-1 0 1,1 1-1,-1-1 0,0 0 0,0 0 0,-1 1 0,0-6 1,-1-1-188,-1 0 1,0-1 0,0 1 0,-1 0-1,-10-18 1,-7-2-734,-1 0-1,-44-44 1,45 54 1618,-1 0 0,-1 1 0,-48-29 0,174 55 1433,-5 6-3601,-31-9-2344,-12-3-4977</inkml:trace>
</inkml:ink>
</file>

<file path=ppt/ink/ink3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2.482"/>
    </inkml:context>
    <inkml:brush xml:id="br0">
      <inkml:brushProperty name="width" value="0.025" units="cm"/>
      <inkml:brushProperty name="height" value="0.025" units="cm"/>
    </inkml:brush>
  </inkml:definitions>
  <inkml:trace contextRef="#ctx0" brushRef="#br0">91 1 9129,'0'0'14157,"-26"67"-12203,18-26-96,-2 8-289,0 5-384,-1 6-384,2 0-449,0 1-224,5-5-63,1-4-226,3-6-768,0-11-1120,0-11-2436,4-11-2946</inkml:trace>
</inkml:ink>
</file>

<file path=ppt/ink/ink3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3.310"/>
    </inkml:context>
    <inkml:brush xml:id="br0">
      <inkml:brushProperty name="width" value="0.025" units="cm"/>
      <inkml:brushProperty name="height" value="0.025" units="cm"/>
    </inkml:brush>
  </inkml:definitions>
  <inkml:trace contextRef="#ctx0" brushRef="#br0">1 1 21012,'0'0'4804,"16"64"-3138,-13-32-897,-1 7-609,0 3-96,1 1 0,-2-1-993,2-9-3075,-2-12-3299</inkml:trace>
</inkml:ink>
</file>

<file path=ppt/ink/ink3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5.585"/>
    </inkml:context>
    <inkml:brush xml:id="br0">
      <inkml:brushProperty name="width" value="0.025" units="cm"/>
      <inkml:brushProperty name="height" value="0.025" units="cm"/>
    </inkml:brush>
  </inkml:definitions>
  <inkml:trace contextRef="#ctx0" brushRef="#br0">0 27 11243,'0'-8'3075,"0"-1"-865,0 3-160,2 2-193,3 4-351,-3 0-449,4 17-128,-1 6 64,-3 9 320,1 8-224,-3 3-705,0 5-288,0-3 0,0-4-192,5-9-2114,3-14-2594,1-14-3748</inkml:trace>
</inkml:ink>
</file>

<file path=ppt/ink/ink3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7.077"/>
    </inkml:context>
    <inkml:brush xml:id="br0">
      <inkml:brushProperty name="width" value="0.025" units="cm"/>
      <inkml:brushProperty name="height" value="0.025" units="cm"/>
    </inkml:brush>
  </inkml:definitions>
  <inkml:trace contextRef="#ctx0" brushRef="#br0">179 0 19442,'0'0'5878,"-6"14"-4591,-45 91-95,-37 87 390,81-172-1415,0-1 0,2 1 0,0 0 0,1 1 0,1-1 0,1 1 0,2 40 0,0-59-224,0 1 0,1 0 0,-1-1 0,1 1 0,0-1 0,0 1 0,0-1 0,0 1 0,0-1 0,1 1 0,-1-1 0,1 0 0,-1 0 0,1 0 0,0 0 0,0 0 0,0 0 0,0-1 0,0 1 0,0 0 0,1-1 0,-1 0 0,1 1 0,-1-1 0,0 0 0,1-1 0,0 1 0,4 1 0,3 0-1225,1-1-1,-1 0 1,1-1 0,0 1 0,-1-2 0,12-1-1,21-7-8395</inkml:trace>
</inkml:ink>
</file>

<file path=ppt/ink/ink3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7.518"/>
    </inkml:context>
    <inkml:brush xml:id="br0">
      <inkml:brushProperty name="width" value="0.025" units="cm"/>
      <inkml:brushProperty name="height" value="0.025" units="cm"/>
    </inkml:brush>
  </inkml:definitions>
  <inkml:trace contextRef="#ctx0" brushRef="#br0">109 0 18321,'0'0'8681,"1"9"-6914,-2 15-1158,0-1 0,-2 0 0,0 0 1,-2 0-1,-14 43 0,-57 115-293,76-181-315,0 0 0,0 0-1,-1 1 1,1-1-1,0 0 1,0 1 0,0-1-1,0 0 1,0 0 0,0 1-1,0-1 1,0 0-1,0 1 1,0-1 0,0 0-1,0 0 1,0 1-1,0-1 1,0 0 0,0 1-1,0-1 1,0 0 0,0 0-1,0 1 1,1-1-1,-1 0 1,0 0 0,0 1-1,0-1 1,0 0 0,1 0-1,-1 1 1,0-1-1,0 0 1,0 0 0,1 0-1,-1 0 1,0 1 0,0-1-1,1 0 1,-1 0-1,1 0 1,17 2 6,20-8-14,53-13-3334,46-1-8495,-118 16-949</inkml:trace>
</inkml:ink>
</file>

<file path=ppt/ink/ink3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7.847"/>
    </inkml:context>
    <inkml:brush xml:id="br0">
      <inkml:brushProperty name="width" value="0.025" units="cm"/>
      <inkml:brushProperty name="height" value="0.025" units="cm"/>
    </inkml:brush>
  </inkml:definitions>
  <inkml:trace contextRef="#ctx0" brushRef="#br0">167 0 22261,'0'0'5029,"33"58"-3043,-20-25-481,3 6-512,-4 4-512,-4 4-161,-4 5-128,-4 2-192,-2 4 0,-15 0 0,-11 3 0,-6-1 0,-9-5 0,1-6-833,-3-12-3523,4-15-6534</inkml:trace>
</inkml:ink>
</file>

<file path=ppt/ink/ink3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29:59.421"/>
    </inkml:context>
    <inkml:brush xml:id="br0">
      <inkml:brushProperty name="width" value="0.025" units="cm"/>
      <inkml:brushProperty name="height" value="0.025" units="cm"/>
    </inkml:brush>
  </inkml:definitions>
  <inkml:trace contextRef="#ctx0" brushRef="#br0">387 1 10378,'0'0'17435,"-11"6"-16570,-110 55 520,-100 57 1020,218-117-2389,0 1 1,1 0-1,-1 0 1,1 0-1,-1 1 0,1-1 1,0 1-1,0-1 1,0 1-1,0 0 0,0 0 1,0-1-1,-1 5 1,3-6-16,0 1 1,0-1 0,0 0 0,0 0 0,0 0 0,0 1-1,0-1 1,1 0 0,-1 0 0,0 0 0,1 0 0,-1 1-1,1-1 1,-1 0 0,1 0 0,-1 0 0,1 0-1,0 0 1,-1 0 0,1 0 0,0 0 0,0-1 0,0 1-1,0 0 1,0 0 0,0-1 0,0 1 0,0-1 0,0 1-1,0-1 1,0 1 0,0-1 0,1 1 0,-1-1 0,0 0-1,0 0 1,3 1 0,43 9-240,0-2 0,95 5 0,19 2-1151,-56 8-6582,-70-14 845</inkml:trace>
</inkml:ink>
</file>

<file path=ppt/ink/ink3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01.012"/>
    </inkml:context>
    <inkml:brush xml:id="br0">
      <inkml:brushProperty name="width" value="0.025" units="cm"/>
      <inkml:brushProperty name="height" value="0.025" units="cm"/>
    </inkml:brush>
  </inkml:definitions>
  <inkml:trace contextRef="#ctx0" brushRef="#br0">462 90 11371,'1'-2'406,"1"0"0,-1 0-1,0-1 1,0 1 0,0-1 0,0 1 0,0-1 0,-1 1 0,1-1 0,-1 1 0,1-1 0,-1 0 0,0 1-1,0-1 1,0 1 0,-1-1 0,1 0 0,0 1 0,-1-1 0,-1-3 0,1 4-149,-1 0 0,1 0 1,-1 0-1,0 0 1,0 0-1,0 0 0,0 0 1,0 1-1,0-1 0,0 1 1,-1-1-1,1 1 0,0 0 1,-1 0-1,1 0 0,-5-1 1,-3 0 35,1 1 0,-1-1 0,0 2 0,1-1 0,-1 1 0,0 1 0,1 0 0,-1 0 0,1 1 0,-12 3 0,2 2-120,0 2 0,0 0 0,1 1 0,1 1-1,0 0 1,0 2 0,1 0 0,0 0 0,1 1 0,-22 29 0,25-28-93,1 0-1,0 1 1,1 0-1,1 1 1,1 0-1,0 1 0,1-1 1,1 1-1,1 1 1,0-1-1,-3 36 1,7-49-76,1-1 0,-1 1 0,1 0 1,0 0-1,0 0 0,1-1 0,-1 1 0,1 0 1,0 0-1,1-1 0,-1 1 0,1-1 1,0 1-1,0-1 0,0 0 0,0 0 0,1 0 1,0 0-1,0 0 0,0 0 0,0-1 0,0 1 1,1-1-1,0 0 0,0 0 0,-1 0 1,2-1-1,-1 0 0,0 1 0,0-1 0,1-1 1,-1 1-1,1 0 0,0-1 0,-1 0 0,1 0 1,9 0-1,5 0 73,-1 0 0,1-1 0,-1-1 0,0-1 1,1 0-1,-1-1 0,0-1 0,0-1 0,-1-1 0,1 0 0,-1-1 1,0-1-1,-1-1 0,30-20 0,-36 22-31,-1 0 0,1-1 0,-1-1-1,-1 1 1,1-2 0,-2 1 0,1-1 0,-1 0 0,-1 0 0,0-1 0,0 0-1,-1 0 1,0 0 0,-1-1 0,0 0 0,-1 0 0,-1 0 0,0 0 0,0 0 0,-1 0-1,-1 0 1,0-1 0,-2-17 0,1 24-42,-1-1 1,1 1-1,-1 0 1,0 0-1,-1 0 0,1 1 1,-1-1-1,0 0 1,-1 1-1,1 0 0,-1 0 1,0 0-1,0 0 1,-1 0-1,1 1 0,-1 0 1,0 0-1,0 0 1,-11-5-1,2 2-67,-1 1 0,0 0 0,0 1 0,0 0 1,-1 2-1,-26-4 0,41 7 5,-21-5-2445,12-2-2287,8-4-3554</inkml:trace>
</inkml:ink>
</file>

<file path=ppt/ink/ink3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09.133"/>
    </inkml:context>
    <inkml:brush xml:id="br0">
      <inkml:brushProperty name="width" value="0.025" units="cm"/>
      <inkml:brushProperty name="height" value="0.025" units="cm"/>
    </inkml:brush>
  </inkml:definitions>
  <inkml:trace contextRef="#ctx0" brushRef="#br0">0 5 7431,'0'0'20403,"51"22"-19153,1-24-674,3-4-352,5-2-128,-7 2-224,-4 3-833,-5 2-1057,-10 1-1089,-11 0-512,-13 0-673</inkml:trace>
</inkml:ink>
</file>

<file path=ppt/ink/ink3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09.477"/>
    </inkml:context>
    <inkml:brush xml:id="br0">
      <inkml:brushProperty name="width" value="0.025" units="cm"/>
      <inkml:brushProperty name="height" value="0.025" units="cm"/>
    </inkml:brush>
  </inkml:definitions>
  <inkml:trace contextRef="#ctx0" brushRef="#br0">0 28 14318,'0'0'11306,"82"20"-10633,-28-23-353,5-5-288,1 2-32,-5-1-1025,-5 1-1505,-10-2-1506,-5-1-3043</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21.315"/>
    </inkml:context>
    <inkml:brush xml:id="br0">
      <inkml:brushProperty name="width" value="0.025" units="cm"/>
      <inkml:brushProperty name="height" value="0.025" units="cm"/>
    </inkml:brush>
  </inkml:definitions>
  <inkml:trace contextRef="#ctx0" brushRef="#br0">2 100 18289,'-1'2'1718,"7"0"-688,20 1-389,37-1-528,526-38 1265,-207 5-1597,679 10 48,-386 14 1271,326-6-864,-2 40 2021,-927-23-2081,915 32 91,-856-43-2766,-47-9-2924,-1-10-6583</inkml:trace>
</inkml:ink>
</file>

<file path=ppt/ink/ink3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09.850"/>
    </inkml:context>
    <inkml:brush xml:id="br0">
      <inkml:brushProperty name="width" value="0.025" units="cm"/>
      <inkml:brushProperty name="height" value="0.025" units="cm"/>
    </inkml:brush>
  </inkml:definitions>
  <inkml:trace contextRef="#ctx0" brushRef="#br0">13 0 16111,'0'0'6091,"13"1"-5071,145 9 2227,-131-7-3071,0 1 0,0 2 0,-1 1 0,36 13 0,-58-18-175,0-1 1,0 1 0,0 0-1,0 0 1,-1 1 0,1-1-1,-1 1 1,1 0 0,-1 0-1,0 0 1,0 0 0,0 1-1,-1-1 1,1 1 0,-1 0-1,0-1 1,0 1 0,0 0-1,0 0 1,-1 1-1,1-1 1,-1 0 0,0 0-1,-1 1 1,1 6 0,-1-4 8,-1 1 0,0-1-1,0 1 1,-1-1 0,0 1 0,0-1 0,-1 0 0,0 0 0,0 0 0,-1 0-1,0 0 1,0-1 0,-10 12 0,-22 21-309,-1-1 0,-3-2 0,-1-1 0,-1-3 0,-71 42 0,75-53-5082,10-13-5909</inkml:trace>
</inkml:ink>
</file>

<file path=ppt/ink/ink3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1.955"/>
    </inkml:context>
    <inkml:brush xml:id="br0">
      <inkml:brushProperty name="width" value="0.025" units="cm"/>
      <inkml:brushProperty name="height" value="0.025" units="cm"/>
    </inkml:brush>
  </inkml:definitions>
  <inkml:trace contextRef="#ctx0" brushRef="#br0">47 1 18514,'-1'99'9371,"-17"131"-7105,11-161-1735,3-28-417,-11 55-1,15-106-6225,0-15 1612,-1 0-503,1-16-3789</inkml:trace>
</inkml:ink>
</file>

<file path=ppt/ink/ink3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2.312"/>
    </inkml:context>
    <inkml:brush xml:id="br0">
      <inkml:brushProperty name="width" value="0.025" units="cm"/>
      <inkml:brushProperty name="height" value="0.025" units="cm"/>
    </inkml:brush>
  </inkml:definitions>
  <inkml:trace contextRef="#ctx0" brushRef="#br0">9 84 19090,'0'0'7976,"-2"11"-6663,2-11-1296,-2 9 220,0 0 1,1 0-1,0 0 0,1 0 1,1 16-1,-1-22-208,1-1 0,-1 1 0,1-1 0,-1 1 0,1-1 0,0 1 0,0-1 0,0 0 0,0 0 0,1 1 0,-1-1 0,0 0-1,1 0 1,0 0 0,-1 0 0,1-1 0,0 1 0,0 0 0,0-1 0,0 1 0,0-1 0,1 0 0,-1 0 0,0 0 0,0 0-1,1 0 1,-1 0 0,1-1 0,-1 1 0,5 0 0,1-1 4,-1 0 0,0-1 1,0 0-1,0 0 0,0 0 0,-1-1 0,1 0 0,0 0 0,0-1 1,-1 0-1,0 0 0,0 0 0,0-1 0,0 0 0,0 0 1,0-1-1,-1 0 0,0 1 0,0-2 0,-1 1 0,5-7 0,3-3 113,-1-1 0,0-1 0,-1 0 0,-1 0 0,-1 0 0,10-32 0,-33 220 153,9-105-299,5 118 0,1-181-165,0 0 0,0 0 1,0-1-1,1 1 0,-1 0 0,1 0 1,-1 0-1,1 0 0,0-1 0,0 1 1,0 0-1,1-1 0,-1 1 0,0-1 0,1 0 1,0 1-1,0-1 0,0 0 0,0 0 1,0 0-1,0 0 0,0 0 0,0 0 1,1-1-1,-1 1 0,1-1 0,-1 0 0,1 0 1,0 0-1,-1 0 0,1 0 0,0 0 1,0-1-1,0 1 0,-1-1 0,5 0 1</inkml:trace>
</inkml:ink>
</file>

<file path=ppt/ink/ink3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3.461"/>
    </inkml:context>
    <inkml:brush xml:id="br0">
      <inkml:brushProperty name="width" value="0.025" units="cm"/>
      <inkml:brushProperty name="height" value="0.025" units="cm"/>
    </inkml:brush>
  </inkml:definitions>
  <inkml:trace contextRef="#ctx0" brushRef="#br0">3 0 11307,'0'0'17728,"4"13"-16911,0 25-528,-1 1-1,-2-1 0,-1 0 0,-9 59 1,7-79-330,1-10-100,-1 0 0,2 0 0,-1 0 0,1 1 0,0-1 0,1 0 0,3 16 0,8-16-2748,3-9-4798,-9-7-43</inkml:trace>
</inkml:ink>
</file>

<file path=ppt/ink/ink3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3.898"/>
    </inkml:context>
    <inkml:brush xml:id="br0">
      <inkml:brushProperty name="width" value="0.025" units="cm"/>
      <inkml:brushProperty name="height" value="0.025" units="cm"/>
    </inkml:brush>
  </inkml:definitions>
  <inkml:trace contextRef="#ctx0" brushRef="#br0">1 115 17809,'0'0'4404,"0"-8"-2119,-1 5-2154,1 1 0,0-1-1,0 1 1,0-1 0,1 1 0,-1-1 0,0 1 0,1-1 0,0 1-1,-1-1 1,1 1 0,0-1 0,1 1 0,-1 0 0,2-3-1,0 2 59,0 0-1,1 0 0,-1 0 0,1 0 1,0 1-1,0-1 0,0 1 0,0 0 0,0 0 1,7-1-1,15-6 74,1 2 1,0 0 0,1 2-1,-1 1 1,1 2 0,0 0-1,-1 2 1,1 1 0,31 5-1,-53-4-256,1-1 1,-1 1-1,1 1 0,-1-1 0,0 1 0,0 0 0,0 1 0,-1-1 1,1 1-1,-1 0 0,0 0 0,0 1 0,0 0 0,7 8 1,-11-10 4,1-1 1,-1 0 0,1 1-1,-1-1 1,0 0 0,0 1 0,0 0-1,0-1 1,-1 1 0,1-1 0,-1 1-1,1 0 1,-1 0 0,0-1 0,0 1-1,0 0 1,0-1 0,-1 1-1,1 0 1,-1-1 0,0 1 0,1 0-1,-1-1 1,0 1 0,-1-1 0,1 1-1,0-1 1,-1 0 0,1 0 0,-1 1-1,0-1 1,0 0 0,0-1-1,0 1 1,0 0 0,0 0 0,0-1-1,-5 3 1,-11 6 66,0 0-1,-1-1 0,0-1 1,-1-1-1,0 0 1,0-2-1,0 0 0,-1-2 1,0 0-1,0-1 1,-34-2-1,55 1-81,0-1 0,0 0 0,0 0 0,0 0 0,0 0 0,0 0 0,-1 0 0,1 0 0,0 0 0,0 0 0,0 1 0,0-1 0,0 0 0,0 0-1,-1 0 1,1 0 0,0 0 0,0 0 0,0 0 0,0 0 0,0 0 0,-1 0 0,1 0 0,0 0 0,0 0 0,0 0 0,0 0 0,0 0 0,0 0 0,-1 0 0,1 0 0,0 0 0,0-1 0,0 1 0,0 0 0,0 0 0,0 0 0,-1 0 0,1 0 0,0 0 0,0 0 0,0 0-1,0 0 1,0-1 0,0 1 0,0 0 0,0 0 0,0 0 0,0 0 0,0 0 0,-1 0 0,1-1 0,0 1 0,0 0 0,0 0 0,0 0 0,0 0 0,0 0 0,0-1 0,0 1 0,0 0 0,0 0 0,0 0 0,0 0 0,1-1 0,11-6-787,19-5-2316,8 1-1900,5 0-1389</inkml:trace>
</inkml:ink>
</file>

<file path=ppt/ink/ink3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4.567"/>
    </inkml:context>
    <inkml:brush xml:id="br0">
      <inkml:brushProperty name="width" value="0.025" units="cm"/>
      <inkml:brushProperty name="height" value="0.025" units="cm"/>
    </inkml:brush>
  </inkml:definitions>
  <inkml:trace contextRef="#ctx0" brushRef="#br0">96 1 14157,'0'0'14195,"3"9"-12876,0 3-1061,0-1 0,0 1 0,-1-1 0,-1 1 0,0 0 0,0 0 0,-2 0 0,1 0 0,-1 0 0,-1-1 0,-3 13 0,-43 106-258,-6 22 0,54-151 0,-1-1 0,1 1 0,0 0 0,0 0 0,-1 0 0,1 0 0,0 0 0,0 0 0,0 0 0,0 0 0,0 0 0,0 0 0,1 0 0,-1 0 0,0 0 0,0 0 0,1-1 0,-1 1 0,1 0 0,-1 0 0,0 0 0,1 0 0,0 0 0,-1-1 0,1 1 0,-1 0 0,1-1 0,1 2 0,-1-1 0,1 0 0,0-1 0,0 1 0,1 0 0,-1 0 0,0-1 0,0 0 0,0 1 0,0-1 0,0 0 0,5 0 0,58-12 0,-26 1-210,25-7-1921,-2-4-3995,-41 12-8661</inkml:trace>
</inkml:ink>
</file>

<file path=ppt/ink/ink3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6.158"/>
    </inkml:context>
    <inkml:brush xml:id="br0">
      <inkml:brushProperty name="width" value="0.025" units="cm"/>
      <inkml:brushProperty name="height" value="0.025" units="cm"/>
    </inkml:brush>
  </inkml:definitions>
  <inkml:trace contextRef="#ctx0" brushRef="#br0">195 63 10922,'0'0'6385,"5"-9"-4276,2-1-1312,-5 7-402,1-1 0,-1 0 0,0 1-1,0-1 1,0 0 0,0 0 0,-1 0 0,2-7-1,-3 11-323,0 0-1,0 0 0,0 0 0,0 0 0,0 0 0,-1 0 1,1 0-1,0 1 0,0-1 0,0 0 0,0 0 0,0 0 0,0 0 1,0 0-1,0 0 0,0 0 0,0 0 0,0 0 0,-1 0 0,1 0 1,0 0-1,0 0 0,0 0 0,0 0 0,0 0 0,0 0 1,0 0-1,0 0 0,0 0 0,0-1 0,0 1 0,-1 0 0,1 0 1,0 0-1,0 0 0,0 0 0,0 0 0,0 0 0,0 0 0,0 0 1,0 0-1,0 0 0,0 0 0,0 0 0,0 0 0,0 0 1,0-1-1,0 1 0,0 0 0,0 0 0,0 0 0,0 0 0,0 0 1,0 0-1,0 0 0,0 0 0,0 0 0,0 0 0,0-1 1,0 1-1,0 0 0,0 0 0,0 0 0,0 0 0,-11 9 931,-9 13-881,-11 19 327,3 1 0,1 1 0,-27 58 0,45-80-294,0 0 0,2 0 1,0 0-1,1 1 0,1 0 0,2 0 0,0 1 1,1-1-1,2 41 0,1-57-373,0 0 0,0 0 0,1 0 0,-1 0 1,1-1-1,1 1 0,-1-1 0,1 0 0,0 1 0,0-1 0,1 0 0,-1-1 0,1 1 1,0-1-1,1 1 0,-1-1 0,1-1 0,-1 1 0,1-1 0,6 4 0,3 0-1355,0 0 1,1 0-1,0-2 0,0 0 0,1-1 0,21 4 1,2-3-15040</inkml:trace>
</inkml:ink>
</file>

<file path=ppt/ink/ink3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8.447"/>
    </inkml:context>
    <inkml:brush xml:id="br0">
      <inkml:brushProperty name="width" value="0.025" units="cm"/>
      <inkml:brushProperty name="height" value="0.025" units="cm"/>
    </inkml:brush>
  </inkml:definitions>
  <inkml:trace contextRef="#ctx0" brushRef="#br0">56 9 10954,'0'0'16832,"8"-2"-15855,-4 1-940,-3 0 11,0 1 0,0-1 0,1 0 0,-1 1 0,0-1 0,0 1 0,0 0 0,0-1 0,0 1 0,1 0 0,-1 0 0,0 0 0,0 0 0,0 0 0,1 0 0,-1 0-1,0 0 1,0 0 0,0 1 0,1-1 0,-1 0 0,0 1 0,0-1 0,0 1 0,0-1 0,0 1 0,0-1 0,0 1 0,0 0 0,0 0 0,0 0 0,0-1 0,0 1 0,0 0 0,-1 0-1,1 0 1,0 0 0,-1 0 0,1 0 0,-1 1 0,1-1 0,-1 0 0,0 0 0,1 0 0,-1 0 0,0 1 0,0-1 0,0 0 0,1 0 0,-2 0 0,1 1 0,0 1 0,-1 12 47,0 0 1,-1 0 0,0-1-1,-2 1 1,1 0 0,-2-1-1,0 0 1,-1 0-1,0-1 1,-1 1 0,-12 17-1,-27 61 183,45-91-278,1 0 0,-1 0 0,0 1 0,1-1 0,0 0 0,-1 0 0,1 0 0,0 0 0,-1 0 0,1 1 0,0-1 0,0 0 0,0 0 0,0 0 0,0 1 0,0-1 0,0 0 0,1 0 0,-1 0 0,0 0 0,1 1 0,-1-1 0,1 0 0,-1 0 0,1 0 0,-1 0 0,1 0 0,1 1 0,0-1 0,0 0 0,0 0 0,-1-1 0,1 1 0,0-1 0,0 1 0,0-1 0,0 0 0,0 0 0,0 0 0,0 0 0,0 0 0,0 0 0,0-1 0,3 0 0,13-3 0,-1-2 0,32-13 0,-43 17 0,13-6-14,1-3-471,2 2 0,-1 1 1,1 1-1,0 0 0,1 2 1,-1 0-1,35-1 0,-46 6-6465</inkml:trace>
</inkml:ink>
</file>

<file path=ppt/ink/ink3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18.881"/>
    </inkml:context>
    <inkml:brush xml:id="br0">
      <inkml:brushProperty name="width" value="0.025" units="cm"/>
      <inkml:brushProperty name="height" value="0.025" units="cm"/>
    </inkml:brush>
  </inkml:definitions>
  <inkml:trace contextRef="#ctx0" brushRef="#br0">115 3 20628,'0'0'3149,"12"-1"-1206,-3 0-1670,-1 0-1,1 1 1,-1 0-1,1 1 1,-1 0 0,0 0-1,1 1 1,-1 0-1,0 0 1,0 1-1,0 0 1,0 0-1,-1 1 1,1 0-1,-1 0 1,0 1-1,0 0 1,12 11 0,-13-9-240,0-1 1,0 2 0,0-1-1,0 1 1,-1-1 0,-1 1 0,1 1-1,-1-1 1,-1 1 0,0-1 0,0 1-1,0 0 1,1 11 0,-3-6 35,0-1 0,-1 1 0,0-1 0,-1 1 0,-1-1 1,0 1-1,-1-1 0,-5 16 0,-5 5 60,-1-1 0,-1 0 0,-2-2 0,-2 1 0,-41 53 0,44-64-696,0 0 1,-1-1-1,-1-1 0,0-1 1,-2 0-1,-31 21 1,26-29-7912,5-8-7553</inkml:trace>
</inkml:ink>
</file>

<file path=ppt/ink/ink3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7.042"/>
    </inkml:context>
    <inkml:brush xml:id="br0">
      <inkml:brushProperty name="width" value="0.025" units="cm"/>
      <inkml:brushProperty name="height" value="0.025" units="cm"/>
    </inkml:brush>
  </inkml:definitions>
  <inkml:trace contextRef="#ctx0" brushRef="#br0">1 42 12492,'0'0'14349,"48"-19"-11978,-23 11-930,4 3-384,4 3-512,3-1-257,-3-1-192,-1 4-64,-2 0-32,-6 0-737,-6 3-1153,-8 3-1409,-8 4-1665,-2-3-2756</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57.620"/>
    </inkml:context>
    <inkml:brush xml:id="br0">
      <inkml:brushProperty name="width" value="0.025" units="cm"/>
      <inkml:brushProperty name="height" value="0.025" units="cm"/>
    </inkml:brush>
  </inkml:definitions>
  <inkml:trace contextRef="#ctx0" brushRef="#br0">57 99 1826,'0'0'3432,"-8"-3"-399,-39-11 1339,46 13-3022,23 2-122,86 0 347,168-19 0,93-20-528,377 11 0,375 60 751,-790-19-1889,1615 173 1815,-1666-145-993,457 12 1,-710-54-629,53 1 1497,109-14 1,-187 12-1489,-83 7-2191,30-1-2974,33-7-45,10-12-3427</inkml:trace>
</inkml:ink>
</file>

<file path=ppt/ink/ink3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7.375"/>
    </inkml:context>
    <inkml:brush xml:id="br0">
      <inkml:brushProperty name="width" value="0.025" units="cm"/>
      <inkml:brushProperty name="height" value="0.025" units="cm"/>
    </inkml:brush>
  </inkml:definitions>
  <inkml:trace contextRef="#ctx0" brushRef="#br0">1 21 19314,'0'0'4452,"69"3"-1729,-23-3-801,5 0-705,1-5-833,1 1-320,-6 0-768,-10-1-2627,-8 0-4036</inkml:trace>
</inkml:ink>
</file>

<file path=ppt/ink/ink3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7.943"/>
    </inkml:context>
    <inkml:brush xml:id="br0">
      <inkml:brushProperty name="width" value="0.025" units="cm"/>
      <inkml:brushProperty name="height" value="0.025" units="cm"/>
    </inkml:brush>
  </inkml:definitions>
  <inkml:trace contextRef="#ctx0" brushRef="#br0">1 0 10858,'0'0'18711,"10"8"-17755,1 1-756,0 0 0,-1 1 0,-1 0 1,0 1-1,0 0 0,-1 0 0,7 13 0,-12-19-194,0 0 0,1 0-1,-1 0 1,1 0-1,0-1 1,0 1-1,0-1 1,1 0 0,-1-1-1,1 1 1,0-1-1,0 0 1,0 0-1,7 3 1,-9-5-310,1 0 1,0-1-1,0 1 1,-1-1-1,1 0 1,0 0-1,0 0 1,-1 0-1,1-1 1,0 1-1,-1-1 0,1 0 1,0 0-1,-1-1 1,1 1-1,-1-1 1,0 0-1,1 1 1,-1-1-1,0-1 1,0 1-1,0 0 0,4-6 1,0 2-1462,-1-1-1,0-1 1,0 1 0,-1-1 0,8-14 0,4-11-5554</inkml:trace>
</inkml:ink>
</file>

<file path=ppt/ink/ink3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8.285"/>
    </inkml:context>
    <inkml:brush xml:id="br0">
      <inkml:brushProperty name="width" value="0.025" units="cm"/>
      <inkml:brushProperty name="height" value="0.025" units="cm"/>
    </inkml:brush>
  </inkml:definitions>
  <inkml:trace contextRef="#ctx0" brushRef="#br0">107 1 10570,'0'0'9321,"-12"51"-6823,4-22-736,-3 8-353,-1 3-288,-1 9 32,-2 5-32,0 3-416,4 3-513,3-4-96,6-4-960,2-15-2404,2-14-2945,11-16-7560</inkml:trace>
</inkml:ink>
</file>

<file path=ppt/ink/ink3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8.831"/>
    </inkml:context>
    <inkml:brush xml:id="br0">
      <inkml:brushProperty name="width" value="0.025" units="cm"/>
      <inkml:brushProperty name="height" value="0.025" units="cm"/>
    </inkml:brush>
  </inkml:definitions>
  <inkml:trace contextRef="#ctx0" brushRef="#br0">1 51 15182,'0'0'12748,"3"12"-12118,5 26-227,5 66 0,-13-102-430,0-1 0,0 0-1,0 0 1,0 1-1,0-1 1,0 0-1,0 0 1,0 1-1,0-1 1,1 0-1,-1 0 1,1 0-1,-1 1 1,1-1-1,-1 0 1,1 0-1,0 0 1,-1 0 0,1 0-1,0 0 1,0 0-1,0 0 1,0-1-1,0 1 1,0 0-1,1 1 1,0-2-90,-1 0 0,1 0 1,0-1-1,-1 1 0,1 0 1,-1-1-1,1 1 0,-1 0 1,0-1-1,1 0 0,-1 1 1,1-1-1,-1 0 0,0 0 1,1 0-1,-1 0 0,2-1 1,5-6-946,0 0 0,0-1 0,-1 1 0,10-16 0,-7 6-300,-1 0 1,-1 0 0,9-31-1,-8 15 2527,-3 3 3596,-19 94-2144,8-41-2303,0 0 1,1 1 0,2-1 0,-1 36 0,3-57-348,0 1 0,0-1 0,1 0 0,-1 1 0,0-1 0,0 1 0,1-1 1,-1 0-1,1 1 0,-1-1 0,1 0 0,-1 1 0,1-1 0,0 0 0,0 0 0,0 0 0,0 1 0,-1-1 0,3 1 1,17 3-5278,-7-5-3942</inkml:trace>
</inkml:ink>
</file>

<file path=ppt/ink/ink3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9.449"/>
    </inkml:context>
    <inkml:brush xml:id="br0">
      <inkml:brushProperty name="width" value="0.025" units="cm"/>
      <inkml:brushProperty name="height" value="0.025" units="cm"/>
    </inkml:brush>
  </inkml:definitions>
  <inkml:trace contextRef="#ctx0" brushRef="#br0">139 1 14382,'0'0'15855,"2"9"-14894,-1 1-855,-1 0 1,0-1 0,-1 1 0,1 0-1,-2-1 1,0 1 0,0-1 0,0 0-1,-1 1 1,0-1 0,-1-1 0,0 1 0,-9 13-1,-2 9-67,-9 16-12,-19 52 0,38-85-29,1 1 0,0-1 0,0 1 0,2-1 0,0 1 0,1 0 0,0 0 0,2 23 0,0-34-151,0-1-1,0 1 1,0-1-1,0 0 1,0 1-1,1-1 1,0 0 0,-1 0-1,1 0 1,0 0-1,1 0 1,-1 0-1,0-1 1,1 1 0,-1-1-1,1 0 1,0 1-1,0-1 1,0 0-1,0-1 1,0 1 0,1-1-1,-1 1 1,0-1-1,1 0 1,4 1-1,7 1-1315,-1 0-1,1-1 0,0-1 0,0-1 0,15 0 0,16-3-9655</inkml:trace>
</inkml:ink>
</file>

<file path=ppt/ink/ink3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29.915"/>
    </inkml:context>
    <inkml:brush xml:id="br0">
      <inkml:brushProperty name="width" value="0.025" units="cm"/>
      <inkml:brushProperty name="height" value="0.025" units="cm"/>
    </inkml:brush>
  </inkml:definitions>
  <inkml:trace contextRef="#ctx0" brushRef="#br0">27 0 4548,'0'0'23772,"5"12"-22768,-1-4-858,0 1 1,-1-1-1,0 1 0,0-1 1,-1 1-1,0 0 1,-1 0-1,0 0 1,0 0-1,-1 0 0,0 0 1,-1 0-1,-1 10 1,-21 48 466,17-54-502,1 0 1,1 0-1,0 0 1,0 0-1,1 1 1,-1 20-1,5-33-111,-1 0 0,0-1 0,1 1 0,-1 0 0,1 0 0,0-1 0,-1 1 0,1 0 0,-1-1 0,1 1 0,0-1 0,0 1 0,-1-1 0,1 1 0,0-1 0,0 0 0,0 1 0,-1-1 0,1 0 0,0 0 0,0 1 0,0-1 0,0 0 0,0 0 0,-1 0 0,1 0 0,2 0 0,34 0 0,-29 0 0,68-6-3380,-65 4 1876,1-1 0,-1 0 0,0-1 0,0 0 0,0 0 0,0-1 0,18-12 0,-13 4-12039</inkml:trace>
</inkml:ink>
</file>

<file path=ppt/ink/ink3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30.241"/>
    </inkml:context>
    <inkml:brush xml:id="br0">
      <inkml:brushProperty name="width" value="0.025" units="cm"/>
      <inkml:brushProperty name="height" value="0.025" units="cm"/>
    </inkml:brush>
  </inkml:definitions>
  <inkml:trace contextRef="#ctx0" brushRef="#br0">159 0 17040,'0'0'8328,"48"55"-6630,-30-26-353,-2 4-512,-7 5-161,-3 6 1,-6 4 32,0 4-193,-15 6-256,-10 4-128,-8 1-96,-9 1-832,-2-5-1250,-4-9-4228,0-15-7591</inkml:trace>
</inkml:ink>
</file>

<file path=ppt/ink/ink3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32.297"/>
    </inkml:context>
    <inkml:brush xml:id="br0">
      <inkml:brushProperty name="width" value="0.025" units="cm"/>
      <inkml:brushProperty name="height" value="0.025" units="cm"/>
    </inkml:brush>
  </inkml:definitions>
  <inkml:trace contextRef="#ctx0" brushRef="#br0">296 37 16656,'10'-5'1446,"-1"0"-914,-1 1 40,-1 0 0,1 0 1,0 1-1,0 0 0,0 0 0,0 1 0,11-2 0,-18 4-530,-1 0 0,0 0 1,1 0-1,-1 0 0,0 0 0,0 0 0,1 0 0,-1 0 0,0 0 0,1 0 0,-1 0 0,0 0 0,1 0 0,-1 0 0,0 1 0,0-1 1,1 0-1,-1 0 0,0 0 0,1 0 0,-1 1 0,0-1 0,0 0 0,0 0 0,1 0 0,-1 1 0,0-1 0,0 0 0,0 0 0,1 1 1,-1-1-1,0 0 0,0 0 0,0 1 0,0-1 0,0 0 0,0 1 0,0-1 0,0 0 0,1 1 0,-1-1 0,0 1 0,-7 17 673,-16 14-36,-35 23 182,-2-3 0,-95 66 1,74-59 750,80-59-1588,0 0 0,0 1 0,0-1-1,0 1 1,1-1 0,-1 1 0,0 0-1,0-1 1,1 1 0,-1 0 0,0 0-1,1-1 1,-1 1 0,1 0 0,-1 0-1,1 0 1,-1 0 0,1-1 0,0 1-1,-1 0 1,1 0 0,0 2 0,0-2-16,1-1 0,-1 1 0,1-1 0,0 1-1,-1 0 1,1-1 0,0 0 0,-1 1 0,1-1 0,0 1 0,0-1 0,-1 0 0,1 1 0,0-1 0,0 0 0,0 0 0,-1 0 0,1 0 0,0 0 0,1 0 0,61-2-29,-52 1 86,61-5-637,147-8-1385,-73 14-8278,-89 3-5614</inkml:trace>
</inkml:ink>
</file>

<file path=ppt/ink/ink3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32.886"/>
    </inkml:context>
    <inkml:brush xml:id="br0">
      <inkml:brushProperty name="width" value="0.025" units="cm"/>
      <inkml:brushProperty name="height" value="0.025" units="cm"/>
    </inkml:brush>
  </inkml:definitions>
  <inkml:trace contextRef="#ctx0" brushRef="#br0">363 68 8456,'0'0'7185,"1"-9"-3827,-1 8-3345,1-2 215,-1 0-1,1 0 0,-1 0 1,0 0-1,0 0 0,0 0 1,-1 0-1,1 0 0,-1 0 1,-1-5-1,1 7-86,0-1-1,-1 1 1,1-1-1,0 1 1,-1 0 0,1-1-1,-1 1 1,0 0-1,1 0 1,-1 0 0,0 0-1,0 0 1,1 0-1,-1 1 1,0-1 0,0 1-1,0-1 1,0 1 0,0 0-1,0-1 1,0 1-1,0 0 1,-4 1 0,-2 0-10,-1 0 1,0 0 0,0 1-1,1 0 1,-1 1 0,1 0 0,-1 0-1,1 1 1,0 0 0,1 1-1,-1-1 1,1 1 0,0 1 0,-10 9-1,-4 4 56,1 2 0,1 0-1,-21 30 1,26-31 178,0 1 1,-20 43-1,29-54-239,1 0 0,1 0 0,0 1 1,0-1-1,1 1 0,0 0 0,1 0 0,0 22 1,2-30-116,-1 0 0,0-1 0,1 1 1,-1 0-1,1 0 0,0 0 1,0 0-1,0-1 0,1 1 0,-1 0 1,1-1-1,-1 1 0,1-1 1,0 0-1,0 1 0,0-1 1,0 0-1,4 3 0,-1-2 7,0 0 0,0 0 1,0-1-1,1 0 0,-1 0 0,1 0 0,-1 0 0,1-1 0,6 1 1,6-1 37,1 0 1,-1-1 0,1-1 0,-1 0-1,22-6 1,-27 5-27,0-2-1,0 0 0,-1 0 1,1-2-1,-1 1 1,0-1-1,0-1 0,-1 0 1,0-1-1,0 0 0,-1-1 1,0 0-1,13-15 1,-16 16 10,0-1 0,-1 0 0,0-1 0,-1 1 0,0-1 1,0 0-1,-1 0 0,-1 0 0,1-1 0,-2 0 1,1 1-1,-1-1 0,-1 0 0,0 0 0,-1 0 0,-1-20 1,0 26-102,1 1 1,-1 0 0,0-1 0,-1 1 0,1-1 0,-1 1-1,1 0 1,-1 0 0,0 0 0,-1 0 0,1 0 0,-1 1-1,0-1 1,0 1 0,0-1 0,0 1 0,0 0 0,-1 0-1,-6-4 1,1 3-1064,0-1 0,0 1 0,0 1 0,-1 0 0,1 0 0,-1 1-1,-17-2 1,-8 0-7316</inkml:trace>
</inkml:ink>
</file>

<file path=ppt/ink/ink3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49.625"/>
    </inkml:context>
    <inkml:brush xml:id="br0">
      <inkml:brushProperty name="width" value="0.025" units="cm"/>
      <inkml:brushProperty name="height" value="0.025" units="cm"/>
    </inkml:brush>
  </inkml:definitions>
  <inkml:trace contextRef="#ctx0" brushRef="#br0">0 1 20179,'0'0'6150,"54"6"-4388,-9-5-641,8-1-705,9 0-288,2 0-96,-2 0-192,-6 2-545,-10 3-736,-10 1-1250,-15 4-672,-16-2-769,-8 1-2402</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1:59.678"/>
    </inkml:context>
    <inkml:brush xml:id="br0">
      <inkml:brushProperty name="width" value="0.025" units="cm"/>
      <inkml:brushProperty name="height" value="0.025" units="cm"/>
    </inkml:brush>
  </inkml:definitions>
  <inkml:trace contextRef="#ctx0" brushRef="#br0">1 26 17008,'0'0'10570,"101"28"-9193,-29-32-896,14-5-417,1 2-32,-3 0-448,-10 2-1410,-15 1-1409,-14-3-1121,-21-3-2435</inkml:trace>
</inkml:ink>
</file>

<file path=ppt/ink/ink3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0"/>
    </inkml:context>
    <inkml:brush xml:id="br0">
      <inkml:brushProperty name="width" value="0.025" units="cm"/>
      <inkml:brushProperty name="height" value="0.025" units="cm"/>
    </inkml:brush>
  </inkml:definitions>
  <inkml:trace contextRef="#ctx0" brushRef="#br0">72 1 7687,'0'0'6438,"-53"23"-3267,37-15-800,14-1-161,2-2-993,21-3-352,18-2-97,14 0-319,14 0-225,4-1-160,2-4-96,-4-3-1473,-10 3-1794,-10-5-2755,-13-2-4132</inkml:trace>
</inkml:ink>
</file>

<file path=ppt/ink/ink3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0.326"/>
    </inkml:context>
    <inkml:brush xml:id="br0">
      <inkml:brushProperty name="width" value="0.025" units="cm"/>
      <inkml:brushProperty name="height" value="0.025" units="cm"/>
    </inkml:brush>
  </inkml:definitions>
  <inkml:trace contextRef="#ctx0" brushRef="#br0">24 1 19218,'0'0'886,"15"0"267,-13 0-1093,143 3 3428,-121-2-3243,0 2 0,-1 0 0,1 2 0,41 13 0,-62-17-242,0 0 0,0 0 0,0 0-1,-1 1 1,1-1 0,0 1 0,0-1 0,-1 1 0,1 0 0,-1 0 0,0 0-1,1 0 1,-1 1 0,0-1 0,0 1 0,0-1 0,-1 1 0,1-1 0,-1 1-1,1 0 1,-1 0 0,0 0 0,0 0 0,0 0 0,-1 0 0,1 0-1,-1 0 1,1 0 0,-1 1 0,0-1 0,0 0 0,-1 0 0,1 0 0,-1 0-1,1 0 1,-1 0 0,0 0 0,-2 4 0,-2 5 143,-1-1 1,0 0 0,-1 0-1,0-1 1,-1 0-1,0 0 1,0 0-1,-13 10 1,-93 70 848,82-67-1161,1 0 0,1 3 0,2 0 0,-28 33 0,38-33-2264,9-8-4130</inkml:trace>
</inkml:ink>
</file>

<file path=ppt/ink/ink3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1.088"/>
    </inkml:context>
    <inkml:brush xml:id="br0">
      <inkml:brushProperty name="width" value="0.025" units="cm"/>
      <inkml:brushProperty name="height" value="0.025" units="cm"/>
    </inkml:brush>
  </inkml:definitions>
  <inkml:trace contextRef="#ctx0" brushRef="#br0">4 101 17200,'0'0'8942,"2"12"-8376,6 65-22,-4 0 1,-3 0-1,-13 108 1,9-175 228,1-22 543,0-27 476,14-88-1792,2-81 0,-15 180-98,0-9-144,1 35 135,3 21 47,-3-17 53,0 0 1,0-1-1,1 1 0,-1-1 1,1 1-1,-1-1 0,1 1 1,0-1-1,-1 1 1,1-1-1,0 1 0,0-1 1,0 0-1,0 1 1,0-1-1,0 0 0,1 0 1,-1 0-1,0 0 0,1 0 1,-1 0-1,3 1 1,0-1 3,0 1 0,0-1 0,0 0 0,0 0 0,0 0 1,0-1-1,0 0 0,9 0 0,-4 0 24,1-2 0,0 1 0,0-1 0,-1 0 0,1-1-1,-1 0 1,11-6 0,-7 1 39,0-2 1,0 1-1,-1-1 0,-1-1 0,0 0 1,0-1-1,10-16 0,-2 5-24,-16 23-36,-2 8 0,-1-6 0,-3 40 0,-1 1 0,-11 44 0,8-56 0,2 0 0,0 0 0,2 0 0,2 1 0,5 59 0,-4-89-108,0-1 0,1 1 1,-1-1-1,0 1 0,1-1 0,0 0 1,-1 1-1,1-1 0,0 0 0,0 1 1,0-1-1,0 0 0,0 0 0,0 0 0,0 1 1,0-1-1,1-1 0,-1 1 0,0 0 1,0 0-1,1 0 0,-1-1 0,1 1 1,-1 0-1,1-1 0,-1 0 0,3 1 0,-1 0-367,0-1 0,0 0-1,0 0 1,0 0-1,0 0 1,0 0 0,0-1-1,0 1 1,0-1-1,0 0 1,0 0-1,5-2 1,14-14-6951</inkml:trace>
</inkml:ink>
</file>

<file path=ppt/ink/ink3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1.445"/>
    </inkml:context>
    <inkml:brush xml:id="br0">
      <inkml:brushProperty name="width" value="0.025" units="cm"/>
      <inkml:brushProperty name="height" value="0.025" units="cm"/>
    </inkml:brush>
  </inkml:definitions>
  <inkml:trace contextRef="#ctx0" brushRef="#br0">41 1 19571,'0'0'6245,"7"57"-4419,-7-15-256,-7 9-706,-5 2-447,1-2-257,2-3-32,2-4-64,5-7-96,2-10-1025,0-6-576,11-11-1122,-1-10-768,1 0-2435,-10-18-7655</inkml:trace>
</inkml:ink>
</file>

<file path=ppt/ink/ink3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1.800"/>
    </inkml:context>
    <inkml:brush xml:id="br0">
      <inkml:brushProperty name="width" value="0.025" units="cm"/>
      <inkml:brushProperty name="height" value="0.025" units="cm"/>
    </inkml:brush>
  </inkml:definitions>
  <inkml:trace contextRef="#ctx0" brushRef="#br0">1 47 16111,'0'0'11099,"15"-7"-10357,-12 5-711,10-4 68,0 0-1,0 1 0,0 1 0,1 0 0,-1 0 0,1 2 0,27-3 1,12 3 49,78 2-9,-120 1-133,0 0 1,0 1-1,0 0 1,0 0-1,0 2 1,-1-1-1,1 1 1,-1 1-1,10 5 1,-18-9 24,0 1 0,0-1-1,0 0 1,0 1 0,0 0 0,0-1 0,0 1 0,0 0-1,-1 0 1,1 0 0,-1 0 0,1 0 0,-1 0 0,0 0-1,0 1 1,0-1 0,0 0 0,0 1 0,-1-1 0,1 1-1,-1-1 1,1 1 0,-1-1 0,0 1 0,0-1-1,0 1 1,0-1 0,-1 1 0,1-1 0,-1 0 0,1 1-1,-1-1 1,0 1 0,0-1 0,0 0 0,0 1 0,0-1-1,-2 2 1,-3 5 151,0-1-1,0 0 0,-1-1 1,0 0-1,-1 0 0,1 0 1,-1-1-1,-9 6 1,15-11-220,-16 11 139,0-1 0,-1-1 0,-24 9 0,-1-10-3206,40-12-1550,3-11-2835</inkml:trace>
</inkml:ink>
</file>

<file path=ppt/ink/ink3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2.144"/>
    </inkml:context>
    <inkml:brush xml:id="br0">
      <inkml:brushProperty name="width" value="0.025" units="cm"/>
      <inkml:brushProperty name="height" value="0.025" units="cm"/>
    </inkml:brush>
  </inkml:definitions>
  <inkml:trace contextRef="#ctx0" brushRef="#br0">90 0 18770,'0'0'5424,"4"14"-3903,1 0-1147,-1 1-1,0 0 1,-1 1 0,-1-1-1,-1 1 1,0-1 0,-1 1-1,0-1 1,-1 1 0,-1-1 0,-7 28-1,-87 188 2142,95-230-2514,1 0 1,-1 0 0,0 0-1,1 0 1,-1 1 0,1-1-1,-1 0 1,1 0 0,0 1-1,0-1 1,-1 0 0,1 1-1,0-1 1,0 0 0,0 1 0,0-1-1,0 0 1,1 1 0,-1-1-1,0 0 1,1 0 0,-1 1-1,1-1 1,-1 0 0,1 0-1,-1 0 1,1 1 0,0-1-1,0 0 1,-1 0 0,1 0-1,0 0 1,0 0 0,0-1-1,0 1 1,0 0 0,1 0 0,0 0-1,4 1-2,0-1 0,1 0 0,-1 0 0,0-1 0,0 0 0,0 0-1,7-1 1,9 0-2,113-3-2252,0-11-5526,-94 6-6878</inkml:trace>
</inkml:ink>
</file>

<file path=ppt/ink/ink3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2.985"/>
    </inkml:context>
    <inkml:brush xml:id="br0">
      <inkml:brushProperty name="width" value="0.025" units="cm"/>
      <inkml:brushProperty name="height" value="0.025" units="cm"/>
    </inkml:brush>
  </inkml:definitions>
  <inkml:trace contextRef="#ctx0" brushRef="#br0">0 0 18962,'0'0'11595,"10"65"-11083,-7-30-351,-3 7-97,0-4-32,0 2-417,0-8-1024,0-8-1442,0-11-1024</inkml:trace>
</inkml:ink>
</file>

<file path=ppt/ink/ink3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3.327"/>
    </inkml:context>
    <inkml:brush xml:id="br0">
      <inkml:brushProperty name="width" value="0.025" units="cm"/>
      <inkml:brushProperty name="height" value="0.025" units="cm"/>
    </inkml:brush>
  </inkml:definitions>
  <inkml:trace contextRef="#ctx0" brushRef="#br0">0 0 22005,'0'0'7911,"69"17"-10761,-43-8-2179,-3-3-3363</inkml:trace>
</inkml:ink>
</file>

<file path=ppt/ink/ink3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3.684"/>
    </inkml:context>
    <inkml:brush xml:id="br0">
      <inkml:brushProperty name="width" value="0.025" units="cm"/>
      <inkml:brushProperty name="height" value="0.025" units="cm"/>
    </inkml:brush>
  </inkml:definitions>
  <inkml:trace contextRef="#ctx0" brushRef="#br0">125 1 20275,'0'0'11270,"-10"0"-10320,2 0-916,1 0 1,-1 1-1,1 0 1,0 0-1,-1 1 1,1 0-1,-10 4 1,14-5-35,0 1 0,0-1 0,0 1-1,1-1 1,-1 1 0,1 0 0,0 0 0,-1 0 0,1 0-1,0 0 1,0 1 0,0-1 0,0 0 0,1 1 0,-1 0 0,1-1-1,-1 1 1,1 0 0,0 0 0,0 0 0,0 0 0,1 0-1,-1 0 1,1 0 0,-1 6 0,1-8-7,1 1 1,-1-1-1,1 0 1,-1 1-1,1-1 1,-1 0-1,1 0 1,0 1-1,0-1 1,-1 0-1,1 0 1,0 0-1,0 0 0,0 0 1,0 0-1,0 0 1,1 0-1,-1-1 1,0 1-1,0 0 1,1-1-1,-1 1 1,0-1-1,3 2 0,41 10-334,-30-8 195,18 5-473,41 18 0,-65-24 585,-1 1 1,0 0-1,0 1 1,0 0-1,-1 0 1,0 0-1,0 1 1,0 0-1,0 1 0,6 8 1,-12-13 48,0-1 1,0 0-1,0 1 1,0-1 0,0 1-1,0-1 1,-1 1-1,1 0 1,-1-1-1,1 1 1,-1 0-1,1-1 1,-1 1-1,0 0 1,0 0-1,0-1 1,0 1 0,0 0-1,0 0 1,-1-1-1,1 1 1,-2 3-1,1-3 45,-1 1 0,1-1-1,-1 0 1,0 1 0,0-1-1,0 0 1,0 0 0,0-1-1,0 1 1,-1 0 0,1-1-1,-5 3 1,-6 2 165,0-1 0,-1 0 0,0-1 0,-16 3 0,6-3-225,0-1 0,-38 1 0,62-4-60,-1 0 0,1 0 1,0 0-1,-1 0 0,1 0 0,-1 0 0,1-1 1,0 1-1,-1 0 0,1 0 0,0 0 0,-1-1 1,1 1-1,0 0 0,-1 0 0,1-1 0,0 1 0,0 0 1,-1-1-1,1 1 0,0 0 0,0-1 0,0 1 1,-1-1-1,1 1 0,0 0 0,0-1 0,0 1 1,0 0-1,0-1 0,0 1 0,0-1 0,0 1 1,0-1-1,0 1 0,0-1 0,2-17-7017,-2 17 6470,8-25-12270</inkml:trace>
</inkml:ink>
</file>

<file path=ppt/ink/ink3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4.388"/>
    </inkml:context>
    <inkml:brush xml:id="br0">
      <inkml:brushProperty name="width" value="0.025" units="cm"/>
      <inkml:brushProperty name="height" value="0.025" units="cm"/>
    </inkml:brush>
  </inkml:definitions>
  <inkml:trace contextRef="#ctx0" brushRef="#br0">117 182 11435,'0'0'2925,"9"-12"390,-3 4-3084,23-34 2925,-26 36-2476,0 0 1,0 0 0,0 0-1,0 0 1,-1-1 0,0 1 0,-1-1-1,1 0 1,-1 1 0,-1-1 0,1 0-1,-1-11 1,-1 17-617,1 0 1,0-1-1,-1 1 0,1 0 0,-1 0 1,1-1-1,-1 1 0,0 0 1,0 0-1,1 0 0,-1 0 1,0 0-1,0 0 0,0 0 1,0 0-1,0 0 0,0 1 0,0-1 1,0 0-1,0 1 0,-1-1 1,1 0-1,0 1 0,0 0 1,-1-1-1,1 1 0,0 0 0,0-1 1,-1 1-1,1 0 0,0 0 1,-1 0-1,1 0 0,0 0 1,-1 1-1,1-1 0,-3 1 1,0 0-43,-1 0 0,0 0 0,1 0 0,-1 1 0,1-1 0,-1 1 0,1 0 0,0 1 0,-6 3 0,0 3-8,1 1-1,0 0 1,0 0 0,1 1-1,1 0 1,-11 21 0,14-25-7,1 0 1,0 0-1,0 1 0,1-1 1,-1 1-1,2-1 1,-1 1-1,1 0 0,0 0 1,1 0-1,0 0 1,1 13-1,-1-20-7,1 0 0,-1 1 0,1-1 0,-1 0 0,1 0 0,-1 1 0,1-1 0,0 0 0,-1 0 0,1 0 0,0 0 0,0 0 0,0 0 0,0 0 0,0 0 0,0 0 0,0 0 0,0-1 0,0 1 0,0 0 0,1-1 0,-1 1 0,2 0 0,0 0 0,1-1 0,0 1 0,0 0 0,0-1 0,0 0 0,0 0 0,0 0 0,4-1 0,4-1 0,1-1 0,-1 0 0,0-1 0,14-6 0,-4 0 0,0-1 0,-1-2 0,0 0 0,-1-1 0,-1-1 0,0 0 0,-1-2 0,-1 0 0,27-34 0,-34 26 0,-10 14 0,-8 12 0,-3 11 0,0 0 0,0 1 0,1 0 0,1 1 0,0 0 0,1 0 0,1 1 0,0 0 0,1 0 0,0 1 0,1-1 0,1 1 0,-2 20 0,5-34-86,0 0 1,1 1-1,0-1 1,-1 0-1,1 0 1,0 0-1,0 0 1,0 0-1,0 0 1,1 0-1,-1 0 1,0 1-1,1-1 0,0 0 1,-1 0-1,1 0 1,0-1-1,0 1 1,0 0-1,0 0 1,0 0-1,1-1 1,-1 1-1,0 0 1,1-1-1,-1 0 1,1 1-1,0-1 0,-1 0 1,1 0-1,0 1 1,0-2-1,0 1 1,0 0-1,0 0 1,0 0-1,0-1 1,0 1-1,0-1 1,0 0-1,0 0 0,0 0 1,5 0-1,36 1-7072</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0.004"/>
    </inkml:context>
    <inkml:brush xml:id="br0">
      <inkml:brushProperty name="width" value="0.025" units="cm"/>
      <inkml:brushProperty name="height" value="0.025" units="cm"/>
    </inkml:brush>
  </inkml:definitions>
  <inkml:trace contextRef="#ctx0" brushRef="#br0">103 1 20916,'0'0'3972,"62"30"-2275,-38-9-320,-5 6 33,-6 5-481,-8 7-321,-5 7-191,-11 4-161,-14-1-64,-7-1-96,-3-6-32,-1-5-96,3-7-576,7-9-1346,8-10-2274,8-11-3107</inkml:trace>
</inkml:ink>
</file>

<file path=ppt/ink/ink3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5.142"/>
    </inkml:context>
    <inkml:brush xml:id="br0">
      <inkml:brushProperty name="width" value="0.025" units="cm"/>
      <inkml:brushProperty name="height" value="0.025" units="cm"/>
    </inkml:brush>
  </inkml:definitions>
  <inkml:trace contextRef="#ctx0" brushRef="#br0">1 0 17489,'0'0'3443,"3"10"-2055,5 15-362,-2 0 0,-1 1 0,-1 0 0,2 40 0,-7 122 630,0-88-830,2-52-588,1-31 11,-2 1 0,0 0-1,0-1 1,-2 1-1,-5 25 1,1-34 36,3-19 83,2-18 84,4-22-486,2 0 0,3 1 1,2 0-1,1 0 0,3 1 0,2 1 0,2 0 1,27-49-1,-38 83 18,0 1 0,0 0 1,1 0-1,1 1 1,17-19-1,-24 27-18,0 1 0,1-1 1,-1 1-1,1 0 0,0 0 0,0 0 1,0 0-1,0 0 0,0 1 0,0-1 1,0 1-1,1 0 0,-1 0 0,0 0 0,1 0 1,-1 0-1,1 1 0,-1 0 0,1-1 1,-1 1-1,1 1 0,-1-1 0,1 0 1,-1 1-1,1 0 0,-1 0 0,0 0 0,7 3 1,-9-3 17,1 0 0,-1 0 0,1 0-1,-1 0 1,0 0 0,0 0 0,1 1 0,-1-1 0,0 0 0,0 1 0,0-1 0,-1 1 0,1-1 0,0 1 0,0-1 0,-1 1 0,1 0 0,-1-1 0,0 1 0,1 0-1,-1 0 1,0-1 0,0 1 0,0 0 0,0-1 0,0 1 0,0 0 0,-1 0 0,1-1 0,-1 1 0,1 0 0,-1-1 0,1 1 0,-2 1 0,-1 2 25,1 1 1,-1-1 0,0 0-1,0 0 1,-1 0 0,1-1-1,-1 1 1,-9 6 0,-4 3 200,-2-1 1,-36 19 0,46-28-148,-1 1-1,0-1 1,0 0 0,0-1-1,0-1 1,-1 1-1,1-2 1,-12 2-1,22-3-112,0 0 0,0 0 0,-1 0 0,1 0 0,0 0 0,0 0 0,0 0 0,0 0-1,0 0 1,0 0 0,-1 0 0,1 0 0,0 0 0,0 0 0,0 0 0,0 0 0,0 0 0,-1 0 0,1 0-1,0 0 1,0 0 0,0 0 0,0 0 0,0 0 0,0 0 0,-1 0 0,1 0 0,0 0 0,0 0-1,0 0 1,0-1 0,0 1 0,0 0 0,0 0 0,0 0 0,0 0 0,-1 0 0,1 0 0,0 0-1,0-1 1,0 1 0,0 0 0,0 0 0,0 0 0,0 0 0,0 0 0,0 0 0,0-1 0,0 1-1,0 0 1,0 0 0,0 0 0,0 0 0,0 0 0,0-1 0,0 1 0,0 0 0,0 0 0,0 0-1,0 0 1,0 0 0,0 0 0,1-1 0,-1 1 0,11-10-2650,16-7-2239,5 1-2273,3 2-4485</inkml:trace>
</inkml:ink>
</file>

<file path=ppt/ink/ink3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5.532"/>
    </inkml:context>
    <inkml:brush xml:id="br0">
      <inkml:brushProperty name="width" value="0.025" units="cm"/>
      <inkml:brushProperty name="height" value="0.025" units="cm"/>
    </inkml:brush>
  </inkml:definitions>
  <inkml:trace contextRef="#ctx0" brushRef="#br0">221 77 15214,'0'0'9684,"-4"-9"-8360,4 7-1217,-1-1 0,0 1-1,0-1 1,0 1 0,-1-1 0,1 1 0,0 0-1,-1-1 1,0 1 0,1 0 0,-1 0-1,0 0 1,0 0 0,0 1 0,0-1-1,0 0 1,-1 1 0,1 0 0,0-1 0,-1 1-1,1 0 1,-1 0 0,0 0 0,1 1-1,-1-1 1,1 1 0,-1-1 0,0 1-1,0 0 1,1 0 0,-1 0 0,0 0-1,1 1 1,-1-1 0,0 1 0,1-1 0,-4 2-1,-2 2 0,-1-1-1,1 2 0,0-1 1,0 1-1,1 1 0,-1-1 0,1 1 1,0 0-1,1 1 0,-1 0 1,1 0-1,1 0 0,-1 1 1,1 0-1,1 0 0,-1 0 1,1 0-1,1 1 0,0 0 1,0-1-1,-3 18 0,6-25-102,0 1 0,-1-1 0,1 1 0,0-1 0,1 1 0,-1-1 0,0 0 0,0 1 0,1-1 0,-1 1 0,0-1 0,1 0 0,-1 1 0,1-1 0,0 0 0,0 1 0,-1-1 0,1 0 0,0 0 0,0 0 0,0 0 0,0 0 0,0 0 0,0 0 0,1 0 0,1 1 0,1 0 2,-1-1 0,1 0-1,-1 0 1,1-1 0,-1 1 0,1-1-1,0 1 1,-1-1 0,1 0 0,6-1 0,1-1 0,1 0 0,-1-1 1,0 0-1,0 0 0,0-1 1,14-8-1,-13 5-5,1-2 0,-1 0 0,0 0 0,-1-1 0,17-19 0,-24 25 0,0-1 0,-1 0 0,0 0 0,1 0 0,-1 0 0,-1 0 0,1 0 0,-1-1 0,0 1 0,0-1 0,-1 0 0,0 0 0,0 1 0,0-1 0,0 0 0,-1 0 0,-1-7 0,0 11-38,0 0 1,0 1-1,0-1 0,0 1 1,0-1-1,0 1 1,-1 0-1,1-1 0,-1 1 1,1 0-1,-1 0 0,1 0 1,-1 0-1,0 0 0,1 0 1,-1 1-1,0-1 1,0 1-1,0-1 0,1 1 1,-1 0-1,0-1 0,0 1 1,0 0-1,0 0 0,0 0 1,0 0-1,1 1 1,-4 0-1,1-1-149,0 0 0,0 0 0,0 1 0,0-1 0,0 1 0,0 0 0,1 0 0,-1 1 0,0-1 0,0 1 0,1-1 0,-1 1 0,-3 3-1,0 13-5247,9-7-3111,7-8 1323</inkml:trace>
</inkml:ink>
</file>

<file path=ppt/ink/ink3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5.890"/>
    </inkml:context>
    <inkml:brush xml:id="br0">
      <inkml:brushProperty name="width" value="0.025" units="cm"/>
      <inkml:brushProperty name="height" value="0.025" units="cm"/>
    </inkml:brush>
  </inkml:definitions>
  <inkml:trace contextRef="#ctx0" brushRef="#br0">166 4 12204,'0'0'15572,"-9"-2"-14179,3 1-1286,0 1 0,0-1 0,0 1 0,0 1 0,0-1 0,0 1 0,0 0 0,0 0 0,0 1 0,0 0 0,1 0 0,-1 0 0,1 1 0,-1 0 0,1 0 0,0 0 0,0 0 0,0 1 0,1 0 0,-9 9 0,5-7 1,6-4-92,0-1 0,0 1 0,0-1 0,0 1 0,0 0 0,1 0 0,-1 0 0,1 0 0,-1 0 0,1 0-1,-1 1 1,-1 3 0,6-4-11,-1-2 0,1 1 0,-1 0 0,1 0 0,0-1 0,-1 1-1,1-1 1,0 0 0,-1 0 0,1 0 0,0 0 0,3-1 0,-2 1 1,44-2-511,-33 0 109,0 1-1,0 1 1,0 0 0,0 1 0,1 1 0,24 6 0,-38-8 396,-1 1-1,1-1 1,-1 1 0,0-1 0,1 1-1,-1 0 1,0-1 0,1 1-1,-1 0 1,0 0 0,0 0 0,0 0-1,0 0 1,0 0 0,0 0-1,0 0 1,0 1 0,0-1-1,0 0 1,-1 1 0,1-1 0,0 0-1,-1 1 1,1-1 0,-1 2-1,0 0 76,0-1 0,0 0-1,-1 0 1,1 1 0,-1-1-1,0 0 1,1 0-1,-1 0 1,0 0 0,0 0-1,0 0 1,-1 0-1,1 0 1,-3 3 0,-4 4 311,-1 0 0,0 0 0,-1-1 1,-15 11-1,15-12-341,0-1 1,0 1-1,-1-2 0,1 1 1,-2-2-1,1 1 0,-19 4 1,30-9-136,-1 0 0,1 0 0,0 0 0,-1 0-1,1 0 1,-1 0 0,1 0 0,0 0 0,-1 0 0,1 0 0,0 0 0,-1 0 0,1 0 0,0 0 0,-1 0 0,1 0 0,0-1 0,-1 1-1,1 0 1,0 0 0,-1 0 0,1-1 0,0 1 0,0 0 0,-1 0 0,1-1 0,0 1 0,0 0 0,-1 0 0,1-1 0,0 1-1,0 0 1,0-1 0,0 1 0,-1 0 0,1-1 0,0 1 0,0 0 0,0-1 0,0 1 0,0-1 0,0 1 0,0 0 0,0-1-1,0 1 1,0-1 0,5-18-5308,-5 18 5213,13-26-8378</inkml:trace>
</inkml:ink>
</file>

<file path=ppt/ink/ink3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6.247"/>
    </inkml:context>
    <inkml:brush xml:id="br0">
      <inkml:brushProperty name="width" value="0.025" units="cm"/>
      <inkml:brushProperty name="height" value="0.025" units="cm"/>
    </inkml:brush>
  </inkml:definitions>
  <inkml:trace contextRef="#ctx0" brushRef="#br0">81 0 13421,'0'0'10442,"-53"63"-7239,40-39-609,5 0-1121,2-1-832,5-3-513,1-4-192,4-5-769,9-2-544,2-5-1410,-3-4-1761,-2 0-2691</inkml:trace>
</inkml:ink>
</file>

<file path=ppt/ink/ink3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6.718"/>
    </inkml:context>
    <inkml:brush xml:id="br0">
      <inkml:brushProperty name="width" value="0.025" units="cm"/>
      <inkml:brushProperty name="height" value="0.025" units="cm"/>
    </inkml:brush>
  </inkml:definitions>
  <inkml:trace contextRef="#ctx0" brushRef="#br0">43 0 19410,'0'0'4543,"-1"9"-2744,-8 170 3157,3-19-3986,0-87-626,0 7 150,4-57-314,2-19-128,0-6-33,0-46-19,1 9 0,-1 0 0,-3 0 0,-7-44 0,12 91 0,0 0 0,0-1 0,1 1 0,0-1 0,0 0 0,1 0 0,0 0 0,0-1 0,1 1 0,0-1 0,9 10 0,-11-13 0,1-1 0,-1 1 0,0-1 0,0 0 0,1 0 0,-1 0 0,1 0 0,0-1 0,0 1 0,-1-1 0,1 0 0,0 0 0,0 0 0,0-1 0,0 0 0,0 1 0,0-1 0,0-1 0,0 1 0,0 0 0,0-1 0,0 0 0,0 0 0,0 0 0,0-1 0,4-1 0,0-2 0,-1 0 0,1-1 0,-1 1 0,-1-1 0,1-1 0,-1 1 0,0-1 0,-1 0 0,1-1 0,-1 1 0,-1-1 0,0 0 0,0 0 0,0 0 0,-1-1 0,0 1 0,2-12 0,-40 79 0,27-44 0,2 0 0,-1 0 0,2 1 0,0 0 0,1 0 0,1 0 0,0 1 0,1-1 0,1 1 0,1 19 0,2-33-229,-1 0 1,1 0-1,-1 0 1,1-1-1,0 1 1,0 0-1,1-1 1,-1 0-1,0 1 1,1-1-1,-1 0 0,1 0 1,0-1-1,0 1 1,0 0-1,0-1 1,0 0-1,0 0 1,0 0-1,0 0 0,0 0 1,0-1-1,1 1 1,-1-1-1,0 0 1,1 0-1,-1 0 1,0 0-1,0 0 1,1-1-1,2-1 0,0-7-5339,-2-8-2658</inkml:trace>
</inkml:ink>
</file>

<file path=ppt/ink/ink3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7.062"/>
    </inkml:context>
    <inkml:brush xml:id="br0">
      <inkml:brushProperty name="width" value="0.025" units="cm"/>
      <inkml:brushProperty name="height" value="0.025" units="cm"/>
    </inkml:brush>
  </inkml:definitions>
  <inkml:trace contextRef="#ctx0" brushRef="#br0">0 0 16720,'0'0'11467,"58"5"-25304</inkml:trace>
</inkml:ink>
</file>

<file path=ppt/ink/ink3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7.434"/>
    </inkml:context>
    <inkml:brush xml:id="br0">
      <inkml:brushProperty name="width" value="0.025" units="cm"/>
      <inkml:brushProperty name="height" value="0.025" units="cm"/>
    </inkml:brush>
  </inkml:definitions>
  <inkml:trace contextRef="#ctx0" brushRef="#br0">0 31 9257,'0'0'18503,"6"10"-16907,-2-3-1445,0-1 1,-1 1-1,1 0 0,-1 0 1,-1 1-1,0-1 1,0 1-1,0-1 1,-1 1-1,1 12 0,-3 7 51,0-18-132,0-1-1,0 0 1,1 0-1,1 0 1,-1 1-1,4 13 1,-3-21-41,1 0 1,-1 0-1,0 0 1,0-1-1,0 1 1,1 0-1,-1-1 1,0 1-1,1-1 1,-1 0-1,0 1 1,1-1-1,-1 0 1,0 0-1,1 0 0,-1 0 1,1 0-1,-1 0 1,0 0-1,3 0 1,30-5 296,-21 0-318,1-1 0,-1 0 0,0 0 0,0-2 0,-1 1 0,0-2 0,0 1 0,-1-2 0,0 0 0,-1 0 0,0 0 0,-1-1 0,12-18 0,-20 28-8,-1 0 0,1 1 0,-1-1 0,1 0 0,-1 0 0,0 0 0,1 1 0,-1-1 0,0 0 0,1 0 0,-1 0 0,0 0 0,0 0 0,0 0 0,0 0 0,0 1 0,0-1 0,0 0 0,0 0 0,-1-1 0,-11 2 0,10 1 0,1 0 0,-1 0 0,0 0 0,1 0 0,-1 1 0,1-1 0,0 0 0,-1 1 0,1-1 0,0 1 0,0 0 0,0-1 0,0 1 0,0 0 0,0-1 0,0 1 0,1 0 0,-1 0 0,0 0 0,0 3 0,3-4 0,-1 0 0,0 0 0,0-1 0,0 1 0,0 0 0,1-1 0,-1 1 0,0-1 0,1 1 0,-1-1 0,0 0 0,1 0 0,-1 1 0,1-1 0,-1 0 0,0 0 0,1 0 0,-1-1 0,2 1 0,34-2 0,-23-1 0,0 0 0,0-1 0,0-1 0,0 0 0,18-10 0,-24 11 0,0 0 0,0-1 0,0 0 0,0 0 0,-1-1 0,0 0 0,0-1 0,0 1 0,8-13 0,-15 19 0,1-1 0,-1 1 0,1 0 0,-1-1 0,0 1 0,1-1 0,-1 1 0,0-1 0,1 1 0,-1-1 0,0 1 0,0-1 0,1 0 0,-1 1 0,0-1 0,0 1 0,0-1 0,0 1 0,0-1 0,0 0 0,0 1 0,0-1 0,0 1 0,0-1 0,0 0 0,0 1 0,-1-1 0,1 1 0,0-1 0,0 1 0,-1-1 0,0 0 0,-18 1 0,-26 18 0,38-11 0,0 0 0,0 0 0,1 1 0,0-1 0,0 1 0,1 1 0,-5 8 0,8-15 0,1 0 0,0 0 0,0 0 0,0 0 0,0 0 0,0 0 0,0 1 0,1-1 0,-1 0 0,1 0 0,-1 1 0,1-1 0,0 0 0,0 1 0,0-1 0,0 0 0,0 1 0,1-1 0,-1 0 0,1 1 0,0-1 0,-1 0 0,1 0 0,0 0 0,0 1 0,0-1 0,1 0 0,-1 0 0,0-1 0,1 1 0,-1 0 0,1 0 0,0-1 0,2 3 0,5 1-151,0-1-1,1 0 1,-1-1-1,1 0 1,0 0 0,0-1-1,0 0 1,15 1-1,84-4-6647,-56-3-6948</inkml:trace>
</inkml:ink>
</file>

<file path=ppt/ink/ink3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8.317"/>
    </inkml:context>
    <inkml:brush xml:id="br0">
      <inkml:brushProperty name="width" value="0.025" units="cm"/>
      <inkml:brushProperty name="height" value="0.025" units="cm"/>
    </inkml:brush>
  </inkml:definitions>
  <inkml:trace contextRef="#ctx0" brushRef="#br0">258 316 10282,'0'0'9080,"-3"-9"-4841,2 5-4052,0 1 1,0-1-1,0 1 1,-1-1-1,0 1 0,1 0 1,-1-1-1,0 1 1,-1 0-1,1 0 0,0 0 1,-1 1-1,0-1 1,0 0-1,1 1 0,-1 0 1,-1 0-1,1 0 1,0 0-1,0 0 0,-1 1 1,1-1-1,-1 1 1,0 0-1,1 0 1,-1 0-1,0 1 0,1-1 1,-1 1-1,0 0 1,0 0-1,1 0 0,-1 0 1,0 1-1,0 0 1,1 0-1,-5 1 0,-1 2-183,1 1-1,0 0 0,0 0 1,0 0-1,1 1 0,0 1 0,0-1 1,1 1-1,-1 0 0,-7 12 0,7-10 22,1 0-1,0 1 1,1-1-1,0 1 1,0 0-1,1 1 1,0-1-1,-3 20 1,6-30-17,1 1 0,0 0 0,-1 0 0,1-1 0,0 1 0,0 0 1,0 0-1,0-1 0,0 1 0,0 0 0,0 0 0,0 0 0,0-1 0,0 1 1,0 0-1,0 0 0,1-1 0,-1 1 0,0 0 0,0-1 0,1 1 0,-1 0 1,1-1-1,-1 1 0,0 0 0,1-1 0,-1 1 0,1-1 0,0 1 0,-1 0 1,1-1-1,-1 0 0,1 1 0,0-1 0,-1 1 0,1-1 0,0 0 0,0 1 1,-1-1-1,1 0 0,0 0 0,0 0 0,-1 0 0,1 0 0,0 1 0,0-1 1,-1-1-1,1 1 0,0 0 0,0 0 0,0 0 0,-1 0 0,1 0 0,0-1 1,-1 1-1,1 0 0,0-1 0,1 0 0,4-1 81,0-1 0,1-1 1,-1 1-1,0-1 0,6-6 0,16-16-25,-1-1 1,-2-1-1,-1-2 1,-1-1-1,-2 0 1,-1-1-1,-1-2 1,-2 0-1,-1-1 1,-2 0 0,12-45-1,-44 209-64,12-94 0,-5 27 0,-5 112 0,16-172-113,0 0-1,0-1 1,0 1-1,1 0 1,-1 0 0,0 0-1,1 0 1,-1 0 0,1 0-1,-1 0 1,1 0-1,0-1 1,0 1 0,0 0-1,0 0 1,0-1-1,0 1 1,1-1 0,-1 1-1,0-1 1,1 0-1,-1 1 1,1-1 0,1 1-1,0-1-223,-1 0 0,1 0 0,-1-1 0,1 1 0,-1-1 0,1 0-1,-1 0 1,1 0 0,-1 0 0,1 0 0,-1 0 0,1-1 0,-1 1 0,1-1 0,-1 0-1,1 0 1,-1 1 0,0-2 0,4-1 0,20-17-8888</inkml:trace>
</inkml:ink>
</file>

<file path=ppt/ink/ink3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8.645"/>
    </inkml:context>
    <inkml:brush xml:id="br0">
      <inkml:brushProperty name="width" value="0.025" units="cm"/>
      <inkml:brushProperty name="height" value="0.025" units="cm"/>
    </inkml:brush>
  </inkml:definitions>
  <inkml:trace contextRef="#ctx0" brushRef="#br0">17 37 20788,'0'0'2178,"-4"11"26,-8 37-90,12-46-2052,0-1-1,0 1 1,0-1-1,-1 0 1,1 1-1,0-1 1,1 1-1,-1-1 1,0 0-1,0 1 1,1-1-1,-1 1 1,1-1-1,-1 0 0,1 1 1,-1-1-1,1 0 1,0 0-1,0 0 1,-1 1-1,1-1 1,0 0-1,0 0 1,0 0-1,0 0 1,0 0-1,1-1 0,-1 1 1,0 0-1,0 0 1,1-1-1,-1 1 1,0-1-1,1 1 1,1 0-1,5 0 11,0 1 0,-1-1 0,1-1 0,0 1 0,8-2 0,-8 1 1,0 0-60,1-1 0,-1 0 1,1 0-1,-1-1 0,0 0 0,0 0 1,0-1-1,0 0 0,0 0 0,0-1 1,7-4-1,-12 5 20,1 1 1,-1-1 0,0 1-1,0-1 1,0 0-1,0 0 1,0 0-1,-1-1 1,1 1 0,-1-1-1,0 1 1,0-1-1,0 0 1,-1 1-1,1-1 1,-1 0 0,0 0-1,0 0 1,0-1-1,-1 1 1,1 0-1,-1 0 1,0 0-1,-1-6 1,1 9 13,-1 0 0,1 0 0,-1 0 1,1 0-1,-1 0 0,0 0 0,1 0 0,-1 1 0,0-1 0,0 0 1,0 0-1,0 1 0,0-1 0,0 0 0,0 1 0,0-1 0,0 1 1,0-1-1,0 1 0,0 0 0,0-1 0,0 1 0,0 0 0,0 0 1,-1 0-1,1 0 0,0 0 0,0 0 0,0 0 0,-2 1 0,-40 5 232,33-1-275,0 0-1,0 1 0,0 0 1,1 0-1,-1 1 0,2 1 1,-1-1-1,1 1 0,-10 13 1,13-16-5,1 0 1,0 0 0,0 0-1,0 1 1,0 0-1,1 0 1,0 0 0,1 0-1,-1 1 1,1-1 0,0 1-1,1-1 1,-1 1-1,1 0 1,1-1 0,-1 1-1,1 8 1,1-13-42,0 0 0,0-1 1,0 1-1,0 0 0,0-1 0,0 1 0,0-1 1,0 1-1,1-1 0,-1 1 0,1-1 0,-1 0 1,1 0-1,-1 0 0,1 0 0,0 0 0,-1 0 1,1 0-1,0 0 0,0-1 0,0 1 0,0-1 1,0 1-1,3-1 0,54 6-2523,-51-6 2011,88-1-10123,-45-5 3577</inkml:trace>
</inkml:ink>
</file>

<file path=ppt/ink/ink3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9.019"/>
    </inkml:context>
    <inkml:brush xml:id="br0">
      <inkml:brushProperty name="width" value="0.025" units="cm"/>
      <inkml:brushProperty name="height" value="0.025" units="cm"/>
    </inkml:brush>
  </inkml:definitions>
  <inkml:trace contextRef="#ctx0" brushRef="#br0">250 54 14382,'0'0'6875,"-9"-7"-2753,3 2-3408,-1-1 139,-1 0 0,1 1 0,-1 0 0,-13-7 0,18 11-743,1 0-1,-1 0 1,0 0-1,0 0 1,0 0-1,0 1 1,0-1-1,0 1 1,0 0-1,0 0 1,0 0-1,0 0 1,0 0-1,0 1 1,0-1-1,0 1 1,0 0-1,0 0 1,0 0-1,0 0 0,-3 3 1,-4 3-110,1 1 0,0 0 0,0 1 0,1 0 0,0 0 0,0 1 0,1 0 0,1 0 0,0 1 0,0 0 0,1 0 0,0 0 0,1 0 0,0 1 0,1 0 0,0 0 0,1 0 0,1 0 0,-1 16 0,2-25-2,1-1 0,-1 1-1,1-1 1,0 1 0,0-1 0,0 1 0,0-1-1,0 1 1,0-1 0,1 0 0,-1 0-1,1 1 1,0-1 0,-1 0 0,1-1 0,0 1-1,0 0 1,0 0 0,0-1 0,1 0 0,-1 1-1,0-1 1,1 0 0,-1 0 0,1 0-1,-1 0 1,1 0 0,-1-1 0,1 1 0,-1-1-1,5 0 1,11 2-148,-1-1 1,0-1-1,29-3 0,-40 3 57,15-3-1218,1-1 1,-1 0 0,28-10-1,23-14-8277,-16 1-5760</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0.894"/>
    </inkml:context>
    <inkml:brush xml:id="br0">
      <inkml:brushProperty name="width" value="0.025" units="cm"/>
      <inkml:brushProperty name="height" value="0.025" units="cm"/>
    </inkml:brush>
  </inkml:definitions>
  <inkml:trace contextRef="#ctx0" brushRef="#br0">4 0 21909,'0'0'1217,"0"9"-352,-1 34 500,-1-19-1048,2 1 0,0 0 0,2 0 0,0-1 0,10 38 0,-12-60-302,1 0 1,-1 0 0,1 0 0,0 0-1,0 0 1,0 0 0,0 0-1,0-1 1,1 1 0,-1 0-1,0-1 1,1 1 0,-1-1 0,1 1-1,0-1 1,-1 0 0,1 0-1,0 1 1,0-1 0,0 0-1,0-1 1,0 1 0,3 1-1,-1-2 43,0 0 0,0 0-1,0 0 1,0 0-1,0-1 1,-1 0-1,1 1 1,0-1-1,0-1 1,-1 1 0,1 0-1,3-3 1,10-5 114,-1-2 0,0 1 0,-1-2 0,15-14 1,58-66 2047,-88 92-2210,0 0-1,1-1 0,-1 1 0,0 0 0,0 0 0,0 0 0,0 0 0,0 0 0,1 0 0,-1 0 1,0 0-1,0 0 0,0 0 0,0 0 0,0-1 0,1 1 0,-1 0 0,0 0 0,0 0 0,0 0 1,0 0-1,1 0 0,-1 0 0,0 0 0,0 1 0,0-1 0,0 0 0,1 0 0,-1 0 0,0 0 1,0 0-1,0 0 0,0 0 0,0 0 0,0 0 0,1 0 0,-1 0 0,0 1 0,0-1 0,0 0 1,0 0-1,0 0 0,0 0 0,0 0 0,0 0 0,1 1 0,-1-1 0,0 0 0,0 0 0,0 0 1,0 0-1,0 1 0,0-1 0,0 0 0,0 0 0,2 17 47,-3 21-18,-4-6 85,3-25-99,0 0-1,1 1 1,0-1-1,1 0 1,0 1-1,0 10 1,1-17-14,0 0 0,-1-1-1,1 1 1,-1 0 0,1-1 0,0 1-1,-1-1 1,1 1 0,0-1 0,0 1 0,-1-1-1,1 0 1,0 1 0,0-1 0,0 0-1,-1 0 1,1 1 0,0-1 0,0 0-1,0 0 1,0 0 0,0 0 0,0 0 0,0 0-1,-1 0 1,1 0 0,0-1 0,1 1-1,27-6 103,-13-3-110,0-1 0,0 0 0,-1-1 0,-1 0 0,0-2 0,-1 1 0,0-2 0,18-23 0,19-18-4,-33 45 2,-9 19 0,-7 31 0,-1-31 0,-13 60 0,10-59 0,1 0 0,0 1 0,0-1 0,1 1 0,0-1 0,1 17 0,1-26-41,-1 0 0,0 0 0,1 0 1,-1 1-1,1-1 0,0 0 0,-1 0 0,1 0 0,0 0 1,0 0-1,0 0 0,0-1 0,0 1 0,0 0 0,0 0 1,0-1-1,0 1 0,0 0 0,0-1 0,0 1 0,0-1 1,0 0-1,1 1 0,-1-1 0,0 0 0,0 1 0,1-1 1,-1 0-1,0 0 0,0 0 0,1 0 0,-1-1 0,0 1 0,2-1 1,3 1-523,0-1 1,-1 0 0,1 0 0,0-1-1,-1 0 1,10-4 0,17-16-5999,-1-6-3165</inkml:trace>
</inkml:ink>
</file>

<file path=ppt/ink/ink3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0:59.905"/>
    </inkml:context>
    <inkml:brush xml:id="br0">
      <inkml:brushProperty name="width" value="0.025" units="cm"/>
      <inkml:brushProperty name="height" value="0.025" units="cm"/>
    </inkml:brush>
  </inkml:definitions>
  <inkml:trace contextRef="#ctx0" brushRef="#br0">1 0 6374,'0'0'22475,"0"11"-21413,9 213 1794,-7-223-2856,1-9 0,1-15 0,-3 11 0,1-7 0,-1 1 0,-1-1 0,0 0 0,-1 1 0,-1-1 0,-1 1 0,-1 0 0,-7-22 0,19 79 0,-5-34 0,1 0 0,0 0 0,0 0 0,0 0 0,1-1 0,-1 0 0,1 0 0,0 0 0,0 0 0,1-1 0,-1 1 0,1-2 0,-1 1 0,1 0 0,0-1 0,0 0 0,0-1 0,0 1 0,1-1 0,-1 0 0,0-1 0,1 1 0,11-2 0,-12 1 0,0-1 0,1 0 0,-1 0 0,0 0 0,0-1 0,0 0 0,0 0 0,-1 0 0,1-1 0,0 1 0,-1-1 0,0-1 0,0 1 0,0-1 0,0 0 0,0 0 0,-1-1 0,0 1 0,0-1 0,0 0 0,0 0 0,-1 0 0,0-1 0,5-8 0,-6 1-2659,-9 15-3505,-7 13-5806</inkml:trace>
</inkml:ink>
</file>

<file path=ppt/ink/ink3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0.530"/>
    </inkml:context>
    <inkml:brush xml:id="br0">
      <inkml:brushProperty name="width" value="0.025" units="cm"/>
      <inkml:brushProperty name="height" value="0.025" units="cm"/>
    </inkml:brush>
  </inkml:definitions>
  <inkml:trace contextRef="#ctx0" brushRef="#br0">34 139 12780,'0'0'13496,"9"1"-12130,-4-1-1189,0 0 0,0 0 0,0 0-1,-1-1 1,1 1 0,0-1 0,0 0 0,0 0-1,-1-1 1,1 0 0,0 0 0,-1 0 0,0 0-1,1 0 1,-1-1 0,0 0 0,0 0 0,0 0-1,-1 0 1,1-1 0,-1 0 0,0 1 0,0-1 0,4-7-1,-5 7-138,1 0-1,-1-1 1,0 1 0,-1-1-1,1 1 1,-1-1-1,0 0 1,0 1-1,0-1 1,-1 0 0,1 0-1,-1-5 1,0 9-33,-1 0 1,1 1 0,0-1-1,0 0 1,0 0-1,0 1 1,-1-1 0,1 0-1,0 0 1,-1 1 0,1-1-1,-1 0 1,1 1-1,-1-1 1,1 0 0,-1 1-1,1-1 1,-1 1-1,1-1 1,-1 1 0,0-1-1,1 1 1,-1-1 0,0 1-1,1 0 1,-1-1-1,-1 1 1,0 0-2,0 0-1,-1 0 1,1 0 0,0 1-1,0-1 1,0 1 0,0-1-1,-1 1 1,1 0 0,0 0 0,0 0-1,0 0 1,1 0 0,-1 0-1,-2 2 1,-6 5-4,0 1 0,0 0 0,1 0 0,0 1 0,1 0 0,0 1 0,0 0 0,1 0 0,1 0 0,0 1 0,0 0 0,1 0 0,1 1 0,0-1 0,1 1 0,0 0 0,-1 20 0,4-31-13,0 0 0,0-1-1,0 1 1,0 0 0,0 0 0,0-1 0,1 1-1,-1 0 1,1-1 0,-1 1 0,1-1 0,0 1-1,0-1 1,0 1 0,0-1 0,0 1 0,0-1 0,0 0-1,0 1 1,0-1 0,1 0 0,-1 0 0,3 2-1,-1-2-66,1 1 1,0-1-1,-1 0 0,1 0 0,0 0 0,0 0 0,-1 0 0,1-1 0,0 0 0,5 0 0,4-1-423,0 0-1,-1-1 0,1-1 1,-1 0-1,22-8 1,-11 0-3439,-1 0 1,22-15-1,-3-2-7626</inkml:trace>
</inkml:ink>
</file>

<file path=ppt/ink/ink3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0.872"/>
    </inkml:context>
    <inkml:brush xml:id="br0">
      <inkml:brushProperty name="width" value="0.025" units="cm"/>
      <inkml:brushProperty name="height" value="0.025" units="cm"/>
    </inkml:brush>
  </inkml:definitions>
  <inkml:trace contextRef="#ctx0" brushRef="#br0">166 1 10890,'0'0'6796,"-10"3"-2648,-1 2-3422,0 0 1,0 1-1,1 0 1,0 1-1,0 0 1,1 0-1,0 1 1,-9 10-1,12-12-505,1 0 0,-1 0 0,1 0-1,1 1 1,0 0 0,0 0-1,0 1 1,0-1 0,1 1 0,1-1-1,-1 1 1,1 0 0,1 0 0,-2 12-1,3-19-217,0 0 0,0 0-1,0 0 1,1 0 0,-1 0 0,0-1-1,0 1 1,1 0 0,-1 0-1,1 0 1,-1 0 0,1-1-1,-1 1 1,1 0 0,-1-1 0,1 1-1,0 0 1,-1-1 0,1 1-1,0-1 1,-1 1 0,1-1-1,0 1 1,0-1 0,0 1 0,-1-1-1,1 0 1,0 0 0,0 1-1,0-1 1,0 0 0,0 0 0,0 0-1,0 0 1,-1 0 0,1 0-1,0 0 1,2-1 0,2 1 22,-1 0 0,1-1 1,0 0-1,0 0 1,-1 0-1,9-4 0,-1-2-34,-1 1-1,1-2 1,-2 0 0,1 0-1,-1-1 1,-1 0-1,0 0 1,0-1-1,0-1 1,-2 1 0,1-1-1,-1-1 1,-1 1-1,0-1 1,0 0 0,6-23-1,-76 170 400,46-76-271,17-56-146,0 1 0,1 0-1,-1 0 1,1 0 0,-1 0 0,1-1-1,0 1 1,1 0 0,-1 0 0,1 0-1,-1 0 1,4 7 0,-3-10-139,0 1 1,1-1-1,-1 0 1,1 0-1,-1 0 0,1 0 1,0 0-1,-1 0 1,1 0-1,0-1 1,0 1-1,-1 0 0,1-1 1,0 0-1,0 1 1,0-1-1,0 0 1,0 0-1,-1 0 0,1 0 1,0 0-1,0-1 1,0 1-1,0 0 1,0-1-1,-1 0 0,1 1 1,2-2-1,5-1-922,0-1-1,0 0 1,0 0-1,10-7 1,17-15-4774</inkml:trace>
</inkml:ink>
</file>

<file path=ppt/ink/ink3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1.212"/>
    </inkml:context>
    <inkml:brush xml:id="br0">
      <inkml:brushProperty name="width" value="0.025" units="cm"/>
      <inkml:brushProperty name="height" value="0.025" units="cm"/>
    </inkml:brush>
  </inkml:definitions>
  <inkml:trace contextRef="#ctx0" brushRef="#br0">163 0 11531,'0'0'5621,"-9"4"-2471,-7 2-1855,0 2 1,1 0-1,-19 13 1,26-17-795,1 1 1,0 1-1,0-1 1,1 1-1,0 0 1,0 1-1,0-1 1,1 1-1,0 0 1,-5 9-1,12-15-479,0 0 1,0 0-1,0-1 1,0 1-1,0-1 1,0 1-1,0-1 0,0 0 1,0 0-1,1 0 1,-1 0-1,3 0 1,-4 0-21,74-6-1134,-56 4 703,-1 0-1,1 1 0,-1 1 0,1 1 0,19 3 0,-36-4 471,-1 0 0,0 0 0,1 0 0,-1 0 0,0 0 0,1 1 0,-1-1 0,0 1-1,0-1 1,1 1 0,-1-1 0,0 1 0,0 0 0,0 0 0,0-1 0,0 1 0,0 0 0,0 0-1,0 0 1,0 0 0,0 0 0,0 0 0,-1 1 0,1-1 0,0 0 0,-1 0 0,1 0-1,-1 1 1,1-1 0,-1 0 0,0 1 0,1-1 0,-1 0 0,0 1 0,0-1 0,0 0 0,0 1-1,0-1 1,0 0 0,-1 1 0,1-1 0,0 0 0,-1 1 0,1-1 0,-1 0 0,0 3-1,-2 2 291,-1 0-1,1 0 0,-1-1 1,0 1-1,0-1 0,-1 0 0,-7 7 1,-7 5-207,-1-2-1,0-1 1,-1 0 0,-33 16 0,64-44-4508,4-4-3505,8-4 944</inkml:trace>
</inkml:ink>
</file>

<file path=ppt/ink/ink3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1.600"/>
    </inkml:context>
    <inkml:brush xml:id="br0">
      <inkml:brushProperty name="width" value="0.025" units="cm"/>
      <inkml:brushProperty name="height" value="0.025" units="cm"/>
    </inkml:brush>
  </inkml:definitions>
  <inkml:trace contextRef="#ctx0" brushRef="#br0">68 1 17264,'0'0'3929,"-7"10"-662,0 1-2658,0-1 46,1-1-1,0 1 0,0 1 0,1-1 0,0 1 0,1 0 1,0 0-1,1 0 0,0 0 0,-1 13 0,4-24-649,0 1 1,0-1-1,0 1 0,0 0 1,0-1-1,0 1 0,0-1 0,1 1 1,-1 0-1,0-1 0,0 1 0,1-1 1,-1 1-1,0-1 0,1 1 0,-1-1 1,0 1-1,1-1 0,-1 1 1,1-1-1,-1 1 0,1-1 0,-1 0 1,1 1-1,-1-1 0,1 0 0,0 0 1,-1 1-1,1-1 0,-1 0 0,2 0 1,25 0 156,25-17 9,-4-10-276,-37 19 58,0 1 0,1 0 0,0 1 0,0 0-1,0 1 1,1 0 0,0 1 0,0 1 0,20-4-1,-32 7 52,-1 1 0,1-1 0,0 0 0,0 0 0,0 0 0,0 0 0,0 1-1,-1-1 1,1 0 0,0 1 0,0-1 0,0 1 0,-1-1 0,1 1 0,0-1-1,-1 1 1,1-1 0,0 1 0,-1 0 0,1-1 0,-1 1 0,1 0-1,-1-1 1,1 1 0,-1 0 0,0 0 0,1 0 0,-1-1 0,0 1 0,0 0-1,1 0 1,-1 0 0,0 1 0,1 38 254,-2-36-239,1-1-1,0 1 1,-1 0 0,2-1-1,-1 1 1,0 0 0,1-1 0,-1 1-1,3 5 1,-2-8-19,0 0 0,0 0 0,0 0 0,0-1 0,0 1 0,0 0 0,1-1 0,-1 1 0,0-1 0,0 1 0,0-1 0,1 0 0,-1 1 0,0-1 0,0 0 0,1 0 0,-1 0 0,0 0 0,1 0 0,-1 0 0,0 0 0,1-1 0,-1 1 0,0 0 0,0-1 0,0 1 0,1-1 0,0 0 0,39-19 0,-35 17 0,4-4 0,1 1 0,0 0 0,1 0 0,0 2 0,0-1 0,0 1 0,0 1 0,23-3 0,-35 6-89,1 1 0,-1-1 1,1 0-1,-1 1 0,1-1 0,-1 0 0,1 1 0,-1-1 1,1 1-1,-1-1 0,0 1 0,1-1 0,-1 1 1,0-1-1,1 1 0,-1-1 0,0 1 0,0-1 1,0 1-1,0 0 0,1-1 0,-1 1 0,0-1 0,0 1 1,0 0-1,0-1 0,0 1 0,0-1 0,-1 2 1,0 25-5783,1-18 2848</inkml:trace>
</inkml:ink>
</file>

<file path=ppt/ink/ink3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1.925"/>
    </inkml:context>
    <inkml:brush xml:id="br0">
      <inkml:brushProperty name="width" value="0.025" units="cm"/>
      <inkml:brushProperty name="height" value="0.025" units="cm"/>
    </inkml:brush>
  </inkml:definitions>
  <inkml:trace contextRef="#ctx0" brushRef="#br0">0 1 13645,'0'0'11435,"58"19"-16848,-29-7-4677</inkml:trace>
</inkml:ink>
</file>

<file path=ppt/ink/ink3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2.268"/>
    </inkml:context>
    <inkml:brush xml:id="br0">
      <inkml:brushProperty name="width" value="0.025" units="cm"/>
      <inkml:brushProperty name="height" value="0.025" units="cm"/>
    </inkml:brush>
  </inkml:definitions>
  <inkml:trace contextRef="#ctx0" brushRef="#br0">140 1 9705,'0'0'9914,"-8"4"-5569,-1 1-3621,0 1 0,0 0 0,1 0 0,0 0-1,0 1 1,0 1 0,-7 9 0,13-15-627,-1 1-1,1 0 1,0 0-1,0 0 1,0 1-1,0-1 1,1 0-1,-1 1 1,1-1-1,0 1 1,0-1-1,0 1 1,0 0-1,1-1 1,0 1-1,-1 0 1,1-1-1,1 1 1,-1 0-1,0 0 1,1-1-1,0 1 1,0 0-1,0-1 1,0 1-1,1-1 1,2 6-1,2-1-295,0-1-1,1 0 1,-1 0-1,1-1 0,1 0 1,-1 0-1,1-1 1,10 6-1,-10-6-189,1 0 1,-1 1-1,0 0 0,0 1 1,0-1-1,-1 2 0,11 12 0,-12-8 596,0 0-1,0 0 0,-1 1 1,-1 0-1,0 0 0,-1 0 1,0 1-1,-1-1 0,-1 1 0,0 0 1,-1 16-1,0-20-45,0 0 0,-1 0 1,0 0-1,-1 0 0,0-1 0,0 1 0,-1-1 0,0 1 1,-1-1-1,0 0 0,-1 0 0,0-1 0,0 1 0,-1-1 1,1 0-1,-9 8 0,12-14-161,-1 0 0,1 0 0,0 0 0,-1 0 0,1 0 0,-1 0 0,0-1 0,0 1 0,1-1 0,-1 0 0,0 0 0,0 0 0,0 0 0,0 0 0,-1-1 0,1 1 0,0-1 0,0 0 0,0 0 0,0 0 0,0 0 0,0-1 0,-1 1 0,1-1 0,0 0 0,0 0 0,0 0 0,0 0 0,1 0 0,-1-1 0,0 1 0,0-1 0,1 0 0,-1 0 0,1 0 0,0 0 0,-1 0 0,1 0 0,-2-4 0,-3-3 0,0 0 0,2 0 0,-1-1 0,1 1 0,0-1 0,1 0 0,0-1 0,1 1 0,0-1 0,-2-12 0,3 7-113,0 1 0,1-1 0,1 1 0,1-1-1,0 1 1,1-1 0,3-15 0,-2 22-83,0 0-1,0 0 1,1 0-1,0 0 1,1 1-1,-1-1 1,2 1-1,-1 0 1,1 1-1,0 0 1,1-1-1,11-8 1,16-11-4134,1 4-2102</inkml:trace>
</inkml:ink>
</file>

<file path=ppt/ink/ink3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5.563"/>
    </inkml:context>
    <inkml:brush xml:id="br0">
      <inkml:brushProperty name="width" value="0.025" units="cm"/>
      <inkml:brushProperty name="height" value="0.025" units="cm"/>
    </inkml:brush>
  </inkml:definitions>
  <inkml:trace contextRef="#ctx0" brushRef="#br0">118 32 8840,'-5'-25'9699,"5"24"-9519,0 1-1,0 0 1,-1-1-1,1 1 1,0 0-1,0-1 1,-1 1 0,1 0-1,0-1 1,-1 1-1,1 0 1,0-1-1,-1 1 1,1 0-1,-1 0 1,1 0-1,0-1 1,-1 1-1,1 0 1,-1 0-1,1 0 1,-1 0 0,1 0-1,0 0 1,-1 0-1,1 0 1,-1 0-1,0 0 1,-1 1-65,1 0 0,-1 0 0,0 0 0,1 0 0,-1 0 1,1 1-1,-1-1 0,1 1 0,0-1 0,0 1 0,0-1 0,0 1 0,0 0 1,0 0-1,0-1 0,0 1 0,1 0 0,-1 0 0,1 0 0,-1 2 0,-9 49 819,3 0-1,2 0 0,2 1 0,9 102 0,18 25-654,-7-68 115,-27-169 15,-32-93 0,-6-25 38,48 174-447,0-1 0,0 1 0,0 0 0,0 0 0,0-1 0,0 1 0,0 0 0,0 0 0,0-1 0,0 1 0,0 0 0,1 0 0,-1-1 0,0 1 0,0 0 0,0 0 0,0-1 0,0 1 0,1 0 0,-1 0 0,0 0 0,0-1 0,0 1 0,0 0 0,1 0 0,-1 0 0,0 0 0,0 0 0,1 0 0,-1-1 0,0 1 0,0 0 0,1 0 0,-1 0 0,0 0 0,0 0 0,1 0 0,-1 0 0,0 0 0,0 0 0,1 0 0,-1 0 0,0 0 0,0 0 0,1 0 0,-1 0 0,0 0 0,0 1 0,1-1 0,-1 0 0,0 0 0,0 0 0,0 0 0,1 0 0,-1 1 0,0-1 0,0 0 0,0 0 0,1 0 0,-1 0 0,0 1 0,0-1 0,0 0 0,0 1 0,16 9 0,-16-10 0,7 5 0,0-1 0,1 0 0,0 0 0,-1 0 0,1-1 0,0 0 0,1 0 0,-1-1 0,0 0 0,1-1 0,-1 0 0,16 0 0,-19-1 0,0-1 0,1 1 0,-1-1 0,0 0 0,0-1 0,0 1 0,0-1 0,0 0 0,0 0 0,0-1 0,-1 1 0,1-1 0,-1 0 0,0 0 0,0-1 0,0 1 0,0-1 0,0 0 0,-1 0 0,0 0 0,4-7 0,3-5 0,2-1 0,-9 41 0,-3-10 0,0-4 0,0 0 0,0 0 0,1 0 0,0 0 0,0 0 0,6 15 0,-6-23 0,0 1 0,0-1 0,0 0 0,0 0 0,1 0 0,-1 0 0,1-1 0,-1 1 0,1 0 0,0-1 0,0 1 0,0-1 0,0 1 0,0-1 0,0 0 0,0 0 0,0 0 0,1 0 0,-1 0 0,0 0 0,1-1 0,-1 1 0,0-1 0,1 0 0,-1 0 0,1 1 0,-1-2 0,0 1 0,1 0 0,-1 0 0,1-1 0,-1 1 0,3-2 0,6-1 0,-1-1 0,1 0 0,-1-1 0,-1 0 0,1 0 0,-1-1 0,1 0 0,-2-1 0,1 0 0,9-10 0,-7 7 0,-1 1 0,1 0 0,1 1 0,0 0 0,18-9 0,-29 17-3,0 0-1,-1 0 1,1 0 0,0-1 0,0 1-1,-1 0 1,1 0 0,0 0 0,0 0-1,0 0 1,-1 0 0,1 0-1,0 1 1,0-1 0,-1 0 0,1 0-1,0 1 1,0-1 0,-1 0 0,1 1-1,0-1 1,-1 0 0,1 1 0,0-1-1,-1 1 1,1 0 0,-1-1-1,1 1 1,-1-1 0,1 1 0,-1 0-1,1-1 1,-1 1 0,0 0 0,1-1-1,-1 1 1,0 0 0,0 0-1,1-1 1,-1 1 0,0 0 0,0 0-1,0-1 1,0 1 0,0 0 0,0 1-1,0-1-31,0 1 0,0-1 1,1 0-1,-1 1 0,0-1 0,1 0 0,-1 1 0,1-1 0,0 0 0,-1 1 0,1-1 0,0 0 0,0 0 0,0 0 0,0 0 0,0 0 0,0 0 0,0 0 0,0 0 0,0 0 0,0 0 0,1-1 1,-1 1-1,0-1 0,3 2 0,-1-2-785,-1 0 1,1 0-1,0 0 1,0 0-1,0 0 1,-1 0 0,1-1-1,0 0 1,0 1-1,-1-1 1,1 0-1,0 0 1,-1-1-1,1 1 1,2-2 0,17-11-8903</inkml:trace>
</inkml:ink>
</file>

<file path=ppt/ink/ink3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5.906"/>
    </inkml:context>
    <inkml:brush xml:id="br0">
      <inkml:brushProperty name="width" value="0.025" units="cm"/>
      <inkml:brushProperty name="height" value="0.025" units="cm"/>
    </inkml:brush>
  </inkml:definitions>
  <inkml:trace contextRef="#ctx0" brushRef="#br0">175 7 13677,'0'0'8904,"-10"-1"-4569,4 0-4030,-7-1 294,0 1 1,0 0 0,0 1-1,0 0 1,-15 3-1,25-3-536,0 1 0,0-1 0,0 1 0,0 0 0,0 0 0,0 0-1,0 1 1,0-1 0,1 0 0,-1 1 0,0 0 0,1 0 0,-1 0-1,1 0 1,0 0 0,0 0 0,-1 1 0,2-1 0,-1 1 0,0-1-1,0 1 1,1 0 0,-1 0 0,1 0 0,0 0 0,0 0 0,0 0-1,0 0 1,1 0 0,-1 5 0,1-6-65,0 0 0,-1 0 0,2 0 0,-1 0 0,0 0 0,0 0 0,1 0 0,-1 0 0,1 0 0,-1 0 0,1 0 0,0 0 0,0 0 0,0-1 0,0 1 1,0 0-1,0-1 0,0 1 0,1 0 0,1 1 0,0 0-17,1-1-1,-1 0 1,0 0 0,1 0 0,-1-1 0,1 1 0,0-1 0,0 0 0,0 0-1,4 1 1,10 0-342,0-1-1,0 0 1,30-4 0,-46 3 328,5 0-1084,0-2-1,0 1 1,1-1-1,-1 1 1,0-2-1,0 1 1,-1-1-1,10-5 1,18-15-8236</inkml:trace>
</inkml:ink>
</file>

<file path=ppt/ink/ink3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6.343"/>
    </inkml:context>
    <inkml:brush xml:id="br0">
      <inkml:brushProperty name="width" value="0.025" units="cm"/>
      <inkml:brushProperty name="height" value="0.025" units="cm"/>
    </inkml:brush>
  </inkml:definitions>
  <inkml:trace contextRef="#ctx0" brushRef="#br0">78 1 13100,'0'0'10090,"-8"9"-7789,1 0-1841,0 0 1,1 0-1,0 1 1,1 0 0,0 0-1,0 0 1,1 1-1,0-1 1,1 1-1,-3 18 1,0 10-23,3 1-1,0 0 1,3 0 0,5 44 0,-5-82-437,0-1 0,1 1 0,-1 0 0,0-1 0,1 0 0,-1 1 0,1-1 0,-1 1 0,1-1 0,0 1 0,0-1 0,0 0 1,-1 0-1,1 1 0,0-1 0,1 0 0,-1 0 0,0 0 0,0 0 0,0 0 0,1 0 0,-1-1 0,0 1 0,3 1 0,-3-2-1,0 0 0,0 0 0,1 0 0,-1 0 0,0 0-1,0 0 1,0-1 0,0 1 0,0 0 0,0 0 0,0-1 0,0 1-1,0-1 1,0 1 0,0-1 0,0 0 0,0 1 0,0-1-1,0 0 1,-1 1 0,1-1 0,0 0 0,0 0 0,-1 0 0,1 0-1,0 0 1,-1 0 0,1 0 0,-1 0 0,0 0 0,1 0-1,-1 0 1,0 0 0,1-1 0,3-12 0,-1 1 0,0-1 0,-1 0 0,0 0 0,-2 0 0,1 0 0,-2 0 0,1 0 0,-2 0 0,-5-24 0,6 37 0,1-1 0,0 1 0,-1 0 0,1 0 0,-1 0 0,1 0 0,-1 0 0,0 0 0,0 0 0,1 0 0,-1 0 0,0 0 0,0 0 0,0 0 0,0 1 0,0-1 0,0 0 0,0 0 0,0 1 0,0-1 0,0 1 0,0-1 0,0 1 0,-1 0 0,-1-1 0,3 1 0,-1 1 0,0-1 0,0 0 0,0 1 0,0-1 0,1 0 0,-1 1 0,0-1 0,0 1 0,1 0 0,-1-1 0,0 1 0,1 0 0,-1-1 0,1 1 0,-1 0 0,1-1 0,-1 1 0,1 0 0,-1 0 0,1 0 0,0-1 0,-1 1 0,1 0 0,0 0 0,0 0 0,0 0 0,0 0 0,0 0 0,0 0 0,0-1 0,0 1 0,0 2 0,0 1 0,-1 1 0,1 0 0,1 0 0,-1-1 0,0 1 0,1 0 0,0-1 0,0 1 0,1-1 0,-1 1 0,1-1 0,0 0 0,4 7 0,-3-8 0,0-1 0,0 1 0,0-1 0,0 0 0,0 1 0,0-2 0,1 1 0,-1 0 0,1-1 0,-1 1 0,1-1 0,0 0 0,-1 0 0,1-1 0,0 1 0,0-1 0,7 0 0,-3 1 0,0-2 0,0 1 0,0-1 0,0 0 0,0-1 0,-1 0 0,1 0 0,0 0 0,-1-1 0,1-1 0,-1 1 0,0-1 0,0 0 0,0-1 0,7-6 0,-2 0 0,0 0 0,-1-1 0,0 0 0,-1-1 0,0 0 0,12-23 0,-36 102 0,13-65 0,-14 73 0,13-67 0,2-1 0,-1 0 0,1 1 0,0-1 0,0 1 0,1-1 0,0 1 0,0-1 0,3 11 0,-3-15-33,0-1 0,1 1 0,-1 0 0,1 0 0,-1-1 0,1 1 0,0-1 0,-1 1 0,1-1 0,0 0 0,0 1 0,0-1 0,0 0 0,0 0 0,0-1 0,0 1 0,0 0 0,0-1 0,1 1 0,-1-1 0,0 0 0,0 1 0,1-1 0,-1 0 0,0-1 0,0 1 0,4-1 0,-1 1-225,-1-1 0,1 0 0,-1 0 0,0 0 0,0-1 0,1 1-1,-1-1 1,0 0 0,0 0 0,-1-1 0,1 1 0,0-1 0,3-3-1,10-18-6665,-4-4-2882</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1.220"/>
    </inkml:context>
    <inkml:brush xml:id="br0">
      <inkml:brushProperty name="width" value="0.025" units="cm"/>
      <inkml:brushProperty name="height" value="0.025" units="cm"/>
    </inkml:brush>
  </inkml:definitions>
  <inkml:trace contextRef="#ctx0" brushRef="#br0">170 0 13965,'-12'10'6177,"-1"1"-5168,-13 9 2136,-40 41 0,61-57-2925,0 1 0,0 0-1,1 0 1,0 1 0,0-1 0,0 1-1,1 0 1,0 0 0,0 0-1,0 0 1,1 0 0,0 1-1,0-1 1,1 1 0,0 0-1,-1 8 1,3-14-215,0 1 0,-1 0 1,1 0-1,0 0 0,0-1 0,0 1 0,1 0 0,-1-1 0,0 1 0,0-1 0,1 0 1,-1 1-1,1-1 0,0 0 0,-1 0 0,1 0 0,0 0 0,-1 0 0,1 0 1,0-1-1,0 1 0,0 0 0,0-1 0,0 0 0,0 1 0,0-1 0,0 0 1,0 0-1,0 0 0,0 0 0,0 0 0,2-1 0,5 1 53,0-1 0,1 0 1,-1 0-1,0-1 0,16-5 0,-15 3-22,1-2-1,-1 1 1,0-2 0,0 1-1,-1-1 1,0 0 0,0-1 0,9-12-1,8-9 203,22-38 0,-37 53-106,-22 32-86,0 2 0,-9 25 0,9-18-40,8-20-6,0 0 0,0 1 0,1-1 0,0 1 0,0-1 0,0 1 0,1 0 0,0 12 0,2-18-7,-1-1 0,1 0 0,-1 0-1,1 0 1,-1 0 0,1 0 0,0 0 0,-1 0 0,1 0 0,0 0-1,0 0 1,0 0 0,0 0 0,0-1 0,0 1 0,0 0 0,0-1-1,0 1 1,0-1 0,0 1 0,0-1 0,0 1 0,1-1 0,-1 0-1,0 0 1,0 1 0,0-1 0,1 0 0,-1 0 0,0 0 0,0 0-1,1-1 1,1 1 0,48-7-1213,-29-1-1164,-1-1 0,1 0 0,-1-1 0,36-25 0,-5-1-4476</inkml:trace>
</inkml:ink>
</file>

<file path=ppt/ink/ink3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6.716"/>
    </inkml:context>
    <inkml:brush xml:id="br0">
      <inkml:brushProperty name="width" value="0.025" units="cm"/>
      <inkml:brushProperty name="height" value="0.025" units="cm"/>
    </inkml:brush>
  </inkml:definitions>
  <inkml:trace contextRef="#ctx0" brushRef="#br0">0 1 21268,'0'0'10506,"24"62"-12107,-11-43-1891,2-2-2690,2-3-4292</inkml:trace>
</inkml:ink>
</file>

<file path=ppt/ink/ink3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07.077"/>
    </inkml:context>
    <inkml:brush xml:id="br0">
      <inkml:brushProperty name="width" value="0.025" units="cm"/>
      <inkml:brushProperty name="height" value="0.025" units="cm"/>
    </inkml:brush>
  </inkml:definitions>
  <inkml:trace contextRef="#ctx0" brushRef="#br0">125 0 20403,'0'0'6428,"-9"3"-3935,1-1-2243,1 1 1,-1-1-1,1 2 1,0-1-1,0 1 0,0 0 1,0 0-1,-9 9 1,12-10-185,0 1 0,1-1 0,0 1 0,-1 0 0,1 0 0,1 0 0,-1 0 0,1 0 0,-1 1 0,1-1 1,0 1-1,1 0 0,-1-1 0,1 1 0,0 0 0,0 0 0,0 9 0,1-13-66,0 0 0,0 0 0,0-1 0,1 1 0,-1 0 0,0 0 0,0 0 0,1 0 0,-1 0 0,1-1 0,-1 1 0,1 0 0,-1 0 0,1-1 0,-1 1 0,1 0 0,-1-1 0,1 1 0,0-1 0,-1 1 0,1-1 0,0 1 0,0-1 0,-1 1 0,1-1 0,0 0 0,1 1 0,32 4 0,33-13 0,-1-15 0,-53 17 0,0 1 0,1 1 0,0 0 0,0 0 0,0 1 0,22-1 0,-35 4 0,0 1 0,0-1 0,0 0 0,0 1 0,0-1 0,0 1 0,0-1 0,0 1 0,0-1 0,-1 1 0,1 0 0,0-1 0,0 1 0,-1 0 0,1 0 0,0-1 0,-1 1 0,1 0 0,-1 0 0,1 0 0,-1 0 0,1 0 0,-1 0 0,1 0 0,-1 0 0,0 0 0,0 0 0,0 0 0,1 0 0,-1 0 0,0 0 0,0 0 0,-1 0 0,1 0 0,0 1 0,0 0 0,0-1 0,-1 1 0,1-1 0,0 0 0,0 1 0,1-1 0,-1 1 0,0-1 0,0 0 0,1 1 0,-1-1 0,1 0 0,-1 1 0,1-1 0,0 0 0,-1 0 0,1 1 0,0-1 0,0 0 0,0 0 0,0 0 0,0 0 0,0 0 0,0 0 0,0 0 0,0-1 0,0 1 0,1 0 0,-1 0 0,0-1 0,1 1 0,-1-1 0,0 0 0,1 1 0,-1-1 0,3 1 0,13-2 0,0-1 0,0-1 0,0 0 0,-1-1 0,1-1 0,28-12 0,-31 11 0,0 1 0,1 0 0,-1 0 0,1 2 0,0 0 0,0 0 0,1 2 0,29 0 0,-44 1 0,0 1 0,0 0 0,0-1 0,-1 1 0,1 0 0,0 0 0,0-1 0,0 1 0,-1 0 0,1 0 0,0 0 0,-1 0 0,1 0 0,-1 0 0,1 0 0,-1 0 0,0 0 0,1 0 0,-1 1 0,0-1 0,0 0 0,1 0 0,-1 0 0,0 0 0,0 0 0,-1 1 0,1-1 0,0 0 0,0 0 0,-1 1 0,-6 38 0,4-31 20,1-3-77,0-1 0,0 1 0,0 0 0,1 0 0,0 1 0,-1 6 0</inkml:trace>
</inkml:ink>
</file>

<file path=ppt/ink/ink3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5.502"/>
    </inkml:context>
    <inkml:brush xml:id="br0">
      <inkml:brushProperty name="width" value="0.025" units="cm"/>
      <inkml:brushProperty name="height" value="0.025" units="cm"/>
    </inkml:brush>
  </inkml:definitions>
  <inkml:trace contextRef="#ctx0" brushRef="#br0">29 75 10282,'0'0'18011,"3"12"-17306,3 21-421,-1 1-1,-2-1 1,-2 1 0,-1 0-1,-5 38 1,-36 178 1212,68-439-984,-18 115-453,1-25-59,-7 49 0,15-68 0,-18 125 0,1 1 0,0-1 0,0 1 0,1-1 0,4 13 0,0 0 0,-5-12 0,1-1 0,0 0 0,1 0 0,-1 0 0,2 0 0,-1 0 0,0 0 0,1-1 0,1 0 0,-1 0 0,8 8 0,-10-12 0,1 0 0,0 0 0,0-1 0,0 1 0,-1-1 0,2 1 0,-1-1 0,0 0 0,0 0 0,0-1 0,0 1 0,0-1 0,1 1 0,-1-1 0,0 0 0,0 0 0,1 0 0,-1-1 0,0 1 0,0-1 0,1 0 0,-1 0 0,0 0 0,0 0 0,0-1 0,0 1 0,-1-1 0,1 1 0,3-3 0,6-4 0,-1 0 0,0-1 0,0 0 0,-1-1 0,0 0 0,0 0 0,13-20 0,-6 5 0,-2-2 0,20-40 0,-32 74 0,0 24 0,-2 34 0,-14 62 0,7-91 0,2 0 0,2 0 0,3 68 0,5-89-1163,2-10-2623,-1-4-5454</inkml:trace>
</inkml:ink>
</file>

<file path=ppt/ink/ink3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6.222"/>
    </inkml:context>
    <inkml:brush xml:id="br0">
      <inkml:brushProperty name="width" value="0.025" units="cm"/>
      <inkml:brushProperty name="height" value="0.025" units="cm"/>
    </inkml:brush>
  </inkml:definitions>
  <inkml:trace contextRef="#ctx0" brushRef="#br0">268 53 10666,'4'-6'1802,"13"-21"4012,-12 8 2692,-14 25-6269,-27 33-1622,3 2 1,1 2 0,2 1 0,2 1-1,-33 74 1,46-89-596,2 1 0,-10 38 0,19-58-21,1 0 0,1 1-1,0-1 1,1 1 0,0 0 0,1-1 0,0 1-1,1 0 1,4 21 0,-4-28-182,1 0 0,1 0-1,-1 0 1,1 0 0,-1 0 0,1 0-1,1-1 1,-1 1 0,1-1 0,-1 0 0,1 0-1,0-1 1,1 1 0,-1-1 0,1 0-1,-1 0 1,1 0 0,0 0 0,0-1 0,7 2-1,2 1-879,1-1 0,0 0-1,-1-2 1,1 1 0,0-2 0,18 0-1,8-1-7312</inkml:trace>
</inkml:ink>
</file>

<file path=ppt/ink/ink3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6.659"/>
    </inkml:context>
    <inkml:brush xml:id="br0">
      <inkml:brushProperty name="width" value="0.025" units="cm"/>
      <inkml:brushProperty name="height" value="0.025" units="cm"/>
    </inkml:brush>
  </inkml:definitions>
  <inkml:trace contextRef="#ctx0" brushRef="#br0">167 0 12812,'0'0'18252,"-3"14"-17387,-9 30-689,-2-1 0,-2 0 0,-32 62-1,-20 48-40,67-151-135,1-1 0,-1 1 0,0 0 0,1-1 0,-1 1 0,1 0 0,-1-1 0,1 1 0,0 0 0,0 0 0,0 0 0,0-1 0,0 1 0,0 0 0,0 0 0,0-1 0,1 1 0,-1 0 0,1-1 0,1 4 0,-1-4 0,0 0 0,0-1 0,0 1 0,0 0 0,0-1 0,1 1 0,-1-1 0,0 1 0,0-1 0,0 1 0,1-1 0,-1 0 0,0 0 0,1 0 0,-1 0 0,0 0 0,0 0 0,1 0 0,-1 0 0,0 0 0,2-1 0,11-3 0,-1 0 0,1-1 0,23-12 0,-33 15 0,31-16-1035,-23 11-586,0 0-1,0 1 0,0 1 0,1 0 0,0 1 1,0 0-1,0 1 0,27-4 0</inkml:trace>
</inkml:ink>
</file>

<file path=ppt/ink/ink3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7.265"/>
    </inkml:context>
    <inkml:brush xml:id="br0">
      <inkml:brushProperty name="width" value="0.025" units="cm"/>
      <inkml:brushProperty name="height" value="0.025" units="cm"/>
    </inkml:brush>
  </inkml:definitions>
  <inkml:trace contextRef="#ctx0" brushRef="#br0">71 83 17649,'0'0'11595,"-1"12"-10816,-9 53-38,-3 0 1,-25 73-1,29-109-280,42-95-402,-22 29-113,-2-1-1,-2 0 1,-2 0-1,2-62 1,-10 134-26,1 15 245,2-48-161,1 0 0,-1-1 1,1 1-1,-1 0 0,1-1 0,-1 1 0,1 0 0,0-1 1,-1 1-1,1-1 0,0 1 0,0-1 0,-1 1 0,1-1 1,0 1-1,0-1 0,0 0 0,-1 1 0,1-1 0,0 0 1,0 0-1,0 0 0,0 0 0,0 0 0,0 0 0,0 0 1,-1 0-1,1 0 0,0 0 0,0 0 0,0-1 0,1 1 1,31-10 44,-22 3-49,0-1 0,0 0 0,-1-1 0,0 0 0,0-1 0,-1 0 0,11-16 0,-8 10 0,1 1 0,20-18 0,-33 33 0,0-1 0,1 1 0,-1-1 0,0 1 0,1 0 0,-1-1 0,0 1 0,1-1 0,-1 1 0,0 0 0,1-1 0,-1 1 0,1 0 0,-1 0 0,1-1 0,-1 1 0,1 0 0,-1 0 0,1 0 0,-1 0 0,1 0 0,-1-1 0,1 1 0,-1 0 0,1 0 0,-1 0 0,1 0 0,-1 0 0,1 1 0,-1-1 0,1 0 0,-1 0 0,1 0 0,-1 0 0,1 0 0,-1 1 0,1-1 0,-1 0 0,0 0 0,1 1 0,-1-1 0,1 0 0,-1 1 0,0-1 0,1 1 0,-1-1 0,0 0 0,1 2 0,3 34 0,-17 46 0,-3-33 0,8-25 0,0 0 0,1 0 0,2 0 0,0 1 0,-1 29 0,14-41-2328,-8-12 2025,1-1-1,0 1 1,0-1-1,-1 0 0,1 0 1,0 1-1,0-1 1,0 0-1,-1 0 1,1 0-1,0 0 0,0 0 1,0 0-1,0 0 1,-1 0-1,1 0 1,0 0-1,0 0 0,0-1 1,-1 1-1,1 0 1,0-1-1,0 1 1,-1 0-1,1-1 0,0 1 1,-1-1-1,1 1 1,1-2-1,8-15-10266</inkml:trace>
</inkml:ink>
</file>

<file path=ppt/ink/ink3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7.609"/>
    </inkml:context>
    <inkml:brush xml:id="br0">
      <inkml:brushProperty name="width" value="0.025" units="cm"/>
      <inkml:brushProperty name="height" value="0.025" units="cm"/>
    </inkml:brush>
  </inkml:definitions>
  <inkml:trace contextRef="#ctx0" brushRef="#br0">163 1 18065,'0'0'9454,"9"1"-8311,-5-1-1051,-1 0 1,0 1-1,0-1 1,1 1-1,-1 0 0,0 0 1,0 0-1,0 1 1,0-1-1,0 1 1,0-1-1,5 5 0,-5-2 41,1-1-1,-1 1 1,0 0-1,0 1 1,-1-1-1,1 0 1,-1 1-1,0-1 0,0 1 1,1 9-1,4 13 14,-2 0-1,-1 0 0,-2 1 0,0 0 1,-2-1-1,-1 1 0,-1-1 0,-1 1 1,-2-1-1,-13 48 0,-2-14-252,-2-1 0,-3 0 0,-49 83-1,38-86-2474,7-25-3308,-3-7-5571</inkml:trace>
</inkml:ink>
</file>

<file path=ppt/ink/ink3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4.675"/>
    </inkml:context>
    <inkml:brush xml:id="br0">
      <inkml:brushProperty name="width" value="0.025" units="cm"/>
      <inkml:brushProperty name="height" value="0.025" units="cm"/>
    </inkml:brush>
  </inkml:definitions>
  <inkml:trace contextRef="#ctx0" brushRef="#br0">177 19 12268,'0'-1'651,"1"0"-1,-1-1 1,1 1 0,0 0 0,-1 0 0,1 0 0,0 0 0,0 0 0,0 0 0,0 0 0,0 0-1,0 0 1,0 0 0,0 0 0,0 0 0,1 1 0,0-2 0,6 9 5060,-6 7-5169,-3 5-347,-1 1 0,0-1 0,-2-1 0,0 1 0,-11 29 0,-44 91 1006,34-84-1042,1-2-159,11-28 0,1 1 0,2 0 0,0 1 0,2 0 0,-6 32 0,14-59 0,0 1 0,0-1 0,0 1 0,0-1 0,0 0 0,0 1 0,0-1 0,0 1 0,1-1 0,-1 0 0,0 1 0,0-1 0,0 0 0,1 1 0,-1-1 0,0 0 0,0 1 0,1-1 0,-1 0 0,0 1 0,1-1 0,-1 0 0,0 0 0,1 1 0,-1-1 0,0 0 0,1 0 0,-1 0 0,1 0 0,-1 1 0,0-1 0,1 0 0,-1 0 0,1 0 0,0 0 0,25 0 0,23-11 0,20-14 6,-38 12-15,0 1 0,0 2-1,1 1 1,1 2 0,0 1 0,34-2-1,-67 9-2402</inkml:trace>
</inkml:ink>
</file>

<file path=ppt/ink/ink3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7.543"/>
    </inkml:context>
    <inkml:brush xml:id="br0">
      <inkml:brushProperty name="width" value="0.025" units="cm"/>
      <inkml:brushProperty name="height" value="0.025" units="cm"/>
    </inkml:brush>
  </inkml:definitions>
  <inkml:trace contextRef="#ctx0" brushRef="#br0">1 94 16784,'0'0'8904,"89"-13"-7590,-39 8-193,8-4-257,2-3-511,1 3-225,-3-1-64,-4 1-192,-7 4-1314,-8 0-2145,-7-3-2659,-10 0-6854</inkml:trace>
</inkml:ink>
</file>

<file path=ppt/ink/ink3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8.260"/>
    </inkml:context>
    <inkml:brush xml:id="br0">
      <inkml:brushProperty name="width" value="0.025" units="cm"/>
      <inkml:brushProperty name="height" value="0.025" units="cm"/>
    </inkml:brush>
  </inkml:definitions>
  <inkml:trace contextRef="#ctx0" brushRef="#br0">0 1 16656,'0'0'7303,"50"16"-6214,-14-15-192,7-1-385,7 0-352,-2 0-128,-3-8-993,-10 4-1441,-14 2-1249,-11 2-1410</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1.563"/>
    </inkml:context>
    <inkml:brush xml:id="br0">
      <inkml:brushProperty name="width" value="0.025" units="cm"/>
      <inkml:brushProperty name="height" value="0.025" units="cm"/>
    </inkml:brush>
  </inkml:definitions>
  <inkml:trace contextRef="#ctx0" brushRef="#br0">278 1 15663,'0'0'7046,"-39"71"-4707,10-31-257,-4 4-161,2 3-639,-1-2-610,2-4-479,10-3-129,5-9-193,6-11-863,9-8-1219,0-25-20786</inkml:trace>
  <inkml:trace contextRef="#ctx0" brushRef="#br0" timeOffset="1">0 139 20724,'0'0'10890,"53"-4"-9737,-20 11-1153,6 3 0,-1 0 0,1 4 0,1 4 0,-5 0-3011,-7 0-4132,-1-5-4388</inkml:trace>
</inkml:ink>
</file>

<file path=ppt/ink/ink3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8.573"/>
    </inkml:context>
    <inkml:brush xml:id="br0">
      <inkml:brushProperty name="width" value="0.025" units="cm"/>
      <inkml:brushProperty name="height" value="0.025" units="cm"/>
    </inkml:brush>
  </inkml:definitions>
  <inkml:trace contextRef="#ctx0" brushRef="#br0">1 59 15086,'0'0'4805,"51"1"-2883,-14-7-897,5-4-609,5-2-288,-1 2-256,-5-2-1986,-8 3-3331</inkml:trace>
</inkml:ink>
</file>

<file path=ppt/ink/ink3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8.931"/>
    </inkml:context>
    <inkml:brush xml:id="br0">
      <inkml:brushProperty name="width" value="0.025" units="cm"/>
      <inkml:brushProperty name="height" value="0.025" units="cm"/>
    </inkml:brush>
  </inkml:definitions>
  <inkml:trace contextRef="#ctx0" brushRef="#br0">100 1 19026,'0'0'10597,"2"13"-9818,0 9-517,-1-1 1,-1 1-1,0 0 0,-2 0 1,-1 0-1,-8 34 1,-18 29-105,17-54-97,1 1 1,1 0 0,2 0 0,1 0-1,-5 59 1,12-90-62,0 0 0,0 1 0,0-1 0,1 1 0,-1-1 0,0 0 0,0 1 0,1-1 0,-1 0 0,1 0 0,-1 1 0,1-1 0,0 0 0,-1 0 0,1 0 0,0 0 0,0 0 0,0 0 0,0 0 0,0 0 0,0 0 0,0 0 0,0 0 0,0 0 0,1 0 0,2 0 0,-1 0 0,0 0 0,0 0 0,1 0 0,-1-1 0,1 1 0,-1-1 0,0 0 0,7 0 0,2-2 0,1 0 0,-2 0 0,1-1 0,21-8 0,-30 9-2,20-7-613,0-1 0,-1-1-1,0-1 1,-1 0-1,20-17 1,-37 24-4681</inkml:trace>
</inkml:ink>
</file>

<file path=ppt/ink/ink3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9.474"/>
    </inkml:context>
    <inkml:brush xml:id="br0">
      <inkml:brushProperty name="width" value="0.025" units="cm"/>
      <inkml:brushProperty name="height" value="0.025" units="cm"/>
    </inkml:brush>
  </inkml:definitions>
  <inkml:trace contextRef="#ctx0" brushRef="#br0">172 58 17136,'0'0'7292,"0"-8"-4895,4-26-662,-4 34-1661,0-1-1,0 1 1,0-1-1,0 1 1,0-1-1,0 1 1,0-1-1,0 1 1,0-1-1,0 1 1,0-1-1,0 1 0,0-1 1,0 1-1,0-1 1,-1 1-1,1-1 1,0 1-1,0-1 1,-1 1-1,1-1 1,0 1-1,0-1 1,-1 1-1,1 0 1,-1-1-1,1 1 0,0 0 1,-1-1-1,1 1 1,-1 0-1,1-1 1,-1 1-1,-18 5 401,-13 18-739,19-10 359,2 1-1,-1 0 1,2 1 0,0 0 0,1 0-1,1 1 1,0 1 0,1-1 0,0 1-1,2 0 1,0 0 0,1 1 0,1 0-1,0-1 1,0 24 0,3-38-94,1 0 0,-1 1 0,1-1 0,0 0 0,0 0 0,0 0 0,0 0 0,0 0 0,1 0 0,0 0 0,-1 0 0,1-1 0,0 1 0,0 0 0,0-1 0,1 0 0,-1 0 0,1 1 0,-1-1 0,1-1 0,0 1 0,-1 0 0,1-1 0,0 1 0,0-1 0,0 0 0,0 0 0,0 0 0,1 0 0,-1-1 0,0 1 0,0-1 0,1 0 0,-1 0 0,0 0 0,0 0 0,1 0 0,-1-1 0,0 0 0,0 1 0,5-3 0,-6 1 0,1 1 0,-1 0 0,-1-1 0,1 0 0,0 1 0,0-1 0,0 0 0,-1 0 0,1 0 0,-1 0 0,0 0 0,0-1 0,0 1 0,0 0 0,0 0 0,0-1 0,0 1 0,-1-1 0,1 1 0,-1-1 0,1 1 0,-1-1 0,0 1 0,0-1 0,-1 1 0,1-4 0,0 3 0,-1 1 0,1-1 0,0 1 0,0-1 0,-1 1 0,1 0 0,-1-1 0,0 1 0,0 0 0,0-1 0,0 1 0,0 0 0,-1 0 0,1 0 0,0 0 0,-1 0 0,0 0 0,1 0 0,-1 1 0,0-1 0,0 1 0,0-1 0,0 1 0,0-1 0,0 1 0,0 0 0,-3-1 0,-26 2 0,31 1 0,-1-1 0,0 0 0,0 1 0,0-1 0,1 0 0,-1 1 0,0-1 0,0 1 0,1-1 0,-1 1 0,0-1 0,1 1 0,-1 0 0,1-1 0,-1 1 0,1 0 0,-1-1 0,1 1 0,-1 0 0,1 0 0,0 0 0,-1-1 0,1 1 0,0 0 0,0 0 0,-1 0 0,1 0 0,0-1 0,0 1 0,0 1 0,1-1 0,0 0 0,0 0 0,1-1 0,-1 1 0,0 0 0,0-1 0,0 1 0,1-1 0,-1 0 0,0 1 0,0-1 0,1 0 0,-1 0 0,0 0 0,1 0 0,-1 0 0,0 0 0,1 0 0,1-1 0,31-2 0,-23 0 0,-1-1 0,0 0 0,0 0 0,0-1 0,14-10 0,15-7 0,-38 22 0,-1 0 0,1 0 0,-1 0 0,1 0 0,-1 0 0,1 0 0,-1 0 0,1 0 0,-1 1 0,1-1 0,-1 0 0,0 0 0,1 0 0,-1 1 0,1-1 0,-1 0 0,0 0 0,1 1 0,-1-1 0,1 0 0,-1 1 0,0-1 0,0 0 0,1 1 0,-1-1 0,0 1 0,0-1 0,1 0 0,-1 1 0,0-1 0,0 1 0,0-1 0,0 1 0,1-1 0,-1 1 0,0-1 0,0 1 0,0-1 0,0 1 0,0-1 0,0 1 0,-1-1 0,1 1 0,0-1 0,0 0 0,0 2 0,-2 30 0,2-29 0,-13 61 17,9-50-39,1 0 1,1-1-1,-2 28 1,4-41-265,0 0 0,1 0 0,-1 0 0,1 0 0,-1 0 0,1 1 0,-1-1 0,1 0 0,-1 0 0,1 0 0,-1 0 0,0 0 0,1 0 0,-1-1 0,1 1 0,-1 0 1,1 0-1,-1 0 0,1 0 0,-1 0 0,0-1 0,1 1 0,-1 0 0,1 0 0,-1-1 0,0 1 0,1 0 0,-1-1 0,0 1 0,1 0 0,-1-1 0,0 1 0,0 0 0,1-1 0,-1 1 1,0-1-1,0 1 0,1-1 0,7-17-10017</inkml:trace>
</inkml:ink>
</file>

<file path=ppt/ink/ink3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19.832"/>
    </inkml:context>
    <inkml:brush xml:id="br0">
      <inkml:brushProperty name="width" value="0.025" units="cm"/>
      <inkml:brushProperty name="height" value="0.025" units="cm"/>
    </inkml:brush>
  </inkml:definitions>
  <inkml:trace contextRef="#ctx0" brushRef="#br0">2 0 18674,'0'0'7783,"3"51"-6149,-3-22-321,0 6-64,0 4-769,-3 2-319,2-1-97,1-1 0,0-5-128,0-5-257,0-5-640,0-9-512,0-6-1282,0-6-1408</inkml:trace>
</inkml:ink>
</file>

<file path=ppt/ink/ink3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20.159"/>
    </inkml:context>
    <inkml:brush xml:id="br0">
      <inkml:brushProperty name="width" value="0.025" units="cm"/>
      <inkml:brushProperty name="height" value="0.025" units="cm"/>
    </inkml:brush>
  </inkml:definitions>
  <inkml:trace contextRef="#ctx0" brushRef="#br0">1 39 17489,'0'0'11627,"49"-13"-11083,-13 12-320,4 0-160,5-1-128,1-2-1633,-7-3-3877,-2-4-5924</inkml:trace>
</inkml:ink>
</file>

<file path=ppt/ink/ink3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20.686"/>
    </inkml:context>
    <inkml:brush xml:id="br0">
      <inkml:brushProperty name="width" value="0.025" units="cm"/>
      <inkml:brushProperty name="height" value="0.025" units="cm"/>
    </inkml:brush>
  </inkml:definitions>
  <inkml:trace contextRef="#ctx0" brushRef="#br0">134 1 16303,'0'0'14206,"4"9"-13373,-2-3-749,0-1 1,-1 0 0,0 1 0,0 0 0,0-1-1,-1 1 1,1-1 0,-1 1 0,-1 0 0,0 6 0,-2 3 38,-1 1 0,0-1 0,-9 20 0,-28 60-123,21-53 0,2 1 0,-19 70 0,36-111 0,0-1 0,1 1 0,-1 0 0,1 0 0,-1 0 0,1 0 0,0 0 0,-1 0 0,1 0 0,0 0 0,0 0 0,1 0 0,-1 0 0,0 0 0,1 0 0,-1 0 0,1 0 0,-1 0 0,1 0 0,0-1 0,0 1 0,2 3 0,0-4 0,0 0 0,0 0 0,0 0 0,0 0 0,0 0 0,1-1 0,-1 1 0,0-1 0,0 0 0,1 0 0,-1 0 0,0-1 0,4 0 0,19-2-306,0-2 0,-1-1-1,1-2 1,46-19 0,-46 16-600,0 1 1,0 2-1,1 0 1,40-5-1</inkml:trace>
</inkml:ink>
</file>

<file path=ppt/ink/ink3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22.058"/>
    </inkml:context>
    <inkml:brush xml:id="br0">
      <inkml:brushProperty name="width" value="0.025" units="cm"/>
      <inkml:brushProperty name="height" value="0.025" units="cm"/>
    </inkml:brush>
  </inkml:definitions>
  <inkml:trace contextRef="#ctx0" brushRef="#br0">19 120 16528,'2'-1'7551,"0"12"-3018,0 34-1713,-3-16-2657,-5 49 0,0-48 173,1 1 1,-2 43-1,28-109-336,-14 13 0,0 0 0,-2 0 0,-1 0 0,0-1 0,-2 0 0,0 1 0,-2-1 0,-4-39 0,4 61 0,0 0 0,1 0 0,-1 0 0,0 1 0,0-1 0,0 0 0,0 0 0,-1 0 0,1 0 0,0 1 0,0-1 0,0 0 0,-1 0 0,1 1 0,0-1 0,-1 0 0,1 0 0,-1 1 0,1-1 0,-1 0 0,1 1 0,-1-1 0,1 1 0,-1-1 0,0 1 0,1-1 0,-1 1 0,0-1 0,0 1 0,1-1 0,-1 1 0,0 0 0,0-1 0,1 1 0,-1 0 0,0 0 0,0 0 0,0 0 0,1 0 0,-1 0 0,0 0 0,0 0 0,0 0 0,0 0 0,-1 0 0,1 1 0,0 0 0,-1 0 0,1 0 0,0 0 0,0 0 0,-1 0 0,1 0 0,0 0 0,0 0 0,0 1 0,1-1 0,-1 0 0,0 1 0,0-1 0,1 0 0,-1 1 0,1-1 0,-1 1 0,1-1 0,-1 1 0,1 0 0,0-1 0,0 3 0,1-3 0,1-1 0,-1 0 0,1 0 0,-1 0 0,1 0 0,-1 0 0,0 0 0,1 0 0,-1-1 0,1 1 0,-1 0 0,0-1 0,1 1 0,1-2 0,12-7 0,0-2 0,-1 0 0,0 0 0,-1-1 0,0-1 0,18-23 0,-1 2 0,-30 33 0,1 1 0,-1-1 0,0 1 0,1-1 0,-1 0 0,0 1 0,1-1 0,-1 1 0,1-1 0,-1 1 0,1-1 0,-1 1 0,1-1 0,-1 1 0,1 0 0,0-1 0,-1 1 0,1 0 0,0 0 0,-1-1 0,1 1 0,0 0 0,-1 0 0,1 0 0,0 0 0,-1 0 0,1 0 0,0 0 0,-1 0 0,1 0 0,0 0 0,-1 0 0,1 0 0,0 0 0,-1 1 0,1-1 0,0 0 0,-1 0 0,1 1 0,0-1 0,-1 1 0,1-1 0,-1 0 0,1 1 0,-1-1 0,1 1 0,-1-1 0,1 1 0,-1-1 0,0 1 0,1 0 0,-1-1 0,0 1 0,1-1 0,-1 1 0,0 0 0,0-1 0,0 1 0,1 0 0,-1-1 0,0 1 0,0 0 0,0 0 0,0 0 0,6 58 0,-6-47 0,0 96 0,-2-74 0,2 0 0,6 47 0,-6-79-122,1 0-1,-1-1 1,1 1-1,-1 0 1,1-1-1,0 1 1,-1-1-1,1 1 1,0-1-1,0 1 1,0-1-1,0 0 1,0 1 0,2 0-1,-3-2-114,1 1-1,-1-1 1,1 1-1,0-1 1,-1 0 0,1 1-1,0-1 1,-1 0-1,1 0 1,0 0-1,-1 1 1,1-1 0,0 0-1,0 0 1,-1 0-1,1 0 1,0 0 0,0 0-1,-1-1 1,1 1-1,0 0 1,0 0-1,10-7-12547</inkml:trace>
</inkml:ink>
</file>

<file path=ppt/ink/ink3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46.379"/>
    </inkml:context>
    <inkml:brush xml:id="br0">
      <inkml:brushProperty name="width" value="0.025" units="cm"/>
      <inkml:brushProperty name="height" value="0.025" units="cm"/>
    </inkml:brush>
  </inkml:definitions>
  <inkml:trace contextRef="#ctx0" brushRef="#br0">383 91 5285,'2'-2'958,"0"0"-1,0 0 1,1 0 0,-1 0 0,0 0-1,-1-1 1,1 1 0,0-1 0,-1 1-1,1-1 1,-1 0 0,0 0 0,0 0-1,0 1 1,0-1 0,-1 0 0,1 0-1,-1 0 1,1 0 0,-1 0 0,0 0-1,0 0 1,-1 0 0,1 0 0,-1 0-1,-1-6 1,0 7-908,1 1 1,-1 0-1,0 0 0,0 0 0,0 0 1,0 0-1,0 0 0,0 0 0,0 0 1,0 1-1,0-1 0,0 1 0,0-1 1,-1 1-1,1 0 0,0 0 0,0 0 1,0 0-1,-1 1 0,1-1 0,0 0 1,-2 2-1,-48 12 417,29 0-467,1 0 0,1 2 0,0 0 0,1 2 0,1 0 0,1 1 0,0 0 0,2 2 0,0 0 0,1 1 0,1 1 0,2 0 0,0 0 0,1 1 0,1 1 0,2 0 0,0 0 0,2 1 0,1 0 0,0 0 0,0 44 0,5-63 0,0 0 0,1 0 0,0 0 0,0 0 0,1 0 0,0 0 0,0 0 0,0 0 0,1-1 0,0 0 0,1 1 0,-1-1 0,1 0 0,0 0 0,0-1 0,1 1 0,0-1 0,0 0 0,0 0 0,1-1 0,-1 0 0,1 0 0,0 0 0,0 0 0,9 3 0,-6-4 0,-1 0 0,1 0 0,0-1 0,0 0 0,0 0 0,0-1 0,0 0 0,0-1 0,0 0 0,0 0 0,0-1 0,0-1 0,0 1 0,0-1 0,-1-1 0,1 1 0,-1-1 0,1-1 0,13-7 0,-7 1 0,0 0 0,-1-1 0,0 0 0,17-18 0,-27 24 0,1 0 0,-1 0 0,0 0 0,0 0 0,-1-1 0,1 0 0,-1 0 0,0 0 0,-1 0 0,0 0 0,0 0 0,0-1 0,-1 1 0,2-13 0,-3 18 0,-1 0 0,1 0 0,-1-1 0,1 1 0,-1 0 0,1 0 0,-1 0 0,0 0 0,0 0 0,1 0 0,-1 0 0,0 0 0,0 0 0,0 0 0,0 1 0,0-1 0,0 0 0,0 1 0,-1-1 0,1 0 0,0 1 0,0 0 0,0-1 0,0 1 0,-1 0 0,1-1 0,0 1 0,-1 0 0,1 0 0,0 0 0,-3 0 0,-47 1 0,47-1 0,-5 2 0,-1 0 0,0 0 0,1 0 0,-16 8 0,21-9 0,0 1 0,0-1 0,0 1 0,1 0 0,-1 0 0,1 1 0,0-1 0,-1 1 0,1 0 0,0 0 0,1 0 0,-1 0 0,-4 6 0,8-8 0,-1-1 0,1 1 0,-1-1 0,1 1 0,-1-1 0,1 0 0,0 1 0,-1-1 0,1 0 0,0 1 0,-1-1 0,1 0 0,0 0 0,-1 0 0,1 0 0,0 1 0,0-1 0,-1 0 0,1 0 0,0 0 0,-1 0 0,1-1 0,0 1 0,-1 0 0,1 0 0,1-1 0,-2 1 0,17-4 0,0-2 0,0 0 0,-1-2 0,1 1 0,-1-2 0,-1 0 0,0-1 0,18-16 0,6-1 0,-22 15 0,-13 9 0,0-1 0,0 1 0,0 1 0,0-1 0,1 0 0,-1 1 0,1 0 0,0 0 0,5-1 0,-10 4 0,1 1 0,0-1 0,-1 1 0,1-1 0,-1 1 0,1-1 0,-1 1 0,0-1 0,1 1 0,-1-1 0,0 1 0,0-1 0,0 1 0,-1-1 0,1 4 0,-1-1 0,-9 118 0,6-93 0,1 0 0,1 1 0,1-1 0,5 46 0,-3-71-41,1 0 1,-1 0-1,0-1 0,1 1 1,0 0-1,0-1 1,0 1-1,4 4 0,-6-7-116,1 0-1,0 1 0,0-1 1,0 0-1,0 0 0,0 0 1,0 0-1,0 0 0,0 0 1,0-1-1,1 1 0,-1 0 0,0-1 1,1 1-1,-1 0 0,0-1 1,1 0-1,-1 1 0,1-1 1,-1 0-1,0 0 0,1 1 1,-1-1-1,1 0 0,-1-1 1,3 1-1</inkml:trace>
</inkml:ink>
</file>

<file path=ppt/ink/ink3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47.858"/>
    </inkml:context>
    <inkml:brush xml:id="br0">
      <inkml:brushProperty name="width" value="0.025" units="cm"/>
      <inkml:brushProperty name="height" value="0.025" units="cm"/>
    </inkml:brush>
  </inkml:definitions>
  <inkml:trace contextRef="#ctx0" brushRef="#br0">290 0 5862,'0'0'23937,"-12"5"-23505,3-1-291,0 0 0,0 1 0,1-1 0,0 2 0,0-1 0,0 1 0,0 0 0,1 1 0,-10 11 0,-8 15 15,1 0 1,2 2 0,1 0-1,-28 70 1,39-80-119,2 0 0,1 0 0,0 0 0,2 1 1,1 0-1,2 0 0,0 0 0,3 44 0,0-63-114,0 0-1,1-1 1,-1 1-1,1-1 1,1 1 0,-1-1-1,1 0 1,0 0-1,1 0 1,-1-1 0,1 1-1,0-1 1,1 0-1,-1 0 1,1 0 0,0 0-1,0-1 1,1 0-1,-1 0 1,1-1-1,0 1 1,0-1 0,12 4-1,-3-1-460,0-2 0,0 0-1,0 0 1,0-2 0,0 0-1,1 0 1,-1-2 0,1 0-1,22-3 1,7-7-7887</inkml:trace>
</inkml:ink>
</file>

<file path=ppt/ink/ink3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48.417"/>
    </inkml:context>
    <inkml:brush xml:id="br0">
      <inkml:brushProperty name="width" value="0.025" units="cm"/>
      <inkml:brushProperty name="height" value="0.025" units="cm"/>
    </inkml:brush>
  </inkml:definitions>
  <inkml:trace contextRef="#ctx0" brushRef="#br0">153 0 16816,'0'0'11718,"1"11"-9663,1 5-1783,0-1 0,-2 1 1,0 0-1,0-1 0,-2 1 0,0-1 1,-5 19-1,-64 152-272,1-3 0,69-182 0,0 0 0,1 0 0,-1 1 0,1-1 0,-1 0 0,1 1 0,-1-1 0,1 0 0,0 1 0,-1-1 0,1 1 0,0-1 0,0 0 0,0 1 0,0-1 0,1 1 0,-1-1 0,0 1 0,0-1 0,1 0 0,-1 1 0,1-1 0,-1 0 0,1 1 0,0-1 0,-1 0 0,1 0 0,0 0 0,0 0 0,0 1 0,1 0 0,2-1 0,-1 0 0,1-1 0,0 1 0,0-1 0,0 1 0,-1-1 0,1 0 0,0-1 0,0 1 0,6-2 0,15-3 0,-1-1 0,45-17 0,1 0 0,-36 13 0,-10 3 0,-1 0 0,1 2 0,0 1 0,35-3 0,-55 12-3492,-4-4 2041</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4.332"/>
    </inkml:context>
    <inkml:brush xml:id="br0">
      <inkml:brushProperty name="width" value="0.025" units="cm"/>
      <inkml:brushProperty name="height" value="0.025" units="cm"/>
    </inkml:brush>
  </inkml:definitions>
  <inkml:trace contextRef="#ctx0" brushRef="#br0">212 103 8040,'12'-27'9101,"-10"21"-8516,0 0-1,0 0 1,-1 1 0,0-1-1,0 0 1,-1 0-1,1 0 1,-1 0 0,-1-9-1,0 15-502,1-1 0,-1 0-1,1 1 1,0-1 0,-1 1 0,0-1 0,1 1-1,-1-1 1,1 1 0,-1 0 0,1-1-1,-1 1 1,0 0 0,1-1 0,-1 1 0,0 0-1,1 0 1,-1 0 0,0-1 0,1 1-1,-1 0 1,0 0 0,0 0 0,1 0 0,-1 0-1,0 0 1,1 1 0,-1-1 0,-1 0-1,-23 6 61,17-1-132,1 0 1,-1 0-1,1 0 1,1 1-1,-1 0 1,1 1-1,0 0 1,-7 9 0,-39 63 107,52-78-116,-43 80 209,41-76-212,-1 1 1,1-1 0,1 1-1,-1 0 1,1-1 0,0 1 0,0 0-1,0 0 1,1 0 0,0 0-1,1 0 1,-1 0 0,2 8-1,-1-13-2,0 0-1,0 1 1,0-1-1,0 0 1,0 0-1,0 0 1,0 0-1,1 0 1,-1 0-1,0 0 1,0 0-1,1 0 1,-1-1-1,1 1 1,-1 0-1,1-1 1,-1 0-1,1 1 1,-1-1-1,1 0 1,-1 1-1,1-1 0,2 0 1,45 0-99,-34-1 27,58-3-1233,-72 4 1299,-1 1-1,1-1 1,0 0 0,-1 0-1,1 1 1,-1-1 0,1 0 0,-1 1-1,1-1 1,-1 0 0,0 1 0,1-1-1,-1 1 1,1-1 0,-1 1 0,0-1-1,1 1 1,-1-1 0,0 1-1,0-1 1,1 1 0,-1-1 0,0 1-1,0 0 1,0-1 0,0 1 0,0-1-1,1 1 1,-1 0 0,0-1-1,-1 1 1,1-1 0,0 1 0,0 0-1,0-1 1,0 1 0,0-1 0,0 1-1,-1 0 1,1-1 0,0 1 0,-1 0-1,-11 28 265,-10 9 1317,-50 65 1,42-63 38,-27 47 1,59-86-1679,0 0-1,-1 0 1,1-1-1,0 1 1,-1 0-1,1 1 1,-1-1-1,0 0 1,1 0-1,-1 1 1,0-1-1,0 0 1,0 1-1,0 0 1,0-1-1,2 4 1,-1 2 57,0 0-1,0 1 1,-1-1 0,0 0 0,0 12 0,-1-14-38,0 0 0,0 0 0,1-1 1,-1 1-1,1 0 0,0 0 0,1 0 0,-1-1 0,1 1 0,0-1 0,0 1 0,0-1 0,0 1 0,5 4 0,-5-8-334,0 0 1,0 0-1,0 0 0,1 0 0,-1 0 0,0-1 1,1 1-1,-1-1 0,1 0 0,-1 1 1,0-1-1,1 0 0,-1-1 0,1 1 0,-1 0 1,0-1-1,1 1 0,-1-1 0,0 0 0,0 0 1,1 0-1,-1 0 0,0 0 0,0 0 1,0 0-1,0-1 0,0 1 0,3-4 0,30-24-7828</inkml:trace>
</inkml:ink>
</file>

<file path=ppt/ink/ink3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49.647"/>
    </inkml:context>
    <inkml:brush xml:id="br0">
      <inkml:brushProperty name="width" value="0.025" units="cm"/>
      <inkml:brushProperty name="height" value="0.025" units="cm"/>
    </inkml:brush>
  </inkml:definitions>
  <inkml:trace contextRef="#ctx0" brushRef="#br0">257 135 13068,'0'0'5643,"2"-10"-3321,-1 4-2179,5-40 2557,-2-13 3340,-4 58-5971,0 1 0,0-1 0,-1 0 0,1 0 0,-1 1 0,1-1 0,-1 0-1,1 1 1,-1-1 0,1 0 0,-1 1 0,0-1 0,1 1 0,-1-1 0,0 1 0,1-1 0,-1 1-1,0 0 1,0-1 0,1 1 0,-1 0 0,0-1 0,0 1 0,0 0 0,1 0 0,-1 0-1,0 0 1,0 0 0,0 0 0,0 0 0,0 0 0,1 0 0,-1 0 0,-1 1 0,-34 6 253,26-2-311,0 0-1,1 1 1,0 0 0,0 1 0,0 0 0,1 0 0,0 1 0,-11 13 0,2 0-4,0 2-1,-17 31 0,27-41-6,0 0 0,0 0 0,1 1 0,1 0 0,1 0 0,0 1 0,0-1 0,2 1 0,0 0 0,0 0 0,2 0 0,-1 0 0,4 21 0,-2-32 0,0-1 0,0 1 0,0-1 0,0 1 0,1-1 0,-1 0 0,1 1 0,0-1 0,0 0 0,0 0 0,0 0 0,1-1 0,-1 1 0,1-1 0,0 1 0,0-1 0,-1 0 0,6 3 0,-2-2 0,1 0 0,-1 0 0,0-1 0,1 0 0,0 0 0,-1 0 0,1-1 0,0 0 0,12-1 0,-12 1 0,0-1 0,-1 0 0,1-1 0,0 0 0,0 0 0,-1 0 0,1-1 0,-1 0 0,1 0 0,-1 0 0,0-1 0,0 0 0,0-1 0,0 1 0,0-1 0,-1 0 0,0 0 0,0-1 0,0 0 0,0 0 0,5-8 0,-9 12 0,0 0 0,0 0 0,-1-1 0,1 1 0,0-1 0,-1 1 0,1-1 0,-1 1 0,0-1 0,1 1 0,-1-1 0,0 1 0,0-1 0,0 1 0,0-1 0,0 0 0,-1 1 0,1-1 0,0 1 0,-1-1 0,1 1 0,-1-1 0,1 1 0,-1 0 0,-1-2 0,0 1 0,0 0 0,0 0 0,0 0 0,0 0 0,-1 1 0,1-1 0,-1 1 0,1 0 0,-1-1 0,1 1 0,-1 1 0,-5-2 0,-9-2 0,0 2 0,0 1 0,-27 0 0,36 1 0,-10 2 0,16 1 0,4-2 0,0 0 0,-1-1 0,1 1 0,0-1 0,0 1 0,0-1 0,0 0 0,0 0 0,0 0 0,0 0 0,0 0 0,3-1 0,14-3 0,0-1 0,0-1 0,-1 0 0,31-16 0,-29 13 0,0 0 0,1 2 0,30-8 0,-51 15 0,1 0 0,-1 0 0,1-1 0,0 1 0,-1 0 0,1 0 0,-1 1 0,1-1 0,0 0 0,-1 0 0,1 0 0,-1 0 0,1 0 0,-1 1 0,1-1 0,-1 0 0,1 0 0,0 1 0,-1-1 0,0 0 0,1 1 0,-1-1 0,1 1 0,-1-1 0,1 1 0,-1-1 0,0 1 0,1-1 0,-1 1 0,0-1 0,1 1 0,-1 0 0,4 26 0,-12 30 0,-9-2 0,12-42 0,0-1 0,2 2 0,-1-1 0,2 0 0,-3 21 0,6-34-155,0 0 0,0 1 0,0-1 0,0 0 0,0 0 0,0 0 0,1 0 0,-1 0 0,0 0 0,0 0 0,0 0 0,0 0 0,0-1-1,0 1 1,0 0 0,0-1 0,0 1 0,-1-1 0,1 1 0,0-1 0,0 1 0,0-1 0,1-1 0,10-13-7431</inkml:trace>
</inkml:ink>
</file>

<file path=ppt/ink/ink3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1:50.847"/>
    </inkml:context>
    <inkml:brush xml:id="br0">
      <inkml:brushProperty name="width" value="0.025" units="cm"/>
      <inkml:brushProperty name="height" value="0.025" units="cm"/>
    </inkml:brush>
  </inkml:definitions>
  <inkml:trace contextRef="#ctx0" brushRef="#br0">0 12 10954,'0'-1'281,"0"1"0,0-1-1,0 1 1,1-1 0,-1 1-1,0-1 1,0 1 0,0 0-1,1-1 1,-1 1 0,0-1-1,0 1 1,1 0 0,-1-1-1,0 1 1,1 0 0,-1-1-1,0 1 1,1 0 0,-1-1-1,1 1 1,-1 0 0,0 0-1,1-1 1,-1 1 0,1 0-1,-1 0 1,1 0 0,-1 0-1,1 0 1,23-1 2969,20 10-1150,-30-2-1785,0 2 1,0-1-1,0 2 1,-1 0-1,-1 1 0,0 0 1,0 0-1,-1 2 1,-1-1-1,0 1 1,0 1-1,-2 0 0,1 0 1,-2 1-1,0-1 1,-1 2-1,0-1 0,-1 1 1,-1 0-1,-1 0 1,0 0-1,-1 0 0,0 21 1,-2 12-235,-2 1 0,-2-1 1,-2 0-1,-21 76 0,18-92-389,-2 0 1,-1 0-1,-1-2 0,-2 1 1,-2-2-1,0 0 0,-31 38 1,29-47-4541,3-11-2631</inkml:trace>
</inkml:ink>
</file>

<file path=ppt/ink/ink3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04.859"/>
    </inkml:context>
    <inkml:brush xml:id="br0">
      <inkml:brushProperty name="width" value="0.025" units="cm"/>
      <inkml:brushProperty name="height" value="0.025" units="cm"/>
    </inkml:brush>
  </inkml:definitions>
  <inkml:trace contextRef="#ctx0" brushRef="#br0">225 326 2498,'0'0'2493,"9"-3"-1665,-4 1-599,29-16 4208,-32 17-3748,1-2 0,-1 1 0,0 0 0,0 0 0,0-1 0,0 1 0,0-1 0,-1 0 0,1 1 0,-1-1 0,1 0 0,-1 0 0,2-6 0,-1 1 591,-1 3-338,1 0 0,-1-1 0,0 1 0,0 0 0,-1-1 0,1 1 0,-2-9-1,1 13-842,-1-1-1,1 0 0,-1 1 0,0-1 0,0 1 0,1-1 0,-1 1 0,0-1 0,0 1 0,-1 0 0,1 0 0,0-1 0,0 1 0,-1 0 0,1 0 0,0 0 0,-1 0 0,1 0 1,-1 1-1,1-1 0,-1 0 0,0 1 0,1-1 0,-1 1 0,0 0 0,1-1 0,-1 1 0,-2 0 0,-6-1-67,0 0-1,0 0 1,-1 1-1,1 1 1,0 0-1,0 0 1,0 1-1,0 0 1,0 0-1,0 1 1,1 1-1,-1 0 1,1 0-1,0 1 1,0 0 0,0 0-1,1 1 1,0 1-1,0-1 1,0 1-1,1 0 1,0 1-1,0 0 1,1 0-1,0 0 1,1 1-1,0 0 1,0 0-1,0 0 1,2 0-1,-5 15 1,6-21-31,1 0 0,0 0 0,0 0 0,1 0 0,-1 0 0,1 0 0,-1 0 0,1 0 0,0 0 0,0 0 0,0 0 0,0 0 0,1 0 0,-1 0 0,1 0 0,0 0 0,0 0 0,0 0 0,0 0 0,1 0 0,-1-1 0,1 1 0,-1 0 0,1-1 0,0 0 0,0 1 0,4 2 0,-2-2 0,1-1 0,0 0 0,-1 0 0,1 0 0,0-1 0,0 0 0,1 0 0,-1 0 0,0 0 0,0-1 0,0 0 0,1 0 0,-1 0 0,0-1 0,0 0 0,6-1 0,6-3 0,0 0 0,-1-1 0,0-1 0,0 0 0,-1-1 0,1-1 0,-2 0 0,0-1 0,0 0 0,13-14 0,-8 7 0,-1-2 0,-1 1 0,0-2 0,-2-1 0,0 0 0,14-29 0,-21 34 0,0 1 0,-1-1 0,-1-1 0,-1 0 0,-1 1 0,0-1 0,-1-1 0,2-22 0,-5 40 0,0 0 0,0 0 0,0 0 0,-1 1 0,1-1 0,0 0 0,0 0 0,0 0 0,0 0 0,0 0 0,0 1 0,0-1 0,0 0 0,0 0 0,0 0 0,0 0 0,-1 0 0,1 0 0,0 1 0,0-1 0,0 0 0,0 0 0,0 0 0,0 0 0,-1 0 0,1 0 0,0 0 0,0 0 0,0 0 0,0 0 0,0 0 0,-1 0 0,1 0 0,0 0 0,0 0 0,0 0 0,0 0 0,-1 0 0,1 0 0,0 0 0,0 0 0,0 0 0,0 0 0,0 0 0,-1 0 0,1 0 0,0 0 0,0 0 0,0 0 0,0-1 0,0 1 0,0 0 0,-1 0 0,1 0 0,0 0 0,0 0 0,0 0 0,0 0 0,0-1 0,0 1 0,-8 13 0,-2 12 0,2 1 0,0 0 0,2 0 0,1 1 0,1 0 0,1 0 0,1 0 0,2 0 0,0 0 0,2 1 0,1-1 0,2-1 0,0 1 0,2-1 0,14 39 0,-16-60-1075,-6-18-2044,0 3-214,1-15-4963</inkml:trace>
</inkml:ink>
</file>

<file path=ppt/ink/ink3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05.296"/>
    </inkml:context>
    <inkml:brush xml:id="br0">
      <inkml:brushProperty name="width" value="0.025" units="cm"/>
      <inkml:brushProperty name="height" value="0.025" units="cm"/>
    </inkml:brush>
  </inkml:definitions>
  <inkml:trace contextRef="#ctx0" brushRef="#br0">64 1 17969,'0'0'14355,"3"12"-13955,-1-2-396,0 1 0,-1-1 0,0 0 0,-1 0 0,0 1 0,0-1-1,-1 0 1,-1 0 0,1 0 0,-6 16 0,-10 23-4,8-25 0,0-1 0,2 2 0,1-1 0,1 1 0,-3 39 0,8-63 0,1-1 0,-1 1 0,1 0 0,0-1 0,-1 1 0,1-1 0,0 1 0,0 0 0,-1-1 0,1 0 0,0 1 0,0-1 0,0 1 0,0-1 0,0 0 0,0 0 0,-1 1 0,1-1 0,0 0 0,0 0 0,0 0 0,0 0 0,0 0 0,0 0 0,0-1 0,0 1 0,0 0 0,1-1 0,33-4 0,-10-5 51,0 0 0,42-24 0,-43 20-437,1 2 1,39-14-1,-53 22-4375,-4 0-3765</inkml:trace>
</inkml:ink>
</file>

<file path=ppt/ink/ink3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05.732"/>
    </inkml:context>
    <inkml:brush xml:id="br0">
      <inkml:brushProperty name="width" value="0.025" units="cm"/>
      <inkml:brushProperty name="height" value="0.025" units="cm"/>
    </inkml:brush>
  </inkml:definitions>
  <inkml:trace contextRef="#ctx0" brushRef="#br0">0 29 14286,'0'0'17573,"10"-2"-16804,49-8-648,0 2-1,97 0 1,-94 7-3142,-2 1-3296,-56 0 5892,9 0-8196</inkml:trace>
</inkml:ink>
</file>

<file path=ppt/ink/ink3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28.664"/>
    </inkml:context>
    <inkml:brush xml:id="br0">
      <inkml:brushProperty name="width" value="0.025" units="cm"/>
      <inkml:brushProperty name="height" value="0.025" units="cm"/>
    </inkml:brush>
  </inkml:definitions>
  <inkml:trace contextRef="#ctx0" brushRef="#br0">0 3 5125,'0'0'22261,"9"-1"-21450,269-1 484,-168 3-9215,-115 1 564,-14 0 2653</inkml:trace>
</inkml:ink>
</file>

<file path=ppt/ink/ink3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28.991"/>
    </inkml:context>
    <inkml:brush xml:id="br0">
      <inkml:brushProperty name="width" value="0.025" units="cm"/>
      <inkml:brushProperty name="height" value="0.025" units="cm"/>
    </inkml:brush>
  </inkml:definitions>
  <inkml:trace contextRef="#ctx0" brushRef="#br0">60 0 8136,'0'0'5605,"-54"19"-3011,49-15-95,5-2-385,1 0-833,18-1-96,10 2 289,7-1 63,7-2-768,4 0-449,1 0-192,-2 1-96,-7 2-448,-4-2-1954,-6-1-1762,-3 0-2819</inkml:trace>
</inkml:ink>
</file>

<file path=ppt/ink/ink3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29.444"/>
    </inkml:context>
    <inkml:brush xml:id="br0">
      <inkml:brushProperty name="width" value="0.025" units="cm"/>
      <inkml:brushProperty name="height" value="0.025" units="cm"/>
    </inkml:brush>
  </inkml:definitions>
  <inkml:trace contextRef="#ctx0" brushRef="#br0">292 72 12172,'0'0'7100,"3"-8"-4570,0-1-1821,-2 7-493,0-1 1,0 0-1,0 0 1,0 0-1,0 0 1,0 0-1,-1 1 1,0-2-1,1 1 1,-1 0-1,0 0 1,-1-4-1,0 6-118,0 0-1,0 0 0,0 0 1,0 0-1,-1 0 0,1 0 1,0 0-1,-1 1 0,1-1 1,0 0-1,-1 1 0,1-1 1,-1 1-1,1-1 0,-1 1 0,1 0 1,-1 0-1,1-1 0,-1 1 1,1 0-1,-1 0 0,1 1 1,-3-1-1,-41 4 199,32 0-169,0 0-1,0 1 0,1 0 1,0 1-1,0 0 1,0 1-1,1 1 1,0 0-1,0 0 1,-11 12-1,14-13 12,0 1 0,1 0-1,0 0 1,0 1 0,1 0 0,0 0-1,0 1 1,1-1 0,0 1 0,1 0-1,0 1 1,-4 20 0,7-27-115,1-1 0,-1 0 0,1 1-1,0-1 1,1 1 0,-1-1 0,0 1 0,1-1 0,0 0 0,0 1 0,0-1 0,0 0 0,0 0 0,1 0-1,-1 0 1,1 0 0,0 0 0,0 0 0,0 0 0,0-1 0,0 1 0,1-1 0,-1 1 0,1-1 0,0 0-1,0 0 1,-1 0 0,1-1 0,0 1 0,1-1 0,-1 1 0,0-1 0,0 0 0,7 1 0,10 2 138,1-1 0,-1-1 0,1 0 1,34-3-1,-38 0-141,5 0-20,1-1 0,-1 0 0,0-2 0,0-1 0,23-8 0,-36 10 0,-1 0 0,0 0 0,0-1 0,0 0 0,0 0 0,-1-1 0,1 0 0,-1 0 0,0-1 0,-1 0 0,1 0 0,-1-1 0,-1 1 0,1-1 0,7-14 0,-10 15-109,-1 1 0,-1-1 0,1 1 0,-1-1 0,0 0 0,0 0 0,-1 1 0,1-1 0,-1 0 0,-1 0 0,1 0 0,-1 1 0,0-1 0,0 0 0,-1 0 0,0 1 0,0-1 0,0 1 0,0 0 0,-1 0 0,0-1 0,0 2 0,0-1 0,-1 0 0,0 1 0,0-1 0,-6-5 0,5 6-178,0 0 1,0 0 0,0 0-1,0 0 1,0 1-1,-1 0 1,1 0 0,-1 0-1,0 1 1,0 0-1,0 0 1,0 0 0,-1 1-1,1 0 1,0 0-1,-1 0 1,1 1-1,0 0 1,-1 1 0,1-1-1,0 1 1,0 0-1,-1 1 1,-11 3 0,8 2-9393</inkml:trace>
</inkml:ink>
</file>

<file path=ppt/ink/ink3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2.124"/>
    </inkml:context>
    <inkml:brush xml:id="br0">
      <inkml:brushProperty name="width" value="0.025" units="cm"/>
      <inkml:brushProperty name="height" value="0.025" units="cm"/>
    </inkml:brush>
  </inkml:definitions>
  <inkml:trace contextRef="#ctx0" brushRef="#br0">0 1 10378,'0'0'9225,"57"21"-6951,-29-18-833,6-1 32,4-2-512,3 0-544,-3 0-225,3-5-96,-7 1-32,-8 0-128,-5 3-705,-9 1-992,-9 0-1122,-13 8-5765,-14-2 1793</inkml:trace>
</inkml:ink>
</file>

<file path=ppt/ink/ink3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2.482"/>
    </inkml:context>
    <inkml:brush xml:id="br0">
      <inkml:brushProperty name="width" value="0.025" units="cm"/>
      <inkml:brushProperty name="height" value="0.025" units="cm"/>
    </inkml:brush>
  </inkml:definitions>
  <inkml:trace contextRef="#ctx0" brushRef="#br0">1 65 12236,'0'0'9096,"53"5"-6662,-11-8-416,9-8-897,5-1-800,4 3-257,-2-3-545,-10 1-3330,-7-1-5446</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28.874"/>
    </inkml:context>
    <inkml:brush xml:id="br0">
      <inkml:brushProperty name="width" value="0.025" units="cm"/>
      <inkml:brushProperty name="height" value="0.025" units="cm"/>
    </inkml:brush>
  </inkml:definitions>
  <inkml:trace contextRef="#ctx0" brushRef="#br0">98 52 9641,'0'0'5942,"4"-8"-3818,13-25-138,-7 23 1136,-4 16-2023,-1 15-579,-1 53 900,-9 134 0,-27 76-1003,10-110 100,-34 707 4042,56-866-4559,-27 584 0,26-595-453,1-11-2073,0 0-2230,0-30-9450</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4.861"/>
    </inkml:context>
    <inkml:brush xml:id="br0">
      <inkml:brushProperty name="width" value="0.025" units="cm"/>
      <inkml:brushProperty name="height" value="0.025" units="cm"/>
    </inkml:brush>
  </inkml:definitions>
  <inkml:trace contextRef="#ctx0" brushRef="#br0">160 1 21717,'0'0'2055,"-6"14"-801,-15 50 238,3 1-1,-13 92 0,12-19-1494,-46 173 1,150-550 2037,-26 80-2207,-28 52-391,-20 64 532,2 1-1,20-44 1,-33 85 23,0 0 1,1 0-1,-1 0 0,0 1 0,0-1 0,1 0 1,-1 0-1,0 0 0,1 1 0,-1-1 1,1 0-1,-1 1 0,1-1 0,-1 0 1,1 1-1,0-1 0,-1 1 0,1-1 0,0 1 1,-1-1-1,1 1 0,0 0 0,0-1 1,-1 1-1,1 0 0,0-1 0,0 1 1,0 0-1,-1 0 0,1 0 0,0 0 0,0 0 1,0 0-1,0 0 0,-1 0 0,1 0 1,0 0-1,0 0 0,0 1 0,-1-1 1,1 0-1,0 0 0,0 1 0,-1-1 0,1 1 1,0-1-1,0 1 0,-1-1 0,1 1 1,-1-1-1,1 1 0,0-1 0,-1 1 1,1 0-1,-1-1 0,1 2 0,2 2-18,0 0 0,-1 0 0,1 0 0,-1 0 0,0 0-1,0 0 1,-1 0 0,3 9 0,-4-6 53,0 0 1,0 1-1,0-1 1,-1 0-1,0 1 1,-1-1-1,1 0 0,-1 0 1,-1 0-1,1 0 1,-1 0-1,-1-1 0,1 1 1,-1-1-1,0 0 1,0 0-1,-1 0 1,-5 5-1,3-4 59,1-1 0,-1 0 0,0 0 0,0-1 0,0 0 0,-1 0-1,1 0 1,-1-1 0,-1-1 0,1 1 0,0-1 0,-1-1 0,0 0 0,-15 3 0,23-5-153,0 0 1,0 0-1,1 1 1,-1-1-1,0 0 1,0 0-1,0 0 1,0 0-1,0 0 1,0 0-1,0 0 1,0-1-1,0 1 1,1 0-1,-1 0 1,0-1-1,0 1 1,0 0-1,0-1 1,1 1-1,-1-1 1,0 1-1,0-1 1,1 0-1,-1 1 1,0-1-1,1 0 1,-1 1-1,1-1 1,-1 0-1,1 0 1,-1 0-1,1 1 1,-1-1-1,1 0 1,0 0-1,0 0 1,-1 0-1,1 0 1,0 0-1,0 1 1,0-1-1,0 0 1,0 0-1,0 0 1,0 0-1,0 0 1,0 0-1,1 0 1,-1 0-1,1-1 1,1-4-982,0 0 0,0 1 0,1-1 0,-1 0 0,2 1 0,4-8 0,19-20-6330,5-2-4361</inkml:trace>
</inkml:ink>
</file>

<file path=ppt/ink/ink3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3.340"/>
    </inkml:context>
    <inkml:brush xml:id="br0">
      <inkml:brushProperty name="width" value="0.025" units="cm"/>
      <inkml:brushProperty name="height" value="0.025" units="cm"/>
    </inkml:brush>
  </inkml:definitions>
  <inkml:trace contextRef="#ctx0" brushRef="#br0">142 355 5862,'0'0'7799,"6"-10"-4537,-2 3-2868,19-35 2495,-21 37-2010,1-1-1,-1 0 1,0 0 0,-1 0 0,0 0 0,0-1 0,0-7-1,-1 13-775,0 0-1,0 0 0,0 0 0,0 0 0,-1 0 0,1 0 0,0 0 0,-1 0 0,1 0 0,-1 0 0,1 0 1,-1 0-1,1 1 0,-1-1 0,1 0 0,-1 0 0,0 1 0,0-1 0,1 0 0,-1 1 0,0-1 1,0 1-1,0-1 0,0 1 0,-1-1 0,-35-6 752,29 7-845,1 0 0,-1 0 1,0 1-1,1 0 0,-1 1 0,1 0 0,-11 3 0,14-2 3,-1 0-1,1 0 0,-1 0 0,1 1 1,0-1-1,0 1 0,1 0 0,-1 0 1,1 0-1,0 1 0,0-1 0,0 1 1,1 0-1,-1-1 0,1 1 0,0 0 1,1 0-1,-1 1 0,1-1 0,0 0 1,0 0-1,1 1 0,-1-1 0,1 1 1,1-1-1,-1 0 0,2 9 0,-1-13 6,0 1 0,1 0 0,-1 0 0,0-1 0,1 1 0,-1-1 0,1 1 0,-1-1 0,1 0 0,0 0 0,0 1 0,0-1 0,-1 0 0,1 0 0,0-1 0,0 1 0,0 0 0,0-1 0,1 1 0,-1-1 0,0 0-1,0 0 1,0 0 0,0 0 0,0 0 0,3 0 0,4-1 84,0 1 0,-1-1 0,1-1-1,0 0 1,10-3 0,-3-2-65,0-1 1,0 0-1,0-1 1,-1-1-1,0-1 1,-1 0-1,-1 0 1,1-2-1,-2 1 1,18-24 0,-17 20-21,-2 0 1,0-1 0,-1-1 0,0 0 0,-2 0 0,0 0 0,-1-1 0,-1-1 0,5-23 0,-9 36-17,-1-17 0,-23 73 0,14-30 0,1 1 0,1 0 0,0 1 0,2-1 0,0 1 0,2 0 0,0 0 0,2 35 0,1-53-88,-1 1 0,1-1 0,1 0 0,-1 1 0,0-1 0,1 0 0,0 0 0,0 0 0,0 0 0,0 0 0,0 0 0,0 0 1,1-1-1,4 4 0,45 30-3451,-20-16 320</inkml:trace>
</inkml:ink>
</file>

<file path=ppt/ink/ink3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3.762"/>
    </inkml:context>
    <inkml:brush xml:id="br0">
      <inkml:brushProperty name="width" value="0.025" units="cm"/>
      <inkml:brushProperty name="height" value="0.025" units="cm"/>
    </inkml:brush>
  </inkml:definitions>
  <inkml:trace contextRef="#ctx0" brushRef="#br0">89 1 18642,'0'0'11616,"0"10"-10709,-1 18-725,-2-1-1,-1 1 0,-1-1 0,-1 0 1,-1 0-1,-14 32 0,-20 78 152,41-136-333,0 0 0,0 0 0,-1-1 0,1 1 0,0 0 0,0 0 0,0 0 0,0 0 0,0 0 0,0-1 0,0 1 0,1 0 0,-1 0 0,0 0 0,0-1 0,1 1 0,-1 0 0,0 0 0,1 0 0,-1-1 0,1 1 0,-1 0 0,1-1 0,-1 1 0,1 0 0,0-1 0,-1 1 0,1-1 0,1 1 0,0 0 0,0 0 0,1 0 0,-1 0 0,1-1 0,-1 1 0,1-1 0,0 1 0,-1-1 0,1 0 0,3-1 0,68-13 0,-65 12 0,41-11-598,74-7 0,-116 18-3464</inkml:trace>
</inkml:ink>
</file>

<file path=ppt/ink/ink3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5.112"/>
    </inkml:context>
    <inkml:brush xml:id="br0">
      <inkml:brushProperty name="width" value="0.025" units="cm"/>
      <inkml:brushProperty name="height" value="0.025" units="cm"/>
    </inkml:brush>
  </inkml:definitions>
  <inkml:trace contextRef="#ctx0" brushRef="#br0">202 128 6438,'0'0'4346,"7"-9"-1474,-2 3-2543,22-32 2991,-25 35-2654,0-1 1,0 1-1,-1-1 1,1 0 0,-1 0-1,0 0 1,0 0 0,0 0-1,-1 0 1,1 0-1,-1-8 1,0 11-567,-1 0 1,1 0-1,0 0 0,-1 0 1,1 0-1,-1 0 0,1 0 1,-1 0-1,0 0 0,1 0 1,-1 0-1,0 0 0,0 1 1,0-1-1,1 0 1,-1 0-1,0 1 0,0-1 1,0 0-1,0 1 0,0-1 1,0 1-1,0 0 0,-1-1 1,1 1-1,0 0 0,0-1 1,0 1-1,0 0 0,0 0 1,0 0-1,-1 0 0,1 0 1,0 0-1,0 1 0,0-1 1,0 0-1,0 1 1,0-1-1,-1 0 0,1 1 1,-1 0-1,-4 1 21,0 0 0,0 0 0,0 1 0,0 0 0,1 0 0,-8 5 0,-6 8 84,2 0-1,0 1 0,1 1 1,1 0-1,-25 40 1,34-48-129,0 1 1,1 0 0,0-1 0,1 2-1,0-1 1,1 0 0,0 1 0,1 0-1,0 0 1,1-1 0,0 1 0,1 0-1,2 22 1,-1-31-77,0 1 0,0-1 0,1 0 0,-1 0 0,1 0 0,-1 0 0,1 0 0,0 0 0,0 0 0,0 0 0,1-1 0,-1 1 0,1-1 0,-1 0 0,1 0 0,0 0 0,0 0 0,0 0 0,0 0 0,0-1 0,0 0 0,0 1 0,1-1 0,-1 0 0,0-1 0,1 1 0,3 0 0,-2 0 0,0-1 0,0 1 0,0-1 0,0 0 0,0 0 0,0-1 0,0 1 0,0-1 0,0 0 0,0-1 0,0 1 0,0-1 0,-1 0 0,1 0 0,-1 0 0,1-1 0,-1 1 0,6-6 0,-5 3 0,0 0 0,0-1 0,-1 0 0,0 0 0,0-1 0,0 1 0,-1-1 0,0 0 0,0 1 0,0-1 0,-1-1 0,0 1 0,-1 0 0,0 0 0,1-10 0,-2 17 0,0-1 0,0 1 0,0 0 0,0-1 0,0 1 0,0 0 0,0-1 0,0 1 0,0 0 0,-1 0 0,1-1 0,0 1 0,0 0 0,0-1 0,0 1 0,-1 0 0,1 0 0,0-1 0,0 1 0,0 0 0,-1 0 0,1-1 0,0 1 0,0 0 0,-1 0 0,1 0 0,0 0 0,-1-1 0,1 1 0,0 0 0,-1 0 0,1 0 0,0 0 0,-1 0 0,1 0 0,0 0 0,-1 0 0,1 0 0,0 0 0,-1 0 0,1 0 0,0 0 0,-1 0 0,1 0 0,0 0 0,-1 0 0,1 1 0,0-1 0,0 0 0,-1 0 0,1 0 0,0 0 0,-1 1 0,1-1 0,0 0 0,0 0 0,-1 1 0,1-1 0,0 0 0,0 0 0,0 1 0,0-1 0,-1 0 0,1 1 0,0-1 0,-18 19 0,17-17 0,0 0 0,0 0 0,0 0 0,1 0 0,-1-1 0,0 1 0,1 0 0,-1 0 0,1 1 0,0-1 0,-1 0 0,1 0 0,0 0 0,0 0 0,0 0 0,1 0 0,-1 0 0,0 0 0,2 3 0,-1-4 0,0 0 0,0 0 0,0 0 0,0 0 0,0 0 0,0-1 0,0 1 0,0 0 0,0-1 0,1 1 0,-1-1 0,0 1 0,0-1 0,1 1 0,-1-1 0,0 0 0,1 0 0,-1 0 0,0 0 0,1 0 0,-1 0 0,2 0 0,5-1 0,1-1 0,-1 0 0,1 0 0,-1 0 0,0-1 0,0-1 0,15-8 0,19-13 0,-42 25 0,0 0 0,1 0 0,-1 0 0,0 0 0,1 0 0,-1 1 0,0-1 0,0 0 0,1 0 0,-1 0 0,0 1 0,1-1 0,-1 0 0,0 0 0,0 1 0,0-1 0,1 0 0,-1 1 0,0-1 0,0 0 0,0 1 0,0-1 0,0 0 0,1 1 0,-1-1 0,0 0 0,0 1 0,0-1 0,0 0 0,0 1 0,0-1 0,0 0 0,0 1 0,0-1 0,0 1 0,-1-1 0,1 1 0,-1 17 0,1-18 0,-17 70-2014,13-57 866,0 0 1,1-1 0,0 1-1,-1 26 1,4-33-5596</inkml:trace>
</inkml:ink>
</file>

<file path=ppt/ink/ink3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8.246"/>
    </inkml:context>
    <inkml:brush xml:id="br0">
      <inkml:brushProperty name="width" value="0.025" units="cm"/>
      <inkml:brushProperty name="height" value="0.025" units="cm"/>
    </inkml:brush>
  </inkml:definitions>
  <inkml:trace contextRef="#ctx0" brushRef="#br0">1 5 11627,'3'-5'8839,"1"9"-3572,5 18-2125,4 32-3152,11 89 505,-21-82-6425,-14-61-5126,-5-3-613</inkml:trace>
</inkml:ink>
</file>

<file path=ppt/ink/ink3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8.590"/>
    </inkml:context>
    <inkml:brush xml:id="br0">
      <inkml:brushProperty name="width" value="0.025" units="cm"/>
      <inkml:brushProperty name="height" value="0.025" units="cm"/>
    </inkml:brush>
  </inkml:definitions>
  <inkml:trace contextRef="#ctx0" brushRef="#br0">1 48 14318,'0'0'13260,"50"-19"-12747,-21 15-385,6 0-96,-2 1-385,1-1-1793,-1 0-1409,-5-1-1474,-7 0-2466</inkml:trace>
</inkml:ink>
</file>

<file path=ppt/ink/ink3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9.009"/>
    </inkml:context>
    <inkml:brush xml:id="br0">
      <inkml:brushProperty name="width" value="0.025" units="cm"/>
      <inkml:brushProperty name="height" value="0.025" units="cm"/>
    </inkml:brush>
  </inkml:definitions>
  <inkml:trace contextRef="#ctx0" brushRef="#br0">199 234 20435,'0'0'8013,"-11"-5"-6619,-35-18-594,43 22-787,0 0-1,0 1 0,0-1 0,0 1 1,0-1-1,0 1 0,0 0 0,0 0 1,0 0-1,0 0 0,0 1 1,0-1-1,0 1 0,0 0 0,0 0 1,1 0-1,-1 0 0,0 0 0,0 1 1,1-1-1,-1 1 0,1 0 1,-1 0-1,1 0 0,0 0 0,0 0 1,0 0-1,-3 5 0,-2 2-20,0 1 1,0 0-1,1 1 0,1 0 1,-6 14-1,8-19 39,0 1 0,1 0 0,0 0 1,0 0-1,0 1 0,1-1 0,0 0 0,1 1 0,-1-1 0,1 0 0,2 12 1,-1-18-18,-1 0 0,1 0 1,-1 0-1,1 0 0,0-1 1,-1 1-1,1 0 0,0 0 1,0-1-1,-1 1 0,1 0 1,0-1-1,0 1 0,0-1 1,0 1-1,0-1 0,0 0 1,0 1-1,0-1 0,0 0 1,0 0-1,0 0 0,0 1 1,0-1-1,0 0 0,0 0 1,0-1-1,0 1 0,0 0 1,0 0-1,0 0 0,0-1 1,0 1-1,0 0 0,0-1 1,0 1-1,0-1 0,1 0 1,36-22 669,-21 5-671,-1 0-1,-1-1 1,-1-1-1,0-1 0,-2 1 1,0-2-1,-2 0 0,0 0 1,-1-1-1,-1 0 0,-2-1 1,0 1-1,-2-1 0,0-1 1,0-40-1,-4 65-12,0 0 0,0 0 0,0 0 0,0 0 0,-1 1 0,1-1 0,0 0 0,0 0 0,0 0 0,-1 0 0,1 0 0,0 0 0,0 0 0,0 0 0,-1 0 0,1 0 0,0 0 0,0 0 0,0 0 0,-1 0 0,1 0 0,0 0 0,0 0 0,0 0 0,-1 0 0,1 0 0,0 0 0,0 0 0,0 0 0,-1 0 0,1 0 0,0 0 0,0-1 0,0 1 0,0 0 0,-1 0 0,1 0 0,0 0 0,0 0 0,0-1 0,0 1 0,0 0 0,-1 0 0,1 0 0,0-1 0,0 1 0,0 0 0,0 0 0,0 0 0,-6 12 0,1 0 0,0 1 0,1 0 0,0 0 0,1 0 0,0 1 0,0 14 0,-2 99 0,5-116 0,1-4-47,-1 0 1,2 0-1,-1 1 0,1-1 0,0 0 1,0 0-1,1-1 0,0 1 1,0 0-1,8 11 0,-9-14-81,1-1 1,-1 1-1,1-1 0,0 0 0,0 0 0,0 0 1,0 0-1,0 0 0,1-1 0,-1 1 0,1-1 1,0 0-1,0 0 0,-1-1 0,1 1 0,0-1 1,1 1-1,-1-1 0,0-1 0,5 2 0,-8-14-14995</inkml:trace>
</inkml:ink>
</file>

<file path=ppt/ink/ink3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39.460"/>
    </inkml:context>
    <inkml:brush xml:id="br0">
      <inkml:brushProperty name="width" value="0.025" units="cm"/>
      <inkml:brushProperty name="height" value="0.025" units="cm"/>
    </inkml:brush>
  </inkml:definitions>
  <inkml:trace contextRef="#ctx0" brushRef="#br0">127 1 20435,'0'0'10469,"-3"12"-9439,-64 221-319,13-56-589,53-176-122,1 0 0,0 0 0,-1 1 0,1-1 0,0 0 0,-1 0 0,1 0 0,0 0 0,0 0 0,0 1 0,0-1 0,0 0 0,0 0 0,1 0 0,-1 0 0,0 1 0,0-1 0,1 0 0,-1 0 0,1 0 0,-1 0 0,1 0 0,0 0 0,-1 0 0,1 0 0,0 0 0,1 1 0,0-1 0,-1-1 0,1 1 0,0 0 0,0-1 0,0 1 0,0-1 0,0 0 0,0 0 0,0 1 0,0-1 0,0-1 0,0 1 0,0 0 0,3-1 0,8-2 0,0-1 0,0-1 0,19-9 0,11-8-777,44-32 1,-82 50-3484,-4-1-2899</inkml:trace>
</inkml:ink>
</file>

<file path=ppt/ink/ink3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40.032"/>
    </inkml:context>
    <inkml:brush xml:id="br0">
      <inkml:brushProperty name="width" value="0.025" units="cm"/>
      <inkml:brushProperty name="height" value="0.025" units="cm"/>
    </inkml:brush>
  </inkml:definitions>
  <inkml:trace contextRef="#ctx0" brushRef="#br0">6 38 20179,'0'0'9657,"1"12"-8418,-6 213 453,3-147-1692,17-105 0,-8-10 0,-1 0 0,-2 0 0,-1-1 0,-2 1 0,-4-40 0,3 76 0,0 0 0,0 0 0,0-1 0,1 1 0,-1 0 0,0 0 0,0-1 0,-1 1 0,1 0 0,0-1 0,0 1 0,-1 0 0,1 0 0,0-1 0,-1 1 0,1 0 0,-1 0 0,0 0 0,1 0 0,-1 0 0,0-1 0,0 1 0,0 1 0,1-1 0,-1 0 0,0 0 0,0 0 0,-3-1 0,3 3 0,1 0 0,-1 0 0,0 0 0,0-1 0,0 1 0,0 0 0,1 1 0,-1-1 0,1 0 0,-1 0 0,1 0 0,-1 0 0,1 0 0,-1 1 0,1-1 0,0 0 0,0 0 0,0 1 0,0-1 0,0 0 0,0 2 0,-2 31 0,2-31 0,-1 1 0,1 0 0,1-1 0,-1 1 0,1-1 0,-1 1 0,1-1 0,0 1 0,0-1 0,0 0 0,1 1 0,2 4 0,-2-7 0,-1 0 0,1 1 0,-1-1 0,1 0 0,-1 0 0,1-1 0,0 1 0,-1 0 0,1 0 0,0-1 0,0 1 0,0-1 0,-1 0 0,1 1 0,0-1 0,0 0 0,0 0 0,0 0 0,0 0 0,-1-1 0,1 1 0,0 0 0,0-1 0,0 0 0,-1 1 0,4-2 0,1-1 0,0 1 0,-1-1 0,1 0 0,-1 0 0,0 0 0,0-1 0,0 1 0,0-1 0,-1-1 0,7-7 0,37-55 0,-26 33 0,-23 71 0,-17 48 0,10-56 0,2 0 0,1 1 0,2-1 0,-1 40 0,4-68-1,3 20-2010,6-11-3862,6-8-8439</inkml:trace>
</inkml:ink>
</file>

<file path=ppt/ink/ink3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46.945"/>
    </inkml:context>
    <inkml:brush xml:id="br0">
      <inkml:brushProperty name="width" value="0.025" units="cm"/>
      <inkml:brushProperty name="height" value="0.025" units="cm"/>
    </inkml:brush>
  </inkml:definitions>
  <inkml:trace contextRef="#ctx0" brushRef="#br0">210 391 2947,'0'0'15198,"5"-10"-12774,-4 9-2268,20-39 1950,-20 38-1879,0 0 1,0 1 0,0-1-1,0 0 1,-1 0 0,1 0-1,-1 0 1,1 0 0,-1 0 0,0 0-1,0 0 1,0 0 0,0 0-1,0 0 1,0 0 0,-1 0-1,1 0 1,-1 0 0,1 0 0,-1 0-1,0 0 1,1 0 0,-1 0-1,-1-1 1,-1 1-133,0 0 0,1 1 0,-1-1 0,0 1 0,0 0 0,0 0 0,0 0 0,0 0 0,0 0 0,0 1 0,0-1-1,0 1 1,0 0 0,0 0 0,0 0 0,0 0 0,-1 1 0,1-1 0,0 1 0,-3 1 0,-2 0-60,1 0 0,-1 1 0,1 0 0,0 0 0,0 1 0,0-1 0,-6 6 0,4-2 24,0 0 1,1 1-1,0 0 0,0 0 0,1 1 1,0 0-1,0 0 0,1 0 0,1 1 1,-1 0-1,2 0 0,-1 0 0,1 1 1,1 0-1,0-1 0,1 1 0,0 0 1,0 1-1,0 19 0,2-29-52,0-1 0,1 0 0,-1 0-1,0 0 1,0 0 0,1 1 0,-1-1 0,0 0-1,1 0 1,-1 0 0,1 0 0,-1 0 0,1 0-1,0 0 1,0 0 0,-1 0 0,1 0 0,0 0-1,0 0 1,0-1 0,0 1 0,0 0-1,0-1 1,0 1 0,0 0 0,0-1 0,1 1-1,1 0 18,0-1 0,0 0 0,0 1 0,0-1 0,1 0-1,-1 0 1,0-1 0,0 1 0,0-1 0,4-1 0,3-1 23,-1 0 1,0-1-1,0 0 1,-1 0-1,1-1 1,8-7-1,8-11-47,-1-1 0,-2-1 0,-1-2 0,0 0 0,-2-1 0,-1 0 0,-2-2 0,-1 0 0,-1-1 0,-1 0 0,-2-1 0,-1-1 0,-2 0 0,-1 0 0,3-41 0,-21 157 0,-14 142 0,25-205 0,-1 12 0,6 49 0,-4-71 0,1 0 0,0-1 0,1 1 0,0 0 0,0-1 0,1 1 0,1-1 0,-1 0 0,7 8 0,1-7-84,-12-9 40,0-1 0,1 0 0,-1 0 0,0 0 0,0 0 0,1 0 1,-1 0-1,0 0 0,0 0 0,1 0 0,-1 0 0,0 0 0,0 1 0,1-2 0,-1 1 0,0 0 1,0 0-1,1 0 0,-1 0 0,0 0 0,0 0 0,1 0 0,-1 0 0,0 0 0,0 0 0,1 0 0,-1-1 1,0 1-1,0 0 0,0 0 0,1 0 0,-1 0 0,0-1 0,0 1 0,0 0 0,0 0 0,1 0 0,-1-1 1,0 1-1,0 0 0,0 0 0,0-1 0,0 1 0,0 0 0,0 0 0,0-1 0,0 1 0,0 0 0,0 0 1,0-1-1,0 1 0,0 0 0,0 0 0,0-1 0,0 1 0,0 0 0,0 0 0,0-1 0,0-17-7306</inkml:trace>
</inkml:ink>
</file>

<file path=ppt/ink/ink3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48.129"/>
    </inkml:context>
    <inkml:brush xml:id="br0">
      <inkml:brushProperty name="width" value="0.025" units="cm"/>
      <inkml:brushProperty name="height" value="0.025" units="cm"/>
    </inkml:brush>
  </inkml:definitions>
  <inkml:trace contextRef="#ctx0" brushRef="#br0">393 59 16624,'0'-3'461,"0"1"1,0 0-1,0 0 1,0 0-1,-1 0 1,1-1-1,0 1 1,-1 0-1,0 0 1,1 0-1,-1 0 1,0 0-1,0 0 1,0 0-1,0 0 1,-1 1-1,1-1 1,0 0-1,-1 1 1,-2-4-1,0 3-161,0 0 0,0 1 1,0-1-1,0 1 0,0 0 0,0 0 1,0 0-1,0 0 0,0 1 0,-6-1 0,-2 1-225,0 0 0,0 0 0,1 2-1,-1-1 1,1 1 0,-1 1 0,1 0-1,0 1 1,0 0 0,0 0-1,1 1 1,-1 1 0,1 0 0,0 0-1,1 1 1,0 0 0,0 1 0,0 0-1,1 0 1,0 1 0,1 0 0,-9 13-1,4-4 36,2 0 0,0 0 0,1 1 1,1 0-1,1 0 0,1 1 0,0 0 0,2 0 0,0 0 0,1 1 0,1-1 0,1 22 0,1-36-110,0 0 0,1 0 0,0 0 0,0-1 0,0 1 0,1 0 0,-1 0 0,2-1 0,-1 1 0,0-1 0,1 1 0,0-1 0,1 0 0,-1 0 0,1 0 0,0-1 0,0 1 0,0-1 0,0 0 0,1 0 0,0-1 0,7 5 0,-3-3 0,1-1 0,-1 0 0,1 0 0,0-1 0,0-1 0,0 0 0,0 0 0,0-1 0,0 0 0,0-1 0,1 0 0,14-2 0,-20 1 0,0 0 0,0-1 0,0 1 0,-1-1 0,1 0 0,-1 0 0,1-1 0,-1 1 0,0-1 0,0 0 0,0 0 0,-1-1 0,7-6 0,-8 8 0,-1 0 0,1 1 0,0-1 0,-1 0 0,0-1 0,1 1 0,-1 0 0,0 0 0,0 0 0,0-1 0,0 1 0,-1-1 0,1 1 0,-1 0 0,1-1 0,-1 1 0,0-1 0,0 1 0,0-1 0,0 1 0,0-1 0,-1 1 0,1-1 0,-1 1 0,0-1 0,1 1 0,-1 0 0,0-1 0,-2-1 0,1 2 0,0 0 0,-1 0 0,1 0 0,-1 0 0,1 1 0,-1 0 0,0-1 0,1 1 0,-1 0 0,0 0 0,0 0 0,0 1 0,0-1 0,0 1 0,0-1 0,-4 1 0,2 0 0,0 0 0,0 0 0,0 0 0,0 0 0,0 1 0,0 0 0,0 0 0,-10 3 0,98-58 0,-66 40 0,1 1 0,1 1 0,0 1 0,1 0 0,0 2 0,25-9 0,-44 18 0,-1 0 0,1 0 0,0 0 0,0 0 0,0 0 0,0 0 0,0 0 0,-1 0 0,1 0 0,0 1 0,0-1 0,0 0 0,-1 1 0,1-1 0,0 0 0,0 1 0,-1-1 0,1 1 0,0-1 0,-1 1 0,1-1 0,0 1 0,-1 0 0,1-1 0,-1 1 0,1 0 0,-1 0 0,1-1 0,-1 1 0,0 0 0,1 0 0,-1 0 0,0-1 0,0 1 0,0 0 0,1 0 0,-1 0 0,0 0 0,0-1 0,0 1 0,-1 1 0,2 47 0,-2-35 0,0 16 0,-11 56 0,7-56 0,-3 55 0,8-84-24,0 0 0,0 0 0,0-1 0,0 1 1,0 0-1,1-1 0,-1 1 0,0 0 0,0-1 0,1 1 0,-1 0 0,0-1 0,1 1 1,-1-1-1,1 1 0,-1-1 0,1 1 0,-1-1 0,1 1 0,-1-1 0,1 1 1,0-1-1,-1 0 0,1 1 0,-1-1 0,1 0 0,0 1 0,-1-1 0,1 0 0,0 0 1,-1 0-1,1 0 0,0 0 0,0 0 0,-1 0 0,1 0 0,0 0 0,0 0 0,1 0-327,0 0 0,0 0-1,0-1 1,0 1-1,-1-1 1,1 1-1,0-1 1,0 1-1,-1-1 1,1 0 0,0 0-1,-1 0 1,1 0-1,1-2 1,7-10-10806</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5.220"/>
    </inkml:context>
    <inkml:brush xml:id="br0">
      <inkml:brushProperty name="width" value="0.025" units="cm"/>
      <inkml:brushProperty name="height" value="0.025" units="cm"/>
    </inkml:brush>
  </inkml:definitions>
  <inkml:trace contextRef="#ctx0" brushRef="#br0">118 0 15310,'0'0'4640,"-4"13"-1277,-39 101 1988,27-76-4758,1 0 1,1 0-1,-9 51 0,22-87-577,1-1-1,0 0 1,-1 0-1,1 0 1,0 1-1,0-1 1,0 0-1,0 0 1,0 1 0,0-1-1,0 0 1,0 0-1,0 1 1,1-1-1,-1 0 1,0 0-1,2 2 1,9-15 577,12-35 264,-16 19-857,-1-1 0,-1 0 0,-1-1 0,-2 1 0,-1-31 0,-1 59 0,0 1 0,0 0 0,1 0 0,-1 0 0,0-1 0,0 1 0,0 0 0,0 0 0,0 0 0,0-1 0,0 1 0,0 0 0,0 0 0,0 0 0,0-1 0,0 1 0,0 0 0,0 0 0,0 0 0,-1-1 0,1 1 0,0 0 0,0 0 0,0 0 0,0 0 0,0-1 0,0 1 0,0 0 0,-1 0 0,1 0 0,0 0 0,0 0 0,0-1 0,0 1 0,-1 0 0,1 0 0,0 0 0,0 0 0,0 0 0,0 0 0,-1 0 0,1 0 0,0 0 0,0 0 0,0 0 0,-1 0 0,1 0 0,0 0 0,0 0 0,0 0 0,-1 0 0,1 0 0,0 0 0,0 0 0,0 0 0,-1 0 0,1 0 0,0 0 0,0 0 0,0 0 0,0 0 0,-1 1 0,1-1 0,0 0 0,0 0 0,0 0 0,-1 1 0,-8 11 0,8-9 0,0 0 0,0 0 0,0 0 0,1 0 0,-1 0 0,1 1 0,0-1 0,0 0 0,0 0 0,0 0 0,0 1 0,1-1 0,0 0 0,-1 0 0,1 0 0,0 0 0,3 6 0,-2-7 0,0 0 0,0 0 0,1-1 0,-1 1 0,0 0 0,1-1 0,0 1 0,-1-1 0,1 0 0,0 0 0,-1 0 0,1 0 0,0-1 0,0 1 0,0-1 0,-1 0 0,1 1 0,0-1 0,5-1 0,34-4-2379,-38 4 1780,0 0 1,0-1-1,0 0 0,0 0 0,0 0 0,-1 0 0,1-1 0,-1 1 0,1-1 0,-1 0 1,0 0-1,3-4 0,7-10-6373</inkml:trace>
</inkml:ink>
</file>

<file path=ppt/ink/ink3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48.950"/>
    </inkml:context>
    <inkml:brush xml:id="br0">
      <inkml:brushProperty name="width" value="0.025" units="cm"/>
      <inkml:brushProperty name="height" value="0.025" units="cm"/>
    </inkml:brush>
  </inkml:definitions>
  <inkml:trace contextRef="#ctx0" brushRef="#br0">230 20 14734,'0'-1'280,"0"0"1,0 1-1,1-1 1,-1 0-1,0 1 0,0-1 1,0 1-1,0-1 1,0 0-1,0 1 0,-1-1 1,1 1-1,0-1 1,0 0-1,0 1 0,-1-1 1,1 1-1,0-1 1,0 0-1,-1 1 1,1-1-1,-1 1 0,1-1 1,0 1-1,-1 0 1,1-1-1,-1 1 0,1-1 1,-1 1-1,1 0 1,-1-1-1,1 1 0,-1 0 1,0 0-1,1-1 1,-1 1-1,1 0 0,-1 0 1,-1 0-1,0 0-14,-1 1 0,1 0 0,-1-1 0,1 1 0,-1 0 0,1 0 0,-1 1-1,1-1 1,0 0 0,-3 3 0,-47 44 316,36-27-320,0 0-1,1 1 1,2 1 0,0 0-1,1 1 1,-11 34-1,17-39-113,0 0 0,1 1 0,2-1 0,0 1 0,0 0 0,2 0-1,1 0 1,0 0 0,4 21 0,-3-36-269,0 0 0,0 0-1,1-1 1,0 1 0,-1 0 0,2-1-1,-1 1 1,0-1 0,1 0 0,0 0-1,0 0 1,0 0 0,1 0 0,-1-1-1,1 0 1,0 1 0,0-1 0,0 0-1,0-1 1,0 1 0,1-1 0,-1 0-1,1 0 1,0 0 0,5 1 0,6 0-840,0 1 1,0-2-1,0 0 1,0-1-1,0-1 1,25-3-1,0-3-7484</inkml:trace>
</inkml:ink>
</file>

<file path=ppt/ink/ink3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49.420"/>
    </inkml:context>
    <inkml:brush xml:id="br0">
      <inkml:brushProperty name="width" value="0.025" units="cm"/>
      <inkml:brushProperty name="height" value="0.025" units="cm"/>
    </inkml:brush>
  </inkml:definitions>
  <inkml:trace contextRef="#ctx0" brushRef="#br0">75 1 19538,'0'0'7843,"2"12"-6365,-1 5-1131,-1 0 0,0 0 0,-1 0 0,-1-1 0,-1 1 0,0-1 0,-1 1 0,-6 15 0,-10 11-43,15-33-244,-1 0 0,2 1 0,-1-1 0,2 1 1,-1 0-1,1 1 0,-2 20 0,6-31-60,-1 0 0,1 0 0,-1 0 0,1 0 0,-1 0 0,1 0 0,0 0 0,0 0 0,-1 0 0,1 0 0,0-1 0,0 1 0,0 0 0,0-1 0,0 1 0,0-1 0,0 1 0,0-1 0,0 1 0,0-1 0,1 0 0,-1 1 0,0-1 0,0 0 0,0 0 0,0 0 0,0 0 0,1 0 0,0 0 0,45 0 0,-38 0 0,78 3-3854,-2 0-4576,-74-3-3181</inkml:trace>
</inkml:ink>
</file>

<file path=ppt/ink/ink3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50.169"/>
    </inkml:context>
    <inkml:brush xml:id="br0">
      <inkml:brushProperty name="width" value="0.025" units="cm"/>
      <inkml:brushProperty name="height" value="0.025" units="cm"/>
    </inkml:brush>
  </inkml:definitions>
  <inkml:trace contextRef="#ctx0" brushRef="#br0">211 1 15278,'0'0'14206,"-11"0"-13624,5 0-527,1 0-1,0 0 1,0 0 0,-1 1 0,1 0-1,0 0 1,0 1 0,0-1 0,0 1 0,0 0-1,0 0 1,1 1 0,-1-1 0,1 1-1,-1 0 1,1 0 0,0 1 0,0-1 0,0 1-1,1 0 1,0 0 0,-4 6 0,-7 8 163,1 0 0,1 1 0,-17 36 0,25-46-170,1-1-1,-1 1 1,1 0-1,1 0 0,0 0 1,0 1-1,1-1 0,0 1 1,0-1-1,1 0 1,2 16-1,-2-24-47,1 1 0,-1-1 0,1 1 0,-1-1 0,1 1 0,0-1 0,0 1 0,0-1 0,0 0 0,0 1 0,0-1 0,0 0 0,0 0 0,0 0 0,1 0 0,-1 0 0,0 0 0,1 0 0,-1 0 0,3 1 0,1 0 0,-1-1 0,0 0 0,1 0 0,0 0 0,-1 0 0,1-1 0,7 0 0,-4 0 0,0 0 0,0-1 0,-1-1 0,1 1 0,0-1 0,0 0 0,-1-1 0,12-5 0,-17 7 0,0 0 0,0 0 0,-1 0 0,1-1 0,0 1 0,0-1 0,-1 1 0,1-1 0,-1 0 0,0 0 0,1 1 0,-1-1 0,0 0 0,0 0 0,0 0 0,0 0 0,0 0 0,0-4 0,-1 5 0,0-1 0,0 1 0,-1 0 0,1 0 0,-1-1 0,1 1 0,0 0 0,-1 0 0,0 0 0,1 0 0,-1 0 0,0 0 0,0 0 0,1 0 0,-1 0 0,0 0 0,0 0 0,0 0 0,0 0 0,0 1 0,0-1 0,0 0 0,-1 1 0,1-1 0,0 1 0,0-1 0,0 1 0,-1 0 0,1-1 0,0 1 0,0 0 0,-3 0 0,-56-7 0,56 7 0,0 0 0,1 0 0,-1 0 0,0 0 0,0 1 0,1-1 0,-1 1 0,1 0 0,-1 0 0,1 0 0,-1 1 0,1-1 0,0 1 0,-4 2 0,7-4 0,0 0 0,0 1 0,0-1 0,0 0 0,0 0 0,0 1 0,0-1 0,0 0 0,1 0 0,-1 1 0,0-1 0,0 0 0,0 0 0,0 0 0,0 1 0,1-1 0,-1 0 0,0 0 0,0 0 0,0 1 0,1-1 0,-1 0 0,0 0 0,0 0 0,0 0 0,1 0 0,-1 0 0,0 0 0,0 1 0,1-1 0,-1 0 0,0 0 0,0 0 0,1 0 0,-1 0 0,0 0 0,0 0 0,1 0 0,-1 0 0,0 0 0,0-1 0,1 1 0,-1 0 0,0 0 0,0 0 0,1 0 0,-1 0 0,0 0 0,1-1 0,16 1 0,-3-4 0,0 0 0,-1-1 0,1-1 0,-1 1 0,23-16 0,-22 13 0,0 0 0,1 0 0,29-9 0,-43 17 0,-1 0 0,1 0 0,-1 0 0,1 0 0,-1 0 0,0 0 0,1 0 0,-1 0 0,1 0 0,-1 0 0,0 0 0,1 0 0,-1 0 0,1 0 0,-1 1 0,0-1 0,1 0 0,-1 0 0,0 0 0,1 1 0,-1-1 0,0 0 0,1 0 0,-1 1 0,0-1 0,0 0 0,1 1 0,-1-1 0,0 0 0,0 1 0,1-1 0,-1 1 0,0-1 0,0 1 0,4 22 0,-8 22 0,-15 29 0,14-61 0,0 2 0,1-1 0,1 0 0,1 1 0,-2 15 0,4-30-20,0 0-1,0 1 1,0-1 0,0 0-1,0 0 1,0 0 0,0 1-1,0-1 1,0 0 0,1 0-1,-1 1 1,0-1 0,0 0-1,0 0 1,0 0 0,0 1-1,0-1 1,0 0 0,1 0-1,-1 0 1,0 0 0,0 1-1,0-1 1,0 0 0,1 0-1,-1 0 1,0 0 0,0 0-1,0 0 1,1 1 0,-1-1-1,0 0 1,0 0 0,1 0-1,-1 0 1,0 0 0,0 0-1,1 0 1,-1 0 0,0 0-1,0 0 1,0 0 0,1 0-1,-1 0 1,0 0 0,0 0-1,1 0 1,-1-1 0,0 1-1,0 0 1,0 0 0,1 0-1,-1 0 1,0 0 0,0 0-1,0-1 1,0 1 0,1 0-1,-1 0 1,0 0 0,0 0-1,0-1 1,0 1 0,12-10-4557,1-10-3542</inkml:trace>
</inkml:ink>
</file>

<file path=ppt/ink/ink3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2:50.511"/>
    </inkml:context>
    <inkml:brush xml:id="br0">
      <inkml:brushProperty name="width" value="0.025" units="cm"/>
      <inkml:brushProperty name="height" value="0.025" units="cm"/>
    </inkml:brush>
  </inkml:definitions>
  <inkml:trace contextRef="#ctx0" brushRef="#br0">153 0 17585,'0'0'4681,"10"8"-2278,-2-2-1934,0 0-1,-1 0 1,0 1 0,0 0 0,-1 0 0,0 1 0,0 0 0,-1 0 0,0 0 0,0 1-1,5 14 1,-3 3-233,-1 1 1,-1 0-1,-1 0 0,-1 0 0,-2 1 0,-1-1 1,-1 1-1,-1-1 0,-1 0 0,-2 0 0,-15 50 0,4-27-573,-2-1 0,-2-1 0,-2-1 0,-3-1 0,-39 57 0,27-54-4094,2-12-2995</inkml:trace>
</inkml:ink>
</file>

<file path=ppt/ink/ink3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28.727"/>
    </inkml:context>
    <inkml:brush xml:id="br0">
      <inkml:brushProperty name="width" value="0.025" units="cm"/>
      <inkml:brushProperty name="height" value="0.025" units="cm"/>
    </inkml:brush>
  </inkml:definitions>
  <inkml:trace contextRef="#ctx0" brushRef="#br0">364 322 5765,'0'0'22187,"-9"-8"-20837,3 1-1118,4 4-178,-1 0-1,1 0 1,-1 1 0,1-1 0,-1 1 0,0 0 0,0-1 0,0 1-1,0 1 1,0-1 0,-1 0 0,1 1 0,-1-1 0,1 1-1,-1 0 1,1 0 0,-1 1 0,-6-1 0,-2 0 44,0 2 0,0-1 0,0 2 0,0 0 0,0 0 0,1 1 0,-1 0 0,0 1 0,1 0 0,0 1 0,0 0 0,1 1 0,-1 0 0,1 1 0,0 0 0,1 1 0,0 0 0,0 0 1,1 1-1,0 0 0,-10 14 0,-14 32-32,31-52-67,-1 1 1,1-1-1,-1 1 0,1 0 0,0-1 0,1 1 0,-1 0 0,1 0 0,-1-1 0,1 1 1,0 0-1,1 0 0,-1 0 0,1 4 0,0-7 1,0 0 0,0 0 0,-1 0 0,1 0 0,0 0 0,0 0 0,0-1 0,0 1 0,0 0 0,0 0 0,0-1 0,0 1 0,0-1 0,1 1 0,-1-1 0,0 1 0,0-1 0,1 0 0,-1 1 0,0-1 0,0 0 0,1 0 0,-1 0 0,0 0 0,2 0 0,34-5 0,-25 0 0,0 0 0,-1-1 0,1 0 0,-1-1 0,-1 0 0,1-1 0,-1 0 0,0-1 0,8-9 0,10-12 0,37-53 0,-48 57 0,0 0 0,-2-2 0,-1 0 0,-1 0 0,-2-1 0,0-1 0,-3 0 0,0 0 0,4-39 0,-24 145 0,4-34 0,-5 63 0,13-65 0,1 0 0,10 69 0,-8-92 0,1-1 0,0 0 0,1 0 0,0-1 0,1 1 0,1-1 0,1-1 0,0 1 0,15 19 0,-11-23-2249,-1-9-4823,-1-6-9936</inkml:trace>
</inkml:ink>
</file>

<file path=ppt/ink/ink3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0.390"/>
    </inkml:context>
    <inkml:brush xml:id="br0">
      <inkml:brushProperty name="width" value="0.025" units="cm"/>
      <inkml:brushProperty name="height" value="0.025" units="cm"/>
    </inkml:brush>
  </inkml:definitions>
  <inkml:trace contextRef="#ctx0" brushRef="#br0">20 156 17424,'0'0'12273,"0"8"-11963,-16 371 2172,16-379-2479,0 0 0,0-1-1,0 1 1,0 0 0,0 0-1,0 0 1,0 0 0,0-1-1,0 1 1,1 0 0,-1 0-1,0 0 1,0 0 0,0 0-1,0-1 1,0 1 0,0 0-1,0 0 1,1 0 0,-1 0-1,0 0 1,0 0 0,0 0-1,0 0 1,0 0 0,1-1-1,-1 1 1,0 0 0,0 0 0,0 0-1,0 0 1,0 0 0,1 0-1,-1 0 1,0 0 0,0 0-1,0 0 1,0 0 0,1 0-1,-1 0 1,0 0 0,0 0-1,0 0 1,0 1 0,1-1-1,-1 0 1,0 0 0,0 0-1,0 0 1,0 0 0,0 0-1,0 0 1,1 0 0,-1 1-1,0-1 1,0 0 0,0 0-1,0 0 1,0 0 0,0 1-1,9-16 113,-1-8-115,-2 1 0,-1-1 0,-1 0 0,0 0 0,-2-1 0,-1-37 0,-3 14 0,-2 1 0,-13-62 0,17 103 0,-1 2 0,1-1 0,-1 1 0,1 0 0,-1-1 0,0 1 0,0-1 0,0 1 0,-1 0 0,1 0 0,-1 0 0,1 0 0,-4-4 0,3 9 0,1 0 0,0 0 0,0 0 0,0 1 0,0-1 0,1 0 0,-1 1 0,1-1 0,-1 1 0,1-1 0,0 1 0,0-1 0,0 0 0,0 1 0,1 4 0,-1-3 0,0 1 0,0 0 0,0-1 0,1 1 0,-1 0 0,1-1 0,0 1 0,0-1 0,1 1 0,-1-1 0,1 0 0,0 0 0,0 0 0,1 0 0,-1 0 0,1 0 0,0 0 0,3 4 0,-2-6 0,-1 0 0,0 0 0,0 0 0,1 0 0,-1-1 0,1 1 0,-1-1 0,1 0 0,0 0 0,0 0 0,-1 0 0,1-1 0,0 0 0,0 1 0,0-1 0,0-1 0,-1 1 0,1 0 0,0-1 0,0 0 0,-1 0 0,5-2 0,0 1 0,-1-1 0,0-1 0,0 1 0,0-1 0,0 0 0,-1-1 0,1 1 0,-1-1 0,0-1 0,-1 1 0,1-1 0,6-10 0,4-6 0,-1-2 0,14-31 0,-4 7 0,-23 83 0,-19 113 0,8-93 0,3-1 0,2 75 0,4-127-194,0 0 0,0 0-1,0 0 1,0 0 0,0 0 0,1 1-1,-1-1 1,1 0 0,-1 0 0,1 0 0,0 0-1,0 0 1,0 0 0,0 0 0,0-1-1,0 1 1,1 0 0,-1 0 0,1-1 0,-1 1-1,1-1 1,0 1 0,-1-1 0,1 0-1,0 0 1,0 0 0,0 0 0,0 0 0,0 0-1,0 0 1,0-1 0,0 1 0,4 0-1,8-1-7422</inkml:trace>
</inkml:ink>
</file>

<file path=ppt/ink/ink3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1.213"/>
    </inkml:context>
    <inkml:brush xml:id="br0">
      <inkml:brushProperty name="width" value="0.025" units="cm"/>
      <inkml:brushProperty name="height" value="0.025" units="cm"/>
    </inkml:brush>
  </inkml:definitions>
  <inkml:trace contextRef="#ctx0" brushRef="#br0">78 95 3171,'34'-34'10817,"30"-26"2736,-63 59-12219,-7 12-90,-1 2-1216,-33 53 694,-33 77-1,63-121-574,2 0 0,0 1 0,2 0 0,0 1 1,1-1-1,2 1 0,-1 46 0,4-66-288,0 0 0,1 0 0,-1 0 0,1 1 0,0-1 0,0 0 0,1 0 0,-1 0 0,1-1 0,0 1 0,0 0 0,0-1 1,1 1-1,-1-1 0,1 0 0,0 1 0,0-1 0,0-1 0,0 1 0,0 0 0,1-1 0,-1 1 0,1-1 0,0 0 0,0 0 0,-1-1 0,1 1 0,8 1 0,2 0-875,0 0-1,-1-1 1,1 0-1,0-2 1,0 1-1,0-2 1,23-3-1,5-6-8512</inkml:trace>
</inkml:ink>
</file>

<file path=ppt/ink/ink3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1.556"/>
    </inkml:context>
    <inkml:brush xml:id="br0">
      <inkml:brushProperty name="width" value="0.025" units="cm"/>
      <inkml:brushProperty name="height" value="0.025" units="cm"/>
    </inkml:brush>
  </inkml:definitions>
  <inkml:trace contextRef="#ctx0" brushRef="#br0">128 1 19442,'0'0'8077,"-7"9"-6726,-9 19-702,2 0 1,1 2-1,1-1 1,1 1-1,-9 45 1,8-28-650,6-27 0,1 0 0,1 1 0,-4 40 0,9-60 0,-1 0 0,1-1 0,-1 1 0,1-1 0,-1 1 0,1-1 0,-1 1 0,1-1 0,0 1 0,-1-1 0,1 1 0,0-1 0,-1 0 0,1 1 0,0-1 0,0 0 0,-1 0 0,1 0 0,0 1 0,0-1 0,-1 0 0,1 0 0,0 0 0,0 0 0,0 0 0,-1-1 0,2 1 0,26-2 0,48-14-74,43-5-1203,-84 16-7451,-19 0 1158</inkml:trace>
</inkml:ink>
</file>

<file path=ppt/ink/ink3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2.131"/>
    </inkml:context>
    <inkml:brush xml:id="br0">
      <inkml:brushProperty name="width" value="0.025" units="cm"/>
      <inkml:brushProperty name="height" value="0.025" units="cm"/>
    </inkml:brush>
  </inkml:definitions>
  <inkml:trace contextRef="#ctx0" brushRef="#br0">52 7 21620,'0'0'5141,"-3"11"-3144,-12 46-1028,3 1 0,2 0 0,-2 71 0,12-129-968,0 0-1,0 0 1,0 0 0,1 0 0,-1 0 0,0 0 0,0 0 0,0 0 0,0 0 0,0 0 0,0 0 0,0 0 0,0 0 0,0 0 0,0 0 0,0 0 0,1 0 0,-1 0 0,0 0 0,0 0 0,0 0 0,0 0 0,0 0 0,0 0 0,0 0-1,0 0 1,0 0 0,0 0 0,0 0 0,1 0 0,-1 0 0,0 0 0,0 0 0,0 0 0,0 1 0,0-1 0,0 0 0,0 0 0,0 0 0,0 0 0,0 0 0,0 0 0,0 0 0,0 0 0,0 0 0,0 0 0,0 0 0,0 0 0,0 1-1,0-1 1,0 0 0,0 0 0,0 0 0,0 0 0,0 0 0,0 0 0,0 0 0,0 0 0,0 0 0,0 0 0,0 1 0,0-1 0,0 0 0,7-10 40,4-13-10,-3-8-31,-1 0 0,-2 0 0,-1 0 0,-1 0 0,-3-59 0,0 70 0,0 19 0,0-1 0,0 1 0,0-1 0,0 0 0,-1 1 0,1-1 0,0 1 0,-1-1 0,0 1 0,1-1 0,-1 1 0,0 0 0,1-1 0,-3-1 0,-3 3 0,1 13 0,4-9 0,1 0 0,-1 0 0,1 0 0,0 0 0,0 1 0,0-1 0,1 0 0,0 0 0,-1 0 0,1 0 0,1 0 0,-1 0 0,0 0 0,1 0 0,2 4 0,-2-7 0,0 1 0,-1 0 0,1 0 0,0-1 0,1 1 0,-1-1 0,0 0 0,0 1 0,0-1 0,1 0 0,-1 0 0,1-1 0,-1 1 0,1 0 0,-1-1 0,1 1 0,-1-1 0,1 0 0,-1 0 0,1 0 0,-1 0 0,1-1 0,-1 1 0,1-1 0,-1 1 0,4-2 0,-2 0 0,1 0 0,0 0 0,-1 0 0,1-1 0,-1 1 0,0-1 0,0 0 0,0-1 0,-1 1 0,1-1 0,-1 0 0,1 1 0,-1-1 0,0-1 0,3-5 0,-2 3 0,1 1 0,0 0 0,0 0 0,10-10 0,-12 32 0,-6 8 28,-1 0 0,-10 31 1,9-40-81,1 1-1,0-1 1,1 1 0,1 0 0,1 0 0,0 0 0,1 0 0,2 20 0,-2-35-117,0-1 1,0 0-1,0 1 1,0-1-1,0 1 1,1-1-1,-1 1 1,0-1-1,0 0 1,1 1-1,-1-1 1,0 0-1,0 1 1,1-1-1,-1 0 1,0 1-1,1-1 1,-1 0-1,1 0 1,-1 1 0,0-1-1,1 0 1,-1 0-1,1 0 1,-1 1-1,0-1 1,1 0-1,-1 0 1,1 0-1,-1 0 1,1 0-1,-1 0 1,1 0-1,-1 0 1,0 0-1,1 0 1,0 0-1,0 0-582,11 0-5804</inkml:trace>
</inkml:ink>
</file>

<file path=ppt/ink/ink3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2.459"/>
    </inkml:context>
    <inkml:brush xml:id="br0">
      <inkml:brushProperty name="width" value="0.025" units="cm"/>
      <inkml:brushProperty name="height" value="0.025" units="cm"/>
    </inkml:brush>
  </inkml:definitions>
  <inkml:trace contextRef="#ctx0" brushRef="#br0">44 1 17008,'0'0'3011,"21"57"-385,-6-28-960,3 6-32,0 7-289,-3 3-352,-4 6-96,-4 3-97,-7 3 33,0 0-416,-5 2-129,-15-1-192,-3-2-64,-2 0-384,-2-6-1666,0-10-3331,6-13-5670</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5.579"/>
    </inkml:context>
    <inkml:brush xml:id="br0">
      <inkml:brushProperty name="width" value="0.025" units="cm"/>
      <inkml:brushProperty name="height" value="0.025" units="cm"/>
    </inkml:brush>
  </inkml:definitions>
  <inkml:trace contextRef="#ctx0" brushRef="#br0">72 0 15086,'0'0'12044,"-7"9"-11793,-2 1 48,1 0 0,0 1 1,0 1-1,-8 19 1,13-27-178,1 1 1,0-1 0,0 1-1,0 0 1,1 0 0,0 0-1,0 0 1,0 0 0,1 0-1,-1 0 1,1 0 0,0 0-1,0 0 1,1 0 0,0 0-1,0 0 1,0 0 0,3 8-1,-2-11-102,-1-1 0,0 1 0,1 0 0,0-1 0,-1 1 0,1-1 0,0 0 0,-1 1 0,1-1 0,0 0 0,0 0 0,0 0 0,0 0 0,0-1 0,0 1 0,0 0 0,1-1 0,-1 0 0,0 1 0,0-1 0,0 0 0,0 0 0,1 0 0,-1 0 0,0-1 0,4 0 0,-2 0 19,0 0 0,0 0 0,0 0 1,0 0-1,0-1 0,0 1 0,0-1 1,-1 0-1,1-1 0,-1 1 0,1 0 1,-1-1-1,5-5 0,-3 1-11,0 0-1,-1-1 1,0 0 0,0 0-1,-1 0 1,0 0 0,0 0-1,-1-1 1,0 1 0,0-1-1,-1 0 1,0 1-1,-1-1 1,0 0 0,0 0-1,-2-10 1,1 18-82,1-1 0,0 1-1,-1 0 1,1 0 0,-1 0 0,1 0-1,-1 0 1,0 0 0,1 1 0,-1-1-1,0 0 1,0 0 0,0 0 0,1 1-1,-1-1 1,0 0 0,0 1 0,0-1-1,0 1 1,0-1 0,0 1 0,0-1-1,-1 1 1,1 0 0,0-1 0,0 1-1,0 0 1,0 0 0,0 0 0,0 0-1,-1 0 1,1 0 0,0 0 0,0 0-1,0 1 1,0-1 0,0 0 0,0 1-1,0-1 1,0 1 0,0-1 0,0 1-1,0-1 1,0 1 0,0 0 0,0 0-1,0-1 1,0 1 0,0 0 0,1 0-1,-1 0 1,0 0 0,1 0 0,-1 0-1,1 0 1,-1 0 0,1 0 0,-1 0-1,1 0 1,0 0 0,0 0 0,-1 0-1,1 1 1,0-1 0,0 0 0,0 0-1,0 2 1,3-2-401,-1 0-1,1-1 1,-1 1 0,1-1-1,-1 0 1,1 0-1,-1 1 1,1-2 0,0 1-1,-1 0 1,1 0-1,2-2 1,19-8-2999,1-9-1708</inkml:trace>
</inkml:ink>
</file>

<file path=ppt/ink/ink3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1.109"/>
    </inkml:context>
    <inkml:brush xml:id="br0">
      <inkml:brushProperty name="width" value="0.025" units="cm"/>
      <inkml:brushProperty name="height" value="0.025" units="cm"/>
    </inkml:brush>
  </inkml:definitions>
  <inkml:trace contextRef="#ctx0" brushRef="#br0">189 310 4869,'0'0'7046,"9"-9"-5177,26-28 90,-34 35-1678,0 1 0,1 0 0,-1-1 0,0 1 0,0-1 0,0 1 0,0-1 0,0 1 0,0-1 0,-1 1 0,1-1 0,0 0 0,-1 0 0,1 1 0,-1-1 0,0 0 0,0 0 0,1-3 0,-2 4-144,1 0 0,-1 1 0,1-1 1,-1 0-1,1 0 0,-1 1 0,0-1 1,1 0-1,-1 1 0,0-1 1,0 0-1,1 1 0,-1-1 0,0 1 1,0 0-1,0-1 0,0 1 0,0-1 1,1 1-1,-1 0 0,0 0 0,0 0 1,0-1-1,-1 1 0,-5 0 100,1 0-1,-1 0 0,1 0 0,0 1 1,-1 0-1,1 0 0,-10 3 1,5 1-213,0 1 1,1 0 0,-1 1 0,2 0 0,-1 0 0,1 1 0,0 1-1,0-1 1,1 2 0,0-1 0,1 1 0,-9 14 0,11-16 61,0 1 0,0 0 0,1 0 1,0 0-1,1 1 0,0-1 0,0 1 1,1 0-1,0 0 0,1 0 0,0-1 1,1 2-1,0-1 0,0 0 0,3 15 1,-2-23-68,-1-1 1,1 1 0,0 0 0,0 0 0,0 0 0,0-1-1,0 1 1,0-1 0,0 1 0,1-1 0,-1 1-1,0-1 1,1 0 0,-1 1 0,1-1 0,0 0 0,-1 0-1,1 0 1,0 0 0,0-1 0,-1 1 0,1 0 0,0-1-1,0 1 1,0-1 0,0 0 0,0 1 0,0-1-1,0 0 1,0 0 0,0-1 0,0 1 0,0 0 0,1-1-1,5 0 42,-1-1-1,1 1 0,-1-1 0,0-1 0,0 0 0,0 0 0,12-7 0,5-8-16,-1-1-1,0-2 1,-1 0 0,-1-1-1,-2-1 1,0-1 0,-1-1-1,-2 0 1,0-1 0,-2-1-1,-1 0 1,-1-1-1,-1 0 1,-1-1 0,-2-1-1,7-50 1,-13 49 194,-6 22 86,-5 20-53,1 6-232,1 0-1,1 0 1,1 0 0,0 1-1,1-1 1,-1 20 0,-4 110 437,9-139-422,0 0 0,1 0-1,-1-1 1,1 1 0,1-1-1,0 1 1,0-1 0,0 1-1,1-1 1,5 11 0,-6-14-190,1-1 0,-1 0 0,1-1 0,0 1 0,0 0 0,-1-1 0,2 1 0,-1-1 0,0 0 1,0 0-1,1 0 0,-1-1 0,1 1 0,0-1 0,-1 0 0,1 0 0,0 0 0,0 0 0,-1-1 0,1 1 0,0-1 0,6 0 0,12-3-4908,-3-12-3540</inkml:trace>
</inkml:ink>
</file>

<file path=ppt/ink/ink3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2.393"/>
    </inkml:context>
    <inkml:brush xml:id="br0">
      <inkml:brushProperty name="width" value="0.025" units="cm"/>
      <inkml:brushProperty name="height" value="0.025" units="cm"/>
    </inkml:brush>
  </inkml:definitions>
  <inkml:trace contextRef="#ctx0" brushRef="#br0">54 160 11979,'0'0'8376,"1"-8"-7143,0-2-1338,1-9 2101,-1 52 699,-3-7-2045,-1 0 1,-1-1-1,-1 0 1,-10 30-1,8-30-365,0 0 0,2 0 0,1 0 0,-1 32 0,4-57-263,1 1 1,0 0 0,0-1 0,0 1-1,0-1 1,0 1 0,0 0 0,0-1 0,0 1-1,0 0 1,0-1 0,0 1 0,0-1-1,0 1 1,0 0 0,1-1 0,-1 1 0,0-1-1,0 1 1,1-1 0,-1 1 0,0-1-1,1 1 1,-1-1 0,1 1 0,-1-1 0,1 1-1,-1-1 1,1 0 0,-1 1 0,2 0-1,13-13 585,13-29-69,-15 12-534,-2 0 0,-1 0 0,-1-1 0,-1 0 0,-2-1 0,-1 1-1,-2-1 1,-1 0 0,-1 0 0,-4-32 0,0 41-4,3 22 0,0-1 0,0 1 0,0 0 0,-1 0 0,1 0 0,0 0 0,0-1 0,0 1 0,0 0 0,0 0 0,0 0 0,0 0 0,0 0 0,0-1 0,0 1 0,-1 0 0,1 0 0,0 0 0,0 0 0,0 0 0,0 0 0,0 0 0,-1-1 0,1 1 0,0 0 0,0 0 0,0 0 0,0 0 0,-1 0 0,1 0 0,0 0 0,0 0 0,0 0 0,0 0 0,-1 0 0,1 0 0,0 0 0,0 0 0,0 0 0,0 0 0,-1 0 0,1 0 0,0 0 0,0 1 0,0-1 0,0 0 0,-1 0 0,0 2 0,0 0 0,0 0 0,-1 0 0,2 0 0,-1 0 0,0 0 0,0 1 0,1-1 0,-1 0 0,1 1 0,-1-1 0,1 0 0,0 3 0,0 0 0,-1 0 0,1 0 0,0 0 0,0 0 0,1 0 0,-1 0 0,1 0 0,0 0 0,1 0 0,-1 0 0,1 0 0,0-1 0,3 7 0,-2-8 0,-1-1 0,0 0 0,1 0 0,0 0 0,-1-1 0,1 1 0,0-1 0,0 1 0,0-1 0,0 0 0,0 0 0,0 0 0,0-1 0,0 1 0,0-1 0,0 1 0,1-1 0,-1 0 0,0 0 0,0-1 0,0 1 0,6-2 0,-2 1 0,1-1 0,-1 1 0,0-2 0,0 1 0,0-1 0,0 0 0,0 0 0,-1-1 0,1 0 0,-1 0 0,0 0 0,9-9 0,1-4 0,0-1 0,22-31 0,-7 7 0,-29 104 0,-8-4 0,-2 9 0,1 88 0,7-151-190,0 0-1,1 0 1,0-1-1,-1 1 1,1-1 0,1 1-1,-1 0 1,0-1-1,1 0 1,0 1 0,2 2-1,-3-5 52,-1 0 1,1 0-1,0 0 0,0 0 0,0 0 0,0 0 1,0 0-1,0-1 0,0 1 0,0 0 0,0-1 1,0 1-1,0-1 0,0 1 0,0-1 0,1 1 1,-1-1-1,0 0 0,0 0 0,1 0 0,-1 1 1,0-1-1,0 0 0,1-1 0,-1 1 0,0 0 1,0 0-1,1 0 0,-1-1 0,0 1 0,0-1 1,0 1-1,0-1 0,1 1 0,-1-1 0,1-1 1,11-13-6567</inkml:trace>
</inkml:ink>
</file>

<file path=ppt/ink/ink3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2.831"/>
    </inkml:context>
    <inkml:brush xml:id="br0">
      <inkml:brushProperty name="width" value="0.025" units="cm"/>
      <inkml:brushProperty name="height" value="0.025" units="cm"/>
    </inkml:brush>
  </inkml:definitions>
  <inkml:trace contextRef="#ctx0" brushRef="#br0">150 0 14542,'0'0'14728,"-12"15"-13986,4-5-564,-4 4 101,0 0 0,2 1 0,0 0 1,0 1-1,-10 24 0,9-14-179,1 1 0,2 0 1,0 1-1,2 0 0,1 0 0,1 0 1,2 1-1,1 35 0,1-60-282,1 0 1,-1 0-1,1 0 1,0 0-1,0 0 0,1 0 1,-1 0-1,1 0 1,0 0-1,0-1 0,0 1 1,1-1-1,-1 1 1,1-1-1,0 0 0,0 0 1,0 0-1,0 0 1,0-1-1,1 1 0,-1-1 1,1 0-1,-1 0 1,1 0-1,0-1 0,0 1 1,7 1-1,-1-1-631,0 1 0,0-2 0,0 1 0,0-1 0,0-1-1,0 0 1,0 0 0,0-1 0,0-1 0,18-4 0,6-8-7803</inkml:trace>
</inkml:ink>
</file>

<file path=ppt/ink/ink3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3.174"/>
    </inkml:context>
    <inkml:brush xml:id="br0">
      <inkml:brushProperty name="width" value="0.025" units="cm"/>
      <inkml:brushProperty name="height" value="0.025" units="cm"/>
    </inkml:brush>
  </inkml:definitions>
  <inkml:trace contextRef="#ctx0" brushRef="#br0">101 1 14446,'0'0'13410,"0"12"-11926,-4 24-967,-1-1 1,-2 0 0,-2 0-1,-20 56 1,-15 55 321,43-143-839,1-1 0,-1 0 0,1 0 0,0 1 0,0-1 0,0 0 0,0 0 0,0 1 0,0-1 0,0 0 0,2 5 0,-2-6 0,1 0 0,-1-1 0,1 1 0,-1 0 0,1 0 0,-1-1 0,1 1 0,0 0 0,-1-1 0,1 1 0,0-1 0,-1 1 0,1-1 0,0 1 0,0-1 0,0 1 0,-1-1 0,1 0 0,0 1 0,0-1 0,1 0 0,4 0 0,0 0 0,0 0 0,0 0 0,0-1 0,0 0 0,-1 0 0,11-4 0,48-14-225,122-30-3191,-177 46-1906</inkml:trace>
</inkml:ink>
</file>

<file path=ppt/ink/ink3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3.822"/>
    </inkml:context>
    <inkml:brush xml:id="br0">
      <inkml:brushProperty name="width" value="0.025" units="cm"/>
      <inkml:brushProperty name="height" value="0.025" units="cm"/>
    </inkml:brush>
  </inkml:definitions>
  <inkml:trace contextRef="#ctx0" brushRef="#br0">18 0 9513,'0'0'15743,"1"10"-13736,-9 154 1487,-1-13-1484,8-150-2010,1-1 0,0 0 0,0 0 0,0 0 0,0 1 0,0-1 0,0 0 0,0 0 0,0 1 0,0-1 0,0 0 0,0 0 0,0 1 0,0-1 0,0 0 0,0 0 0,0 1 0,0-1 0,0 0 0,1 0 0,-1 0 0,0 1 0,0-1 0,0 0 0,0 0 0,0 0 0,1 1 0,-1-1 0,0 0 0,0 0 0,0 0 0,0 0 0,1 0 0,-1 1 0,0-1 0,0 0 0,1 0 0,-1 0 0,0 0 0,0 0 0,1 0 0,9-7 0,6-17 0,-5-6 0,-2 0 0,-1 0 0,-1-1 0,-2 0 0,-1 0 0,-1-1 0,-2-38 0,-17 108 0,16-38 0,-2 7 0,1 0 0,0 0 0,1 0 0,-1 1 0,1-1 0,2 9 0,-2-14 0,1-1 0,-1 0 0,1 1 0,-1-1 0,1 0 0,-1 0 0,1 0 0,0 1 0,0-1 0,0 0 0,0 0 0,0 0 0,0 0 0,0 0 0,0-1 0,0 1 0,0 0 0,0 0 0,0-1 0,1 1 0,-1-1 0,0 1 0,1-1 0,-1 1 0,0-1 0,1 0 0,-1 0 0,0 1 0,1-1 0,-1 0 0,0 0 0,1-1 0,-1 1 0,1 0 0,-1 0 0,0-1 0,1 1 0,1-1 0,4-2 0,-1 1 0,1-1 0,-1 0 0,0-1 0,0 1 0,0-1 0,0 0 0,-1-1 0,0 1 0,0-1 0,0 0 0,0-1 0,-1 1 0,8-12 0,-5 7 0,0 1 0,1 0 0,16-14 0,-24 22 0,1 1 0,-1 0 0,0 0 0,0 0 0,0 0 0,1 0 0,-1 0 0,0 0 0,0 0 0,0 0 0,0 0 0,1 0 0,-1 0 0,0 0 0,0 0 0,0 0 0,1 0 0,-1 0 0,0 0 0,0 1 0,0-1 0,0 0 0,1 0 0,-1 0 0,0 0 0,0 0 0,0 0 0,0 0 0,0 1 0,1-1 0,-1 0 0,0 0 0,0 0 0,0 0 0,0 1 0,0-1 0,0 0 0,0 0 0,0 0 0,0 0 0,0 1 0,1-1 0,-1 0 0,0 0 0,0 0 0,0 1 0,0-1 0,0 0 0,-1 0 0,1 1 0,3 19 0,-4 23 0,-13 42 0,10-67 0,0-1 0,1 1 0,1 0 0,1 0 0,0 0 0,4 34 0,-3-52-37,1 1 0,-1-1 0,0 0 0,0 0 0,0 0 1,0 0-1,1 0 0,-1 0 0,0 0 0,0 0 0,0 0 0,0 0 0,1 0 0,-1 0 0,0 0 1,0 0-1,0 0 0,1 0 0,-1 0 0,0 0 0,0 0 0,0 0 0,1 0 0,-1 0 0,0 0 1,0 0-1,0 0 0,1 0 0,-1 0 0,0 0 0,0 0 0,0-1 0,0 1 0,0 0 0,1 0 1,-1 0-1,0 0 0,0 0 0,0-1 0,0 1 0,0 0 0,0 0 0,0 0 0,0-1 0,1 1 1,-1 0-1,0 0 0,0 0 0,0 0 0,0-1 0,0 1 0,0 0 0,0 0 0,0 0 0,0-1 1,0 1-1,6-13-7191,-1-12-5798</inkml:trace>
</inkml:ink>
</file>

<file path=ppt/ink/ink3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5.569"/>
    </inkml:context>
    <inkml:brush xml:id="br0">
      <inkml:brushProperty name="width" value="0.025" units="cm"/>
      <inkml:brushProperty name="height" value="0.025" units="cm"/>
    </inkml:brush>
  </inkml:definitions>
  <inkml:trace contextRef="#ctx0" brushRef="#br0">54 20 12620,'0'0'5968,"10"-4"-4366,-4 0-1336,-4 3-192,0-1 0,1 1 0,-1 0-1,0 0 1,1 0 0,-1 0 0,1 0-1,-1 0 1,1 1 0,-1-1 0,1 1-1,0 0 1,-1-1 0,1 1 0,-1 1 0,1-1-1,0 0 1,-1 0 0,1 1 0,-1 0-1,1-1 1,-1 1 0,1 0 0,-1 0-1,0 1 1,4 1 0,10 10 214,-1 1 0,0 0-1,-1 1 1,-1 0 0,0 1 0,-1 1 0,-1 0 0,-1 1 0,0 0 0,-1 0-1,-1 1 1,-1 0 0,0 0 0,-2 1 0,0 0 0,-1 0 0,-1 0-1,0 24 1,-2-16-135,-1 0 0,-2 0 0,-1-1 0,-1 1 0,-1-1 0,-2 0 0,0 0 0,-2 0 0,-1-1 0,-1-1 0,-1 0 0,-29 44 0,23-43-196,-41 44 1,12-30-2438,-4-13-5355,16-20-6546</inkml:trace>
</inkml:ink>
</file>

<file path=ppt/ink/ink3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2.929"/>
    </inkml:context>
    <inkml:brush xml:id="br0">
      <inkml:brushProperty name="width" value="0.025" units="cm"/>
      <inkml:brushProperty name="height" value="0.025" units="cm"/>
    </inkml:brush>
  </inkml:definitions>
  <inkml:trace contextRef="#ctx0" brushRef="#br0">0 22 7015,'0'0'18620,"11"0"-16736,184-9 689,-8-2-3544,-169 10 1476,-5 1-4689,-8 0-2232,-18 1 1151,7-1 4482,-22 2-4764</inkml:trace>
</inkml:ink>
</file>

<file path=ppt/ink/ink3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3.256"/>
    </inkml:context>
    <inkml:brush xml:id="br0">
      <inkml:brushProperty name="width" value="0.025" units="cm"/>
      <inkml:brushProperty name="height" value="0.025" units="cm"/>
    </inkml:brush>
  </inkml:definitions>
  <inkml:trace contextRef="#ctx0" brushRef="#br0">1 10 10282,'0'0'11242,"51"22"-8775,-10-22-129,13 0-737,2 0-576,3-4-544,-1 0-385,-6 0-32,-6 2-288,-7 1-1378,-11-2-1569,-4-2-2178,-4-4-8456</inkml:trace>
</inkml:ink>
</file>

<file path=ppt/ink/ink3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4.769"/>
    </inkml:context>
    <inkml:brush xml:id="br0">
      <inkml:brushProperty name="width" value="0.025" units="cm"/>
      <inkml:brushProperty name="height" value="0.025" units="cm"/>
    </inkml:brush>
  </inkml:definitions>
  <inkml:trace contextRef="#ctx0" brushRef="#br0">14 58 15022,'0'0'4041,"4"-9"-1596,11-27 59,-6 23 1648,-4 20-2857,-3 20-1069,-2-26 43,-1 65 394,-2-1 0,-18 89 0,-2 29 161,23-125-824,21-101 0,-10 4 0,-1-1 0,-2 0 0,4-61 0,-10 77 0,-1-1 0,-2 0 0,0 0 0,-2 1 0,-1-1 0,0 1 0,-9-24 0,0 15 0,15 35 0,1 0 0,0-1 0,-1 1 0,1-1 0,0 1 0,0-1 0,0 0 0,0 0 0,0 0 0,0-1 0,0 1 0,1-1 0,-1 1 0,0-1 0,0 0 0,0 0 0,1-1 0,-1 1 0,3-2 0,9 1 0,-1-1 0,1 0 0,18-6 0,-13-2 0,13-1 0,-32 11 0,0 0 0,-1 0 0,1 1 0,0-1 0,0 0 0,0 1 0,0-1 0,-1 1 0,1-1 0,0 1 0,0-1 0,-1 1 0,1 0 0,-1-1 0,1 1 0,0 0 0,-1-1 0,1 1 0,-1 0 0,1 0 0,-1-1 0,0 1 0,1 0 0,-1 0 0,0 0 0,0 0 0,1 0 0,-1 0 0,0-1 0,0 1 0,0 0 0,0 0 0,0 0 0,0 0 0,-1 0 0,1 1 0,-1 106 0,-1-72 0,1-1 0,2 1 0,11 65 0,-11-98-85,-1-1 1,1 0-1,0 1 0,0-1 0,1 0 1,-1 0-1,0 0 0,1 0 1,-1 0-1,1 0 0,0 0 1,-1-1-1,1 1 0,0-1 0,0 1 1,3 1-1,-3-2-169,0 0 0,-1 0 1,1 0-1,0-1 0,0 1 0,-1-1 1,1 1-1,0-1 0,0 0 0,0 0 1,-1 1-1,1-1 0,0-1 0,0 1 1,0 0-1,0 0 0,-1-1 1,1 1-1,0-1 0,0 1 0,-1-1 1,4-1-1,0-4-10407</inkml:trace>
</inkml:ink>
</file>

<file path=ppt/ink/ink3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5.172"/>
    </inkml:context>
    <inkml:brush xml:id="br0">
      <inkml:brushProperty name="width" value="0.025" units="cm"/>
      <inkml:brushProperty name="height" value="0.025" units="cm"/>
    </inkml:brush>
  </inkml:definitions>
  <inkml:trace contextRef="#ctx0" brushRef="#br0">7 1 18674,'0'0'10837,"0"11"-9877,-3 98-111,-1-41-126,11 131 1,-6-195-1301,0 1 1,0-1-1,0 0 0,0 0 1,1 0-1,0 0 0,-1 0 0,5 5 1,-6-8 472,0-1-1,0 0 1,0 0 0,0 0 0,0 1 0,0-1 0,1 0-1,-1 0 1,0 0 0,0 1 0,0-1 0,0 0 0,1 0 0,-1 0-1,0 0 1,0 0 0,0 0 0,1 1 0,-1-1 0,0 0-1,0 0 1,0 0 0,1 0 0,-1 0 0,0 0 0,0 0 0,1 0-1,-1 0 1,0 0 0,0 0 0,0 0 0,1 0 0,-1 0-1,0 0 1,0 0 0,1 0 0,-1 0 0,0-1 0,0 1-1,0 0 1,1 0 0,-1 0 0,0 0 0,0 0 0,1-1 0,4-23-4644,-5-2-5667</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6.454"/>
    </inkml:context>
    <inkml:brush xml:id="br0">
      <inkml:brushProperty name="width" value="0.025" units="cm"/>
      <inkml:brushProperty name="height" value="0.025" units="cm"/>
    </inkml:brush>
  </inkml:definitions>
  <inkml:trace contextRef="#ctx0" brushRef="#br0">175 56 18193,'0'0'2717,"-8"10"-426,-5 8-1239,0 1 0,2 0 1,0 1-1,1 1 1,1 0-1,-10 36 1,10-14-1028,-6 72 1,14-86-273,-2 0 1,-1 0-1,-2 0 0,0-1 0,-2 1 0,-12 26 0,15-46 800,2-11-180,3-20-28,7-33-265,23-138-262,-31 192 185,1 0 1,0 1-1,0-1 0,0 1 0,0-1 0,0 1 0,0-1 0,0 0 0,0 1 0,0-1 0,0 1 0,1-1 0,-1 1 0,0-1 0,0 1 0,0-1 0,1 0 0,-1 1 0,0-1 0,1 1 0,-1 0 1,0-1-1,1 1 0,-1-1 0,0 1 0,1-1 0,-1 1 0,1 0 0,-1-1 0,1 1 0,-1 0 0,1 0 0,-1-1 0,1 1 0,-1 0 0,1 0 0,0 0 0,-1 0 0,1 0 0,-1-1 0,1 1 0,-1 0 1,1 0-1,0 0 0,-1 1 0,1-1 0,-1 0 0,1 0 0,-1 0 0,1 0 0,-1 0 0,1 1 0,0-1 0,-1 0 0,1 1 0,-1-1 0,1 1 0,35 32-28,-11-8 55,-22-23-20,0 1 1,1-1-1,-1-1 1,1 1-1,-1 0 1,1-1-1,0 0 1,-1 0-1,1 0 1,0 0-1,0-1 1,0 1-1,0-1 1,0 0-1,-1 0 1,1 0-1,0-1 1,0 1-1,0-1 1,0 0-1,-1 0 1,1-1-1,0 1 1,-1-1-1,1 1 1,-1-1-1,0 0 1,1-1-1,-1 1 1,0 0-1,3-4 1,0-2 46,1-1 0,-1 1 0,0-1 0,-1-1 0,0 1 0,0-1 0,-1 0 0,0 0 0,-1 0 0,0 0 0,1-16 0,-37 103 359,30-65-392,-1 0 0,1 1 0,1 0 0,0 0 0,1-1 0,1 1 0,1 20 0,-1-32-20,0 0 1,0 1-1,0-1 0,0 0 0,0 0 1,0 0-1,1 0 0,-1 0 0,1 0 1,-1 0-1,1 0 0,-1 0 1,1 0-1,-1 0 0,1-1 0,0 1 1,-1 0-1,1 0 0,0 0 0,0-1 1,0 1-1,0 0 0,-1-1 0,1 1 1,0-1-1,0 1 0,0-1 0,0 1 1,0-1-1,0 0 0,0 0 0,1 1 1,-1-1-1,0 0 0,0 0 1,0 0-1,0 0 0,0 0 0,0 0 1,0-1-1,0 1 0,0 0 0,0 0 1,0-1-1,0 1 0,2-1 0,1-1 24,1 0 0,-1 0-1,1 0 1,-1-1-1,0 0 1,0 0-1,0 0 1,7-6 0,3-9-111,0-1 1,-1 0 0,-1-1 0,-1 0 0,15-38 0,31-118-1726,-29 84-525,-18 67 1967,-5 10 142,-11 27 472,-20 49 815,-35 113 0,54-145-1146,1 0 0,1 0-1,1 0 1,2 1 0,1-1-1,4 47 1,1-65 167,3-17 135,3-20 23,-5-18-253,0-71 0,-6 101 193,1 0-1,-2 0 1,0 0-1,0 0 1,-2 0-1,1 1 1,-2 0-1,0-1 1,-8-14-1,18 33-377,0 1 0,1-1 1,0 0-1,0 0 0,0 0 0,0-1 0,10 5 0,33 11-7622,-29-17 1514</inkml:trace>
</inkml:ink>
</file>

<file path=ppt/ink/ink3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5.515"/>
    </inkml:context>
    <inkml:brush xml:id="br0">
      <inkml:brushProperty name="width" value="0.025" units="cm"/>
      <inkml:brushProperty name="height" value="0.025" units="cm"/>
    </inkml:brush>
  </inkml:definitions>
  <inkml:trace contextRef="#ctx0" brushRef="#br0">10 135 13357,'0'0'7852,"-2"-10"-4803,-5-32-567,7 41-2359,0-1-1,0 0 1,0 1-1,0-1 1,1 1-1,-1-1 1,0 1-1,1-1 1,0 0-1,-1 1 1,1 0-1,0-1 1,0 1-1,0-1 1,0 1 0,0 0-1,0 0 1,0 0-1,0-1 1,0 1-1,1 0 1,-1 1-1,2-2 1,34-13 893,-30 13-804,27-7 54,0 1-1,0 2 0,1 1 1,0 2-1,0 2 1,66 5-1,-92-3-265,0 1 0,0 0 0,-1 1 0,1 0 0,0 0 0,-1 1 0,0 0 0,0 0 0,0 1 0,10 7 0,-16-10 0,1 0 0,0 1 0,-1-1 0,1 0 0,-1 1 0,0-1 0,0 1 0,0 0 0,0-1 0,0 1 0,-1 0 0,1 0 0,-1 0 0,0 1 0,0-1 0,0 0 0,0 0 0,0 1 0,-1-1 0,1 0 0,-1 1 0,0-1 0,0 0 0,-1 1 0,1-1 0,-1 1 0,1-1 0,-1 0 0,0 0 0,0 1 0,-2 2 0,-1 0 0,0 0 0,0-1 0,-1 1 0,1-1 0,-1 0 0,-1 0 0,1-1 0,-1 0 0,1 0 0,-1 0 0,0 0 0,-1-1 0,1 0 0,0-1 0,-10 4 0,0-1 0,0-1 0,0 0 0,-1-1 0,1-1 0,-24 0 0,40-2-32,0 0 0,-1 1 0,1-1 1,0 0-1,-1 0 0,1 0 0,-1 0 0,1 0 0,0 0 0,-1 0 1,1 0-1,-1 0 0,1 0 0,0 0 0,-1 0 0,1 0 0,0-1 1,-1 1-1,1 0 0,-1 0 0,1 0 0,0 0 0,-1-1 0,1 1 1,0 0-1,0 0 0,-1-1 0,1 1 0,0 0 0,-1-1 1,1 1-1,0 0 0,0-1 0,0 1 0,-1 0 0,1-1 0,0 1 1,0 0-1,0-1 0,0 1 0,0-1 0,0 1 0,0 0 0,0-1 1,0 1-1,0-1 0,0 1 0,0 0 0,0-1 0,0 1 0,0 0 1,0-2-1,16-17-6293,6 3-5008</inkml:trace>
</inkml:ink>
</file>

<file path=ppt/ink/ink3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7.759"/>
    </inkml:context>
    <inkml:brush xml:id="br0">
      <inkml:brushProperty name="width" value="0.025" units="cm"/>
      <inkml:brushProperty name="height" value="0.025" units="cm"/>
    </inkml:brush>
  </inkml:definitions>
  <inkml:trace contextRef="#ctx0" brushRef="#br0">121 44 11499,'14'-25'6004,"-3"7"3420,-10 25-8912,0 0-1,0 0 1,0 0 0,-1 1 0,-1-1-1,1 0 1,-3 12 0,2-9-122,-8 39-156,-1 0-1,-3 0 1,-30 77-1,21-68-22,-24 103 0,46-160-211,0 0 0,0-1 0,-1 1 0,1 0 0,0 0 0,0 0 0,0 0 0,0 0 0,0 0 0,0 0 0,0 0 0,0 0 0,0 0 0,0 0 0,1 0 0,-1-1 0,0 1 0,1 0 0,-1 0 0,0 0 0,1 0 0,-1-1 0,1 1 0,-1 0 0,1 0 0,0-1 0,-1 1 0,1 0 0,1 0 0,0 0 0,0-1 0,0 1 0,0-1 0,0 0 0,0 0 0,0 0 0,0 0 0,-1 0 0,1 0 0,0 0 0,0-1 0,0 1 0,4-2 0,13-5 0,-1-1 0,27-14 0,-22 9 0,9 0-1818,42-13-1,-57 21-169,0 1 1,0 1-1,1 1 0,24-1 0</inkml:trace>
</inkml:ink>
</file>

<file path=ppt/ink/ink3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09.411"/>
    </inkml:context>
    <inkml:brush xml:id="br0">
      <inkml:brushProperty name="width" value="0.025" units="cm"/>
      <inkml:brushProperty name="height" value="0.025" units="cm"/>
    </inkml:brush>
  </inkml:definitions>
  <inkml:trace contextRef="#ctx0" brushRef="#br0">222 1 17553,'0'0'1783,"-10"1"208,-1 1-1373,-1 1-1,1 0 1,0 1 0,-1 0-1,2 0 1,-1 1 0,0 1 0,1 0-1,0 0 1,1 1 0,-1 0 0,1 1-1,-13 13 1,16-13-505,1 0-1,-1-1 1,1 2-1,1-1 1,-1 1 0,1-1-1,1 1 1,0 0-1,0 0 1,0 1-1,2-1 1,-1 1 0,0 9-1,2-14-61,0 1-1,0-1 1,1 0 0,0 1-1,0-1 1,0 0 0,0 0-1,1 1 1,0-1 0,0 0-1,0-1 1,1 1 0,0 0-1,-1-1 1,2 1 0,-1-1-1,0 0 1,1 0 0,0 0-1,0-1 1,0 1 0,0-1-1,10 5 1,-4-2-51,1-1 0,0-1 0,0 0 0,17 5 0,-23-8 0,1 0 0,-1 0 0,0-1 0,0 1 0,0-1 0,1 0 0,-1 0 0,0-1 0,0 0 0,0 0 0,0 0 0,8-3 0,-11 4 0,-1-1 0,0 1 0,1-1 0,-1 0 0,0 1 0,0-1 0,1 0 0,-1 0 0,0 0 0,0 0 0,0 0 0,0 0 0,0 0 0,0 0 0,-1 0 0,1-1 0,0 1 0,0 0 0,-1-1 0,1 1 0,-1 0 0,1-1 0,-1 1 0,0 0 0,0-1 0,1 1 0,-1-1 0,0 1 0,0-1 0,0 1 0,-1-1 0,1 1 0,0 0 0,0-1 0,-1 1 0,1-1 0,-1 1 0,1 0 0,-1 0 0,0-2 0,-1 0 0,0 0 0,0 0 0,0 0 0,-1 1 0,1-1 0,0 1 0,-1-1 0,0 1 0,1 0 0,-1 0 0,0 0 0,0 1 0,0-1 0,0 1 0,-7-3 0,3 3 0,-1 0 0,0 0 0,1 0 0,-1 1 0,0 0 0,1 1 0,-1 0 0,0 0 0,-8 3 0,14-4 0,-1 1 0,1-1 0,-1 1 0,1 0 0,-1 0 0,1 0 0,0 1 0,-1-1 0,1 0 0,0 1 0,0-1 0,0 1 0,0 0 0,0 0 0,0 0 0,1 0 0,-1 0 0,1 0 0,-1 0 0,1 1 0,0-1 0,0 1 0,0-1 0,0 0 0,0 1 0,0 0 0,1-1 0,-1 1 0,1 3 0,2-5 0,-1 0 0,1 0 0,-1 0 0,1-1 0,0 1 0,0 0 0,0-1 0,-1 1 0,1-1 0,0 0 0,0 1 0,0-1 0,0 0 0,0 0 0,0 0 0,-1-1 0,1 1 0,0 0 0,2-1 0,0 0 0,14-2 0,1-2 0,0-1 0,-1 0 0,0-1 0,0-1 0,-1 0 0,0-2 0,25-17 0,-29 19 0,-12 43 0,-19 30 59,15-56-89,-1-1-1,2 0 1,-1 1-1,1 0 0,1 0 1,-1-1-1,1 1 0,1 0 1,0 0-1,1 12 0,6-10-3285,2-7-4002,7-3-9060</inkml:trace>
</inkml:ink>
</file>

<file path=ppt/ink/ink3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21.627"/>
    </inkml:context>
    <inkml:brush xml:id="br0">
      <inkml:brushProperty name="width" value="0.025" units="cm"/>
      <inkml:brushProperty name="height" value="0.025" units="cm"/>
    </inkml:brush>
  </inkml:definitions>
  <inkml:trace contextRef="#ctx0" brushRef="#br0">18 28 16047,'0'0'13410,"2"7"-12924,-1-7-477,11 26 503,-12-26-467,1 1 0,-1 0 1,0-1-1,1 1 0,-1 0 0,1-1 0,-1 1 0,1-1 0,-1 1 0,1-1 0,0 1 0,-1-1 0,1 1 0,0-1 0,-1 1 0,1-1 0,0 0 1,-1 0-1,1 1 0,0-1 0,0 0 0,-1 0 0,1 0 0,0 1 0,0-1 0,-1 0 0,1 0 0,0 0 0,0-1 0,0 1 0,-1 0 1,1 0-1,0 0 0,0 0 0,-1-1 0,1 1 0,0 0 0,-1-1 0,1 1 0,0-1 0,-1 1 0,1 0 0,0-1 0,-1 0 0,1 0 0,0 1-40,0-1-1,-1 1 0,1-1 0,0 1 0,-1-1 0,1 1 0,-1-1 0,1 0 0,-1 1 0,1-1 0,-1 0 0,1 1 0,-1-1 0,1 0 0,-1 0 0,0 1 0,0-1 0,1 0 1,-1 0-1,0 0 0,0 1 0,0-1 0,0 0 0,0 0 0,0 0 0,0 0 0,0 1 0,0-1 0,0 0 0,0 0 0,-1 0 0,1 1 0,0-1 0,-1 0 0,1 0 0,0 0 1,-1 1-1,1-1 0,-1 0 0,1 1 0,-1-1 0,0 1 0,1-1 0,-1 0 0,0 1 0,1-1 0,-1 1 0,0 0 0,1-1 0,-2 0 0,0 1-3,0-1 0,1 1 0,-1-1 0,0 1 0,0-1 0,1 1-1,-1 0 1,0 0 0,0 0 0,0 0 0,1 0 0,-1 1 0,0-1 0,0 0-1,1 1 1,-1-1 0,0 1 0,1 0 0,-1-1 0,1 1 0,-1 0 0,1 0-1,-1 0 1,1 0 0,-3 2 0,-10 20-1,14-22 0,0-1 0,0 0 0,0 1 0,0-1 0,0 1 0,0-1 0,0 0 0,0 1 0,0-1 0,0 1 0,0-1 0,0 0 0,0 1 0,0-1 0,0 0 0,0 1 0,0-1 0,1 0 0,-1 1 0,0-1 0,0 0 0,0 1 0,1-1 0,-1 0 0,0 1 0,0-1 0,1 0 0,-1 0 0,0 1 0,1-1 0,-1 0 0,0 0 0,1 1 0,-1-1 0,0 0 0,1 0 0,-1 0 0,0 0 0,1 0 0,-1 0 0,1 0 0,-1 0 0,0 0 0,1 0 0,-1 0 0,1 0 0,-1 0 0,0 0 0,1 0 0,-1 0 0,0 0 0,1 0 0,-1 0 0,1 0 0,-1-1 0,0 1 0,1 0 0,-1 0 0,0 0 0,1-1 0,-1 1 0,8-4 0,0 1 0,-1-1 0,0 0 0,0-1 0,0 0 0,0 0 0,-1 0 0,1-1 0,-1 0 0,-1 0 0,9-12 0,-55 57 0,39-37 4,-19 28 100,20-29-130,0 0 0,0 0 0,1 1 0,-1-1 0,0 0 0,1 0 0,-1 1 0,1-1 0,-1 0 0,1 1 0,-1-1 0,1 1 0,0-1 0,0 1 0,0-1 0,0 0 0,0 1 0,0-1 0,0 1 0,1 1 0,18-3-9097,-4-7-1591</inkml:trace>
</inkml:ink>
</file>

<file path=ppt/ink/ink3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23.774"/>
    </inkml:context>
    <inkml:brush xml:id="br0">
      <inkml:brushProperty name="width" value="0.025" units="cm"/>
      <inkml:brushProperty name="height" value="0.025" units="cm"/>
    </inkml:brush>
  </inkml:definitions>
  <inkml:trace contextRef="#ctx0" brushRef="#br0">231 323 7527,'0'0'16816,"4"-8"-14835,14-27-220,-18 35-1695,-1-1 0,1 0 0,0 1 0,-1-1 0,1 1 0,0-1-1,-1 0 1,1 1 0,-1-1 0,1 1 0,-1-1 0,1 1 0,-1 0 0,0-1-1,1 1 1,-1-1 0,1 1 0,-1 0 0,0-1 0,0 1 0,1 0 0,-1 0-1,0 0 1,1 0 0,-1 0 0,0-1 0,1 1 0,-1 0 0,0 1 0,0-1-1,1 0 1,-1 0 0,0 0 0,1 0 0,-2 1 0,-31 1 274,24 1-261,-1 0 0,1 1 1,0 0-1,0 1 0,0 0 0,1 0 0,0 1 0,0 0 0,0 1 1,1-1-1,-1 2 0,-8 10 0,6-6 39,1 1-1,-1 0 1,2 1 0,0 0-1,1 0 1,0 1-1,-5 16 1,10-24-118,0-1 0,1 0 0,-1 1 0,1-1 0,1 0 0,-1 1 0,1-1 0,1 10 0,-1-14 0,1-1 0,-1 1 0,1-1 0,0 0 0,-1 1 0,1-1 0,0 0 0,0 1 0,0-1 0,0 0 0,0 0 0,0 0 0,0 0 0,0 0 0,0 0 0,1 0 0,-1 0 0,0 0 0,1 0 0,-1-1 0,0 1 0,1-1 0,-1 1 0,1-1 0,-1 1 0,1-1 0,-1 0 0,1 0 0,0 0 0,-1 0 0,1 0 0,-1 0 0,1 0 0,-1 0 0,1-1 0,-1 1 0,1 0 0,-1-1 0,2 0 0,6-2 0,-1 0 0,0 0 0,0-1 0,0 0 0,0 0 0,-1-1 0,1 0 0,-1 0 0,0 0 0,-1-1 0,7-7 0,7-9 0,34-47 0,-32 35 0,-1-1 0,-2-1 0,-1-1 0,-2 0 0,-2-2 0,-1 1 0,-2-2 0,9-64 0,-21 86 0,-8 30 0,-9 29 0,9-3 0,1 0 0,2 1 0,2 0 0,1 0 0,2 0 0,2 0 0,8 55 0,-7-81 0,10 59 0,-11-67 0,0 1 0,1-1 0,0 1 0,0-1 0,0 0 0,0 0 0,1 0 0,0 0 0,6 8 0,-8-13-93,-1 1 0,1-1-1,-1 1 1,1-1 0,0 1 0,0-1 0,-1 1 0,1-1-1,0 0 1,0 1 0,-1-1 0,1 0 0,0 0-1,0 1 1,-1-1 0,1 0 0,0 0 0,0 0 0,0 0-1,0 0 1,-1 0 0,1 0 0,0 0 0,0-1 0,0 1-1,-1 0 1,1 0 0,0-1 0,0 1 0,-1-1-1,1 1 1,1-1 0,2-15-6825</inkml:trace>
</inkml:ink>
</file>

<file path=ppt/ink/ink3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25.176"/>
    </inkml:context>
    <inkml:brush xml:id="br0">
      <inkml:brushProperty name="width" value="0.025" units="cm"/>
      <inkml:brushProperty name="height" value="0.025" units="cm"/>
    </inkml:brush>
  </inkml:definitions>
  <inkml:trace contextRef="#ctx0" brushRef="#br0">92 63 14221,'0'0'6102,"6"-8"-4095,1-3-1386,-4 7-350,0-1 0,-1 1 0,1 1 0,0-1 0,1 0 0,-1 1-1,1-1 1,6-3 0,-10 6-178,0 1 0,1-1-1,-1 1 1,1 0-1,-1-1 1,0 1 0,1 0-1,-1-1 1,1 1-1,-1 0 1,1 0 0,-1 0-1,1-1 1,-1 1-1,1 0 1,-1 0 0,1 0-1,-1 0 1,1 0-1,-1 0 1,1 0 0,-1 0-1,1 0 1,-1 0-1,1 0 1,-1 0 0,1 0-1,-1 0 1,1 1-1,-1-1 1,1 0 0,-1 0-1,1 1 1,-1-1-1,1 0 1,-1 0 0,0 1-1,1-1 1,0 1-1,5 25 1434,-11 34-312,-6-13-1011,-1-1-1,-3 0 1,-30 64 0,1-1-80,34-87-123,-8 25 0,17-45 0,0 1 0,0-1 0,1 1 0,-1-1 0,1 1 0,0-1 0,0 1 0,0-1 0,0 1 0,0-1 0,0 1 0,0-1 0,1 1 0,0 2 0,1-4 0,-1 0 0,0 0 0,0-1 0,1 1 0,-1 0 0,0-1 0,1 1 0,-1-1 0,0 0 0,1 1 0,-1-1 0,1 0 0,-1 0 0,0 0 0,1 0 0,-1 0 0,1 0 0,1-1 0,28-2 0,-3-5 0,-1-1 0,0 0 0,31-18 0,-36 16 0,1 1 0,0 1 0,0 1 0,1 1 0,31-6 0,-53 13-20,-2 0-162,1-1 0,-1 1 0,1 0 0,0 0 0,-1-1-1,1 1 1,0 0 0,-1 0 0,1 0 0,0 0 0,-1 0 0,1 0 0,-1 0 0,1 0 0,0 0 0,-1 0 0,1 0 0,0 0 0,-1 1-1,1-1 1,0 0 0,-1 0 0,1 1 0,-1-1 0,1 0 0,0 1 0,-1-1 0,1 1 0,-1-1 0,1 0 0,-1 1 0,0-1 0,1 1 0,-1 0-1,1-1 1,-1 1 0,0-1 0,1 1 0,-1 1 0,0 3-7890</inkml:trace>
</inkml:ink>
</file>

<file path=ppt/ink/ink3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25.986"/>
    </inkml:context>
    <inkml:brush xml:id="br0">
      <inkml:brushProperty name="width" value="0.025" units="cm"/>
      <inkml:brushProperty name="height" value="0.025" units="cm"/>
    </inkml:brush>
  </inkml:definitions>
  <inkml:trace contextRef="#ctx0" brushRef="#br0">234 135 12460,'4'-10'4730,"-2"6"-4405,14-43 3690,-14 40-3101,-1 1 1,1-1-1,-1 0 0,-1 1 0,1-1 0,-1 0 0,-1-8 0,1 15-837,-1-1-1,1 0 0,-1 0 0,1 1 0,-1-1 1,1 0-1,-1 1 0,0-1 0,1 0 1,-1 1-1,0-1 0,1 1 0,-1-1 1,0 1-1,0-1 0,0 1 0,1 0 0,-1-1 1,0 1-1,0 0 0,0 0 0,0-1 1,0 1-1,1 0 0,-1 0 0,0 0 1,0 0-1,0 0 0,0 0 0,0 1 0,0-1 1,0 0-1,1 0 0,-1 1 0,-1-1 1,-33 14 88,20-3-100,1 2 1,1 0-1,0 0 0,1 1 1,0 1-1,1 0 0,-15 27 1,11-15 57,1 1-1,2 1 1,-17 53 0,26-70-123,0-1 0,1 1 0,0 0 0,1 0 0,0 0 0,1 0 0,1 12 0,-1-21 0,1 1 0,0-1 0,-1 0 0,1 0 0,0 0 0,0 0 0,1 0 0,-1 0 0,1 0 0,-1 0 0,1-1 0,0 1 0,0-1 0,0 1 0,0-1 0,1 1 0,-1-1 0,0 0 0,1 0 0,0-1 0,0 1 0,-1 0 0,1-1 0,0 0 0,0 1 0,0-1 0,0 0 0,0-1 0,1 1 0,3 0 0,1 0 0,1 0 0,0-1 0,-1 0 0,1-1 0,0 0 0,-1 0 0,1-1 0,-1 0 0,0 0 0,1-1 0,-1 0 0,8-4 0,-12 5 0,0-1 0,0 1 0,0-1 0,0 1 0,0-1 0,-1-1 0,1 1 0,-1 0 0,0-1 0,0 1 0,0-1 0,-1 0 0,1 0 0,-1 0 0,0 0 0,0-1 0,0 1 0,-1-1 0,1 1 0,-1-1 0,0 1 0,-1-1 0,1-8 0,-1 12 0,0-1 0,0 1 0,0-1 0,0 1 0,0-1 0,-1 1 0,1-1 0,-1 1 0,1 0 0,-1-1 0,0 1 0,1 0 0,-1-1 0,0 1 0,0 0 0,0 0 0,0 0 0,0-1 0,0 1 0,0 0 0,0 1 0,0-1 0,0 0 0,-3-1 0,0 0 0,0 1 0,0 0 0,1 0 0,-1 0 0,0 0 0,0 1 0,0-1 0,0 1 0,-7 0 0,4 1 0,0-1 0,0 1 0,0 1 0,0-1 0,0 1 0,0 1 0,0-1 0,1 1 0,-1 0 0,-10 7 0,16-9 0,-1 0 0,1 0 0,0 0 0,0 0 0,0 0 0,0 0 0,0 0 0,0 0 0,1 1 0,-1-1 0,0 0 0,0 0 0,1 1 0,-1-1 0,1 1 0,-1 1 0,1-3 0,0 1 0,1-1 0,-1 1 0,0-1 0,0 1 0,0-1 0,1 1 0,-1-1 0,0 0 0,1 1 0,-1-1 0,0 1 0,1-1 0,-1 0 0,1 1 0,-1-1 0,0 0 0,1 1 0,-1-1 0,1 0 0,-1 0 0,1 1 0,-1-1 0,1 0 0,-1 0 0,1 0 0,-1 0 0,2 0 0,4 1 0,0 0 0,0-1 0,0 0 0,0 0 0,1-1 0,7-1 0,5-4 0,0 0 0,0-1 0,-1-1 0,0 0 0,20-14 0,-16 10 0,1 0 0,31-11 0,-54 22 0,1 1 0,-1 0 0,0 0 0,1 0 0,-1 0 0,0 0 0,0 0 0,1 0 0,-1-1 0,0 1 0,1 0 0,-1 0 0,0 0 0,1 0 0,-1 0 0,0 1 0,0-1 0,1 0 0,-1 0 0,0 0 0,1 0 0,-1 0 0,0 0 0,0 0 0,1 1 0,-1-1 0,0 0 0,0 0 0,1 0 0,-1 0 0,0 1 0,0-1 0,0 0 0,1 0 0,-1 1 0,0-1 0,0 0 0,0 0 0,0 1 0,0-1 0,1 0 0,-1 1 0,0-1 0,-2 20 0,-12 18 0,-9 8 0,-15 31 0,35-70 0,1 0 0,-1 0 0,1 1 0,1-1 0,0 0 0,0 1 0,0-1 0,1 13 0,0-19-73,0 0 1,0-1-1,0 1 1,0-1-1,0 1 0,1-1 1,-1 1-1,0-1 1,0 1-1,0-1 0,1 1 1,-1-1-1,0 1 1,1-1-1,-1 1 0,1-1 1,-1 1-1,0-1 1,1 0-1,-1 1 0,1-1 1,-1 0-1,1 1 1,-1-1-1,1 0 0,-1 0 1,1 1-1,-1-1 1,1 0-1,-1 0 0,1 0 1,0 0-1,-1 0 0,1 0 1,-1 0-1,1 0 1,-1 0-1,1 0 0,0 0 1,-1 0-1,1 0 1,0-1-1,-1 1 24,20 0-7350</inkml:trace>
</inkml:ink>
</file>

<file path=ppt/ink/ink3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2.832"/>
    </inkml:context>
    <inkml:brush xml:id="br0">
      <inkml:brushProperty name="width" value="0.025" units="cm"/>
      <inkml:brushProperty name="height" value="0.025" units="cm"/>
    </inkml:brush>
  </inkml:definitions>
  <inkml:trace contextRef="#ctx0" brushRef="#br0">0 39 13453,'0'0'18994,"65"16"-18674,-12-17-320,8-9 0,4-1 0,-2 0 0,-3 2-1185,-7 1-1858,-11 6-1954,-13 0-1088,-14 2-1699</inkml:trace>
</inkml:ink>
</file>

<file path=ppt/ink/ink3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3.162"/>
    </inkml:context>
    <inkml:brush xml:id="br0">
      <inkml:brushProperty name="width" value="0.025" units="cm"/>
      <inkml:brushProperty name="height" value="0.025" units="cm"/>
    </inkml:brush>
  </inkml:definitions>
  <inkml:trace contextRef="#ctx0" brushRef="#br0">0 46 17360,'0'0'12684,"56"10"-10826,-10-10-993,11-8-865,4-2 0,0 1 0,-5-1-1794,-6 2-4516,-10-2-7527</inkml:trace>
</inkml:ink>
</file>

<file path=ppt/ink/ink3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3.939"/>
    </inkml:context>
    <inkml:brush xml:id="br0">
      <inkml:brushProperty name="width" value="0.025" units="cm"/>
      <inkml:brushProperty name="height" value="0.025" units="cm"/>
    </inkml:brush>
  </inkml:definitions>
  <inkml:trace contextRef="#ctx0" brushRef="#br0">44 199 6086,'0'0'9470,"1"-10"-5103,-1-3-3183,0-7 347,0-1 2320,-6 40 166,-1-2-4041,-5 42 495,3 1 0,3 0 1,2 98-1,4-157-460,0 1 0,0-1 0,0 1 0,0 0 0,0-1 0,0 1 0,0-1 0,0 1 0,1 0 0,-1-1 0,1 1 0,-1-1 0,1 1 0,0-1 0,0 1 0,-1-1 0,1 0 1,0 1-1,0-1 0,0 0 0,0 0 0,1 0 0,-1 0 0,2 2 0,-1-3-7,-1 0 0,0 0 0,1 0 0,-1 0 1,1 0-1,-1 0 0,0-1 0,1 1 0,-1 0 0,0-1 0,0 1 1,1-1-1,-1 0 0,0 1 0,0-1 0,0 0 0,0 0 0,0 0 0,0 0 1,0 1-1,0-2 0,0 1 0,0 0 0,0 0 0,0 0 0,-1 0 1,1 0-1,-1-1 0,1 0 0,8-15-4,0 0 0,-2-1 0,0 0 0,-1 0 0,-1-1 0,-1 0 0,0 1 0,0-24 0,-1 4 0,-2 1 0,-2-1 0,-6-44 0,6 78 0,1-2 0,-1-1 0,0 0 0,0 1 0,0-1 0,-1 0 0,0 1 0,0 0 0,-1-1 0,0 1 0,0 0 0,-8-11 0,11 17 0,0 0 0,0 0 0,0 0 0,0-1 0,-1 1 0,1 0 0,0 0 0,0 0 0,-1-1 0,1 1 0,0 0 0,0 0 0,-1 0 0,1 0 0,0 0 0,0 0 0,-1 0 0,1 0 0,0 0 0,0 0 0,-1 0 0,1 0 0,0 0 0,0 0 0,-1 0 0,1 0 0,0 0 0,-1 0 0,1 0 0,0 0 0,0 0 0,-1 0 0,1 0 0,0 0 0,0 1 0,0-1 0,-1 0 0,1 0 0,0 0 0,0 0 0,0 1 0,-1-1 0,1 0 0,0 0 0,0 1 0,0-1 0,0 0 0,0 0 0,-1 1 0,1-1 0,0 0 0,0 0 0,0 1 0,0-1 0,0 0 0,0 1 0,-1 16 0,1-15 0,-1 3 0,1 1 0,1-1 0,-1 0 0,1 1 0,0-1 0,0 0 0,0 0 0,1 1 0,-1-1 0,1 0 0,1-1 0,-1 1 0,4 5 0,-3-7 0,0 0 0,0-1 0,0 1 0,0-1 0,0 1 0,1-1 0,-1 0 0,1 0 0,-1-1 0,1 1 0,0-1 0,0 0 0,-1 0 0,1 0 0,0 0 0,0-1 0,0 1 0,7-1 0,-2-1 0,-1 1 0,1-1 0,-1-1 0,1 1 0,-1-1 0,0-1 0,0 0 0,0 0 0,0 0 0,-1-1 0,1 0 0,-1-1 0,0 0 0,0 0 0,-1 0 0,8-8 0,7-9 0,-2 0 0,0-1 0,19-32 0,-36 60 0,-1 0 0,0-1 0,0 1 0,-1 0 0,1 0 0,-1 8 0,-6 122 0,2-75 0,4 75 0,0-131-104,0 0-1,1 0 1,-1 0-1,1 0 1,0-1-1,1 1 1,-1 0 0,0-1-1,1 1 1,0-1-1,0 1 1,0-1-1,0 0 1,1 0 0,-1 0-1,1 0 1,0 0-1,0 0 1,0-1-1,0 1 1,0-1-1,0 0 1,1 0 0,-1 0-1,1-1 1,-1 1-1,1-1 1,0 0-1,0 0 1,-1 0 0,7 1-1,5-2-6739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6.844"/>
    </inkml:context>
    <inkml:brush xml:id="br0">
      <inkml:brushProperty name="width" value="0.025" units="cm"/>
      <inkml:brushProperty name="height" value="0.025" units="cm"/>
    </inkml:brush>
  </inkml:definitions>
  <inkml:trace contextRef="#ctx0" brushRef="#br0">147 1 22677,'0'0'3091,"-10"2"-827,3 0-1996,-9 1 290,1 2 1,0-1-1,-17 9 1,29-12-600,0 0 0,0 0 1,0 1-1,0 0 1,0-1-1,1 1 0,-1 0 1,1 0-1,-1 0 0,1 1 1,0-1-1,-1 1 1,1-1-1,0 1 0,1 0 1,-1-1-1,0 1 0,1 0 1,0 0-1,0 0 0,0 1 1,0-1-1,-1 6 1,2-7 2,1-1 1,0 1-1,0-1 0,-1 0 1,1 1-1,0-1 1,0 0-1,0 0 1,0 0-1,0 0 1,1 0-1,-1 0 1,0 0-1,0 0 0,1 0 1,-1-1-1,0 1 1,1 0-1,-1-1 1,1 1-1,-1-1 1,1 0-1,-1 1 1,1-1-1,-1 0 0,1 0 1,1 0-1,50 4-232,-49-4 113,162 1-2827,-166-1 3034,1 0 0,-1 0 0,0-1 1,1 1-1,-1 0 0,0 0 0,1 1 1,-1-1-1,1 0 0,-1 0 0,0 0 1,1 0-1,-1 0 0,1 0 0,-1 0 1,0 1-1,1-1 0,-1 0 0,0 0 1,1 0-1,-1 1 0,0-1 0,0 0 1,1 1-1,-1-1 0,0 0 0,0 0 1,1 1-1,-1-1 0,0 0 0,0 1 1,0-1-1,1 1 0,-1-1 0,0 0 1,0 1-1,0-1 0,0 1 0,0-1 1,0 0-1,0 1 0,0-1 0,0 0 1,0 1-1,0-1 0,0 1 0,0-1 0,0 0 1,-1 1-1,1-1 0,0 1 0,0-1 1,0 0-1,0 1 0,-1-1 0,1 0 1,0 1-1,0-1 0,-1 1 0,-17 20 2055,-2-4-1694,-1-2 0,0 0 0,-26 12 0,36-21-310,0-1 0,-1 0 0,0-1 0,0 0 0,0-1-1,0 0 1,0-1 0,-20 2 0,32-4-162,0 0 1,-1 0-1,1 0 0,0 0 1,0 0-1,0 0 0,-1 0 1,1 0-1,0 0 0,0 0 1,0 0-1,-1 0 0,1 0 1,0 0-1,0 0 0,0-1 1,-1 1-1,1 0 0,0 0 1,0 0-1,0 0 0,0 0 1,-1 0-1,1 0 0,0-1 1,0 1-1,0 0 0,0 0 1,0 0-1,0 0 0,-1-1 1,1 1-1,0 0 0,0 0 1,0 0-1,0-1 0,0 1 1,0 0-1,0 0 0,0 0 1,0-1-1,0 1 0,0 0 1,0 0-1,0 0 0,0-1 1,0 1-1,0 0 0,0 0 1,0-1-1,0-1-1868,0-9-6405</inkml:trace>
</inkml:ink>
</file>

<file path=ppt/ink/ink3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5.166"/>
    </inkml:context>
    <inkml:brush xml:id="br0">
      <inkml:brushProperty name="width" value="0.025" units="cm"/>
      <inkml:brushProperty name="height" value="0.025" units="cm"/>
    </inkml:brush>
  </inkml:definitions>
  <inkml:trace contextRef="#ctx0" brushRef="#br0">1 0 7911,'0'2'10775,"2"5"-5177,2 54-2411,-5 9-1400,0 62-486,2-115-1299,1 1-1,1-1 0,0 0 1,1 0-1,8 21 1,0-18-2725,-6-19-2000,-3-13-339,-3-7-2044</inkml:trace>
</inkml:ink>
</file>

<file path=ppt/ink/ink3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5.509"/>
    </inkml:context>
    <inkml:brush xml:id="br0">
      <inkml:brushProperty name="width" value="0.025" units="cm"/>
      <inkml:brushProperty name="height" value="0.025" units="cm"/>
    </inkml:brush>
  </inkml:definitions>
  <inkml:trace contextRef="#ctx0" brushRef="#br0">1 90 14029,'0'0'8552,"7"-8"-6843,-1 2-1488,0 0 1,0 0 0,1 1 0,0-1-1,0 1 1,1 1 0,-1 0-1,1 0 1,0 0 0,0 1 0,0 0-1,0 1 1,1 0 0,13-2-1,11-2 147,-1 1-1,1 1 1,1 2-1,-1 1 1,55 7-1,-85-6-357,0 1-1,0-1 1,0 1-1,-1-1 0,1 1 1,0 0-1,0 0 1,-1 1-1,1-1 1,-1 0-1,1 1 0,-1 0 1,0-1-1,0 1 1,1 0-1,-1 0 1,0 0-1,-1 0 0,1 1 1,0-1-1,-1 1 1,1-1-1,-1 1 1,0-1-1,0 1 0,0 0 1,0-1-1,1 6 1,-2-5 41,0 1 0,0-1 0,-1 0 0,1 1 0,-1-1 0,1 1 0,-1-1 1,-1 0-1,1 0 0,0 1 0,-1-1 0,1 0 0,-1 0 0,0 0 0,0-1 0,0 1 1,0 0-1,-1-1 0,1 1 0,-1-1 0,0 0 0,1 0 0,-5 2 0,-11 7 65,0 0 1,-1-2-1,0 0 0,-1-1 0,-27 7 0,-17-6-4752</inkml:trace>
</inkml:ink>
</file>

<file path=ppt/ink/ink3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6.286"/>
    </inkml:context>
    <inkml:brush xml:id="br0">
      <inkml:brushProperty name="width" value="0.025" units="cm"/>
      <inkml:brushProperty name="height" value="0.025" units="cm"/>
    </inkml:brush>
  </inkml:definitions>
  <inkml:trace contextRef="#ctx0" brushRef="#br0">81 44 12300,'0'0'7916,"5"-8"-4830,14-27-668,-19 35-2374,0 0 0,0 0 0,0 1 1,0-1-1,0 0 0,1 0 0,-1 0 0,0 1 0,0-1 0,0 0 0,0 0 0,0 0 0,1 0 0,-1 1 0,0-1 0,0 0 0,0 0 0,0 0 0,1 0 0,-1 0 0,0 0 0,0 1 0,1-1 0,-1 0 0,0 0 0,0 0 1,0 0-1,1 0 0,-1 0 0,0 0 0,0 0 0,1 0 0,-1 0 0,0 0 0,0 0 0,0 0 0,1 0 0,-1-1 0,0 1 0,0 0 0,0 0 0,1 0 0,-1 0 0,0 0 0,0 0 0,0-1 0,1 1 0,-1 0 0,0 0 1,0 0-1,0 0 0,0-1 0,0 1 0,1 0 0,-1 0 0,0 0 0,0-1 0,0 1 0,0 0 0,1 18 341,-1-17-268,-1 26 316,-1 0 1,-2 1-1,0-1 1,-2-1 0,-1 1-1,-1-1 1,-1 0-1,-20 39 1,20-48-434,3-5 0,0-1 0,1 1 0,1 0 0,0 1 0,0-1 0,1 1 0,-2 13 0,6-25 0,-1 1 0,0-1 0,0 0 0,1 1 0,-1-1 0,1 0 0,-1 0 0,1 0 0,-1 1 0,1-1 0,0 0 0,0 0 0,0 0 0,-1 0 0,1 0 0,0 0 0,0 0 0,0-1 0,0 1 0,0 0 0,1 0 0,-1-1 0,0 1 0,0-1 0,0 1 0,1-1 0,-1 1 0,0-1 0,0 0 0,1 0 0,-1 0 0,0 1 0,3-2 0,55 1 0,-46-1 0,26-3-745,0-1 1,-1-2-1,49-16 0,-62 13-6045,-3-1-5158</inkml:trace>
</inkml:ink>
</file>

<file path=ppt/ink/ink3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8.654"/>
    </inkml:context>
    <inkml:brush xml:id="br0">
      <inkml:brushProperty name="width" value="0.025" units="cm"/>
      <inkml:brushProperty name="height" value="0.025" units="cm"/>
    </inkml:brush>
  </inkml:definitions>
  <inkml:trace contextRef="#ctx0" brushRef="#br0">36 23 11787,'-2'9'8217,"1"4"-3299,4 41-2068,-1-11-2099,-7 33 1371,-27 139 0,85-421-2122,-44 156 0,-4 0 0,0-76 0,-5 145 0,-1-11 0,1-1 0,0 0 0,1 0 0,-1 0 0,4 14 0,-3-18 0,0-1 0,0 0 0,0 1 0,1-1 0,-1 0 0,1 0 0,-1 0 0,1 0 0,0 0 0,-1 0 0,1 0 0,0-1 0,0 1 0,0-1 0,1 1 0,-1-1 0,0 0 0,0 0 0,1 0 0,-1 0 0,4 1 0,-2-1 0,1 0 0,-1 0 0,0 0 0,0 0 0,1-1 0,-1 1 0,1-1 0,-1 0 0,0-1 0,1 1 0,-1-1 0,0 0 0,1 0 0,-1 0 0,0 0 0,0-1 0,6-3 0,-1-1 0,0 0 0,-1-1 0,0 0 0,0-1 0,10-12 0,-1 0 0,-16 20 0,-1 0 0,0 0 0,0 0 0,0 0 0,0 0 0,0 0 0,0-1 0,0 1 0,0 0 0,0 0 0,0 0 0,1 0 0,-1 0 0,0 0 0,0 0 0,0 0 0,0 0 0,0 0 0,0 0 0,0 0 0,1 0 0,-1 0 0,0 0 0,0 0 0,0 0 0,0 0 0,0 0 0,0 0 0,1 0 0,-1 0 0,0 0 0,0 0 0,0 0 0,0 0 0,0 0 0,0 0 0,0 0 0,0 0 0,1 0 0,-1 0 0,0 1 0,0-1 0,0 0 0,0 0 0,0 0 0,0 0 0,0 0 0,0 0 0,0 0 0,0 0 0,0 1 0,0-1 0,1 0 0,-1 0 0,0 0 0,0 0 0,0 0 0,0 0 0,0 1 0,2 12 0,-3 16 0,-14 81-191,8-70-653,-3 72 0,10-111 830,3 23-4212,8-15-2323,6-7-5158</inkml:trace>
</inkml:ink>
</file>

<file path=ppt/ink/ink3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39.712"/>
    </inkml:context>
    <inkml:brush xml:id="br0">
      <inkml:brushProperty name="width" value="0.025" units="cm"/>
      <inkml:brushProperty name="height" value="0.025" units="cm"/>
    </inkml:brush>
  </inkml:definitions>
  <inkml:trace contextRef="#ctx0" brushRef="#br0">1 15 22389,'0'0'10122,"27"36"-14478,-12-57-449,-3-9-4676</inkml:trace>
</inkml:ink>
</file>

<file path=ppt/ink/ink3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40.316"/>
    </inkml:context>
    <inkml:brush xml:id="br0">
      <inkml:brushProperty name="width" value="0.025" units="cm"/>
      <inkml:brushProperty name="height" value="0.025" units="cm"/>
    </inkml:brush>
  </inkml:definitions>
  <inkml:trace contextRef="#ctx0" brushRef="#br0">203 351 19122,'0'0'2872,"1"-10"-267,0 3-2456,0-1 659,0-1-1,0 1 1,-1-1 0,-1 1-1,-1-14 1,2 21-685,0-1 0,-1 1 0,1 0 0,-1-1 0,1 1 0,-1 0 0,1 0 0,-1 0 0,0 0 0,1 0 0,-1-1 0,0 1 0,0 1 0,0-1 0,0 0 1,0 0-1,0 0 0,0 0 0,-2 0 0,1 0-97,0 1 0,0-1 0,0 1 1,0 0-1,1 0 0,-1 0 0,0 0 1,0 0-1,0 1 0,0-1 0,0 1 1,0-1-1,0 1 0,0-1 0,1 1 1,-1 0-1,0 0 0,-1 1 0,-5 4-41,-1 0 0,2 0-1,-1 0 1,1 1 0,0 0-1,0 1 1,1 0-1,0 0 1,-7 13 0,-2 5 35,-22 52 1,33-68 17,0 1-1,1-1 0,0 1 1,1 0-1,0 0 1,0 0-1,1 17 0,1-27-36,-1 0 0,1 0 0,0-1 0,0 1 0,0 0 0,1 0 0,-1 0-1,0-1 1,0 1 0,0 0 0,0-1 0,1 1 0,-1 0 0,0 0 0,1-1 0,-1 1-1,1 0 1,-1-1 0,0 1 0,1-1 0,0 1 0,-1-1 0,1 1 0,-1-1 0,1 1-1,-1-1 1,1 1 0,0-1 0,1 1 0,24-4 6,-19-1-8,1 1-1,-1-1 1,0 0 0,0 0 0,8-8 0,11-13 1,-2 0 0,0-2 0,-2-1 0,-1-1 0,-1-1 0,-2 0 0,-1-2 0,-1 0 0,-2 0 0,-1-2 0,-1 0 0,-2 0 0,-2-1 0,4-37 0,-13 42 0,0 30 0,1 0 0,-1 0 0,1 0 0,0 0 0,-1 0 0,1 0 0,-1 0 0,1 0 0,0 0 0,-1 0 0,1 0 0,-1 0 0,1 0 0,0 0 0,-1 1 0,1-1 0,0 0 0,-1 0 0,1 1 0,0-1 0,-1 0 0,1 0 0,0 1 0,0-1 0,-1 0 0,1 1 0,0-1 0,0 0 0,-1 1 0,1-1 0,0 0 0,0 1 0,0-1 0,0 1 0,-26 52 0,13-17 0,1 0 0,2 1 0,1 0 0,2 0 0,2 1 0,1-1 0,2 1 0,4 49 0,-1-83-154,0 0 1,0 0-1,0 0 1,0-1-1,1 1 1,0-1-1,0 1 1,0-1-1,0 1 1,0-1-1,1 0 1,-1 0-1,1 0 1,0-1-1,0 1 1,0 0-1,0-1 1,1 0-1,-1 0 1,0 0-1,1 0 1,0-1-1,-1 1 1,1-1-1,0 0 1,0 0-1,0 0 1,0 0-1,-1-1 1,1 0-1,0 0 1,0 0-1,0 0 0,0 0 1,0-1-1,5-1 1,4-7-7075</inkml:trace>
</inkml:ink>
</file>

<file path=ppt/ink/ink3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40.764"/>
    </inkml:context>
    <inkml:brush xml:id="br0">
      <inkml:brushProperty name="width" value="0.025" units="cm"/>
      <inkml:brushProperty name="height" value="0.025" units="cm"/>
    </inkml:brush>
  </inkml:definitions>
  <inkml:trace contextRef="#ctx0" brushRef="#br0">95 1 14157,'0'0'16934,"2"9"-15546,0 13-1339,0-1 0,-1 1 0,-2 0 1,0-1-1,-1 1 0,-7 27 0,-41 133-69,14-62-16,35-119 36,1 0 0,0-1 0,0 1 0,-1 0 0,1-1 0,0 1 0,0 0 0,0-1 0,0 1 0,0 0 0,0 0 0,0-1 0,0 1 0,0 0 0,0-1 0,0 1 0,1 0 0,-1-1 0,0 1 0,0 0 0,1-1 0,-1 1 0,1 0 0,-1-1 0,0 1 0,1-1 0,-1 1 0,1-1 0,0 2 0,22-1 0,31-19 0,-48 16 0,13-6-4,8-3-555,0 1 1,0 1-1,1 1 0,36-5 1,-58 11-5459</inkml:trace>
</inkml:ink>
</file>

<file path=ppt/ink/ink3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3:41.341"/>
    </inkml:context>
    <inkml:brush xml:id="br0">
      <inkml:brushProperty name="width" value="0.025" units="cm"/>
      <inkml:brushProperty name="height" value="0.025" units="cm"/>
    </inkml:brush>
  </inkml:definitions>
  <inkml:trace contextRef="#ctx0" brushRef="#br0">0 92 15182,'0'0'16656,"4"12"-15871,3 24-761,-2 1 0,-1 0 0,-2 0 0,-2 0 0,-5 55 0,2-66-24,0 13 0,2-36 0,2-23 0,11-101 0,2-32 0,-14 52 0,-4 87 0,-2 18 0,-4 22 0,9-22 0,1 0 0,-1 1 0,1-1 0,0 0 0,1 0 0,-1 0 0,1 0 0,0 0 0,0 0 0,0 0 0,0 0 0,1 0 0,-1 0 0,4 4 0,-3-6 0,0 0 0,0 0 0,0-1 0,0 1 0,1-1 0,-1 0 0,1 1 0,-1-1 0,1 0 0,-1 0 0,1-1 0,-1 1 0,1-1 0,0 1 0,-1-1 0,1 0 0,0 0 0,-1 0 0,1 0 0,0 0 0,-1-1 0,1 1 0,4-2 0,0 0 0,0 0 0,0-1 0,-1 1 0,1-1 0,-1 0 0,1-1 0,-1 0 0,0 0 0,7-6 0,49-50 0,-17 16 0,-45 43 0,0 1 0,0-1 0,1 1 0,-1-1 0,1 1 0,-1-1 0,0 1 0,1 0 0,-1-1 0,1 1 0,-1 0 0,1-1 0,-1 1 0,1 0 0,-1 0 0,1-1 0,-1 1 0,1 0 0,-1 0 0,1 0 0,-1 0 0,1 0 0,-1 0 0,1 0 0,0 0 0,-1 0 0,1 0 0,-1 0 0,1 0 0,-1 0 0,1 0 0,-1 1 0,1-1 0,-1 0 0,1 0 0,-1 0 0,2 1 0,3 24 0,-13 40 0,8-62 0,-10 50 0,2-18 0,2 1 0,1-1 0,2 1 0,1-1 0,4 41 0,-2-73-68,1 0-1,-1 0 1,1 0-1,0 0 1,0 0-1,0-1 1,0 1-1,0 0 1,3 4-1,-3-6-166,0 0-1,0 0 1,0 0-1,0 0 1,-1-1 0,1 1-1,0 0 1,0-1-1,1 1 1,-1 0-1,0-1 1,0 1 0,0-1-1,0 0 1,0 1-1,3-1 1,9 1-11413</inkml:trace>
</inkml:ink>
</file>

<file path=ppt/ink/ink3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50.818"/>
    </inkml:context>
    <inkml:brush xml:id="br0">
      <inkml:brushProperty name="width" value="0.025" units="cm"/>
      <inkml:brushProperty name="height" value="0.025" units="cm"/>
    </inkml:brush>
  </inkml:definitions>
  <inkml:trace contextRef="#ctx0" brushRef="#br0">1 1 737,'9'8'12190,"1"11"-8036,6 21-1347,-16-39-2217,5 12 511,-2-2-463,1 0 0,1 0 0,-1-1 0,11 16 0,-13-23-553,0 0 1,1-1-1,-1 1 0,1-1 0,-1 1 0,1-1 0,0 0 1,-1 0-1,1 0 0,0-1 0,1 1 0,-1-1 1,0 1-1,0-1 0,1 0 0,-1 0 0,0-1 1,1 1-1,6 0 0,4-1 162,0 0-1,0-2 1,0 1-1,0-1 1,-1-1 0,1-1-1,0 0 1,18-8-1,4-6 3,55-35 0,-34 18 419,-53 33-670,-1 1 0,0 0 1,1 1-1,-1-1 1,1 0-1,-1 1 0,1 0 1,-1 0-1,1 0 1,-1 0-1,1 1 0,-1-1 1,0 1-1,1 0 1,-1 0-1,1 0 0,-1 0 1,0 1-1,0-1 1,0 1-1,0 0 0,0 0 1,0 0-1,0 0 1,-1 0-1,1 1 0,-1-1 1,4 5-1,-4-4-265,0-1-1,-1 0 1,1 1-1,0 0 1,-1-1-1,1 1 1,-1 0-1,0 0 0,0 0 1,0 0-1,0-1 1,-1 1-1,1 1 1,0 3-1,-2-5-252,1 0 0,0 0-1,-1 1 1,1-1-1,-1 0 1,1 0 0,-1 0-1,0-1 1,0 1-1,0 0 1,0 0-1,0 0 1,-1-1 0,1 1-1,0 0 1,-1-1-1,1 1 1,-1-1 0,0 0-1,1 1 1,-1-1-1,0 0 1,-2 1 0,-7 3-5454</inkml:trace>
</inkml:ink>
</file>

<file path=ppt/ink/ink3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51.221"/>
    </inkml:context>
    <inkml:brush xml:id="br0">
      <inkml:brushProperty name="width" value="0.025" units="cm"/>
      <inkml:brushProperty name="height" value="0.025" units="cm"/>
    </inkml:brush>
  </inkml:definitions>
  <inkml:trace contextRef="#ctx0" brushRef="#br0">0 99 8104,'0'0'10388,"6"-9"-8503,-4 7-1836,1-3 238,0 0 0,0 0-1,1 0 1,-1 1 0,1 0 0,0-1 0,0 2 0,1-1 0,-1 0 0,1 1 0,0 0 0,0 0 0,0 0 0,0 1 0,1-1 0,6-1 0,11-1-115,1 2 1,0 0-1,0 1 0,0 1 1,0 1-1,41 6 0,-61-4-156,0-1 0,-1 0 0,1 1 0,-1 0 0,0 0 0,1 0 0,-1 0 0,0 0 0,0 0 0,0 1 0,-1 0 0,1 0 0,-1-1 0,5 7 0,-6-6 14,1 0 0,1 0-1,-1-1 1,0 1-1,1 0 1,-1-1 0,1 0-1,0 1 1,0-1 0,0-1-1,0 1 1,0 0 0,0-1-1,0 1 1,1-1 0,-1 0-1,0 0 1,1 0 0,4 0-1,28-2 279,0-1-1,0-3 0,0 0 1,0-3-1,44-15 0,28-4 33,-89 26-291,4 1-2795,-11-7-4471,-1-5-1762</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7.786"/>
    </inkml:context>
    <inkml:brush xml:id="br0">
      <inkml:brushProperty name="width" value="0.025" units="cm"/>
      <inkml:brushProperty name="height" value="0.025" units="cm"/>
    </inkml:brush>
  </inkml:definitions>
  <inkml:trace contextRef="#ctx0" brushRef="#br0">1 38 9929,'8'-5'2171,"0"0"0,0 1 0,0 0 0,0 1-1,14-4 1,-11 4-1171,1 1 1,-1 0-1,0 1 0,17 0 1,-21 1-902,0 0 0,0 1 0,0-1 1,0 2-1,-1-1 0,1 1 0,-1 0 1,1 0-1,-1 0 0,1 1 0,-1 0 1,0 1-1,-1-1 0,1 1 1,0 0-1,-1 0 0,0 1 0,6 7 1,-9-10-95,0 0 1,-1 1-1,1 0 1,-1-1-1,0 1 1,1 0 0,-1 0-1,-1-1 1,1 1-1,0 0 1,-1 0-1,1 0 1,-1 0-1,0 0 1,0 0 0,0 0-1,-1 0 1,1 0-1,-1 0 1,1 0-1,-1 0 1,0-1 0,0 1-1,0 0 1,-1 0-1,1-1 1,0 1-1,-1-1 1,0 1 0,0-1-1,0 0 1,-2 3-1,-8 7 60,-1 1 0,-1-2-1,1 0 1,-21 12 0,15-10 47,0 0 71,-22 17 294,39-28-475,0 0 0,0-1 1,1 1-1,-1 0 0,1 0 1,-1 1-1,1-1 0,0 0 1,0 0-1,0 1 0,0-1 1,0 1-1,0-1 0,1 0 1,0 1-1,-1 4 0,1-5-94,1 0 0,0 0 0,0 0 0,0-1 0,0 1 0,0 0-1,0 0 1,0-1 0,1 1 0,-1 0 0,1-1 0,-1 1 0,1-1 0,-1 0 0,1 0 0,0 1-1,0-1 1,-1 0 0,1 0 0,0-1 0,0 1 0,0 0 0,0-1 0,0 1 0,4 0-1,60 12-9418,-59-13 6822,27 5-12467</inkml:trace>
</inkml:ink>
</file>

<file path=ppt/ink/ink3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47.731"/>
    </inkml:context>
    <inkml:brush xml:id="br0">
      <inkml:brushProperty name="width" value="0.025" units="cm"/>
      <inkml:brushProperty name="height" value="0.025" units="cm"/>
    </inkml:brush>
  </inkml:definitions>
  <inkml:trace contextRef="#ctx0" brushRef="#br0">1 49 6086,'0'0'19207,"8"2"-16970,13 1-1643,-1-1 0,1 0-1,-1-2 1,1 0 0,23-4 0,108-23 35,-15 2-2467,-134 24 2486,6 1-6010,-17 4-2586,-11 5 1873</inkml:trace>
</inkml:ink>
</file>

<file path=ppt/ink/ink3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4:48.086"/>
    </inkml:context>
    <inkml:brush xml:id="br0">
      <inkml:brushProperty name="width" value="0.025" units="cm"/>
      <inkml:brushProperty name="height" value="0.025" units="cm"/>
    </inkml:brush>
  </inkml:definitions>
  <inkml:trace contextRef="#ctx0" brushRef="#br0">1 59 10730,'0'0'17809,"101"22"-16560,-35-31-384,5-2-609,2-4-128,-8 4-96,-10 1-128,-11 3-769,-8 1-928,-11 1-2435,-4-2-2691</inkml:trace>
</inkml:ink>
</file>

<file path=ppt/ink/ink3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08.533"/>
    </inkml:context>
    <inkml:brush xml:id="br0">
      <inkml:brushProperty name="width" value="0.025" units="cm"/>
      <inkml:brushProperty name="height" value="0.025" units="cm"/>
    </inkml:brush>
  </inkml:definitions>
  <inkml:trace contextRef="#ctx0" brushRef="#br0">0 176 833,'0'0'5557,"4"-8"-2653,3-8-1522,8-20 3420,4 0 4277,-18 45-4283,-1 39-4094,-5-12-552,-12 67 1131,-4 158 0,39-318-1281,-8-4 0,-2-2 0,-3 1 0,-3 0 0,-8-93 0,2 126 0,4 29 0,0-1 0,0 0 0,0 0 0,0 0 0,-1 0 0,1 0 0,0 1 0,0-1 0,-1 0 0,1 0 0,0 0 0,-1 1 0,1-1 0,-1 0 0,1 1 0,-1-1 0,1 0 0,-1 1 0,0-1 0,1 0 0,-1 1 0,0-1 0,1 1 0,-1-1 0,-1 1 0,1 3 0,-1 1 0,1-1 0,0 1 0,0 0 0,1 0 0,-1-1 0,1 1 0,0 0 0,0 0 0,0 0 0,1 6 0,-1-3 0,0-5 0,0 1 0,0-1 0,1 1 0,-1-1 0,1 1 0,-1-1 0,1 1 0,0-1 0,0 1 0,0-1 0,0 0 0,0 1 0,1-1 0,-1 0 0,1 0 0,-1 0 0,1 0 0,0 0 0,0 0 0,0-1 0,0 1 0,0-1 0,0 1 0,0-1 0,0 0 0,1 0 0,-1 0 0,1 0 0,-1 0 0,1 0 0,-1-1 0,1 1 0,-1-1 0,1 1 0,-1-1 0,1 0 0,-1 0 0,5-1 0,2 1 0,0-1 0,0 0 0,0-1 0,0 0 0,0 0 0,-1-1 0,1 0 0,-1 0 0,0-1 0,11-7 0,-1-3 0,0 0 0,-2-2 0,1 0 0,-2-1 0,16-22 0,-29 83 0,-19 80 0,7-58 0,-3 100 0,13-166 0,-1 10 25,1 0-1,1 0 1,0 0 0,0 0-1,6 18 1,-7-26-46,1 0 0,0 0 0,0-1-1,0 1 1,0 0 0,0 0 0,0-1 0,1 1 0,-1-1 0,1 1-1,-1-1 1,1 1 0,-1-1 0,1 0 0,0 0 0,-1 0-1,1 0 1,0 0 0,0 0 0,0-1 0,0 1 0,0 0-1,0-1 1,0 0 0,0 1 0,0-1 0,0 0 0,0 0-1,0 0 1,0 0 0,0-1 0,0 1 0,0 0 0,4-2-1,5-6-4360,-3-11-6274</inkml:trace>
</inkml:ink>
</file>

<file path=ppt/ink/ink3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09.546"/>
    </inkml:context>
    <inkml:brush xml:id="br0">
      <inkml:brushProperty name="width" value="0.025" units="cm"/>
      <inkml:brushProperty name="height" value="0.025" units="cm"/>
    </inkml:brush>
  </inkml:definitions>
  <inkml:trace contextRef="#ctx0" brushRef="#br0">1 103 1409,'0'0'5451,"1"-8"-2168,0-3-2375,5-41 4512,6 20 5538,-12 69-9298,-2 62-63,0-32-1216,3 0-1,14 104 0,-4-139-506,-10-32 49,-1 1-1,0 0 0,0-1 1,0 1-1,1-1 0,-1 1 1,0-1-1,0 1 0,1-1 1,-1 1-1,1-1 0,-1 1 1,0-1-1,1 1 0,-1-1 1,1 1-1,-1-1 1,1 0-1,-1 1 0,1-1 1,-1 0-1,1 0 0,0 1 1,-1-1-1,1 0 0,-1 0 1,1 0-1,0 0 0,-1 0 1,1 1-1,0-1 0,-1 0 1,1-1-1,-1 1 0,1 0 1,0 0-1,-1 0 0,1 0 1,-1 0-1,1-1 0,0 1 1,-1 0-1,1 0 0,-1-1 1,1 1-1,-1 0 0,1-1 1,-1 1-1,1-1 0,1-2-605,-1 1 0,0 0 0,0-1 1,-1 1-1,1 0 0,0-1 0,-1 1 0,0-1 0,1 1 0,-1-1 0,0-2 0,0 3 59,0-24-7421</inkml:trace>
</inkml:ink>
</file>

<file path=ppt/ink/ink3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09.933"/>
    </inkml:context>
    <inkml:brush xml:id="br0">
      <inkml:brushProperty name="width" value="0.025" units="cm"/>
      <inkml:brushProperty name="height" value="0.025" units="cm"/>
    </inkml:brush>
  </inkml:definitions>
  <inkml:trace contextRef="#ctx0" brushRef="#br0">0 77 13741,'0'0'11472,"14"-9"-9844,-3 2-1349,-3 1-96,1 0 1,0 0 0,1 1-1,0 0 1,-1 1-1,1 0 1,1 0-1,-1 1 1,14-2-1,14 0 21,0 1 0,1 1 0,-1 3 0,68 7 0,-101-6-206,-1 0 1,1 0-1,-1 0 1,0 1-1,1 0 1,-1 0-1,0 0 1,0 0-1,0 1 1,0 0-1,0 0 1,-1 0-1,1 0 1,-1 0-1,0 1 0,4 4 1,-6-6 30,0 0 0,0 0-1,0 0 1,-1 0 0,1 0 0,0 0 0,-1 0 0,0 0-1,1 0 1,-1 1 0,0-1 0,0 0 0,0 0 0,0 0 0,0 0-1,-1 0 1,1 0 0,-1 1 0,1-1 0,-1 0 0,0 0-1,0 0 1,0-1 0,0 1 0,0 0 0,0 0 0,0 0-1,-1-1 1,1 1 0,-1-1 0,1 1 0,-1-1 0,1 1-1,-1-1 1,0 0 0,-3 2 0,-10 6 96,-1 0 0,1-1 0,-1-1 0,-1-1 0,1 0 0,-1-1 1,0-1-1,0 0 0,0-1 0,-1-1 0,1-1 0,-1 0 0,-17-3 0,34 2-173,0 1 0,1-1 0,-1 0 0,1 0 0,-1 0 0,1 0 0,-1 0 0,0 0 0,1 0 0,-1 0 0,1 0-1,-1-1 1,0 1 0,1 0 0,-1 0 0,1 0 0,-1-1 0,1 1 0,-1 0 0,1-1 0,-1 1 0,1 0 0,-1-1 0,1 1 0,0-1 0,-1 1 0,1-1 0,-1 1 0,1-1 0,0 1 0,0-1 0,-1 1 0,1-1-1,0 1 1,0-1 0,0 1 0,-1-1 0,1 1 0,0-1 0,0 0 0,0 1 0,0-1 0,0 1 0,0-1 0,0 0 0,0 1 0,1-1 0,-1 1 0,0-1 0,0 1 0,0-1 0,0 0 0,1 1 0,-1-1 0,1 0-1,0-1-492,1-1 0,0 1 0,0 0-1,0-1 1,0 1 0,1 0-1,-1 0 1,0 0 0,4-1-1,18-9-5976,5-1-2498</inkml:trace>
</inkml:ink>
</file>

<file path=ppt/ink/ink3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0.271"/>
    </inkml:context>
    <inkml:brush xml:id="br0">
      <inkml:brushProperty name="width" value="0.025" units="cm"/>
      <inkml:brushProperty name="height" value="0.025" units="cm"/>
    </inkml:brush>
  </inkml:definitions>
  <inkml:trace contextRef="#ctx0" brushRef="#br0">94 1 17905,'0'0'11333,"1"10"-10484,2 7-527,-1 1-1,0-1 1,-2 1 0,0-1-1,-1 1 1,-1-1 0,-7 33-1,-24 35-203,23-64-120,0 2 1,2 0-1,1 0 1,0 0-1,2 1 1,-5 43-1,10-66 2,0 0 0,0 0 0,1 1 0,-1-1 0,0 0 0,1 0 0,-1 0 0,0 0 0,1 1 0,-1-1 0,1 0 0,0 0 0,-1 0 0,1 0 0,0 0 0,0 0 0,-1-1 0,1 1 0,0 0 0,0 0 0,0-1 0,0 1 0,0 0 0,0-1 0,0 1 0,0-1 0,2 1 0,2 1 0,0-1 0,0 0 0,0 0 0,1 0 0,-1-1 0,10 0 0,4-1 0,0-1 0,34-8 0,-48 8-3,10-1-955,1-2-1,-1 0 1,0-1 0,14-7 0,-15 3-7124</inkml:trace>
</inkml:ink>
</file>

<file path=ppt/ink/ink3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1.734"/>
    </inkml:context>
    <inkml:brush xml:id="br0">
      <inkml:brushProperty name="width" value="0.025" units="cm"/>
      <inkml:brushProperty name="height" value="0.025" units="cm"/>
    </inkml:brush>
  </inkml:definitions>
  <inkml:trace contextRef="#ctx0" brushRef="#br0">22 3 11851,'0'34'9842,"-2"3"-3855,-2 41-2054,-2 42-4929,5-70 3082,1-49-2082,0 1 0,-1 0 1,1 0-1,0 0 0,0 0 1,0 0-1,1 0 0,-1 0 0,0-1 1,1 1-1,-1 0 0,1 0 0,0 0 1,0 1-1,9-21 12,6-47-32,-12 38 16,-1-1 0,-1 0 0,-2 0 0,0 0 0,-2 0 0,-10-49 0,12 76 0,0-1 0,0 1 0,0 0 0,-1 0 0,1 0 0,-1 0 0,1 0 0,0 0 0,-1 0 0,0 0 0,1 0 0,-1 0 0,0 0 0,1 0 0,-1 0 0,0 0 0,0 0 0,0 1 0,0-1 0,0 0 0,0 1 0,0-1 0,-1 0 0,1 1 0,0 0 0,0 1 0,1-1 0,-1 0 0,0 1 0,1-1 0,-1 1 0,0-1 0,1 1 0,-1-1 0,0 1 0,1-1 0,-1 1 0,1-1 0,-1 1 0,1 0 0,-1-1 0,1 1 0,-1 0 0,1 0 0,0-1 0,0 1 0,-1 0 0,1 0 0,0-1 0,0 1 0,0 0 0,0 0 0,0 0 0,0-1 0,0 2 0,-1 3 0,0 1 0,0-1 0,1 0 0,-1 0 0,1 1 0,1-1 0,-1 0 0,1 0 0,0 1 0,2 5 0,-2-9 0,0 0 0,0 0 0,0 0 0,1 0 0,-1-1 0,1 1 0,-1 0 0,1-1 0,0 1 0,0-1 0,-1 1 0,1-1 0,0 0 0,0 0 0,0 0 0,1 0 0,-1 0 0,0 0 0,0-1 0,0 1 0,1-1 0,-1 0 0,0 1 0,1-1 0,3 0 0,0 0 0,0 0 0,1 0 0,-1-1 0,0 1 0,1-1 0,-1-1 0,0 1 0,0-1 0,0 0 0,0-1 0,0 1 0,5-4 0,0-2 0,0 0 0,0-1 0,-1 1 0,15-18 0,-25 25 0,0 1 0,0 0 0,0 0 0,0-1 0,1 1 0,-1 0 0,0 0 0,0 0 0,0-1 0,0 1 0,1 0 0,-1 0 0,0 0 0,0 0 0,0-1 0,1 1 0,-1 0 0,0 0 0,0 0 0,1 0 0,-1 0 0,0 0 0,0 0 0,1 0 0,-1 0 0,0 0 0,0 0 0,1 0 0,-1 0 0,0 0 0,1 0 0,-1 0 0,0 0 0,0 0 0,1 0 0,-1 0 0,0 0 0,0 0 0,1 0 0,-1 0 0,0 1 0,0-1 0,0 0 0,1 0 0,-1 0 0,0 0 0,0 1 0,0-1 0,0 0 0,1 1 0,4 20 0,-5 36 0,0-49 0,-6 197 0,14-183-1915,-7-22 1761,-1 1 0,0-1 0,0 0 0,1 1 0,-1-1 0,1 0 0,-1 1 1,0-1-1,1 0 0,-1 0 0,1 1 0,-1-1 0,1 0 0,-1 0 0,1 0 0,-1 0 0,0 0 0,1 1 1,-1-1-1,1 0 0,-1 0 0,1 0 0,-1 0 0,1-1 0,-1 1 0,1 0 0,-1 0 0,1 0 0,-1 0 0,1 0 1,-1 0-1,1-1 0,-1 1 0,0 0 0,1 0 0,-1-1 0,1 1 0,-1 0 0,0-1 0,1 1 0,-1 0 1,0-1-1,1 1 0,-1-1 0,1 0 0,8-16-12792</inkml:trace>
</inkml:ink>
</file>

<file path=ppt/ink/ink3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2.716"/>
    </inkml:context>
    <inkml:brush xml:id="br0">
      <inkml:brushProperty name="width" value="0.025" units="cm"/>
      <inkml:brushProperty name="height" value="0.025" units="cm"/>
    </inkml:brush>
  </inkml:definitions>
  <inkml:trace contextRef="#ctx0" brushRef="#br0">0 63 17553,'0'0'11856,"4"0"-11514,-2 0-251,1 0 1,0 0-1,0 0 0,0 0 1,0-1-1,0 1 1,0-1-1,0 0 0,-1 0 1,1 0-1,0 0 1,-1 0-1,1-1 0,-1 1 1,1-1-1,-1 0 1,1 0-1,-1 1 0,0-1 1,0-1-1,0 1 1,0 0-1,-1 0 0,1-1 1,-1 1-1,1-1 1,-1 0-1,0 1 0,0-1 1,0 0-1,0 0 1,1-3-1,-3 6-91,1-1 0,0 1 0,0 0 0,0-1 0,0 1 0,0 0 0,0-1 0,0 1 0,0 0 0,-1 0 0,1-1 0,0 1 0,0 0 0,0 0 0,0-1 0,-1 1 0,1 0 0,0 0 0,0 0 0,-1-1 0,1 1 0,0 0 0,-1 0 0,1 0 0,0 0 0,0 0 0,-1-1 0,1 1 0,0 0 0,-1 0 0,1 0 0,0 0 0,-1 0 0,1 0 0,0 0 0,-1 0 0,1 0 0,0 0 0,0 0 0,-1 0 0,1 1 0,0-1 0,-1 0 0,1 0 0,-1 0 0,-11 5 0,8-2 0,1 0 0,0 0 0,-1 0 0,1 0 0,0 0 0,0 1 0,1-1 0,-1 1 0,1 0 0,0 0 0,0 0 0,0 0 0,1 0 0,-1 0 0,1 1 0,0-1 0,0 0 0,0 9 0,1-13-70,1 1 0,-1-1-1,1 1 1,0 0 0,-1-1 0,1 1-1,0-1 1,0 0 0,-1 1 0,1-1 0,0 1-1,0-1 1,-1 0 0,1 0 0,0 0 0,0 1-1,0-1 1,0 0 0,0 0 0,-1 0-1,1 0 1,0 0 0,0 0 0,0-1 0,0 1-1,0 0 1,-1 0 0,1-1 0,0 1 0,1-1-1,29-7-4644,-6-9-1942,-1-3-3593</inkml:trace>
</inkml:ink>
</file>

<file path=ppt/ink/ink3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3.045"/>
    </inkml:context>
    <inkml:brush xml:id="br0">
      <inkml:brushProperty name="width" value="0.025" units="cm"/>
      <inkml:brushProperty name="height" value="0.025" units="cm"/>
    </inkml:brush>
  </inkml:definitions>
  <inkml:trace contextRef="#ctx0" brushRef="#br0">163 1 15054,'0'0'14377,"-3"9"-13539,-10 23-493,-1-1 0,-26 42 0,-23 50 652,57-108-938,0-1-1,2 1 0,0 0 0,1 0 0,0 1 1,1-1-1,0 17 0,2-29-68,0 0 1,1 0-1,-1 0 1,1 0-1,0 0 1,-1 0-1,1 0 1,1 0-1,-1 0 0,0 0 1,1 0-1,-1 0 1,1-1-1,0 1 1,0-1-1,0 1 1,0-1-1,0 0 1,1 0-1,-1 0 0,1 0 1,-1 0-1,1 0 1,0-1-1,0 1 1,0-1-1,-1 0 1,1 0-1,1 0 0,3 1 1,10 1-346,0 0 0,1-1 1,-1-1-1,23 0 0,-28-1-25,35-3-4831,-3-9-3111</inkml:trace>
</inkml:ink>
</file>

<file path=ppt/ink/ink3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3.466"/>
    </inkml:context>
    <inkml:brush xml:id="br0">
      <inkml:brushProperty name="width" value="0.025" units="cm"/>
      <inkml:brushProperty name="height" value="0.025" units="cm"/>
    </inkml:brush>
  </inkml:definitions>
  <inkml:trace contextRef="#ctx0" brushRef="#br0">0 7 9641,'0'0'21802,"9"2"-20804,44 3-881,84-3-1,-89-2-418,-45 0-103,10-1-2183,-6-3-2315,-3-6-3814</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8.115"/>
    </inkml:context>
    <inkml:brush xml:id="br0">
      <inkml:brushProperty name="width" value="0.025" units="cm"/>
      <inkml:brushProperty name="height" value="0.025" units="cm"/>
    </inkml:brush>
  </inkml:definitions>
  <inkml:trace contextRef="#ctx0" brushRef="#br0">1 0 23062,'0'0'6438</inkml:trace>
</inkml:ink>
</file>

<file path=ppt/ink/ink3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4.756"/>
    </inkml:context>
    <inkml:brush xml:id="br0">
      <inkml:brushProperty name="width" value="0.025" units="cm"/>
      <inkml:brushProperty name="height" value="0.025" units="cm"/>
    </inkml:brush>
  </inkml:definitions>
  <inkml:trace contextRef="#ctx0" brushRef="#br0">168 185 12620,'0'0'16661,"-9"-2"-16346,5 1-302,1 1-1,-1-1 1,1 1-1,-1 0 1,1 0 0,-1 0-1,1 0 1,-1 0-1,0 1 1,1 0-1,0 0 1,-1 0 0,1 0-1,-1 0 1,1 1-1,0 0 1,0-1 0,0 1-1,0 0 1,0 0-1,0 1 1,1-1-1,-1 1 1,1-1 0,0 1-1,-1 0 1,-2 5-1,-42 59 538,44-62-509,0 0-1,1 0 1,-1 0 0,1 1-1,0-1 1,1 0 0,0 1-1,-1-1 1,2 1 0,-1 0-1,1-1 1,0 7 0,0-11-34,0 0 0,1 0 0,-1-1 0,1 1 0,-1 0 0,0-1 0,1 1 0,0 0 0,-1-1 1,1 1-1,-1-1 0,1 1 0,0-1 0,-1 1 0,1-1 0,0 0 0,-1 1 0,1-1 0,0 0 0,0 1 1,-1-1-1,1 0 0,0 0 0,0 0 0,0 0 0,-1 0 0,1 0 0,0 0 0,0 0 0,0 0 0,0 0 1,-1 0-1,2-1 0,29-6 302,-20 1-258,-1 0 1,-1-1-1,0 0 1,0-1 0,0 0-1,-1 0 1,0-1 0,0 1-1,-1-2 1,0 1 0,-1-1-1,6-12 1,-1 1 34,-1-1 1,-1 0-1,-1-1 1,-2 1-1,6-26 1,-4-28-87,-7 59 0,-8 53 0,0 13 0,2 1 0,2 0 0,2-1 0,7 54 0,7-58-818,-12-43 637,0-1 0,-1 1 0,1 0 0,0 0 0,0-1 0,0 1 0,0-1 0,0 1 0,0-1 0,0 1 0,0-1 0,1 0 0,-1 1 0,1-1 0,-1 0 1,1 0-1,-1 0 0,1 0 0,0 0 0,-1 0 0,5 0 0</inkml:trace>
</inkml:ink>
</file>

<file path=ppt/ink/ink3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6.358"/>
    </inkml:context>
    <inkml:brush xml:id="br0">
      <inkml:brushProperty name="width" value="0.025" units="cm"/>
      <inkml:brushProperty name="height" value="0.025" units="cm"/>
    </inkml:brush>
  </inkml:definitions>
  <inkml:trace contextRef="#ctx0" brushRef="#br0">55 1 14318,'0'0'17723,"7"10"-17120,-5-6-562,1-1-38,-1 0 1,1 1 0,-1-1 0,0 1-1,0-1 1,-1 1 0,1 0 0,-1-1-1,0 1 1,0 0 0,0 0 0,0 0-1,0 0 1,-1 0 0,0 0 0,0 0-1,0 1 1,-1-1 0,1 0 0,-1 0-1,-2 6 1,-27 65-4,19-51 0,0 0 0,2 1 0,-10 46 0,19-70 0,-1 0 0,1 0 0,0 0 0,0 0 0,0 0 0,0 0 0,0 0 0,0 0 0,0 0 0,0 0 0,0 0 0,0 0 0,1 0 0,-1 0 0,0 0 0,1 0 0,-1 0 0,1 0 0,-1 0 0,1 0 0,-1 0 0,1 0 0,0-1 0,-1 1 0,1 0 0,0 0 0,0-1 0,0 1 0,-1 0 0,1-1 0,2 1 0,0 0 0,0 0 0,0 0 0,0-1 0,0 0 0,0 0 0,1 0 0,-1 0 0,0 0 0,0 0 0,6-2 0,9-3 0,1-1 0,27-12 0,-45 17 0,59-20-2437,1 0-4927,-50 15-4263</inkml:trace>
</inkml:ink>
</file>

<file path=ppt/ink/ink3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7.419"/>
    </inkml:context>
    <inkml:brush xml:id="br0">
      <inkml:brushProperty name="width" value="0.025" units="cm"/>
      <inkml:brushProperty name="height" value="0.025" units="cm"/>
    </inkml:brush>
  </inkml:definitions>
  <inkml:trace contextRef="#ctx0" brushRef="#br0">205 51 8008,'0'0'13527,"-4"-9"-10959,2 6-2266,0-1 0,0 1 0,0-1 0,0 1 0,0 0 0,-1 0 0,0 0 1,-5-5-1,6 7-200,1 0-1,-1 0 1,0 0 0,0 1 0,1-1 0,-1 1 0,0-1 0,0 1 0,0-1 0,0 1 0,0 0 0,1 0 0,-1 0 0,0 0 0,0 0-1,0 1 1,0-1 0,0 0 0,0 1 0,0-1 0,1 1 0,-1 0 0,0 0 0,1 0 0,-1 0 0,0 0 0,1 0 0,-2 1 0,-6 5 36,0 0 1,1 0-1,0 1 1,0 0-1,1 1 1,0 0 0,0 0-1,1 0 1,0 1-1,1 0 1,-7 16-1,6-10 52,1 1-1,0-1 1,1 1-1,1 0 1,0 1-1,0 29 1,3-43-190,0-1 0,0 1 0,1 0 0,-1-1 0,1 1 0,0 0 0,0-1 0,0 1 0,0-1 0,1 1 0,-1-1 0,1 0 0,0 1 0,0-1 0,0 0 0,1 0 0,-1-1 0,1 1 0,-1 0 0,1-1 0,0 1 0,5 2 0,-3-2 0,0-1 0,0 0 0,1 0 0,-1 0 0,0-1 0,1 1 0,0-1 0,-1-1 0,1 1 0,-1-1 0,1 0 0,0 0 0,-1 0 0,8-2 0,-10 1 0,0 0 0,0-1 0,0 1 0,0 0 0,0-1 0,-1 1 0,1-1 0,-1 0 0,1 0 0,-1 0 0,0 0 0,1 0 0,-1-1 0,0 1 0,0-1 0,-1 1 0,1-1 0,-1 0 0,1 0 0,-1 0 0,0 0 0,0 1 0,0-1 0,0-1 0,0-3 0,-1 5 0,1 0 0,-1 0 0,0 0 0,0 0 0,1 0 0,-1 0 0,-1 0 0,1 1 0,0-1 0,-1 0 0,1 0 0,0 0 0,-1 0 0,0 0 0,0 1 0,1-1 0,-1 0 0,0 1 0,0-1 0,-1 0 0,1 1 0,0-1 0,0 1 0,-1 0 0,1-1 0,-1 1 0,1 0 0,-1 0 0,0 0 0,1 0 0,-1 0 0,0 0 0,0 1 0,1-1 0,-1 0 0,0 1 0,0 0 0,0-1 0,0 1 0,0 0 0,-2 0 0,3 0 0,-1 0 0,0-1 0,0 1 0,0 0 0,0-1 0,0 1 0,0 0 0,0 1 0,0-1 0,0 0 0,0 0 0,0 1 0,1 0 0,-1-1 0,0 1 0,0 0 0,0 0 0,0-1 0,1 2 0,-1-1 0,1 0 0,-1 0 0,1 0 0,-1 1 0,1-1 0,-2 3 0,3-3 0,1-1 0,-1 0 0,1 1 0,0-1 0,-1 1 0,1-1 0,0 0 0,-1 1 0,1-1 0,0 0 0,0 0 0,-1 0 0,1 0 0,0 1 0,0-1 0,0 0 0,-1 0 0,1-1 0,0 1 0,0 0 0,-1 0 0,1 0 0,0 0 0,0-1 0,-1 1 0,2-1 0,26-5 0,-10-2 0,0-2 0,0 0 0,22-17 0,33-19 0,-72 50 0,-1 1 0,0 0 0,0 0 0,-1 0 0,1-1 0,-1 1 0,-2 6 0,-12 28 0,8-23 0,1 1 0,0 1 0,1-1 0,1 1 0,0-1 0,0 20 0,4-37-42,0 0 1,1 0-1,-1 1 0,0-1 0,0 0 1,1 1-1,-1-1 0,0 0 0,1 0 1,-1 0-1,1 1 0,-1-1 0,0 0 1,1 0-1,-1 0 0,0 0 0,1 0 1,-1 0-1,1 1 0,-1-1 0,0 0 1,1 0-1,-1 0 0,1 0 0,-1-1 1,0 1-1,1 0 0,-1 0 0,1 0 1,-1 0-1,0 0 0,1 0 0,-1-1 1,0 1-1,1 0 0,-1 0 0,0-1 1,1 1-1,-1 0 0,0 0 0,1-1 1,-1 1-1,0 0 0,0-1 0,1 0 1,17-12-5924,-6-7-3799</inkml:trace>
</inkml:ink>
</file>

<file path=ppt/ink/ink3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17.760"/>
    </inkml:context>
    <inkml:brush xml:id="br0">
      <inkml:brushProperty name="width" value="0.025" units="cm"/>
      <inkml:brushProperty name="height" value="0.025" units="cm"/>
    </inkml:brush>
  </inkml:definitions>
  <inkml:trace contextRef="#ctx0" brushRef="#br0">106 1 13741,'0'0'16282,"8"4"-15123,-1-1-1071,-1 1 0,0-1 0,-1 1 0,1 1 0,-1-1 0,0 1 0,0 0 0,0 0 0,-1 1 0,1-1 0,-1 1 0,-1 0 1,1 0-1,-1 0 0,0 1 0,-1-1 0,3 9 0,4 13-92,-2 1 0,-1 0 0,-1 0 0,-2 0 0,0 0 0,-2 0 0,-2 1 0,0-1 0,-12 58 0,5-49-211,-2-1 0,-1 0-1,-2 0 1,-2-1 0,-1-1 0,-2-1 0,-25 36-1,2-18-5608,0-12-4239</inkml:trace>
</inkml:ink>
</file>

<file path=ppt/ink/ink3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9.032"/>
    </inkml:context>
    <inkml:brush xml:id="br0">
      <inkml:brushProperty name="width" value="0.025" units="cm"/>
      <inkml:brushProperty name="height" value="0.025" units="cm"/>
    </inkml:brush>
  </inkml:definitions>
  <inkml:trace contextRef="#ctx0" brushRef="#br0">1 1 5894,'0'0'16506,"11"10"-15593,21 20-573,-1 3 0,-1 0 0,-2 2 0,-1 1 0,39 73 0,-35-49 2,-3 2-1,-3 1 1,24 90 0,-22-33 10,-4 2 0,-6 1 0,1 239 0,-18-293-285,-3 1 0,-20 112 0,16-148-10,-2 0 0,-2 0 0,-1-1 0,-1-1 0,-2 0 0,-1-1 0,-24 35 0,20-41-11,15-19-184,0 0 1,0 1-1,0-1 0,1 1 1,-6 11-1,11-27-11596,2-8 3214</inkml:trace>
</inkml:ink>
</file>

<file path=ppt/ink/ink3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29.731"/>
    </inkml:context>
    <inkml:brush xml:id="br0">
      <inkml:brushProperty name="width" value="0.025" units="cm"/>
      <inkml:brushProperty name="height" value="0.025" units="cm"/>
    </inkml:brush>
  </inkml:definitions>
  <inkml:trace contextRef="#ctx0" brushRef="#br0">6 1 25496,'0'0'4132,"-6"51"-3427,6-35-513,0-4-192,4 1-1153,9-5-1089,2-4-1570,0-4-1697,-2 0-5830</inkml:trace>
</inkml:ink>
</file>

<file path=ppt/ink/ink3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0.100"/>
    </inkml:context>
    <inkml:brush xml:id="br0">
      <inkml:brushProperty name="width" value="0.025" units="cm"/>
      <inkml:brushProperty name="height" value="0.025" units="cm"/>
    </inkml:brush>
  </inkml:definitions>
  <inkml:trace contextRef="#ctx0" brushRef="#br0">14 8 14446,'0'0'3619,"-14"52"-2210,22-59-1248,-1-7-834,-4-6-2626,-3 1-6246</inkml:trace>
</inkml:ink>
</file>

<file path=ppt/ink/ink3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0.907"/>
    </inkml:context>
    <inkml:brush xml:id="br0">
      <inkml:brushProperty name="width" value="0.025" units="cm"/>
      <inkml:brushProperty name="height" value="0.025" units="cm"/>
    </inkml:brush>
  </inkml:definitions>
  <inkml:trace contextRef="#ctx0" brushRef="#br0">476 1 8776,'0'0'13191,"-12"7"-12966,-3 3-151,1 1 1,0 1 0,0 0 0,1 1-1,1 1 1,0 0 0,1 0 0,-12 22-1,-31 58 281,5 2 0,4 3 0,4 1 0,-31 118 0,50-133-261,4 0 1,3 1 0,4 0 0,4 1 0,6 140 0,8-159-83,3-1 1,4 0-1,2-1 1,3-1-1,50 116 1,-62-165-71,1 0 0,0 0 0,2 0 0,-1-2 0,2 1 0,12 13 0,-20-24-135,1-1 1,-1 1 0,1-1-1,0 0 1,-1 0 0,1-1-1,1 1 1,-1-1 0,0 0-1,1 0 1,-1 0-1,1-1 1,-1 0 0,1 0-1,0 0 1,-1 0 0,1-1-1,0 1 1,0-1-1,0 0 1,-1-1 0,1 1-1,0-1 1,-1 0 0,1 0-1,0-1 1,5-2-1,20-16-4841,-7-8-5290</inkml:trace>
</inkml:ink>
</file>

<file path=ppt/ink/ink3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1.409"/>
    </inkml:context>
    <inkml:brush xml:id="br0">
      <inkml:brushProperty name="width" value="0.025" units="cm"/>
      <inkml:brushProperty name="height" value="0.025" units="cm"/>
    </inkml:brush>
  </inkml:definitions>
  <inkml:trace contextRef="#ctx0" brushRef="#br0">44 1 19282,'0'0'2306,"-39"48"-704,35-32-737,4-2-609,2 1-224,11-3-1377,2-9-2179,-1-3-3586</inkml:trace>
</inkml:ink>
</file>

<file path=ppt/ink/ink3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1.756"/>
    </inkml:context>
    <inkml:brush xml:id="br0">
      <inkml:brushProperty name="width" value="0.025" units="cm"/>
      <inkml:brushProperty name="height" value="0.025" units="cm"/>
    </inkml:brush>
  </inkml:definitions>
  <inkml:trace contextRef="#ctx0" brushRef="#br0">0 75 16944,'0'0'5477,"23"-33"-6598,-7 17-192,-6 0-1410,-6 6-3170</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08.963"/>
    </inkml:context>
    <inkml:brush xml:id="br0">
      <inkml:brushProperty name="width" value="0.025" units="cm"/>
      <inkml:brushProperty name="height" value="0.025" units="cm"/>
    </inkml:brush>
  </inkml:definitions>
  <inkml:trace contextRef="#ctx0" brushRef="#br0">25 67 15278,'0'0'2307,"5"-9"-380,0-2-1136,-2 5-262,0 1 0,-1-1 0,2 1 0,-1 0 0,1 0 1,5-6-1,-9 11-487,0 0 1,0-1-1,0 1 1,0 0 0,0 0-1,0 0 1,0 0-1,0 0 1,0 0 0,0-1-1,0 1 1,1 0-1,-1 0 1,0 0 0,0 0-1,0 0 1,0 0-1,0 0 1,0-1 0,0 1-1,0 0 1,1 0-1,-1 0 1,0 0 0,0 0-1,0 0 1,0 0-1,0 0 1,0 0-1,1 0 1,-1 0 0,0 0-1,0 0 1,0 0-1,0 0 1,0 0 0,1 0-1,-1 0 1,0 0-1,0 0 1,0 0 0,0 0-1,0 0 1,0 0-1,1 0 1,-1 0 0,0 0-1,0 1 1,0-1-1,0 0 1,0 0 0,0 0-1,0 0 1,1 0-1,-1 0 1,0 0-1,0 0 1,0 1 0,0-1-1,0 0 1,0 14 449,-6 17-433,-11 16 298,-20 65 250,35-102-578,-1 1 0,2-1-1,-1 1 1,2 0 0,-1 0 0,2 0-1,-1-1 1,4 17 0,-3-24-38,0 0-1,0 0 1,0 0 0,0 0-1,0 0 1,1-1 0,0 1-1,-1 0 1,1-1 0,0 1-1,0-1 1,1 0 0,-1 0-1,0 0 1,1 0 0,-1 0-1,5 2 1,3 1-260,1 0 0,0-1 0,17 5 0,-20-7 78,0 0 0,-1 0 0,1 1 0,-1 0 1,1 1-1,-1-1 0,9 8 0,-14-9 171,0 0 0,0 1 0,0-1 0,0 0 0,0 1 0,-1 0 0,1-1-1,-1 1 1,0 0 0,0 0 0,0 0 0,0 0 0,0 0 0,-1 0 0,1 0 0,-1 0 0,0 0 0,0 0 0,0 0 0,0 0 0,-1 0 0,1 0 0,-1 0-1,-1 4 1,-3 10 513,-1-1 0,0 1 0,-2-1 0,0-1 0,0 0 0,-16 21 0,14-22-226,1-1-1,0 2 1,1-1 0,1 1-1,1 0 1,0 1 0,-8 28-1,14-42-270,0-1 0,0 1 0,0 0 0,0-1 0,0 1 0,0-1 0,1 1 0,-1-1 0,0 1 0,1-1-1,-1 1 1,1-1 0,0 1 0,-1-1 0,1 1 0,0-1 0,0 0 0,0 1 0,0-1 0,0 0 0,0 0 0,0 0 0,0 0-1,1 0 1,-1 0 0,0 0 0,1 0 0,-1 0 0,0-1 0,3 2 0,-2-1-28,1 0 0,-1 1 1,0-1-1,1 1 0,-1 0 0,0 0 0,0 0 1,0 0-1,0 0 0,0 1 0,-1-1 0,1 0 1,-1 1-1,2 3 0,1 9 103,-1 1-1,-1-1 1,0 1-1,-1 0 0,-1 0 1,0 0-1,-2 0 1,1-1-1,-7 26 1,-3 58 137,11-99-215,0 1-1,0 0 1,0 0 0,0-1-1,0 1 1,0 0 0,0 0 0,1-1-1,-1 1 1,0 0 0,1 0-1,-1-1 1,0 1 0,1 0-1,-1-1 1,1 1 0,-1 0-1,1-1 1,-1 1 0,1-1-1,-1 1 1,1-1 0,0 1 0,-1-1-1,1 1 1,0-1 0,-1 0-1,1 1 1,0-1 0,-1 0-1,1 0 1,0 1 0,1-1-1,17-6-3160,-5-10-2570</inkml:trace>
</inkml:ink>
</file>

<file path=ppt/ink/ink3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0.162"/>
    </inkml:context>
    <inkml:brush xml:id="br0">
      <inkml:brushProperty name="width" value="0.025" units="cm"/>
      <inkml:brushProperty name="height" value="0.025" units="cm"/>
    </inkml:brush>
  </inkml:definitions>
  <inkml:trace contextRef="#ctx0" brushRef="#br0">80 7 7399,'0'0'1666,"-50"7"4708,35-4-3235,5 1 64,5-4-833,5 5-1153,3-1 0,21 1 64,14-5-288,17 0-32,15 0-448,4-2-385,3-7-64,-8 2-352,-6 2-1890,-16 0-2691,-16 1-1121,-13 2-2978</inkml:trace>
</inkml:ink>
</file>

<file path=ppt/ink/ink3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0.504"/>
    </inkml:context>
    <inkml:brush xml:id="br0">
      <inkml:brushProperty name="width" value="0.025" units="cm"/>
      <inkml:brushProperty name="height" value="0.025" units="cm"/>
    </inkml:brush>
  </inkml:definitions>
  <inkml:trace contextRef="#ctx0" brushRef="#br0">1 37 12940,'0'0'10378,"9"50"-9129,47-50 417,13 0-1026,12-11-447,5-2-97,-3-1-321,-6-2-1792,-15 1-3332,-13-2-5446</inkml:trace>
</inkml:ink>
</file>

<file path=ppt/ink/ink3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1.631"/>
    </inkml:context>
    <inkml:brush xml:id="br0">
      <inkml:brushProperty name="width" value="0.025" units="cm"/>
      <inkml:brushProperty name="height" value="0.025" units="cm"/>
    </inkml:brush>
  </inkml:definitions>
  <inkml:trace contextRef="#ctx0" brushRef="#br0">54 75 13741,'0'0'9823,"1"10"-8911,3 89 1668,-10 141 0,-1-83-2204,6-93 334,13-123 1308,-9 18-2038,-2 0-1,-1-1 0,-3 1 0,-1 0 1,-2 0-1,-2 1 0,-2-1 0,-16-41 0,25 78-1,0 0 0,0 0 0,1-1-1,-1 1 1,1 0 0,0 0 0,0-1-1,0 1 1,1 0 0,0 0-1,-1-1 1,1 1 0,1 0 0,-1 0-1,1 0 1,-1 0 0,1 0 0,0 1-1,1-1 1,-1 0 0,1 1-1,-1 0 1,1-1 0,0 1 0,0 0-1,0 1 1,1-1 0,5-3 0,-8 5 25,0 1 0,0 0 1,0-1-1,0 1 1,0 0-1,0 0 1,0 0-1,0 0 1,0 0-1,0 0 1,0 0-1,0 0 1,0 1-1,0-1 1,0 0-1,0 1 1,0-1-1,0 0 1,0 1-1,0-1 1,0 1-1,-1-1 1,1 1-1,0 0 1,0-1-1,0 1 1,-1 0-1,1 0 1,0-1-1,-1 1 1,1 0-1,-1 0 1,1 0-1,-1 0 0,1 1 1,17 43 148,-14-32-50,1 1-77,0-1 22,0 1 0,1 0 0,1-1 0,0 0 0,12 16 0,-16-25-40,-1-1 0,1 0 0,0 0 1,1 0-1,-1-1 0,0 1 0,1-1 0,0 0 1,-1 0-1,1 0 0,0 0 0,0-1 1,0 1-1,0-1 0,0 0 0,1-1 0,-1 1 1,0-1-1,0 1 0,1-1 0,-1 0 1,0-1-1,7-1 0,0 0-7,-1-1 0,0-1 0,0 0 0,-1 0 0,1-1 0,-1 0 0,0-1 0,0 0 0,-1 0 0,1-1 0,-1 0 0,-1 0 0,10-12 0,-5 5 0,-1-1 0,0 0 0,-1-1 0,-1 0 0,0-1 0,12-31 0,-10-5 0,-36 137 0,16-42 0,2 2 0,2-1 0,1 1 0,3 0 0,4 49 0,-2-86-101,0 0-1,1 0 1,0 0-1,0 0 1,1 0-1,0 0 1,0-1 0,0 0-1,7 10 1,-4-9-438,-1 0-1,1 0 1,0-1 0,1 0 0,-1 0 0,1-1-1,12 7 1,-1-3-7618</inkml:trace>
</inkml:ink>
</file>

<file path=ppt/ink/ink3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2.503"/>
    </inkml:context>
    <inkml:brush xml:id="br0">
      <inkml:brushProperty name="width" value="0.025" units="cm"/>
      <inkml:brushProperty name="height" value="0.025" units="cm"/>
    </inkml:brush>
  </inkml:definitions>
  <inkml:trace contextRef="#ctx0" brushRef="#br0">1 87 8008,'1'3'19368,"13"-4"-15891,8-4-6111,-15 2 4433,193-78-1100,-225 93-241,17-7-259,0-1 0,0 0 0,-1 0 0,1-1 0,-1-1 0,0 1 0,-11 1 0,-9-3-199,-59 9 0,89-10 0,-1 0 0,1 1 0,-1-1 0,0 0 0,1 0 0,-1 0 0,0 0 0,1 1 0,-1-1 0,1 0 0,-1 0 0,0 0 0,0 1 0,1-1 0,-1 0 0,0 1 0,1-1 0,-1 0 0,0 1 0,0-1 0,0 0 0,1 1 0,-1-1 0,0 1 0,0-1 0,0 0 0,0 1 0,0-1 0,0 1 0,0-1 0,0 0 0,0 1 0,0-1 0,0 1 0,0-1 0,0 1 0,0-1 0,0 0 0,0 1 0,0-1 0,0 1 0,-1-1 0,1 0 0,0 1 0,0-1 0,0 0 0,-1 1 0,1-1 0,0 0 0,0 1 0,-1-1 0,1 0 0,0 0 0,-1 1 0,1-1 0,0 0 0,-1 0 0,1 1 0,-1-1 0,1 0 0,0 0 0,-1 0 0,1 0 0,-1 0 0,1 0 0,0 0 0,-1 0 0,1 0 0,-1 0 0,29 16 0,-13-12-658,0-1-1,-1-1 1,1 0-1,24 0 1,-31-2-68,1-1 1,-1 1 0,0-1 0,0-1 0,0 1 0,0-2-1,0 1 1,-1-1 0,1 0 0,7-4 0,2-6-10748</inkml:trace>
</inkml:ink>
</file>

<file path=ppt/ink/ink3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3.279"/>
    </inkml:context>
    <inkml:brush xml:id="br0">
      <inkml:brushProperty name="width" value="0.025" units="cm"/>
      <inkml:brushProperty name="height" value="0.025" units="cm"/>
    </inkml:brush>
  </inkml:definitions>
  <inkml:trace contextRef="#ctx0" brushRef="#br0">0 0 9961,'0'0'14024,"5"10"-12572,2 10-896,-1 1-1,-1-1 0,-1 1 0,-1 0 0,-1 0 1,-1 39-1,-2-2-450,0-25-488,1-1 1,1 1-1,8 43 0,-6-69-1996</inkml:trace>
</inkml:ink>
</file>

<file path=ppt/ink/ink3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3.606"/>
    </inkml:context>
    <inkml:brush xml:id="br0">
      <inkml:brushProperty name="width" value="0.025" units="cm"/>
      <inkml:brushProperty name="height" value="0.025" units="cm"/>
    </inkml:brush>
  </inkml:definitions>
  <inkml:trace contextRef="#ctx0" brushRef="#br0">0 122 18225,'0'0'1762,"2"-8"533,-1 4-2116,0 1 0,0-1 0,1 1 0,-1 0 0,1 0-1,0-1 1,0 1 0,0 0 0,0 0 0,0 1 0,0-1-1,1 0 1,5-4 0,-1 2 139,1 1-1,0-1 1,0 2 0,0-1-1,17-5 1,6 0 170,1 1-1,0 1 1,0 2 0,34-1 0,-50 5-417,0 1 0,-1 1 1,1 0-1,0 1 1,0 0-1,-1 2 1,0 0-1,0 0 0,0 1 1,19 10-1,-31-13-59,1-1-1,-1 1 1,0 0-1,0 0 0,0 0 1,-1 1-1,1-1 1,0 1-1,-1 0 0,0-1 1,1 1-1,-1 0 1,0 0-1,-1 1 1,1-1-1,0 0 0,-1 0 1,0 1-1,0-1 1,0 1-1,0 0 0,0 3 1,-1-3 40,0-1 0,-1 0 0,0 1 1,1-1-1,-1 0 0,-1 1 0,1-1 0,0 0 1,-1 0-1,1 0 0,-1 0 0,0 0 0,0-1 0,0 1 1,-1 0-1,1-1 0,0 0 0,-1 1 0,0-1 1,1 0-1,-1 0 0,-6 2 0,-14 8 136,-1-1 1,0-2-1,-30 8 1,-21 8-1760,71-23-4828,7-1 3773,8-3-1978,12-9-6724</inkml:trace>
</inkml:ink>
</file>

<file path=ppt/ink/ink3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4.291"/>
    </inkml:context>
    <inkml:brush xml:id="br0">
      <inkml:brushProperty name="width" value="0.025" units="cm"/>
      <inkml:brushProperty name="height" value="0.025" units="cm"/>
    </inkml:brush>
  </inkml:definitions>
  <inkml:trace contextRef="#ctx0" brushRef="#br0">48 0 11851,'0'0'11841,"2"11"-10213,1 35-566,-1 0 1,-3-1-1,-1 1 0,-3 0 1,-19 85-1,16-97-822,4-23-136,1 0 0,1 1 1,0-1-1,0 1 0,1-1 0,1 1 0,1 13 0,-1-24-104,1 0 0,-1 0 0,1 0 0,0 0 0,-1 0 0,1-1 0,0 1 0,0 0 0,0 0 0,-1-1 0,1 1 0,0-1 0,0 1 0,0-1 0,0 1 0,0-1 0,0 1 0,0-1 0,0 0 0,0 1 0,0-1 0,0 0 0,0 0 0,1 0 0,-1 0 0,1 0 0,39-1 0,-30 1 0,21-1-404,-1-2 0,0-1 0,0-1 0,-1-1 0,52-19 0,-69 19-4032,-4-3-2445</inkml:trace>
</inkml:ink>
</file>

<file path=ppt/ink/ink3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4.915"/>
    </inkml:context>
    <inkml:brush xml:id="br0">
      <inkml:brushProperty name="width" value="0.025" units="cm"/>
      <inkml:brushProperty name="height" value="0.025" units="cm"/>
    </inkml:brush>
  </inkml:definitions>
  <inkml:trace contextRef="#ctx0" brushRef="#br0">188 55 18001,'0'0'9262,"-5"-9"-6395,4 8-2790,-1-3 149,0 0 1,-1 0-1,0 0 0,0 0 1,0 0-1,0 1 1,-7-7-1,8 9-202,0 0 0,1 1 1,-1-1-1,0 0 0,0 0 0,0 1 0,1-1 0,-1 1 1,0-1-1,0 1 0,0 0 0,0 0 0,0 0 0,0 0 0,0 0 1,1 0-1,-1 1 0,0-1 0,0 1 0,0-1 0,0 1 1,0-1-1,1 1 0,-1 0 0,0 0 0,1 0 0,-1 0 1,1 0-1,-1 1 0,-2 2 0,-4 3-24,0 1 0,1 0 0,0 1 0,1 0 0,0 0 0,0 0 0,1 1 0,0 0 0,0 0 0,1 0 0,1 1 0,-3 11 0,0 4 0,1 1 0,1 0 0,0 49 0,4-73 0,0-1 0,0 1 0,0 0 0,1 0 0,-1 0 0,1-1 0,-1 1 0,1 0 0,0 0 0,0-1 0,0 1 0,0-1 0,1 1 0,-1-1 0,1 1 0,0-1 0,-1 0 0,1 0 0,0 0 0,0 0 0,0 0 0,1 0 0,-1 0 0,0-1 0,1 1 0,-1-1 0,1 0 0,-1 0 0,1 0 0,0 0 0,-1 0 0,1 0 0,0-1 0,0 1 0,-1-1 0,1 0 0,0 0 0,0 0 0,0 0 0,-1 0 0,1-1 0,0 1 0,0-1 0,0 0 0,-1 0 0,1 0 0,-1 0 0,1 0 0,-1 0 0,4-3 0,1 0 0,0-1 0,-1 0 0,1-1 0,-1 1 0,0-1 0,0-1 0,-1 1 0,0-1 0,0 0 0,-1 0 0,1 0 0,-2 0 0,1-1 0,-1 0 0,0 0 0,0 0 0,-1 0 0,-1 0 0,1 0 0,0-16 0,-2 23 0,0 0 0,0 1 0,-1-1 0,1 0 0,0 0 0,0 1 0,-1-1 0,1 0 0,-1 0 0,1 1 0,-1-1 0,1 0 0,-1 1 0,1-1 0,-1 0 0,1 1 0,-1-1 0,0 1 0,1-1 0,-1 1 0,0 0 0,1-1 0,-1 1 0,0 0 0,0-1 0,0 1 0,1 0 0,-1 0 0,0-1 0,0 1 0,0 0 0,1 0 0,-1 0 0,0 0 0,0 0 0,0 0 0,0 1 0,1-1 0,-1 0 0,0 0 0,0 1 0,1-1 0,-1 0 0,0 1 0,0-1 0,1 0 0,-1 1 0,0-1 0,1 1 0,-2 0 0,-2 1 0,0 0 0,1 1 0,-1-1 0,0 1 0,1 0 0,-1 0 0,1 0 0,-4 4 0,5-3 0,0-1 0,0 1 0,0 0 0,0 0 0,0 0 0,1 0 0,0 0 0,0 0 0,0 1 0,1-1 0,-1 0 0,1 8 0,0-10 0,0-1 0,1 1 0,-1-1 0,1 1 0,0-1 0,-1 1 0,1-1 0,0 1 0,0-1 0,0 1 0,0-1 0,0 0 0,0 0 0,0 1 0,0-1 0,1 0 0,-1 0 0,0 0 0,1 0 0,-1-1 0,1 1 0,-1 0 0,1-1 0,-1 1 0,1-1 0,-1 1 0,1-1 0,0 0 0,-1 1 0,1-1 0,0 0 0,-1 0 0,1 0 0,2-1 0,4 1 0,-1 0 0,1-1 0,0 0 0,0 0 0,-1-1 0,1 0 0,-1-1 0,1 1 0,-1-1 0,0-1 0,0 1 0,0-1 0,-1-1 0,1 1 0,9-10 0,-15 13 0,-1 1 0,0 0 0,0 0 0,0 0 0,0 0 0,1 0 0,-1-1 0,0 1 0,0 0 0,0 0 0,0 0 0,1 0 0,-1 0 0,0 0 0,0 0 0,0 0 0,1 0 0,-1 0 0,0 0 0,0 0 0,0 0 0,1 0 0,-1 0 0,0 0 0,0 0 0,1 0 0,-1 0 0,0 0 0,0 0 0,0 0 0,0 0 0,1 0 0,-1 0 0,0 0 0,0 1 0,0-1 0,1 0 0,-1 0 0,0 0 0,0 0 0,0 0 0,0 1 0,0-1 0,0 0 0,1 0 0,-1 0 0,0 1 0,0-1 0,0 0 0,0 0 0,0 0 0,0 0 0,0 1 0,1 18 0,-8 23 0,0-18-1707,1 0 0,1 0 0,-2 26 0,7-39-5686</inkml:trace>
</inkml:ink>
</file>

<file path=ppt/ink/ink3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5.427"/>
    </inkml:context>
    <inkml:brush xml:id="br0">
      <inkml:brushProperty name="width" value="0.025" units="cm"/>
      <inkml:brushProperty name="height" value="0.025" units="cm"/>
    </inkml:brush>
  </inkml:definitions>
  <inkml:trace contextRef="#ctx0" brushRef="#br0">1 297 17328,'0'0'9668,"16"6"-8520,-1-1-933,1 0 1,-1-1-1,1 0 0,0-2 1,0 1-1,0-2 0,0-1 0,27-1 1,457-78 2023,-123 16-1809,665-116-462,-1021 175 80,-27 8-1566,-1 1 0,0-1-1,0-1 1,-13 6 0,-8-6-5080</inkml:trace>
</inkml:ink>
</file>

<file path=ppt/ink/ink3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6.143"/>
    </inkml:context>
    <inkml:brush xml:id="br0">
      <inkml:brushProperty name="width" value="0.025" units="cm"/>
      <inkml:brushProperty name="height" value="0.025" units="cm"/>
    </inkml:brush>
  </inkml:definitions>
  <inkml:trace contextRef="#ctx0" brushRef="#br0">28 96 12844,'0'0'12289,"-2"16"-11024,-23 437 5029,49-536-6219,-11-1-75,-4-1 0,-3-123 0,-6 205 0,-1-27 0,1 29 0,0 1 0,0-1 0,0 1 0,0-1 0,0 0 0,0 1 0,0-1 0,0 1 0,0-1 0,0 1 0,0-1 0,0 1 0,-1-1 0,1 1 0,0-1 0,0 1 0,-1-1 0,1 1 0,0-1 0,-1 1 0,1-1 0,0 1 0,-1-1 0,1 1 0,-1 0 0,1-1 0,-1 1 0,1 0 0,0 0 0,-1-1 0,1 1 0,-1 0 0,0 0 0,1-1 0,-1 1 0,1 0 0,-1 0 0,1 0 0,-2 0 0,1 1 0,0 0 0,0 0 0,0 0 0,0 0 0,0 0 0,0 0 0,1 0 0,-1 0 0,0 0 0,0 1 0,1-1 0,-1 0 0,1 1 0,-1-1 0,1 0 0,0 1 0,0-1 0,-1 0 0,1 1 0,0 1 0,-1 36 0,1-33 0,0-3 0,0-1 0,0 0 0,0 1 0,0-1 0,1 0 0,-1 1 0,1-1 0,-1 0 0,1 0 0,0 1 0,0-1 0,0 0 0,0 0 0,0 0 0,1 0 0,-1 0 0,0 0 0,1 0 0,0-1 0,-1 1 0,1 0 0,0-1 0,0 0 0,0 1 0,0-1 0,0 0 0,0 0 0,0 0 0,0 0 0,1 0 0,-1-1 0,0 1 0,0 0 0,1-1 0,-1 0 0,0 0 0,1 0 0,-1 0 0,1 0 0,-1 0 0,0 0 0,5-2 0,4 0 0,-1 0 0,1-1 0,-1 0 0,1 0 0,-1-1 0,0-1 0,-1 1 0,13-10 0,6-8 0,-1-1 0,-2-1 0,34-42 0,-55 62 0,-4 4 0,0 0 0,0-1 0,1 1 0,-1-1 0,0 1 0,0 0 0,1-1 0,-1 1 0,0 0 0,1 0 0,-1-1 0,0 1 0,1 0 0,-1 0 0,0-1 0,1 1 0,-1 0 0,0 0 0,1 0 0,-1 0 0,1-1 0,-1 1 0,1 0 0,-1 0 0,0 0 0,1 0 0,-1 0 0,1 0 0,-1 0 0,1 0 0,-1 0 0,0 0 0,1 1 0,5 14 0,-7 35 0,0-39 0,-3 40 0,-12 59 0,8-64 0,-5 89 0,13-133-78,0 0 0,0-1 0,0 1 1,0 0-1,1 0 0,-1-1 0,0 1 0,1 0 0,-1 0 0,1-1 0,0 1 1,-1 0-1,1-1 0,0 1 0,0-1 0,0 1 0,0-1 0,1 1 0,1 1 1,-2-3-95,0 1 1,1-1 0,-1 1 0,0-1 0,1 1 0,-1-1 0,1 0 0,-1 0 0,1 1 0,-1-1 0,1 0 0,-1-1-1,1 1 1,-1 0 0,0 0 0,1 0 0,-1-1 0,1 1 0,-1-1 0,0 1 0,1-1 0,-1 0 0,0 0-1,1 1 1,1-3 0,20-16-6731</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3:19.272"/>
    </inkml:context>
    <inkml:brush xml:id="br0">
      <inkml:brushProperty name="width" value="0.025" units="cm"/>
      <inkml:brushProperty name="height" value="0.025" units="cm"/>
    </inkml:brush>
  </inkml:definitions>
  <inkml:trace contextRef="#ctx0" brushRef="#br0">0 320 17296,'0'0'1821,"14"7"-1730,-9-4-81,6 4 38,0-1-1,1-1 0,0 0 1,0 0-1,0-1 1,1-1-1,21 3 0,143 2 435,275-23 0,-216 2 775,1647-58 2090,-864 57-2307,-1 40-51,441-17-680,-1434-10-234,153-5 1100,330-57-1,-496 61-949,-9 2-107,0 0-1,0 0 0,0-1 1,0 0-1,-1 0 0,1 1 1,0-1-1,0-1 0,0 1 1,-1 0-1,6-4 1,-8 4-103,0 1 1,0 0-1,0-1 1,0 1 0,-1 0-1,1-1 1,0 1-1,0 0 1,0-1 0,0 1-1,0 0 1,0-1-1,-1 1 1,1 0 0,0-1-1,0 1 1,0 0 0,-1 0-1,1-1 1,0 1-1,-1 0 1,1 0 0,0 0-1,0-1 1,-1 1-1,1 0 1,0 0 0,-1 0-1,1 0 1,0 0 0,-1-1-1,1 1 1,-1 0-1,1 0 1,0 0 0,-1 0-1,1 0 1,0 0-1,-1 0 1,0 1 0,-20-5-86,20 4 92,-570-51-1245,-5 30 688,544 21 499,-2924 121-967,1883-8 706,-392 37 199,1409-145 61,-164 9-311,232-15 293,0 0 0,0-1 0,22-6 0,6-2 19,1066-159-122,12 59-106,975-13-1867,1 91-825,-1977 33 2969,143-4-10,-244 0-128,-29-2-41,-33-3-24,-609-42 1960,-8 39-203,638 11-1530,-1967 48 2211,517 62-1936,786-54-2498,333-32-2005,34-5-3811</inkml:trace>
</inkml:ink>
</file>

<file path=ppt/ink/ink3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6.472"/>
    </inkml:context>
    <inkml:brush xml:id="br0">
      <inkml:brushProperty name="width" value="0.025" units="cm"/>
      <inkml:brushProperty name="height" value="0.025" units="cm"/>
    </inkml:brush>
  </inkml:definitions>
  <inkml:trace contextRef="#ctx0" brushRef="#br0">57 1 23895,'0'0'1761,"-27"51"577,14-12-480,5 8-1057,2 3 192,4 2-545,2-5-287,0-2-65,1-4-64,7-8 0,-1-6-225,1-8-543,-2-6-706,-4-7-864,1-6-1185,-3-22-8072</inkml:trace>
</inkml:ink>
</file>

<file path=ppt/ink/ink3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6.813"/>
    </inkml:context>
    <inkml:brush xml:id="br0">
      <inkml:brushProperty name="width" value="0.025" units="cm"/>
      <inkml:brushProperty name="height" value="0.025" units="cm"/>
    </inkml:brush>
  </inkml:definitions>
  <inkml:trace contextRef="#ctx0" brushRef="#br0">0 82 18353,'0'0'5942,"11"-9"-3988,-2 1-1673,1 1-1,0 0 1,0 1 0,0 0-1,1 0 1,0 1 0,0 1 0,0 0-1,1 1 1,0 0 0,21-3-1,16 1-128,1 3-1,67 5 0,-113-3-133,1 0 1,-1 1-1,0 0 0,0 0 0,0 0 1,0 1-1,0-1 0,0 1 1,0 0-1,0 0 0,-1 0 0,1 0 1,-1 1-1,1 0 0,-1-1 0,0 1 1,0 0-1,0 1 0,3 4 0,-5-5 61,0-1 1,1 1-1,-2 0 0,1 0 0,0 0 0,-1-1 0,1 1 0,-1 0 0,0 0 0,0 0 0,0 0 0,0 0 0,0 0 1,-1 0-1,1-1 0,-1 1 0,0 0 0,0 0 0,0 0 0,0-1 0,-1 1 0,1-1 0,-1 1 0,1-1 0,-1 1 0,0-1 1,0 0-1,-4 4 0,-12 10-90,-1 0 0,-1-1 1,0-1-1,-1-1 0,0 0 1,-1-2-1,0-1 0,-33 11 1,53-20 758,-10 2-4511,13-3 3594,-1 0-1,0 0 1,0 0 0,0 0 0,0 0-1,0 0 1,1 0 0,-1 0-1,0 0 1,0 0 0,0 0 0,0 0-1,0 0 1,1-1 0,-1 1 0,0 0-1,0 0 1,0 0 0,0 0-1,0 0 1,0 0 0,0 0 0,1 0-1,-1 0 1,0-1 0,0 1-1,0 0 1,0 0 0,0 0 0,0 0-1,0 0 1,0 0 0,0-1-1,0 1 1,0 0 0,0 0 0,0 0-1,0 0 1,0 0 0,0-1-1,0 1 1,0 0 0,0 0 0,0 0-1,0 0 1,0 0 0,0-1-1,0 1 1,0 0 0,0 0 0,0 0-1,0 0 1,0 0 0,0 0 0,0-1-1,-1 1 1,1 0 0,0 0-1,0 0 1,0 0 0,0 0 0,0 0-1,0 0 1,0 0 0,-1 0-1,1 0 1,0-1 0,12-11-9739</inkml:trace>
</inkml:ink>
</file>

<file path=ppt/ink/ink3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7.158"/>
    </inkml:context>
    <inkml:brush xml:id="br0">
      <inkml:brushProperty name="width" value="0.025" units="cm"/>
      <inkml:brushProperty name="height" value="0.025" units="cm"/>
    </inkml:brush>
  </inkml:definitions>
  <inkml:trace contextRef="#ctx0" brushRef="#br0">30 0 19603,'0'0'5220,"0"10"-2641,0 38-1969,1 71 1768,-21 169-1,17-270-2377,0-6 0,1-1 0,1 1 0,0-1 0,1 1 0,1 16 0,0-27 0,0 0 0,-1-1 0,1 1 0,0 0 0,0-1 0,0 1 0,0-1 0,0 1 0,0-1 0,0 1 0,0-1 0,-1 0 0,2 1 0,-1-1 0,0 0 0,0 0 0,0 0 0,0 0 0,0 0 0,0 0 0,0 0 0,0 0 0,0 0 0,0 0 0,0-1 0,0 1 0,1-1 0,31-7 0,159-52-1052,-161 49-3475,-12 0-3496,-1-5-9092</inkml:trace>
</inkml:ink>
</file>

<file path=ppt/ink/ink3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48.874"/>
    </inkml:context>
    <inkml:brush xml:id="br0">
      <inkml:brushProperty name="width" value="0.025" units="cm"/>
      <inkml:brushProperty name="height" value="0.025" units="cm"/>
    </inkml:brush>
  </inkml:definitions>
  <inkml:trace contextRef="#ctx0" brushRef="#br0">14 91 18225,'0'0'7138,"0"11"-6476,-6 114 331,-1 15 2872,7-140-3851,0 0 1,0 0 0,0 1 0,0-1-1,0 0 1,0 0 0,0 1 0,0-1-1,0 0 1,1 0 0,-1 0 0,0 1-1,0-1 1,0 0 0,0 0 0,0 1 0,1-1-1,-1 0 1,0 0 0,0 0 0,0 0-1,1 1 1,-1-1 0,0 0 0,0 0-1,1 0 1,-1 0 0,0 0 0,0 0-1,0 0 1,1 0 0,-1 0 0,0 0-1,1 0 1,-1 0 0,0 0 0,0 0 0,1 0-1,-1 0 1,0 0 0,0 0 0,1 0-1,-1 0 1,0 0 0,0 0 0,0 0-1,1 0 1,-1 0 0,0-1 0,0 1-1,1 0 1,-1 0 0,0 0 0,0-1-1,15-8 221,-6 1-185,-1-1 0,0 1 0,0-1 0,-1-1 0,0 1 0,-1-1 0,0-1 0,-1 1 0,0-1 0,5-14 0,-5 6-17,0 0 0,-1 0 0,0 0-1,-2 0 1,0-30 0,-2 47-30,0 0 0,0 0 1,0 0-1,0-1 0,-1 1 0,1 0 0,-1 0 0,1 0 0,-1 0 0,0 0 1,0 0-1,0 0 0,0 0 0,0 1 0,0-1 0,-1 0 0,1 0 0,-1 1 0,1-1 1,-3-1-1,3 3-3,0 0 1,0-1-1,0 1 1,0 0 0,0 0-1,0 0 1,0-1-1,0 1 1,0 0 0,0 0-1,0 1 1,0-1-1,0 0 1,0 0 0,0 0-1,0 1 1,0-1 0,0 1-1,0-1 1,0 1-1,0-1 1,0 1 0,1-1-1,-1 1 1,0 0-1,0-1 1,1 1 0,-1 0-1,0 0 1,1-1-1,-1 1 1,0 0 0,1 0-1,-1 0 1,1 0-1,0 0 1,-1 0 0,1 0-1,0 0 1,0 0-1,-1 2 1,-3 8-1,0 0 0,0 0 0,2 0 0,-1 0 0,1 1 0,1-1 0,0 1 0,0-1 0,1 1 0,3 21 0,-3-32 0,1 0 0,-1 0 0,0 0 0,0 0 0,1 0 0,-1 0 0,1 0 0,-1 0 0,1 0 0,-1 0 0,1 0 0,0 0 0,-1 0 0,1-1 0,0 1 0,0 0 0,-1-1 0,1 1 0,0 0 0,0-1 0,0 1 0,0-1 0,0 1 0,0-1 0,0 1 0,2-1 0,-1 0 0,0 0 0,0 0 0,1 0 0,-1 0 0,0-1 0,0 1 0,0-1 0,1 1 0,-1-1 0,0 0 0,0 0 0,2-1 0,4-3 0,0 0 0,0-1 0,-1 0 0,14-13 0,-4-2 0,-1-1 0,25-44 0,10-15 0,-44 77 0,-3 14 0,-4 24 0,0-26 0,-2 77-269,0-25-1401,9 84 0,-1-117-4351,3-10-4208</inkml:trace>
</inkml:ink>
</file>

<file path=ppt/ink/ink3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7.262"/>
    </inkml:context>
    <inkml:brush xml:id="br0">
      <inkml:brushProperty name="width" value="0.025" units="cm"/>
      <inkml:brushProperty name="height" value="0.025" units="cm"/>
    </inkml:brush>
  </inkml:definitions>
  <inkml:trace contextRef="#ctx0" brushRef="#br0">292 311 17296,'0'-3'290,"0"1"-1,-1-1 0,1 0 1,0 1-1,-1-1 1,0 1-1,1-1 0,-1 1 1,0-1-1,-1 1 0,1-1 1,0 1-1,-1 0 1,1 0-1,-1 0 0,1 0 1,-1 0-1,0 0 0,0 0 1,-3-2-1,1 1-24,-1 1 1,0-1-1,0 1 0,0-1 0,-1 1 1,1 1-1,-1-1 0,1 1 0,-9-1 1,6 1-105,0 0 0,-1 0 0,1 1 0,0 1 1,-1-1-1,1 1 0,0 1 0,0 0 1,0 0-1,0 0 0,0 1 0,0 0 1,-9 5-1,11-3-23,-1 0 1,1 1-1,0-1 1,0 1-1,1 0 1,-1 0 0,1 1-1,1 0 1,-1 0-1,1 0 1,1 0-1,-1 1 1,1-1-1,0 1 1,1 0-1,0 0 1,0 0 0,1 0-1,0 0 1,0 16-1,1-23-122,0 0 0,0 1-1,0-1 1,1 0 0,-1 0 0,1 0-1,-1 0 1,1 0 0,-1 0 0,1 0-1,-1-1 1,1 1 0,0 0 0,-1 0-1,1 0 1,0-1 0,0 1 0,0 0-1,0 0 1,-1-1 0,1 1 0,0-1-1,0 1 1,0-1 0,2 1 0,32 1 273,-24-4-170,0 0-1,-1 0 1,0-1-1,18-8 1,-8 0-95,-1 0 0,0-2 1,-1 0-1,0-1 0,-2-1 0,1-1 0,-2 0 0,0-1 0,19-27 1,-24 30-22,-1 0 0,-1-1-1,0 0 1,-1 0 0,-1 0 0,0-1 0,-1 0 0,-1 0 0,0 0 0,-1-1 0,-1 0 0,0 1 0,-2-24 0,1 40-3,-1-1 0,0 1 0,0 0 0,0-1 0,0 1 0,0 0 0,0-1 0,0 1 0,0-1 0,0 1 0,0 0 0,0-1 0,0 1 0,0 0 0,0-1 0,0 1 0,0-1 0,-1 1 0,1 0 0,0-1 0,0 1 0,0 0 0,0-1 0,-1 1 0,1 0 0,0 0 0,0-1 0,-1 1 0,1 0 0,0-1 0,-1 1 0,1 0 0,0 0 0,-1 0 0,1 0 0,0-1 0,-1 1 0,1 0 0,0 0 0,-1 0 0,1 0 0,-1 0 0,1 0 0,0 0 0,-1 0 0,1 0 0,0 0 0,-1 0 0,1 0 0,-1 0 0,1 0 0,0 0 0,-1 0 0,1 0 0,0 1 0,-1-1 0,1 0 0,-1 0 0,-15 20 0,9-3 0,0 0 0,2 1 0,0-1 0,1 2 0,1-1 0,-2 19 0,1 116 0,4-125 0,0-12-226,0 0-1,2-1 1,0 1 0,0-1-1,1 1 1,7 16 0,-10-29 90,2 0 0,-1 0 0,0 0-1,1 1 1,-1-1 0,1-1 0,0 1 0,0 0 0,0 0 0,0-1 0,0 1 0,1-1 0,-1 0 0,1 0-1,0 0 1,0 0 0,0 0 0,-1 0 0,2-1 0,-1 1 0,0-1 0,0 0 0,0 0 0,1 0 0,-1 0-1,0-1 1,1 0 0,-1 1 0,0-1 0,1 0 0,-1 0 0,1-1 0,-1 1 0,6-2 0,6-4-7066</inkml:trace>
</inkml:ink>
</file>

<file path=ppt/ink/ink3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7.789"/>
    </inkml:context>
    <inkml:brush xml:id="br0">
      <inkml:brushProperty name="width" value="0.025" units="cm"/>
      <inkml:brushProperty name="height" value="0.025" units="cm"/>
    </inkml:brush>
  </inkml:definitions>
  <inkml:trace contextRef="#ctx0" brushRef="#br0">198 1 23126,'0'0'4548,"-10"5"-3229,-4 5-1004,0 1 0,0 0 0,1 1 0,1 1 0,0 0 0,1 0 0,0 2-1,1-1 1,-11 22 0,12-22-267,2 0 1,0 1-1,1 0 0,0 0 0,1 1 0,1 0 0,0 0 0,1 0 0,1 0 0,0 0 0,1 0 0,3 32 0,-1-45-48,0 0 0,0 0 0,0 0 0,1 1 0,-1-1 0,1 0 0,0-1 0,0 1 0,0 0 0,0 0 0,0-1 0,1 0 0,-1 1 0,1-1 0,0 0 0,-1 0 0,1 0 0,0-1 0,0 1 0,0-1 0,1 1 0,-1-1 0,0 0 0,0 0 0,1 0 0,-1-1 0,0 1 0,1-1 0,-1 0 0,1 0 0,-1 0 0,4-1 0,2 1 0,-1-1 0,0 0 0,0 0 0,0 0 0,0-1 0,-1-1 0,1 1 0,0-1 0,-1 0 0,0-1 0,1 0 0,9-8 0,-11 7 0,0-1 0,-1 0 0,0 0 0,0 0 0,5-10 0,-9 14 0,1 0 0,-1-1 0,0 1 0,0 0 0,0-1 0,0 1 0,0-1 0,-1 0 0,1 1 0,-1-1 0,0 0 0,1 1 0,-1-1 0,0 1 0,-1-1 0,1 0 0,0 1 0,-1-1 0,0-3 0,0 5 0,1 1 0,-1-1 0,1 1 0,-1-1 0,0 0 0,1 1 0,-1 0 0,0-1 0,1 1 0,-1-1 0,0 1 0,1 0 0,-1-1 0,0 1 0,0 0 0,1 0 0,-1-1 0,0 1 0,0 0 0,0 0 0,1 0 0,-1 0 0,0 0 0,0 0 0,0 0 0,1 1 0,-1-1 0,0 0 0,0 0 0,1 1 0,-1-1 0,0 0 0,0 1 0,1-1 0,-1 0 0,0 1 0,1-1 0,-2 2 0,-23 19 0,22-19 0,1 1 0,0 0 0,0 0 0,0 0 0,0 0 0,1 0 0,-1 1 0,1-1 0,0 0 0,0 1 0,0-1 0,0 1 0,0-1 0,1 1 0,0-1 0,-1 1 0,1 0 0,1 4 0,0-7 0,-1 0 0,1 1 0,-1-1 0,1 0 0,0 0 0,-1 0 0,1 1 0,0-1 0,0 0 0,0 0 0,0 0 0,0-1 0,0 1 0,0 0 0,0 0 0,0 0 0,1-1 0,1 2 0,0-1 0,0 0 0,1 0 0,0-1 0,-1 1 0,1-1 0,-1 1 0,1-1 0,0 0 0,4-1 0,1-1 0,-1 0 0,1 0 0,-1-1 0,0 0 0,0 0 0,0-1 0,-1 0 0,1 0 0,-1-1 0,0 0 0,0 0 0,-1-1 0,7-7 0,30-21 0,-43 59 0,-27 50-1531,21-63 679,1-1 1,0 2-1,1-1 1,0 0-1,1 1 0,1 0 1,0-1-1,0 1 1,1 25-1,3-30-7903</inkml:trace>
</inkml:ink>
</file>

<file path=ppt/ink/ink3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8.194"/>
    </inkml:context>
    <inkml:brush xml:id="br0">
      <inkml:brushProperty name="width" value="0.025" units="cm"/>
      <inkml:brushProperty name="height" value="0.025" units="cm"/>
    </inkml:brush>
  </inkml:definitions>
  <inkml:trace contextRef="#ctx0" brushRef="#br0">0 270 12588,'0'0'7933,"10"1"-5953,27-3-654,0 0 0,0-3 0,-1 0-1,38-12 1,-3 2-540,863-140 1546,-497 88-3447,-415 64-3323,-49 11-4252,10-4 6396,-18 5-5890</inkml:trace>
</inkml:ink>
</file>

<file path=ppt/ink/ink3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8.760"/>
    </inkml:context>
    <inkml:brush xml:id="br0">
      <inkml:brushProperty name="width" value="0.025" units="cm"/>
      <inkml:brushProperty name="height" value="0.025" units="cm"/>
    </inkml:brush>
  </inkml:definitions>
  <inkml:trace contextRef="#ctx0" brushRef="#br0">314 396 14542,'0'0'3432,"3"-8"-47,7-31-508,-10 37-2769,1 1 0,-1-1 0,0 0-1,0 1 1,0-1 0,0 1 0,0-1-1,-1 0 1,1 1 0,0-1 0,-1 1 0,1-1-1,-1 1 1,0-1 0,1 1 0,-1-1-1,0 1 1,0-1 0,0 1 0,0 0 0,0 0-1,0 0 1,0-1 0,-1 1 0,1 0-1,0 0 1,-1 0 0,1 1 0,0-1 0,-1 0-1,1 0 1,-1 1 0,0-1 0,1 1-1,-1 0 1,1-1 0,-1 1 0,0 0 0,1 0-1,-4 0 1,-7-1-53,0 0-1,0 1 1,-23 3-1,34-3-36,-12 3 44,1 0 0,-1 1 1,1 0-1,0 0 0,0 1 0,0 1 0,1 0 0,0 1 0,0 0 0,-12 11 0,17-14 58,0 1 0,1 0-1,-1 0 1,1 0 0,0 1-1,0 0 1,1 0 0,0 0 0,0 0-1,0 1 1,1 0 0,0-1 0,0 1-1,1 0 1,0 1 0,0-1-1,0 0 1,0 15 0,2-21-102,1 1 0,-1-1 0,1 0 0,-1 1 1,1-1-1,0 0 0,-1 0 0,1 1 0,0-1 0,0 0 0,0 0 1,0 0-1,0 0 0,0 0 0,0 0 0,0 0 0,0 0 0,0-1 1,1 1-1,-1 0 0,0-1 0,1 1 0,-1-1 0,0 1 0,1-1 1,-1 1-1,0-1 0,1 0 0,-1 0 0,1 0 0,-1 0 0,1 0 1,-1 0-1,2-1 0,5 1 24,0 0 0,-1-1-1,1 0 1,-1 0 0,13-5 0,-5-1-38,0 0 1,0-2-1,-1 1 1,-1-2-1,1 0 1,-1 0-1,-1-2 1,20-22-1,-1-2-8,47-75 0,-56 75 4,24-51 0,-40 73 0,-1 0 0,0 0 0,0-1 0,-1 1 0,-1-1 0,-1 0 0,1-19 0,-3 34 0,0-1 0,1 1 0,-1 0 0,0 0 0,0 0 0,0 0 0,0-1 0,0 1 0,0 0 0,0 0 0,0 0 0,0-1 0,0 1 0,0 0 0,0 0 0,0 0 0,0-1 0,0 1 0,0 0 0,0 0 0,0 0 0,0-1 0,0 1 0,0 0 0,0 0 0,0 0 0,0-1 0,0 1 0,0 0 0,-1 0 0,1 0 0,0 0 0,0-1 0,0 1 0,0 0 0,0 0 0,-1 0 0,1 0 0,0 0 0,0 0 0,0-1 0,0 1 0,-1 0 0,1 0 0,0 0 0,0 0 0,0 0 0,-1 0 0,1 0 0,0 0 0,0 0 0,0 0 0,-1 0 0,1 0 0,-10 12 0,-6 22 0,4 5 0,3 1 0,1 0 0,2 1 0,2-1 0,2 75 0,1-109-54,2 1 0,-1-1-1,1 0 1,0 0 0,0 1 0,1-1-1,0 0 1,0 0 0,0 0 0,1 0 0,0-1-1,0 1 1,1-1 0,-1 0 0,5 6 0,-5-8-106,1 0 0,-1 0 1,1-1-1,-1 1 1,1-1-1,0 1 1,0-1-1,0 0 0,0-1 1,0 1-1,0-1 1,1 1-1,-1-1 1,0-1-1,1 1 0,-1-1 1,1 1-1,-1-1 1,1 0-1,-1-1 1,1 1-1,4-2 0,7-6-7634,-4-8-5018</inkml:trace>
</inkml:ink>
</file>

<file path=ppt/ink/ink3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5:39.261"/>
    </inkml:context>
    <inkml:brush xml:id="br0">
      <inkml:brushProperty name="width" value="0.025" units="cm"/>
      <inkml:brushProperty name="height" value="0.025" units="cm"/>
    </inkml:brush>
  </inkml:definitions>
  <inkml:trace contextRef="#ctx0" brushRef="#br0">11 99 21332,'0'0'2333,"0"9"-662,-1-1-1558,-8 162 4112,9-143-3606,1 0-1,1-1 1,2 1-1,10 40 1,-14-64-619,1-1 0,0 0 0,0 0 0,0 1 0,0-1 0,0 0 0,0 0 0,0 0 0,1 0 0,-1 0 0,1 0 0,-1 0 0,1 0 0,0-1 0,2 2 0,-4-2 0,1-1 0,-1 0 0,1 0 0,-1 0 0,1 0 0,-1 1 0,1-1 0,-1 0 0,1 0 0,0 0 0,-1 0 0,1 0 0,-1-1 0,1 1 0,-1 0 0,1 0 0,-1 0 0,1 0 0,-1 0 0,1-1 0,-1 1 0,0 0 0,1-1 0,-1 1 0,1-1 0,12-21 0,-3-16 0,-2-1 0,-2 1 0,-1-2 0,-2 1 0,-2 0 0,-1-1 0,-7-43 0,7 79 0,-7-52 0,6 52 0,0 0 0,0 0 0,0 1 0,0-1 0,0 1 0,-1-1 0,0 1 0,1-1 0,-1 1 0,-1 0 0,-3-6 0,5 9 0,1 0 0,0 0 0,0-1 0,-1 1 0,1 0 0,0 0 0,-1 0 0,1-1 0,0 1 0,-1 0 0,1 0 0,-1 0 0,1 0 0,0 0 0,-1 0 0,1 0 0,0 0 0,-1 0 0,1 0 0,-1 0 0,1 0 0,0 0 0,-1 0 0,1 0 0,0 0 0,-1 0 0,1 0 0,0 0 0,-1 1 0,1-1 0,0 0 0,-1 0 0,1 0 0,0 1 0,-1-1 0,1 0 0,0 0 0,0 1 0,-1-1 0,1 0 0,0 1 0,0-1 0,0 0 0,-1 1 0,1-1 0,0 0 0,0 1 0,0-1 0,0 0 0,0 1 0,0-1 0,0 0 0,0 2 0,-4 18 0,3-11 0,0 1 0,1-1 0,0 0 0,1 0 0,0 0 0,0 1 0,4 10 0,-4-17 0,0 0 0,1-1 0,-1 1 0,0-1 0,1 1 0,0-1 0,0 1 0,0-1 0,0 0 0,0 0 0,0 0 0,0 0 0,1 0 0,-1-1 0,1 1 0,-1-1 0,1 1 0,0-1 0,-1 0 0,1 0 0,0 0 0,0-1 0,0 1 0,0-1 0,0 1 0,5-1 0,0 0 0,0 0 0,0-1 0,1 0 0,-1 0 0,0-1 0,0 0 0,0 0 0,0-1 0,-1 0 0,1 0 0,-1-1 0,0 0 0,0-1 0,0 1 0,8-8 0,8-8 0,0-2 0,32-40 0,-51 57 0,-4 5 0,0-1 0,1 1 0,-1 0 0,0-1 0,0 1 0,0 0 0,0-1 0,0 1 0,1 0 0,-1-1 0,0 1 0,0 0 0,0 0 0,1-1 0,-1 1 0,0 0 0,0 0 0,1 0 0,-1-1 0,0 1 0,1 0 0,-1 0 0,0 0 0,1 0 0,-1 0 0,0-1 0,0 1 0,1 0 0,-1 0 0,0 0 0,1 0 0,-1 0 0,1 0 0,-1 0 0,0 0 0,1 0 0,-1 0 0,0 0 0,1 1 0,-1-1 0,0 0 0,0 0 0,1 0 0,-1 0 0,0 0 0,1 1 0,-1-1 0,0 0 0,0 0 0,1 1 0,-1-1 0,0 0 0,0 0 0,1 1 0,3 28 0,-10 37 0,-2-20 0,3-21 0,0 0 0,2 1 0,0 0 0,2 0 0,1-1 0,7 50 0,5-44-1739,2-16-4273,2-5-9043</inkml:trace>
</inkml:ink>
</file>

<file path=ppt/ink/ink3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0.207"/>
    </inkml:context>
    <inkml:brush xml:id="br0">
      <inkml:brushProperty name="width" value="0.025" units="cm"/>
      <inkml:brushProperty name="height" value="0.025" units="cm"/>
    </inkml:brush>
  </inkml:definitions>
  <inkml:trace contextRef="#ctx0" brushRef="#br0">44 125 12172,'2'-11'4510,"-1"6"-3984,10-53 2068,-10 55-2152,0-1 0,0 1 0,0 0 0,0-1 0,0 1 0,1 0 0,-1 0 0,1 0-1,0 0 1,0 0 0,0 1 0,0-1 0,1 0 0,-1 1 0,5-4 0,-7 6-397,0 0 0,1 0-1,-1 0 1,1 0-1,-1 0 1,0 0-1,1 0 1,-1 0-1,1 0 1,-1 1-1,0-1 1,1 0 0,-1 0-1,1 0 1,-1 0-1,0 1 1,1-1-1,-1 0 1,0 0-1,1 1 1,-1-1 0,0 0-1,0 1 1,1-1-1,-1 0 1,0 1-1,0-1 1,1 0-1,-1 1 1,0-1 0,0 0-1,0 1 1,0-1-1,0 1 1,1-1-1,-1 0 1,0 1-1,0-1 1,0 1-1,0-1 1,0 1 0,3 22 255,-3-20-133,3 59 206,-3-1 0,-9 82 0,-30 124 1238,0-2-786,20 171-825,22-425-270,2-14-522,5-17-2257,-8-2-2316,-1-4-2359</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31.410"/>
    </inkml:context>
    <inkml:brush xml:id="br0">
      <inkml:brushProperty name="width" value="0.025" units="cm"/>
      <inkml:brushProperty name="height" value="0.025" units="cm"/>
    </inkml:brush>
  </inkml:definitions>
  <inkml:trace contextRef="#ctx0" brushRef="#br0">210 64 7591,'0'0'3988,"11"-6"-321,1 1-2542,-7 4-713,-1-1-1,0 0 0,0 0 0,0 0 0,0 0 0,0-1 1,0 0-1,-1 1 0,1-1 0,-1-1 0,3-3 0,-5 7-189,-1 0 0,0 0-1,1-1 1,-1 1-1,1 0 1,-1-1-1,0 1 1,1 0-1,-1-1 1,0 1 0,0-1-1,1 1 1,-1-1-1,0 1 1,0 0-1,0-1 1,1 1-1,-1-1 1,0 1-1,0-1 1,0 1 0,0-1-1,0 1 1,0-1-1,0 1 1,0-1-1,0 1 1,0-1-1,0 1 1,-1-1-1,1 1 1,0-1 0,0 1-1,0 0 1,-1-1-1,1 0 1,-20-2 1561,-27 11-1711,30-2 30,1 1 0,0 0 0,0 1 0,1 1 0,0 1 0,0 0 0,-13 13 0,21-17-62,0 0-1,0 1 1,1 0-1,-1 0 1,1 1-1,1 0 1,0 0-1,0 0 1,0 0-1,1 1 1,0 0-1,1 0 1,0 0-1,-3 15 1,6-22-40,0 1 0,0 0 1,0-1-1,0 1 0,1-1 0,-1 1 1,1 0-1,-1-1 0,1 1 0,0-1 1,0 0-1,0 1 0,0-1 0,1 0 0,-1 1 1,1-1-1,-1 0 0,1 0 0,0 0 1,0 0-1,-1-1 0,1 1 0,1 0 1,-1-1-1,0 1 0,0-1 0,0 0 0,1 0 1,-1 0-1,1 0 0,-1 0 0,1 0 1,4 0-1,10 2-6,-1 0 1,1-2 0,0 1-1,19-3 1,-23 1-8,13 0-1035,0-2-1,-1 0 1,30-8 0,30-16-10005,-41 6-2144</inkml:trace>
</inkml:ink>
</file>

<file path=ppt/ink/ink3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0.701"/>
    </inkml:context>
    <inkml:brush xml:id="br0">
      <inkml:brushProperty name="width" value="0.025" units="cm"/>
      <inkml:brushProperty name="height" value="0.025" units="cm"/>
    </inkml:brush>
  </inkml:definitions>
  <inkml:trace contextRef="#ctx0" brushRef="#br0">1 202 10570,'0'0'11627,"9"2"-9935,34 4 364,1-2-1,81-3 1,102-18-1285,-116 7-470,414-11-424,177-17-64,-36-37 369,-641 73-1083,48-7-1082,-40-2-2449,-8-8-4817,-17 7-2720</inkml:trace>
</inkml:ink>
</file>

<file path=ppt/ink/ink3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1.042"/>
    </inkml:context>
    <inkml:brush xml:id="br0">
      <inkml:brushProperty name="width" value="0.025" units="cm"/>
      <inkml:brushProperty name="height" value="0.025" units="cm"/>
    </inkml:brush>
  </inkml:definitions>
  <inkml:trace contextRef="#ctx0" brushRef="#br0">0 0 22806,'0'0'7351,"15"2"-5734,152 18-523,92 13-2348,-248-32 1068,0 1 1,-1 1-1,0-1 1,1 2-1,-1 0 0,0 0 1,-1 0-1,16 11 1,-22-13 166,-1 0 1,0-1 0,0 1 0,0 1 0,0-1 0,-1 0-1,1 0 1,-1 1 0,1-1 0,-1 1 0,0-1 0,0 1 0,0 0-1,0-1 1,1 5 0,-2-3 55,0 0 0,0 0-1,0 1 1,-1-1 0,1 0-1,-1 0 1,0 0 0,0 0 0,-1 0-1,1 0 1,-1 0 0,0-1-1,-3 6 1,-7 10 147,-1 0 1,-1-1-1,-1 0 0,0-2 0,-2 1 1,-21 16-1,-120 80 1078,129-94-1214,0 1-247,15-9-862,-1 0 1,0-1-1,-1-1 0,0-1 1,-1 0-1,-23 7 1,24-13-10503</inkml:trace>
</inkml:ink>
</file>

<file path=ppt/ink/ink3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1.710"/>
    </inkml:context>
    <inkml:brush xml:id="br0">
      <inkml:brushProperty name="width" value="0.025" units="cm"/>
      <inkml:brushProperty name="height" value="0.025" units="cm"/>
    </inkml:brush>
  </inkml:definitions>
  <inkml:trace contextRef="#ctx0" brushRef="#br0">0 496 18001,'0'0'8077,"10"-4"-6102,13-9-1468,0 0-1,-1-2 0,0 0 1,-1-2-1,36-36 0,92-113-138,-111 118-122,64-103-1,-100 193 209,-4 43-391,0-51-20,1 0-1,1-1 1,2 1 0,1 0 0,2 0 0,9 33 0,-12-62-544,0 1-1,0 0 1,0-1-1,1 0 1,0 1-1,0-1 1,0 0-1,1-1 1,0 1-1,0-1 1,0 1 0,0-1-1,1 0 1,7 4-1</inkml:trace>
</inkml:ink>
</file>

<file path=ppt/ink/ink3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2.423"/>
    </inkml:context>
    <inkml:brush xml:id="br0">
      <inkml:brushProperty name="width" value="0.025" units="cm"/>
      <inkml:brushProperty name="height" value="0.025" units="cm"/>
    </inkml:brush>
  </inkml:definitions>
  <inkml:trace contextRef="#ctx0" brushRef="#br0">214 71 12620,'0'0'2343,"1"-9"567,5-46 1820,-6 55-4652,0-1 0,0 1 0,0 0 0,0-1 0,0 1 0,-1 0 0,1-1 0,0 1 0,0 0 0,0-1 0,-1 1 0,1 0 0,0-1 0,0 1 0,-1 0 0,1 0 0,0-1 0,-1 1 0,1 0 0,0 0 0,-1 0-1,1 0 1,0-1 0,-1 1 0,1 0 0,-1 0 0,1 0 0,0 0 0,-1 0 0,1 0 0,0 0 0,-1 0 0,1 0 0,-1 0 0,1 0 0,0 0 0,-1 0 0,1 1 0,0-1 0,-1 0 0,1 0 0,0 0 0,-1 0 0,1 1 0,0-1 0,-1 0 0,1 0 0,0 1 0,-1-1 0,-19 13 123,-1 8 210,2 2 0,0 0 0,2 2 0,0 0 0,2 0 0,0 2 0,2 0 0,1 0 0,2 1 0,-9 31 0,17-51-368,0 0 1,0 0-1,1 0 0,0 1 0,0-1 0,1 0 1,0 0-1,1 0 0,2 13 0,-3-19-33,1 1 1,0-1-1,1 1 0,-1-1 0,0 0 0,1 1 0,-1-1 1,1 0-1,0 0 0,0 0 0,0 0 0,0 0 0,0-1 1,0 1-1,0 0 0,0-1 0,1 0 0,-1 1 1,1-1-1,-1 0 0,1 0 0,-1-1 0,1 1 0,0 0 1,-1-1-1,1 0 0,0 1 0,-1-1 0,1 0 0,5-1 1,-2 0 14,0 0 0,0 0 0,0-1 0,0 1 0,0-1 0,0-1 0,0 1 0,0-1 0,-1 0 0,1-1 0,-1 1 0,0-1 0,0 0 0,0 0 0,-1 0 0,8-10 0,-8 10-7,-1 0 0,0 0-1,1-1 1,-2 1-1,1-1 1,0 1 0,-1-1-1,0 0 1,0 0-1,0 0 1,-1 0 0,0-1-1,0 1 1,0 0-1,-1 0 1,1-1 0,-1 1-1,-1-1 1,1 1-1,-2-8 1,2 12-19,-1 0 0,1 0 0,-1 1-1,1-1 1,-1 0 0,1 0 0,-1 1 0,1-1 0,-1 0 0,0 1 0,1-1-1,-1 0 1,0 1 0,0-1 0,1 1 0,-1 0 0,0-1 0,0 1 0,0-1-1,0 1 1,1 0 0,-1 0 0,0 0 0,0-1 0,0 1 0,0 0 0,0 0-1,0 0 1,0 0 0,0 0 0,1 1 0,-1-1 0,0 0 0,0 0-1,0 1 1,0-1 0,0 0 0,0 1 0,-2 0-10,-1 0 0,1 1 0,0-1-1,0 1 1,0 0 0,0 0 0,1 0 0,-6 5 0,2 0-14,0 1 0,1 0 0,0 0 0,-7 16 0,10-21 34,1 1 0,-1 0 0,1 0 0,0 0 0,0 0 0,0 0 0,1 1 0,-1-1-1,1 0 1,0 0 0,0 0 0,1 1 0,0 5 0,0-9-5,1 1 0,-1-1-1,0 0 1,0 1 0,1-1 0,-1 0 0,1 0 0,-1 0 0,1 0-1,0 0 1,-1 0 0,1-1 0,0 1 0,-1 0 0,1-1-1,0 1 1,0-1 0,0 0 0,0 0 0,-1 0 0,1 0 0,0 0-1,0 0 1,0 0 0,3-1 0,51-9 40,-32 0-44,0-1 0,-1-1 0,0-1 0,38-30 0,-50 35 0,-10 10 0,-1 0 0,0 0 0,0 0 0,1 0 0,-1 0 0,-1-1 0,1 1 0,0 0 0,0 0 0,-1 0 0,1 0 0,-1 0 0,0 2 0,-14 33 30,9-23-72,0 0-1,0 0 1,2 1-1,0 0 1,0 0-1,1 0 1,1 0-1,0 29 1,2-44-132,0 1 0,0-1 0,0 0 1,0 1-1,0-1 0,0 1 1,0-1-1,1 1 0,-1-1 0,0 1 1,0-1-1,0 1 0,1-1 0,-1 0 1,0 1-1,0-1 0,1 0 0,-1 1 1,0-1-1,1 0 0,-1 1 1,0-1-1,1 0 0,-1 1 0,1-1 1,-1 0-1,0 0 0,1 0 0,-1 1 1,1-1-1,-1 0 0,1 0 0,-1 0 1,1 0-1,-1 0 0,0 0 1,1 0-1,-1 0 0,1 0 0,-1 0 1,1 0-1,0 0 0,1 0-710,10 0-10044</inkml:trace>
</inkml:ink>
</file>

<file path=ppt/ink/ink3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3.436"/>
    </inkml:context>
    <inkml:brush xml:id="br0">
      <inkml:brushProperty name="width" value="0.025" units="cm"/>
      <inkml:brushProperty name="height" value="0.025" units="cm"/>
    </inkml:brush>
  </inkml:definitions>
  <inkml:trace contextRef="#ctx0" brushRef="#br0">57 50 17424,'0'0'2958,"1"-9"250,-3-20-703,-3 39-262,-11 65 347,9-40-2817,-3 17 910,3 0 1,-3 83-1,10-135-683,0 0 1,0 1-1,0-1 0,0 0 1,0 1-1,0-1 0,0 0 1,0 1-1,1-1 0,-1 0 1,0 1-1,0-1 0,0 0 0,0 1 1,1-1-1,-1 0 0,0 1 1,0-1-1,1 0 0,-1 0 1,0 0-1,1 1 0,-1-1 1,0 0-1,1 0 0,-1 0 1,0 0-1,1 1 0,-1-1 1,0 0-1,1 0 0,-1 0 1,0 0-1,1 0 0,-1 0 1,0 0-1,1 0 0,-1 0 1,0 0-1,1 0 0,-1 0 1,0 0-1,1 0 0,-1-1 0,0 1 1,1 0-1,-1 0 0,0 0 1,1 0-1,-1-1 0,0 1 1,1 0-1,-1 0 0,0-1 1,0 1-1,1 0 0,-1 0 1,0-1-1,0 1 0,0 0 1,1-1-1,19-18-4,-5-2 4,-1-1 0,-1 0 0,-1-1 0,-1 0 0,0-1 0,-2 0 0,-2 0 0,0-1 0,-1 0 0,-1 0 0,-2-1 0,1-44 0,-17 151 0,13-77 0,0 1 0,0 0 0,0 0 0,0 0 0,1 0 0,-1 0 0,1 0 0,2 7 0,-2-11 0,0 0 0,0 0 0,0 1 0,-1-1 0,1 0 0,0 0 0,0 0 0,1 0 0,-1 0 0,0-1 0,0 1 0,0 0 0,0 0 0,1-1 0,-1 1 0,0-1 0,1 1 0,-1-1 0,0 0 0,1 1 0,-1-1 0,1 0 0,-1 0 0,1 0 0,-1 0 0,0 0 0,1 0 0,-1 0 0,1-1 0,-1 1 0,0 0 0,3-1 0,3-2 0,-1 1 0,1-1 0,0 0 0,0-1 0,-1 1 0,0-1 0,0-1 0,0 1 0,10-11 0,21-14 0,-37 29 0,0 0 0,1 0 0,-1-1 0,1 1 0,-1 0 0,1 0 0,-1 0 0,0 0 0,1 0 0,-1 0 0,1-1 0,-1 1 0,1 0 0,-1 0 0,1 0 0,-1 1 0,0-1 0,1 0 0,-1 0 0,1 0 0,-1 0 0,1 0 0,-1 0 0,0 1 0,1-1 0,-1 0 0,1 0 0,-1 1 0,0-1 0,1 0 0,-1 0 0,0 1 0,1-1 0,-1 0 0,0 1 0,1-1 0,-1 1 0,0-1 0,0 0 0,0 1 0,1-1 0,-1 1 0,0-1 0,0 1 0,0-1 0,0 0 0,0 1 0,0-1 0,0 1 0,0-1 0,0 1 0,0-1 0,0 1 0,0-1 0,0 1 0,0 37 0,0-28 0,-10 152-2607,0-2-4635,10-152-4305</inkml:trace>
</inkml:ink>
</file>

<file path=ppt/ink/ink3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5.017"/>
    </inkml:context>
    <inkml:brush xml:id="br0">
      <inkml:brushProperty name="width" value="0.025" units="cm"/>
      <inkml:brushProperty name="height" value="0.025" units="cm"/>
    </inkml:brush>
  </inkml:definitions>
  <inkml:trace contextRef="#ctx0" brushRef="#br0">60 10 4292,'-4'-2'1167,"0"1"1,0 0-1,-1-1 0,1 1 0,0 1 0,-1-1 1,-6 0-1,-7 1 9226,51 17-7890,53 5 863,-47-14-2886,0-2 0,0-1 0,45-1-1,-43-4-190,47 6 0,-73-4-235,1 1 0,-1 1 0,0 0 0,-1 1 0,1 1 0,17 9 0,158 72-54,-149-71 0,-2 2 0,1 2 0,-2 2 0,-1 1 0,45 37 0,-55-33 0,-1 1 0,-1 1 0,27 41 0,3 5 0,-41-55 0,-2 1 0,-1 1 0,0-1 0,11 37 0,-15-40 0,13 34 0,2-1 0,54 86 0,-60-115-1732,-24-38-4917,-6-8-5662</inkml:trace>
</inkml:ink>
</file>

<file path=ppt/ink/ink3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6.611"/>
    </inkml:context>
    <inkml:brush xml:id="br0">
      <inkml:brushProperty name="width" value="0.025" units="cm"/>
      <inkml:brushProperty name="height" value="0.025" units="cm"/>
    </inkml:brush>
  </inkml:definitions>
  <inkml:trace contextRef="#ctx0" brushRef="#br0">130 46 5093,'-8'-4'560,"-1"0"-299,-56-24 1166,19 18 4802,45 10-4771,484 101 3815,116 31-5619,-209-6 322,-199-59 826,248 51 0,384 81 469,-844-201-5916,-12-12-576</inkml:trace>
</inkml:ink>
</file>

<file path=ppt/ink/ink3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07.095"/>
    </inkml:context>
    <inkml:brush xml:id="br0">
      <inkml:brushProperty name="width" value="0.025" units="cm"/>
      <inkml:brushProperty name="height" value="0.025" units="cm"/>
    </inkml:brush>
  </inkml:definitions>
  <inkml:trace contextRef="#ctx0" brushRef="#br0">567 69 8360,'0'0'2343,"10"-9"-26,7-4-1372,9-8 138,-1-5 2489,-56 44-1047,-225 158-1750,-19 14 2646,263-182-3174,6-4-201,0 0 0,0 0 0,0 1 0,0-1 0,1 1 0,0 1-1,0-1 1,0 1 0,1-1 0,0 1 0,0 1 0,-4 6 0,8-12-47,0 0-1,0 0 1,-1 0 0,1 0 0,0 0 0,0 0 0,0-1-1,0 1 1,0 0 0,0 0 0,1 0 0,-1 0-1,0 0 1,0 0 0,0-1 0,1 1 0,-1 0 0,1 0-1,-1 0 1,0-1 0,1 1 0,-1 0 0,1 0 0,0-1-1,-1 1 1,2 0 0,25 12 23,41-5 90,-62-8-97,127 6 101,-47-4-1192,-1 3 0,141 28 0,-133-8-2383,-10 1-1762</inkml:trace>
</inkml:ink>
</file>

<file path=ppt/ink/ink3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3.096"/>
    </inkml:context>
    <inkml:brush xml:id="br0">
      <inkml:brushProperty name="width" value="0.025" units="cm"/>
      <inkml:brushProperty name="height" value="0.025" units="cm"/>
    </inkml:brush>
  </inkml:definitions>
  <inkml:trace contextRef="#ctx0" brushRef="#br0">13 138 5573,'0'0'453,"-1"0"0,0 0 0,1 0 0,-1 0 0,1 0 0,-1 1 0,1-1 0,-1 0 0,1 0 0,-1 0 0,1 1 0,-1-1 0,1 0 0,-1 1 0,1-1 0,0 0 0,-1 1 0,1-1 0,-1 1 0,1-1 0,0 1 0,-1-1 0,1 0 0,0 1 0,0-1 0,-1 1 0,1-1 0,0 1 0,0 0 0,16 4 4123,44-4-5011,-49-1 1874,54-4-1113,0-4 0,-1-1 0,75-23 0,-54 13-658,-62 14-4,6-1-976,0-1 0,0-1 0,45-19 0,-73 26 1165,-1 1-1,1 0 1,0 0-1,-1 0 1,1-1 0,0 1-1,-1 0 1,1-1-1,-1 1 1,1 0 0,0-1-1,-1 1 1,1-1-1,-1 1 1,1-1 0,-1 1-1,0-1 1,1 1-1,-1-1 1,1 1 0,-1-1-1,0 0 1,1 1-1,-1-1 1,0 0 0,0 1-1,0-1 1,0 0-1,1 1 1,-1-1 0,0 0-1,0 1 1,0-1-1,0 0 1,-1 0 0,-6-9-4685</inkml:trace>
</inkml:ink>
</file>

<file path=ppt/ink/ink3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3.442"/>
    </inkml:context>
    <inkml:brush xml:id="br0">
      <inkml:brushProperty name="width" value="0.025" units="cm"/>
      <inkml:brushProperty name="height" value="0.025" units="cm"/>
    </inkml:brush>
  </inkml:definitions>
  <inkml:trace contextRef="#ctx0" brushRef="#br0">300 11 11307,'0'0'8392,"-9"-2"-6535,-31-6-389,38 8-1385,-1 1 0,1 0-1,0-1 1,-1 1 0,1 0-1,0 0 1,0 1-1,0-1 1,0 0 0,0 1-1,0-1 1,0 1-1,0-1 1,0 1 0,1 0-1,-1 0 1,1 0 0,0 0-1,-1 0 1,1 0-1,-2 4 1,-4 5 37,-22 21-22,-33 27 0,-23 25 1468,82-81-1527,1-1 0,0 1 0,0-1 0,0 1 0,0-1 0,0 1 0,1 0 0,-1 0 0,1 0 0,0 0 0,0 0 0,0 0 0,0 1 0,0-1 0,1 0 0,0 0 0,-1 1 0,1-1 0,0 0 0,1 0 0,-1 1 0,0-1 0,1 0 0,0 0 0,1 4 0,0-3-36,0-1 0,0 0 1,1 0-1,-1-1 1,1 1-1,-1 0 1,1-1-1,0 1 0,0-1 1,0 0-1,0 0 1,1 0-1,-1-1 1,0 1-1,1-1 0,-1 1 1,1-1-1,0-1 1,-1 1-1,1 0 1,5 0-1,53 3 82,101-5-1,-16-11-7268,-89 5-930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29.915"/>
    </inkml:context>
    <inkml:brush xml:id="br0">
      <inkml:brushProperty name="width" value="0.025" units="cm"/>
      <inkml:brushProperty name="height" value="0.025" units="cm"/>
    </inkml:brush>
  </inkml:definitions>
  <inkml:trace contextRef="#ctx0" brushRef="#br0">1 91 8968,'0'0'9295,"15"1"-8014,1062-34 3399,-441 1-4059,207 22-498,156-5 1206,-943 13-776,-32 2-6519</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31.879"/>
    </inkml:context>
    <inkml:brush xml:id="br0">
      <inkml:brushProperty name="width" value="0.025" units="cm"/>
      <inkml:brushProperty name="height" value="0.025" units="cm"/>
    </inkml:brush>
  </inkml:definitions>
  <inkml:trace contextRef="#ctx0" brushRef="#br0">91 23 21044,'0'0'10025,"-6"0"-8562,-15 1-1169,45-15-353,-16 5 59,-22 13 0,-20 16 0,29-16 0,2-2 0,-1 0 0,1 0 0,0 0 0,0 1 0,0 0 0,0-1 0,0 1 0,1 0 0,-1 0 0,1 1 0,0-1 0,0 0 0,0 1 0,-2 5 0,6-8 0,0-1 0,0 1 0,-1-1 0,1 0 0,0 0 0,0 0 0,0 0 0,0 0 0,0 0 0,0 0 0,0 0 0,0-1 0,0 1 0,0-1 0,3-1 0,-2 0 0,1 0 0,-1 0 0,0 0 0,1 0 0,-1-1 0,0 1 0,-1-1 0,1 0 0,0 1 0,-1-1 0,1-1 0,-1 1 0,0 0 0,0 0 0,2-6 0,-5 9 0,1-1 0,0 1 0,-1 0 0,1-1 0,0 1 0,-1 0 0,1-1 0,-1 1 0,1 0 0,0-1 0,-1 1 0,1 0 0,-1 0 0,1 0 0,-1 0 0,1-1 0,-1 1 0,1 0 0,-1 0 0,1 0 0,-1 0 0,1 0 0,-1 0 0,1 0 0,-1 0 0,1 1 0,-1-1 0,1 0 0,-1 0 0,1 0 0,-1 0 0,1 1 0,-1-1 0,1 0 0,-1 1 0,-20 7 0,21-8-37,-1 0 0,1 1 0,0-1 0,-1 0 0,1 0 0,-1 1 0,1-1 0,0 0 0,0 0 0,-1 1 0,1-1 0,0 0 1,0 1-1,-1-1 0,1 0 0,0 1 0,0-1 0,0 1 0,-1-1 0,1 0 0,0 1 0,0-1 0,0 1 0,0-1 0,0 0 0,0 1 0,0-1 0,0 1 0,0-1 0,0 1 0,0-1 0,0 0 0,0 1 0,0-1 0,1 1 0,-1-1 0,0 0 1,0 1-1,0-1 0,1 0 0,-1 1 0,0-1 0,0 0 0,1 1 0,-1-1 0,0 0 0,1 1 0,-1-1 0,23 4-5898,-1-4-3968</inkml:trace>
</inkml:ink>
</file>

<file path=ppt/ink/ink3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4.455"/>
    </inkml:context>
    <inkml:brush xml:id="br0">
      <inkml:brushProperty name="width" value="0.025" units="cm"/>
      <inkml:brushProperty name="height" value="0.025" units="cm"/>
    </inkml:brush>
  </inkml:definitions>
  <inkml:trace contextRef="#ctx0" brushRef="#br0">381 66 5765,'0'0'10015,"3"-9"-7116,5-26-358,-8 34-2425,0 0 0,0 0 0,0 0 0,-1 0 0,1 0 0,0 0 0,-1 0 0,1 0 0,-1 0 1,1 0-1,-1 0 0,1 0 0,-1 1 0,1-1 0,-1 0 0,0 0 0,0 1 0,1-1 0,-1 1 0,0-1 0,0 0 0,0 1 0,0-1 0,0 1 0,0 0 0,0-1 0,0 1 0,1 0 0,-1 0 0,0-1 0,0 1 0,0 0 1,0 0-1,0 0 0,0 0 0,-2 1 0,-37 0 1841,38-1-1797,-7 2 5,1 1-1,-1-1 0,1 1 0,0 1 0,0 0 0,1 0 0,-1 0 0,1 1 0,0 0 0,0 0 0,-9 10 1,-10 10 337,-30 38 0,35-36-180,0 0 0,2 2 1,-20 38-1,33-55-260,0 0 1,1 1-1,0-1 1,1 1 0,1 0-1,0 0 1,0 1-1,1-1 1,1 0-1,1 1 1,0 17-1,1-28-59,-1 0 0,1 0-1,0 0 1,0 0 0,0-1-1,0 1 1,0 0 0,0-1-1,1 1 1,-1-1 0,1 0-1,0 1 1,0-1 0,-1 0-1,2 0 1,-1 0 0,0 0-1,3 2 1,0-1 1,0-1 0,0 1 0,0-1-1,0-1 1,0 1 0,1-1 0,-1 1 0,0-1 0,8 0 0,-1-1-1,0 0 1,0 0 0,0-1-1,0-1 1,0 0 0,0 0 0,-1-2-1,17-5 1,-16 3-4,0-1 0,0 0 0,-1 0 0,0-1 0,0-1 0,-1 0 0,-1 0 0,12-14 0,-17 18 0,1 0 0,-2 0 0,1 0 0,-1-1 0,0 1 0,0-1 0,0 0 0,-1 0 0,0 0 0,0 0 0,0-1 0,-1 1 0,0 0 0,0-1 0,-1 1 0,0-1 0,0 1 0,0-1 0,-2-7 0,1 11 0,0 1 0,0 0 0,-1 0 0,1 0 0,-1 0 0,1 0 0,-1 0 0,1 0 0,-1 0 0,0 1 0,0-1 0,0 1 0,0-1 0,0 1 0,0 0 0,-1 0 0,1 0 0,0 0 0,-1 0 0,1 0 0,-1 0 0,1 1 0,-1 0 0,1-1 0,0 1 0,-1 0 0,0 0 0,1 0 0,-1 1 0,1-1 0,0 0 0,-5 2 0,4-2 0,0 1 0,-1-1 0,1 1 0,0 0 0,0 0 0,0 0 0,-1 0 0,1 1 0,1-1 0,-1 1 0,0 0 0,0-1 0,0 1 0,1 1 0,-1-1 0,1 0 0,0 1 0,0-1 0,0 1 0,0-1 0,0 1 0,0 0 0,1 0 0,-3 6 0,4-8 0,1 0 0,-1 0 0,0 0 0,1 0 0,-1-1 0,1 1 0,-1 0 0,1 0 0,0 0 0,-1 0 0,1 0 0,0-1 0,0 1 0,0 0 0,-1-1 0,1 1 0,0 0 0,0-1 0,0 1 0,0-1 0,0 0 0,0 1 0,0-1 0,0 0 0,0 0 0,0 1 0,0-1 0,0 0 0,0 0 0,0 0 0,0 0 0,1 0 0,-1 0 0,1-1 0,47-1 0,-47 2 0,14-2 0,-1-1 0,0-1 0,0-1 0,25-10 0,26-9 0,-66 24 0,1 0 0,0 0 0,0 0 0,-1 0 0,1-1 0,0 1 0,-1 0 0,1 0 0,0 0 0,0 1 0,-1-1 0,1 0 0,0 0 0,0 0 0,-1 0 0,1 1 0,0-1 0,-1 0 0,1 1 0,0-1 0,-1 1 0,1-1 0,-1 0 0,1 1 0,0-1 0,-1 1 0,1 0 0,-1-1 0,0 1 0,1-1 0,-1 1 0,1 0 0,-1-1 0,0 1 0,1 0 0,-1-1 0,0 1 0,0 0 0,0 0 0,0-1 0,0 1 0,1 0 0,-1 0 0,0-1 0,-1 1 0,1 0 0,0 0 0,0 1 0,-8 43 0,7-41 0,-19 65 0,12-48 0,2 0 0,0 0 0,2 1 0,0 0 0,0 24 0,4-47-123,0 1-1,0 0 1,0 0-1,0 0 1,0 0-1,1-1 1,-1 1 0,0 0-1,0 0 1,0 0-1,1 0 1,-1 0-1,0 0 1,0-1 0,0 1-1,1 0 1,-1 0-1,0 0 1,0 0-1,1 0 1,-1 0 0,0 0-1,0 0 1,1 0-1,-1 0 1,0 0-1,0 0 1,0 0 0,1 0-1,-1 0 1,0 0-1,0 1 1,1-1-1,-1 0 1,0 0 0,0 0-1,0 0 1,1 0-1,-1 0 1,0 1-1,0-1 1,0 0 0,0 0-1,1 0 1,-1 1-1,0-1 1,0 0-1,0 0 1,0 0 0,0 1-1,0-1 1,0 0-1,0 0 1,0 0-1,1 1 1,-1-1 0,0 0-1,0 0 1,0 1-1,0-1 1,0 0-1,0 0 1,-1 1-1,1-1 1,0 0 0,8-15-7202</inkml:trace>
</inkml:ink>
</file>

<file path=ppt/ink/ink3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4.876"/>
    </inkml:context>
    <inkml:brush xml:id="br0">
      <inkml:brushProperty name="width" value="0.025" units="cm"/>
      <inkml:brushProperty name="height" value="0.025" units="cm"/>
    </inkml:brush>
  </inkml:definitions>
  <inkml:trace contextRef="#ctx0" brushRef="#br0">229 1 17328,'0'0'14596,"-3"10"-13881,-6 17-690,-1 0 0,-2-1 1,-1-1-1,0 1 0,-30 37 0,-15 32-48,58-95 23,-10 15 0,1 0 0,1 1 0,1-1 0,0 2 0,1-1 0,1 1 0,0 0 0,1 0 0,-2 30 0,6-46 0,0 1 0,0 0 0,0-1 0,0 1 0,1 0 0,-1-1 0,1 1 0,-1 0 0,1-1 0,0 1 0,-1-1 0,1 1 0,0-1 0,0 0 0,0 1 0,0-1 0,1 0 0,-1 1 0,0-1 0,0 0 0,1 0 0,-1 0 0,0 0 0,3 0 0,0 2 0,1-1 0,1-1 0,-1 1 0,0-1 0,0 0 0,0 0 0,11 1 0,2-2 0,1-1 0,0 0 0,29-7 0,23-11-4272,-61 15 2799,0 0 1,0 0-1,-1-1 0,1 0 1,-1-1-1,0 0 0,-1 0 1,11-11-1,-2 0-10597</inkml:trace>
</inkml:ink>
</file>

<file path=ppt/ink/ink3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5.436"/>
    </inkml:context>
    <inkml:brush xml:id="br0">
      <inkml:brushProperty name="width" value="0.025" units="cm"/>
      <inkml:brushProperty name="height" value="0.025" units="cm"/>
    </inkml:brush>
  </inkml:definitions>
  <inkml:trace contextRef="#ctx0" brushRef="#br0">69 63 18834,'0'0'6812,"-3"11"-4693,-9 26-1180,-6 22 1092,-18 99 1,36-158-2032,0 0 0,0 0 0,1 0 0,-1 1 0,0-1 0,0 0 0,0 0 0,0 0 0,1 0 0,-1 0 0,0 1 0,0-1 0,0 0 0,1 0 0,-1 0 0,0 0 0,0 0 0,0 0 0,1 0 0,-1 0 0,0 0 0,0 0 0,1 0 0,-1 0 0,0 0 0,0 0 0,0 0 0,1 0 0,-1 0 0,0 0 0,0 0 0,1 0 0,-1 0 0,0 0 0,0 0 0,0 0 0,1 0 0,-1-1 0,0 1 0,0 0 0,0 0 0,0 0 0,1 0 0,-1-1 0,0 1 0,0 0 0,0 0 0,0 0 0,0 0 0,0-1 0,1 1 0,-1 0 0,8-10 0,-1 1 0,0-1 0,0 0 0,-1 0 0,-1-1 0,1 1 0,-2-2 0,1 1 0,-2 0 0,1-1 0,1-18 0,0 1 0,-2 0 0,-1 0 0,-3-46 0,1 74 0,0 1 0,1-1 0,-1 1 0,0-1 0,0 1 0,0-1 0,0 1 0,0-1 0,0 0 0,0 1 0,0-1 0,0 1 0,0-1 0,0 1 0,0-1 0,0 1 0,-1-1 0,1 0 0,0 1 0,0-1 0,-1 1 0,1-1 0,0 1 0,-1 0 0,1-1 0,0 1 0,-1-1 0,1 1 0,-1-1 0,1 1 0,0 0 0,-1-1 0,1 1 0,-1 0 0,1 0 0,-1-1 0,1 1 0,-1 0 0,0 0 0,1 0 0,-1 0 0,1 0 0,-1 0 0,1-1 0,-1 1 0,0 1 0,1-1 0,-1 0 0,1 0 0,-1 0 0,1 0 0,-1 0 0,1 0 0,-1 1 0,1-1 0,-1 0 0,0 1 0,-1 0 0,-1 1 0,1 0 0,0 0 0,0 0 0,0 0 0,0 0 0,0 0 0,0 0 0,1 1 0,-2 2 0,-1 4 0,0-1 0,1 1 0,0 0 0,0 1 0,1-1 0,1 0 0,-1 1 0,1 16 0,1-24 0,0 1 0,0 0 0,0-1 0,0 1 0,1-1 0,0 1 0,-1 0 0,1-1 0,0 0 0,0 1 0,0-1 0,0 1 0,1-1 0,-1 0 0,0 0 0,1 0 0,0 0 0,-1 0 0,1 0 0,0 0 0,0 0 0,0-1 0,1 1 0,-1-1 0,0 0 0,0 1 0,1-1 0,-1 0 0,1 0 0,-1 0 0,1-1 0,-1 1 0,1-1 0,5 1 0,0-1 0,0 1 0,0-1 0,0-1 0,0 0 0,0 0 0,0-1 0,-1 1 0,1-2 0,0 1 0,-1-1 0,1 0 0,-1-1 0,0 0 0,0 0 0,0 0 0,-1-1 0,10-8 0,3-7 0,-2 1 0,0-2 0,27-44 0,-44 65 0,1 18 0,-39 72 0,30-76 0,1 0 0,1 0 0,0 0 0,1 1 0,0 0 0,1 0 0,1 1 0,0-1 0,1 1 0,0 25 0,2-40-130,0 0 1,1 1-1,-1-1 0,0 0 0,1 1 1,-1-1-1,1 0 0,-1 0 0,1 1 1,-1-1-1,1 0 0,0 0 1,0 0-1,-1 0 0,1 0 0,0 0 1,0 0-1,0 0 0,0 0 1,0 0-1,1-1 0,-1 1 0,0 0 1,0-1-1,0 1 0,1-1 0,-1 1 1,0-1-1,0 0 0,1 1 1,-1-1-1,0 0 0,1 0 0,-1 0 1,0 0-1,1 0 0,-1 0 1,0 0-1,1 0 0,-1-1 0,0 1 1,1-1-1,-1 1 0,3-2 0,0 0-838,1 1-1,0-1 0,0-1 0,-1 1 0,1-1 0,-1 0 0,0 0 0,0 0 0,0 0 0,7-8 0,8-20-10786</inkml:trace>
</inkml:ink>
</file>

<file path=ppt/ink/ink3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5.764"/>
    </inkml:context>
    <inkml:brush xml:id="br0">
      <inkml:brushProperty name="width" value="0.025" units="cm"/>
      <inkml:brushProperty name="height" value="0.025" units="cm"/>
    </inkml:brush>
  </inkml:definitions>
  <inkml:trace contextRef="#ctx0" brushRef="#br0">204 1 19795,'0'0'2562,"0"8"-181,4 40-1081,11 49-1,-7-52 515,4 79 0,-12-108-1613,-1 0-1,0-1 0,-1 1 0,0 0 0,-2-1 0,0 1 1,0-1-1,-14 29 0,-58 90-2724,60-110 738,-1-2 0,0 0 0,-30 29 0,14-25-9558</inkml:trace>
</inkml:ink>
</file>

<file path=ppt/ink/ink3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19.641"/>
    </inkml:context>
    <inkml:brush xml:id="br0">
      <inkml:brushProperty name="width" value="0.025" units="cm"/>
      <inkml:brushProperty name="height" value="0.025" units="cm"/>
    </inkml:brush>
  </inkml:definitions>
  <inkml:trace contextRef="#ctx0" brushRef="#br0">4 56 7495,'-3'0'10538,"18"0"-8584,8 0 192,7 0-64,6 0-641,8 0-320,1 0-384,2 0-481,1-1-192,-4-5-256,-4-1-1345,-4-2-1314,-9-1-1025,-6-3-2209,-12 4-4453</inkml:trace>
</inkml:ink>
</file>

<file path=ppt/ink/ink3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0.014"/>
    </inkml:context>
    <inkml:brush xml:id="br0">
      <inkml:brushProperty name="width" value="0.025" units="cm"/>
      <inkml:brushProperty name="height" value="0.025" units="cm"/>
    </inkml:brush>
  </inkml:definitions>
  <inkml:trace contextRef="#ctx0" brushRef="#br0">1 1 19603,'0'0'3881,"13"0"-2947,26 0-548,-1 3 0,0 1 0,-1 1 0,1 3 0,41 13 1,-76-20-397,-1 0 1,1 0 0,-1 0 0,0 0 0,1 0-1,-1 1 1,0-1 0,0 1 0,0-1 0,0 1-1,0 0 1,0 0 0,-1 0 0,1 0 0,-1 0-1,1 0 1,-1 0 0,0 0 0,0 1 0,0-1-1,0 0 1,0 1 0,1 4 0,-2-3 29,0 0 0,-1 0 0,1 0 0,-1 1 0,0-1 0,0 0 0,0 0 0,-1 0 0,1 0 0,-1-1 0,0 1 0,0 0 0,-3 3 1,-7 10 133,-2 0 1,0-2-1,0 1 1,-26 19-1,15-14-611,-67 52 671,60-54-3326,0-6-3489,13-11-7743</inkml:trace>
</inkml:ink>
</file>

<file path=ppt/ink/ink3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0.868"/>
    </inkml:context>
    <inkml:brush xml:id="br0">
      <inkml:brushProperty name="width" value="0.025" units="cm"/>
      <inkml:brushProperty name="height" value="0.025" units="cm"/>
    </inkml:brush>
  </inkml:definitions>
  <inkml:trace contextRef="#ctx0" brushRef="#br0">294 129 14446,'4'-10'3486,"-2"6"-3313,3-5 823,-1-1-1,-1 1 1,1-1-1,1-13 1,-4 22-812,-1-1 1,1 0-1,-1 1 1,0-1-1,1 0 1,-1 1-1,0-1 1,0 0-1,0 1 1,0-1 0,-1 0-1,1 1 1,0-1-1,-1 1 1,1-1-1,-1 0 1,0 1-1,1-1 1,-1 1-1,0-1 1,0 1-1,0 0 1,0-1-1,0 1 1,0 0-1,0 0 1,0-1 0,-1 1-1,1 0 1,-1 0-1,1 1 1,0-1-1,-1 0 1,1 0-1,-1 1 1,0-1-1,1 1 1,-4-1-1,-1 0-128,0 0-1,-1 1 1,1 0-1,0 0 1,-1 1 0,1 0-1,0 0 1,0 0-1,-1 1 1,1 0-1,0 0 1,-11 6-1,7-2 62,0 0 0,0 1 0,1 0 0,0 1 0,0 0 0,-12 14-1,6-3 20,1 0-1,1 1 1,0 1-1,1 0 0,2 0 1,-12 32-1,17-38-135,1-1 0,0 1 0,1 0 0,0 0 0,1 0 0,1 0 0,1 24 0,0-37 0,0 0 0,1 0 0,-1 0 0,1 1 0,-1-1 0,1 0 0,0 0 0,-1 0 0,1 0 0,0 0 0,0 0 0,0 0 0,1-1 0,-1 1 0,0 0 0,1-1 0,-1 1 0,1-1 0,0 1 0,-1-1 0,1 1 0,4 1 0,-2-2 0,0 0 0,0 1 0,0-1 0,0-1 0,0 1 0,0-1 0,0 0 0,0 1 0,0-2 0,1 1 0,5-2 0,2 0 0,-1-1 0,1 0 0,0-1 0,-1-1 0,0 0 0,0 0 0,15-10 0,-15 7 0,-1-1 0,1 0 0,-2-1 0,1 0 0,9-13 0,-15 17 0,0 1 0,-1-1 0,1 0 0,-1 0 0,-1 0 0,1-1 0,-1 1 0,0-1 0,0 1 0,-1-1 0,0 1 0,0-10 0,-1 15 0,1 1 0,-1-1 0,0 0 0,0 0 0,0 0 0,0 1 0,0-1 0,0 0 0,0 0 0,0 0 0,-1 0 0,1 1 0,0-1 0,0 0 0,-1 0 0,1 1 0,-1-1 0,1 0 0,0 0 0,-1 1 0,1-1 0,-1 0 0,1 1 0,-1-1 0,0 1 0,1-1 0,-1 1 0,0-1 0,1 1 0,-1-1 0,0 1 0,0 0 0,1-1 0,-1 1 0,0 0 0,0 0 0,0 0 0,1-1 0,-1 1 0,0 0 0,0 0 0,0 0 0,1 0 0,-1 0 0,0 0 0,0 1 0,0-1 0,0 0 0,1 0 0,-1 1 0,0-1 0,0 0 0,1 1 0,-1-1 0,0 1 0,0 0 0,-4 1 0,1 1 0,-1-1 0,1 1 0,0 0 0,0 1 0,0-1 0,1 0 0,-5 6 0,4-4 0,0 1 0,0 0 0,1 0 0,0 0 0,0 0 0,0 1 0,1-1 0,0 1 0,0 0 0,1-1 0,0 1 0,0 0 0,0 0 0,1 10 0,1-15 0,0-1 0,0 1 0,0-1 0,0 1 0,0-1 0,0 0 0,0 0 0,0 0 0,1 0 0,-1 0 0,0 0 0,1 0 0,-1 0 0,1 0 0,-1 0 0,1-1 0,-1 1 0,1-1 0,0 1 0,-1-1 0,1 0 0,0 1 0,-1-1 0,1 0 0,0 0 0,-1 0 0,1 0 0,0-1 0,-1 1 0,4-1 0,53-12 0,-40 5 0,0-1 0,0-1 0,20-15 0,36-20 0,-74 45 0,0-1 0,1 1 0,-1 0 0,0 0 0,1 0 0,-1-1 0,1 1 0,-1 0 0,0 0 0,1 0 0,-1 0 0,1 0 0,-1 0 0,0-1 0,1 1 0,-1 0 0,1 0 0,-1 0 0,0 1 0,1-1 0,-1 0 0,1 0 0,-1 0 0,1 0 0,-1 0 0,0 0 0,1 1 0,-1-1 0,0 0 0,1 0 0,-1 0 0,0 1 0,1-1 0,-1 0 0,0 1 0,1-1 0,-1 0 0,0 1 0,0-1 0,1 1 0,-1 21 0,-14 26 0,-36 57-2592,2-2-3646</inkml:trace>
</inkml:ink>
</file>

<file path=ppt/ink/ink3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1.508"/>
    </inkml:context>
    <inkml:brush xml:id="br0">
      <inkml:brushProperty name="width" value="0.025" units="cm"/>
      <inkml:brushProperty name="height" value="0.025" units="cm"/>
    </inkml:brush>
  </inkml:definitions>
  <inkml:trace contextRef="#ctx0" brushRef="#br0">0 0 5573,'0'0'18546,"40"72"-16785,-40-28 1,0 7-801,0-2-545,-6-3-319,2-4-33,3-6-353,1-9-1248,0-11-2211</inkml:trace>
</inkml:ink>
</file>

<file path=ppt/ink/ink3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3.002"/>
    </inkml:context>
    <inkml:brush xml:id="br0">
      <inkml:brushProperty name="width" value="0.025" units="cm"/>
      <inkml:brushProperty name="height" value="0.025" units="cm"/>
    </inkml:brush>
  </inkml:definitions>
  <inkml:trace contextRef="#ctx0" brushRef="#br0">179 0 10154,'0'0'16565,"-8"15"-15770,-21 45-457,3 2 0,-21 79 0,32-93 35,-27 107 462,38-135-785,1-1-1,0 1 1,2-1-1,0 1 1,5 38 0,-4-55-78,1 1 1,0-1-1,1 0 0,-1 0 1,0 0-1,1 1 0,0-1 1,-1 0-1,1-1 0,1 1 1,-1 0-1,0-1 1,0 1-1,1-1 0,0 0 1,-1 1-1,1-1 0,0-1 1,0 1-1,0 0 1,0-1-1,6 3 0,-4-3-390,0 1-1,0-1 0,0 0 0,0 0 0,0-1 1,9 1-1,-10-1-365,0-1 1,0 1-1,0-1 1,0 0 0,0 0-1,0 0 1,0 0-1,5-3 1,15-15-7454</inkml:trace>
</inkml:ink>
</file>

<file path=ppt/ink/ink3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3.565"/>
    </inkml:context>
    <inkml:brush xml:id="br0">
      <inkml:brushProperty name="width" value="0.025" units="cm"/>
      <inkml:brushProperty name="height" value="0.025" units="cm"/>
    </inkml:brush>
  </inkml:definitions>
  <inkml:trace contextRef="#ctx0" brushRef="#br0">80 69 18962,'0'0'1756,"-1"8"-581,-35 148 3348,20-100-3074,-10 76-1,27-130-440,2-6-366,8-19-128,13-31-276,-14 14-62,-2 0-1,-1-1 0,-3 0 0,0 0 1,-4-55-1,-3 73-230,-2 33-66,-2 38-55,6-33 158,1-1 1,1 1-1,0 0 0,1-1 1,5 19-1,-7-30 5,1-1-1,-1 1 0,1-1 0,0 0 1,0 1-1,0-1 0,1 0 1,-1 0-1,0 0 0,1 1 1,-1-2-1,1 1 0,0 0 0,0 0 1,0 0-1,0-1 0,0 1 1,0-1-1,0 0 0,0 0 0,0 1 1,1-1-1,-1-1 0,1 1 1,-1 0-1,0 0 0,1-1 1,-1 0-1,1 1 0,-1-1 0,1 0 1,-1 0-1,1 0 0,-1-1 1,1 1-1,-1-1 0,1 1 0,-1-1 1,1 0-1,2-1 0,2-1 26,0-1 0,0 0 0,-1 0 0,1 0 0,-1-1 0,0 0 0,0 0 0,-1 0 0,1-1 0,-1 0 0,-1 0 0,6-7-1,9-17 31,20-41 0,-28 49-24,8-8 18,-19 30-38,0 0-1,0-1 1,0 1 0,0 0 0,1 0 0,-1 0 0,0 0-1,0-1 1,0 1 0,0 0 0,0 0 0,0 0-1,1 0 1,-1 0 0,0 0 0,0 0 0,0 0 0,0-1-1,1 1 1,-1 0 0,0 0 0,0 0 0,0 0 0,0 0-1,1 0 1,-1 0 0,0 0 0,0 0 0,0 0 0,1 0-1,-1 0 1,0 0 0,0 0 0,0 0 0,0 0-1,1 1 1,-1-1 0,0 0 0,0 0 0,0 0 0,0 0-1,1 0 1,-1 0 0,0 0 0,0 0 0,0 1 0,0-1-1,0 0 1,0 0 0,0 0 0,1 0 0,-1 1 0,0-1-1,0 0 1,0 0 0,0 0 0,0 0 0,0 1-1,0-1 1,0 0 0,0 0 0,0 0 0,0 1 0,0 8-11,0 0 1,0 0-1,-1 0 1,-4 15-1,-32 118 185,25-106-439,2 0 0,1 1 0,2 0 0,-3 58-1,10-95 197,-1 0-1,1 0 0,0 0 0,0 0 0,0 0 0,0 1 0,0-1 1,0 0-1,0 0 0,0 0 0,0 0 0,0 1 0,0-1 0,0 0 1,0 0-1,0 0 0,0 0 0,1 0 0,-1 1 0,0-1 0,0 0 1,0 0-1,0 0 0,0 0 0,0 0 0,0 1 0,0-1 1,0 0-1,1 0 0,-1 0 0,0 0 0,0 0 0,0 0 0,0 0 1,0 0-1,0 0 0,1 1 0,-1-1 0,0 0 0,0 0 0,0 0 1,0 0-1,1 0 0,-1 0 0,0 0 0,0 0 0,0 0 0,0 0 1,0 0-1,1 0 0,9-7-2410,6-13-2134,2-13-3669</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34.245"/>
    </inkml:context>
    <inkml:brush xml:id="br0">
      <inkml:brushProperty name="width" value="0.025" units="cm"/>
      <inkml:brushProperty name="height" value="0.025" units="cm"/>
    </inkml:brush>
  </inkml:definitions>
  <inkml:trace contextRef="#ctx0" brushRef="#br0">138 26 9321,'1'-26'15336,"-1"43"-10085,0 45-3737,-7-10-1241,-3 1 0,-3-1 1,-34 93-1,-10 38-21,56-181-252,0-1 0,1 1 0,-1 0 0,1-1 0,-1 1 0,1 0 0,0-1 0,-1 1 0,1 0 0,0-1 0,0 1 0,0 0 0,0-1 0,1 1 0,-1 0 0,0-1 0,1 1 0,-1 0 0,1-1 0,0 1 0,0-1 0,-1 1 0,1-1 0,0 1 0,2 2 0,0-3 0,0 0 0,0 0 0,0-1 0,1 1 0,-1-1 0,0 1 0,0-1 0,0 0 0,1 0 0,-1-1 0,0 1 0,0-1 0,5-1 0,35-7 0,0-2 0,46-19 0,-59 18 0,1 1 0,0 2 0,0 1 0,0 1 0,1 2 0,33-1 0,-64 6-143,0 0 0,0 0 0,0 0-1,-1 0 1,1 0 0,0 0 0,0 0 0,0 1 0,0-1 0,-1 0-1,1 0 1,0 1 0,0-1 0,0 0 0,-1 1 0,1-1 0,0 1-1,-1-1 1,1 1 0,0 0 0,-1-1 0,1 1 0,-1-1 0,1 1-1,-1 0 1,1-1 0,-1 1 0,1 0 0,-1 0 0,0 0 0,0-1-1,1 1 1,-1 0 0,0 0 0,0 0 0,0-1 0,0 1 0,0 0-1,0 0 1,0 0 0,0 0 0,0 1 0</inkml:trace>
</inkml:ink>
</file>

<file path=ppt/ink/ink3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3.891"/>
    </inkml:context>
    <inkml:brush xml:id="br0">
      <inkml:brushProperty name="width" value="0.025" units="cm"/>
      <inkml:brushProperty name="height" value="0.025" units="cm"/>
    </inkml:brush>
  </inkml:definitions>
  <inkml:trace contextRef="#ctx0" brushRef="#br0">162 0 9929,'0'0'13304,"-1"9"-11783,-1 1-1093,2-1-1,-1 1 1,1-1-1,1 1 1,0-1-1,0 1 1,1-1 0,0 0-1,0 0 1,7 15-1,6 8 253,3 4-137,-2 1 0,19 66 0,-31-89-511,-2 0 0,0 0 0,0 0-1,-1 0 1,-1 0 0,-1 0 0,0 0 0,0 0-1,-1 0 1,-1-1 0,-8 24 0,-2-5-154,-1-1 0,-1 0 0,-2-1 1,-30 42-1,19-36-2974,-40 41 0,19-29-3898</inkml:trace>
</inkml:ink>
</file>

<file path=ppt/ink/ink3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0.469"/>
    </inkml:context>
    <inkml:brush xml:id="br0">
      <inkml:brushProperty name="width" value="0.025" units="cm"/>
      <inkml:brushProperty name="height" value="0.025" units="cm"/>
    </inkml:brush>
  </inkml:definitions>
  <inkml:trace contextRef="#ctx0" brushRef="#br0">0 1 12684,'0'0'12406,"5"15"-11044,8 45-652,-2 0 1,-3 1 0,0 94-1,6 56 265,-8-184-4000,-3-18 536,-1-17 497,-3-47-5044,-7 19 2552</inkml:trace>
</inkml:ink>
</file>

<file path=ppt/ink/ink3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0.810"/>
    </inkml:context>
    <inkml:brush xml:id="br0">
      <inkml:brushProperty name="width" value="0.025" units="cm"/>
      <inkml:brushProperty name="height" value="0.025" units="cm"/>
    </inkml:brush>
  </inkml:definitions>
  <inkml:trace contextRef="#ctx0" brushRef="#br0">14 161 14414,'0'0'1889,"-3"-9"55,0-2-1063,1 7-498,1 0 0,0 0 0,0 0-1,0 0 1,0 0 0,1 0 0,-1 0 0,1 0 0,0 0 0,1-6-1,-1 9-206,1 0-1,-1 0 0,1 0 0,-1 0 0,1 0 0,-1-1 0,1 1 0,0 0 1,0 0-1,0 1 0,-1-1 0,1 0 0,0 0 0,0 0 0,0 1 1,0-1-1,0 0 0,0 1 0,1-1 0,-1 1 0,0-1 0,0 1 1,0-1-1,2 1 0,36-7 1292,-30 6-1083,185-23 1973,-82 10-4093,-1-1-7373,-85 11 1865,-6-1-3550</inkml:trace>
</inkml:ink>
</file>

<file path=ppt/ink/ink3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1.169"/>
    </inkml:context>
    <inkml:brush xml:id="br0">
      <inkml:brushProperty name="width" value="0.025" units="cm"/>
      <inkml:brushProperty name="height" value="0.025" units="cm"/>
    </inkml:brush>
  </inkml:definitions>
  <inkml:trace contextRef="#ctx0" brushRef="#br0">1 0 21076,'0'10'550,"12"223"5204,-7-197-5393,2-1 0,0 0 0,3 0 0,24 58 0,-33-89-328,1 0 0,-1-1 0,1 0-1,0 1 1,0-1 0,0 0 0,0 0 0,1 0 0,-1 0 0,1-1 0,0 1-1,0-1 1,0 1 0,0-1 0,0 0 0,0 0 0,7 2 0,-7-3 0,-1-1 0,1 0 0,-1 0 0,1 0 0,0-1 0,-1 1 0,1-1 0,-1 1 0,1-1 0,-1 0 0,0 0 0,1 0 0,-1 0 0,0 0 0,0-1 0,1 1 1,-1-1-1,0 1 0,0-1 0,-1 0 0,1 0 0,0 0 0,-1 0 0,1 0 0,-1 0 0,2-4 0,9-12 19,-1-2 0,-1 0 0,10-29-1,-10 25 1,23-43-1,-30 125 290,-7 34 232,1-58-410,2 0 0,5 66 1,-4-99-181,0 0 0,0-1 0,0 1 0,0-1 0,0 1 0,1-1 0,-1 1 0,0 0 0,0-1 0,0 1 0,1-1 0,-1 1 0,0-1 0,1 1 0,-1-1 0,0 1 0,1-1 0,-1 0 0,0 1 0,1-1 0,-1 1 0,1-1 0,-1 0 0,1 0 0,-1 1 0,1-1 0,-1 0 0,1 0 0,-1 1 0,1-1 0,0 0 0,-1 0 0,1 0 0,-1 0 0,1 0 0,-1 0 0,1 0 0,0 0 0,-1 0 0,1 0 0,-1 0 0,1 0 0,-1 0 0,1-1 0,-1 1 0,1 0 0,0 0 0,-1-1 0,1 1 0,-1 0 0,0 0 0,1-1 0,-1 1 0,1-1 0,24-24-3543,-10-9-1859,-4-9-1804</inkml:trace>
</inkml:ink>
</file>

<file path=ppt/ink/ink3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1.509"/>
    </inkml:context>
    <inkml:brush xml:id="br0">
      <inkml:brushProperty name="width" value="0.025" units="cm"/>
      <inkml:brushProperty name="height" value="0.025" units="cm"/>
    </inkml:brush>
  </inkml:definitions>
  <inkml:trace contextRef="#ctx0" brushRef="#br0">0 134 17072,'0'0'1879,"2"11"145,11 32 255,-13-41-2114,2-1 0,-1 1 1,0 0-1,0-1 0,0 1 0,1 0 0,-1-1 0,1 0 1,-1 1-1,1-1 0,0 0 0,-1 0 0,1 0 0,0 0 1,0 0-1,0 0 0,0-1 0,0 1 0,0 0 0,0-1 1,0 0-1,0 1 0,0-1 0,0 0 0,0 0 0,0 0 1,0 0-1,2-1 0,5 0 109,-1 0 0,1-1 0,-1 0 0,16-6 1,-4-1-97,0-1 1,0-1 0,-1-1 0,19-15 0,-27 19-126,0-1-1,0-1 0,-1 0 1,0 0-1,-1-1 0,0 0 0,11-20 1,-19 29-28,-1 1 0,1 0 0,0 0 1,-1 0-1,1-1 0,-1 1 0,1 0 1,-1-1-1,1 1 0,-1 0 0,0-1 1,0 1-1,0 0 0,0-1 0,0 1 1,0-3-1,-1 4-4,1-1 1,0 1-1,-1 0 1,1-1-1,0 1 0,-1 0 1,1-1-1,-1 1 1,1 0-1,-1 0 1,1-1-1,0 1 1,-1 0-1,1 0 0,-1 0 1,1 0-1,-1 0 1,1 0-1,-1 0 1,1 0-1,-1 0 0,1 0 1,-1 0-1,1 0 1,-1 0-1,1 0 1,-1 0-1,1 0 0,-1 1 1,-4 0 59,1 1 0,-1 0-1,1 0 1,0 0 0,0 1 0,0 0 0,-8 5 0,-10 15-21,1 0 0,1 1 0,-20 31 0,31-41-51,1-1 0,0 1 0,2 0 0,-1 1-1,2 0 1,0 0 0,0 0 0,-2 20 0,7-33-66,0 0 0,0 0 0,0 0-1,0 1 1,0-1 0,0 0 0,1 0 0,-1 0 0,1 0-1,-1 0 1,1 0 0,0 0 0,0 0 0,0 0 0,0 0-1,0 0 1,1-1 0,-1 1 0,0 0 0,1-1 0,-1 1 0,1-1-1,0 0 1,-1 1 0,1-1 0,0 0 0,0 0 0,0 0-1,0 0 1,0 0 0,0-1 0,0 1 0,0 0 0,0-1-1,0 0 1,0 1 0,1-1 0,-1 0 0,0 0 0,2-1-1,6 2-831,0-2-1,0 1 1,0-1-1,0-1 1,0 0-1,0 0 1,14-6-1,21-14-11046</inkml:trace>
</inkml:ink>
</file>

<file path=ppt/ink/ink3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2.069"/>
    </inkml:context>
    <inkml:brush xml:id="br0">
      <inkml:brushProperty name="width" value="0.025" units="cm"/>
      <inkml:brushProperty name="height" value="0.025" units="cm"/>
    </inkml:brush>
  </inkml:definitions>
  <inkml:trace contextRef="#ctx0" brushRef="#br0">135 41 2915,'0'0'8434,"9"-4"-5748,-3 2-1820,32-16 2794,-9 2 6500,-33 19-8020,-73 44-845,59-38-1272,0 1 0,0 1-1,1 1 1,0 0-1,-18 19 1,34-31-28,0 1 1,1 0-1,-1-1 0,0 1 0,0 0 1,0-1-1,1 1 0,-1 0 1,0 0-1,1-1 0,-1 1 1,1 0-1,-1 0 0,1 0 1,-1 0-1,1 0 0,-1 0 1,1 0-1,0 0 0,0 0 1,0 0-1,-1 0 0,1 0 1,0 0-1,0 0 0,1 1 1,-1-1-1,0 0 0,0 0 1,0 0-1,1 0 0,-1 0 0,0 0 1,1 0-1,-1 0 0,1-1 1,-1 1-1,1 0 0,-1 0 1,1 0-1,0 0 0,0-1 1,-1 1-1,1 0 0,0 0 1,0-1-1,0 1 0,0-1 1,0 1-1,-1-1 0,1 1 1,0-1-1,0 0 0,0 1 1,2-1-1,8 3-102,0 0-1,-1-1 1,1-1 0,13 1-1,-20-1 69,45 0-533,-34-1 313,0 0-1,0 0 1,0 2-1,0-1 1,0 2 0,-1 0-1,1 1 1,-1 0-1,23 11 1,-36-14 244,1 0 1,-1 0-1,1 0 0,-1 0 0,1 0 0,-1 1 1,0-1-1,1 0 0,-1 1 0,0-1 1,0 1-1,0-1 0,0 1 0,0-1 1,0 1-1,-1 0 0,1-1 0,-1 1 0,1 0 1,-1 0-1,1 0 0,-1-1 0,0 3 1,0 0 81,-1-1 0,0 0-1,1 0 1,-1 0 0,0 0 0,-1 0 0,1 0 0,-1 0 0,1 0 0,-1-1 0,0 1 0,-2 2 0,-6 6 398,-1 0 0,0-1-1,0 0 1,-20 12 0,21-14-336,0-1-1,-1-1 1,0 0 0,0 0-1,0-1 1,-1-1-1,0 0 1,0 0 0,0-1-1,-20 2 1,31-5-231,1 0 0,-1 0 0,0-1 0,0 1 0,0 0 0,0-1-1,0 1 1,1 0 0,-1-1 0,0 1 0,0-1 0,1 1 0,-1-1 0,0 1 0,1-1 0,-1 0 0,0 1 0,1-1 0,-1 0 0,1 1 0,-1-1 0,1 0 0,0 0 0,-1 0 0,1 1 0,0-1 0,-1 0-1,1 0 1,0 0 0,0 0 0,0 0 0,0 0 0,0 1 0,0-1 0,0 0 0,0 0 0,0 0 0,0 0 0,0 0 0,1 0 0,-1-1 0,12-41-5760,9-3-1666,5-9-4648</inkml:trace>
</inkml:ink>
</file>

<file path=ppt/ink/ink3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2.396"/>
    </inkml:context>
    <inkml:brush xml:id="br0">
      <inkml:brushProperty name="width" value="0.025" units="cm"/>
      <inkml:brushProperty name="height" value="0.025" units="cm"/>
    </inkml:brush>
  </inkml:definitions>
  <inkml:trace contextRef="#ctx0" brushRef="#br0">39 1 2659,'0'0'20371,"-8"65"-17777,-2-22-736,1 5-417,1 5-320,4-1-320,4 1-352,0-7-129,7-6-224,8-5-96,5-11-577,-1-7-864,2-7-769,-4-10-1570,1 0-1857,-4-13-7688</inkml:trace>
</inkml:ink>
</file>

<file path=ppt/ink/ink3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2.741"/>
    </inkml:context>
    <inkml:brush xml:id="br0">
      <inkml:brushProperty name="width" value="0.025" units="cm"/>
      <inkml:brushProperty name="height" value="0.025" units="cm"/>
    </inkml:brush>
  </inkml:definitions>
  <inkml:trace contextRef="#ctx0" brushRef="#br0">188 68 16848,'0'0'6726,"-2"-10"-3555,-7-30-923,8 39-2160,1 0 0,-1 0 0,1 0 0,-1 0 0,0 0 0,1 0 0,-1 0 0,0 0 0,0 0 0,1 0 0,-1 1 0,0-1 0,0 0 0,0 1 0,0-1 0,0 0 0,0 1 0,0-1 1,-1 1-1,1-1 0,0 1 0,0 0 0,0 0 0,0-1 0,0 1 0,-1 0 0,1 0 0,0 0 0,0 0 0,0 0 0,-1 1 0,1-1 0,0 0 0,-2 1 0,-1 0-44,0 1 0,0-1 0,0 1 0,0 0 0,0 0 0,1 0-1,-6 4 1,-1 2-43,1 1 0,0 0 0,1 1 0,0 0 0,0 0 0,1 1 0,0 0 0,1 0 0,0 0 0,1 1 0,1 0 0,-1 0 0,2 0 0,0 1-1,0-1 1,0 14 0,3-24 1,0-1-1,1 0 0,-1 1 0,1-1 0,-1 1 0,1-1 0,0 0 1,0 0-1,-1 1 0,1-1 0,0 0 0,0 0 0,0 0 1,0 0-1,0 0 0,0 0 0,1 0 0,-1 0 0,0-1 1,0 1-1,1 0 0,-1-1 0,1 1 0,-1-1 0,0 1 0,1-1 1,-1 0-1,1 0 0,-1 1 0,1-1 0,-1 0 0,1 0 1,-1 0-1,0-1 0,1 1 0,2-1 0,5 1-35,1-1 0,-1-1 0,1 1-1,13-6 1,44-24-779,-36 6-2593,-30 24 2581,0-1 0,0 1 1,1-1-1,-1 0 0,0 1 0,0-1 0,-1 0 0,1 0 1,0 1-1,0-1 0,-1 0 0,1 0 0,-1 0 0,0-3 1,0-1-8876</inkml:trace>
</inkml:ink>
</file>

<file path=ppt/ink/ink3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3.423"/>
    </inkml:context>
    <inkml:brush xml:id="br0">
      <inkml:brushProperty name="width" value="0.025" units="cm"/>
      <inkml:brushProperty name="height" value="0.025" units="cm"/>
    </inkml:brush>
  </inkml:definitions>
  <inkml:trace contextRef="#ctx0" brushRef="#br0">0 0 5509,'0'0'5862</inkml:trace>
</inkml:ink>
</file>

<file path=ppt/ink/ink3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3.965"/>
    </inkml:context>
    <inkml:brush xml:id="br0">
      <inkml:brushProperty name="width" value="0.025" units="cm"/>
      <inkml:brushProperty name="height" value="0.025" units="cm"/>
    </inkml:brush>
  </inkml:definitions>
  <inkml:trace contextRef="#ctx0" brushRef="#br0">131 0 1698,'16'28'7849,"-13"-26"-2863,-8-17 110,3 14-4691,1 0 0,-1 0 0,0 0-1,0 0 1,1 1 0,-1-1 0,0 0 0,0 1-1,0 0 1,0 0 0,0-1 0,0 1 0,0 0-1,0 0 1,1 1 0,-4-1 0,-34 5 1564,34-2-1930,1-1 0,-1 1 0,1 0-1,0 0 1,0 0 0,0 0 0,0 1 0,1 0-1,-1 0 1,1 0 0,0 0 0,0 0 0,0 1-1,1-1 1,-1 1 0,1-1 0,0 1 0,1 0-1,-1 0 1,1 0 0,0 0 0,-1 8 0,2-9-3,-1-1 0,0 1 0,1 0 0,0-1 1,0 1-1,0 0 0,0-1 0,1 1 1,-1-1-1,1 1 0,0 0 0,0-1 0,0 0 1,1 1-1,-1-1 0,1 0 0,0 1 0,0-1 1,0 0-1,0-1 0,0 1 0,1 0 0,-1 0 1,1-1-1,0 0 0,0 1 0,0-1 1,0 0-1,0 0 0,0-1 0,0 1 0,5 1 1,-5-2-18,1 0 0,0 0 1,0 0-1,-1-1 0,1 1 1,0-1-1,0 0 0,0 0 1,0 0-1,-1-1 0,1 1 1,0-1-1,0 0 1,0 0-1,-1 0 0,1 0 1,-1-1-1,1 0 0,-1 1 1,1-1-1,2-3 0,-1 1-2,-1-1-1,0 0 0,-1 0 0,1 0 0,-1 0 0,0-1 0,0 1 0,0-1 0,-1 0 1,0 0-1,0 0 0,1-9 0,-1 5 22,1 3 2,-1-1 1,0 0-1,-1-1 1,0 1-1,0 0 1,-1 0-1,0 0 1,0 0-1,-3-15 1,3 22-34,-1 1 0,1-1 1,-1 0-1,1 1 0,-1-1 0,0 1 1,1-1-1,-1 1 0,0-1 0,0 1 0,1-1 1,-1 1-1,0 0 0,0-1 0,0 1 1,1 0-1,-1 0 0,0 0 0,0 0 1,0-1-1,0 1 0,0 0 0,1 1 1,-1-1-1,0 0 0,0 0 0,0 0 0,0 0 1,1 1-1,-1-1 0,-1 1 0,-25 11-78,-26 35-1018,50-43 204,0-1 0,0 1 1,0 0-1,1 0 0,-1 0 0,1 1 0,-2 5 0,19-15-19870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26.694"/>
    </inkml:context>
    <inkml:brush xml:id="br0">
      <inkml:brushProperty name="width" value="0.025" units="cm"/>
      <inkml:brushProperty name="height" value="0.025" units="cm"/>
    </inkml:brush>
  </inkml:definitions>
  <inkml:trace contextRef="#ctx0" brushRef="#br0">0 2 18898,'0'0'8045,"10"-1"-6769,-7 1-1174,0-1 0,0 1 1,0 0-1,0 0 0,0 0 1,0 1-1,0-1 0,0 1 1,0-1-1,0 1 0,6 2 1,-6 0-17,1-1-1,-1 1 1,0 0 0,0 0 0,0 0 0,0 0 0,0 1-1,-1-1 1,1 1 0,-1-1 0,2 7 0,22 41 341,24 44-51,-45-86-350,1-1 1,1 1-1,-1-2 1,1 1-1,0-1 1,1 1-1,0-2 0,9 7 1,-14-11-178,0-1 1,0 1-1,0 0 0,1-1 1,-1 0-1,1 0 0,-1 0 1,1 0-1,0 0 1,-1-1-1,1 1 0,0-1 1,-1 0-1,1 0 0,0-1 1,0 1-1,-1-1 1,1 0-1,-1 0 0,1 0 1,-1 0-1,1-1 0,5-2 1,-1-2-1613,0 1 0,0-1 0,-1 0 0,0 0 0,0-1 0,0 0 1,10-16-1,5-10-8193</inkml:trace>
</inkml:ink>
</file>

<file path=ppt/ink/ink3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4.416"/>
    </inkml:context>
    <inkml:brush xml:id="br0">
      <inkml:brushProperty name="width" value="0.025" units="cm"/>
      <inkml:brushProperty name="height" value="0.025" units="cm"/>
    </inkml:brush>
  </inkml:definitions>
  <inkml:trace contextRef="#ctx0" brushRef="#br0">1 98 12492,'0'0'10266,"2"11"-8612,4 29-188,-1 1 0,-2 67 0,-11 95 895,3-75-845,8-232-1622,4-1 1,6 1 0,25-106-1,-35 199 60,0 0-1,0 0 1,1 0-1,1 1 1,9-17 0,-14 25 24,1 1 1,0-1-1,0 1 1,0-1-1,0 1 1,0 0-1,0-1 1,1 1 0,-1 0-1,0 0 1,1-1-1,-1 1 1,1 1-1,-1-1 1,1 0-1,-1 0 1,1 0-1,-1 1 1,1-1 0,0 1-1,0-1 1,-1 1-1,1 0 1,0 0-1,0-1 1,-1 1-1,1 0 1,0 1 0,0-1-1,-1 0 1,1 0-1,0 1 1,-1-1-1,1 1 1,0 0-1,-1-1 1,1 1 0,-1 0-1,1 0 1,-1 0-1,1 0 1,-1 0-1,0 0 1,1 1-1,1 1 1,3 4 16,0 0 1,-1 0-1,1 1 0,-2-1 0,1 1 1,-1 0-1,0 1 0,0-1 1,-1 1-1,-1-1 0,1 1 0,-1 0 1,-1 0-1,1 0 0,-2 1 1,1-1-1,-1 0 0,-1 0 0,-2 14 1,3-16 21,-1-1 0,0 0 0,-1 0 1,1 0-1,-1 0 0,-1-1 0,1 1 0,-1 0 1,0-1-1,0 0 0,0 0 0,-1 0 0,0 0 1,0 0-1,0-1 0,0 1 0,-1-1 0,0 0 1,0-1-1,0 1 0,0-1 0,-1 0 0,1 0 1,-1-1-1,1 1 0,-1-1 0,0-1 0,0 1 1,-12 1-1,-14-4-1815,12-9-2298,2-13-3463</inkml:trace>
</inkml:ink>
</file>

<file path=ppt/ink/ink3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5.017"/>
    </inkml:context>
    <inkml:brush xml:id="br0">
      <inkml:brushProperty name="width" value="0.025" units="cm"/>
      <inkml:brushProperty name="height" value="0.025" units="cm"/>
    </inkml:brush>
  </inkml:definitions>
  <inkml:trace contextRef="#ctx0" brushRef="#br0">36 180 7976,'0'0'17750,"13"8"-15941,-4-2-1435,-5-3-243,1 1 1,-1-1-1,1 0 1,0-1 0,0 1-1,0-1 1,0 0-1,0 0 1,0 0 0,1-1-1,-1 0 1,0 0-1,1-1 1,-1 1 0,1-1-1,7-1 1,0-2 67,1-1 1,-1 0-1,0-1 0,0-1 1,-1 0-1,0-1 0,23-16 1,-30 19-143,1 0 0,0 0 0,-1-1 0,0 0 0,0 0 0,0-1 0,-1 1 0,0-1 0,0 0 0,0 0 0,-1 0 0,0-1 0,0 1 0,0-1 0,-1 0 0,0 0 0,1-8 0,-3 13-57,0 1 0,0-1 0,0 0 0,0 0 0,0 0 0,-1 1 0,1-1 0,0 0 0,-1 0 0,0 1 0,1-1 0,-1 0 0,0 1 0,0-1 0,0 1 0,0-1 0,0 1 0,0 0 0,0-1 0,0 1 0,-1 0 0,1 0 0,-4-2 0,1 0 0,0 1 0,0 1 0,0-1 0,-1 1 0,1-1 0,-1 1 0,1 0 0,-1 1 0,-6-1 0,-1 1 0,-1 0 0,1 1 0,0 0 0,-1 1 0,1 1 0,-20 6 0,20-4 0,0 2 0,0 0 0,0 0 0,1 1 0,0 0 0,1 1 0,0 0 0,0 1 0,1 0 0,-10 14 0,14-17 0,0 0 0,0 0 0,1 0 0,0 1 0,0 0 0,0 0 0,1 0 0,1 0 0,0 0 0,0 0 0,0 1 0,1-1 0,0 1 0,1 0 0,-1-1 0,2 1 0,1 12 0,-1-18 4,0-1 0,0 1-1,0-1 1,1 1 0,-1-1 0,1 1-1,0-1 1,-1 0 0,1 0 0,0 0-1,0 0 1,0 0 0,1 0 0,-1 0-1,0-1 1,1 1 0,-1-1 0,1 1-1,-1-1 1,1 0 0,0 0 0,-1-1-1,1 1 1,5 0 0,8 2-79,-1-1 1,1-1-1,20-1 1,-23 0-106,65-7-3270,-28-6-2112,11-13-7079</inkml:trace>
</inkml:ink>
</file>

<file path=ppt/ink/ink3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7.314"/>
    </inkml:context>
    <inkml:brush xml:id="br0">
      <inkml:brushProperty name="width" value="0.025" units="cm"/>
      <inkml:brushProperty name="height" value="0.025" units="cm"/>
    </inkml:brush>
  </inkml:definitions>
  <inkml:trace contextRef="#ctx0" brushRef="#br0">1 57 11883,'0'0'13613,"52"-13"-11915,-24 12-97,10-3-480,9 0-608,8-3-385,2-2-32,-4 0-288,-9 2-577,-14 5-608,-16 2-1025,-33 13-4581,-17 3 2851,-10 2-2402</inkml:trace>
</inkml:ink>
</file>

<file path=ppt/ink/ink3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7.670"/>
    </inkml:context>
    <inkml:brush xml:id="br0">
      <inkml:brushProperty name="width" value="0.025" units="cm"/>
      <inkml:brushProperty name="height" value="0.025" units="cm"/>
    </inkml:brush>
  </inkml:definitions>
  <inkml:trace contextRef="#ctx0" brushRef="#br0">0 85 9641,'0'0'13421,"74"27"-11531,-18-38-385,13-6-608,5-1-609,-2-3-224,-8 6-576,-14 2-2179,-15 4-3491,-20 1-8199</inkml:trace>
</inkml:ink>
</file>

<file path=ppt/ink/ink3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9.092"/>
    </inkml:context>
    <inkml:brush xml:id="br0">
      <inkml:brushProperty name="width" value="0.025" units="cm"/>
      <inkml:brushProperty name="height" value="0.025" units="cm"/>
    </inkml:brush>
  </inkml:definitions>
  <inkml:trace contextRef="#ctx0" brushRef="#br0">216 239 11691,'0'0'8189,"-1"-9"-6134,1 6-1907,0 0 0,0 1 0,-1-1 0,1 0 0,-1 0 0,1 1-1,-1-1 1,0 0 0,0 1 0,0-1 0,-1 1 0,1-1 0,0 1-1,-1 0 1,0 0 0,1-1 0,-1 1 0,0 0 0,0 1 0,0-1-1,-1 0 1,1 0 0,0 1 0,-1-1 0,1 1 0,0 0 0,-1 0 0,0 0-1,1 0 1,-1 0 0,0 1 0,1-1 0,-1 1 0,0 0 0,0-1-1,1 1 1,-1 0 0,0 1 0,0-1 0,0 0 0,1 1 0,-4 1-1,0 0-109,1 0 0,-1 1-1,1 0 1,-1 0 0,1 0-1,0 1 1,0 0 0,0 0-1,0 0 1,1 0 0,0 1-1,0 0 1,0 0 0,0 0-1,1 0 1,-4 7 0,-1 4 134,0 0 0,1 0 0,0 1 0,-6 26 0,12-39-127,0 1 1,0 0 0,0 0 0,1 0 0,-1 0-1,1 0 1,1 10 0,0-14-39,-1 0 0,1 0 0,-1 0 0,0 0 0,1 0-1,0 0 1,-1 0 0,1 0 0,0 0 0,-1 0 0,1 0 0,0 0 0,0-1 0,0 1-1,0 0 1,0 0 0,0-1 0,0 1 0,0-1 0,0 1 0,0-1 0,0 1 0,0-1-1,0 0 1,0 1 0,0-1 0,0 0 0,1 0 0,-1 0 0,0 0 0,0 0 0,0 0-1,0 0 1,1-1 0,-1 1 0,0 0 0,0 0 0,1-1 0,8-3 43,0 1 0,0-1 1,0-1-1,-1 1 0,0-2 1,0 1-1,0-1 0,-1-1 1,0 0-1,0 0 0,11-13 1,5-7 117,-2 0 1,21-36 0,-34 50-67,-1-1 1,0 0-1,-1 0 0,-1-1 1,0 1-1,-1-2 0,-1 1 1,0 0-1,-1-1 0,-1 1 1,1-31-1,-3 46-102,0-1 0,0 1 0,0-1 0,0 1 0,0 0 0,0-1 0,0 1 0,0-1 0,0 1 0,0-1 0,0 1 0,0-1 0,0 1 0,0 0 0,0-1 0,-1 1 0,1-1 0,0 1 0,0-1 0,0 1 0,-1 0 0,1-1 0,0 1 0,0 0 0,-1-1 0,1 1 0,0 0 0,-1-1 0,1 1 0,0 0 0,-1 0 0,1-1 0,-1 1 0,1 0 0,0 0 0,-2 0 0,-12 10 0,-12 27 0,14-10 0,2 0 0,0 1 0,2 1 0,1-1 0,1 1 0,2 0 0,1 0 0,1 1 0,3 42 0,-1-70-93,1 0-1,-1 1 1,1-1-1,0 0 1,0 0-1,0 0 1,0 0-1,0 0 1,1-1-1,-1 1 1,0 0 0,1-1-1,-1 1 1,1 0-1,0-1 1,-1 0-1,1 1 1,0-1-1,0 0 1,0 0-1,0 0 1,0 0-1,0 0 1,0-1 0,1 1-1,-1-1 1,0 1-1,0-1 1,0 0-1,1 0 1,-1 0-1,0 0 1,0 0-1,0 0 1,1-1 0,2 0-1,0 1-402,0-1 0,1 0 1,-1 0-1,0-1 0,0 1 0,0-1 0,-1 0 0,1-1 0,0 1 1,-1-1-1,1 0 0,-1 0 0,0 0 0,7-7 0,2-12-8755</inkml:trace>
</inkml:ink>
</file>

<file path=ppt/ink/ink3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29.694"/>
    </inkml:context>
    <inkml:brush xml:id="br0">
      <inkml:brushProperty name="width" value="0.025" units="cm"/>
      <inkml:brushProperty name="height" value="0.025" units="cm"/>
    </inkml:brush>
  </inkml:definitions>
  <inkml:trace contextRef="#ctx0" brushRef="#br0">255 59 16432,'0'0'2930,"0"-8"193,-6-28 415,5 35-3445,1 0-1,-1 0 1,0 0 0,1 0-1,-1 0 1,1 0 0,-1 1-1,0-1 1,0 0 0,0 0-1,1 1 1,-1-1-1,0 1 1,0-1 0,0 1-1,0-1 1,0 1 0,0-1-1,0 1 1,0 0 0,0 0-1,0-1 1,0 1 0,0 0-1,0 0 1,0 0-1,0 0 1,0 0 0,-1 0-1,1 1 1,0-1 0,0 0-1,0 0 1,0 1 0,0-1-1,0 1 1,0-1-1,1 1 1,-1-1 0,0 1-1,0-1 1,0 1 0,0 0-1,1 0 1,-2 1 0,-16 14 77,1 0 0,0 2 0,2 0 0,0 1 0,1 0 1,-19 36-1,20-35 5,-1 2 119,-21 48-1,32-63-268,0 0 1,1 0-1,0 1 1,0-1-1,0 1 0,1-1 1,1 1-1,-1-1 1,1 1-1,0 0 0,3 13 1,-2-19-22,0 0 0,0 0-1,0 1 1,1-1 0,-1 0 0,1 0 0,-1 0 0,1 0 0,0-1 0,0 1-1,0 0 1,0-1 0,0 1 0,0-1 0,0 0 0,1 0 0,-1 1 0,0-1-1,1-1 1,-1 1 0,1 0 0,-1-1 0,1 1 0,-1-1 0,1 0 0,-1 0-1,1 0 1,-1 0 0,1 0 0,2-1 0,2 1 5,0-1 1,0 1-1,0-2 1,-1 1-1,1-1 1,0 0-1,-1 0 1,0 0-1,1-1 1,7-5-1,-9 5-9,-1-1 0,1 0 0,-1 0 0,0-1 0,0 1 0,0-1 0,-1 0 0,1 0 0,-1 0 0,0-1 0,-1 1 0,1-1 0,-1 1 0,0-1 0,-1 0 0,1 0 0,-1 0 0,0-10 0,-1 15 0,0 1 0,0-1 0,0 0 0,0 1 0,0-1 0,0 0 0,0 1 0,0-1 0,0 1 0,0-1 0,-1 0 0,1 1 0,0-1 0,-1 1 0,1-1 0,0 1 0,-1-1 0,1 1 0,0-1 0,-1 1 0,1-1 0,-1 1 0,1-1 0,-1 1 0,1 0 0,-1-1 0,1 1 0,-1 0 0,0-1 0,0 1 0,-23 2 0,18-1 0,1 1 0,-1 0 0,1 1 0,0 0 0,0-1 0,-6 6 0,7-5 0,1 0 0,0 0 0,0 0 0,0 0 0,0 1 0,1-1 0,-1 1 0,1-1 0,0 1 0,0 0 0,0 0 0,1 0 0,-1 1 0,1-1 0,0 0 0,-1 5 0,2-8 0,0-1 0,1 1 0,-1-1 0,0 0 0,0 1 0,0-1 0,0 1 0,0-1 0,0 0 0,0 1 0,1-1 0,-1 0 0,0 1 0,0-1 0,1 0 0,-1 1 0,0-1 0,0 0 0,1 1 0,-1-1 0,0 0 0,1 0 0,-1 1 0,0-1 0,1 0 0,-1 0 0,1 0 0,-1 0 0,0 1 0,1-1 0,-1 0 0,1 0 0,-1 0 0,0 0 0,1 0 0,22-3 0,18-13 0,-17 1 0,38-31 0,-20 14 0,-42 31 0,1 1 0,-1 0 0,0 0 0,0-1 0,1 1 0,-1 0 0,0 0 0,1-1 0,-1 1 0,0 0 0,0 0 0,1 0 0,-1 0 0,1-1 0,-1 1 0,0 0 0,1 0 0,-1 0 0,0 0 0,1 0 0,-1 0 0,1 0 0,-1 0 0,0 0 0,1 0 0,-1 0 0,0 0 0,1 0 0,-1 1 0,0-1 0,1 0 0,-1 0 0,0 0 0,1 0 0,-1 1 0,1-1 0,2 16 0,-9 27 0,6-41 0,-22 77-353,15-58-341,1-1 0,1 1 1,1 0-1,-2 38 0</inkml:trace>
</inkml:ink>
</file>

<file path=ppt/ink/ink3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30.176"/>
    </inkml:context>
    <inkml:brush xml:id="br0">
      <inkml:brushProperty name="width" value="0.025" units="cm"/>
      <inkml:brushProperty name="height" value="0.025" units="cm"/>
    </inkml:brush>
  </inkml:definitions>
  <inkml:trace contextRef="#ctx0" brushRef="#br0">0 171 12940,'0'0'14643,"13"3"-12876,19 4-1468,1-1 0,0-2 0,0-2 0,0-1 0,0-1 0,43-7 0,209-40 1025,-134 10-2161,155-59-1,-302 94 826,17-2-3227,-34 15 858,-34 15-6685,23-16-3036</inkml:trace>
</inkml:ink>
</file>

<file path=ppt/ink/ink3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31.456"/>
    </inkml:context>
    <inkml:brush xml:id="br0">
      <inkml:brushProperty name="width" value="0.025" units="cm"/>
      <inkml:brushProperty name="height" value="0.025" units="cm"/>
    </inkml:brush>
  </inkml:definitions>
  <inkml:trace contextRef="#ctx0" brushRef="#br0">0 0 1345,'0'0'3171</inkml:trace>
</inkml:ink>
</file>

<file path=ppt/ink/ink3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32.184"/>
    </inkml:context>
    <inkml:brush xml:id="br0">
      <inkml:brushProperty name="width" value="0.025" units="cm"/>
      <inkml:brushProperty name="height" value="0.025" units="cm"/>
    </inkml:brush>
  </inkml:definitions>
  <inkml:trace contextRef="#ctx0" brushRef="#br0">189 327 2915,'0'0'10869,"1"-10"-9124,0-2-991,-1-33 2827,0 43-3349,0 1-1,0 0 0,-1 0 1,1 0-1,0 0 1,-1 0-1,1 0 1,-1 0-1,1 0 1,-1 0-1,0 0 1,1 0-1,-1 1 1,0-1-1,0 0 0,0 0 1,1 0-1,-1 1 1,0-1-1,0 1 1,0-1-1,0 1 1,0-1-1,-2 0 1,-32-2 2272,27 4-2366,1 0 0,0 1 0,0-1 0,0 1 0,1 1 0,-1-1 1,-9 6-1,10-4-96,0 0 0,1 1 0,0 0 0,0 0 0,0 0 0,0 0 0,1 1 0,0-1 0,0 1 1,1 0-1,-1 0 0,1 1 0,1-1 0,-1 1 0,1-1 0,0 1 0,1 0 0,-1 0 0,2 0 0,-1 0 1,1 0-1,-1 0 0,2 0 0,-1 0 0,2 7 0,-1-13-23,0 1-1,0-1 1,0 1 0,0-1-1,0 0 1,0 1-1,0-1 1,0 0 0,0 0-1,1 0 1,-1 0-1,0 0 1,1 0 0,-1 0-1,1 0 1,-1 0 0,1-1-1,0 1 1,-1-1-1,1 1 1,-1-1 0,1 0-1,0 1 1,-1-1 0,1 0-1,0 0 1,0 0-1,1-1 1,3 1 111,-1 0 0,1-1 0,-1 0 0,1 0 0,-1-1 0,1 1 0,8-5 0,0-2-73,-1-1 0,0 0 0,0-1-1,0-1 1,-2 0 0,1 0 0,-1-2-1,-1 1 1,0-1 0,12-22 0,-8 11-22,-2 0-1,0-1 1,-2 0 0,0-1-1,8-39 1,-15 52-35,-1 1 0,0-1 0,-1 1 0,0-1 0,-2-17 0,1 29 0,0 1 0,0 0 0,0 0 0,0 0 0,0 0 0,0-1 0,0 1 0,0 0 0,0 0 0,0 0 0,0 0 0,0-1 0,0 1 0,0 0 0,0 0 0,0 0 0,0 0 0,0 0 0,0-1 0,0 1 0,0 0 0,0 0 0,-1 0 0,1 0 0,0 0 0,0 0 0,0-1 0,0 1 0,0 0 0,0 0 0,-1 0 0,1 0 0,0 0 0,0 0 0,0 0 0,0 0 0,0 0 0,-1 0 0,1 0 0,0 0 0,0 0 0,0 0 0,0 0 0,-1 0 0,1 0 0,0 0 0,0 0 0,0 0 0,0 0 0,-1 0 0,-8 8 0,-4 13 0,-1 20 0,2 1 0,2 0 0,1 1 0,3 1 0,-2 80 0,7-114 0,1-4 0,-1-1 0,1 1 0,0 0 0,1-1 0,0 1 0,2 9 0,-3-14 0,1 1 0,0-1 0,-1 1 0,1-1 0,0 0 0,0 1 0,0-1 0,0 0 0,0 0 0,1 0 0,-1 0 0,0 0 0,1 0 0,-1 0 0,0 0 0,1 0 0,-1-1 0,1 1 0,-1 0 0,1-1 0,-1 0 0,1 1 0,-1-1 0,1 0 0,0 0 0,-1 0 0,1 0 0,1 0 0,5 1-118,-5-1-249,0 1-1,-1-1 0,1 0 1,0 0-1,0 0 0,0 0 1,-1 0-1,1 0 1,0-1-1,0 1 0,-1-1 1,1 0-1,0 0 0,-1 0 1,1 0-1,-1-1 0,1 1 1,-1 0-1,0-1 0,1 0 1,-1 0-1,2-2 1,3-11-8645</inkml:trace>
</inkml:ink>
</file>

<file path=ppt/ink/ink3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33.661"/>
    </inkml:context>
    <inkml:brush xml:id="br0">
      <inkml:brushProperty name="width" value="0.025" units="cm"/>
      <inkml:brushProperty name="height" value="0.025" units="cm"/>
    </inkml:brush>
  </inkml:definitions>
  <inkml:trace contextRef="#ctx0" brushRef="#br0">1 102 19635,'2'13'8123,"3"62"-5655,-1 113-851,10-210-693,-1-18-924,-1-1 0,-3 0 0,-1-1 0,-2 1 0,-2-2 0,-2-64 0,-11 197 0,9-85 0,0 0 0,1-1 0,-1 1 0,1 0 0,0-1 0,0 1 0,0-1 0,1 1 0,-1-1 0,1 0 0,0 0 0,0 1 0,1-1 0,-1-1 0,1 1 0,0 0 0,4 4 0,-4-6 0,0 0 0,0 0 0,0-1 0,0 1 0,0-1 0,0 1 0,0-1 0,0 0 0,1 0 0,-1-1 0,1 1 0,-1-1 0,0 1 0,1-1 0,-1 0 0,1 0 0,-1-1 0,0 1 0,1-1 0,-1 1 0,0-1 0,1 0 0,-1-1 0,0 1 0,3-2 0,5-4 0,0 0 0,-1 0 0,0-1 0,-1 0 0,0-1 0,0 0 0,-1-1 0,0 1 0,-1-2 0,0 1 0,0-1 0,-1 0 0,0 0 0,5-19 0,-40 164 0,19-88 0,1 1 0,-5 88 0,19-107-2235,-4-27 2006,0-1 0,-1 1 1,1 0-1,0-1 0,-1 1 1,1-1-1,0 1 0,0-1 0,-1 1 1,1-1-1,0 1 0,0-1 1,0 0-1,0 0 0,0 1 1,-1-1-1,1 0 0,0 0 1,0 0-1,0 0 0,0 0 1,0 0-1,0 0 0,0 0 1,0 0-1,0-1 0,-1 1 1,3-1-1,17-6-10667</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27.020"/>
    </inkml:context>
    <inkml:brush xml:id="br0">
      <inkml:brushProperty name="width" value="0.025" units="cm"/>
      <inkml:brushProperty name="height" value="0.025" units="cm"/>
    </inkml:brush>
  </inkml:definitions>
  <inkml:trace contextRef="#ctx0" brushRef="#br0">341 1 10634,'0'0'17259,"-10"14"-15679,-263 478 1706,264-474-3278,5-10-8,-3 4 0,1-1 0,0 1 0,1 1 0,0-1 0,1 0 0,1 1 0,0 0 0,-2 21 0,5-33-160,0 0 0,1 0 0,-1 0 0,1 0 0,-1 0 1,1-1-1,-1 1 0,1 0 0,0 0 0,-1 0 0,1 0 0,0-1 0,0 1 0,-1 0 0,1-1 0,0 1 0,0-1 1,0 1-1,0-1 0,0 1 0,0-1 0,0 1 0,0-1 0,0 0 0,0 0 0,0 1 0,0-1 0,0 0 0,0 0 1,0 0-1,0 0 0,0 0 0,0-1 0,0 1 0,0 0 0,0 0 0,0-1 0,0 1 0,0 0 0,0-1 0,0 1 1,0-1-1,0 1 0,1-2 0,22-15-7058</inkml:trace>
</inkml:ink>
</file>

<file path=ppt/ink/ink3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5.923"/>
    </inkml:context>
    <inkml:brush xml:id="br0">
      <inkml:brushProperty name="width" value="0.025" units="cm"/>
      <inkml:brushProperty name="height" value="0.025" units="cm"/>
    </inkml:brush>
  </inkml:definitions>
  <inkml:trace contextRef="#ctx0" brushRef="#br0">104 386 12139,'0'0'2360,"1"-12"875,-1-36 635,0 47-3610,0-1-1,0 0 1,0 1-1,0-1 1,0 1-1,-1-1 1,1 0-1,-1 1 1,1-1-1,-1 1 1,0-1-1,1 1 1,-1-1-1,0 1 1,0 0-1,0-1 1,0 1-1,0 0 0,-2-2 1,2 3-121,0-1-1,0 1 1,0 0-1,-1-1 1,1 1-1,0 0 1,0-1 0,0 1-1,0 0 1,-1 0-1,1 0 1,0 0-1,0 0 1,-1 1 0,1-1-1,0 0 1,0 0-1,0 1 1,-2 0-1,-1 1-45,1-1 0,-1 1-1,1 0 1,0 1 0,-1-1 0,1 0-1,0 1 1,0 0 0,0 0-1,1 0 1,-1 0 0,-1 4-1,-2 6-20,2 1 0,0 0 0,1 0 0,0 0-1,1 1 1,0-1 0,2 0 0,1 28-1,-1-41-62,0 0 0,0 0 0,0 0 0,0 0 0,0 0 0,0 0 0,0 0 0,0 0 0,0 0 0,1 0 0,-1-1 0,0 1 0,1 0 0,-1 0 0,1 0 0,-1 0 0,1 0 0,-1-1 0,1 1 0,0 0 0,-1-1 0,1 1 0,0 0 0,0-1 0,-1 1 0,1-1 0,0 1 0,0-1 0,1 1 0,0-1 24,0 1-1,0-1 1,0 0 0,0-1-1,0 1 1,0 0 0,0-1 0,-1 1-1,1-1 1,0 1 0,0-1-1,0 0 1,2-1 0,5-3 91,0 0 1,-1-1 0,0 0-1,12-11 1,-8 5-125,0-1 0,-1 0 0,-1 0 0,0-1 0,-1 0 0,0-1 0,-1 0 0,-1 0 0,0-1 0,-1 0 0,-1 0 0,0 0 0,-2-1 0,3-17 0,-6 32 0,0 1 0,1-1 0,-1 1 0,0-1 0,0 1 0,-1-1 0,1 1 0,0-1 0,0 1 0,-1-1 0,1 1 0,-1-1 0,1 1 0,-1 0 0,1-1 0,-1 1 0,-1-2 0,2 3 0,-1 0 0,0 0 0,1 0 0,-1-1 0,1 1 0,-1 0 0,1 0 0,-1 0 0,0 0 0,1 0 0,-1 0 0,1 0 0,-1 0 0,1 0 0,-1 0 0,1 1 0,-1-1 0,0 0 0,1 0 0,-1 0 0,1 1 0,-1-1 0,1 0 0,-1 1 0,1-1 0,0 0 0,-1 1 0,0 0 0,-3 2 0,1 1 0,-1-1 0,1 1 0,0 0 0,0 1 0,0-1 0,1 0 0,-3 6 0,1 0 0,0 1 0,0-1 0,2 1 0,-1 0 0,1-1 0,1 1 0,0 0 0,0 0 0,1 0 0,3 21 0,-3-31 0,1 1 0,0-1 0,0 1 0,-1-1 0,1 1 0,0-1 0,0 0 0,1 1 0,-1-1 0,0 0 0,0 0 0,1 0 0,-1 0 0,0 0 0,1 0 0,-1 0 0,1 0 0,-1-1 0,1 1 0,-1 0 0,1-1 0,0 0 0,-1 1 0,1-1 0,0 0 0,-1 0 0,1 0 0,0 0 0,0 0 0,-1 0 0,1 0 0,0-1 0,-1 1 0,1 0 0,2-2 0,3 0 0,1 0 0,-1 0 0,0-1 0,0 0 0,0 0 0,10-8 0,5-5 0,-1-2 0,-1 0 0,-1-2 0,0 0 0,-2 0 0,20-31 0,-27 37 0,-1-1 0,-1 0 0,-1 0 0,0-1 0,0 0 0,-2-1 0,0 1 0,-1-1 0,-1 0 0,0 0 0,0-17 0,-6 30 0,-2 10 0,-13 35 0,2 1 0,2 1 0,2 0 0,-11 72 0,17-84 0,-20 122 0,23-128 0,1-1 0,1 1 0,2-1 0,4 33 0,-2-46 0,1 0 0,0 0 0,0 0 0,1-1 0,0 1 0,1-1 0,0-1 0,8 10 0,23 41 0,-37-60 0,-63-153 0,57 132 0,0 1 0,1-1 0,1 0 0,1 0 0,1-1 0,1-21 0,1 41-45,0 0 0,1 0-1,-1 0 1,1 0 0,-1 0 0,1 0-1,0 0 1,0 0 0,0 0 0,0 0 0,0 0-1,0 1 1,1-1 0,-1 0 0,0 1-1,1-1 1,-1 1 0,1 0 0,0-1-1,-1 1 1,1 0 0,0 0 0,0 0 0,0 0-1,0 0 1,3 0 0,6-3-678,1 1 0,0 1 0,19-3 0,-8 2-647,26-7-4560,3-2-4181</inkml:trace>
</inkml:ink>
</file>

<file path=ppt/ink/ink3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6.796"/>
    </inkml:context>
    <inkml:brush xml:id="br0">
      <inkml:brushProperty name="width" value="0.025" units="cm"/>
      <inkml:brushProperty name="height" value="0.025" units="cm"/>
    </inkml:brush>
  </inkml:definitions>
  <inkml:trace contextRef="#ctx0" brushRef="#br0">1 86 6278,'3'-10'6459,"-2"6"-5517,9-34 285,-9 36-810,0-1 0,0 1-1,-1 0 1,1-1-1,1 1 1,-1 0 0,0 0-1,1 0 1,-1 0 0,1 0-1,-1 0 1,1 1 0,0-1-1,3-3 1,-4 5-312,-1 0 0,1 0-1,-1 0 1,1 0 0,-1 0 0,1 0-1,-1 0 1,1 0 0,-1 0 0,1 1 0,-1-1-1,0 0 1,1 0 0,-1 0 0,1 0 0,-1 1-1,1-1 1,-1 0 0,0 0 0,1 1-1,-1-1 1,0 0 0,1 1 0,-1-1 0,0 0-1,1 1 1,-1-1 0,0 1 0,0-1-1,1 0 1,-1 1 0,0-1 0,0 1 0,0-1-1,0 1 1,1-1 0,-1 1 0,0 0 0,5 23 936,-5-20-670,18 171 3308,-19 92-2303,-5-220-791,4-32-257,4-35-184,2-21-144,18-303 0,-21 359 0,0-1 0,2 1 0,-1-1 0,2 0 0,0 0 0,0 0 0,2 0 0,0 0 0,0-1 0,16 23 0,-19-31 0,0 0 0,0 0 0,1 0 0,0-1 0,0 1 0,0-1 0,1 0 0,-1-1 0,1 1 0,0-1 0,0 0 0,0 0 0,1 0 0,-1-1 0,0 0 0,1 0 0,0 0 0,-1-1 0,1 1 0,0-1 0,0-1 0,0 1 0,0-1 0,0 0 0,0-1 0,0 1 0,-1-1 0,1 0 0,0-1 0,0 1 0,8-4 0,-4-1 0,0 0 0,0 0 0,-1 0 0,0-1 0,0-1 0,0 0 0,-1 0 0,0 0 0,-1-1 0,0 0 0,0-1 0,10-19 0,-10 15 0,0 0 0,-1 0 0,0 0 0,-1-1 0,-1 0 0,0 0 0,-1-1 0,-1 1 0,1-16 0,-3 31 0,0-1 0,0 1 0,0 0 0,0 0 0,0 0 0,0 0 0,1-1 0,-1 1 0,0 0 0,0 0 0,0 0 0,0-1 0,0 1 0,0 0 0,0 0 0,0 0 0,0-1 0,0 1 0,0 0 0,0 0 0,0 0 0,-1-1 0,1 1 0,0 0 0,0 0 0,0 0 0,0 0 0,0-1 0,0 1 0,0 0 0,0 0 0,-1 0 0,1 0 0,0-1 0,0 1 0,0 0 0,0 0 0,-1 0 0,1 0 0,0 0 0,0 0 0,0 0 0,0 0 0,-1 0 0,1-1 0,0 1 0,0 0 0,0 0 0,-1 0 0,1 0 0,0 0 0,0 0 0,0 0 0,-1 0 0,1 0 0,0 1 0,0-1 0,0 0 0,-1 0 0,1 0 0,-13 14 0,-9 23 0,8-9 0,2 0 0,1 1 0,1 1 0,1 0 0,2 0 0,1 0 0,-3 57 0,9-85 0,0-1 0,0 1 0,0 0 0,0 0 0,0 0 0,0 0 0,0 0 0,1 0 0,-1 0 0,1 0 0,0 0 0,-1-1 0,1 1 0,0 0 0,0 0 0,0-1 0,0 1 0,0-1 0,1 1 0,-1-1 0,0 1 0,1-1 0,-1 0 0,1 0 0,-1 1 0,1-1 0,0 0 0,-1 0 0,1-1 0,0 1 0,0 0 0,0-1 0,0 1 0,-1-1 0,1 1 0,0-1 0,0 0 0,0 0 0,0 0 0,0 0 0,0 0 0,0 0 0,0-1 0,0 1 0,0-1 0,-1 1 0,4-2 0,6-1 0,0-1 0,-1 0 0,1 0 0,-1-1 0,0-1 0,0 1 0,9-9 0,-4 3 0,-1-2 0,-1 1 0,19-24 0,-27 31 0,-1-1 0,0 0 0,0 0 0,0-1 0,-1 1 0,0-1 0,-1 1 0,1-1 0,-1 0 0,0 0 0,-1 0 0,1-8 0,-1 14 0,-1 1 0,0 0 0,0-1 0,0 1 0,0 0 0,0 0 0,0-1 0,0 1 0,0 0 0,0-1 0,0 1 0,0 0 0,0-1 0,0 1 0,0 0 0,0 0 0,0-1 0,0 1 0,-1 0 0,1-1 0,0 1 0,0 0 0,0 0 0,0-1 0,0 1 0,-1 0 0,1 0 0,0 0 0,0-1 0,-1 1 0,1 0 0,0 0 0,0 0 0,-1 0 0,1-1 0,0 1 0,0 0 0,-1 0 0,1 0 0,0 0 0,-1 0 0,1 0 0,-14 8 0,-11 20 0,18-14 0,1-1 0,0 1 0,0 0 0,1 0 0,1 1 0,1-1 0,0 1 0,1 0 0,0 0 0,1 0 0,1 0 0,2 17 0,-2-29-98,1 0 0,-1-1-1,1 1 1,0 0 0,0-1 0,0 1 0,0-1 0,0 1-1,1-1 1,-1 1 0,1-1 0,0 0 0,-1 0-1,1 0 1,0 0 0,0 0 0,0 0 0,1-1 0,-1 1-1,0-1 1,1 1 0,4 1 0,0-1-456,-1 0 1,1 0 0,-1-1-1,1 0 1,-1 0-1,1 0 1,0-1 0,10-1-1,29-4-6236</inkml:trace>
</inkml:ink>
</file>

<file path=ppt/ink/ink3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7.531"/>
    </inkml:context>
    <inkml:brush xml:id="br0">
      <inkml:brushProperty name="width" value="0.025" units="cm"/>
      <inkml:brushProperty name="height" value="0.025" units="cm"/>
    </inkml:brush>
  </inkml:definitions>
  <inkml:trace contextRef="#ctx0" brushRef="#br0">1 1 12780,'0'0'4922,"5"10"-4548,-1 3-246,0-3 5,-1 0 1,1 0-1,1 0 1,9 15-1,-12-35 5716,1-42 137,-3 52-5585,0-9-3,0 5-181,0 6 476,-2 174-587,5 194 140,-3-368-246,0 0 0,0 0 0,0 0 0,0 0 0,1 0 0,-1 0 0,1 0 0,-1 0 0,1 0 0,0 0 0,0 0 0,1 1 0,-2-2 0,0-1 0,1 0 0,-1 0 0,0 1 0,1-1 0,-1 0 0,0 0 0,1 1 0,-1-1 0,1 0 0,-1 0 0,0 0 0,1 0 0,-1 0 0,1 0 0,-1 0 0,0 0 0,1 0 0,-1 0 0,0 0 0,1 0 0,-1 0 0,1 0 0,-1 0 0,0 0 0,1 0 0,-1 0 0,1 0 0,-1-1 0,0 1 0,1 0 0,-1 0 0,0-1 0,1 1 0,1-2 0,1-1 0,-1 1 0,0 0 0,0-1 0,-1 1 0,1-1 0,0 0 0,-1 0 0,0 1 0,0-1 0,1 0 0,0-6 0,4-54-4117,-6 56 2983,0 0 0,0-1 0,-1 1 1,0 0-1,-1 0 0,1 1 0,-1-1 0,-1 0 0,1 0 0,-1 1 0,-6-10 1,-8-6-12694</inkml:trace>
</inkml:ink>
</file>

<file path=ppt/ink/ink3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8.949"/>
    </inkml:context>
    <inkml:brush xml:id="br0">
      <inkml:brushProperty name="width" value="0.025" units="cm"/>
      <inkml:brushProperty name="height" value="0.025" units="cm"/>
    </inkml:brush>
  </inkml:definitions>
  <inkml:trace contextRef="#ctx0" brushRef="#br0">22 62 8968,'-2'0'523,"1"0"0,0 0-1,0 0 1,-1 0-1,1-1 1,0 1-1,0 0 1,-1 0-1,1-1 1,0 1 0,0-1-1,0 1 1,0-1-1,0 1 1,0-1-1,-2-1 1,5-2 4635,12 1-4167,252-14 3959,-177 6-7835,-3-2-4075,-51 7 186</inkml:trace>
</inkml:ink>
</file>

<file path=ppt/ink/ink3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49.397"/>
    </inkml:context>
    <inkml:brush xml:id="br0">
      <inkml:brushProperty name="width" value="0.025" units="cm"/>
      <inkml:brushProperty name="height" value="0.025" units="cm"/>
    </inkml:brush>
  </inkml:definitions>
  <inkml:trace contextRef="#ctx0" brushRef="#br0">54 0 14798,'0'0'10079,"0"9"-9086,-7 337 4954,-1-430-5683,-30-131 0,37 208-296,2 10 19,-1 0 1,1 0-1,0 0 0,0 0 0,0-1 0,0 1 0,1 0 0,-1-1 1,1 1-1,0-1 0,-1 1 0,1-1 0,0 0 0,1 0 1,-1 0-1,0 0 0,0 0 0,1 0 0,-1-1 0,1 1 1,0-1-1,-1 0 0,5 2 0,2 1 4,0-1-1,0 1 1,0-2 0,0 1-1,0-2 1,12 2 0,-6-2-569,1 0 0,30-4 0,-10-8-3063,-5-12-3684,-15 2-1986</inkml:trace>
</inkml:ink>
</file>

<file path=ppt/ink/ink3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0.378"/>
    </inkml:context>
    <inkml:brush xml:id="br0">
      <inkml:brushProperty name="width" value="0.025" units="cm"/>
      <inkml:brushProperty name="height" value="0.025" units="cm"/>
    </inkml:brush>
  </inkml:definitions>
  <inkml:trace contextRef="#ctx0" brushRef="#br0">107 127 10025,'0'0'6198,"2"-12"-2845,1 4-2664,-1 1 21,0 0 1,0 0-1,-1 0 1,0 0-1,0 0 1,-1-1-1,0 1 1,0 0-1,-2-14 1,1 21-638,1-1 1,0 0-1,-1 0 1,0 1-1,1-1 1,-1 0-1,1 1 1,-1-1 0,0 0-1,1 1 1,-1-1-1,0 1 1,0-1-1,0 1 1,1-1-1,-1 1 1,0 0-1,0-1 1,0 1-1,0 0 1,0 0-1,1 0 1,-1 0-1,0 0 1,0 0-1,0 0 1,0 0-1,0 0 1,0 0-1,0 0 1,0 0-1,1 1 1,-1-1-1,0 0 1,0 1-1,0-1 1,0 1 0,-3 0-20,1 1 0,0-1 1,0 1-1,0 0 0,0 0 1,0 0-1,0 0 1,-3 4-1,-1 5-45,0 0 0,0 0-1,1 1 1,1-1 0,0 1 0,1 0-1,0 1 1,1-1 0,0 1 0,1 0-1,0-1 1,1 1 0,1 20 0,-1-32-7,1 0 1,0 0 0,0 0-1,0 0 1,0 0-1,0 0 1,0 0 0,0 0-1,0 0 1,0 1 0,0-1-1,0 0 1,1 0-1,-1-1 1,0 1 0,1 0-1,-1 0 1,1 0-1,-1 0 1,1 0 0,-1 0-1,1 0 1,0-1 0,-1 1-1,1 0 1,0 0-1,0-1 1,-1 1 0,1-1-1,0 1 1,0-1-1,0 1 1,0-1 0,0 1-1,0-1 1,0 0 0,0 1-1,0-1 1,0 0-1,0 0 1,0 0 0,0 0-1,0 0 1,0 0-1,0 0 1,0 0 0,0 0-1,0-1 1,0 1 0,0 0-1,0-1 1,0 1-1,0 0 1,0-1 0,1 0-1,6-3 109,-1 0 0,1-1 0,-1 0 0,0 0-1,9-9 1,14-17 235,36-48-1,19-20-27,-85 99-320,0 0 0,1-1-1,-1 1 1,0 0 0,0 0 0,0 0 0,0-1-1,0 1 1,1 0 0,-1 0 0,0 0 0,0 0-1,0-1 1,0 1 0,1 0 0,-1 0-1,0 0 1,0 0 0,1 0 0,-1 0 0,0 0-1,0-1 1,1 1 0,-1 0 0,0 0-1,0 0 1,1 0 0,-1 0 0,0 0 0,0 0-1,1 0 1,-1 0 0,0 0 0,0 0-1,0 1 1,1-1 0,-1 0 0,0 0 0,0 0-1,1 0 1,-1 0 0,0 0 0,0 1-1,0-1 1,1 0 0,-1 0 0,0 0 0,0 0-1,0 1 1,0-1 0,1 0 0,-1 0-1,0 0 1,0 1 0,0-1 0,0 0 0,0 1-1,2 23 6,-9 30 150,3-32-128,-3 5 15,2 0-1,-4 53 1,9-80-40,0 1 0,0-1 0,0 1 0,1-1 0,-1 0 0,0 1 0,0-1 0,0 0 0,0 1 0,0-1 0,1 0 0,-1 1 0,0-1 0,0 0 0,0 1 0,1-1 0,-1 0 0,0 1 0,1-1 0,-1 0 0,0 0 0,1 1 0,-1-1 0,0 0 0,1 0 0,-1 0 0,0 0 0,1 1 0,-1-1 0,0 0 0,1 0 0,-1 0 0,1 0 0,-1 0 0,0 0 0,1 0 0,-1 0 0,1 0 0,-1 0 0,0 0 0,1 0 0,-1 0 0,0-1 0,1 1 0,-1 0 0,1 0 0,-1 0 0,0-1 0,1 1 0,-1 0 0,0 0 0,22-13 0,2-7 0,-2-2 0,36-43 0,-39 42 0,0 1 0,2 1 0,32-26 0,-53 47 0,0-1 0,0 1 0,1 0 0,-1 0 0,0-1 0,0 1 0,1 0 0,-1 0 0,0 0 0,1-1 0,-1 1 0,0 0 0,1 0 0,-1 0 0,0 0 0,1 0 0,-1 0 0,0 0 0,1 0 0,-1 0 0,0 0 0,1 0 0,-1 0 0,1 0 0,-1 0 0,0 0 0,1 0 0,-1 0 0,0 0 0,1 1 0,-1-1 0,0 0 0,1 0 0,-1 0 0,0 1 0,0-1 0,1 0 0,-1 0 0,0 1 0,1-1 0,4 21 0,-7 32 0,2-48 0,-13 75 0,9-58 0,0 0 0,-1 32 0,5-54 0,1 1 0,-1-1 0,0 0 0,0 0 0,0 0 1,0 1-1,0-1 0,0 0 0,0 0 0,0 1 0,1-1 0,-1 0 0,0 0 0,0 0 0,0 0 1,1 1-1,-1-1 0,0 0 0,0 0 0,0 0 0,1 0 0,-1 0 0,0 0 0,0 0 0,0 1 0,1-1 1,-1 0-1,0 0 0,0 0 0,1 0 0,-1 0 0,0 0 0,0 0 0,1 0 0,-1 0 0,0 0 0,0 0 1,1 0-1,-1-1 0,0 1 0,0 0 0,1 0 0,-1 0 0,0 0 0,0 0 0,0 0 0,1-1 1,-1 1-1,0 0 0,0 0 0,0 0 0,0 0 0,1-1 0,-1 1 0,0 0 0,13-10-26,28-40-3402,-6-5-6319,-16 22 746</inkml:trace>
</inkml:ink>
</file>

<file path=ppt/ink/ink3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0.736"/>
    </inkml:context>
    <inkml:brush xml:id="br0">
      <inkml:brushProperty name="width" value="0.025" units="cm"/>
      <inkml:brushProperty name="height" value="0.025" units="cm"/>
    </inkml:brush>
  </inkml:definitions>
  <inkml:trace contextRef="#ctx0" brushRef="#br0">122 0 14574,'0'0'17120,"-9"1"-16650,6 0-461,-1-1 0,1 1 0,-1 0 0,1 1 0,-1-1 0,1 0 0,0 1 0,0 0 0,-1 0 0,1 0 1,0 0-1,1 0 0,-1 0 0,0 1 0,-3 4 0,0 1-3,0 1 0,1 0 0,0 0 0,0 0 0,-5 15 0,8-19-2,0 0-1,1 0 0,-1 1 1,1-1-1,0 0 0,-1 10 1,2-14-3,0 0 0,1 0 1,-1 0-1,0 0 0,0 0 0,1 0 1,-1 0-1,0 0 0,1 0 1,-1 0-1,1 0 0,-1 0 1,1 0-1,0 0 0,-1-1 1,1 1-1,0 0 0,-1 0 1,1-1-1,0 1 0,0 0 1,0-1-1,0 1 0,0-1 1,0 1-1,0-1 0,0 1 1,0-1-1,0 0 0,0 1 0,0-1 1,0 0-1,0 0 0,0 0 1,0 0-1,0 0 0,0 0 1,2 0-1,94-8 51,-66 4-564,47 0 0,-76 4 499,0-1 0,0 1-1,0 0 1,0 0 0,0 0-1,0 1 1,0-1 0,0 0-1,0 1 1,0-1 0,-1 1-1,1-1 1,0 1 0,0 0-1,0 0 1,-1 0 0,1 0-1,0 0 1,-1 1 0,1-1-1,-1 0 1,1 1 0,-1-1-1,0 1 1,0-1-1,1 1 1,-1 0 0,0-1-1,0 1 1,-1 0 0,1 0-1,0 0 1,-1 0 0,1 0-1,-1-1 1,1 1 0,-1 0-1,0 0 1,0 0 0,0 0-1,0 0 1,0 0 0,-1 0-1,0 3 1,0 2 106,-1 0 1,-1-1-1,1 1 1,-1-1-1,0 0 0,0 0 1,-1 0-1,0 0 1,0-1-1,0 0 1,0 1-1,-7 4 0,1-1-120,-2 0 0,1-1-1,-1 0 1,-1-1-1,1-1 1,-1 0 0,0 0-1,-1-1 1,1-1-1,-1 0 1,0-1-1,0-1 1,0 0 0,-19 0-1,32-1-210,0-1 0,-1 0-1,1 0 1,0 0 0,0 0 0,-1-1-1,1 1 1,0 0 0,0 0 0,-1-1-1,1 1 1,0-1 0,0 1-1,0-1 1,-1 1 0,1-1 0,0 0-1,0 0 1,0 0 0,0 1 0,0-1-1,1 0 1,-1 0 0,0 0 0,0 0-1,1 0 1,-1 0 0,0-1-1,0-1 1,-6-20-7609</inkml:trace>
</inkml:ink>
</file>

<file path=ppt/ink/ink3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2.884"/>
    </inkml:context>
    <inkml:brush xml:id="br0">
      <inkml:brushProperty name="width" value="0.025" units="cm"/>
      <inkml:brushProperty name="height" value="0.025" units="cm"/>
    </inkml:brush>
  </inkml:definitions>
  <inkml:trace contextRef="#ctx0" brushRef="#br0">232 441 1986,'19'-42'3504,"-3"1"1,16-61-1,-27 81-2316,-1 0-1,-1 0 1,-1 0-1,0 0 1,-2-1-1,0 1 1,-5-25-1,5 43-990,0 0-1,-1 0 1,1 1-1,-1-1 0,0 0 1,0 0-1,0 1 0,0-1 1,0 1-1,-1-1 0,1 1 1,-1-1-1,0 1 0,1 0 1,-1-1-1,0 1 0,0 0 1,0 1-1,-1-1 1,1 0-1,0 1 0,-1-1 1,1 1-1,-1-1 0,0 1 1,1 0-1,-1 0 0,-3 0 1,3 1-131,0 0 0,0 0 0,-1 0 0,1 1 0,0-1 0,0 1 0,0 0 0,0 0 0,0 0 0,0 0 0,0 0 0,0 1 0,0-1 0,0 1 1,1 0-1,-1 0 0,1 0 0,-1 0 0,1 1 0,0-1 0,0 0 0,0 1 0,0 0 0,-3 5 0,-5 10-28,2 0-1,-1 1 0,2 0 1,1 1-1,0 0 1,1 0-1,1 0 1,-1 24-1,1 172 1091,5-135-735,3 360 1128,-8-430-1478,-3-19-32,-7-20-22,-11-47 11,2-1 0,5 0 0,2-2 0,-5-81 0,23 134 0,8 17 0,-7 9 0,0 0 0,1 0 0,-1 0 0,0 0 0,0 0 0,0 0 0,0 1 0,0 0 0,3 2 0,2 0 0,3 1-529,0 0 0,-1 0 0,2-1 1,14 3-1,-9-3-1162,0-2 0,0 0-1,0-1 1,0 0 0,17-3 0,-15 0-386,0 0-1,-1-2 0,1 0 0,23-9 1,-29 7 1308,0 0 0,0 0 1,14-9-1,-23 12 989,0-1 0,0 1 0,0-1 0,-1 1 0,0-1 0,1 0 0,-1 0 0,0-1 1,2-4-1,-4 7 211,0 0 1,0 0-1,0 0 1,0 0-1,-1 1 1,1-1-1,0 0 1,-1 0-1,0 0 1,1-1-1,-1 1 1,0 0 0,0 0-1,0 0 1,-1 0-1,1 0 1,0 0-1,-1 0 1,1 0-1,-1 0 1,0 0-1,1 1 1,-1-1-1,0 0 1,-2-2 0,2 3-237,1 0 0,-1 0 0,0 0 1,0 0-1,0 1 0,1-1 1,-1 0-1,0 1 0,0-1 0,0 1 1,0-1-1,0 1 0,0-1 1,0 1-1,0 0 0,0-1 1,0 1-1,-1 0 0,1 0 0,0 0 1,0 0-1,0 0 0,0 0 1,0 0-1,-2 0 0,1 1-2,0 0-1,-1 0 1,1 0-1,0 1 1,0-1-1,-1 0 1,1 1-1,0 0 1,1-1-1,-4 4 1,-4 5 110,2 1 1,-1 0-1,-7 15 0,13-23-58,-5 8 23,1 1-1,0 0 0,1 0 1,0 1-1,1-1 1,0 1-1,1 0 1,0 0-1,0 14 1,3-27-263,0 0 0,0 1 0,0-1 1,0 1-1,0-1 0,0 0 1,0 1-1,0-1 0,0 1 1,0-1-1,1 0 0,-1 1 1,0-1-1,0 0 0,0 1 0,1-1 1,-1 0-1,0 1 0,0-1 1,1 0-1,-1 1 0,0-1 1,1 0-1,-1 0 0,0 0 1,1 1-1,-1-1 0,0 0 0,1 0 1,-1 0-1,1 0 0,-1 1 1,0-1-1,1 0 0,0 0 1,19-3 151,16-15 146,12-21-92,-38 29-211,1 0 0,0 1 0,0 0 1,1 1-1,0 0 0,0 1 1,1 0-1,0 1 0,15-4 0,-27 10-4,0 0 0,0-1-1,1 1 1,-1 0-1,0 0 1,1 1 0,-1-1-1,0 0 1,1 0-1,-1 1 1,0-1 0,0 0-1,0 1 1,1 0 0,-1-1-1,0 1 1,0-1-1,0 1 1,0 0 0,0 0-1,0 0 1,0 0-1,0 0 1,0 0 0,-1 0-1,1 0 1,0 0-1,0 0 1,-1 0 0,1 0-1,-1 1 1,1-1 0,-1 0-1,0 0 1,1 1-1,-1-1 1,0 0 0,0 0-1,0 3 1,2 8 15,-2 1 1,1-1 0,-3 18-1,2-11 22,-1-13-14,1 1-1,0-1 0,1 0 0,0 0 1,0 1-1,3 10 0,-3-16-10,-1 0-1,0 0 0,1-1 1,-1 1-1,1-1 0,-1 1 1,1 0-1,-1-1 1,1 1-1,-1-1 0,1 1 1,-1-1-1,1 1 0,0-1 1,-1 1-1,1-1 0,0 0 1,-1 0-1,1 1 1,0-1-1,0 0 0,-1 0 1,1 0-1,1 1 0,0-2 21,1 1 0,-1-1 0,0 1-1,0-1 1,1 0 0,-1 0 0,0 1-1,0-2 1,0 1 0,0 0-1,0 0 1,2-3 0,54-49 46,-46 41-75,-1 1 0,2 0-1,-1 0 1,1 1 0,1 1 0,0 0-1,21-9 1,-34 17 0,0 1 1,0-1-1,0 1 0,1-1 0,-1 1 1,0 0-1,0 0 0,0 0 0,0 0 1,1 0-1,-1 0 0,0 0 0,0 0 1,0 0-1,1 0 0,-1 1 0,0-1 1,0 0-1,0 1 0,0-1 0,0 1 1,0-1-1,0 1 0,0 0 0,0-1 1,0 1-1,0 0 0,0 0 0,0 0 1,0 0-1,-1-1 0,1 1 0,0 0 1,-1 0-1,1 0 0,-1 1 0,1-1 1,-1 0-1,1 0 0,-1 0 0,0 0 1,0 0-1,1 1 0,-1-1 1,0 0-1,0 1 0,1 11-12,0 0 0,-1 0 0,-2 22-1,0-10 6,2-24 10,-1-1-1,1 1 1,0-1 0,0 1 0,0 0-1,0-1 1,0 1 0,0-1-1,0 1 1,0 0 0,0-1 0,0 1-1,0-1 1,0 1 0,1 0-1,-1-1 1,0 1 0,0-1 0,0 1-1,1-1 1,-1 1 0,0-1 0,1 1-1,-1-1 1,1 1 0,-1-1-1,0 1 1,1-1 0,-1 1 0,1-1-1,-1 0 1,1 1 0,-1-1-1,1 0 1,0 0 0,-1 1 0,1-1-1,-1 0 1,1 0 0,-1 0 0,1 0-1,0 0 1,-1 0 0,1 0-1,0 0 1,-1 0 0,1 0 0,-1 0-1,1 0 1,0 0 0,-1 0-1,1 0 1,-1-1 0,1 1 0,-1 0-1,1 0 1,-1-1 0,1 1 0,-1 0-1,1-1 1,-1 1 0,1-1-1,0 0 1,38-32-494,-32 26 30,33-29-3353,2 1-3564,-15 16 103</inkml:trace>
</inkml:ink>
</file>

<file path=ppt/ink/ink3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3.723"/>
    </inkml:context>
    <inkml:brush xml:id="br0">
      <inkml:brushProperty name="width" value="0.025" units="cm"/>
      <inkml:brushProperty name="height" value="0.025" units="cm"/>
    </inkml:brush>
  </inkml:definitions>
  <inkml:trace contextRef="#ctx0" brushRef="#br0">29 509 14414,'0'0'5060,"-5"11"-3832,-1 0-789,4-7-292,-1-1 1,1 1 0,0 0-1,1 0 1,-1 0-1,1 1 1,0-1 0,0 0-1,0 0 1,0 1 0,0 7-1,1-12-126,0 1-1,0-1 1,0 1-1,0-1 0,0 1 1,0-1-1,0 1 1,0-1-1,0 1 0,1-1 1,-1 1-1,0-1 1,0 1-1,0-1 1,0 1-1,1-1 0,-1 1 1,0-1-1,0 0 1,1 1-1,-1-1 0,0 0 1,1 1-1,-1-1 1,1 0-1,-1 1 1,0-1-1,1 0 0,-1 1 1,1-1-1,-1 0 1,1 0-1,-1 0 0,1 0 1,-1 1-1,1-1 1,0 0-1,23-8 88,18-21-527,-30 17 225,-1-1 0,0 0 0,14-21 0,-21 28 155,-1 0 1,0 0-1,0 0 0,0 0 1,-1 0-1,0-1 1,0 1-1,-1-1 1,0 0-1,0 1 1,0-11-1,-1 16 43,0 1-1,0 0 1,0-1-1,0 1 0,0 0 1,0-1-1,0 1 1,0 0-1,0-1 0,-1 1 1,1 0-1,0 0 1,0-1-1,0 1 1,0 0-1,-1-1 0,1 1 1,0 0-1,0 0 1,-1 0-1,1-1 1,0 1-1,0 0 0,-1 0 1,1 0-1,0 0 1,-1 0-1,1-1 0,0 1 1,-1 0-1,1 0 1,0 0-1,-1 0 1,1 0-1,0 0 0,-1 0 1,1 0-1,0 0 1,-1 0-1,1 0 0,0 0 1,-1 0-1,1 1 1,0-1-1,0 0 1,-1 0-1,1 0 0,0 0 1,-1 0-1,1 1 1,0-1-1,0 0 1,-1 0-1,1 1 0,-17 12 386,10-4-120,0 2 0,0-1 0,1 1 0,1 0 0,0 0 0,0 0 0,1 1 0,1 0 0,0 0 0,0 0 0,1 0 0,1 0 1,0 0-1,1 24 0,0-35-254,1 0-1,-1 0 1,0 0 0,1 0 0,-1 0 0,1 0 0,-1 0 0,1 0 0,0 0 0,-1 0-1,1-1 1,0 1 0,0 0 0,-1 0 0,1 0 0,0-1 0,0 1 0,0-1 0,0 1-1,0-1 1,0 1 0,0-1 0,0 1 0,0-1 0,0 0 0,0 1 0,0-1 0,0 0-1,1 0 1,-1 0 0,0 0 0,0 0 0,0 0 0,0 0 0,0-1 0,0 1 0,0 0-1,0 0 1,0-1 0,0 1 0,0-1 0,0 1 0,0-1 0,1 0 0,5-2 86,-1 0 0,1 0 0,-1-1 0,0 1 0,10-9 0,16-21 214,0-1 1,-2-1-1,-2-2 1,31-53-1,-11 6-68,38-91 0,-48 67-1790,-84 199 1863,12-27 838,-34 91 0,61-135-1001,1-1 1,1 1 0,0 1-1,2-1 1,0 1-1,1-1 1,1 1 0,1 0-1,4 28 1,-4-47-158,0 0 0,0 0 0,1 0 0,-1 0 0,1 0 0,-1 0 0,1 0 0,0-1 0,0 1 0,0 0 0,0 0 0,0-1 0,0 1 0,0 0 0,1-1 0,-1 1 0,0-1 0,1 0 0,-1 1 0,1-1 0,0 0 0,-1 0 0,1 0 0,0 0 0,0 0 0,0 0 0,0-1 0,0 1 0,0-1 0,0 1 0,-1-1 0,4 1 0,-2-2 0,0 1 0,0 0 0,0-1 0,0 1 0,0-1 0,0 0 0,0 0 0,0 0 0,-1 0 0,1-1 0,0 1 0,-1-1 0,1 0 0,-1 0 0,1 0 0,-1 0 0,0 0 0,0 0 0,0 0 0,2-4 0,3-5 0,0-1 0,-1 0 0,0 0 0,-1 0 0,-1-1 0,0 0 0,-1 0 0,3-18 0,-1-8 0,-2-61 0,-3 97 0,0 0 0,0 1 0,-1-1 0,1 0 0,-1 1 0,1-1 0,-1 1 0,0-1 0,0 1 0,0 0 0,-2-3 0,-8 0 0,-3 19 0,9-4 0,1 0 0,0 0 0,0 1 0,1-1 0,1 1 0,-1 0 0,2 0 0,0 0 0,0 0 0,1-1 0,0 1 0,3 20 0,-2-28 0,0-1 0,0 0 0,0 1 0,0-1 0,1 0 0,-1 1 0,1-1 0,-1 0 0,1 0 0,0 0 0,0 0 0,0-1 0,0 1 0,0 0 0,0-1 0,1 0 0,-1 1 0,0-1 0,1 0 0,-1 0 0,1 0 0,-1-1 0,1 1 0,-1 0 0,1-1 0,0 0 0,-1 0 0,1 0 0,4 0 0,2 0 0,-1 0 0,1-1 0,-1 0 0,1-1 0,-1 0 0,1 0 0,15-7 0,-8 1 0,-1-2 0,1 0 0,-1-1 0,-1-1 0,0 0 0,-1-1 0,0 0 0,-1-1 0,0 0 0,-1-1 0,-1 0 0,0-1 0,12-28 0,-39 79 0,2 0 0,1 1 0,2 1 0,2 1 0,1-1 0,-4 42 0,13-78 1,-1 1 1,1 0-1,0-1 0,0 1 0,1 0 1,-1 0-1,0-1 0,1 1 0,-1 0 1,0-1-1,1 1 0,0-1 0,-1 1 1,1 0-1,2 1 0,-3-2 0,1 0 0,0-1 0,-1 1 0,1-1-1,0 1 1,0-1 0,-1 0 0,1 1 0,0-1 0,0 0 0,0 0-1,-1 1 1,1-1 0,0 0 0,0 0 0,0 0 0,0 0 0,0 0 0,-1 0-1,1 0 1,0 0 0,1-1 0,2 0-16,-1 0-1,1 0 1,-1-1-1,0 0 1,1 1 0,-1-1-1,0-1 1,0 1-1,0 0 1,0-1 0,0 1-1,3-6 1,25-41-2404,-22 30-616,-2 0-1,8-27 0,0-17-5713</inkml:trace>
</inkml:ink>
</file>

<file path=ppt/ink/ink3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4.079"/>
    </inkml:context>
    <inkml:brush xml:id="br0">
      <inkml:brushProperty name="width" value="0.025" units="cm"/>
      <inkml:brushProperty name="height" value="0.025" units="cm"/>
    </inkml:brush>
  </inkml:definitions>
  <inkml:trace contextRef="#ctx0" brushRef="#br0">40 1 11371,'0'0'11274,"-32"52"-9320,26-25-737,5 0-352,1 0-448,0-3-417,4-2-1730,9-2-1825,-3-5-2371,3-2-5733</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27.724"/>
    </inkml:context>
    <inkml:brush xml:id="br0">
      <inkml:brushProperty name="width" value="0.025" units="cm"/>
      <inkml:brushProperty name="height" value="0.025" units="cm"/>
    </inkml:brush>
  </inkml:definitions>
  <inkml:trace contextRef="#ctx0" brushRef="#br0">1 5 9545,'0'0'13549,"85"0"-11371,-37-1-96,12-1-833,3 0-704,2 2-385,-2 0-96,-7 0-64,-5 0-321,-11 0-1120,-9 0-577,-11 4-416,-4 1-705,-13-2-1121</inkml:trace>
</inkml:ink>
</file>

<file path=ppt/ink/ink3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4.422"/>
    </inkml:context>
    <inkml:brush xml:id="br0">
      <inkml:brushProperty name="width" value="0.025" units="cm"/>
      <inkml:brushProperty name="height" value="0.025" units="cm"/>
    </inkml:brush>
  </inkml:definitions>
  <inkml:trace contextRef="#ctx0" brushRef="#br0">66 1 18962,'0'0'2600,"-6"10"208,-2 2-2146,-25 42 2769,30-49-3055,1 0 0,-1 0 0,1 0 0,0 0 0,1 1 0,-1-1 0,1 1 0,0-1 0,0 9-1,1-14-370,1 1 0,0-1 0,-1 1-1,1-1 1,0 1 0,-1-1 0,1 1-1,0-1 1,-1 0 0,1 0-1,0 1 1,0-1 0,-1 0 0,1 0-1,0 0 1,0 0 0,0 0-1,-1 0 1,1 0 0,0 0 0,0 0-1,-1 0 1,1 0 0,0 0-1,0 0 1,0-1 0,-1 1 0,2-1-1,24-6 30,49-34-614,-65 33 390,0 1 0,1 1 0,0 0 0,0 0 1,0 1-1,1 1 0,0-1 0,0 2 0,0 0 0,21-3 0,-32 7 195,-1-1-1,1 0 0,0 0 1,-1 0-1,1 0 1,0 0-1,-1 1 0,1-1 1,0 0-1,-1 1 1,1-1-1,-1 0 0,1 1 1,-1-1-1,1 1 1,-1-1-1,1 1 0,-1-1 1,1 1-1,-1-1 1,1 1-1,-1 0 0,0-1 1,1 1-1,-1-1 1,0 1-1,0 0 1,1 1-1,2 28 749,-12 29 897,3-39-1376,4-15-254,0-1 0,0 0-1,1 0 1,0 1 0,0-1 0,0 1 0,0 0 0,1-1 0,0 1-1,0-1 1,1 9 0,-1-12-20,1-1 0,0 1 0,0-1 0,-1 0 0,1 1 0,0-1 0,0 0 0,0 0 0,0 0 0,0 1 0,0-1 0,-1 0 0,1 0 0,0 0 0,0 0 0,0-1 0,0 1 0,0 0 0,0 0 0,-1 0 0,1-1 0,0 1 0,0 0 0,1-1 0,21-9 0,5-7 0,31-15 0,-55 30 0,0 0 0,0 1 0,0-1 0,1 1 0,-1 0 0,0 0 0,1 1 0,-1-1 0,1 1 0,-1 0 0,9 1 0,-12 0-51,0-1 1,0 1-1,-1-1 0,1 1 1,0-1-1,0 1 1,-1 0-1,1-1 0,0 1 1,-1 0-1,1-1 0,-1 1 1,1 0-1,-1 0 1,1 0-1,-1-1 0,0 1 1,1 0-1,-1 0 0,0 0 1,0 0-1,1 0 0,-1 0 1,0 0-1,0 0 1,0-1-1,0 1 0,0 0 1,0 0-1,-1 0 0,1 2 1,-1-1-389,1 1 0,0 0 0,-1 0-1,0 0 1,0 0 0,0 0 0,0-1 0,0 1 0,-3 3 0,-11 9-6554</inkml:trace>
</inkml:ink>
</file>

<file path=ppt/ink/ink3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5.123"/>
    </inkml:context>
    <inkml:brush xml:id="br0">
      <inkml:brushProperty name="width" value="0.025" units="cm"/>
      <inkml:brushProperty name="height" value="0.025" units="cm"/>
    </inkml:brush>
  </inkml:definitions>
  <inkml:trace contextRef="#ctx0" brushRef="#br0">210 87 18001,'0'0'2733,"4"-10"139,1 0-1848,-3 7-702,0-1 0,0 1 0,-1-1 0,1 1 0,-1-1 0,0 0 0,0 0 1,0 1-1,-1-1 0,0 0 0,1 0 0,-1-6 0,-1 9-253,1 1 1,-1-1 0,0 0 0,1 0-1,-1 0 1,0 0 0,0 1-1,1-1 1,-1 0 0,0 1 0,0-1-1,0 1 1,0-1 0,0 1 0,0-1-1,0 1 1,0-1 0,0 1-1,0 0 1,0 0 0,0 0 0,0-1-1,0 1 1,0 0 0,0 0 0,0 0-1,0 1 1,0-1 0,0 0-1,0 0 1,0 0 0,0 1 0,-2 0-1,-39 12 0,29-4-4,1 0 0,0 1 0,0 1 0,1 0 0,0 1 0,1 0 0,1 0 0,0 1 0,0 0 0,1 1 0,1 0 0,0 0 0,1 0 0,1 1 0,0 0-1,1 0 1,-3 21 0,7-33-71,0-1 0,0 0-1,0 0 1,0 0 0,0 0 0,0 0-1,1 0 1,-1 0 0,1 0-1,0 0 1,0 0 0,-1 0 0,1 0-1,0 0 1,1 0 0,-1-1-1,0 1 1,0 0 0,1-1 0,-1 1-1,1-1 1,-1 0 0,1 1-1,0-1 1,0 0 0,-1 0 0,1 0-1,0 0 1,0 0 0,0 0-1,0-1 1,0 1 0,0-1 0,0 1-1,0-1 1,1 0 0,-1 0-1,3 0 1,9 1-432,0-2 0,-1 0 1,1 0-1,22-6 0,-14 2-1592,-1-1 0,35-15 0,36-29-8541,-34 10-133</inkml:trace>
</inkml:ink>
</file>

<file path=ppt/ink/ink3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6.009"/>
    </inkml:context>
    <inkml:brush xml:id="br0">
      <inkml:brushProperty name="width" value="0.025" units="cm"/>
      <inkml:brushProperty name="height" value="0.025" units="cm"/>
    </inkml:brush>
  </inkml:definitions>
  <inkml:trace contextRef="#ctx0" brushRef="#br0">116 68 19122,'-11'9'1895,"1"1"-1520,-7 4 926,2 1 0,-16 19 0,28-31-1090,0 1-1,0 1 1,0-1-1,0 0 0,0 1 1,1-1-1,0 1 1,0 0-1,0-1 0,1 1 1,0 0-1,-1 0 1,2 0-1,-1 1 0,0 9 1,2-14-203,0 0 1,0 1-1,0-1 1,0 0-1,0 1 1,0-1 0,0 0-1,0 0 1,0 0-1,1 0 1,-1 0-1,0 0 1,1 0-1,-1-1 1,1 1-1,-1 0 1,1-1-1,-1 1 1,1-1 0,-1 0-1,1 1 1,0-1-1,-1 0 1,1 0-1,-1 0 1,1 0-1,2 0 1,48-5 200,-42 2-190,0-1-1,0 0 1,-1-1-1,0 0 1,0-1-1,0 0 1,0 0-1,-1-1 1,0 0-1,-1 0 0,10-12 1,-7 7 6,0-1 0,-1 0 0,0 0 0,-2-1 0,1 0 0,-1 0 0,4-16 0,-9 13 36,-14 25-6,-14 25 133,11-11 343,-21 41-1,33-57-395,0 0 1,0 0 0,1 0-1,0 1 1,0-1 0,1 1-1,-1 0 1,1-1 0,1 1-1,-1 0 1,1 0 0,1 9-1,0-15-132,-1 0 0,1 0 0,0-1 0,-1 1-1,1 0 1,0-1 0,-1 1 0,1-1 0,0 1 0,0 0 0,0-1-1,0 0 1,0 1 0,0-1 0,-1 0 0,1 1 0,0-1-1,0 0 1,0 0 0,0 0 0,0 0 0,0 0 0,0 0 0,0 0-1,0 0 1,0 0 0,0 0 0,0 0 0,1-1 0,30-7 18,-11-2-32,-1-1 1,0 0-1,-1-2 0,-1-1 1,0 0-1,-1-1 0,0-1 1,-1 0-1,27-37 0,-41 50-16,0 1 12,0 0-1,0-1 0,-1 1 1,1 0-1,-1 0 0,1-1 1,-1 1-1,0-1 1,0 1-1,0-1 0,0 1 1,-1-1-1,1 0 0,0-4 1,-19 21-199,4 3 310,0 0-1,-18 31 1,28-42-71,1 1-1,-1-1 1,1 1-1,0 0 1,1 0 0,-1 0-1,1 0 1,1 0-1,0 0 1,0 0-1,-1 13 1,3-19-25,0 0 0,-1 0 0,1-1 0,-1 1 0,1 0 0,0-1 0,-1 1 0,1-1 0,0 1 0,0-1 0,0 1 0,-1-1 0,1 0 0,0 1 0,0-1 0,0 0 0,0 1 0,0-1 0,0 0 0,-1 0 0,1 0 0,0 0 0,0 0 0,0 0 0,0 0 0,1-1 0,28-1 0,-29 2 0,15-3-34,0-1 1,-1-1-1,16-7 0,-22 8 6,1 0 0,-1 0 0,1 1 0,0 1 0,0-1 0,0 1 0,0 1 0,1 0 0,-1 1 0,15 0 0,-24 1 27,-1 0 1,1 0-1,0 0 1,-1 0-1,0 0 1,1-1-1,-1 1 1,0 0-1,1 0 0,-1 0 1,0 1-1,0-1 1,0 0-1,0 0 1,0 0-1,0 0 1,0 0-1,0 0 0,0 0 1,0 0-1,-1 0 1,1 0-1,-1 1 1,-6 25 264,-12 13-72,49-105-192,-21 51 0,-2-1 0,1-1 0,7-26 0,-7 7 0,-8 37 0,0 1 0,0 0 0,1-1 0,-1 1 0,1-1 0,0 1 0,-1 0 0,1-1 0,1 0 0,-1 1 0,0-1 0,1 0 0,-1 1 0,1-1 0,-1 0 0,1 0 0,0 0 0,0 0 0,0-1 0,0 1 0,0 0 0,1-1 0,-1 0 0,0 1 0,1-1 0,-1 0 0,6 1 0,2 3 0,0-2 0,1 1 0,0-2 0,0 1 0,21 1 0,-11-3 0,0-1 0,-1-1 0,1-1 0,0-1 0,22-5 0,-34 5 0,0 1 0,0-1 0,-1-1 0,1 1 0,-1-1 0,0-1 0,0 0 0,-1 0 0,1 0 0,-1-1 0,0 0 0,0 0 0,-1-1 0,6-8 0,-10 14 0,-1 0 0,0-1 0,0 1 0,0 0 0,0 0 0,0-1 0,0 1 0,0-1 0,-1 1 0,1-1 0,0 1 0,-1-1 0,1 0 0,-1 1 0,0-1 0,1 0 0,-1 1 0,0-1 0,0 0 0,0 1 0,0-1 0,-1 0 0,1 1 0,0-1 0,-1 1 0,1-1 0,-1 0 0,1 1 0,-1-1 0,0 1 0,1-1 0,-1 1 0,0 0 0,0-1 0,0 1 0,0 0 0,-1-1 0,1 1 0,0 0 0,0 0 0,-1 0 0,1 0 0,-1 0 0,1 1 0,0-1 0,-1 0 0,0 1 0,1-1 0,-3 0 0,-3-1 0,0 0 0,0 1 0,-1 0 0,1 0 0,-1 0 0,1 1 0,-1 0 0,0 1 0,1-1 0,-9 3 0,8 0 0,-1 0 0,1 0 0,0 1 0,0 0 0,0 0 0,1 1 0,-1 0 0,1 0 0,-12 12 0,14-12 0,1-1 0,0 0 0,0 1 0,1 0 0,-1 0 0,1 0 0,0 0 0,1 1 0,-1-1 0,1 1 0,0-1 0,0 1 0,1 0 0,0 0 0,-1 10 0,2-13 5,1 0 1,-1 0-1,1-1 1,0 1-1,0 0 0,0-1 1,0 1-1,0-1 1,1 0-1,-1 1 0,1-1 1,0 0-1,0 0 0,-1 0 1,1 0-1,1 0 1,-1 0-1,0 0 0,0-1 1,1 1-1,-1-1 1,0 0-1,1 0 0,4 2 1,9 3-173,0 0-1,31 5 1,-40-9-11,33 5-3206,-6-6-3193</inkml:trace>
</inkml:ink>
</file>

<file path=ppt/ink/ink3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6.867"/>
    </inkml:context>
    <inkml:brush xml:id="br0">
      <inkml:brushProperty name="width" value="0.025" units="cm"/>
      <inkml:brushProperty name="height" value="0.025" units="cm"/>
    </inkml:brush>
  </inkml:definitions>
  <inkml:trace contextRef="#ctx0" brushRef="#br0">0 197 13645,'0'0'7308,"12"6"-5573,-1-1-1363,0 0 0,0-1 1,1 0-1,0-1 0,0 0 0,0-1 0,0 0 0,0-1 1,0 0-1,0-1 0,1 0 0,-1-1 0,23-5 0,-21 2-130,0-1 0,0 0-1,-1-1 1,0-1 0,-1 0-1,1-1 1,18-15 0,-25 18-153,1-1 0,-1 0 1,0 0-1,-1 0 0,1-1 0,-1 0 1,0 0-1,-1 0 0,0 0 0,0-1 1,-1 0-1,0 1 0,0-1 1,2-13-1,-4 19-68,-1 0 1,0 1-1,0-1 1,0 0-1,0 1 1,0-1-1,0 1 1,-1-1-1,1 0 1,-1 1-1,1-1 1,-1 1-1,1-1 1,-1 1-1,0-1 1,0 1-1,0-1 1,1 1-1,-2 0 1,1 0-1,0-1 1,0 1-1,0 0 1,0 0-1,-1 0 1,1 0-1,0 0 1,-1 0-1,1 1 1,-1-1-1,1 0 1,-1 1 0,0-1-1,1 1 1,-1 0-1,1-1 1,-1 1-1,0 0 1,1 0-1,-1 0 1,0 0-1,1 0 1,-4 1-1,-3 0 60,-1-1 1,1 1-1,-1 1 0,1 0 0,0 0 1,0 1-1,-12 5 0,4 1-81,0 2 0,1 0 0,0 0 0,1 2 0,0 0 0,1 0 0,1 1 0,0 1 0,1 0 0,0 0 0,1 1 0,1 1 0,1-1 0,0 2 0,1-1 0,1 1 0,1 0 0,0 0 0,1 0 0,1 1 0,-1 27 0,4-42-6,1-1 0,-1 0 1,0 1-1,1-1 0,0 0 0,0 1 1,0-1-1,0 0 0,1 0 0,-1 0 1,1 0-1,-1 0 0,1 0 0,0 0 1,0-1-1,1 1 0,-1-1 0,5 5 1,-2-4-31,1 0 1,-1 0-1,1 0 1,-1 0 0,1-1-1,0 0 1,0 0 0,0-1-1,11 2 1,1-1-193,1-2 1,-1 0 0,0 0-1,1-2 1,-1 0-1,23-7 1,-24 4-1962,-1 0 0,0-1 1,23-13-1,-1-3-6155</inkml:trace>
</inkml:ink>
</file>

<file path=ppt/ink/ink3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7.662"/>
    </inkml:context>
    <inkml:brush xml:id="br0">
      <inkml:brushProperty name="width" value="0.025" units="cm"/>
      <inkml:brushProperty name="height" value="0.025" units="cm"/>
    </inkml:brush>
  </inkml:definitions>
  <inkml:trace contextRef="#ctx0" brushRef="#br0">156 58 12812,'0'0'7821,"-10"3"-6070,0 1-1393,0 0-1,0 0 1,1 1 0,-1 0-1,1 1 1,-15 11 0,19-12-72,-1 0-1,0 0 1,1 0 0,0 1 0,0-1 0,1 1-1,0 0 1,0 1 0,0-1 0,1 1-1,0 0 1,-4 11 0,7-17-227,-1 0 0,1 1 1,-1-1-1,1 1 0,0-1 0,0 1 0,0-1 1,0 1-1,0-1 0,0 1 0,0-1 1,0 0-1,1 1 0,-1-1 0,0 1 0,1-1 1,-1 0-1,1 1 0,1 1 0,-1-2-36,-1-1-1,1 1 1,0 0-1,0-1 1,0 1-1,0-1 1,0 1-1,0-1 1,0 0-1,0 1 0,0-1 1,0 0-1,0 0 1,0 1-1,0-1 1,0 0-1,0 0 1,0 0-1,0-1 1,2 1-1,3-1 7,-1-1 0,1 1 0,-1-1 0,1 0 0,-1-1 0,0 1 0,0-1 0,9-6 0,3-5-28,0 0 0,-1-1 0,0-1 0,-1-1 0,-1 0 0,-1-1 0,0 0 0,-2-1 0,19-38 0,-92 283 733,16-50 257,6-53-486,9-31-531,-21 104 0,70-309-684,12 15 550,5 2 0,4 1 0,4 2 0,70-112 0,-113 204 153,0 0 1,0 1-1,0-1 1,0 1-1,1-1 1,-1 1-1,0-1 1,1 1-1,-1-1 1,0 1-1,1-1 1,-1 1-1,0-1 1,1 1-1,-1-1 1,1 1-1,-1 0 1,1-1-1,-1 1 1,1 0-1,-1-1 1,1 1-1,-1 0 1,1 0-1,0 0 1,-1-1-1,1 1 1,-1 0-1,2 0 1,4 17-185,-7 37 21,0-49 186,-9 75-26,5-53 127,-1 49 1,5-76-105,1 1-1,0-1 1,0 1 0,0 0 0,0-1 0,0 1 0,0 0 0,0-1 0,0 1 0,0 0 0,1-1 0,-1 1 0,0 0 0,0-1 0,0 1 0,1 0 0,-1-1 0,0 1 0,1-1 0,-1 1 0,0-1 0,1 1 0,-1-1 0,1 1 0,-1-1 0,1 1 0,-1-1 0,1 0 0,-1 1 0,1-1 0,0 0 0,-1 1 0,1-1 0,-1 0 0,1 0-1,1 1 1,0-1 13,0-1-1,0 1 0,0-1 1,1 1-1,-1-1 0,0 0 0,0 0 1,0 0-1,0 0 0,0 0 0,2-1 1,46-41 226,-27 19-235,-2-1 0,-1-1 0,23-40 0,-34 51-29,0 0 0,-2-1-1,0 0 1,-1 0 0,0-1-1,-1 0 1,-1 0 0,2-18-1,-9 26-86,-6 20 91,-8 19 105,6-5 16,1 0-1,2 0 1,0 1 0,2 0 0,0 0-1,2 1 1,-1 31 0,5-57-119,0 1 0,0 0-1,0-1 1,0 1 0,0-1 0,0 1 0,0-1-1,1 1 1,-1-1 0,0 1 0,1-1 0,-1 1 0,1-1-1,0 0 1,0 1 0,-1-1 0,1 0 0,0 1-1,0-1 1,0 0 0,0 0 0,0 0 0,0 0-1,1 0 1,-1 0 0,2 1 0,-1-1-33,1-1-1,-1 1 1,1-1 0,-1 0-1,1 0 1,-1 0 0,1 0-1,-1 0 1,1 0 0,-1-1-1,0 1 1,1-1 0,-1 0 0,4-1-1,7-4-555,-1 0 0,0-1 0,0 0 0,19-16 0,-5-2-5373,-2-3-2205</inkml:trace>
</inkml:ink>
</file>

<file path=ppt/ink/ink3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8.253"/>
    </inkml:context>
    <inkml:brush xml:id="br0">
      <inkml:brushProperty name="width" value="0.025" units="cm"/>
      <inkml:brushProperty name="height" value="0.025" units="cm"/>
    </inkml:brush>
  </inkml:definitions>
  <inkml:trace contextRef="#ctx0" brushRef="#br0">132 328 13196,'0'0'16363,"-11"2"-15771,6-2-566,1 1 0,-1 0 0,1 0 0,-1 0 0,1 1 0,-1 0 0,1-1 0,0 1 0,0 1 0,0-1 0,0 1 0,0 0 0,0-1 0,1 2 0,0-1 0,-1 0 0,1 1 0,0-1 0,0 1 0,1 0 0,-1 0 0,-2 7 0,0-1-8,0 0 0,1 0 1,0 0-1,1 0 0,0 1 0,0 0 0,1-1 0,1 1 0,-1 17 1,2-27-17,0 0 0,0-1 1,0 1-1,0 0 1,0 0-1,0 0 1,1 0-1,-1 0 1,0 0-1,0 0 0,1-1 1,-1 1-1,1 0 1,-1 0-1,0 0 1,1-1-1,0 1 1,-1 0-1,1 0 0,-1-1 1,1 1-1,0-1 1,-1 1-1,1-1 1,0 1-1,0-1 0,-1 1 1,1-1-1,2 1 1,-1 0 10,1-1 0,-1 0 1,1 0-1,-1 0 0,1 0 1,-1 0-1,1-1 0,-1 1 1,1-1-1,4-1 0,1-1 29,1-1 0,-1 0-1,1 0 1,-1-1 0,9-7-1,-3 0-51,-1-1 0,-1-1-1,0 0 1,-1 0 0,0-1 0,-2-1-1,1 0 1,-2 0 0,0-1-1,-1 0 1,-1 0 0,0 0 0,3-20-1,-9 37 8,0 0 0,-1 0 1,1 0-1,0 0 0,0 0 0,0 0 0,0 0 0,0 0 0,0 0 0,0 0 0,0 0 1,-1 0-1,1 0 0,0 0 0,0 0 0,0 0 0,0 0 0,0 0 0,0 0 0,0 0 0,-1 0 1,1 0-1,0 0 0,0 0 0,0 0 0,0 0 0,0 0 0,0 0 0,0 0 0,0 0 1,0 0-1,-1-1 0,1 1 0,0 0 0,0 0 0,0 0 0,0 0 0,0 0 0,0 0 1,0 0-1,0 0 0,0 0 0,0-1 0,0 1 0,0 0 0,0 0 0,0 0 0,0 0 1,0 0-1,0 0 0,0 0 0,0 0 0,0-1 0,0 1 0,0 0 0,0 0 0,0 0 0,0 0 1,0 0-1,0 0 0,0 0 0,0-1 0,0 1 0,-10 13-100,-9 18 50,4 5 149,-14 45 1,26-71 12,0 1 0,1 0-1,0 0 1,1 0 0,0 1 0,1-1-1,0 0 1,0 0 0,3 12 0,-2-21-97,0-1-1,-1 1 1,1-1 0,0 1 0,0-1-1,0 1 1,0-1 0,0 0 0,0 0-1,0 1 1,1-1 0,-1 0 0,0 0 0,1 0-1,-1 0 1,0-1 0,1 1 0,0 0-1,-1 0 1,1-1 0,-1 1 0,1-1-1,0 0 1,-1 1 0,1-1 0,0 0-1,-1 0 1,1 0 0,0 0 0,-1 0 0,1-1-1,3 0 1,2 0 11,1 0 0,-1-1 0,1 0 0,-1 0 0,1 0 1,7-5-1,8-7-20,0-1 0,-1 0 0,-1-2 0,-1-1-1,0 0 1,-1-1 0,-1-1 0,19-28 0,-10 9-4,-1 0 0,-3-2-1,35-82 1,-53 109 1,1 0 0,0 0 0,-1 0 0,-1 0 0,-1-1 0,3-17 0,-6 32 0,0-1 0,0 1 0,0 0 0,0-1 0,0 1 0,0 0 0,0 0 0,0-1 0,0 1 0,0 0 0,0-1 0,0 1 0,0 0 0,0 0 0,0-1 0,0 1 0,0 0 0,0-1 0,0 1 0,0 0 0,-1 0 0,1-1 0,0 1 0,0 0 0,0 0 0,-1 0 0,1-1 0,0 1 0,0 0 0,0 0 0,-1 0 0,1-1 0,0 1 0,0 0 0,-1 0 0,1 0 0,-11 5 0,-10 15 0,-20 31 0,-43 71 0,69-97 0,0 0 0,2 1 0,2 1 0,0 1 0,-9 34 0,19-56 0,0 0 0,0 0 0,0 0 0,0 0 0,1 0 0,0 0 0,0-1 0,1 1 0,-1 0 0,3 7 0,-2-11 0,0 0 0,0 0 0,0 1 0,0-1 0,1 0 0,-1 0 0,1 0 0,-1 0 0,1-1 0,0 1 0,0 0 0,0-1 0,0 1 0,0-1 0,0 0 0,0 0 0,0 1 0,0-1 0,1-1 0,-1 1 0,0 0 0,1 0 0,-1-1 0,1 0 0,-1 1 0,4-1 0,-3 0-12,58 5-2638,-52-4 1735,0-1 1,0 0-1,0-1 0,0 1 0,0-2 0,0 1 0,0-2 0,10-3 0,-4-2-6895</inkml:trace>
</inkml:ink>
</file>

<file path=ppt/ink/ink3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6:58.613"/>
    </inkml:context>
    <inkml:brush xml:id="br0">
      <inkml:brushProperty name="width" value="0.025" units="cm"/>
      <inkml:brushProperty name="height" value="0.025" units="cm"/>
    </inkml:brush>
  </inkml:definitions>
  <inkml:trace contextRef="#ctx0" brushRef="#br0">170 1 18546,'0'0'12321,"-11"3"-11232,4-1-1031,-1 0-1,1 1 1,0 0 0,-1 1 0,2 0 0,-1 0 0,0 0 0,1 1 0,0-1 0,0 2 0,0-1 0,1 1 0,-8 9 0,12-14-58,-3 4 0,-1 0 0,1 0 0,1 0 0,-1 1 0,1-1 0,0 1 0,0 0 0,1 0 0,-1 0 0,1 0 0,1 1 0,-1-1 0,0 7 0,3-12 0,-1 0 0,1 0 0,0 0 0,-1 0 0,1 0 0,0-1 0,0 1 0,0 0 0,-1 0 0,1-1 0,0 1 0,0-1 0,0 1 0,0-1 0,0 1 0,0-1 0,0 0 0,0 1 0,0-1 0,1 0 0,-1 0 0,0 0 0,0 0 0,0 0 0,0 0 0,0 0 0,0 0 0,1-1 0,39-1 0,-39 2 0,43-5-16,-11 0-42,53 1 0,-79 4 51,0 0 0,0 0 0,0 1 0,-1 1 0,1-1-1,0 1 1,-1 1 0,0-1 0,1 1 0,-1 1 0,0-1 0,9 7 0,-14-9 8,-1 0 0,1 0 0,0 1 0,-1-1 0,1 0 0,-1 1 0,1-1 0,-1 1 0,0 0 0,0-1 0,0 1 0,0 0 0,0 0 0,0 0 0,0 0 0,0 0 1,-1-1-1,1 1 0,-1 1 0,1-1 0,-1 0 0,0 0 0,0 0 0,0 4 0,-1-3 4,-1 0 1,1 0 0,0 0-1,-1 0 1,0 0-1,0-1 1,0 1-1,0 0 1,0-1 0,0 0-1,-1 1 1,1-1-1,-6 4 1,-6 3 18,-1 0 0,-1-1 0,1-1 0,-28 10 0,-74 14-2010,97-27 457,-1-1-1,1 0 1,-39-2-1,45-3-8527</inkml:trace>
</inkml:ink>
</file>

<file path=ppt/ink/ink3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0.884"/>
    </inkml:context>
    <inkml:brush xml:id="br0">
      <inkml:brushProperty name="width" value="0.025" units="cm"/>
      <inkml:brushProperty name="height" value="0.025" units="cm"/>
    </inkml:brush>
  </inkml:definitions>
  <inkml:trace contextRef="#ctx0" brushRef="#br0">1 74 17264,'0'0'6145,"1"10"-5382,54 411 4266,-52-407-3199,0-31-1141,0-34-507,-3 40-229,0-1 0,-1 1 0,0 0 0,0-1 0,-1 1 0,-1 0 0,0 0 0,-1 0 0,0 0-1,-7-14 1,8 25-683,4 7 541,9 15 153,-6-18 32,0-1 1,0 0 0,0 0-1,1 0 1,-1-1 0,1 1-1,0-1 1,0 0-1,-1 0 1,1-1 0,1 0-1,-1 0 1,0 0-1,0 0 1,0-1 0,0 0-1,1 0 1,-1 0 0,0 0-1,0-1 1,0 0-1,0 0 1,0-1 0,0 1-1,0-1 1,0 0 0,0 0-1,-1-1 1,7-4-1,6-3 78,-1-2-1,0 0 0,0-1 0,-1 0 0,-1-1 1,16-21-1,-19 23 25,-1-1 0,-1 0 0,0-1 0,-1 0 1,0 0-1,-1-1 0,-1 0 0,0 0 0,-1-1 0,-1 1 0,0-1 1,2-30-1,-6 45-90,1 1-1,-1-1 1,0 0 0,0 0 0,0 0 0,1 0 0,-1 1-1,0-1 1,0 0 0,-1 0 0,1 0 0,0 1 0,0-1-1,0 0 1,0 0 0,-1 0 0,1 1 0,0-1 0,-1 0 0,1 0-1,0 1 1,-1-1 0,1 0 0,-1 1 0,1-1 0,-1 0-1,0 1 1,1-1 0,-1 1 0,0-1 0,1 1 0,-1 0-1,0-1 1,1 1 0,-1-1 0,0 1 0,0 0 0,0 0 0,1-1-1,-1 1 1,0 0 0,0 0 0,0 0 0,1 0 0,-2 0-1,-1 1-8,0 0 0,0 0-1,1 0 1,-1 1-1,1-1 1,-1 1-1,1-1 1,-1 1-1,1 0 1,0 0-1,0 0 1,-3 4-1,-11 14 5,1 2 0,0 0 1,2 1-1,1 1 0,1 0 0,1 0 0,0 1 0,2 0 0,2 1 0,0-1 0,1 1 0,2 1 0,-1 30 0,4-56-2,0 1 1,0-1-1,0 1 0,0-1 1,0 1-1,0 0 0,0-1 0,1 1 1,-1-1-1,1 1 0,-1-1 1,1 1-1,-1-1 0,1 0 0,0 1 1,0-1-1,0 0 0,0 1 1,0-1-1,0 0 0,0 0 1,0 0-1,0 0 0,1 0 0,-1 0 1,0 0-1,1 0 0,-1-1 1,0 1-1,1 0 0,-1-1 0,1 1 1,-1-1-1,1 0 0,0 1 1,-1-1-1,1 0 0,-1 0 1,1 0-1,-1 0 0,1 0 0,-1-1 1,1 1-1,2-1 0,3 0 20,0-1 0,0 0 0,-1-1 0,1 1-1,0-1 1,-1-1 0,0 1 0,11-9 0,-9 5-20,1 0 1,-1 0 0,0-1-1,-1 0 1,0-1 0,0 0-1,-1 0 1,0 0-1,0-1 1,-1 0 0,-1 0-1,6-17 1,-9 18-29,-20 43-266,11-18 307,-3 4 47,1 0 0,1 1 0,1 0 1,-7 25-1,15-46-61,0 1 0,0-1 0,0 0 0,0 0 0,0 0 0,1 0 0,-1 1 0,0-1 0,0 0 0,0 0 0,0 0 0,0 1 0,0-1 0,0 0 0,0 0 0,0 0 0,0 0 0,1 0 0,-1 1 0,0-1 0,0 0 0,0 0 0,0 0 0,0 0 0,1 0 0,-1 0 0,0 0 0,0 0 0,0 1 0,0-1 0,1 0 0,-1 0 0,0 0 0,0 0 0,0 0 0,0 0 0,1 0 0,-1 0 0,0 0 0,0 0 0,0 0 0,1 0 0,-1 0 0,0 0 0,0 0 0,0 0 0,0-1 0,1 1 0,-1 0 0,0 0 0,0 0 0,0 0 0,0 0 0,1 0 0,-1 0 0,0-1 0,0 1 0,0 0 0,0 0 0,0 0 0,10-6 0,-8 4 0,31-27 7,-31 28-10,0-1 1,0 0-1,0 0 1,-1 0 0,1-1-1,0 1 1,-1 0 0,0-1-1,1 1 1,-1-1-1,0 1 1,0-1 0,0-2-1,-1 4-130,6-5-615,0-1-590,-3 22 1315,-2 136 466,-1-151-443,0 0 0,0 0 0,0 1 0,0-1 0,0 0 0,1 0 0,-1 1 0,0-1 1,0 0-1,0 0 0,1 1 0,-1-1 0,0 0 0,0 0 0,1 0 0,-1 0 0,0 0 0,0 1 0,1-1 0,-1 0 0,0 0 0,1 0 0,-1 0 0,0 0 0,0 0 0,1 0 0,-1 0 0,0 0 0,1 0 0,-1 0 0,0 0 0,0 0 0,1 0 0,-1 0 0,0 0 0,1-1 0,-1 1 0,0 0 0,0 0 0,1 0 0,-1 0 0,0 0 0,0-1 0,1 1 0,-1 0 0,0 0 0,1-1 0,-1 1-280,1-1-1,0 1 0,0-1 0,0 0 0,0 1 1,0-1-1,0 0 0,-1 0 0,1 1 0,0-1 1,-1 0-1,1 0 0,0 0 0,-1 0 0,1 0 1,0-1-1,0-8-4273,-1-4-2007</inkml:trace>
</inkml:ink>
</file>

<file path=ppt/ink/ink3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1.260"/>
    </inkml:context>
    <inkml:brush xml:id="br0">
      <inkml:brushProperty name="width" value="0.025" units="cm"/>
      <inkml:brushProperty name="height" value="0.025" units="cm"/>
    </inkml:brush>
  </inkml:definitions>
  <inkml:trace contextRef="#ctx0" brushRef="#br0">17 172 12620,'-16'1'10645,"24"5"-6698,29 4-2684,-28-9-1151,1-1-1,0 0 1,0-1 0,0 0 0,-1 0-1,1-1 1,-1-1 0,1 0 0,-1 0-1,0 0 1,0-1 0,0-1 0,14-9-1,-17 10 16,-1 0 0,0 0 0,0-1 0,0 0 0,0 0-1,-1 0 1,1-1 0,-1 1 0,-1-1 0,1 0 0,-1 0-1,0 0 1,-1-1 0,1 1 0,-1-1 0,0 0 0,-1 1-1,0-1 1,0 0 0,0-10 0,-1 16-125,0 1 0,0-1 0,0 0 0,0 0 0,0 1 0,0-1 0,0 0 0,0 0 0,0 1 0,-1-1 0,1 0 0,0 1 0,0-1 0,-1 0 0,1 1 0,-1-1 0,1 1 0,-1-1 0,1 0 0,-1 1 0,1-1 0,-1 1 0,1-1 0,-1 1 0,1 0 0,-1-1 0,0 1 0,1 0 0,-1-1 0,0 1 0,-1-1 0,-27 5 14,21-2-19,0 2 1,0-1-1,1 1 0,-1 0 1,-8 7-1,2 1 3,0 2 0,2-1 0,0 2 0,0 0 0,1 0 0,-13 25 0,19-31 0,1 0 0,0 0 0,0 0 0,1 1 0,0-1 0,0 1 0,1 0 0,1 0 0,0 0 0,0 0 0,1 0 0,0 0 0,2 19 0,0-26-33,-1 0 0,1 1 1,-1-1-1,1 0 0,0 0 0,0 0 0,0 0 1,1 0-1,-1-1 0,1 1 0,-1-1 1,1 0-1,0 1 0,0-1 0,0 0 0,0-1 1,0 1-1,1 0 0,-1-1 0,0 0 0,1 0 1,-1 0-1,1 0 0,5 0 0,11 2-717,0 0 0,0-2-1,21 0 1,-32-1 231,45-4-6090,-3-12-2141</inkml:trace>
</inkml:ink>
</file>

<file path=ppt/ink/ink3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2.784"/>
    </inkml:context>
    <inkml:brush xml:id="br0">
      <inkml:brushProperty name="width" value="0.025" units="cm"/>
      <inkml:brushProperty name="height" value="0.025" units="cm"/>
    </inkml:brush>
  </inkml:definitions>
  <inkml:trace contextRef="#ctx0" brushRef="#br0">0 384 12684,'0'0'2989,"1"-8"-399,5-26 100,-1 29 855,0 13-2380,0 12-382,5 118 3278,-8-83-3043,14 77 0,-16-131-1015,-1 0 1,1 0-1,0-1 0,0 1 1,0 0-1,1 0 0,-1 0 1,0 0-1,0 0 1,0 0-1,1-1 0,-1 1 1,0 0-1,1 0 1,-1 0-1,1-1 0,-1 1 1,1 0-1,-1-1 0,1 1 1,-1 0-1,1-1 1,0 1-1,-1 0 0,1-1 1,0 1-1,0-1 0,0 1 1,1-2 0,-1 0 1,0 1-1,0-1 0,0 0 1,0 0-1,-1 0 1,1 0-1,0 0 0,0 0 1,-1-1-1,1 1 0,0 0 1,-1 0-1,1 0 1,0-3-1,15-55 52,-5-63-56,-11 110 0,0-1 0,-1 0 0,0 1 0,-1-1 0,0 1 0,-1-1 0,-7-18 0,10 31 0,0-1 0,0 0 0,-1 1 0,1-1 0,0 1 0,0-1 0,0 0 0,-1 1 0,1-1 0,0 0 0,-1 1 0,1-1 0,0 1 0,-1-1 0,1 1 0,-1-1 0,1 1 0,-1-1 0,1 1 0,-1 0 0,1-1 0,-1 1 0,1-1 0,-1 1 0,0 0 0,1 0 0,-1-1 0,1 1 0,-1 0 0,-1 0 0,-5 18-52,5 32-521,3-46 206,1 0-1,-1 0 1,1 0-1,0-1 1,0 1-1,0-1 0,0 1 1,1-1-1,-1 0 1,1 0-1,0 0 1,0 0-1,0 0 0,1-1 1,-1 1-1,0-1 1,1 0-1,0 0 0,-1 0 1,1 0-1,0-1 1,0 0-1,0 1 1,0-2-1,0 1 0,7 0 1,0 1-1012,-1-1-1,1 0 1,-1-1-1,1 0 1,0 0 0,-1-2-1,1 1 1,-1-1-1,16-5 1,-16 2 1397,0 0 1,-1 0-1,0-1 1,0 0-1,0-1 0,-1 1 1,13-15-1,-16 16 575,0-1 1,-1 0-1,1 0 0,-1 0 0,4-9 0,-7 12 63,1-1 0,-1 1 0,0-1 0,0 0 0,0 1 0,-1-1 1,1 0-1,-1 1 0,0-1 0,0 0 0,0-3 0,0 6-564,-1 1 1,1-1-1,0 1 0,0 0 0,0-1 1,-1 1-1,1-1 0,0 1 1,0 0-1,-1-1 0,1 1 1,0 0-1,-1-1 0,1 1 1,0 0-1,-1 0 0,1-1 1,0 1-1,-1 0 0,1 0 0,-1 0 1,1 0-1,0-1 0,-1 1 1,1 0-1,-1 0 0,1 0 1,-1 0-1,1 0 0,-1 0 1,1 0-1,0 0 0,-1 0 1,1 0-1,-1 0 0,1 1 0,-1-1 1,1 0-1,0 0 0,-1 0 1,1 0-1,-1 1 0,1-1 1,0 0-1,-1 0 0,1 1 1,-20 12 1179,9-1-735,1 0 0,1 1 0,-1 0 1,2 1-1,-12 23 0,16-28-356,0 0 0,0 0-1,1 0 1,0 1-1,1-1 1,0 1-1,1 0 1,-1 0 0,2-1-1,0 15 1,0-23-171,1 0 1,-1 0-1,1 0 1,-1 0-1,1 0 1,0 0-1,-1 0 1,1 0 0,0 0-1,0 0 1,-1-1-1,1 1 1,0 0-1,0 0 1,0-1-1,0 1 1,0-1-1,0 1 1,0-1-1,0 0 1,0 1-1,0-1 1,0 0-1,0 1 1,1-1-1,-1 0 1,0 0-1,0 0 1,0 0-1,0 0 1,0 0 0,0-1-1,1 1 1,-1 0-1,0-1 1,0 1-1,0 0 1,0-1-1,1 0 1,5-1 38,-1 0 0,0-1 0,0 1 0,0-1 0,9-6 0,-1-2-11,0-2 1,-1 1-1,0-2 0,-1 0 0,0 0 0,13-23 1,-18 26-60,-1 0 1,-1 0-1,0 0 1,0-1-1,-1 0 1,0 0 0,-1 0-1,-1 0 1,0 0-1,1-17 1,-20 79-706,17-49 726,-5 22-14,1 0 0,1 0 0,2 1 0,1 30 0,0-53 17,0 1-1,0-1 0,0 1 0,0-1 0,1 1 0,-1-1 0,0 0 0,1 1 1,-1-1-1,1 0 0,0 1 0,-1-1 0,1 0 0,0 0 0,0 1 0,0-1 1,0 0-1,0 0 0,0 0 0,0 0 0,0 0 0,0 0 0,1-1 0,1 2 0,-1-1 14,0-1-1,0 0 0,1 1 1,-1-1-1,0 0 0,1 0 1,-1 0-1,0 0 0,1-1 0,-1 1 1,0-1-1,1 1 0,2-3 1,5-1 71,-1 0 0,0-1 0,0 0 0,-1 0 0,15-13 1,-3-1-22,-1-1 0,-1 0 0,-1-2 0,-1 0 0,-1 0 0,-1-2 1,-1 0-1,-1 0 0,-1-1 0,-1-1 0,-1 0 0,-1 0 0,-2 0 0,-1-1 1,0 0-1,-2 0 0,-1-40 0,-2 66-66,0-1 0,0 0 0,0 1 0,0-1 0,0 0 0,0 1 0,-1-1 0,1 1 0,-1-1 0,1 1 0,-1-1 0,1 1 0,-3-4 0,3 5 0,0 0 0,-1 0 0,1 0 0,0-1 0,-1 1 0,1 0 0,0 0 0,-1 0 0,1 0 0,-1 0 0,1-1 0,0 1 0,-1 0 0,1 0 0,-1 0 0,1 0 0,-1 0 0,1 0 0,0 1 0,-1-1 0,1 0 0,-1 0 0,1 0 0,0 0 0,-1 0 0,1 0 0,0 1 0,-1-1 0,1 0 0,0 0 0,-1 1 0,1-1 0,-4 3 0,1 0 0,0 0 0,1 1 0,-1-1 0,1 0 0,-1 1 0,1 0 0,-3 6 0,-15 36 0,3 2 0,1-1 0,3 2 0,1 0 0,3 0 0,-5 90 0,14-136 0,0 1 0,0 0 0,0 0 0,0-1 0,1 1 0,0 0 0,0 0 0,0-1 0,0 1 0,0-1 0,1 1 0,0-1 0,-1 0 0,1 1 0,0-1 0,1 0 0,4 5 0,-5-6 0,1-1 0,-1 1 0,1-1 0,-1 0 0,1 0 0,0 0 0,0 0 0,-1 0 0,1-1 0,0 1 0,0-1 0,0 1 0,0-1 0,0 0 0,-1 0 0,1-1 0,0 1 0,0-1 0,0 1 0,0-1 0,-1 0 0,1 0 0,0 0 0,3-2 0,1-1 0,0 0 0,0-1 0,-1 0 0,1 0 0,-1 0 0,0-1 0,-1 1 0,1-2 0,-1 1 0,0-1 0,-1 1 0,1-1 0,-2 0 0,1-1 0,-1 1 0,0-1 0,0 1 0,-1-1 0,2-8 0,2-14 0,-1 1 0,-1-1 0,-1-53 0,-6 75 0,-5 18 0,-4 21 0,-4 52 0,15-76 0,0 1 0,1-1 0,0 0 0,0 1 0,1-1 0,-1 0 0,2 0 0,-1 1 0,4 9 0,-3-15 0,0 1 0,-1-1 0,1 0 0,0 0 0,0 0 0,0 0 0,0-1 0,1 1 0,-1 0 0,0-1 0,1 0 0,-1 1 0,1-1 0,-1 0 0,1 0 0,0 0 0,0-1 0,-1 1 0,1-1 0,0 1 0,0-1 0,-1 0 0,1 0 0,0 0 0,0-1 0,3 0 0,4 0 0,0-1 0,0 0 0,-1 0 0,0-1 0,1 0 0,11-7 0,-7 2 0,-1 0 0,0-1 0,-1 0 0,0-1 0,0-1 0,-1 0 0,-1 0 0,0-1 0,0 0 0,-1-1 0,-1 0 0,0-1 0,9-21 0,-37 77 0,-29 71 0,43-98 0,2-1 0,0 1 0,0 1 0,2-1 0,-2 29 0,3-44-50,1 1 0,0-1 1,0 1-1,0-1 0,0 0 0,0 1 1,0-1-1,0 0 0,0 1 0,0-1 0,0 1 1,1-1-1,-1 0 0,0 1 0,0-1 1,0 0-1,0 1 0,1-1 0,-1 1 1,0-1-1,0 0 0,1 0 0,-1 1 0,0-1 1,0 0-1,1 1 0,-1-1 0,0 0 1,1 0-1,-1 0 0,0 1 0,1-1 0,-1 0 1,0 0-1,1 0 0,-1 0 0,1 0 1,-1 0-1,0 0 0,1 1 0,-1-1 0,1 0 1,-1 0-1,0-1 0,1 1 0,-1 0 1,0 0-1,1 0 0,-1 0 0,1 0 1,-1 0-1,0 0 0,1-1 0,-1 1 0,0 0 1,1 0-1,-1 0 0,0-1 0,1 1 1,-1-1-1,21-17-5813,-8-9-1456,0-6-4906</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25:28.048"/>
    </inkml:context>
    <inkml:brush xml:id="br0">
      <inkml:brushProperty name="width" value="0.025" units="cm"/>
      <inkml:brushProperty name="height" value="0.025" units="cm"/>
    </inkml:brush>
  </inkml:definitions>
  <inkml:trace contextRef="#ctx0" brushRef="#br0">0 0 11627,'0'0'11563,"14"50"-9897,25-41 448,10-4-609,10-2-768,7-2-481,0-1-192,-4 0-96,-5 0-1634,-12 0-2562,-10-9-3619</inkml:trace>
</inkml:ink>
</file>

<file path=ppt/ink/ink3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3.111"/>
    </inkml:context>
    <inkml:brush xml:id="br0">
      <inkml:brushProperty name="width" value="0.025" units="cm"/>
      <inkml:brushProperty name="height" value="0.025" units="cm"/>
    </inkml:brush>
  </inkml:definitions>
  <inkml:trace contextRef="#ctx0" brushRef="#br0">12 18 10218,'0'-14'7815,"-2"11"-5060,-2 3-930,1 15-1184,1 9-385,2 4-64,0 1-160,6 3-576,8-1-1186,1-1-1281,3-4-2081,0-3-3492</inkml:trace>
</inkml:ink>
</file>

<file path=ppt/ink/ink3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3.482"/>
    </inkml:context>
    <inkml:brush xml:id="br0">
      <inkml:brushProperty name="width" value="0.025" units="cm"/>
      <inkml:brushProperty name="height" value="0.025" units="cm"/>
    </inkml:brush>
  </inkml:definitions>
  <inkml:trace contextRef="#ctx0" brushRef="#br0">88 0 8232,'0'0'20222,"-8"7"-19011,-4 2-661,0 1 0,-18 22-1,27-29-491,1-1-1,0 1 0,-1-1 0,2 1 1,-1-1-1,0 1 0,0 0 0,1 0 1,-1 0-1,1 0 0,0 0 0,0 0 1,0 0-1,1 1 0,-1-1 0,1 0 1,-1 1-1,1-1 0,0 0 0,0 0 1,1 1-1,-1-1 0,1 0 0,1 5 1,-1-8-57,0 1 0,0 0 1,0 0-1,0 0 0,0-1 1,1 1-1,-1-1 0,0 1 1,1-1-1,-1 1 0,0-1 1,1 0-1,-1 0 0,0 1 1,1-1-1,-1 0 0,1 0 1,-1-1-1,2 1 0,28-4-6,-19 1 5,-1-1 0,1-1 0,-1 0 0,0-1 0,18-12 0,-24 14 0,0 1 0,0-1 0,0 1 0,0-1 0,-1-1 0,0 1 0,0-1 0,0 1 0,0-1 0,-1 0 0,0-1 0,0 1 0,4-10 0,-7 15 0,0-1 0,0 1 0,0-1 0,0 1 0,0-1 0,0 1 0,0-1 0,0 1 0,0-1 0,0 1 0,0 0 0,0-1 0,0 1 0,0-1 0,0 1 0,0-1 0,-1 1 0,1-1 0,0 1 0,0 0 0,-1-1 0,1 1 0,0-1 0,-1 1 0,1 0 0,0-1 0,-1 1 0,1 0 0,0-1 0,-1 1 0,1 0 0,-1 0 0,1-1 0,0 1 0,-1 0 0,1 0 0,-1 0 0,-25 1 0,20 0 0,-1 1 0,0 0 0,1 0 0,0 1 0,-10 5 0,4 2 0,0 1 0,-21 23 0,55-41 0,-18 4-5,12-6-1616,-1-1 0,24-19-1,-11 3-6321</inkml:trace>
</inkml:ink>
</file>

<file path=ppt/ink/ink3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4.742"/>
    </inkml:context>
    <inkml:brush xml:id="br0">
      <inkml:brushProperty name="width" value="0.025" units="cm"/>
      <inkml:brushProperty name="height" value="0.025" units="cm"/>
    </inkml:brush>
  </inkml:definitions>
  <inkml:trace contextRef="#ctx0" brushRef="#br0">185 387 10186,'3'-9'4756,"-1"5"-4328,1-3 491,0-1 1,-1 1-1,0-1 0,0 0 1,-1 0-1,0 0 0,0 1 0,-1-17 1,0 23-824,-1 0 1,1 0 0,0 0 0,-1 0 0,1 0-1,-1 1 1,1-1 0,-1 0 0,1 0 0,-1 0-1,0 1 1,1-1 0,-1 0 0,0 1-1,0-1 1,1 0 0,-1 1 0,0-1 0,0 1-1,0 0 1,0-1 0,0 1 0,0 0 0,0-1-1,1 1 1,-1 0 0,0 0 0,0 0-1,0 0 1,0 0 0,0 0 0,0 0 0,0 0-1,0 0 1,0 0 0,0 1 0,0-1 0,0 0-1,0 1 1,0-1 0,0 0 0,1 1-1,-1-1 1,0 1 0,-1 0 0,-39 26 608,24-10-381,0 1 1,2 1-1,-21 31 1,31-41-280,-1 0 1,1 0-1,1 0 0,0 0 0,0 1 1,1-1-1,0 1 0,1 0 1,0 0-1,0 0 0,1 11 0,1-20-44,0 0 1,0 0-1,0 0 0,0 0 0,0 0 0,0 0 0,0-1 0,1 1 1,-1 0-1,0 0 0,1 0 0,-1-1 0,1 1 0,-1 0 0,1 0 1,-1-1-1,1 1 0,-1 0 0,1-1 0,-1 1 0,1-1 1,0 1-1,0 0 0,-1-1 0,1 0 0,0 1 0,0-1 0,1 1 1,0 0 7,1-1 1,-1 0 0,1 0-1,0 0 1,-1 0 0,1 0-1,-1 0 1,1 0 0,-1-1-1,4 0 1,2-2 45,1 0 0,-1 0 0,0-1 0,0 0 0,10-7 0,1-3 74,-1-2-1,-1 0 1,0-1-1,-2-1 1,0 0-1,21-33 1,-26 34-45,-1 1-1,0-1 1,-1 0 0,-1-1 0,-1 0 0,-1 0 0,0 0 0,4-35 0,-9 53-84,0-1 0,0 1-1,0 0 1,1 0 0,-1 0 0,0-1 0,0 1-1,0 0 1,0 0 0,0-1 0,0 1-1,0 0 1,0 0 0,0-1 0,0 1 0,0 0-1,0 0 1,0-1 0,0 1 0,0 0 0,0 0-1,0-1 1,0 1 0,0 0 0,0 0-1,0-1 1,0 1 0,0 0 0,0 0 0,-1 0-1,1-1 1,0 1 0,0 0 0,0 0 0,0 0-1,-1-1 1,1 1 0,0 0 0,0 0-1,0 0 1,-1 0 0,1 0 0,0 0 0,0-1-1,-1 1 1,1 0 0,0 0 0,0 0 0,-1 0-1,-10 12-25,-9 25-44,12-14 62,1 0 0,1 0 0,1 0 0,1 1 0,-2 39 0,6-61 9,0 0 0,-1-1 0,1 1 0,0 0 0,1 0 0,-1 0-1,0 0 1,1 0 0,-1 0 0,1 0 0,-1 0 0,1 0 0,0-1 0,0 1 0,0 0 0,0-1-1,0 1 1,0 0 0,0-1 0,0 1 0,2 0 0,-1-1 2,0 0 0,-1 0 0,1 0 0,0-1 0,0 1 0,0-1 0,0 0 0,-1 1 0,1-1 0,0 0 0,0 0 0,0 0 0,0 0 0,0-1 0,0 1 0,0 0 0,2-2 0,5-1 7,0-1 0,0 0 0,0 0 0,0-1 0,-1 0 1,0 0-1,9-8 0,16-17-10,-2-1 0,0-1 0,-3-1 0,0-2 0,-2-1 0,-2-1 0,-1-1 0,26-62 0,-39 74 0,-10 26 0,0 0 0,-1 0 0,1 0 0,0 0 0,0 0 0,0 0 0,0 0 0,0 0 0,0 0 0,-1 0 0,1 0 0,0 0 0,0 0 0,0 0 0,0 0 0,0 0 0,0 0 0,0 0 0,-1 0 0,1 0 0,0 0 0,0 0 0,0 0 0,0 0 0,0-1 0,0 1 0,0 0 0,-1 0 0,1 0 0,0 0 0,0 0 0,0 0 0,0 0 0,0 0 0,0 0 0,0 0 0,0-1 0,0 1 0,0 0 0,0 0 0,-10 12 0,-29 71 0,4 2 0,3 1 0,-21 96 0,45-154 0,-20 89 0,-22 227 0,46-312 0,3-16 0,-6 39 0,7-53 0,-1 1 0,1-1 0,-1 1 0,0-1 0,1 1 0,-1-1 0,0 0 0,-1 1 0,1-1 0,0 0 0,-1 0 0,1 0 0,-1 0 0,1 0 0,-5 3 0,5-4 0,1-1 0,-1 0 0,0 0 0,1 0 0,-1 0 0,0 0 0,1 1 0,-1-1 0,0-1 0,0 1 0,1 0 0,-1 0 0,0 0 0,1 0 0,-1 0 0,0-1 0,1 1 0,-1 0 0,0 0 0,1-1 0,-1 1 0,1-1 0,-1 1 0,1 0 0,-1-1 0,0 1 0,1-1 0,0 1 0,-1-1 0,1 0 0,-1 1 0,1-1 0,0 1 0,-1-1 0,1 0 0,0 1 0,-1-2 0,-9-27 0,9 28 0,-6-30 0,0 0 0,2-1 0,1 0 0,2 0 0,1-1 0,4-40 0,-1 53 0,1 0 0,1 1 0,0-1 0,1 1 0,1 0 0,1 0 0,1 1 0,0-1 0,2 2 0,0-1 0,15-19 0,-14 25-177,0 1 0,0 0 0,1 0 0,0 2 0,1-1 1,0 2-1,21-12 0,8 1-1674,52-17 1,-54 21 443,27-11-5170</inkml:trace>
</inkml:ink>
</file>

<file path=ppt/ink/ink3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8.772"/>
    </inkml:context>
    <inkml:brush xml:id="br0">
      <inkml:brushProperty name="width" value="0.025" units="cm"/>
      <inkml:brushProperty name="height" value="0.025" units="cm"/>
    </inkml:brush>
  </inkml:definitions>
  <inkml:trace contextRef="#ctx0" brushRef="#br0">174 171 11915,'0'0'6561,"5"-9"-5333,1 1-1006,-3 5-175,-1 1 1,0-1 0,0 0 0,0 0 0,0 0-1,-1 0 1,1-1 0,-1 1 0,0 0 0,2-6-1,-4 8 220,0 0 0,0 1-1,1-1 1,-1 0 0,0 1 0,0-1-1,0 1 1,0-1 0,1 1-1,-1-1 1,0 1 0,0 0 0,0-1-1,0 1 1,0 0 0,0 0-1,0 0 1,0 0 0,0 0 0,0 0-1,0 0 1,0 0 0,-2 0-1,-37 0 1612,32 1-1012,4-2-724,-1 1 1,1 1-1,0-1 0,0 1 0,-1 0 1,1 0-1,0 0 0,0 0 1,0 1-1,0-1 0,0 1 0,0 0 1,0 0-1,1 1 0,-1-1 1,1 1-1,0 0 0,-6 5 0,4 0-159,-1 0-1,1 0 1,1 1-1,0-1 0,0 1 1,0 0-1,-3 17 0,2-9 66,2 0 1,0-1-1,1 1 0,1 1 0,1 24 0,0-41-45,0 0 0,0 0 0,0 0 1,0 0-1,1 0 0,-1 0 0,0 0 1,1-1-1,-1 1 0,1 0 0,-1 0 1,1 0-1,-1 0 0,1-1 0,0 1 1,-1 0-1,1-1 0,0 1 0,-1 0 0,1-1 1,0 1-1,0-1 0,0 1 0,0-1 1,-1 1-1,1-1 0,0 0 0,0 0 1,0 1-1,0-1 0,0 0 0,0 0 1,0 0-1,0 0 0,0 0 0,0 0 1,0 0-1,0 0 0,0 0 0,0-1 0,0 1 1,-1 0-1,1-1 0,0 1 0,0 0 1,0-1-1,0 1 0,0-1 0,0 0 1,6-2 18,0 0 1,0-1 0,-1 0 0,1 0 0,6-6 0,14-16-21,-1-1 0,-1 0 1,-2-2-1,0-1 1,-3-1-1,0-1 0,-2 0 1,19-47-1,-29 55-2,-9 20 0,-5 10 0,-6 12 0,-3 13 0,1 0 0,2 1 0,0 1 0,3 0 0,1 1 0,1-1 0,-3 50 0,10-82-25,-1 0 0,1 0 0,0 0 1,0 0-1,0 0 0,0 0 0,1 0 0,-1 0 0,0 0 0,0 0 0,1 0 1,-1-1-1,0 1 0,1 0 0,-1 0 0,1 0 0,-1 0 0,1 0 0,-1 0 1,1-1-1,0 1 0,0 0 0,-1 0 0,1-1 0,0 1 0,0-1 0,0 1 1,-1-1-1,1 1 0,1 0 0,1-1-127,-1 0 0,0 0-1,1 0 1,-1 0 0,0 0 0,1 0 0,-1-1 0,0 1-1,1-1 1,-1 1 0,0-1 0,4-2 0,4-1-962,-1-2 1,1 1-1,-1-1 0,15-12 1,8-17-6681,-3-7-6011</inkml:trace>
</inkml:ink>
</file>

<file path=ppt/ink/ink3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9.142"/>
    </inkml:context>
    <inkml:brush xml:id="br0">
      <inkml:brushProperty name="width" value="0.025" units="cm"/>
      <inkml:brushProperty name="height" value="0.025" units="cm"/>
    </inkml:brush>
  </inkml:definitions>
  <inkml:trace contextRef="#ctx0" brushRef="#br0">120 0 8200,'0'0'12230,"-7"12"-8354,1-1-3332,-19 32 2202,-18 46 0,38-78-2590,0 0 0,1 0 0,0 0-1,1 0 1,0 1 0,1 0 0,1-1 0,0 1-1,0 0 1,1 0 0,1 14 0,0-25-170,0 1 1,0-1-1,-1 1 1,1-1-1,0 0 0,0 1 1,0-1-1,0 0 1,1 0-1,-1 0 1,0 0-1,0 0 1,1 0-1,-1 0 0,0 0 1,1-1-1,-1 1 1,1 0-1,-1-1 1,1 1-1,-1-1 0,1 1 1,0-1-1,-1 0 1,1 0-1,-1 0 1,1 0-1,0 0 1,-1 0-1,1 0 0,2-1 1,4 0-91,0 0 0,0-1 0,-1 0 0,1 0 1,10-5-1,29-17-643,-36 17 592,-1 1 1,2 0 0,-1 1-1,0 0 1,1 1 0,0 0 0,0 1-1,0 0 1,23-2 0,-33 6 191,-1-1 1,1 0 0,-1 0-1,1 1 1,0-1 0,-1 1 0,1-1-1,-1 1 1,1 0 0,-1 0-1,0 0 1,1 0 0,-1 0 0,0 0-1,1 0 1,-1 0 0,0 0-1,0 0 1,0 1 0,0-1 0,0 0-1,0 1 1,-1-1 0,1 1-1,0-1 1,-1 1 0,1-1 0,-1 1-1,1-1 1,-1 1 0,0 0-1,0-1 1,0 1 0,0 0-1,0-1 1,0 1 0,0-1 0,0 1-1,-1 0 1,0 2 0,1 1 127,-1 1 1,0-1 0,-1 1-1,1-1 1,-1 0 0,0 0-1,0 0 1,-1 0 0,1 0-1,-1 0 1,-6 7 0,-5 0-143,0-1 0,-2 0 0,1-1 0,-1 0 0,-1-2 0,0 0 0,0 0 0,-1-2 0,1 0 0,-1-1 0,0-1 0,-1 0 0,1-2 0,-1 0 0,-19-1 0,38-1-57,-1 0 0,1 0 0,0 0 0,-1 0 0,1 0 0,-1 0 0,1 0 0,0 0 0,-1 0 0,1 0 0,-1 0 0,1 0 0,0 0 0,-1-1 0,1 1-1,-1 0 1,1 0 0,0 0 0,-1-1 0,1 1 0,0 0 0,-1-1 0,1 1 0,0 0 0,0 0 0,-1-1 0,1 1 0,0 0 0,0-1 0,0 1 0,-1-1 0,1 1 0,0 0 0,0-1 0,0 1 0,0-1 0,0 1 0,0 0 0,0-1 0,0 1 0,0-1 0,0 1 0,0 0 0,0-1 0,0 1 0,0-1-1,0 1 1,0 0 0,0-1 0,1 1 0,-1-1 0,0 1 0,0 0 0,0-1 0,1 1 0,-1 0 0,0-1 0,0 1 0,1 0 0,-1 0 0,0-1 0,1 1 0,-1 0 0,21-23-4130,42-21-4788,-25 18 2497</inkml:trace>
</inkml:ink>
</file>

<file path=ppt/ink/ink3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09.526"/>
    </inkml:context>
    <inkml:brush xml:id="br0">
      <inkml:brushProperty name="width" value="0.025" units="cm"/>
      <inkml:brushProperty name="height" value="0.025" units="cm"/>
    </inkml:brush>
  </inkml:definitions>
  <inkml:trace contextRef="#ctx0" brushRef="#br0">207 0 11979,'0'0'17403,"-9"6"-16757,-32 18-60,2 3 0,1 1 0,-38 38 0,76-66-590,0 0 0,-1 0 0,1 0 0,0 0 0,0 0 0,-1 0 0,1 1 0,0-1 0,0 0 0,0 0 0,-1 0 0,1 1 0,0-1 0,0 0 0,0 0 0,0 0 0,0 1 0,-1-1 0,1 0 0,0 0 0,0 1 1,0-1-1,0 0 0,0 0 0,0 1 0,0-1 0,0 0 0,0 0 0,0 1 0,0-1 0,0 0 0,0 0 0,0 1 0,0-1 0,0 0 0,0 0 0,1 1 0,-1-1 0,0 0 0,0 0 0,0 1 0,0-1 0,0 0 0,0 0 0,1 0 0,-1 1 0,0-1 0,0 0 0,0 0 0,1 0 0,-1 0 0,0 0 0,0 1 0,1-1 0,-1 0 0,24 1-330,31-8-469,-55 6 775,18-2-288,-1 0 1,1 2-1,0-1 1,0 2-1,31 3 1,-46-3 290,1 1 0,-1-1 1,0 1-1,1 0 0,-1 0 0,1 0 1,-1 0-1,0 1 0,0-1 0,0 1 1,0 0-1,0 0 0,0 0 1,0 0-1,-1 0 0,1 1 0,-1-1 1,1 1-1,-1-1 0,0 1 1,0 0-1,0 0 0,-1 0 0,1 0 1,-1 1-1,1-1 0,-1 0 0,0 0 1,-1 1-1,1-1 0,0 1 1,-1-1-1,0 1 0,0-1 0,0 1 1,0 3-1,-2-2 173,1 0-1,-1-1 1,0 1-1,0 0 1,0-1-1,-1 1 1,0-1-1,0 0 1,0 0-1,0 0 1,0 0-1,-1-1 1,0 1-1,0-1 1,0 0 0,0 0-1,0 0 1,-1-1-1,-6 4 1,-10 4 386,0 0 0,-41 12 1,60-21-539,-5 1-37,1 0 0,-1 0 0,1-1 0,-1 1 0,0-2 0,0 1 1,-12-1-1,18 0-48,1-1 0,-1 1 1,0 0-1,1-1 1,-1 1-1,1-1 0,-1 1 1,1 0-1,0-1 1,-1 1-1,1-1 0,-1 1 1,1-1-1,0 0 1,0 1-1,-1-1 0,1 1 1,0-1-1,0 0 1,0 1-1,-1-1 1,1 0-1,0 1 0,0-1 1,0 1-1,0-1 1,0 0-1,0 1 0,0-1 1,1 0-1,-1 1 1,0-1-1,0 0 0,1 0 1,6-23-3362,-1 14 544,1 1 0,0-1 0,12-13-1,-17 22 2329,24-27-12426</inkml:trace>
</inkml:ink>
</file>

<file path=ppt/ink/ink3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1.279"/>
    </inkml:context>
    <inkml:brush xml:id="br0">
      <inkml:brushProperty name="width" value="0.025" units="cm"/>
      <inkml:brushProperty name="height" value="0.025" units="cm"/>
    </inkml:brush>
  </inkml:definitions>
  <inkml:trace contextRef="#ctx0" brushRef="#br0">147 372 14574,'0'0'13186,"-12"8"-12033,0 2-952,1-1 0,-1 2 0,2 0 0,0 0 0,0 1 0,1 0 0,0 0 0,1 1 0,1 0 0,0 1 1,-7 19-1,10-23-48,1-1 1,1 1 0,0-1-1,0 1 1,1 0-1,0 0 1,1 0 0,0 11-1,0-20-151,0 1 1,1-1-1,-1 0 0,0 0 0,0 0 0,0 0 1,1 0-1,-1 0 0,1 0 0,-1 0 0,1 0 0,-1 0 1,1 0-1,-1-1 0,1 1 0,0 0 0,0 0 0,-1 0 1,1-1-1,0 1 0,0 0 0,0-1 0,0 1 0,0-1 1,-1 1-1,3 0 0,-1-1-1,0 1 0,1-1 1,-1 0-1,1 0 0,-1 0 0,1 0 1,-1 0-1,0 0 0,1-1 0,-1 1 0,3-2 1,3 0-4,-1-1 0,0 0-1,0-1 1,0 1 0,0-1 0,9-8 0,-4 1 2,0-1 0,-1-1 0,-1 1 0,0-2 0,-1 1 0,13-26 0,-18 30 0,0 1 0,0-1 0,-1 0 0,-1 1 0,1-1 0,-1-1 0,-1 1 0,0 0 0,0 0 0,-1-1 0,0 1 0,0 0 0,-3-13 0,3 21 0,-1-1 0,1 1 0,-1 0 0,1-1 0,-1 1 0,1 0 0,-1 0 0,0 0 0,0 0 0,1-1 0,-1 1 0,0 0 0,0 0 0,0 1 0,0-1 0,0 0 0,0 0 0,-1 0 0,1 1 0,0-1 0,0 0 0,0 1 0,-1-1 0,1 1 0,0 0 0,-1-1 0,1 1 0,0 0 0,-1 0 0,1 0 0,0 0 0,-1 0 0,1 0 0,0 0 0,-1 0 0,1 1 0,0-1 0,-1 0 0,1 1 0,0-1 0,-3 2 0,-1 0 0,1 0 0,-1 0 0,0 0 0,1 1 0,0 0 0,-1 0 0,1 0 0,0 0 0,-6 7 0,10-9 0,-4 4 0,-1 0 0,1 1 0,1-1 0,-1 1 0,1 0 0,0 0 0,0 0 0,1 0 0,-1 1 0,2-1 0,-2 8 0,4-14 0,1 0 0,-1 1 0,1-1 0,-1 0 0,1 0 0,0 0 0,-1 0 0,1 0 0,-1 0 0,1-1 0,-1 1 0,1 0 0,-1-1 0,1 1 0,-1-1 0,3-1 0,7-5 0,0-1 0,0 0 0,-1-1 0,0 0 0,0 0 0,-1-1 0,-1-1 0,1 0 0,-2 0 0,9-15 0,-26 39 0,7-7 0,23-5 0,-19-1 0,0 0 0,0 1 0,-1-1 0,1 0 0,0 1 0,-1-1 0,1 1 0,-1-1 0,1 1 0,-1-1 0,1 1 0,-1-1 0,1 1 0,-1-1 0,1 1 0,-1 0 0,0-1 0,1 1 0,-1 0 0,0-1 0,1 1 0,-1 0 0,0 0 0,0-1 0,0 1 0,0 0 0,0 0 0,0-1 0,0 1 0,0 0 0,0 0 0,-1 30 0,1-25 0,0 9 0,-1-11 0,1 1 0,0 0 0,0-1 0,0 1 0,1-1 0,0 1 0,0-1 0,0 1 0,2 5 0,-2-9 0,1 1 0,-1-1 0,0 0 0,1 0 0,-1 0 0,1 1 0,0-1 0,-1 0 0,1-1 0,0 1 0,-1 0 0,1 0 0,0-1 0,0 1 0,0-1 0,0 0 0,0 0 0,-1 1 0,1-1 0,0 0 0,0 0 0,0-1 0,0 1 0,0 0 0,0-1 0,2 0 0,1-1 0,0 1 0,0-1 0,0-1 0,0 1 0,-1 0 0,1-1 0,-1 0 0,1 0 0,-1-1 0,0 1 0,-1-1 0,1 0 0,-1 0 0,1 0 0,-1 0 0,0-1 0,3-6 0,6-11 0,0 0 0,9-28 0,-14 29 0,1 1 0,-7 18 0,-4 8 0,-24 59 0,21-53 0,0 0 0,1 0 0,0 0 0,0 1 0,2-1 0,-1 1 0,2 0 0,0 0 0,0 0 0,1 0 0,1 17 0,0-29 0,1 0 0,-1 0 0,1-1 0,-1 1 0,1 0 0,-1-1 0,1 1 0,0 0 0,-1-1 0,1 1 0,-1-1 0,1 1 0,0-1 0,0 1 0,-1-1 0,1 0 0,0 1 0,0-1 0,0 0 0,-1 0 0,1 1 0,0-1 0,0 0 0,0 0 0,0 0 0,-1 0 0,1 0 0,0 0 0,0 0 0,0 0 0,0-1 0,0 1 0,-1 0 0,1 0 0,0-1 0,0 1 0,-1 0 0,1-1 0,0 1 0,1-2 0,32-15 0,-14-1 0,0 0 0,-1-2 0,-1 0 0,0-1 0,-2-1 0,-1 0 0,0-1 0,-2-1 0,14-33 0,-56 114 0,-6 16 0,32-65 0,1 0 0,0 1 0,0-1 0,1 1 0,-1 17 0,2-26 0,0 1 0,1-1 0,-1 1 0,0 0 0,0-1 0,1 1 0,-1-1 0,0 1 0,1 0 0,-1-1 0,0 1 0,1-1 0,-1 1 0,1-1 0,-1 0 0,1 1 0,-1-1 0,1 1 0,-1-1 0,1 0 0,0 0 0,-1 1 0,1-1 0,-1 0 0,1 0 0,0 1 0,-1-1 0,1 0 0,0 0 0,-1 0 0,1 0 0,0 0 0,-1 0 0,1 0 0,0 0 0,-1-1 0,1 1 0,-1 0 0,1 0 0,0 0 0,-1-1 0,1 1 0,-1 0 0,2-1 0,30-13 0,-11-3 0,-1 0 0,-1-1 0,-1-1 0,-1-1 0,0-1 0,16-27 0,76-142 0,-105 182 0,-3 6 0,13-25 0,-1 0 0,12-34 0,-27 60 0,-5 8 0,-8 12 0,-3 12 0,1 1 0,2 0 0,1 1 0,2 1 0,1 1 0,1-1 0,2 1 0,2 1 0,1-1 0,2 1 0,2 45 0,5-38 0,-3-41 0,-1 1 0,1-1 0,-1 0 0,1 0 0,0 1 0,0-1 0,0 0 0,0 0 0,0 0 0,0 0 0,1 0 0,-1 0 0,1 0 0,-1-1 0,4 4 0,-4-5 0,-1 0 0,1 0 0,0 0 0,-1-1 0,1 1 0,0 0 0,-1 0 0,1 0 0,-1-1 0,1 1 0,0 0 0,-1-1 0,1 1 0,-1 0 0,1-1 0,-1 1 0,1-1 0,-1 1 0,1-1 0,-1 1 0,0-1 0,1 1 0,-1-1 0,0 1 0,1-1 0,-1 0 0,0 1 0,0-1 0,1 1 0,-1-1 0,0 0 0,0 1 0,0-1 0,0 0 0,0 1 0,0-2 0,7-30 0,-7 30 0,4-31 0,-2 0 0,-2-41 0,-1 28 0,1 50 0,1 0 0,-1 0 0,1-1 0,0 1 0,0 0 0,0-1 0,1 1 0,-1-1 0,3 4 0,-4-5 0,1-1 0,0 1 0,0-1 0,0 0 0,0 0 0,0 1 0,0-1 0,0 0 0,0 0 0,1 0 0,-1 0 0,0 0 0,0 0 0,1-1 0,-1 1 0,1 0 0,-1-1 0,1 1 0,-1-1 0,1 1 0,-1-1 0,1 0 0,0 1 0,-1-1 0,1 0 0,2-1 0,-2-1 0,0 0 0,1-1 0,-1 0 0,0 1 0,-1-1 0,1 0 0,-1 0 0,1 0 0,-1 0 0,0-1 0,0 1 0,0 0 0,0 0 0,0-5 0,-5 8-273,1-1 0,0 1 0,-1 0 0,1 1 0,-1-1 1,1 0-1,0 1 0,-1 0 0,1 0 0,-6 2 0,8-2 35,-10 1-5303,0-2-3946</inkml:trace>
</inkml:ink>
</file>

<file path=ppt/ink/ink3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2.985"/>
    </inkml:context>
    <inkml:brush xml:id="br0">
      <inkml:brushProperty name="width" value="0.025" units="cm"/>
      <inkml:brushProperty name="height" value="0.025" units="cm"/>
    </inkml:brush>
  </inkml:definitions>
  <inkml:trace contextRef="#ctx0" brushRef="#br0">116 42 6726,'1'-8'4387,"1"-21"2858,-3 24-3619,-3 16 1002,-97 461 1527,101-468-6155,-5 21 0,1-1 0,2 1 0,0 0 0,2 0 0,4 32 0,-4-55 0,0 0 0,1 0 0,-1 0 0,1 0 0,-1 0 0,1-1 0,0 1 0,0 0 0,0-1 0,0 1 0,0 0 0,0-1 0,0 1 0,0-1 0,1 0 0,-1 1 0,1-1 0,-1 0 0,1 0 0,-1 0 0,1 0 0,2 1 0,0-1 0,-1 0 0,1 0 0,-1-1 0,1 1 0,0-1 0,-1 0 0,1 0 0,0 0 0,-1 0 0,1-1 0,3 0 0,3-2 0,0 1 0,0-2 0,-1 1 0,1-1 0,-1-1 0,0 0 0,13-9 0,1-5 0,-1-1 0,-1 0 0,-1-2 0,0 0 0,-2-1 0,-1-1 0,-1-1 0,-1 0 0,-1-1 0,-1-1 0,-2 0 0,9-30 0,-18 34 0,-15 35 0,-13 33 0,18-31 0,0 1 0,2 0 0,0 0 0,0 1 0,1-1 0,1 1 0,1 0 0,-2 30 0,5-45 0,0-1 0,0 1 0,0 0 0,0 0 0,0 0 0,0 0 0,1-1 0,-1 1 0,0 0 0,1 0 0,-1 0 0,1-1 0,-1 1 0,1 0 0,-1-1 0,1 1 0,-1 0 0,1-1 0,-1 1 0,1-1 0,0 1 0,-1-1 0,1 1 0,0-1 0,0 1 0,1 0 0,28 3 0,-23-4 0,0-1 0,-1 0 0,1 0 0,0-1 0,-1 0 0,13-4 0,-8-2 0,0 1 0,0-2 0,-1 1 0,0-2 0,-1 1 0,0-1 0,0-1 0,-1 0 0,0 0 0,6-13 0,-3 4 0,-1-1 0,-1 0 0,-1 0 0,0 0 0,4-26 0,-8-10 0,-7 56 0,-3 7 0,-3 8 0,-6 24 0,2 0 0,-8 42 0,17-60 0,1-1 0,1 1 0,0 0 0,2-1 0,0 1 0,4 26 0,-3-41-359,1-1-1,-1 1 1,1-1 0,1 1 0,-1-1-1,0 0 1,1 0 0,0 0 0,0 0-1,0-1 1,0 1 0,1-1 0,0 0-1,-1 0 1,7 4 0,-8-6 81,-1 1 0,1-1 0,0 0 0,0 0 0,0 0 0,0 0 0,0 0 0,0 0 0,1 0 1,-1-1-1,0 1 0,0-1 0,0 0 0,1 0 0,-1 1 0,0-1 0,0-1 0,1 1 0,-1 0 0,0-1 0,0 1 0,1-1 0,-1 1 0,0-1 0,0 0 0,0 0 1,0 0-1,0 0 0,0 0 0,0-1 0,-1 1 0,1-1 0,0 1 0,1-3 0,10-17-9037</inkml:trace>
</inkml:ink>
</file>

<file path=ppt/ink/ink3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3.563"/>
    </inkml:context>
    <inkml:brush xml:id="br0">
      <inkml:brushProperty name="width" value="0.025" units="cm"/>
      <inkml:brushProperty name="height" value="0.025" units="cm"/>
    </inkml:brush>
  </inkml:definitions>
  <inkml:trace contextRef="#ctx0" brushRef="#br0">0 0 13100,'0'0'11040,"4"10"-9086,2 6-1423,-1 1-1,-1 1 0,-1-1 1,0 1-1,0 28 1,-5 106 2673,0-106-2918,-9 258-286,22-434 0,-11-5 0,0 135 0,0 0 0,0-1 0,0 1 0,0 0 0,0-1 0,0 1 0,1 0 0,-1 0 0,0-1 0,0 1 0,0 0 0,0-1 0,0 1 0,1 0 0,-1 0 0,0-1 0,0 1 0,1 0 0,-1 0 0,0 0 0,0-1 0,1 1 0,-1 0 0,0 0 0,0 0 0,1 0 0,-1 0 0,0 0 0,1 0 0,-1-1 0,0 1 0,1 0 0,-1 0 0,0 0 0,1 0 0,-1 0 0,0 0 0,0 0 0,1 1 0,-1-1 0,0 0 0,1 0 0,-1 0 0,0 0 0,1 0 0,-1 0 0,0 0 0,0 1 0,1-1 0,-1 0 0,0 0 0,0 0 0,1 1 0,-1-1 0,0 0 0,0 0 0,0 1 0,1-1 0,-1 0 0,0 1 0,0-1 0,0 1 0,28 24 0,-9-8 0,-11-13 0,-1 0 0,1 0 0,0-1 0,0 0 0,0-1 0,0 0 0,1 0 0,-1-1 0,1 0 0,-1 0 0,1-1 0,-1 0 0,1-1 0,-1 0 0,1 0 0,-1-1 0,0 0 0,10-3 0,-10 3 0,-1-1 0,1 0 0,-1 0 0,0 0 0,0-1 0,0 0 0,-1 0 0,1-1 0,-1 0 0,0 0 0,0 0 0,-1-1 0,0 0 0,0 0 0,0 0 0,0-1 0,-1 0 0,-1 0 0,7-14 0,-9 20 0,-1 0 0,1 0 0,0 0 0,-1-1 0,0 1 0,1 0 0,-1 0 0,0-1 0,1 1 0,-1 0 0,0-1 0,0 1 0,0 0 0,0-1 0,0 1 0,0 0 0,-1-1 0,1 1 0,0 0 0,-1-1 0,1 1 0,-1 0 0,1 0 0,-1 0 0,0-1 0,1 1 0,-1 0 0,0 0 0,0 0 0,0 0 0,0 0 0,0 0 0,0 0 0,0 1 0,0-1 0,0 0 0,0 1 0,0-1 0,-1 0 0,1 1 0,0-1 0,0 1 0,-1 0 0,1-1 0,0 1 0,-2 0 0,-2 0 0,0 0 0,0 0 0,0 1 0,0 0 0,1 0 0,-1 0 0,0 0 0,1 1 0,-1 0 0,1 0 0,-1 0 0,-4 3 0,-1 3 0,0-1 0,0 1 0,1 1 0,0 0 0,0 0 0,1 1 0,-11 16 0,15-21 0,0 2 0,1-1 0,0 0 0,0 1 0,0-1 0,1 1 0,0 0 0,0 0 0,1 0 0,0 0 0,0 0 0,0 0 0,1 0 0,2 15 0,-1-18 6,0 0-1,1-1 1,0 1-1,0 0 1,0-1-1,0 1 1,1-1-1,-1 0 1,1 1-1,0-1 1,0-1-1,0 1 1,0 0-1,0-1 1,1 1-1,-1-1 1,1 0-1,0 0 1,-1-1-1,1 1 1,6 1-1,4 2-382,1-1-1,0 0 0,0-1 1,24 2-1,9-5-8062,1-1-9796</inkml:trace>
</inkml:ink>
</file>

<file path=ppt/ink/ink3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4.511"/>
    </inkml:context>
    <inkml:brush xml:id="br0">
      <inkml:brushProperty name="width" value="0.025" units="cm"/>
      <inkml:brushProperty name="height" value="0.025" units="cm"/>
    </inkml:brush>
  </inkml:definitions>
  <inkml:trace contextRef="#ctx0" brushRef="#br0">19 255 10602,'0'0'2610,"-4"-11"-736,2 6-1586,-1-1 0,1 0 0,0 1 0,1-1 1,-1 0-1,1 0 0,0 0 0,1 0 0,-1 0 0,1 0 0,1 0 0,-1 0 0,1 0 0,0 1 0,0-1 0,0 0 0,1 0 0,0 0 0,0 1 0,1-1 0,0 1 0,0 0 0,5-8 0,-2 6 52,1 0 0,-1 1-1,2 0 1,-1 0-1,1 0 1,-1 1-1,2 0 1,-1 0-1,0 1 1,1 0 0,12-3-1,-19 6-303,1 0 0,0 0 0,0 1 0,0-1 0,0 1 0,0-1 0,0 1 0,-1 0 0,1 0 0,0 1 0,0-1 0,0 1 0,0-1 0,0 1 0,0 0 0,-1 0 0,1 0 0,0 0 0,-1 1 0,1-1 0,-1 1 0,1-1 0,-1 1 0,0 0 0,0 0 0,0 0 0,0 0 0,0 1 0,0-1 0,0 0 0,-1 1 0,1-1 0,-1 1 0,0 0 0,0-1 0,0 1 0,0 0 0,0 0 0,0 4 0,3 15 171,-1 1-1,-1 0 1,-1-1 0,-2 31-1,-1-36-100,1 1 0,1-1 0,1 1 0,0-1 0,2 0-1,-1 0 1,2 1 0,10 27 0,-13-42-58,1 0-1,-1-1 1,1 1 0,0 0 0,0-1 0,0 0-1,0 1 1,0-1 0,0 0 0,0 0 0,1 0-1,-1-1 1,1 1 0,0 0 0,-1-1-1,1 0 1,0 1 0,0-1 0,0 0 0,0-1-1,0 1 1,0 0 0,0-1 0,0 0 0,0 0-1,0 0 1,0 0 0,0 0 0,0 0-1,0-1 1,0 0 0,0 1 0,5-3 0,3-1 41,-1 0 0,1-1 0,-1 0 0,0 0 1,0-1-1,0-1 0,14-12 0,-6 3 15,-1-2 0,0 0 0,-2-1 1,25-37-1,-32 43-59,-1 0 0,0-1 1,-1 0-1,0 0 0,-1-1 1,-1 0-1,0 0 1,2-27-1,-5 38-45,-1 0 0,0 0 0,-1 0 0,1 0 0,-1 0 0,1 0 0,-1 0 0,0 0 0,-1 0 0,1 0 0,-1 0 0,0 1 0,1-1 0,-2 1 0,1-1 0,0 1 0,-1 0 0,1 0 0,-1 0 0,0 0 0,0 0 0,0 1 0,-1-1 0,1 1 0,0 0 0,-1 0 0,-4-2 0,0 1 0,0 0 0,0 0 0,-1 1 0,1 0 0,-1 0 0,1 1 0,-1 1 0,0-1 0,0 1 0,1 0 0,-18 4 0,23-3 0,0-1 0,0 2 0,1-1 0,-1 0 0,0 0 0,0 1 0,1 0 0,-1-1 0,1 1 0,-1 0 0,1 0 0,0 1 0,0-1 0,0 0 0,0 1 0,0-1 0,1 1 0,-1 0 0,1-1 0,-1 1 0,1 0 0,-1 4 0,1-5 0,0 1 0,1-1 0,-1 0 0,1 0 0,0 0 0,0 0 0,0 0 0,0 1 0,0-1 0,0 0 0,0 0 0,1 0 0,-1 0 0,1 0 0,-1 1 0,1-1 0,0 0 0,0 0 0,0-1 0,0 1 0,0 0 0,1 0 0,-1 0 0,1-1 0,-1 1 0,1-1 0,-1 1 0,1-1 0,0 1 0,-1-1 0,5 2 0,3 0-270,0 1 0,1-1 0,-1-1-1,1 0 1,-1 0 0,1-1 0,12 0 0,72-3-3893,-77 1 3408,47-7-4257,-2-6-1795</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4:03.225"/>
    </inkml:context>
    <inkml:brush xml:id="br0">
      <inkml:brushProperty name="width" value="0.025" units="cm"/>
      <inkml:brushProperty name="height" value="0.025" units="cm"/>
    </inkml:brush>
  </inkml:definitions>
  <inkml:trace contextRef="#ctx0" brushRef="#br0">184 1 17360,'0'0'10026,"-5"12"-9145,-7 18-255,2 1 1,1 1-1,2 0 1,-4 35-1,-9 151 332,9-83-569,1-27-382,-6 0 0,-47 175 0,59-275-7,1-11 0,1-29 0,4-51 0,17-69 0,7 1 0,48-161 0,-64 277 0,0-4 0,18-47 0,-25 77 0,1 0 0,0 1 0,1-1 0,0 1 0,0 0 0,1 0 0,0 1 0,0-1 0,1 1 0,12-10 0,-15 14 0,-1 1 0,1-1 0,0 1 0,0 0 0,0 0 0,0 0 0,1 1 0,-1 0 0,0 0 0,1 0 0,-1 0 0,1 0 0,-1 1 0,1 0 0,-1 0 0,1 0 0,-1 1 0,0-1 0,1 1 0,-1 0 0,1 1 0,-1-1 0,0 1 0,0-1 0,0 1 0,0 0 0,0 1 0,0-1 0,-1 1 0,1 0 0,-1 0 0,1 0 0,-1 0 0,0 0 0,0 1 0,-1-1 0,1 1 0,-1 0 0,0 0 0,0 0 0,0 0 0,0 0 0,-1 0 0,1 1 0,-1-1 0,0 1 0,-1-1 0,1 0 0,-1 1 0,0-1 0,0 1 0,0-1 0,0 1 0,-1-1 0,0 1 0,-1 4 0,-2 1 0,0-1 0,0 1 0,-1 0 0,0-1 0,0 0 0,-1 0 0,0-1 0,-1 0 0,0 0 0,0 0 0,-1-1 0,0 0 0,-12 8 0,1-1 0,0-2 0,-1 0 0,0-1 0,-1-1 0,-25 9 0,-25-3 0,66-15 0,0 0 0,-1 0 0,1-1 0,0 0 0,0 0 0,0-1 0,-1 1 0,1-1 0,0 0 0,0-1 0,-8-2 0,12 4-42,0-1 0,0 1 1,0-1-1,1 0 0,-1 1 0,0-1 0,0 0 0,1 0 1,-1 1-1,0-1 0,1 0 0,-1 0 0,1 0 0,-1 0 1,1 0-1,-1 0 0,1 0 0,0 0 0,-1 0 0,1 0 1,0 0-1,0 0 0,0 0 0,0 0 0,0 0 0,0 0 1,0 0-1,0 0 0,0 0 0,0 0 0,0 0 0,1 0 1,-1 0-1,0 0 0,1 0 0,-1 0 0,2-1 1,0-2-812,1 0 1,-1 0 0,1 0-1,0 1 1,0-1 0,1 1-1,4-4 1,19-14-11944</inkml:trace>
</inkml:ink>
</file>

<file path=ppt/ink/ink3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5.504"/>
    </inkml:context>
    <inkml:brush xml:id="br0">
      <inkml:brushProperty name="width" value="0.025" units="cm"/>
      <inkml:brushProperty name="height" value="0.025" units="cm"/>
    </inkml:brush>
  </inkml:definitions>
  <inkml:trace contextRef="#ctx0" brushRef="#br0">107 319 18610,'-9'6'2818,"-1"2"-2029,1 1-1,0 0 1,0 0 0,1 1-1,0 0 1,-7 12-1,11-15-474,0 0 0,1 0-1,-1 1 1,1-1 0,1 1 0,-1-1-1,1 1 1,1 0 0,-1 0 0,1 0-1,1 0 1,0 12 0,0-18-306,0-1 0,1 0 0,-1 0 0,0 1 0,1-1 0,-1 0 0,1 0 0,-1 0 0,1 0 1,0 0-1,-1 0 0,1 0 0,0 0 0,0 0 0,0 0 0,0 0 0,0 0 0,0 0 0,0-1 0,0 1 0,0 0 0,0-1 1,0 1-1,0-1 0,1 1 0,-1-1 0,0 0 0,0 1 0,1-1 0,-1 0 0,0 0 0,0 0 0,1 0 0,-1 0 1,0 0-1,0 0 0,1 0 0,-1-1 0,0 1 0,0 0 0,1-1 0,0 0 0,4 0 22,0-1 0,-1 0 0,1 0 0,-1-1 0,0 1 0,1-1 0,8-7 0,-4 1 4,-1-1 0,0 0 0,-1 0 0,0-1 0,-1 0 0,0-1 0,10-20 0,-13 23-11,-1 0 0,0 0-1,0 0 1,0-1 0,-2 1-1,1 0 1,-1-1 0,0 1-1,-1-1 1,0 0 0,-2-13-1,2 23-21,0 0-1,0-1 1,0 1-1,0 0 1,0-1-1,0 1 1,0 0-1,0-1 1,0 1-1,-1 0 1,1-1-1,0 1 1,0 0-1,0-1 1,0 1-1,0 0 1,-1 0-1,1-1 1,0 1-1,0 0 1,-1 0-1,1-1 0,0 1 1,0 0-1,-1 0 1,1 0-1,0-1 1,0 1-1,-1 0 1,1 0-1,0 0 1,-1 0-1,1 0 1,0 0-1,-1 0 1,1 0-1,0 0 1,-1 0-1,1 0 1,0 0-1,-1 0 1,1 0-1,0 0 1,-1 0-1,1 0 1,0 0-1,-1 0 0,1 0 1,0 0-1,-1 1 1,1-1-1,0 0 1,0 0-1,-1 1 1,-12 14-86,8 3 121,1 0 0,0 1 0,1 0 0,1 0 1,1 0-1,1 0 0,0 0 0,6 32 0,-6-48-28,1 1 0,-1-1-1,1 0 1,0 0-1,0 0 1,0 0-1,0 0 1,0 0 0,1 0-1,-1 0 1,1 0-1,0 0 1,0-1-1,0 1 1,0-1 0,0 1-1,0-1 1,1 0-1,-1 0 1,1 0-1,0 0 1,-1-1 0,1 1-1,0-1 1,0 1-1,0-1 1,0 0 0,0 0-1,1 0 1,5 0-1,-3-1 0,-1 0-1,1-1 0,0 1 0,0-1 1,0 0-1,-1-1 0,1 1 0,0-1 1,-1-1-1,0 1 0,1-1 1,-1 1-1,0-1 0,0-1 0,-1 1 1,6-5-1,12-15-6,-1-1 0,-1 0 0,-1-2 0,-1 0 0,-1-1 0,-1-1 0,-2 0 0,-1-1 0,-1-1 0,-1 0 0,-2 0 0,-1-1 0,-2 0 0,-1 0 0,2-58 0,-10 71 0,-4 26 0,-8 29 0,0 7 0,3 1 0,2 1 0,2 0 0,2 0 0,2 1 0,4 84 0,0-128 0,0-1 0,0 1 0,0-1 0,1 1 0,-1 0 0,1-1 0,0 1 0,0-1 0,0 0 0,0 1 0,0-1 0,0 0 0,1 1 0,-1-1 0,1 0 0,0 0 0,3 3 0,-4-4 0,1 0 0,0 0 0,-1-1 0,1 1 0,0 0 0,0-1 0,0 1 0,0-1 0,0 0 0,0 1 0,0-1 0,-1 0 0,1 0 0,0 0 0,0-1 0,0 1 0,0 0 0,3-2 0,1 0 0,0-1 0,1 1 0,-1-1 0,0-1 0,-1 1 0,1-1 0,-1 0 0,1-1 0,-1 1 0,0-1 0,-1 0 0,5-6 0,2-5 0,-1-1 0,-1-1 0,0 1 0,-2-1 0,0-1 0,-1 1 0,0-1 0,-2 0 0,0 0 0,-2-1 0,0 1 0,-1-1 0,0 1 0,-4-26 0,3 45 0,-1 0 0,1 0 0,0 1 0,0-1 0,0 0 0,-1 0 0,1 1 0,0-1 0,-1 0 0,1 0 0,0 0 0,0 0 0,-1 1 0,1-1 0,0 0 0,-1 0 0,1 0 0,0 0 0,-1 0 0,1 0 0,0 0 0,-1 0 0,1 0 0,0 0 0,-1 0 0,1 0 0,0 0 0,-1 0 0,1 0 0,0 0 0,-1-1 0,1 1 0,0 0 0,-1 0 0,1 0 0,0 0 0,0-1 0,-1 1 0,1 0 0,0 0 0,0 0 0,-1-1 0,1 1 0,0 0 0,0-1 0,0 1 0,-1 0 0,1 0 0,0-1 0,0 1 0,0 0 0,0-1 0,0 1 0,0 0 0,0-1 0,0 1 0,0 0 0,0-1 0,0 1 0,0 0 0,0-1 0,0 1 0,0 0 0,0-1 0,-13 25 0,3 7 0,1 0 0,2 1 0,1 0 0,2 1 0,1-1 0,1 50 0,2-80 0,0 0 0,0 0 0,0 0 0,0 0 0,0 0 0,1 0 0,-1 0 0,0 0 0,1 0 0,0 0 0,-1 0 0,1-1 0,0 1 0,0 0 0,0 0 0,0-1 0,0 1 0,0 0 0,1-1 0,-1 1 0,1-1 0,-1 0 0,1 0 0,-1 1 0,1-1 0,0 0 0,-1 0 0,1 0 0,0 0 0,0-1 0,0 1 0,0-1 0,0 1 0,0-1 0,-1 1 0,1-1 0,0 0 0,0 0 0,0 0 0,3 0 0,1-1 0,1 0 0,-1-1 0,0 0 0,0 0 0,-1 0 0,1 0 0,0-1 0,-1 0 0,1 0 0,-1-1 0,0 1 0,5-6 0,7-8 0,-1-1 0,0-1 0,-1 0 0,-2-2 0,0 1 0,-1-1 0,-1-1 0,-1 0 0,15-47 0,-35 106 0,3 1 0,1 0 0,-1 52 0,6-89 0,1 0 0,0 0 0,0 0 0,0 0 0,0 0 0,0 0 0,0-1 0,0 1 0,0 0 0,1 0 0,-1 0 0,0 0 0,0 0 0,1 0 0,-1-1 0,1 1 0,-1 0 0,1 0 0,-1 0 0,1-1 0,-1 1 0,1 0 0,-1-1 0,1 1 0,0-1 0,0 1 0,-1 0 0,1-1 0,0 0 0,0 1 0,0-1 0,-1 1 0,1-1 0,0 0 0,0 0 0,0 1 0,0-1 0,0 0 0,0 0 0,0 0 0,-1 0 0,1 0 0,0 0 0,0 0 0,0 0 0,0-1 0,0 1 0,0 0 0,0 0 0,-1-1 0,1 1 0,0-1 0,0 1 0,0-1 0,-1 1 0,2-1 0,4-2 0,0-1 0,0 0 0,0 0 0,0 0 0,-1 0 0,6-6 0,11-15 0,-1-1 0,-1-1 0,-2-1 0,-1-1 0,23-51 0,-46 137 0,-4-27 0,2 0 0,0 0 0,3 1 0,-4 55 0,9-85-87,0 0 0,0 1-1,0-1 1,0 0 0,1 1 0,-1-1 0,0 0 0,1 0-1,-1 1 1,1-1 0,-1 0 0,1 0 0,-1 0 0,1 0-1,0 0 1,0 0 0,0 0 0,-1 0 0,1 0 0,0 0-1,0 0 1,0 0 0,0-1 0,0 1 0,1 0 0,0 0 0,0 0-263,0-1 1,0 1 0,0-1 0,0 0 0,0 1 0,0-1 0,0 0 0,0 0 0,0 0 0,0 0 0,0-1 0,0 1 0,0-1-1,0 1 1,-1-1 0,1 1 0,0-1 0,0 0 0,0 0 0,0 0 0,-1 0 0,1 0 0,-1 0 0,1-1 0,2-1 0,10-17-9490</inkml:trace>
</inkml:ink>
</file>

<file path=ppt/ink/ink3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6.076"/>
    </inkml:context>
    <inkml:brush xml:id="br0">
      <inkml:brushProperty name="width" value="0.025" units="cm"/>
      <inkml:brushProperty name="height" value="0.025" units="cm"/>
    </inkml:brush>
  </inkml:definitions>
  <inkml:trace contextRef="#ctx0" brushRef="#br0">14 346 14029,'-3'4'998,"-8"12"7504,12-15-8377,-1-1 0,1 0 0,-1 1 0,1-1 0,-1 0 0,1 0-1,-1 1 1,1-1 0,-1 0 0,1 0 0,0 0 0,-1 1 0,1-1 0,-1 0 0,1 0-1,0 0 1,-1 0 0,1 0 0,-1 0 0,1 0 0,0-1 0,-1 1 0,1 0 0,-1 0 0,1 0-1,-1 0 1,1-1 0,0 1 0,-1 0 0,1-1 0,-1 1 0,0 0 0,1-1 0,13-4 94,-1-1 0,-1 0 0,1 0 0,-1-1 0,0-1 0,-1 0 0,13-12 1,-4 2 137,-1-1 0,30-38 0,-38 43-42,-1-1 0,-1 0 0,14-31-1,-20 38-223,0-1 0,0 1 0,-1 0-1,0-1 1,0 1 0,-1-1 0,0 0-1,-1 1 1,-1-17 0,1 24-91,0 0 0,0 0 0,-1 1 0,1-1 0,0 0 0,-1 1 0,1-1 0,0 0 0,-1 1 0,1-1 0,-1 1 0,1-1 0,-1 1 0,1-1 0,-1 1 0,1-1 0,-1 1 0,0-1 0,1 1 0,-1 0 0,0-1 0,1 1 0,-1 0 0,0-1 0,1 1 0,-1 0 0,0 0 0,0 0 0,1 0 0,-1 0 0,0 0 0,0 0 0,1 0 0,-1 0 0,0 0 0,0 0 0,1 0 0,-1 1 0,0-1 0,0 0 0,1 0 0,-1 1 0,0-1 0,1 1 0,-1-1 0,0 1 0,-32 20 0,21-9 0,1 1 0,0 1 0,1 0 0,1 0 0,0 1 0,1 0 0,0 0 0,2 1 0,-1 0 0,2 0 0,0 1 0,1 0 0,1 0 0,1 0 0,-2 32 0,5-45 0,-1-1 0,1 1 0,0-1 0,0 0 0,0 1 0,0-1 0,0 0 0,1 0 0,-1 0 0,1 0 0,0 0 0,0 0 0,0-1 0,0 1 0,0 0 0,1-1 0,-1 0 0,1 1 0,0-1 0,0 0 0,0-1 0,0 1 0,0 0 0,0-1 0,0 0 0,0 1 0,0-1 0,6 0 0,8 3 0,0-1 0,0-1 0,0-1 0,23-1 0,-26 0 0,50-4-1607,-58 3 782,1 0-1,-1 0 1,1-1-1,-1 0 1,0-1-1,0 1 1,8-6 0,16-15-11496</inkml:trace>
</inkml:ink>
</file>

<file path=ppt/ink/ink3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17.526"/>
    </inkml:context>
    <inkml:brush xml:id="br0">
      <inkml:brushProperty name="width" value="0.025" units="cm"/>
      <inkml:brushProperty name="height" value="0.025" units="cm"/>
    </inkml:brush>
  </inkml:definitions>
  <inkml:trace contextRef="#ctx0" brushRef="#br0">160 357 2787,'0'0'19036,"-11"-8"-16350,7 4-2274,-26-17 498,29 21-864,-1-1 1,1 1-1,-1-1 0,1 1 1,0-1-1,-1 1 0,1 0 1,-1-1-1,1 1 0,-1 0 1,1 0-1,-1 0 0,1 0 1,0 1-1,-1-1 0,1 0 0,-1 1 1,1-1-1,-1 0 0,1 1 1,0 0-1,-1-1 0,1 1 1,0 0-1,0 0 0,-2 1 1,-4 5 41,1 0 0,0 0 0,0 1 0,1 0 0,0 0 0,0 0 0,1 1 0,0-1 0,0 1 0,-4 16 1,4-6 178,0 0 0,1 0 1,1 1-1,0 23 1,2-41-226,0 1 0,0-1 1,0 1-1,0-1 0,0 1 0,1 0 0,-1-1 1,1 1-1,0-1 0,0 0 0,0 1 1,0-1-1,0 0 0,0 1 0,1-1 1,-1 0-1,1 0 0,-1 0 0,3 2 1,-2-3-3,0 0 1,0 0 0,0 0 0,0 0 0,1 0-1,-1 0 1,0-1 0,0 1 0,1-1 0,-1 1-1,0-1 1,0 0 0,1 0 0,-1 0 0,0 0 0,1-1-1,1 0 1,5-1 89,0-1 0,-1 1 0,1-2-1,-1 1 1,0-2 0,0 1 0,-1-1 0,1 0-1,10-9 1,1-4-69,-2-1-1,0 0 1,-2-1-1,0 0 1,19-35-1,-26 39-46,0 1 0,-1-1 0,-1 0 0,-1 0 0,0-1-1,-1 0 1,-1 0 0,0 0 0,0-19 0,-9 11-14,6 25 0,0 0 0,-1-1 0,1 1 0,0 0 0,0-1 0,-1 1 0,1 0 0,-1-1 0,1 1 0,0 0 0,-1 0 0,1 0 0,-1-1 0,1 1 0,0 0 0,-1 0 0,1 0 0,-1 0 0,1 0 0,-1 0 0,1 0 0,-1 0 0,1 0 0,0 0 0,-1 0 0,1 0 0,-1 0 0,0 0 0,-1 1 0,0 1 0,0-1 0,1 0 0,-1 0 0,0 1 0,1-1 0,-1 1 0,1-1 0,-1 1 0,1 0 0,0 0 0,0 0 0,0-1 0,0 1 0,0 0 0,0 0 0,0 3 0,-4 11 0,1 0 0,1-1 0,-1 21 0,3-31 0,1 0 0,0 0 0,0 0 0,0-1 0,0 1 0,1 0 0,0 0 0,0 0 0,0-1 0,0 1 0,1 0 0,0-1 0,0 1 0,4 7 0,-4-11 0,0 1 0,1 0 0,-1-1 0,0 1 0,0-1 0,1 1 0,-1-1 0,1 0 0,-1 0 0,1 0 0,-1-1 0,1 1 0,-1 0 0,1-1 0,0 0 0,-1 1 0,1-1 0,0-1 0,-1 1 0,1 0 0,0 0 0,-1-1 0,1 0 0,0 1 0,-1-1 0,1 0 0,-1 0 0,1 0 0,-1-1 0,4-2 0,5-3 0,0 0 0,0-1 0,-1 0 0,17-17 0,-9 5 0,-1-1 0,-1 0 0,0-1 0,-2 0 0,14-29 0,-20 34 0,-1 0 0,0-1 0,-1 0 0,-1 0 0,-1 0 0,0-1 0,-2 1 0,1-22 0,-3 40 0,0 0 0,0 0 0,0 0 0,0 0 0,0 0 0,0 0 0,0 0 0,0 0 0,-1 0 0,1 0 0,0 0 0,0 0 0,0 0 0,0 0 0,0 0 0,0 0 0,0 0 0,0 0 0,0 0 0,-1 0 0,1 0 0,0 0 0,0 0 0,0 0 0,0 0 0,0 0 0,0 0 0,0 0 0,0 0 0,0-1 0,0 1 0,0 0 0,0 0 0,0 0 0,0 0 0,-1 0 0,1 0 0,0 0 0,0 0 0,0 0 0,0-1 0,0 1 0,0 0 0,0 0 0,0 0 0,0 0 0,0 0 0,0 0 0,0 0 0,0 0 0,0-1 0,-6 16 0,-7 23 0,-4 33 0,2 1 0,4 0 0,3 0 0,2 1 0,9 128 0,2-176 0,0 0 0,2 0 0,1-1 0,1-1 0,1 1 0,1-1 0,22 33 0,-14-22 0,-1 1 0,14 38 0,-29-54 0,-12-15 0,6-5 0,0 0 0,1 0 0,-1-1 0,1 1 0,-1-1 0,1 1 0,0-1 0,0 0 0,0 1 0,-3-4 0,-12-16 0,1-1 0,0 0 0,2-1 0,0-1 0,2 0 0,1-1 0,1 0 0,1 0 0,1-1 0,1-1 0,1 1 0,2-1 0,-2-47 0,6 70-56,0-1 0,1 0 0,0 0 0,0 1 0,0-1 0,0 1-1,1-1 1,0 1 0,0-1 0,0 1 0,0 0 0,1 0 0,0 0 0,-1 0 0,1 1 0,1-1 0,-1 1 0,0 0 0,1 0 0,0 0-1,0 0 1,0 0 0,6-3 0,11-4-931,1 1-1,0 1 0,40-10 0,-3 1-1989,-3-4-6878</inkml:trace>
</inkml:ink>
</file>

<file path=ppt/ink/ink3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6.937"/>
    </inkml:context>
    <inkml:brush xml:id="br0">
      <inkml:brushProperty name="width" value="0.025" units="cm"/>
      <inkml:brushProperty name="height" value="0.025" units="cm"/>
    </inkml:brush>
  </inkml:definitions>
  <inkml:trace contextRef="#ctx0" brushRef="#br0">4 60 6534,'-2'-31'3513,"1"2"5622,7 52-5079,11 118 221,-13-88-3490,16 68 0,-21-120-749,1 0 0,0-1 0,0 1 0,0 0 0,0 0 0,0-1 0,0 1 1,1 0-1,-1 0 0,0-1 0,0 1 0,1 0 0,-1-1 0,0 1 0,0 0 0,1-1 0,-1 1 0,1 0 0,-1-1 1,1 1-1,-1-1 0,1 1 0,-1-1 0,1 1 0,-1-1 0,1 1 0,0-1 0,-1 1 0,1-1 0,0 0 1,-1 1-1,1-1 0,0 0 0,1 0 0,-1-1 29,1 0 1,-1 0-1,0 0 0,1-1 0,-1 1 1,0 0-1,0-1 0,0 1 1,0-1-1,0 0 0,0 1 1,-1-1-1,2-2 0,21-65 633,-22 67-712,47-167 209,-48 168-193,0 0-1,0 1 0,0-1 1,0 0-1,0 0 1,1 1-1,-1-1 1,0 0-1,0 1 1,1-1-1,-1 0 0,0 1 1,1-1-1,-1 1 1,1-1-1,-1 1 1,1-1-1,-1 1 0,1-1 1,-1 1-1,1-1 1,-1 1-1,1-1 1,0 1-1,0-1 1,6 17 150,-1 40 108,-6-49-250,2 57-12,-2-38 0,2 0 0,5 37 0,-7-62 0,0 0 0,0 0 0,0-1 0,0 1 0,0 0 0,1-1 0,-1 1 0,0 0 0,0-1 0,1 1 0,-1 0 0,0-1 0,1 1 0,-1-1 0,0 1 0,1-1 0,-1 1 0,1-1 0,-1 1 0,1-1 0,-1 1 0,1-1 0,-1 1 0,1-1 0,0 0 0,-1 1 0,1-1 0,-1 0 0,1 0 0,0 1 0,-1-1 0,1 0 0,0 0 0,0 0 0,1 0 0,0-1 0,0 0 0,0 1 0,0-1 0,0 0 0,0 0 0,-1 0 0,1 0 0,0-1 0,-1 1 0,3-3 0,36-45 0,-39 48 0,120-205 0,-121 206 0,0 0 0,0 0 0,0-1 0,0 1 0,0 0 0,0 0 0,0-1 0,0 1 0,0 0 0,0 0 0,1 0 0,-1-1 0,0 1 0,0 0 0,0 0 0,0 0 0,1-1 0,-1 1 0,0 0 0,0 0 0,0 0 0,1 0 0,-1 0 0,0 0 0,0-1 0,0 1 0,1 0 0,-1 0 0,0 0 0,0 0 0,1 0 0,-1 0 0,0 0 0,0 0 0,1 0 0,-1 0 0,0 0 0,0 0 0,1 0 0,-1 0 0,0 0 0,0 0 0,1 1 0,-1-1 0,0 0 0,0 0 0,0 0 0,1 0 0,4 18 0,-4 32 0,-1-43 0,-3 120-208,32-147-6236,31-49-8743,-39 45 5412</inkml:trace>
</inkml:ink>
</file>

<file path=ppt/ink/ink3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7.449"/>
    </inkml:context>
    <inkml:brush xml:id="br0">
      <inkml:brushProperty name="width" value="0.025" units="cm"/>
      <inkml:brushProperty name="height" value="0.025" units="cm"/>
    </inkml:brush>
  </inkml:definitions>
  <inkml:trace contextRef="#ctx0" brushRef="#br0">61 14 12684,'0'0'14718,"-6"8"-14088,-1 0-324,1 1 1,0 0-1,1-1 0,0 2 1,1-1-1,-1 1 0,2-1 1,0 1-1,0 0 0,0 0 1,1 1-1,0 13 0,2-24-301,-1 0 1,1 1-1,0-1 0,0 0 0,0 0 0,0 1 0,1-1 0,-1 0 1,0 0-1,0 1 0,0-1 0,0 0 0,0 1 0,0-1 0,0 0 1,0 0-1,1 0 0,-1 1 0,0-1 0,0 0 0,0 0 0,0 1 1,1-1-1,-1 0 0,0 0 0,0 0 0,1 0 0,-1 0 0,0 1 1,0-1-1,1 0 0,-1 0 0,0 0 0,0 0 0,1 0 0,-1 0 1,0 0-1,0 0 0,1 0 0,-1 0 0,0 0 0,1 0 0,15-6 243,12-13 36,-14 2-284,-11 12 0,0 2 0,0-1 0,0 0 0,1 0 0,0 1 0,-1 0 0,6-3 0,-9 6 0,1-1 0,0 1 0,-1 0 0,1 0 0,0-1 0,-1 1 0,1 0 0,0 0 0,-1 0 0,1 0 0,0 0 0,-1 0 0,1 0 0,0 0 0,-1 0 0,1 0 0,0 0 0,-1 1 0,1-1 0,-1 0 0,1 0 0,0 1 0,14 20 0,14 69 0,-29-90 0,0 0 0,0 1 0,0-1 0,0 0 0,0 1 0,0-1 0,0 0 0,0 1 0,1-1 0,-1 0 0,0 1 0,0-1 0,0 0 0,1 0 0,-1 1 0,0-1 0,0 0 0,1 0 0,-1 0 0,0 1 0,1-1 0,-1 0 0,0 0 0,0 0 0,1 0 0,-1 0 0,0 1 0,1-1 0,-1 0 0,0 0 0,1 0 0,-1 0 0,1 0 0,-1 0 0,0 0 0,1 0 0,-1 0 0,0 0 0,1-1 0,-1 1 0,10-14 0,2-21 0,-10 21 0,0-1 0,0 1 0,-2-27 0,0 37 0,0-1 0,0 1 0,-1 0 0,0-1 0,1 1 0,-2-1 0,1 1 0,0 0 0,-1 0 0,0 0 0,0 0 0,0 0 0,0 0 0,-1 0 0,1 1 0,-6-6 0,8 9 0,0 0 0,0 0 0,0 1 0,0-1 0,0 0 0,0 0 0,0 0 0,0 1 0,0-1 0,0 0 0,0 0 0,0 0 0,0 1 0,0-1 0,0 0 0,0 0 0,0 0 0,0 1 0,0-1 0,0 0 0,0 0 0,-1 0 0,1 1 0,0-1 0,0 0 0,0 0 0,0 0 0,0 0 0,-1 0 0,1 1 0,0-1 0,0 0 0,0 0 0,0 0 0,-1 0 0,1 0 0,0 0 0,0 0 0,0 0 0,0 1 0,-1-1 0,1 0 0,0 0 0,0 0 0,-1 0 0,1 0 0,0 0 0,0 0 0,0 0 0,-1 0 0,1 0 0,0-1 0,0 1 0,0 0 0,-1 0 0,1 0 0,0 0 0,0 0 0,0 0 0,0 0 0,-1 0 0,1-1 0,0 1 0,0 0 0,0 0 0,0 0 0,-1-1 0,8 17 0,-3-13-394,1-1-1,0 0 1,0 0-1,0 0 1,0 0-1,0-1 1,0 0-1,0 0 1,1 0-1,10-1 1,60-2-6804,-61 1 5998,14-3-3770,-2-2-993</inkml:trace>
</inkml:ink>
</file>

<file path=ppt/ink/ink3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8.322"/>
    </inkml:context>
    <inkml:brush xml:id="br0">
      <inkml:brushProperty name="width" value="0.025" units="cm"/>
      <inkml:brushProperty name="height" value="0.025" units="cm"/>
    </inkml:brush>
  </inkml:definitions>
  <inkml:trace contextRef="#ctx0" brushRef="#br0">61 9 7944,'0'0'21631,"-8"0"-21076,6 0-511,0 0 1,0 0-1,0 0 1,0 0-1,0 1 1,0-1-1,0 0 0,0 1 1,1-1-1,-1 1 1,0 0-1,0 0 1,1 0-1,-1 0 1,0 0-1,1 0 0,-1 0 1,1 0-1,-1 0 1,1 1-1,0-1 1,-1 1-1,1-1 0,0 1 1,-1 2-1,0 1 79,0 1-1,1-1 1,-1 1 0,2-1-1,-1 1 1,0-1-1,1 1 1,0 0-1,1-1 1,0 8 0,-1-12-121,1-1 0,-1 1 0,0 0 0,0 0 0,1 0 1,-1-1-1,0 1 0,1 0 0,-1-1 0,1 1 1,-1 0-1,1-1 0,-1 1 0,1 0 0,0-1 1,-1 1-1,1-1 0,0 1 0,-1-1 0,1 0 0,0 1 1,0-1-1,-1 0 0,1 1 0,0-1 0,0 0 1,-1 0-1,1 0 0,0 0 0,0 1 0,0-1 0,0 0 1,-1-1-1,1 1 0,0 0 0,0 0 0,0 0 1,-1 0-1,1-1 0,0 1 0,0 0 0,-1-1 1,1 1-1,0 0 0,0-1 0,0 0 0,35-20 29,-7-28-31,-15 25 0,-13 25 0,-1 1 0,1 0 0,-1 0 0,0 0 0,1 0 0,-1 0 0,0 0 0,0 0 0,-1 0 0,1 0 0,0 0 0,-1 0 0,1 0 0,-1 0 0,0 2 0,-14 126 0,5 239 0,11-272 0,-1-96 0,0-1 0,0 0 0,0 0 0,0 0 0,0 1 0,0-1 0,0 0 0,0 0 0,0 1 0,0-1 0,0 0 0,0 0 0,0 0 0,0 1 0,-1-1 0,1 0 0,0 0 0,0 0 0,0 1 0,0-1 0,0 0 0,0 0 0,0 0 0,-1 0 0,1 1 0,0-1 0,0 0 0,0 0 0,0 0 0,-1 0 0,1 0 0,0 0 0,0 0 0,0 1 0,-1-1 0,1 0 0,0 0 0,0 0 0,0 0 0,-1 0 0,1 0 0,0 0 0,0 0 0,0 0 0,-1 0 0,1 0 0,0 0 0,0 0 0,-1 0 0,1 0 0,0-1 0,0 1 0,0 0 0,0 0 0,-1 0 0,1 0 0,0 0 0,0 0 0,0 0 0,-1-1 0,1 1 0,0 0 0,0 0 0,0 0 0,0 0 0,0-1 0,-12-12 0,2-7 0,1-1 0,1 0 0,1 0 0,1-1 0,1 0 0,1 0 0,1 0 0,1-1 0,0 1 0,2-1 0,5-41 0,-2 50 0,1-1 0,1 0 0,0 1 0,1 0 0,1 1 0,0-1 0,1 1 0,0 0 0,1 1 0,0 0 0,18-18 0,-10 11 0,-2 0 0,26-42 0,-49 158 0,8-96 0,0 0 0,0 0 0,0 0 0,1 0 0,-1 0 0,0 0 0,1 0 0,-1 0 0,1 0 0,-1-1 0,1 1 0,0 0 0,-1 0 0,1-1 0,0 1 0,-1 0 0,1-1 0,0 1 0,0 0 0,0-1 0,-1 1 0,1-1 0,0 0 0,0 1 0,0-1 0,0 0 0,0 1 0,0-1 0,0 0 0,0 0 0,0 0 0,0 0 0,0 0 0,0 0 0,0 0 0,0 0 0,0 0 0,0-1 0,0 1 0,0 0 0,-1-1 0,1 1 0,0 0 0,0-1 0,1 0 0,4-1 0,0-1 0,0 1 0,0-1 0,0-1 0,8-5 0,48-48 0,-44 38 0,1 1 0,42-29 0,-61 46 0,1 1 0,0-1 0,-1 1 0,1-1 0,0 1 0,-1-1 0,1 1 0,0 0 0,-1-1 0,1 1 0,0 0 0,0 0 0,0 0 0,-1-1 0,1 1 0,0 0 0,0 0 0,0 0 0,-1 0 0,1 0 0,0 0 0,0 1 0,-1-1 0,1 0 0,0 0 0,0 1 0,0-1 0,-1 0 0,1 1 0,0-1 0,-1 1 0,1-1 0,0 0 0,-1 1 0,1 0 0,-1-1 0,1 1 0,-1-1 0,1 1 0,-1 0 0,1-1 0,-1 1 0,0 0 0,1 0 0,-1-1 0,0 1 0,1 0 0,-1 0 0,0-1 0,0 1 0,0 0 0,0 0 0,0 0 0,0-1 0,0 1 0,0 1 0,-1 65 0,0-44 0,1-22 0,0-1 0,0 0 0,0 0 0,0 1 0,0-1 0,0 0 0,0 0 0,0 1 0,0-1 0,0 0 0,0 0 0,0 1 0,0-1 0,1 0 0,-1 0 0,0 0 0,0 1 0,0-1 0,0 0 0,1 0 0,-1 0 0,0 0 0,0 1 0,0-1 0,1 0 0,-1 0 0,0 0 0,0 0 0,1 0 0,-1 0 0,0 0 0,0 0 0,1 1 0,-1-1 0,0 0 0,0 0 0,1 0 0,-1 0 0,0 0 0,0 0 0,1-1 0,-1 1 0,17-5 0,13-13 0,-24 13 0,1 0 0,0 1 0,0-1 0,0 1 0,1 1 0,-1-1 0,1 1 0,0 1 0,0-1 0,0 1 0,15-1 0,-23 3-350,1 0 1,-1 1-1,1-1 0,-1 1 1,1-1-1,-1 0 0,0 1 1,1-1-1,-1 1 0,0-1 0,1 1 1,-1 0-1,0-1 0,0 1 1,1-1-1,-1 1 0,0 0 1,0-1-1,0 1 0,0-1 1,0 1-1,0 0 0,0-1 1,0 1-1,0-1 0,0 2 1,0-2-241,0-13-17918</inkml:trace>
</inkml:ink>
</file>

<file path=ppt/ink/ink3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8.697"/>
    </inkml:context>
    <inkml:brush xml:id="br0">
      <inkml:brushProperty name="width" value="0.025" units="cm"/>
      <inkml:brushProperty name="height" value="0.025" units="cm"/>
    </inkml:brush>
  </inkml:definitions>
  <inkml:trace contextRef="#ctx0" brushRef="#br0">0 1 5061,'0'0'18225,"51"26"-21428,-33-20-1089,2 1-3588</inkml:trace>
</inkml:ink>
</file>

<file path=ppt/ink/ink3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9.039"/>
    </inkml:context>
    <inkml:brush xml:id="br0">
      <inkml:brushProperty name="width" value="0.025" units="cm"/>
      <inkml:brushProperty name="height" value="0.025" units="cm"/>
    </inkml:brush>
  </inkml:definitions>
  <inkml:trace contextRef="#ctx0" brushRef="#br0">63 344 14990,'0'0'13768,"-9"9"-12348,5-4-1191,-1-1-82,1 0 1,0 0-1,0 1 1,0 0-1,0 0 1,1 0-1,0 0 1,0 0-1,0 1 1,1-1-1,0 1 1,0 0-1,0 0 1,1 0-1,-2 12 1,3-17-148,1 0 0,-1-1 0,1 1 0,-1 0 0,1 0 0,-1 0 0,1 0 0,-1 0 0,1-1 0,0 1 0,0 0 0,-1 0 0,1-1 0,0 1 0,0-1 0,0 1 0,0-1 0,0 1 0,0-1 0,0 1 0,0-1 0,0 0 0,0 1 0,0-1 0,0 0 0,0 0 0,0 0 0,0 0 0,0 0 0,0 0 0,0 0 0,0 0 0,0-1 0,0 1 0,2-1 0,40-9 0,-30 0 0,1 0 0,-2-1 0,1 0 0,-1-1 0,-1-1 0,0 0 0,-1 0 0,13-23 0,9-8 0,-30 45-41,-1 8-42,-3 11 31,-10 14 125,8-24-60,1-1 0,0 1 0,0 0 0,1 0 0,1 1-1,-1-1 1,1 15 0,1-24-13,1 0 0,-1-1 0,0 1 0,1 0 0,-1 0 0,0 0 0,1-1 0,-1 1 0,1 0 0,-1-1 0,1 1 0,-1 0 0,1-1 0,0 1 0,-1-1 0,1 1 0,0-1 0,-1 1 0,1-1 0,0 1 0,0-1 0,-1 0 0,1 1 0,0-1 0,0 0 0,0 0 0,-1 1 0,1-1 0,0 0 0,0 0 0,0 0 0,0 0 0,0 0 0,-1 0 0,1-1 0,0 1 0,1 0 0,2-1 0,0 1 0,0-1 0,0 0 0,-1 0 0,1 0 0,0-1 0,6-3 0,3-4 0,0-1 0,0-1 0,-2 0 0,1-1 0,-1-1 0,-1 1 0,0-1 0,12-22 0,-3 0 0,-1 0 0,18-52 0,-30 73 0,-1 1 0,-1-1 0,0 0 0,0 0 0,-2 0 0,0-1 0,-1 1 0,0-26 0,-1 39 0,0 0 0,-1 1 0,1-1 0,0 1 0,0-1 0,-1 1 0,1-1 0,0 1 0,-1 0 0,1-1 0,0 1 0,-1-1 0,1 1 0,0 0 0,-1-1 0,1 1 0,-1 0 0,1-1 0,-1 1 0,1 0 0,-1 0 0,1-1 0,-1 1 0,1 0 0,-1 0 0,0 0 0,1 0 0,-1 0 0,1 0 0,-1 0 0,1 0 0,-1 0 0,1 0 0,-1 0 0,0 0 0,1 0 0,-1 0 0,1 1 0,-1-1 0,1 0 0,-1 0 0,1 1 0,-1-1 0,1 0 0,-1 1 0,-23 14 0,14-4 0,1 0 0,-1 1 0,2 0 0,0 0 0,0 1 0,1 0 0,-10 27 0,13-30 0,1 1 0,0-1 0,0 0 0,1 1 0,1 0 0,-1-1 0,2 1 0,-1 0 0,2 0 0,-1 0 0,5 18 0,-4-25-7,1-1-1,0 0 1,0 0-1,0 0 1,0 0 0,0 0-1,0 0 1,1-1-1,-1 1 1,1-1 0,0 1-1,0-1 1,0 0-1,0 0 1,0 0 0,1-1-1,-1 1 1,0-1-1,1 0 1,-1 0 0,1 0-1,-1 0 1,7 0-1,5 1-531,-1-1-1,0 0 0,0-1 0,26-3 0,-8-4-6673</inkml:trace>
</inkml:ink>
</file>

<file path=ppt/ink/ink3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29.866"/>
    </inkml:context>
    <inkml:brush xml:id="br0">
      <inkml:brushProperty name="width" value="0.025" units="cm"/>
      <inkml:brushProperty name="height" value="0.025" units="cm"/>
    </inkml:brush>
  </inkml:definitions>
  <inkml:trace contextRef="#ctx0" brushRef="#br0">0 1 12588,'0'0'10084,"3"14"-8562,12 62 1815,7 147 1,-16 92-1616,-4-300-1636,3-20-32,4-25-18,37-278-36,-20 99 0,-25 203 0,0 1 0,0 0 0,1 0 0,-1 0 0,1 1 0,0-1 0,0 0 0,1 1 0,2-5 0,-4 7 0,0 1 0,0 0 0,0 0 0,1 0 0,-1 0 0,0 0 0,0 1 0,0-1 0,1 0 0,-1 0 0,0 1 0,1-1 0,-1 1 0,1-1 0,-1 1 0,1 0 0,-1-1 0,0 1 0,1 0 0,-1 0 0,1 0 0,-1 0 0,1 0 0,-1 0 0,1 1 0,-1-1 0,1 0 0,-1 1 0,1-1 0,-1 1 0,0 0 0,1-1 0,-1 1 0,0 0 0,0 0 0,2 1 0,-1 0 0,0-1 0,1 1 0,-1 0 0,0 0 0,-1 0 0,1 0 0,0 0 0,0 0 0,-1 0 0,0 1 0,1-1 0,-1 1 0,0-1 0,0 1 0,0-1 0,0 1 0,-1-1 0,1 1 0,-1 0 0,0 0 0,0-1 0,1 1 0,-2 0 0,1-1 0,0 1 0,0 0 0,-2 2 0,1 1 0,-1-1 0,0 1 0,0-1 0,0 1 0,-1-1 0,1 0 0,-1 0 0,-1-1 0,1 1 0,-1-1 0,-6 8 0,4-6-43,0-1 1,-1 1-1,1-1 0,-1 0 0,0-1 1,0 1-1,-1-1 0,1-1 1,-1 0-1,0 0 0,0 0 1,-13 2-1,21-6-150,-1 0 0,1 0-1,0 0 1,0 0 0,0-1 0,0 1 0,1 0 0,-1 0-1,0 0 1,0 0 0,1 0 0,-1 0 0,0 0 0,1 0 0,-1 0-1,1 0 1,0 0 0,-1 0 0,1 0 0,0 0 0,1-1-1,40-30-8432,-15 12 2006</inkml:trace>
</inkml:ink>
</file>

<file path=ppt/ink/ink3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0.564"/>
    </inkml:context>
    <inkml:brush xml:id="br0">
      <inkml:brushProperty name="width" value="0.025" units="cm"/>
      <inkml:brushProperty name="height" value="0.025" units="cm"/>
    </inkml:brush>
  </inkml:definitions>
  <inkml:trace contextRef="#ctx0" brushRef="#br0">10 103 5669,'0'0'14441,"-1"12"-12215,-7 198 6214,7-209-8416,1 0 0,0 0-1,0 0 1,0 0 0,0 0 0,0 0 0,1 0 0,-1 0 0,0 1 0,0-1 0,1 0-1,-1-1 1,1 1 0,-1 0 0,1 0 0,-1 0 0,1 0 0,-1 0 0,2 1 0,-1-2 3,-1 0 1,1 1 0,-1-1 0,1 0-1,0 0 1,-1 0 0,1 0 0,0 0-1,-1 0 1,1 0 0,-1 0 0,1 0-1,0 0 1,-1 0 0,1 0 0,0 0-1,-1 0 1,1-1 0,-1 1 0,1 0-1,-1-1 1,1 1 0,0-1 0,2 0 42,-1-1 1,1 0-1,-1 0 1,0-1 0,1 1-1,-1 0 1,0-1 0,0 1-1,-1-1 1,1 0-1,2-4 1,1-9-71,-1-1 0,0 0 0,-1 0 0,1-29 0,-4 37 0,1 1 0,-2-1 0,1 1 0,-1-1 0,0 0 0,-1 1 0,0 0 0,0-1 0,-1 1 0,0 0 0,-5-9 0,8 16 0,-1 0 0,1 0 0,-1 0 0,0 0 0,1 0 0,-1 0 0,0 1 0,0-1 0,0 0 0,0 0 0,0 0 0,0 1 0,0-1 0,0 0 0,0 1 0,0-1 0,0 1 0,0 0 0,-2-1 0,2 1 0,0 0 0,0 0 0,1 0 0,-1 1 0,0-1 0,0 0 0,1 0 0,-1 1 0,0-1 0,1 1 0,-1-1 0,0 1 0,1-1 0,-1 1 0,1-1 0,-1 1 0,1-1 0,-1 1 0,1 0 0,-1-1 0,0 2 0,-1 2 0,0 1 0,1-1 0,-1 0 0,1 1 0,0-1 0,0 1 0,0-1 0,0 8 0,1-10-85,0 0 0,1 0 1,-1 0-1,0 0 0,1 1 0,-1-1 1,1 0-1,-1 0 0,1 0 0,0 0 0,0 0 1,0 0-1,0 0 0,1 0 0,-1-1 1,0 1-1,1 0 0,-1-1 0,1 1 0,3 2 1,-1-2-317,0 1 0,0-1 1,0 0-1,1-1 0,-1 1 1,1-1-1,-1 0 0,1 0 1,6 1-1,6-1-936,0-1 1,0-1-1,0 0 0,29-6 1,-30 3 303,1 0 0,-1-2 1,27-12-1,-37 15 1066,0 0 0,-1 0 0,0-1 0,0 0 0,9-8-1,-12 10 255,-1 0-1,1 1 1,-1-1-1,1-1 1,-1 1 0,0 0-1,0 0 1,0 0-1,0-1 1,0 1-1,0 0 1,-1-1-1,1 1 1,-1-1-1,1-3 1,-1 5-154,0 0 0,0 1 0,-1-1 0,1 0 0,0 0 0,0 0 0,-1 0 0,1 1 0,0-1 1,-1 0-1,1 0 0,-1 1 0,1-1 0,-1 0 0,1 1 0,-1-1 0,0 0 0,1 1 0,-1-1 0,0 1 0,1-1 0,-1 1 0,0-1 1,0 1-1,0 0 0,1-1 0,-1 1 0,0 0 0,0 0 0,0-1 0,0 1 0,1 0 0,-1 0 0,0 0 0,0 0 0,0 0 0,0 0 0,0 0 1,0 1-1,1-1 0,-1 0 0,0 0 0,-1 1 0,-2 0 44,0 0 0,0 0 0,0 0-1,0 1 1,0-1 0,1 1 0,-1 0 0,-5 4 0,2 1 69,0 0 0,0 0 0,1 1 0,0 0 0,0 0 0,-7 14 0,11-18-137,0 0 0,0 0 0,0 1-1,0-1 1,1 1 0,-1-1 0,1 1 0,0 0 0,1-1 0,-1 1 0,1 0 0,0-1 0,0 1 0,0 0 0,3 9-1,-3-13-99,1 0 0,0 0 0,0 0-1,0 0 1,0 0 0,0 0 0,0-1-1,0 1 1,0 0 0,0 0 0,0-1-1,0 1 1,0-1 0,0 1 0,1-1-1,-1 1 1,0-1 0,0 0 0,1 0-1,-1 0 1,0 0 0,0 1 0,1-1-1,-1-1 1,0 1 0,0 0 0,1 0-1,-1 0 1,0-1 0,0 1 0,1-1-1,0 0 1,40-18 247,-34 14-240,-1 0 0,1-1-1,-2 0 1,1 0 0,-1-1 0,0 0-1,0 0 1,0 0 0,-1-1 0,-1 0 0,1 0-1,-1 0 1,0 0 0,-1-1 0,0 1 0,0-1-1,-1 0 1,0 0 0,-1 0 0,0 0-1,0 0 1,-2-17 0,1 24-35,0 1 0,-1-1-1,1 1 1,-1-1 0,1 1 0,-1 0-1,1-1 1,-1 1 0,0 0 0,0 0 0,0-1-1,0 1 1,0 0 0,0 0 0,0 0 0,0 0-1,0 0 1,0 0 0,-1 0 0,1 1-1,0-1 1,0 0 0,-1 1 0,1-1 0,-1 1-1,1-1 1,-1 1 0,1 0 0,0-1-1,-1 1 1,1 0 0,-1 0 0,1 0 0,-1 0-1,1 0 1,-1 1 0,1-1 0,-1 0-1,1 1 1,-1-1 0,1 1 0,0-1 0,-1 1-1,1 0 1,0 0 0,-1-1 0,1 1 0,0 0-1,0 0 1,0 0 0,0 0 0,0 1-1,0-1 1,0 0 0,0 0 0,0 0 0,1 1-1,-1-1 1,1 0 0,-1 1 0,1-1-1,-1 1 1,1-1 0,-1 3 0,0-2-265,1 1 0,-1 0 0,1-1 1,-1 1-1,1-1 0,0 1 0,0 0 1,0-1-1,0 1 0,0-1 0,1 1 0,-1 0 1,1-1-1,0 1 0,-1-1 0,1 1 0,0-1 1,1 0-1,-1 1 0,0-1 0,1 0 1,-1 0-1,1 0 0,0 0 0,0 0 0,-1 0 1,1 0-1,0-1 0,1 1 0,-1-1 1,4 2-1,1 0-1097,1 0 0,0-1 0,0 0 0,0-1 0,1 0 0,-1 0 0,0 0 0,0-1 0,9-1 0,21-2-3595</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4:04.089"/>
    </inkml:context>
    <inkml:brush xml:id="br0">
      <inkml:brushProperty name="width" value="0.025" units="cm"/>
      <inkml:brushProperty name="height" value="0.025" units="cm"/>
    </inkml:brush>
  </inkml:definitions>
  <inkml:trace contextRef="#ctx0" brushRef="#br0">104 1 9385,'0'0'8125,"1"10"-5947,12 204 6734,-17 124-6822,-21-119-847,3-49-409,-1-268-834,11 68 117,12 29-132,-1 1-1,0-1 0,1 0 0,-1 1 0,0-1 0,1 1 0,-1-1 0,0 1 1,0-1-1,0 1 0,1 0 0,-1-1 0,0 1 0,0 0 0,0 0 1,0-1-1,0 1 0,0 0 0,0 0 0,1 0 0,-1 0 0,0 0 0,0 0 1,0 1-1,0-1 0,0 0 0,0 0 0,0 1 0,1-1 0,-1 0 0,0 1 1,0-1-1,0 1 0,1-1 0,-1 1 0,-1 0 0,2-13-9539,0-5-1880</inkml:trace>
</inkml:ink>
</file>

<file path=ppt/ink/ink3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1.141"/>
    </inkml:context>
    <inkml:brush xml:id="br0">
      <inkml:brushProperty name="width" value="0.025" units="cm"/>
      <inkml:brushProperty name="height" value="0.025" units="cm"/>
    </inkml:brush>
  </inkml:definitions>
  <inkml:trace contextRef="#ctx0" brushRef="#br0">138 199 7495,'0'0'5653,"0"-9"-1857,1 4-3443,-1 3-198,1 1-1,-1 0 1,0-1-1,1 1 1,-1-1 0,0 1-1,0-1 1,0 1-1,0-1 1,0 1-1,0-1 1,0 1 0,-1-1-1,1 1 1,-1 0-1,1-1 1,-1 1-1,1-1 1,-1 1 0,0 0-1,1 0 1,-1-1-1,0 1 1,0 0-1,0 0 1,0 0 0,0 0-1,0 0 1,0 0-1,-1 0 1,1 0-1,0 1 1,-1-1 0,1 0-1,0 1 1,-1-1-1,1 1 1,0-1-1,-1 1 1,1 0-1,-1 0 1,1-1 0,-1 1-1,1 0 1,-1 0-1,-2 1 1,0 0 13,0 0-1,-1 0 1,1 0 0,0 1 0,0 0-1,0 0 1,0 0 0,0 0 0,0 1-1,1-1 1,-1 1 0,1 0 0,-1 0-1,1 1 1,0-1 0,1 0 0,-1 1-1,0 0 1,1 0 0,0 0 0,0 0-1,-2 5 1,0 1 30,0 0 1,1-1-1,0 1 0,0 1 1,1-1-1,1 0 0,0 0 0,0 19 1,1-28-184,1 1 1,-1-1 0,0 0 0,1 1 0,-1-1-1,1 1 1,0-1 0,-1 0 0,1 1 0,0-1 0,0 0-1,0 0 1,0 0 0,0 1 0,0-1 0,0 0-1,0-1 1,0 1 0,1 0 0,-1 0 0,0 0 0,1-1-1,-1 1 1,0 0 0,1-1 0,-1 0 0,1 1-1,-1-1 1,1 0 0,-1 1 0,1-1 0,-1 0 0,1 0-1,-1 0 1,1-1 0,-1 1 0,1 0 0,-1 0-1,3-2 1,2 1 77,0 0 0,1 0 0,-1-1 0,0 0-1,0-1 1,0 1 0,-1-1 0,8-5 0,1-4-19,-1 0 1,0-1-1,-1 0 1,-1-1 0,0 0-1,-1-1 1,0 0-1,7-18 1,-11 21-40,0 0 0,-1 0 1,-1-1-1,0 0 0,0 0 0,-2 0 1,1 0-1,-2-1 0,0 1 0,0 0 1,-2-18-1,-5 26-35,-2 12 0,-6 12 0,4 6 0,1 0 0,1 0 0,1 1 0,1-1 0,1 2 0,2-1 0,1 0 0,0 28 0,2-51 0,0 0 0,0 0 0,0 0 0,1-1 0,-1 1 0,1 0 0,0 0 0,0 0 0,0 0 0,0-1 0,0 1 0,0 0 0,1-1 0,-1 1 0,1-1 0,3 4 0,-3-5 0,-1 1 0,1-1 0,0 0 0,0 0 0,0 0 0,-1-1 0,1 1 0,0 0 0,0-1 0,0 1 0,0-1 0,0 0 0,1 1 0,-1-1 0,0 0 0,0 0 0,0 0 0,3-1 0,1-1 0,0 1 0,0-1 0,0-1 0,0 1 0,0-1 0,0 0 0,0 0 0,-1-1 0,0 0 0,1 0 0,-1 0 0,-1 0 0,8-9 0,-4 3 0,-1 0 0,0 0 0,-1-1 0,0 0 0,0 0 0,-1 0 0,-1-1 0,0 0 0,-1 0 0,0 0 0,0 0 0,0-20 0,-6 32 0,-3 10 0,-5 14 0,7-13 0,0 0 0,0 1 0,1-1 0,1 1 0,0 0 0,0 0 0,2 0 0,-1 0 0,3 22 0,-1-33 0,-1 0 0,0 0 0,1 0 0,0-1 0,-1 1 0,1 0 0,-1 0 0,1 0 0,0-1 0,0 1 0,-1 0 0,1-1 0,0 1 0,0-1 0,0 1 0,0-1 0,0 1 0,0-1 0,-1 0 0,1 1 0,0-1 0,0 0 0,0 0 0,0 0 0,0 0 0,0 0 0,0 0 0,0 0 0,0 0 0,0 0 0,0 0 0,0 0 0,0-1 0,0 1 0,0 0 0,0-1 0,1 0 0,2 0 0,1-1 0,-1 1 0,0-1 0,0-1 0,0 1 0,0 0 0,4-4 0,11-13 0,-1-1 0,-1 0 0,-1-1 0,-1-1 0,0 0 0,-2-2 0,-1 1 0,10-27 0,-29 70 0,1 1 0,0 0 0,2 0 0,0 1 0,2-1 0,-1 25 0,4-44-143,-1 0 0,1 0 0,0-1 0,0 1 1,-1 0-1,1 0 0,0 0 0,1-1 0,-1 1 0,0 0 0,0-1 0,1 1 1,-1-1-1,1 0 0,-1 1 0,1-1 0,0 0 0,-1 0 0,1 0 0,0 0 1,0 0-1,0-1 0,0 1 0,0 0 0,0-1 0,0 0 0,0 1 0,0-1 1,0 0-1,0 0 0,0 0 0,0 0 0,0 0 0,2-1 0,4 1-871,0-1-1,-1 0 1,1-1-1,0 1 1,-1-2 0,1 1-1,11-6 1,13-11-6012,-1-3-1051</inkml:trace>
</inkml:ink>
</file>

<file path=ppt/ink/ink3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1.516"/>
    </inkml:context>
    <inkml:brush xml:id="br0">
      <inkml:brushProperty name="width" value="0.025" units="cm"/>
      <inkml:brushProperty name="height" value="0.025" units="cm"/>
    </inkml:brush>
  </inkml:definitions>
  <inkml:trace contextRef="#ctx0" brushRef="#br0">146 7 15022,'0'0'15604,"-11"5"-15027,0 0-448,0 1 1,1 1-1,0-1 1,1 2-1,-1-1 1,-10 13-1,14-15-82,1 1 0,0-1 0,1 1 0,-1 0 0,1 1 0,0-1 0,1 1 0,-1 0 0,1 0 0,1 0 0,-1 0 0,1 1 0,-1 9 0,3-17-54,0 1 1,0 0-1,0 0 1,0-1-1,0 1 0,0 0 1,0 0-1,0-1 1,0 1-1,0 0 0,0 0 1,1-1-1,-1 1 1,0 0-1,0-1 0,1 1 1,-1 0-1,1-1 0,-1 1 1,1-1-1,-1 1 1,1 0-1,-1-1 0,1 1 1,-1-1-1,1 0 1,-1 1-1,1-1 0,0 1 1,-1-1-1,1 0 1,0 1-1,0-1 0,0 0 1,33-2-584,-22-1 183,0-1-1,-1-1 1,18-8 0,-14 3-1562,0-1 0,26-23 0,-26 20-1986,-1-2 0,16-21 0,-1-5-8590</inkml:trace>
</inkml:ink>
</file>

<file path=ppt/ink/ink3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1.857"/>
    </inkml:context>
    <inkml:brush xml:id="br0">
      <inkml:brushProperty name="width" value="0.025" units="cm"/>
      <inkml:brushProperty name="height" value="0.025" units="cm"/>
    </inkml:brush>
  </inkml:definitions>
  <inkml:trace contextRef="#ctx0" brushRef="#br0">82 0 18930,'0'0'5434,"-6"11"-2951,0 2-2028,1 1 1,0-1-1,0 1 1,1 0-1,1 0 1,1 1 0,0-1-1,0 17 1,2-15-377,1 146 997,1-137-943,1-1 0,1 0 0,1 0 0,12 37 0,-17-61-133,0 1 0,0-1 0,0 1 0,0 0 0,0-1 0,0 1 0,1-1 0,-1 1 0,0-1 0,0 1 0,0-1 0,1 1 0,-1 0 0,0-1 0,0 1 0,1-1 0,-1 0 0,0 1 0,1-1 0,-1 1 0,1-1 0,-1 1 0,1-1 0,-1 0 0,0 1 0,1-1 0,-1 0 0,1 0 0,0 1 0,-1-1 0,1 0 0,0 0 0,4-19 0,-5-34 0,-3 40 0,0-1 0,0 1 0,-2 0 0,1 0 0,-2 0 0,1 0 0,-2 1 0,0 0 0,0 1 0,-1-1 0,-13-13 0,11 19 0,20 17 0,45 13-2213,-35-18-317,0-2 0,0 0 0,1-1 1,39 0-1,-51-3-6535</inkml:trace>
</inkml:ink>
</file>

<file path=ppt/ink/ink3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2.326"/>
    </inkml:context>
    <inkml:brush xml:id="br0">
      <inkml:brushProperty name="width" value="0.025" units="cm"/>
      <inkml:brushProperty name="height" value="0.025" units="cm"/>
    </inkml:brush>
  </inkml:definitions>
  <inkml:trace contextRef="#ctx0" brushRef="#br0">179 1 18353,'0'0'12257,"-10"0"-11189,5 0-1039,1 0-1,-1 0 1,1 1-1,-1 0 1,1-1-1,-1 2 1,1-1-1,0 0 1,0 1 0,-1 0-1,1 0 1,0 0-1,1 0 1,-1 1-1,0-1 1,1 1-1,-1 0 1,1 0 0,-5 6-1,-1 1-23,5-6 2,1 0 1,-1-1-1,1 1 1,0 1-1,0-1 0,1 0 1,-5 9-1,11-12 8,-1 0 0,0 0 1,1-1-1,-1 1 0,0-1 0,1 0 0,-1 0 0,0 0 0,6-1 0,-8 1-11,46-3-215,-27 1 44,-1 0 0,0 2 0,1 0 0,29 5 0,-48-5 180,1 0 0,-1 0 0,1 0 0,-1 1 0,1-1 0,-1 0 0,1 1 0,-1-1 0,0 1 0,1-1 0,-1 1 0,1 0 0,-1-1 0,0 1 0,0 0 0,0 0 0,1 0 0,-1 0 0,0 0 0,0 0 0,0 0 0,0 1 0,-1-1 1,1 0-1,0 0 0,0 1 0,-1-1 0,1 1 0,-1-1 0,1 0 0,-1 1 0,0-1 0,1 1 0,-1-1 0,0 1 0,0-1 0,0 1 0,0-1 0,0 1 0,0-1 0,-1 1 0,1-1 0,-1 1 0,1-1 0,-1 1 0,1-1 0,-1 0 0,0 1 0,1-1 0,-3 2 0,-1 4 72,-1 0 1,0 0-1,0-1 0,-1 0 0,0 0 0,0 0 0,-12 8 0,4-5-303,0 0-1,-1-1 1,0-1-1,0 0 1,-1-1-1,0-1 1,0 0 0,-1-1-1,1-1 1,-1-1-1,-17 1 1,8-3-7507</inkml:trace>
</inkml:ink>
</file>

<file path=ppt/ink/ink3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3.667"/>
    </inkml:context>
    <inkml:brush xml:id="br0">
      <inkml:brushProperty name="width" value="0.025" units="cm"/>
      <inkml:brushProperty name="height" value="0.025" units="cm"/>
    </inkml:brush>
  </inkml:definitions>
  <inkml:trace contextRef="#ctx0" brushRef="#br0">156 366 16752,'0'0'6603,"-10"-3"-4948,7 2-1577,-1 0-1,0 0 0,1 0 0,-1 0 1,0 1-1,0-1 0,0 1 0,1 0 1,-1 0-1,0 0 0,0 1 0,1 0 1,-1-1-1,0 1 0,0 1 0,1-1 1,-1 0-1,1 1 0,-1 0 0,1 0 1,0 0-1,0 0 0,0 0 0,0 1 1,0-1-1,0 1 0,1 0 0,-1 0 1,1 0-1,0 0 0,0 0 0,0 0 1,-3 7-1,0-2-20,1 0 0,0 0 0,1 0 1,-1 0-1,1 0 0,1 1 0,0 0 0,0-1 1,1 1-1,0 0 0,0 0 0,1 0 0,2 17 1,-2-25-53,0-1 1,0 1 0,0-1-1,0 1 1,0 0 0,1-1-1,-1 1 1,0-1 0,0 1-1,1-1 1,-1 1 0,0-1 0,1 1-1,-1-1 1,1 1 0,-1-1-1,1 1 1,-1-1 0,1 0-1,-1 1 1,1-1 0,-1 0-1,1 1 1,-1-1 0,1 0-1,0 0 1,-1 1 0,1-1 0,-1 0-1,1 0 1,0 0 0,0 0-1,22-9 343,14-26 382,-22 14-599,0-1 1,-1-1-1,-2 0 1,0-1-1,-1-1 1,-2 0-1,0 0 1,-2 0-1,-1-1 1,4-36-1,-10 73-136,0 3-14,0 1-1,1-1 0,4 27 1,-5-40 27,0 1 0,1 0 0,-1 0 1,0-1-1,1 1 0,-1 0 0,1-1 0,0 1 1,-1-1-1,1 1 0,0-1 0,0 1 1,0-1-1,0 1 0,0-1 0,0 0 0,0 1 1,1-1-1,-1 0 0,0 0 0,1 0 1,-1 0-1,1 0 0,-1-1 0,1 1 0,0 0 1,-1-1-1,1 1 0,0-1 0,-1 1 1,1-1-1,0 0 0,-1 1 0,1-1 0,0 0 1,0 0-1,-1-1 0,1 1 0,0 0 1,-1-1-1,4 0 0,-1-1 47,1-1 1,-1 1-1,0-1 0,0 0 0,0-1 1,0 1-1,-1 0 0,1-1 1,-1 0-1,0 0 0,0 0 1,0 0-1,2-5 0,29-62 527,-25 48-582,-1-1 0,-1 0 0,-1 0 0,-1-1 0,-1 0 0,-1 0 0,-1-28 0,-9 235 0,6-79 0,-2-34 0,3-1 0,4 1 0,22 128 0,-26-196 0,0 0 0,0 0 0,0 0 0,0 0 0,1 0 0,-1 0 0,0 0 0,0 0 0,1 0 0,-1 0 0,1 0 0,-1 0 0,1 0 0,-1-1 0,1 1 0,-1 0 0,1 0 0,0-1 0,-1 1 0,1 0 0,0-1 0,0 1 0,-1-1 0,1 1 0,0-1 0,1 1 0,-1-1 0,0-1 0,0 0 0,-1 1 0,1-1 0,0 0 0,-1 1 0,1-1 0,-1 0 0,1 0 0,-1 0 0,1 0 0,-1 0 0,0 1 0,1-1 0,-1 0 0,0 0 0,0 0 0,1 0 0,-1 0 0,0 0 0,0 0 0,0 0 0,0 0 0,-1 0 0,1-1 0,-1-15 0,0 1 0,-1-1 0,-1 1 0,-1-1 0,-10-28 0,-40-79 0,17 44 0,36 78-8,0 0 1,0 0-1,0-1 1,0 1-1,1 0 1,-1 0-1,1 0 0,0 0 1,0 0-1,0-1 1,0-3-1,0 6-1,0-1 0,0 1 0,1-1 0,-1 1-1,0-1 1,0 1 0,1 0 0,-1-1 0,0 1 0,1-1 0,-1 1-1,0 0 1,1-1 0,-1 1 0,1 0 0,-1-1 0,1 1-1,-1 0 1,0-1 0,1 1 0,-1 0 0,1 0 0,-1 0 0,1 0-1,0 0 1,-1-1 0,1 1 0,-1 0 0,1 0 0,6 1-150,-1 0 1,0 0-1,0 1 1,0-1-1,0 1 1,7 4-1,2-1-363,1 0-1632,-1 0-1,1-2 1,0 0-1,28 1 1,-5-3-3687</inkml:trace>
</inkml:ink>
</file>

<file path=ppt/ink/ink3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4.011"/>
    </inkml:context>
    <inkml:brush xml:id="br0">
      <inkml:brushProperty name="width" value="0.025" units="cm"/>
      <inkml:brushProperty name="height" value="0.025" units="cm"/>
    </inkml:brush>
  </inkml:definitions>
  <inkml:trace contextRef="#ctx0" brushRef="#br0">11 1 19731,'0'0'6203,"-1"12"-4794,-4 37 205,1 54-1,4-80-1303,1 1 0,2-1 0,0 0 0,1 0 1,9 26-1,-13-47-337,1 1 0,0-1 0,0 0 1,0 1-1,0-1 0,0 0 0,0 0 0,1 0 1,-1 0-1,1 0 0,-1 0 0,1 0 0,0 0 1,0-1-1,0 1 0,0-1 0,0 1 0,0-1 1,0 0-1,0 0 0,1 0 0,-1 0 0,0 0 1,5 1-1,-4-2-244,0 0 1,0-1-1,0 1 1,0-1-1,0 0 1,0 1-1,0-1 1,0-1-1,0 1 1,0 0-1,-1-1 0,1 1 1,-1-1-1,1 0 1,-1 0-1,0 0 1,1 0-1,-1 0 1,3-5-1,2-1-1733,-1 0 0,0-1 0,-1 1 0,7-17 0,1-7-6094</inkml:trace>
</inkml:ink>
</file>

<file path=ppt/ink/ink3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4.589"/>
    </inkml:context>
    <inkml:brush xml:id="br0">
      <inkml:brushProperty name="width" value="0.025" units="cm"/>
      <inkml:brushProperty name="height" value="0.025" units="cm"/>
    </inkml:brush>
  </inkml:definitions>
  <inkml:trace contextRef="#ctx0" brushRef="#br0">48 330 9065,'0'0'13271,"-5"11"-11355,-27 68 830,30-73-2519,0 1 0,0 1-1,1-1 1,-1 0 0,1 0 0,1 0-1,0 1 1,0-1 0,0 0-1,1 0 1,2 12 0,-2-18-216,-1 0-1,1 0 1,0-1 0,0 1 0,0 0 0,0 0 0,-1-1 0,1 1-1,0-1 1,0 1 0,0-1 0,0 1 0,0-1 0,0 1 0,1-1-1,-1 0 1,0 0 0,0 1 0,0-1 0,0 0 0,0 0 0,0 0-1,0 0 1,1 0 0,-1-1 0,0 1 0,0 0 0,1-1 0,33-11 330,-27 5-303,1 1 0,-2-2 0,1 1 0,-1-1 0,0 0 0,-1-1 0,1 1 0,-2-1 0,1-1-1,-1 1 1,-1-1 0,0 0 0,0 0 0,-1 0 0,0 0 0,-1-1 0,0 1 0,-1-1 0,1-11-1,-2 22-24,0-1 0,0 1-1,0 0 1,0 0 0,0 0-1,0-1 1,0 1 0,0 0-1,0 0 1,0-1 0,0 1-1,0 0 1,0 0 0,0-1-1,0 1 1,0 0 0,0 0-1,0 0 1,0-1 0,0 1-1,0 0 1,-1 0 0,1 0-1,0-1 1,0 1 0,0 0-1,0 0 1,0 0 0,-1 0-1,1-1 1,0 1 0,0 0-1,0 0 1,-1 0 0,1 0-1,0 0 1,0 0 0,0-1-1,-1 1 1,1 0 0,0 0-1,0 0 1,0 0 0,-1 0-1,1 0 1,0 0 0,0 0-1,-1 0 1,1 0 0,0 0 0,-1 0-1,-8 11 141,2 8-136,2 0-1,0 1 1,1-1-1,1 1 1,0 0 0,2 0-1,0 0 1,3 20-1,-2-39-78,0 1-1,0 0 0,0-1 1,0 1-1,1 0 0,-1-1 1,0 1-1,1 0 0,-1-1 1,1 1-1,0-1 0,0 1 1,-1-1-1,1 0 0,0 1 1,0-1-1,0 0 0,0 1 1,1-1-1,-1 0 0,0 0 1,0 0-1,1 0 0,-1 0 1,1 0-1,-1 0 0,1-1 1,-1 1-1,1 0 0,-1-1 1,1 0-1,0 1 0,-1-1 1,1 0-1,0 1 0,-1-1 1,1 0-1,0 0 0,-1-1 0,1 1 1,-1 0-1,1 0 0,0-1 1,-1 1-1,1-1 0,-1 0 1,1 1-1,1-2 0,5-1-564,0-1 0,0 0 0,0 0 0,-1-1 0,1 1 0,-1-2 0,11-10 0,-7 4-1055,-1 0 0,-1-1 0,0 0 0,-1 0 0,12-28 0,-11 20 280,-2 0-1,0 0 0,5-34 1,-6 14 1398,0-43 0,-5-41 6720,-1 87-3002,-1 45 482,-5 5-2425,-3 8-1161,3 7 185,0 1-1,2 0 1,1 0 0,1 0-1,2 0 1,4 43 0,-4-69-782,0 0 0,0-1 1,1 1-1,-1 0 0,1-1 0,-1 1 1,1 0-1,0-1 0,-1 1 1,1-1-1,0 1 0,0-1 1,0 1-1,0-1 0,0 0 1,0 0-1,1 1 0,-1-1 1,0 0-1,1 0 0,-1 0 1,1 0-1,-1-1 0,1 1 1,-1 0-1,1 0 0,0-1 1,-1 1-1,1-1 0,0 0 1,-1 1-1,1-1 0,0 0 1,2 0-1,5-1 30,1-1 1,0 0-1,-1 0 0,0-1 1,12-4-1,28-6-1213,-48 13 1153,1 0-1,-1 0 0,1 0 0,-1 0 0,0 1 0,1-1 0,-1 0 1,0 1-1,1 0 0,-1-1 0,0 1 0,0 0 0,1-1 0,-1 1 1,0 0-1,0 0 0,0 0 0,0 0 0,0 0 0,0 0 0,0 0 0,-1 0 1,2 2-1,0 0 68,-1 1 1,1 0 0,-1-1-1,0 1 1,0 0-1,0 0 1,0 0 0,-1 6-1,1-4 133,-1 1-1,0-1 1,-1 1-1,1-1 1,-1 0-1,0 0 0,-1 1 1,0-1-1,0 0 1,-5 10-1,1-8-139,0 0-1,-1-1 0,1 0 0,-2 0 0,1-1 0,-1 0 0,-8 6 1,12-10-46,1 0 1,-1 0 0,1 0-1,-1 0 1,0 0 0,1-1-1,-1 0 1,0 0 0,0 0-1,0 0 1,0-1 0,0 1-1,0-1 1,0 0 0,0 0-1,0-1 1,0 1 0,0-1-1,0 0 1,-4-1 0,6 1-184,1-1 1,-1 1 0,0 0-1,1-1 1,-1 1-1,1-1 1,0 0 0,-1 1-1,1-1 1,0 0 0,0 0-1,0 0 1,0 0 0,1 0-1,-1 0 1,0 0-1,1 0 1,0 0 0,-1-3-1,0 2-860,1-1-1,0 1 1,-1-1-1,1 1 1,1-1-1,-1 1 0,0-1 1,1 1-1,0-1 1,0 1-1,2-6 1,11-9-7523</inkml:trace>
</inkml:ink>
</file>

<file path=ppt/ink/ink3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5.073"/>
    </inkml:context>
    <inkml:brush xml:id="br0">
      <inkml:brushProperty name="width" value="0.025" units="cm"/>
      <inkml:brushProperty name="height" value="0.025" units="cm"/>
    </inkml:brush>
  </inkml:definitions>
  <inkml:trace contextRef="#ctx0" brushRef="#br0">132 301 14157,'0'0'12476,"-9"-1"-12401,4 1-42,1 0-1,0 0 1,0 0 0,0 1 0,0-1-1,0 1 1,0 0 0,0 0 0,1 1 0,-1-1-1,0 1 1,1 0 0,-1 0 0,1 0-1,-1 0 1,1 0 0,0 1 0,0 0-1,0-1 1,0 1 0,-4 6 0,1-1 248,2-5-37,1 1 0,0-1 0,0 1-1,0 0 1,0 0 0,1 0 0,-1 1 0,1-1 0,0 0 0,1 1 0,-3 8 0,5-12-223,0 0 0,0 0 0,-1-1 0,1 1 0,0 0 0,0-1 0,0 1-1,0-1 1,0 1 0,1-1 0,-1 1 0,0-1 0,0 0 0,0 0 0,0 1 0,0-1 0,0 0 0,1 0 0,-1 0 0,0 0 0,0-1 0,0 1 0,2 0 0,32-3 122,55-21-162,-73 18-13,0 0-1,1 1 1,-1 1-1,1 1 1,26-1-1,-44 4 268,-9-32 1228,-13-5-1463,14 24 0,0 0 0,1-1 0,1 1 0,-7-20 0,16 32 0,-1 0 0,1 0 0,0 0 0,-1 0 0,1 1 0,0-1 0,-1 1 0,1-1 0,0 1 0,0 0 0,-1 0 0,6 1 0,-1-1 0,12-1-856,-1-1 0,1-1 0,-1 0-1,0-2 1,0 0 0,0-1 0,24-12 0,-33 14 124,1-1 0,-1 0 0,0-1 0,-1 0 0,1-1-1,-1 0 1,0 0 0,-1 0 0,0-1 0,0 0 0,-1-1 0,1 0 0,-2 1 0,8-16 0,-1-8-9176</inkml:trace>
</inkml:ink>
</file>

<file path=ppt/ink/ink3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5.461"/>
    </inkml:context>
    <inkml:brush xml:id="br0">
      <inkml:brushProperty name="width" value="0.025" units="cm"/>
      <inkml:brushProperty name="height" value="0.025" units="cm"/>
    </inkml:brush>
  </inkml:definitions>
  <inkml:trace contextRef="#ctx0" brushRef="#br0">9 39 15567,'0'0'16212,"-1"-7"-16148,-3-18-26,3 18-76,1 49 38,-2 88 277,5 148 370,11-189-1789,-10-71 81,-6-26-419,-5-12-3555,0-4-2038</inkml:trace>
</inkml:ink>
</file>

<file path=ppt/ink/ink3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7:35.789"/>
    </inkml:context>
    <inkml:brush xml:id="br0">
      <inkml:brushProperty name="width" value="0.025" units="cm"/>
      <inkml:brushProperty name="height" value="0.025" units="cm"/>
    </inkml:brush>
  </inkml:definitions>
  <inkml:trace contextRef="#ctx0" brushRef="#br0">0 38 26009,'0'0'6758,"27"-38"-25175</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4:05.461"/>
    </inkml:context>
    <inkml:brush xml:id="br0">
      <inkml:brushProperty name="width" value="0.025" units="cm"/>
      <inkml:brushProperty name="height" value="0.025" units="cm"/>
    </inkml:brush>
  </inkml:definitions>
  <inkml:trace contextRef="#ctx0" brushRef="#br0">24 175 13549,'0'0'4468,"-1"-8"-1505,0 4-2811,-1 0 167,1 0-1,0 0 1,0 0-1,0 0 1,0 0 0,1 0-1,0 0 1,0 0 0,0 0-1,0 0 1,1 0 0,-1 0-1,1 0 1,0 0-1,0 0 1,0 0 0,1 1-1,0-1 1,-1 0 0,1 1-1,0-1 1,1 1 0,4-6-1,2 2-111,0 0 1,0 0-1,1 1 0,0 0 0,0 1 1,0 0-1,1 1 0,0 0 1,0 1-1,0 0 0,0 1 0,0 0 1,0 0-1,1 1 0,-1 1 0,14 1 1,-22-1-198,-1 1 1,1 0-1,0 0 1,-1 1-1,0-1 1,1 0-1,-1 1 1,0 0-1,0-1 1,0 1 0,0 0-1,0 0 1,0 0-1,0 0 1,-1 1-1,1-1 1,-1 0-1,1 1 1,-1-1-1,0 1 1,0-1 0,0 1-1,0 0 1,-1-1-1,1 1 1,0 4-1,1 9 35,-1 0-1,0 0 0,-1 21 1,-1-29-43,0 4-2,-1 1 0,0-1 0,-1 1 0,0-1 0,-1 0 0,-1 0 0,0 0 0,0 0 0,-1-1 0,0 0 0,-16 20 0,9-15 0,-1-1 0,0 0 0,0-1 0,-2-1 0,0 0 0,-31 19 0,44-30 1,0 0 0,-1 0 1,1-1-1,-1 1 0,1-1 0,-1 0 1,1 0-1,-1 0 0,1-1 0,-6 1 0,7-1 0,0 0 0,1 0-1,-1 0 1,1-1 0,-1 1 0,1 0-1,-1-1 1,1 1 0,-1-1-1,1 0 1,-1 0 0,1 1-1,0-1 1,-1 0 0,1 0 0,0 0-1,0 0 1,-2-2 0,2 0-7,-1 0 0,1 0 0,0 0-1,-1 0 1,1 0 0,0 0 0,1 0 0,-1-1 0,1 1 0,-1 0 0,1-1 0,0 1 0,0 0 0,1-1 0,-1 1 0,1 0 0,-1-1-1,1 1 1,0 0 0,0 0 0,3-6 0,14-19-2362,-1 12-4766,6 2-7088</inkml:trace>
</inkml:ink>
</file>

<file path=ppt/ink/ink3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03.819"/>
    </inkml:context>
    <inkml:brush xml:id="br0">
      <inkml:brushProperty name="width" value="0.025" units="cm"/>
      <inkml:brushProperty name="height" value="0.025" units="cm"/>
    </inkml:brush>
  </inkml:definitions>
  <inkml:trace contextRef="#ctx0" brushRef="#br0">50 613 6726,'0'0'1575,"-8"-6"-1436,5 4-127,1 1-9,-1 0 0,1-1-1,0 1 1,-1 0 0,1-1 0,0 0 0,0 1-1,0-1 1,0 0 0,0 0 0,1 0-1,-1-1 1,1 1 0,-1 0 0,1 0 0,0-1-1,0 1 1,0-1 0,0 1 0,0-1-1,0 1 1,1-1 0,-1 0 0,1 1 0,0-1-1,0 0 1,0 1 0,0-1 0,0 0-1,1 1 1,-1-1 0,1 0 0,0 1 0,-1-1-1,3-3 1,0 1 7,1 0 0,0-1 0,1 1 1,-1 0-1,1 1 0,0-1 0,0 1 0,0 0 0,0 0 0,1 1 1,0-1-1,0 1 0,0 1 0,0-1 0,0 1 0,0 0 0,1 0 1,7 0-1,14-2 67,0 1-1,0 2 1,32 3 0,12-2-6,359-40 193,-155 10 102,921-124 1806,-920 113-1861,539-49 141,6 32-390,-433 33-21,912 18 279,-651 33-287,-31-3 132,-265-12 556,3-1-156,-346-9-503,15 0 256,50 10-1,-68-9-276,-1 0 1,0 0 0,0 0-1,0 1 1,0 0-1,0 1 1,-1 0 0,1 0-1,-1 0 1,0 1-1,8 7 1,-7-5-66,-3-3-234,1 1 0,-1-1-1,0 1 1,-1-1 0,1 1 0,-1 0 0,0 0 0,0 1 0,3 7 0,-6-13 121,0 0 1,0 1-1,0-1 0,0 0 1,0 1-1,1-1 0,-1 1 1,0-1-1,0 0 1,0 1-1,0-1 0,0 1 1,0-1-1,0 1 0,0-1 1,0 0-1,0 1 0,-1-1 1,1 1-1,0-1 1,0 0-1,0 1 0,0-1 1,-1 0-1,1 1 0,0-1 1,0 0-1,-1 1 1,1-1-1,0 0 0,-1 1 1,-20 1-7397</inkml:trace>
</inkml:ink>
</file>

<file path=ppt/ink/ink3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6:39.479"/>
    </inkml:context>
    <inkml:brush xml:id="br0">
      <inkml:brushProperty name="width" value="0.025" units="cm"/>
      <inkml:brushProperty name="height" value="0.025" units="cm"/>
    </inkml:brush>
  </inkml:definitions>
  <inkml:trace contextRef="#ctx0" brushRef="#br0">946 510 11275,'-11'9'154,"-7"6"-132,1 2-1,1-1 1,0 2-1,1 0 0,-20 34 1,1 15-14,2 1 1,4 2-1,3 1 1,3 1-1,-24 140 1,29-81 29,5 0 0,9 197 0,11-209 37,6 0-1,4-1 1,48 163 0,145 331 624,-42-202-522,300 526-1,-282-624 196,12-8 0,263 305-1,116 9 1127,39-37-656,151 152-304,-582-541-467,454 431 154,-537-535-156,5-4 0,3-6 0,3-4 0,192 91-1,-133-94 50,3-7 0,330 73 0,379 13-77,-782-135-38,1156 159 53,-238-92-73,3-64 7,-857-18 29,761-21-27,-671-10-157,-210 21 169,-1-1 0,0-3 0,61-25 0,-103 37-6,1 0 0,-1 0 1,0 0-1,0-1 0,0 0 0,0 1 1,0-1-1,0-1 0,-1 1 0,0 0 1,4-6-1,-6 7 8,0 0 1,0 0-1,-1 0 1,1 0-1,0 0 1,-1 0-1,0 0 0,0 0 1,1 0-1,-1 0 1,-1 0-1,1 0 0,0 0 1,0 0-1,-1 0 1,1 0-1,-1 0 1,0 0-1,1 0 0,-1 0 1,0 0-1,0 0 1,0 0-1,0 0 1,-1 1-1,1-1 0,0 1 1,-3-3-1,-34-37 15,-2 2 0,-66-51 0,50 44 7,-69-52-17,-5 6-1,-218-119 1,-306-109 22,180 94-66,-169-121-87,-642-463 0,-136-211 372,980 669-114,-435-447 0,181 67 118,42 44 161,-31 32-358,-608-390-5,419 356 340,259 220 344,458 366-504,-5 7 1,-190-84-1,95 73-266,123 64-1466,0 13-3308,55 20-1499</inkml:trace>
</inkml:ink>
</file>

<file path=ppt/ink/ink3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6:41.241"/>
    </inkml:context>
    <inkml:brush xml:id="br0">
      <inkml:brushProperty name="width" value="0.025" units="cm"/>
      <inkml:brushProperty name="height" value="0.025" units="cm"/>
    </inkml:brush>
  </inkml:definitions>
  <inkml:trace contextRef="#ctx0" brushRef="#br0">192 306 16688,'0'0'336,"10"2"-630,31 3 284,-1-2-1,1-2 0,74-7 0,134-29 80,-158 20-95,174-24 173,383-8 0,-122 51 244,407-11-163,404-19 29,-817 60-250,99 1 44,-172-35-323,-619 13 464,-408-11-85,-157-63 242,-54-2 12,-126 62-356,-165-4 1,182-3 1068,5 82 1845,1077-91-3357,543-86 55,9 57-40,58 100 404,-4 66 12,-105-15 6,4-41 1,116-55-1205,-4-79-873,-671 47-468,-14-2-1971</inkml:trace>
</inkml:ink>
</file>

<file path=ppt/ink/ink3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6:49.563"/>
    </inkml:context>
    <inkml:brush xml:id="br0">
      <inkml:brushProperty name="width" value="0.025" units="cm"/>
      <inkml:brushProperty name="height" value="0.025" units="cm"/>
    </inkml:brush>
  </inkml:definitions>
  <inkml:trace contextRef="#ctx0" brushRef="#br0">551 380 8008,'-5'-11'85,"2"1"-113,0 1 170,0 0-1,-1 0 1,0 1 0,-8-14-1,10 19-11,-1 0 0,1 1 0,0-1 0,-1 1 0,1-1 0,-1 1 0,1 0-1,-1 0 1,0 0 0,0 0 0,0 0 0,-1 1 0,1-1 0,0 1-1,0 0 1,-1 0 0,1 0 0,-1 1 0,-3-1 0,1 1 81,1 0 1,0 0 0,0 1 0,0 0-1,0 0 1,0 1 0,0-1-1,0 1 1,0 0 0,0 1-1,1-1 1,-1 1 0,1 0-1,0 0 1,0 0 0,0 0 0,0 1-1,0 0 1,1 0 0,-1 0-1,1 0 1,0 0 0,-4 9-1,-5 10 27,0 1 0,1 0-1,-10 36 1,18-50-146,-24 79 101,-20 125 1,2 98-163,34-224 15,-36 243 25,-32 271 407,49 3 457,30-586-921,1 0-1,1 1 0,1-1 0,0 0 0,2 0 0,0 0 0,15 33 0,-16-42 7,1-1-1,1 0 0,-1-1 1,1 1-1,1-1 0,0 0 0,0-1 1,0 0-1,1 0 0,0 0 0,1-1 1,-1 0-1,1-1 0,0 0 0,1-1 1,14 6-1,0-3 91,1-1-1,0-1 1,1-1 0,-1-1-1,1-1 1,45-3 0,158-28 420,-202 24-472,149-17 115,309-1 1,-355 25-151,97-2 101,-182-2-65,0-3 1,85-19-1,-116 21 45,0-1-1,-1-1 0,0 0 0,0-1 1,0 0-1,-1-1 0,12-8 0,-19 11-23,0 0-1,-1 0 1,1-1 0,-1 1-1,0-1 1,-1 0-1,1 0 1,-1 0 0,0-1-1,0 1 1,0-1-1,-1 0 1,0 0 0,0 1-1,-1-1 1,0-1-1,0 1 1,1-8 0,-2-55 155,-2 0 1,-21-122 0,0-11 1,-16-870-215,61 647-25,0 3 38,-22 406-9,0 1 1,-2-1-1,0 1 0,-1 0 1,0 0-1,-1 0 0,-1 0 1,0 0-1,-11-21 0,10 26 10,0 0 0,-1 1-1,0 0 1,-1 0 0,1 1 0,-2 0-1,1 0 1,-1 0 0,0 1-1,-1 1 1,1 0 0,-1 0 0,-16-6-1,0 2-10,0 1 0,-1 2 0,0 1-1,0 1 1,-45-3 0,-145 8 372,104 2-94,-74-3 310,-233 4 45,377 0-633,1 2 0,0 1 1,0 3-1,-78 27 0,59-12-800,1 3 0,-83 50-1,58-26-2977,16-12-2210</inkml:trace>
</inkml:ink>
</file>

<file path=ppt/ink/ink3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6:53.548"/>
    </inkml:context>
    <inkml:brush xml:id="br0">
      <inkml:brushProperty name="width" value="0.025" units="cm"/>
      <inkml:brushProperty name="height" value="0.025" units="cm"/>
    </inkml:brush>
  </inkml:definitions>
  <inkml:trace contextRef="#ctx0" brushRef="#br0">227 167 6342,'0'-12'2258,"0"-2"-1744,1-4 232,-1 0-1,0 0 1,-6-28 0,3 42 1179,-1 12-1575,-1 13-452,-85 625 3181,27-169-2689,14-70 473,42-287-619,10 170 0,2-226-194,3 0 1,3 0-1,3-1 0,3 0 1,2-1-1,38 83 0,-51-133-38,1 0 0,0 0 0,0-1-1,1 0 1,1 0 0,0 0-1,0-1 1,1-1 0,0 0-1,1 0 1,0-1 0,17 10 0,-8-8 16,1-1 1,1 0-1,-1-2 1,1 0 0,0-2-1,38 5 1,911 88 478,-394-87-453,205 15 506,-624-10-274,-17 0 185,275-5 0,-378-14-361,0-2 0,0-2 1,-1-1-1,0-2 0,53-21 1,-90 31-40,1-1 1,-1 1 0,0-1 0,1 1 0,-1 0-1,0-1 1,0 1 0,1-1 0,-1 1 0,0-1-1,0 1 1,0-1 0,0 1 0,1-1 0,-1 1-1,0 0 1,0-1 0,0 1 0,0-1 0,0 1-1,0-1 1,-1 1 0,1-1 0,0 1-1,0-1 1,0 1 0,0-1 0,0 1 0,-1-1-1,1 1 1,0-1 0,-1 0 0,-11-23-114,3 7 117,-9-59-31,-13-140 0,15-80 28,5 76-61,-10 1-1,-89-393 1,62 402-9,20 72 16,-77-217-1,98 340 2,0 0-1,0 1 1,-2 0-1,0 0 1,0 1-1,-1 0 1,-1 1-1,0 0 1,-1 0-1,0 2 1,-1-1-1,0 2 1,0-1-1,-1 2 1,-29-14-1,-11 1 74,-1 1 0,0 4-1,-68-13 1,45 12-66,-128-29-42,-2 9 0,-2 10 0,0 8 0,-1 10 0,-1 9 0,-349 45 0,225 10 163,-123 17-561,452-71 64,-24 1-486,30-1 617,-1-1 0,1 0 0,0 0 1,0 0-1,0-1 0,0 1 0,0 0 0,0 0 0,0-1 1,0 1-1,0 0 0,0-1 0,0 1 0,1-1 0,-1 1 1,0-1-1,0 0 0,0 1 0,0-1 0,1 0 0,-1 1 1,-1-3-1,-1-29-8547</inkml:trace>
</inkml:ink>
</file>

<file path=ppt/ink/ink3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27.358"/>
    </inkml:context>
    <inkml:brush xml:id="br0">
      <inkml:brushProperty name="width" value="0.025" units="cm"/>
      <inkml:brushProperty name="height" value="0.025" units="cm"/>
    </inkml:brush>
  </inkml:definitions>
  <inkml:trace contextRef="#ctx0" brushRef="#br0">341 75 7399,'2'-3'960,"0"1"0,-1-1 0,1 0 0,-1 0 0,0 0 0,1 0 0,-1 0-1,-1 0 1,1 0 0,0 0 0,-1 0 0,0 0 0,0-1 0,0 1 0,0-4 0,-1 6-779,0-1 1,0 1-1,1-1 0,-1 1 0,0 0 1,0-1-1,-1 1 0,1 0 1,0 0-1,0 0 0,0 0 1,-1 0-1,1 0 0,-1 0 1,1 0-1,-1 1 0,1-1 1,-1 0-1,1 1 0,-1-1 1,0 1-1,1 0 0,-1-1 0,1 1 1,-1 0-1,0 0 0,1 0 1,-1 0-1,-2 1 0,-7 0-29,-1 1 0,1 0 0,0 0 0,1 2 0,-1-1 0,0 1 0,1 1 0,0-1 0,0 2-1,0-1 1,1 2 0,0-1 0,-17 16 0,8-5 175,1 0 0,0 2 0,1-1 0,1 2 0,-17 30 1,26-40-265,1 1 0,0-1 0,0 1 0,2 0 0,-6 23 0,8-32-80,1 0-1,-1 1 0,1-1 1,0 1-1,0-1 1,0 1-1,0-1 1,0 1-1,0-1 0,0 1 1,1-1-1,0 0 1,-1 1-1,1-1 1,0 0-1,0 1 0,0-1 1,0 0-1,1 0 1,-1 0-1,1 0 1,-1 0-1,1 0 0,0 0 1,-1-1-1,1 1 1,0 0-1,0-1 1,0 0-1,0 1 0,1-1 1,-1 0-1,3 1 1,6 1-616,0 0 1,0-1 0,1-1 0,-1 1 0,0-2-1,1 0 1,-1 0 0,0-1 0,0 0-1,1-1 1,11-3 0,-4-1-2027,0 0 0,-1-2-1,0 0 1,0 0 0,24-18-1,-10 4-3527</inkml:trace>
</inkml:ink>
</file>

<file path=ppt/ink/ink3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27.779"/>
    </inkml:context>
    <inkml:brush xml:id="br0">
      <inkml:brushProperty name="width" value="0.025" units="cm"/>
      <inkml:brushProperty name="height" value="0.025" units="cm"/>
    </inkml:brush>
  </inkml:definitions>
  <inkml:trace contextRef="#ctx0" brushRef="#br0">85 127 3812,'6'-8'3443,"0"0"-2698,25-37 3763,-28 41-3826,-1 0 0,0 0 0,-1 1 0,1-1 0,-1 0 0,0 0 0,0-1 0,0 1 1,0 0-1,-1 0 0,1 0 0,-1-5 0,0 8-595,-1 1 1,1-1-1,-1 1 1,1-1-1,0 1 1,-1-1-1,1 1 1,-1-1 0,1 1-1,-1-1 1,0 1-1,1 0 1,-1-1-1,1 1 1,-1 0-1,0 0 1,1-1-1,-1 1 1,1 0-1,-1 0 1,0 0-1,1 0 1,-1 0-1,0 0 1,1 0-1,-1 0 1,0 0-1,1 0 1,-1 0-1,0 0 1,1 0-1,-1 1 1,0-1-1,1 0 1,-1 0-1,1 1 1,-1-1-1,0 0 1,1 1-1,-1-1 1,1 1-1,-1-1 1,0 1-1,-27 17 579,20-10-349,0-1 1,0 1-1,1 1 0,0-1 1,0 1-1,1 1 0,0-1 1,1 1-1,0 0 0,1 0 0,0 1 1,0-1-1,1 1 0,0 0 1,-1 17-1,4-27-308,0 0-1,0 1 1,0-1 0,0 0 0,0 0 0,1 0-1,-1 0 1,0 0 0,1 0 0,-1 0-1,1 0 1,-1 0 0,1 0 0,-1 0-1,1 0 1,0 0 0,-1 0 0,1-1-1,0 1 1,0 0 0,0 0 0,0-1 0,0 1-1,1 0 1,1 1 12,0-1-1,0 0 1,-1-1-1,1 1 1,0 0-1,0-1 1,0 0-1,1 1 1,2-1 0,4-1 61,0 0 0,0 0 0,0-1 1,0-1-1,9-3 0,-2-1 6,0-2 0,-1 0 0,1-1 1,-2 0-1,0-1 0,0-1 0,-1-1 0,0 0 0,14-18 0,-28 31-88,0 0 0,0 0 0,0 0 0,0 0 0,0 0 0,0 0 0,0 0 0,0 0 0,0 0 0,0-1 0,0 1 0,1 0 0,-1 0 0,0 0 0,0 0 0,0 0 0,0 0 0,0 0 0,0 0 0,0 0 0,1 0 0,-1 0 0,0 0 0,0 0 0,0 0 0,0 0 0,0 0 0,0 0 0,0 0 0,1 0 0,-1 0 0,0 0 0,0 0 0,0 0 0,0 0 0,0 0 0,0 0 0,0 0 0,0 0 0,1 0 0,-1 0 0,0 0 0,0 0 0,0 0 0,0 1 0,0-1 0,0 0 0,0 0 0,0 0 0,0 0 0,0 0 0,0 0 0,1 0 0,-1 0 0,0 1 0,0-1 0,0 0 0,0 0 0,0 0 0,0 0 0,3 13 0,-3-11 0,0-1 0,0 1 0,0 0 0,0-1 0,1 1 0,-1-1 0,1 1 0,-1-1 0,1 1 0,-1-1 0,1 1 0,0-1 0,0 0 0,-1 1 0,1-1 0,0 0 0,0 0 0,0 1 0,1-1 0,-1 0 0,2 1 0,6-2-75,0 0-1,0 0 1,0-1 0,0 0-1,0-1 1,0 0-1,0-1 1,0 1 0,-1-2-1,1 1 1,8-6 0,-7 4-109,0 1 0,0 0 0,1 0 0,0 1 0,0 0 0,0 1 0,18-2 0,19 2-5070,-1-11-3734,-25 3 2800</inkml:trace>
</inkml:ink>
</file>

<file path=ppt/ink/ink3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28.246"/>
    </inkml:context>
    <inkml:brush xml:id="br0">
      <inkml:brushProperty name="width" value="0.025" units="cm"/>
      <inkml:brushProperty name="height" value="0.025" units="cm"/>
    </inkml:brush>
  </inkml:definitions>
  <inkml:trace contextRef="#ctx0" brushRef="#br0">44 50 12172,'0'0'5995,"-2"9"-4116,-10 46 15,2-14-1574,2 0 1,-4 61 0,17 91-472,-3-157 7300,52-268-4866,12-37-2724,-66 267 431,1 1 0,-1-1 0,1 0 0,0 1 0,-1-1 0,1 1 0,0-1 0,0 1 0,0-1 0,0 1 0,0 0 0,0-1 0,0 1 0,2-1 0,-2 1-5,-1 1-1,1 0 1,0-1-1,-1 1 1,1 0-1,0 0 1,-1 0 0,1 0-1,0-1 1,-1 1-1,1 0 1,0 0-1,-1 0 1,1 0 0,0 1-1,-1-1 1,1 0-1,0 0 1,-1 0-1,1 0 1,-1 1-1,1-1 1,0 0 0,0 1-1,1 1-1,0-1-1,0 1 1,-1 0 0,1-1-1,-1 1 1,1 0-1,-1 0 1,0 0 0,1 0-1,-1 1 1,0-1 0,0 0-1,-1 0 1,1 1-1,0-1 1,-1 0 0,1 4-1,-1 1 90,0 1 0,-1-1 0,0 0 0,0 0 1,0 0-1,-1 0 0,0-1 0,-1 1 0,1 0 0,-1-1 0,-1 0 0,1 1 0,-1-1 0,0 0 0,0-1 0,-1 1 0,0-1 0,0 0 1,0 0-1,0-1 0,-1 1 0,0-1 0,0 0 0,0-1 0,-12 6 0,14-8-323,18-6-6898,13-12 804,-11 7 2436,5-2-896,4 0-1051</inkml:trace>
</inkml:ink>
</file>

<file path=ppt/ink/ink3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28.837"/>
    </inkml:context>
    <inkml:brush xml:id="br0">
      <inkml:brushProperty name="width" value="0.025" units="cm"/>
      <inkml:brushProperty name="height" value="0.025" units="cm"/>
    </inkml:brush>
  </inkml:definitions>
  <inkml:trace contextRef="#ctx0" brushRef="#br0">68 136 5637,'0'0'4869,"7"-8"-812,22-28-453,-20 19 1928,-17 15-1766,-16 14-1742,-26 36-238,47-44-1673,-1 0-1,1 0 1,0 1 0,0-1 0,1 1 0,-1 0-1,1 0 1,0 0 0,0 0 0,1 0-1,-2 6 1,3-11-112,0 1 0,0-1-1,1 1 1,-1 0 0,0-1-1,0 1 1,0-1 0,0 1 0,0-1-1,1 1 1,-1 0 0,0-1-1,1 1 1,-1-1 0,0 1-1,1-1 1,-1 1 0,0-1-1,1 0 1,-1 1 0,1-1 0,-1 1-1,1-1 1,-1 0 0,1 0-1,-1 1 1,1-1 0,-1 0-1,1 0 1,0 1 0,27 4 47,27-9 21,-28-2-69,0-2 0,37-14 0,-63 20 0,1 0 0,-1 0 0,0 1 0,0-1 0,0 0 0,0 0 0,0 0 0,0 0 0,0 0 0,-1-1 0,1 1 0,-1 0 0,1 0 0,-1 0 0,0-4 0,3-10 0,-2 13 0,0 1 0,0-1 0,0 1 0,0-1 0,0 1 0,1 0 0,-1-1 0,1 1 0,0 0 0,-1 0 0,1 0 0,0 0 0,0 0 0,0 1 0,1-1 0,-1 1 0,0-1 0,1 1 0,-1 0 0,3-1 0,3 0 0,-1 1 0,0 1 0,1-1 0,-1 1 0,1 1 0,10 1 0,5 1 0,-1 0 0,0-1 0,0-1 0,28-2 0,-45 0 0,-1 1 0,1-1 0,-1 1 0,1-1 0,-1-1 0,0 1 0,1-1 0,-1 1 0,0-1 0,0 0 0,0-1 0,0 1 0,-1-1 0,1 1 0,0-1 0,-1 0 0,0-1 0,0 1 0,0 0 0,0-1 0,4-7 0,-6 10 0,-1 0 0,1 0 0,-1 0 0,1 0 0,-1 0 0,1 0 0,-1-1 0,0 1 0,0 0 0,1 0 0,-1 0 0,0 0 0,0 0 0,0 0 0,0-1 0,0 1 0,-1 0 0,1 0 0,0 0 0,-1-2 0,0 2 0,1 0 0,-1 1 0,0-1 0,1 1 0,-1-1 0,0 1 0,1-1 0,-1 1 0,0 0 0,0-1 0,1 1 0,-1 0 0,0-1 0,0 1 0,0 0 0,1 0 0,-1 0 0,0 0 0,0 0 0,0 0 0,-1 0 0,-1 0 0,-1 1 0,1-1 0,-1 1 0,1 0 0,0 0 0,-1 0 0,1 0 0,0 1 0,0-1 0,0 1 0,0 0 0,-3 3 0,2-2 0,1 0 0,0 0 0,0 0 0,1 1 0,-1 0 0,1-1 0,0 1 0,-1 0 0,2 0 0,-1 0 0,0 0 0,-1 7 0,3-9 0,0-1 0,0 1 0,0 0 0,0 0 0,1 0 0,-1-1 0,0 1 0,1 0 0,-1 0 0,1-1 0,-1 1 0,1 0 0,0-1 0,0 1 0,0-1 0,0 1 0,0-1 0,0 1 0,0-1 0,1 0 0,-1 1 0,0-1 0,1 0 0,-1 0 0,1 0 0,-1 0 0,1 0 0,-1 0 0,1-1 0,0 1 0,0 0 0,2 0 0,17 5-818,0 0 1,1-1-1,0-1 0,0-1 1,39 0-1,-33-3-7056</inkml:trace>
</inkml:ink>
</file>

<file path=ppt/ink/ink3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30.052"/>
    </inkml:context>
    <inkml:brush xml:id="br0">
      <inkml:brushProperty name="width" value="0.025" units="cm"/>
      <inkml:brushProperty name="height" value="0.025" units="cm"/>
    </inkml:brush>
  </inkml:definitions>
  <inkml:trace contextRef="#ctx0" brushRef="#br0">0 26 14958,'0'0'9727,"5"10"-8665,6 25-161,-1 0 0,-2 1-1,-1 0 1,3 56 0,5 26 280,-15-117-1167,0 0 0,0 1 0,0-1 0,0 0 0,1 1-1,-1-1 1,0 1 0,1-1 0,-1 0 0,1 0-1,0 1 1,-1-1 0,1 0 0,0 0 0,-1 0 0,1 1-1,0-1 1,1 1 0,-1-2 3,0-1 1,-1 1-1,1 0 1,0 0-1,-1-1 0,1 1 1,-1 0-1,1-1 1,-1 1-1,1 0 1,-1-1-1,1 1 0,-1-1 1,1 1-1,-1-1 1,1 1-1,-1-1 0,0 1 1,1-1-1,-1 1 1,0-1-1,1 0 1,-1 1-1,0-1 0,0 0 1,16-54 601,-13 28-619,0 0 0,-2 0 0,-1 0 0,-2 0 0,0 1 0,-2-1 0,-13-50 0,17 77 0,0-1 0,0 1 0,0-1 0,0 1 0,0 0 0,0-1 0,0 1 0,0-1 0,0 1 0,0 0 0,0-1 0,0 1 0,-1-1 0,1 1 0,0 0 0,0-1 0,0 1 0,-1 0 0,1-1 0,0 1 0,0 0 0,-1-1 0,1 1 0,0 0 0,-1 0 0,1-1 0,0 1 0,-1 0 0,1 0 0,0 0 0,-1-1 0,1 1 0,0 0 0,-1 0 0,1 0 0,-1 0 0,0 0 0,-2 17 0,5 33 0,-1-46 0,0 1 0,0-1 0,1 0 0,-1 0 0,1 0 0,0 0 0,0 0 0,1 0 0,-1-1 0,1 1 0,0-1 0,0 0 0,0 1 0,0-1 0,1-1 0,-1 1 0,1 0 0,-1-1 0,1 0 0,0 0 0,0 0 0,0 0 0,0-1 0,1 1 0,-1-1 0,0 0 0,9 1 0,-6-2 0,0 1 0,0-1 0,0 0 0,0-1 0,0 0 0,0 0 0,0 0 0,0-1 0,0 0 0,0-1 0,-1 1 0,1-1 0,-1 0 0,0-1 0,0 0 0,11-8 0,-9 5 0,0-1 0,-1 0 0,1-1 0,-2 0 0,1 0 0,-1 0 0,-1-1 0,0 1 0,0-1 0,0-1 0,-2 1 0,1-1 0,-1 1 0,-1-1 0,0 0 0,1-13 0,-5 19 0,-2 11 0,-4 11 0,-1 12 0,2 0 0,1 1 0,1 0 0,1 0 0,1 32 0,3-61 0,0 1 0,0-1 0,0 1 0,0-1 0,0 1 0,1-1 0,-1 0 0,0 1 0,1-1 0,-1 0 0,1 0 0,0 1 0,-1-1 0,1 0 0,0 0 0,0 0 0,0 1 0,0-1 0,0 0 0,0-1 0,0 1 0,0 0 0,0 0 0,0 0 0,0 0 0,1-1 0,-1 1 0,0-1 0,1 1 0,-1-1 0,0 1 0,1-1 0,-1 0 0,0 0 0,1 0 0,-1 1 0,1-1 0,-1-1 0,1 1 0,-1 0 0,0 0 0,1 0 0,-1-1 0,2 0 0,3 0 0,1-1 0,-1 1 0,0-1 0,0-1 0,0 1 0,0-1 0,0 0 0,8-7 0,0-2 0,-2-1 0,0 0 0,0-1 0,-1-1 0,-1 1 0,0-2 0,-1 1 0,7-19 0,-11 43 0,-4 10 0,-2 17 0,-1-27 0,1 0 0,1 1 0,0-1 0,0 1 0,1-1 0,0 1 0,0-1 0,1 0 0,0 0 0,1 0 0,5 14 0,-5-21-18,-1 0 0,0 0 1,1 0-1,-1 0 0,1-1 0,0 1 0,0-1 0,0 1 1,-1-1-1,1 0 0,0 0 0,0-1 0,4 1 0,-6 0-34,0-1 0,0 1 0,0-1 0,0 0-1,0 1 1,0-1 0,1 0 0,-1 0 0,0 0-1,0 0 1,0 0 0,1 0 0,-1 0 0,0-1-1,0 1 1,0 0 0,0-1 0,0 1 0,0 0-1,0-1 1,1 0 0,-1 1 0,0-1 0,-1 1-1,1-1 1,0 0 0,0 0 0,0 0 0,0 0-1,-1 1 1,1-1 0,0 0 0,-1 0 0,2-2-1,-1-18-4639,-1-9-2376</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4:07.087"/>
    </inkml:context>
    <inkml:brush xml:id="br0">
      <inkml:brushProperty name="width" value="0.025" units="cm"/>
      <inkml:brushProperty name="height" value="0.025" units="cm"/>
    </inkml:brush>
  </inkml:definitions>
  <inkml:trace contextRef="#ctx0" brushRef="#br0">799 375 5958,'4'-82'905,"0"35"1760,-6-93 0,1 136-2456,1-1 1,-1 0 0,0 0-1,-1 1 1,1-1 0,-1 0-1,0 1 1,0 0 0,0-1-1,0 1 1,-1 0-1,0 0 1,0 0 0,0 0-1,0 1 1,-1-1 0,1 1-1,-1 0 1,0 0-1,0 0 1,0 1 0,0-1-1,0 1 1,-1 0 0,1 0-1,-1 1 1,-9-3-1,6 2-66,-1 1-1,0 0 0,1 1 0,-1 0 0,0 0 1,0 1-1,1 0 0,-1 0 0,1 1 0,-1 0 0,1 1 1,-1 0-1,1 0 0,-14 8 0,-3 5 55,1 2 0,1 0 0,1 2-1,1 0 1,0 2 0,-24 32 0,-96 153 688,140-206-879,-144 253 465,125-211-434,1 0 0,2 1 0,2 1 0,-10 55 1,22-87 22,1 1 0,0-1 0,1 1 1,0 0-1,1-1 0,4 25 1,-3-33-16,0 0 0,1 0 0,0 0 0,0 0 0,0-1 0,1 1 0,-1-1 0,1 1-1,0-1 1,0 0 0,1 0 0,-1 0 0,1-1 0,0 1 0,0-1 0,0 0 0,0 0 0,0 0 0,1 0 0,7 2 0,2 1 125,1-2 0,-1 0 0,1 0 0,0-1 0,0-1 0,0-1 0,0 0 0,0-1 0,0 0 0,0-1 0,1-1 0,26-7 0,-6 0 194,0-3 0,-1 0 0,0-3 0,33-18 1,-17 5-163,-1-2 1,-2-3 0,76-66 0,-98 75-117,-1-1 0,-2-1 0,0-1 0,-2-1 0,-1 0 0,-1-2 1,22-46-1,-35 61-1,0 1 0,-1-1 0,-1 0 0,0 0 0,-1 0 0,-1-1 0,0 1 0,-1-1 0,0 1 0,-2-1 0,-3-24 0,2 27-54,-2 0 0,0 0 0,0 0 0,-1 1-1,-1 0 1,0-1 0,-1 2 0,0-1 0,0 1 0,-2 0-1,1 1 1,-1 0 0,-14-13 0,7 10-50,0 0 0,0 1-1,-1 1 1,0 1 0,-23-11 0,31 17-475,0 1 0,0 0 1,0 1-1,-12-3 0,19 5-343,-2 0 205</inkml:trace>
</inkml:ink>
</file>

<file path=ppt/ink/ink3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30.521"/>
    </inkml:context>
    <inkml:brush xml:id="br0">
      <inkml:brushProperty name="width" value="0.025" units="cm"/>
      <inkml:brushProperty name="height" value="0.025" units="cm"/>
    </inkml:brush>
  </inkml:definitions>
  <inkml:trace contextRef="#ctx0" brushRef="#br0">1 1 12492,'0'0'17355,"10"1"-18967,36 9-1047,-16-2-1861,-1 2 0,42 18 1,-70-28 5007,-1 1-1,1-1 1,-1 0 0,0 0 0,1 1 0,-1-1 0,1 0 0,-1 1-1,0-1 1,1 1 0,-1-1 0,1 0 0,-1 1 0,0-1 0,0 1 0,1-1-1,-1 1 1,0-1 0,0 1 0,0-1 0,1 1 0,-1-1 0,0 1-1,0-1 1,0 1 0,0 0 0,-6 15 4566,-22 13-3528,25-26-635,2-2-904,1-1-1,0 0 1,-1 0 0,1 1-1,0-1 1,-1 0-1,1 1 1,0-1-1,0 0 1,0 1-1,-1-1 1,1 1 0,0-1-1,0 0 1,0 1-1,0-1 1,-1 1-1,1-1 1,0 0 0,0 1-1,0-1 1,0 1-1,0-1 1,0 1-1,0-1 1,0 0-1,1 1 1,-1-1 0,0 1-1,0-1 1,0 0-1,0 1 1,0-1-1,1 1 1,-1-1 0,0 0-1,0 1 1,1-1-1,21 14-868,50 6-670,-41-12 1585,-21-4-48,0-1-1,-1 2 1,1-1 0,-1 1-1,13 10 1,-21-15 73,1 1-1,-1 0 1,0 0-1,0-1 1,0 1 0,0 0-1,0 0 1,0 0 0,0 0-1,0 0 1,0 0-1,0 1 1,-1-1 0,1 0-1,-1 0 1,1 1-1,0-1 1,-1 0 0,0 0-1,1 1 1,-1-1 0,0 1-1,0-1 1,0 0-1,0 1 1,0-1 0,0 0-1,0 1 1,0-1-1,0 1 1,-1-1 0,1 0-1,-1 1 1,1-1-1,-1 0 1,1 0 0,-1 1-1,0-1 1,1 0 0,-1 0-1,0 0 1,0 0-1,0 0 1,0 0 0,0 0-1,0 0 1,0 0-1,0-1 1,-1 1 0,1 0-1,-2 0 1,-6 5 11,0-2-1,-1 1 1,1-1 0,-1-1-1,0 1 1,0-2 0,-14 3 0,-9 0-5232,27-4 2905,20-3-3582,5 0-1180</inkml:trace>
</inkml:ink>
</file>

<file path=ppt/ink/ink3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31.376"/>
    </inkml:context>
    <inkml:brush xml:id="br0">
      <inkml:brushProperty name="width" value="0.025" units="cm"/>
      <inkml:brushProperty name="height" value="0.025" units="cm"/>
    </inkml:brush>
  </inkml:definitions>
  <inkml:trace contextRef="#ctx0" brushRef="#br0">0 175 14510,'0'0'9790,"5"-8"-7686,-2 4-1851,0-1 0,0 1 0,0 0 0,0 0 0,0 0 0,1 0 0,0 1 0,0-1 0,0 1 0,0 0 0,0 0 0,1 1 0,-1-1 0,1 1 0,0 0 0,0 0 0,0 1 0,0-1 0,0 1 0,0 0 0,0 1 1,0-1-1,0 1 0,9 0 0,-13 1-252,0-1 1,-1 1-1,1-1 1,0 1-1,0-1 1,0 1-1,0 0 1,-1-1-1,1 1 1,0 0-1,0 0 1,-1 0-1,1-1 1,-1 1-1,1 0 1,-1 0-1,1 0 1,-1 0-1,1 0 1,-1 0-1,0 0 1,0 0-1,1 0 1,-1 0-1,0 0 1,0 0-1,0 0 1,0 0-1,0 0 1,-1 1-1,-1 38-10,2-39 9,-15 57 0,12-50 0,0 0 0,1 1 0,-1-1 0,2 1 0,-1-1 0,1 1 0,1-1 0,-1 1 0,1 0 0,2 10 0,-1-18 0,-1 0 0,1 0 0,0-1 0,-1 1 0,1 0 0,0 0 0,0 0 0,0 0 0,0-1 0,-1 1 0,1 0 0,0-1 0,1 1 0,-1-1 0,0 1 0,0-1 0,0 1 0,0-1 0,0 0 0,0 0 0,0 1 0,1-1 0,-1 0 0,0 0 0,0 0 0,0 0 0,0-1 0,1 1 0,-1 0 0,0 0 0,0-1 0,0 1 0,0 0 0,0-1 0,0 1 0,0-1 0,0 0 0,1 0 0,43-24 0,-31 9 0,0-1 0,-1-1 0,-1-1 0,-1 1 0,0-2 0,-2 1 0,11-31 0,-25 64 0,0 1 0,1 0 0,1 0 0,0 0 0,1 0 0,1 0 0,1 27 0,-1-41 0,2 0 0,-1 0 0,0 0 0,0 1 0,0-1 0,0 0 0,1 0 0,-1 0 0,1 0 0,-1 0 0,1 0 0,-1 0 0,1 0 0,-1 0 0,1 0 0,0 0 0,0 0 0,-1-1 0,1 1 0,0 0 0,0 0 0,0-1 0,0 1 0,0 0 0,0-1 0,0 1 0,1-1 0,1 1 0,-1-1 0,0 0 0,1 0 0,-1 0 0,1 0 0,-1 0 0,0-1 0,1 1 0,-1-1 0,0 1 0,1-1 0,2-1 0,2-1 0,0-1 0,0 0 0,0 0 0,-1 0 0,1-1 0,-1 0 0,6-7 0,-3 1 0,-1-1 0,0 0 0,-1-1 0,-1 1 0,0-1 0,0-1 0,-1 1 0,-1-1 0,0 0 0,-1 0 0,-1 0 0,0-1 0,0-23 0,-2 39 0,-1-1 0,1 0 0,0 0 0,0 0 0,0 0 0,0 0 0,0 0 0,0 0 0,0 0 0,-1 0 0,1 0 0,0 1 0,0-1 0,0 0 0,0 0 0,0 0 0,-1 0 0,1 0 0,0 0 0,0 0 0,0 0 0,0 0 0,-1 0 0,1 0 0,0 0 0,0 0 0,0 0 0,0 0 0,0-1 0,-1 1 0,1 0 0,0 0 0,0 0 0,0 0 0,0 0 0,0 0 0,0 0 0,-1 0 0,1 0 0,0 0 0,0-1 0,0 1 0,0 0 0,0 0 0,0 0 0,0 0 0,0 0 0,0-1 0,0 1 0,0 0 0,0 0 0,-1 0 0,1 0 0,0 0 0,0-1 0,0 1 0,0 0 0,0 0 0,0 0 0,1-1 0,-8 14 0,8-12 0,-1-1 0,1 1 0,-1 0 0,1 0 0,-1-1 0,1 1 0,0-1 0,-1 1 0,1 0 0,0-1 0,-1 1 0,1-1 0,0 1 0,0-1 0,0 0 0,-1 1 0,1-1 0,0 0 0,0 1 0,0-1 0,0 0 0,0 0 0,-1 0 0,1 0 0,0 0 0,0 0 0,0 0 0,0 0 0,0 0 0,0 0 0,-1-1 0,1 1 0,0 0 0,0-1 0,0 1 0,0 0 0,0-1 0,38-15 0,15-44 0,-61 92 0,5-27 0,0 0 0,0 0 0,1 1 0,0-1 0,0 0 0,0 1 0,1-1 0,0 1 0,0-1 0,1 9 0,0-12 0,-1 0 0,1 0 0,-1 0 0,1-1 0,0 1 0,0 0 0,0-1 0,0 1 0,0-1 0,0 1 0,0-1 0,1 1 0,-1-1 0,1 0 0,-1 0 0,1 1 0,-1-1 0,1 0 0,-1 0 0,1-1 0,0 1 0,0 0 0,-1-1 0,1 1 0,0-1 0,0 1 0,0-1 0,0 0 0,0 1 0,-1-1 0,1 0 0,3-1 0,1 1-300,-6 0 50,1 1-1,-1-1 0,1 0 0,0 0 0,-1 0 0,1 0 0,0 1 0,-1-1 0,1 0 1,-1 0-1,1 0 0,0-1 0,-1 1 0,1 0 0,0 0 0,-1 0 0,1 0 0,-1-1 1,1 1-1,0 0 0,-1 0 0,1-1 0,-1 1 0,1-1 0,-1 1 0,1 0 0,-1-1 0,1 1 1,-1-1-1,1 1 0,-1-1 0,0 1 0,1-1 0,-1 0 0,0 1 0,0-1 0,1 1 1,-1-1-1,0 0 0,0 1 0,0-1 0,0 1 0,0-1 0,1 0 0,-1 1 0,0-1 1,-1-1-1,1-7-10277</inkml:trace>
</inkml:ink>
</file>

<file path=ppt/ink/ink3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32.062"/>
    </inkml:context>
    <inkml:brush xml:id="br0">
      <inkml:brushProperty name="width" value="0.025" units="cm"/>
      <inkml:brushProperty name="height" value="0.025" units="cm"/>
    </inkml:brush>
  </inkml:definitions>
  <inkml:trace contextRef="#ctx0" brushRef="#br0">3 58 15022,'0'0'13223,"0"8"-12091,3 44-138,-7 64 1,3 61 406,10-128-1401,-9-47 0,0-1 0,1 1 0,-1-1 0,1 1 0,-1-1 0,1 1 0,-1-1 0,1 0 0,0 1 0,0-1 0,0 0 0,0 0 0,0 1 0,0-1 0,0 0 0,0 0 0,0 0 0,0 0 0,1 0 0,-1 0 0,0-1 0,1 1 0,-1 0 0,1-1 0,-1 1 0,1-1 0,2 1 0,-3-1 0,1-1 0,-1 0 0,0 1 0,1-1 0,-1 0 0,1 0 0,-1 0 0,0 0 0,0 0 0,0 0 0,1-1 0,-1 1 0,0 0 0,-1-1 0,1 1 0,0 0 0,0-1 0,0 1 0,-1-1 0,1 1 0,-1-1 0,1 1 0,-1-3 0,11-44 0,-10 43 0,19-141 0,-19 146 0,-1-1 0,1 0 0,-1 0 0,1 0 0,-1 1 0,1-1 0,0 0 0,-1 1 0,1-1 0,0 1 0,0-1 0,-1 0 0,1 1 0,0 0 0,0-1 0,0 1 0,0-1 0,-1 1 0,1 0 0,0 0 0,0 0 0,0-1 0,0 1 0,0 0 0,0 0 0,2 1 0,33-1 0,-24 1 0,-6-2 0,0 1 0,0-1 0,0 0 0,0 0 0,0 0 0,-1-1 0,1 0 0,0 0 0,-1-1 0,1 1 0,-1-1 0,0-1 0,0 1 0,0-1 0,-1 1 0,1-1 0,-1-1 0,0 1 0,0 0 0,0-1 0,5-8 0,-4 4 0,0 0 0,-1 0 0,0-1 0,0 1 0,-1-1 0,0 0 0,-1 0 0,0 0 0,-1 0 0,0 0 0,0 0 0,-1-11 0,0 19 0,0 0 0,0 0 0,0 1 0,0-1 0,-1 0 0,1 0 0,-1 0 0,1 1 0,-1-1 0,1 0 0,-1 0 0,0 1 0,0-1 0,0 0 0,0 1 0,0-1 0,0 1 0,0-1 0,-1 1 0,1 0 0,0 0 0,-1-1 0,1 1 0,-1 0 0,1 0 0,-1 0 0,0 1 0,1-1 0,-1 0 0,0 1 0,0-1 0,0 1 0,1-1 0,-1 1 0,0 0 0,0 0 0,0 0 0,-2 0 0,0 0 0,0 1 0,0 0 0,1-1 0,-1 2 0,0-1 0,0 0 0,1 1 0,-1 0 0,0-1 0,1 2 0,0-1 0,-1 0 0,1 1 0,0-1 0,0 1 0,1 0 0,-4 4 0,2-2-1,0 0 0,0 1-1,1-1 1,0 1 0,0 0 0,1 0 0,0 0 0,0 0-1,0 0 1,1 1 0,-1-1 0,1 0 0,1 1 0,0-1-1,0 1 1,0-1 0,0 1 0,1-1 0,0 0 0,4 11-1,2 2-15,1-1-1,2-1 1,-1 0 0,2 0-1,17 20 1,29 49-127,-53-78 123,0 0-1,-1 0 0,0 0 0,0 0 0,0 0 0,-1 0 0,-1 1 1,1-1-1,-1 12 0,-1-18-133,0-1 1,0 1 0,0 0-1,0-1 1,0 1-1,-1 0 1,1-1 0,-1 1-1,1-1 1,-1 1-1,1-1 1,-1 1-1,0-1 1,0 1 0,0-1-1,0 0 1,0 1-1,0-1 1,0 0-1,0 0 1,-1 0 0,1 0-1,0 0 1,-1 0-1,1 0 1,0 0 0,-3 1-1,1-1-546,0-1 0,-1 1 0,1-1 0,0 1-1,0-1 1,0 0 0,0 0 0,0 0 0,0-1 0,0 1 0,-1-1 0,1 0-1,0 1 1,-4-3 0,-23-14-7798</inkml:trace>
</inkml:ink>
</file>

<file path=ppt/ink/ink3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32.390"/>
    </inkml:context>
    <inkml:brush xml:id="br0">
      <inkml:brushProperty name="width" value="0.025" units="cm"/>
      <inkml:brushProperty name="height" value="0.025" units="cm"/>
    </inkml:brush>
  </inkml:definitions>
  <inkml:trace contextRef="#ctx0" brushRef="#br0">1 0 19314,'0'0'11371,"56"4"-17905,-46-4-7944</inkml:trace>
</inkml:ink>
</file>

<file path=ppt/ink/ink3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1.610"/>
    </inkml:context>
    <inkml:brush xml:id="br0">
      <inkml:brushProperty name="width" value="0.025" units="cm"/>
      <inkml:brushProperty name="height" value="0.025" units="cm"/>
    </inkml:brush>
  </inkml:definitions>
  <inkml:trace contextRef="#ctx0" brushRef="#br0">1 99 8520,'0'0'15503,"1"13"-14174,23 223 3006,-21-228-3326,1-14 19,1-14-145,0-15-856,-2 1-1,-1-1 1,-2 1 0,-1-1-1,-7-40 1,8 73-27,0-1 0,-1 1 0,1-1 0,0 1 0,-1-1 0,0 1 0,1 0 0,-1-1 0,0 1 0,0 0 0,0-1 0,-1 1 0,1 0 0,-1 0 0,1 0 0,-1 0 0,1 0 0,-1 1 0,-2-3 0,3 5 0,0 0 0,0 0 0,0 0 0,1 0 0,-1 1 0,0-1 0,1 0 0,-1 0 0,1 0 0,-1 1 0,1-1 0,0 0 0,-1 1 0,1-1 0,0 0 0,0 1 0,0-1 0,0 0 0,0 1 0,0-1 0,1 2 0,0 33 0,-1-33 0,0 0 0,0 0 0,1 0 0,-1-1 0,1 1 0,-1 0 0,1-1 0,0 1 0,0 0 0,0-1 0,1 1 0,-1-1 0,0 0 0,1 1 0,0-1 0,-1 0 0,1 0 0,0 0 0,0 0 0,0 0 0,1-1 0,-1 1 0,0 0 0,1-1 0,-1 0 0,0 1 0,1-1 0,0 0 0,-1-1 0,1 1 0,0 0 0,-1-1 0,1 1 0,0-1 0,0 0 0,0 0 0,-1 0 0,1 0 0,0 0 0,5-2 0,0 0 0,1 0 0,0 0 0,-1-1 0,1 0 0,-1-1 0,0 0 0,0 0 0,0-1 0,-1 0 0,0 0 0,12-11 0,-10 5 0,0-1 0,-1-1 0,0 0 0,-1 0 0,-1 0 0,8-22 0,-14 235 0,0-198 0,1-1 0,-1 1 0,0-1 0,0 1 0,1-1 0,-1 0 0,1 1 0,-1-1 0,1 0 0,-1 1 0,1-1 0,0 0 0,0 0 0,0 1 0,0-1 0,0 0 0,0 0 0,0 0 0,0 0 0,0 0 0,0-1 0,0 1 0,1 0 0,-1 0 0,0-1 0,1 1 0,-1-1 0,0 1 0,1-1 0,-1 0 0,1 1 0,-1-1 0,0 0 0,1 0 0,-1 0 0,1 0 0,-1 0 0,1 0 0,-1 0 0,1-1 0,1 0 0,3 0 0,-1 0 0,1-1 0,-1 1 0,0-1 0,0-1 0,1 1 0,-1-1 0,-1 1 0,9-7 0,-6 2 0,0-1 0,-1 1 0,1-1 0,-2 0 0,1-1 0,-1 0 0,0 1 0,-1-2 0,0 1 0,4-13 0,-9 43 25,0-11-11,0 1 0,1-1 0,1 0 0,2 17 0,-2-25-30,-1 0-1,1-1 1,-1 1-1,1 0 1,0 0-1,-1-1 1,1 1-1,0 0 1,0-1-1,0 1 1,0-1-1,1 1 1,-1-1-1,0 1 1,1-1-1,-1 0 1,1 0-1,-1 0 1,1 0-1,-1 0 1,1 0-1,0 0 1,-1 0-1,1-1 1,0 1-1,0-1 1,0 1-1,0-1 1,-1 0-1,5 1 1,22-3-7437,-15-5 716</inkml:trace>
</inkml:ink>
</file>

<file path=ppt/ink/ink3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1.969"/>
    </inkml:context>
    <inkml:brush xml:id="br0">
      <inkml:brushProperty name="width" value="0.025" units="cm"/>
      <inkml:brushProperty name="height" value="0.025" units="cm"/>
    </inkml:brush>
  </inkml:definitions>
  <inkml:trace contextRef="#ctx0" brushRef="#br0">0 0 16239,'0'0'9775,"1"9"-8499,32 268 3886,-26-224-4847,-4-39-315,-1 0 0,2-1 0,6 19 0,-10-30 0,1 0 0,0 0 0,0 0 0,0 0 0,1 0 0,-1 0 0,0 0 0,1 0 0,-1-1 0,1 1 0,0 0 0,-1-1 0,3 2 0,-3-3 0,1 1 0,-1-1 0,0 0 0,0 0 0,0 0 0,0 0 0,0 0 0,0 0 0,0 0 0,0 0 0,0 0 0,0 0 0,0-1 0,0 1 0,0 0 0,0-1 0,0 1 0,0-1 0,0 1 0,0-1 0,0 1 0,0-1 0,0 0 0,0 1 0,-1-1 0,1 0 0,0 0 0,0 0 0,0-1 0,7-9 0,-1 1 0,0-2 0,0 1 0,-2 0 0,1-1 0,-1 0 0,-1-1 0,5-21 0,0-9 0,3-54 0,-6-5-149,-5 110-10152,0 6 2777,-1-5-4386</inkml:trace>
</inkml:ink>
</file>

<file path=ppt/ink/ink3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2.312"/>
    </inkml:context>
    <inkml:brush xml:id="br0">
      <inkml:brushProperty name="width" value="0.025" units="cm"/>
      <inkml:brushProperty name="height" value="0.025" units="cm"/>
    </inkml:brush>
  </inkml:definitions>
  <inkml:trace contextRef="#ctx0" brushRef="#br0">0 0 11179,'0'0'8135,"0"64"-4483,1-47-1058,8-5-384,5-3-1057,1-4-608,3-3-321,0-2-128,-3 0-96,-2 0-737,-2 0-1825,-5-2-1474,-6-7-2274,0-3-8648</inkml:trace>
</inkml:ink>
</file>

<file path=ppt/ink/ink3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2.655"/>
    </inkml:context>
    <inkml:brush xml:id="br0">
      <inkml:brushProperty name="width" value="0.025" units="cm"/>
      <inkml:brushProperty name="height" value="0.025" units="cm"/>
    </inkml:brush>
  </inkml:definitions>
  <inkml:trace contextRef="#ctx0" brushRef="#br0">1 1 17296,'0'0'13549,"49"4"-17104,-32-4-4325</inkml:trace>
</inkml:ink>
</file>

<file path=ppt/ink/ink3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3.309"/>
    </inkml:context>
    <inkml:brush xml:id="br0">
      <inkml:brushProperty name="width" value="0.025" units="cm"/>
      <inkml:brushProperty name="height" value="0.025" units="cm"/>
    </inkml:brush>
  </inkml:definitions>
  <inkml:trace contextRef="#ctx0" brushRef="#br0">1 1 9737,'0'0'15957,"5"10"-14260,4 12-852,-1 1 0,8 37 0,-8-29-516,1 0 1,14 31 0,-23-60-309,1 0 0,0 0 1,0 0-1,0 0 1,1 0-1,-1 0 0,0-1 1,1 1-1,-1 0 1,1-1-1,0 1 0,-1-1 1,1 0-1,3 3 1,-3-4 6,-1 0 1,0 1 0,0-1 0,0 0-1,0 0 1,0 0 0,0 0 0,0 0 0,0 0-1,0 0 1,0 0 0,0 0 0,0-1 0,1 1-1,-1 0 1,0-1 0,0 1 0,0-1-1,-1 1 1,1-1 0,2 0 0,0-2 40,0 0 0,0-1 0,0 1 0,0 0 0,0-1 0,-1 0 0,0 0 1,0 0-1,0 0 0,0 0 0,0 0 0,1-8 0,0-2-69,-1 0 0,0-1 0,0-17 0,-2 26 0,0-1 0,-1 1 0,1 0 0,-1 0 0,0 0 0,0 0 0,-1 0 0,0 0 0,-5-11 0,7 17-32,0-1 1,0 1-1,-1 0 1,1-1-1,0 1 1,0 0-1,0-1 1,0 1-1,-1 0 0,1 0 1,0-1-1,0 1 1,-1 0-1,1 0 1,0-1-1,0 1 1,-1 0-1,1 0 0,0 0 1,-1 0-1,1-1 1,0 1-1,-1 0 1,1 0-1,0 0 1,-1 0-1,1 0 0,0 0 1,-1 0-1,1 0 1,0 0-1,-1 0 1,1 0-1,0 0 1,-1 0-1,1 0 1,0 0-1,-1 1 0,0-1 1,-6 15-2931,7-14 2783,-1 0 1,1 0-1,0 0 0,0 0 1,0 0-1,0 1 1,0-1-1,0 0 0,0 0 1,0 0-1,0 0 0,0 0 1,1 0-1,-1 1 0,0-1 1,1 0-1,-1 0 1,1 0-1,-1 0 0,1 0 1,-1 0-1,1-1 0,0 1 1,0 0-1,-1 0 0,1 0 1,0 0-1,0-1 0,0 1 1,0 0-1,0-1 1,0 1-1,2 0 0,36 0-9190,-14-1 2515</inkml:trace>
</inkml:ink>
</file>

<file path=ppt/ink/ink3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3.665"/>
    </inkml:context>
    <inkml:brush xml:id="br0">
      <inkml:brushProperty name="width" value="0.025" units="cm"/>
      <inkml:brushProperty name="height" value="0.025" units="cm"/>
    </inkml:brush>
  </inkml:definitions>
  <inkml:trace contextRef="#ctx0" brushRef="#br0">101 38 9289,'0'0'18124,"-10"1"-17094,6-1-968,0 1 0,0-1 0,0 1 0,0 0 0,0 0 0,0 1 0,0-1 0,1 1 0,-1-1 0,1 1 0,-1 0 0,1 1 0,-1-1 0,1 1 0,0-1 0,0 1 0,0 0 0,1 0 0,-1 0 0,1 0 0,-1 1 0,1-1 0,0 1 0,1-1 0,-1 1 0,0 0 0,1 0 0,0-1 0,0 1 0,-1 5 0,2-7-37,-1 1 1,1-1 0,0 1-1,-1-1 1,1 1 0,0-1-1,0 1 1,1-1-1,-1 1 1,0-1 0,1 1-1,0-1 1,-1 1 0,1-1-1,0 0 1,0 1-1,1-1 1,-1 0 0,0 0-1,1 0 1,-1 0 0,1 0-1,0 0 1,-1 0-1,1-1 1,0 1 0,0 0-1,3 1 1,0-1 85,0-1 1,0 1-1,0-1 0,0 0 0,0 0 1,0 0-1,0-1 0,0 0 0,0 0 1,0 0-1,0-1 0,0 0 0,10-2 1,-10 1-106,0 0 1,0 0 0,0 0-1,0-1 1,0 0 0,-1 0-1,1 0 1,-1-1 0,0 1-1,0-1 1,0 0 0,0 0-1,-1 0 1,0-1 0,1 1-1,-2-1 1,1 0 0,3-9-1,-4 11-6,-1 0-1,0 0 0,0 0 0,0 0 1,0 0-1,0 0 0,-1-1 0,0 1 0,1 0 1,-1 0-1,0-1 0,-1 1 0,1 0 1,-1 0-1,1 0 0,-1 0 0,0-1 1,0 1-1,0 0 0,0 0 0,-1 1 0,1-1 1,-1 0-1,0 0 0,0 1 0,0-1 1,0 1-1,0-1 0,-1 1 0,1 0 1,0 0-1,-5-2 0,3 1-98,0 1 0,0 0 1,0 1-1,0-1 0,0 1 0,0-1 1,-1 1-1,1 0 0,0 1 0,-1-1 1,1 1-1,-1 0 0,1 0 0,-1 0 1,-6 2-1,11-1-648,0 0 0,-1 0 1,1 1-1,0-1 0,0 0 1,-1 0-1,1 0 0,0 1 0,1-1 1,-1 0-1,0 0 0,0 0 1,0 1-1,1-1 0,0 2 1,7 7-5810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0.261"/>
    </inkml:context>
    <inkml:brush xml:id="br0">
      <inkml:brushProperty name="width" value="0.025" units="cm"/>
      <inkml:brushProperty name="height" value="0.025" units="cm"/>
    </inkml:brush>
  </inkml:definitions>
  <inkml:trace contextRef="#ctx0" brushRef="#br0">0 12 11659,'0'0'11760,"13"-3"-11290,-4 1-404,0-1 0,0 2-1,0 0 1,0 0 0,0 0-1,1 1 1,-1 1 0,0-1-1,16 4 1,103 20 158,-72-14-18,75 21-1,-129-31-158,-1 0 1,1 1-1,-1-1 0,0 1 0,1-1 0,-1 1 1,1-1-1,-1 1 0,0 0 0,0 0 1,1 0-1,-1 0 0,0 0 0,0 0 0,0 0 1,0 0-1,0 0 0,0 0 0,0 0 0,-1 1 1,1-1-1,0 0 0,0 3 0,-1-2 29,0-1-1,0 1 0,0 0 1,-1-1-1,1 1 0,0 0 1,-1-1-1,0 1 0,1-1 1,-1 1-1,0-1 0,0 1 1,0-1-1,0 0 0,0 1 1,0-1-1,-2 2 0,-7 6 427,-1 0-1,0-1 0,-21 13 0,30-20-473,-88 46 1351,66-37-1310,1 2-1,1 0 0,0 1 1,1 1-1,0 1 1,1 1-1,-24 24 1,43-39-517,-11 16-619,10-11-1569,3-3-3281</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4:07.990"/>
    </inkml:context>
    <inkml:brush xml:id="br0">
      <inkml:brushProperty name="width" value="0.025" units="cm"/>
      <inkml:brushProperty name="height" value="0.025" units="cm"/>
    </inkml:brush>
  </inkml:definitions>
  <inkml:trace contextRef="#ctx0" brushRef="#br0">676 4 13581,'-14'-2'1425,"-2"1"-1221,0 0-1,0 1 0,0 1 0,1 0 1,-1 1-1,0 1 0,1 0 1,-1 1-1,1 1 0,0 0 1,-16 9-1,-3 6 30,1 1 0,1 2-1,1 0 1,1 3 0,1 0 0,1 2 0,2 1 0,0 1 0,3 1 0,-32 52 0,38-52 81,1 0 1,2 1-1,0 1 1,3 0-1,0 0 1,2 1 0,2 1-1,1-1 1,2 1-1,1 0 1,4 69-1,0-88-305,1 0 0,1 0 0,1 0 0,0-1 0,1 1 0,1-1 0,0 0 0,1 0 0,16 24 0,-18-30-2,2-1 1,-1 0-1,1-1 0,0 0 1,1 0-1,0 0 0,0-1 0,0 0 1,1-1-1,0 0 0,0 0 1,0-1-1,1 0 0,-1 0 0,1-1 1,15 3-1,-7-4 167,-1 0-1,0 0 1,0-2 0,1 0-1,-1-1 1,0-1-1,0-1 1,1 0 0,-2-1-1,1-1 1,0 0 0,24-13-1,-20 7 151,0-1-1,-2-1 0,1-1 1,-2-1-1,0 0 1,-1-2-1,0 0 0,25-34 1,-19 17-186,-2 0 0,-1-2 1,-2 0-1,-2-1 1,-1-1-1,-2 0 1,-1-1-1,-2-1 0,-2 1 1,-2-2-1,-1 1 1,-2 0-1,-5-75 0,1 96-137,-1 1 0,0 0 0,-2 0 0,0 0-1,-1 1 1,-1-1 0,0 1 0,-16-27 0,19 38-82,-1 0 0,1 0 0,-1 1 0,-1-1 0,1 1 0,-1 1 0,0-1 0,0 0 0,-1 1 0,1 0 0,-1 0 0,0 1 0,0 0 1,0 0-1,0 0 0,-1 1 0,1 0 0,-1 0 0,1 0 0,-1 1 0,0 0 0,1 0 0,-1 1 0,0 0 0,0 0 0,-8 1 0,2 2-315,0 0 0,0 1 0,0 0 0,0 1 0,1 0 0,0 1 0,0 1 0,0 0 0,1 0 0,-16 14 0,-9 11-3269,-49 54 0,85-86 3655,-58 66-9626</inkml:trace>
</inkml:ink>
</file>

<file path=ppt/ink/ink3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4.511"/>
    </inkml:context>
    <inkml:brush xml:id="br0">
      <inkml:brushProperty name="width" value="0.025" units="cm"/>
      <inkml:brushProperty name="height" value="0.025" units="cm"/>
    </inkml:brush>
  </inkml:definitions>
  <inkml:trace contextRef="#ctx0" brushRef="#br0">38 124 8232,'0'0'17846,"9"4"-16100,-7-2-1630,0 0 1,1-1 0,-1 0 0,1 1 0,-1-1-1,1 0 1,0 0 0,-1-1 0,1 1-1,0-1 1,-1 1 0,1-1 0,0 0 0,0 0-1,-1 0 1,1 0 0,0 0 0,0-1-1,-1 1 1,1-1 0,0 0 0,-1 0 0,1 0-1,0 0 1,-1 0 0,0 0 0,1-1-1,-1 1 1,0-1 0,0 0 0,4-3 0,-1 1-42,0-1 0,0 0 1,0 0-1,-1 0 1,0-1-1,0 0 0,0 1 1,-1-2-1,0 1 1,0 0-1,0 0 0,-1-1 1,0 1-1,0-1 1,1-9-1,-3 15-75,0 0 0,0 1 0,0-1 0,0 1 0,0-1 0,0 0 0,0 1 0,0-1 0,0 0 0,0 1 0,0-1 0,-1 0 0,1 1 0,0-1 0,0 1 0,-1-1 0,1 1 0,0-1 0,-1 0 0,1 1 0,0-1 0,-1 1 0,1 0 0,-1-1 0,1 1 0,-1-1 0,1 1 0,-1 0 0,1-1 0,-1 1 0,0 0 0,0-1 0,-25 4 0,19 0 0,0 0 0,0 0 0,1 1 0,-1-1 0,-7 8 0,1 1 0,1 0 0,1 1 0,0 1 0,1-1 0,-12 23 0,18-30 0,1 1 0,0 0 0,0 0 0,0 0 0,1 0 0,0 0 0,0 0 0,0 1 0,1-1 0,1 1 0,-1-1 0,1 1 0,0-1 0,3 15 0,-2-20 0,-1-1 0,1 0 0,0 1 0,0-1 0,0 0 0,0 0 0,0 0 0,0 0 0,0 0 0,0 0 0,0 0 0,0 0 0,1 0 0,-1 0 0,0-1 0,1 1 0,-1 0 0,0-1 0,1 1 0,-1-1 0,1 0 0,-1 1 0,1-1 0,-1 0 0,3 0 0,44 0 0,-35-1 0,55-9-4041,-57 7 2446,0 0 0,0-1 0,0 0 1,-1-1-1,1-1 0,-1 1 0,10-9 0,-1-4-10432</inkml:trace>
</inkml:ink>
</file>

<file path=ppt/ink/ink3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4.839"/>
    </inkml:context>
    <inkml:brush xml:id="br0">
      <inkml:brushProperty name="width" value="0.025" units="cm"/>
      <inkml:brushProperty name="height" value="0.025" units="cm"/>
    </inkml:brush>
  </inkml:definitions>
  <inkml:trace contextRef="#ctx0" brushRef="#br0">125 0 16367,'0'0'16149,"-11"2"-16015,5-1-130,0 0 0,1 1 0,-1 0 0,1 0 0,-1 0 0,1 1 0,0-1 0,0 1 0,0 1 0,0-1 0,0 1 0,1 0 0,-1 0 0,1 0 0,0 0 0,1 1 0,-1-1 0,1 1 1,0 0-1,0 0 0,0 1 0,1-1 0,-1 1 0,1-1 0,1 1 0,-1-1 0,1 1 0,-1 9 0,2-14-20,0 0 1,0 0-1,0 0 0,0 1 0,0-1 1,0 0-1,0 0 0,0 1 1,1-1-1,-1 0 0,0 0 1,1 0-1,-1 0 0,1 0 0,0 0 1,-1 0-1,1 0 0,0 0 1,-1 0-1,1 0 0,0 0 0,0 0 1,0 0-1,0-1 0,0 1 1,0 0-1,0-1 0,2 2 1,0-1-91,1 0 0,-1-1 0,1 1 0,-1 0 0,1-1 0,-1 0 0,1 0-1,-1 0 1,1-1 0,3 0 0,4-1-437,0 0-1,0-1 0,0-1 0,-1 0 0,19-9 0,26-29-7048,-22 9-681,-12 6-1374</inkml:trace>
</inkml:ink>
</file>

<file path=ppt/ink/ink3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5.604"/>
    </inkml:context>
    <inkml:brush xml:id="br0">
      <inkml:brushProperty name="width" value="0.025" units="cm"/>
      <inkml:brushProperty name="height" value="0.025" units="cm"/>
    </inkml:brush>
  </inkml:definitions>
  <inkml:trace contextRef="#ctx0" brushRef="#br0">81 185 9449,'0'0'14878,"-10"8"-13180,6-5-1600,-41 41 1976,42-41-1925,1-1 0,0 1 0,0 0 0,0 0 0,1 0 0,-1 0 0,1 0 0,0 0 0,-1 1 0,1-1 0,1 0 0,-1 1-1,0-1 1,1 0 0,0 1 0,0-1 0,0 1 0,0-1 0,1 7 0,0-9-122,-1-1 0,1 1 0,0 0 0,-1-1 0,1 1 0,-1-1 0,1 1-1,0-1 1,0 1 0,-1-1 0,1 1 0,0-1 0,0 0 0,0 1 0,-1-1 0,1 0 0,0 0 0,0 0-1,0 0 1,0 1 0,0-1 0,0 0 0,-1-1 0,1 1 0,0 0 0,0 0 0,0 0 0,0 0 0,-1-1-1,1 1 1,0 0 0,0-1 0,1 0 0,27-12 590,19-28-545,-41 33-74,1 0 0,0 1 0,0 0 0,0 1 1,1 0-1,17-9 0,-26 16 2,1-1 0,0 1 0,-1 0 0,1 0 0,-1-1 0,1 1 0,-1 0 0,1 0 0,-1 0 0,0-1 0,1 1 0,-1 0 0,0 0 0,0 0 0,0 0 0,0 0 0,1 0 0,-1 0 0,0-1 0,0 1 0,-1 0 0,1 0 0,0 1 0,0 34 0,0-31 0,0-5 0,0 0 0,0 1 0,0-1 0,0 1 0,0-1 0,0 0 0,0 1 0,0-1 0,0 0 0,0 1 0,0-1 0,0 0 0,1 1 0,-1-1 0,0 0 0,0 1 0,0-1 0,0 0 0,1 0 0,-1 1 0,0-1 0,0 0 0,1 1 0,-1-1 0,0 0 0,0 0 0,1 0 0,-1 1 0,0-1 0,1 0 0,-1 0 0,0 0 0,1 0 0,-1 0 0,1 1 0,14-6 0,17-15 0,-31 19 0,21-17 0,-15 12 0,0 0 0,0 0 0,1 0 0,0 1 0,0 0 0,1 1 0,-1 0 0,14-5 0,2 5-155,-20 4 77,1 0-1,-1-1 1,0 0-1,0 0 1,0 0 0,0 0-1,0-1 1,-1 1-1,1-1 1,0 0-1,-1 0 1,7-5 0,-8 4 9,0 1 1,1 0 0,-1 0 0,1 1 0,-1-1-1,1 0 1,-1 1 0,1 0 0,0-1 0,3 0-1,-5 3 97,0 0 0,0 0 0,-1 0 0,1 0 0,0 0-1,0 0 1,-1 0 0,1 0 0,-1 0 0,1 0 0,-1 0-1,0 0 1,1 0 0,-1 1 0,0-1 0,0 0-1,1 0 1,-1 0 0,0 1 0,0-1 0,-1 0 0,1 0-1,0 0 1,0 0 0,-1 2 0,1-2-19,0 0 0,0 0 0,0 0 0,0-1 0,0 1 0,0 0 1,0 0-1,0 0 0,0-1 0,1 1 0,-1 0 0,0 0 0,0-1 0,1 1 0,-1 0 1,1-1-1,-1 1 0,0 0 0,1-1 0,-1 1 0,1-1 0,0 1 0,-1-1 0,1 1 0,-1-1 1,1 1-1,0-1 0,-1 1 0,1-1 0,1 1 0,0-1 25,0 0-1,0 0 1,0 0-1,0 0 1,0 0-1,0 0 1,1 0-1,-1-1 1,0 1-1,0-1 1,2-1 0,46-25 482,-5-16-516,-36 33 0,1 0 0,0 1 0,15-11 0,-23 28 0,-3-7 0,1-1 0,0 1 0,0 0 0,0 0 0,0 0 0,0 0 0,0 0 0,0 0 0,0 0 0,0 0 0,0 0 0,1 0 0,-1-1 0,0 1 0,1 0 0,-1 0 0,1 0 0,-1 0 0,1-1 0,-1 1 0,1 0 0,-1 0 0,1-1 0,0 1 0,-1-1 0,1 1 0,0 0 0,0 0 0,5-3 0,0 0 0,-1 0 0,1-1 0,-1 1 0,1-1 0,-1 0 0,0-1 0,0 1 0,-1-1 0,1 0 0,-1 0 0,0-1 0,7-8 0,14-12 0,-24 25 0,-1 0 0,0 0 0,1 0 0,-1 0 0,0 1 0,1-1 0,-1 0 0,0 0 0,0 0 0,1 0 0,-1 1 0,0-1 0,0 0 0,1 0 0,-1 0 0,0 1 0,0-1 0,0 0 0,1 0 0,-1 1 0,0-1 0,0 0 0,0 1 0,0-1 0,0 0 0,1 1 0,-1-1 0,0 0 0,0 0 0,0 1 0,0-1 0,0 0 0,0 1 0,0-1 0,0 0 0,0 1 0,0-1 0,-1 0 0,1 1 0,0-1 0,0 0 0,0 1 0,0-1 0,0 19 0,-3 1 0,0-7 0,2 0 0,-1 0 0,2 19 0,0-31 0,0 1 0,0-1 0,0 0 0,0 1 0,0-1 0,0 1 0,0-1 0,1 0 0,-1 1 0,0-1 0,1 0 0,-1 0 0,1 1 0,-1-1 0,1 0 0,0 0 0,0 0 0,0 0 0,-1 0 0,1 0 0,0 0 0,0 0 0,0 0 0,0 0 0,1 0 0,-1 0 0,0-1 0,0 1 0,0-1 0,1 1 0,-1-1 0,0 1 0,0-1 0,1 1 0,-1-1 0,1 0 0,-1 0 0,0 0 0,1 0 0,1 0 0,-1-1-92,0 1 0,0-1 0,-1 0 0,1 0 0,0 0 0,-1 0 0,1 0 0,-1 0 0,1 0 0,-1-1 0,1 1 0,-1-1 0,0 1 0,0-1 0,0 1 0,0-1 0,0 1 0,0-1 0,0 0 0,0 0 0,-1 1 0,1-1 0,-1 0 0,1 0 0,-1-3 0,5-51-4862,-5 18-731,0-3-1271</inkml:trace>
</inkml:ink>
</file>

<file path=ppt/ink/ink3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5.978"/>
    </inkml:context>
    <inkml:brush xml:id="br0">
      <inkml:brushProperty name="width" value="0.025" units="cm"/>
      <inkml:brushProperty name="height" value="0.025" units="cm"/>
    </inkml:brush>
  </inkml:definitions>
  <inkml:trace contextRef="#ctx0" brushRef="#br0">0 1 12780,'0'0'18220,"8"4"-18055,42 16-734,45 4-8510,-55-14 7570,-38-5 9021,-9 5-4602,-13 8-1800,19-17-550,-3 3-509,0 0 0,1-1 0,-1 1 0,1 0 0,0 1 0,0-1 0,0 1 0,0-1 0,1 1 0,-2 6 1,3-10-48,1 0 0,0 1 1,-1-1-1,1 0 0,0 0 1,0 0-1,0 0 0,0 1 1,0-1-1,0 0 0,1 0 1,-1 0-1,0 0 0,1 1 1,-1-1-1,0 0 0,1 0 1,-1 0-1,2 2 0,-1-2-3,1 0 1,-1 0-1,1 1 0,0-1 0,-1 0 0,1 0 0,0-1 0,-1 1 0,1 0 0,0 0 0,0-1 1,0 1-1,0-1 0,-1 0 0,1 1 0,2-1 0,73 1-10913,-72-2 6220,-2-3-1389</inkml:trace>
</inkml:ink>
</file>

<file path=ppt/ink/ink3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6.539"/>
    </inkml:context>
    <inkml:brush xml:id="br0">
      <inkml:brushProperty name="width" value="0.025" units="cm"/>
      <inkml:brushProperty name="height" value="0.025" units="cm"/>
    </inkml:brush>
  </inkml:definitions>
  <inkml:trace contextRef="#ctx0" brushRef="#br0">24 123 10666,'0'0'14606,"7"-9"-13336,9-10-823,33-44 943,-39 37-699,-10 26-646,0-1-1,0 1 1,0 0-1,-1 0 1,1-1-1,0 1 1,0 0-1,0 0 1,0-1-1,0 1 1,-1 0-1,1 0 1,0-1-1,0 1 1,0 0-1,-1 0 1,1-1 0,0 1-1,0 0 1,-1 0-1,1 0 1,0 0-1,0 0 1,-1-1-1,1 1 1,0 0-1,-1 0 1,1 0-1,0 0 1,-1 0-1,1 0 1,0 0 0,0 0-1,-1 0 1,1 0-1,0 0 1,-1 0-1,1 0 1,0 0-1,-1 1 1,-2 0 46,0 0 0,0 0 0,1 1 0,-1-1-1,1 1 1,-1 0 0,1-1 0,-1 1 0,1 0 0,0 1 0,0-1 0,0 0 0,0 1 0,-2 2 0,-12 17 22,13-19-85,0 0 0,0 1 0,0-1 0,1 0 0,-1 1 1,1 0-1,0-1 0,0 1 0,1 0 0,-1 0 0,1 0 1,0 0-1,-1 5 0,10-8-28,-1 0 0,1 0 0,0-1 0,0 0 0,12-2 0,-18 1 0,0 1 0,0-1 0,0 1 0,0-1 0,0 1 0,0 0 0,0 0 0,0 0 0,0 0 0,0 0 0,0 0 0,-1 1 0,1-1 0,0 0 0,0 1 0,0 0 0,0-1 0,0 1 0,0 0 0,-1 0 0,1 0 0,2 2 0,-3 0 0,1 1 0,-1-1 0,0 0 0,0 1 0,0 0 0,0-1 0,-1 1 0,1-1 0,-1 1 0,0 0 0,-1 6 0,0-7 0,0 0 0,0-1 0,0 1 0,0 0 0,0 0 0,-1-1 0,1 1 0,-1-1 0,0 1 0,0-1 0,0 0 0,0 0 0,0 0 0,0 0 0,-1 0 0,1 0 0,-1-1 0,1 1 0,-1-1 0,0 0 0,-3 2 0,-1 0 0,0 0 0,0 0 0,0 0 0,0-1 0,-1 0 0,1 0 0,-11 0 0,7-6-2131,12-8-5118,4 4-5472</inkml:trace>
</inkml:ink>
</file>

<file path=ppt/ink/ink3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8.263"/>
    </inkml:context>
    <inkml:brush xml:id="br0">
      <inkml:brushProperty name="width" value="0.025" units="cm"/>
      <inkml:brushProperty name="height" value="0.025" units="cm"/>
    </inkml:brush>
  </inkml:definitions>
  <inkml:trace contextRef="#ctx0" brushRef="#br0">0 58 6278,'0'0'15044,"2"12"-13069,31 158 3681,-20-112-4568,3-1 0,37 92 0,-49-143-766,-2-8-134,-3-19-107,-8-32-373,8 51 270,-6-23-341,-1 1 0,-1 0 0,-1 0 1,-21-35-1,33 61 391,0 1 1,1-1-1,0 1 1,-1-1-1,1 0 1,0 0 0,0 0-1,0 0 1,0-1-1,0 1 1,1-1-1,-1 0 1,0 0-1,1 0 1,-1 0 0,0-1-1,1 1 1,-1-1-1,1 0 1,-1 0-1,1 0 1,-1-1-1,1 1 1,-1-1-1,1 0 1,-1 0 0,0 0-1,1 0 1,4-3-1,2 0 105,0-1-1,1 0 1,-2 0 0,1-2-1,-1 1 1,0-1-1,0 0 1,11-13 0,-12 12-131,-1 0 0,0-1 0,-1 0-1,0 0 1,0-1 0,-1 0 0,0 0 0,-1 0 0,0 0 0,-1-1 0,0 1 0,0-1 0,-1 0 0,-1 0 0,0 0 0,0 0 0,-1 0 0,-2-15 0,3 25-2,-1 0 0,0 0 0,0 0 0,0 1 0,-1-1 0,1 0 0,0 0 0,0 0 0,0 0 0,-1 0 0,1 1 0,0-1 0,-1 0 0,1 0 0,-1 0 0,1 1 0,-1-1 0,1 0 0,-1 1 0,1-1 0,-1 0 0,0 1 0,1-1 0,-1 1 0,0-1 0,0 1 0,1-1 0,-1 1 0,0 0 0,0-1 0,0 1 0,0 0 0,1 0 0,-1-1 0,0 1 0,0 0 0,0 0 0,0 0 0,0 0 0,0 0 0,1 0 0,-1 0 0,0 1 0,0-1 0,0 0 0,0 0 0,0 1 0,1-1 0,-1 0 0,-1 2 0,-1 0 0,0 0 0,0 0 0,0 0 0,1 1 0,-1-1 0,1 1 0,-1 0 0,1 0 0,0 0 0,0 0 0,-2 4 0,-1 8 0,0 0 0,0 1 0,1-1 0,1 1 0,1 0 0,0 0 0,1 0 0,1 0 0,0 0 0,4 23 0,-4-37 0,1 0 0,0 0 0,0-1 0,0 1 0,0 0 0,0-1 0,0 1 0,0 0 0,0-1 0,1 1 0,-1-1 0,1 0 0,-1 0 0,1 1 0,-1-1 0,1 0 0,0 0 0,-1 0 0,1 0 0,0-1 0,0 1 0,0-1 0,0 1 0,0-1 0,0 1 0,-1-1 0,1 0 0,0 0 0,0 0 0,0 0 0,0 0 0,0 0 0,0-1 0,0 1 0,0-1 0,2 0 0,5-1 0,1-1 0,-1 0 0,0 0 0,0 0 0,0-2 0,9-4 0,0-4 0,-14 10 0,0-1 0,1 1 0,0 0 0,0 0 0,0 0 0,0 1 0,0 0 0,1 0 0,-1 0 0,7-1 0,-11 3 0,0 0 0,-1 1 0,1-1 0,0 0 0,0 1 0,0-1 0,0 0 0,-1 1 0,1-1 0,0 1 0,0-1 0,-1 1 0,1 0 0,-1-1 0,1 1 0,0 0 0,-1-1 0,1 1 0,-1 0 0,1 0 0,-1 0 0,0-1 0,1 1 0,-1 0 0,0 0 0,0 0 0,1 0 0,-1 0 0,0 1 0,4 35 0,-3-29 0,-1 20 0,0-21 0,-1 0 0,1 0 0,1 0 0,-1 0 0,1 0 0,0 0 0,1 0 0,4 12 0,-6-18-2,1-1 0,0 1 0,-1-1 0,1 1 1,-1-1-1,1 0 0,0 1 0,-1-1 0,1 1 0,0-1 0,-1 0 0,1 0 0,0 0 0,0 1 1,-1-1-1,1 0 0,0 0 0,0 0 0,-1 0 0,1 0 0,0 0 0,0 0 0,-1 0 0,1-1 1,0 1-1,-1 0 0,1 0 0,0-1 0,0 1 0,-1 0 0,1-1 0,0 1 0,-1 0 0,1-1 1,-1 1-1,1-1 0,-1 1 0,1-1 0,-1 0 0,1 1 0,-1-1 0,1 1 0,-1-1 0,0 0 1,1-1-1,23-31-639,-24 31 547,2 1 71,48-92-7773,-30 41 6107,-13 1 7727,-7 51-5961,0-1 0,-1 1 1,1-1-1,-1 1 0,1-1 0,0 1 1,-1-1-1,1 1 0,-1-1 0,1 1 1,-1 0-1,1-1 0,-1 1 0,0 0 1,1-1-1,-1 1 0,1 0 0,-1 0 1,0-1-1,1 1 0,-1 0 0,0 0 1,1 0-1,-1 0 0,0 0 0,1 0 1,-1 0-1,0 0 0,1 0 0,-1 0 1,1 1-1,-1-1 0,-1 0 0,1 1 34,-1-1 0,0 0 1,1 0-1,-1 1 0,0-1 0,1 1 0,-1-1 0,1 1 0,-1 0 0,1 0 0,-1 0 0,1 0 0,0 0 0,-2 1 0,0 4-111,0-1 0,0 1 0,1-1 0,0 1 0,0 0 0,1 0 0,-1 0 0,1 0 0,1 0 0,-1 0 0,1 0 0,0 0 0,0 0 0,1 0 0,0 0 0,2 8 0,-2-10 0,0 0 0,0-1 0,1 1 0,-1 0 0,1-1 0,0 1 0,0-1 0,0 0 0,1 0 0,-1 1 0,1-1 0,-1-1 0,1 1 0,0 0 0,0-1 0,1 1 0,-1-1 0,0 0 0,1 0 0,-1-1 0,1 1 0,0-1 0,-1 1 0,1-1 0,6 1 0,0-1-307,1 0-1,0 0 1,0-1-1,-1-1 1,1 0-1,0 0 1,13-4-1,-16 3-233,-1-1-1,1 1 0,-1-1 0,1-1 1,-1 0-1,0 0 0,0 0 0,-1-1 0,0 1 1,1-2-1,-1 1 0,-1-1 0,1 0 1,-1 0-1,0 0 0,6-11 0,3-14-9793</inkml:trace>
</inkml:ink>
</file>

<file path=ppt/ink/ink3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8.669"/>
    </inkml:context>
    <inkml:brush xml:id="br0">
      <inkml:brushProperty name="width" value="0.025" units="cm"/>
      <inkml:brushProperty name="height" value="0.025" units="cm"/>
    </inkml:brush>
  </inkml:definitions>
  <inkml:trace contextRef="#ctx0" brushRef="#br0">126 0 4773,'0'0'25341,"-9"1"-25133,2 1-201,0-1 0,0 1 0,1 1 0,-1-1 0,0 1 0,1 0 0,0 1 0,-11 7 0,13-9 43,1 1 0,-1-1 0,1 1 0,0 0 0,0 0 0,0 0 0,0 1 0,1-1 0,-1 1 0,1-1 0,0 1 0,0 0-1,0 0 1,1 0 0,-1 0 0,1 0 0,0 0 0,0 0 0,0 6 0,1-9-47,0 0-1,1-1 1,-1 1 0,1-1-1,-1 1 1,1 0-1,0-1 1,-1 0-1,1 1 1,-1-1 0,1 1-1,0-1 1,-1 0-1,1 1 1,0-1-1,-1 0 1,1 1-1,0-1 1,0 0 0,-1 0-1,1 0 1,0 0-1,0 0 1,-1 0-1,1 0 1,1 0 0,30 0 92,-24-1-51,49-3-63,-44 2 9,1 1 1,0 0-1,-1 1 1,1 0-1,0 1 1,15 3-1,-28-4 15,0 1-1,-1-1 0,1 1 1,0-1-1,0 1 0,-1-1 1,1 1-1,0 0 1,-1-1-1,1 1 0,-1 0 1,1 0-1,-1 0 1,1-1-1,-1 1 0,0 0 1,1 0-1,-1 0 0,0 0 1,0 0-1,1-1 1,-1 1-1,0 0 0,0 0 1,0 0-1,0 0 1,0 0-1,0 0 0,-1 0 1,1 0-1,0 0 1,0 0-1,-1 1 0,-13 30 440,-41 33 279,51-61-806,1 0 0,-1-1 0,0 1 0,0-1 0,-1 0 0,1 0 0,0 0 0,-1-1 1,0 0-1,0 0 0,0 0 0,0 0 0,-9 1 0,13-3-51,1 0-1,0 0 1,-1 0 0,1 0 0,0-1-1,-1 1 1,1 0 0,-1 0-1,1-1 1,0 1 0,-1 0-1,1-1 1,0 1 0,0 0 0,-1-1-1,1 1 1,0 0 0,0-1-1,0 1 1,-1-1 0,1 1 0,0 0-1,0-1 1,0 1 0,0-1-1,0 1 1,0-1 0,0 1 0,0-1-1,0 1 1,0 0 0,0-1-1,0 1 1,0-1 0,0 1 0,0-1-1,1 1 1,-1-1 0,0-3-1323,0-22-5542</inkml:trace>
</inkml:ink>
</file>

<file path=ppt/ink/ink3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9.012"/>
    </inkml:context>
    <inkml:brush xml:id="br0">
      <inkml:brushProperty name="width" value="0.025" units="cm"/>
      <inkml:brushProperty name="height" value="0.025" units="cm"/>
    </inkml:brush>
  </inkml:definitions>
  <inkml:trace contextRef="#ctx0" brushRef="#br0">0 0 14862,'0'0'15855,"0"70"-14702,5-41-416,3 2-577,4 0-160,1-4 0,6-3 0,-3-2 0,1-6 0,-2-3-833,-3-6-1889,-1-7-2499,-3 0-2979</inkml:trace>
</inkml:ink>
</file>

<file path=ppt/ink/ink3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9.339"/>
    </inkml:context>
    <inkml:brush xml:id="br0">
      <inkml:brushProperty name="width" value="0.025" units="cm"/>
      <inkml:brushProperty name="height" value="0.025" units="cm"/>
    </inkml:brush>
  </inkml:definitions>
  <inkml:trace contextRef="#ctx0" brushRef="#br0">12 64 20403,'0'0'10795,"-4"9"-10801,4-6 4,-2-2 2,1 1 1,1 0-1,-1 0 1,0 0-1,0 0 1,1 0-1,-1 0 0,1 0 1,-1 0-1,1 0 1,0 0-1,0 1 1,0-1-1,0 0 0,0 0 1,1 0-1,-1 0 1,1 0-1,-1 0 1,1 0-1,0 0 1,0 0-1,0 0 0,0 0 1,0-1-1,0 1 1,0 0-1,0-1 1,1 1-1,-1-1 0,1 1 1,-1-1-1,1 1 1,0-1-1,-1 0 1,1 0-1,0 0 0,0 0 1,0 0-1,0 0 1,3 0-1,-2 1 29,0-1 0,0 0 0,1 0 0,-1 0 0,0-1-1,1 1 1,-1-1 0,1 1 0,-1-1 0,0 0 0,1 0 0,-1-1-1,1 1 1,-1-1 0,0 0 0,1 0 0,-1 0 0,0 0 0,0 0 0,1-1-1,-1 1 1,0-1 0,0 0 0,-1 0 0,1 0 0,3-4 0,-2 2 16,-1 0 1,0 0 0,0-1 0,0 1 0,-1-1 0,1 0 0,-1 0-1,0 0 1,-1 0 0,1 0 0,-1 0 0,0 0 0,0 0-1,-1-1 1,1 1 0,-2-8 0,1 10-46,-1 1 0,1 0 0,-1 0 0,0 0 0,0 0 0,0 0 0,0 0 0,0 0 0,0 1 0,0-1 0,-1 0 0,1 1 0,0-1 0,-1 1 0,0-1 0,1 1 0,-1 0 0,0-1 0,0 1 0,0 0 0,0 0 0,0 0 0,0 1 0,0-1 0,0 0 0,0 1 0,0-1 0,0 1 0,0 0 0,0 0 0,-5 0 0,5 0 0,0-1 0,0 1 0,0 0 0,1 0 0,-1 1 0,0-1 0,0 0 0,0 1 0,0-1 0,0 1 0,0-1 0,1 1 0,-1 0 0,0 0 0,0 0 0,1 0 0,-1 0 0,1 0 0,-1 0 0,1 1 0,-1-1 0,1 0 0,0 1 0,0-1 0,-1 1 0,1 0 0,0-1 0,1 1 0,-1 0 0,0 0 0,0-1 0,1 1 0,-1 0 0,1 0 0,0 0 0,-1 4 0,1-5-168,1 1 0,0-1 0,-1 0-1,1 1 1,0-1 0,0 0 0,-1 1 0,1-1 0,0 0-1,0 0 1,1 0 0,-1 0 0,0 0 0,0 0 0,0 0-1,1 0 1,-1-1 0,0 1 0,1 0 0,-1-1 0,1 1 0,-1-1-1,1 1 1,-1-1 0,0 0 0,1 0 0,0 1 0,2-2-1,2 2-1083,0 0-1,1 0 1,-1-1-1,0 0 0,0-1 1,8-1-1,9-7-7683</inkml:trace>
</inkml:ink>
</file>

<file path=ppt/ink/ink3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49.683"/>
    </inkml:context>
    <inkml:brush xml:id="br0">
      <inkml:brushProperty name="width" value="0.025" units="cm"/>
      <inkml:brushProperty name="height" value="0.025" units="cm"/>
    </inkml:brush>
  </inkml:definitions>
  <inkml:trace contextRef="#ctx0" brushRef="#br0">38 38 19859,'0'0'5445,"-6"9"-2722,2-3-2250,-1 1 0,1 1-1,1-1 1,-1 0 0,-3 12 0,6-15-389,0 0 0,0 0 0,1-1-1,-1 1 1,1 0 0,0 0 0,0 0-1,0 0 1,0 0 0,1 0 0,0 0-1,0-1 1,0 1 0,0 0 0,0-1-1,1 1 1,2 4 0,12 18-20,19 44 1,-30-58-35,-2-1 1,1 1 0,-2-1-1,1 1 1,-2 0-1,1 0 1,-1 13 0,-3-59-18,0 2-10,1 0 1,2 0-1,9-62 0,-8 83-3,1 1-1,0 0 1,0 0 0,1 1-1,1-1 1,-1 1 0,11-15-1,-11 19 1,0 0 0,0 1 0,1-1 0,-1 1-1,1 0 1,0 0 0,0 0 0,1 1 0,-1-1 0,1 1-1,0 1 1,0-1 0,11-3 0,-15 6 0,-1-1 0,1 1 0,-1-1 0,1 1 0,0-1 0,-1 1 0,1 0 0,0 0 0,-1 0 0,1 0 0,0 0 0,0 0 0,-1 0 0,1 0 0,0 1 0,-1-1 0,1 1 0,-1-1 0,1 1 0,-1 0 0,1 0 0,1 1 0,-2-1 0,0 0 0,-1 1 0,1-1 0,0 0 0,-1 1 0,1-1 0,-1 0 0,0 1 0,1-1 0,-1 1 0,0-1 0,0 1 0,0-1 0,0 1 0,0-1 0,-1 1 0,1-1 0,0 1 0,-1 2 0,-3 6 0,1 0 0,-1 0 0,-1-1 0,0 1 0,-10 14 0,14-23 0,-32 39 5,31-38-6,1-1 0,-1 1-1,0 0 1,0-1 0,1 1-1,-1-1 1,0 0 0,0 0-1,0 0 1,-1 0 0,1 0-1,0 0 1,0 0 0,-1-1-1,1 1 1,0-1 0,-1 0-1,1 1 1,-3-1 0,5-2-513,0 1 0,0-1 0,0 1 0,0-1 0,1 1 0,-1-1 0,0 1 0,1 0 0,-1-1 0,1 1 0,0-1 0,-1 1 0,1 0 0,0 0 0,0-1 0,0 1 0,1-2 0,15-13-7344,5-2-4671</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5:29.318"/>
    </inkml:context>
    <inkml:brush xml:id="br0">
      <inkml:brushProperty name="width" value="0.025" units="cm"/>
      <inkml:brushProperty name="height" value="0.025" units="cm"/>
    </inkml:brush>
  </inkml:definitions>
  <inkml:trace contextRef="#ctx0" brushRef="#br0">318 372 13837,'-99'15'1872,"-51"8"1422,81-15 2895,312-44-3349,-114 14-2333,451-59 90,469-81-831,-1035 160 165,28-10-177,-48 9 111,-11 1 51,-112 2-85,-199 28 0,-129 47 354,353-56-123,-74 11 163,-359 80 517,536-110-742,1 0-1,-1 0 1,0 0 0,1 0 0,-1 0 0,1 0 0,-1 0 0,0 0 0,1 0 0,-1 0-1,1 0 1,-1 0 0,1 1 0,-1-1 0,1 0 0,-1 0 0,1 1 0,-1-1 0,1 0 0,-1 1-1,1-1 1,-1 1 0,1-1 0,0 0 0,-1 1 0,1-1 0,0 1 0,-1-1 0,1 1-1,-1 0 1,24 2-178,117-7 245,-1-7-1,165-35 1,-116 16-21,236-24-20,184-30-138,-594 83 108,-12 1 6,1 0 0,0-1 0,-1 1 0,1 0 0,0-1 1,-1 0-1,1 1 0,-1-1 0,1 0 0,-1 0 0,1 0 1,-1-1-1,0 1 0,0 0 0,1-1 0,1-2 0,-4 4-1,1-1 1,-1 1-1,0 0 0,0 0 0,0 0 0,0-1 0,0 1 0,0 0 0,0 0 0,0-1 0,0 1 0,0 0 0,0 0 1,0-1-1,0 1 0,0 0 0,0 0 0,0-1 0,-1 1 0,1 0 0,0 0 0,0 0 0,0-1 0,0 1 1,0 0-1,-1 0 0,1 0 0,0 0 0,0-1 0,0 1 0,0 0 0,-1 0 0,1 0 0,0 0 0,0 0 1,0-1-1,-1 1 0,1 0 0,0 0 0,0 0 0,-1 0 0,1 0 0,0 0 0,0 0 0,-1 0 0,1 0 0,0 0 1,0 0-1,0 0 0,-1 0 0,1 0 0,0 0 0,-1 1 0,-28-6-30,0 2 0,-1 1-1,-58 4 1,20 0 2,-381 32 287,0 36 187,363-56-380,-607 112 1278,1922-334-11039,-1115 193 8287,-4 2-1453,197-50 0,-260 43 2518,-46 20 356,-1 0 0,1 0-1,-1 0 1,0 0 0,1 0 0,-1 0-1,1 0 1,-1 0 0,0-1-1,1 1 1,-1 0 0,1 0 0,-1-1-1,0 1 1,1 0 0,-1 0-1,0-1 1,0 1 0,1 0-1,-1-1 1,0 1 0,0 0 0,1-1-1,-1 1 1,0-1 0,0 1-1,0 0 1,0-1 0,1 1 0,-1-1-1,0 1 1,0 0 0,0-1-1,0 1 1,0-1 0,0 1 0,0-1-1,0 1 1,0 0 0,-1-1-1,1 1 1,0-1 0,0 1-1,0 0 1,0-1 0,-1 1 0,1-1-1,0 1 1,0 0 0,0-1-1,-1 1 1,1 0 0,0-1 0,-1 1-1,-28-9 1449,-33 3 343,-1 2-1,-85 7 1,-137 23 890,-272 49-402,7 40-1607,529-109-912,-12 2-602,-42 18 0,65-22-521,0 1 0,0 0 0,1 1 0,-13 10 0,8-2-6178</inkml:trace>
</inkml:ink>
</file>

<file path=ppt/ink/ink3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0.216"/>
    </inkml:context>
    <inkml:brush xml:id="br0">
      <inkml:brushProperty name="width" value="0.025" units="cm"/>
      <inkml:brushProperty name="height" value="0.025" units="cm"/>
    </inkml:brush>
  </inkml:definitions>
  <inkml:trace contextRef="#ctx0" brushRef="#br0">133 15 6374,'0'0'20718,"-9"-4"-18406,6 3-2225,0-1 0,0 1 1,0 0-1,0 0 0,0 0 0,0 0 1,0 0-1,-1 0 0,1 1 0,0 0 1,0 0-1,-1 0 0,1 0 0,0 0 1,0 0-1,-1 1 0,1 0 0,0 0 0,0 0 1,0 0-1,0 0 0,0 0 0,0 1 1,0 0-1,1-1 0,-1 1 0,0 0 1,1 0-1,-1 0 0,1 1 0,0-1 1,0 1-1,0-1 0,-2 4 0,1 0-61,0 0 0,0 0 0,1 0 0,-1 0-1,2 1 1,-1 0 0,1-1 0,0 1 0,0 0-1,0-1 1,2 14 0,-1-19-26,0 0 0,0-1 0,0 1 0,0-1 0,0 1 0,0-1 0,0 1 0,0-1 0,0 1 0,0-1 0,1 1 0,-1-1 0,0 1 0,0-1 0,1 0 0,-1 1 0,0-1 0,0 1 0,1-1 0,-1 0 0,1 1 0,-1-1 0,0 0 0,1 1 0,-1-1 0,1 0 0,-1 1 0,1-1 0,-1 0 0,1 0 0,-1 0 0,1 0 0,-1 1 0,1-1 0,-1 0 0,1 0 0,-1 0 0,1 0 0,-1 0 0,1 0 0,-1 0 0,1 0 0,-1-1 0,1 1 0,-1 0 0,1 0 0,-1 0 0,1 0 0,-1-1 0,1 1 0,-1 0 0,1 0 0,0-1 0,24-17 0,-22 13 0,0 1 0,0-1 0,0 1 0,-1-1 0,1 0 0,-1 0 0,-1 0 0,1 0 0,-1-1 0,1 1 0,-1 0 0,-1-1 0,1 1 0,-1 0 0,0-1 0,-1-8 0,0 14-8,1-1 0,0 1-1,0 0 1,-1-1 0,1 1 0,-1 0 0,1-1 0,0 1-1,-1 0 1,1 0 0,-1-1 0,1 1 0,-1 0 0,1 0-1,-1 0 1,1 0 0,-1 0 0,1-1 0,0 1 0,-1 0-1,1 0 1,-1 0 0,1 0 0,-1 0 0,1 0-1,-1 1 1,1-1 0,-1 0 0,1 0 0,-1 0 0,1 0-1,-1 1 1,1-1 0,-1 0 0,1 0 0,0 1 0,-1-1-1,1 0 1,-1 1 0,1-1 0,0 0 0,-1 1 0,1-1-1,0 0 1,0 1 0,-1-1 0,1 1 0,0 0-1,-18 19-1620,18-20 1470,-9 9-4647,3-4-2426</inkml:trace>
</inkml:ink>
</file>

<file path=ppt/ink/ink3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0.668"/>
    </inkml:context>
    <inkml:brush xml:id="br0">
      <inkml:brushProperty name="width" value="0.025" units="cm"/>
      <inkml:brushProperty name="height" value="0.025" units="cm"/>
    </inkml:brush>
  </inkml:definitions>
  <inkml:trace contextRef="#ctx0" brushRef="#br0">3 126 10922,'0'0'16395,"8"2"-14682,-3 0-1564,-1-1-1,1 1 1,0-1 0,0 0-1,0-1 1,-1 1-1,1-1 1,0 0 0,0 0-1,0 0 1,0-1 0,0 0-1,0 0 1,0 0-1,-1 0 1,1-1 0,0 0-1,-1 0 1,1 0 0,-1 0-1,0-1 1,0 0-1,0 0 1,6-6 0,-7 6-148,1 0 0,-1 0 0,-1-1 0,1 1 0,0-1 0,-1 0 0,0 0 0,0 0 0,0 0 0,0 0 0,-1 0 0,1 0 1,-1-1-1,0 1 0,-1-1 0,1 1 0,-1-1 0,0 1 0,0-6 0,-1 9-1,1-1 0,-1 1 0,0 0 0,1 0 0,-1 0 0,0 0 0,0 0 0,0 0 0,0 1 0,0-1 0,0 0 0,0 0 0,0 1 0,0-1 0,0 0 0,0 1 0,-1-1 0,1 1 0,0 0 0,0-1 0,-1 1 0,1 0 0,0 0 0,-1 0 0,1 0 0,0 0 0,0 0 0,-1 0 0,1 0 0,0 0 0,0 1 0,-1-1 0,1 0 0,-1 1 0,-4 0 0,1 1 0,0-1 0,0 1 0,0-1 0,0 1 0,0 1 0,-5 3 0,0 2 0,0 0 0,0 1 0,1 0 0,-10 14 0,17-19 0,-1 0 0,0 0 0,1 0 0,0 0 0,-1 1 0,2-1 0,-1 1 0,1-1 0,-1 1 0,1 0 0,0 0 0,1-1 0,-1 1 0,1 7 0,1-10 0,-1 0 0,1-1 0,0 1 0,-1 0 0,1-1 0,0 1 0,0-1 0,0 0 0,0 1 0,0-1 0,0 0 0,0 1 0,1-1 0,-1 0 0,0 0 0,1 0 0,-1 0 0,1 0 0,-1-1 0,1 1 0,-1 0 0,1-1 0,0 1 0,-1-1 0,1 1 0,0-1 0,-1 0 0,4 0 0,57 3 0,-50-3 0,-5 0 1,63-3 27,-65 2-39,0 0 0,0 0-1,-1 0 1,1 0 0,-1 0-1,1-1 1,-1 0 0,1 0 0,-1 0-1,0-1 1,0 0 0,4-3 0,-2-7-2396,-7-3-3779,1 10 1619,-1-10-9254</inkml:trace>
</inkml:ink>
</file>

<file path=ppt/ink/ink3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1.698"/>
    </inkml:context>
    <inkml:brush xml:id="br0">
      <inkml:brushProperty name="width" value="0.025" units="cm"/>
      <inkml:brushProperty name="height" value="0.025" units="cm"/>
    </inkml:brush>
  </inkml:definitions>
  <inkml:trace contextRef="#ctx0" brushRef="#br0">85 331 15663,'0'0'3256,"1"-8"-298,0-26 592,0 34-3489,-1 0 1,0 0 0,0-1-1,0 1 1,0 0 0,0-1-1,0 1 1,0 0-1,0-1 1,0 1 0,0 0-1,0 0 1,0-1 0,0 1-1,0 0 1,0-1-1,0 1 1,0 0 0,0-1-1,0 1 1,0 0 0,0 0-1,0-1 1,-1 1 0,1 0-1,0 0 1,0-1-1,0 1 1,-1 0 0,1 0-1,0-1 1,0 1 0,-1 0-1,1 0 1,0 0 0,0 0-1,-1-1 1,1 1-1,0 0 1,0 0 0,-1 0-1,1 0 1,0 0 0,-1 0-1,1 0 1,0 0-1,-1 0 1,1 0 0,0 0-1,0 0 1,-1 0 0,1 0-1,0 0 1,-1 0 0,1 0-1,0 0 1,-1 0-1,1 1 1,0-1 0,0 0-1,-1 0 1,1 0 0,0 0-1,-1 1 1,-12 10 250,4 2-182,1 0-1,1 0 0,1 0 1,0 1-1,0 0 0,1 0 0,1 1 1,1-1-1,0 1 0,0 0 0,2 0 1,0 0-1,1 21 0,0-35-112,0 1 0,0-1 0,0 1 0,0-1 0,0 1 0,0-1-1,0 1 1,1-1 0,-1 1 0,0-1 0,1 1 0,0-1 0,-1 0 0,1 1 0,0-1 0,-1 0-1,1 0 1,0 1 0,2 1 0,-2-3 1,0 1 1,0-1-1,0 0 0,0 1 0,0-1 0,0 0 0,0 0 1,0 0-1,0 0 0,0 0 0,0 0 0,0 0 1,0 0-1,0 0 0,0-1 0,0 1 0,0 0 0,-1-1 1,1 1-1,0 0 0,2-2 0,2-1 35,0 0 0,0-1-1,0 0 1,-1 0-1,1 0 1,-1 0 0,0-1-1,4-5 1,6-11-53,-1-2 0,-1 0 0,13-35 0,-20 45 0,-1 0 0,0-1 0,-1 1 0,0 0 0,-1-1 0,-1 0 0,0 0 0,-2-17 0,-11 54 0,10-14 0,0 1 0,1 0 0,0 0 0,1 0 0,1 15 0,-1-24 0,0 0 0,0 1 0,0-1 0,0 0 0,1 1 0,-1-1 0,0 0 0,1 1 0,-1-1 0,1 0 0,-1 0 0,1 1 0,0-1 0,0 0 0,-1 0 0,1 0 0,0 0 0,0 0 0,0 0 0,0 0 0,0 0 0,0-1 0,0 1 0,0 0 0,1-1 0,-1 1 0,0-1 0,0 1 0,1-1 0,-1 1 0,0-1 0,1 0 0,-1 1 0,0-1 0,1 0 0,-1 0 0,0 0 0,1 0 0,-1-1 0,0 1 0,1 0 0,-1 0 0,0-1 0,0 1 0,1-1 0,-1 1 0,0-1 0,0 0 0,0 1 0,1-1 0,0-1 0,6-3 0,0 0 0,-1 0 0,0-1 0,0 0 0,-1 0 0,1-1 0,-1 0 0,5-7 0,41-64 0,-38 55 0,-2-1 0,14-33 0,-22 47 0,-1 0 0,0 0 0,0 0 0,-1 0 0,0-1 0,-1 0 0,0 1 0,-2-20 0,-15 55 0,9-7 0,1 1 0,1 0 0,1 1 0,1-1 0,0 1 0,1 0 0,1-1 0,1 1 0,1 0 0,1 0 0,1-1 0,0 1 0,1-1 0,1 0 0,1 0 0,1 0 0,1-1 0,0 0 0,1 0 0,1-1 0,17 22 0,2-3 0,27 39 0,-52-69 0,0 1 0,-1-1 0,0 0 0,0 1 0,-1 0 0,0-1 0,0 1 0,0 0 0,-1 0 0,1 11 0,-2-18 0,0 0 0,0 1 0,0-1 0,0 0 0,0 0 0,0 1 0,0-1 0,0 0 0,0 0 0,0 1 0,0-1 0,0 0 0,0 0 0,0 1 0,0-1 0,-1 0 0,1 0 0,0 1 0,0-1 0,0 0 0,0 0 0,0 0 0,-1 1 0,1-1 0,0 0 0,0 0 0,0 0 0,-1 0 0,1 1 0,0-1 0,0 0 0,-1 0 0,1 0 0,0 0 0,0 0 0,-1 0 0,1 0 0,0 0 0,0 0 0,-1 0 0,1 0 0,-1 0 0,-13-6 0,-11-15 0,2-7 0,0-2 0,2 0 0,2-2 0,-30-62 0,48 91 1,-1 0-1,1 1 1,0-1-1,0 0 1,0 0-1,1 0 1,-1 0-1,1 0 1,-1 0 0,1 0-1,0 0 1,0 0-1,1 0 1,-1 0-1,0 0 1,1 0-1,0 0 1,0 0 0,0 0-1,0 0 1,0 0-1,0 0 1,1 1-1,0-1 1,-1 1 0,3-3-1,4-2-75,0 0 0,0 1-1,0 1 1,1-1 0,0 1 0,13-5 0,11-7-487,33-25-6394,-26 6-2728,-14 5-4633</inkml:trace>
</inkml:ink>
</file>

<file path=ppt/ink/ink3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2.673"/>
    </inkml:context>
    <inkml:brush xml:id="br0">
      <inkml:brushProperty name="width" value="0.025" units="cm"/>
      <inkml:brushProperty name="height" value="0.025" units="cm"/>
    </inkml:brush>
  </inkml:definitions>
  <inkml:trace contextRef="#ctx0" brushRef="#br0">1 213 14798,'0'0'11990,"0"10"-9977,1 43-992,4 60 951,-4-103-1875,0 0 1,1 0-1,1-1 0,-1 1 1,2-1-1,-1 0 0,1 0 0,0 0 1,8 11-1,-11-19-97,0 0 0,-1 0 0,1 0 0,0 0 0,-1 0 0,1 0 0,0 0 0,0 0 0,0 0 0,0 0 0,0-1 0,0 1 0,0 0 0,0-1 0,0 1 0,0-1 0,0 1 0,0-1 0,1 0 0,-1 1 0,0-1 0,0 0 0,0 0 0,1 0 0,1 0 0,-1 0 0,-1-1 0,1 0 0,-1 0 0,0 0 0,1 0 0,-1 0 0,0 0 0,0 0 0,1 0 0,-1-1 0,0 1 0,0 0 0,0-1 0,-1 1 0,1-1 0,1-1 0,2-7 0,-1 1 0,1-1 0,-2 0 0,1 0 0,0-10 0,-3 19 0,3-15 0,-1-1 0,-1 1 0,-1 0 0,-1 0 0,-3-29 0,4 45 0,-1 0 0,1 1 0,0-1 0,0 0 0,0 1 0,0-1 0,0 0 0,0 1 0,-1-1 0,1 0 0,0 0 0,0 1 0,0-1 0,-1 0 0,1 0 0,0 1 0,0-1 0,-1 0 0,1 0 0,0 0 0,-1 1 0,1-1 0,0 0 0,-1 0 0,1 0 0,0 0 0,-1 0 0,1 0 0,0 0 0,-1 0 0,1 0 0,0 0 0,-1 0 0,1 0 0,0 0 0,-1 0 0,1 0 0,0 0 0,0 0 0,-1 0 0,1 0 0,0 0 0,-1-1 0,1 1 0,0 0 0,-1 0 0,1 0 0,0-1 0,0 1 0,-1 0 0,1 0 0,0-1 0,0 1 0,0 0 0,-1 0 0,1-1 0,0 1 0,0 0 0,0-1 0,0 1 0,0 0 0,-1 0 0,1-1 0,0 0 0,-9 28 0,8-22 0,1 0 0,0-1 0,1 1 0,-1 0 0,1 0 0,0-1 0,0 1 0,0-1 0,1 1 0,0-1 0,3 8 0,-4-11 0,0 1 0,0-1 0,0 1 0,1-1 0,-1 0 0,0 1 0,1-1 0,-1 0 0,0 0 0,1 0 0,-1 0 0,1 0 0,0 0 0,-1-1 0,1 1 0,0 0 0,0-1 0,-1 0 0,1 1 0,0-1 0,0 0 0,-1 0 0,1 0 0,0 0 0,0 0 0,0 0 0,-1 0 0,1-1 0,0 1 0,0-1 0,-1 1 0,1-1 0,0 0 0,-1 1 0,3-3 0,1 0 0,0-1 0,0 1 0,-1-1 0,0 0 0,0 0 0,0-1 0,0 1 0,0-1 0,-1 0 0,0 0 0,4-8 0,24-62 0,-22 44 0,-2 0 0,0 0 0,-3 0 0,0-1 0,-2-53 0,-2 85 0,0-1 0,1 1 0,-1-1 0,0 1 0,0-1 0,0 0 0,0 1 0,0-1 0,0 1 0,0-1 0,0 0 0,0 1 0,0-1 0,0 1 0,0-1 0,0 1 0,0-1 0,-1 0 0,1 1 0,0-1 0,0 1 0,-1-1 0,1 1 0,0-1 0,-1 1 0,1-1 0,0 1 0,-1 0 0,1-1 0,-1 1 0,1-1 0,-1 1 0,1 0 0,-1-1 0,1 1 0,-1 0 0,1 0 0,-1-1 0,1 1 0,-1 0 0,0 0 0,1 0 0,-1 0 0,1 0 0,-1 0 0,1 0 0,-1 0 0,0 0 0,1 0 0,-1 0 0,1 0 0,-1 0 0,0 1 0,-1 0 0,0 0 0,0 0 0,0 0 0,1 0 0,-1 1 0,0-1 0,1 1 0,-1-1 0,1 1 0,0 0 0,-1-1 0,1 1 0,0 0 0,-1 2 0,-9 28 0,1 1 0,2 0 0,1 0 0,1 1 0,2 0 0,2 0 0,3 59 0,-1-90 0,0 0 0,0 0 0,0-1 0,0 1 0,1 0 0,-1 0 0,1-1 0,0 1 0,0 0 0,0-1 0,0 1 0,0-1 0,0 0 0,1 1 0,-1-1 0,1 0 0,0 0 0,0 0 0,-1 0 0,1 0 0,1 0 0,-1 0 0,0-1 0,3 3 0,-2-4 0,-1 1 0,1-1 0,0 1 0,0-1 0,0 0 0,0 0 0,-1 0 0,1-1 0,0 1 0,0-1 0,0 1 0,-1-1 0,1 0 0,0 0 0,-1 0 0,1-1 0,-1 1 0,1 0 0,-1-1 0,1 0 0,-1 1 0,4-5 0,25-24 0,-23 21 0,1 0 0,0 1 0,18-12 0,-26 22 0,0 1 0,0 0 0,0 1 0,-1-1 0,1 0 0,-1 0 0,0 0 0,0 0 0,0 6 0,0-9 0,0 1 0,-1 1 0,1-1 0,0 0 0,0 1 0,0-1 0,1 0 0,-1 0 0,0 1 0,0-1 0,1 0 0,-1 1 0,0-1 0,1 0 0,-1 0 0,1 0 0,0 0 0,-1 1 0,1-1 0,0 0 0,0 0 0,0 0 0,0 0 0,0-1 0,0 1 0,0 0 0,0 0 0,0 0 0,0-1 0,0 1 0,0-1 0,0 1 0,1-1 0,-1 1 0,0-1 0,1 0 0,-1 1 0,0-1 0,0 0 0,1 0 0,-1 0 0,0 0 0,1 0 0,1-1 0,1 0 0,0 0 0,0 0 0,0 0 0,0 0 0,0-1 0,0 0 0,0 0 0,0 0 0,-1 0 0,1-1 0,-1 0 0,6-5 0,-1-1 0,0-1 0,0 0 0,0-1 0,-2 0 0,1 0 0,-1 0 0,-1-1 0,0 0 0,-1 0 0,0 0 0,-1-1 0,0 1 0,1-24 0,-3 35 0,-1 1 0,0-1 0,0 1 0,0-1 0,0 1 0,0-1 0,0 1 0,0-1 0,0 1 0,0-1 0,0 1 0,0-1 0,0 1 0,0-1 0,0 1 0,0-1 0,-1 1 0,1 0 0,0-1 0,0 1 0,0-1 0,-1 1 0,1 0 0,0-1 0,-1 1 0,1-1 0,0 1 0,-1 0 0,1-1 0,0 1 0,-1 0 0,1 0 0,-1-1 0,1 1 0,-1 0 0,1 0 0,0 0 0,-1 0 0,1-1 0,-1 1 0,1 0 0,-1 0 0,1 0 0,-1 0 0,1 0 0,-1 0 0,1 0 0,-1 0 0,1 0 0,-1 0 0,1 1 0,-1-1 0,1 0 0,-1 0 0,1 0 0,0 1 0,-1-1 0,1 0 0,-1 0 0,1 1 0,-1-1 0,-23 22 0,20-15 0,1-1 0,-1 1 0,1 0 0,0 0 0,0 0 0,1 0 0,-2 12 0,4-17 0,-1 0 0,1-1 0,0 1 0,0 0 0,0 0 0,0-1 0,0 1 0,0 0 0,0 0 0,1 0 0,-1-1 0,1 1 0,-1 0 0,1-1 0,0 1 0,0 0 0,-1-1 0,1 1 0,0-1 0,0 1 0,1-1 0,-1 0 0,0 0 0,0 1 0,1-1 0,-1 0 0,1 0 0,-1 0 0,1 0 0,-1 0 0,1-1 0,-1 1 0,1 0 0,0-1 0,-1 1 0,3 0 0,6 1-241,1 0-1,-1-1 1,1 0 0,19-1 0,-19-3-5792</inkml:trace>
</inkml:ink>
</file>

<file path=ppt/ink/ink3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3.447"/>
    </inkml:context>
    <inkml:brush xml:id="br0">
      <inkml:brushProperty name="width" value="0.025" units="cm"/>
      <inkml:brushProperty name="height" value="0.025" units="cm"/>
    </inkml:brush>
  </inkml:definitions>
  <inkml:trace contextRef="#ctx0" brushRef="#br0">5 1 17072,'-1'4'905,"0"1"0,0 0 0,0-1-1,1 1 1,0 0 0,0-1 0,0 1-1,0 0 1,1 0 0,1 6 0,0-5-541,-1 0 0,2 0 1,-1-1-1,0 1 0,1-1 1,0 1-1,0-1 0,5 5 1,-7-7-305,1-1 1,0 0 0,0 0 0,-1 1 0,2-1 0,-1 0-1,0-1 1,0 1 0,1 0 0,-1-1 0,1 1 0,-1-1-1,1 0 1,0 0 0,-1 0 0,1 0 0,0 0 0,0-1-1,0 1 1,0-1 0,-1 0 0,1 1 0,0-1 0,0-1 0,0 1-1,0 0 1,0-1 0,0 0 0,-1 1 0,1-1 0,0 0-1,-1 0 1,1-1 0,0 1 0,-1 0 0,1-1 0,-1 0-1,3-2 1,4-4-32,0-1-1,-1 0 0,11-15 0,20-20-50,-38 43 22,0 0 0,0 1 0,0-1 0,0 0 0,0 1 0,0-1 0,0 1 0,0-1 0,0 1 0,0-1 0,0 1 0,1 0 0,-1 0 0,0 0 0,0-1 0,0 1 0,1 0 0,-1 0 0,0 1 0,0-1 0,0 0 0,1 0 0,-1 1 0,0-1 0,0 0 0,0 1 0,0-1 0,0 1 0,0 0 0,0-1 0,0 1 0,0 0 0,0-1 0,0 1 0,0 0 0,0 0 0,-1 0 0,1 0 0,0 0 0,-1 0 0,1 0 0,0 2 0,5 7 0,0 0 0,-1 0 0,6 18 0,-6-16 0,-4-9 0,0-1 0,0 1 0,0-1 0,0 1 0,0-1 0,1 0 0,-1 0 0,1 1 0,-1-1 0,1 0 0,0 0 0,0-1 0,0 1 0,0 0 0,0-1 0,0 1 0,1-1 0,3 2 0,-4-3 0,0 0 0,0 0 0,0 0 0,0-1 0,0 1 0,-1-1 0,1 1 0,0-1 0,0 1 0,0-1 0,0 0 0,0 0 0,-1 0 0,1 0 0,0-1 0,-1 1 0,1 0 0,-1-1 0,0 1 0,1 0 0,-1-1 0,0 0 0,0 1 0,1-3 0,75-101 0,-67 98-1548,-5 15-2340,-6 17-6376,-2-16-2159</inkml:trace>
</inkml:ink>
</file>

<file path=ppt/ink/ink3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3.790"/>
    </inkml:context>
    <inkml:brush xml:id="br0">
      <inkml:brushProperty name="width" value="0.025" units="cm"/>
      <inkml:brushProperty name="height" value="0.025" units="cm"/>
    </inkml:brush>
  </inkml:definitions>
  <inkml:trace contextRef="#ctx0" brushRef="#br0">1 1 18225,'0'0'1922,"66"38"-11051</inkml:trace>
</inkml:ink>
</file>

<file path=ppt/ink/ink3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4.150"/>
    </inkml:context>
    <inkml:brush xml:id="br0">
      <inkml:brushProperty name="width" value="0.025" units="cm"/>
      <inkml:brushProperty name="height" value="0.025" units="cm"/>
    </inkml:brush>
  </inkml:definitions>
  <inkml:trace contextRef="#ctx0" brushRef="#br0">62 267 12524,'0'0'6054,"-9"9"-3994,5-5-1843,0 0 135,0 0 0,-1 0 0,1 1 0,1 0 1,-1 0-1,1 0 0,0 0 0,0 0 0,0 1 0,1-1 0,0 1 1,0 0-1,0 0 0,1 0 0,-2 8 0,3-11-206,0 0 1,0 0-1,0-1 1,0 1-1,0 0 0,1 0 1,-1-1-1,1 1 1,0 0-1,0-1 1,0 1-1,0-1 0,0 1 1,2 3-1,-1-6-126,-1 1 1,0 0-1,0 0 0,0 0 0,1-1 1,-1 1-1,0-1 0,1 1 0,-1-1 1,0 0-1,1 1 0,-1-1 0,1 0 1,-1 0-1,1 0 0,-1 0 0,0 0 1,1 0-1,-1 0 0,1 0 1,-1-1-1,0 1 0,1-1 0,-1 1 1,0-1-1,1 1 0,-1-1 0,0 0 1,0 0-1,2-1 0,5-3 92,-1-1-1,0 1 0,-1-2 1,1 1-1,-1-1 1,0 1-1,-1-2 1,0 1-1,0 0 1,7-15-1,1-5 264,18-54-1,-24 53-127,-1 0-1,-1-1 1,-2 0-1,-1 1 1,-1-34-1,-3 46-246,-3 28 0,-4 29 0,8-29 0,-2 10 0,1 0 0,1-1 0,1 1 0,0 0 0,8 39 0,-8-59 0,0 0 0,0 0 0,1-1 0,-1 1 0,1 0 0,-1-1 0,1 1 0,-1 0 0,1-1 0,0 1 0,0-1 0,0 1 0,0-1 0,0 1 0,0-1 0,0 0 0,0 1 0,1-1 0,-1 0 0,1 0 0,-1 0 0,0 0 0,1 0 0,0 0 0,-1-1 0,1 1 0,-1 0 0,1-1 0,0 1 0,0-1 0,-1 0 0,1 1 0,0-1 0,0 0 0,-1 0 0,1 0 0,0-1 0,0 1 0,-1 0 0,1 0 0,0-1 0,-1 1 0,1-1 0,0 0 0,2-1 0,2-1 0,-1-1 0,1 0 0,-1 0 0,1 0 0,-1 0 0,-1-1 0,1 0 0,0 0 0,-1-1 0,6-9 0,0-5 0,-1 0 0,7-26 0,-6 19 0,-11 35 0,0 0 0,1-1 0,0 1 0,2 14 0,0 7 0,-3-26-15,1 0 0,1 0 0,-1 0 0,0 0 0,1 1 0,-1-1-1,1 0 1,0 0 0,0 0 0,1 0 0,-1 0 0,0-1 0,1 1 0,0 0 0,-1 0 0,1-1 0,0 1 0,1-1-1,1 2 1,-3-3-15,0 0-1,0-1 0,1 1 0,-1-1 0,0 1 0,0-1 0,0 1 0,0-1 1,1 0-1,-1 0 0,0 0 0,0 1 0,1-1 0,-1 0 0,0-1 1,0 1-1,1 0 0,-1 0 0,2-1 0,0 0-64,-1 0 0,1-1 0,-1 1 0,1-1-1,-1 0 1,0 1 0,0-1 0,1 0 0,-1 0 0,-1-1 0,4-3-1,0-1-1625,-1 0-1,0 0 1,0 0-1,-1-1 0,4-11 1,3-18-6613</inkml:trace>
</inkml:ink>
</file>

<file path=ppt/ink/ink3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5.359"/>
    </inkml:context>
    <inkml:brush xml:id="br0">
      <inkml:brushProperty name="width" value="0.025" units="cm"/>
      <inkml:brushProperty name="height" value="0.025" units="cm"/>
    </inkml:brush>
  </inkml:definitions>
  <inkml:trace contextRef="#ctx0" brushRef="#br0">10 216 11499,'0'0'10960,"-2"12"-9081,-1 4-1136,1 1 0,0 0 0,2 0 1,0 0-1,0 0 0,2 0 0,0 0 0,6 22 1,55 106 368,-46-110-1429,-1 0 1,-1 1-1,16 66 0,-59-208-269,-7-30-2965,32 119 3503,1 0 1,0 0 0,1 0-1,1 0 1,1 0 0,2-18 0,2 16 198,1 1 1,0-1-1,1 1 0,11-19 1,16-46-301,-30 66 311,0 0 1,-1-1-1,-1 0 0,0-24 1,-16 135 2810,3 137-1824,12-190-944,2 0 1,1-1-1,17 69 0,-20-104-205,14 43 0,-14-46 0,-1 1 0,1 0 0,0-1 0,-1 1 0,1-1 0,0 1 0,0-1 0,0 1 0,0-1 0,0 0 0,0 1 0,1-1 0,-1 0 0,0 0 0,1 0 0,-1 0 0,0 0 0,1 0 0,0 0 0,-1 0 0,1-1 0,1 2 0,-2-5 0,0 0 0,0 0 0,-1 1 0,1-1 0,-1 0 0,0 0 0,0 0 0,0 0 0,-1-4 0,1 3 0,-2-53 0,-4 0 0,-17-79 0,54 134 0,-25 2 0,0-1 0,0 0 0,0 0 0,0 0 0,-1-1 0,1 1 0,0-1 0,-1-1 0,1 1 0,-1-1 0,0 0 0,0 0 0,0-1 0,0 1 0,-1-1 0,1 0 0,-1-1 0,0 1 0,0-1 0,0 1 0,-1-1 0,0 0 0,0-1 0,0 1 0,-1 0 0,1-1 0,-1 0 0,0 1 0,-1-1 0,0 0 0,0 0 0,0 0 0,0 0 0,-1-10 0,-1 15 0,1 0 0,0 1 0,0-1 0,0 0 0,-1 0 0,1 1 0,-1-1 0,1 0 0,0 1 0,-1-1 0,1 1 0,-1-1 0,1 0 0,-1 1 0,0-1 0,1 1 0,-1-1 0,0 1 0,1 0 0,-1-1 0,0 1 0,1-1 0,-1 1 0,0 0 0,0 0 0,1 0 0,-1-1 0,0 1 0,0 0 0,1 0 0,-1 0 0,0 0 0,0 0 0,0 0 0,1 0 0,-1 1 0,0-1 0,-1 0 0,0 1 0,0-1 0,0 1 0,0-1 0,0 1 0,0 0 0,1-1 0,-1 1 0,0 0 0,0 0 0,0 0 0,1 1 0,-1-1 0,-2 3 0,0 0 0,1 1 0,0 0 0,1-1 0,-1 1 0,1 0 0,0 0 0,0 0 0,0 1 0,1-1 0,0 0 0,0 1 0,0-1 0,1 1 0,-1-1 0,2 1 0,-1 6 0,1-11 0,-1-1 0,1 1 0,-1-1 0,0 1 0,1 0 0,-1-1 0,1 1 0,-1-1 0,1 0 0,0 1 0,-1-1 0,1 1 0,-1-1 0,1 0 0,0 1 0,-1-1 0,1 0 0,0 0 0,-1 0 0,1 1 0,0-1 0,-1 0 0,1 0 0,0 0 0,1 0 0,25-1 0,-17 1 0,35 1 0,-21 0 0,0-1 0,-1 0 0,38-7 0,-58 5 0,1 1 0,0-1 0,-1 0 0,1 0 0,-1 0 0,1 0 0,-1 0 0,0-1 0,0 0 0,0 1 0,0-1 0,0 0 0,-1-1 0,0 1 0,1 0 0,-1-1 0,0 1 0,-1-1 0,1 0 0,0 1 0,-1-1 0,0 0 0,1-6 0,0-1 0,1 0 0,-2-1 0,0 1 0,0-1 0,-1 1 0,-3-24 0,3 33 0,-1-1 0,0 0 0,0 0 0,0 0 0,0 0 0,0 0 0,-1 1 0,1-1 0,-1 0 0,0 1 0,1 0 0,-1-1 0,-1 1 0,1 0 0,0 0 0,0 0 0,-1 0 0,1 0 0,-1 1 0,1-1 0,-1 1 0,0 0 0,0-1 0,0 1 0,0 1 0,1-1 0,-1 0 0,0 1 0,-6-1 0,9 1 0,-1 0 0,1 1 0,-1-1 0,1 0 0,0 0 0,-1 1 0,1-1 0,-1 0 0,1 1 0,-1-1 0,1 0 0,0 1 0,-1-1 0,1 1 0,0-1 0,-1 0 0,1 1 0,0-1 0,0 1 0,0-1 0,-1 1 0,1-1 0,0 1 0,0-1 0,0 1 0,0 0 0,0-1 0,0 1 0,0-1 0,0 1 0,0-1 0,0 1 0,0-1 0,0 1 0,0-1 0,1 1 0,-1-1 0,0 1 0,0-1 0,0 1 0,1-1 0,-1 1 0,1 1 0,0-1 0,-1 1 0,1-1 0,0 1 0,0-1 0,0 0 0,0 0 0,0 1 0,0-1 0,0 0 0,0 0 0,0 0 0,3 2 0,0-2 0,0 1 0,-1-1 0,1 0 0,0-1 0,0 1 0,0-1 0,1 1 0,-1-1 0,0 0 0,0-1 0,0 1 0,0-1 0,0 0 0,0 0 0,0 0 0,-1 0 0,9-4 0,-2-1 0,0-1 0,0-1 0,0 1 0,13-15 0,-17 15 0,1 0 0,1 1 0,-1 0 0,1 0 0,1 0 0,-1 1 0,16-7 0,-24 12 0,1 0 0,0-1 0,-1 1 0,1 0 0,-1 0 0,1-1 0,0 1 0,-1 0 0,1 0 0,-1 0 0,1 0 0,0 0 0,-1 0 0,1 0 0,-1 0 0,1 0 0,0 1 0,-1-1 0,1 0 0,-1 0 0,1 0 0,0 1 0,-1-1 0,1 0 0,-1 1 0,1-1 0,-1 0 0,1 1 0,-1-1 0,0 1 0,1-1 0,-1 1 0,1-1 0,-1 1 0,1 0 0,3 24 0,3 3 0,-6-27 0,0 0 0,0-1 0,0 1 0,0-1 0,-1 0 0,1 1 0,0-1 0,0 0 0,0 1 0,0-1 0,0 0 0,0 0 0,0 0 0,0 0 0,0 0 0,0 0 0,0 0 0,1 0 0,-1 0 0,0-1 0,-1 1 0,1 0 0,0 0 0,0-1 0,0 1 0,0-1 0,0 1 0,0-1 0,0 0 0,0 1 0,0-2 0,38-27-3232,9-30-8345,-30 32-936</inkml:trace>
</inkml:ink>
</file>

<file path=ppt/ink/ink3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5.687"/>
    </inkml:context>
    <inkml:brush xml:id="br0">
      <inkml:brushProperty name="width" value="0.025" units="cm"/>
      <inkml:brushProperty name="height" value="0.025" units="cm"/>
    </inkml:brush>
  </inkml:definitions>
  <inkml:trace contextRef="#ctx0" brushRef="#br0">104 0 17200,'-4'1'453,"0"0"0,0 0-1,0 0 1,0 1-1,0-1 1,0 1 0,0 0-1,1 0 1,-1 0 0,1 1-1,-1-1 1,1 1 0,0 0-1,0 0 1,0 0-1,1 0 1,-1 0 0,-2 5-1,1-2 245,-1 0 0,1 0-1,1 1 1,-1-1 0,1 1-1,0 0 1,1 0 0,0 1-1,-2 9 1,3-15-739,1 0 1,0 0-1,0 1 0,0-1 1,0 0-1,0 1 0,0-1 1,1 0-1,-1 0 0,1 1 1,-1-1-1,1 0 0,0 0 1,0 0-1,0 0 0,0 0 1,0 0-1,1 0 0,-1 0 1,1 0-1,-1-1 0,1 1 1,-1 0-1,1-1 0,0 0 1,3 3-1,-2-3-82,1 0 1,-1 0 0,0 0-1,1 0 1,-1-1-1,1 1 1,-1-1-1,1 0 1,-1 0-1,1 0 1,-1-1 0,1 1-1,-1-1 1,1 0-1,-1 0 1,0 0-1,6-3 1,1-1-2146,0 0 0,-1-1 0,1 0 1,7-8-1,-2 2-5685</inkml:trace>
</inkml:ink>
</file>

<file path=ppt/ink/ink3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6.043"/>
    </inkml:context>
    <inkml:brush xml:id="br0">
      <inkml:brushProperty name="width" value="0.025" units="cm"/>
      <inkml:brushProperty name="height" value="0.025" units="cm"/>
    </inkml:brush>
  </inkml:definitions>
  <inkml:trace contextRef="#ctx0" brushRef="#br0">24 158 8520,'0'0'12855,"7"-3"-11590,5-4-174,-1 1 0,0-2-1,0 1 1,15-15 0,-22 18-803,0 0 1,0 0-1,-1 0 0,1 0 1,-1-1-1,0 1 1,0-1-1,0 0 0,-1 0 1,1 0-1,-1 0 1,0 0-1,-1-1 0,1 1 1,0-11-1,-2 15-286,0 0 0,0 1 0,0-1 0,0 0 0,0 1 0,0-1 0,0 0-1,-1 0 1,1 1 0,0-1 0,0 0 0,-1 1 0,1-1 0,0 0 0,-1 1 0,1-1-1,-1 1 1,1-1 0,-1 0 0,1 1 0,-1-1 0,1 1 0,-1 0 0,0-1 0,1 1 0,-1-1-1,0 1 1,1 0 0,-1-1 0,-1 1 0,-28 1 13,24 0-17,0 1 0,0 0 0,0 0 0,1 1 1,-1-1-1,1 1 0,-9 6 0,8-3 2,1 1 0,0 0 0,1-1 0,-1 2 0,1-1 0,1 0 0,-1 1 0,1 0 0,-2 8 0,4-13 0,0-1 0,0 1 0,1 0 0,-1-1 0,1 1 0,-1 0 0,1-1 0,0 1 0,0 0 0,0-1 0,0 1 0,0 0 0,1-1 0,-1 1 0,1 0 0,0-1 0,0 1 0,0-1 0,0 1 0,0-1 0,0 1 0,1-1 0,-1 0 0,1 0 0,0 0 0,0 0 0,-1 0 0,1 0 0,1 0 0,-1 0 0,2 1 0,6 1-234,0 0 1,1-1-1,-1 0 1,0-1-1,1 0 1,13 1-1,-19-3-96,0 1 0,0-1 0,0 0 1,0 0-1,0-1 0,0 1 0,0-1 0,0 0 0,0-1 0,0 1 0,-1-1 0,1 0 0,0 0 1,-1-1-1,7-4 0,2-7-8292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26.690"/>
    </inkml:context>
    <inkml:brush xml:id="br0">
      <inkml:brushProperty name="width" value="0.025" units="cm"/>
      <inkml:brushProperty name="height" value="0.025" units="cm"/>
    </inkml:brush>
  </inkml:definitions>
  <inkml:trace contextRef="#ctx0" brushRef="#br0">0 22 16432,'0'0'7399,"62"1"-5606,-15-1-447,7 0-514,9-1-543,6-3-193,2 3-64,0-2-32,-6 2-64,-5 1-833,-12-1-833,-11-3-448,-9 1-1313,-21-2-1762</inkml:trace>
</inkml:ink>
</file>

<file path=ppt/ink/ink3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6.389"/>
    </inkml:context>
    <inkml:brush xml:id="br0">
      <inkml:brushProperty name="width" value="0.025" units="cm"/>
      <inkml:brushProperty name="height" value="0.025" units="cm"/>
    </inkml:brush>
  </inkml:definitions>
  <inkml:trace contextRef="#ctx0" brushRef="#br0">0 1 21300,'0'0'11467</inkml:trace>
</inkml:ink>
</file>

<file path=ppt/ink/ink3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7.667"/>
    </inkml:context>
    <inkml:brush xml:id="br0">
      <inkml:brushProperty name="width" value="0.025" units="cm"/>
      <inkml:brushProperty name="height" value="0.025" units="cm"/>
    </inkml:brush>
  </inkml:definitions>
  <inkml:trace contextRef="#ctx0" brushRef="#br0">79 356 9513,'4'-8'7997,"1"1"-7466,-1 0-1,0 0 1,-1-1 0,0 1 0,0-1 0,0 1-1,-1-1 1,-1 0 0,1 0 0,-1 0 0,0 0-1,-1 0 1,-1-16 0,1 23-458,0 0 0,0 0 0,-1 0 0,1 0 1,0 0-1,-1 0 0,1 1 0,-1-1 0,1 0 0,-1 0 0,1 0 0,-1 1 1,0-1-1,1 0 0,-1 1 0,0-1 0,0 1 0,1-1 0,-1 1 0,0-1 1,0 1-1,0-1 0,0 1 0,0 0 0,1 0 0,-1-1 0,0 1 0,0 0 1,0 0-1,0 0 0,0 0 0,0 0 0,0 0 0,0 0 0,0 0 0,0 0 1,0 1-1,1-1 0,-1 0 0,0 1 0,0-1 0,-1 1 0,-1 0-17,0 1 0,0-1-1,0 1 1,0-1-1,1 1 1,-1 0 0,0 0-1,1 0 1,0 0-1,-1 1 1,-1 2 0,-4 12 92,0 1 0,1 0 0,1 0 0,1 0 0,1 0 0,1 1 0,0 0 0,1-1 0,1 1 0,1 22 0,0-40-143,0 1-1,0-1 1,0 1 0,0-1 0,0 0-1,0 1 1,1-1 0,-1 0 0,0 1 0,1-1-1,-1 0 1,1 1 0,-1-1 0,1 0 0,0 0-1,-1 1 1,1-1 0,0 0 0,0 0 0,0 0-1,0 0 1,0 0 0,0 0 0,0 0 0,0-1-1,0 1 1,0 0 0,1 0 0,-1-1 0,0 1-1,1-1 1,-1 1 0,0-1 0,1 0-1,-1 0 1,0 1 0,1-1 0,-1 0 0,0 0-1,1 0 1,-1 0 0,1 0 0,-1-1 0,0 1-1,1 0 1,-1-1 0,0 1 0,2-1 0,5-2 30,0 0 1,0 0 0,-1-1 0,1 1 0,-1-2 0,13-8 0,0-4-139,0-1 0,-1-1 1,-1 0-1,24-35 1,-34 44 78,-1-1 1,-1 0-1,0 0 1,0-1-1,-1 0 1,0 0-1,-1 0 0,-1 0 1,0-1-1,0 0 1,1-19-1,-4 32 21,0 0 0,0 0 0,0-1 1,0 1-1,0 0 0,0 0 0,0 0 0,0-1 0,0 1 0,0 0 0,0 0 0,0 0 0,0-1 1,0 1-1,0 0 0,0 0 0,-1 0 0,1-1 0,0 1 0,0 0 0,0 0 0,0 0 0,0-1 1,0 1-1,0 0 0,-1 0 0,1 0 0,0 0 0,0 0 0,0-1 0,0 1 0,-1 0 1,1 0-1,0 0 0,0 0 0,0 0 0,-1 0 0,1 0 0,0 0 0,0 0 0,0 0 0,-1 0 1,1 0-1,0 0 0,0 0 0,-1 0 0,1 0 0,0 0 0,0 0 0,0 0 0,-1 0 0,1 0 1,0 0-1,0 0 0,0 0 0,-1 0 0,1 0 0,0 1 0,0-1 0,0 0 0,0 0 1,-1 0-1,1 0 0,0 0 0,0 1 0,0-1 0,0 0 0,0 0 0,0 1 0,-12 11-125,7 1 356,0 0-1,1 0 1,0 0 0,1 0-1,1 1 1,0-1-1,1 1 1,0 0 0,1-1-1,2 25 1,-1-37-219,-1 1-1,0-1 1,0 0 0,1 0 0,-1 1-1,1-1 1,-1 0 0,1 0 0,-1 1 0,1-1-1,0 0 1,0 0 0,-1 0 0,1 0-1,0 0 1,0 0 0,0 0 0,0 0-1,0 0 1,1-1 0,-1 1 0,0 0 0,0-1-1,0 1 1,1-1 0,-1 1 0,0-1-1,0 0 1,1 1 0,-1-1 0,0 0-1,1 0 1,-1 0 0,0 0 0,1 0 0,-1 0-1,0 0 1,1-1 0,-1 1 0,0 0-1,1-1 1,-1 1 0,0-1 0,0 1-1,1-1 1,-1 0 0,0 1 0,1-2 0,6-2 4,-1 0 0,1-1 1,-1 1-1,-1-1 0,1-1 1,6-6-1,-4 2-13,-1 1 0,0-1 0,0-1 0,-1 0 0,-1 0 0,0 0 0,0-1 0,-1 0 0,-1 0 0,6-21 0,-16 60 0,2-14 0,1 0 0,1 0 0,0 1 0,1-1 0,0 0 0,2 23 0,1-36 0,-1 1 0,0-1 0,0 0 0,1 0 0,-1 1 0,0-1 0,0 0 0,1 0 0,-1 0 0,0-1 0,0 1 0,1 0 0,-1 0 0,0-1 0,0 1 0,0-1 0,1 1 0,-1-1 0,0 1 0,0-1 0,0 0 0,1 0 0,9-8 0,-1 0 0,0-1 0,10-14 0,-11 14 0,0 0 0,0 0 0,20-15 0,-29 25 0,1 0 0,-1 0 0,1 0 0,-1 0 0,1 0 0,-1 0 0,1 0 0,-1 0 0,1 0 0,0 0 0,-1 0 0,1 0 0,-1 0 0,1 0 0,-1 0 0,1 0 0,-1 1 0,1-1 0,-1 0 0,1 0 0,-1 1 0,1-1 0,-1 0 0,0 1 0,1-1 0,-1 1 0,1-1 0,-1 0 0,0 1 0,1-1 0,-1 1 0,0-1 0,0 1 0,1-1 0,-1 1 0,15 27 0,-3-7 0,-11-20 0,1 1 0,-1-1 0,1 1 0,0-1 0,-1 1 0,1-1 0,0 0 0,0 0 0,0 0 0,0 0 0,0 0 0,0 0 0,0-1 0,0 1 0,0-1 0,0 1 0,1-1 0,-1 0 0,0 0 0,0 0 0,3 0 0,0-1 0,0 0 0,0-1 0,-1 1 0,1-1 0,-1 0 0,1 0 0,-1-1 0,0 1 0,5-5 0,6-4 0,-2-1 0,0-1 0,0 0 0,11-16 0,-23 48 0,-1-16 0,-1 0 0,1 1 0,0-1 0,0 0 0,0 1 0,0-1 0,1 0 0,0 1 0,-1-1 0,1 0 0,0 0 0,3 6 0,0-8 0,0-1 0,0 0 0,0 0 0,-1 0 0,1-1 0,0 1 0,0-1 0,0 0 0,-1 0 0,1 0 0,0 0 0,-1-1 0,1 0 0,-1 0 0,1 0 0,-1 0 0,0 0 0,0 0 0,0-1 0,0 0 0,-1 1 0,1-1 0,-1 0 0,4-6 0,6-6 0,-2-1 0,1 0 0,12-29 0,-23 47 0,0-1 0,1 0 0,-1 1 0,1-1 0,-1 1 0,1-1 0,0 0 0,-1 1 0,1-1 0,0 0 0,0 0 0,0 0 0,0 0 0,0 0 0,0 0 0,1 0 0,-1 0 0,2 1 0,26 17 0,-24-17 0,0-1 0,1 0 0,-1-1 0,0 1 0,1-1 0,-1 0 0,1-1 0,-1 1 0,1-1 0,-1 0 0,0 0 0,0-1 0,1 0 0,-1 0 0,0 0 0,0 0 0,-1-1 0,1 0 0,0 0 0,7-7 0,-5 4 0,1 0 0,-2-1 0,1 1 0,-1-2 0,0 1 0,0-1 0,-1 0 0,0 0 0,0 0 0,-1-1 0,4-10 0,-7 18 0,-1-1 0,1 0 0,-1 1 0,1-1 0,-1 0 0,0 0 0,1 1 0,-1-1 0,0 0 0,0 0 0,0 0 0,-1 1 0,1-1 0,0 0 0,-1 0 0,1 1 0,-1-3 0,0 3 0,0 1 0,0-1 0,0 0 0,0 1 0,0-1 0,0 1 0,0-1 0,0 1 0,0-1 0,0 1 0,0 0 0,0-1 0,0 1 0,0 0 0,-1 0 0,1 0 0,0 0 0,0 0 0,0 0 0,0 0 0,0 0 0,0 0 0,0 1 0,-1-1 0,1 0 0,-1 1 0,1 0-89,0-1 0,0 1 0,0-1 1,0 1-1,0-1 0,0 1 0,1 0 0,-1 0 0,0-1 0,0 1 1,1 0-1,-1 0 0,0 0 0,1 0 0,-1-1 0,1 1 0,-1 0 1,1 0-1,-1 0 0,1 0 0,0 0 0,-1 0 0,1 1 0,0-1 1,0 0-1,0 0 0,0 0 0,0 0 0,0 0 0,0 0 0,0 0 1,1 0-1,-1 0 0,0 0 0,1 0 0,-1 0 0,1 1 0,0 1-517,-1-1-1,1 1 1,0-1-1,0 0 1,0 0-1,0 0 1,1 0-1,-1 1 1,1-2-1,-1 1 1,1 0-1,0 0 1,-1 0-1,1-1 0,0 1 1,3 1-1,15 2-17960</inkml:trace>
</inkml:ink>
</file>

<file path=ppt/ink/ink3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8.460"/>
    </inkml:context>
    <inkml:brush xml:id="br0">
      <inkml:brushProperty name="width" value="0.025" units="cm"/>
      <inkml:brushProperty name="height" value="0.025" units="cm"/>
    </inkml:brush>
  </inkml:definitions>
  <inkml:trace contextRef="#ctx0" brushRef="#br0">0 726 20563,'0'0'1506,"50"-46"31,10-5-287,15-10-578,14-11-544,7-9-32,5 0-64,-3 4-96,-9 7-576,-15 9-802,-17 9-1761,-23 12-1697,-25 6-6631</inkml:trace>
</inkml:ink>
</file>

<file path=ppt/ink/ink3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8.800"/>
    </inkml:context>
    <inkml:brush xml:id="br0">
      <inkml:brushProperty name="width" value="0.025" units="cm"/>
      <inkml:brushProperty name="height" value="0.025" units="cm"/>
    </inkml:brush>
  </inkml:definitions>
  <inkml:trace contextRef="#ctx0" brushRef="#br0">0 263 17649,'0'0'1014,"10"-12"-165,14-14 64,1 1 0,1 1-1,52-37 1,-70 56-742,115-68 960,-111 67-1114,0 0 0,0 1 1,1 1-1,-1 0 0,1 1 1,0 0-1,0 1 0,21-1 1,-33 3-20,1 0 1,-1 0-1,1 0 1,-1 0 0,1 0-1,-1 1 1,0-1-1,1 1 1,-1-1-1,1 1 1,-1 0 0,0-1-1,0 1 1,1 0-1,-1 0 1,0 0-1,0 0 1,0 0 0,0 0-1,0 0 1,0 0-1,0 0 1,0 0-1,0 1 1,-1-1 0,1 0-1,0 1 1,-1-1-1,1 0 1,0 3-1,0 3 47,0 1 0,0-1 0,0 0 0,-2 15 0,1-8 74,-4 47 316,-2 0 0,-21 92 1,14-91-1381,3 0 1,-3 78 0,16-77-2489,12-18-1569</inkml:trace>
</inkml:ink>
</file>

<file path=ppt/ink/ink3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7:59.952"/>
    </inkml:context>
    <inkml:brush xml:id="br0">
      <inkml:brushProperty name="width" value="0.025" units="cm"/>
      <inkml:brushProperty name="height" value="0.025" units="cm"/>
    </inkml:brush>
  </inkml:definitions>
  <inkml:trace contextRef="#ctx0" brushRef="#br0">414 6 16015,'0'0'8606,"-11"-2"-7539,9 2-1037,-2-1-6,0 0-1,1 0 0,-1 1 0,0-1 0,0 1 0,0 0 0,1 0 1,-1 1-1,0-1 0,0 1 0,1 0 0,-1 0 0,1 0 0,-1 0 1,1 1-1,-1-1 0,1 1 0,0 0 0,-1 0 0,1 0 0,-5 5 0,-13 15 752,-34 43 0,50-58-704,0 0-1,1 0 1,0 0 0,0 0-1,1 1 1,0-1-1,0 1 1,1 0 0,-1 0-1,2 0 1,-2 16-1,3-23-80,0 0-1,1 0 0,-1 0 0,1 0 0,-1 0 1,1 0-1,-1 0 0,1 0 0,0 0 0,-1 0 1,1 0-1,0 0 0,0-1 0,0 1 0,0 0 1,-1-1-1,1 1 0,0 0 0,0-1 0,0 1 1,0-1-1,1 1 0,-1-1 0,0 0 0,1 1 1,39 9-742,-19-5 380,-14-2 332,-1 0 0,0 1 0,0 0 0,-1 0 0,1 1 0,-1-1 0,0 1 0,10 11 0,-15-15 69,0 0 0,1 0 0,-1 1-1,0-1 1,1 1 0,-1-1 0,0 1 0,0-1 0,0 1 0,-1 0 0,1-1 0,0 1 0,0 0 0,-1 0 0,0 0 0,1 0-1,-1-1 1,0 1 0,0 0 0,0 0 0,0 0 0,0 0 0,0 0 0,0 0 0,-1 0 0,1-1 0,-1 1 0,1 0 0,-1 0-1,0 0 1,1-1 0,-1 1 0,0 0 0,0-1 0,-1 1 0,1-1 0,0 1 0,0-1 0,-1 0 0,1 0 0,-2 2 0,-18 10 420,0-1 1,0-1 0,-1-1 0,-1-1 0,-33 9 0,-9 4-229,41-12-253,13-5-75,-1-1 0,1 1 0,-1-2 1,0 0-1,0 0 0,-14 1 0,25-5-9,1 1 1,0 0-1,-1-1 0,1 1 0,0-1 0,0 1 1,0-1-1,-1 1 0,1-1 0,0 1 0,0-1 1,0 1-1,0-1 0,0 1 0,0-1 0,0 1 0,0-1 1,0 1-1,0-1 0,0 1 0,0-1 0,0 1 1,1-1-1,-1 1 0,0-1 0,0 1 0,0 0 0,1-1 1,-1 1-1,0-1 0,1 1 0,-1 0 0,0-1 1,1 1-1,0-1 0,59-70-9034,-19 20 1415</inkml:trace>
</inkml:ink>
</file>

<file path=ppt/ink/ink3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0.325"/>
    </inkml:context>
    <inkml:brush xml:id="br0">
      <inkml:brushProperty name="width" value="0.025" units="cm"/>
      <inkml:brushProperty name="height" value="0.025" units="cm"/>
    </inkml:brush>
  </inkml:definitions>
  <inkml:trace contextRef="#ctx0" brushRef="#br0">64 1 17713,'0'0'6555,"-2"14"-5007,-2 9-662,-26 154 2293,18-91-2921,-1 114 0,12-138-407,0 17-2218,3-28-9926</inkml:trace>
</inkml:ink>
</file>

<file path=ppt/ink/ink3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0.651"/>
    </inkml:context>
    <inkml:brush xml:id="br0">
      <inkml:brushProperty name="width" value="0.025" units="cm"/>
      <inkml:brushProperty name="height" value="0.025" units="cm"/>
    </inkml:brush>
  </inkml:definitions>
  <inkml:trace contextRef="#ctx0" brushRef="#br0">161 1 18449,'0'0'3524,"-11"3"-2611,3 1-688,-1 0 0,0 0 0,1 1 1,0 0-1,0 0 0,1 1 0,-1 0 0,1 0 1,1 1-1,-1 0 0,1 0 0,0 1 0,1-1 1,0 1-1,-9 17 0,10-15 100,-1-1 0,1 1 1,1 1-1,-1-1 0,2 0 0,-1 1 0,2 0 1,-1-1-1,2 1 0,-1 0 0,2 15 0,0-24-283,0 0 0,0-1-1,-1 1 1,1 0 0,0 0-1,1-1 1,-1 1 0,0 0-1,0-1 1,1 1 0,-1-1-1,1 1 1,-1-1 0,1 0-1,0 0 1,-1 0 0,1 0-1,0 0 1,0 0 0,0 0-1,0-1 1,0 1-1,0 0 1,0-1 0,0 0-1,0 0 1,0 1 0,0-1-1,0 0 1,0 0 0,0-1-1,0 1 1,2-1 0,4 1 73,1-1 0,-1-1 0,0 1 1,0-1-1,0-1 0,0 0 0,8-3 1,-5-1-111,0 0 0,0-1 0,0 0 0,-1-1 1,0 0-1,-1 0 0,0-1 0,9-13 0,-15 19-5,1-1 0,-1 0-1,0 1 1,-1-1-1,1 0 1,-1 0 0,0-1-1,0 1 1,-1 0-1,1-1 1,-1 1-1,-1-1 1,1 1 0,-1-1-1,1 0 1,-2 1-1,1-1 1,-1 1 0,0-1-1,0 1 1,0-1-1,-3-5 1,3 8 2,-1 0 0,0 0 0,0 1 0,0-1 0,0 1 0,-1 0 0,1-1 0,0 1 0,-1 0 0,0 0 0,1 1 0,-1-1 0,0 0 0,0 1 0,0 0 0,0 0 0,0 0 0,0 0 0,-6-1 0,-3 0-42,1 1 0,-1 0 0,0 0 0,-12 2 0,23-1-63,0 0-1,1 0 1,-1 0 0,0 0 0,1 0-1,-1 0 1,0 0 0,1 0 0,-1 0-1,0 0 1,1 1 0,-1-1-1,0 0 1,1 0 0,-1 1 0,0-1-1,1 0 1,-1 1 0,1-1 0,-1 0-1,1 1 1,-1-1 0,1 1 0,-1-1-1,1 1 1,-1-1 0,1 1 0,0 0-1,-1-1 1,1 1 0,0-1 0,-1 1-1,1 0 1,0-1 0,0 1 0,0 0-1,0-1 1,0 1 0,-1 0 0,1-1-1,0 1 1,1 0 0,-1 0-1,0 1-287,1-1 0,-1 0 0,1 1 0,-1-1 0,1 0 0,0 0 0,-1 1 0,1-1 0,0 0 0,0 0 0,0 0 0,0 0 0,0 0 0,0 0 0,0-1 0,1 1 0,-1 0 0,0 0 0,3 0 0,17 3-5326,3-2-3588</inkml:trace>
</inkml:ink>
</file>

<file path=ppt/ink/ink3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1.026"/>
    </inkml:context>
    <inkml:brush xml:id="br0">
      <inkml:brushProperty name="width" value="0.025" units="cm"/>
      <inkml:brushProperty name="height" value="0.025" units="cm"/>
    </inkml:brush>
  </inkml:definitions>
  <inkml:trace contextRef="#ctx0" brushRef="#br0">117 1 18065,'0'0'4239,"-4"10"-2616,-10 24-306,3 0 0,0 1 0,-5 38 0,7-18-578,-3 86 1,12-130-698,0 23 130,-1 0-1,-2 0 1,-1 0 0,-2 0 0,-1-1-1,-12 34 1,34-141 677,27-123-837,-30 128-42,24-78 0,-34 142-6,-1-1 0,1 1 0,1 0 1,-1 0-1,1 0 0,0 0 0,0 0 0,0 0 0,1 1 0,0-1 0,-1 1 1,2 0-1,-1 0 0,0 1 0,1-1 0,0 1 0,-1 0 0,11-4 1,-3 3-14,-1 1 1,1 0 0,0 1-1,0 0 1,0 1 0,1 0 0,20 2-1,-31-1 45,0 0 0,1 0 0,-1 0 0,1 0 0,-1 1 1,0-1-1,1 1 0,-1 0 0,0-1 0,1 1 0,-1 0 0,0 0 0,0 1 0,0-1 0,0 0 0,0 1 0,0-1 0,0 1 0,-1-1 0,1 1 0,0 0 0,-1 0 0,0 0 0,1 0 0,-1 0 0,0 0 0,0 0 0,0 1 0,1 1 1,-2 0 5,1-1 0,-1 1 1,0-1-1,0 0 0,0 1 1,0-1-1,0 1 0,-1-1 1,0 0-1,0 0 0,0 1 1,0-1-1,0 0 0,-1 0 1,1 0-1,-1 0 0,0 0 1,0 0-1,0-1 1,-3 4-1,-9 9 106,-1 0-1,0-1 1,-2 0 0,1-2 0,-2 0-1,1-1 1,-2 0 0,1-2 0,-1 0-1,-40 12 1,58-21-161,0 0 0,0 1 1,0-1-1,0 0 0,0 1 0,0-1 0,0 0 0,0 0 1,0 0-1,0 0 0,-1 0 0,1 0 0,0 0 0,0 0 1,0-1-1,0 1 0,0 0 0,0-1 0,0 1 0,0-1 1,0 1-1,0-1 0,0 1 0,0-1 0,0 0 0,1 1 1,-1-1-1,-1-1 0,1 0-315,1-1 0,-1 1 0,1 0 0,0 0 0,0-1 0,0 1 0,0 0 0,0 0 0,1-1 0,-1 1 0,1 0 0,-1 0 0,2-4 0,12-26-8130</inkml:trace>
</inkml:ink>
</file>

<file path=ppt/ink/ink3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1.677"/>
    </inkml:context>
    <inkml:brush xml:id="br0">
      <inkml:brushProperty name="width" value="0.025" units="cm"/>
      <inkml:brushProperty name="height" value="0.025" units="cm"/>
    </inkml:brush>
  </inkml:definitions>
  <inkml:trace contextRef="#ctx0" brushRef="#br0">63 160 7944,'0'0'19842,"10"-5"-18230,2 0-1277,-1-1 0,0-1 0,0 0 0,0 0-1,10-11 1,-16 14-255,-1 0 0,0 0 0,0 0 0,-1 0 0,1-1 0,-1 0 0,0 1 0,0-1 0,0 0 0,-1-1 0,0 1 0,0 0 0,0-1 0,-1 1 0,0-1 0,1-10 0,-2 16-80,0-1 0,0 1 0,0-1 0,0 1 0,0-1 0,0 1 0,0-1 0,0 1 0,0 0 0,0-1 0,-1 1 0,1-1 0,0 1 0,0 0 0,-1-1 0,1 1 0,0-1 0,-1 1 0,1 0 0,0-1 0,-1 1 0,1 0 0,0 0 0,-1-1 0,1 1 0,-1 0 0,1 0 0,-1 0 0,1-1 0,0 1 0,-1 0 0,1 0 0,-1 0 0,0 0 0,-22 2 0,-20 16 0,32-10 0,1 0 0,0 0 0,1 1 0,0 1 0,0-1 0,1 2 0,1-1 0,-1 1 0,-8 19 0,12-23 0,0 0 0,1 1 0,0 0 0,1-1 0,0 1 0,0 0 0,0 0 0,1 1 0,0-1 0,1 0 0,0 0 0,0 0 0,1 1 0,0-1 0,0 0 0,4 11 0,-2-14-211,0 0 1,0-1-1,0 1 0,1-1 1,-1 0-1,1 0 0,0-1 0,0 1 1,0-1-1,1 0 0,-1 0 1,1 0-1,0 0 0,-1-1 1,1 0-1,1 0 0,-1 0 0,0-1 1,0 0-1,0 0 0,1 0 1,-1 0-1,8-1 0,-1 1-737,-1-1 0,1 0 0,-1 0 0,1-1-1,-1-1 1,0 1 0,1-2 0,-1 0 0,0 0 0,11-6-1,13-13-12199</inkml:trace>
</inkml:ink>
</file>

<file path=ppt/ink/ink3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2.454"/>
    </inkml:context>
    <inkml:brush xml:id="br0">
      <inkml:brushProperty name="width" value="0.025" units="cm"/>
      <inkml:brushProperty name="height" value="0.025" units="cm"/>
    </inkml:brush>
  </inkml:definitions>
  <inkml:trace contextRef="#ctx0" brushRef="#br0">158 366 11563,'0'0'14392,"-10"-1"-13682,4 1-563,1 0 1,-1 1-1,0-1 0,1 1 0,-1 0 0,1 0 0,0 1 0,-1 0 1,1 0-1,0 0 0,0 0 0,0 1 0,0 0 0,0 0 1,1 0-1,0 1 0,-1 0 0,1 0 0,0 0 0,1 0 0,-1 0 1,-4 9-1,4-8-64,0 0 0,1 1 0,0-1 0,0 1 0,0 0-1,1 0 1,0 0 0,0 0 0,0 1 0,1-1 0,0 0 0,0 9 0,1-15-78,0 1 0,0-1 1,0 1-1,0-1 0,0 1 0,0-1 0,0 1 1,0-1-1,0 1 0,0-1 0,0 1 0,0-1 1,1 0-1,-1 1 0,0-1 0,0 1 0,1-1 0,-1 1 1,0-1-1,1 0 0,-1 1 0,0-1 0,1 0 1,-1 1-1,1-1 0,-1 0 0,0 1 0,1-1 0,-1 0 1,1 0-1,-1 0 0,1 1 0,-1-1 0,1 0 1,22-4 226,16-20 85,-24 11-262,-1-1 0,-1 0 0,15-21 0,-23 28-42,-1 1-1,0-1 0,0 0 1,-1 0-1,1-1 1,-2 1-1,1 0 0,-1-1 1,0 0-1,-1 0 0,2-14 1,-3 23-17,1 0 0,-1 0 0,1 0 0,-1 0 0,1 0 0,0 0 0,-1 0 0,1 0 0,0-1 0,0 1 0,0 0 0,0 0 0,0-1 0,-1 1 0,1 0 0,0-1 0,1 1 0,-1-1 0,0 1 0,0-1 0,0 0 0,0 1 0,0-1 0,0 0 0,2 0 0,32 4 417,-23-5-400,-1-1-1,1 0 1,0-1-1,-1 0 1,0-1-1,0 0 1,0-1-1,0 0 1,-1 0-1,0-2 1,0 1-1,0-1 1,16-16-1,-5 4-1,-1-1 0,-1-1 0,-1-1 0,28-43 0,-39 54-11,0 0 0,-1-1 0,0 0 0,-1 0 0,0 0 0,-1 0 0,4-20 0,-11 30 0,-4 8 0,-7 11 0,-8 24 0,1 2 0,3 0 0,1 2 0,2-1 0,3 2 0,1 0 0,2 0 0,2 1 0,3 0 0,1 0 0,3 1 0,6 54 0,21 29 0,-46-155 0,7 1 0,2 0 0,1-1 0,0 0 0,2 0 0,1-1 0,0 0 0,2 0 0,1 0 0,1-28 0,2 51-1,0 0 0,1 0 1,-1 0-1,1 0 0,-1 0 0,1 1 1,0-1-1,0 0 0,0 0 0,0 0 1,0 1-1,0-1 0,1 0 0,-1 1 1,1-1-1,-1 1 0,1 0 0,-1-1 1,1 1-1,0 0 0,-1 0 0,1 0 1,0 0-1,0 0 0,0 1 0,0-1 1,0 1-1,0-1 0,0 1 0,2-1 1,13-2-180,0 1-1,32-1 1,-16 2-521,-9-3-2652,0 0 1,30-10-1,-2-5-7233</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27.035"/>
    </inkml:context>
    <inkml:brush xml:id="br0">
      <inkml:brushProperty name="width" value="0.025" units="cm"/>
      <inkml:brushProperty name="height" value="0.025" units="cm"/>
    </inkml:brush>
  </inkml:definitions>
  <inkml:trace contextRef="#ctx0" brushRef="#br0">1 127 18674,'0'0'4516,"92"-7"-2786,-32-9-930,9-3-607,6-4-193,-1 2-1602,-6 4-2017,-8 3-1058,-9 5-2882</inkml:trace>
</inkml:ink>
</file>

<file path=ppt/ink/ink3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3.463"/>
    </inkml:context>
    <inkml:brush xml:id="br0">
      <inkml:brushProperty name="width" value="0.025" units="cm"/>
      <inkml:brushProperty name="height" value="0.025" units="cm"/>
    </inkml:brush>
  </inkml:definitions>
  <inkml:trace contextRef="#ctx0" brushRef="#br0">71 0 15182,'0'0'11029,"-4"14"-10132,-16 65 445,3 1-1,4 0 0,-4 107 0,32-206-1047,-2-16-298,-3-1-1,0 0 1,-3 0 0,5-51-1,-10 67-10,2 10-338,1 15 107,7 25 13,-8-18 216,-2-7 37,0 0 1,1 0 0,0 1-1,0-2 1,0 1-1,0 0 1,1-1 0,0 1-1,0-1 1,0 0 0,1 0-1,-1-1 1,1 0-1,0 1 1,0-1 0,0-1-1,0 1 1,0-1-1,1 0 1,-1 0 0,1 0-1,-1-1 1,1 0-1,0 0 1,-1-1 0,1 1-1,0-1 1,0 0-1,0-1 1,-1 0 0,1 1-1,0-2 1,-1 1 0,1-1-1,-1 0 1,1 0-1,-1 0 1,0-1 0,0 0-1,0 0 1,0 0-1,7-7 1,-2 2-21,0 0 0,-1-1 0,0 0 0,0-1 0,-1 0 0,-1 0 0,1 0 0,-2-1 0,1 0 0,-2-1 0,1 0 0,-2 1 0,0-2 0,0 1 0,-1 0 0,0-1 0,1-24 0,-4 37 0,0 0 0,0 0 0,0 0 0,0 1 0,-1-1 0,1 0 0,0 0 0,0 0 0,0 0 0,-1 1 0,1-1 0,0 0 0,0 0 0,0 0 0,-1 0 0,1 0 0,0 0 0,0 0 0,-1 0 0,1 0 0,0 0 0,0 0 0,-1 0 0,1 0 0,0 0 0,0 0 0,-1 0 0,1 0 0,0 0 0,0 0 0,-1 0 0,1 0 0,0 0 0,0 0 0,0-1 0,-1 1 0,1 0 0,0 0 0,0 0 0,0 0 0,-1-1 0,1 1 0,0 0 0,0 0 0,0 0 0,0-1 0,0 1 0,0 0 0,-1 0 0,1 0 0,0-1 0,0 1 0,0 0 0,0 0 0,0-1 0,0 1 0,0 0 0,0 0 0,0-1 0,0 1 0,0-1 0,-14 20 0,0 7 0,1 0 0,1 1 0,1 0 0,1 1 0,1 0 0,2 1 0,1 0 0,1 0 0,-1 53 0,5-79 0,1 0 0,1 1 0,-1-1 0,0 1 0,1-1 0,0 1 0,0-1 0,0 0 0,0 0 0,0 1 0,1-1 0,-1 0 0,1 0 0,0 0 0,0-1 0,0 1 0,0 0 0,1-1 0,-1 1 0,1-1 0,0 0 0,-1 0 0,1 0 0,0 0 0,0 0 0,0-1 0,0 1 0,0-1 0,7 2 0,-4-2 0,0 0 0,0 0 0,-1 0 0,1-1 0,0 0 0,0 0 0,0-1 0,0 1 0,0-1 0,0-1 0,0 1 0,0-1 0,-1 0 0,1 0 0,-1-1 0,10-5 0,2-4 0,-2 1 0,0-2 0,0 0 0,14-16 0,-24 23 0,1 0 0,-1-1 0,-1 1 0,1-1 0,-1 0 0,-1 0 0,1 0 0,-1-1 0,0 1 0,-1-1 0,0 0 0,2-14 0,-4 22 0,0-1 0,0 0 0,0 0 0,0 0 0,0 0 0,0 0 0,0 0 0,0 0 0,-1 1 0,1-1 0,0 0 0,-1 0 0,1 0 0,-1 1 0,1-1 0,-1 0 0,1 0 0,-1 1 0,1-1 0,-1 0 0,0 1 0,1-1 0,-1 1 0,0-1 0,1 1 0,-1-1 0,0 1 0,0 0 0,0-1 0,1 1 0,-1 0 0,0-1 0,0 1 0,0 0 0,0 0 0,0 0 0,1 0 0,-1 0 0,0 0 0,0 0 0,0 0 0,0 0 0,0 0 0,0 1 0,1-1 0,-3 1 0,-1 0 0,-1 0 0,1 0 0,-1 1 0,1-1 0,0 1 0,-1 0 0,-6 6 0,3-1 0,0 0 0,0 1 0,1 0 0,0 0 0,1 1 0,-8 12 0,12-18 0,1 0 0,-1 1 0,1-1 0,0 0 0,0 1 0,0-1 0,0 1 0,0-1 0,1 1 0,0 4 0,0-6 0,0 0 0,0-1 0,1 1 0,-1 0 0,1 0 0,-1-1 0,1 1 0,0 0 0,-1-1 0,1 1 0,0-1 0,0 1 0,0-1 0,0 0 0,1 1 0,-1-1 0,0 0 0,1 0 0,-1 1 0,0-1 0,4 1 0,5 4-472,1-1 0,1 0 0,-1-1 1,1 0-1,-1-1 0,15 2 0,-10-2-1414,-1-2 0,0 0 1,1-1-1,23-2 0,6-7-14690</inkml:trace>
</inkml:ink>
</file>

<file path=ppt/ink/ink3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4.394"/>
    </inkml:context>
    <inkml:brush xml:id="br0">
      <inkml:brushProperty name="width" value="0.025" units="cm"/>
      <inkml:brushProperty name="height" value="0.025" units="cm"/>
    </inkml:brush>
  </inkml:definitions>
  <inkml:trace contextRef="#ctx0" brushRef="#br0">0 0 7399,'0'0'14755,"1"11"-13041,5 132 3310,-6 88-3314,-1-97-1531,5-114-553,6-26-971,8-28-2184,-13 7-15,-4-3-1757</inkml:trace>
</inkml:ink>
</file>

<file path=ppt/ink/ink3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4.737"/>
    </inkml:context>
    <inkml:brush xml:id="br0">
      <inkml:brushProperty name="width" value="0.025" units="cm"/>
      <inkml:brushProperty name="height" value="0.025" units="cm"/>
    </inkml:brush>
  </inkml:definitions>
  <inkml:trace contextRef="#ctx0" brushRef="#br0">1 20 14990,'0'0'11051,"57"39"-8937,-17-39-929,7 0-481,2-12-287,-2-3-321,-2 3-64,-7 0-480,-10 7-1570,-8 2-2339,-8 3-2337</inkml:trace>
</inkml:ink>
</file>

<file path=ppt/ink/ink3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5.354"/>
    </inkml:context>
    <inkml:brush xml:id="br0">
      <inkml:brushProperty name="width" value="0.025" units="cm"/>
      <inkml:brushProperty name="height" value="0.025" units="cm"/>
    </inkml:brush>
  </inkml:definitions>
  <inkml:trace contextRef="#ctx0" brushRef="#br0">0 1 21204,'0'0'4628,"0"9"-3651,16 278 2915,-16-286-3876,0 0 0,0-1 1,0 1-1,0-1 0,0 1 0,0 0 0,0-1 1,0 1-1,0 0 0,1-1 0,-1 1 0,0-1 1,0 1-1,0-1 0,1 1 0,-1-1 0,0 1 1,1 0-1,-1-1 0,1 0 0,-1 1 0,0-1 1,1 1-1,-1-1 0,1 1 0,-1-1 0,2 1 0,10-10 680,7-27 221,-14 19-917,0-1 0,-1 1 0,0-1 0,-2 0 0,0 0 0,-1 0 0,-1 0 0,0 0 0,-6-33 0,6 49-14,-1 1 1,1-1-1,0 1 0,-1-1 1,1 1-1,-1 0 0,1-1 1,-1 1-1,0-1 0,0 1 1,0 0-1,1 0 0,-1-1 1,0 1-1,-1 0 0,1 0 1,0 0-1,-2-1 0,2 2-7,1-1 0,-1 1-1,1 0 1,-1 0 0,1 0-1,-1 0 1,0 0 0,1 0-1,-1 0 1,1 0 0,-1 0-1,0 1 1,1-1 0,-1 0-1,1 0 1,-1 0 0,1 1-1,-1-1 1,1 0 0,-1 1-1,1-1 1,-1 0 0,1 1-1,-1-1 1,1 0 0,0 1-1,-1-1 1,1 1 0,-1 0-1,0 1-22,1-1 0,-1 0 0,0 1 0,1-1 0,-1 0 0,1 1 0,0-1 0,-1 1-1,1-1 1,0 1 0,0-1 0,0 1 0,0-1 0,0 1 0,0-1 0,0 1 0,1-1-1,-1 1 1,0-1 0,1 0 0,-1 1 0,1-1 0,0 1 0,-1-1 0,1 0-1,0 0 1,0 1 0,0-1 0,0 0 0,0 0 0,0 0 0,0 0 0,0 0 0,1 0-1,1 1 1,7 3-985,0-1 0,0 0 0,0-1-1,1 0 1,-1 0 0,1-1 0,0-1 0,0 0-1,0 0 1,10-1 0,-6-1-1011,0 0-1,0 0 1,-1-1 0,1-1 0,-1 0 0,27-11-1,-20 6 10863,-25 19 3715,-2 1-10212,-2 3-4943,4-4 3187,1 0 0,0 0-1,0 0 1,1 1 0,1-1 0,-1 18 0,2-28-542,0 0-1,0-1 1,0 1-1,0 0 1,0 0-1,0-1 1,1 1-1,-1 0 1,0 0 0,0-1-1,1 1 1,-1 0-1,0-1 1,1 1-1,-1 0 1,1-1-1,-1 1 1,1 0 0,-1-1-1,1 1 1,-1-1-1,1 1 1,-1-1-1,1 1 1,0-1-1,-1 0 1,1 1-1,0-1 1,1 1-1,27-2 528,-22-1-471,1 0 0,-1-1-1,1 0 1,-1 0 0,10-7 0,11-16 13,-23 21-107,0 0 1,0 0-1,1 0 0,0 0 1,-1 1-1,1 0 0,1 0 1,-1 1-1,10-5 1,-14 13-19,-1 0 0,0 0 1,0 0-1,0 1 1,-1-1-1,0 0 0,0 0 1,-1 9-1,1-8 14,0-5 12,0 1 1,0 0-1,0-1 0,0 1 0,0 0 1,0 0-1,0-1 0,1 1 0,-1 0 0,1-1 1,-1 1-1,1 0 0,0-1 0,-1 1 0,1-1 1,0 1-1,0-1 0,0 1 0,0-1 0,1 0 1,-1 1-1,0-1 0,0 0 0,1 0 0,-1 0 1,1 0-1,2 1 0,-2-1-85,1-1-1,-1 0 1,1 0 0,0 0-1,-1 0 1,1 0 0,-1 0-1,1-1 1,0 1 0,-1-1 0,1 0-1,-1 1 1,1-1 0,-1 0-1,0-1 1,1 1 0,-1 0-1,3-3 1,22-17-4750,-1 0-1,37-41 1,-33 30-2684</inkml:trace>
</inkml:ink>
</file>

<file path=ppt/ink/ink3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5.708"/>
    </inkml:context>
    <inkml:brush xml:id="br0">
      <inkml:brushProperty name="width" value="0.025" units="cm"/>
      <inkml:brushProperty name="height" value="0.025" units="cm"/>
    </inkml:brush>
  </inkml:definitions>
  <inkml:trace contextRef="#ctx0" brushRef="#br0">123 1 10954,'0'0'5157,"-10"7"-2077,2-2-2617,-52 37 2717,56-38-2792,0-1 0,0 1-1,0-1 1,0 1 0,1 0 0,-1 1 0,1-1 0,0 0 0,1 1 0,-1 0 0,1 0 0,-3 7 0,9-11-312,0 0 0,0 0-1,1 0 1,-1-1 0,0 0 0,0 1 0,9-2-1,-9 1-46,9 1-68,-1 0 0,0 1 0,0 1-1,0 0 1,0 0 0,0 1 0,13 7-1,-18-8 96,1 1-1,-1-1 0,-1 1 1,1 1-1,0-1 1,-1 1-1,0 0 0,0 0 1,-1 1-1,1 0 0,-1 0 1,5 9-1,-9-14-8,0 0 0,-1 1 0,1-1 0,0 1 0,-1-1 0,1 1-1,-1 0 1,0-1 0,0 1 0,1-1 0,-1 1 0,0 0 0,0-1 0,-1 1 0,1-1 0,0 1 0,0 0 0,-1-1 0,1 1-1,-1-1 1,1 1 0,-1-1 0,0 1 0,0-1 0,0 0 0,1 1 0,-1-1 0,0 0 0,-1 1 0,1-1 0,0 0 0,0 0-1,0 0 1,-1 0 0,1 0 0,-1-1 0,1 1 0,0 0 0,-1 0 0,1-1 0,-1 1 0,0-1 0,-2 1 0,-2 1 131,0-1 1,-1 1-1,1-1 0,-1-1 1,1 1-1,-1-1 1,1 0-1,-1 0 1,-11-3-1,16 2-424,0 0-1,0 0 1,0 0 0,0 0-1,1 0 1,-1 0-1,0-1 1,1 1 0,-1-1-1,1 1 1,0-1 0,-1 0-1,1 0 1,0 1-1,0-1 1,0 0 0,0 0-1,0 0 1,0 0 0,1 0-1,-1 0 1,1 0 0,-1-1-1,1 1 1,0 0-1,0 0 1,0 0 0,0 0-1,1-4 1,-1-3-1334,1 1 0,0 0 1,1 0-1,0 0 0,0 0 0,5-11 1,10-16-7038</inkml:trace>
</inkml:ink>
</file>

<file path=ppt/ink/ink3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6.098"/>
    </inkml:context>
    <inkml:brush xml:id="br0">
      <inkml:brushProperty name="width" value="0.025" units="cm"/>
      <inkml:brushProperty name="height" value="0.025" units="cm"/>
    </inkml:brush>
  </inkml:definitions>
  <inkml:trace contextRef="#ctx0" brushRef="#br0">109 0 1313,'0'0'25358,"-5"11"-24152,-5 10-668,1 0 0,1 0 0,1 1-1,2 0 1,0 0 0,1 1 0,-2 26 0,11 237-25,1-71-439,-8-248-74,-2 0 0,-14-56 0,2 14 0,8 35 0,4 21 0,0 0 0,-1-35 0,6 53 0,0 0 0,-1 1 0,1-1 0,0 1 0,0-1 0,0 0 0,0 1 0,0 0 0,0-1 0,0 1 0,0 0 0,0-1 0,0 1 0,0 0 0,0 0 0,0 0 0,0 0 0,1 0 0,-1 0 0,1 0 0,34 0 0,-30 1 0,35-1-2225,54 0-10417,-72 0 3454</inkml:trace>
</inkml:ink>
</file>

<file path=ppt/ink/ink3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7.640"/>
    </inkml:context>
    <inkml:brush xml:id="br0">
      <inkml:brushProperty name="width" value="0.025" units="cm"/>
      <inkml:brushProperty name="height" value="0.025" units="cm"/>
    </inkml:brush>
  </inkml:definitions>
  <inkml:trace contextRef="#ctx0" brushRef="#br0">155 306 10186,'0'0'17152,"-8"2"-16346,0 0-613,1 0 0,-1 0 0,1 1 0,-1 0 0,1 1 0,0 0 0,0 0 1,1 0-1,-1 1 0,1 0 0,0 0 0,0 0 0,0 1 0,1 0 0,0 0 0,0 0 0,-5 10 0,6-8-99,0-1-1,1 1 0,0 0 0,0 0 1,1 0-1,0 1 0,-2 14 0,4-21-83,0-1 0,0 1 0,0 0 0,0 0 1,0 0-1,0 0 0,0-1 0,0 1 0,1 0 0,-1 0 0,1 0 0,0-1 0,-1 1 0,1 0 0,0-1 0,0 1 0,0 0 0,0-1 0,0 1 0,0-1 0,1 0 0,-1 1 0,0-1 0,1 0 0,-1 0 0,1 0 0,-1 0 0,1 0 1,0 0-1,-1 0 0,1-1 0,0 1 0,-1 0 0,1-1 0,0 0 0,0 1 0,0-1 0,0 0 0,3 0 0,-1 0-10,1 0 0,0 0 0,0 0 0,0-1 0,0 1 0,0-1 0,-1 0 0,1-1 0,0 1 0,-1-1 0,1 0 0,-1 0 0,0-1 0,0 1 0,0-1 0,0 0 0,0 0 0,0 0 0,-1 0 0,1-1 0,-1 0 0,0 1 0,0-1 0,0 0 0,-1-1 0,0 1 0,1 0 0,-1-1 0,1-6 0,3-8 0,-1 0 0,-1 0 0,-1 0 0,-1-1 0,-1 0 0,0-20 0,-1 39 0,0 0 0,1 0 0,-1 0 0,1 0 0,0 0 0,-1 1 0,1-1 0,0 0 0,-1 0 0,1 0 0,0 1 0,0-1 0,0 0 0,0 1 0,0-1 0,0 1 0,0-1 0,0 1 0,0 0 0,0-1 0,0 1 0,0 0 0,0-1 0,0 1 0,0 0 0,0 0 0,0 0 0,0 0 0,0 0 0,0 0 0,0 1 0,0-1 0,1 0 0,0 1 0,43 9 0,-40-8 0,13 6 0,-1 0 0,30 20 0,-42-25 0,-1 1 0,1 0 0,-1 0 0,0 0 0,0 0 0,0 1 0,0 0 0,-1 0 0,0 0 0,0 0 0,0 0 0,-1 1 0,3 7 0,-4-12 0,-1 0 0,1 0 0,-1-1 0,1 1 0,-1 0 0,1-1 0,-1 1 0,1 0 0,0-1 0,-1 1 0,1-1 0,0 1 0,-1-1 0,1 1 0,0-1 0,0 0 0,-1 1 0,1-1 0,0 0 0,0 1 0,0-1 0,0 0 0,0 0 0,-1 0 0,1 0 0,0 0 0,0 0 0,0 0 0,0 0 0,0 0 0,-1 0 0,1-1 0,0 1 0,0 0 0,0-1 0,0 1 0,-1 0 0,2-2 0,40-19 0,-31 15 0,-4 2 0,-1 1 0,1 0 0,0 1 0,0 0 0,1 0 0,10-1 0,-16 3 0,0 0 0,0 0 0,0 0 0,1 0 0,-1 0 0,0 0 0,0 1 0,0-1 0,0 1 0,0 0 0,1-1 0,-1 1 0,0 0 0,-1 0 0,1 0 0,0 1 0,0-1 0,0 0 0,-1 1 0,1-1 0,0 1 0,-1-1 0,0 1 0,3 3 0,-2-3-39,0 0 0,0 0 0,1 0-1,-1 0 1,1 0 0,-1-1 0,1 1 0,0-1 0,-1 1-1,1-1 1,0 0 0,0 0 0,0 0 0,0-1 0,0 1 0,0-1-1,0 0 1,0 1 0,1-1 0,-1-1 0,0 1 0,0 0-1,6-2 1,11-2-700,1-1-1,25-8 0,-34 9 269,23-7-3261,37-12-7223,-26 4 6958,-34 11 4786,-9-3 7332,-14 9-542,-3 8-7754,9-2 387,0 0 1,1 0-1,-1 0 1,1 1-1,0-1 1,1 1-1,-1 0 1,1 0-1,-3 7 1,4-9-73,0 0 0,1 1 0,-1-1 0,1 0 0,0 1 0,0 0 0,0-1 0,1 1 0,-1 0 0,1-1 0,0 1 0,0 0 0,0 0 0,0-1 0,1 1 0,1 4 0,-1-7-110,0 0-1,0 0 0,0 0 0,0 0 1,0 0-1,0 0 0,1-1 0,-1 1 1,0 0-1,1-1 0,-1 0 1,0 1-1,1-1 0,-1 0 0,1 1 1,-1-1-1,0 0 0,1 0 1,-1 0-1,3-1 0,32-2 173,-28 0-221,0-1 1,-1 1-1,1-1 1,-1-1-1,1 1 0,-1-1 1,-1-1-1,1 1 1,-1-1-1,11-13 0,-7 7-78,0-1-1,0 0 0,-2-1 0,14-27 0,-27 52 206,0 0 1,1 0-1,0 0 1,1 1-1,0-1 0,1 1 1,0 0-1,1 0 0,1 18 1,0-29-104,0 0 0,0-1 0,0 1 0,0 0 0,1 0 0,-1-1 0,0 1-1,0 0 1,1-1 0,-1 1 0,1 0 0,-1-1 0,0 1 0,1 0 0,-1-1 0,1 1 0,0-1 0,-1 1 0,1-1 0,-1 1 0,1-1 0,0 0 0,-1 1 0,1-1 0,0 0 0,-1 1 0,1-1 0,1 0 0,26-3 83,-20 1-77,0-2 0,-1 1 1,1-1-1,11-8 0,6-8-11,-1-1 0,0-1 0,-2-1 0,39-52 0,-48 57 0,-1-1 0,-1-1 0,0 0 0,-2 0 0,0-1 0,-1 0 0,9-43 0,-16 62 0,1-25 0,-1 26 0,-1 1 0,0 0 0,0-1 0,0 1 0,0 0 0,0-1 0,0 1 0,0 0 0,-1-1 0,1 1 0,0 0 0,0-1 0,0 1 0,0 0 0,0-1 0,0 1 0,-1 0 0,1-1 0,0 1 0,0 0 0,0 0 0,-1-1 0,1 1 0,0 0 0,0 0 0,-1-1 0,1 1 0,0 0 0,-1 0 0,1 0 0,0 0 0,-1-1 0,1 1 0,0 0 0,-1 0 0,1 0 0,0 0 0,-1 0 0,1 0 0,0 0 0,-1 0 0,1 0 0,0 0 0,-1 0 0,1 0 0,0 0 0,-1 0 0,1 0 0,0 0 0,-1 1 0,1-1 0,0 0 0,-1 0 0,1 0 0,0 1 0,-1-1 0,1 0 0,0 0 0,0 0 0,-1 1 0,1-1 0,0 0 0,0 1 0,-5 3 0,2 0 0,-1 0 0,0 1 0,1-1 0,0 1 0,0 0 0,0 0 0,0 0 0,1 0 0,0 0 0,0 0 0,-1 7 0,-14 69 0,11-36 0,2 0 0,2 0 0,6 88 0,-3-134 0,-1 1 0,0 0 0,0-1 0,0 1 0,0 0 0,0 0 0,1-1 0,-1 1 0,0 0 0,0-1 0,0 1 0,1 0 0,-1 0 0,0 0 0,0-1 0,1 1 0,-1 0 0,0 0 0,1 0 0,-1-1 0,0 1 0,1 0 0,-1 0 0,0 0 0,1 0 0,-1 0 0,0 0 0,1 0 0,-1 0 0,0 0 0,1 0 0,-1 0 0,0 0 0,1 0 0,-1 0 0,0 0 0,1 0 0,-1 0 0,0 1 0,1-1 0,-1 0 0,0 0 0,0 0 0,1 0 0,-1 1 0,0-1 0,1 0 0,-1 0 0,0 1 0,0-1 0,0 0 0,1 0 0,-1 1 0,0-1 0,0 0 0,0 1 0,0-1 0,1 0 0,-1 1 0,0-1 0,0 0 0,0 1 0,0-1 0,0 0 0,0 1 0,0 0 0,15-26 0,-10 0 0,-1 0 0,-2 0 0,0 0 0,-2-29 0,0 54 0,42 28 0,-34-24 0,1 0 0,0-1 0,0 0 0,0 0 0,1-1 0,-1-1 0,1 1 0,-1-1 0,1-1 0,-1 0 0,11-1 0,-15 1 0,0-1 0,0 1 0,1-1 0,-1 0 0,-1 0 0,1 0 0,0-1 0,0 0 0,0 0 0,-1 0 0,1 0 0,-1-1 0,0 0 0,1 0 0,-1 0 0,-1 0 0,1-1 0,0 1 0,-1-1 0,0 0 0,0 0 0,3-6 0,-3-1 0,-10 17 0,-11 16 0,11-8 0,0 0 0,1 0 0,-5 20 0,9-29 0,1 1 0,-1 0 0,1 0 0,1 0 0,-1 0 0,1 0 0,0 0 0,0 0 0,1-1 0,0 1 0,2 11 0,-2-15 2,0-1 0,0 1 0,-1-1 1,1 0-1,0 1 0,0-1 0,0 0 0,0 0 0,1 0 0,-1 0 1,0 0-1,0 0 0,1 0 0,-1 0 0,1 0 0,-1 0 0,0-1 1,1 1-1,0-1 0,-1 1 0,1-1 0,-1 1 0,1-1 0,-1 0 1,1 0-1,0 0 0,-1 0 0,1 0 0,0 0 0,-1 0 0,1-1 0,-1 1 1,1-1-1,-1 1 0,1-1 0,-1 1 0,3-2 0,1 0-47,1-1 0,-1 1 0,0-1-1,0 0 1,0 0 0,0-1 0,0 0 0,7-7-1,-6 3-1226,-1 1 0,1-1-1,-2 0 1,1 0 0,2-10-1,7-19-6334</inkml:trace>
</inkml:ink>
</file>

<file path=ppt/ink/ink3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7.994"/>
    </inkml:context>
    <inkml:brush xml:id="br0">
      <inkml:brushProperty name="width" value="0.025" units="cm"/>
      <inkml:brushProperty name="height" value="0.025" units="cm"/>
    </inkml:brush>
  </inkml:definitions>
  <inkml:trace contextRef="#ctx0" brushRef="#br0">22 1 15887,'-10'0'3235,"4"0"-705,0 6 1,6 4-1346,0 3-833,0 0-256,6 3-768,6-1-2499,1 0-2659,4-2-7687</inkml:trace>
</inkml:ink>
</file>

<file path=ppt/ink/ink3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8.335"/>
    </inkml:context>
    <inkml:brush xml:id="br0">
      <inkml:brushProperty name="width" value="0.025" units="cm"/>
      <inkml:brushProperty name="height" value="0.025" units="cm"/>
    </inkml:brush>
  </inkml:definitions>
  <inkml:trace contextRef="#ctx0" brushRef="#br0">63 0 18706,'0'0'9844,"-9"9"-7709,-30 25-624,37-33-1494,1 0-1,0 0 1,0 0 0,0-1 0,0 1-1,1 0 1,-1 0 0,0 0 0,0 0-1,0 1 1,1-1 0,-1 0 0,1 0 0,-1 0-1,1 1 1,-1-1 0,1 0 0,0 0-1,-1 1 1,1 1 0,0-3-10,1 1 0,-1 0 0,1-1 0,-1 1 0,1-1 0,0 1 1,-1 0-1,1-1 0,-1 1 0,1-1 0,0 0 0,-1 1 0,1-1 0,0 0 0,0 1 0,-1-1 0,1 0 0,0 0 1,0 1-1,-1-1 0,1 0 0,0 0 0,1 0 0,55-3 43,-52 2-51,50-7 1,-34 4 0,0 1 0,0 1 0,0 1 0,30 2 0,-49 0 0,0-1 0,1 1 0,-1 0 0,0 0 0,0 0 0,1 0 0,-1 0 0,0 0 0,0 1 0,0-1 0,0 1 0,-1 0 0,1-1 0,0 1 0,-1 0 0,1 0 0,-1 0 0,2 3 0,-1-3 0,-1 0 0,0 0 0,1 1 0,0-1 0,-1-1 0,1 1 0,0 0 0,0 0 0,0-1 0,0 1 0,1-1 0,-1 1 0,0-1 0,0 0 0,1 0 0,-1 0 0,1 0 0,-1-1 0,4 2 0,30-1-887,60-4 0,-13 0-2400</inkml:trace>
</inkml:ink>
</file>

<file path=ppt/ink/ink3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8.691"/>
    </inkml:context>
    <inkml:brush xml:id="br0">
      <inkml:brushProperty name="width" value="0.025" units="cm"/>
      <inkml:brushProperty name="height" value="0.025" units="cm"/>
    </inkml:brush>
  </inkml:definitions>
  <inkml:trace contextRef="#ctx0" brushRef="#br0">184 0 5605,'0'0'25956,"-12"2"-24926,1-1-1003,1 1 1,-1 1-1,1 0 1,0 0-1,-1 1 1,2 0 0,-19 11-1,23-12-29,0 1-1,0 0 1,0-1-1,0 2 1,0-1-1,1 0 1,0 1-1,0 0 1,0 0 0,1 0-1,-1 0 1,1 1-1,0 0 1,1-1-1,-1 1 1,1 0-1,-2 10 1,4-14-14,-1 1 1,1 0-1,0-1 1,0 1-1,0 0 1,0-1-1,0 1 0,0 0 1,1-1-1,0 1 1,-1 0-1,1-1 1,0 1-1,0-1 0,0 1 1,1-1-1,-1 0 1,0 1-1,1-1 0,0 0 1,-1 0-1,1 0 1,0 0-1,0 0 1,0-1-1,0 1 0,1 0 1,-1-1-1,0 0 1,1 1-1,-1-1 1,1 0-1,-1 0 0,1-1 1,-1 1-1,1 0 1,0-1-1,3 1 0,13 1-351,1 0-1,0-1 0,-1-2 0,26-2 0,-27 2-94,5-2-1711,-1 0 0,0-1 0,31-11 1,3-4-4774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2:27.425"/>
    </inkml:context>
    <inkml:brush xml:id="br0">
      <inkml:brushProperty name="width" value="0.025" units="cm"/>
      <inkml:brushProperty name="height" value="0.025" units="cm"/>
    </inkml:brush>
  </inkml:definitions>
  <inkml:trace contextRef="#ctx0" brushRef="#br0">452 44 13869,'0'0'3769,"-9"-7"-1447,2 3-2060,0-1-1,0 1 0,-1 0 1,1 1-1,-1-1 0,0 2 1,0-1-1,0 1 0,0 0 0,-1 1 1,1 0-1,0 0 0,-1 1 1,1 0-1,0 0 0,-1 1 1,1 0-1,0 1 0,-1 0 1,-7 3-1,-3 2-90,1 1 0,0 1-1,1 1 1,0 1 0,0 0 0,1 1-1,1 1 1,0 0 0,-18 21 0,24-24-6,1 0 0,0 0 0,1 0 1,0 1-1,1 0 0,0 1 0,0 0 0,2 0 1,-1 0-1,1 0 0,1 0 0,0 1 0,1 0 0,0-1 1,1 21-1,1-29-147,0 1-1,1 0 1,0 0 0,0-1-1,0 1 1,1-1 0,-1 1-1,1-1 1,0 0 0,0 1 0,1-1-1,-1 0 1,1 0 0,0-1-1,6 7 1,-3-5 16,0 0 1,0-1-1,0 0 1,0 0-1,1-1 0,0 1 1,0-1-1,0-1 1,8 3-1,8 0 170,-1-1 0,1-2 1,-1 0-1,1-1 0,37-3 0,-37-1-137,0 0-1,0-2 0,0 0 1,-1-2-1,0 0 0,0-1 1,0-2-1,-2 0 1,1-1-1,26-20 0,-36 24-47,-1-1-1,0 0 0,-1-1 1,1 0-1,-2 0 1,1-1-1,-2 0 0,1-1 1,-1 0-1,-1 0 0,0 0 1,0-1-1,-1 0 0,-1 0 1,0 0-1,0-1 1,-2 0-1,1 1 0,-2-1 1,1-15-1,-2 25-18,0-1 0,0 0 0,-1 1 0,1-1 0,-1 1 0,0-1 0,0 1 0,0-1 0,-1 1 0,1 0 0,-1 0 0,1-1 0,-1 1 0,0 0 0,-1 0 0,1 1 0,0-1 0,-4-2 0,1 1 0,-1 0 0,1 1 0,-1-1 0,1 1 0,-1 1 0,0-1 0,0 1 0,-1 0 0,-8-1 0,-12-1 0,1 1 0,-1 2 0,-49 4 0,72-3 0,-27 6-4699,24-4 738,35-16-15053</inkml:trace>
</inkml:ink>
</file>

<file path=ppt/ink/ink3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09.875"/>
    </inkml:context>
    <inkml:brush xml:id="br0">
      <inkml:brushProperty name="width" value="0.025" units="cm"/>
      <inkml:brushProperty name="height" value="0.025" units="cm"/>
    </inkml:brush>
  </inkml:definitions>
  <inkml:trace contextRef="#ctx0" brushRef="#br0">104 97 15150,'0'0'7906,"-10"4"-5017,4-3-2656,1 1-1,0 0 1,0 1 0,0-1 0,0 1 0,1 0 0,-1 0 0,1 0 0,0 1 0,0-1 0,0 1 0,0 0 0,1 0 0,-1 1 0,1-1 0,0 1 0,0-1 0,1 1 0,-1 0 0,1 0 0,0 0 0,1 1 0,-1-1 0,0 8 0,1-10-205,0 0 0,1 0 0,-1 0 0,1 1 0,0-1 0,0 0 0,0 1 0,1-1 0,-1 0-1,1 0 1,-1 1 0,1-1 0,0 0 0,0 0 0,1 0 0,-1 0 0,1 0 0,-1 0 0,1-1 0,0 1 0,0 0 0,0-1 0,1 1 0,-1-1 0,4 3 0,0-2-5,0 0-1,1 0 1,-1-1-1,1 0 1,0 0 0,0-1-1,0 1 1,0-2-1,0 1 1,0-1-1,8 0 1,-5 0-23,0-1 0,1 0 0,-1-1 0,0 0 0,0-1 0,0 0 0,0 0 0,-1-1 0,1 0 0,-1-1 0,0 0 0,0-1 0,-1 0 0,12-9 0,-14 9 0,1 0 0,-1 0 0,-1-1 0,1 0 0,-1 0 0,0 0 0,-1-1 0,0 1 0,0-1 0,0 0 0,-1-1 0,-1 1 0,1 0 0,-1-1 0,0 1 0,-1-1 0,0-14 0,-12 34 0,-3 11 0,13-19 0,-34 70 0,33-67 0,0 0 0,1 0 0,-1 0 0,1 0 0,0 0 0,1 0 0,-1 0 0,1 0 0,0 0 0,1 0 0,1 7 0,-1-11 0,0-1 0,0 1 0,0-1 0,0 0 0,0 1 0,0-1 0,0 0 0,1 0 0,-1 0 0,0 0 0,1 0 0,-1 0 0,1 0 0,0 0 0,-1-1 0,1 1 0,-1 0 0,1-1 0,0 0 0,-1 1 0,1-1 0,0 0 0,0 0 0,-1 0 0,1 0 0,0 0 0,0 0 0,2-1 0,3 0 0,0 1 0,-1-1 0,1-1 0,-1 1 0,0-1 0,11-4 0,-3-2 0,-1-1 0,1-1 0,-2 0 0,1 0 0,-1-2 0,17-20 0,-28 96-187,-1-63 188,0 0 1,0 0-1,0 0 0,0 1 0,0-1 1,0 0-1,0 0 0,0 0 0,1 0 1,-1 0-1,0 0 0,1 0 0,-1 0 1,1 0-1,0-1 0,-1 1 0,1 0 1,-1 0-1,1 0 0,0 0 0,0-1 1,-1 1-1,1 0 0,0-1 0,0 1 1,1 0-1,0 0 4,0-1 0,1 1 1,-1-1-1,0 1 0,1-1 1,-1 0-1,0 0 0,0 0 1,1 0-1,-1-1 0,4 0 1,3-1 8,-1 0 1,0-1 0,0 0 0,0-1 0,12-7 0,0-3-15,-1-2 0,-1 0 0,19-21 0,35-32 0,-72 69 0,1-1 0,-1 1 0,1 0 0,-1-1 0,1 1 0,-1 0 0,1-1 0,-1 1 0,1 0 0,-1-1 0,1 1 0,-1 0 0,1 0 0,-1 0 0,1 0 0,0-1 0,-1 1 0,1 0 0,-1 0 0,1 0 0,0 0 0,-1 0 0,1 0 0,-1 1 0,1-1 0,-1 0 0,1 0 0,0 0 0,-1 0 0,1 1 0,-1-1 0,1 0 0,-1 1 0,1-1 0,-1 0 0,1 1 0,-1-1 0,0 1 0,1-1 0,-1 0 0,1 1 0,-1-1 0,0 1 0,0-1 0,1 1 0,-1-1 0,0 1 0,0 0 0,1-1 0,-1 1 0,0-1 0,0 1 0,0-1 0,0 1 0,0 0 0,0-1 0,0 1 0,0-1 0,0 1 0,0 0 0,0 49 0,0-38 0,-8 64 0,5-60 0,1 0 0,0 0 0,1 0 0,2 22 0,-1-37 0,0 0 0,1-1 0,-1 1 0,0 0 0,0-1 0,1 1 0,-1 0 0,0-1 0,1 1 0,-1 0 0,1-1 0,-1 1 0,1 0 0,-1-1 0,1 1 0,-1-1 0,1 1 0,0-1 0,-1 0 0,1 1 0,0-1 0,-1 0 0,1 1 0,0-1 0,0 0 0,-1 0 0,1 1 0,0-1 0,0 0 0,-1 0 0,1 0 0,0 0 0,0 0 0,-1 0 0,1 0 0,0 0 0,0-1 0,0 1 0,-1 0 0,1 0 0,0-1 0,-1 1 0,1 0 0,0-1 0,-1 1 0,1-1 0,0 1 0,0-1 0,3-1 0,0 0 0,-1 0 0,1-1 0,-1 1 0,1-1 0,-1 0 0,5-5 0,3-9 0,-1-1 0,0 0 0,-1 0 0,-2-1 0,1 0 0,-2-1 0,-1 0 0,0 0 0,-2 0 0,0 0 0,0-23 0,29 51 0,-22-6 0,0 1 0,0-1 0,0-1 0,0 1 0,0-2 0,0 0 0,0 0 0,0 0 0,0-2 0,11-1 0,-15 1 0,0 0 0,0 0 0,0 0 0,-1-1 0,1 0 0,-1 0 0,0 0 0,0-1 0,0 0 0,0 0 0,0 0 0,-1 0 0,0-1 0,0 0 0,0 0 0,-1 0 0,6-9 0,-8 13 0,-1-1 0,1 1 0,0 0 0,-1 0 0,0 0 0,1 0 0,-1 0 0,1-1 0,-1 1 0,0 0 0,0 0 0,0 0 0,0-1 0,0 1 0,0 0 0,0 0 0,-1-3 0,1 3 0,-1 1 0,1-1 0,0 1 0,-1-1 0,1 0 0,-1 1 0,1-1 0,-1 1 0,1 0 0,-1-1 0,0 1 0,1-1 0,-1 1 0,0 0 0,1-1 0,-1 1 0,0 0 0,1 0 0,-1 0 0,0-1 0,1 1 0,-2 0 0,-1 0 0,0 0 0,0 0 0,0 1 0,0-1 0,0 1 0,0-1 0,1 1 0,-1 0 0,0 0 0,0 0 0,1 0 0,-1 1 0,-4 3 0,0 1 0,0 0 0,1 1 0,0 0 0,0 0 0,1 1 0,0 0 0,0-1 0,1 2 0,0-1 0,0 0 0,1 1 0,0 0 0,1 0 0,-2 9 0,3-14 0,0 0 0,1 0 0,-1 0 0,1 0 0,0 0 0,0 0 0,0 0 0,1 0 0,-1 0 0,1 0 0,0 0 0,0 0 0,1 0 0,-1 0 0,1 0 0,0-1 0,0 1 0,0-1 0,0 1 0,1-1 0,-1 0 0,1 0 0,0 0 0,0 0 0,0 0 0,0-1 0,0 1 0,1-1 0,-1 0 0,1 0 0,-1 0 0,1 0 0,5 1 0,2 0-289,0-1 0,-1 1-1,1-2 1,0 0 0,0 0 0,11-1-1,-17 0-80,0 0 0,0-1 0,0 0-1,-1 0 1,1 0 0,0 0 0,0-1-1,-1 0 1,1 1 0,-1-2-1,0 1 1,0-1 0,0 1 0,0-1-1,7-7 1,7-13-8785</inkml:trace>
</inkml:ink>
</file>

<file path=ppt/ink/ink3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10.203"/>
    </inkml:context>
    <inkml:brush xml:id="br0">
      <inkml:brushProperty name="width" value="0.025" units="cm"/>
      <inkml:brushProperty name="height" value="0.025" units="cm"/>
    </inkml:brush>
  </inkml:definitions>
  <inkml:trace contextRef="#ctx0" brushRef="#br0">43 0 24695,'-11'10'2691,"1"4"-161,2 8 65,1 3-2339,3 6-256,2 2 0,2 2 0,0 0 0,0 4 0,3-1 0,1-1-2562,2-2-4389,0-2-5413</inkml:trace>
</inkml:ink>
</file>

<file path=ppt/ink/ink3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10.563"/>
    </inkml:context>
    <inkml:brush xml:id="br0">
      <inkml:brushProperty name="width" value="0.025" units="cm"/>
      <inkml:brushProperty name="height" value="0.025" units="cm"/>
    </inkml:brush>
  </inkml:definitions>
  <inkml:trace contextRef="#ctx0" brushRef="#br0">1 1 19538,'0'0'10955,"9"58"-9962,5-52-865,0-6-1986,0 0-6438</inkml:trace>
</inkml:ink>
</file>

<file path=ppt/ink/ink3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26.378"/>
    </inkml:context>
    <inkml:brush xml:id="br0">
      <inkml:brushProperty name="width" value="0.025" units="cm"/>
      <inkml:brushProperty name="height" value="0.025" units="cm"/>
    </inkml:brush>
  </inkml:definitions>
  <inkml:trace contextRef="#ctx0" brushRef="#br0">5518 160 15791,'-1057'-87'3312,"773"85"-2699,-490 58 0,451-6-654,-517 149 1,643-136 15,3 9 0,4 7-1,-315 184 1,386-189 712,4 6 1,3 5-1,-191 189 1,245-213-493,3 3 1,3 2-1,3 2 1,2 3-1,4 1 0,3 2 1,-54 141-1,78-168-204,2 1 0,3 0 0,1 0 0,3 1 0,2 0 0,1 85 0,7-98-23,0 0 0,3-1 1,1 0-1,1-1 1,2 1-1,1-1 1,2-1-1,1 0 1,2-1-1,20 30 0,-7-18 10,2-2 0,2-2-1,2 0 1,76 65 0,-54-59 29,2-3 1,2-3 0,66 33-1,-3-15 46,2-4-1,1-7 0,185 43 1,-90-40 98,3-9 0,232 10 0,-153-37 48,308-27-1,302-86 40,-15-61-264,205-91 127,-31-98-15,-896 275-62,181-104-1,-273 128-29,-1-3-1,-4-4 1,143-130-1,-193 157 13,-2-1-1,-1-1 1,-1-2 0,-2 0-1,-1-1 1,-2-2 0,-1 0-1,24-65 1,-36 76 22,0 0 0,-2 0 1,-1-1-1,-1 1 0,-2-1 1,0 0-1,-2 0 0,-1 0 0,-1 0 1,-1 0-1,-1 1 0,-2-1 1,0 1-1,-16-38 0,-2 11 150,-2 2 0,-2 1 0,-2 1 0,-2 1 0,-3 2 0,-67-70 0,18 34 86,-4 3 1,-123-85-1,82 76-214,-4 6-1,-4 6 1,-170-69-1,130 76-15,-3 8 0,-237-48 0,167 63-157,-1 12 0,-1 11 0,-2 11 0,-356 27 0,-135 86-2447,10 65-3449,215-26-1796</inkml:trace>
</inkml:ink>
</file>

<file path=ppt/ink/ink3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48.323"/>
    </inkml:context>
    <inkml:brush xml:id="br0">
      <inkml:brushProperty name="width" value="0.025" units="cm"/>
      <inkml:brushProperty name="height" value="0.025" units="cm"/>
    </inkml:brush>
  </inkml:definitions>
  <inkml:trace contextRef="#ctx0" brushRef="#br0">144 116 8072,'0'0'6747,"8"-9"-3907,-1 3-2268,38-42 3281,-42 45-3091,-1 0 0,0-1 1,1 1-1,-1-1 0,0 0 1,-1 0-1,1 0 0,1-6 1,-3 9-710,0 1 0,0-1 0,0 0 1,-1 1-1,1-1 0,0 1 0,0-1 0,-1 0 0,1 1 1,0-1-1,-1 1 0,1-1 0,-1 1 0,1-1 1,0 1-1,-1-1 0,1 1 0,-1 0 0,1-1 1,-1 1-1,0 0 0,1-1 0,-1 1 0,1 0 1,-1-1-1,0 1 0,1 0 0,-1 0 0,1 0 1,-1 0-1,0 0 0,1 0 0,-1 0 0,0 0 1,1 0-1,-1 0 0,0 0 0,1 0 0,-1 0 1,1 1-1,-1-1 0,-1 0 0,-31 8 1482,22-3-1542,0 0-1,1 0 1,0 1 0,0 1-1,0 0 1,1 0 0,0 1-1,1 0 1,-1 0 0,2 1 0,-1 0-1,1 1 1,0-1 0,1 1-1,0 1 1,1-1 0,0 1-1,1 0 1,0 0 0,1 0-1,0 1 1,0-1 0,2 1-1,-1-1 1,1 1 0,1 13-1,1-22 12,-1 0-1,1 0 0,0 0 0,0 0 0,0 0 0,0 0 0,1 0 0,-1-1 0,1 1 0,0 0 0,0-1 0,0 1 0,0-1 0,0 0 0,0 0 0,1 1 0,-1-2 1,1 1-1,-1 0 0,1 0 0,0-1 0,0 1 0,0-1 0,0 0 0,0 0 0,0 0 0,0 0 0,0-1 0,0 1 0,5-1 0,-3 1 3,0-1-1,0 1 0,0-1 1,0-1-1,0 1 1,0-1-1,0 1 1,0-2-1,0 1 0,0 0 1,0-1-1,0 0 1,-1 0-1,1 0 0,-1-1 1,1 0-1,-1 0 1,6-5-1,-10 8-5,1 0 0,-1-1 0,1 1 0,-1 0 0,1-1 0,-1 1 0,0 0 0,1-1 0,-1 1 0,0-1 0,1 1 0,-1-1 0,0 1 0,1-1 0,-1 1 0,0-1 0,0 1 0,0-1 0,1 1 0,-1-1 0,0 0 0,0 1 0,0-1 0,0 1 0,0-1 0,0 1 0,0-1 0,0 0 0,0 1 0,-1-1 0,1 1 0,0-1 0,0 1 0,0-1 0,-1 1 0,1-1 0,0 1 0,-1-2 0,-25-4 0,-33 11 0,28 11 0,80-36 0,-16-2 0,59-34 0,-92 56 0,1 0 0,-1 0 0,0-1 0,1 1 0,-1 0 0,0 0 0,1 0 0,-1 0 0,1 0 0,-1 0 0,0 0 0,1 0 0,-1 0 0,0 0 0,1 0 0,-1 0 0,1 0 0,-1 1 0,0-1 0,1 0 0,-1 0 0,0 0 0,1 0 0,-1 1 0,0-1 0,0 0 0,1 0 0,-1 1 0,0-1 0,0 0 0,1 0 0,-1 1 0,0-1 0,0 0 0,0 1 0,1-1 0,-1 0 0,0 1 0,0-1 0,0 0 0,0 1 0,0 0 0,4 26 0,-8 29 0,-5-14 0,-1 19 0,10-60-45,0-1-1,0 0 1,0 1 0,1-1 0,-1 0-1,0 0 1,0 1 0,1-1-1,-1 0 1,0 0 0,1 1 0,-1-1-1,0 0 1,1 0 0,-1 1 0,0-1-1,1 0 1,-1 0 0,0 0-1,1 0 1,-1 0 0,1 0 0,-1 0-1,0 0 1,1 0 0,-1 0-1,0 0 1,1 0 0,-1 0 0,1 0-1,-1 0 1,0 0 0,1 0 0,-1 0-1,0 0 1,1-1 0,-1 1-1,0 0 1,1 0 0,0-1 0,16-6-5407,-2-4-3223</inkml:trace>
</inkml:ink>
</file>

<file path=ppt/ink/ink3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53.250"/>
    </inkml:context>
    <inkml:brush xml:id="br0">
      <inkml:brushProperty name="width" value="0.025" units="cm"/>
      <inkml:brushProperty name="height" value="0.025" units="cm"/>
    </inkml:brush>
  </inkml:definitions>
  <inkml:trace contextRef="#ctx0" brushRef="#br0">55 25 6342,'0'0'20563,"-2"9"-19954,-4 24-326,6-33-250,0-1 0,1 1-1,-1 0 1,0 0 0,0 0 0,0 0 0,0 0 0,1 0 0,-1 0-1,0 0 1,0 0 0,0 0 0,1 0 0,-1 0 0,0-1-1,0 1 1,0 0 0,0 0 0,1 0 0,-1 1 0,0-1-1,0 0 1,0 0 0,1 0 0,-1 0 0,0 0 0,0 0-1,0 0 1,0 0 0,1 0 0,-1 0 0,0 0 0,0 1-1,0-1 1,0 0 0,0 0 0,1 0 0,-1 0 0,0 0 0,0 1-1,0-1 1,0 0 0,0 0 0,0 0 0,0 0 0,0 1-1,0-1 1,0 0 0,1 0 0,-1 0 0,0 0 0,0 1-1,0-1 1,0 0 0,0 1 0,9-15 1347,-8 10-1252,-1 0 1,0 0-1,0 0 1,0 0-1,0-1 1,-1 1-1,1 0 0,-3-5 1,3 8-119,0 0 0,0 1 1,0-1-1,0 0 0,-1 1 0,1-1 1,0 0-1,-1 1 0,1-1 0,0 0 1,-1 1-1,1-1 0,-1 1 0,1-1 1,-1 1-1,1-1 0,-1 1 1,1-1-1,-1 1 0,0 0 0,1-1 1,-1 1-1,0 0 0,1-1 0,-1 1 1,0 0-1,1 0 0,-1 0 0,0-1 1,1 1-1,-1 0 0,0 0 0,0 0 1,1 0-1,-1 0 0,0 1 1,1-1-1,-1 0 0,0 0 0,1 0 1,-1 1-1,0-1 0,1 0 0,-1 0 1,0 1-1,1-1 0,-1 1 0,1-1 1,-1 1-1,0-1 0,1 1 0,0-1 1,-1 1-1,1-1 0,-1 1 1,1-1-1,-1 2 0,-3 3-10,1 1 0,-1-1 0,1 1 0,1 0 0,-1 0 0,1 0 0,0 0 0,0 0 0,1 1 0,-1-1 0,2 0 0,-1 1 0,1-1 0,0 9 0,4-11 0,5-11 0,6-10 0,-12 11 0,1-1 0,-1 1 0,-1-1 0,1 0 0,-1 1 0,0-1 0,-1 0 0,0 0 0,1-11 0,-21 50 0,10 16-3286,8-47 3067,1 0-1,0 0 0,-1 0 0,1 0 1,0 0-1,0 0 0,0 0 1,-1 0-1,1 1 0,1-1 0,-1 0 1,0 0-1,0 0 0,0 0 1,0 0-1,1 0 0,-1 0 0,1 0 1,-1 0-1,1 0 0,-1 0 1,1 0-1,-1 0 0,1 0 0,0 0 1,-1 0-1,1-1 0,0 1 1,0 0-1,0 0 0,0-1 0,0 1 1,-1-1-1,3 2 0,12-2-10168</inkml:trace>
</inkml:ink>
</file>

<file path=ppt/ink/ink3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49.760"/>
    </inkml:context>
    <inkml:brush xml:id="br0">
      <inkml:brushProperty name="width" value="0.025" units="cm"/>
      <inkml:brushProperty name="height" value="0.025" units="cm"/>
    </inkml:brush>
  </inkml:definitions>
  <inkml:trace contextRef="#ctx0" brushRef="#br0">15 0 12812,'0'2'12663,"5"-1"-6270,1 0-4471,17 0-4471,-14-1 3823,-9 0-1038,46 1-228,80 12 0,-187 3-8,-53 3 0,68-12 0,38-6 0,14-2 0,62-10 0,97-3 0,-217 14 0,-92 12 0,144-13-40,0 1 0,1 0 0,-1 0 0,0 0 0,0 0 1,0-1-1,0 1 0,0 0 0,0 0 0,0 0 0,0-1 0,0 1 0,0 0 0,0 0 0,0 0 1,0-1-1,0 1 0,0 0 0,0 0 0,0 0 0,0 0 0,-1-1 0,1 1 0,0 0 0,0 0 1,0 0-1,0 0 0,0-1 0,0 1 0,0 0 0,-1 0 0,1 0 0,0 0 0,0 0 0,0 0 1,0-1-1,0 1 0,-1 0 0,1 0 0,0 0 0,0 0 0,0 0 0,-1 0 0,1 0 0,0 0 1,0 0-1,0 0 0,-1 0 0,1 0 0,0 0 0,0 0 0,0 0 0,0 0 0,-1 0 0,1 0 1,0 0-1,0 0 0,0 0 0,-1 0 0,1 0 0,0 1 0,10-17-10650</inkml:trace>
</inkml:ink>
</file>

<file path=ppt/ink/ink3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55.233"/>
    </inkml:context>
    <inkml:brush xml:id="br0">
      <inkml:brushProperty name="width" value="0.025" units="cm"/>
      <inkml:brushProperty name="height" value="0.025" units="cm"/>
    </inkml:brush>
  </inkml:definitions>
  <inkml:trace contextRef="#ctx0" brushRef="#br0">25 139 4548,'-3'0'-445,"-6"-1"3217,-1-2 8057,8-7-771,5-3-8656,-1 11-1330,-1 0 1,1 0 0,-1 1 0,1-1 0,-1 1-1,1-1 1,0 1 0,0-1 0,0 1 0,0 0 0,0 0-1,0 0 1,0 0 0,0 1 0,0-1 0,0 0 0,0 1-1,1-1 1,1 1 0,44-5 179,-46 5-246,0 0-1,-1 0 1,1 1-1,0-1 1,-1 0 0,1 1-1,0-1 1,-1 1 0,1-1-1,-1 1 1,1 0 0,-1 0-1,1 0 1,-1 0 0,1 0-1,-1 0 1,0 0 0,0 0-1,0 0 1,1 1-1,0 1 1,0 0 18,0 1 0,0 0 0,0 0 0,-1 0 0,0 0 0,1 0 0,-1 0 0,0 6 0,1 10 134,-2-1 0,-2 38 0,1-46-102,-15 54 489,10-57-213,13-42-184,1-2-148,-2 0 0,-2-1 0,-1-71 0,-3 108 0,0-2 0,0 0 0,0-1 0,0 1 0,0 0 0,0 0 0,-1 0 0,1 0 0,-1-1 0,0 1 0,0 0 0,1 0 0,-1 0 0,0 0 0,-1 1 0,-1-4 0,3 5 0,0-1 0,0 1 0,0-1 0,0 1 0,0-1 0,0 1 0,0-1 0,0 1 0,0-1 0,0 1 0,0 0 0,0-1 0,1 1 0,-1-1 0,0 1 0,0-1 0,0 1 0,1 0 0,-1-1 0,0 1 0,1 0 0,-1-1 0,0 1 0,0 0 0,1-1 0,-1 1 0,1 0 0,-1-1 0,0 1 0,1 0 0,-1 0 0,1 0 0,-1-1 0,1 1 0,-1 0 0,0 0 0,1 0 0,20-7 0,-19 6 0,17-3 0,-1 0 0,1 1 0,0 1 0,0 1 0,1 1 0,33 3 0,-52-3-121,0 1-1,0-1 1,-1 0 0,1 0-1,0 1 1,0-1 0,0 0 0,0 1-1,0-1 1,-1 1 0,1-1-1,0 1 1,0 0 0,-1-1-1,1 1 1,0 0 0,-1-1-1,1 1 1,-1 0 0,1 0-1,-1-1 1,1 1 0,-1 0 0,1 0-1,-1 0 1,0 0 0,1 0-1,-1 1 1</inkml:trace>
</inkml:ink>
</file>

<file path=ppt/ink/ink3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06.901"/>
    </inkml:context>
    <inkml:brush xml:id="br0">
      <inkml:brushProperty name="width" value="0.025" units="cm"/>
      <inkml:brushProperty name="height" value="0.025" units="cm"/>
    </inkml:brush>
  </inkml:definitions>
  <inkml:trace contextRef="#ctx0" brushRef="#br0">137 91 3203,'0'0'10586,"-1"-5"-8958,1 1-612,-5-13-383,1 13 2878,-3 3 6010,49 3-7573,241-3-1547,-650 11-114,289-11-254,295-13-33,15-1 0,-435 28 0,-2 0 0,196-14 0,27-4 0,30-2 0,63-5 0,184-11 0,-339 25 0,-45 10 0,-45 3 0,-76-11 0,210-6-418,1 0 1,0 0-1,0 0 0,0 0 1,0 0-1,0 1 0,0-1 0,0 0 1,1 0-1,-1 1 0,1-1 1,2-2-1,1-1-2368,10-16-5141</inkml:trace>
</inkml:ink>
</file>

<file path=ppt/ink/ink3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34.601"/>
    </inkml:context>
    <inkml:brush xml:id="br0">
      <inkml:brushProperty name="width" value="0.025" units="cm"/>
      <inkml:brushProperty name="height" value="0.025" units="cm"/>
    </inkml:brush>
  </inkml:definitions>
  <inkml:trace contextRef="#ctx0" brushRef="#br0">0 40 9897,'0'0'12877,"13"0"-12189,251-9 1482,-22 0-1548,718-8-318,-937 16-23,-58 2 295,-1-1-600,-92-2 396,38-1-219,0 4-1,0 4 1,-115 20 0,162-16-2100,16-8-2555,15-1-3394</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6:04.716"/>
    </inkml:context>
    <inkml:brush xml:id="br0">
      <inkml:brushProperty name="width" value="0.025" units="cm"/>
      <inkml:brushProperty name="height" value="0.025" units="cm"/>
    </inkml:brush>
  </inkml:definitions>
  <inkml:trace contextRef="#ctx0" brushRef="#br0">212 347 6598,'0'0'10106,"14"-6"-8537,230-79 2833,22 22-3350,275-15-1199,-282 53 264,-653 91 269,-12 33 1197,297-72-1310,60-15-154,-497 140 2095,515-139-2190,30-9-63,23-7-31,377-86 423,-130 25-391,610-118-1089,-859 178 1088,-13 3 27,-1 0 0,0 0 0,0-1 0,0 0 0,0 0-1,0 0 1,-1 0 0,1-1 0,6-4 0,-13 7 13,1 0 0,0 0 0,0 0-1,0 0 1,-1 0 0,1 0 0,0 0 0,0 0 0,0 0-1,-1 0 1,1 0 0,0 0 0,0 0 0,0 0 0,-1 0 0,1 0-1,0 0 1,0 0 0,0 0 0,-1 0 0,1 0 0,0 0-1,0-1 1,0 1 0,0 0 0,-1 0 0,1 0 0,0 0-1,0 0 1,0-1 0,0 1 0,0 0 0,-1 0 0,1 0-1,0 0 1,0-1 0,0 1 0,0 0 0,0 0 0,0 0 0,0-1-1,0 1 1,0 0 0,0 0 0,0 0 0,0-1 0,0 1-1,0 0 1,0 0 0,0 0 0,0-1 0,0 1 0,0 0-1,0 0 1,0 0 0,0-1 0,0 1 0,0 0 0,1 0-1,-1 0 1,0-1 0,0 1 0,0 0 0,0 0 0,0 0 0,1 0-1,-1 0 1,0-1 0,0 1 0,-18-3 3,0 1 1,0 1-1,-30 1 1,12 1 4,-354 12 1210,-639 105 1,1020-117-1209,-8 2 18,32-1-144,345-36-221,-233 18 171,328-35-1062,146-18-2597,-567 65 3497,-23 4 158,0-1 0,0-1 0,0 0 0,0 0 0,0-1 0,17-7 0,-28 10 168,0 0 1,0 0-1,1 0 1,-1 0-1,0 0 0,0 0 1,1-1-1,-1 1 1,0 0-1,0 0 1,0 0-1,1 0 1,-1 0-1,0 0 1,0-1-1,0 1 1,1 0-1,-1 0 0,0 0 1,0-1-1,0 1 1,0 0-1,0 0 1,0 0-1,1-1 1,-1 1-1,0 0 1,0 0-1,0-1 0,0 1 1,0 0-1,0 0 1,0-1-1,0 1 1,0 0-1,0 0 1,0-1-1,0 1 1,0 0-1,0 0 1,0-1-1,0 1 0,-1 0 1,1 0-1,0 0 1,0-1-1,0 1 1,0 0-1,0 0 1,-1 0-1,1-1 1,0 1-1,0 0 0,0 0 1,0 0-1,-1 0 1,1-1-1,0 1 1,0 0-1,0 0 1,-1 0-1,1 0 1,0 0-1,0 0 1,-1 0-1,1 0 0,0 0 1,-1 0-1,-10-4 84,0 1 0,-1 0 0,1 1 0,-1 0-1,0 1 1,0 1 0,-18 1 0,-1-2 173,-543 10 3564,403 4-3459,-228 47 1,371-54-881,-53 13-237,35 4-7963</inkml:trace>
</inkml:ink>
</file>

<file path=ppt/ink/ink3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04.271"/>
    </inkml:context>
    <inkml:brush xml:id="br0">
      <inkml:brushProperty name="width" value="0.025" units="cm"/>
      <inkml:brushProperty name="height" value="0.025" units="cm"/>
    </inkml:brush>
  </inkml:definitions>
  <inkml:trace contextRef="#ctx0" brushRef="#br0">0 145 7175,'0'0'18289,"15"-1"-17595,44-7 246,60-16 0,-57 10-564,116-11 0,7 23-243,-169 6-36,-14 3 121,-3-6-195,0 1-1,0-1 0,0 0 1,0 0-1,0 0 0,0 0 0,0-1 1,-1 1-1,1 0 0,0 0 1,-1-1-1,1 1 0,0-1 0,-1 1 1,1-1-1,-2 1 0,-65 10 251,1-2-1,-1-4 1,-110-5-1,90-1 694,51 2-606,26-1-214,34-1-204,45-7-62,113-29 1,39-5-1542,-254 46 2423,-112 15 114,98-9-719,5 0 93,0-2 1,-81 4-1,124-12-259,-1 0 0,1 0 1,0 0-1,0 0 0,-1 0 0,1 0 0,0 0 0,0 0 1,0 0-1,-1 0 0,1 0 0,0 0 0,0 0 1,-1 0-1,1 0 0,0 0 0,0 0 0,0 0 1,-1 0-1,1 0 0,0-1 0,0 1 0,0 0 0,-1 0 1,1 0-1,0 0 0,0 0 0,0-1 0,0 1 1,-1 0-1,1 0 0,0 0 0,0-1 0,0 1 1,0 0-1,0 0 0,0 0 0,0-1 0,0 1 0,0 0 1,0 0-1,0-1 0,6-10-995,14-9-2076,32-17-9027,-25 15-1303</inkml:trace>
</inkml:ink>
</file>

<file path=ppt/ink/ink3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28.308"/>
    </inkml:context>
    <inkml:brush xml:id="br0">
      <inkml:brushProperty name="width" value="0.025" units="cm"/>
      <inkml:brushProperty name="height" value="0.025" units="cm"/>
    </inkml:brush>
  </inkml:definitions>
  <inkml:trace contextRef="#ctx0" brushRef="#br0">1 0 9993,'0'0'13838,"2"10"-12611,7 39 655,3 66 0,-7 149-1726,-5-211-467,0-48-292,-1 19-2153,-8-15-3724,-1-9 816</inkml:trace>
</inkml:ink>
</file>

<file path=ppt/ink/ink3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28.666"/>
    </inkml:context>
    <inkml:brush xml:id="br0">
      <inkml:brushProperty name="width" value="0.025" units="cm"/>
      <inkml:brushProperty name="height" value="0.025" units="cm"/>
    </inkml:brush>
  </inkml:definitions>
  <inkml:trace contextRef="#ctx0" brushRef="#br0">20 195 18898,'0'0'2194,"-3"-12"497,-13-39 143,16 49-2700,-1-1 0,1 1 0,0-1 1,0 1-1,0-1 0,0 1 0,1-1 0,-1 1 0,1 0 0,0-1 0,-1 1 0,1 0 0,0-1 0,0 1 1,0 0-1,1 0 0,-1 0 0,0 0 0,1 0 0,0 0 0,-1 0 0,1 0 0,0 1 0,0-1 0,0 0 0,0 1 1,4-2-1,5-4 1,1 1 1,0 0-1,22-6 1,-25 9-29,16-6-119,1 2-1,0 1 0,1 1 0,-1 1 0,1 1 0,0 1 1,0 2-1,-1 1 0,44 6 0,-65-6-17,1 0 0,-1 1-1,0-1 1,0 1 0,0 0 0,-1 0-1,1 1 1,0-1 0,-1 1-1,0 0 1,0 0 0,1 1 0,-2-1-1,1 1 1,0 0 0,-1 0-1,0 0 1,0 1 0,0-1 0,4 8-1,-6-8 65,0 0 0,0 0 1,0 1-1,-1-1 0,1 0 0,-1 0 0,0 0 0,0 1 0,0-1 0,-1 0 0,1 0 1,-1 0-1,0 0 0,-1 0 0,1 0 0,-1 0 0,1 0 0,-1 0 0,0 0 0,0-1 1,-1 1-1,1-1 0,-1 0 0,0 1 0,-5 4 0,-7 5 114,-1 0-1,0-1 1,-1 0-1,0-2 1,-1 0-1,0-1 1,0 0-1,-1-2 1,0 0-1,-26 5 1,49-15-2935,38-16-11226,-5 4 6534</inkml:trace>
</inkml:ink>
</file>

<file path=ppt/ink/ink3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29.024"/>
    </inkml:context>
    <inkml:brush xml:id="br0">
      <inkml:brushProperty name="width" value="0.025" units="cm"/>
      <inkml:brushProperty name="height" value="0.025" units="cm"/>
    </inkml:brush>
  </inkml:definitions>
  <inkml:trace contextRef="#ctx0" brushRef="#br0">58 1 15567,'0'0'3945,"0"10"-427,-23 123 1194,14-92-3037,2 1 0,-4 70 0,15-108-1675,5-11 0,5-12 0,-9 4 0,0 1 0,-2-1 0,0 0 0,0 0 0,-2 0 0,1-15 0,-2 25 0,0 0 0,0 0 0,0 1 0,0-1 0,-1 0 0,0 0 0,0 1 0,0-1 0,0 0 0,-1 1 0,0-1 0,0 1 0,0-1 0,0 1 0,-1 0 0,1 0 0,-1 0 0,0 1 0,-1-1 0,1 0 0,-1 1 0,-5-4 0,6 5 0,-4-2 0,10 4 0,18 3 0,13-3-777,91 0-9432,-93 1 2778</inkml:trace>
</inkml:ink>
</file>

<file path=ppt/ink/ink3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0.176"/>
    </inkml:context>
    <inkml:brush xml:id="br0">
      <inkml:brushProperty name="width" value="0.025" units="cm"/>
      <inkml:brushProperty name="height" value="0.025" units="cm"/>
    </inkml:brush>
  </inkml:definitions>
  <inkml:trace contextRef="#ctx0" brushRef="#br0">134 287 17969,'0'0'8664,"-9"-1"-5786,5 0-2789,1 1 1,-1-1-1,1 1 1,-1 0 0,1 0-1,-1 0 1,1 1-1,0-1 1,-1 1 0,1 0-1,-1 0 1,1 0 0,0 0-1,0 0 1,-1 1-1,1-1 1,0 1 0,0 0-1,1 0 1,-1 0-1,0 0 1,1 1 0,-1-1-1,1 1 1,0 0-1,0-1 1,-2 5 0,-2 3-33,0 1 1,2 0 0,-1 0 0,1 1-1,1 0 1,0-1 0,-2 21-1,4-28-40,1 1 0,0-1 0,0 0 0,0 0 0,1 1-1,-1-1 1,1 0 0,0 0 0,1 0 0,-1 0-1,3 5 1,-3-7-13,0 0 0,1 0 0,-1 0 0,1-1 0,-1 1 0,1 0 0,0-1 0,0 1 0,0-1 0,0 1 0,0-1 0,0 0 0,0 0 0,0 0 0,1 0 0,-1 0 0,0 0 0,0-1 0,1 1 0,4-1 0,-3 1-4,-1 0 0,1-1 0,0 0 0,0 0 0,0 0 0,0 0 0,0-1 0,0 1 0,0-1 0,0 0 0,-1 0 0,1-1 0,0 1 0,-1-1 0,1 0 0,-1 0 0,1 0 0,-1 0 0,0 0 0,0-1 0,0 1 0,0-1 0,-1 0 0,5-5 0,-3 1 0,-1 0 0,1-1 0,-1 1 0,-1-1 0,1 1 0,-1-1 0,-1 0 0,0 0 0,0 0 0,0 0 0,-1-11 0,0 12 0,-1 1 0,0-1 0,0 0 0,-1 1 0,-4-13 0,6 18 0,0 0 0,-1 0 0,1 0 0,0 0 0,-1 0 0,1 0 0,-1 0 0,1 0 0,-1 0 0,1 0 0,-1 0 0,0 0 0,1 0 0,-1 1 0,0-1 0,0 0 0,0 0 0,0 1 0,1-1 0,-1 1 0,0-1 0,0 0 0,0 1 0,0 0 0,0-1 0,-1 1 0,1 0 0,0-1 0,0 1 0,0 0 0,0 0 0,0 0 0,0 0 0,0 0 0,0 0 0,-1 0 0,1 0 0,0 1 0,0-1 0,0 0 0,0 1 0,0-1 0,0 1 0,0-1 0,-1 2 0,1-1 0,-1 0 0,1 0 0,0 1 0,0-1 0,0 0 0,1 1 0,-1-1 0,0 0 0,1 1 0,-1-1 0,0 1 0,1 0 0,0-1 0,-1 1 0,1-1 0,0 1 0,0-1 0,0 1 0,0 0 0,0-1 0,0 1 0,0 0 0,1-1 0,-1 1 0,1-1 0,-1 1 0,1-1 0,-1 1 0,1-1 0,0 1 0,0-1 0,0 0 0,0 1 0,0-1 0,0 0 0,0 0 0,0 0 0,0 0 0,0 0 0,1 0 0,-1 0 0,0 0 0,1 0 0,1 0 0,9 1-86,-1-2 0,0 0 0,1 0-1,-1-1 1,1 0 0,-1-1 0,0 0 0,0-1 0,0 0 0,0-1-1,-1 0 1,1-1 0,-1 0 0,0-1 0,0 0 0,-1 0-1,0-1 1,0 0 0,15-16 0,-13 12-17,-1-1 1,0 0-1,-1 0 1,-1-1-1,0-1 1,0 1-1,-1-1 0,-1 0 1,-1-1-1,0 1 1,0-1-1,-2 0 0,0 0 1,2-19-1,-8-17 760,3 51-642,-1-1 1,1 1 0,0-1 0,0 1 0,0-1-1,0 1 1,0-1 0,0 1 0,-1-1 0,1 1 0,0-1-1,0 1 1,-1-1 0,1 1 0,0-1 0,-1 1 0,1 0-1,0-1 1,-1 1 0,1 0 0,-1-1 0,1 1-1,-1 0 1,1-1 0,-1 1 0,1 0 0,-1 0 0,0-1-1,0 2-3,0 0 0,0-1-1,-1 1 1,1 0-1,0 0 1,0 0 0,0 0-1,0-1 1,0 2-1,0-1 1,0 0 0,1 0-1,-1 0 1,0 0-1,0 0 1,1 1 0,-1 0-1,-18 34 183,2 0 0,2 1 0,1 0-1,1 1 1,3 1 0,1 0 0,2 0-1,1 1 1,0 53 0,6-81-194,1 0 0,0-1 0,0 1 0,1 0 0,1-1 0,0 1 0,1-1 0,0 0 0,0 0 0,1 0 0,1-1 0,0 1 0,0-1 0,1-1 0,9 12 0,-15-20 0,-1 0 0,1-1 0,0 1 0,-1 0 0,1-1 0,0 1 0,0-1 0,-1 1 0,1 0 0,0-1 0,0 0 0,0 1 0,0-1 0,0 1 0,-1-1 0,1 0 0,0 0 0,0 0 0,0 1 0,0-1 0,0 0 0,1 0 0,-1-1 0,0 1 0,-1-1 0,1 1 0,-1-1 0,1 1 0,0-1 0,-1 1 0,1-1 0,-1 0 0,1 1 0,-1-1 0,1 0 0,-1 1 0,0-1 0,1 0 0,-1 0 0,0 0 0,0 1 0,0-1 0,1-1 0,1-50 0,-2 44 0,1-52 0,1 25 0,-6-65 0,-1 85 0,0 26 0,1 26 0,5-35 0,-1-1 0,0 1 0,0 0 0,1-1 0,-1 1 0,0 0 0,1-1 0,0 1 0,-1 0 0,1-1 0,0 1 0,0-1 0,0 0 0,0 1 0,0-1 0,0 0 0,1 1 0,-1-1 0,0 0 0,0 0 0,1 0 0,-1 0 0,2 1 0,1-1 0,-1 0 0,1 0 0,-1 0 0,1 0 0,0 0 0,-1-1 0,1 0 0,0 1 0,-1-1 0,7-1 0,-3 0 0,0 0 0,1 0 0,-1-1 0,0 0 0,0-1 0,0 1 0,-1-1 0,1 0 0,-1-1 0,12-7 0,-7-2 0,0 0 0,-1-1 0,0 0 0,-1-1 0,-1 0 0,0 0 0,-1-1 0,-1 0 0,-1 0 0,7-27 0,-23 76 0,8-24 0,0 0 0,0 0 0,1 0 0,0 0 0,0 0 0,1 0 0,0 16 0,1-23 0,1-1 0,-1 1 0,1-1 0,0 1 0,-1-1 0,1 0 0,0 1 0,0-1 0,0 0 0,0 0 0,0 1 0,0-1 0,0 0 0,0 0 0,1 0 0,-1 0 0,0-1 0,1 1 0,-1 0 0,0 0 0,1-1 0,-1 1 0,1-1 0,-1 1 0,1-1 0,-1 0 0,1 0 0,-1 1 0,1-1 0,0 0 0,-1 0 0,1-1 0,-1 1 0,1 0 0,-1 0 0,4-2 0,2 1 0,-1 0 0,1-1 0,0 1 0,0-1 0,-1-1 0,0 0 0,8-3 0,-2-3 0,-1 0 0,1 0 0,-2-1 0,0-1 0,0 0 0,-1 0 0,0-1 0,-1 0 0,0 0 0,-1-1 0,9-21 0,-8 13 0,-1 0 0,-1 0 0,-1 0 0,-1-1 0,-1 1 0,1-45 0,-4 66 0,0 0 0,0 0 0,1-1 0,-1 1 0,0 0 0,0-1 0,0 1 0,0 0 0,0-1 0,0 1 0,0 0 0,0-1 0,0 1 0,0 0 0,0-1 0,0 1 0,0 0 0,0-1 0,0 1 0,0 0 0,0 0 0,0-1 0,0 1 0,0 0 0,-1-1 0,1 1 0,0 0 0,0 0 0,0-1 0,0 1 0,-1 0 0,1 0 0,0-1 0,0 1 0,-1 0 0,1 0 0,0 0 0,-1-1 0,1 1 0,0 0 0,0 0 0,-1 0 0,1 0 0,0 0 0,-1 0 0,1 0 0,0-1 0,-1 1 0,1 0 0,0 0 0,-1 0 0,1 0 0,0 1 0,-1-1 0,1 0 0,0 0 0,-1 0 0,1 0 0,0 0 0,0 0 0,-1 0 0,1 1 0,0-1 0,-1 0 0,1 0 0,0 0 0,0 1 0,-1-1 0,-16 19 0,6 2 0,0 0 0,1 1 0,1 0 0,1 0 0,1 1 0,1 0 0,1 0 0,1 1 0,1-1 0,1 1 0,1 0 0,4 33 0,-2-50 0,0 1 0,1-1 0,1 0 0,-1 0 0,1 0 0,0 0 0,1 0 0,-1 0 0,1-1 0,1 0 0,-1 0 0,1 0 0,0 0 0,1-1 0,-1 0 0,1 0 0,0 0 0,0-1 0,0 0 0,1 0 0,0 0 0,-1-1 0,1 0 0,1-1 0,-1 1 0,0-1 0,0-1 0,1 1 0,12 0 0,-20-3 0,1 1 0,0-1 0,-1 1 0,1-1 0,-1 1 0,1-1 0,-1 1 0,1-1 0,-1 1 0,1-1 0,-1 0 0,0 1 0,1-1 0,-1 0 0,0 1 0,0-1 0,1 0 0,-1 1 0,0-1 0,0 0 0,0 1 0,0-1 0,0 0 0,0 0 0,0 1 0,0-1 0,0 0 0,0 0 0,0 1 0,0-1 0,-1 0 0,1 1 0,0-1 0,-1 0 0,1 1 0,0-1 0,-1-1 0,-12-30 0,-1 10-5,-1 1-1,-1 0 1,-2 1 0,-24-24-1,-86-65-10,79 69 32,91 37 11,58 14-953,-59-6-930,43 1-1,-67-7-4213,-8-4-2535</inkml:trace>
</inkml:ink>
</file>

<file path=ppt/ink/ink3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0.518"/>
    </inkml:context>
    <inkml:brush xml:id="br0">
      <inkml:brushProperty name="width" value="0.025" units="cm"/>
      <inkml:brushProperty name="height" value="0.025" units="cm"/>
    </inkml:brush>
  </inkml:definitions>
  <inkml:trace contextRef="#ctx0" brushRef="#br0">2 1 24247,'-2'0'4292,"9"0"-3908,12 2-416,3 3-128,-1-4-4965,-4-1-11402</inkml:trace>
</inkml:ink>
</file>

<file path=ppt/ink/ink3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2.664"/>
    </inkml:context>
    <inkml:brush xml:id="br0">
      <inkml:brushProperty name="width" value="0.025" units="cm"/>
      <inkml:brushProperty name="height" value="0.025" units="cm"/>
    </inkml:brush>
  </inkml:definitions>
  <inkml:trace contextRef="#ctx0" brushRef="#br0">0 45 23863,'0'0'8904,"33"-39"-15694,-33 33-2659</inkml:trace>
</inkml:ink>
</file>

<file path=ppt/ink/ink3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1.216"/>
    </inkml:context>
    <inkml:brush xml:id="br0">
      <inkml:brushProperty name="width" value="0.025" units="cm"/>
      <inkml:brushProperty name="height" value="0.025" units="cm"/>
    </inkml:brush>
  </inkml:definitions>
  <inkml:trace contextRef="#ctx0" brushRef="#br0">4 0 17777,'0'0'10047,"0"10"-9594,-1 20 2,-1-10-243,1 0-1,1-1 1,1 1 0,1 0-1,7 28 1,-9-46-193,1-1 0,-1 1 0,1-1 0,-1 0 0,1 1 0,0-1 0,-1 0 0,1 1 0,0-1 0,0 0 0,0 0 0,0 0 0,0 1 0,0-1 0,1 0 0,-1-1 0,0 1 0,1 0 1,-1 0-1,0 0 0,1-1 0,-1 1 0,1-1 0,-1 1 0,3-1 0,-1 0 53,0 0 1,0 0 0,0-1-1,0 1 1,0-1-1,0 0 1,-1 0-1,1 0 1,0 0 0,0-1-1,-1 1 1,4-3-1,6-5 194,-1 0-1,0-1 0,0 0 1,10-14-1,23-41-265,-33 47 0,0 1 0,19-22 0,-29 41 0,0 0 0,0 0 0,0-1 0,-1 1 0,1 0 0,-1 0 0,1 0 0,-1 0 0,1 0 0,-1 0 0,0 0 0,0 0 0,-1 3 0,1 35 0,2 0 0,9 60 0,-11-98 0,1 0 0,-1-1 0,0 1 0,1 0 0,-1-1 0,1 1 0,-1 0 0,1-1 0,0 1 0,0-1 0,-1 1 0,1-1 0,0 0 0,0 1 0,1-1 0,-1 0 0,0 1 0,0-1 0,1 0 0,-1 0 0,0 0 0,1 0 0,-1-1 0,1 1 0,-1 0 0,4 0 0,-2-1 0,0 0 0,0 0 0,0 0 0,1 0 0,-1-1 0,0 0 0,0 1 0,0-1 0,-1 0 0,1-1 0,0 1 0,0 0 0,4-4 0,6-4 0,0-1 0,0 0 0,-1-1 0,15-17 0,65-100 0,-91 132 0,0-1 0,0 1 0,0-1 0,-1 0 0,1 1 0,-1-1 0,0 1 0,-1 5 0,0 26 57,-1-26-110,1 1 0,1-1 0,0 1 0,0 0-1,1-1 1,0 1 0,3 12 0,-3-21-193,0 0-1,0 0 1,0 0 0,0 0 0,1 0 0,-1 0 0,0 0 0,0 0 0,0 0 0,1 0 0,-1-1-1,0 1 1,1 0 0,-1-1 0,1 1 0,-1-1 0,1 0 0,-1 1 0,1-1 0,-1 0-1,1 0 1,-1 0 0,1 0 0,-1 0 0,1-1 0,-1 1 0,1 0 0,1-1 0,44-15-8013,-14-5 705</inkml:trace>
</inkml:ink>
</file>

<file path=ppt/ink/ink3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1.575"/>
    </inkml:context>
    <inkml:brush xml:id="br0">
      <inkml:brushProperty name="width" value="0.025" units="cm"/>
      <inkml:brushProperty name="height" value="0.025" units="cm"/>
    </inkml:brush>
  </inkml:definitions>
  <inkml:trace contextRef="#ctx0" brushRef="#br0">172 20 19314,'0'0'10816,"-12"3"-9797,6-3-941,2 1-35,-1-1 0,0 1-1,0 0 1,1 1 0,-1-1 0,1 1 0,-1 0 0,1 0 0,-1 0-1,1 0 1,0 1 0,0 0 0,0 0 0,1 0 0,-1 0 0,1 0-1,-6 7 1,0 2 16,1 1 1,0 0-1,0 1 0,1 0 0,1 0 0,1 0 0,0 0 0,0 1 0,2 0 1,0 0-1,0 0 0,0 21 0,3-35-59,0 0 0,0 1 0,0-1 0,0 0 0,1 0 0,-1 1 0,0-1 0,1 0 0,-1 0 0,0 1 0,1-1 0,0 0 0,-1 0 0,1 0 0,0 0 0,-1 0 0,1 0 0,0 0 0,0 0 0,0 0 0,0 0 0,0 0 0,0-1 0,2 2 0,-1-1 0,0 0 0,1-1 0,-1 1 0,0-1 0,0 0 0,1 0 0,-1 0 0,0 0 0,1 0 0,-1 0 0,0 0 0,5-2 0,0 0 0,1-1 0,-1 0 0,1 0 0,-1-1 0,0 1 0,0-2 0,8-5 0,0-5 0,0 1 0,-2-2 0,1 0 0,-2 0 0,16-28 0,-21 32 0,-1 1 0,0-2 0,-1 1 0,0-1 0,-1 1 0,-1-1 0,0-1 0,0 1 0,0-19 0,-19 57 0,4 0 0,-26 68 0,35-85 0,1-1 0,0 1 0,1 0 0,-1 0 0,2 0 0,-1 0 0,1 0 0,0 1 0,3 14 0,-2-21-60,0 0 0,0 1 0,1-1 1,-1 0-1,1 0 0,-1 0 0,1 0 0,0-1 0,0 1 1,0 0-1,0-1 0,0 0 0,0 1 0,0-1 0,1 0 1,-1 0-1,0 0 0,1 0 0,-1 0 0,1-1 0,-1 1 1,1-1-1,-1 0 0,1 1 0,-1-1 0,1 0 0,-1-1 1,1 1-1,2-1 0,7 1-756,-1-1 1,1-1-1,-1 0 0,0 0 1,13-5-1,15-13-7982,-3-6-6624</inkml:trace>
</inkml:ink>
</file>

<file path=ppt/ink/ink3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1.948"/>
    </inkml:context>
    <inkml:brush xml:id="br0">
      <inkml:brushProperty name="width" value="0.025" units="cm"/>
      <inkml:brushProperty name="height" value="0.025" units="cm"/>
    </inkml:brush>
  </inkml:definitions>
  <inkml:trace contextRef="#ctx0" brushRef="#br0">202 0 9513,'0'0'20083,"-2"9"-18263,-2 10-1639,-2 0 0,0 0 0,-1-1-1,-19 33 1,-52 77 208,28-49-331,37-59-1215,6-17-1758,4-34-4854,4 17 5778,-1-26-5669</inkml:trace>
  <inkml:trace contextRef="#ctx0" brushRef="#br0" timeOffset="1">18 65 13581,'0'0'16207,"61"36"-15694,-46-10-289,5 2-160,0 2 32,2-3-993,1-4-2370,0-4-1954,-1-6-1409,0-9-3396</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3.766"/>
    </inkml:context>
    <inkml:brush xml:id="br0">
      <inkml:brushProperty name="width" value="0.025" units="cm"/>
      <inkml:brushProperty name="height" value="0.025" units="cm"/>
    </inkml:brush>
  </inkml:definitions>
  <inkml:trace contextRef="#ctx0" brushRef="#br0">524 8 13901,'0'0'9823,"-10"-2"-7699,-9 0-1581,1 0-1,0 0 1,-1 2 0,1 1-1,-1 0 1,1 1-1,-25 6 1,14 1-335,1 2 1,-1 1 0,2 2 0,0 0-1,0 2 1,-24 19 0,41-27-147,0-1 0,0 2 0,1-1 0,0 1 0,1 0 0,0 1 0,0 0 0,1 0 0,1 1 1,-1 0-1,2 0 0,0 1 0,0-1 0,1 1 0,0 0 0,1 0 0,-3 17 0,6-26-70,0 0-1,0 0 1,0 0 0,0 0 0,1 0-1,-1 0 1,1 0 0,0 0 0,0 0-1,0 0 1,0 0 0,0 0 0,1 0-1,-1-1 1,1 1 0,0-1-1,-1 1 1,1-1 0,3 3 0,-1-2-39,1 1 1,-1-1 0,1 0 0,0-1 0,0 1 0,0-1 0,0 0-1,0 0 1,0 0 0,6 0 0,15 2-482,-1-1 0,0-2 0,46-2 0,-52 0 35,71-8-5192,-30-4-1426,12-10-8333</inkml:trace>
</inkml:ink>
</file>

<file path=ppt/ink/ink3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2.292"/>
    </inkml:context>
    <inkml:brush xml:id="br0">
      <inkml:brushProperty name="width" value="0.025" units="cm"/>
      <inkml:brushProperty name="height" value="0.025" units="cm"/>
    </inkml:brush>
  </inkml:definitions>
  <inkml:trace contextRef="#ctx0" brushRef="#br0">23 1 20179,'0'0'8360,"-5"56"-7880,-2-22-287,2 2-129,1 3 0,3-6 0,1-5-256,0-7-1506,0-7-1665,5-10-545,3-4-1697</inkml:trace>
</inkml:ink>
</file>

<file path=ppt/ink/ink3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3.208"/>
    </inkml:context>
    <inkml:brush xml:id="br0">
      <inkml:brushProperty name="width" value="0.025" units="cm"/>
      <inkml:brushProperty name="height" value="0.025" units="cm"/>
    </inkml:brush>
  </inkml:definitions>
  <inkml:trace contextRef="#ctx0" brushRef="#br0">15 1 17521,'0'0'11055,"-1"13"-10708,-2 11-118,-2 15 169,2 1 0,1 0 0,5 60 0,-3-99-385,1 0 0,-1 0 0,0 0 0,1 0 0,-1 0 1,1-1-1,-1 1 0,1 0 0,-1 0 0,1-1 0,-1 1 1,1 0-1,0 0 0,0-1 0,-1 1 0,1-1 0,0 1 0,0-1 1,-1 1-1,1-1 0,0 0 0,0 1 0,0-1 0,0 0 0,0 1 1,0-1-1,0 0 0,0 0 0,0 0 0,0 0 0,-1 0 0,1 0 1,0 0-1,0 0 0,0 0 0,0-1 0,0 1 0,0 0 0,0-1 1,0 1-1,0 0 0,1-2 0,36-19 1125,-19 1-1073,0-1 0,-2 0 0,-1-1 0,22-38 0,-20 31-70,-18 28 5,0 1 0,0 0 0,0 0 0,0-1 0,0 1 0,0 0 0,0-1 0,0 1 0,0 0 0,1 0 0,-1-1 0,0 1 0,0 0 0,0 0 0,0 0 0,1-1 0,-1 1 0,0 0 0,0 0 0,0 0 0,1 0 0,-1-1 0,0 1 0,0 0 0,1 0 0,-1 0 0,0 0 0,0 0 0,1 0 0,-1 0 0,0 0 0,0-1 0,1 1 0,-1 0 0,0 0 0,1 0 0,-1 0 0,0 1 0,0-1 0,1 0 0,-1 0 0,0 0 0,0 0 0,1 0 0,-1 0 0,0 0 0,5 17 0,-4 34 0,-1-43 0,-9 96 0,10-104 0,-1-1 0,0 1 0,0 0 0,0 0 0,1 0 0,-1-1 0,0 1 0,0 0 0,1 0 0,-1 0 0,0 0 0,1 0 0,-1-1 0,0 1 0,0 0 0,1 0 0,-1 0 0,0 0 0,1 0 0,-1 0 0,0 0 0,1 0 0,-1 0 0,0 0 0,0 0 0,1 0 0,-1 0 0,0 1 0,1-1 0,-1 0 0,0 0 0,0 0 0,1 0 0,-1 0 0,0 1 0,0-1 0,1 0 0,-1 0 0,0 0 0,0 1 0,0-1 0,1 0 0,-1 0 0,0 1 0,0-1 0,0 0 0,0 0 0,0 1 0,1-1 0,-1 0 0,0 1 0,0-1 0,0 0 0,0 0 0,0 1 0,0-1 0,0 0 0,0 1 0,0-1 0,0 0 0,0 0 0,0 1 0,-1 0 0,2-2 0,16-15 0,0-1 0,-1-1 0,-1 0 0,17-27 0,-16 21 0,1 1 0,29-29 0,-46 52 0,0 0 0,0 0 0,1-1 0,-1 1 0,0 0 0,0 0 0,0 0 0,1-1 0,-1 1 0,0 0 0,0 0 0,0 0 0,1 0 0,-1 0 0,0 0 0,0 0 0,1-1 0,-1 1 0,0 0 0,0 0 0,1 0 0,-1 0 0,0 0 0,0 0 0,1 0 0,-1 0 0,0 0 0,0 0 0,1 0 0,-1 1 0,0-1 0,0 0 0,1 0 0,-1 0 0,0 0 0,0 0 0,0 0 0,1 0 0,-1 1 0,0-1 0,0 0 0,0 0 0,1 0 0,-1 1 0,0-1 0,0 0 0,0 0 0,0 0 0,0 1 0,1-1 0,-1 0 0,0 0 0,0 1 0,0-1 0,0 0 0,0 0 0,0 1 0,3 26 0,-8 32 0,-2-35 0,5-18 0,0-1 0,0 1 0,1 0 0,-1 0 0,2 0 0,-1 0 0,1 8 0,10-10-2549,2-6-3764,2-3-2922</inkml:trace>
</inkml:ink>
</file>

<file path=ppt/ink/ink3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4.266"/>
    </inkml:context>
    <inkml:brush xml:id="br0">
      <inkml:brushProperty name="width" value="0.025" units="cm"/>
      <inkml:brushProperty name="height" value="0.025" units="cm"/>
    </inkml:brush>
  </inkml:definitions>
  <inkml:trace contextRef="#ctx0" brushRef="#br0">22 1 18257,'0'0'7752,"-6"63"-7688,0-28-32,-1 1-705,5-6-640,2-6-1410,0-11-1569</inkml:trace>
</inkml:ink>
</file>

<file path=ppt/ink/ink3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4.591"/>
    </inkml:context>
    <inkml:brush xml:id="br0">
      <inkml:brushProperty name="width" value="0.025" units="cm"/>
      <inkml:brushProperty name="height" value="0.025" units="cm"/>
    </inkml:brush>
  </inkml:definitions>
  <inkml:trace contextRef="#ctx0" brushRef="#br0">13 26 11115,'0'0'19826,"-12"-25"-21555,31 38-930,6-2-1761,-1-3-1826,0 0-4901</inkml:trace>
</inkml:ink>
</file>

<file path=ppt/ink/ink3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4.965"/>
    </inkml:context>
    <inkml:brush xml:id="br0">
      <inkml:brushProperty name="width" value="0.025" units="cm"/>
      <inkml:brushProperty name="height" value="0.025" units="cm"/>
    </inkml:brush>
  </inkml:definitions>
  <inkml:trace contextRef="#ctx0" brushRef="#br0">74 1 12075,'8'0'2515,"3"0"-1927,-3 0 357,1 0 0,-1 0 0,0 1 0,1 0-1,7 3 1,-14-4-754,0 0 0,0 1 0,0 0 1,-1-1-1,1 1 0,0 0 0,-1 0 0,1 0 0,0 0 0,-1 0 0,1 1 1,-1-1-1,0 0 0,1 1 0,-1-1 0,0 1 0,0-1 0,0 1 0,0 0 1,0-1-1,0 1 0,-1 0 0,1 0 0,0 0 0,-1-1 0,0 1 1,1 0-1,-1 0 0,0 0 0,0 2 0,0 2-65,-1 1 1,1-1-1,-2 1 0,1-1 1,-1 0-1,0 0 0,0 0 1,0 0-1,-1 0 0,0 0 1,0-1-1,-7 10 0,-5 3 721,-1-1 0,-22 21 0,25-27-545,0 1 0,2 0 0,-1 1 0,2 0 0,-12 18 0,21-30-302,1-1 0,-1 1 0,1 0 0,-1 0 0,1-1 0,0 1 0,-1 0 0,1 0 0,0-1 0,0 1 0,0 0 0,-1 0 0,1-1 0,0 1 0,0 0 0,0 0 0,0 0 0,0-1 0,1 1 0,-1 0 0,0 0 0,0 0 0,0-1 0,1 1 0,-1 0 0,0 0 0,1-1 0,-1 1 0,1 0 0,-1-1 0,1 1 0,-1 0 0,1-1 0,-1 1 0,1-1 0,0 1 0,2 1 0,0-1 0,0 0 0,0 0 0,1 0 0,-1 0 0,0 0 0,0 0 0,1-1 0,4 0 0,72-5 0,6-16-2797,-78 19 2226,1-1 0,-1 0 1,-1-1-1,1 0 1,0 0-1,-1-1 0,0 0 1,7-6-1,-4-4-4810,-9 1-1548</inkml:trace>
  <inkml:trace contextRef="#ctx0" brushRef="#br0" timeOffset="1">148 129 15951,'0'0'7527,"49"22"-8263,-12-13-1731,3-4-1216,0-5-2275,-2 0-1057</inkml:trace>
</inkml:ink>
</file>

<file path=ppt/ink/ink3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5.633"/>
    </inkml:context>
    <inkml:brush xml:id="br0">
      <inkml:brushProperty name="width" value="0.025" units="cm"/>
      <inkml:brushProperty name="height" value="0.025" units="cm"/>
    </inkml:brush>
  </inkml:definitions>
  <inkml:trace contextRef="#ctx0" brushRef="#br0">80 287 7751,'0'0'18236,"-9"1"-17659,6-1-555,1 1 0,-1-1 0,0 1 0,0-1 0,1 1 0,-1 0 0,0 0 0,1 0 0,-1 0 1,1 1-1,-1-1 0,1 1 0,0-1 0,-1 1 0,1 0 0,0 0 0,0 0 0,-2 3 0,1 0 54,0 0-1,0 0 1,1 1-1,0-1 0,0 1 1,1-1-1,-1 1 1,1-1-1,1 1 1,-1 9-1,0-13-55,1 1 0,0-1 0,0 0 0,-1 0 1,2 1-1,-1-1 0,0 0 0,0 1 0,1-1 0,-1 0 0,1 0 0,0 0 1,0 0-1,0 1 0,0-1 0,0 0 0,0 0 0,0-1 0,1 1 0,1 3 1,0-4-2,-1 0 0,0 0 1,1 0-1,-1 0 0,1-1 1,-1 1-1,1-1 0,-1 1 1,1-1-1,0 0 0,-1 0 1,1 0-1,-1 0 0,1 0 1,-1-1-1,1 1 0,-1-1 1,5-1-1,0-1 28,-1 1 0,1-1 0,-1-1 0,0 1 1,0-1-1,0 0 0,-1 0 0,1-1 0,-1 0 0,9-10 0,45-64 113,-43 56-107,-13 19 143,16-20-850,-13 25-206,-5 17 225,-11 34 364,7-43 275,1 0 0,0 0 0,1 0 0,-1 0 0,2 0 0,-1 0 0,1 0 0,3 17 0,-3-25-5,1 0 1,-1 0 0,1 0 0,0 0 0,0 0-1,-1 0 1,1 0 0,0 0 0,0 0-1,0 0 1,0-1 0,0 1 0,0 0 0,0-1-1,0 1 1,0-1 0,0 1 0,1-1-1,-1 1 1,0-1 0,0 0 0,0 1 0,1-1-1,-1 0 1,0 0 0,0 0 0,1 0-1,-1 0 1,0 0 0,0-1 0,0 1 0,1 0-1,-1-1 1,0 1 0,0-1 0,0 1-1,2-1 1,3-1 35,-1-1 0,1 1 0,0-1-1,0 0 1,-1 0 0,7-5 0,2-6 91,0 0 0,0-1 0,-2 0 0,0-1 0,0-1 0,-2 0 0,0 0 0,-1-1 0,8-22 0,-7 12 220,-1 0 0,-1 0 0,-2-1 0,0 0 0,1-45 0,-7 73-354,0 1-1,1 0 1,-1 0 0,0-1 0,0 1-1,0 0 1,0 0 0,0-1-1,0 1 1,0 0 0,0-1-1,0 1 1,0 0 0,0-1 0,0 1-1,0 0 1,0-1 0,0 1-1,0 0 1,0 0 0,0-1 0,0 1-1,0 0 1,-1-1 0,1 1-1,0 0 1,0 0 0,0-1-1,0 1 1,-1 0 0,1 0 0,0-1-1,0 1 1,-1 0 0,1 0-1,0 0 1,0 0 0,-1-1-1,1 1 1,-9 11-282,-8 24 149,15-31 128,-55 144 299,51-129-119,1 0 0,1 0 0,1 1 0,0 0 1,1 38-1,2-56-150,-1-1 0,1 1 1,0-1-1,0 1 1,1-1-1,-1 0 1,0 1-1,0-1 1,1 1-1,-1-1 0,1 0 1,-1 1-1,1-1 1,-1 0-1,1 0 1,0 1-1,0-1 0,0 0 1,0 0-1,0 0 1,0 0-1,0 0 1,0 0-1,0 0 1,0 0-1,0-1 0,1 1 1,-1 0-1,0-1 1,0 1-1,1-1 1,-1 1-1,1-1 0,-1 1 1,0-1-1,1 0 1,-1 0-1,1 0 1,-1 0-1,1 0 1,-1 0-1,0 0 0,1-1 1,1 1-1,1-1 30,-1 0 0,1-1 0,0 1 0,-1-1 1,1 0-1,-1 1 0,1-2 0,-1 1 0,0 0 0,0-1 0,0 1 0,0-1 0,0 0 0,-1 0 0,4-4 0,0-5-47,0-1 0,-1 0 0,0 0 0,-1 0 0,-1 0 0,0-1 0,0 1 0,-2-1 0,1 0 0,-2-17 0,0 31 0,0 0 0,0 0 0,0 0 0,0 0 0,0 0 0,-1 0 0,1 0 0,0 0 0,0 0 0,0 0 0,0 0 0,0 1 0,0-1 0,0 0 0,0 0 0,0 0 0,-1 0 0,1 0 0,0 0 0,0 0 0,0 0 0,0 0 0,0 0 0,0 0 0,0-1 0,0 1 0,0 0 0,0 0 0,-1 0 0,1 0 0,0 0 0,0 0 0,0 0 0,0 0 0,0 0 0,0 0 0,0 0 0,0 0 0,0 0 0,0 0 0,0 0 0,0 0 0,0-1 0,0 1 0,0 0 0,-1 0 0,1 0 0,0 0 0,0 0 0,0 0 0,0 0 0,0 0 0,0 0 0,0 0 0,0-1 0,0 1 0,0 0 0,0 0 0,0 0 0,0 0 0,0 0 0,0 0 0,1 0 0,-1 0 0,0 0 0,0-1 0,0 1 0,-7 10 0,-5 13 0,10-18 0,1 1 0,0-1 0,0 1 0,0-1 0,1 0 0,-1 1 0,1-1 0,1 1 0,0 9 0,0-13 0,0 0 0,0-1 0,-1 1 0,1 0 0,0-1 0,0 1 0,1-1 0,-1 1 0,0-1 0,0 1 0,1-1 0,-1 0 0,1 0 0,-1 0 0,1 0 0,0 0 0,-1 0 0,1 0 0,0 0 0,-1 0 0,1-1 0,0 1 0,0-1 0,0 0 0,0 1 0,0-1 0,0 0 0,-1 0 0,1 0 0,2 0 0,4-1 0,0 1 0,1-1 0,-1-1 0,0 1 0,0-1 0,0-1 0,-1 1 0,1-1 0,-1-1 0,1 1 0,-1-1 0,0-1 0,0 1 0,6-7 0,-4 3 0,0 0 0,-1 0 0,0-1 0,0 0 0,-1 0 0,0-1 0,8-17 0,-24 45 0,1 0 0,1 1 0,1 0 0,0 1 0,1-1 0,1 1 0,-2 39 0,6-57-8,0-1 1,0 0-1,0 1 1,0-1-1,1 0 0,-1 1 1,0-1-1,1 0 1,-1 0-1,1 0 0,0 1 1,-1-1-1,1 0 1,0 0-1,-1 0 0,1 0 1,0 0-1,0 0 0,0 0 1,0 0-1,0-1 1,0 1-1,0 0 0,0 0 1,0-1-1,1 1 1,-1-1-1,0 1 0,0-1 1,0 1-1,1-1 1,-1 0-1,0 0 0,1 0 1,-1 0-1,0 0 1,1 0-1,-1 0 0,2 0 1,0 0-122,0-1-1,0 1 1,0 0 0,1-1 0,-1 0 0,0 0 0,0 0 0,0 0 0,0-1-1,0 1 1,-1-1 0,1 0 0,0 1 0,-1-1 0,4-3 0,8-19-5092,-4-5-2755</inkml:trace>
</inkml:ink>
</file>

<file path=ppt/ink/ink3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5.974"/>
    </inkml:context>
    <inkml:brush xml:id="br0">
      <inkml:brushProperty name="width" value="0.025" units="cm"/>
      <inkml:brushProperty name="height" value="0.025" units="cm"/>
    </inkml:brush>
  </inkml:definitions>
  <inkml:trace contextRef="#ctx0" brushRef="#br0">1 1 20243,'0'0'5670,"7"63"-5414,6-42-160,5 0-673,0 2-1857,-1-3-2050,2-1-2627</inkml:trace>
</inkml:ink>
</file>

<file path=ppt/ink/ink3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6.329"/>
    </inkml:context>
    <inkml:brush xml:id="br0">
      <inkml:brushProperty name="width" value="0.025" units="cm"/>
      <inkml:brushProperty name="height" value="0.025" units="cm"/>
    </inkml:brush>
  </inkml:definitions>
  <inkml:trace contextRef="#ctx0" brushRef="#br0">25 1 16912,'0'0'6278,"-1"8"-3694,-7 22-4,4-16-1477,0 0 0,1 1 1,-1 21-1,4-35-1103,0-1 0,1 1 0,-1-1 0,0 1 0,1-1 0,-1 1 0,1-1 0,-1 0 0,1 1 0,-1-1 0,1 0 0,-1 1 0,1-1 0,-1 0 0,1 1 0,-1-1 0,1 0 0,0 0 0,-1 0 0,1 0 0,-1 0 0,1 1 0,0-1 0,-1 0 0,1 0 0,-1 0 0,1-1 0,0 1 0,-1 0 0,1 0 0,22-2 0,-7-3 0,1 0 0,-1-1 0,0-1 0,-1 0 0,20-13 0,-23 13 0,-1 0 0,1 0 0,0 2 0,0-1 0,1 2 0,0-1 0,0 2 0,0 0 0,24-3 0,-35 7 0,-1-1 0,0 1 0,0-1 0,0 1 0,0 0 0,0-1 0,0 1 0,0 0 0,0 0 0,0 0 0,0 0 0,0 0 0,-1 0 0,1 0 0,0 0 0,-1 0 0,1 0 0,0 0 0,-1 1 0,0-1 0,1 0 0,-1 0 0,0 0 0,1 1 0,-1-1 0,0 0 0,0 0 0,0 1 0,0-1 0,0 0 0,0 1 0,-1 1 0,-4 54 0,4-48 0,1-8 0,0 0 0,0 0 0,0 0 0,1 0 0,-1 0 0,0 0 0,1 0 0,-1 0 0,1 0 0,-1-1 0,1 1 0,-1 0 0,1 0 0,-1 0 0,1-1 0,0 1 0,-1 0 0,1-1 0,0 1 0,0-1 0,-1 1 0,1-1 0,0 1 0,0-1 0,0 1 0,0-1 0,0 0 0,0 1 0,0-1 0,0 0 0,-1 0 0,1 0 0,0 0 0,0 0 0,0 0 0,0 0 0,0 0 0,0 0 0,2-1 0,56-5 0,-32 2 0,-3 7-2441,-23-2 1941,1 0 0,-1 0-1,0 0 1,1 0 0,-1 0 0,0 0 0,0 0-1,0 1 1,1-1 0,-1 0 0,-1 1-1,1-1 1,0 0 0,0 1 0,0 0-1,-1-1 1,1 1 0,-1-1 0,1 1-1,-1 0 1,0-1 0,0 1 0,0 0-1,0-1 1,0 1 0,0 0 0,0 2-1,0 16-10085</inkml:trace>
</inkml:ink>
</file>

<file path=ppt/ink/ink3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8.960"/>
    </inkml:context>
    <inkml:brush xml:id="br0">
      <inkml:brushProperty name="width" value="0.025" units="cm"/>
      <inkml:brushProperty name="height" value="0.025" units="cm"/>
    </inkml:brush>
  </inkml:definitions>
  <inkml:trace contextRef="#ctx0" brushRef="#br0">26 1 22261,'0'0'6630,"7"68"-4964,-7-25-417,-4 4-544,-4 5-449,1 0-256,-1-7 0,5-6 0,1-10-320,2-11-577,0-13-448,10-5-609,3-14-737,2-14-1729,0-14-2402,-1-10-7496</inkml:trace>
</inkml:ink>
</file>

<file path=ppt/ink/ink3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9.366"/>
    </inkml:context>
    <inkml:brush xml:id="br0">
      <inkml:brushProperty name="width" value="0.025" units="cm"/>
      <inkml:brushProperty name="height" value="0.025" units="cm"/>
    </inkml:brush>
  </inkml:definitions>
  <inkml:trace contextRef="#ctx0" brushRef="#br0">400 157 12524,'0'0'10089,"0"81"-7782,-4-41-354,0 6-447,1 4-289,2 2-480,0-1-481,1-5-160,0-5-192,0-10-1153,7-9-289,2-9-255,0-13-898,-1-2-1505,1-19-4036</inkml:trace>
  <inkml:trace contextRef="#ctx0" brushRef="#br0" timeOffset="1">0 34 12364,'0'0'19506,"87"-34"-19025,-31 34-257,9 0-32,3 0-192,5 4-192,-2 3-1474,-5-1-2530,-7-5-3907</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4.359"/>
    </inkml:context>
    <inkml:brush xml:id="br0">
      <inkml:brushProperty name="width" value="0.025" units="cm"/>
      <inkml:brushProperty name="height" value="0.025" units="cm"/>
    </inkml:brush>
  </inkml:definitions>
  <inkml:trace contextRef="#ctx0" brushRef="#br0">321 17 14061,'0'0'5413,"-9"-4"-1665,2 2-3493,0-1-1,0 1 1,0 1 0,0-1-1,0 1 1,0 0 0,0 1-1,-1 0 1,1 0 0,0 0-1,0 1 1,-1 0 0,1 1-1,0 0 1,0 0 0,-11 5-1,2 0-10,1 2 0,0 0 0,1 0 0,0 2 1,0 0-1,-16 17 0,24-22-198,0 1 0,0 0 0,0 0 0,1 1 0,1-1 0,-1 1 1,1 0-1,0 1 0,1-1 0,0 1 0,0-1 0,1 1 0,-2 17 1,3-23-44,1-1 1,0 0 0,0 0 0,0 0 0,1 1 0,-1-1 0,0 0-1,1 0 1,0 0 0,-1 1 0,1-1 0,0 0 0,0 0-1,0 0 1,0 0 0,0-1 0,1 1 0,-1 0 0,1 0 0,-1-1-1,4 3 1,-2-1 7,1-1-1,-1-1 1,1 1-1,-1 0 1,1-1-1,0 0 1,0 0-1,0 0 1,0 0-1,0-1 1,5 1-1,4-1 48,-1-1 0,0 0-1,0-1 1,1 0 0,-1-1 0,-1 0-1,16-6 1,-8 0 99,-1 0-1,0-2 0,0 0 1,-2 0-1,1-2 0,-1 0 1,-1-1-1,0-1 0,-1 0 1,-1-1-1,0 0 0,-1-1 1,11-22-1,-42 81-156,17-37 0,-1 0 0,1 0 0,1 0 0,-1 0 0,1 0 0,0 1 0,0-1 0,0 0 0,1 1 0,0-1 0,0 1 0,1 6 0,0-11 0,0 0 0,0 0 0,0 0 0,0 0 0,0 0 0,1-1 0,-1 1 0,0 0 0,0-1 0,1 1 0,-1-1 0,0 0 0,1 1 0,-1-1 0,0 0 0,1 0 0,-1 0 0,1 0 0,-1 0 0,2 0 0,36-2 0,-32 1 0,21-3 0,0-1 0,51-17 0,-57 15 0,0 0 0,1 2 0,0 0 0,0 1 0,31 0 0,-53 4 0,0 0 0,0 1 0,0-1 0,0 0 0,0 1 0,0-1 0,-1 1 0,1-1 0,0 1 0,0-1 0,0 1 0,0 0 0,-1-1 0,1 1 0,0 0 0,-1 0 0,1 0 0,-1-1 0,1 1 0,-1 0 0,1 0 0,-1 0 0,1 0 0,-1 0 0,0 0 0,1 0 0,-1 0 0,0 0 0,0 0 0,0 2 0,2 44 0,1-11 0,-2-33 0,1 0 0,0-1 0,-1 1 0,1-1 0,0 0 0,0 0 0,1 0 0,-1 0 0,0 0 0,1 0 0,-1 0 0,1-1 0,0 1 0,-1-1 0,1 0 0,0 0 0,0 0 0,0 0 0,0 0 0,0-1 0,0 1 0,0-1 0,0 0 0,0 0 0,0 0 0,0 0 0,0 0 0,4-1 0,7-1 0,1 0 0,0 0 0,-1-1 0,19-7 0,-5-1 0,-19 7 0,0 0 0,0 1 0,0 0 0,0 0 0,1 1 0,-1 1 0,12-1 0,-20 2 0,0 0 0,-1 1 0,1-1 0,0 1 0,0-1 0,-1 1 0,1 0 0,0-1 0,-1 1 0,1 0 0,-1-1 0,1 1 0,-1 0 0,1 0 0,-1 0 0,1-1 0,-1 1 0,0 0 0,1 0 0,-1 1 0,13 18 0,-9-19-194,0 1 0,0-1 1,0 0-1,0 0 0,0 0 0,0 0 0,0-1 0,6 1 1,35-6-6140,-11-7-5161</inkml:trace>
</inkml:ink>
</file>

<file path=ppt/ink/ink3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39.832"/>
    </inkml:context>
    <inkml:brush xml:id="br0">
      <inkml:brushProperty name="width" value="0.025" units="cm"/>
      <inkml:brushProperty name="height" value="0.025" units="cm"/>
    </inkml:brush>
  </inkml:definitions>
  <inkml:trace contextRef="#ctx0" brushRef="#br0">1 54 18161,'0'0'5349,"59"3"-2946,-13-3-354,8-8-703,8-2-706,3-3-480,-5 4-127,-6 1-194,-7 3-1376,-14 1-1890,-8 4-2243,-12 0-2465</inkml:trace>
</inkml:ink>
</file>

<file path=ppt/ink/ink3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40.157"/>
    </inkml:context>
    <inkml:brush xml:id="br0">
      <inkml:brushProperty name="width" value="0.025" units="cm"/>
      <inkml:brushProperty name="height" value="0.025" units="cm"/>
    </inkml:brush>
  </inkml:definitions>
  <inkml:trace contextRef="#ctx0" brushRef="#br0">0 100 19795,'0'0'3491,"68"-5"-2370,-14-5 1506,12-7-1218,8 3-416,4 0-545,-4 2-384,-5 3-1537,-10 0-3203,-7 0-7144</inkml:trace>
</inkml:ink>
</file>

<file path=ppt/ink/ink3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42.640"/>
    </inkml:context>
    <inkml:brush xml:id="br0">
      <inkml:brushProperty name="width" value="0.025" units="cm"/>
      <inkml:brushProperty name="height" value="0.025" units="cm"/>
    </inkml:brush>
  </inkml:definitions>
  <inkml:trace contextRef="#ctx0" brushRef="#br0">0 0 9545,'0'0'14061,"6"11"-12785,2 9-771,-1 1-1,0 0 1,-2 0-1,0 0 1,-1 1-1,-2 0 1,1 24-1,-1-8-166,2 44 556,-3 0 1,-14 121 0,11-191-693,2-8-142,0 0-1,-1 0 1,1-1 0,-1 1 0,0 0 0,0-1 0,-1 1 0,1 0-1,-3 4 1,4-8-59,-1 0 0,1 0-1,0 0 1,0 0 0,-1 0-1,1 0 1,0 0 0,0 0-1,-1 0 1,1-1 0,0 1-1,0 0 1,-1 0-1,1 0 1,0 0 0,0 0-1,-1 0 1,1 0 0,0-1-1,0 1 1,-1 0 0,1 0-1,0 0 1,0 0 0,0-1-1,0 1 1,-1 0 0,1 0-1,0-1 1,0 1 0,0 0-1,0 0 1,0-1 0,0 1-1,0 0 1,0 0 0,0-1-1,-1 1 1,1 0-1,0 0 1,0-1 0,0 1-1,1 0 1,-1-1 0,0 1-1,0 0 1,0 0 0,0-1-1,0 1 1,0-1 0,-2-17-8,-4-51 7,3 0 0,3 0 0,3 0 0,3 0 0,20-87 0,-24 145 0,1 1 0,0 0 0,1-1 0,0 2 0,1-1 0,6-10 0,-9 17 0,1 0 0,-1 0 0,0 0 0,1 1 0,0-1 0,-1 1 0,1 0 0,0 0 0,0 0 0,0 0 0,1 0 0,-1 1 0,0-1 0,1 1 0,-1 0 0,1 0 0,-1 0 0,1 0 0,0 1 0,-1-1 0,6 1 0,-2 0 0,0 0 0,0 1 0,0 0 0,0 0 0,1 0 0,-1 1 0,-1 0 0,1 0 0,0 1 0,0-1 0,-1 2 0,0-1 0,1 1 0,-1 0 0,-1 0 0,1 1 0,-1-1 0,1 1 0,-1 1 0,-1-1 0,1 1 0,-1-1 0,0 1 0,0 0 0,-1 1 0,1-1 0,-2 1 0,1 0 0,-1-1 0,0 1 0,0 0 0,0 0 0,-1 0 0,0 1 0,-1-1 0,0 0 0,0 0 0,-2 10 0,1-13 0,0-1 0,0 1 0,0 0 0,-1-1 0,0 1 0,0-1 0,0 0 0,0 0 0,0 0 0,-1 0 0,1 0 0,-1 0 0,0 0 0,0-1 0,0 0 0,0 1 0,0-1 0,0 0 0,-1-1 0,1 1 0,-1 0 0,1-1 0,-1 0 0,0 0 0,1 0 0,-8 1 0,-11 1 0,0 0 0,0-1 0,-27-1 0,46-1 0,-8 1 16,-31-1 28,41 0-54,0 0 0,0 0 0,0 0 1,0 0-1,0 0 0,0 0 0,1 0 1,-1 0-1,0 0 0,0-1 1,0 1-1,0 0 0,0-1 0,1 1 1,-1 0-1,0-1 0,0 1 0,1-1 1,-1 1-1,0-1 0,1 1 0,-1-1 1,0 0-1,1 1 0,-1-1 1,1 0-1,-1 0 0,1 1 0,-1-1 1,1 0-1,0 0 0,-1-1 0,1 1-307,1 0 0,-1-1 0,1 1-1,-1-1 1,1 1 0,0 0 0,0 0-1,0-1 1,-1 1 0,1 0 0,0 0 0,0 0-1,1 0 1,-1 0 0,0 0 0,0 0-1,0 0 1,1 1 0,-1-1 0,0 0-1,1 1 1,2-2 0,-1 1-698,30-15-8381</inkml:trace>
</inkml:ink>
</file>

<file path=ppt/ink/ink3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8:45.252"/>
    </inkml:context>
    <inkml:brush xml:id="br0">
      <inkml:brushProperty name="width" value="0.025" units="cm"/>
      <inkml:brushProperty name="height" value="0.025" units="cm"/>
    </inkml:brush>
  </inkml:definitions>
  <inkml:trace contextRef="#ctx0" brushRef="#br0">143 99 5733,'0'0'2136,"11"-10"2690,31-33-1399,-40 41-2923,0 0 1,0 0-1,0 0 1,0 0-1,0-1 1,-1 1-1,1-1 1,-1 1-1,1-1 1,-1 0-1,1-3 0,-2 5-346,0 1-1,0-1 1,0 1-1,0-1 1,0 1-1,0-1 1,0 1-1,0-1 1,0 1-1,0-1 1,-1 1-1,1-1 1,0 1-1,0-1 1,0 1-1,-1 0 1,1-1-1,0 1 1,-1 0-1,1-1 1,0 1-1,-1-1 0,1 1 1,0 0-1,-1 0 1,1-1-1,-1 1 1,1 0-1,-1 0 1,1 0-1,0-1 1,-1 1-1,1 0 1,-1 0-1,1 0 1,-2 0-1,-24 3 3495,0 10-4124,10 1 643,1 1 0,1 1 0,0 0 0,1 0 0,-22 38 0,28-42-173,0 1 0,1 1 1,1-1-1,0 1 0,0 0 0,2 0 1,0 1-1,0-1 0,0 23 0,3-35 3,0-1 0,0 1 0,0-1 0,0 1 0,1-1 0,-1 0 0,0 1 0,1-1 0,-1 1 0,1-1 0,-1 0 0,1 1 0,0-1 0,-1 0 0,1 0 0,0 1 0,0-1 0,0 0 0,0 0 0,0 0 0,0 0 0,0 0 0,1 0 0,-1-1 0,0 1 0,0 0 0,1-1 0,-1 1 0,0 0 0,1-1-1,-1 0 1,1 1 0,-1-1 0,0 0 0,1 0 0,-1 1 0,1-1 0,-1 0 0,1-1 0,-1 1 0,1 0 0,-1 0 0,0-1 0,3 0 0,1 0 26,0 0 1,0 0-1,0-1 1,-1 0-1,1 0 1,0 0-1,-1 0 1,1-1-1,-1 0 0,0 0 1,0 0-1,4-4 1,-6 3-18,1 1 1,-1-1-1,0 0 0,0 1 1,0-1-1,-1 0 0,1 0 1,-1-1-1,0 1 0,0 0 1,0-7-1,-1 10-8,0 0-1,0 1 1,0-1-1,0 0 1,0 0-1,0 0 1,0 0 0,-1 0-1,1 1 1,0-1-1,0 0 1,-1 0 0,1 0-1,0 1 1,-1-1-1,1 0 1,-1 0-1,1 1 1,-1-1 0,0 1-1,1-1 1,-1 0-1,0 0 1,-1 1-1,1-1-1,0 1 1,-1 0 0,1 0-1,-1 0 1,1 0 0,-1 0 0,1 0-1,-1 0 1,1 0 0,0 1-1,-1-1 1,1 0 0,-1 1-1,1-1 1,0 1 0,-1 0 0,1-1-1,-2 2 1,-1 1-1,-1 1 0,1 0 0,-1-1 0,1 2 0,0-1 0,1 0 0,-1 1 0,1-1 0,0 1 0,0 0 0,0 0 0,1 0 0,0 1 0,0-1 0,0 1 0,0-1 0,1 1 0,-1 6 0,2-12 0,1 0 0,-1 1 0,0-1 0,0 0 0,1 1 0,-1-1 0,0 0 0,1 0 0,-1 1 0,0-1 0,1 0 0,-1 0 0,0 0 0,1 1 0,-1-1 0,0 0 0,1 0 0,-1 0 0,1 0 0,-1 0 0,1 0 0,-1 0 0,0 0 0,1 0 0,-1 0 0,1 0 0,-1 0 0,0 0 0,1 0 0,-1 0 0,1 0 0,-1 0 0,0 0 0,1-1 0,-1 1 0,0 0 0,1-1 0,17-5 0,0-6 0,0 0 0,-1-1 0,30-30 0,10-8 0,-57 51 0,0 0 0,0-1 0,0 1 0,1 0 0,-1 0 0,0 0 0,0-1 0,1 1 0,-1 0 0,0 0 0,0 0 0,1-1 0,-1 1 0,0 0 0,1 0 0,-1 0 0,0 0 0,1 0 0,-1 0 0,0 0 0,1 0 0,-1 0 0,0 0 0,1 0 0,-1 0 0,0 0 0,0 0 0,1 0 0,-1 0 0,0 0 0,1 0 0,-1 0 0,0 0 0,1 1 0,-1-1 0,0 0 0,0 0 0,1 0 0,-1 0 0,1 1 0,1 16 0,-7 22 0,-10 25 0,8-40 0,2-1 0,0 1 0,-2 41 0,11-59-1940,3-14-3733,5-8-3498</inkml:trace>
</inkml:ink>
</file>

<file path=ppt/ink/ink3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02.209"/>
    </inkml:context>
    <inkml:brush xml:id="br0">
      <inkml:brushProperty name="width" value="0.025" units="cm"/>
      <inkml:brushProperty name="height" value="0.025" units="cm"/>
    </inkml:brush>
  </inkml:definitions>
  <inkml:trace contextRef="#ctx0" brushRef="#br0">238 124 10666,'0'0'6251,"5"-9"-4681,2-4-1113,29-58 3698,-35 71-3953,-1-1 1,0 0-1,1 0 0,-1 1 0,0-1 0,0 0 0,1 0 0,-1 0 1,0 1-1,0-1 0,0 0 0,0 0 0,0 0 0,0 1 1,0-1-1,-1 0 0,1 0 0,0 0 0,0 1 0,-1-1 1,1 0-1,0 0 0,-1 1 0,1-1 0,-1 0 0,1 1 0,-1-1 1,1 1-1,-1-1 0,1 0 0,-2 0 0,-1 0-48,1 0-1,0 0 0,0 0 1,-1 1-1,1-1 1,-1 1-1,1-1 1,0 1-1,-1 0 0,1 0 1,-3 0-1,-3 1-97,1-1 0,-1 1 0,1 1 0,-1 0 0,1 0 0,-14 6 0,8 1-15,0 0 0,1 1 0,0 1 0,1 0 1,0 0-1,1 1 0,0 1 0,1 0 0,0 0 0,1 1 1,0 0-1,-8 23 0,7-15 13,2 0 0,0 1 0,1 0-1,2 0 1,0 0 0,1 1 0,2 42 0,1-60-54,0-1 0,1 0 0,0 0 0,0 0 0,1 0 0,0 0 0,-1 0 0,2-1 0,-1 1 0,0 0 0,1-1 0,0 0 0,0 1 0,0-1 0,1 0 0,-1-1 0,1 1 0,0-1 0,0 1 0,0-1 0,0-1 0,1 1 0,-1 0 0,1-1 0,0 0 0,-1 0 0,1 0 0,0-1 0,0 0 0,0 0 0,1 0 0,4 0 0,-3 0 0,0-1 0,0 1 0,0-1 0,0-1 0,0 0 0,0 0 0,0 0 0,0-1 0,0 1 0,0-2 0,-1 1 0,1-1 0,-1 0 0,0 0 0,0-1 0,0 0 0,0 0 0,-1 0 0,1-1 0,-1 0 0,0 0 0,-1 0 0,7-9 0,-9 12 0,-1 0 0,0 0 0,0 1 0,0-1 0,0-1 0,0 1 0,0 0 0,0 0 0,-1 0 0,1 0 0,-1-1 0,1 1 0,-1 0 0,0 0 0,0-1 0,0 1 0,0 0 0,0 0 0,-1-1 0,0-3 0,0 5 0,0-1 0,0 1 0,-1 0 0,1-1 0,0 1 0,0 0 0,-1 0 0,1-1 0,-1 1 0,1 0 0,-1 1 0,0-1 0,1 0 0,-1 0 0,0 1 0,0-1 0,1 1 0,-1-1 0,-3 1 0,-2-1 0,0 0 0,1 1 0,-1 0 0,0 1 0,0 0 0,1 0 0,-1 0 0,0 0 0,1 1 0,-1 1 0,1-1 0,-9 5 0,-2 6 0,22-13 0,31-16 0,118-81 0,-154 97 0,0 0 0,1 0 0,-1 0 0,1 0 0,-1 0 0,1 0 0,-1 0 0,0 0 0,1 0 0,-1 0 0,1 1 0,-1-1 0,0 0 0,1 0 0,-1 0 0,0 0 0,1 1 0,-1-1 0,1 0 0,-1 0 0,0 1 0,1-1 0,-1 0 0,0 0 0,0 1 0,1-1 0,-1 0 0,0 1 0,0-1 0,0 1 0,1-1 0,-1 0 0,0 1 0,0-1 0,0 1 0,0-1 0,0 0 0,0 1 0,0-1 0,0 1 0,0-1 0,0 0 0,0 1 0,0-1 0,0 1 0,0-1 0,0 1 0,0 0 0,-1 31 0,1-25 0,-11 76 0,7-60 0,0 0 0,1 26 0,3-47-134,0-1-1,0 0 1,1 0-1,-1 1 1,1-1-1,-1 0 1,1 0-1,-1 1 1,1-1-1,0 0 1,-1 0-1,1 0 1,0 0-1,0 0 1,0 0-1,2 1 1,18 11-5956</inkml:trace>
</inkml:ink>
</file>

<file path=ppt/ink/ink3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02.782"/>
    </inkml:context>
    <inkml:brush xml:id="br0">
      <inkml:brushProperty name="width" value="0.025" units="cm"/>
      <inkml:brushProperty name="height" value="0.025" units="cm"/>
    </inkml:brush>
  </inkml:definitions>
  <inkml:trace contextRef="#ctx0" brushRef="#br0">146 1 15951,'0'0'13901,"-2"8"-13586,-10 30 54,-1-1 0,-24 47 0,23-56-156,1 0 0,1 1 1,2 1-1,1-1 0,1 2 1,-5 38-1,12-60-213,0 1 0,1-1 0,0 0 0,1 0 0,0 1 0,0-1 0,1 0 0,5 16 0,-5-22 0,0 0 0,0 1 0,0-1 0,0 0 0,0 0 0,1 0 0,-1-1 0,1 1 0,0 0 0,0-1 0,0 0 0,0 0 0,0 0 0,0 0 0,1 0 0,-1-1 0,1 1 0,-1-1 0,1 0 0,0 0 0,-1 0 0,1-1 0,7 1 0,-9-1-4,30 3-1947,-26-3 904,0 0 0,-1 0 0,1 0 0,0-1 0,0 0 0,7-2 1,11-11-7224</inkml:trace>
</inkml:ink>
</file>

<file path=ppt/ink/ink3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03.141"/>
    </inkml:context>
    <inkml:brush xml:id="br0">
      <inkml:brushProperty name="width" value="0.025" units="cm"/>
      <inkml:brushProperty name="height" value="0.025" units="cm"/>
    </inkml:brush>
  </inkml:definitions>
  <inkml:trace contextRef="#ctx0" brushRef="#br0">101 1 5509,'0'0'24984,"-3"8"-23959,-27 65-401,-37 147 1,67-218-625,-1-1 0,1 1 0,0-1 0,0 1 0,0 0 0,1-1 0,-1 1 0,0-1 0,0 1 0,1-1 0,-1 1 0,1-1 0,0 0 0,-1 1 0,1-1 0,0 1 0,0-1 0,0 0 0,0 0 0,0 0 0,0 1 0,0-1 0,0 0 0,0 0 0,1 0 0,-1-1 0,0 1 0,0 0 0,1 0 0,-1-1 0,1 1 0,-1-1 0,1 1 0,-1-1 0,1 0 0,-1 1 0,1-1 0,-1 0 0,1 0 0,2 0 0,12 1 0,1 0 0,-1-1 0,20-3 0,-14 1 0,-16 2-164,-3 0-606,1 0 0,-1 0 0,1 0 1,-1-1-1,0 1 0,1-1 0,-1 0 0,1 0 0,-1 0 1,3-2-1,2-4-8311</inkml:trace>
</inkml:ink>
</file>

<file path=ppt/ink/ink3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03.919"/>
    </inkml:context>
    <inkml:brush xml:id="br0">
      <inkml:brushProperty name="width" value="0.025" units="cm"/>
      <inkml:brushProperty name="height" value="0.025" units="cm"/>
    </inkml:brush>
  </inkml:definitions>
  <inkml:trace contextRef="#ctx0" brushRef="#br0">175 3 16560,'0'0'15876,"-11"-1"-15593,7 0-281,0 1 0,0-1 0,-1 1 0,1 0 0,0 0-1,0 1 1,0-1 0,-1 1 0,1 0 0,0 0 0,0 0 0,0 1 0,0-1 0,0 1 0,1 0 0,-1 0 0,0 1 0,1-1-1,0 1 1,-1-1 0,1 1 0,0 0 0,0 0 0,-4 7 0,-2 2-2,0 1 0,1 1 0,0-1 0,-9 25 0,15-32 0,-1 1 0,1 0 0,0-1 0,1 1 0,-1 0 0,1 0 0,1 0 0,-1 0 0,1 0 0,0 0 0,1 0 0,2 13 0,-2-18 0,1 1 0,-1-1 0,1 0 0,-1 0 0,1 0 0,0 0 0,0 0 0,-1 0 0,1-1 0,1 1 0,-1-1 0,0 1 0,0-1 0,0 0 0,1 0 0,-1 0 0,1 0 0,-1 0 0,1 0 0,-1-1 0,1 1 0,-1-1 0,1 0 0,3 0 0,-5 0 0,1 1 0,-1-1 0,1 0 0,-1 0 0,1 0 0,-1-1 0,1 1 0,-1 0 0,1-1 0,-1 1 0,1 0 0,-1-1 0,0 0 0,1 1 0,-1-1 0,0 0 0,1 0 0,-1 0 0,0 0 0,0 0 0,0 0 0,0 0 0,0 0 0,0 0 0,0 0 0,0-1 0,0 1 0,-1 0 0,1-1 0,0 1 0,-1 0 0,1-1 0,-1 1 0,0-1 0,1 1 0,-1-1 0,0 1 0,0-1 0,0 1 0,0-1 0,0 1 0,-1-4 0,1 4 0,-1 0 0,0 0 0,0 0 0,0 0 0,0 0 0,0 0 0,0 0 0,0 0 0,0 0 0,0 1 0,0-1 0,-1 0 0,1 1 0,0-1 0,-1 1 0,1-1 0,0 1 0,-1-1 0,1 1 0,0 0 0,-1 0 0,1 0 0,-1 0 0,1 0 0,-3 0 0,7-1 0,3 0 0,72-26 0,-77 66 0,-16 2 0,13-35 0,-1 0 0,1 0 0,-1 1 0,2-1 0,-1 1 0,1-1 0,-1 8 0,2-14-44,0 1-1,0-1 1,0 0-1,0 0 1,0 0-1,1 1 1,-1-1-1,0 0 1,0 0-1,0 0 1,0 0 0,0 1-1,0-1 1,0 0-1,1 0 1,-1 0-1,0 0 1,0 0-1,0 1 1,0-1 0,1 0-1,-1 0 1,0 0-1,0 0 1,0 0-1,0 0 1,1 0-1,-1 0 1,0 0-1,0 0 1,0 0 0,1 0-1,-1 0 1,0 0-1,0 0 1,0 0-1,1 0 1,-1 0-1,0 0 1,0 0-1,0 0 1,1 0 0,-1 0-1,0 0 1,0 0-1,0 0 1,0-1-1,1 1 1,-1 0-1,0 0 1,0 0 0,0 0-1,0 0 1,0-1-1,0 1 1,1 0-1,-1 0 1,0 0-1,0 0 1,0-1-1,0 1 1,0 0 0,0 0-1,0-1 1,10-8-8379,-1-6-4960</inkml:trace>
</inkml:ink>
</file>

<file path=ppt/ink/ink3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04.309"/>
    </inkml:context>
    <inkml:brush xml:id="br0">
      <inkml:brushProperty name="width" value="0.025" units="cm"/>
      <inkml:brushProperty name="height" value="0.025" units="cm"/>
    </inkml:brush>
  </inkml:definitions>
  <inkml:trace contextRef="#ctx0" brushRef="#br0">109 0 16656,'0'0'9822,"9"7"-7756,0 1-1745,0 1 0,0 0-1,-1 0 1,0 1 0,-1 0 0,0 0-1,0 1 1,-1 0 0,-1 0-1,0 1 1,-1-1 0,7 24 0,-8-8-260,0 0 0,-1 1 0,-2-1 0,-1 1 1,-1-1-1,-1 0 0,-2 0 0,-1 0 1,-16 48-1,7-34-542,-36 70 0,27-70-2523,-37 51 0,30-53-5191</inkml:trace>
</inkml:ink>
</file>

<file path=ppt/ink/ink3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15.411"/>
    </inkml:context>
    <inkml:brush xml:id="br0">
      <inkml:brushProperty name="width" value="0.025" units="cm"/>
      <inkml:brushProperty name="height" value="0.025" units="cm"/>
    </inkml:brush>
  </inkml:definitions>
  <inkml:trace contextRef="#ctx0" brushRef="#br0">1 251 6887,'0'0'10975,"10"-6"-10654,15-11-267,0 2 1,1 1 0,1 1 0,0 2 0,1 0 0,0 2-1,0 1 1,1 1 0,0 2 0,57-4 0,91 19 189,-129-5-66,1-1 0,0-3 1,-1-2-1,1-2 0,51-10 0,-2-9 26,0 4 0,1 5 1,123-2-1,-160 16 108,1-3 0,0-3 1,99-21-1,-142 21-191,5-2-175,1 2 0,0 0 0,43-2 0,-62 7 206,1 1 0,-1-1-1,0 1 1,1 0 0,-1 1 0,0 0 0,0 0-1,0 0 1,0 1 0,-1 0 0,1 0-1,-1 1 1,1 0 0,-1 0 0,0 0 0,-1 1-1,10 9 1,-12-11-240,38 35 1061,-16-29-2586,-23-8 1200,-1-1-1,1 0 1,0 0 0,0 0 0,-1-1 0,1 1 0,0 0-1,0-1 1,-1 1 0,1-1 0,0 0 0,-1 1-1,3-2 1,16-18-10541</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5.240"/>
    </inkml:context>
    <inkml:brush xml:id="br0">
      <inkml:brushProperty name="width" value="0.025" units="cm"/>
      <inkml:brushProperty name="height" value="0.025" units="cm"/>
    </inkml:brush>
  </inkml:definitions>
  <inkml:trace contextRef="#ctx0" brushRef="#br0">111 1 19635,'-1'-1'3322,"-5"7"-1915,-1 10-845,1 1 0,0 0 0,2-1 0,0 2 0,-2 26 0,-1-3 76,4-24-453,-20 95 771,6 2 0,-3 133 0,20-247-943,0 0 0,0 1 0,0-1 0,0 0 0,0 0 0,0 0 0,0 0 1,0 0-1,0 0 0,0 0 0,0 1 0,0-1 0,0 0 0,0 0 0,0 0 0,0 0 0,0 0 0,0 0 0,0 0 0,0 1 0,0-1 0,0 0 0,0 0 1,0 0-1,0 0 0,0 0 0,1 0 0,-1 0 0,0 0 0,0 0 0,0 1 0,0-1 0,0 0 0,0 0 0,0 0 0,0 0 0,1 0 0,-1 0 0,0 0 0,0 0 1,0 0-1,0 0 0,0 0 0,0 0 0,0 0 0,1 0 0,-1 0 0,0 0 0,0 0 0,0 0 0,0 0 0,0 0 0,0 0 0,1 0 0,-1 0 0,0 0 0,0-1 1,0 1-1,8-6 321,13-20-286,-2-1 0,0 0 0,-2-1-1,15-33 1,-9 17-52,32-65 4,-27 51 0,68-104 0,-92 156 0,1 0 0,0 1 0,1-1 0,-1 1 0,1 0 0,10-7 0,-13 11 0,-1-1 0,1 1 0,0-1 0,-1 1 0,1 0 0,0 0 0,0 0 0,0 0 0,0 1 0,0-1 0,0 1 0,0 0 0,0 0 0,0 0 0,0 0 0,0 0 0,0 1 0,0-1 0,3 2 0,-5-1 0,1 0 0,-1 0 0,1 0 0,-1 1 0,1-1 0,-1 0 0,0 1 0,1-1 0,-1 1 0,0-1 0,0 1 0,0 0 0,0-1 0,0 1 0,-1 0 0,1 0 0,0-1 0,-1 1 0,0 0 0,1 0 0,-1 0 0,0 0 0,0 0 0,0 0 0,0 0 0,0 0 0,0-1 0,-1 1 0,1 0 0,-1 0 0,0 3 0,-1 2 0,0 0 0,0 1 0,-1-1 0,0 0 0,0 0 0,-7 11 0,-3-2 0,-1 0 0,0-1 0,-1-1 0,-18 14 0,28-23 0,-1 0 0,1-1 0,-1 0 0,0-1 0,-1 1 0,1-1 0,0 0 0,-1-1 0,0 1 0,0-1 0,0-1 0,0 1 0,0-1 0,0 0 0,-9-1 0,14 0-10,1 0 0,0 0 0,0-1 0,0 1 0,0 0 1,0-1-1,0 1 0,0-1 0,0 1 0,0-1 0,0 1 0,0-1 0,1 0 0,-1 1 0,0-1 1,0 0-1,0 0 0,1 0 0,-1 1 0,1-1 0,-1 0 0,0 0 0,1 0 0,0 0 0,-1 0 0,1 0 1,0 0-1,-1 0 0,1-1 0,0 1 0,0 0 0,0 0 0,0 0 0,0 0 0,0 0 0,0 0 0,0 0 1,0 0-1,1 0 0,-1 0 0,0 0 0,1-1 0,-1 1 0,2-1 0,-1-2-237,0 1-1,1-1 1,0 1 0,-1 0-1,1 0 1,1-1-1,-1 1 1,0 1 0,1-1-1,-1 0 1,1 1-1,3-3 1,19-9-7173</inkml:trace>
</inkml:ink>
</file>

<file path=ppt/ink/ink3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16.468"/>
    </inkml:context>
    <inkml:brush xml:id="br0">
      <inkml:brushProperty name="width" value="0.025" units="cm"/>
      <inkml:brushProperty name="height" value="0.025" units="cm"/>
    </inkml:brush>
  </inkml:definitions>
  <inkml:trace contextRef="#ctx0" brushRef="#br0">2 9 9545,'0'0'19154,"1"9"-18812,-2 79 1609,0-45-725,1-36-827,0-15-249,0-61-150,0 71 0,0 0 0,0-1 0,0 1 0,0 0 0,1-1 0,-1 1 0,1 0 0,-1-1 0,1 1 0,0-1 0,-1 1 0,1-1 0,0 0 0,0 1 0,0-1 0,0 0 0,0 1 0,1-1 0,-1 0 0,0 0 0,2 1 0,1 0 0,0 0 0,-1 0 0,1 0 0,0-1 0,0 0 0,0 0 0,0 0 0,7 1 0,-2-1 0,0-1 0,0 0 0,-1 0 0,1-1 0,0 0 0,-1-1 0,1 0 0,11-4 0,-10 2 0,-1 0 0,0-1 0,0 0 0,0-1 0,14-11 0,-20 14 0,-1 0 0,1 0 0,0 0 0,-1 0 0,0 0 0,1-1 0,-2 1 0,1-1 0,0 1 0,-1-1 0,1 0 0,-1 0 0,0 0 0,0 1 0,0-1 0,-1 0 0,0-6 0,0 9 0,0 1 0,0 0 0,0-1 0,-1 1 0,1 0 0,0-1 0,-1 1 0,1 0 0,0 0 0,-1 0 0,1-1 0,0 1 0,-1 0 0,1 0 0,0 0 0,-1 0 0,1-1 0,0 1 0,-1 0 0,1 0 0,-1 0 0,1 0 0,0 0 0,-1 0 0,1 0 0,-1 0 0,1 0 0,0 0 0,-1 1 0,1-1 0,-1 0 0,1 0 0,0 0 0,-1 0 0,1 1 0,0-1 0,-1 0 0,1 0 0,0 0 0,-1 1 0,1-1 0,0 0 0,0 1 0,-1-1 0,1 1 0,-18 11 0,12-5 0,0 1 0,0 0 0,0 0 0,1 1 0,1-1 0,-1 1 0,1 0 0,1 1 0,0-1 0,0 0 0,1 1 0,0 0 0,1 0 0,-1-1 0,2 1 0,0 0 0,0 0 0,3 16 0,-2-24-108,1 1-1,-1-1 1,1 1-1,0-1 1,0 1-1,0-1 1,0 0-1,0 0 1,0 0-1,1 0 1,-1 0-1,1 0 1,-1-1-1,1 1 1,0-1-1,0 0 1,-1 0-1,1 0 1,0 0-1,0 0 1,0-1-1,0 1 1,0-1-1,0 0 1,0 0-1,0 0 1,5-1-1,1 1-599,1 0 0,0-1 0,0 0 0,-1-1 0,1 0 0,-1 0 0,14-6 0,7-11-5788,-5-2-2809</inkml:trace>
</inkml:ink>
</file>

<file path=ppt/ink/ink3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17.690"/>
    </inkml:context>
    <inkml:brush xml:id="br0">
      <inkml:brushProperty name="width" value="0.025" units="cm"/>
      <inkml:brushProperty name="height" value="0.025" units="cm"/>
    </inkml:brush>
  </inkml:definitions>
  <inkml:trace contextRef="#ctx0" brushRef="#br0">1 63 8232,'0'0'15999,"2"-4"-14467,6-6 1175,-2 22-1192,1 48-748,4 11-674,-11-70-83,0-1 0,0 1-1,0 0 1,1-1-1,-1 1 1,0-1 0,1 1-1,-1-1 1,0 1 0,1-1-1,-1 1 1,1-1 0,-1 1-1,1-1 1,-1 1 0,1-1-1,-1 1 1,1-1 0,-1 0-1,1 1 1,-1-1 0,1 0-1,0 0 1,-1 0 0,1 1-1,0-1 1,-1 0 0,1 0-1,0 0 1,-1 0 0,2 0-1,18-13 651,11-27 293,-26 33-953,-1 0 0,0-1 0,0 1 0,0-1 0,-1 0 0,-1 0 0,1 0 0,-1 0 0,0-1 0,-1 1 0,1-15 0,-3 23 0,1 0 0,0-1 0,0 1 0,0 0 0,0 0 0,-1 0 0,1 0 0,0-1 0,0 1 0,0 0 0,-1 0 0,1 0 0,0 0 0,0 0 0,-1 0 0,1 0 0,0 0 0,0-1 0,0 1 0,-1 0 0,1 0 0,0 0 0,0 0 0,-1 0 0,1 0 0,0 0 0,0 1 0,-1-1 0,1 0 0,0 0 0,0 0 0,-1 0 0,1 0 0,0 0 0,0 0 0,0 0 0,-1 1 0,1-1 0,0 0 0,0 0 0,0 0 0,-1 0 0,1 1 0,0-1 0,0 0 0,0 0 0,0 0 0,0 1 0,0-1 0,-1 0 0,1 0 0,0 1 0,0-1 0,0 0 0,0 1 0,-10 17 0,10-17 0,0 0 0,0 0 0,0 1 0,0-1 0,0 0 0,0 0 0,1 0 0,-1 0 0,0 0 0,1 0 0,-1 0 0,1 0 0,0 0 0,-1 0 0,1 0 0,-1 0 0,1 0 0,0 0 0,0 0 0,0-1 0,-1 1 0,1 0 0,0-1 0,0 1 0,0 0 0,0-1 0,0 1 0,2 0 0,0 0 0,1-1 0,0 1 0,-1 0 0,1-1 0,0 0 0,0 0 0,0 0 0,7-1 0,1-1 0,0-1 0,0 0 0,-1-1 0,1 0 0,11-6 0,-15 7 0,-1-1 0,0-1 0,0 1 0,0-1 0,0 0 0,-1 0 0,0-1 0,0 0 0,8-10 0,-37 31 0,18-9 0,1 1 0,0-1 0,0 1 0,0-1 0,1 1 0,0 0 0,0 1 0,1-1 0,0 0 0,0 1 0,-1 10 0,4-17 0,-1 0 0,1-1 0,0 1 0,-1-1 0,1 1 0,0-1 0,0 1 0,-1-1 0,1 1 0,0-1 0,0 0 0,-1 1 0,1-1 0,0 0 0,0 0 0,0 1 0,0-1 0,-1 0 0,1 0 0,0 0 0,0 0 0,0 0 0,0 0 0,0-1 0,0 1 0,-1 0 0,1 0 0,0-1 0,0 1 0,0 0 0,1-2 0,31-7 0,9-12 0,25-9 0,-62 28 0,0 0 0,1 1 0,-1 0 0,0 0 0,1 0 0,-1 1 0,1-1 0,-1 1 0,1 1 0,8 0 0,-13 0 0,0-1 0,0 0 0,0 1 0,0-1 0,-1 1 0,1 0 0,0-1 0,0 1 0,0 0 0,0-1 0,-1 1 0,1 0 0,0 0 0,-1 0 0,1-1 0,-1 1 0,1 0 0,-1 0 0,1 0 0,-1 0 0,0 0 0,1 0 0,-1 0 0,0 2 0,3 31 0,0-9 0,22-52 0,-23 25 0,40-46-19,-39 45 7,0 1 0,0-1 0,0 1 0,0-1 0,0 1 0,0 0 0,1 0 0,-1 0 0,0 1 0,1-1 0,0 1 0,-1 0 0,8-2 0,-10 4-24,0-1-1,-1 1 1,1 0 0,0-1-1,-1 1 1,1 0 0,-1 0-1,1 0 1,-1-1 0,1 1-1,-1 0 1,0 0 0,1 0-1,-1 0 1,0 0 0,0 0-1,1-1 1,-1 1 0,0 0-1,0 0 1,0 0 0,0 0-1,0 0 1,-1 1 0,1 34 218,0-28-155,0-8-17,0 1 0,1-1 1,-1 0-1,1 0 0,-1 0 1,1 1-1,-1-1 0,1 0 1,-1 0-1,1 0 0,-1 0 0,1 0 1,-1 0-1,1 0 0,-1 0 1,1 0-1,0 0 0,-1 0 1,1 0-1,-1 0 0,1 0 1,-1 0-1,1-1 0,-1 1 0,1 0 1,-1 0-1,0-1 0,1 1 1,-1 0-1,1-1 0,-1 1 1,1 0-1,-1-1 0,18-9 51,14-22-228,-24 24 193,0-1 0,0 1 0,1 1 0,13-9 0,-22 17 13,1 1 0,-1 0 1,1 0-1,-1-1 1,0 1-1,0 0 0,0 0 1,0 0-1,0-1 1,-1 1-1,1 0 1,-1 3-1,-8 18-39,7-19 0,0 0 0,1 0 0,-1 0 0,1 0 0,-1 0 0,1 0 0,0 1 0,1-1 0,-1 0 0,1 1 0,0-1 0,0 0 0,0 1 0,2 6 0,0-11 0,0 1 0,1-1 0,-1 0 0,0 0 0,0 0 0,0 0 0,1-1 0,-1 1 0,0-1 0,0 1 0,0-1 0,1 0 0,1 0 0,5-5 0,1 1 0,-1-1 0,0 0 0,-1-1 0,14-14 0,16-12 0,-38 33 0,1 0 0,-1 0 0,0 0 0,0 0 0,0-1 0,0 1 0,0 0 0,0 0 0,0 0 0,0 0 0,0 0 0,1 0 0,-1 0 0,0 0 0,0 0 0,0 0 0,0 0 0,0 0 0,0 0 0,1 0 0,-1 0 0,0 0 0,0 0 0,0 0 0,0 0 0,0 0 0,1 0 0,-1 0 0,0 0 0,0 0 0,0 0 0,0 0 0,0 0 0,0 0 0,0 0 0,1 0 0,-1 0 0,0 0 0,0 0 0,0 0 0,0 1 0,0-1 0,0 0 0,0 0 0,0 0 0,0 0 0,1 0 0,-1 0 0,0 0 0,0 1 0,0-1 0,0 0 0,0 0 0,0 0 0,0 0 0,0 0 0,0 0 0,0 1 0,0-1 0,0 0 0,-1 14 0,-7 14 0,5-21 0,1 0 0,-1-1 0,1 1 0,0 0 0,0 0 0,0-1 0,0 13 0,6-18-95,1-1 0,-1 1 1,0-1-1,1 1 0,-1-1 0,0 0 1,6-1-1,27-9-4718,-4-8-3314,-14 1 301</inkml:trace>
</inkml:ink>
</file>

<file path=ppt/ink/ink3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18.030"/>
    </inkml:context>
    <inkml:brush xml:id="br0">
      <inkml:brushProperty name="width" value="0.025" units="cm"/>
      <inkml:brushProperty name="height" value="0.025" units="cm"/>
    </inkml:brush>
  </inkml:definitions>
  <inkml:trace contextRef="#ctx0" brushRef="#br0">8 48 9513,'-7'7'11225,"8"-2"-4480,20-2-2524,20-8-5531,-29 1 3176,-9 2-1834,1 0-1,-1-1 1,1 1 0,-1-1-1,0 1 1,0-1 0,-1 0-1,1 0 1,0 0 0,-1-1 0,0 1-1,0 0 1,0-1 0,0 0-1,1-4 1,-5 8-32,-1-1 0,0 1 0,0 0 0,0-1 0,0 1 0,0 1 0,0-1 0,1 0 0,-1 1 0,0-1 0,0 1 0,0 0 0,-3 2 0,1 0 0,-1 0 0,1 0 0,0 0 0,1 1 0,-1 0 0,1 0 0,-1 0 0,1 1 0,0 0 0,1-1 0,-1 1 0,1 0 0,0 1 0,0-1 0,1 1 0,0-1 0,-1 1 0,-1 11 0,4-16 0,0 0 0,0 0 0,1-1 0,-1 1 0,0 0 0,1 0 0,-1 0 0,1 0 0,-1 0 0,1-1 0,-1 1 0,1 0 0,-1 0 0,1-1 0,0 1 0,-1 0 0,1-1 0,0 1 0,0-1 0,-1 1 0,1-1 0,0 1 0,0-1 0,0 0 0,0 1 0,-1-1 0,1 0 0,0 0 0,0 1 0,0-1 0,0 0 0,0 0 0,2 0 0,41 1 0,-33-2 0,8 1-1029,0 0 0,-1-2 0,28-6 0,10-9-7507</inkml:trace>
</inkml:ink>
</file>

<file path=ppt/ink/ink3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36.859"/>
    </inkml:context>
    <inkml:brush xml:id="br0">
      <inkml:brushProperty name="width" value="0.025" units="cm"/>
      <inkml:brushProperty name="height" value="0.025" units="cm"/>
    </inkml:brush>
  </inkml:definitions>
  <inkml:trace contextRef="#ctx0" brushRef="#br0">1 72 17873,'0'0'9460,"8"-3"-7533,38-11-1232,0 3 1,1 1 0,48-3-1,38-7 30,-250 34-725,-114 25 0,257-42 0,194-15 0,-202 17 0,-13 0 0,-1 1 0,1 0 0,0-1 0,-1 2 0,1-1 0,-1 0 0,1 1 0,-1 0 0,1 0 0,5 2 0,-51 4 0,-135 5-144,172-11-42,-11-3-1819,10-6-3673,3-13-4823</inkml:trace>
</inkml:ink>
</file>

<file path=ppt/ink/ink3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39.018"/>
    </inkml:context>
    <inkml:brush xml:id="br0">
      <inkml:brushProperty name="width" value="0.025" units="cm"/>
      <inkml:brushProperty name="height" value="0.025" units="cm"/>
    </inkml:brush>
  </inkml:definitions>
  <inkml:trace contextRef="#ctx0" brushRef="#br0">1 62 9929,'0'0'18146,"1"11"-17618,2 35-25,-2-26-135,0 0 0,1 0 0,7 29 0,-9-47-342,0-1-1,1 0 0,-1 0 0,0 0 1,1 0-1,-1 1 0,1-1 0,-1 0 1,1 0-1,-1 0 0,1 0 1,0 0-1,0 0 0,-1 0 0,1-1 1,0 1-1,0 0 0,0 0 0,0-1 1,0 1-1,0 0 0,0-1 1,0 1-1,0-1 0,1 1 0,-1-1 1,0 0-1,0 1 0,0-1 1,0 0-1,1 0 0,-1 0 0,0 0 1,0 0-1,1 0 0,-1 0 0,0 0 1,0-1-1,0 1 0,0 0 1,1-1-1,-1 1 0,0-1 0,0 1 1,0-1-1,0 1 0,0-1 0,0 0 1,0 0-1,1-1 0,7-4 141,-1-1 0,0-1 0,-1 1 1,9-12-1,10-13-143,-1-2 0,36-65 0,-61 99-23,0 0 0,0 0 0,0 0 0,0 0 0,0 0 0,0 0 0,0 0 0,0 0 0,0 1 0,0-1 0,0 0 0,0 0 0,0 0 0,0 0 0,0 0 0,0 0 0,0 0 0,0 0 0,1 0 0,-1 0 0,0 0 0,0 0 0,0 0 0,0 0 0,0 0 0,0 1 0,0-1 0,0 0 0,0 0 0,0 0 0,0 0 0,0 0 0,1 0 0,-1 0 0,0 0 0,0 0 0,0 0 0,0 0 0,0 0 0,0 0 0,0 0 0,0 0 0,0 0 0,0 0 0,0 0 0,1 0 0,-1 0 0,0-1 0,0 1 0,0 0 0,0 0 0,0 0 0,0 17 0,-3 19 0,-3-5 0,-3 14 0,1-1 0,-2 70 0,10-114 0,0 0 0,0 1 0,-1-1 0,1 1 0,0-1 0,0 0 0,0 1 0,0-1 0,0 0 0,0 1 0,0-1 0,1 1 0,-1-1 0,0 0 0,0 1 0,0-1 0,0 0 0,0 1 0,1-1 0,-1 0 0,0 1 0,0-1 0,0 0 0,1 1 0,-1-1 0,0 0 0,0 0 0,1 1 0,-1-1 0,0 0 0,1 0 0,-1 0 0,0 1 0,1-1 0,-1 0 0,0 0 0,1 0 0,-1 0 0,1 0 0,16-8 0,13-22 0,2-10 0,-2-2 0,-2 0 0,-2-2 0,36-80 0,-78 185 0,10-41-7234,6-26-138</inkml:trace>
</inkml:ink>
</file>

<file path=ppt/ink/ink3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39.814"/>
    </inkml:context>
    <inkml:brush xml:id="br0">
      <inkml:brushProperty name="width" value="0.025" units="cm"/>
      <inkml:brushProperty name="height" value="0.025" units="cm"/>
    </inkml:brush>
  </inkml:definitions>
  <inkml:trace contextRef="#ctx0" brushRef="#br0">159 103 13453,'0'0'2466,"6"-8"369,-2 3-2124,24-36 3083,-27 39-3309,-1 0 0,1 0 0,0-1 0,0 1 0,-1 0 0,1 0 0,-1 0 0,0 0 0,0-1 0,0 1 1,0 0-1,0 0 0,-1-4 0,1 5-427,-1 0 0,0-1 0,0 2 0,0-1 1,1 0-1,-1 0 0,0 0 0,0 0 0,0 0 0,-1 1 1,1-1-1,0 1 0,0-1 0,0 0 0,0 1 0,-1 0 1,1-1-1,0 1 0,0 0 0,-1 0 0,1 0 0,0 0 0,-1 0 1,1 0-1,0 0 0,0 0 0,-1 0 0,1 0 0,0 1 1,-3 0-1,-37 13 856,27-5-914,0 2 0,1-1 0,1 2 0,-13 13 0,20-20 0,1 0 0,0 0 0,0 0 0,0 0 0,1 1 0,-1 0 0,1 0 0,1 0 0,-1 0 0,1 0 0,0 0 0,1 1 0,-2 10 0,3-17 0,0 1 0,0 0 0,0-1 0,0 1 0,0 0 0,0-1 0,1 1 0,-1 0 0,0-1 0,0 1 0,1 0 0,-1-1 0,0 1 0,1-1 0,-1 1 0,1-1 0,-1 1 0,1-1 0,-1 1 0,1-1 0,-1 1 0,1-1 0,0 0 0,-1 1 0,1-1 0,-1 0 0,1 1 0,1-1 0,26 2 0,25-13 0,-50 9 0,1 1 0,0-1 0,0 0 0,0 0 0,0 0 0,-1 0 0,1-1 0,-1 1 0,0-1 0,0 0 0,0 0 0,5-5 0,-14 7 0,-14-2 0,18-1 0,14-3 0,1 1 0,-8 4 0,0 0 0,0 0 0,0 0 0,1 0 0,-1 1 0,9-2 0,-13 6 0,1 1 0,-1-1 0,0 0 0,-1 0 0,1 0 0,0 1 0,-1-1 0,0 0 0,0 0 0,0 1 0,0-1 0,-1 5 0,1-5 0,-18 141 0,18-144-50,0 0 1,0 0-1,0 1 0,0-1 1,0 0-1,0 0 0,0 0 1,0 1-1,0-1 0,0 0 1,0 0-1,0 1 0,0-1 1,0 0-1,1 0 0,-1 0 1,0 1-1,0-1 1,0 0-1,0 0 0,0 0 1,1 0-1,-1 1 0,0-1 1,0 0-1,0 0 0,0 0 1,1 0-1,-1 0 0,0 0 1,0 1-1,1-1 0,-1 0 1,0 0-1,0 0 0,0 0 1,1 0-1,-1 0 0,0 0 1,0 0-1,1 0 0,-1 0 1,0 0-1,0 0 0,1 0 1,-1 0-1,0 0 0,0 0 1,0-1-1,1 1 1,-1 0-1,0 0 0,13-8-8155,2-15-5589</inkml:trace>
</inkml:ink>
</file>

<file path=ppt/ink/ink3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41.401"/>
    </inkml:context>
    <inkml:brush xml:id="br0">
      <inkml:brushProperty name="width" value="0.025" units="cm"/>
      <inkml:brushProperty name="height" value="0.025" units="cm"/>
    </inkml:brush>
  </inkml:definitions>
  <inkml:trace contextRef="#ctx0" brushRef="#br0">0 0 9033,'0'0'22613,"13"22"-23318,-11-15-1313,-2-4-1889</inkml:trace>
</inkml:ink>
</file>

<file path=ppt/ink/ink3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41.790"/>
    </inkml:context>
    <inkml:brush xml:id="br0">
      <inkml:brushProperty name="width" value="0.025" units="cm"/>
      <inkml:brushProperty name="height" value="0.025" units="cm"/>
    </inkml:brush>
  </inkml:definitions>
  <inkml:trace contextRef="#ctx0" brushRef="#br0">144 1 21364,'0'0'5114,"1"8"-3880,-1 11-1008,0-1 1,-1 1 0,-1 0 0,0-1 0,-2 1 0,-7 24 0,-48 112 1966,36-101-1556,-18 63 0,41-116-637,0-1 0,0 1 0,-1-1 0,1 1 0,0-1 0,0 1 0,0-1 0,0 1 0,0 0 0,0-1 0,0 1 0,0-1 0,0 1 0,0-1 0,0 1 0,0-1 0,0 1 0,0-1 0,1 1 0,-1-1 0,0 1 0,0-1 0,0 1 0,1-1 0,-1 1 0,0-1 0,1 1 0,-1-1 0,0 0 0,1 1 0,-1-1 0,1 0 0,-1 1 0,1-1 0,-1 0 0,1 1 0,26-2 0,35-23 0,-54 20 0,14-5-865,1 1 0,43-9 1,-41 12-1336,1 2 1,39 0-1,-59 3-7153</inkml:trace>
</inkml:ink>
</file>

<file path=ppt/ink/ink3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42.647"/>
    </inkml:context>
    <inkml:brush xml:id="br0">
      <inkml:brushProperty name="width" value="0.025" units="cm"/>
      <inkml:brushProperty name="height" value="0.025" units="cm"/>
    </inkml:brush>
  </inkml:definitions>
  <inkml:trace contextRef="#ctx0" brushRef="#br0">226 6 18321,'0'0'6967,"-10"-2"-5285,6 1-1570,0 0 1,-1 0-1,1 1 1,0 0-1,0-1 1,0 1 0,-1 1-1,1-1 1,0 1-1,0-1 1,0 1-1,0 0 1,0 1 0,0-1-1,0 1 1,0-1-1,0 1 1,0 1-1,1-1 1,-1 0 0,1 1-1,-5 4 1,-5 6 139,1 0 1,0 0-1,1 2 1,1-1 0,0 1-1,-15 32 1,21-37-142,-1 0 0,2 0-1,-1 0 1,1 1 0,1 0 0,0-1-1,0 1 1,1 0 0,1 0 0,-1 0-1,2 0 1,2 17 0,-2-26-111,-1 0 0,1 0 0,0 1 0,0-1 0,1 0 0,-1 0 0,0-1 0,1 1 0,-1 0 0,1 0 0,-1-1 0,1 1 0,0-1 0,0 1 0,0-1 0,0 0 0,0 0 0,0 1 0,0-1 0,0-1 0,0 1 0,0 0 0,1-1 0,-1 1 0,0-1 0,0 1 0,1-1 0,-1 0 0,0 0 0,1 0 0,-1 0 0,0-1 0,1 1 0,-1-1 0,0 1 0,3-2 0,-1 1 0,0 0 0,0 0 0,0 0 0,-1 0 0,1-1 0,0 0 0,-1 1 0,1-1 0,-1-1 0,1 1 0,-1 0 0,0-1 0,0 0 0,0 0 0,-1 0 0,1 0 0,-1 0 0,1 0 0,-1-1 0,3-5 0,-4 6 0,-1 1 0,1-1 0,-1 0 0,0 1 0,0-1 0,0 1 0,0-1 0,0 1 0,0-1 0,-1 0 0,0 1 0,1-1 0,-1 1 0,-1-3 0,2 4 0,-1 0 0,0 0 0,1 1 0,-1-1 0,0 0 0,1 0 0,-1 1 0,0-1 0,0 0 0,1 1 0,-1-1 0,0 1 0,0-1 0,0 1 0,0-1 0,0 1 0,0 0 0,0-1 0,0 1 0,0 0 0,0 0 0,0 0 0,0 0 0,0 0 0,0 0 0,0 0 0,0 0 0,0 0 0,0 0 0,0 0 0,0 1 0,0-1 0,0 0 0,0 1 0,0-1 0,0 1 0,0-1 0,0 2 0,0-2 0,0 0 0,0 0 0,0 1 0,0-1 0,0 1 0,0-1 0,0 1 0,0-1 0,1 1 0,-1-1 0,0 1 0,0 0 0,1 0 0,-1-1 0,0 1 0,1 0 0,-1 0 0,1 0 0,-1-1 0,1 1 0,0 0 0,-1 0 0,1 0 0,0 0 0,-1 0 0,1 0 0,0 0 0,0 0 0,0 0 0,0 0 0,0 0 0,0 0 0,0 0 0,0 0 0,0 0 0,1 0 0,-1 1 0,1 0 0,0-1 0,0 0 0,0 0 0,0 1 0,0-1 0,1 0 0,-1 0 0,0 0 0,1 0 0,-1-1 0,0 1 0,1 0 0,-1 0 0,1-1 0,-1 1 0,1-1 0,-1 1 0,1-1 0,0 0 0,-1 0 0,1 1 0,1-1 0,11-2 0,0 0 0,0-1 0,0 0 0,-1-1 0,0-1 0,0 0 0,0-1 0,0 0 0,-1-1 0,0 0 0,0-1 0,-1-1 0,12-10 0,-34 55 0,-12 3 0,12-22 0,0 1 0,1 0 0,2 0 0,-14 37 0,23-38-597,-1-17 490,0 0-1,1 1 1,-1-1-1,0 0 1,0 0-1,1 1 1,-1-1-1,1 0 1,-1 0-1,0 0 0,1 1 1,-1-1-1,0 0 1,1 0-1,-1 0 1,1 0-1,-1 0 1,0 0-1,1 0 1,-1 0-1,1 0 0,-1 0 1,0 0-1,1 0 1,-1 0-1,1-1 1,-1 1-1,0 0 1,1 0-1,-1 0 1,0 0-1,1-1 0,-1 1 1,0 0-1,1-1 1,11-9-8525</inkml:trace>
</inkml:ink>
</file>

<file path=ppt/ink/ink3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58.713"/>
    </inkml:context>
    <inkml:brush xml:id="br0">
      <inkml:brushProperty name="width" value="0.025" units="cm"/>
      <inkml:brushProperty name="height" value="0.025" units="cm"/>
    </inkml:brush>
  </inkml:definitions>
  <inkml:trace contextRef="#ctx0" brushRef="#br0">44 21 13421,'7'-20'5166,"-3"19"295,-2 33 95,-2-21-6370,-4 57 2141,-20 119 1,12-119-686,-5 122 1,17-190-643,0 1 1,0-1 0,0 0-1,0 0 1,0 0-1,0 0 1,0 0 0,0 0-1,0 1 1,1-1 0,-1 0-1,0 0 1,0 0 0,0 0-1,0 0 1,0 0 0,0 1-1,0-1 1,0 0 0,0 0-1,0 0 1,1 0-1,-1 0 1,0 0 0,0 0-1,0 0 1,0 0 0,0 0-1,0 0 1,1 1 0,-1-1-1,0 0 1,0 0 0,0 0-1,0 0 1,0 0-1,1 0 1,-1 0 0,0 0-1,0 0 1,0 0 0,0 0-1,0-1 1,1 1 0,-1 0-1,0 0 1,0 0 0,0 0-1,0 0 1,0 0-1,0 0 1,1 0 0,-1 0-1,0 0 1,0 0 0,0-1-1,0 1 1,14-10 8,8-12-18,32-52 9,69-131 0,-50 78 0,-60 108-389,-3 3-812,-14 21-1106,-29 26-11664,13-15 545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6.209"/>
    </inkml:context>
    <inkml:brush xml:id="br0">
      <inkml:brushProperty name="width" value="0.025" units="cm"/>
      <inkml:brushProperty name="height" value="0.025" units="cm"/>
    </inkml:brush>
  </inkml:definitions>
  <inkml:trace contextRef="#ctx0" brushRef="#br0">126 186 5541,'8'-8'6582,"-8"7"-6497,56-67 5927,-53 64-5460,0-1 0,0 1 0,0-1 1,0 1-1,-1-1 0,0 0 0,0 0 0,0 0 0,-1 0 0,0-1 0,0 1 0,0 0 0,0 0 0,-1-1 0,0 1 0,-1-9 0,0 13-462,1 0 1,-1 0 0,0-1 0,0 2-1,0-1 1,0 0 0,0 0-1,0 0 1,0 0 0,0 0-1,0 1 1,-1-1 0,1 1 0,0-1-1,0 1 1,0-1 0,-1 1-1,1 0 1,0-1 0,-1 1-1,1 0 1,0 0 0,-1 0 0,1 0-1,0 0 1,-1 0 0,1 1-1,0-1 1,-1 0 0,1 1-1,-2 0 1,-4 0-46,1 1 0,0 0-1,0 0 1,0 0 0,-9 6 0,2 2-26,1-1 0,1 2 0,-1 0 1,2 0-1,-1 1 0,-10 16 0,16-21-12,0 0 0,1 0 0,-1 1 0,2 0 0,-1-1 0,1 1-1,0 1 1,1-1 0,0 0 0,0 1 0,1-1 0,-1 17 0,2-25-4,0 1 0,1-1 0,-1 1 0,0 0 0,1-1 0,-1 1-1,0-1 1,1 1 0,-1-1 0,1 1 0,-1-1 0,1 0 0,-1 1 0,1-1 0,-1 0 0,1 1 0,-1-1 0,1 0 0,-1 1 0,1-1-1,0 0 1,-1 0 0,1 0 0,-1 0 0,1 0 0,0 0 0,-1 0 0,1 0 0,-1 0 0,1 0 0,0 0 0,-1 0 0,1 0-1,0 0 1,-1 0 0,1 0 0,-1-1 0,1 1 0,0-1 0,26-9 174,-16 4-130,-1-2 1,0 1-1,0-1 1,-1-1-1,0 0 1,11-15-1,43-66 85,-41 57-89,-12 22-997,-4 13 44,-4 30-780,-14 46-1184,10-67 2425,-2 6-995,1 1 0,1-1-1,0 1 1,2 28-1,7-26-4400,11-11-3321</inkml:trace>
</inkml:ink>
</file>

<file path=ppt/ink/ink3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39:59.071"/>
    </inkml:context>
    <inkml:brush xml:id="br0">
      <inkml:brushProperty name="width" value="0.025" units="cm"/>
      <inkml:brushProperty name="height" value="0.025" units="cm"/>
    </inkml:brush>
  </inkml:definitions>
  <inkml:trace contextRef="#ctx0" brushRef="#br0">1 1 16752,'0'0'7815,"0"63"-5252,0-45-674,6 4-383,2-3-385,1 2-384,1 1-353,2-2-384,-1 2 0,1-3-128,0 3-993,-3-4-993,-1-4-2114,-7-5-2819</inkml:trace>
</inkml:ink>
</file>

<file path=ppt/ink/ink3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00.080"/>
    </inkml:context>
    <inkml:brush xml:id="br0">
      <inkml:brushProperty name="width" value="0.025" units="cm"/>
      <inkml:brushProperty name="height" value="0.025" units="cm"/>
    </inkml:brush>
  </inkml:definitions>
  <inkml:trace contextRef="#ctx0" brushRef="#br0">135 76 5926,'0'0'6080,"8"-8"-2012,23-26-967,-30 33-2733,0 0 0,0 0 0,0-1 0,-1 1 0,1 0-1,0 0 1,0-1 0,-1 1 0,1 0 0,-1-1-1,1 1 1,-1-1 0,1 1 0,-1 0 0,0-3-1,0 3-243,0 1-1,0 0 1,0-1-1,-1 1 1,1-1-1,0 1 0,0-1 1,-1 1-1,1-1 1,0 1-1,0 0 1,-1-1-1,1 1 0,-1-1 1,1 1-1,0 0 1,-1 0-1,1-1 1,-1 1-1,1 0 0,-1 0 1,1-1-1,-1 1 1,1 0-1,-1 0 0,1 0 1,-1 0-1,-2-1-10,0 1 0,1 0 0,-1 0 0,1 0 0,-1 0 0,0 1 1,1-1-1,-1 1 0,1-1 0,-1 1 0,1 0 0,-3 1 0,-4 5-85,0 0 1,0 0 0,1 1 0,0 0-1,1 1 1,0 0 0,0 0-1,1 0 1,-6 11 0,1 0 146,2 1 0,0 0 0,-10 34 0,17-49-135,0-1-1,1 1 0,0 0 1,0 0-1,1 0 0,-1 0 1,1 0-1,1 0 0,1 11 1,-1-15-30,-1 0 1,1 0 0,0 0 0,0 0 0,0 0 0,0-1 0,1 1 0,-1 0 0,0-1 0,1 1 0,-1-1-1,1 0 1,-1 1 0,1-1 0,0 0 0,-1 0 0,1 0 0,0 0 0,0 0 0,0-1 0,0 1 0,0 0-1,0-1 1,0 0 0,0 1 0,0-1 0,0 0 0,0 0 0,0 0 0,3-1 0,1 1 70,1 0 0,-1 0 0,0-1 0,0 0 0,0-1 0,12-3 0,-16 4-63,0 0 1,-1 0-1,1 0 0,0 0 1,-1 0-1,1 0 0,0 0 1,-1 0-1,1 0 0,-1-1 1,0 1-1,1-1 0,-1 1 1,0-1-1,0 0 0,0 1 1,0-1-1,0 0 0,0 0 1,-1 1-1,1-1 0,-1 0 1,1 0-1,-1 0 0,0 0 1,1-2-1,-2 2-18,1 1 0,-1 0 0,1 0 0,-1 1 0,0-1 0,1 0 0,-1 0 0,0 0 0,0 0 0,0 0 0,0 1 0,0-1 0,1 0 0,-1 1 0,0-1 0,0 1 0,-1-1 0,1 1 0,0 0 0,0-1 0,0 1 0,0 0 0,0 0 0,0-1 0,0 1 0,-1 0 0,1 0 0,0 0 0,-2 1 0,0-1 0,0-1 0,0 1 0,0 1 0,0-1 0,0 0 0,0 1 0,0-1 0,0 1 0,0 0 0,-4 2 0,40-8 0,19-19 0,13-6 0,-64 31 0,-1-1 0,1 1 0,-1-1 0,1 0 0,-1 1 0,1-1 0,-1 1 0,0-1 0,1 1 0,-1 0 0,0-1 0,1 1 0,-1-1 0,0 1 0,0 0 0,1-1 0,-1 1 0,0-1 0,0 1 0,0 0 0,0-1 0,0 1 0,0 0 0,0-1 0,0 1 0,0 0 0,0-1 0,0 1 0,-1 0 0,1 0 0,0 0 0,-2 10 24,0 1 0,-1 0 0,-6 16 0,5-18-105,1 0 0,0 0 0,1 0 0,0 0 0,-1 16 0,3-26 31,0 0-82,0 0 0,0 1-1,0-1 1,0 0 0,0 0 0,0 1-1,0-1 1,0 0 0,0 0 0,-1 1-1,1-1 1,1 0 0,-1 0 0,0 1-1,0-1 1,0 0 0,0 0-1,0 1 1,0-1 0,0 0 0,0 0-1,0 0 1,0 1 0,0-1 0,1 0-1,-1 0 1,0 0 0,0 1-1,0-1 1,0 0 0,1 0 0,-1 0-1,0 0 1,0 1 0,0-1 0,1 0-1,-1 0 1,0 0 0,0 0 0,1 0-1,-1 0 1,0 0 0,0 0-1,0 0 1,1 0 0,-1 0 0,0 0-1,0 0 1,1 0 0,-1 0 0,8 0-6680</inkml:trace>
</inkml:ink>
</file>

<file path=ppt/ink/ink3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01.393"/>
    </inkml:context>
    <inkml:brush xml:id="br0">
      <inkml:brushProperty name="width" value="0.025" units="cm"/>
      <inkml:brushProperty name="height" value="0.025" units="cm"/>
    </inkml:brush>
  </inkml:definitions>
  <inkml:trace contextRef="#ctx0" brushRef="#br0">68 81 4901,'0'0'1948,"8"-4"81,-4 2-1521,39-19 324,-20 4 2634,-9-3 4882,-14 19-8107,0 1 0,0-1 1,0 1-1,1-1 1,-1 1-1,0-1 0,0 1 1,0-1-1,0 1 1,0-1-1,0 1 1,0-1-1,0 1 0,0-1 1,0 1-1,0-1 1,0 1-1,-1-1 1,1 1-1,0-1 0,0 1 1,0-1-1,-1 1 1,1-1-1,0 1 1,-1-1-1,1 1 0,0 0 1,-1-1-1,1 1 1,-1-1-1,0 1 1,-18 1 1644,-20 18-2082,28-10 250,1 0 0,-1 1 0,2 0 0,-14 19 0,19-23 5,0-1 0,0 1 0,1 0 0,0 0-1,0 0 1,1 0 0,0 1 0,0-1 0,0 1 0,1 0 0,-1 11 0,3-17-58,0 1 1,0-1 0,0 1 0,0-1 0,0 0-1,1 1 1,-1-1 0,1 0 0,-1 0 0,1 0-1,-1 0 1,1 0 0,-1 0 0,1-1 0,0 1-1,-1-1 1,1 1 0,0-1 0,0 1 0,0-1-1,-1 0 1,1 0 0,0 0 0,0 0 0,2 0-1,-2 0 1,-1 0-1,1 0 1,-1 1-1,1-1 1,-1 0-1,1 0 1,-1 0-1,1-1 1,-1 1-1,0 0 1,1-1-1,-1 1 1,1 0-1,-1-1 0,1 0 1,-1 1-1,0-1 1,0 0-1,1 0 1,-1 0-1,0 0 1,0 0-1,0 0 1,0 0-1,0 0 1,0 0-1,0 0 1,0-1-1,0 1 1,-1 0-1,1-1 1,0 1-1,-1 0 1,1-1-1,-1 1 1,1-2-1,-2 2-1,1 0 0,-1 0 0,1 0 0,-1 0 0,1 1 0,-1-1 0,0 0 0,1 0 0,-1 1 0,0-1 0,1 1 0,-1-1 0,0 0 0,0 1 0,0-1 0,0 1 0,0 0 0,1-1 0,-1 1 0,0 0 0,0-1 0,0 1 0,0 0 0,0 0 0,0 0 0,-2 0 0,1-1 0,0 1 0,0 0 0,0 0 0,0 0 0,0 0 0,0 0 0,0 0 0,0 0 0,0 1 0,0-1 0,0 1 0,0 0 0,-2 0 0,5 0 0,0 0 0,0-1 0,0 1 0,0-1 0,0 1 0,0-1 0,0 1 0,0-1 0,1 0 0,-1 0 0,0 1 0,0-1 0,0 0 0,1 0 0,-1 0 0,2-1 0,-3 1 0,6-1 0,-1 0 0,0-1 0,-1 1 0,1-1 0,0 0 0,0-1 0,-1 1 0,8-6 0,-8 5 0,1-1 0,0 2 0,0-1 0,0 0 0,1 1 0,7-2 0,-12 4 0,0 0 0,-1 0 0,1 0 0,0 1 0,-1-1 0,1 0 0,-1 1 0,1-1 0,0 1 0,-1-1 0,1 1 0,-1-1 0,1 1 0,-1-1 0,1 1 0,-1-1 0,0 1 0,1-1 0,-1 1 0,0 0 0,1-1 0,-1 1 0,0 0 0,0-1 0,0 1 0,1 0 0,-1-1 0,0 1 0,0 0 0,0 0 0,0-1 0,0 1 0,0 0 0,0-1 0,-1 2 0,1 35 0,0-29 0,-1 6-835,0 0-1,-1-1 1,-5 16-1,-3 37-6824</inkml:trace>
</inkml:ink>
</file>

<file path=ppt/ink/ink3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7.247"/>
    </inkml:context>
    <inkml:brush xml:id="br0">
      <inkml:brushProperty name="width" value="0.025" units="cm"/>
      <inkml:brushProperty name="height" value="0.025" units="cm"/>
    </inkml:brush>
  </inkml:definitions>
  <inkml:trace contextRef="#ctx0" brushRef="#br0">0 189 13389,'0'0'4094,"8"-11"-3096,-2 3-797,1-1 0,-1 2 0,2-1-1,-1 1 1,1 0 0,1 0 0,-1 1-1,1 0 1,16-8 0,-11 8-111,1 1-1,0 1 1,1 0 0,-1 1 0,1 0 0,26 0 0,97 10 602,-23 0-433,70-20-164,0-1 7,-185 14-93,31 2 679,0-3 0,0 0 0,0-2 0,0-2 0,57-15 1,-70 14-609,-7 1-84,1 0 1,-1 2-1,1-1 0,0 2 1,24-3-1,-28 8-1564,-7 2-5298</inkml:trace>
</inkml:ink>
</file>

<file path=ppt/ink/ink3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8.241"/>
    </inkml:context>
    <inkml:brush xml:id="br0">
      <inkml:brushProperty name="width" value="0.025" units="cm"/>
      <inkml:brushProperty name="height" value="0.025" units="cm"/>
    </inkml:brush>
  </inkml:definitions>
  <inkml:trace contextRef="#ctx0" brushRef="#br0">3 0 15375,'0'0'11701,"0"10"-11007,-1 29-15,0-4 1064,4 68-1,-3-102-1732,0 0-1,0 0 1,0 1-1,0-1 1,0 0-1,1 0 0,-1 0 1,0 0-1,0 0 1,1 0-1,-1 0 1,0 0-1,1-1 1,-1 1-1,1 0 1,0 0-1,-1 0 1,1 0-1,0 0 0,-1-1 1,1 1-1,0 0 1,0-1-1,-1 1 1,1 0-1,0-1 1,0 1-1,0-1 1,0 0-1,0 1 1,0-1-1,0 0 1,0 1-1,0-1 0,0 0 1,0 0-1,0 0 1,0 0-1,0 0 1,0 0-1,0 0 1,0 0-1,0 0 1,0-1-1,0 1 1,0 0-1,0-1 1,0 1-1,0 0 0,0-1 1,0 0-1,0 1 1,0-1-1,1 0 1,3-3 29,0 0 0,1 0 0,-2 0 0,1-1 0,0 0 0,-1 0 0,4-6 0,-2 3-39,-1-1 0,-1 0 0,1-1 0,-2 1 0,1-1 0,-1 0 0,-1 0 0,0 0 0,0 0 0,-1 0 0,0-18 0,-4 34 0,-4 10 0,7-16 0,0 1 0,0-1 0,0 1 0,0-1 0,1 1 0,-1-1 0,0 1 0,0-1 0,0 0 0,1 1 0,-1-1 0,0 1 0,1-1 0,-1 0 0,0 1 0,1-1 0,-1 0 0,0 1 0,1-1 0,-1 0 0,1 0 0,-1 1 0,0-1 0,1 0 0,-1 0 0,1 0 0,-1 0 0,1 1 0,-1-1 0,1 0 0,-1 0 0,1 0 0,-1 0 0,1 0 0,-1 0 0,1 0 0,-1 0 0,0-1 0,1 1 0,0 0 0,16-1-2087,0-1 1,0 0-1,27-9 0,2 1-3419,-22 5-1717</inkml:trace>
</inkml:ink>
</file>

<file path=ppt/ink/ink3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8.846"/>
    </inkml:context>
    <inkml:brush xml:id="br0">
      <inkml:brushProperty name="width" value="0.025" units="cm"/>
      <inkml:brushProperty name="height" value="0.025" units="cm"/>
    </inkml:brush>
  </inkml:definitions>
  <inkml:trace contextRef="#ctx0" brushRef="#br0">107 13 15855,'0'0'12433,"-10"1"-11328,6-1-1065,0 1 1,-1 0-1,1 0 0,0 0 0,-1 0 1,1 0-1,0 1 0,0 0 0,0 0 1,0 0-1,0 0 0,1 1 0,-1-1 1,1 1-1,-1 0 0,1 0 0,0 1 1,0-1-1,0 0 0,1 1 0,-1 0 0,1 0 1,0-1-1,0 1 0,-2 8 0,3-10 5,0 0 0,0 1 0,0-1-1,1 1 1,-1-1 0,1 1-1,0-1 1,-1 1 0,1-1-1,0 1 1,1 2 0,-1-4-32,0-1 1,0 1 0,1-1 0,-1 1 0,0-1 0,1 1-1,-1-1 1,0 1 0,1-1 0,-1 0 0,0 1 0,1-1-1,-1 1 1,1-1 0,-1 0 0,0 1 0,1-1 0,-1 0-1,1 0 1,-1 1 0,1-1 0,0 0 0,-1 0 0,1 0-1,-1 1 1,1-1 0,-1 0 0,1 0 0,-1 0 0,2 0-1,3-1 47,0 0 1,0-1-1,1 1 0,-1-1 0,0 0 0,0 0 0,0-1 0,7-5 0,-2 2-21,29-14-31,-38 20-15,0 0 0,-1-1 1,1 1-1,0 0 1,0 0-1,0 0 0,0 0 1,0 0-1,0 0 1,0 0-1,0 0 0,0 1 1,-1-1-1,1 0 1,0 0-1,0 1 0,0-1 1,0 1-1,-1-1 0,1 0 1,0 1-1,0 0 1,-1-1-1,1 1 0,0-1 1,-1 1-1,1 0 1,0 0-1,-1-1 0,1 1 1,-1 0-1,0 0 1,1-1-1,-1 1 0,1 0 1,-1 0-1,0 0 1,0 0-1,0 0 0,1 1 1,2 22 9,-2-18 23,-1-1 1,1 1-1,0-1 0,1 1 0,-1-1 0,5 10 1,-6-15-19,1 1 1,-1-1-1,0 0 1,1 1-1,-1-1 1,0 0-1,1 1 0,-1-1 1,0 0-1,1 1 1,-1-1-1,1 0 1,-1 0-1,1 0 1,-1 1-1,0-1 1,1 0-1,-1 0 1,1 0-1,-1 0 1,1 0-1,-1 0 1,1 0-1,-1 0 1,1 0-1,-1 0 1,1 0-1,-1 0 1,1 0-1,-1 0 1,1 0-1,-1-1 1,1 1-1,-1 0 1,0 0-1,1 0 1,-1-1-1,1 1 1,-1 0-1,0-1 1,1 1-1,-1 0 1,0-1-1,1 1 1,-1-1-1,0 1 1,0 0-1,1-1 1,-1 1-1,0-1 1,0 0-1,14-23 410,2-44-418,-15 57 0,0 13 0,-1-1 0,0-1 0,0 1 0,0-1 0,0 1 0,0 0 0,0-1 0,0 1 0,0 0 0,0-1 0,0 1 0,0-1 0,1 1 0,-1-1 0,0 1 0,0 0 0,1-1 0,-1 1 0,0-1 0,1 1 0,-1-1 0,1 1 0,-1-1 0,0 1 0,1-1 0,-1 0 0,1 1 0,-1-1 0,1 0 0,0 1 0,-1-1 0,2 0 0,20-4 0,19-24 0,4-22 0,-40 100 0,-19 83 0,18-129 33,6-10 1,5-10-368,-11 9-695,0-1-1,-1 0 1,0 0-1,3-15 1,1-36-8045,-6 23 1813</inkml:trace>
</inkml:ink>
</file>

<file path=ppt/ink/ink3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9.190"/>
    </inkml:context>
    <inkml:brush xml:id="br0">
      <inkml:brushProperty name="width" value="0.025" units="cm"/>
      <inkml:brushProperty name="height" value="0.025" units="cm"/>
    </inkml:brush>
  </inkml:definitions>
  <inkml:trace contextRef="#ctx0" brushRef="#br0">16 7 11883,'0'0'19250,"-16"-6"-20146,22 6-2884,-1 0-2242,3 0-4836</inkml:trace>
</inkml:ink>
</file>

<file path=ppt/ink/ink3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9.564"/>
    </inkml:context>
    <inkml:brush xml:id="br0">
      <inkml:brushProperty name="width" value="0.025" units="cm"/>
      <inkml:brushProperty name="height" value="0.025" units="cm"/>
    </inkml:brush>
  </inkml:definitions>
  <inkml:trace contextRef="#ctx0" brushRef="#br0">92 28 24311,'0'0'7484,"-9"4"-7740,2 1 256,0 0 0,0 0 0,0 1 0,0 0 0,1 0 0,-9 11 0,12-13 44,0-1 0,1 0 0,-1 1 0,1 0 0,0-1-1,0 1 1,0 0 0,1 0 0,-1 0 0,1 0-1,0 0 1,0 0 0,1 1 0,-1-1 0,1 0 0,0 0-1,0 1 1,1 7 0,0-11-43,-1-1 0,0 1 0,1-1 0,-1 1-1,1-1 1,-1 1 0,1-1 0,0 1 0,-1-1 0,1 0 0,0 1 0,-1-1 0,1 0-1,0 1 1,-1-1 0,1 0 0,0 0 0,-1 0 0,1 0 0,0 1 0,0-1 0,-1 0 0,1 0-1,0 0 1,-1-1 0,1 1 0,0 0 0,0 0 0,-1 0 0,2-1 0,23-7 110,-18 3-95,-1-1 0,0 1 0,0-1 0,0 0 0,0-1 0,-1 1 0,0-1 0,-1 0 0,6-10 0,-1-1 16,-1 0 0,11-36 0,-35 154-443,13-83 192,0-1 0,0 1 0,1 19 0,2-36 144,0 0 0,0 0 0,0 0 0,0 1 0,0-1 0,0 0 0,0 0 0,0 0 0,0 1 0,0-1 0,0 0 0,0 0 0,0 0 0,0 1 0,0-1 0,0 0 0,0 0 0,1 0 0,-1 0 0,0 1 0,0-1 0,0 0 0,0 0 0,0 0 0,0 0 0,1 0 0,-1 1 0,0-1 0,0 0 0,0 0 0,0 0 0,0 0 0,1 0 0,-1 0 0,0 0 0,0 0 0,0 0 0,1 0 0,-1 1 0,0-1 0,0 0 0,0 0 0,1 0 0,-1 0 0,11-6-2137,7-11-1206,-2-8-1531,-3-6-2776</inkml:trace>
</inkml:ink>
</file>

<file path=ppt/ink/ink3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19.906"/>
    </inkml:context>
    <inkml:brush xml:id="br0">
      <inkml:brushProperty name="width" value="0.025" units="cm"/>
      <inkml:brushProperty name="height" value="0.025" units="cm"/>
    </inkml:brush>
  </inkml:definitions>
  <inkml:trace contextRef="#ctx0" brushRef="#br0">85 37 12236,'0'0'14040,"-6"12"-12065,3-6-1801,-26 60 1616,27-60-1678,0 0 0,0 1 0,0-1 0,1 1 0,0-1 1,0 1-1,1-1 0,0 1 0,0 0 0,1 6 0,0-12-101,0 0 0,0-1 0,-1 1 0,1-1 0,0 1 0,0-1 0,0 1 0,0-1 0,0 0 0,0 1 0,0-1 0,0 0-1,0 0 1,0 0 0,1 0 0,-1 0 0,0 0 0,0 0 0,0 0 0,0 0 0,0 0 0,0-1 0,0 1 0,1-1 0,28-6 110,-29 6-165,1 0 0,-1 0 0,1 1-1,-1-1 1,1 1 0,0-1-1,-1 1 1,1-1 0,-1 1-1,1 0 1,0 0 0,-1 0-1,1 0 1,-1 0 0,1 0-1,0 1 1,-1-1 0,1 0 0,-1 1-1,1-1 1,-1 1 0,1 0-1,-1-1 1,1 1 0,-1 0-1,0 0 1,1 0 0,-1 0-1,0 0 1,0 0 0,1 0-1,-1 1 1,0-1 0,0 0 0,-1 1-1,1-1 1,0 0 0,0 1-1,-1-1 1,1 1 0,0 2-1,-1 0 179,1 0 0,-1 0-1,0 0 1,-1 0 0,1 0-1,-1 0 1,1 0-1,-1 0 1,0-1 0,-1 1-1,1 0 1,-1 0 0,0-1-1,0 1 1,0-1 0,0 0-1,-3 4 1,2-2-116,-1-1 0,1 0 0,-1 0 0,0 0 0,0 0 0,0-1 0,-1 1 0,1-1 0,-1 0 0,0 0 1,1-1-1,-1 0 0,-1 0 0,1 0 0,0 0 0,0-1 0,-1 1 0,1-2 0,-1 1 0,-6 0 0,11-2-138,-1 1-1,1-1 1,-1 0-1,1 0 1,0 1-1,0-1 1,-1 0-1,1 0 1,0 0-1,0-1 1,0 1-1,0 0 1,0 0-1,0 0 1,1-1-1,-1 1 1,0 0-1,1-1 1,-1 1-1,0-1 1,1 1-1,0-1 1,-1 1-1,1-1 1,0 1-1,0-1 1,0 1-1,0-1 1,0 1-1,0-1 1,1-2-1,-1-2-609,0 1 0,1 0 0,0-1 0,0 1 0,0-1 0,1 1 0,-1 0 0,4-6 0,11-11-5692,2 1-2963</inkml:trace>
  <inkml:trace contextRef="#ctx0" brushRef="#br0" timeOffset="1">233 1 19250,'0'0'11211,"3"71"-10218,-6-37-577,-3 2-160,0 2-95,2-5-129,3-5-96,1-5-705,0-7-576,0-10-545,5-6-929,6 0-1121,-4-10-3266</inkml:trace>
</inkml:ink>
</file>

<file path=ppt/ink/ink3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0.263"/>
    </inkml:context>
    <inkml:brush xml:id="br0">
      <inkml:brushProperty name="width" value="0.025" units="cm"/>
      <inkml:brushProperty name="height" value="0.025" units="cm"/>
    </inkml:brush>
  </inkml:definitions>
  <inkml:trace contextRef="#ctx0" brushRef="#br0">1 68 11243,'0'0'13084,"8"2"-11450,-4-1-1458,-1 0 0,1 0 1,-1-1-1,1 1 1,-1-1-1,1 0 1,-1 0-1,1 0 1,0 0-1,-1-1 0,1 1 1,-1-1-1,1 0 1,-1 0-1,0 0 1,1-1-1,-1 1 1,0-1-1,0 0 1,0 0-1,0 0 0,0 0 1,0 0-1,-1-1 1,1 1-1,-1-1 1,1 0-1,-1 1 1,0-1-1,0 0 0,0-1 1,-1 1-1,1 0 1,-1 0-1,0-1 1,0 1-1,1-5 1,-2 8-175,0-1 1,0 1 0,0 0 0,0-1-1,-1 1 1,1 0 0,0-1 0,0 1-1,0 0 1,-1 0 0,1-1 0,0 1-1,-1 0 1,1 0 0,0-1 0,0 1-1,-1 0 1,1 0 0,0 0 0,-1-1-1,1 1 1,0 0 0,-1 0 0,1 0-1,-1 0 1,1 0 0,0 0 0,-1 0-1,1 0 1,0 0 0,-1 0 0,1 0 0,-1 0-1,1 0 1,0 0 0,-1 0 0,1 0-1,0 0 1,-1 0 0,1 1 0,0-1-1,-1 0 1,1 0 0,0 0 0,-1 1-1,-19 8-27,13-4 25,1 1 0,0 0 0,0 1 0,0 0 0,1-1 0,0 2 0,0-1 0,1 1 0,0-1 0,1 1 0,-1 0 0,2 0 0,-1 1 0,1-1 0,0 1 0,1-1 0,-1 15 0,2-22-8,1 0 1,0 0-1,-1 0 1,1 0-1,0 0 1,0-1-1,0 1 0,0 0 1,-1 0-1,1-1 1,0 1-1,0-1 0,0 1 1,1-1-1,-1 1 1,0-1-1,0 0 1,0 1-1,0-1 0,0 0 1,0 0-1,1 0 1,-1 0-1,0 0 1,0 0-1,0 0 0,2 0 1,34-3-1238,-28 1-523,0-1 0,0 0 0,0 0 0,13-8 0,-18 9 774,30-16-9175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1.159"/>
    </inkml:context>
    <inkml:brush xml:id="br0">
      <inkml:brushProperty name="width" value="0.025" units="cm"/>
      <inkml:brushProperty name="height" value="0.025" units="cm"/>
    </inkml:brush>
  </inkml:definitions>
  <inkml:trace contextRef="#ctx0" brushRef="#br0">1 756 15919,'0'0'6214,"11"-2"-5072,-1-1-817,0 0 0,0-1 0,0-1 0,-1 1-1,0-2 1,0 1 0,0-1 0,0 0 0,-1-1 0,14-14-1,81-99 1593,-71 80-1609,41-53 32,-4-2 0,-5-4 1,67-136-1,-131 235-337,0 0 0,0 0-1,0 0 1,0 0 0,0 0-1,0 0 1,1 1 0,-1-1-1,0 0 1,0 0 0,0 0-1,0 0 1,0 0 0,0 0 0,0 0-1,1 0 1,-1 0 0,0 0-1,0 0 1,0 0 0,0 0-1,0-1 1,0 1 0,0 0 0,0 0-1,1 0 1,-1 0 0,0 0-1,0 0 1,0 0 0,0 0-1,0 0 1,0 0 0,0 0 0,0 0-1,0 0 1,0-1 0,0 1-1,1 0 1,-1 0 0,0 0-1,0 0 1,0 0 0,0 0 0,-1 14 25,-16 94-167,7-51 155,2 0 0,2 0 0,3 1 0,6 65 0,-2-113-111,0-1 0,1 1 0,0 0 0,1-1 1,0 0-1,1 1 0,0-1 0,0-1 0,1 1 0,0-1 0,9 12 1,-10-15-220,1 0 0,-1-1 1,1 0-1,0 0 0,0 0 1,0-1-1,0 0 0,7 3 1,-7-4-452,1 1 1,0-2-1,0 1 1,0-1-1,0 1 1,0-2 0,0 1-1,0-1 1,6 0-1,25-3-9762</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6.661"/>
    </inkml:context>
    <inkml:brush xml:id="br0">
      <inkml:brushProperty name="width" value="0.025" units="cm"/>
      <inkml:brushProperty name="height" value="0.025" units="cm"/>
    </inkml:brush>
  </inkml:definitions>
  <inkml:trace contextRef="#ctx0" brushRef="#br0">129 1 13389,'0'0'2114,"-5"11"-1057,-17 36-756,2 1 0,2 1 0,2 1-1,2 0 1,3 1 0,2 0 0,-5 95 0,18-127 105,6-24 1477,5-32 478,-11 6-1250,-2-1 1,-1 1-1,-1-1 1,-5-35-1,-4 44-330,3 20-286,3 14-415,2-4-96,0 0 0,1 0 0,0 0 1,0-1-1,0 1 0,1 0 0,0 0 0,1-1 0,2 10 0,-2-14-3,-1 1 0,1-1 0,0 0 0,-1 0 0,1 0 0,0 0 1,0 0-1,1 0 0,-1 0 0,0-1 0,1 1 0,-1-1 0,1 0 0,-1 1 0,1-1 0,-1 0 0,1-1 0,0 1 0,-1 0 1,1-1-1,0 0 0,0 1 0,0-1 0,-1 0 0,6-1 0,-4 1 43,1-1 0,-1 1 0,0-1 0,0 0 0,1 0 0,-1 0 1,0-1-1,0 1 0,-1-1 0,1 0 0,0 0 0,0 0 0,-1-1 0,1 1 0,-1-1 0,0 0 0,6-6 0,1-5 175,1 0-1,-2-1 1,10-19-1,17-25 118,-38 99-1117,-8 13-721,7-17-3095,4-29 15,6-6-2338</inkml:trace>
</inkml:ink>
</file>

<file path=ppt/ink/ink3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0.608"/>
    </inkml:context>
    <inkml:brush xml:id="br0">
      <inkml:brushProperty name="width" value="0.025" units="cm"/>
      <inkml:brushProperty name="height" value="0.025" units="cm"/>
    </inkml:brush>
  </inkml:definitions>
  <inkml:trace contextRef="#ctx0" brushRef="#br0">109 1 16303,'0'0'12967,"-10"6"-12321,-2 1-245,1 1-1,-1 1 0,-13 12 1,22-17-323,-1-1 0,1 1 0,-1 0 0,1 0 0,1 0 0,-1 0 0,0 1 0,1-1 0,0 1 1,0-1-1,1 1 0,-1 0 0,1 0 0,0-1 0,-1 11 0,2-14-222,1 0 0,-1 0-1,1 0 1,-1-1 0,1 1 0,0 0-1,-1 0 1,1-1 0,0 1-1,0-1 1,-1 1 0,1 0 0,0-1-1,0 1 1,0-1 0,0 0 0,0 1-1,0-1 1,0 0 0,-1 0 0,1 1-1,0-1 1,0 0 0,0 0 0,0 0-1,0 0 1,0 0 0,0 0 0,0 0-1,0-1 1,0 1 0,0 0 0,0 0-1,1-1 1,38-10-9653,-15-2-1974</inkml:trace>
</inkml:ink>
</file>

<file path=ppt/ink/ink3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0.966"/>
    </inkml:context>
    <inkml:brush xml:id="br0">
      <inkml:brushProperty name="width" value="0.025" units="cm"/>
      <inkml:brushProperty name="height" value="0.025" units="cm"/>
    </inkml:brush>
  </inkml:definitions>
  <inkml:trace contextRef="#ctx0" brushRef="#br0">60 20 18129,'0'0'10608,"-9"6"-9055,-25 17-838,33-22-708,0 0 1,-1 0-1,1 0 0,0 0 0,0-1 0,0 1 0,0 1 0,0-1 0,0 0 1,1 0-1,-1 0 0,0 0 0,0 1 0,1-1 0,-1 0 0,1 1 0,-1-1 1,1 0-1,-1 2 0,2-2-8,-1 0 0,0 0 1,0-1-1,1 1 0,-1 0 0,1-1 1,-1 1-1,1 0 0,-1-1 1,1 1-1,-1-1 0,1 1 0,-1-1 1,1 1-1,0-1 0,-1 1 1,1-1-1,0 1 0,-1-1 0,1 0 1,0 1-1,-1-1 0,2 0 1,44 7 72,-41-8-88,0 1 0,-1-1 1,1 0-1,0 0 0,0 0 1,-1-1-1,1 1 0,-1-1 0,0 0 1,1-1-1,5-3 0,-8 5 53,-1 0 0,1-1 0,0 1 1,0-1-1,-1 1 0,1-1 0,-1 0 0,0 1 0,1-1 0,-1 0 0,0 0 0,0 0 0,0 0 0,0 0 0,0 0 0,-1 0 0,1 0 0,-1-1 0,1 1 0,-1 0 0,0 0 0,0 0 0,0-1 0,0 1 1,0 0-1,0 0 0,-1-3 0,0 3 37,0 1-1,-1 0 1,1 0 0,0-1 0,-1 1 0,1 0 0,-1 0 0,1 0 0,-1 1 0,0-1 0,1 0 0,-1 1 0,0-1-1,1 1 1,-1-1 0,0 1 0,0 0 0,0 0 0,1-1 0,-1 1 0,0 1 0,0-1 0,-1 0 0,-20 5-3090,17 0-2346,7 2-3665</inkml:trace>
</inkml:ink>
</file>

<file path=ppt/ink/ink3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1.320"/>
    </inkml:context>
    <inkml:brush xml:id="br0">
      <inkml:brushProperty name="width" value="0.025" units="cm"/>
      <inkml:brushProperty name="height" value="0.025" units="cm"/>
    </inkml:brush>
  </inkml:definitions>
  <inkml:trace contextRef="#ctx0" brushRef="#br0">75 0 13389,'0'0'13709,"-9"5"-12818,8-5-880,-44 30 996,44-29-1008,-1 0 0,1 0 1,-1 0-1,1 1 1,0-1-1,-1 0 0,1 1 1,0-1-1,0 1 0,0 0 1,0-1-1,0 1 1,1 0-1,-1 0 0,0-1 1,1 1-1,-1 0 0,1 0 1,0 0-1,-1 0 1,1 0-1,0-1 0,0 1 1,1 0-1,-1 0 1,0 0-1,0 0 0,1 0 1,0 0-1,0 2 0,0-3-93,1 0 0,-1 1-1,0-1 1,1 0-1,-1 0 1,1 0-1,0 0 1,-1 0 0,1-1-1,0 1 1,-1 0-1,1-1 1,0 0-1,0 1 1,-1-1 0,4 1-1,37 2-1779,-27-2 1136,-6-1 237,18 5 564,-23 3 921,-13 5 680,0-5-1574,0-1 0,0 0-1,-1 0 1,0-1 0,0 0-1,0-1 1,-1 0 0,0-1-1,-19 6 1,30-21-6859,3-7 651</inkml:trace>
</inkml:ink>
</file>

<file path=ppt/ink/ink3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1.646"/>
    </inkml:context>
    <inkml:brush xml:id="br0">
      <inkml:brushProperty name="width" value="0.025" units="cm"/>
      <inkml:brushProperty name="height" value="0.025" units="cm"/>
    </inkml:brush>
  </inkml:definitions>
  <inkml:trace contextRef="#ctx0" brushRef="#br0">55 0 19955,'0'0'1906,"-5"11"245,-4 10-1315,1 0 0,1 1 0,1 0-1,1 0 1,1 0 0,-3 42 0,7-53-1203,3 20 1328,-3-30-1105,1 0 1,-1 0 0,1-1-1,-1 1 1,1 0 0,-1-1-1,1 1 1,0 0-1,-1-1 1,1 1 0,0-1-1,-1 1 1,1-1-1,0 1 1,0-1 0,-1 0-1,1 1 1,0-1-1,0 0 1,0 1 0,0-1-1,-1 0 1,1 0-1,0 0 1,0 0 0,0 0-1,0 0 1,0 0-1,0 0 1,-1 0 0,1-1-1,0 1 1,1-1 0,1-5-4519,-6-6 3545,-6-8 1477,-11-17 1469,19 35-1452,0 0-1,1 0 1,-1 0-1,1 0 1,0 0-1,0 0 1,0 0-1,0 0 1,0 0-1,0 0 1,1-4-1,0 6-218,-1-1 0,0 1 0,1-1 0,-1 1 0,1-1 0,0 1 0,-1-1 0,1 1 0,-1 0 0,1-1 0,0 1 0,-1 0 0,1 0 0,0-1 0,-1 1 0,1 0 0,0 0 0,-1 0 0,1 0 0,0 0 0,1 0 0,34 0-415,-28 0 113,22 0-6304,-18 0-930</inkml:trace>
</inkml:ink>
</file>

<file path=ppt/ink/ink3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2.005"/>
    </inkml:context>
    <inkml:brush xml:id="br0">
      <inkml:brushProperty name="width" value="0.025" units="cm"/>
      <inkml:brushProperty name="height" value="0.025" units="cm"/>
    </inkml:brush>
  </inkml:definitions>
  <inkml:trace contextRef="#ctx0" brushRef="#br0">68 1 14542,'0'0'10132,"-6"4"-10303,3-2 357,1-1-110,0 0 1,0 0-1,1 0 0,-1 0 0,0 0 1,1 0-1,-1 0 0,0 1 0,1-1 0,0 0 1,-1 1-1,1-1 0,0 1 0,0 0 1,0-1-1,0 1 0,0 0 0,0 0 1,0 0-1,1-1 0,-1 4 0,5-4-56,0 0-1,0 0 1,0 0-1,0 0 1,0-1-1,0 0 1,1 0-1,-1 0 1,6-1-1,-4 1-475,13-1-709,-13 0 992,-1 0-1,1 1 0,0 0 0,-1 0 0,1 1 1,10 2-1,-16-3 253,1 1 1,-1-1-1,1 1 1,0-1-1,-1 1 0,1-1 1,-1 1-1,0 0 1,1-1-1,-1 1 1,0 0-1,1-1 1,-1 1-1,0 0 0,1 0 1,-1-1-1,0 1 1,0 0-1,0 0 1,0-1-1,0 1 1,0 0-1,0 0 0,0 0 1,0-1-1,0 1 1,-1 0-1,1 0 1,0-1-1,0 1 1,-1 0-1,1 0 0,-12 25 1923,3-16-1592,0 1 0,0-2-1,0 1 1,-15 9 0,-14 4-1663,35-22 607,0 0 1,0-1-1,1 1 1,-1 0-1,0-1 1,0 1-1,0-1 1,0 0-1,1 0 0,-1 0 1,-4-1-1,-2-3-11333</inkml:trace>
</inkml:ink>
</file>

<file path=ppt/ink/ink3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2.693"/>
    </inkml:context>
    <inkml:brush xml:id="br0">
      <inkml:brushProperty name="width" value="0.025" units="cm"/>
      <inkml:brushProperty name="height" value="0.025" units="cm"/>
    </inkml:brush>
  </inkml:definitions>
  <inkml:trace contextRef="#ctx0" brushRef="#br0">1 152 19795,'0'0'9475,"8"-2"-9293,265-47-1103,-246 45 144,3 1 195,45 0-1,-57 4 894,0-1 1,0-1-1,0-1 0,0-1 1,0 0-1,34-11 1,-9-6 452,-32 14-788,0 0 0,0 1 0,0 1 1,1 0-1,0 0 0,14-1 0,-19 2-2276,-2-1-2505,0-3-4292</inkml:trace>
</inkml:ink>
</file>

<file path=ppt/ink/ink3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3.874"/>
    </inkml:context>
    <inkml:brush xml:id="br0">
      <inkml:brushProperty name="width" value="0.025" units="cm"/>
      <inkml:brushProperty name="height" value="0.025" units="cm"/>
    </inkml:brush>
  </inkml:definitions>
  <inkml:trace contextRef="#ctx0" brushRef="#br0">132 1 6054,'0'0'22458,"4"6"-21705,-2-5-730,-1 1 0,0 0 0,0 0 0,0-1 1,0 1-1,0 0 0,-1 0 0,1 0 0,0 0 0,-1 0 0,0 0 0,1 0 1,-1 4-1,-1-3-10,0 1 0,0 0 0,0-1 0,-1 1 0,1-1 0,-1 0 0,0 1 0,0-1 0,-3 4 0,-15 34 372,18-35-339,0 0-1,-1 0 0,0 0 0,0-1 0,0 1 1,-1-1-1,-4 6 0,6-10 9,0 0-1,0 0 0,0-1 1,-1 1-1,1 0 1,0-1-1,0 1 1,-1-1-1,1 0 1,-1 0-1,1 0 0,0 0 1,-1 0-1,1 0 1,0 0-1,-1-1 1,1 0-1,0 1 1,0-1-1,-4-2 0,-18-1-70,23 6-3,0 0-1,0 0 0,1 0 1,-1 0-1,0 0 1,1 0-1,0 0 1,-1 0-1,1 1 0,0-1 1,0 0-1,1 3 1,-1 12-190,0-15-154,0-5-263,1 2 184,-1 1 0,0-1-1,0 1 1,1-1 0,-1 1 0,0 0 0,1-1-1,-1 1 1,1-1 0,-1 1 0,0 0 0,1 0-1,-1-1 1,1 1 0,-1 0 0,1 0-1,-1-1 1,1 1 0,-1 0 0,1 0 0,-1 0-1,1 0 1,-1 0 0,1 0 0,0 0-1,5-2-5905,3-4-3927</inkml:trace>
</inkml:ink>
</file>

<file path=ppt/ink/ink3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4.556"/>
    </inkml:context>
    <inkml:brush xml:id="br0">
      <inkml:brushProperty name="width" value="0.025" units="cm"/>
      <inkml:brushProperty name="height" value="0.025" units="cm"/>
    </inkml:brush>
  </inkml:definitions>
  <inkml:trace contextRef="#ctx0" brushRef="#br0">147 76 14606,'0'0'11766,"3"-9"-9893,0-1-1287,-1 3 44,0 0 0,0-1 0,0 1 1,-1 0-1,0-12 0,-3 18-619,-1 1 0,1 0 0,-1-1 0,1 1 0,-1 0 1,1 0-1,-1 1 0,0-1 0,1 0 0,-1 1 0,1 0 0,0-1 0,-4 2 0,1 2-11,0 0 0,0 1 0,0-1 0,0 1 0,1 0 0,0 0 0,0 0 0,0 0 0,0 1 0,1 0 0,0 0 0,0 0 0,1 0 0,-1 0 0,1 0 0,-2 13 0,0 6 0,1 0 0,0 0 0,2 27 0,2-44 0,-1 1 0,1-1 0,1 0 0,0 0 0,0 0 0,0 0 0,1 0 0,0 0 0,1 0 0,0-1 0,5 9 0,7 6 0,0-1 0,23 22 0,-37-38 0,-10-7 0,-12-8 0,3-3 0,-47-40 0,58 48 0,1 0 0,0 0 0,0-1 0,1 1 0,-1-1 0,1 0 0,1-1 0,-6-10 0,9 17-2,0-1 1,0 0-1,0 1 0,0-1 1,0 0-1,0 1 1,1-1-1,-1 0 0,0 1 1,0-1-1,0 0 0,1 1 1,-1-1-1,0 0 0,1 1 1,-1-1-1,0 1 0,1-1 1,-1 1-1,1-1 1,-1 1-1,1-1 0,-1 1 1,1 0-1,-1-1 0,1 1 1,0 0-1,-1-1 0,1 1 1,-1 0-1,1-1 1,0 1-1,-1 0 0,1 0 1,0 0-1,-1 0 0,1 0 1,1 0-1,38-5-103,-24 4 76,0-2 48,1-1 0,-1 0 0,-1-1 0,18-8 0,-30 12-15,0 0 0,0-1 1,0 1-1,0-1 0,0 0 0,0 0 0,0 0 0,-1 0 0,1 0 0,-1 0 0,1-1 1,-1 1-1,0-1 0,0 0 0,0 0 0,-1 0 0,1 0 0,-1 0 0,1 0 0,-1 0 1,0 0-1,0 0 0,0-1 0,0-3 0,-3 48-4,1-20 0,1-1 0,4 36 0,-4-55 0,0 0 0,0 0 0,0 1 0,1-1 0,-1 0 0,0 0 0,1 0 0,-1 0 0,1 1 0,0-1 0,-1 0 0,1 0 0,0 0 0,0 0 0,-1-1 0,1 1 0,0 0 0,0 0 0,0 0 0,0-1 0,0 1 0,0 0 0,0-1 0,0 1 0,0-1 0,3 1 0,-1 0 0,0-1 0,0 0 0,-1 0 0,1 0 0,0 0 0,0-1 0,0 1 0,0-1 0,-1 0 0,1 0 0,3-1 0,1-1 0,0-1 0,0 1 0,0-1 0,-1 0 0,0-1 0,0 0 0,0 0 0,6-7 0,-1-8-1944,-10 16 1115,0 1 1,0-1 0,0 0 0,-1 0 0,1 1 0,-1-1-1,0 0 1,0 0 0,0 0 0,-1 0 0,1 0-1,-2-4 1,-9-14-6096</inkml:trace>
</inkml:ink>
</file>

<file path=ppt/ink/ink3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4.911"/>
    </inkml:context>
    <inkml:brush xml:id="br0">
      <inkml:brushProperty name="width" value="0.025" units="cm"/>
      <inkml:brushProperty name="height" value="0.025" units="cm"/>
    </inkml:brush>
  </inkml:definitions>
  <inkml:trace contextRef="#ctx0" brushRef="#br0">0 1 11435,'0'0'16047,"54"10"-16752,-21-3-1953,-2-3-2307,-1-1-5028</inkml:trace>
  <inkml:trace contextRef="#ctx0" brushRef="#br0" timeOffset="1">300 41 20243,'0'0'5221,"-28"63"-2755,14-34-864,2 3-673,-4-3-385,7-1-448,-1-7 1,5-3-162,-1-5-671,2-7-129,0-4-128,-1-2-576,0 0-1090,-1-15-1409,-3-4-1889,1-2-5670</inkml:trace>
</inkml:ink>
</file>

<file path=ppt/ink/ink3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5.283"/>
    </inkml:context>
    <inkml:brush xml:id="br0">
      <inkml:brushProperty name="width" value="0.025" units="cm"/>
      <inkml:brushProperty name="height" value="0.025" units="cm"/>
    </inkml:brush>
  </inkml:definitions>
  <inkml:trace contextRef="#ctx0" brushRef="#br0">1 1 11499,'0'0'17841,"63"41"-17713,-36-32 0,2-2-673,-1 0-2593,-2-3-2083,-3 0-4869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7.332"/>
    </inkml:context>
    <inkml:brush xml:id="br0">
      <inkml:brushProperty name="width" value="0.025" units="cm"/>
      <inkml:brushProperty name="height" value="0.025" units="cm"/>
    </inkml:brush>
  </inkml:definitions>
  <inkml:trace contextRef="#ctx0" brushRef="#br0">32 0 14862,'0'0'16416,"0"11"-16016,-6 30-152,-10 40 0,8-45-184,8-33-81,-1-1 0,1 1-1,-1-1 1,1 0-1,0 1 1,0-1-1,0 1 1,0-1-1,1 1 1,-1-1 0,1 1-1,0 2 1,9 0-2079,9-15-2735,-4-5-1933</inkml:trace>
</inkml:ink>
</file>

<file path=ppt/ink/ink3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5.609"/>
    </inkml:context>
    <inkml:brush xml:id="br0">
      <inkml:brushProperty name="width" value="0.025" units="cm"/>
      <inkml:brushProperty name="height" value="0.025" units="cm"/>
    </inkml:brush>
  </inkml:definitions>
  <inkml:trace contextRef="#ctx0" brushRef="#br0">1 70 16367,'0'0'7650,"10"2"-7356,-4 0-108,0-1 0,0-1-1,0 1 1,0-1 0,0 0 0,0-1 0,0 0 0,0 0-1,8-2 1,-12 3-22,1-1 0,-1 0 0,1-1 0,-1 1 0,0 0 0,0-1 1,0 1-1,1-1 0,-1 1 0,-1-1 0,1 0 0,0 0 0,0 0 0,-1 0 0,1 0 0,-1 0 0,1-1 0,-1 1 0,0 0 0,0-1 0,0 1 0,-1-1 0,1 1 0,0-1 0,-1 1 1,0-1-1,1 0 0,-1 1 0,0-5 0,-1 7-151,1 0 1,0-1 0,0 1-1,0 0 1,0-1-1,-1 1 1,1-1-1,0 1 1,0 0 0,-1-1-1,1 1 1,0 0-1,-1 0 1,1-1 0,0 1-1,-1 0 1,1 0-1,0 0 1,-1-1-1,1 1 1,0 0 0,-1 0-1,1 0 1,-1 0-1,1 0 1,-1 0 0,1 0-1,0 0 1,-1 0-1,1 0 1,-1 0 0,1 0-1,0 0 1,-1 0-1,1 0 1,-1 0-1,1 0 1,0 0 0,-1 0-1,1 1 1,0-1-1,-1 1 1,-20 8-278,16-3 290,-1-1 1,1 2-1,0-1 1,1 0-1,0 1 1,-1 0-1,2 0 0,-1 0 1,1 1-1,1-1 1,-1 1-1,1-1 0,0 1 1,1 0-1,0 0 1,0 0-1,1 0 0,0 11 1,1-18-58,0 0 0,0 0 1,0 0-1,0 1 0,0-1 1,0 0-1,0-1 0,0 1 1,0 0-1,0 0 0,0 0 1,1-1-1,-1 1 0,0 0 0,1-1 1,-1 1-1,0-1 0,1 0 1,-1 1-1,1-1 0,-1 0 1,1 0-1,-1 0 0,0 0 1,3 0-1,38-5-3986,-14-10-2005,3-5-3075</inkml:trace>
</inkml:ink>
</file>

<file path=ppt/ink/ink3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5.967"/>
    </inkml:context>
    <inkml:brush xml:id="br0">
      <inkml:brushProperty name="width" value="0.025" units="cm"/>
      <inkml:brushProperty name="height" value="0.025" units="cm"/>
    </inkml:brush>
  </inkml:definitions>
  <inkml:trace contextRef="#ctx0" brushRef="#br0">79 116 19122,'0'0'2109,"-9"7"501,5-3-2358,-36 35 2334,37-36-2468,0 1 1,0-1-1,1 1 1,0 0-1,0-1 0,0 1 1,0 0-1,1 0 0,-1 1 1,1-1-1,0 0 0,0 0 1,0 7-1,1-11-120,0 1-1,0-1 1,0 1-1,0 0 1,0-1 0,1 1-1,-1-1 1,0 1-1,0-1 1,0 1-1,0-1 1,1 0-1,-1 1 1,0-1 0,0 1-1,1-1 1,-1 1-1,0-1 1,1 0-1,-1 1 1,1-1 0,-1 0-1,0 1 1,1-1-1,-1 0 1,1 1-1,-1-1 1,1 0 0,-1 0-1,1 0 1,-1 1-1,1-1 1,22-2 47,19-16 294,-28 6-97,0-1 0,-1 0 0,-1 0 0,0-1 0,-1-1 0,0 0 0,-2-1-1,1 0 1,-2 0 0,0-1 0,-1 0 0,6-23 0,-13 40-233,0 0 1,0 0 0,0 0 0,0 1-1,-1-1 1,1 0 0,0 0 0,0 0-1,0 0 1,0 0 0,0 0-1,0 0 1,-1 0 0,1 0 0,0 0-1,0 0 1,0-1 0,0 1-1,0 0 1,0 0 0,0 0 0,-1 0-1,1 0 1,0 0 0,0 0-1,0 0 1,0 0 0,0 0 0,0 0-1,0 0 1,0 0 0,0-1 0,0 1-1,-1 0 1,1 0 0,0 0-1,0 0 1,0 0 0,0 0 0,0 0-1,0 0 1,0-1 0,0 1-1,0 0 1,0 0 0,0 0 0,0 0-1,0 0 1,0 0 0,0-1-1,0 1 1,0 0 0,-13 17 90,-14 25-101,22-31 28,0 0 1,0 0 0,1 1-1,1 0 1,0-1 0,1 1-1,0 0 1,0 1 0,1-1-1,2 17 1,-1-27-135,0-1 0,1 0 0,-1 1 0,1-1 0,-1 0 0,1 0 0,0 0 0,-1 1 0,1-1 0,0 0-1,0 0 1,0 0 0,0 0 0,0 0 0,0 0 0,0-1 0,0 1 0,0 0 0,0 0 0,1-1 0,-1 1 0,0-1 0,0 1 0,1-1 0,-1 1 0,0-1 0,1 0 0,1 0 0,25 0-8421,-6-5-3639</inkml:trace>
</inkml:ink>
</file>

<file path=ppt/ink/ink3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6.482"/>
    </inkml:context>
    <inkml:brush xml:id="br0">
      <inkml:brushProperty name="width" value="0.025" units="cm"/>
      <inkml:brushProperty name="height" value="0.025" units="cm"/>
    </inkml:brush>
  </inkml:definitions>
  <inkml:trace contextRef="#ctx0" brushRef="#br0">155 0 16528,'0'0'10212,"-10"3"-9091,0 0-854,0 1 1,1 1-1,-1-1 0,1 1 1,0 1-1,0 0 0,-9 8 0,13-10-104,-1 1 0,1 0 0,0 0 0,1 1 0,-1-1 0,1 1 0,0 0 0,1 0 0,-1 0 0,1 1 0,0-1 0,1 1 0,-4 11 0,6-16-183,-1 0-1,1 0 0,0 0 1,-1 0-1,1 1 1,0-1-1,0 0 1,1 0-1,-1 0 0,0 0 1,1 0-1,-1 0 1,1 0-1,-1 0 1,1 0-1,0-1 0,0 1 1,0 0-1,0 0 1,0 0-1,0-1 1,1 1-1,-1-1 0,1 1 1,-1-1-1,1 1 1,-1-1-1,1 0 0,0 0 1,0 0-1,-1 0 1,1 0-1,0 0 1,0 0-1,4 0 0,35 3-2915,0-11-3455,-9-6-800</inkml:trace>
</inkml:ink>
</file>

<file path=ppt/ink/ink3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6.825"/>
    </inkml:context>
    <inkml:brush xml:id="br0">
      <inkml:brushProperty name="width" value="0.025" units="cm"/>
      <inkml:brushProperty name="height" value="0.025" units="cm"/>
    </inkml:brush>
  </inkml:definitions>
  <inkml:trace contextRef="#ctx0" brushRef="#br0">74 1 19122,'0'0'2648,"-8"5"5,0 0-2024,0 1 0,0 0 1,1 1-1,-8 7 0,13-12-559,1 0 0,-1-1 0,0 1-1,1 0 1,0 0 0,-1 0 0,1 0 0,0 0 0,0 0 0,0 0 0,0 0 0,0 0-1,1 0 1,-1 1 0,1-1 0,-1 0 0,1 1 0,0-1 0,0 0 0,0 0-1,0 1 1,0-1 0,1 0 0,-1 1 0,1-1 0,-1 0 0,1 0 0,0 0 0,1 4-1,0-5-18,-1 0-1,0 1 0,0-1 1,1 0-1,-1 1 0,1-1 1,-1 0-1,1 0 0,0 0 1,-1 0-1,1-1 0,0 1 1,0 0-1,0-1 1,-1 1-1,1-1 0,0 1 1,0-1-1,0 0 0,0 0 1,0 0-1,0 0 0,0 0 1,-1-1-1,1 1 0,0 0 1,0-1-1,0 0 0,0 1 1,-1-1-1,4-2 0,2 0 137,-1 0-1,0 0 0,0-1 1,0 0-1,-1 0 0,1-1 1,5-6-1,-7 8-186,0-1 0,-1 0 0,0 0 0,0 0 0,0-1 0,0 1 0,0 0 0,-1-1 0,0 0 0,0 0 0,-1 0 0,1 0 0,0-6 0,-2 10-10,0 0 1,0 1-1,-1-1 1,1 0-1,0 1 0,-1-1 1,1 1-1,-1-1 1,1 0-1,-1 1 1,1-1-1,-1 1 0,1-1 1,-1 1-1,0 0 1,1-1-1,-1 1 0,0 0 1,1-1-1,-1 1 1,0 0-1,1 0 1,-1 0-1,0-1 0,1 1 1,-1 0-1,0 0 1,0 0-1,1 0 0,-1 0 1,0 0-1,0 0 1,1 1-1,-1-1 1,0 0-1,1 0 0,-1 1 1,0-1-1,1 0 1,-1 1-1,0-1 0,1 0 1,-1 1-1,-31 15-1020,23 2-2890,10-17 3685,-1-1 0,0 1 0,0-1-1,0 1 1,1-1 0,-1 1 0,0-1 0,0 1 0,1-1 0,-1 1-1,0-1 1,1 0 0,-1 1 0,1-1 0,-1 0 0,1 1-1,-1-1 1,0 0 0,1 1 0,-1-1 0,1 0 0,-1 0 0,1 0-1,-1 0 1,1 1 0,-1-1 0,1 0 0,-1 0 0,1 0 0,0 0-1,-1 0 1,1 0 0,-1 0 0,2-1 0,19 1-5734</inkml:trace>
</inkml:ink>
</file>

<file path=ppt/ink/ink3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7.162"/>
    </inkml:context>
    <inkml:brush xml:id="br0">
      <inkml:brushProperty name="width" value="0.025" units="cm"/>
      <inkml:brushProperty name="height" value="0.025" units="cm"/>
    </inkml:brush>
  </inkml:definitions>
  <inkml:trace contextRef="#ctx0" brushRef="#br0">104 1 10186,'0'0'13714,"-10"5"-11867,7-3-1691,-51 30 1019,51-30-1147,1 0 0,-1 1 0,0-1 0,1 1 0,-1-1 0,1 1 0,0 0 0,0 0 0,0-1 0,0 2 0,0-1 0,0 0 0,1 0 0,0 1 0,0-1 0,0 0 0,0 1 0,0 4 0,1-8-11,1 1 1,0-1-1,-1 1 1,1-1-1,0 0 0,0 1 1,0-1-1,-1 0 0,1 1 1,0-1-1,0 0 0,0 0 1,0 0-1,0 0 0,-1 1 1,1-1-1,0-1 0,0 1 1,0 0-1,0 0 0,0 0 1,0 0-1,-1-1 0,1 1 1,1-1-1,26-5 482,-17 3-523,0 1-1,0 0 1,0 0-1,0 2 1,0-1-1,1 1 0,-1 1 1,0 0-1,12 3 1,-22-4 40,0 0 0,0 0-1,0 1 1,0-1 0,0 1 0,0-1 0,0 1 0,0-1 0,0 1 0,0-1-1,-1 1 1,1 0 0,0-1 0,0 1 0,-1 0 0,1 0 0,0 0 0,-1-1-1,1 1 1,-1 0 0,1 0 0,-1 0 0,1 0 0,-1 0 0,0 0 0,0 0 0,1 0-1,-1 0 1,0 0 0,0 0 0,0 0 0,0 1 0,0-1 0,0 0 0,0 0-1,-1 0 1,1 0 0,0 0 0,0 0 0,-1 0 0,1 0 0,-1 0 0,1 0-1,-2 1 1,-1 3 210,1-1 0,-1 0-1,0 0 1,-1 0 0,1 0-1,-1 0 1,-5 4-1,-53 32 1189,58-38-1529,-1 1-1,1-1 0,-1 0 0,0-1 1,0 1-1,0-1 0,0 0 0,0 0 1,0 0-1,0-1 0,0 0 1,-5 0-1,9 0-146,0-1 0,1 1 0,-1 0 0,0-1 0,1 1 0,-1-1-1,0 1 1,1-1 0,-1 0 0,1 1 0,-1-1 0,1 1 0,0-1 0,-1 0 0,1 1 0,0-1 0,-1 0 0,1 0 0,0 1 0,0-1 0,-1 0 0,1 0 0,0 1 0,0-1 0,0 0 0,0 0 0,0 1 0,0-2 0,3-26-7679,-3 27 7236,7-30-13474</inkml:trace>
</inkml:ink>
</file>

<file path=ppt/ink/ink3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7.504"/>
    </inkml:context>
    <inkml:brush xml:id="br0">
      <inkml:brushProperty name="width" value="0.025" units="cm"/>
      <inkml:brushProperty name="height" value="0.025" units="cm"/>
    </inkml:brush>
  </inkml:definitions>
  <inkml:trace contextRef="#ctx0" brushRef="#br0">34 0 20019,'0'0'1783,"-2"12"363,-3 19-794,-5 25 646,-2 57-1,11-98-1858,0 0 0,2 1 0,0-1 0,0 0 0,1 1 0,1-1 0,1 0 0,0-1 0,8 19 0,-11-31-204,0 1 1,0 0-1,1-1 0,-1 1 1,1-1-1,-1 0 0,1 1 1,0-1-1,0 0 0,0 0 1,0 0-1,0 0 1,0-1-1,1 1 0,-1 0 1,1-1-1,4 3 0,-6-9-111,0 0 0,0 1 0,-1-1 0,1 1-1,-1-1 1,0 0 0,0 1 0,-1-1 0,-1-5 0,0 3 161,-1 0 1,0 0 0,-1 1 0,1-1 0,-2 1 0,1 0-1,-6-7 1,5 7 172,1 1-1,0-1 0,0 1 1,0-1-1,1 0 0,0-1 1,0 1-1,-2-9 0,49 3-7422,-22 4 875</inkml:trace>
</inkml:ink>
</file>

<file path=ppt/ink/ink3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0:27.863"/>
    </inkml:context>
    <inkml:brush xml:id="br0">
      <inkml:brushProperty name="width" value="0.025" units="cm"/>
      <inkml:brushProperty name="height" value="0.025" units="cm"/>
    </inkml:brush>
  </inkml:definitions>
  <inkml:trace contextRef="#ctx0" brushRef="#br0">114 1 10122,'0'0'20424,"-8"5"-19580,4-3-794,0 1 0,0-1 0,0 1 0,0-1 0,1 1 1,-1 0-1,1 1 0,0-1 0,0 0 0,0 1 0,0 0 0,1 0 0,-1 0 1,1 0-1,0 0 0,1 0 0,-1 0 0,0 1 0,1-1 0,0 1 1,0-1-1,0 7 0,4-10-188,1 0 0,-1 0 0,1-1 0,-1 1 0,0-1 1,1 0-1,-1 0 0,8-1 0,-7 1-116,128 1-6307,-131-1 6620,0 0 0,-1 0 0,1 0 0,0 0 0,0 0 0,-1 0 0,1 0 0,0 0 0,-1 0 0,1 1 0,0-1 0,-1 0 0,1 0 0,0 1 0,-1-1 0,1 0 0,0 1 0,-1-1 0,1 1 0,-1-1 0,1 1 0,-1-1 0,1 1 0,-1 0 0,0-1 0,1 1 0,-1-1 0,0 1 0,1 0 0,-1-1 0,0 1 0,0 0 0,1-1 0,-1 1 0,0 0 0,0 0 0,0-1 0,0 1 0,0 0 0,0-1 0,0 1 0,0 0 0,0 0 0,-1-1 0,1 1 0,0 0 0,0-1 0,-1 1 0,1 0 0,0-1 0,-1 1 0,1-1 0,0 1 0,-2 0 0,-25 33 4117,6-15-4005,-2-2 1,0 0 0,0-2 0,-38 19 0,57-33-701,0 0 1,0 0-1,0 0 1,0 0-1,0-1 1,-1 0-1,1 0 1,-5 0-1,7 0-298,-9-1-8771</inkml:trace>
</inkml:ink>
</file>

<file path=ppt/ink/ink3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0.312"/>
    </inkml:context>
    <inkml:brush xml:id="br0">
      <inkml:brushProperty name="width" value="0.025" units="cm"/>
      <inkml:brushProperty name="height" value="0.025" units="cm"/>
    </inkml:brush>
  </inkml:definitions>
  <inkml:trace contextRef="#ctx0" brushRef="#br0">35 1 13068,'0'0'8382,"0"10"-5366,-16 184 1040,0-4-3217,15-152-848,-1-12-192,2-1-1,3 29 0,-3-53 119,0-1 1,0 1-1,0-1 0,0 1 0,0-1 1,0 1-1,0-1 0,1 1 0,-1-1 0,0 1 1,0-1-1,0 1 0,0-1 0,1 1 0,-1-1 1,0 1-1,0-1 0,1 0 0,-1 1 1,0-1-1,1 0 0,-1 1 0,0-1 0,1 0 1,-1 1-1,1-1 0,-1 0 0,1 1 1,-1-1-1,0 0 0,1 0 0,-1 0 0,1 0 1,-1 1-1,1-1 0,-1 0 0,1 0 1,-1 0-1,1 0 0,-1 0 0,1 0 0,-1 0 1,1 0-1,-1 0 0,1-1 0,-1 1 1,1 0-1,-1 0 0,1-1 0,1 0-349,0 0 0,0 0-1,-1 0 1,1 0 0,0-1 0,-1 1-1,1-1 1,-1 1 0,0-1 0,1 1-1,0-4 1,11-27-5269,0-12-3471</inkml:trace>
</inkml:ink>
</file>

<file path=ppt/ink/ink3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0.700"/>
    </inkml:context>
    <inkml:brush xml:id="br0">
      <inkml:brushProperty name="width" value="0.025" units="cm"/>
      <inkml:brushProperty name="height" value="0.025" units="cm"/>
    </inkml:brush>
  </inkml:definitions>
  <inkml:trace contextRef="#ctx0" brushRef="#br0">29 0 18866,'0'0'4548,"0"55"-1985,0-15-353,-6 8-705,1 10-512,-2 1-641,3 1-224,-1-5-63,3-8-33,2-11-609,0-10-448,0-10-32,0-11-384,2-12-3524,-2-12 737,0-12-2979</inkml:trace>
</inkml:ink>
</file>

<file path=ppt/ink/ink3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1.058"/>
    </inkml:context>
    <inkml:brush xml:id="br0">
      <inkml:brushProperty name="width" value="0.025" units="cm"/>
      <inkml:brushProperty name="height" value="0.025" units="cm"/>
    </inkml:brush>
  </inkml:definitions>
  <inkml:trace contextRef="#ctx0" brushRef="#br0">0 70 19506,'0'0'11852,"59"-16"-10795,-14 6-705,10-1-352,3 0 0,-1 1 0,-5 4 0,-3 4 0,-9 1-2338,-9 1-2531,-8 0-1857,0-3-8200</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7.862"/>
    </inkml:context>
    <inkml:brush xml:id="br0">
      <inkml:brushProperty name="width" value="0.025" units="cm"/>
      <inkml:brushProperty name="height" value="0.025" units="cm"/>
    </inkml:brush>
  </inkml:definitions>
  <inkml:trace contextRef="#ctx0" brushRef="#br0">100 1 9897,'0'0'17121,"-4"12"-15819,-17 56-589,-29 102 1657,43-138-2029,0 0 0,3 1 0,-2 45 0,6-77-341,0-1 0,0 1 0,0 0 0,-1-1 0,1 1 0,1 0 0,-1-1 0,0 1 0,0-1 0,0 1 0,0 0 0,0-1 0,0 1 0,1-1 0,-1 1 0,0 0 0,1-1 0,-1 1 0,0-1 0,1 1 0,-1-1 0,0 1 0,1-1 0,-1 0 0,1 1 0,-1-1 0,1 1 0,-1-1 0,1 0 0,0 1 0,-1-1 0,1 0 0,-1 0 0,1 0 0,1 1 0,24-9 0,22-27 0,-15-1 4,-23 24-9,0 1 0,0 0 0,1 0 0,1 1-1,22-14 1,-33 23-23,0 0-1,-1 1 0,1-1 1,0 1-1,0 0 0,-1-1 1,1 1-1,0 0 0,0-1 1,0 1-1,0 0 0,0 0 1,-1 0-1,1 0 0,0-1 1,0 1-1,0 1 1,0-1-1,0 0 0,0 0 1,0 0-1,-1 0 0,1 1 1,0-1-1,0 0 0,0 1 1,0-1-1,-1 0 0,1 1 1,0-1-1,0 1 0,-1-1 1,1 1-1,0 0 0,-1-1 1,1 1-1,-1 0 0,1 0 1,-1-1-1,1 1 0,-1 0 1,0 0-1,1-1 0,-1 1 1,0 0-1,1 0 1,-1 0-1,0 0 0,0 0 1,0 1-1,2 53-358,-3-43 394,0-3 64,0 1 0,0-1 0,-1 0 1,-1 0-1,1 0 0,-2 0 0,1 0 1,-1-1-1,0 0 0,-1 1 0,0-1 1,-9 11-1,11-15-35,0 0 0,-1 0 0,1-1 1,0 1-1,-1-1 0,0 0 0,0 0 1,0 0-1,0-1 0,0 1 0,-1-1 1,1 0-1,-1 0 0,0-1 0,1 1 1,-1-1-1,0 0 0,0-1 0,0 1 1,1-1-1,-1 0 0,0 0 0,0 0 1,0-1-1,-8-1 0,9 0-230,1 0-1,-1 0 1,1 0-1,0 0 1,0 0-1,0-1 1,0 1-1,0-1 1,1 0-1,-1 0 1,1 0-1,-1 0 1,1-1-1,0 1 1,1-1-1,-1 1 1,-2-8-1,3 8-85,0 1 0,0-1-1,0 0 1,0 1 0,1-1-1,-1 0 1,1 1 0,0-1 0,0 0-1,0 0 1,0 1 0,0-1-1,0 0 1,1 0 0,-1 1-1,1-1 1,0 0 0,0 1-1,0-1 1,0 1 0,1-1-1,-1 1 1,0-1 0,1 1-1,3-4 1,13-7-8245</inkml:trace>
</inkml:ink>
</file>

<file path=ppt/ink/ink3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2.457"/>
    </inkml:context>
    <inkml:brush xml:id="br0">
      <inkml:brushProperty name="width" value="0.025" units="cm"/>
      <inkml:brushProperty name="height" value="0.025" units="cm"/>
    </inkml:brush>
  </inkml:definitions>
  <inkml:trace contextRef="#ctx0" brushRef="#br0">258 7 11435,'-8'-5'8614,"-14"4"-7108,19 1-602,-4 1-635,-1 0 0,1 0 0,0 1 1,0 0-1,1 0 0,-1 1 1,0 0-1,1 0 0,-1 1 0,1 0 1,0 0-1,0 0 0,1 1 1,-1 0-1,1 0 0,-7 8 1,-1 3 97,0 0 1,1 0 0,1 1 0,-15 31-1,19-32-66,1 0 0,0 0 0,-4 23 0,8-32-262,1-1 0,0 1 0,0 0 0,1 0 0,-1-1 0,2 1 0,-1 0 0,1 0-1,0-1 1,0 1 0,4 9 0,-4-13-17,1-1 0,0 1 0,0-1 0,0 1 0,0-1 0,0 0 0,0 1-1,1-1 1,-1 0 0,1-1 0,-1 1 0,1 0 0,0-1 0,0 1 0,0-1 0,0 0 0,0 0-1,0 0 1,0 0 0,0-1 0,0 1 0,0-1 0,0 0 0,0 0 0,0 0 0,1 0 0,-1-1 0,0 1-1,0-1 1,0 0 0,3-1 0,0 1 71,0-1-1,0 1 1,0-1 0,-1-1-1,1 1 1,-1-1 0,0 0-1,0 0 1,0-1 0,0 1-1,-1-1 1,1 0 0,-1 0-1,0-1 1,6-7 0,-9 10-92,0 1 0,0 0 1,0-1-1,-1 1 0,1-1 1,-1 1-1,1-1 0,-1 1 1,1-1-1,-1 1 0,0-1 1,0 1-1,1-1 0,-1 0 1,0 1-1,-1-1 0,1 1 1,0-1-1,0 0 0,-1 1 1,1-1-1,-1 1 0,1-1 1,-1 1-1,0 0 0,1-1 1,-2-1-1,0 2 0,0-1-1,0 1 1,0 0-1,0-1 1,0 1-1,0 0 1,0 0-1,0 0 1,0 0 0,-1 1-1,1-1 1,0 1-1,0-1 1,-1 1-1,1 0 1,-4 0-1,3-1 0,0 1 0,-1 0-1,1 0 1,0 0 0,0 1-1,-1-1 1,1 1 0,0 0-1,0 0 1,0 0 0,0 0-1,0 0 1,0 1 0,0-1-1,0 1 1,1 0 0,-1 0-1,0 0 1,1 0 0,0 0-1,-1 1 1,1-1 0,0 1-1,0-1 1,1 1 0,-1 0-1,-2 5 1,23-11 0,-4-6 0,0-1 0,-1-1 0,17-14 0,-19 14 0,-1 1 0,2 1 0,-1 0 0,1 1 0,18-9 0,-31 17 0,1 0 0,0-1 0,-1 1 0,1 0 0,0 0 0,0 0 0,-1 0 0,1-1 0,0 1 0,0 0 0,-1 0 0,1 0 0,0 1 0,0-1 0,0 0 0,-1 0 0,1 0 0,0 0 0,-1 1 0,1-1 0,0 0 0,0 1 0,-1-1 0,1 1 0,-1-1 0,1 1 0,0-1 0,-1 1 0,1-1 0,-1 1 0,1-1 0,-1 1 0,1 0 0,-1-1 0,0 1 0,1 0 0,-1-1 0,0 1 0,0 0 0,1-1 0,-1 1 0,0 0 0,0 0 0,0-1 0,0 1 0,0 0 0,0 1 0,0 48 0,0-35 0,-2 8-590,0-1-1,-10 43 1,1-6-1664,10-52-2844</inkml:trace>
</inkml:ink>
</file>

<file path=ppt/ink/ink3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3.095"/>
    </inkml:context>
    <inkml:brush xml:id="br0">
      <inkml:brushProperty name="width" value="0.025" units="cm"/>
      <inkml:brushProperty name="height" value="0.025" units="cm"/>
    </inkml:brush>
  </inkml:definitions>
  <inkml:trace contextRef="#ctx0" brushRef="#br0">1 0 14894,'0'0'11947,"21"79"-10922,-18-38-608,-3 3-321,0-1-32,0 0-224,0-5-1602,0-8-1217,0-10-2370,0-9-8007</inkml:trace>
</inkml:ink>
</file>

<file path=ppt/ink/ink3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3.980"/>
    </inkml:context>
    <inkml:brush xml:id="br0">
      <inkml:brushProperty name="width" value="0.025" units="cm"/>
      <inkml:brushProperty name="height" value="0.025" units="cm"/>
    </inkml:brush>
  </inkml:definitions>
  <inkml:trace contextRef="#ctx0" brushRef="#br0">210 0 15951,'0'0'11451,"-11"15"-11222,-14 20-178,1 2 0,2 0 0,-18 46-1,16-26 262,-19 73 0,37-106-184,1 0 1,1 1-1,1-1 0,1 1 0,2 48 1,1-67-130,0-1 1,0 0-1,0 0 1,0 0-1,1 0 1,0 0 0,0-1-1,0 1 1,1 0-1,-1-1 1,1 1-1,0-1 1,1 0 0,-1 0-1,1-1 1,-1 1-1,1 0 1,0-1-1,0 0 1,1 0 0,-1 0-1,1-1 1,-1 0-1,1 0 1,9 3-1,-5-2-321,1 0 0,-1-1 0,1-1-1,0 1 1,15-1 0,-14-2-756,1 1 0,-1-1 0,0-1 0,17-5 0,17-11-5216</inkml:trace>
</inkml:ink>
</file>

<file path=ppt/ink/ink3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4.352"/>
    </inkml:context>
    <inkml:brush xml:id="br0">
      <inkml:brushProperty name="width" value="0.025" units="cm"/>
      <inkml:brushProperty name="height" value="0.025" units="cm"/>
    </inkml:brush>
  </inkml:definitions>
  <inkml:trace contextRef="#ctx0" brushRef="#br0">163 1 14157,'0'0'17094,"-3"10"-16742,-17 45-26,-34 67 0,28-65-70,-29 86 0,54-140-256,0 1 0,0-1 0,0 0 0,1 1 0,-1-1 0,1 0 0,0 1 0,0-1 0,1 7 0,0-9 0,-1 0 0,0 1 0,1-1 0,-1 0 0,1 0 0,0 1 0,-1-1 0,1 0 0,0 0 0,0 0 0,0 0 0,0 0 0,0 0 0,0 0 0,0-1 0,0 1 0,0 0 0,1 0 0,5 1 0,-1 0 0,1 0 0,-1-1 0,1 0 0,0 0 0,0-1 0,-1 0 0,8 0 0,-5 0 0,10 0-309,-8 1-911,0-1 0,1 0-1,-1-1 1,1-1 0,-1 1 0,0-1 0,0-1 0,13-5-1,3-7-9429</inkml:trace>
</inkml:ink>
</file>

<file path=ppt/ink/ink3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5.147"/>
    </inkml:context>
    <inkml:brush xml:id="br0">
      <inkml:brushProperty name="width" value="0.025" units="cm"/>
      <inkml:brushProperty name="height" value="0.025" units="cm"/>
    </inkml:brush>
  </inkml:definitions>
  <inkml:trace contextRef="#ctx0" brushRef="#br0">208 52 17072,'0'0'6524,"0"-9"-3305,0 6-2931,0 0 1,0-1-1,0 1 1,0 0-1,-1 0 1,1-1-1,-1 1 1,-2-5-1,3 8-227,0-1-1,0 1 1,-1-1 0,1 0-1,-1 1 1,1-1-1,0 1 1,-1 0-1,1-1 1,-1 1 0,1-1-1,-1 1 1,1 0-1,-1-1 1,1 1 0,-1 0-1,1-1 1,-1 1-1,0 0 1,1 0-1,-1 0 1,0 0 0,1-1-1,-2 1 1,0 1-22,1-1-1,-1 0 1,0 1 0,0 0 0,0-1 0,0 1 0,1 0 0,-1 0-1,0 0 1,1 0 0,-1 0 0,0 0 0,0 2 0,-12 9-22,2 0 1,0 2 0,0-1 0,1 1-1,1 1 1,1 0 0,-12 24 0,8-12 138,2 0 1,0 1 0,-11 50-1,20-69-118,0 0 0,1 0 0,0 0 0,0 1 0,1-1-1,0 0 1,1 0 0,3 16 0,-3-23-33,-1 1-1,1-1 1,0 0 0,0 0 0,0 0 0,1 0 0,-1 0-1,0 0 1,1 0 0,-1-1 0,1 1 0,0 0 0,0-1-1,-1 1 1,1-1 0,0 0 0,0 1 0,1-1-1,-1 0 1,0 0 0,0 0 0,0-1 0,1 1 0,-1 0-1,0-1 1,1 0 0,-1 1 0,0-1 0,1 0 0,-1 0-1,0-1 1,1 1 0,-1 0 0,0-1 0,1 1-1,-1-1 1,0 0 0,3-1 0,-1 1-5,0-1 0,0 0 0,0 0 0,-1 0 0,1-1 0,0 1 0,-1-1 0,0 0 0,0 0 0,0 0 0,0 0 0,0-1 0,-1 1 0,1-1 0,-1 0 0,0 1 0,0-1 0,0 0 0,-1 0 0,1-1 0,-1 1 0,0 0 0,0 0 0,-1 0 0,1-1 0,-1 1 0,0 0 0,-1-8 0,1 11 0,0 0 0,0 0 0,0 0 0,-1-1 0,1 1 0,0 0 0,-1 0 0,1 0 0,-1 0 0,0 0 0,1 0 0,-1 0 0,0 0 0,1 0 0,-1 1 0,0-1 0,0 0 0,0 0 0,0 1 0,0-1 0,0 0 0,0 1 0,0-1 0,0 1 0,-1-1 0,-1 0 0,0 1 0,0-1 0,0 1 0,0 0 0,0 0 0,0 0 0,-1 0 0,1 1 0,-5 0 0,1 1 0,1 0 0,-1 0 0,0 1 0,1 0 0,0 0 0,0 0 0,0 1 0,-6 4 0,10-6 0,1-1 0,-1 0 0,1 1 0,-1-1 0,1 1 0,0-1 0,0 1 0,0 0 0,0-1 0,0 1 0,0 0 0,-1 3 0,2-5 0,0 1 0,0-1 0,0 0 0,1 1 0,-1-1 0,0 0 0,0 1 0,0-1 0,0 0 0,1 1 0,-1-1 0,0 0 0,0 0 0,1 1 0,-1-1 0,0 0 0,0 0 0,1 1 0,-1-1 0,0 0 0,1 0 0,-1 0 0,0 0 0,1 1 0,-1-1 0,0 0 0,1 0 0,-1 0 0,1 0 0,-1 0 0,0 0 0,1 0 0,-1 0 0,0 0 0,1 0 0,-1 0 0,1-1 0,5 1 0,0-1 0,0 0 0,-1-1 0,1 0 0,0 0 0,-1 0 0,6-3 0,115-79 0,-126 84 0,0-1 0,0 1 0,1 0 0,-1 0 0,0 0 0,1 0 0,-1 0 0,0-1 0,0 1 0,1 0 0,-1 0 0,0 0 0,1 0 0,-1 0 0,0 0 0,0 0 0,1 0 0,-1 0 0,0 0 0,1 0 0,-1 0 0,0 0 0,1 0 0,-1 0 0,0 0 0,0 1 0,1-1 0,-1 0 0,0 0 0,1 0 0,-1 0 0,0 1 0,0-1 0,0 0 0,1 0 0,-1 0 0,0 1 0,0-1 0,0 0 0,1 0 0,-1 1 0,3 18 0,-8 24 0,-13 24-3125,13-52 1280,0 0 0,1 0 0,1 1 0,0-1 0,0 19 0</inkml:trace>
</inkml:ink>
</file>

<file path=ppt/ink/ink3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5.473"/>
    </inkml:context>
    <inkml:brush xml:id="br0">
      <inkml:brushProperty name="width" value="0.025" units="cm"/>
      <inkml:brushProperty name="height" value="0.025" units="cm"/>
    </inkml:brush>
  </inkml:definitions>
  <inkml:trace contextRef="#ctx0" brushRef="#br0">75 0 16528,'0'0'8605,"10"2"-6582,-5-1-1865,0 0 0,1 0 0,-1 0 0,0 1 0,0 0 0,0 0 0,-1 0 0,1 1 1,0 0-1,-1-1 0,1 2 0,-1-1 0,0 0 0,0 1 0,-1 0 0,1 0 0,-1 0 0,1 0 0,4 9 0,-1 3-31,0 0 1,-1 0 0,0 1-1,-2-1 1,0 1 0,0 0-1,-2 1 1,0-1-1,-1 0 1,-1 1 0,-3 27-1,-2-1 79,-3 0 0,-1 0-1,-20 56 1,-30 57-422,20-81-1954,-7-10-3825,23-42-838</inkml:trace>
</inkml:ink>
</file>

<file path=ppt/ink/ink3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5.813"/>
    </inkml:context>
    <inkml:brush xml:id="br0">
      <inkml:brushProperty name="width" value="0.025" units="cm"/>
      <inkml:brushProperty name="height" value="0.025" units="cm"/>
    </inkml:brush>
  </inkml:definitions>
  <inkml:trace contextRef="#ctx0" brushRef="#br0">1 1 18321,'0'0'10923,"71"58"-9066,-27-53-575,9-5-898,0 0-384,-2 0 0,-9-6-1505,-12-2-1314,-10-1-1761,-11 3-1730</inkml:trace>
</inkml:ink>
</file>

<file path=ppt/ink/ink3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6.158"/>
    </inkml:context>
    <inkml:brush xml:id="br0">
      <inkml:brushProperty name="width" value="0.025" units="cm"/>
      <inkml:brushProperty name="height" value="0.025" units="cm"/>
    </inkml:brush>
  </inkml:definitions>
  <inkml:trace contextRef="#ctx0" brushRef="#br0">1 50 19314,'0'0'8905,"56"8"-7400,-15-8-192,9-4-832,-2-5-353,-3 0-384,-7 2-1186,-3 0-2626,-7-2-3138,-3-4-7849</inkml:trace>
</inkml:ink>
</file>

<file path=ppt/ink/ink3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6.497"/>
    </inkml:context>
    <inkml:brush xml:id="br0">
      <inkml:brushProperty name="width" value="0.025" units="cm"/>
      <inkml:brushProperty name="height" value="0.025" units="cm"/>
    </inkml:brush>
  </inkml:definitions>
  <inkml:trace contextRef="#ctx0" brushRef="#br0">219 6 23927,'-11'0'2162,"5"-1"-1920,-1 1 1,1 0-1,-1 0 1,0 0 0,1 1-1,-1 0 1,1 1-1,0-1 1,-1 1 0,1 0-1,0 1 1,0 0-1,0 0 1,0 0 0,1 0-1,-1 1 1,-8 8-1,4-1-90,1 0-1,0 1 0,1 0 0,0 1 0,1-1 0,0 2 0,-8 24 0,12-29-87,0 0 1,0 0-1,1 1 0,1-1 0,0 1 1,0 0-1,1-1 0,0 1 1,0 0-1,1-1 0,0 1 1,1-1-1,3 10 0,-2-13-57,0-1 1,0 0-1,0 0 0,1 0 0,0 0 1,-1 0-1,2-1 0,-1 0 0,1 0 0,-1 0 1,1 0-1,0-1 0,0 0 0,1 0 1,-1 0-1,1-1 0,-1 0 0,1 0 1,0 0-1,0-1 0,0 1 0,0-1 0,9 0 1,0 0-5,1 0 0,0 0 0,-1-2 1,1 0-1,-1-1 0,1 0 0,-1-1 1,18-6-1,-21 4-3,0 1 0,0-2 0,0 0 0,0 0 0,-1-1 0,0 0 0,0-1 0,-1 0 0,0-1 0,-1 0 0,0-1 0,0 0 0,-1 0 0,0-1 0,-1 0 0,0 0 0,0 0 0,-2-1 0,1 0 0,-2-1 0,1 1 0,-2-1 0,0 0 0,0 0 0,-1 0 0,0-21 0,-2 30-42,0 0 0,0 0 0,-1 0 1,1 1-1,-1-1 0,0 0 0,0 1 0,-1-1 0,1 0 0,-1 1 0,1-1 1,-1 1-1,0 0 0,-1 0 0,1 0 0,0 0 0,-1 0 0,0 0 1,0 1-1,1-1 0,-2 1 0,1 0 0,0-1 0,0 2 0,-1-1 0,1 0 1,-1 1-1,1-1 0,-1 1 0,0 0 0,1 0 0,-1 1 0,0-1 0,-7 1 1,-5-1-721,0 1 0,0 0 0,0 2 1,0 0-1,0 1 0,0 0 1,-17 7-1,-4 2-11250</inkml:trace>
</inkml:ink>
</file>

<file path=ppt/ink/ink3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18.766"/>
    </inkml:context>
    <inkml:brush xml:id="br0">
      <inkml:brushProperty name="width" value="0.025" units="cm"/>
      <inkml:brushProperty name="height" value="0.025" units="cm"/>
    </inkml:brush>
  </inkml:definitions>
  <inkml:trace contextRef="#ctx0" brushRef="#br0">19 83 6598,'0'0'11173,"14"4"-9539,7 1-1118,1-2-1,0 0 1,0-1-1,0-1 1,0-1-1,41-6 1,106-23 165,288-37-353,-497 73-34,-46 13 0,-22 5-167,-252 25 422,118-38 2575,241-12-3087,1 1-1,-1-1 1,1 0 0,-1 0-1,1 0 1,-1 0 0,0 0 0,1 0-1,-1 0 1,1 0 0,-1 0-1,1 0 1,-1 0 0,1 0 0,-1 0-1,0 0 1,1 0 0,-1-1-1,1 1 1,-1 0 0,1 0 0,-1-1-1,1 1 1,-1 0 0,1-1-1,0 1 1,-1 0 0,1-1 0,-1 1-1,1-1 1,19-9 384,40-6-445,1 3 0,1 3 0,100-4 1,-109 10 54,159-6-222,53-5-1807,-384 10 3439,31 9-905,-157 29 0,58-5-6562,174-28-81</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8.205"/>
    </inkml:context>
    <inkml:brush xml:id="br0">
      <inkml:brushProperty name="width" value="0.025" units="cm"/>
      <inkml:brushProperty name="height" value="0.025" units="cm"/>
    </inkml:brush>
  </inkml:definitions>
  <inkml:trace contextRef="#ctx0" brushRef="#br0">56 0 18481,'0'0'10763,"9"51"-9674,-17-15-289,-4 8-319,-3 2-129,1 1-128,4-4-127,4-3-65,6-9-161,0-7-1056,11-8-736,5-12-1218,1-4-1570,1-8-2177</inkml:trace>
</inkml:ink>
</file>

<file path=ppt/ink/ink3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26.802"/>
    </inkml:context>
    <inkml:brush xml:id="br0">
      <inkml:brushProperty name="width" value="0.025" units="cm"/>
      <inkml:brushProperty name="height" value="0.025" units="cm"/>
    </inkml:brush>
  </inkml:definitions>
  <inkml:trace contextRef="#ctx0" brushRef="#br0">1 19 10250,'0'0'17584,"76"7"-16142,-35-7-802,4-1-480,3-5-95,2-2-33,-8 0-161,-6 6-896,-11 2-1024,-14 0-1090,-15 14-4965,-20-3 2499</inkml:trace>
</inkml:ink>
</file>

<file path=ppt/ink/ink3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27.144"/>
    </inkml:context>
    <inkml:brush xml:id="br0">
      <inkml:brushProperty name="width" value="0.025" units="cm"/>
      <inkml:brushProperty name="height" value="0.025" units="cm"/>
    </inkml:brush>
  </inkml:definitions>
  <inkml:trace contextRef="#ctx0" brushRef="#br0">1 11 11531,'0'0'14510,"48"42"-12653,-1-42-639,7 0-578,4-5-352,0-4-224,-6-1-448,-6 1-1698,-12 0-2915,-6-2-5028</inkml:trace>
</inkml:ink>
</file>

<file path=ppt/ink/ink3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28.328"/>
    </inkml:context>
    <inkml:brush xml:id="br0">
      <inkml:brushProperty name="width" value="0.025" units="cm"/>
      <inkml:brushProperty name="height" value="0.025" units="cm"/>
    </inkml:brush>
  </inkml:definitions>
  <inkml:trace contextRef="#ctx0" brushRef="#br0">1 45 6854,'0'0'17521,"2"11"-17014,8 47 249,-2 0 0,-4 0-1,-4 115 1,-2-72-731,2-41-90,2 6 1106,-4 0 1,-12 76-1,10-292 737,4 116-1778,6-249 0,-1 227 0,1 0 0,4 1 0,15-55 0,-23 104 0,0-1 0,1 0 0,-1 0 0,1 1 0,1-1 0,-1 1 0,1 0 0,0 0 0,0 1 0,1-1 0,7-6 0,-10 11 0,0-1 0,0 1 0,0-1 0,1 1 0,-1 0 0,1 0 0,-1 0 0,1 1 0,-1-1 0,1 1 0,-1-1 0,1 1 0,0 0 0,-1 0 0,1 0 0,-1 0 0,1 0 0,0 0 0,-1 1 0,1 0 0,-1-1 0,1 1 0,-1 0 0,1 0 0,-1 0 0,0 1 0,0-1 0,1 0 0,-1 1 0,0-1 0,0 1 0,3 4 0,2 0 0,0 1 0,0 0 0,0 1 0,-1 0 0,0 0 0,-1 0 0,0 1 0,0-1 0,-1 1 0,0 0 0,0 1 0,2 11 0,-5-16 0,0-1 0,0 1 0,0 0 0,-1 0 0,1 0 0,-1 0 0,-1 0 0,1 0 0,-1 0 0,0 0 0,0-1 0,0 1 0,-1 0 0,1 0 0,-1-1 0,0 1 0,-1-1 0,1 0 0,-1 0 0,0 0 0,0 0 0,0 0 0,0 0 0,-1-1 0,-6 6 0,2-3 0,0-1 0,0 0 0,0 0 0,0-1 0,-1 0 0,0 0 0,0-1 0,0-1 0,0 1 0,0-1 0,0-1 0,-1 0 0,1 0 0,-1-1 0,-16-1 0,26 1-21,-1 0-1,1 0 1,0 0 0,0-1-1,0 1 1,0 0 0,-1 0 0,1 0-1,0 0 1,0-1 0,0 1-1,0 0 1,0 0 0,-1 0-1,1 0 1,0-1 0,0 1-1,0 0 1,0 0 0,0-1-1,0 1 1,0 0 0,0 0 0,0 0-1,0-1 1,0 1 0,0 0-1,0 0 1,0-1 0,0 1-1,0 0 1,0 0 0,0 0-1,0-1 1,0 1 0,0 0 0,0 0-1,0 0 1,1-1 0,-1 1-1,0 0 1,0 0 0,0 0-1,0 0 1,0-1 0,1 1-1,-1 0 1,0 0 0,0 0 0,0 0-1,1 0 1,-1 0 0,0-1-1,0 1 1,0 0 0,1 0-1,-1 0 1,0 0 0,1 0-1,12-9-3802,10-1-2337,7-1-2626</inkml:trace>
</inkml:ink>
</file>

<file path=ppt/ink/ink3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29.151"/>
    </inkml:context>
    <inkml:brush xml:id="br0">
      <inkml:brushProperty name="width" value="0.025" units="cm"/>
      <inkml:brushProperty name="height" value="0.025" units="cm"/>
    </inkml:brush>
  </inkml:definitions>
  <inkml:trace contextRef="#ctx0" brushRef="#br0">276 88 10666,'0'0'3892,"4"-10"-246,1 0-2467,8-16 448,-10 0 2197,-3 25-3677,0 0 0,-1 1-1,1-1 1,0 0 0,-1 0 0,1 0-1,-1 1 1,1-1 0,-1 0 0,1 1-1,-1-1 1,1 0 0,-1 1-1,0-1 1,1 1 0,-1-1 0,0 1-1,1-1 1,-1 1 0,0-1 0,0 1-1,1 0 1,-1-1 0,0 1 0,0 0-1,0 0 1,0 0 0,1 0 0,-1 0-1,0 0 1,0 0 0,0 0 0,0 0-1,0 0 1,1 0 0,-3 1-1,-34 7 671,23-2-708,0 2 0,1 0-1,1 1 1,-1 0 0,1 0 0,1 2 0,-20 21-1,13-12 81,1 2-1,1 0 0,-20 40 0,31-53-180,0 0 0,1 0 0,1 0 0,0 1 0,0 0 0,1 0 0,0 0 0,0 0 0,1 19 0,1-25-9,0 0 1,1 1-1,0-1 0,0 0 1,0 0-1,0 0 1,0 0-1,1 0 0,0 0 1,0 0-1,0-1 0,0 1 1,1 0-1,0-1 0,-1 0 1,1 0-1,0 0 0,0 0 1,1 0-1,-1-1 1,1 1-1,-1-1 0,1 0 1,7 4-1,4-1 1,0 0 0,0-1 0,1 0 0,-1-2 0,1 1 0,25-1 0,-31-2 0,-1 0 0,1 0 0,-1-1 0,1 0 0,-1-1 0,1 0 0,-1 0 0,0-1 0,0 0 0,0-1 0,16-9 0,-24 13 0,0 0 0,0-1 0,0 1 0,0-1 0,0 0 0,0 1 0,0-1 0,-1 0 0,1 1 0,0-1 0,0 0 0,-1 0 0,1 0 0,0 0 0,-1 1 0,1-1 0,-1 0 0,1 0 0,-1 0 0,0 0 0,1 0 0,-1-1 0,0 1 0,0 0 0,1 0 0,-1 0 0,0 0 0,0 0 0,0 0 0,-1-2 0,0 2 0,0-1 0,-1 1 0,1 0 0,0-1 0,-1 1 0,0 0 0,1 0 0,-1 0 0,1 0 0,-1 0 0,0 0 0,0 1 0,0-1 0,1 0 0,-4 1 0,-9-4 0,-1 1 0,1 1 0,-18 0 0,-2 4 0,7-2 0,28-1 0,0 0 0,-1 0 0,1 0 0,0 0 0,0 0 0,0 0 0,0 0 0,0 0 0,0 0 0,0 1 0,0-1 0,0 0 0,0 1 0,0-1 0,1 1 0,-1-1 0,0 1 0,0 0 0,1 0 0,1-1 0,73-36 0,-43 20 0,1 2 0,43-15 0,-76 30 0,0 0 0,-1-1 0,1 1 0,0 0 0,0 0 0,0 0 0,-1 0 0,1 0 0,0 0 0,0 0 0,0 0 0,-1 0 0,1 0 0,0 0 0,0 0 0,0 1 0,-1-1 0,1 0 0,0 1 0,0-1 0,-1 0 0,1 1 0,0-1 0,-1 1 0,1-1 0,-1 1 0,1-1 0,0 1 0,-1 0 0,1-1 0,-1 1 0,0 0 0,1-1 0,-1 1 0,1 0 0,-1 0 0,0-1 0,0 1 0,1 0 0,-1 0 0,0 0 0,0-1 0,0 1 0,0 0 0,0 0 0,0 0 0,0-1 0,0 1 0,0 0 0,0 0 0,-1 0 0,1-1 0,0 1 0,-1 1 0,-14 49 0,-12 15 0,17-45 0,0 0 0,2 1 0,0 0 0,2 0 0,0 1 0,2 0 0,-3 24 0,7-44-1,3 7-1790,5-9-3864,9-3-9543</inkml:trace>
</inkml:ink>
</file>

<file path=ppt/ink/ink3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0.077"/>
    </inkml:context>
    <inkml:brush xml:id="br0">
      <inkml:brushProperty name="width" value="0.025" units="cm"/>
      <inkml:brushProperty name="height" value="0.025" units="cm"/>
    </inkml:brush>
  </inkml:definitions>
  <inkml:trace contextRef="#ctx0" brushRef="#br0">43 122 6182,'0'0'9465,"1"-8"-7015,0-4-1506,1-8 213,4 1 4221,-4 58-1732,0-16-3256,-33 375 2732,28-370-3089,-3 77-33,25-187 0,-10 16 0,-3 1 0,-3-1 0,-3 0 0,-3 1 0,-17-102 0,18 155 0,2 8 0,-1 0 0,1 0 0,-1 0 0,0 0 0,0 0 0,0 0 0,-1 0 0,1 0 0,-1 0 0,0 1 0,0-1 0,-1 1 0,-2-5 0,4 8 0,1 0 0,0 0 0,-1 0 0,1 0 0,0 0 0,-1 0 0,1 1 0,0-1 0,0 0 0,-1 0 0,1 0 0,0 0 0,0 1 0,-1-1 0,1 0 0,0 0 0,0 0 0,0 1 0,-1-1 0,1 0 0,0 0 0,0 1 0,0-1 0,0 0 0,0 1 0,0-1 0,0 0 0,-1 1 0,1-1 0,0 0 0,0 0 0,0 1 0,0-1 0,0 0 0,0 1 0,0-1 0,1 0 0,-1 1 0,0-1 0,0 0 0,0 1 0,0 19 0,0-18 0,0 15 0,0 0 0,2 0 0,0-1 0,1 1 0,1-1 0,7 21 0,-10-34 0,0 1 0,0-1 0,0 0 0,1 0 0,-1 0 0,1 0 0,0-1 0,0 1 0,0 0 0,0-1 0,0 1 0,0-1 0,1 0 0,-1 1 0,1-1 0,0 0 0,0-1 0,-1 1 0,1 0 0,0-1 0,0 0 0,1 0 0,-1 0 0,0 0 0,0 0 0,0 0 0,1-1 0,-1 0 0,0 0 0,1 0 0,-1 0 0,0 0 0,1 0 0,-1-1 0,0 0 0,0 0 0,1 0 0,-1 0 0,5-2 0,2-3 0,0 0 0,-1 0 0,0 0 0,0-1 0,-1-1 0,0 1 0,0-1 0,0-1 0,-1 1 0,11-18 0,-5 4 0,0 0 0,-2 0 0,16-42 0,-44 223 0,5-83 0,2 1 0,2 82 0,8-157-29,0 1-1,0 0 1,0-1 0,0 1-1,1 0 1,-1-1-1,1 1 1,0-1 0,0 1-1,-1-1 1,2 1 0,-1-1-1,0 0 1,0 1 0,1-1-1,-1 0 1,1 0 0,0 0-1,0 0 1,-1 0-1,1 0 1,0-1 0,1 1-1,-1-1 1,0 1 0,0-1-1,1 0 1,-1 0 0,1 0-1,-1 0 1,1 0-1,-1 0 1,1-1 0,-1 0-1,1 1 1,0-1 0,-1 0-1,1 0 1,3-1 0,-5 1-615,0 0 1,1-1-1,-1 1 1,0-1-1,0 1 1,0-1-1,0 0 1,0 1-1,0-1 1,0 0-1,0 0 1,0 1-1,0-1 1,0 0-1,0 0 1,-1 0-1,1 0 1,0-1-1,-1 1 1,1 0-1,-1 0 1,1 0 0,-1 0-1,0-1 1,1 0-1,4-15-11431</inkml:trace>
</inkml:ink>
</file>

<file path=ppt/ink/ink3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0.449"/>
    </inkml:context>
    <inkml:brush xml:id="br0">
      <inkml:brushProperty name="width" value="0.025" units="cm"/>
      <inkml:brushProperty name="height" value="0.025" units="cm"/>
    </inkml:brush>
  </inkml:definitions>
  <inkml:trace contextRef="#ctx0" brushRef="#br0">13 1 17104,'0'0'11547,"1"9"-10308,-7 217 1781,-2-1-3248,11-211-1810,1-19-2911,2-24-2446,-6-5 882</inkml:trace>
</inkml:ink>
</file>

<file path=ppt/ink/ink3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0.776"/>
    </inkml:context>
    <inkml:brush xml:id="br0">
      <inkml:brushProperty name="width" value="0.025" units="cm"/>
      <inkml:brushProperty name="height" value="0.025" units="cm"/>
    </inkml:brush>
  </inkml:definitions>
  <inkml:trace contextRef="#ctx0" brushRef="#br0">33 187 9865,'0'0'5205,"-6"-9"-1511,3 5-3459,-18-37 4196,21 39-4211,-1 0-1,1 0 1,-1 0-1,1 0 1,0 0-1,-1 0 1,1 0-1,0 0 1,1-1-1,-1 1 1,0 0-1,1 0 1,-1 0-1,1 0 1,-1 0-1,1 0 1,0 0-1,0 0 1,0 1-1,0-1 1,0 0-1,0 0 1,1 1 0,2-3-1,7-5 113,0 1 1,1 0-1,0 1 1,0 0-1,1 1 0,0 0 1,0 1-1,0 0 1,27-4-1,-20 5-290,0 0 0,1 2 1,-1 1-1,0 0 0,1 2 0,26 3 0,-43-4-38,-1 1 0,1 0 0,0 0-1,-1 0 1,1 1 0,-1-1-1,1 1 1,-1 0 0,0 0 0,0 0-1,0 0 1,0 1 0,0-1-1,0 1 1,-1-1 0,1 1 0,-1 0-1,0 0 1,1 0 0,-2 1-1,1-1 1,0 0 0,-1 1 0,1-1-1,-1 1 1,0 0 0,0-1-1,0 1 1,-1 0 0,1-1-1,-1 6 1,0-3 2,0 0 0,0 0 0,-1 1 0,0-1-1,0 0 1,-1 0 0,1 0 0,-1 0 0,-1 0 0,1-1-1,-1 1 1,0-1 0,0 1 0,0-1 0,-1 0 0,0 0-1,0-1 1,-6 7 0,2-6-6,1 0 0,-1 0 0,0 0 0,0-1 0,0 0 0,0-1 0,-1 0 0,0 0 0,0-1 0,1 0 0,-1-1 0,0 0 0,0 0 0,-11-1 0,19 0-73,1 0 0,-1 0 0,1 0 0,-1 0 0,1 0 0,-1 0 0,0-1 0,1 1 0,0 0 0,-1 0-1,1 0 1,-1-1 0,1 1 0,-1 0 0,1-1 0,-1 1 0,1 0 0,0-1 0,-1 1 0,1 0 0,0-1 0,-1 1 0,1-1 0,0 1 0,0-1 0,-1 1 0,1-1 0,0 1 0,0-1 0,0 1-1,0-1 1,-1 1 0,1-1 0,0 1 0,0-1 0,0 1 0,0-1 0,0 1 0,0-1 0,1 1 0,-1-1 0,0 1 0,0-1 0,0 0 0,0-3-1284,0-10-6619</inkml:trace>
</inkml:ink>
</file>

<file path=ppt/ink/ink3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1.479"/>
    </inkml:context>
    <inkml:brush xml:id="br0">
      <inkml:brushProperty name="width" value="0.025" units="cm"/>
      <inkml:brushProperty name="height" value="0.025" units="cm"/>
    </inkml:brush>
  </inkml:definitions>
  <inkml:trace contextRef="#ctx0" brushRef="#br0">56 124 5509,'3'-9'4346,"25"-50"755,-25 54-4204,0 0 1,0-1-1,1 1 1,0 1-1,-1-1 1,2 0 0,-1 1-1,0 0 1,1 0-1,7-5 1,-12 9-792,1 0-1,-1 0 1,1 0 0,-1 0 0,1 0-1,-1 0 1,0 1 0,1-1 0,-1 0 0,1 0-1,-1 0 1,1 0 0,-1 0 0,0 1-1,1-1 1,-1 0 0,0 0 0,1 1-1,-1-1 1,0 0 0,1 1 0,-1-1 0,0 0-1,0 1 1,1-1 0,-1 1 0,0-1-1,0 0 1,0 1 0,1-1 0,-1 1-1,0-1 1,0 0 0,0 1 0,0-1 0,0 1-1,0-1 1,0 1 0,0-1 0,0 1-1,0-1 1,0 0 0,0 1 0,0-1-1,-1 1 1,2 31 465,-2-24 47,0 26-402,-1 0 1,-3 0 0,-13 54-1,-39 97 490,-3 10-394,59-192-312,0 1 0,1-1 0,-1 0 0,1 1 0,0-1 0,-1 1 0,2-1 0,-1 1 0,1 3 0,-1-6 0,0 0 0,0-1 0,1 1 0,-1 0 0,0-1 0,0 1 0,1-1 0,-1 1 0,1 0 0,-1-1 0,0 1 0,1-1 0,-1 1 0,1-1 0,-1 0 0,1 1 0,0-1 0,-1 1 0,1-1 0,-1 0 0,1 0 0,0 1 0,-1-1 0,1 0 0,0 0 0,-1 0 0,1 1 0,1-1 0,3-1 0,1 0 0,0-1 0,-1 1 0,1-1 0,-1 0 0,0-1 0,1 1 0,-1-1 0,5-4 0,21-11-241,0 1 1,47-17-1,-68 30-142,1 1 1,-1 0-1,1 0 1,0 2-1,0-1 0,0 1 1,0 1-1,0 0 0,0 0 1,0 1-1,0 1 1,13 3-1,-5 0-10929</inkml:trace>
</inkml:ink>
</file>

<file path=ppt/ink/ink3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3.491"/>
    </inkml:context>
    <inkml:brush xml:id="br0">
      <inkml:brushProperty name="width" value="0.025" units="cm"/>
      <inkml:brushProperty name="height" value="0.025" units="cm"/>
    </inkml:brush>
  </inkml:definitions>
  <inkml:trace contextRef="#ctx0" brushRef="#br0">213 15 9993,'0'0'13133,"-11"-3"-10886,6 1-2074,2 0-63,0 1 0,-1 0 0,1 0 0,-1 0 0,1 0 0,-1 0 0,0 0 0,1 1 0,-1 0 0,0 0 0,1 0 0,-1 0 0,0 1 0,1-1 0,-1 1 0,1 0 0,-1 0 0,1 0 0,-1 0 0,1 1 0,0 0 0,-1-1 0,1 1 0,0 0 0,-5 5 0,-3 5 132,1 0 0,0 1 0,1 0 1,0 1-1,1 0 0,1 0 1,0 1-1,1 0 0,0 0 1,1 1-1,1-1 0,1 1 0,0 0 1,1 0-1,1 0 0,0 0 1,2 17-1,-1-30-242,1 0 0,0 0 0,0-1 0,0 1 0,0 0 0,0-1 0,1 1 0,-1-1 0,1 0 0,-1 1 0,1-1 0,0 0 0,0 0 0,0 0 0,0 0 0,0-1 0,1 1 0,3 2 0,0-1 0,-1-1 0,1 1 0,-1-1 0,1 0 0,0-1 0,-1 1 0,1-1 0,0 0 0,7 0 0,-8-1 0,0 0 0,1 0 0,-1-1 0,0 1 0,0-1 0,1 0 0,-1-1 0,0 1 0,0-1 0,5-3 0,-7 4 0,-1 0 0,0 0 0,0-1 0,0 1 0,0-1 0,0 0 0,-1 1 0,1-1 0,0 0 0,-1 0 0,1 0 0,-1 0 0,0 0 0,0-1 0,1 1 0,-2 0 0,1-1 0,0 1 0,0 0 0,-1-1 0,1-2 0,-1 4 0,0-1 0,0 1 0,0 0 0,0 0 0,0 0 0,0-1 0,-1 1 0,1 0 0,0 0 0,-1 0 0,1 0 0,-1-1 0,1 1 0,-1 0 0,1 0 0,-1 0 0,0 0 0,0 0 0,0 1 0,1-1 0,-1 0 0,0 0 0,0 0 0,0 1 0,-2-2 0,-1 0 0,1 0 0,-1 1 0,0 0 0,0-1 0,0 1 0,0 1 0,0-1 0,-5 0 0,2 0 0,0 1 0,1 0 0,-1 0 0,0 1 0,0 0 0,0 0 0,1 0 0,-1 1 0,-10 4 0,15-5 0,1 0 0,-1-1 0,1 1 0,0 0 0,-1 0 0,1 0 0,0 0 0,-1 1 0,1-1 0,0 0 0,0 0 0,0 1 0,0-1 0,-1 4 0,2-5 0,0 0 0,0 1 0,0-1 0,0 1 0,0-1 0,1 1 0,-1-1 0,0 1 0,0-1 0,0 0 0,1 1 0,-1-1 0,0 1 0,0-1 0,1 0 0,-1 1 0,0-1 0,1 0 0,-1 1 0,0-1 0,1 0 0,-1 0 0,1 1 0,-1-1 0,0 0 0,1 0 0,-1 0 0,1 1 0,-1-1 0,1 0 0,-1 0 0,1 0 0,4 1 0,0 0 0,0-1 0,0 1 0,0-1 0,0 0 0,0 0 0,0-1 0,6-1 0,7-3 0,-1-1 0,33-17 0,-34 15 0,0 1 0,0 0 0,23-6 0,-38 14 0,-1-1 0,1 0 0,-1 1 0,1-1 0,-1 0 0,1 1 0,-1-1 0,0 1 0,1-1 0,-1 1 0,1-1 0,-1 1 0,0-1 0,0 1 0,1-1 0,-1 1 0,0-1 0,0 1 0,0 0 0,0-1 0,1 1 0,-1-1 0,0 1 0,0-1 0,0 1 0,0 0 0,-1-1 0,1 1 0,0-1 0,0 1 0,0-1 0,0 1 0,0 0 0,-1-1 0,1 1 0,0-1 0,-1 1 0,-6 26 0,-15 25 0,16-39 0,0-1 0,0 1 0,1 1 0,1-1 0,1 1 0,0-1 0,-2 23 0,9-24-2493,8-11-7239,0-3-8888</inkml:trace>
</inkml:ink>
</file>

<file path=ppt/ink/ink3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5.144"/>
    </inkml:context>
    <inkml:brush xml:id="br0">
      <inkml:brushProperty name="width" value="0.025" units="cm"/>
      <inkml:brushProperty name="height" value="0.025" units="cm"/>
    </inkml:brush>
  </inkml:definitions>
  <inkml:trace contextRef="#ctx0" brushRef="#br0">258 53 14318,'0'0'5477,"-2"-8"-3070,1 7-2366,1-3 298,-1 1 0,0 0 0,0 0 1,-1-1-1,1 1 0,0 0 0,-1 0 0,-3-5 0,4 7-230,-1 0 0,1 0 1,0 1-1,0-1 0,0 0 0,-1 0 0,1 1 0,0-1 0,-1 0 0,1 1 1,-1 0-1,1-1 0,-1 1 0,1 0 0,-1 0 0,1-1 0,-1 1 1,1 0-1,0 1 0,-1-1 0,1 0 0,-1 0 0,1 1 0,-1-1 1,1 0-1,-1 1 0,1 0 0,0-1 0,-1 1 0,1 0 0,0 0 1,-1 0-1,-11 7 148,1 1 1,1 0 0,-1 0-1,2 1 1,-1 0-1,1 1 1,-12 18 0,6-7 63,1 1 1,1 1-1,-11 28 1,20-42-276,1 0-1,1 0 1,0 0 0,0 1-1,1-1 1,0 1 0,0 17 0,2-25-41,0 0 0,0 0 0,1 0 0,-1 0 0,1 0 0,-1 0 0,1 0 0,0 0 0,0 0 0,1 0 0,-1-1 0,0 1 1,1-1-1,0 1 0,-1-1 0,1 1 0,0-1 0,0 0 0,1 0 0,-1 0 0,0 0 0,1 0 0,-1 0 0,1-1 1,0 1-1,-1-1 0,1 0 0,0 0 0,0 0 0,4 1 0,1 0-5,0-1 0,0 0 0,1 0 0,-1-1 0,0 0 0,0-1 0,1 0 0,-1 0 0,0 0 0,0-1 0,11-5 0,-16 7 0,0-1 0,0-1 0,-1 1 0,1 0 0,0-1 0,-1 1 0,1-1 0,-1 0 0,1 0 0,-1 0 0,0 0 0,0 0 0,0-1 0,0 1 0,0 0 0,-1-1 0,1 0 0,-1 1 0,1-1 0,-1 0 0,0 0 0,0 0 0,-1 1 0,1-1 0,0 0 0,-1 0 0,0 0 0,0 0 0,1 0 0,-2-1 0,1 1 0,0 0 0,-1 0 0,0-3 0,0 5 0,0-1 0,0 1 0,0 0 0,0 0 0,0 0 0,-1 0 0,1 0 0,0 0 0,0 1 0,-1-1 0,1 0 0,0 0 0,-1 1 0,1-1 0,-1 1 0,1 0 0,0-1 0,-1 1 0,1 0 0,-1 0 0,1 0 0,-1 0 0,1 0 0,-1 0 0,-2 1 0,-2-1 0,1 0 0,0 1 0,-1 0 0,1 0 0,0 0 0,-8 3 0,11-3 0,0 0 0,0 0 0,0 1 0,0-1 0,0 0 0,0 1 0,0 0 0,1-1 0,-1 1 0,1 0 0,-1 0 0,1 0 0,-1 0 0,1 0 0,-1 3 0,1-5 0,1 1 0,0-1 0,0 1 0,0-1 0,0 1 0,0-1 0,0 0 0,0 1 0,0-1 0,0 1 0,0-1 0,0 0 0,1 1 0,-1-1 0,0 1 0,0-1 0,0 0 0,0 1 0,1-1 0,-1 0 0,0 1 0,0-1 0,1 0 0,-1 1 0,0-1 0,0 0 0,1 1 0,-1-1 0,1 0 0,22 3 0,-13-5 0,0-1 0,0 0 0,1-1 0,-2 0 0,1 0 0,0-1 0,-1 0 0,0-1 0,14-11 0,-11 9 0,0-1 0,1 2 0,25-12 0,-37 19 0,0 0 0,-1 1 0,1-1 0,-1 1 0,1-1 0,0 1 0,-1-1 0,1 1 0,-1 0 0,0-1 0,1 1 0,-1 0 0,1-1 0,-1 1 0,0 0 0,0-1 0,1 1 0,-1 0 0,0 0 0,0-1 0,0 1 0,0 0 0,0 0 0,0-1 0,0 1 0,0 0 0,0 0 0,0-1 0,0 1 0,-1 1 0,-1 30 0,-19 47 21,16-65-39,1 1-1,0 0 0,1 0 1,0 0-1,0 18 0,3-33-56,0 0 1,0 0-1,0 0 0,0 0 0,0 1 0,0-1 1,0 0-1,0 0 0,1 0 0,-1 0 0,0 0 1,0 1-1,0-1 0,0 0 0,1 0 0,-1 0 1,0 0-1,0 0 0,0 0 0,1 0 0,-1 0 1,0 0-1,0 0 0,0 0 0,0 0 0,1 1 1,-1-1-1,0 0 0,0-1 0,0 1 0,1 0 1,-1 0-1,0 0 0,0 0 0,0 0 0,1 0 1,-1 0-1,0 0 0,0 0 0,0 0 1,1 0-1,-1 0 0,0-1 0,0 1 0,0 0 1,0 0-1,0 0 0,1 0 0,-1 0 0,0-1 1,0 1-1,0 0 0,0 0 0,11-9-3648,-1-12-3190,-1-6-3977</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8.532"/>
    </inkml:context>
    <inkml:brush xml:id="br0">
      <inkml:brushProperty name="width" value="0.025" units="cm"/>
      <inkml:brushProperty name="height" value="0.025" units="cm"/>
    </inkml:brush>
  </inkml:definitions>
  <inkml:trace contextRef="#ctx0" brushRef="#br0">0 100 15246,'0'0'10277,"10"5"-8371,-4-1-1568,-2-1-211,-1-1 0,1 0 0,-1 0 1,1 0-1,-1 0 0,1-1 0,0 1 0,0-1 0,0 0 1,0 0-1,0 0 0,0-1 0,0 0 0,0 1 1,0-1-1,0-1 0,0 1 0,5-1 0,8-4 160,0-1 0,-1 0 0,0-1 1,0-1-1,-1 0 0,0-1 0,0-1 0,21-18 0,-34 27-287,-1 0 0,0 0 0,0 0 0,0 0 0,0 0 0,0 0 0,0-1 0,0 1 0,0 0 0,0-1 0,0 1 0,-1 0 0,1-1 0,-1 1 0,1-1 0,-1 1 0,1-1 0,-1 1 0,0-1 0,0 1 0,0-4 0,0 4 0,-1 1 0,0-1 0,0 0 0,1 1 0,-1-1 0,0 0 0,0 1 0,0-1 0,0 1 0,0-1 0,0 1 0,0 0 0,0-1 0,0 1 0,0 0 0,0 0 0,0 0 0,0 0 0,0 0 0,-1 0 0,1 0 0,-1 0 0,-7 1 0,1 0 0,0 0 0,0 1 0,0 0 0,1 0 0,-16 7 0,8 0 0,1 1 0,0 0 0,1 1 0,0 1 0,-19 21 0,28-28 0,-1 0 0,1 0 0,0 1 0,1 0 0,-1 0 0,1 0 0,0 0 0,1 0 0,-1 1 0,1-1 0,0 1 0,1-1 0,0 1 0,0 0 0,0 0 0,1 0 0,0 7 0,1-10-24,1-1 1,-1 0-1,0 1 0,1-1 1,0 0-1,-1 0 0,1 0 1,1 0-1,-1 0 0,0 0 1,1-1-1,-1 1 0,1-1 1,0 0-1,0 0 0,0 0 1,0 0-1,0 0 0,0 0 0,0-1 1,1 0-1,3 2 0,6 1-853,0 0-1,0-1 1,0 0-1,22 1 0,12-3-9564</inkml:trace>
</inkml:ink>
</file>

<file path=ppt/ink/ink3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5.517"/>
    </inkml:context>
    <inkml:brush xml:id="br0">
      <inkml:brushProperty name="width" value="0.025" units="cm"/>
      <inkml:brushProperty name="height" value="0.025" units="cm"/>
    </inkml:brush>
  </inkml:definitions>
  <inkml:trace contextRef="#ctx0" brushRef="#br0">1 1 18033,'0'0'12204,"4"64"-11788,-4-32-288,0 0-32,0 0-96,0-6-1121,0-6-2210,0-7-2338,0-7-4837</inkml:trace>
</inkml:ink>
</file>

<file path=ppt/ink/ink3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5.968"/>
    </inkml:context>
    <inkml:brush xml:id="br0">
      <inkml:brushProperty name="width" value="0.025" units="cm"/>
      <inkml:brushProperty name="height" value="0.025" units="cm"/>
    </inkml:brush>
  </inkml:definitions>
  <inkml:trace contextRef="#ctx0" brushRef="#br0">185 0 14798,'0'0'13111,"-9"9"-12908,-12 15 136,1 1 0,1 0 0,1 1 0,-16 31 0,24-38-68,0 0 0,2 1 1,0 0-1,1 1 0,1-1 0,1 1 1,-4 35-1,9-54-272,-1 1-1,1-1 1,0 1-1,0-1 1,0 1 0,0-1-1,1 1 1,-1-1 0,1 1-1,0-1 1,-1 1 0,1-1-1,0 0 1,0 0-1,0 1 1,1-1 0,-1 0-1,1 0 1,-1 0 0,1 0-1,-1 0 1,1 0-1,4 2 1,-1-2-194,0 1-1,0-1 1,0-1-1,0 1 1,0-1-1,1 0 1,-1 0-1,1-1 1,-1 1-1,8-1 1,-1 0-600,-2 0-593,-1 0 0,0 0-1,1-1 1,10-2 0,13-10-5712</inkml:trace>
</inkml:ink>
</file>

<file path=ppt/ink/ink3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6.311"/>
    </inkml:context>
    <inkml:brush xml:id="br0">
      <inkml:brushProperty name="width" value="0.025" units="cm"/>
      <inkml:brushProperty name="height" value="0.025" units="cm"/>
    </inkml:brush>
  </inkml:definitions>
  <inkml:trace contextRef="#ctx0" brushRef="#br0">108 0 22389,'0'0'6294,"-6"11"-5285,-20 47-133,1 2-1,-21 84 1,45-143-869,0 1-1,1-1 1,-1 0 0,1 0 0,0 0 0,-1 1 0,1-1 0,0 0 0,0 0 0,0 1 0,0-1 0,0 0 0,0 0 0,0 1 0,0-1 0,0 0 0,1 0 0,-1 0 0,0 1 0,1-1 0,-1 0-1,1 0 1,0 0 0,-1 0 0,1 0 0,0 0 0,-1 0 0,1 0 0,0 0 0,0 0 0,0 0 0,0 0 0,0-1 0,0 1 0,2 1 0,2-1 16,0 0 0,0-1 0,0 1 0,1-1 0,-1 0 0,0 0 0,7-1 0,5-1-9,-5 2-349,-6-1-627,0 1 1,0-1-1,0 2 0,0-1 1,0 0-1,0 1 0,0 1 1,10 2-1,-10-3-5620</inkml:trace>
</inkml:ink>
</file>

<file path=ppt/ink/ink3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6.843"/>
    </inkml:context>
    <inkml:brush xml:id="br0">
      <inkml:brushProperty name="width" value="0.025" units="cm"/>
      <inkml:brushProperty name="height" value="0.025" units="cm"/>
    </inkml:brush>
  </inkml:definitions>
  <inkml:trace contextRef="#ctx0" brushRef="#br0">138 0 8968,'0'0'21375,"-10"5"-21044,-2 2-135,1 0 0,0 0 0,0 1-1,0 1 1,-17 19 0,23-24-148,1 1 0,0-1 1,1 1-1,-1 0 0,1 0 1,0 0-1,0 0 0,1 1 1,-1-1-1,1 1 0,0-1 1,1 1-1,-1 0 0,1 0 1,0 0-1,1 0 0,0 0 1,0 10-1,1-15-48,0 0 0,0 0 0,0 1 0,0-1 0,0 0 0,0 0 0,0 0 0,1 0 0,-1 0 0,0 0 0,1-1 0,-1 1 0,1 0 0,-1-1 0,1 1 0,-1-1 0,1 1 0,-1-1 0,1 0 0,-1 0 0,1 0 0,0 0 0,-1 0 0,1 0 0,1 0 0,43-5 0,-45 4 0,1 0 0,0 0 0,0 0 0,-1 0 0,1 0 0,0 0 0,-1 0 0,1-1 0,-1 1 0,0 0 0,1-1 0,-1 0 0,0 1 0,0-1 0,0 0 0,0 1 0,0-1 0,1-3 0,-2 4 0,0 0 0,0 0 0,0 1 0,0-1 0,0 0 0,0 0 0,0 0 0,0 1 0,0-1 0,-1 0 0,1 0 0,0 1 0,0-1 0,-1 0 0,1 0 0,-1 1 0,1-1 0,-1 0 0,1 1 0,-1-1 0,1 1 0,-1-1 0,1 1 0,-1-1 0,0 1 0,1-1 0,-1 1 0,0-1 0,1 1 0,-1 0 0,0-1 0,0 1 0,1 0 0,-1 0 0,0 0 0,0-1 0,1 1 0,-1 0 0,0 0 0,0 0 0,0 0 0,1 0 0,-1 0 0,0 1 0,-1-1 0,-40 5 0,40-5 0,1 0 0,0 1 0,0-1 0,-1 1 0,1-1 0,0 1 0,0 0 0,0-1 0,0 1 0,0 0 0,0 0 0,0-1 0,0 1 0,0 0 0,0 0 0,0 0 0,0 0 0,1 1 0,-1-1 0,0 0 0,1 0 0,-1 0 0,1 0 0,-1 1 0,1-1 0,0 0 0,0 1 0,-1-1 0,1 2 0,1-2 0,0 0 0,0-1 0,-1 1 0,1 0 0,0-1 0,0 1 0,0-1 0,0 0 0,0 1 0,0-1 0,0 0 0,0 0 0,0 1 0,0-1 0,1 0 0,-1 0 0,0 0 0,0 0 0,0 0 0,2-1 0,26 0 0,-20-1 0,0-1 0,0 1 0,0-2 0,0 1 0,-1-1 0,1 0 0,-1-1 0,9-6 0,15-8 0,-32 19 0,0 1 0,0-1 0,1 0 0,-1 1 0,0-1 0,1 0 0,-1 1 0,0-1 0,0 1 0,0-1 0,1 0 0,-1 1 0,0-1 0,0 1 0,0-1 0,0 1 0,0-1 0,0 1 0,0-1 0,0 0 0,0 1 0,0-1 0,0 1 0,0-1 0,0 1 0,0-1 0,-1 1 0,1-1 0,0 0 0,0 1 0,0-1 0,-1 1 0,1-1 0,0 0 0,-1 1 0,-5 20 0,-8 3-40,10-18-120,0 0 0,0 1 0,1 0 0,0-1 0,0 1 1,0 0-1,1 0 0,0 1 0,-1 12 0,11-21-8691,2-6 571</inkml:trace>
</inkml:ink>
</file>

<file path=ppt/ink/ink3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7.200"/>
    </inkml:context>
    <inkml:brush xml:id="br0">
      <inkml:brushProperty name="width" value="0.025" units="cm"/>
      <inkml:brushProperty name="height" value="0.025" units="cm"/>
    </inkml:brush>
  </inkml:definitions>
  <inkml:trace contextRef="#ctx0" brushRef="#br0">68 1 5573,'0'0'23996,"9"13"-22714,-1-2-1091,0 0 1,-1 1-1,-1 0 1,0 0 0,-1 1-1,0-1 1,-1 1 0,0 0-1,2 18 1,-4-8-240,-1 1-1,-2-1 1,0 1 0,-1-1 0,-9 35-1,8-46-145,0 1 0,-2-1 0,1 1-1,-1-1 1,-1-1 0,0 1-1,-1-1 1,0 0 0,-1 0-1,0-1 1,-13 13 0,-1-9-6319,3-8-4596</inkml:trace>
</inkml:ink>
</file>

<file path=ppt/ink/ink3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8.027"/>
    </inkml:context>
    <inkml:brush xml:id="br0">
      <inkml:brushProperty name="width" value="0.025" units="cm"/>
      <inkml:brushProperty name="height" value="0.025" units="cm"/>
    </inkml:brush>
  </inkml:definitions>
  <inkml:trace contextRef="#ctx0" brushRef="#br0">11 253 5830,'0'0'21769,"-3"-9"-20530,1 5-1168,1 1 1,0-1-1,0 0 1,0 0-1,0 0 1,1 0-1,-1 1 1,1-1-1,0 0 0,0 0 1,1 0-1,-1 0 1,1 0-1,0 0 1,0 1-1,0-1 1,0 0-1,1 0 1,-1 1-1,1-1 0,0 1 1,0 0-1,0 0 1,1-1-1,3-3 1,12-17 251,30-32 1,-44 51-328,1 0 0,1 0-1,-1 0 1,1 1 0,0 0 0,0 0 0,0 1-1,0-1 1,1 1 0,0 0 0,-1 1-1,10-3 1,-14 5-11,0 0 1,0 0-1,0 0 0,0 0 0,0 1 1,0-1-1,0 0 0,0 1 0,0 0 0,0-1 1,0 1-1,0 0 0,0 0 0,0 0 1,-1 0-1,1 0 0,0 0 0,-1 1 0,1-1 1,2 3-1,28 41-24,-29-39 46,0-1 0,0 1 0,1 0 1,0-1-1,1 0 0,-1 0 0,1 0 0,0-1 0,6 5 1,-5-6 45,0 0 0,1-1 1,-1 0-1,1-1 0,-1 1 0,1-1 1,-1 0-1,1-1 0,0 0 1,0 0-1,-1 0 0,1-1 1,0 0-1,-1 0 0,10-4 0,9-3 248,-1-1-1,36-18 0,-56 25-297,40-20-1319,55-17 0,-79 29-6333,-11-1-1763,-4 2-2349</inkml:trace>
</inkml:ink>
</file>

<file path=ppt/ink/ink3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48.360"/>
    </inkml:context>
    <inkml:brush xml:id="br0">
      <inkml:brushProperty name="width" value="0.025" units="cm"/>
      <inkml:brushProperty name="height" value="0.025" units="cm"/>
    </inkml:brush>
  </inkml:definitions>
  <inkml:trace contextRef="#ctx0" brushRef="#br0">0 33 4100,'0'0'18305,"9"5"-15817,0 0-2100,0-1-1,1 0 1,-1-1-1,1 0 1,0 0 0,0-1-1,0-1 1,0 1 0,0-2-1,0 1 1,0-2 0,14-1-1,-8-1-241,1-1 0,0-1-1,29-13 1,-33 12-233,0 0 0,0 2 0,0 0 0,0 0 0,1 1 0,25-2 0,-37 5 56,0 0-1,0 1 1,1-1 0,-1 1 0,0 0 0,0-1 0,0 1 0,1 0 0,-1 1-1,0-1 1,-1 0 0,1 1 0,0-1 0,0 1 0,0-1 0,-1 1 0,1 0-1,-1-1 1,1 1 0,-1 0 0,0 0 0,0 0 0,0 0 0,0 1 0,0-1-1,0 2 1,0-1 54,0 0 0,0-1 0,0 1 0,1-1 0,-1 1 0,1-1 0,-1 1 0,1-1 0,0 0 0,0 0 0,0 0 0,0 0 0,0 0 0,0-1 0,1 1 0,-1 0 0,1-1 0,-1 0 0,1 0 0,-1 0 0,1 0 0,0 0 0,5 1 0,1-2 56,1 0-1,-1-1 0,0 0 1,0-1-1,1 0 1,-1 0-1,-1-1 0,1 0 1,0-1-1,-1 0 0,12-6 1,-10 4-249,1 1-1,0 0 1,0 1 0,0 0 0,0 0 0,16-1-1,-26 5 40,-1 0 0,1 0 0,0 0-1,-1 0 1,1 0 0,0 0 0,0 0-1,-1 0 1,1 1 0,0-1-1,-1 0 1,1 1 0,0-1 0,-1 0-1,1 1 1,-1-1 0,1 1 0,-1-1-1,1 1 1,-1-1 0,1 1-1,-1-1 1,1 1 0,-1-1 0,0 1-1,1 0 1,-1-1 0,0 1 0,1 0-1,-1-1 1,0 1 0,0 0-1,0 0 1,0-1 0,0 1 0,0 0-1,0-1 1,0 1 0,0 0 0,0 0-1,0-1 1,0 1 0,0 0 0,0-1-1,-1 1 1,0 1 0,1 5-1654,0 6-4220</inkml:trace>
</inkml:ink>
</file>

<file path=ppt/ink/ink3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50.605"/>
    </inkml:context>
    <inkml:brush xml:id="br0">
      <inkml:brushProperty name="width" value="0.025" units="cm"/>
      <inkml:brushProperty name="height" value="0.025" units="cm"/>
    </inkml:brush>
  </inkml:definitions>
  <inkml:trace contextRef="#ctx0" brushRef="#br0">51 0 1505,'0'0'4260,"-50"50"-7495</inkml:trace>
</inkml:ink>
</file>

<file path=ppt/ink/ink3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3:51.773"/>
    </inkml:context>
    <inkml:brush xml:id="br0">
      <inkml:brushProperty name="width" value="0.025" units="cm"/>
      <inkml:brushProperty name="height" value="0.025" units="cm"/>
    </inkml:brush>
  </inkml:definitions>
  <inkml:trace contextRef="#ctx0" brushRef="#br0">1 87 9033,'0'0'8626,"9"2"-7174,14 3-416,0-1 1,-1-1-1,1-1 0,46-3 0,107-16 2182,-54 3-2637,485-3 692,-135 8 101,-508 7 870,-38-6-3292,72 7 684,0 1-1,0-1 0,0 1 1,0-1-1,0 0 0,0 0 0,0 1 1,1-1-1,-1 0 0,0-1 1,1 1-1,-1 0 0,1 0 1,-1-1-1,-1-2 0,-9-12-6067</inkml:trace>
</inkml:ink>
</file>

<file path=ppt/ink/ink3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0.391"/>
    </inkml:context>
    <inkml:brush xml:id="br0">
      <inkml:brushProperty name="width" value="0.025" units="cm"/>
      <inkml:brushProperty name="height" value="0.025" units="cm"/>
    </inkml:brush>
  </inkml:definitions>
  <inkml:trace contextRef="#ctx0" brushRef="#br0">66 69 6278,'0'0'21871,"9"-8"-21262,2 1-498,0 0 0,0 1 1,0 0-1,1 1 0,-1 0 0,1 0 0,0 2 1,1-1-1,-1 2 0,1 0 0,18-1 0,123 7 1790,-542 18-1127,581-38-774,-20 0 0,-202 20 0,0 0 0,0 2 0,-37 13 0,36-10 0,0-1 0,-1-1 0,-48 3 0,79-10-13,1 0 1,-1 0-1,0 0 0,0 0 1,0-1-1,0 1 1,0 0-1,0 0 0,1-1 1,-1 1-1,0 0 0,0 0 1,0 0-1,0-1 1,0 1-1,0 0 0,0 0 1,0-1-1,0 1 0,0 0 1,0 0-1,0-1 1,0 1-1,-1 0 0,1 0 1,0 0-1,0-1 0,0 1 1,0 0-1,0 0 1,0 0-1,0-1 0,-1 1 1,1 0-1,0 0 0,0 0 1,0 0-1,0-1 1,-1 1-1,1 0 0,0 0 1,0 0-1,0 0 0,-1 0 1,1 0-1,0 0 1,0 0-1,-1-1 0,1 1 1,0 0-1,0 0 0,-1 0 1,1 0-1,0 0 1,0 0-1,-1 1 0,1-2-255,44-31-11102,-14 9 602</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9.345"/>
    </inkml:context>
    <inkml:brush xml:id="br0">
      <inkml:brushProperty name="width" value="0.025" units="cm"/>
      <inkml:brushProperty name="height" value="0.025" units="cm"/>
    </inkml:brush>
  </inkml:definitions>
  <inkml:trace contextRef="#ctx0" brushRef="#br0">58 58 15086,'0'0'8825,"-6"10"-6888,-3 5-1507,0 1 0,2-1 0,-7 18 0,11-26-383,1 0 1,0 0-1,0 0 1,1 0 0,0 0-1,0 0 1,0 1 0,1-1-1,0 0 1,1 0-1,0 1 1,1 7 0,-1-13-12,0 1 1,1-1 0,-1 0 0,0 0 0,1 1-1,-1-1 1,1 0 0,-1 0 0,1 0 0,0-1-1,0 1 1,0 0 0,0-1 0,0 1 0,1-1-1,-1 0 1,0 0 0,1 0 0,-1 0 0,0 0-1,1 0 1,0 0 0,-1-1 0,1 1 0,-1-1-1,1 0 1,-1 0 0,1 0 0,0 0 0,-1 0-1,1-1 1,-1 1 0,6-3 0,0 2 191,0-1 0,1-1 1,-1 0-1,0 0 0,0 0 1,-1-1-1,1 0 0,-1-1 0,8-6 1,-4 2-155,-1 0 1,-1-1 0,0-1 0,0 1-1,-1-1 1,0-1 0,-1 1 0,0-1-1,-1-1 1,-1 1 0,0-1 0,0 0-1,5-27 1,-38 129-75,26-81 0,1 1 0,-1-1 0,2 1 0,-1 0 0,1-1 0,1 1 0,1 9 0,-2-16 0,1 0 0,0 0 0,0 0 0,0 0 0,0 0 0,0 0 0,1 0 0,-1-1 0,0 1 0,1 0 0,-1-1 0,1 1 0,0-1 0,0 1 0,-1-1 0,1 0 0,0 0 0,0 0 0,0 0 0,0 0 0,0 0 0,1-1 0,-1 1 0,0-1 0,0 1 0,0-1 0,1 0 0,-1 0 0,0 0 0,0 0 0,4-1 0,0 0 0,0 0 0,0 0 0,0-1 0,0 0 0,0 0 0,-1 0 0,1-1 0,-1 0 0,1 0 0,-1-1 0,0 1 0,0-1 0,-1 0 0,1-1 0,-1 1 0,0-1 0,0 1 0,0-1 0,-1 0 0,0-1 0,4-6 0,2-5 0,-1 0 0,0 0 0,-1 0 0,-1-1 0,8-34 0,-14 40 0,-8 26 0,-7 28 0,14-37 0,0-1 0,0 1 0,0 0 0,0-1 0,1 1 0,0 0 0,0-1 0,0 1 0,0 0 0,1-1 0,2 8 0,-2-10 0,0 0 0,0-1 0,1 1 0,-1-1 0,0 1 0,1-1 0,0 1 0,-1-1 0,1 0 0,0 0 0,-1 0 0,1 0 0,0 0 0,0 0 0,0-1 0,0 1 0,0 0 0,0-1 0,0 0 0,0 1 0,0-1 0,0 0 0,0 0 0,0 0 0,0 0 0,0-1 0,0 1 0,3-1 0,1 0 0,0-1 0,0 0 0,-1 0 0,1 0 0,-1 0 0,1-1 0,-1 0 0,0 0 0,0 0 0,0-1 0,-1 0 0,1 0 0,-1 0 0,0 0 0,0-1 0,4-6 0,8-11 0,-1-1 0,13-28 0,-21 38 0,-45 135 0,37-119 0,-3 10 0,0 0 0,1 0 0,1 0 0,-1 15 0,3-26 0,-1 0 0,1 0 0,0 0 0,0 0 0,0 0 0,0 0 0,1 0 0,-1 0 0,0 0 0,1 0 0,0 0 0,-1-1 0,1 1 0,0 0 0,0 0 0,0 0 0,0-1 0,0 1 0,0 0 0,1-1 0,-1 1 0,0-1 0,1 0 0,-1 1 0,1-1 0,0 0 0,-1 0 0,1 0 0,0 0 0,0 0 0,0 0 0,0-1 0,-1 1 0,1 0 0,3-1 0,-1 1-312,0-1-1,0 1 1,1-1-1,-1 0 1,0-1-1,0 1 1,8-2-1,-9 1-145,-1 0-1,0 0 0,0 0 1,1 0-1,-1-1 0,0 1 1,0-1-1,0 1 0,0-1 1,0 0-1,-1 1 0,1-1 1,0 0-1,1-4 0,11-17-9571</inkml:trace>
</inkml:ink>
</file>

<file path=ppt/ink/ink3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1.363"/>
    </inkml:context>
    <inkml:brush xml:id="br0">
      <inkml:brushProperty name="width" value="0.025" units="cm"/>
      <inkml:brushProperty name="height" value="0.025" units="cm"/>
    </inkml:brush>
  </inkml:definitions>
  <inkml:trace contextRef="#ctx0" brushRef="#br0">0 74 6374,'0'0'11430,"1"-10"-7421,-1-6-2988,0-7 337,2-2 3485,8 78-3439,-17 263 833,7-316-2234,0 1-1,0-1 1,0 1-1,0-1 1,0 1-1,0-1 1,0 1-1,0-1 1,0 1-1,0-1 1,1 1 0,-1-1-1,0 1 1,0-1-1,0 1 1,1-1-1,-1 1 1,0-1-1,1 0 1,-1 1-1,0-1 1,1 0-1,-1 1 1,0-1-1,1 0 1,-1 1-1,1-1 1,-1 0-1,0 0 1,1 1-1,-1-1 1,1 0-1,-1 0 1,1 0 0,0 0-1,22-5 21,20-21-46,-7-6 23,-2-1 0,-1-2 0,-1-1 0,-2-2 0,-2-1 0,25-45 0,-82 152 0,-26 91 0,50-148 0,2 0 0,0 1 0,0 0 0,1 0 0,1 0 0,-1 21 0,2-33 0,0 1 0,1-1 0,-1 1 0,0 0 0,0-1 0,0 1 0,1 0 0,-1-1 0,0 1 0,1-1 0,-1 1 0,0-1 0,1 1 0,-1-1 0,1 1 0,-1-1 0,1 1 0,-1-1 0,1 0 0,-1 1 0,1-1 0,-1 0 0,1 1 0,-1-1 0,1 0 0,0 0 0,-1 0 0,1 1 0,0-1 0,-1 0 0,1 0 0,-1 0 0,1 0 0,0 0 0,-1 0 0,1 0 0,0 0 0,-1 0 0,1-1 0,0 1 0,-1 0 0,2-1 0,28-11 0,-11-1 0,-1-1 0,-1 0 0,0-1 0,-1-1 0,23-28 0,64-97 0,-94 128 0,51-85 0,-59 97-328,-6 11-723,-10 13-3618,6-14-2800</inkml:trace>
</inkml:ink>
</file>

<file path=ppt/ink/ink3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2.025"/>
    </inkml:context>
    <inkml:brush xml:id="br0">
      <inkml:brushProperty name="width" value="0.025" units="cm"/>
      <inkml:brushProperty name="height" value="0.025" units="cm"/>
    </inkml:brush>
  </inkml:definitions>
  <inkml:trace contextRef="#ctx0" brushRef="#br0">295 103 7751,'6'-8'8120,"-2"2"-7084,22-36 3136,-25 38-3166,1 0-1,-1 0 0,0 0 0,0 0 0,0 0 1,0-1-1,-1-5 0,0 10-899,0-1 0,0 1-1,-1-1 1,1 1 0,-1-1 0,1 1 0,0-1 0,-1 1 0,1 0-1,-1-1 1,1 1 0,-1-1 0,1 1 0,-1 0 0,0 0-1,1-1 1,-1 1 0,1 0 0,-1 0 0,0 0 0,1 0 0,-1-1-1,1 1 1,-1 0 0,0 0 0,1 0 0,-1 0 0,0 0-1,1 1 1,-1-1 0,0 0 0,-24 4 110,13 0-210,1 1 0,0 1 0,0 0 0,1 1 0,-1-1 0,1 2 0,1 0 0,-16 16 0,-4 6-12,-29 43 1,39-48 5,-29 52 0,43-67 0,0 0 0,1 0 0,0 0 0,0 1 0,1 0 0,1 0 0,-1 0 0,0 19 0,3-29 0,0 0 0,0 1 0,1-1 0,-1 0 0,0 0 0,0 1 0,1-1 0,-1 0 0,1 0 0,-1 0 0,1 0 0,-1 0 0,1 0 0,0 0 0,-1 0 0,1 0 0,0 0 0,0 0 0,0 0 0,0 0 0,0 0 0,0-1 0,1 2 0,1 0 0,1-1 0,-1 0 0,0 0 0,1 0 0,-1 0 0,0 0 0,1-1 0,5 1 0,2-1 0,0-1 0,1 0 0,-1 0 0,18-6 0,-18 4 0,-1-1 0,1-1 0,-2 1 0,18-12 0,-23 13 0,0 1 0,0-1 0,0 0 0,-1 0 0,0 0 0,1-1 0,-1 1 0,0-1 0,-1 0 0,1 0 0,-1 1 0,1-2 0,-1 1 0,1-5 0,-2 9 0,-1-1 0,0 0 0,0 1 0,0-1 0,0 1 0,0-1 0,0 0 0,0 1 0,0-1 0,0 0 0,0 1 0,0-1 0,0 1 0,0-1 0,0 0 0,-1 1 0,1-1 0,0 1 0,0-1 0,-1 1 0,1-1 0,0 1 0,-1-1 0,1 1 0,-1-1 0,1 1 0,0-1 0,-1 1 0,1 0 0,-1-1 0,1 1 0,-1 0 0,0-1 0,1 1 0,-1 0 0,0-1 0,-31 1 0,22 2 0,0 0 0,1 0 0,0 1 0,-15 7 0,14-4 0,0-1 0,1 1 0,0 0 0,0 0 0,-10 10 0,72-38 0,13-18 0,-47 27 0,0 0 0,1 2 0,1 1 0,0 0 0,22-6 0,-43 15 0,0 1 0,1 0 0,-1 0 0,1 0 0,-1 0 0,0 0 0,1 0 0,-1 0 0,0 0 0,1 0 0,-1 0 0,1 0 0,-1 0 0,0 0 0,1 0 0,-1 0 0,1 0 0,-1 0 0,0 0 0,1 1 0,-1-1 0,0 0 0,1 0 0,-1 0 0,0 1 0,1-1 0,-1 0 0,0 0 0,0 1 0,1-1 0,-1 0 0,0 1 0,0-1 0,0 0 0,1 1 0,-1-1 0,0 0 0,0 1 0,0-1 0,0 1 0,0-1 0,0 0 0,1 1 0,-1-1 0,0 0 0,0 1 0,-2 11 0,0 1 0,-2 0 0,0 0 0,0 0 0,-1-1 0,0 0 0,-1 0 0,-10 14 0,8-13 0,1-1 0,1 1 0,0 0 0,1 1 0,-7 23 0,12-36 2,-1 0-92,1 0-1,0 0 0,-1 0 1,1 0-1,0 0 1,0 0-1,0 0 0,0 0 1,0 0-1,0 0 0,0 0 1,0 0-1,0-1 0,0 1 1,0 0-1,1 0 1,-1 0-1,0 0 0,1 0 1,-1 0-1,1 0 0,-1 0 1,1 0-1,-1-1 0,2 2 1,8-2-6813</inkml:trace>
</inkml:ink>
</file>

<file path=ppt/ink/ink3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6.447"/>
    </inkml:context>
    <inkml:brush xml:id="br0">
      <inkml:brushProperty name="width" value="0.025" units="cm"/>
      <inkml:brushProperty name="height" value="0.025" units="cm"/>
    </inkml:brush>
  </inkml:definitions>
  <inkml:trace contextRef="#ctx0" brushRef="#br0">0 84 12748,'0'0'6694,"65"0"-5348,-23-11 383,10-1-480,7-3-704,8 2-385,0 0-128,1 3-576,-3 3-770,-9 5-31,-12 2-320,-15 0-321,-20 0-1474,-9 7-1857</inkml:trace>
</inkml:ink>
</file>

<file path=ppt/ink/ink3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6.867"/>
    </inkml:context>
    <inkml:brush xml:id="br0">
      <inkml:brushProperty name="width" value="0.025" units="cm"/>
      <inkml:brushProperty name="height" value="0.025" units="cm"/>
    </inkml:brush>
  </inkml:definitions>
  <inkml:trace contextRef="#ctx0" brushRef="#br0">52 116 4644,'0'0'7159,"-8"2"-4324,-3 1-1808,-21 6 5724,78-5-1465,28-12-3582,-55 6-1343,258-44-54,-92 9-4219,-184 37 3865,18-3-2583,-1-2 0,34-12 0,-23 2-3391</inkml:trace>
</inkml:ink>
</file>

<file path=ppt/ink/ink3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17.194"/>
    </inkml:context>
    <inkml:brush xml:id="br0">
      <inkml:brushProperty name="width" value="0.025" units="cm"/>
      <inkml:brushProperty name="height" value="0.025" units="cm"/>
    </inkml:brush>
  </inkml:definitions>
  <inkml:trace contextRef="#ctx0" brushRef="#br0">1 10 14670,'0'0'3956,"10"-2"-2109,249-5 4451,-210 7-6025,-27 0-203,0 1-1,0 1 1,0 1-1,41 10 1,-58-11-69,0 0 0,-1 0 0,1 0 0,0 0 0,-1 1 1,0-1-1,1 1 0,-1 0 0,0 1 0,-1-1 0,8 8 0,-9-8-2,-1 0-1,1 0 1,-1 0-1,1 1 1,-1-1-1,0 0 1,0 1-1,0-1 1,-1 0-1,1 1 1,-1-1-1,0 1 1,0-1-1,0 1 1,0-1-1,-1 0 1,0 1-1,1-1 1,-3 6-1,-2 4 32,0 0 1,-1 0-1,-1-1 0,0 0 0,-1 0 0,0 0 1,-13 14-1,-76 71 201,81-82-202,-206 186-435,188-172-3064,9-12-3491</inkml:trace>
</inkml:ink>
</file>

<file path=ppt/ink/ink3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3.560"/>
    </inkml:context>
    <inkml:brush xml:id="br0">
      <inkml:brushProperty name="width" value="0.025" units="cm"/>
      <inkml:brushProperty name="height" value="0.025" units="cm"/>
    </inkml:brush>
  </inkml:definitions>
  <inkml:trace contextRef="#ctx0" brushRef="#br0">15 63 17168,'0'0'8691,"0"10"-7506,5 170 2000,-24 260-1410,116-1013-1012,-96 567-763,2-7 0,0 0 0,0 1 0,1-1 0,11-20 0,-15 31 0,1 0 0,0 0 0,0 1 0,0-1 0,0 0 0,0 1 0,1-1 0,-1 1 0,0-1 0,1 1 0,-1 0 0,1 0 0,0 0 0,-1-1 0,1 1 0,0 1 0,-1-1 0,1 0 0,0 0 0,0 1 0,0-1 0,0 1 0,0-1 0,0 1 0,0 0 0,0 0 0,0 0 0,0 0 0,0 0 0,0 0 0,-1 1 0,1-1 0,0 1 0,0-1 0,0 1 0,0 0 0,0 0 0,-1-1 0,4 4 0,2 0 0,-1 0 0,0 1 0,0 0 0,-1 0 0,1 1 0,-1 0 0,0 0 0,-1 0 0,0 0 0,0 1 0,0-1 0,0 1 0,-1 0 0,0 0 0,-1 0 0,3 11 0,-4-13 0,0 0 0,0 0 0,0 0 0,-1 0 0,0 0 0,0 0 0,0 0 0,0 0 0,-1 0 0,0 0 0,0 0 0,0 0 0,-1 0 0,0-1 0,0 1 0,0 0 0,0-1 0,-1 0 0,1 1 0,-1-1 0,0 0 0,0-1 0,-1 1 0,1 0 0,-7 4 0,-1-1 0,-1-1 0,1 0 0,-1 0 0,0-2 0,0 1 0,-1-1 0,1-1 0,-1 0 0,0-1 0,1-1 0,-1 0 0,0 0 0,-24-3 0,36 2-61,0 0 0,0 0 0,0 0 0,0 0 0,0 0-1,1 0 1,-1 0 0,0 0 0,0-1 0,0 1 0,0 0 0,0-1 0,0 1 0,0 0 0,0-1 0,1 1-1,-1-1 1,0 0 0,0 1 0,1-1 0,-1 1 0,0-1 0,1 0 0,-1 0 0,1 1 0,-1-1 0,0 0-1,1 0 1,0 0 0,-1-1 0,1 1-98,0 0-1,0 0 1,0 0-1,1 0 1,-1 0 0,1 0-1,-1 0 1,0 0-1,1 0 1,0 0-1,-1 0 1,1 0 0,-1 0-1,1 1 1,0-1-1,0 0 1,0 1-1,-1-1 1,1 0-1,0 1 1,0-1 0,0 1-1,0-1 1,0 1-1,0 0 1,0-1-1,1 1 1,22-9-5825,6 0-1693</inkml:trace>
</inkml:ink>
</file>

<file path=ppt/ink/ink3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4.093"/>
    </inkml:context>
    <inkml:brush xml:id="br0">
      <inkml:brushProperty name="width" value="0.025" units="cm"/>
      <inkml:brushProperty name="height" value="0.025" units="cm"/>
    </inkml:brush>
  </inkml:definitions>
  <inkml:trace contextRef="#ctx0" brushRef="#br0">243 20 17457,'0'0'3859,"-9"-4"-1013,3 2-2601,3 0-35,0 0 0,0 1 0,0-1 0,-1 1 0,1 0 0,-1 0 0,1 0 0,-1 0 0,0 1 0,1-1 0,-1 1 0,1 0 0,-1 0 0,0 0 0,1 0 0,-1 1 0,0 0 0,1 0 0,-1 0 0,1 0 0,-1 0 0,1 0 0,-6 4 0,-3 6-24,1 0 0,1 0 0,-1 1 0,2 0 0,0 0 0,0 1 0,1 1 0,1-1 0,-7 18 0,6-11 23,1 0-1,1 0 1,1 1-1,1 0 1,0 0-1,0 25 1,4-43-209,-1 1 0,1 0 0,1 0 0,-1 0 0,0-1 0,1 1 0,0 0 0,0-1 0,0 1 0,0-1 0,1 1 0,-1-1 0,1 1 0,0-1 0,0 0 0,0 0 0,0 0 0,1 0 0,-1 0 0,1-1 0,0 1 0,0-1 0,3 3 0,-1-2 0,0-1 0,0 0 0,1 0 0,-1 0 0,0-1 0,1 0 0,-1 0 0,1 0 0,-1-1 0,1 1 0,-1-2 0,1 1 0,-1 0 0,1-1 0,7-2 0,-8 2 0,-1-1 0,1 0 0,-1 0 0,0 0 0,0 0 0,1-1 0,-2 1 0,1-1 0,0 0 0,0 0 0,-1-1 0,0 1 0,4-5 0,-5 5 0,0 1 0,-1 0 0,1-1 0,0 1 0,-1-1 0,0 1 0,0-1 0,0 0 0,0 0 0,0 1 0,0-1 0,-1 0 0,1 0 0,-1 0 0,0 0 0,0 0 0,0 0 0,0 0 0,-1 0 0,1 1 0,-1-1 0,-1-6 0,1 8 0,-1-1 0,1 1 0,0 0 0,-1-1 0,1 1 0,-1 0 0,1 0 0,-1 0 0,1 0 0,-1 0 0,0 0 0,1 0 0,-1 0 0,0 1 0,0-1 0,0 1 0,0 0 0,0-1 0,1 1 0,-1 0 0,0 0 0,0 0 0,0 0 0,0 0 0,0 1 0,-2 0 0,-1-1 0,0 1 0,0 0 0,0 0 0,0 1 0,0 0 0,0 0 0,0 0 0,-7 4 0,8-3 0,1-1 0,-1 1 0,0 0 0,1 0 0,-1 1 0,1-1 0,0 1 0,0-1 0,0 1 0,1 0 0,-1 0 0,1 0 0,-3 8 0,6-12 0,-1 1 0,0-1 0,1 1 0,-1-1 0,1 0 0,-1 1 0,1-1 0,-1 0 0,1 1 0,-1-1 0,1 0 0,0 0 0,-1 0 0,1 1 0,-1-1 0,1 0 0,0 0 0,-1 0 0,1 0 0,-1 0 0,1 0 0,0 0 0,-1 0 0,1 0 0,-1 0 0,1-1 0,-1 1 0,1 0 0,0 0 0,-1-1 0,1 1 0,-1 0 0,1 0 0,-1-1 0,1 1 0,0-1 0,25-10 0,-5-2 0,-1-1 0,31-28 0,-34 27 0,1 0 0,1 2 0,22-14 0,-40 27 0,-1 0 0,0 0 0,0 0 0,0 0 0,1 0 0,-1 0 0,0 0 0,0 0 0,1 0 0,-1 0 0,0 0 0,0 0 0,0 0 0,1 0 0,-1 0 0,0 0 0,0 0 0,1 0 0,-1 0 0,0 1 0,0-1 0,0 0 0,0 0 0,1 0 0,-1 0 0,0 0 0,0 1 0,0-1 0,0 0 0,0 0 0,1 0 0,-1 1 0,0-1 0,0 0 0,0 0 0,0 0 0,0 1 0,0-1 0,0 0 0,0 0 0,0 0 0,0 1 0,0-1 0,3 19 0,-4 15 0,-17 77 54,11-81-147,2-1 1,-3 51-1,8-80-51,0 0 1,0 0-1,0 0 0,0 1 1,0-1-1,1 0 1,-1 0-1,0 0 1,0 0-1,0 1 0,0-1 1,0 0-1,0 0 1,0 0-1,0 0 1,1 1-1,-1-1 0,0 0 1,0 0-1,0 0 1,0 0-1,0 0 0,1 0 1,-1 1-1,0-1 1,0 0-1,0 0 1,1 0-1,-1 0 0,0 0 1,0 0-1,0 0 1,1 0-1,-1 0 1,0 0-1,0 0 0,0 0 1,1 0-1,-1 0 1,0 0-1,0 0 0,0 0 1,1 0-1,-1 0 1,0 0-1,0 0 1,0-1-1,0 1 0,1 0 1,-1 0-1,0 0 1,0 0-1,0 0 1,0 0-1,0-1 0,1 1 1,-1 0-1,0 0 1,0 0-1,0 0 0,0-1 1,0 1-1,0 0 1,0 0-1,0 0 1,0-1-1,12-18-15828</inkml:trace>
</inkml:ink>
</file>

<file path=ppt/ink/ink3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4.950"/>
    </inkml:context>
    <inkml:brush xml:id="br0">
      <inkml:brushProperty name="width" value="0.025" units="cm"/>
      <inkml:brushProperty name="height" value="0.025" units="cm"/>
    </inkml:brush>
  </inkml:definitions>
  <inkml:trace contextRef="#ctx0" brushRef="#br0">14 105 13229,'0'0'16442,"1"8"-16015,2 39-151,-2-1 0,-6 69 0,-1 15 1234,6-130-1507,0 0 0,0 0-1,0 0 1,0 0 0,0 0 0,0 0 0,0-1 0,0 1-1,0 0 1,0 0 0,0 0 0,0 0 0,1 0-1,-1 0 1,0 0 0,0 0 0,0 0 0,0 0-1,0 0 1,0 0 0,0 0 0,0 0 0,0 0 0,0 0-1,0 0 1,0 0 0,1 0 0,-1 0 0,0 0-1,0 0 1,0 0 0,0 0 0,0 0 0,0 0 0,0 0-1,0 0 1,0 0 0,0 0 0,0 0 0,0 0-1,1 0 1,-1 0 0,0 0 0,0 0 0,0 0-1,0 0 1,0 0 0,0 0 0,0 0 0,0 0 0,0 1-1,0-1 1,0 0 0,0 0 0,0 0 0,0 0-1,0 0 1,0 0 0,0 0 0,8-12 98,7-17-40,-6-3-61,0 1 0,-2-2 0,-1 1 0,-2-1 0,-1 0 0,-1 0 0,-2 0 0,-5-38 0,5 70 0,-9-43 0,9 42 0,-1 0 0,1 0 0,-1 0 0,0 0 0,0 0 0,0 1 0,0-1 0,0 0 0,0 0 0,-1 1 0,1-1 0,0 1 0,-1-1 0,1 1 0,-1 0 0,0-1 0,1 1 0,-1 0 0,-2-1 0,4 2 0,-1 0 0,0 0 0,1 0 0,-1 0 0,0 0 0,1 0 0,-1 0 0,1 0 0,-1 0 0,0 0 0,1 0 0,-1 0 0,1 0 0,-1 1 0,0-1 0,1 0 0,-1 0 0,1 1 0,-1-1 0,1 0 0,-1 1 0,1-1 0,-1 1 0,1-1 0,-1 0 0,1 1 0,0-1 0,-1 1 0,1-1 0,0 1 0,-1 0 0,-9 28 0,4 28 0,5-48 0,1-1 0,0 0 0,1 1 0,0-1 0,0 0 0,5 15 0,-5-20 0,0-1 0,0 1 0,0-1 0,1 1 0,-1-1 0,1 1 0,0-1 0,0 0 0,0 0 0,0 0 0,0 0 0,0 0 0,1-1 0,-1 1 0,0-1 0,1 1 0,-1-1 0,1 0 0,0 0 0,-1 0 0,1 0 0,0 0 0,4 0 0,3 0 0,0 0 0,0-1 0,1-1 0,-1 1 0,0-1 0,-1-1 0,1 0 0,0-1 0,0 1 0,-1-2 0,1 0 0,-1 0 0,0 0 0,-1-1 0,1 0 0,14-13 0,-9 7 0,-1 0 0,-1-1 0,0-1 0,0 0 0,-1-1 0,-1 0 0,0 0 0,-1-1 0,7-18 0,-11 73 0,-9 5 0,-14 71 0,10-76 0,2 1 0,-1 50 0,7-90-128,-1 1 0,1-1 1,0 0-1,0 0 0,1 0 0,-1 1 0,0-1 1,0 0-1,0 0 0,1 0 0,-1 1 1,1-1-1,-1 0 0,1 0 0,-1 0 0,1 0 1,0 0-1,-1 0 0,1 0 0,0 0 0,0 0 1,0 0-1,1 0 0,-1-1-115,0 1 0,0-1 0,0 0 0,0 0 0,1 0 0,-1 0 0,0 0 0,0 0 0,0-1 0,0 1 0,0 0 0,1 0 0,-1-1 0,0 1 0,0-1 0,0 1 0,0-1 0,0 0 0,0 1 0,-1-1 0,1 0 0,0 1 0,0-1 0,0 0 0,0-1 0,17-21-7220</inkml:trace>
</inkml:ink>
</file>

<file path=ppt/ink/ink3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5.276"/>
    </inkml:context>
    <inkml:brush xml:id="br0">
      <inkml:brushProperty name="width" value="0.025" units="cm"/>
      <inkml:brushProperty name="height" value="0.025" units="cm"/>
    </inkml:brush>
  </inkml:definitions>
  <inkml:trace contextRef="#ctx0" brushRef="#br0">60 0 23638,'0'0'4260,"-31"82"-2050,18-38-672,3 6-417,6 4-1121,2 0 0,2-8 0,6-4 0,8-8 0,-3-8-641,-1-8-736,-4-8-288,-3-5-1218,-11-28-14253</inkml:trace>
</inkml:ink>
</file>

<file path=ppt/ink/ink3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5.666"/>
    </inkml:context>
    <inkml:brush xml:id="br0">
      <inkml:brushProperty name="width" value="0.025" units="cm"/>
      <inkml:brushProperty name="height" value="0.025" units="cm"/>
    </inkml:brush>
  </inkml:definitions>
  <inkml:trace contextRef="#ctx0" brushRef="#br0">9 77 15150,'0'0'11163,"-2"-9"-8542,1 4-2265,0 4-306,0-1 0,1 1-1,-1 0 1,1 0 0,-1-1 0,1 1 0,-1 0-1,1-1 1,0 1 0,0 0 0,0-1 0,0 1 0,0-1-1,0 1 1,0 0 0,0-1 0,1 1 0,-1 0 0,0-1-1,1 1 1,-1 0 0,1-1 0,0 1 0,-1 0 0,1 0-1,0 0 1,0 0 0,-1 0 0,1 0 0,0 0-1,0 0 1,0 0 0,0 0 0,1 0 0,-1 0 0,0 1-1,0-1 1,0 0 0,1 1 0,-1-1 0,0 1 0,2-1-1,42-5 218,1 1 0,-1 2 0,0 2 0,65 8 0,-104-7-267,1 1 0,-1 1 0,0-1 0,0 1 0,1 0 0,-1 1 0,-1-1 0,1 1 0,0 0 0,9 7 0,-14-9 0,1 1 0,-1-1 0,0 0 0,0 0 0,0 0 0,0 1 0,0-1 0,0 0 0,-1 1 0,1-1 0,0 1 0,-1-1 0,1 1 0,-1-1 0,1 1 0,-1 0 0,0-1 0,0 3 0,0-1 0,-1-1 0,1 0 0,-1 1 0,0-1 0,1 0 0,-1 1 0,-1-1 0,1 0 0,0 0 0,0 0 0,-1 0 0,1 0 0,-1 0 0,0-1 0,1 1 0,-3 1 0,-8 7 0,-1 0 0,0-1 0,0-1 0,0 0 0,-1 0 0,0-2 0,-1 0 0,1 0 0,-1-2 0,0 0 0,-29 4 0,44-8-39,0 0 0,0 0 0,0 0 0,0 0 0,1 0 0,-1 0 0,0 0 0,0-1 0,0 1 0,0 0 0,0 0 0,0 0 0,1 0 0,-1 0 1,0-1-1,0 1 0,0 0 0,0 0 0,0 0 0,0 0 0,0-1 0,0 1 0,0 0 0,0 0 0,0 0 0,0 0 0,0-1 0,0 1 0,0 0 0,0 0 0,0 0 0,0 0 0,0-1 0,0 1 0,0 0 0,0 0 0,0 0 0,0 0 0,0-1 0,0 1 0,-1 0 0,1 0 0,0 0 1,0 0-1,0 0 0,0-1 0,0 1 0,0 0 0,-1 0 0,1 0 0,0 0 0,0 0 0,0 0 0,0 0 0,-1 0 0,1 0 0,0 0 0,0-1 0,0 1 0,-1 0 0,13-9-5373,12-5-1762,8-3-3039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49.985"/>
    </inkml:context>
    <inkml:brush xml:id="br0">
      <inkml:brushProperty name="width" value="0.025" units="cm"/>
      <inkml:brushProperty name="height" value="0.025" units="cm"/>
    </inkml:brush>
  </inkml:definitions>
  <inkml:trace contextRef="#ctx0" brushRef="#br0">74 22 22613,'0'0'8163,"0"15"-7699,-4 37-149,-2 0 0,-20 79 0,11-64-24,-8 91 0,23-158-291,0 0 0,0 0 0,1 0 0,-1 0 0,0 0 0,0 0 0,0 0 0,0 0 0,0 0 0,0 0 0,0 0 0,0 0 0,1 0 0,-1 0 0,0 0 0,0 0 0,0 0 0,0 0 0,0 0 0,0 0 0,0 0 0,0 0 0,0 0 0,1 0 0,-1 0 0,0 0 0,0 0 0,0 0 0,0 0 0,0 0 0,0 0 0,0 0 0,0 0 0,0 0 0,0 0 0,1 0 0,-1 1 0,0-1 0,0 0 0,0 0 0,0 0 0,0 0 0,0 0 0,0 0 0,0 0 0,0 0 0,0 0 0,0 1 0,0-1 0,0 0 0,0 0 0,0 0 0,0 0 0,0 0 0,0 0 0,0 0 0,0 0 0,0 1 0,0-1 0,0 0 0,0 0 0,0 0 0,8-12 0,9-19 0,-5-8 0,-2-1 0,-2 0 0,4-47 0,-4 32 0,2 67 0,-8-6 0,1-1 0,0 0 0,0 0 0,0 0 0,1-1 0,-1 1 0,1-1 0,0 0 0,1 0 0,7 6 0,-4-7 0,-1 0 0,1 0 0,0-1 0,0-1 0,0 1 0,0-1 0,0 0 0,0-1 0,0 0 0,0 0 0,0-1 0,0 0 0,0-1 0,0 1 0,0-1 0,0-1 0,-1 0 0,1 0 0,-1 0 0,0-1 0,0 0 0,9-7 0,-9 6 0,0-1 0,0 0 0,-1-1 0,1 1 0,-1-1 0,-1-1 0,0 1 0,0-1 0,0 0 0,-1 0 0,0 0 0,0 0 0,-1-1 0,-1 0 0,1 0 0,-1 0 0,-1 0 0,1 0 0,-1-12 0,-1 16 0,0 1 0,0-1 0,0 1 0,-1-1 0,0 1 0,0-1 0,0 1 0,0 0 0,-1-1 0,0 1 0,-4-7 0,5 9 0,0 1 0,-1 0 0,1-1 0,0 1 0,-1 0 0,0 0 0,1 0 0,-1 0 0,1 0 0,-1 1 0,0-1 0,0 0 0,0 1 0,1 0 0,-1-1 0,0 1 0,0 0 0,0 0 0,0 0 0,0 0 0,1 0 0,-1 0 0,0 0 0,0 1 0,0-1 0,0 1 0,1-1 0,-1 1 0,0 0 0,1 0 0,-4 1 0,-4 3 0,1 0 0,0 1 0,0 0 0,1 0 0,-1 1 0,1-1 0,1 2 0,-8 9 0,-43 68 0,53-77 0,-1 0 0,2 0 0,-1 1 0,1-1 0,0 1 0,1 0 0,0 0 0,0 0 0,0 12 0,2-18 0,0-1 0,0 1 0,1 0 0,-1 0 0,1-1 0,-1 1 0,1-1 0,0 1 0,0 0 0,0-1 0,0 1 0,0-1 0,1 0 0,-1 1 0,1-1 0,-1 0 0,1 0 0,0 0 0,0 0 0,0 0 0,0 0 0,0-1 0,0 1 0,1-1 0,-1 0 0,1 1 0,-1-1 0,1 0 0,-1 0 0,1 0 0,-1-1 0,1 1 0,0-1 0,3 1 0,22 1-161,1 0-1,41-4 1,-38 0-115,50 4 0,-81-2 250,0 0-1,0 0 0,-1 0 0,1 1 0,0-1 1,0 0-1,0 1 0,-1-1 0,1 0 0,0 1 1,0-1-1,-1 1 0,1-1 0,0 1 0,-1-1 1,1 1-1,-1-1 0,1 1 0,-1 0 0,1-1 1,-1 1-1,1 0 0,-1 0 0,0-1 0,1 1 1,-1 0-1,0 0 0,0 0 0,1-1 0,-1 1 1,0 0-1,0 0 0,0 0 0,0 0 0,0-1 0,0 1 1,0 0-1,0 0 0,-1 0 0,1-1 0,0 1 1,0 0-1,-1 1 0,0 1-9,0 0-1,0 0 1,0-1-1,-1 1 0,1 0 1,-1-1-1,1 1 1,-1-1-1,0 0 1,0 1-1,-2 1 1,-25 11-1992,-3-10-3754,6-5-1051</inkml:trace>
</inkml:ink>
</file>

<file path=ppt/ink/ink3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6.011"/>
    </inkml:context>
    <inkml:brush xml:id="br0">
      <inkml:brushProperty name="width" value="0.025" units="cm"/>
      <inkml:brushProperty name="height" value="0.025" units="cm"/>
    </inkml:brush>
  </inkml:definitions>
  <inkml:trace contextRef="#ctx0" brushRef="#br0">74 0 19250,'0'0'11072,"-4"12"-9679,-13 38-1217,3 0-1,2 1 0,3 1 0,1-1 1,-1 93-1,9-130-175,0-11 0,0 0 0,0 0 0,0 0 0,0 0 0,0 0 0,0 0 0,1 0 0,0 0 0,-1 0 0,3 5 0,-1-6 0,0-1 0,-1 0 0,1 0 0,-1 0 0,1 0 0,0 0 0,0 0 0,0 0 0,-1-1 0,1 1 0,0 0 0,0-1 0,0 0 0,0 1 0,0-1 0,0 0 0,0 0 0,0 0 0,4-1 0,15 0 20,1-2 1,0 0-1,34-10 1,30-5-466,-48 13-1842,-1 1-3642,-7 1-3269</inkml:trace>
</inkml:ink>
</file>

<file path=ppt/ink/ink3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6.383"/>
    </inkml:context>
    <inkml:brush xml:id="br0">
      <inkml:brushProperty name="width" value="0.025" units="cm"/>
      <inkml:brushProperty name="height" value="0.025" units="cm"/>
    </inkml:brush>
  </inkml:definitions>
  <inkml:trace contextRef="#ctx0" brushRef="#br0">232 1 20307,'0'0'10640,"-9"3"-9519,-7 5-1058,1-1 0,0 2 1,1 0-1,0 1 0,0 1 1,1 0-1,1 0 0,-14 17 1,16-19-54,2 1 1,0 1 0,0 0 0,1 0-1,0 0 1,1 1 0,0 0 0,1 0 0,0 1-1,1-1 1,-5 26 0,9-36-11,-1 0 0,1 0 0,0 1 0,1-1 0,-1 0 0,0 0 0,1 1 0,-1-1 0,1 0 0,0 0 0,-1 0 0,1 1 0,0-1 0,0 0 0,1 0 0,-1-1 0,0 1 0,1 0 0,-1 0 0,1-1 0,-1 1 0,1 0 0,0-1 0,0 0 0,0 1 0,0-1 0,2 1 0,1 0 0,1 0 0,-1 0 0,1 0 0,-1-1 0,1 0 0,0 0 0,0 0 0,-1-1 0,1 0 0,0 0 0,7-1 0,-7 0 0,1 0 0,-1 0 0,1-1 0,-1 0 0,0 0 0,0 0 0,0-1 0,0 0 0,0 0 0,5-5 0,-8 7 0,-1-1 0,0 0 0,0 0 0,0 1 0,-1-1 0,1-1 0,0 1 0,-1 0 0,1 0 0,-1-1 0,0 1 0,0 0 0,0-1 0,0 1 0,0-1 0,0 0 0,-1 1 0,1-1 0,-1 0 0,0 1 0,1-1 0,-2 0 0,1-4 0,-1 6 0,0 0 0,0 0 0,-1 0 0,1 0 0,0 0 0,0 0 0,-1 1 0,1-1 0,0 0 0,-1 1 0,1-1 0,-1 1 0,1 0 0,-1-1 0,1 1 0,-1 0 0,1 0 0,-1 0 0,1 0 0,-1 0 0,1 0 0,-1 0 0,1 1 0,-3 0 0,-38 6 0,13 12 0,27-19 0,1 0 0,1 1 0,-1-1 0,0 1 0,0-1 0,0 1 0,0 0 0,0-1 0,0 1 0,1 0 0,-1 0 0,0 0 0,0-1 0,1 1 0,-1 0 0,1 0 0,-1 0 0,1 0 0,-1 0 0,1 0 0,0 0 0,-1 0 0,1 0 0,0 0 0,0 1 0,0 0 0,3-1 0,1 0 0,-1-1 0,1 0 0,0 0 0,-1 0 0,1 0 0,-1-1 0,1 1 0,-1-1 0,5-1 0,-7 1 0,63-24 0,-55 20 0,1 0 0,0 1 0,1 0 0,-1 0 0,0 1 0,12-1 0,-21 4 0,0 0 0,0 1 0,0-1 0,0 1 0,0 0 0,-1-1 0,1 1 0,0 0 0,0-1 0,-1 1 0,1 0 0,0 0 0,-1-1 0,1 1 0,-1 0 0,1 0 0,-1 0 0,0 0 0,1 0 0,-1 0 0,0 0 0,0 0 0,1 0 0,-1 0 0,0 0 0,0 0 0,0 0 0,0 0 0,0 0 0,0 0 0,-1 2 0,-1 41 0,1-42 0,-18 87 0,14-71 0,0 0 0,1 0 0,1 1 0,-1 21 0,4-40 1,0 0 1,0 1-1,1-1 1,-1 0-1,0 0 1,0 1-1,0-1 1,0 0-1,1 0 1,-1 1-1,0-1 1,0 0-1,0 0 1,1 1-1,-1-1 1,0 0-1,0 0 1,1 0-1,-1 0 1,0 0-1,1 1 1,-1-1-1,0 0 1,1 0-1,-1 0 0,0 0 1,0 0-1,1 0 1,-1 0-1,0 0 1,1 0-1,-1 0 1,0 0-1,1 0 1,-1 0-1,0 0 1,1 0-1,-1-1 1,0 1-1,0 0 1,1 0-1,-1 0 1,0 0-1,0-1 1,1 1-1,14-8-3096,0-14-6530</inkml:trace>
</inkml:ink>
</file>

<file path=ppt/ink/ink3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7.228"/>
    </inkml:context>
    <inkml:brush xml:id="br0">
      <inkml:brushProperty name="width" value="0.025" units="cm"/>
      <inkml:brushProperty name="height" value="0.025" units="cm"/>
    </inkml:brush>
  </inkml:definitions>
  <inkml:trace contextRef="#ctx0" brushRef="#br0">21 22 17457,'-12'5'3971,"4"-4"-1953,8 1 192,8-1-128,25-1-672,13 0-289,19 0-417,16-4-447,7-5-161,4 1-32,-6 2-192,-11 2-865,-18 4-1153,-19 0-1121,-25 3-65,-13 8-319,-19 3-481,-22 1-2082</inkml:trace>
</inkml:ink>
</file>

<file path=ppt/ink/ink3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7.556"/>
    </inkml:context>
    <inkml:brush xml:id="br0">
      <inkml:brushProperty name="width" value="0.025" units="cm"/>
      <inkml:brushProperty name="height" value="0.025" units="cm"/>
    </inkml:brush>
  </inkml:definitions>
  <inkml:trace contextRef="#ctx0" brushRef="#br0">161 0 4965,'-57'13'5413,"13"0"-1249,12-1-801,12-3-1057,12 2-192,8-4-352,12-3-577,19-3 160,13-1 65,12 0-386,12-10-479,6 0-321,-7 1-96,-1 2-96,-7 2-640,-13 2-2403,-13-5-3427</inkml:trace>
</inkml:ink>
</file>

<file path=ppt/ink/ink3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8.208"/>
    </inkml:context>
    <inkml:brush xml:id="br0">
      <inkml:brushProperty name="width" value="0.025" units="cm"/>
      <inkml:brushProperty name="height" value="0.025" units="cm"/>
    </inkml:brush>
  </inkml:definitions>
  <inkml:trace contextRef="#ctx0" brushRef="#br0">0 69 15214,'0'0'14419,"3"14"-13244,12 196 784,-15-202-1959,1-1 0,-1 0 0,2 1 0,-1-1 0,1 0 0,0 0 0,4 11 0,-5-16 0,0-1 0,0 1 0,0 0 0,0-1 0,0 1 0,1-1 0,-1 1 0,0-1 0,1 1 0,-1-1 0,1 0 0,-1 0 0,1 0 0,0 0 0,-1 0 0,1 0 0,0 0 0,0 0 0,0-1 0,-1 1 0,1-1 0,0 1 0,0-1 0,0 0 0,0 0 0,0 0 0,0 0 0,0 0 0,0 0 0,0 0 0,0-1 0,0 1 0,3-2 0,2-1 0,1-1 0,-1 1 0,0-1 0,0 0 0,-1-1 0,1 0 0,-1 0 0,0 0 0,7-9 0,47-61 0,-50 62 0,13-19 0,-1 0 0,27-58 0,-60 125 0,1-1 0,2 1 0,1 1 0,-3 60 0,9-93 0,1-1 0,0 0 0,0 1 0,0-1 0,0 1 0,0-1 0,0 1 0,1-1 0,-1 0 0,1 1 0,0-1 0,0 0 0,0 0 0,0 1 0,0-1 0,0 0 0,1 0 0,-1 0 0,0 0 0,1 0 0,0-1 0,-1 1 0,4 2 0,-3-4 0,1 1 0,0 0 0,0-1 0,-1 1 0,1-1 0,0 0 0,0 1 0,0-2 0,0 1 0,-1 0 0,1 0 0,0-1 0,0 0 0,-1 1 0,1-1 0,0 0 0,-1-1 0,1 1 0,-1 0 0,4-3 0,10-6 0,0 0 0,-1-2 0,0 1 0,-1-2 0,0 0 0,-1-1 0,-1 0 0,11-17 0,2-5 0,-2-1 0,26-54 0,-41 74 0,-1 0 0,9-31 0,-28 56 5,-5 9-31,1 4-1832,3-8-5189,1-2-7858</inkml:trace>
</inkml:ink>
</file>

<file path=ppt/ink/ink3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28.986"/>
    </inkml:context>
    <inkml:brush xml:id="br0">
      <inkml:brushProperty name="width" value="0.025" units="cm"/>
      <inkml:brushProperty name="height" value="0.025" units="cm"/>
    </inkml:brush>
  </inkml:definitions>
  <inkml:trace contextRef="#ctx0" brushRef="#br0">309 145 14798,'6'-8'2669,"-4"4"-2672,6-6 1416,-1-1-1,0 0 1,-1 0 0,4-14 0,-9 23-1034,0-1 1,0 1-1,0-1 1,-1 0-1,1 0 0,-1 1 1,0-1-1,0 0 1,0 0-1,0 1 0,0-1 1,-1-3-1,0 4-247,1 1 1,-1-1-1,0 1 0,0 0 0,0-1 1,0 1-1,0 0 0,0 0 0,0 0 0,0 0 1,0-1-1,0 2 0,-1-1 0,1 0 1,0 0-1,-1 0 0,1 0 0,0 1 0,-1-1 1,1 1-1,-1-1 0,0 1 0,-2-1 1,-6 0-126,-1 0 1,0 1-1,0 0 1,0 1-1,1 0 1,-1 0 0,0 1-1,1 1 1,-1 0-1,1 0 1,0 1 0,0 0-1,0 1 1,1 0-1,-1 1 1,1 0-1,1 0 1,-1 1 0,1 0-1,0 0 1,-9 11-1,7-6-9,0-1 0,0 1 0,1 0-1,0 1 1,1 0 0,1 1 0,0-1 0,1 1-1,1 1 1,0-1 0,0 1 0,2 0-1,0 0 1,-2 25 0,5-37 2,0 0 0,0 0 0,0 1 0,1-1 0,-1 0 0,1 1 0,0-1 0,0 0 0,0 0 0,1 0 0,-1 0 0,1 0 0,-1 0 0,1-1 0,0 1 0,0 0 0,0-1 0,1 1 0,-1-1 0,0 0 0,5 3 0,-2-2 0,1 0 0,0 0 0,-1-1 0,1 1 0,1-2 0,-1 1 0,0 0 0,0-1 0,1 0 0,10-1 0,-4 1 0,1-2 0,0 0 0,0 0 0,0-2 0,-1 0 0,1 0 0,-1-1 0,0-1 0,0 0 0,12-7 0,10-15 0,-34 26 0,1 0 0,-1 0 0,0 0 0,0-1 0,0 1 0,0 0 0,0-1 0,0 1 0,0-1 0,0 1 0,-1-1 0,1 1 0,0-1 0,-1 1 0,1-1 0,-1 0 0,0 1 0,0-1 0,1 0 0,-1 0 0,0 1 0,-1-3 0,0 3 0,0 0 0,0 0 0,-1 0 0,1 0 0,0 0 0,-1 1 0,1-1 0,-1 0 0,1 1 0,-1-1 0,1 1 0,-1-1 0,0 1 0,1 0 0,-1 0 0,1 0 0,-1 0 0,0 0 0,1 0 0,-1 0 0,-2 1 0,-38 5 0,33-4 0,0 1 0,1 1 0,0-1 0,-1 1 0,1 1 0,1-1 0,-1 2 0,1-1 0,0 1 0,0 0 0,-9 10 0,17-15 0,0-1 0,1 1 0,-1-1 0,1 1 0,-1-1 0,1 0 0,-1 0 0,1 0 0,-1 0 0,1 0 0,-1 0 0,1 0 0,-1 0 0,1-1 0,-1 1 0,1-1 0,2 0 0,30-12 0,64-35 0,10-4 0,-107 51 0,0 1 0,-1-1 0,1 1 0,0-1 0,0 1 0,0 0 0,0-1 0,-1 1 0,1 0 0,0 0 0,0 0 0,0 0 0,0 0 0,0 0 0,0 0 0,0 0 0,0 0 0,-1 0 0,1 0 0,0 0 0,0 1 0,0-1 0,0 0 0,0 1 0,-1-1 0,1 1 0,1 0 0,-1 0 0,-1 0 0,0 0 0,1 1 0,-1-1 0,0 0 0,0 0 0,1 1 0,-1-1 0,0 0 0,0 0 0,0 1 0,-1-1 0,1 0 0,0 1 0,0-1 0,-2 2 0,-25 59 0,24-57 0,-15 30 0,9-20 0,0 1 0,1 0 0,1 0 0,0 1 0,1 0 0,1 0 0,-3 23 0,8-24-1388,4-11-5552</inkml:trace>
</inkml:ink>
</file>

<file path=ppt/ink/ink3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33.999"/>
    </inkml:context>
    <inkml:brush xml:id="br0">
      <inkml:brushProperty name="width" value="0.025" units="cm"/>
      <inkml:brushProperty name="height" value="0.025" units="cm"/>
    </inkml:brush>
  </inkml:definitions>
  <inkml:trace contextRef="#ctx0" brushRef="#br0">137 0 12780,'0'0'5237,"-7"16"-4682,-12 35 97,2 0-1,-19 95 0,-13 367 1295,42 4-1111,7-464-728,0-30-10,-1-7-83,1 1 0,0-1 0,1 0 0,1 1 0,1-1 0,0 0-1,7 19 1,-10-35-88,0 1 1,0-1-1,0 1 0,0-1 0,0 1 0,1-1 0,-1 1 0,0-1 0,0 1 0,0-1 0,1 1 0,-1-1 1,0 1-1,1-1 0,-1 1 0,0-1 0,1 0 0,-1 1 0,1-1 0,-1 0 0,0 1 0,1-1 0,-1 0 1,1 0-1,-1 1 0,1-1 0,-1 0 0,1 0 0,-1 0 0,1 1 0,-1-1 0,2 0 0,5-20-4688,-3-17-609</inkml:trace>
</inkml:ink>
</file>

<file path=ppt/ink/ink3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35.276"/>
    </inkml:context>
    <inkml:brush xml:id="br0">
      <inkml:brushProperty name="width" value="0.025" units="cm"/>
      <inkml:brushProperty name="height" value="0.025" units="cm"/>
    </inkml:brush>
  </inkml:definitions>
  <inkml:trace contextRef="#ctx0" brushRef="#br0">473 335 14350,'0'0'1638,"9"-10"-965,0 1-591,1 0 1,0 0-1,1 1 0,0 0 0,1 1 0,-1 0 1,1 1-1,1 0 0,22-6 0,26-5 289,1 4 0,1 2 0,83-4-1,195 10-56,-219 6-312,193 5 1,-105 0 262,343-32 1,-251-16-213,502-53 1939,25 63-1778,1 33 641,-430 2 227,178 21-970,-557-19 698,-19 5-284,-25 16 296,2-4 549,-2 45-1097,3 0 1,3 2 0,-9 71-1,9-44-256,8-47 158,2-1 1,2 1 0,2 74 0,5-96-57,0-1-1,2 0 1,1 0-1,1 0 1,2 0-1,0-1 1,2-1-1,14 29 1,-17-39-147,-4-7 67,1-1 1,0 1-1,0-1 1,0 0-1,7 9 1,-8-13-82,0 0 0,0 1 0,1-1 0,-1-1 0,0 1 0,1 0 0,-1-1 0,1 0 0,-1 1 0,1-1 0,0-1 0,-1 1 0,7 0 0,-9-1 28,0 1 1,-1 0-1,1-1 0,0 1 1,-1 0-1,1-1 0,0 1 1,-1 0-1,1 0 0,-1 0 1,1 0-1,-1-1 0,0 1 1,1 0-1,-1 0 1,0 0-1,0 0 0,1 0 1,-1 0-1,0 0 0,0 0 1,0 0-1,0 0 0,0 0 1,0 0-1,-1 0 0,1 0 1,0 0-1,0 0 0,-1 0 1,1-1-1,-1 3 1,-11 32-20,7-25-5,-1-1-1,-1-1 1,0 1-1,0-1 1,0 0-1,-1-1 1,-1 0-1,1 0 1,-1 0-1,0-1 1,0-1-1,-1 0 1,-12 6-1,-18 4 54,1-1 0,-47 9 1,48-14-16,-500 97 50,-7-41-59,-537-14-110,123-11 81,374 17-9,-481 33-345,1042-89 401,-982 50 455,907-46-1522,99-5 1017,0 0 0,0 0 0,-1 1 1,1-1-1,0 0 0,0 0 0,0 0 1,0 0-1,-1 0 0,1 0 0,0 0 0,0 0 1,0 1-1,0-1 0,-1 0 0,1 0 1,0 0-1,0 0 0,0 0 0,-1 0 1,1 0-1,0 0 0,0 0 0,-1 0 1,1 0-1,0 0 0,0 0 0,0 0 1,0-1-1,-1 1 0,1 0 0,0 0 1,0 0-1,0 0 0,-1 0 0,1 0 0,0 0 1,0-1-1,0 1 0,0 0 0,0 0 1,-1 0-1,1 0 0,0 0 0,0-1 1,0 1-1,0 0 0,0 0 0,0 0 1,0-1-1,0 1 0,0 0 0,0 0 1,0 0-1,0-1 0,0 1 0,0 0 1,0 0-1,0 0 0,0-1 0,0 1 0,0 0 1,0 0-1,0 0 0,0-1 0,0 1 1,0 0-1,0 0 0,0-1 0,16-11-2691,38-18-4711</inkml:trace>
</inkml:ink>
</file>

<file path=ppt/ink/ink3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59.422"/>
    </inkml:context>
    <inkml:brush xml:id="br0">
      <inkml:brushProperty name="width" value="0.025" units="cm"/>
      <inkml:brushProperty name="height" value="0.025" units="cm"/>
    </inkml:brush>
  </inkml:definitions>
  <inkml:trace contextRef="#ctx0" brushRef="#br0">4 1 7944,'0'0'19026,"1"10"-18263,-3 93 317,0-31-651,8 82 0,-5-148-370,0 0 1,0-1 0,1 1 0,0 0-1,0-1 1,0 0 0,0 1 0,1-1-1,0 0 1,0 0 0,0-1-1,7 8 1,-8-10-1,-1-1 1,1 0-1,0 1 0,-1-1 0,1 0 0,0 0 1,0 0-1,0 0 0,0 0 0,0-1 1,0 1-1,0 0 0,0-1 0,0 0 0,0 1 1,0-1-1,0 0 0,0 0 0,0 0 1,1 0-1,-1-1 0,0 1 0,0-1 0,0 1 1,0-1-1,0 0 0,0 1 0,0-1 1,-1 0-1,1 0 0,0 0 0,0-1 0,-1 1 1,1 0-1,0-1 0,-1 1 0,3-3 1,3-5-54,0 1 1,-1-1 0,0 1-1,0-2 1,-1 1 0,0-1-1,-1 0 1,0 0 0,0 0-1,-1 0 1,0-1 0,1-11-1,-1-1-9,0 1-1,-2-2 1,-1 1-1,-3-37 1,2 53 3,-1 0 0,0 0 0,0 0 0,0 1 0,-1-1 0,-5-10 0,7 16 0,1-1 0,-1 1 0,0-1 0,0 1 0,1 0 0,-1 0 0,0-1 0,0 1 0,0 0 0,0 0 0,-1 0 0,1 0 0,0 0 0,0 0 0,-1 0 0,1 0 0,0 1 0,-1-1 0,1 1 0,-1-1 0,1 1 0,-1-1 0,1 1 0,-1 0 0,1-1 0,-1 1 0,1 0 0,-1 0 0,1 0 0,-1 0 0,0 1 0,1-1 0,-1 0 0,1 1 0,-1-1 0,-1 1 0,-8 10 0,20-5 0,24-3 0,-16-5-1556,0-2-1,-1 0 1,1-1 0,25-12-1,-8 4-2261,1 1-4569</inkml:trace>
</inkml:ink>
</file>

<file path=ppt/ink/ink3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4:59.793"/>
    </inkml:context>
    <inkml:brush xml:id="br0">
      <inkml:brushProperty name="width" value="0.025" units="cm"/>
      <inkml:brushProperty name="height" value="0.025" units="cm"/>
    </inkml:brush>
  </inkml:definitions>
  <inkml:trace contextRef="#ctx0" brushRef="#br0">117 0 18001,'0'0'7682,"-9"6"-4767,0 2-2617,-1 1-1,2 0 1,-1 0 0,1 0 0,1 1 0,0 0-1,0 1 1,1 0 0,0 0 0,1 0 0,0 1-1,1-1 1,-5 20 0,7-19-298,0 0 0,0 0 0,1 0 0,1 0 0,0 1 0,3 20 0,-3-31 0,0 1 0,1-1 0,0 1 0,-1-1 0,1 1 0,0-1 0,0 0 0,0 1 0,0-1 0,1 0 0,-1 0 0,1 0 0,-1 0 0,1 0 0,0 0 0,-1-1 0,1 1 0,0 0 0,0-1 0,0 0 0,1 1 0,-1-1 0,0 0 0,0 0 0,1 0 0,-1 0 0,1-1 0,-1 1 0,0-1 0,1 1 0,-1-1 0,1 0 0,-1 0 0,1 0 0,-1 0 0,1 0 0,-1-1 0,5 0 0,-2-1 0,0 0 0,0 0 0,0 0 0,0-1 0,0 0 0,-1 0 0,1 0 0,-1 0 0,0 0 0,0-1 0,0 0 0,0 0 0,-1 0 0,0-1 0,1 1 0,-2-1 0,1 1 0,0-1 0,-1 0 0,0 0 0,2-6 0,1-5 0,1-1 0,-2 0 0,0 0 0,-1 0 0,1-24 0,-8-22 0,3 61 0,1 1 0,0-1 0,-1 1 0,1-1 0,-1 1 0,0-1 0,1 1 0,-1-1 0,0 1 0,0 0 0,0-1 0,0 1 0,0 0 0,0 0 0,-2-2 0,2 2 0,0 1 0,0 0 0,0 0 0,-1-1 0,1 1 0,0 0 0,0 0 0,0 0 0,0 1 0,0-1 0,0 0 0,0 0 0,0 0 0,0 1 0,0-1 0,0 1 0,0-1 0,0 1 0,0-1 0,0 1 0,0-1 0,0 1 0,0 0 0,0-1 0,1 1 0,-1 0 0,-1 1 0,-3 4-2,0-1-1,1 1 1,-1 1 0,1-1 0,0 0-1,0 1 1,1 0 0,0 0 0,1 0-1,-1 0 1,1 1 0,0-1 0,1 1-1,0-1 1,0 12 0,0-14-27,1 0 1,0 0-1,0 1 0,1-1 1,-1 0-1,1 0 0,0 0 1,1 0-1,-1-1 0,1 1 1,0 0-1,0 0 0,0-1 1,1 1-1,0-1 0,0 0 1,0 0-1,0 0 0,0 0 1,1-1-1,0 1 0,0-1 1,0 0-1,5 3 0,-2-3-1141,1 1 0,0-1-1,0-1 1,1 0 0,-1 0 0,0-1-1,1 0 1,13 0 0,8 0-5642</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0.361"/>
    </inkml:context>
    <inkml:brush xml:id="br0">
      <inkml:brushProperty name="width" value="0.025" units="cm"/>
      <inkml:brushProperty name="height" value="0.025" units="cm"/>
    </inkml:brush>
  </inkml:definitions>
  <inkml:trace contextRef="#ctx0" brushRef="#br0">0 0 16239,'0'0'11531</inkml:trace>
</inkml:ink>
</file>

<file path=ppt/ink/ink3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0.215"/>
    </inkml:context>
    <inkml:brush xml:id="br0">
      <inkml:brushProperty name="width" value="0.025" units="cm"/>
      <inkml:brushProperty name="height" value="0.025" units="cm"/>
    </inkml:brush>
  </inkml:definitions>
  <inkml:trace contextRef="#ctx0" brushRef="#br0">3 1 15663,'0'0'9198,"0"9"-7773,-2 482 5056,2-486-6481,0 1 0,1-1 0,0 0 0,0 1 0,0-1 0,1 0 0,3 8 0,-5-12 0,0 0 0,1 0 0,-1 0 0,1-1 0,0 1 0,-1 0 0,1 0 0,-1 0 0,1-1 0,0 1 0,0 0 0,-1-1 0,1 1 0,0-1 0,0 1 0,0-1 0,0 1 0,0-1 0,0 1 0,0-1 0,0 0 0,0 1 0,0-1 0,0 0 0,0 0 0,0 0 0,0 0 0,0 0 0,0 0 0,0 0 0,0 0 0,0 0 0,0-1 0,0 1 0,0 0 0,-1-1 0,1 1 0,0-1 0,0 1 0,0-1 0,0 1 0,0-1 0,0 1 0,-1-1 0,1 0 0,0 1 0,-1-1 0,2-1 0,3-4-207,0 1 1,0-1-1,-1 0 0,0 0 1,0 0-1,0 0 1,-1-1-1,0 0 0,0 1 1,0-1-1,-1 0 0,0-1 1,-1 1-1,1-8 1,2-16-2201,-2-62 1,-2 67 1750,0 19 191,-1-29-2925,-2 31 1885,-5 19 1009,-7 58 1692,12-24-4837,3-36-2232</inkml:trace>
</inkml:ink>
</file>

<file path=ppt/ink/ink3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0.652"/>
    </inkml:context>
    <inkml:brush xml:id="br0">
      <inkml:brushProperty name="width" value="0.025" units="cm"/>
      <inkml:brushProperty name="height" value="0.025" units="cm"/>
    </inkml:brush>
  </inkml:definitions>
  <inkml:trace contextRef="#ctx0" brushRef="#br0">15 0 4869,'0'0'25869,"-1"11"-24945,-3 28-552,-1 3-189,2-1 0,1 1 1,5 41-1,-3-80-209,1 0 0,0 0-1,0 0 1,0 0 0,0 0 0,0 0 0,1-1 0,-1 1-1,1 0 1,0-1 0,-1 1 0,1-1 0,0 0 0,1 0-1,-1 0 1,0 0 0,4 3 0,-4-4-83,0 0 0,-1 0 1,1-1-1,0 1 0,0 0 0,0-1 1,0 1-1,-1-1 0,1 0 0,0 1 1,0-1-1,0 0 0,0 0 0,0 0 1,0-1-1,0 1 0,0 0 0,-1-1 1,1 1-1,0-1 0,0 0 0,0 1 1,-1-1-1,1 0 0,0 0 0,-1 0 1,1 0-1,2-3 0,14-15-6996</inkml:trace>
</inkml:ink>
</file>

<file path=ppt/ink/ink3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1.584"/>
    </inkml:context>
    <inkml:brush xml:id="br0">
      <inkml:brushProperty name="width" value="0.025" units="cm"/>
      <inkml:brushProperty name="height" value="0.025" units="cm"/>
    </inkml:brush>
  </inkml:definitions>
  <inkml:trace contextRef="#ctx0" brushRef="#br0">0 377 6502,'0'0'19202,"7"-11"-17253,17-36-1097,-2 0 1,-2-2-1,-2-1 0,-2 0 1,11-61-1,-25 99-852,-4 38 0,-3 27 0,4-14 4,0-17 0,1 1 0,5 40 0,-4-56-10,1-1 1,0 1-1,-1-1 0,2 0 1,-1 1-1,1-1 0,0 0 0,0-1 1,1 1-1,0 0 0,0-1 1,0 0-1,1 0 0,4 4 1,6-1-1616,-4-9-5850,-7-4 136</inkml:trace>
</inkml:ink>
</file>

<file path=ppt/ink/ink3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1.960"/>
    </inkml:context>
    <inkml:brush xml:id="br0">
      <inkml:brushProperty name="width" value="0.025" units="cm"/>
      <inkml:brushProperty name="height" value="0.025" units="cm"/>
    </inkml:brush>
  </inkml:definitions>
  <inkml:trace contextRef="#ctx0" brushRef="#br0">2 107 17969,'0'0'7548,"10"4"-5540,-1 0-1679,0 0 0,1-1 1,-1-1-1,1 1 0,0-2 1,12 2-1,-18-3-261,1 0 1,-1 0-1,0 0 1,1-1-1,-1 1 0,0-1 1,0 0-1,1-1 0,-1 1 1,0-1-1,0 1 1,0-1-1,-1-1 0,1 1 1,0 0-1,-1-1 0,1 0 1,-1 0-1,6-6 1,-7 7-30,0-1 1,0 1-1,0 0 1,-1-1 0,1 0-1,-1 1 1,1-1 0,-1 0-1,0 0 1,0 0 0,0 0-1,0 0 1,-1 0 0,1 0-1,-1 0 1,0 0 0,0 0-1,0 0 1,0 0 0,-1-7-1,0 8-14,0 0-1,0 1 1,-1-1 0,1 0-1,0 0 1,-1 1-1,1-1 1,-1 1-1,0-1 1,1 1-1,-1-1 1,0 1 0,0 0-1,0 0 1,0 0-1,0 0 1,0 0-1,0 1 1,0-1-1,0 0 1,0 1 0,-1 0-1,1 0 1,0-1-1,0 1 1,0 0-1,-1 1 1,1-1-1,-3 1 1,-1 0-25,0 0 0,0 1 0,0 0 0,1 0 0,-1 1 0,0 0 0,1-1 0,0 2 0,-1-1 0,1 1 0,1 0 0,-1 0 0,0 0 0,1 0 0,0 1 0,0 0 0,1 0 0,-1 0 0,1 0 0,0 1 0,0-1 0,1 1 0,-3 6 0,0 1 0,0-1 0,1 1 0,1 0 0,0 0 0,1 1 0,0-1 0,1 0 0,0 1 0,2 23 0,0-34-70,0 0 0,0 0-1,0 0 1,1 0 0,-1 0 0,1 0 0,-1 0 0,1-1-1,0 1 1,0-1 0,0 1 0,1-1 0,-1 0-1,1 1 1,-1-1 0,1 0 0,0-1 0,-1 1 0,1 0-1,0-1 1,0 0 0,0 0 0,0 1 0,0-2-1,1 1 1,-1 0 0,0-1 0,6 1 0,3 0-696,0 0 1,0-1-1,1 0 1,-1-1-1,0 0 1,19-5-1,21-13-7471</inkml:trace>
</inkml:ink>
</file>

<file path=ppt/ink/ink3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2.882"/>
    </inkml:context>
    <inkml:brush xml:id="br0">
      <inkml:brushProperty name="width" value="0.025" units="cm"/>
      <inkml:brushProperty name="height" value="0.025" units="cm"/>
    </inkml:brush>
  </inkml:definitions>
  <inkml:trace contextRef="#ctx0" brushRef="#br0">95 352 16976,'0'0'3918,"1"-11"-554,0-35-145,-1 44-3109,0 0 0,0-1 0,-1 1 0,1 0 0,0 0 0,-1 0 0,1 0 0,-1 0 0,0 0 0,0 0 0,0 0 0,0 0 0,0 0 1,-3-3-1,4 4-28,-1 0 0,0 1 0,0-1 1,0 0-1,0 1 0,0-1 0,0 1 0,0 0 1,0-1-1,0 1 0,0 0 0,0-1 1,0 1-1,0 0 0,0 0 0,0 0 1,0 0-1,0 0 0,-1 0 0,-1 1 1,1-1 17,-1 1 1,0 0 0,1 0-1,-1 1 1,1-1-1,-1 0 1,1 1 0,0-1-1,-1 1 1,1 0 0,0 0-1,0 0 1,0 0 0,1 0-1,-1 0 1,0 1 0,1-1-1,-2 3 1,-1 5-101,1 0 0,0 0 0,0 0 0,1 0 0,0 0 0,1 0 0,0 1 0,1-1 0,0 1 0,2 11 0,-2-20 0,0-1 0,1 1 0,-1-1 0,1 1 0,-1-1 0,1 0 0,-1 1 0,1-1 0,0 0 0,0 1 0,-1-1 0,1 0 0,0 0 0,0 0 0,0 0 0,1 0 0,-1 0 0,0 0 0,0 0 0,0 0 0,1 0 0,-1-1 0,0 1 0,1-1 0,-1 1 0,1-1 0,-1 1 0,1-1 0,-1 0 0,1 1 0,-1-1 0,1 0 0,-1 0 0,1 0 0,-1 0 0,1-1 0,-1 1 0,0 0 0,1-1 0,-1 1 0,1-1 0,-1 1 0,0-1 0,1 0 0,1 0 0,5-3 0,-1 1 0,1-1 0,-1 0 0,0 0 0,0-1 0,11-11 0,-5 3 0,-2-1 0,0 0 0,-1 0 0,0-1 0,-1-1 0,-1 0 0,0 0 0,-1 0 0,-1-1 0,0 0 0,-2-1 0,0 1 0,-1-1 0,0 1 0,-1-34 0,-16 135 0,13-75 0,1 0 0,0 0 0,1 0 0,0-1 0,0 1 0,1 0 0,3 9 0,-5-17 0,1 1 0,-1-1 0,1 1 0,0-1 0,0 0 0,0 1 0,0-1 0,0 0 0,0 0 0,0 0 0,0 0 0,0 0 0,0 0 0,1 0 0,-1 0 0,0 0 0,1 0 0,-1-1 0,3 1 0,-2 0 0,1-1 0,0 0 0,-1 0 0,1 0 0,0 0 0,-1-1 0,1 1 0,0-1 0,-1 1 0,1-1 0,-1 0 0,1 0 0,-1 0 0,0-1 0,4-1 0,5-5 0,-1 0 0,0 0 0,-1-1 0,0 0 0,0 0 0,-1-1 0,0 0 0,0-1 0,-1 0 0,10-21 0,-9 14 0,0-1 0,-1 0 0,0 0 0,-2 0 0,0-1 0,2-25 0,-37 192 0,5 67 0,23-178 0,2 0 0,1 0 0,12 70 0,-7-84 0,1-1 0,1 0 0,1-1 0,0 1 0,17 23 0,18 40 0,-40-70 0,-10-13 0,-14-18 0,-12-24 0,-47-78 0,70 102 0,0 1 0,1-1 0,1-1 0,1 0 0,0 0 0,2 0 0,0 0 0,-2-25 0,6 40-89,0 1 0,1-1-1,-1 0 1,1 1 0,0-1 0,0 1-1,0-1 1,0 1 0,0-1 0,0 1-1,1 0 1,-1 0 0,1 0 0,0-1-1,-1 1 1,1 1 0,0-1 0,0 0-1,0 0 1,1 1 0,-1-1 0,5-1-1,9-6-1892,0 2 0,25-9 0,-12 5-2212,20-13-10839</inkml:trace>
</inkml:ink>
</file>

<file path=ppt/ink/ink3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3.785"/>
    </inkml:context>
    <inkml:brush xml:id="br0">
      <inkml:brushProperty name="width" value="0.025" units="cm"/>
      <inkml:brushProperty name="height" value="0.025" units="cm"/>
    </inkml:brush>
  </inkml:definitions>
  <inkml:trace contextRef="#ctx0" brushRef="#br0">37 1 16752,'0'0'12412,"-3"12"-11361,-12 78-200,5-1-1,2 174 1,11-243-851,5-16 0,-7-5 0,1 0 0,-1 0 0,0 0 0,1 0 0,-1-1 0,0 1 0,0 0 0,0-1 0,0 1 0,0-1 0,0 0 0,0 1 0,0-1 0,-1 1 0,1-1 0,0-2 0,8-30 0,-2-1 0,-1-1 0,-1 1 0,-3-1 0,0 0 0,-5-45 0,2 57 0,1 19 0,0 2 0,0-1 0,0 0 0,0 0 0,0 0 0,-1 0 0,0 0 0,0 0 0,0 1 0,0-1 0,-2-3 0,-4 61 0,8-36 0,-1 0 0,2 0 0,1 0 0,0-1 0,1 1 0,12 33 0,-14-47 0,-1 1 0,1-1 0,0 0 0,0 0 0,0 0 0,1-1 0,-1 1 0,1-1 0,0 1 0,0-1 0,0 0 0,1 0 0,-1 0 0,1 0 0,0-1 0,-1 1 0,1-1 0,0 0 0,0 0 0,1-1 0,-1 1 0,0-1 0,0 0 0,1 0 0,-1 0 0,1-1 0,-1 1 0,1-1 0,-1 0 0,1-1 0,-1 1 0,0-1 0,9-2 0,-6 1 0,1-2 0,0 1 0,-1-1 0,1 0 0,-1-1 0,0 0 0,0 0 0,-1 0 0,0-1 0,0 0 0,0 0 0,0-1 0,-1 0 0,8-13 0,-3 3 0,-1 0 0,0-1 0,-1-1 0,-1 1 0,6-24 0,-11 34 0,1-2 0,0 0 0,-1 0 0,0 0 0,0-1 0,-1 1 0,-1 0 0,0-1 0,-1-15 0,-14 52 0,-6 30 0,-13 62 0,28-93 0,1 2 0,1-1 0,1 0 0,2 49 0,1-73 0,0 0 0,0-1 0,1 1 0,-1 0 0,0-1 0,1 1 0,-1 0 0,1-1 0,0 1 0,-1-1 0,1 1 0,0-1 0,0 1 0,0-1 0,0 0 0,0 1 0,0-1 0,0 0 0,0 0 0,1 0 0,-1 0 0,1 0 0,-1 0 0,0 0 0,1 0 0,-1 0 0,1-1 0,0 1 0,-1-1 0,1 1 0,0-1 0,-1 1 0,1-1 0,0 0 0,-1 0 0,1 0 0,0 0 0,-1 0 0,1 0 0,0-1 0,-1 1 0,1 0 0,3-2 0,3 0 0,0-1 0,0 0 0,0 0 0,-1 0 0,1-1 0,-1 0 0,12-9 0,-7 3 0,0-1 0,0-1 0,-1 0 0,0 0 0,14-23 0,-21 27 0,1 0 0,-1 0 0,0 0 0,0-1 0,-1 1 0,0-1 0,-1 0 0,0 0 0,0 0 0,-1 0 0,0-14 0,-1 22 0,0 1 0,0-1 0,0 1 0,0 0 0,0-1 0,-1 1 0,1-1 0,0 1 0,0 0 0,0-1 0,-1 1 0,1 0 0,0-1 0,0 1 0,-1 0 0,1 0 0,0-1 0,0 1 0,-1 0 0,1 0 0,-1-1 0,1 1 0,0 0 0,-1 0 0,1 0 0,0 0 0,-1 0 0,1 0 0,-1-1 0,1 1 0,0 0 0,-1 0 0,1 0 0,-1 0 0,1 0 0,0 0 0,-1 1 0,1-1 0,0 0 0,-1 0 0,1 0 0,-1 0 0,1 0 0,0 0 0,-1 1 0,1-1 0,-1 1 0,-19 10 0,12-1 0,0 1 0,0-1 0,1 1 0,1 1 0,-1-1 0,2 1 0,0 0 0,0 1 0,1-1 0,1 1 0,0 0 0,0-1 0,1 1 0,0 24 0,3-35-4,-1-1 1,0 1-1,0-1 1,0 1-1,1-1 1,-1 0-1,1 1 1,-1-1-1,1 1 1,-1-1-1,1 0 1,0 0-1,0 1 0,0-1 1,0 0-1,0 0 1,0 0-1,0 0 1,0 0-1,0 0 1,0 0-1,2 0 1,1 1-58,-1 0 0,1-1 1,-1 0-1,1 0 0,0 0 1,0 0-1,-1 0 0,8-1 1,-2 1-554,1-2 1,0 1-1,0-1 1,-1-1-1,1 0 1,15-5-1,16-14-9134</inkml:trace>
</inkml:ink>
</file>

<file path=ppt/ink/ink3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4.455"/>
    </inkml:context>
    <inkml:brush xml:id="br0">
      <inkml:brushProperty name="width" value="0.025" units="cm"/>
      <inkml:brushProperty name="height" value="0.025" units="cm"/>
    </inkml:brush>
  </inkml:definitions>
  <inkml:trace contextRef="#ctx0" brushRef="#br0">3 1 18738,'0'0'12844,"0"13"-11867,-1 18-801,-1 73-97,2-98-83,1 1 1,-1-1-1,1 0 1,1 1-1,-1-1 0,1 0 1,0 0-1,0 0 0,1 0 1,-1 0-1,1 0 1,7 9-1,-8-13 4,-1-1 0,1 0 0,-1 1 0,1-1 0,-1 0 0,1 0 0,-1 0 0,1 0 0,0 0 0,0 0 0,0 0 0,0-1 0,-1 1 0,1-1 0,0 1 0,0-1 0,0 0 0,0 0 0,0 0 0,0 0 0,0 0 0,4-1 0,-2 0 0,-1 0 0,1-1 0,0 1 0,-1-1 0,1 0 0,-1-1 0,0 1 0,1 0 0,-1-1 0,4-5 0,5-5 0,-1-1 0,0-1 0,14-28 0,-14 23 0,-9 15 0,0-1 0,0 2 0,1-1 0,0 0 0,0 0 0,0 1 0,0 0 0,1-1 0,5-4 0,-8 12 0,0 0 0,0 0 0,0 1 0,0-1 0,0 0 0,-1 0 0,0 0 0,1 1 0,-1-1 0,-1 5 0,0 38 0,3 55 0,-2-100 0,0-1 0,-1 1 0,2 0 0,-1 0 0,0 0 0,0-1 0,0 1 0,0 0 0,0 0 0,1 0 0,-1-1 0,0 1 0,1 0 0,-1-1 0,0 1 0,1 0 0,-1-1 0,1 1 0,-1 0 0,1-1 0,0 1 0,-1-1 0,1 1 0,-1-1 0,1 1 0,0-1 0,-1 1 0,1-1 0,0 0 0,0 1 0,-1-1 0,1 0 0,1 0 0,0 0 0,0 0 0,1 0 0,-1-1 0,0 1 0,0-1 0,0 0 0,0 0 0,0 0 0,0 0 0,0 0 0,4-2 0,42-40 0,-18 4 0,-23 28 0,1 1 0,0 0 0,0 0 0,17-14 0,-25 24 1,0 0 0,1 0-1,-1 0 1,0-1 0,1 1 0,-1 0-1,0 0 1,1 0 0,-1 0 0,0 0-1,1 0 1,-1 0 0,1 0 0,-1 0 0,0 0-1,1 0 1,-1 0 0,0 0 0,1 0-1,-1 0 1,0 0 0,1 0 0,-1 0-1,0 1 1,1-1 0,-1 0 0,0 0 0,1 0-1,-1 1 1,0-1 0,0 0 0,1 0-1,-1 1 1,0-1 0,0 0 0,1 0-1,-1 1 1,0-1 0,0 0 0,0 1 0,0-1-1,0 0 1,1 1 0,-1-1 0,0 0-1,0 1 1,0-1 0,0 0 0,0 1-1,0-1 1,0 0 0,0 1 0,0-1 0,0 0-1,0 1 1,0-1 0,-1 1 0,2 30-94,-2-24-51,2-1-170,2 27-2807,-3-32 2672,0 0 0,0 0 0,1 1 0,-1-1 0,0 0 0,1 0 0,-1 0 0,1 0 0,0 0 0,-1 0 0,1 0 0,0 0 0,-1 0 0,1 0 0,0-1 0,0 1 0,0 0 0,0 0 0,0-1 0,0 1 0,0-1 1,0 1-1,0-1 0,2 1 0,10 0-7442</inkml:trace>
</inkml:ink>
</file>

<file path=ppt/ink/ink3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5.048"/>
    </inkml:context>
    <inkml:brush xml:id="br0">
      <inkml:brushProperty name="width" value="0.025" units="cm"/>
      <inkml:brushProperty name="height" value="0.025" units="cm"/>
    </inkml:brush>
  </inkml:definitions>
  <inkml:trace contextRef="#ctx0" brushRef="#br0">126 75 17969,'0'0'7260,"-12"6"-4724,0 2-1937,-1 0-1,2 1 1,-1 0 0,-14 16-1,22-21-497,1-1-1,-1 1 1,1 0-1,0 0 1,0 0-1,0 1 0,1-1 1,-1 1-1,1-1 1,0 1-1,1 0 1,-1 0-1,1 0 0,0 0 1,0 0-1,0 0 1,1 0-1,0 0 1,0 9-1,1-13-100,0 0 0,0 0 0,0 0 0,0 0 0,0 0 0,0 0 0,0 0 0,0-1 0,0 1 0,0 0 0,1-1 0,-1 1 0,0-1 0,0 1 0,1-1 0,-1 0 0,0 1 0,1-1 0,-1 0 0,0 0 0,1 0 0,-1 0 0,1 0 0,-1 0 0,0 0 0,1 0 0,1-1 0,41-7 0,-23 1-173,-1-2 1,22-12-1,-30 14 49,0 0-1,1 1 1,0 1-1,0 0 0,0 0 1,1 1-1,0 1 1,21-2-1,-35 5 120,0 1 1,1-1-1,-1 1 0,0-1 0,1 1 0,-1-1 1,0 1-1,0 0 0,1-1 0,-1 1 0,0-1 0,0 1 1,0 0-1,0-1 0,0 1 0,0-1 0,0 1 1,0 0-1,0-1 0,0 1 0,-1-1 0,1 1 1,0 0-1,0-1 0,0 1 0,-1-1 0,1 1 1,0-1-1,-1 1 0,1-1 0,0 1 0,-2 0 1,-9 20 306,11-71 1193,16 6-1487,-16 42-10,1 1 1,0-1-1,-1 1 1,1-1-1,0 1 0,0-1 1,0 1-1,0-1 1,0 1-1,0 0 0,1 0 1,-1 0-1,0-1 1,1 1-1,-1 0 0,0 1 1,1-1-1,-1 0 1,1 0-1,0 1 0,-1-1 1,1 1-1,0-1 1,1 0-1,0 3-22,-1-1 1,0 0-1,0 1 0,1 0 0,-1-1 1,-1 1-1,1 0 0,0 0 0,0 0 1,2 4-1,13 12 23,-12-14 8,1-1-1,0 0 0,0 0 0,0-1 0,0 1 1,0-1-1,1-1 0,-1 1 0,0-1 0,1 0 1,0-1-1,-1 1 0,1-1 0,-1-1 1,1 1-1,-1-1 0,1 0 0,-1-1 0,1 1 1,-1-1-1,0 0 0,7-4 0,-8 3 0,1 1 0,-1-1 0,0-1 0,0 1 0,0-1 0,-1 1 0,1-1 0,-1-1 0,0 1 1,0-1-1,0 1 0,-1-1 0,0 0 0,0 0 0,0-1 0,0 1 0,-1-1 0,0 1 0,0-1 0,0 0 0,-1 0 0,0 0 0,0 1 0,0-9 0,-1 14-6,-1 0 0,1 1 0,0-1 0,0 0 0,0 0 0,0 0 0,-1 0 0,1 0 0,0 0 0,0 0 0,0 0 0,0 0 0,-1 0 0,1 0 0,0 0 0,0 0 0,0 0 0,-1 0 0,1 0 0,0 0 0,0 0 0,0 0 0,-1 0 0,1 0 0,0 0 0,0 0 0,0 0 0,0 0 0,-1 0 0,1 0 0,0 0 0,0-1 0,0 1 0,0 0 0,-1 0 0,1 0 0,0 0 0,0 0 0,0-1 0,0 1 0,0 0 0,0 0 0,0 0 0,0 0 0,-1-1 0,1 1 0,0 0 0,0 0 0,0 0 0,0 0 0,0-1 0,0 1 0,0 0 0,0 0 0,0 0 0,0-1 0,0 1 0,0 0 0,-9 13 0,0 1 0,0 0 0,1 0 0,1 1 0,1 0 0,0 0 0,1 0 0,0 1 0,2 0 0,-1 0 0,0 19 0,4-33-224,0 1-1,0-1 1,0 0-1,1 0 1,-1 0-1,0 0 1,1 0-1,0 0 1,-1 0-1,1 0 1,0 0-1,0-1 1,0 1-1,2 2 1,-3-4 51,1 1 1,-1-1 0,1 1-1,0-1 1,-1 1 0,1-1-1,0 0 1,-1 1 0,1-1-1,0 0 1,0 0 0,-1 1-1,1-1 1,0 0 0,0 0-1,0 0 1,-1 0 0,1 0-1,0 0 1,0 0 0,-1 0-1,1 0 1,0-1-1,0 1 1,0 0 0,-1 0-1,1-1 1,0 1 0,-1 0-1,1-1 1,0 1 0,-1-1-1,1 1 1,0-1 0,-1 1-1,1-1 1,-1 1 0,1-1-1,-1 0 1,1 1 0,-1-1-1,1 0 1,11-17-9357</inkml:trace>
</inkml:ink>
</file>

<file path=ppt/ink/ink3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5.392"/>
    </inkml:context>
    <inkml:brush xml:id="br0">
      <inkml:brushProperty name="width" value="0.025" units="cm"/>
      <inkml:brushProperty name="height" value="0.025" units="cm"/>
    </inkml:brush>
  </inkml:definitions>
  <inkml:trace contextRef="#ctx0" brushRef="#br0">12 1 20243,'0'0'6438,"-11"53"-7014,12-35-2435,7-1-2306,-1 0-8008</inkml:trace>
</inkml:ink>
</file>

<file path=ppt/ink/ink3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6.851"/>
    </inkml:context>
    <inkml:brush xml:id="br0">
      <inkml:brushProperty name="width" value="0.025" units="cm"/>
      <inkml:brushProperty name="height" value="0.025" units="cm"/>
    </inkml:brush>
  </inkml:definitions>
  <inkml:trace contextRef="#ctx0" brushRef="#br0">178 209 10474,'0'0'6427,"1"-10"-2273,0 7-3857,0-6 832,0 0 0,0 0 0,0 0 0,-1 0-1,-2-13 1,2 20-966,-1 1 0,1-1 0,0 1 0,-1-1 0,1 1 0,-1 0 0,1-1-1,-1 1 1,0 0 0,0 0 0,1-1 0,-1 1 0,0 0 0,0 0 0,0 0 0,0 0-1,0 0 1,-1 0 0,-1-1 0,1 2-90,0-1 0,0 1 0,0 0-1,0-1 1,0 1 0,0 0 0,-1 0 0,1 1 0,0-1-1,0 0 1,0 1 0,0-1 0,0 1 0,0 0 0,0-1-1,0 1 1,0 0 0,-2 2 0,-5 3-73,1 0 0,1 0 0,-1 1 0,1-1 0,1 2 0,-1-1 0,1 1 0,0 0 0,1 0 0,0 0 0,-6 14 0,4-7 0,1 0 0,0 0 0,1 0 0,1 0 0,0 1 0,-2 22 0,6-36 0,-1 0 0,1 0 0,0 0 0,0 0 0,0 0 0,0 0 0,1 0 0,-1 0 0,0 0 0,1 0 0,-1 0 0,1 0 0,0 0 0,0 0 0,0 0 0,0 0 0,0 0 0,0-1 0,0 1 0,0 0 0,1-1 0,-1 1 0,1-1 0,-1 0 0,1 1 0,0-1 0,-1 0 0,4 2 0,-1-2 0,0 0 0,0 0 0,0-1 0,0 1 0,-1-1 0,1 0 0,0 0 0,0-1 0,0 1 0,0-1 0,0 1 0,0-1 0,0 0 0,6-4 0,-3 2 0,1-1 0,-1 0 0,-1-1 0,1 0 0,11-10 0,-14 10 0,1 1 0,1-1 0,-1 1 0,1 0 0,0 1 0,0-1 0,0 1 0,7-2 0,-12 5 0,-1 0 0,1 0 0,0 0 0,-1 0 0,1 0 0,0 0 0,-1 1 0,1-1 0,-1 0 0,1 1 0,0-1 0,-1 0 0,1 1 0,-1-1 0,1 0 0,-1 1 0,1-1 0,-1 1 0,1-1 0,-1 1 0,0-1 0,1 1 0,-1 0 0,0-1 0,1 1 0,-1-1 0,0 1 0,0 0 0,1-1 0,-1 1 0,0 0 0,0-1 0,0 1 0,0 0 0,0-1 0,0 1 0,0 0 0,0-1 0,-1 2 0,2 36 0,-2-29 0,1 34 0,-2 0 0,-10 57 0,9-84 0,-1 1 0,-1-1 0,0-1 0,-1 1 0,0-1 0,-1 0 0,-1 0 0,-1-1 0,-11 16 0,19-28 0,0-1 0,0 1 0,0 0 0,0-1 0,0 0 0,0 1 0,-1-1 0,1 0 0,-1 1 0,1-1 0,-1 0 0,1 0 0,-1 0 0,1 0 0,-1 0 0,0-1 0,0 1 0,1 0 0,-1-1 0,0 1 0,-2-1 0,3-1 0,0 1 0,0-1 0,0 0 0,0 0 0,0 0 0,1 0 0,-1 0 0,0 0 0,0 0 0,1 0 0,-1 0 0,1 0 0,-1 0 0,1 0 0,0 0 0,-1-1 0,1 1 0,0 0 0,0 0 0,-1 0 0,1-1 0,1-1 0,-2-13 0,1 1 0,1-1 0,6-26 0,2 5 0,1 0 0,2 0 0,2 1 0,1 1 0,2 1 0,1 0 0,2 1 0,1 1 0,2 1 0,0 1 0,46-44 0,-69 74 0,1-1 0,-1 1 0,1-1 0,-1 0 0,1 1 0,0-1 0,-1 1 0,1-1 0,0 1 0,-1 0 0,1-1 0,0 1 0,-1 0 0,1-1 0,0 1 0,0 0 0,-1 0 0,1 0 0,0-1 0,0 1 0,0 0 0,-1 0 0,1 0 0,0 1 0,0-1 0,0 0 0,-1 0 0,2 0 0,-1 1 0,0 0 0,-1 0 0,1 0 0,0 0 0,0 0 0,-1 1 0,1-1 0,-1 0 0,1 0 0,-1 0 0,0 0 0,1 1 0,-1-1 0,0 0 0,0 0 0,0 2 0,-1 67 0,-1-51 0,2-18 0,0 1 0,-1-1 0,1 1 0,0-1 0,0 1 0,0-1 0,1 1 0,-1-1 0,0 1 0,0-1 0,1 1 0,-1-1 0,1 1 0,0-1 0,-1 0 0,1 1 0,0-1 0,0 0 0,0 0 0,-1 1 0,1-1 0,1 0 0,-1 0 0,0 0 0,0 0 0,0 0 0,2 1 0,0-2 0,1 1 0,-1-1 0,0 0 0,0 1 0,0-2 0,0 1 0,0 0 0,0-1 0,1 1 0,-1-1 0,0 0 0,0 0 0,4-2 0,7-3 0,-1-1 0,0-1 0,0 0 0,13-12 0,-17 13 0,-1 1 0,1-1 0,0 1 0,0 1 0,1 0 0,-1 0 0,1 1 0,0 0 0,1 1 0,14-4 0,-24 7 0,0 0 0,0 1 0,0-1 0,0 0 0,0 0 0,0 1 0,-1-1 0,1 0 0,0 1 0,0-1 0,0 1 0,0-1 0,0 1 0,-1-1 0,1 1 0,0 0 0,-1-1 0,1 1 0,0 0 0,-1 0 0,1 0 0,-1-1 0,1 1 0,-1 0 0,1 0 0,-1 0 0,0 0 0,1 0 0,-1 0 0,0 0 0,0 0 0,0 1 0,5 42 0,-3-22 0,-2-20-6,0 0 0,0 0 0,1 0 0,-1 0 0,1 0 0,0 0 0,0 0 0,0 0 0,-1-1 0,2 1 0,-1 0 0,0-1 0,0 1 0,0 0 0,1-1 0,1 2 0,-2-3-10,-1 1 0,1-1 0,0 0 0,0 1-1,0-1 1,0 0 0,0 0 0,0 0 0,0 0 0,0 0 0,0 0 0,-1 0 0,1 0 0,0 0-1,0 0 1,0 0 0,0-1 0,0 1 0,0 0 0,0-1 0,0 1 0,-1 0 0,3-2 0,0-1-135,0 1 1,1-1-1,-1 0 1,0 0-1,0-1 1,-1 1 0,1-1-1,-1 1 1,0-1-1,1 0 1,-2 0-1,1 0 1,1-4 0,3-17-4372,-1 0 0,-1 0 1,1-45-1,-4 19 2173,-2 2 4553,1 8 7214,0 44-6642,2 21-2338,-1-20-682,1 0 1,-1 0-1,1 0 1,0 0 0,0-1-1,0 1 1,1 0 0,-1-1-1,1 0 1,0 1-1,0-1 1,0 0 0,6 4-1,2 1-1767,0-1 1,0-1-1,16 8 0,3-2-4769</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1.241"/>
    </inkml:context>
    <inkml:brush xml:id="br0">
      <inkml:brushProperty name="width" value="0.025" units="cm"/>
      <inkml:brushProperty name="height" value="0.025" units="cm"/>
    </inkml:brush>
  </inkml:definitions>
  <inkml:trace contextRef="#ctx0" brushRef="#br0">58 39 11915,'0'0'7015,"3"-8"-2670,0-1-3794,4-12 2700,-4 23-1840,-2 18-1002,-7 176 1440,-35 221 1,36-386-1748,-4 55-33,9-86-69,0 0 0,0 0 0,0 1 0,0-1 0,0 0 0,0 0 0,0 0 0,0 0 0,0 0 0,0 0 0,0 0 0,0 1 0,0-1 0,0 0 0,0 0 0,0 0 0,0 0 0,0 0 0,0 0 0,0 0 0,0 1 0,0-1 0,0 0 0,0 0 0,0 0 0,0 0 0,0 0 0,0 0 0,0 0 0,0 0 0,0 0 0,1 1 0,-1-1 0,0 0 0,0 0 0,0 0 0,0 0 0,0 0 0,0 0 0,0 0 0,0 0 0,1 0 0,-1 0 0,0 0 0,0 0 0,0 0 0,0 0 0,0 0 0,0 0 0,0 0 0,1 0 0,-1 0 0,0 0 0,0 0 0,0 0 0,0 0 0,0 0 0,0 0 0,0 0 0,1 0 0,-1 0 0,0 0 0,0 0 0,0 0 0,0 0 0,0-1 0,7-7 0,-2-3 0,0-1 0,0 0 0,-1 0 0,-1 0 0,0-1 0,1-16 0,4-81 0,-6 77 0,-1-1 0,-2 1 0,-1 0 0,-2 0 0,-1 0 0,-1 0 0,-16-44 0,22 76 0,0 0 0,0 0 0,0 0 0,-1 0 0,1 0 0,-1 1 0,1-1 0,-1 0 0,1 0 0,-1 0 0,1 0 0,-1 0 0,0 1 0,1-1 0,-1 0 0,0 1 0,0-1 0,1 0 0,-1 1 0,-1-1 0,-6 13 0,4 32 0,4-30 0,0 0 0,0 0 0,2 0 0,0 0 0,0 0 0,8 23 0,-9-33 0,1 0 0,0 0 0,0 0 0,1 0 0,-1-1 0,1 1 0,0 0 0,0-1 0,0 0 0,0 0 0,0 0 0,1 0 0,-1 0 0,1-1 0,0 0 0,0 1 0,0-1 0,0-1 0,0 1 0,1-1 0,-1 1 0,0-1 0,1 0 0,-1-1 0,6 1 0,-2-1 0,-1 0 0,1 0 0,0-1 0,0 0 0,0 0 0,0-1 0,-1 0 0,1 0 0,-1-1 0,1 0 0,-1 0 0,0-1 0,0 0 0,0 0 0,-1 0 0,0-1 0,0 0 0,0-1 0,0 1 0,-1-1 0,0 0 0,0 0 0,8-14 0,-4 5 0,0-1 0,-2 0 0,0 0 0,0 0 0,-1-1 0,-2 0 0,1 0 0,1-22 0,-16 113 0,5-47 0,2-1 0,0 1 0,2 1 0,3 36 0,-2-62 0,0 0 0,0-1 0,0 1 0,1-1 0,-1 1 0,1 0 0,-1-1 0,1 1 0,0-1 0,0 1 0,-1-1 0,1 0 0,0 1 0,0-1 0,0 0 0,1 1 0,-1-1 0,0 0 0,0 0 0,1 0 0,-1 0 0,0 0 0,1 0 0,-1-1 0,1 1 0,-1 0 0,1-1 0,0 1 0,-1-1 0,1 0 0,-1 1 0,1-1 0,3 0 0,-2 0 0,0 0 0,0-1 0,1 1 0,-1-1 0,0 0 0,0 0 0,0 0 0,0 0 0,0 0 0,0-1 0,0 1 0,0-1 0,-1 0 0,1 0 0,-1 0 0,5-4 0,6-11 0,-1 0 0,-1-1 0,0-1 0,-1 0 0,-1 0 0,-1-1 0,-1 0 0,0-1 0,-2 1 0,6-43 0,-16 98 0,1 1 0,2 71 0,3-105-147,-1 0 0,1 0 0,-1-1 0,1 1 0,0 0 1,0 0-1,0 0 0,0 0 0,0-1 0,0 1 0,0 0 0,1-1 0,-1 1 0,1-1 0,-1 0 0,1 1 1,-1-1-1,3 1 0,-2-1-208,0 0 1,0 0 0,0 0 0,0 0 0,0-1-1,0 1 1,1-1 0,-1 1 0,0-1 0,0 0-1,0 0 1,1 0 0,-1 0 0,0 0 0,0 0-1,1-1 1,-1 1 0,0-1 0,0 0 0,0 1-1,0-1 1,0 0 0,0 0 0,0 0 0,3-3-1,14-15-8175</inkml:trace>
</inkml:ink>
</file>

<file path=ppt/ink/ink3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7.307"/>
    </inkml:context>
    <inkml:brush xml:id="br0">
      <inkml:brushProperty name="width" value="0.025" units="cm"/>
      <inkml:brushProperty name="height" value="0.025" units="cm"/>
    </inkml:brush>
  </inkml:definitions>
  <inkml:trace contextRef="#ctx0" brushRef="#br0">101 349 11082,'0'0'16112,"-8"4"-14174,-1 0-1572,0 0 0,1 1 1,0 1-1,0-1 0,-14 14 1,19-17-310,1 0 1,0 1-1,-1-1 1,1 1-1,0 0 1,0-1-1,0 1 1,1 0-1,-1 0 1,1 0-1,-1 0 1,1 1-1,0-1 1,0 0-1,1 1 1,-1-1-1,1 0 1,0 1-1,-1-1 1,1 0-1,1 1 1,-1-1-1,0 1 1,2 4-1,-1-7-57,0 1 0,1-1 0,-1 1 0,0-1 0,1 1 0,-1-1 0,1 0 0,-1 0 0,1 0 0,0 0 0,0 0 0,-1 0 0,1 0 0,0-1 0,0 1 0,0 0 0,0-1 0,0 0 0,0 1 0,0-1 0,0 0 0,0 0 0,3 0 0,49-4 0,-45 2 0,-1-1 0,1 0 0,0 0 0,-1-1 0,1 0 0,-1 0 0,0-1 0,0 0 0,12-12 0,4-5 0,30-36 0,-31 33 0,-23 25 0,0 1 0,0-1 0,0 1 0,0-1 0,0 1 0,0-1 0,0 0 0,0 1 0,0-1 0,0 1 0,0-1 0,1 0 0,-1 1 0,0-1 0,0 1 0,0-1 0,1 0 0,-1 1 0,0-1 0,0 0 0,1 1 0,-1-1 0,0 0 0,1 0 0,-1 1 0,0-1 0,1 0 0,-1 0 0,0 0 0,1 1 0,-1-1 0,1 0 0,-1 0 0,1 0 0,-1 0 0,0 0 0,1 0 0,-1 0 0,1 0 0,-1 0 0,0 0 0,1 0 0,-1 0 0,1 0 0,-1 0 0,1 0 0,-1 0 0,0 0 0,1-1 0,-1 1 0,0 0 0,1 0 0,-1-1 0,0 1 0,1 0 0,-1 0 0,0-1 0,1 1 0,-1 0 0,1-1 0,-7 55 0,3-29 0,3-25 0,0 1 0,0-1 0,0 1 0,0-1 0,0 1 0,0-1 0,0 1 0,0 0 0,0-1 0,0 1 0,1-1 0,-1 1 0,0-1 0,0 1 0,1-1 0,-1 1 0,0-1 0,1 1 0,-1-1 0,0 0 0,1 1 0,-1-1 0,1 0 0,-1 1 0,1-1 0,-1 0 0,1 1 0,-1-1 0,1 0 0,-1 0 0,1 1 0,-1-1 0,2 0 0,24-4 0,21-18 0,-20 1 0,-1-1 0,0-1 0,-2-1 0,42-53 0,-52 58 0,-1-1 0,-1 0 0,0-1 0,-2 0 0,0 0 0,-1-1 0,11-46 0,-20 67 0,1 0 0,0-1 0,-1 1 0,0 0 0,1-1 0,-1 1 0,0 0 0,0-1 0,0 1 0,0-1 0,0 1 0,0 0 0,0-1 0,0 1 0,-1-1 0,1 1 0,-1 0 0,1-1 0,-1 1 0,1 0 0,-1 0 0,0-2 0,0 3 0,-1 0 0,1 0 0,0 0 0,0 0 0,0 0 0,0 1 0,0-1 0,0 0 0,0 1 0,0-1 0,0 0 0,0 1 0,0-1 0,0 1 0,0 0 0,1-1 0,-1 1 0,0 0 0,0-1 0,-1 3 0,-44 49 0,36-38 0,1 0 0,0 0 0,1 1 0,0 0 0,2 0 0,-1 1 0,2 0 0,0 0 0,1 1 0,1-1 0,0 1 0,1 0 0,1 0 0,1 17 0,0-30-54,1 0-1,0 0 1,0-1-1,0 1 1,0 0-1,0-1 1,1 1-1,0-1 1,0 1-1,0-1 1,0 0 0,0 0-1,1 0 1,-1 0-1,1 0 1,0 0-1,0-1 1,0 1-1,0-1 1,0 0 0,0 0-1,1 0 1,-1 0-1,8 2 1,-1-1-817,1 0 0,0-1 0,0 0 0,0-1 1,0 0-1,0-1 0,17-1 0,19-4-13863</inkml:trace>
</inkml:ink>
</file>

<file path=ppt/ink/ink3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8.210"/>
    </inkml:context>
    <inkml:brush xml:id="br0">
      <inkml:brushProperty name="width" value="0.025" units="cm"/>
      <inkml:brushProperty name="height" value="0.025" units="cm"/>
    </inkml:brush>
  </inkml:definitions>
  <inkml:trace contextRef="#ctx0" brushRef="#br0">45 17 19859,'0'0'7089,"-3"8"-6112,-2 25-399,0 1-1,3-1 0,1 60 1,0 24-32,-26 148 1157,28-257-1565,4-10-52,4-11-27,-9 13-59,26-53 0,-2-1 0,-3 0 0,-2-2 0,13-63 0,12-38 0,-43 156 0,3-12-15,0 0 0,1 1-1,13-22 1,-18 33 10,1-1-1,0 0 1,0 1-1,0-1 0,0 1 1,0-1-1,0 1 1,0 0-1,1-1 1,-1 1-1,0 0 1,1 0-1,-1 0 0,1 0 1,-1 0-1,1 0 1,0 0-1,-1 1 1,1-1-1,0 0 1,0 1-1,-1-1 0,1 1 1,0 0-1,0 0 1,0 0-1,-1 0 1,1 0-1,0 0 0,0 0 1,0 0-1,-1 1 1,1-1-1,0 1 1,0-1-1,-1 1 1,1 0-1,2 1 0,-1 0-32,0 1 0,-1 0 1,1-1-1,-1 1 0,1 0 0,-1 0 0,0 0 0,0 1 0,0-1 0,0 1 0,-1-1 0,1 1 0,-1-1 0,0 1 0,0 0 0,-1-1 0,1 1 0,-1 0 0,1 0 0,-1 0 0,0 0 0,-1-1 0,0 8 0,0-3 31,-1 0 0,0 1-1,0-1 1,0 0-1,-1-1 1,0 1-1,-1 0 1,0-1-1,0 0 1,-6 8-1,-6 4 179,0-1 0,-2-1 0,-21 16 0,33-27-126,-1-1 0,0 0 0,0 0 0,0-1 1,-1 0-1,1-1 0,-1 1 0,0-1 0,0-1 0,-1 0 1,1 0-1,-11 1 0,18-3-61,1-1 0,-1 1 0,1 0 0,0 0 0,-1-1 0,1 1-1,0-1 1,-1 1 0,1 0 0,0-1 0,0 1 0,-1-1 0,1 1 0,0 0 0,0-1 0,0 1 0,-1-1 0,1 1 0,0-1 0,0 1-1,0-1 1,0 1 0,0-1 0,0 1 0,0-1 0,0 1 0,0-1 0,0 1 0,1-1 0,-1 1 0,0-1 0,0 1 0,0-1-1,0 1 1,1 0 0,-1-1 0,0 1 0,0-1 0,1 1 0,-1 0 0,0-1 0,1 1 0,-1 0 0,1-1 0,13-22-1909,4 7-944,0 0-1,0 1 1,26-15-1,-38 26 1862,34-23-6215</inkml:trace>
</inkml:ink>
</file>

<file path=ppt/ink/ink3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8.567"/>
    </inkml:context>
    <inkml:brush xml:id="br0">
      <inkml:brushProperty name="width" value="0.025" units="cm"/>
      <inkml:brushProperty name="height" value="0.025" units="cm"/>
    </inkml:brush>
  </inkml:definitions>
  <inkml:trace contextRef="#ctx0" brushRef="#br0">64 1 17104,'0'0'6380,"-3"12"-3941,-15 49 330,8-31-1761,0 1 0,3 0 0,-8 59 0,15-89-1006,0 0 0,0 0 0,0 0 0,0 0 0,0 0-1,0 0 1,0 0 0,0 0 0,0 0 0,0 0 0,1 0 0,-1 0-1,0 0 1,1 0 0,-1 0 0,0 0 0,1-1 0,0 1 0,-1 0-1,1 0 1,-1 0 0,2 0 0,-1 0-2,0-1 1,-1 0-1,1 0 1,0 0-1,0 0 1,0 0-1,-1 0 1,1 0-1,0 0 1,0 0-1,-1-1 1,1 1-1,0 0 1,0 0-1,-1-1 1,1 1-1,0 0 1,0-1-1,-1 1 1,1-1-1,0 0 1,4-2-3,-1-1 1,1 0-1,-1 0 1,0-1-1,-1 1 1,5-7-1,0-4 2,-1 0 0,-1 0 0,-1 0 0,0-1 0,-1 0 0,0 0 0,-2 0 0,0 0 0,0-1 0,-2 1 0,0 0 0,-3-20 0,1 29-710,-1 20-1000,5 27-2175,-1-37 3301,1 0-1,0 0 0,-1 0 0,1-1 0,0 1 0,0 0 1,0-1-1,1 0 0,-1 1 0,1-1 0,-1 0 1,1 0-1,0-1 0,-1 1 0,1 0 0,0-1 0,0 0 1,0 1-1,6 0 0,16 3-7391</inkml:trace>
</inkml:ink>
</file>

<file path=ppt/ink/ink3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8.896"/>
    </inkml:context>
    <inkml:brush xml:id="br0">
      <inkml:brushProperty name="width" value="0.025" units="cm"/>
      <inkml:brushProperty name="height" value="0.025" units="cm"/>
    </inkml:brush>
  </inkml:definitions>
  <inkml:trace contextRef="#ctx0" brushRef="#br0">123 58 6822,'0'0'16032,"-10"1"-13924,6 0-1956,-1-1 0,1 1 0,0 0 0,0 0 0,-1 0 1,1 0-1,0 1 0,0 0 0,0 0 0,0 0 0,1 0 0,-1 1 0,1-1 0,-1 1 0,1 0 0,0 0 0,0 0 0,0 1 0,0-1 0,1 1 0,-1-1 0,1 1 0,0 0 0,-3 6 0,2-3 117,-1 1 0,1 0 0,0 0 0,0 0 0,1 1 0,0-1 0,1 0 0,0 1 0,0-1 0,1 1 0,0-1 0,1 11 0,0-18-258,0 1 0,0-1 1,-1 0-1,1 0 0,0 0 1,0 0-1,0 0 0,1 0 1,-1 0-1,0-1 0,0 1 0,0 0 1,0-1-1,1 1 0,-1-1 1,0 1-1,1-1 0,-1 1 1,0-1-1,1 0 0,-1 0 1,1 0-1,-1 0 0,0 0 0,1 0 1,-1 0-1,1 0 0,-1 0 1,0-1-1,1 1 0,1-1 1,3 0 8,0-1 1,0 0 0,0 0 0,-1 0-1,1 0 1,6-5 0,-3 1-276,-1 0 1,0 0-1,0-1 1,0-1-1,-1 1 0,0-1 1,0-1-1,-1 1 0,0-1 1,-1 0-1,0 0 1,0-1-1,-1 1 0,-1-1 1,1 0-1,-1 0 1,-1-1-1,0 1 0,0 0 1,-1-1-1,-1 1 0,0-14 1,-3 11-4671,-1 7-1548</inkml:trace>
</inkml:ink>
</file>

<file path=ppt/ink/ink3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09.985"/>
    </inkml:context>
    <inkml:brush xml:id="br0">
      <inkml:brushProperty name="width" value="0.025" units="cm"/>
      <inkml:brushProperty name="height" value="0.025" units="cm"/>
    </inkml:brush>
  </inkml:definitions>
  <inkml:trace contextRef="#ctx0" brushRef="#br0">54 303 9961,'0'0'12423,"-3"2"-11943,-1 2-347,0 1 0,0 0 0,1 0 0,0 0 0,-1 0 0,2 0 0,-1 1 1,1-1-1,-1 1 0,2 0 0,-1-1 0,-1 10 0,-1 4 1036,0 0 0,0 37 0,3-55-1151,1-1 1,0 1-1,0 0 0,0 0 0,0 0 0,0 0 0,1 0 0,-1 0 0,0 0 1,0-1-1,1 1 0,-1 0 0,0 0 0,1 0 0,-1-1 0,0 1 0,1 0 1,-1 0-1,1-1 0,0 1 0,-1 0 0,1-1 0,0 1 0,-1-1 0,1 1 1,0-1-1,-1 1 0,1-1 0,0 1 0,0-1 0,0 0 0,0 1 0,-1-1 1,1 0-1,0 0 0,0 0 0,0 1 0,0-1 0,0 0 0,0 0 0,-1 0 1,1-1-1,0 1 0,0 0 0,0 0 0,0 0 0,0-1 0,-1 1 0,2-1 1,4-1-2,-1 0 1,0 0 0,0 0-1,0-1 1,-1 0 0,10-6 0,-1-3-193,0-1 1,-1 0 0,0 0 0,-1-2-1,14-21 1,-20 27 174,1-1-1,-2 0 0,1 0 1,-1 0-1,-1 0 1,0-1-1,0 1 1,-1-1-1,0 0 0,-1-12 1,-1 23-3,0-1 0,0 1 0,0 0-1,0-1 1,0 1 0,-1-1 0,1 1 0,0 0 0,0-1 0,0 1 0,-1 0 0,1-1 0,0 1-1,-1 0 1,1-1 0,0 1 0,-1 0 0,1 0 0,0-1 0,-1 1 0,1 0 0,-1 0-1,1 0 1,0 0 0,-1-1 0,1 1 0,-1 0 0,1 0 0,0 0 0,-1 0 0,1 0 0,-1 0-1,1 0 1,-1 0 0,1 0 0,0 0 0,-1 0 0,1 1 0,-1-1 0,1 0 0,0 0-1,-1 0 1,1 0 0,-1 1 0,1-1 0,0 0 0,-1 1 0,-20 11 104,11-2 95,0 1 0,1 1-1,0-1 1,1 2 0,0-1 0,1 1 0,1 0 0,0 0 0,0 1-1,2 0 1,0 0 0,0 0 0,1 0 0,1 1 0,-1 22-1,3-37-162,1 0-1,-1 1 0,0-1 0,1 0 0,-1 0 0,1 0 0,-1 0 0,1 0 1,-1 0-1,1 0 0,-1 0 0,0 0 0,1 0 0,-1 0 0,1 0 0,-1 0 0,1 0 1,-1-1-1,0 1 0,1 0 0,-1 0 0,1 0 0,-1-1 0,0 1 0,1 0 1,-1 0-1,0-1 0,1 1 0,-1 0 0,0-1 0,0 1 0,1 0 0,-1-1 0,0 1 1,0 0-1,1-2 0,15-12 360,-13 11-391,-1 0 0,1 0 1,0 0-1,0 1 0,1-1 1,-1 1-1,0 0 0,1 0 1,-1 0-1,1 0 0,0 1 1,0-1-1,-1 1 0,1 0 1,6-1-1,-6-36-86,1 21-816,15-52-685,17-101-1,-34 149 1645,-1 5 394,0-1 0,1 1 0,1-1 1,0 1-1,7-16 0,-11 32-46,0 31-316,-22 79 214,14-76-108,1 1 0,-3 65 0,9-87-196,5 78 0,-3-83 0,0 0 0,1 0 0,0-1 0,1 1 0,0-1 0,0 0 0,0 0 0,1 0 0,7 10 0,-10-16 0,-1 0 0,1 0 0,0 0 0,0 0 0,0 0 0,0 0 0,0 0 0,0 0 0,0 0 0,0 0 0,0-1 0,1 1 0,-1-1 0,0 1 0,0-1 0,1 1 0,-1-1 0,0 1 0,1-1 0,-1 0 0,0 0 0,1 0 0,-1 0 0,2 0 0,0-1 0,-1 1 0,1-1 0,-1 0 0,1 0 0,-1 0 0,1-1 0,-1 1 0,0-1 0,0 1 0,0-1 0,4-3 0,3-6 0,1 0 0,-2 0 0,13-21 0,-18 26 0,9-12 0,0-1 0,-2-1 0,0 0 0,-1 0 0,-1-1 0,-1 0 0,5-23 0,-26 101 0,8-37 0,1 2 0,-5 42 0,10-63 0,-1 0 0,1 0 0,0 1 0,0-1 0,0 0 0,0 0 0,0 1 0,0-1 0,0 0 0,1 0 0,-1 0 0,0 1 0,1-1 0,-1 0 0,1 0 0,-1 0 0,1 0 0,0 0 0,-1 0 0,1 0 0,0 0 0,0 0 0,0 0 0,0 0 0,1 1 0,-1-2 0,1 0 0,-1 0 0,0 0 0,1 0 0,-1 0 0,1-1 0,-1 1 0,0 0 0,1-1 0,-1 1 0,0-1 0,1 1 0,-1-1 0,0 1 0,0-1 0,0 0 0,0 0 0,1 0 0,-1 0 0,0 0 0,0 0 0,-1 0 0,2-1 0,17-21 0,-1 1 0,-1-2 0,24-46 0,-10 18 0,-31 88 0,-15 27 0,10-48 0,1 0 0,1 0 0,0 0 0,-1 22 0,4-36-48,1 0 0,-1-1 0,0 1 1,0 0-1,1-1 0,-1 1 0,0 0 0,1-1 0,-1 1 0,1 0 1,-1-1-1,1 1 0,-1-1 0,1 1 0,-1-1 0,1 1 1,-1-1-1,1 1 0,0-1 0,-1 1 0,1-1 0,0 0 0,-1 1 1,1-1-1,0 0 0,-1 0 0,1 0 0,0 0 0,0 1 0,-1-1 1,1 0-1,0 0 0,0 0 0,0 0 0,-1-1 0,1 1 1,0 0-1,-1 0 0,1 0 0,1-1 0,33-9-4748,-5-9-2854,3-6-4783</inkml:trace>
</inkml:ink>
</file>

<file path=ppt/ink/ink3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0.329"/>
    </inkml:context>
    <inkml:brush xml:id="br0">
      <inkml:brushProperty name="width" value="0.025" units="cm"/>
      <inkml:brushProperty name="height" value="0.025" units="cm"/>
    </inkml:brush>
  </inkml:definitions>
  <inkml:trace contextRef="#ctx0" brushRef="#br0">177 2 15727,'-6'-1'504,"0"0"1,0 1-1,0 0 1,1 0-1,-1 1 1,0 0-1,0 0 1,0 0-1,1 1 1,-1-1-1,0 1 1,1 1-1,0-1 1,-1 1-1,1 0 1,0 0-1,1 0 0,-1 1 1,0 0-1,-4 5 1,3-4-102,1 1 0,0-1 0,0 1-1,1 0 1,-1 0 0,1 1 0,1-1 0,-1 1 0,1 0 0,1 0 0,-1 0-1,1 0 1,0 0 0,0 0 0,0 14 0,2-19-401,1-1-1,-1 1 0,1-1 1,-1 0-1,1 1 1,-1-1-1,1 0 1,0 1-1,0-1 1,0 0-1,0 0 1,0 0-1,0 1 1,0-1-1,0-1 1,0 1-1,1 0 1,-1 0-1,0 0 1,1 0-1,-1-1 1,0 1-1,1-1 1,-1 1-1,1-1 1,-1 0-1,1 1 1,-1-1-1,1 0 1,-1 0-1,1 0 1,2 0-1,54-3-248,-4-12-2612,-3-11-5203,-48 25 7276,32-19-8961</inkml:trace>
</inkml:ink>
</file>

<file path=ppt/ink/ink3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0.890"/>
    </inkml:context>
    <inkml:brush xml:id="br0">
      <inkml:brushProperty name="width" value="0.025" units="cm"/>
      <inkml:brushProperty name="height" value="0.025" units="cm"/>
    </inkml:brush>
  </inkml:definitions>
  <inkml:trace contextRef="#ctx0" brushRef="#br0">75 1 8040,'0'0'21903,"4"10"-21172,2 5-610,-1 1 0,-1 1-1,0-1 1,-1 0-1,-1 1 1,0 21 0,-5 119 842,0-51-678,2-80-285,0-18 0,0-1 0,1 1 0,0 0 0,0-1 0,1 1 0,0 0 0,1-1 0,-1 1 0,4 7 0,-5-15 0,0 0 0,0 0 0,0 0 0,0 1 0,0-1 0,0 0 0,0 0 0,0 0 0,0 0 0,0 0 0,0 0 0,0 1 0,0-1 0,0 0 0,0 0 0,0 0 0,0 0 0,1 0 0,-1 0 0,0 0 0,0 0 0,0 1 0,0-1 0,0 0 0,0 0 0,0 0 0,0 0 0,0 0 0,0 0 0,1 0 0,-1 0 0,0 0 0,0 0 0,0 0 0,0 0 0,0 0 0,0 0 0,1 0 0,-1 0 0,0 0 0,0 0 0,0 0 0,0 0 0,0 0 0,0 0 0,0 0 0,1 0 0,-1 0 0,0 0 0,0 0 0,0 0 0,0 0 0,0 0 0,0 0 0,0 0 0,1 0 0,-1 0 0,0 0 0,0 0 0,0-1 0,0 1 0,0 0 0,0 0 0,0 0 0,3-13 0,-2-17 0,-1 20-10,-1-1-1,0 1 1,-1 0 0,0 0-1,-1 0 1,0 0 0,-8-19 0,-41-61-79,13 25 159,39 65-67,0-1 1,1 1 0,-1-1 0,1 1 0,0-1-1,-1 1 1,1 0 0,-1-1 0,1 1 0,0 0-1,-1-1 1,1 1 0,0 0 0,-1 0 0,1-1 0,0 1-1,0 0 1,-1 0 0,1 0 0,0 0 0,-1 0-1,1 0 1,0 0 0,0 0 0,-1 0 0,2 1-1,-1-1-4,69 2-967,-35 0-2074,-1-2-1,53-5 1,-63-2-9797</inkml:trace>
</inkml:ink>
</file>

<file path=ppt/ink/ink3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2.803"/>
    </inkml:context>
    <inkml:brush xml:id="br0">
      <inkml:brushProperty name="width" value="0.025" units="cm"/>
      <inkml:brushProperty name="height" value="0.025" units="cm"/>
    </inkml:brush>
  </inkml:definitions>
  <inkml:trace contextRef="#ctx0" brushRef="#br0">59 198 17424,'-15'12'4882,"25"-5"-1912,30-3-700,-26-5-2110,0 1 0,0-2 0,0 0 0,0-1-1,0 0 1,0-1 0,-1-1 0,0 0 0,0-1 0,0 0 0,-1-1 0,1 0 0,-2-1-1,1 0 1,-1-1 0,-1-1 0,1 1 0,-2-2 0,16-19 0,-23 27-119,0 1 1,-1-1-1,1 1 0,-1-1 1,0 1-1,0-1 1,0 0-1,0 1 0,0-1 1,-1 0-1,1 0 1,-1 0-1,0 0 0,0 0 1,0 1-1,0-1 1,0 0-1,-1-4 0,0 5-13,0 1-1,0-1 0,0 0 0,0 1 1,0-1-1,-1 1 0,1-1 0,-1 1 1,1 0-1,-1 0 0,1-1 1,-1 1-1,1 0 0,-1 0 0,0 0 1,0 1-1,0-1 0,1 0 0,-1 1 1,-3-1-1,-3 0-9,0 0 0,0 0 0,0 1 0,0 0 0,0 0 0,0 1 0,0 0 0,0 0 0,1 1 0,-1 0 0,-14 7 0,5-1-5,2 1 0,-1 1 1,1 1-1,1 0 0,0 1 1,1 0-1,0 1 0,1 1 1,0 0-1,1 1 0,0 0 1,2 0-1,0 1 0,0 0 1,2 1-1,0 0 0,1 0 1,0 0-1,-5 33 0,11-47-10,0 0-1,0 0 0,-1 0 0,2 0 0,-1 1 0,0-1 0,1 0 0,-1 0 0,1 0 0,0 0 0,0 0 1,0 0-1,0 0 0,1 0 0,-1-1 0,1 1 0,0 0 0,0-1 0,0 1 0,2 1 0,0-1 0,0 0 0,0 0 1,0-1-1,0 1 0,1-1 0,-1 0 0,1-1 0,-1 1 0,1-1 0,0 0 0,9 1 0,5-1-276,1 0 0,0-2 0,0 0 1,0-2-1,25-5 0,-17 1-2547,0-1 1,49-22-1,-20 0-4930</inkml:trace>
</inkml:ink>
</file>

<file path=ppt/ink/ink3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3.677"/>
    </inkml:context>
    <inkml:brush xml:id="br0">
      <inkml:brushProperty name="width" value="0.025" units="cm"/>
      <inkml:brushProperty name="height" value="0.025" units="cm"/>
    </inkml:brush>
  </inkml:definitions>
  <inkml:trace contextRef="#ctx0" brushRef="#br0">257 58 20531,'0'0'1783,"-13"3"433,3 0-1789,0 1 1,0 0 0,0 0-1,0 1 1,1 0-1,-1 1 1,1 0-1,1 0 1,-1 1-1,-11 12 1,13-13-247,1 1 0,0 0 0,1 0-1,0 1 1,0-1 0,0 1 0,1 0 0,0 0 0,1 1-1,0-1 1,0 1 0,1 0 0,0 0 0,0 0 0,0 14-1,2-22-168,0 0 0,0 0 0,1 0 0,-1 1 0,1-1-1,-1 0 1,1 0 0,-1 0 0,1 0 0,0 0 0,-1 0-1,1 0 1,0 0 0,0 0 0,0-1 0,-1 1 0,1 0-1,0 0 1,0-1 0,0 1 0,0-1 0,0 1 0,1-1-1,-1 1 1,0-1 0,0 1 0,0-1 0,0 0 0,1 0-1,-1 0 1,0 0 0,0 0 0,0 0 0,0 0 0,2 0-1,4 0 17,-1-1 0,0 1-1,0-1 1,0 0-1,0-1 1,7-2 0,-1-2-25,0 0 0,0-1 0,0 0 0,-1-1-1,0 0 1,-1-1 0,0 0 0,16-19 0,-7 4-4,0 0-1,26-49 0,-37 59 2,-2 0 0,0-1 0,5-17 0,-22 60 0,-1-1 0,-2-1 0,-21 33 0,5-8 0,-37 76 0,6 3 0,-86 271 0,186-474-100,-2 9-296,-8 5-61,140-270-8742,-54 139 5314,-29 69 5275,-121 178 3760,18-24-3409,2 1 0,-22 70 0,36-99-1588,0 0 1,-1 0-1,2 0 1,-1 0-1,1 1 1,0-1-1,0 0 1,1 7-1,-1-11-134,0 0 0,0 0-1,1 0 1,-1 0-1,0 0 1,1-1 0,-1 1-1,1 0 1,-1 0-1,1-1 1,-1 1 0,1 0-1,0-1 1,-1 1 0,1 0-1,0-1 1,-1 1-1,1-1 1,0 1 0,1 0-1,0-1 1,0 1 0,0-1 0,0 0 1,-1 0-1,1 0 0,0 0 0,0 0 0,0 0 0,0 0 0,0-1 0,0 1 0,0-1 0,3 0 0,4-4-1,0 1 0,0-1 0,0-1-1,-1 0 1,1 0 0,-1 0 0,-1-1 0,1 0 0,6-9-1,58-77 40,-68 88-57,6-10 0,1 0 0,-2-1 0,0 0 0,0 0 0,-2-1 0,9-26 0,-17 43-1,1 0-1,0 0 1,0 0 0,-1 0-1,1 0 1,0 1 0,0-1-1,-1 0 1,1 0 0,0 0-1,-1 0 1,1 0 0,0 0-1,0 0 1,-1 0 0,1 0-1,0 0 1,-1 0 0,1 0-1,0 0 1,0 0 0,-1-1-1,1 1 1,0 0 0,0 0-1,-1 0 1,1 0 0,0 0-1,0-1 1,-1 1 0,1 0-1,0 0 1,0 0 0,0-1-1,-1 1 1,1 0 0,0 0-1,0-1 1,0 1 0,0 0-1,-1 0 1,1-1 0,0 1-1,0 0 1,0-1 0,0 1-1,0-1 1,0 1 1,-22 30 11,2 0-1,1 1 1,2 1 0,0 0-1,-21 66 1,36-93-11,0 1 0,1 0 0,0 0 0,0 0 0,0 0 0,0-1 0,1 10 0,1-14 0,-1-1 0,0 1 0,0 0 0,0 0 0,0 0 0,1-1 0,-1 1 0,0 0 0,1-1 0,-1 1 0,0 0 0,1-1 0,-1 1 0,1 0 0,-1-1 0,1 1 0,-1-1 0,1 1 0,0-1 0,-1 1 0,1-1 0,0 1 0,1 0 0,-1-1 0,1 0 0,0 0 0,0 0 0,-1 0 0,1 0 0,0 0 0,0 0 0,-1-1 0,1 1 0,0-1 0,0 1 0,-1-1 0,1 1 0,0-1 0,1-1 0,10-7-198,0 0 0,0 0 0,-1-2 0,-1 1 1,1-2-1,-2 1 0,0-1 0,0-1 0,-1 0 0,-1 0 0,0-1 0,-1 0 1,0 0-1,8-26 0,-12 19-4500,-3 6-1793</inkml:trace>
</inkml:ink>
</file>

<file path=ppt/ink/ink3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5.395"/>
    </inkml:context>
    <inkml:brush xml:id="br0">
      <inkml:brushProperty name="width" value="0.025" units="cm"/>
      <inkml:brushProperty name="height" value="0.025" units="cm"/>
    </inkml:brush>
  </inkml:definitions>
  <inkml:trace contextRef="#ctx0" brushRef="#br0">206 371 12492,'1'-2'460,"0"0"0,0 0 0,0 0 0,0 0 1,0 0-1,0 0 0,0 0 0,-1 0 0,1 0 0,-1 0 0,0-1 1,1 1-1,-1 0 0,0 0 0,0 0 0,0-1 0,-1-3 0,0 5-243,0 0 0,1 1 0,-1-1 0,0 0 0,0 0 0,1 1 0,-1-1 0,0 0-1,0 1 1,0-1 0,0 1 0,0-1 0,0 1 0,0-1 0,0 1 0,0 0-1,0 0 1,0-1 0,0 1 0,0 0 0,0 0 0,0 0 0,0 0 0,0 0 0,-2 0-1,-3 1 9,-1 0 0,1 1 0,0 0 0,0 0-1,-1 0 1,1 0 0,1 1 0,-1 0-1,0 0 1,-8 7 0,-1 3-89,2 0 1,0 0-1,-19 26 1,27-32-46,0 0-1,0 0 1,1 1-1,0 0 1,1 0 0,-1 0-1,2 0 1,-1 0 0,1 0-1,-1 11 1,3-18-86,0 0 0,0 0 1,0 0-1,0-1 0,0 1 0,0 0 1,0 0-1,1 0 0,-1 0 0,0 0 1,1-1-1,-1 1 0,0 0 0,1 0 1,-1-1-1,1 1 0,0 0 0,-1 0 1,1-1-1,-1 1 0,1-1 0,0 1 1,-1-1-1,1 1 0,0-1 0,0 1 1,0-1-1,-1 1 0,1-1 0,0 0 1,0 0-1,0 1 0,0-1 0,0 0 1,-1 0-1,1 0 0,0 0 0,0 0 1,0 0-1,0 0 0,0 0 0,0 0 1,-1-1-1,1 1 0,0 0 0,1-1 1,44-15 211,-20 0-123,-1-2-1,-1 0 0,-1-2 1,0 0-1,-2-2 1,0 0-1,-2-1 1,0-1-1,19-34 0,-57 88 154,-39 73 81,53-91-279,0 0 1,0 0 0,1 0 0,0 1 0,1-1 0,-2 26 0,5-37-49,0 0-1,0-1 1,0 1-1,0 0 1,0 0-1,0 0 1,0 0-1,0-1 1,0 1 0,1 0-1,-1 0 1,0 0-1,1-1 1,-1 1-1,0 0 1,1 0-1,-1-1 1,1 1-1,-1 0 1,1-1 0,-1 1-1,1-1 1,0 1-1,-1 0 1,1-1-1,0 1 1,0-1-1,0 1 1,28 0 3,-19-4-5,-1 0 0,1 0 1,-1-1-1,11-5 0,7-7 1,0-1 0,-1-2 0,-1 0 0,-1-2 0,-1-1 0,0 0 0,35-49 0,-33 36 0,-2-1 0,-1-1 0,-3-1 0,0 0 0,17-57 0,-27 62 0,-10 22 0,-4 12 0,-5 9 0,10-10 0,-65 91 0,-61 113 0,96-153 0,27-46 0,0 0 0,0 0 0,0-1 0,0 1 0,1 0 0,-1 1 0,1-1 0,1 0 0,-1 1 0,1-1 0,0 1 0,0-1 0,0 9 0,1-13 0,1 0 0,-1 0 0,1 0 0,-1 0 0,1 0 0,0 0 0,-1 0 0,1 0 0,0 0 0,0 0 0,0 0 0,-1-1 0,1 1 0,0 0 0,0 0 0,0-1 0,0 1 0,0-1 0,1 1 0,-1-1 0,0 0 0,0 1 0,2-1 0,36 8 0,-26-6 0,4 2-991,1 1 0,29 14 0,-31-13-88,-4-3-4206,-4-3-1868,1-1-7138</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2.061"/>
    </inkml:context>
    <inkml:brush xml:id="br0">
      <inkml:brushProperty name="width" value="0.025" units="cm"/>
      <inkml:brushProperty name="height" value="0.025" units="cm"/>
    </inkml:brush>
  </inkml:definitions>
  <inkml:trace contextRef="#ctx0" brushRef="#br0">23 67 21204,'0'0'2408,"-1"14"191,-8 80-61,3-47-1199,1-1 1,4 79-1,1-122-1339,0 0 0,0 0 0,1 0 0,0 0 0,-1 0 0,1 0 0,0-1 0,0 1 0,0 0 0,1-1 0,-1 1 0,1-1 0,-1 1 0,1-1 0,0 0 0,0 1 0,0-1 0,0 0 0,1 0 0,-1-1 0,0 1 0,1 0 0,-1-1 0,1 1 0,0-1 0,3 1 0,-3-1 0,-1-1 0,1 0 0,0 0 0,0 0 0,0 0 0,0 0 0,-1-1 0,1 1 0,0-1 0,0 0 0,-1 0 0,1 0 0,0 0 0,-1 0 0,1 0 0,-1-1 0,0 1 0,1-1 0,-1 0 0,0 0 0,0 0 0,0 0 0,0 0 0,0 0 0,0 0 0,-1-1 0,2-2 0,8-14 0,0-1 0,-2 0 0,0 0 0,-1-1 0,7-31 0,17-115 0,-17 79 0,-11 74 0,-2 18 0,-4 25 0,-14 42 0,8-40 0,1 1 0,2 0 0,1 0 0,0 60 0,4-89-1,0 0 1,0 1-1,1-1 0,-1 1 1,1-1-1,0 0 0,0 0 1,0 1-1,0-1 0,0 0 1,1 0-1,0 0 0,-1 0 0,1 0 1,0-1-1,1 1 0,-1 0 1,0-1-1,1 0 0,-1 1 1,1-1-1,0 0 0,0 0 1,0-1-1,0 1 0,0-1 1,0 1-1,0-1 0,0 0 1,1 0-1,-1 0 0,0-1 1,1 1-1,-1-1 0,0 0 1,1 0-1,-1 0 0,1 0 0,-1 0 1,0-1-1,1 0 0,-1 0 1,0 0-1,1 0 0,-1 0 1,0 0-1,0-1 0,0 0 1,0 1-1,0-1 0,-1 0 1,1-1-1,-1 1 0,5-5 1,2-4-103,0-1 0,0 0 0,-2 0 0,0 0-1,0-1 1,-1-1 0,0 1 0,-1-1 0,3-17 0,-14 53 231,0 0-1,1 0 1,0 0-1,2 1 1,1 0-1,1-1 0,2 25 1,0-45-126,-1 0-1,1-1 1,-1 1-1,1 0 1,0-1 0,0 1-1,0-1 1,0 0 0,0 1-1,0-1 1,0 0-1,0 0 1,1 1 0,-1-1-1,0 0 1,1 0 0,-1 0-1,1-1 1,-1 1-1,1 0 1,-1 0 0,1-1-1,0 1 1,-1-1 0,1 0-1,0 1 1,-1-1-1,1 0 1,0 0 0,-1 0-1,1 0 1,0 0 0,0 0-1,-1-1 1,1 1-1,3-1 1,1-1-3,1 1-1,-1-1 1,1 0 0,-1-1-1,0 1 1,1-1 0,-1-1-1,5-3 1,1-2 1,-1-1 0,-1 0 0,0 0 0,0-1 0,-1-1 0,0 1 0,-1-1 0,0-1 0,-1 0 0,-1 0 0,0 0 0,-1-1 0,0 1 0,4-23 0,-41 126 0,28-67 0,1 0 0,1 0 0,1 0 0,2 1 0,0-1 0,4 27 0,39 135 0,-35-150 0,-8-34 0,9 35 0,10 74 0,-19-102 0,0-1 0,0 1 0,-1 0 0,0 0 0,-1-1 0,1 1 0,-1 0 0,-1-1 0,0 1 0,0-1 0,0 1 0,-1-1 0,0 0 0,0 0 0,-1 0 0,-7 10 0,9-14 0,-1 0 0,0 0 0,0 0 0,0-1 0,0 1 0,0-1 0,0 0 0,-1 0 0,1 0 0,-1-1 0,1 1 0,-1-1 0,0 0 0,1 0 0,-1 0 0,0 0 0,0-1 0,0 1 0,0-1 0,0 0 0,0 0 0,1-1 0,-1 1 0,0-1 0,0 0 0,0 0 0,1 0 0,-1 0 0,0-1 0,-6-3 0,1-1 0,1 0 0,-1 0 0,1 0 0,1-1 0,-1 0 0,1-1 0,0 0 0,1 0 0,0 0 0,-7-13 0,2 0 0,2 0 0,0 0 0,0-1 0,2-1 0,-5-27 0,9 34 0,1 1 0,0 0 0,1-1 0,1 1 0,0-1 0,1 0 0,1 1 0,6-29 0,-5 38-74,0-1-1,0 0 1,1 1-1,-1 0 1,1 0 0,1 0-1,-1 0 1,1 1 0,0-1-1,0 1 1,0 1-1,1-1 1,0 1 0,12-7-1,7-3-1136,1 1 0,39-12-1,-43 16 116,41-14-6575</inkml:trace>
</inkml:ink>
</file>

<file path=ppt/ink/ink3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5.831"/>
    </inkml:context>
    <inkml:brush xml:id="br0">
      <inkml:brushProperty name="width" value="0.025" units="cm"/>
      <inkml:brushProperty name="height" value="0.025" units="cm"/>
    </inkml:brush>
  </inkml:definitions>
  <inkml:trace contextRef="#ctx0" brushRef="#br0">259 7 20948,'0'0'8952,"-11"-2"-7606,7 1-1266,-1 0-23,0 0-1,0 1 1,1-1-1,-1 1 1,0 0-1,0 0 1,0 0-1,1 1 1,-1 0-1,0 0 1,1 0-1,-1 0 1,0 1-1,1 0 1,0-1-1,-9 6 1,-6 6 3,1 0 0,0 1 0,1 1 0,1 0 0,0 2 0,1-1 0,-14 22 0,28-37-60,0 0 0,1-1 0,-1 1 0,1 0 0,-1 0 0,1 0 0,-1 0 0,1-1 0,-1 1 0,1 0 0,0 0 0,-1 0 0,1 0 0,0 0 0,0 0 0,0 0 0,0 0 0,0 0 0,0 0 0,0 0 0,0 0 0,0 0 0,0 0 0,0 0 0,1 0 0,-1 0 0,1 1 0,0-1 0,0 0 0,1 0 0,-1-1 0,0 1 0,1-1 0,-1 1 0,0-1 0,1 1 0,-1-1 0,0 0 0,1 0 0,-1 0 0,1 1 0,-1-1 0,0-1 0,3 1 0,64-15 0,-64 14 0,31-10-19,0 3 0,1 1-1,0 1 1,67-1 0,-102 7 19,1 0 1,-1 0-1,0 0 1,0 0-1,0 0 1,0 0-1,1 0 1,-1 0-1,0 0 1,0 1-1,0-1 1,0 0-1,0 1 1,0-1-1,0 1 1,0-1-1,0 1 1,0 0-1,0-1 1,0 1-1,0 0 1,0 0-1,0 0 1,-1-1-1,1 1 1,0 0-1,0 0 1,-1 0-1,1 0 1,-1 0-1,1 0 1,-1 1-1,0-1 1,1 0-1,-1 0 1,0 0-1,0 0 1,0 0-1,1 1 1,-1-1-1,0 0 1,-1 0-1,1 0 1,0 0-1,0 1 1,0-1-1,-1 1 1,-1 3 5,1-1 1,-1 1 0,0-1-1,0 1 1,0-1-1,0 0 1,-1 0-1,0 0 1,0 0-1,-5 6 1,-6 2-7,0-1 0,-1 0 0,-1 0 0,1-2 0,-1 0 0,-1-1 0,0 0 0,0-2 0,0 0 0,-1 0 0,0-2 0,0 0 0,0-1 0,0-1 0,-22-1 0,34-5-1612,5-5-4336,2 4 861,-1-8-13880</inkml:trace>
</inkml:ink>
</file>

<file path=ppt/ink/ink3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19.598"/>
    </inkml:context>
    <inkml:brush xml:id="br0">
      <inkml:brushProperty name="width" value="0.025" units="cm"/>
      <inkml:brushProperty name="height" value="0.025" units="cm"/>
    </inkml:brush>
  </inkml:definitions>
  <inkml:trace contextRef="#ctx0" brushRef="#br0">106 249 11691,'2'-2'594,"0"0"0,-1 0 0,1 0-1,-1 0 1,1 0 0,-1 0 0,1 0 0,-1 0 0,0-1-1,0 1 1,0 0 0,-1-1 0,1 1 0,0-1 0,-1 1 0,0-1-1,1 1 1,-1-1 0,0-4 0,-1 6-401,1 1 1,0-1-1,0 0 1,-1 1-1,1-1 0,0 0 1,-1 1-1,1-1 1,0 0-1,-1 1 0,1-1 1,-1 1-1,1-1 1,-1 1-1,1-1 0,-1 1 1,0-1-1,1 1 1,-1 0-1,0-1 1,1 1-1,-1 0 0,0 0 1,1-1-1,-2 1 1,0 0-147,-1 0 0,1 0 1,0 0-1,0 0 0,-1 1 0,1-1 1,0 1-1,0-1 0,0 1 1,0 0-1,-1 0 0,-2 1 1,0 2-37,-1 0 0,0 0 0,1 1 0,0-1 1,0 1-1,1 0 0,-1 1 0,1-1 0,0 1 1,0 0-1,1 0 0,-5 9 0,6-9 7,-1-1-1,1 1 0,0-1 0,1 1 1,-1 0-1,1-1 0,0 1 0,0 0 1,1 0-1,0 0 0,0 0 0,0 0 1,1 0-1,0-1 0,1 7 0,-1-11-2,0 1 0,0-1 0,0 0 0,0 0 0,0 0 0,0 0 0,0 0 0,0 0 0,1 0 0,-1 0 0,0 0 0,1 0 0,-1-1 0,0 1-1,1 0 1,-1-1 0,1 0 0,-1 1 0,1-1 0,-1 0 0,1 1 0,-1-1 0,1 0 0,0 0 0,-1-1 0,1 1 0,-1 0 0,1 0 0,-1-1 0,3 0 0,2 0 85,1-1 0,-1 0 0,0 0 0,0 0 0,0-1 0,6-3 0,-4 0-23,0 0 0,0 0-1,0 0 1,-1-1 0,0 0 0,-1 0 0,1-1-1,-1 0 1,-1 0 0,0-1 0,0 1-1,0-1 1,-1 0 0,-1-1 0,1 1-1,-1 0 1,-1-1 0,0 0 0,0 0 0,0-15-1,-2 25-74,0-1 1,0 1-1,0-1 0,0 1 0,0-1 0,0 1 0,0-1 0,-1 1 0,1-1 0,0 1 0,0-1 1,0 1-1,-1-1 0,1 1 0,0-1 0,0 1 0,-1-1 0,1 1 0,0 0 0,-1-1 0,1 1 1,0 0-1,-1-1 0,1 1 0,-1 0 0,1-1 0,-1 1 0,1 0 0,-1 0 0,1 0 0,-1-1 1,1 1-1,-1 0 0,1 0 0,-1 0 0,1 0 0,-1 0 0,1 0 0,-1 0 0,1 0 0,-1 0 1,1 0-1,-1 0 0,1 0 0,-1 0 0,1 1 0,-1-1 0,1 0 0,-1 0 0,1 0 0,-1 1 0,-1 0-11,0-1-1,1 1 0,-1 0 1,0 0-1,1 0 0,-1 0 1,1 0-1,-1 1 0,1-1 0,-1 0 1,1 1-1,0-1 0,-2 4 1,2-4 11,0 0 1,0 0-1,1 1 1,-1-1-1,1 1 1,-1-1-1,1 0 1,-1 1 0,1-1-1,0 1 1,0-1-1,0 1 1,0-1-1,0 1 1,0-1-1,0 1 1,0-1 0,0 1-1,1 1 1,0-2 2,0-1 0,-1 0 0,1 1 0,0-1 0,-1 1 0,1-1 1,0 0-1,-1 1 0,1-1 0,0 0 0,0 0 0,0 0 0,-1 0 0,1 1 0,0-1 1,0 0-1,-1 0 0,1-1 0,0 1 0,0 0 0,-1 0 0,1 0 0,0 0 1,0-1-1,0 1 0,5-2 17,0-1 0,-1 1 1,0-1-1,1 0 0,-1 0 0,0 0 1,0-1-1,5-5 0,-1-1-22,0 0 0,0-1 0,-1 0 0,0-1 0,-1 1 0,0-2 0,-1 1 0,0-1 0,-1 0 0,-1 0 0,0 0 0,-1-1 0,2-14 0,-33 136 0,13-27 0,4 2 0,-2 137 0,16-182 0,-3-36 0,0-1 0,0 1 0,1 0 0,-1-1 0,1 1 0,-1-1 0,1 1 0,0-1 0,-1 0 0,1 1 0,0-1 0,0 0 0,0 1 0,0-1 0,0 0 0,0 0 0,0 0 0,1 0 0,-1 0 0,0 0 0,2 1 0,-2-2 0,0-1 0,-1 1 0,1 0 0,0 0 0,-1 0 0,1-1 0,0 1 0,-1 0 0,1-1 0,-1 1 0,1-1 0,-1 1 0,1-1 0,-1 1 0,1-1 0,-1 1 0,1-1 0,-1 1 0,0-1 0,1 1 0,-1-1 0,0 0 0,0 1 0,1-1 0,-1 0 0,0 1 0,0-1 0,0 0 0,0 1 0,0-1 0,0 0 0,0 1 0,0-1 0,0 0 0,0 1 0,0-2 0,2-31 0,-2 31 0,-3-32 0,0 0 0,-2 0 0,-2 0 0,-13-42 0,14 55 0,5 20-1,1 0-1,0 1 1,-1-1-1,1 0 1,0 0-1,0 0 1,-1 0-1,1 0 1,0 0-1,0 0 1,0 1-1,0-1 1,0 0-1,0 0 1,0 0-1,1 0 1,-1 0 0,0 0-1,0 0 1,1 0-1,-1 1 1,0-1-1,1 0 1,-1 0-1,1 0 1,-1 1-1,2-2 1,23-2-439,-8 4-99,-5-2-1096,0 1 0,0-2 0,0 0 0,-1 0 0,1-1 0,15-7 0,9-10-5438</inkml:trace>
</inkml:ink>
</file>

<file path=ppt/ink/ink3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0.145"/>
    </inkml:context>
    <inkml:brush xml:id="br0">
      <inkml:brushProperty name="width" value="0.025" units="cm"/>
      <inkml:brushProperty name="height" value="0.025" units="cm"/>
    </inkml:brush>
  </inkml:definitions>
  <inkml:trace contextRef="#ctx0" brushRef="#br0">39 0 14990,'0'0'7575,"-3"13"-6374,-9 46 661,2-1-1,-3 67 0,13-123-1894,0-1-1,0 0 0,-1 1 0,1-1 1,0 0-1,0 1 0,1-1 1,-1 0-1,0 1 0,0-1 0,1 0 1,-1 0-1,1 1 0,-1-1 0,1 0 1,-1 0-1,1 0 0,0 1 0,-1-1 1,1 0-1,0 0 0,0 0 0,0 0 1,0 0-1,0-1 0,0 1 0,0 0 1,0 0-1,0-1 0,1 1 1,-1 0-1,0-1 0,0 1 0,1-1 1,-1 0-1,0 1 0,0-1 0,1 0 1,-1 0-1,0 0 0,1 0 0,-1 0 1,0 0-1,1 0 0,-1 0 0,0-1 1,1 1-1,-1-1 0,2 0 0,3-1-592,0 0-1,0-1 0,0 0 1,-1 0-1,1 0 0,-1 0 0,0-1 1,0 0-1,6-6 0,-5 2-749,0 0 0,0 0-1,-1-1 1,0 0 0,7-18 0,-3 2 7658,-11 32-5586,0 0 0,1 0 0,-1 0-1,1 0 1,1 0 0,-1 0 0,1 0 0,2 14 0,-1-19-642,-1 0-1,1 0 1,-1-1 0,1 1 0,0 0 0,0 0 0,0-1 0,0 1 0,0 0 0,0-1 0,1 1 0,-1-1 0,0 1 0,1-1 0,-1 0-1,1 0 1,-1 0 0,1 1 0,0-2 0,0 1 0,-1 0 0,1 0 0,0 0 0,0-1 0,0 1 0,0-1 0,0 0 0,0 1 0,0-1-1,0 0 1,0 0 0,0 0 0,0 0 0,-1-1 0,1 1 0,0 0 0,3-2 0,-3 2-1,-1-1 1,1 0-1,0 1 0,0-1 1,-1 0-1,1 0 1,0 0-1,-1 0 0,1-1 1,-1 1-1,0 0 1,1-1-1,-1 1 0,0-1 1,0 1-1,0-1 0,0 1 1,0-1-1,0 0 1,0 0-1,0 1 0,-1-1 1,1 0-1,-1 0 1,1 0-1,-1 0 0,0 0 1,0 0-1,0 1 0,0-1 1,0 0-1,0 0 1,-1-2-1,1 3-20,-1 0 1,1 1-1,-1-1 1,0 1-1,1-1 1,-1 0-1,0 1 1,0-1-1,1 1 1,-1 0-1,0-1 1,0 1-1,0-1 1,0 1-1,0 0 1,1 0-1,-1 0 1,0-1-1,0 1 1,0 0-1,0 0 1,0 0-1,0 0 1,0 1-1,0-1 1,1 0-1,-1 0 1,0 0-1,0 1 1,0-1-1,0 0 1,0 1-1,1-1 1,-1 1-1,-1 0 1,-29 15-18,28-14 31,0 1 1,0 0-1,1 0 0,-1 0 0,1 0 0,0 0 0,0 0 0,0 1 0,0-1 0,0 1 0,1-1 0,-1 1 0,1 0 0,0-1 0,0 1 0,1 0 0,-1 0 0,1 0 0,0 0 0,0 4 0,1-8-22,0 1 0,0 0 0,0 0 1,0-1-1,0 1 0,0 0 0,0-1 0,0 1 0,0-1 0,0 0 0,0 1 1,0-1-1,0 0 0,0 1 0,1-1 0,-1 0 0,0 0 0,0 0 0,0 0 0,0 0 1,2-1-1,29-1 191,-23 1-408,0-1 0,0 0 0,0-1 0,15-7 1,4-7-4112,-26 16 3347,0-1 0,-1 1 1,0-1-1,1 1 0,-1-1 1,0 0-1,1 0 0,-1 1 0,0-1 1,0 0-1,0-3 0,2-8-8594</inkml:trace>
</inkml:ink>
</file>

<file path=ppt/ink/ink3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0.802"/>
    </inkml:context>
    <inkml:brush xml:id="br0">
      <inkml:brushProperty name="width" value="0.025" units="cm"/>
      <inkml:brushProperty name="height" value="0.025" units="cm"/>
    </inkml:brush>
  </inkml:definitions>
  <inkml:trace contextRef="#ctx0" brushRef="#br0">19 1 7399,'0'0'16127,"0"10"-14312,-1 21-569,0-1 606,4 58-1,-3-87-1833,0 1 0,0-1 0,1 0 0,-1 0 1,0 1-1,1-1 0,-1 0 0,1 0 0,-1 0 0,1 1 0,0-1 0,-1 0 0,1 0 1,0 0-1,0 0 0,0 0 0,0 0 0,0 0 0,0-1 0,0 1 0,0 0 1,0 0-1,0-1 0,0 1 0,1-1 0,-1 1 0,0-1 0,0 1 0,1-1 0,-1 0 1,0 0-1,0 0 0,1 1 0,-1-1 0,0-1 0,1 1 0,-1 0 0,2 0 0,7-2-181,-1-1-1,1 1 1,-1-2-1,14-5 1,16-5-1386,-38 15 1574,-1-1 1,1 1 0,-1-1-1,0 1 1,0-1 0,1 1-1,-1-1 1,0 1 0,0-1-1,1 1 1,-1 0 0,0-1-1,0 1 1,0-1 0,0 1-1,0-1 1,0 1 0,0 0-1,0-1 1,0 1 0,0-1-1,0 1 1,-1-1 0,1 1-1,0-1 1,0 1 0,0 0-1,-1-1 1,1 1 0,0-1-1,-1 0 1,0 2 0,-8 18 782,2-11-617,0 0 0,-1-1-1,0 1 1,0-2 0,-1 1 0,0-1 0,0-1 0,-1 1 0,0-1 0,0-1 0,0 0 0,-21 7 0,30-12-200,1 0-1,0 0 1,-1 0 0,1 0-1,0 0 1,-1 0-1,1 0 1,0 1 0,-1-1-1,1 0 1,0 0 0,-1 0-1,1 0 1,0-1-1,-1 1 1,1 0 0,0 0-1,-1 0 1,1 0 0,0 0-1,-1 0 1,1 0-1,0-1 1,0 1 0,-1 0-1,1 0 1,0 0 0,0-1-1,-1 1 1,1 0-1,0 0 1,0-1 0,0 1-1,-1 0 1,1 0 0,0-1-1,0 1 1,0 0-1,0-1 1,0 1 0,0 0-1,-1-1 1,8-16-1031,18-13-1932,-11 21 584,0 0-1,1 1 1,0 1-1,24-9 1,70-16-2839,-50 16 6648,-58 15-1098,0 1-1,-1-1 1,1 1 0,0 0 0,0-1 0,0 1-1,0 0 1,-1 0 0,1-1 0,0 1-1,0 0 1,0 0 0,0 0 0,0 0-1,0 0 1,0 0 0,-1 0 0,1 1 0,0-1-1,0 0 1,0 0 0,0 1 0,-1-1-1,1 0 1,0 1 0,0-1 0,-1 1-1,1-1 1,0 1 0,0 0 0,-1-1 0,1 1-1,-1-1 1,1 1 0,0 1 0,0 33 8145,-2-24-9060,0-8 624,1-1 0,-1 0 0,1 0 0,0 0 0,0 1 0,0-1 0,0 0 1,1 0-1,-1 1 0,0-1 0,1 0 0,0 0 0,-1 0 0,1 0 0,0 0 0,0 0 0,1 2 1,0-3-30,-1-1 0,1 0 1,-1 0-1,1 0 0,-1 1 0,1-1 1,-1-1-1,1 1 0,-1 0 1,1 0-1,-1-1 0,1 1 1,-1 0-1,1-1 0,-1 1 1,0-1-1,1 0 0,-1 0 1,0 1-1,1-1 0,-1 0 0,0 0 1,0 0-1,0 0 0,0 0 1,2-3-1,11-8-3,0-1 0,0 0 0,-2-1 0,15-19 0,-24 29 0,0 0 0,0-1 0,0 0 0,0 1 0,-1-1 0,0 0 0,0 0 0,0-1 0,-1 1 0,1 0 0,-1 0 0,0-1 0,-1 1 0,0-1 0,0 1 0,0-1 0,0 1 0,-1-1 0,-1-6 0,0 4 0,8 8 0,10 3 0,55-1-1017,-22-4-2397,6-7-5031</inkml:trace>
</inkml:ink>
</file>

<file path=ppt/ink/ink3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2.717"/>
    </inkml:context>
    <inkml:brush xml:id="br0">
      <inkml:brushProperty name="width" value="0.025" units="cm"/>
      <inkml:brushProperty name="height" value="0.025" units="cm"/>
    </inkml:brush>
  </inkml:definitions>
  <inkml:trace contextRef="#ctx0" brushRef="#br0">11 81 7495,'0'0'18193,"4"14"-17130,5 28-287,-2 1 1,-3 1 0,-1 79 0,-17 77 751,11-170-862,4-96-428,-3-1 1,-18-109-1,22 181-238,-1 0 0,1 0 0,0-1 0,0 1 0,0 0 0,1-1 0,0 1 0,0-1 0,0 0 0,0 0 0,1 0 0,-1 0 0,1-1 0,0 0 0,0 1 0,1-1 0,-1-1 0,1 1 0,-1-1 0,1 1 0,5 0 0,-4 0 0,1 0 0,-1-1 0,1 0 0,-1-1 0,1 1 0,0-1 0,0-1 0,-1 1 0,1-1 0,0 0 0,0-1 0,0 1 0,-1-1 0,1-1 0,0 1 0,11-6 0,-7 1 0,1-1 0,-1-1 0,0 0 0,-1-1 0,0 0 0,0-1 0,-1 0 0,0 0 0,-1-1 0,0 0 0,-1 0 0,7-14 0,-6 10 0,-1-1 0,0 0 0,-1 0 0,-1-1 0,0 0 0,-1 0 0,-1 0 0,1-34 0,-4 49 0,1 0 0,-1 0 0,-1 0 0,1 0 0,0 0 0,0 0 0,-1 0 0,1 0 0,-1 0 0,0 1 0,0-1 0,1 0 0,-1 0 0,-2-2 0,2 3 0,0 0 0,1 1 0,-1-1 0,0 1 0,0-1 0,1 1 0,-1-1 0,0 1 0,0 0 0,0-1 0,1 1 0,-1 0 0,0 0 0,0 0 0,0 0 0,0 0 0,0-1 0,0 1 0,1 1 0,-1-1 0,0 0 0,0 0 0,-1 0 0,-1 2 0,0-1 0,0 0 0,0 1 0,0 0 0,0 0 0,0 0 0,0 0 0,1 0 0,-1 0 0,1 1 0,-1-1 0,1 1 0,0 0 0,0-1 0,-2 5 0,-11 22 0,1 1 0,2 0 0,-11 38 0,18-50 0,1 0 0,1 0 0,0 0 0,1 1 0,1-1 0,1 1 0,2 20 0,-2-38 0,1 1 0,-1-1 0,0 0 0,1 1 0,0-1 0,-1 0 0,1 1 0,0-1 0,-1 0 0,1 0 0,0 1 0,0-1 0,0 0 0,0 0 0,0 0 0,0 0 0,1 0 0,-1-1 0,0 1 0,0 0 0,1-1 0,-1 1 0,0 0 0,1-1 0,-1 1 0,1-1 0,-1 0 0,0 0 0,1 1 0,-1-1 0,1 0 0,-1 0 0,1 0 0,-1-1 0,1 1 0,-1 0 0,3-1 0,4 0 0,0-1 0,0 0 0,-1 0 0,1-1 0,12-6 0,13-10 0,55-42 0,-24 15 0,-64 45 0,1 0 0,0 1 0,-1-1 0,1 1 0,0-1 0,-1 1 0,1 0 0,0-1 0,-1 1 0,1 0 0,0-1 0,0 1 0,0 0 0,-1 0 0,1 0 0,0 0 0,0-1 0,0 1 0,-1 0 0,1 0 0,0 1 0,0-1 0,0 0 0,-1 0 0,1 0 0,0 1 0,0-1 0,-1 0 0,1 0 0,1 1 0,-1 1 0,0-1 0,0 0 0,-1 1 0,1-1 0,0 1 0,-1-1 0,1 1 0,-1 0 0,1-1 0,-1 1 0,0-1 0,1 1 0,-1 0 0,0 1 0,-6 64 0,5-63 0,-8 41 0,5-29 0,1-1 0,1 1 0,-1 17 0,3-33-33,0 1 1,0-1-1,1 0 0,-1 0 1,0 1-1,0-1 1,0 0-1,1 0 0,-1 0 1,0 1-1,0-1 0,1 0 1,-1 0-1,0 0 1,0 0-1,1 0 0,-1 0 1,0 1-1,1-1 0,-1 0 1,0 0-1,1 0 0,-1 0 1,0 0-1,0 0 1,1 0-1,-1 0 0,0 0 1,1 0-1,-1-1 0,0 1 1,1 0-1,-1 0 1,0 0-1,0 0 0,1 0 1,-1 0-1,0-1 0,0 1 1,1 0-1,-1 0 0,0 0 1,0-1-1,1 1 1,-1 0-1,0 0 0,0-1 1,0 1-1,0 0 0,1-1 1,14-11-3690,4-11-1414,2-8-2023</inkml:trace>
</inkml:ink>
</file>

<file path=ppt/ink/ink3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3.059"/>
    </inkml:context>
    <inkml:brush xml:id="br0">
      <inkml:brushProperty name="width" value="0.025" units="cm"/>
      <inkml:brushProperty name="height" value="0.025" units="cm"/>
    </inkml:brush>
  </inkml:definitions>
  <inkml:trace contextRef="#ctx0" brushRef="#br0">0 53 6566,'0'0'15284,"3"9"-12487,10 25-250,-12-32-2431,0-1 0,0 1 0,0-1 0,0 1 0,1-1 0,-1 1 0,0-1-1,1 0 1,0 0 0,-1 0 0,1 0 0,0 0 0,-1 0 0,1 0 0,0-1 0,0 1 0,-1-1 0,1 1 0,0-1 0,0 0 0,0 1 0,0-1 0,0 0 0,0 0 0,0-1 0,0 1 0,-1 0 0,5-2 0,0 1 160,0 0 0,-1-1 1,1 0-1,0 0 0,-1 0 0,0-1 1,6-3-1,-7 4-276,0-1 0,0 0 0,-1 1 0,1-1 0,-1 0 0,1-1 0,-1 1 0,0-1 0,0 1 0,-1-1 0,1 0 0,-1 0 0,0 0 0,0 0 0,0-1 0,-1 1 0,1 0 0,-1-1 0,0 1 0,0-6 0,-1 9 0,0 0 0,-1 1 0,1-1 0,0 0 0,-1 0 0,1 1 0,-1-1 0,1 0 0,-1 1 0,0-1 0,1 1 0,-1-1 0,1 1 0,-1-1 0,0 1 0,0-1 0,1 1 0,-1 0 0,0-1 0,0 1 0,0 0 0,1-1 0,-1 1 0,0 0 0,0 0 0,0 0 0,0 0 0,1 0 0,-1 0 0,0 0 0,0 0 0,0 0 0,0 1 0,1-1 0,-2 0 0,-33 10 0,27-4 0,0 0 0,1 0 0,0 1 0,0 0 0,1 1 0,-1-1 0,1 1 0,1 0 0,0 1 0,0-1 0,1 1 0,0 0 0,0 0 0,1 1 0,0-1 0,1 1 0,0-1 0,0 1 0,1 0 0,0 0 0,1 0 0,1 13 0,0-21-234,0 1 0,0-1 0,0 1-1,0-1 1,1 0 0,-1 0 0,1 1 0,-1-1 0,1 0 0,0 0 0,0 0-1,0 0 1,0-1 0,0 1 0,0-1 0,0 1 0,1-1 0,-1 0 0,0 1-1,1-1 1,-1 0 0,1-1 0,-1 1 0,1 0 0,0-1 0,-1 0 0,4 1-1,24 0-7527</inkml:trace>
</inkml:ink>
</file>

<file path=ppt/ink/ink3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4.288"/>
    </inkml:context>
    <inkml:brush xml:id="br0">
      <inkml:brushProperty name="width" value="0.025" units="cm"/>
      <inkml:brushProperty name="height" value="0.025" units="cm"/>
    </inkml:brush>
  </inkml:definitions>
  <inkml:trace contextRef="#ctx0" brushRef="#br0">39 23 11979,'0'0'14628,"-5"12"-13502,-2 7-787,0 1 0,2-1 1,0 1-1,2 0 0,0 1 1,1-1-1,1 1 0,2 27 0,-1-46-319,0 0-1,1 0 0,-1 0 0,0-1 0,1 1 0,-1 0 0,1 0 0,0-1 1,-1 1-1,1 0 0,0-1 0,0 1 0,0-1 0,0 1 0,1-1 0,-1 1 1,0-1-1,0 0 0,1 0 0,-1 0 0,1 1 0,-1-1 0,4 1 0,-2-1 24,0 0-1,0-1 0,1 1 1,-1-1-1,1 1 0,-1-1 1,0 0-1,1 0 0,-1-1 0,0 1 1,1-1-1,2 0 0,5-3 63,0 1-1,-1-1 1,0-1-1,0 0 1,0 0-1,17-12 1,-16 8-88,-1-1 0,1 0 0,-2 0 0,1-1 1,-1 0-1,-1 0 0,0-1 0,-1 0 0,0 0 0,0-1 1,-2 0-1,0 0 0,4-16 0,-12 49-17,1-1 0,1 1 0,1 0 0,0 0 0,2 0 0,0 0 0,1 0 0,9 31 0,-10-47 0,1 1 0,-1-1 0,1 0 0,0 0 0,0 0 0,0 0 0,0 0 0,1 0 0,-1-1 0,1 0 0,0 0 0,0 0 0,0 0 0,1 0 0,-1-1 0,1 0 0,-1 0 0,1 0 0,0 0 0,0-1 0,-1 0 0,1 0 0,0 0 0,0-1 0,0 0 0,0 1 0,0-2 0,0 1 0,0-1 0,0 1 0,0-1 0,0-1 0,0 1 0,0-1 0,-1 0 0,1 0 0,-1 0 0,1 0 0,-1-1 0,0 0 0,0 0 0,0 0 0,0-1 0,-1 1 0,6-7 0,-1 1 0,0-2 0,-1 1 0,0-1 0,-1 0 0,0 0 0,0-1 0,-1 0 0,3-14 0,-5 17 0,0 0 0,-1 0 0,-1-1 0,0 1 0,0 0 0,-1-1 0,0 1 0,0-1 0,-1 1 0,0-1 0,-5-15 0,5 23 1,0-1 0,1 1 1,-2 0-1,1 0 0,0 0 0,0 0 1,-1 0-1,1 0 0,-1 0 0,0 0 1,1 0-1,-1 1 0,0-1 0,0 1 1,0-1-1,0 1 0,0 0 0,0 0 1,-1 0-1,1 0 0,0 0 0,-1 0 1,1 1-1,0-1 0,-1 1 0,1 0 1,-1-1-1,1 1 0,-4 1 0,4-1-5,0 0-1,1 1 1,-1-1 0,0 1-1,1-1 1,-1 1-1,1 0 1,-1 0-1,1 0 1,-1 0-1,1 0 1,0 0 0,-1 0-1,1 0 1,0 0-1,0 1 1,0-1-1,0 1 1,0-1-1,0 0 1,0 1 0,1 0-1,-1-1 1,0 1-1,1-1 1,-1 1-1,1 0 1,0-1-1,-1 1 1,1 0-1,0-1 1,0 1 0,0 0-1,0 0 1,1-1-1,-1 1 1,0 0-1,1-1 1,-1 1-1,1 0 1,1 2 0,-1-1-235,1 0 1,-1-1 0,1 1 0,0 0 0,0-1 0,0 1 0,0-1 0,0 0 0,1 0 0,-1 0-1,1 0 1,-1 0 0,1 0 0,0-1 0,0 1 0,0-1 0,0 0 0,0 0 0,0 0-1,0 0 1,0 0 0,0-1 0,3 1 0,13 2-1518,0-2 0,30 0 0,-38-1 1282,3 0-419,0-1-1,-1-1 0,1 0 0,0-1 0,-1 0 0,23-9 1,-29 9 811,-1 0 1,0 0-1,1-1 1,-2 0 0,1 0-1,8-8 1,-11 9 490,0 0 1,-1 0-1,1 0 0,-1 0 0,0 0 1,0-1-1,0 1 0,0-1 1,-1 0-1,1 1 0,-1-1 1,1-6-1,-2 10-271,0-1 0,1 1-1,-1-1 1,0 1 0,0-1 0,0 1-1,0-1 1,0 1 0,0-1 0,0 1 0,0-1-1,0 1 1,0-1 0,0 1 0,0-1 0,0 1-1,-1-1 1,1 1 0,0-1 0,0 1-1,0-1 1,-1 1 0,1 0 0,0-1 0,-1 1-1,1-1 1,0 1 0,-1 0 0,1-1 0,0 1-1,-1 0 1,1-1 0,-1 1 0,1 0-1,-1 0 1,1 0 0,0-1 0,-1 1 0,1 0-1,-1 0 1,1 0 0,-1 0 0,1 0 0,-1 0-1,1 0 1,-1 0 0,1 0 0,-1 0-1,1 0 1,-1 0 0,1 0 0,-1 0 0,1 0-1,-1 1 1,-27 13 1824,19-6-1752,1 1 0,-1 0 0,2 1 0,0-1 0,0 2 0,0-1 0,2 1 0,-1 0 0,1 0 0,1 0 1,0 1-1,0-1 0,1 1 0,1 0 0,0 0 0,0 22 0,2-32-210,0-1 0,0 0 0,0 1 0,0-1 0,0 0 0,0 1 0,1-1 0,-1 0 0,1 1 0,-1-1 0,1 0 0,-1 1 0,1-1 0,0 0 0,0 0 0,0 0 0,-1 0 0,1 0 0,0 0 0,0 0 0,0 0 0,1 0 0,-1 0 0,0-1 0,2 2 0,-1-1 0,1-1 0,-1 1 0,1-1 0,0 1 0,-1-1 0,1 0 0,-1 0 0,1-1 0,0 1 0,-1 0 0,1-1 0,4-1 0,0 0 0,0-1 0,1 0 0,-1 0 0,-1-1 0,1 0 0,0 0 0,-1 0 0,9-9 0,-7 3 0,0 1 0,0-2 0,-1 1 0,-1-1 0,0 0 0,0 0 0,-1-1 0,-1 0 0,0 1 0,-1-2 0,0 1 0,0 0 0,-1 0 0,-1-1 0,0-14 0,-1 27 0,0-1 0,0 1 0,0 0 0,0 0 0,0 0 0,0-1 0,0 1 0,0 0 0,0 0 0,-1-1 0,1 1 0,0 0 0,0 0 0,0-1 0,0 1 0,0 0 0,0 0 0,-1 0 0,1-1 0,0 1 0,0 0 0,0 0 0,0 0 0,-1 0 0,1 0 0,0-1 0,0 1 0,0 0 0,-1 0 0,1 0 0,0 0 0,0 0 0,-1 0 0,1 0 0,0 0 0,0 0 0,-1 0 0,1 0 0,0 0 0,0 0 0,-1 0 0,1 0 0,0 0 0,0 0 0,-1 0 0,1 0 0,0 0 0,0 0 0,0 0 0,-1 1 0,1-1 0,0 0 0,0 0 0,0 0 0,-1 0 0,1 0 0,0 1 0,0-1 0,0 0 0,-1 1 0,-12 11 0,7-3 0,0 0 0,0 1 0,1-1 0,0 1 0,1 1 0,0-1 0,1 1 0,0-1 0,1 1 0,0 0 0,0 0 0,1 0 0,1 0 0,1 18 0,-1-27 3,1-1 1,0 1-1,0 0 0,0-1 1,0 1-1,1-1 0,-1 0 1,0 1-1,0-1 0,1 0 1,-1 0-1,1 0 0,-1 0 1,1 0-1,0 0 0,-1 0 1,1 0-1,0-1 0,-1 1 1,1-1-1,0 1 0,0-1 1,0 0-1,-1 0 0,1 1 1,0-1-1,2-1 0,54-2-470,-16-10-2167,-2-8-3337,1-6-4396</inkml:trace>
</inkml:ink>
</file>

<file path=ppt/ink/ink3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5.226"/>
    </inkml:context>
    <inkml:brush xml:id="br0">
      <inkml:brushProperty name="width" value="0.025" units="cm"/>
      <inkml:brushProperty name="height" value="0.025" units="cm"/>
    </inkml:brush>
  </inkml:definitions>
  <inkml:trace contextRef="#ctx0" brushRef="#br0">251 51 19474,'0'-2'133,"0"0"0,0 0 0,0 0 0,0 0 0,0 0 0,-1 0 0,1 1 0,-1-1 0,1 0 0,-1 0 0,0 0 0,0 0 0,0 1 0,0-1 0,0 0 0,0 1 0,0-1 0,0 1 0,-1-1 0,1 1 0,-1-1 0,-2-1 0,1 2 210,0-1 1,0 1-1,-1 0 0,1 0 0,0 0 0,0 1 0,-1-1 0,1 1 0,-1 0 0,1-1 0,0 2 0,-6-1 1,0 2 233,0-1 0,0 1 1,1 1-1,-1 0 0,0 0 1,1 0-1,-1 1 0,1 0 1,-10 8-1,7-3-577,0 1 0,1 0 0,-15 18 0,22-23 0,-1-1 0,1 1 0,0-1 0,1 1 0,-1 0 0,1 0 0,0 0 0,0 0 0,1 1 0,-1-1 0,1 0 0,0 9 0,1-13 0,0 0 0,0 0 0,1 0 0,-1 0 0,1 0 0,-1-1 0,1 1 0,-1 0 0,1 0 0,-1 0 0,1 0 0,0-1 0,-1 1 0,1 0 0,0-1 0,0 1 0,0 0 0,-1-1 0,1 1 0,0-1 0,0 1 0,0-1 0,0 0 0,0 1 0,0-1 0,0 0 0,0 0 0,0 0 0,0 0 0,0 0 0,0 0 0,0 0 0,0 0 0,0 0 0,0 0 0,0 0 0,0 0 0,0-1 0,2 0 0,41-12 0,-30 4 0,-8 4 0,1 1 0,-1 1 0,1-1 0,-1 1 0,1 0 0,9-2 0,-14 5 0,0-1 0,-1 1 0,1 0 0,0 0 0,-1 0 0,1 1 0,0-1 0,-1 0 0,1 0 0,0 1 0,-1-1 0,1 1 0,-1 0 0,1-1 0,-1 1 0,1 0 0,-1 0 0,0 0 0,1 0 0,-1 0 0,0 0 0,0 0 0,0 1 0,0-1 0,0 0 0,0 1 0,0-1 0,0 0 0,0 1 0,0-1 0,-1 1 0,1 0 0,0 2 0,6 17 0,-2 0 0,0 0 0,-1 1 0,-1-1 0,-1 1 0,-1 0 0,-1-1 0,-1 1 0,-1 0 0,0 0 0,-2-1 0,-1 0 0,0 1 0,-2-2 0,0 1 0,-1-1 0,-1 0 0,-1-1 0,-1 0 0,-1 0 0,0-1 0,-24 26 0,34-43 0,1 1 0,0 0 0,-1-1 0,1 1 0,-1 0 0,1-1 0,-1 0 0,0 1 0,0-1 0,0 0 0,1 0 0,-1 0 0,0 0 0,0-1 0,0 1 0,-1 0 0,1-1 0,0 1 0,0-1 0,-4 0 0,5 0 0,0-1 0,-1 0 0,1 0 0,0 0 0,0 0 0,-1 0 0,1 0 0,0 0 0,0 0 0,0 0 0,0 0 0,1-1 0,-1 1 0,0 0 0,0-1 0,1 1 0,-1 0 0,1-1 0,-1 1 0,1-1 0,-1-2 0,-1-14 0,0 0 0,1 0 0,1-30 0,1 37 0,0-11 0,2 1 0,0 0 0,1 0 0,2 0 0,0 0 0,1 1 0,0 0 0,2 0 0,1 1 0,0 0 0,1 1 0,1 0 0,1 1 0,1 0 0,0 1 0,1 1 0,0 0 0,2 1 0,-1 0 0,2 2 0,0 0 0,0 1 0,1 0 0,0 2 0,1 0 0,0 2 0,29-8 0,-43 14 1,-8 3-3,-16 4-48,1-4-115,17-2 157,0 0 0,0-1 0,0 1 0,0-1 0,0 1 0,0 0 0,0-1 0,0 1 0,-1 0 0,1-1 0,1 1 0,-1 0 0,0-1 1,0 1-1,0 0 0,0-1 0,0 1 0,0-1 0,0 1 0,0 0 0,1-1 0,-1 1 0,0 0 0,0 0 0,0-1 0,1 1 0,-1 0 0,0-1 0,0 1 0,1 0 0,-1 0 0,0 0 1,1-1-1,-1 1 0,0 0 0,1 0 0,-1 0 0,0 0 0,1-1 0,-1 1 0,0 0 0,1 0 0,0 0 0,-1 0-603,1-1 279</inkml:trace>
</inkml:ink>
</file>

<file path=ppt/ink/ink3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5.770"/>
    </inkml:context>
    <inkml:brush xml:id="br0">
      <inkml:brushProperty name="width" value="0.025" units="cm"/>
      <inkml:brushProperty name="height" value="0.025" units="cm"/>
    </inkml:brush>
  </inkml:definitions>
  <inkml:trace contextRef="#ctx0" brushRef="#br0">17 188 17008,'0'0'8979,"-3"9"-6945,-10 31-582,13-39-1398,0 0-1,0 0 1,0 0 0,0 0-1,0 0 1,1 0 0,-1 0-1,0 0 1,1 0-1,-1 0 1,0-1 0,1 1-1,-1 0 1,1 0 0,-1 0-1,1-1 1,0 1-1,-1 0 1,1 0 0,0-1-1,0 1 1,-1-1 0,1 1-1,0-1 1,0 1-1,0-1 1,0 1 0,-1-1-1,1 0 1,0 1-1,0-1 1,0 0 0,0 0-1,2 1 1,35 1 860,-32-2-758,5-1-132,0-1-1,-1 1 1,0-2-1,1 1 1,-1-1-1,0-1 1,0 0-1,0-1 1,-1 1-1,0-2 1,1 1-1,12-12 1,-11 8-20,0 0 0,-1-1 0,0 0 0,0-1 0,-1 0 0,-1 0 1,0-1-1,0 0 0,6-14 0,-12 22-4,-1 0 0,1 0 0,-1 0 0,0 0 0,0 0 0,-1-1 0,1 1 0,-1 0 0,0 0 0,0 0 0,0-1 0,0 1 0,-2-8 0,1 11 0,1 0 0,-1 0 0,1 0 0,-1 0 0,1 0 0,-1 0 0,0 0 0,1 0 0,-1 0 0,0 0 0,0 0 0,0 0 0,0 1 0,0-1 0,0 0 0,0 1 0,0-1 0,0 1 0,0-1 0,-1 0 0,-1 1 0,1 0 0,-1-1 0,1 1 0,0 0 0,-1 0 0,1 1 0,-1-1 0,1 0 0,0 1 0,-1 0 0,1-1 0,0 1 0,-4 2 0,-1 1 0,0 0 0,1 1 0,0 0 0,0 0 0,0 1 0,0-1 0,1 1 0,0 0 0,0 1 0,1-1 0,0 1 0,-6 11 0,2-1 0,0 1 0,1 0 0,1 0 0,-5 22 0,9-30 0,0 1 0,0 0 0,1 0 0,1 0 0,0 0 0,0 0 0,3 11 0,-3-18 0,1-1 0,0 1 0,0-1 0,0 1 0,1-1 0,-1 1 0,1-1 0,0 0 0,0 0 0,0 0 0,0 0 0,0 0 0,1-1 0,0 1 0,-1-1 0,1 1 0,0-1 0,0 0 0,0 0 0,0 0 0,0 0 0,1-1 0,-1 0 0,7 3 0,2-1-270,0-1 0,1 0 1,-1-1-1,1 0 0,-1 0 0,1-2 1,17-2-1,-17 1-872,-1 0 1,0-1-1,0-1 1,0 0-1,-1 0 0,0-1 1,18-11-1,12-13-16362</inkml:trace>
</inkml:ink>
</file>

<file path=ppt/ink/ink3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7.375"/>
    </inkml:context>
    <inkml:brush xml:id="br0">
      <inkml:brushProperty name="width" value="0.025" units="cm"/>
      <inkml:brushProperty name="height" value="0.025" units="cm"/>
    </inkml:brush>
  </inkml:definitions>
  <inkml:trace contextRef="#ctx0" brushRef="#br0">1 342 6086,'0'0'21941,"3"13"-20276,4 23-933,-3 1 0,-1 0-1,-3 60 1,0-55-584,-1-32-148,3 35 0,6-33 0,-7-12 0,0 0 0,0 0 0,0 0 0,0 0 0,0-1 0,0 1 0,0 0 0,0-1 0,-1 1 0,1 0 0,0-1 0,0 1 0,0-1 0,-1 1 0,1-1 0,0 1 0,0-1 0,-1 0 0,2-1 0,3-4 0,0-1 0,0 0 0,-1 1 0,1-2 0,-2 1 0,1 0 0,-1-1 0,0 0 0,-1 0 0,0 0 0,0 0 0,1-15 0,-1 0 0,0-1 0,-2 1 0,-4-32 0,-9-2 0,12 54 0,0 1 0,0-1 0,0 1 0,0-1 0,-1 1 0,1-1 0,-1 1 0,1 0 0,-1 0 0,0 0 0,0 0 0,0 0 0,0 0 0,0 0 0,0 0 0,0 1 0,-1-1 0,-2-1 0,4 3 0,0 0 0,1 0 0,-1 1 0,0-1 0,0 0 0,1 0 0,-1 0 0,0 0 0,1 1 0,-1-1 0,0 0 0,1 1 0,-1-1 0,1 0 0,-1 1 0,0-1 0,1 1 0,-1-1 0,1 1 0,-1-1 0,1 1 0,0-1 0,-1 1 0,1 0 0,-1-1 0,1 1 0,0 0 0,0-1 0,-1 1 0,1 0 0,0-1 0,0 1 0,0 0 0,0-1 0,0 1 0,0 0 0,0 0 0,0-1 0,0 1 0,0 0 0,0 1 0,2 34 0,-2-35 0,1 3-78,-1-1-1,1 1 1,0 0-1,0-1 1,0 1-1,1-1 1,-1 0 0,1 1-1,0-1 1,0 0-1,0 0 1,0 0-1,1 0 1,-1 0 0,1-1-1,-1 1 1,1-1-1,5 4 1,-2-2-311,1-1-1,-1 0 1,1 0 0,0 0-1,0-1 1,1 0 0,-1 0-1,15 1 1,-8-2-336,1-1 0,0 0-1,-1-1 1,1 0 0,-1-1 0,1-1-1,-1 0 1,0-1 0,16-7 0,-19 6-853,0 0 0,-1-1 0,0-1-1,0 0 1,0 0 0,14-16 0,-19 18 1112,-1 0-1,1-1 1,-2 0-1,1 1 1,4-10-1,-6 9 1103,0 1 0,0-1-1,-1 1 1,1-1 0,-1 1-1,-1-1 1,1-6-1,-1 11-410,1 0 0,-1 0-1,0 1 1,0-1-1,0 0 1,0 0 0,0 1-1,0-1 1,0 0-1,0 0 1,0 0-1,-1 1 1,1-1 0,0 0-1,0 0 1,-1 1-1,1-1 1,0 0 0,-1 1-1,1-1 1,-1 0-1,1 1 1,-1-1 0,1 1-1,-1-1 1,1 1-1,-1-1 1,0 1-1,1-1 1,-2 0 0,1 1-3,-1 0 0,1 0 0,0 1 0,-1-1 0,1 0 0,-1 1 0,1-1 0,0 0 0,-1 1 0,1 0 0,0-1 0,0 1 0,0 0 0,-1-1 0,0 2 0,-5 4 467,1-1 0,0 1 0,0 0 0,-9 12 0,5-3-99,1 0-1,0 0 0,1 1 0,1 0 0,0 0 0,1 1 0,1-1 1,1 2-1,0-1 0,-2 26 0,6-41-578,1 0 0,-1-1 0,0 1 1,0 0-1,1 0 0,-1-1 0,1 1 0,0-1 0,-1 1 0,1 0 0,0-1 1,0 1-1,0-1 0,0 0 0,0 1 0,0-1 0,1 0 0,-1 0 0,0 1 1,0-1-1,1 0 0,-1 0 0,1-1 0,-1 1 0,1 0 0,0 0 0,-1-1 1,1 1-1,0-1 0,-1 1 0,1-1 0,0 0 0,-1 0 0,1 0 0,0 0 1,0 0-1,-1 0 0,1 0 0,0 0 0,-1-1 0,3 0 0,4 0 0,0 0 0,0-1 0,0 0 0,0 0 0,-1-1 0,1 0 0,-1 0 0,8-6 0,-2 0-68,0-1 0,0-1 0,-2 0 0,1-1-1,-1 0 1,-1-1 0,0 0 0,-1 0 0,0-1 0,-1 0 0,-1-1 0,0 0-1,-1 0 1,-1 0 0,0-1 0,-1 0 0,-1 0 0,0 0 0,0-32 0,-15 68-1310,8-3 1381,0 0 0,1 0 0,1 0-1,0 20 1,2-36-1,0-1-1,0 0 1,0 1-1,0-1 1,0 1-1,0-1 1,0 0-1,0 1 1,0-1 0,0 1-1,0-1 1,0 0-1,0 1 1,0-1-1,0 0 1,1 1-1,-1-1 1,0 1-1,0-1 1,0 0-1,1 0 1,-1 1-1,0-1 1,0 0-1,1 1 1,-1-1-1,0 0 1,1 0-1,-1 1 1,0-1-1,1 0 1,-1 0-1,0 0 1,1 0-1,-1 0 1,1 1-1,-1-1 1,17-7 403,12-19 171,-11 0-491,0-1 0,-2 0 0,-1-2 0,-1 1 1,-1-2-1,-2 0 0,-1 0 0,-1-1 0,7-49 0,-22 112-140,-14 45 1,1-9-3,8-22 72,1-1 1,2 1 0,3 1-1,-1 70 1,6-114-27,0-1 0,1 1 0,-1 0 0,0-1 0,1 1 0,0-1 0,-1 0 0,1 1 0,0-1 0,0 0 0,0 1 0,1-1 0,-1 0 0,1 0 0,2 3 0,-3-4 0,0 0 0,1 0 0,-1 0 0,0 0 0,1 0 0,-1-1 0,1 1 0,-1-1 0,1 1 0,-1-1 0,1 0 0,-1 1 0,1-1 0,-1 0 0,1 0 0,-1 0 0,1 0 0,-1 0 0,3-1 0,0 0 0,0 0 0,0-1 0,0 1 0,0-1 0,-1 0 0,1 0 0,-1 0 0,1-1 0,-1 1 0,0-1 0,1 0 0,-1 0 0,-1 0 0,1 0 0,0 0 0,-1-1 0,3-3 0,1-6 0,-1 1 0,0 0 0,-1-1 0,-1 0 0,1 0 0,1-23 0,-1-82 0,-4 90 0,-1 45 0,1-7 0,0 0 0,0 0 0,1 0 0,0 0 0,4 14 0,-4-21 0,0 1 0,1-1 0,-1 0 0,1 0 0,0 0 0,0 0 0,0 0 0,0 0 0,0 0 0,1-1 0,-1 1 0,1-1 0,0 1 0,0-1 0,-1 0 0,2 0 0,-1-1 0,0 1 0,0 0 0,6 1 0,0-1 0,0 0 0,0-1 0,0 0 0,0 0 0,0-1 0,1 0 0,-1-1 0,0 1 0,0-2 0,0 0 0,0 0 0,0 0 0,0-1 0,-1-1 0,1 1 0,-1-1 0,0-1 0,12-7 0,-10 5 0,0 0 0,-1 0 0,1-1 0,-1 0 0,-1-1 0,1 0 0,-2 0 0,1-1 0,-1 0 0,-1 0 0,0-1 0,0 1 0,6-19 0,-11 26 0,0 1 0,0-1 0,0 1 0,-1-1 0,1 0 0,-1 1 0,0-1 0,0 1 0,0-1 0,0 0 0,0 1 0,0-1 0,-1 1 0,1-1 0,-1 0 0,0 1 0,0-1 0,0 1 0,0 0 0,0-1 0,-2-2 0,1 3 0,0 1 0,-1-1 0,1 1 0,0-1 0,-1 1 0,1 0 0,0 0 0,-1 0 0,1 1 0,-1-1 0,0 1 0,1-1 0,-1 1 0,1 0 0,-1 0 0,0 0 0,1 0 0,-1 0 0,0 1 0,1-1 0,-5 2 0,-1 1 0,-1 0 0,1 0 0,0 1 0,0 0 0,0 0 0,1 1 0,-1 0 0,1 0 0,0 1 0,1 0 0,-1 0 0,-9 13 0,3-2 0,0 1 0,1 0 0,1 0 0,-12 26 0,19-34 0,0 0 0,0 0 0,1 1 0,0-1 0,1 1 0,0 0 0,0 19 0,1-26 0,2 0 0,-1-1 0,0 1 0,1-1 0,-1 1 0,1-1 0,0 1 0,0-1 0,1 1 0,-1-1 0,1 0 0,0 0 0,-1 0 0,1 0 0,1 0 0,-1 0 0,0 0 0,1-1 0,-1 1 0,1-1 0,0 0 0,0 1 0,0-1 0,0-1 0,0 1 0,6 2 0,3 0-567,-1-1 0,1 0 1,0-1-1,0 0 0,21 0 0,20-1-7339</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2.602"/>
    </inkml:context>
    <inkml:brush xml:id="br0">
      <inkml:brushProperty name="width" value="0.025" units="cm"/>
      <inkml:brushProperty name="height" value="0.025" units="cm"/>
    </inkml:brush>
  </inkml:definitions>
  <inkml:trace contextRef="#ctx0" brushRef="#br0">10 1 12748,'0'0'7986,"0"12"-6608,-3 326 1131,-3-227 3897,20-208-5536,46-167 0,-59 260-870,1-5 1,0 1 1,1 0-1,0 0 0,7-12 1,-9 18-4,0 0 1,0 0-1,1 0 1,-1 0-1,1 1 1,0-1-1,-1 1 1,1-1 0,0 1-1,0 0 1,0 0-1,0-1 1,0 1-1,0 1 1,0-1-1,0 0 1,0 0 0,0 1-1,1-1 1,-1 1-1,0 0 1,3 0-1,2 0-34,1 0-1,-1 1 1,0 0-1,0 1 0,1-1 1,-1 1-1,0 1 1,-1-1-1,13 7 0,-17-8 38,-1 0-1,1 0 0,0 0 0,0 0 0,-1 1 1,1-1-1,-1 0 0,1 1 0,-1-1 0,1 1 1,-1 0-1,0-1 0,0 1 0,0 0 0,0 0 1,0 0-1,0 0 0,-1 0 0,1-1 0,0 1 1,-1 1-1,0-1 0,1 0 0,-1 0 0,0 0 1,0 0-1,0 0 0,0 0 0,-1 0 0,1 0 1,-1 0-1,1 0 0,-1 0 0,1 0 0,-1 0 1,0 0-1,0 0 0,0-1 0,0 1 0,-2 2 1,-3 2 16,1 0 1,-2-1-1,1 1 1,-1-1-1,1-1 0,-1 1 1,0-1-1,-1 0 1,1-1-1,-1 0 1,0 0-1,0-1 1,0 1-1,0-2 1,0 1-1,0-1 1,0-1-1,-1 1 1,1-1-1,0-1 1,-12-1-1,18 1-81,1 0 0,0 0 0,-1 0 0,1 0 0,0 0 0,0 0 0,-1 0 0,1 0 0,0-1 1,0 1-1,1 0 0,-1-1 0,0 1 0,0-1 0,1 1 0,-1-1 0,0 1 0,1-1 0,0 1 0,-1-1 0,1 1 0,0-1 0,0-3 0,2-39-7444,7 6-7728</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2.611"/>
    </inkml:context>
    <inkml:brush xml:id="br0">
      <inkml:brushProperty name="width" value="0.025" units="cm"/>
      <inkml:brushProperty name="height" value="0.025" units="cm"/>
    </inkml:brush>
  </inkml:definitions>
  <inkml:trace contextRef="#ctx0" brushRef="#br0">231 95 14670,'2'-2'393,"0"1"0,0-1 0,0 1 0,0-1 0,0 0 0,0 0 0,-1 0 0,1 0 0,-1 0 0,1 0 0,-1 0 0,0-1 0,0 1 0,0 0 0,0-1 0,0 1 0,-1-1 0,1 1 0,-1-1 0,1 1 0,-1-1 0,0 0 0,0 1 0,0-1 0,-1-2 0,0 3-78,0 0 0,0-1 0,-1 1 0,1 0 0,-1 0 1,0 0-1,0 1 0,1-1 0,-1 0 0,0 1 1,-1-1-1,1 1 0,0-1 0,0 1 0,0 0 0,-1 0 1,1 0-1,-1 1 0,1-1 0,-1 0 0,1 1 0,-1-1 1,1 1-1,-6 0 0,1-1-315,0 1 0,-1 0 0,1 0 0,0 0 0,0 1 0,-1 0 0,1 1 0,0 0 0,0 0 0,0 0 0,0 1 0,1 0 0,-1 0 0,1 0 0,-1 1 0,1 0 0,0 1 0,1-1 0,-1 1 0,1 0 0,0 0 0,0 1 0,1 0 0,-1-1 0,1 2 0,0-1 0,1 0 0,0 1 0,0-1 0,-4 13 0,3-9-15,1 0 0,0 0 0,0 1 0,1-1 0,1 0 0,0 1-1,0-1 1,1 1 0,1 19 0,0-27-12,0 1 0,0 0 0,0 0 0,0 0 0,1-1 0,-1 1 0,1-1 0,0 1 0,0-1 0,0 0 0,1 0 0,-1 0 0,1 0 0,0 0 0,0 0 0,0-1 0,0 1 0,0-1 0,0 0 0,1 0 0,-1 0 0,1 0 0,-1-1 0,1 1 0,0-1 0,-1 0 0,1 0 0,8 1 0,2-1-878,0 1 0,0-2 0,0 0 0,0 0 0,28-5 0,-27 1-643,0 0 0,0 0 0,-1-2 0,0 0 0,19-10 0,17-15-4741</inkml:trace>
</inkml:ink>
</file>

<file path=ppt/ink/ink3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7.765"/>
    </inkml:context>
    <inkml:brush xml:id="br0">
      <inkml:brushProperty name="width" value="0.025" units="cm"/>
      <inkml:brushProperty name="height" value="0.025" units="cm"/>
    </inkml:brush>
  </inkml:definitions>
  <inkml:trace contextRef="#ctx0" brushRef="#br0">0 9 19955,'6'-8'8007,"-4"12"-5604,-1 24-1378,1 14 256,-2 6-1185,0 9-96,0 2 0,0 0 0,0 0 0,0-7-1602,0-3-3811,0-7-4036</inkml:trace>
</inkml:ink>
</file>

<file path=ppt/ink/ink3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28.111"/>
    </inkml:context>
    <inkml:brush xml:id="br0">
      <inkml:brushProperty name="width" value="0.025" units="cm"/>
      <inkml:brushProperty name="height" value="0.025" units="cm"/>
    </inkml:brush>
  </inkml:definitions>
  <inkml:trace contextRef="#ctx0" brushRef="#br0">33 1 16688,'0'0'16079,"-32"47"-16079,32-43 0,0-3 0,3-1-1602</inkml:trace>
</inkml:ink>
</file>

<file path=ppt/ink/ink3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42.205"/>
    </inkml:context>
    <inkml:brush xml:id="br0">
      <inkml:brushProperty name="width" value="0.025" units="cm"/>
      <inkml:brushProperty name="height" value="0.025" units="cm"/>
    </inkml:brush>
  </inkml:definitions>
  <inkml:trace contextRef="#ctx0" brushRef="#br0">394 289 5573,'0'-11'22,"0"3"125,0-3 729,0 0-1,0 0 1,-1 1-1,-4-18 1,4 26-708,0-1 0,1 0 1,-1 0-1,0 1 0,-1-1 0,1 1 0,0-1 1,-1 1-1,1-1 0,-1 1 0,0 0 1,0 0-1,0 0 0,0 0 0,0 0 0,-1 0 1,1 0-1,0 1 0,-1-1 0,1 1 1,-1 0-1,0-1 0,1 1 0,-1 1 0,-3-2 1,0 1 125,-1 0 1,1 1-1,-1-1 1,1 1-1,-1 1 1,1-1-1,-1 1 0,1 0 1,-1 1-1,1-1 1,0 1-1,0 0 1,0 1-1,-7 3 1,3 0-81,1 0-1,0 1 1,1 0 0,0 0 0,0 1-1,0 0 1,-11 16 0,0 6-123,1 1 0,2 0 0,1 1 0,-14 43 0,16-38 27,1 1 1,3 0-1,1 0 1,1 1-1,3 0 1,1 0-1,2 0 0,4 47 1,0-58-56,2 1 0,1 0-1,0-1 1,3 0 0,0 0 0,2-1 0,0 0 0,2-1 0,1-1 0,1 0-1,32 39 1,-24-37-38,1-1 1,2-1-1,1-1 0,0-2 0,2-1 0,0-1 0,1-1 0,33 14 0,-41-22-14,1-2-1,-1-1 0,1-1 0,1 0 0,0-2 0,-1-1 0,1-1 0,1 0 0,-1-2 1,0-1-1,0-1 0,40-7 0,-51 5 5,0 0 0,-1-1 0,1-1 0,-1 0 0,0 0 0,-1-1 0,1-1 0,-1 0 0,0 0 0,-1-1 0,0-1 0,0 0 0,-1 0 0,0-1 0,0 0 0,-1 0 0,-1-1 0,0 0 0,0 0 0,-1-1 0,-1 0 0,1 0 0,3-17 0,3-14 90,-3 0 1,-1 0-1,-3 0 1,-1-1-1,-4-75 1,-2 58 189,-4 1-1,-2 0 1,-2 0-1,-35-110 1,29 124 2,-2 1-1,-1 1 1,-3 1 0,-2 0 0,-1 2-1,-50-62 1,65 91-148,-2 0-1,1 0 1,-2 1-1,1 0 1,-2 1 0,1 1-1,-1 0 1,-1 1 0,1 0-1,-31-10 1,35 15-160,1 0-1,-1 1 1,1 1 0,-1 0-1,0 0 1,0 1 0,0 0 0,1 0-1,-1 1 1,0 1 0,0 0 0,1 0-1,-1 1 1,1 0 0,0 0-1,0 1 1,0 0 0,0 1 0,-12 9-1,3 0-645,0 1 0,1 1-1,0 1 1,1 0 0,-21 32-1,-29 50-6977,32-44-1472</inkml:trace>
</inkml:ink>
</file>

<file path=ppt/ink/ink3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5:50.915"/>
    </inkml:context>
    <inkml:brush xml:id="br0">
      <inkml:brushProperty name="width" value="0.025" units="cm"/>
      <inkml:brushProperty name="height" value="0.025" units="cm"/>
    </inkml:brush>
  </inkml:definitions>
  <inkml:trace contextRef="#ctx0" brushRef="#br0">0 12 5830,'0'0'15887,"2"-12"-13571,0 48-1996,2-1 0,2 0 0,13 45 0,2 15 627,-12-56-714,21 61 0,6 16 363,78 258 784,-86-294-1036,128 336 612,-109-296-794,62 114 1,78 107 376,-167-307-501,183 313 474,-7-24-410,7-43-33,52 51 186,-65-94 131,-115-144-267,136 129 1,-58-65-2,-69-70-27,101 78 0,183 111-91,-62-51 0,-226-163 0,86 70 0,197 145 0,-52-43 0,619 424 0,-803-580 0,172 118 0,-87-42 0,6-9 0,308 151 0,-352-219 0,184 55 0,-147-58 0,88 39 0,126 45 0,-89-35 0,188 61 0,545 109 0,-667-198 3,332 64-22,-226-115-1557,-359-36 1193,-134-7-57,56 2 562,-24-2-6680</inkml:trace>
</inkml:ink>
</file>

<file path=ppt/ink/ink3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6:42.576"/>
    </inkml:context>
    <inkml:brush xml:id="br0">
      <inkml:brushProperty name="width" value="0.025" units="cm"/>
      <inkml:brushProperty name="height" value="0.025" units="cm"/>
    </inkml:brush>
  </inkml:definitions>
  <inkml:trace contextRef="#ctx0" brushRef="#br0">620 26 6470,'0'0'651,"-8"-3"1293,-11-3-1429,-1 1 1,1 1 0,-1 1 0,1 1 0,-1 0 0,0 1 0,0 2-1,1 0 1,-1 1 0,-20 4 0,22-2-369,0 1 0,0 1-1,0 0 1,1 1 0,0 1 0,1 1 0,-1 0 0,2 2-1,-1-1 1,2 2 0,-1 0 0,2 1 0,-1 0 0,2 1-1,0 0 1,0 1 0,-15 27 0,12-9-25,1 0 0,1 0 1,2 1-1,2 1 0,1 0 1,1 0-1,2 0 0,2 1 0,1 0 1,6 69-1,-3-92-87,1-1 0,0 0 0,1 1 1,1-1-1,0 0 0,0 0 0,1-1 0,1 1 0,0-1 0,0-1 0,1 1 0,1-1 1,0 0-1,0 0 0,1-1 0,0 0 0,0-1 0,1 0 0,0-1 0,1 0 1,-1 0-1,2-1 0,-1 0 0,0-1 0,13 4 0,-7-3 6,0-1-1,0 0 0,0-2 0,0 1 1,1-2-1,-1-1 0,1 0 1,0-1-1,-1-1 0,1 0 1,-1-1-1,1-1 0,-1-1 1,0-1-1,0 0 0,-1-1 1,21-10-1,-14 3 52,0-1 1,0-1-1,-2-1 1,0 0-1,-1-2 1,-1-1-1,0 0 1,-1-1-1,-2-1 1,0-1-1,-1 0 0,-1-1 1,-1 0-1,-1-1 1,-1-1-1,-2 0 1,0 0-1,-2-1 1,0 0-1,-2 0 1,-1-1-1,-1 1 1,-1-1-1,-3-48 0,-1 64-87,1 0 0,-1 0 0,-1 0-1,0 1 1,0-1 0,-1 1 0,0-1-1,-1 1 1,0 1 0,-1-1 0,0 1-1,0 0 1,-1 0 0,0 1 0,-1 0-1,0 0 1,0 0 0,-1 1 0,0 1-1,0-1 1,-16-7 0,7 5-397,0 0 1,-1 1-1,-1 1 1,-28-6-1,20 7-1472,-1 1-1,-44-1 0,29 6-2475</inkml:trace>
</inkml:ink>
</file>

<file path=ppt/ink/ink3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6:59.539"/>
    </inkml:context>
    <inkml:brush xml:id="br0">
      <inkml:brushProperty name="width" value="0.025" units="cm"/>
      <inkml:brushProperty name="height" value="0.025" units="cm"/>
    </inkml:brush>
  </inkml:definitions>
  <inkml:trace contextRef="#ctx0" brushRef="#br0">49 144 4516,'0'0'945,"0"9"-139,-2 199 3467,0 21-3752,2-229-638,0-28 501,5-435 4463,-17 488-3630,2 41-1189,2 2-1,2 109 0,4-77-7,0 16-68,2-115 42,0-1 0,0 0 1,1 0-1,-1 1 0,0-1 0,0 0 1,1 1-1,-1-1 0,0 0 0,0 0 0,1 1 1,-1-1-1,0 0 0,1 0 0,-1 0 1,0 0-1,1 1 0,-1-1 0,0 0 1,1 0-1,-1 0 0,0 0 0,1 0 1,-1 0-1,0 0 0,1 0 0,-1 0 1,0 0-1,1 0 0,-1 0 0,1 0 0,-1 0 1,0 0-1,1 0 0,-1 0 0,0-1 1,1 1-1,-1 0 0,0 0 0,1 0 1,-1-1-1,0 1 0,0 0 0,1 0 1,-1-1-1,0 1 0,0 0 0,1 0 1,-1-1-1,0 1 0,0 0 0,0-1 0,0 1 1,1 0-1,-1-1 0,0 1 0,0 0 1,0-1-1,0 1 0,0-1 0,0 1 1,0-1-1,8-30 111,-2 0-1,0 0 1,-2-1 0,-1-60-1,0 17 29,7-146 812,-10 221-758,-1 2-186,-1 1 0,1 0 0,-1-1 0,1 1 0,0 0 0,0 0 0,0 0 0,0 0 0,1 0 0,-1 0 0,1 0-1,0 0 1,0 5 0,-1 2-8,-8 59-4,-4 30-112,-1 105 0,28-226-918,1-69 1096,5-165 0,-17 194-37,2-68 239,-16 183-201,2-16-59,2 9-4,-37 307 340,43-342-512,0 1 1,1-1-1,0 0 1,1 1-1,1-1 0,-1 0 1,2 0-1,3 12 1,-5-17-2310,0 1-1318</inkml:trace>
</inkml:ink>
</file>

<file path=ppt/ink/ink3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05.385"/>
    </inkml:context>
    <inkml:brush xml:id="br0">
      <inkml:brushProperty name="width" value="0.025" units="cm"/>
      <inkml:brushProperty name="height" value="0.025" units="cm"/>
    </inkml:brush>
  </inkml:definitions>
  <inkml:trace contextRef="#ctx0" brushRef="#br0">4 69 6342,'0'0'4895,"0"-10"-3774,0-23 6,0 8 5460,-1 30-4072,-2 160 435,22 223-2377,-15-342-488,5 107 1037,-9-152-1032,0-17 663,-18-516 491,16 811-1830,-2-61 841,23-277 578,-7-18-614,-4-1 1,-3-152-1,-5 159-199,-10 186-496,2-32 482,2-17-28,2-31-34,2 1 0,1-1 0,5 40 0,1-67-1707,-2-7-3424</inkml:trace>
</inkml:ink>
</file>

<file path=ppt/ink/ink3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07.376"/>
    </inkml:context>
    <inkml:brush xml:id="br0">
      <inkml:brushProperty name="width" value="0.025" units="cm"/>
      <inkml:brushProperty name="height" value="0.025" units="cm"/>
    </inkml:brush>
  </inkml:definitions>
  <inkml:trace contextRef="#ctx0" brushRef="#br0">43 1 2723,'0'38'11267,"0"7"-4362,-1 59-2315,0 89-7249,0-115 4833,5-52-1673,0-19-236,-2-20 26,3-61-726,-4 0-1,-3 0 1,-15-93 0,13 157 790,-1 20-136,-2 19-8,-5 57 677,4 0 0,7 163 0,1-243-1005,4 43 462,-3-47-449,-1 0 0,0 0 0,0 0 0,1 0 1,-1 0-1,1 0 0,0 0 0,-1 0 0,1 0 0,0-1 0,0 1 0,0 0 1,0 0-1,1-1 0,-1 1 0,0-1 0,1 1 0,1 1 0,-2-3-30,3 1-2182,-2-6-4117,-1-9-6251</inkml:trace>
</inkml:ink>
</file>

<file path=ppt/ink/ink3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6:00.779"/>
    </inkml:context>
    <inkml:brush xml:id="br0">
      <inkml:brushProperty name="width" value="0.025" units="cm"/>
      <inkml:brushProperty name="height" value="0.025" units="cm"/>
    </inkml:brush>
  </inkml:definitions>
  <inkml:trace contextRef="#ctx0" brushRef="#br0">81 62 6374,'0'0'20067,"1"9"-19293,0 42-238,-3-1 0,-9 66 0,0-12-286,7 47-106,3-117-4105,-1-77 2258,-2 1 0,-14-58 0,-3-28 886,16 87 1328,2 0 0,4-82-1,-1 120-400,1 0 0,-1 0-1,1 1 1,0-1-1,0 0 1,0 0 0,0 1-1,1-1 1,-1 1-1,1-1 1,-1 1-1,1 0 1,0 0 0,0-1-1,0 1 1,0 0-1,0 1 1,1-1 0,-1 0-1,0 1 1,1-1-1,-1 1 1,1 0 0,0 0-1,-1 0 1,1 0-1,0 0 1,0 0-1,0 1 1,-1-1 0,1 1-1,0 0 1,0 0-1,0 0 1,0 0 0,0 1-1,3 0 1,6 1 16,0 0 1,1 0 0,-1 2 0,0-1-1,0 1 1,-1 1 0,15 8 0,-18-8-1,0 0 0,1 1 1,-2 0-1,1 0 0,-1 1 0,0 0 1,0 0-1,-1 1 0,0 0 1,0 0-1,9 17 0,-14-21 18,1 0 0,0 0 1,-1 0-1,0 1 0,0-1 0,0 0 0,-1 0 0,1 1 1,-1-1-1,0 0 0,0 1 0,-1-1 0,1 0 0,-1 1 0,0-1 1,0 0-1,0 0 0,-1 0 0,0 0 0,1 0 0,-1 0 1,-1 0-1,1 0 0,-1-1 0,1 1 0,-1-1 0,0 0 1,0 0-1,-5 4 0,1-1-95,-1 0 0,0-1 1,0 0-1,-1 0 0,1-1 0,-1 0 0,0 0 1,0-1-1,0-1 0,-1 1 0,1-1 1,-1-1-1,1 0 0,-1 0 0,1-1 1,-1 0-1,-11-2 0,20 2-192,0 0-1,0-1 1,-1 1 0,1 0-1,0-1 1,0 1 0,0-1-1,0 1 1,0-1 0,0 1-1,0-1 1,0 0-1,1 1 1,-1-1 0,0 0-1,0 0 1,0 0 0,1 0-1,-1 1 1,0-1 0,1 0-1,-1 0 1,1 0 0,-1 0-1,1-1 1,0 1 0,-1 0-1,1 0 1,0 0 0,0 0-1,0 0 1,0 0-1,0 0 1,0-1 0,0 1-1,0 0 1,0 0 0,1-1-1,-1-2-704,1 1 0,0 0 0,0 0-1,0-1 1,0 1 0,0 0-1,1 0 1,0 0 0,-1 0-1,1 1 1,0-1 0,3-2 0,16-14-12578</inkml:trace>
</inkml:ink>
</file>

<file path=ppt/ink/ink3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6:01.277"/>
    </inkml:context>
    <inkml:brush xml:id="br0">
      <inkml:brushProperty name="width" value="0.025" units="cm"/>
      <inkml:brushProperty name="height" value="0.025" units="cm"/>
    </inkml:brush>
  </inkml:definitions>
  <inkml:trace contextRef="#ctx0" brushRef="#br0">160 0 20243,'0'0'2643,"-11"6"-439,1-2-1877,0 0-1,1 1 0,0 1 1,0-1-1,1 1 0,-1 1 1,1 0-1,0 0 0,1 0 0,0 1 1,0 0-1,1 1 0,0 0 1,0-1-1,-6 15 0,8-11-262,0 0 0,1 0 0,1 0 0,0 0 0,1 0 0,0 0 0,0 0-1,3 19 1,-2-28-30,0 1 0,0-1 0,1 1 0,-1-1-1,1 0 1,0 1 0,0-1 0,1 0 0,-1 1-1,0-1 1,1 0 0,0 0 0,0 0 0,0 0-1,0-1 1,0 1 0,1-1 0,-1 1 0,1-1-1,0 0 1,-1 0 0,1 0 0,0 0 0,0 0-1,0 0 1,1-1 0,-1 0 0,0 0 0,0 0-1,1 0 1,-1 0 0,1 0 0,3-1 0,-3 1-12,0-1 0,-1 0 0,1 0 0,0-1 0,-1 1 0,1-1 0,0 0 0,-1 1 0,1-2-1,-1 1 1,1 0 0,-1-1 0,0 1 0,0-1 0,1 0 0,-1 0 0,-1-1 0,6-4 0,-5 4-2,0-1 0,-1 0-1,0 1 1,0-1-1,0 0 1,-1-1 0,1 1-1,-1 0 1,0 0-1,0-1 1,0 1 0,-1 0-1,1-1 1,-1 1-1,-1-8 1,1 12-20,0-1 0,0 0 0,0 1 0,0-1 0,-1 0 0,1 1 0,0-1 0,-1 0 0,1 1 0,0-1 0,-1 1 0,1-1 0,-1 1 0,1-1 0,0 1 0,-1-1 0,0 1 0,1-1 0,-1 1 0,1 0 0,-1-1 0,1 1 0,-1 0 0,0-1 0,1 1 0,-1 0 0,0 0 0,1 0 0,-1-1 0,0 1 0,1 0 0,-1 0 0,0 0 0,1 0 0,-1 0 0,0 1 0,1-1 0,-1 0 0,0 0 0,1 0 0,-1 0 0,0 1 0,1-1 0,-1 0 0,0 1 0,-2 0 0,1 0 0,-1 0 0,1 0 0,0 0 0,0 0 0,0 0 0,0 1 0,0-1 0,0 1 0,0-1 0,0 1 0,-2 3 0,3-5 0,1 1 0,-1-1 0,1 1 0,0-1 0,-1 1 0,1-1 0,-1 1 0,1-1 0,0 1 0,0 0 0,-1-1 0,1 1 0,0-1 0,0 1 0,0 0 0,0-1 0,0 1 0,-1-1 0,1 1 0,0 0 0,1-1 0,-1 1 0,0 0 0,0-1 0,0 1 0,0-1 0,0 1 0,1 0 0,-1-1 0,0 1 0,0-1 0,1 1 0,0 0 0,20-3 0,27-22 0,55-59 0,-103 82 0,0 0 0,1 1 0,-1-1 0,1 1 0,-1-1 0,1 1 0,-1 0 0,1-1 0,-1 1 0,1-1 0,0 1 0,-1 0 0,1-1 0,0 1 0,-1 0 0,1 0 0,0 0 0,-1-1 0,1 1 0,0 0 0,-1 0 0,1 0 0,0 0 0,-1 0 0,1 0 0,0 0 0,-1 1 0,1-1 0,0 0 0,-1 0 0,1 0 0,0 1 0,-1-1 0,1 0 0,-1 1 0,1-1 0,0 0 0,-1 1 0,1-1 0,-1 1 0,1-1 0,-1 1 0,1-1 0,-1 1 0,0-1 0,1 1 0,-1 0 0,0-1 0,1 1 0,-1 0 0,0-1 0,0 1 0,1 0 0,-1-1 0,0 1 0,0 0 0,0-1 0,0 1 0,0 0 0,0-1 0,0 2 0,-2 53 0,1-46 0,-14 60 0,11-56 0,1 0 0,0 1 0,1-1 0,-1 16 0,3-28-42,-1-1 0,1 1 0,0 0 0,0-1-1,0 1 1,0 0 0,1 0 0,-1-1 0,0 1 0,0 0 0,0-1 0,0 1 0,1 0-1,-1-1 1,0 1 0,1 0 0,-1-1 0,0 1 0,1-1 0,-1 1 0,1-1 0,0 2-1,13-4-3643,2-10-5880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3.081"/>
    </inkml:context>
    <inkml:brush xml:id="br0">
      <inkml:brushProperty name="width" value="0.025" units="cm"/>
      <inkml:brushProperty name="height" value="0.025" units="cm"/>
    </inkml:brush>
  </inkml:definitions>
  <inkml:trace contextRef="#ctx0" brushRef="#br0">117 1 13229,'0'0'2962,"-9"9"-655,4-4-2097,-56 62 3221,56-61-2878,1-1 0,-1 2-1,1-1 1,0 0 0,1 1-1,0 0 1,0 0 0,0 0-1,1 0 1,-3 14 0,5-20-526,0-1 0,1 1-1,-1 0 1,1-1 0,-1 1 0,1-1 0,-1 1 0,1-1 0,-1 1 0,1-1 0,-1 1 0,1-1-1,0 1 1,-1-1 0,1 0 0,0 1 0,-1-1 0,1 0 0,0 0 0,0 1 0,-1-1 0,1 0 0,0 0-1,-1 0 1,1 0 0,0 0 0,0 0 0,-1 0 0,1 0 0,0 0 0,0-1 0,-1 1 0,1 0 0,0 0-1,-1-1 1,1 1 0,1-1 0,31-8 435,38-22-242,-53 21-171,1 1-1,0 1 1,1 1-1,0 0 1,0 2-1,0 0 0,1 2 1,20-2-1,-39 5-42,-1 0-1,1 0 0,-1 0 0,1 0 0,-1 0 0,1 0 0,-1 1 1,1-1-1,-1 0 0,1 1 0,-1-1 0,0 1 0,1 0 0,-1 0 1,0-1-1,0 1 0,0 0 0,1 0 0,-1 0 0,0 0 0,0 0 1,0 0-1,0 1 0,-1-1 0,1 0 0,0 0 0,0 1 0,-1-1 1,1 0-1,-1 1 0,1-1 0,-1 1 0,1-1 0,-1 1 0,0-1 1,0 1-1,0-1 0,0 1 0,0-1 0,0 1 0,0-1 0,-1 3 1,1-2 39,0 1 1,0-1 0,0 0 0,0 1 0,0-1 0,1 0-1,-1 0 1,1 1 0,-1-1 0,1 0 0,0 0 0,0 0 0,0 0-1,0 0 1,0 0 0,1 0 0,1 2 0,-2-3-19,0-1 1,1 1-1,0 0 1,-1 0-1,1-1 1,-1 1-1,1-1 1,0 0-1,-1 1 1,1-1-1,0 0 1,-1 0-1,1 0 1,0 0-1,-1 0 1,1 0 0,0-1-1,-1 1 1,1-1-1,0 1 1,-1-1-1,1 1 1,-1-1-1,3-1 1,37-24 619,-35 22-621,14-11-175,41-22 0,-56 34 128,1 0 0,0 1 0,1-1 0,-1 1 0,0 0 0,1 1 0,-1 0 0,1 0 0,-1 0 0,1 1 0,0 0 0,9 1 0,-15-1 33,1 1 1,0 0 0,0 0-1,-1 0 1,1 0 0,0 0-1,-1 0 1,1 1-1,-1-1 1,1 0 0,-1 1-1,0-1 1,1 1 0,-1-1-1,0 1 1,0 0-1,0 0 1,0-1 0,-1 1-1,1 0 1,0 2 0,0-1-1,-1-1 0,1 0 0,0 0 0,0 0 1,0 0-1,0-1 0,0 1 0,0 0 1,1 0-1,-1 0 0,0-1 0,1 1 0,-1-1 1,1 1-1,0-1 0,0 0 0,-1 0 1,1 1-1,0-1 0,0-1 0,0 1 1,0 0-1,3 0 0,11 0-233,0-1 0,0-1-1,0-1 1,0 0 0,0-1 0,-1-1 0,23-7 0,44-10-1918,-11 12-7881,-44 4 3385</inkml:trace>
</inkml:ink>
</file>

<file path=ppt/ink/ink3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1.215"/>
    </inkml:context>
    <inkml:brush xml:id="br0">
      <inkml:brushProperty name="width" value="0.025" units="cm"/>
      <inkml:brushProperty name="height" value="0.025" units="cm"/>
    </inkml:brush>
  </inkml:definitions>
  <inkml:trace contextRef="#ctx0" brushRef="#br0">40 75 12139,'0'0'9033,"0"9"-7859,-1 98 1027,1 115-1310,15-75 2610,-8-248-554,-6 45-2845,-5-103 44,3 144-126,-1 0 1,-1 0-1,0 0 1,-1 1-1,0-1 1,-1 1 0,-1 0-1,-9-15 1,15 28-19,0 1 1,0 0 0,0 0 0,0-1-1,0 1 1,0 0 0,0 0 0,-1 0 0,1-1-1,0 1 1,0 0 0,0 0 0,0-1-1,0 1 1,-1 0 0,1 0 0,0 0 0,0-1-1,0 1 1,-1 0 0,1 0 0,0 0-1,0 0 1,0 0 0,-1 0 0,1-1 0,0 1-1,0 0 1,-1 0 0,1 0 0,0 0-1,0 0 1,-1 0 0,1 0 0,0 0-1,0 0 1,-1 0 0,1 0 0,0 0 0,0 0-1,-1 0 1,1 0 0,-1 1 0,-3 12-63,2 26-130,2-36 195,1 7 2,-1 1-1,1-1 1,1 1 0,0-1 0,1 0 0,-1 1-1,2-1 1,0-1 0,7 15 0,-10-21 2,1-1 0,-1 1 0,1-1 1,0 0-1,-1 0 0,1 0 0,0 0 0,0 0 0,1 0 1,-1 0-1,0-1 0,1 1 0,-1-1 0,1 1 1,-1-1-1,1 0 0,-1 0 0,1 0 0,0-1 1,0 1-1,-1 0 0,1-1 0,0 0 0,0 0 0,0 0 1,-1 0-1,1 0 0,0 0 0,0-1 0,0 0 1,-1 1-1,1-1 0,0 0 0,-1 0 0,1 0 0,-1-1 1,1 1-1,-1-1 0,0 1 0,1-1 0,1-2 1,8-5-1,-1 0 1,-1-1 0,1-1 0,-1 1 0,-1-2 0,0 1 0,-1-1 0,0-1-1,7-15 1,-3 4-6,-2-1 0,0 0 0,-2 0-1,7-32 1,-17 72-4,1-1 0,1 1 0,2 25 0,0 5 0,-8 261 0,6-305-182,0 0 1,0 0-1,0 1 0,0-1 1,0 0-1,0 0 0,0 1 1,1-1-1,-1 0 0,1 0 1,-1 0-1,1 1 0,-1-1 1,1 0-1,-1 0 0,1 0 1,0 0-1,0 0 0,-1 0 1,1 0-1,0 0 1,0-1-1,0 1 0,0 0 1,2 1-1,-2-2-104,0 0-1,0 0 1,0 0 0,-1 0 0,1 0-1,0 0 1,0 0 0,0 0 0,0-1 0,0 1-1,0 0 1,-1 0 0,1-1 0,0 1-1,0 0 1,0-1 0,-1 1 0,1-1-1,0 1 1,-1-1 0,1 0 0,0 1-1,-1-1 1,1 0 0,-1 1 0,1-1 0,-1 0-1,1 0 1,-1 1 0,1-1 0,-1 0-1,0 0 1,0 0 0,1 0 0,-1 0-1,7-22-14281</inkml:trace>
</inkml:ink>
</file>

<file path=ppt/ink/ink3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1.900"/>
    </inkml:context>
    <inkml:brush xml:id="br0">
      <inkml:brushProperty name="width" value="0.025" units="cm"/>
      <inkml:brushProperty name="height" value="0.025" units="cm"/>
    </inkml:brush>
  </inkml:definitions>
  <inkml:trace contextRef="#ctx0" brushRef="#br0">164 102 17392,'0'0'4490,"0"11"-2910,0-9-1477,4 170 4891,16 101-3322,-16-259-2841,-7-34-811,-7-7-985,-2 1 0,-1 0 1,-19-29-1,-14-28-5943,31 52 7759,-30-71 3978,42 92-1581,0 1 0,0-1 0,1 0 1,0 0-1,1 0 0,0 0 0,0 0 1,3-17-1,-2 25-1041,1 0 0,0-1 0,0 1 0,0 0 0,0 0 0,1 0 0,-1 0 0,0 0 0,1 0 0,0 0 0,-1 1 0,1-1 0,0 0 0,0 1 0,0 0 0,0-1 0,0 1 0,3-1 0,44-20 1188,-43 20-1203,94-28 1047,-90 27-1133,0 1 1,1 1 0,0 0 0,-1 0-1,1 1 1,0 0 0,19 3-1,-29-2-38,0-1 0,1 1 0,-1 0 0,0 0 0,0-1 0,1 1 0,-1 0-1,0 0 1,0 0 0,0 0 0,0 0 0,0 0 0,0 0 0,-1 1-1,1-1 1,0 0 0,-1 0 0,1 1 0,0-1 0,-1 0 0,0 1 0,1-1-1,-1 1 1,0-1 0,0 0 0,1 1 0,-1-1 0,0 1 0,0-1 0,-1 1-1,1-1 1,0 0 0,-1 3 0,0 1 130,0 0 0,0 1 0,0-1 0,-1 0 0,0 0 0,0 0 0,0-1 0,-4 6 0,-6 7-33,-2-2 0,1 1-1,-2-2 1,0 0 0,-1-1 0,0 0 0,-1-1 0,0-1 0,-34 15 0,54-32-5967,20-28-653,1 4-405,2-4-3912</inkml:trace>
</inkml:ink>
</file>

<file path=ppt/ink/ink3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2.241"/>
    </inkml:context>
    <inkml:brush xml:id="br0">
      <inkml:brushProperty name="width" value="0.025" units="cm"/>
      <inkml:brushProperty name="height" value="0.025" units="cm"/>
    </inkml:brush>
  </inkml:definitions>
  <inkml:trace contextRef="#ctx0" brushRef="#br0">27 0 17457,'0'0'3187,"0"10"-444,0 64-256,-14 103 0,7-106-1018,2-1-1,5 88 1,5-151-1469,4-15 0,9-20 0,-15 24 0,2-4-356,0 2 0,0-1 0,1 0 1,10-8-1,-8 9-520,0 1 0,0 0 0,1 0 0,0 0 1,0 1-1,0 1 0,0-1 0,1 2 0,-1-1 0,18-1 1,-8 1-5233</inkml:trace>
</inkml:ink>
</file>

<file path=ppt/ink/ink3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2.694"/>
    </inkml:context>
    <inkml:brush xml:id="br0">
      <inkml:brushProperty name="width" value="0.025" units="cm"/>
      <inkml:brushProperty name="height" value="0.025" units="cm"/>
    </inkml:brush>
  </inkml:definitions>
  <inkml:trace contextRef="#ctx0" brushRef="#br0">147 1 18674,'0'0'2610,"-8"6"-128,-5 4-1864,0 1-1,1 0 0,0 1 1,1 1-1,0 0 0,1 0 1,0 1-1,2 0 0,-1 1 1,-7 19-1,13-27-485,1 0 1,0-1-1,0 1 0,0 0 1,1 0-1,0 1 1,1-1-1,-1 0 0,2 9 1,-1-14-108,1 0 0,-1 0 1,1 0-1,0 0 0,-1 1 1,1-2-1,0 1 0,0 0 0,0 0 1,1 0-1,-1 0 0,0-1 0,1 1 1,-1 0-1,1-1 0,0 1 1,-1-1-1,1 0 0,0 0 0,0 1 1,0-1-1,0 0 0,0-1 1,0 1-1,0 0 0,0-1 0,0 1 1,0-1-1,0 1 0,0-1 0,1 0 1,-1 0-1,3 0 0,2 0-21,0-1-1,0 1 0,0-1 1,0 0-1,0-1 0,-1 0 1,1 0-1,0 0 0,6-4 1,-9 4-5,-1 0 1,1 0 0,-1 0-1,1-1 1,-1 1-1,0-1 1,0 1 0,0-1-1,0 0 1,-1 0 0,1-1-1,-1 1 1,0 0-1,0-1 1,0 1 0,0-1-1,1-5 1,-3 9 0,1 0 0,-1-1 0,0 1 0,0 0 0,0 0 0,0-1 0,0 1 0,0 0 0,0 0 0,0-1 0,0 1 0,0 0 0,-1 0 0,1-1 0,0 1 0,0 0 0,0 0 0,0-1 0,0 1 0,0 0 0,0 0 0,-1 0 0,1-1 0,0 1 0,0 0 0,0 0 0,0 0 0,-1-1 0,1 1 0,0 0 0,0 0 0,-1 0 0,1 0 0,0 0 0,0 0 0,0 0 0,-1 0 0,1 0 0,0-1 0,0 1 0,-1 0 0,1 0 0,0 0 0,0 0 0,-1 0 0,1 0 0,0 1 0,0-1 0,-1 0 0,1 0 0,0 0 0,0 0 0,-1 0 0,1 0 0,0 0 0,0 0 0,0 1 0,-1-1 0,1 0 0,-13 5 0,5 1 0,0-1 0,0 1 0,1 1 0,0-1 0,0 1 0,0 0 0,1 1 0,0 0 0,1 0 0,-8 14 0,31-29 0,-3-6 0,-2 1 0,1-2 0,19-24 0,16-18 0,-49 56 0,0-1 0,1 1 0,-1 0 0,0 0 0,0-1 0,1 1 0,-1 0 0,0-1 0,0 1 0,1 0 0,-1 0 0,0 0 0,1 0 0,-1-1 0,0 1 0,0 0 0,1 0 0,-1 0 0,0 0 0,1 0 0,-1 0 0,1 0 0,-1 0 0,0 0 0,1 0 0,-1 0 0,0 0 0,1 0 0,-1 0 0,0 0 0,1 0 0,-1 0 0,0 0 0,1 0 0,-1 0 0,0 1 0,1-1 0,-1 0 0,0 0 0,0 0 0,1 1 0,5 18 0,-6 38 0,0-44 0,-11 180 0,11-191-18,2 11-2058,2-8-2909</inkml:trace>
</inkml:ink>
</file>

<file path=ppt/ink/ink3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5.065"/>
    </inkml:context>
    <inkml:brush xml:id="br0">
      <inkml:brushProperty name="width" value="0.025" units="cm"/>
      <inkml:brushProperty name="height" value="0.025" units="cm"/>
    </inkml:brush>
  </inkml:definitions>
  <inkml:trace contextRef="#ctx0" brushRef="#br0">1 0 7303,'0'0'3523</inkml:trace>
</inkml:ink>
</file>

<file path=ppt/ink/ink3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28.241"/>
    </inkml:context>
    <inkml:brush xml:id="br0">
      <inkml:brushProperty name="width" value="0.025" units="cm"/>
      <inkml:brushProperty name="height" value="0.025" units="cm"/>
    </inkml:brush>
  </inkml:definitions>
  <inkml:trace contextRef="#ctx0" brushRef="#br0">12434 3 14061,'0'0'5547,"-5"0"-4816,-2-1-1127,-21-1 4169,3 5 4990,12 41-8475,10-30-288,1 1 0,1 0 0,0 21 0,1-22 0,0 0 0,-1 0 0,-5 23 0,-14 27 0,13-44 0,1 0 0,0 0 0,2 0 0,0 0 0,-1 31 0,-16 112 0,20-149 0,-1 0 0,0-1 0,-1 0 0,-1 1 0,0-1 0,-7 15 0,-13 49 0,4 16 0,-3 0 0,-4-2 0,-4-1 0,-4-1 0,-48 85 0,70-150 0,-17 35 0,-2-1 0,-3-2 0,-2-1 0,-53 59 0,-44 30 0,-319 318 0,261-280 0,-112 96 0,-175 142 0,-127 124 0,571-513 0,-745 678 0,164-192 0,-25-32 0,628-475 0,-873 562 0,-51-88 0,287-209 0,-15-34 0,-265 104 0,646-225 0,-307 119 0,134-73 0,-552 184 0,49-11 0,931-326 13,17-7-33,0-1 1,0 0 0,-1-1-1,0 0 1,0-1 0,-22 3-1,35-10-6023,1-12-934,4-8-7170</inkml:trace>
</inkml:ink>
</file>

<file path=ppt/ink/ink3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1.049"/>
    </inkml:context>
    <inkml:brush xml:id="br0">
      <inkml:brushProperty name="width" value="0.025" units="cm"/>
      <inkml:brushProperty name="height" value="0.025" units="cm"/>
    </inkml:brush>
  </inkml:definitions>
  <inkml:trace contextRef="#ctx0" brushRef="#br0">36 134 13229,'0'0'12256,"0"9"-11209,0 30 245,-2 0 1,-13 68-1,7-59-641,-3 80-1,12-134-549,0-1-1,0 1 1,1 0 0,-1 0-1,2 0 1,2-8-1,8-23 253,-5-6-353,-3-1 0,-1 1 0,-2-1 0,-6-70 0,-1 96 0,-2 25 0,-3 29 0,9-29 0,0 1 0,1-1 0,0 0 0,0 1 0,0-1 0,2 10 0,-2-16 0,1 0 0,-1 0 0,0 0 0,0 0 0,1 0 0,-1 0 0,1 0 0,-1 0 0,1-1 0,-1 1 0,1 0 0,0 0 0,-1 0 0,1-1 0,0 1 0,0 0 0,-1-1 0,1 1 0,0-1 0,0 1 0,0-1 0,0 1 0,0-1 0,0 0 0,0 1 0,0-1 0,0 0 0,0 0 0,0 0 0,0 0 0,0 0 0,0 0 0,0 0 0,0 0 0,0 0 0,0 0 0,0 0 0,0-1 0,-1 1 0,1 0 0,0-1 0,0 1 0,0-1 0,0 1 0,0-1 0,0 1 0,-1-1 0,1 0 0,1 0 0,6-5 0,1 0 0,-1-1 0,0 0 0,-1 0 0,0 0 0,0-1 0,0 0 0,8-15 0,43-79 0,-48 84 0,5-6 0,-14 23 0,-1 1 0,0 0 0,0 0 0,0 0 0,0 0 0,0-1 0,0 1 0,1 0 0,-1 0 0,0 0 0,0 0 0,0 0 0,0 0 0,0 0 0,1 0 0,-1-1 0,0 1 0,0 0 0,0 0 0,1 0 0,-1 0 0,0 0 0,0 0 0,0 0 0,0 0 0,1 0 0,-1 0 0,0 0 0,0 0 0,0 0 0,1 0 0,-1 1 0,0-1 0,0 0 0,0 0 0,0 0 0,1 0 0,-1 0 0,0 0 0,0 0 0,0 0 0,0 1 0,0-1 0,1 0 0,-1 0 0,0 0 0,0 0 0,0 0 0,0 1 0,0-1 0,0 0 0,0 0 0,3 45 0,-3-30 0,-18 271 0,17-282-74,-1 32-2379,6-26 466,7-19-81,-1-9-3628,-4-8-3166</inkml:trace>
</inkml:ink>
</file>

<file path=ppt/ink/ink3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2.425"/>
    </inkml:context>
    <inkml:brush xml:id="br0">
      <inkml:brushProperty name="width" value="0.025" units="cm"/>
      <inkml:brushProperty name="height" value="0.025" units="cm"/>
    </inkml:brush>
  </inkml:definitions>
  <inkml:trace contextRef="#ctx0" brushRef="#br0">16 1 17713,'4'77'9278,"4"1"-6396,4 80-9843,-22-167-173,-3-3 2935,-3-11-4529</inkml:trace>
</inkml:ink>
</file>

<file path=ppt/ink/ink3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2.757"/>
    </inkml:context>
    <inkml:brush xml:id="br0">
      <inkml:brushProperty name="width" value="0.025" units="cm"/>
      <inkml:brushProperty name="height" value="0.025" units="cm"/>
    </inkml:brush>
  </inkml:definitions>
  <inkml:trace contextRef="#ctx0" brushRef="#br0">26 160 4420,'0'0'7650,"-4"-10"-4052,1 3-3568,-1 0 900,1 0-1,0-1 1,1 0 0,-3-12 0,4 17-697,1 1 1,-1 0-1,1 0 1,0-1-1,0 1 1,0 0-1,1-1 1,-1 1-1,0 0 1,1 0-1,-1 0 1,1-1-1,0 1 1,0 0-1,0 0 1,0 0 0,0 0-1,0 0 1,1 0-1,-1 1 1,0-1-1,1 0 1,0 1-1,3-4 1,6-1-130,1 1 0,0 0 1,0 0-1,1 1 0,0 0 0,-1 2 1,1-1-1,0 1 0,0 1 0,0 1 1,0 0-1,0 0 0,0 1 0,0 1 1,0 0-1,13 4 0,-24-5-68,1-1 0,-1 1 0,0 0 0,0-1 0,-1 1 0,1 0 0,0 0-1,0 0 1,0 1 0,-1-1 0,1 0 0,0 1 0,-1-1 0,1 1 0,-1-1 0,0 1 0,0 0 0,1 0 0,-1-1-1,0 1 1,-1 0 0,1 0 0,0 0 0,0 0 0,-1 0 0,1 0 0,-1 0 0,0 1 0,0-1 0,1 0-1,-1 0 1,-1 0 0,1 0 0,0 0 0,0 0 0,-1 0 0,1 0 0,-1 1 0,0-1 0,0-1 0,-1 4 0,-2 3 179,-1 0 1,0 0-1,0-1 1,-1 0-1,0 0 1,0 0 0,0-1-1,-11 8 1,-52 33 234,62-43-481,1 0-1,-1-1 0,0 0 1,0-1-1,0 1 0,0-1 0,0 0 1,-1-1-1,-7 1 0,15-3-332,1 0 0,-1 0 0,0-1 1,0 1-1,1 0 0,-1 0 0,1 0 0,-1 0 0,1 0 0,-1 0 0,1 1 0,-1-1 0,1 0 1,0 0-1,0 0 0,-1 0 0,2 0 0,41-32-11172,-17 15 1158</inkml:trace>
</inkml:ink>
</file>

<file path=ppt/ink/ink3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3.131"/>
    </inkml:context>
    <inkml:brush xml:id="br0">
      <inkml:brushProperty name="width" value="0.025" units="cm"/>
      <inkml:brushProperty name="height" value="0.025" units="cm"/>
    </inkml:brush>
  </inkml:definitions>
  <inkml:trace contextRef="#ctx0" brushRef="#br0">104 1 18514,'0'0'10452,"-2"10"-9342,-10 51-125,-31 93-1,1-6-262,41-145-722,0 1 0,0 0 0,0-1 0,1 1 0,-1 0 0,1-1 0,0 1 0,0 0 0,1 0 0,0 3 0,-1-6 0,1 0 0,0 0 0,0 0 0,-1 0 0,1 0 0,0 0 0,0-1 0,0 1 0,0 0 0,0-1 0,0 1 0,0 0 0,0-1 0,1 1 0,-1-1 0,0 0 0,0 1 0,0-1 0,0 0 0,1 0 0,-1 0 0,0 0 0,0 0 0,1 0 0,-1 0 0,0 0 0,0 0 0,0-1 0,0 1 0,1 0 0,-1-1 0,2 0 0,31-9-1208,0-1 0,57-28 0,-79 33 647,3-1-4503,-8 0-1254,0 1-4124</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3.532"/>
    </inkml:context>
    <inkml:brush xml:id="br0">
      <inkml:brushProperty name="width" value="0.025" units="cm"/>
      <inkml:brushProperty name="height" value="0.025" units="cm"/>
    </inkml:brush>
  </inkml:definitions>
  <inkml:trace contextRef="#ctx0" brushRef="#br0">139 0 20499,'0'0'3417,"-7"11"-278,-11 19-2221,1 1 0,2 0 1,1 1-1,2 1 0,-13 52 0,14-34-806,-6 66 0,16-96-124,0 1-1,1-1 1,1 0-1,1 0 1,9 42 0,-11-62-20,1 1-1,-1 0 1,0-1 0,1 1 0,-1 0 0,1-1 0,-1 1 0,1-1 0,0 1 0,0-1 0,0 1 0,0-1 0,0 0-1,0 1 1,0-1 0,0 0 0,3 2 0,-3-3 17,-1 0 0,1 0 0,0-1 0,-1 1 1,1 0-1,0-1 0,-1 1 0,1-1 0,0 1 0,-1-1 0,1 1 0,-1-1 0,1 1 0,0-1 0,-1 1 1,0-1-1,1 1 0,-1-1 0,1 0 0,-1 0 0,0 1 0,1-1 0,-1 0 0,0 1 0,0-2 0,18-67-139,-17 67 174,23-160-211,-14 87-802,28-111-1,-36 180 983,0 1 0,0-1 0,1 1-1,-1-1 1,1 1 0,0 0 0,0 0 0,1 0 0,0 0 0,0 1 0,0 0 0,0 0 0,1 0 0,-1 0-1,9-5 1,-10 7 4,1 1-1,-1-1 0,1 1 0,-1 0 1,1 0-1,0 0 0,0 1 0,-1-1 1,1 1-1,0 0 0,0 0 0,0 0 1,-1 0-1,1 1 0,0-1 0,-1 1 1,1 0-1,0 0 0,-1 1 0,1-1 1,-1 1-1,1 0 0,-1-1 0,0 1 1,4 4-1,-4-4 70,1 0-1,-1 1 1,0-1 0,-1 1-1,1 0 1,0 0 0,-1 0-1,1 0 1,-1 0 0,0 1 0,0-1-1,-1 1 1,1-1 0,-1 1-1,1 0 1,-1-1 0,0 1-1,-1 0 1,1 0 0,-1 0 0,1 0-1,-1 0 1,0 0 0,-1 0-1,1-1 1,-1 1 0,0 0 0,1 0-1,-4 6 1,1-2 81,-1 0 0,0-1 0,0 1 0,-1-1 0,1 0 0,-2-1 0,1 1 0,-1-1 0,0 0 0,0-1 0,-1 1 0,-10 6 0,15-11-230,1 0 1,0 0-1,-1 0 1,1 0-1,0-1 1,-1 1-1,1-1 1,-1 1-1,1-1 1,-1 0-1,1 1 1,-1-1-1,1 0 1,-1 0-1,1 0 1,-1 0-1,-1 0 1,2-1-89,0 1 1,0-1 0,0 1 0,1-1-1,-1 0 1,0 1 0,0-1 0,1 0-1,-1 1 1,0-1 0,1 0 0,-1 0-1,1 1 1,-1-1 0,1 0 0,0 0-1,-1 0 1,1 0 0,0 0 0,0 0 0,-1 0-1,1 0 1,0 1 0,0-1 0,0 0-1,0-2 1,0-22-7433</inkml:trace>
</inkml:ink>
</file>

<file path=ppt/ink/ink3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3.612"/>
    </inkml:context>
    <inkml:brush xml:id="br0">
      <inkml:brushProperty name="width" value="0.025" units="cm"/>
      <inkml:brushProperty name="height" value="0.025" units="cm"/>
    </inkml:brush>
  </inkml:definitions>
  <inkml:trace contextRef="#ctx0" brushRef="#br0">36 1 21172,'0'0'1868,"-2"11"311,0-3-1709,-22 105 3783,21-97-4047,1 1-1,0 0 1,2-1 0,0 1-1,3 24 1,11-65 397,-7-2-524,-2 0-1,0-1 0,-2 1 1,-1-1-1,-1-29 0,-18 101-265,16-41 203,0 0 0,1 0 0,0 1 0,-1-1 0,1 0 0,1 0 0,-1 1 0,1-1 0,1 5 0,-2-8-7,0-1 0,0 1 0,0-1 0,0 0 0,1 1 0,-1-1 0,0 1 0,1-1 0,-1 0 0,0 1 0,1-1 0,-1 0 0,0 1 0,1-1 0,-1 0 0,0 1 1,1-1-1,-1 0 0,1 0 0,-1 0 0,1 0 0,-1 1 0,1-1 0,-1 0 0,0 0 0,1 0 0,-1 0 0,1 0 0,-1 0 0,1 0 0,23-15 240,-14 4-245,0 0-1,-1-1 1,0 0 0,12-24 0,2-3-7,-23 39 3,0 0 0,1-1 0,-1 1 0,0 0 0,0-1 0,0 1 0,0 0 0,0 0 0,0-1 0,0 1 0,1 0 0,-1 0 0,0-1 0,0 1 0,0 0 0,1 0 0,-1 0 0,0-1 0,0 1 0,1 0 0,-1 0 0,0 0 0,0 0 0,1 0 0,-1-1 0,0 1 0,0 0 0,1 0 0,-1 0 0,0 0 0,1 0 0,-1 0 0,0 0 0,1 0 0,-1 0 0,0 0 0,0 0 0,1 0 0,-1 0 0,0 0 0,1 0 0,-1 1 0,0-1 0,5 16 0,-3 30 0,-2-41 0,-1 16-39,1-7-191,0 0-1,0 1 0,1-1 1,4 16-1,-5-28 110,0 0-1,1 1 1,-1-1 0,1 0 0,0 0-1,0 0 1,0 0 0,0 0 0,0 0 0,0 0-1,1 0 1,-1 0 0,1 0 0,-1-1-1,1 1 1,-1 0 0,1-1 0,0 1-1,0-1 1,0 0 0,0 0 0,0 0 0,0 0-1,0 0 1,0 0 0,1 0 0,-1-1-1,0 1 1,0-1 0,1 0 0,2 1 0,3-1-8261</inkml:trace>
</inkml:ink>
</file>

<file path=ppt/ink/ink3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4.675"/>
    </inkml:context>
    <inkml:brush xml:id="br0">
      <inkml:brushProperty name="width" value="0.025" units="cm"/>
      <inkml:brushProperty name="height" value="0.025" units="cm"/>
    </inkml:brush>
  </inkml:definitions>
  <inkml:trace contextRef="#ctx0" brushRef="#br0">54 25 7623,'5'-12'1848,"-6"-1"15036,-5 29-16649,-4 44 967,2 0 0,3 1-1,6 117 1,-2 21-467,2-470-100,1 206-635,-2 40 0,1 0 0,0 1 0,2-1 0,1 0 0,10-36 0,-13 59 0,0 0 0,-1 0 0,1 0 0,0 0 0,0 0 0,0 0 0,0 0 0,0 1 0,0-1 0,0 0 0,1 1 0,-1-1 0,1 1 0,-1-1 0,1 1 0,0 0 0,-1 0 0,1 0 0,0 0 0,0 0 0,0 0 0,0 0 0,0 0 0,0 1 0,0-1 0,0 1 0,0 0 0,0-1 0,0 1 0,0 0 0,0 0 0,0 0 0,0 1 0,0-1 0,0 0 0,0 1 0,0-1 0,0 1 0,2 1 0,-1-1 0,0 1 0,0-1 0,0 1 0,0 0 0,0 0 0,0 1 0,-1-1 0,1 0 0,-1 1 0,1 0 0,-1-1 0,0 1 0,0 0 0,-1 0 0,1 0 0,0 0 0,-1 1 0,0-1 0,0 0 0,0 1 0,0-1 0,0 5 0,-1-1 2,0-1 1,0 0-1,-1 0 1,0 1-1,0-1 0,0 0 1,-1 0-1,0 0 1,0 0-1,-1-1 0,0 1 1,0 0-1,0-1 0,0 0 1,-1 0-1,-5 6 1,-8 6-23,0-1 0,-1-1 0,-22 15 0,0 0-117,94-60-13204,-28 16 6967</inkml:trace>
</inkml:ink>
</file>

<file path=ppt/ink/ink3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5.243"/>
    </inkml:context>
    <inkml:brush xml:id="br0">
      <inkml:brushProperty name="width" value="0.025" units="cm"/>
      <inkml:brushProperty name="height" value="0.025" units="cm"/>
    </inkml:brush>
  </inkml:definitions>
  <inkml:trace contextRef="#ctx0" brushRef="#br0">14 52 13933,'0'0'17590,"0"10"-17061,-14 197 186,22-238-715,2-8 0,11-77 0,-21 41 0,-1 68 0,-1 9 0,0 39 0,2-35 0,0-2 0,0 1 0,0 0 0,0-1 0,0 1 0,1 0 0,0-1 0,2 9 0,-2-12 0,-1 0 0,1 0 0,0 0 0,0 0 0,0 0 0,0-1 0,-1 1 0,1 0 0,0-1 0,0 1 0,1 0 0,-1-1 0,0 1 0,0-1 0,0 0 0,0 1 0,0-1 0,0 0 0,1 1 0,-1-1 0,0 0 0,0 0 0,0 0 0,1 0 0,-1 0 0,0-1 0,0 1 0,0 0 0,1-1 0,-1 1 0,0 0 0,0-1 0,0 1 0,0-1 0,0 0 0,0 1 0,1-2 0,3-1 0,0 1 0,-1-2 0,1 1 0,-1-1 0,0 1 0,0-1 0,0 0 0,6-9 0,-7 8 0,1 1 0,-1 0 0,1 0 0,0 0 0,0 1 0,0 0 0,0-1 0,8-3 0,-10 9 0,-1 0 0,0 0 0,0 1 0,-1-1 0,1 1 0,0-1 0,-1 0 0,0 1 0,1-1 0,-1 1 0,0-1 0,0 1 0,-1-1 0,1 4 0,0-4 0,-3 102-3107,1 1-4142,2-79-2670</inkml:trace>
</inkml:ink>
</file>

<file path=ppt/ink/ink3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35.881"/>
    </inkml:context>
    <inkml:brush xml:id="br0">
      <inkml:brushProperty name="width" value="0.025" units="cm"/>
      <inkml:brushProperty name="height" value="0.025" units="cm"/>
    </inkml:brush>
  </inkml:definitions>
  <inkml:trace contextRef="#ctx0" brushRef="#br0">0 64 17008,'0'0'13645,"8"-3"-12775,3-2-354,28-6 212,-38 11-728,-1-1 0,1 1 0,-1 0 0,1-1 0,-1 1 0,0-1 0,1 1 0,-1-1 0,1 1 0,-1-1 0,0 1 0,1-1 0,-1 1 0,0-1 0,0 1 0,1-1 0,-1 0 0,0 1 0,0-1 0,0 1 0,0-1 0,0 0 0,0 1 0,0-1 0,0 1 0,0-1 0,0 0 0,0 1 0,0-1 0,0 1 0,-1-1 0,1 1 0,0-1 0,0 0 0,-1 1 0,1-1 0,0 1 0,-1-1 0,1 1 0,0-1 0,-1 1 0,1 0 0,-1-1 0,1 1 0,-1-1 0,1 1 0,-1 0 0,1-1 0,-1 1 0,1 0 0,-1 0 0,1 0 0,-1-1 0,0 1 0,1 0 0,-1 0 0,1 0 0,-2 0 0,-1 0 0,-6-2 0,13-14 0,-3 58-3154,0-6-4011</inkml:trace>
</inkml:ink>
</file>

<file path=ppt/ink/ink3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48.196"/>
    </inkml:context>
    <inkml:brush xml:id="br0">
      <inkml:brushProperty name="width" value="0.025" units="cm"/>
      <inkml:brushProperty name="height" value="0.025" units="cm"/>
    </inkml:brush>
  </inkml:definitions>
  <inkml:trace contextRef="#ctx0" brushRef="#br0">24 0 18097,'0'0'11371,"-1"13"-10875,-3 19-328,-6 46 379,4 0 1,4 99-1,2-175-531,0 0 0,0 0 0,0 0 0,0 0 0,0 0 0,1 0 0,-1 0 0,1 0 0,-1 0 0,1 0 0,0 0 0,-1 0 0,1 0 0,0 0 0,0 0 0,1 0 0,-1-1 0,0 1 0,0 0 0,1-1 0,-1 1 0,1-1 0,0 0 0,-1 1 0,1-1 0,0 0 0,0 0 0,0 0 1,0 0-1,0 0 0,3 0 0,-1-1 12,0 0 0,0-1 0,-1 1 1,1-1-1,0 0 0,-1 0 0,1 0 1,0-1-1,-1 1 0,0-1 0,1 0 1,-1 0-1,0 0 0,0-1 0,0 1 1,4-5-1,21-23-28,-1-2 0,-1 0 0,30-53 0,-5 9 0,-47 135 0,-14 12 0,0 30 0,10-100 0,0 0 0,0 0 0,0 0 0,0 0 0,1 0 0,-1-1 0,0 1 0,1 0 0,-1 0 0,1-1 0,-1 1 0,0 0 0,1 0 0,0-1 0,-1 1 0,1-1 0,-1 1 0,1 0 0,0-1 0,-1 1 0,1-1 0,0 1 0,0-1 0,-1 0 0,1 1 0,0-1 0,0 0 0,0 0 0,-1 1 0,1-1 0,0 0 0,0 0 0,0 0 0,0 0 0,0 0 0,-1 0 0,1 0 0,0 0 0,0-1 0,0 1 0,0 0 0,-1 0 0,1-1 0,1 0 0,41-16 0,-17-2 0,-1-1 0,23-24 0,36-28 0,-84 71 0,1 1 0,-1 0 0,0-1 0,1 1 0,-1-1 0,1 1 0,-1 0 0,0 0 0,1-1 0,-1 1 0,1 0 0,-1 0 0,1-1 0,-1 1 0,1 0 0,-1 0 0,1 0 0,-1 0 0,1 0 0,-1 0 0,1 0 0,-1 0 0,1 0 0,-1 0 0,1 0 0,-1 0 0,1 0 0,-1 0 0,1 0 0,-1 1 0,1-1 0,-1 0 0,1 0 0,-1 1 0,1-1 0,-1 0 0,1 1 0,-1-1 0,1 1 0,3 24 0,-13 33 0,-7-13 0,-5 24 0,24-84-4730,0-14-3032</inkml:trace>
</inkml:ink>
</file>

<file path=ppt/ink/ink3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48.539"/>
    </inkml:context>
    <inkml:brush xml:id="br0">
      <inkml:brushProperty name="width" value="0.025" units="cm"/>
      <inkml:brushProperty name="height" value="0.025" units="cm"/>
    </inkml:brush>
  </inkml:definitions>
  <inkml:trace contextRef="#ctx0" brushRef="#br0">1 0 23734,'0'0'8649</inkml:trace>
</inkml:ink>
</file>

<file path=ppt/ink/ink3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49.053"/>
    </inkml:context>
    <inkml:brush xml:id="br0">
      <inkml:brushProperty name="width" value="0.025" units="cm"/>
      <inkml:brushProperty name="height" value="0.025" units="cm"/>
    </inkml:brush>
  </inkml:definitions>
  <inkml:trace contextRef="#ctx0" brushRef="#br0">57 106 5445,'0'0'9604,"4"9"-7373,-3-6-2121,0 0 124,0-1 0,1 1 0,-1 0 0,0-1 0,1 1 0,0 0 0,0-1 0,-1 0 0,1 1 0,1-1 0,-1 0 0,0 0 0,0 0 0,1 0-1,-1-1 1,1 1 0,0-1 0,-1 0 0,1 1 0,0-1 0,0 0 0,0 0 0,0-1 0,0 1 0,5 0 0,3-1 282,0 0 1,0-1-1,0 0 0,0-1 1,0 0-1,-1-1 0,1 0 1,-1-1-1,14-6 0,-18 7-240,1-1-1,0 0 1,-1 0-1,1 0 0,-1-1 1,0 0-1,-1 0 0,1-1 1,-1 1-1,0-1 1,0 0-1,-1-1 0,0 1 1,4-9-1,-7 13-275,0 1 0,0 0 0,-1 0 0,1-1 0,0 1 0,-1-1 0,1 1 0,-1 0 0,0-1 0,1 1 0,-1-1 0,0 1 0,0-1 0,0 1 0,0 0 0,0-1 0,0 1 0,-1-1 0,1 1 0,0-1 0,-1 1 0,1 0 0,-1-1 0,1 1 0,-1 0 0,0-1 0,0 1 0,1 0 0,-1 0 0,0 0 0,0-1 0,0 1 0,0 0 0,0 1 0,-1-1 0,1 0 0,0 0 0,0 0 0,0 1 0,-1-1 0,1 0 0,-1 1 0,1-1 0,0 1 0,-1 0 0,1-1 0,-1 1 0,1 0 0,-1 0 0,1 0 0,0 0 0,-1 0 0,-1 1 0,-7-1 0,1 0 0,0 1 0,0 0 0,0 1 0,-1 0 0,1 0 0,-10 5 0,2 1 0,0 1 0,1 1 0,1 0 0,0 1 0,0 1 0,1 0 0,0 1 0,1 0 0,1 1 0,0 1 0,1 0 0,0 1 0,-13 27 0,22-39 0,1-1 0,-1 0 0,1 1 0,0 0 0,0-1 0,1 1 0,-1 0 0,1-1 0,0 1 0,0 0 0,0 0 0,0-1 0,1 1 0,-1 0 0,1-1 0,2 7 0,-2-8 0,1 1 0,0-1 0,0 1 0,-1-1 0,1 0 0,1 0 0,-1 0 0,0 0 0,0 0 0,1 0 0,-1-1 0,1 1 0,0-1 0,-1 1 0,1-1 0,4 1 0,10 2 0,0-1 0,0-1 0,1 0 0,-1-1 0,29-2 0,-41 0 0,21 0-849,0-1 0,28-7-1,-12-2-3871,66-25 0,-57 16-5166</inkml:trace>
</inkml:ink>
</file>

<file path=ppt/ink/ink3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0.080"/>
    </inkml:context>
    <inkml:brush xml:id="br0">
      <inkml:brushProperty name="width" value="0.025" units="cm"/>
      <inkml:brushProperty name="height" value="0.025" units="cm"/>
    </inkml:brush>
  </inkml:definitions>
  <inkml:trace contextRef="#ctx0" brushRef="#br0">248 53 11339,'0'0'19624,"-10"-2"-18679,6 1-906,0 0 0,0 1 0,-1-1 0,1 1 0,0 0 0,-1 1 0,1-1 0,0 1 0,0-1 0,-1 1 0,1 0 0,0 1 0,0-1 0,0 1 1,0 0-1,0 0 0,1 0 0,-1 0 0,1 1 0,-1 0 0,-3 3 0,-8 7-39,0 0 0,1 2 0,-18 22 0,29-32 0,-1 0 0,0 0 0,1 0 0,0 1 0,1-1 0,-1 1 0,1 0 0,0-1 0,0 1 0,1 0 0,-1 0 0,1 1 0,1-1 0,-1 0 0,2 10 0,-1-15 0,1 0 0,-1 1 0,1-1 0,0 0 0,-1 0 0,1 0 0,0 0 0,0 0 0,0 0 0,0 0 0,0 0 0,0 0 0,0 0 0,1-1 0,-1 1 0,0 0 0,0-1 0,0 1 0,1-1 0,-1 1 0,0-1 0,1 1 0,-1-1 0,1 0 0,-1 0 0,0 0 0,1 0 0,-1 0 0,0 0 0,1 0 0,-1 0 0,1-1 0,-1 1 0,2-1 0,4 0 0,1-1 0,-1 1 0,0-1 0,0-1 0,10-4 0,-4-1 0,0 0 0,0-1 0,-1-1 0,-1 0 0,1-1 0,-2 0 0,1-1 0,12-19 0,-4 2 0,-1-2 0,23-51 0,-74 181 0,-69 135 0,46-110 0,-65 206 0,105-256 0,22-76 0,2-7 0,167-320 0,-100 175 0,122-196 0,-210 390 0,11-36 0,-10 18 0,2 1 0,0-1 0,2 2 0,0-1 0,1 1 0,-4 32 0,11-55 0,0 0 0,0 0 0,0-1 0,0 1 0,0 0 0,0 0 0,0 0 0,0 0 0,0 0 0,0 0 0,1-1 0,-1 1 0,0 0 0,1 0 0,-1 0 0,0-1 0,1 1 0,-1 0 0,1 0 0,0-1 0,-1 1 0,1 0 0,-1-1 0,1 1 0,0-1 0,-1 1 0,1-1 0,0 1 0,1 0 0,0-1 0,0 1 0,0-1 0,1 1 0,-1-1 0,0 0 0,1 0 0,-1 0 0,0 0 0,0 0 0,1-1 0,2 0 0,4-1 0,0-1 0,-1 0 0,1-1 0,15-9 0,-1-3 0,-1-2 0,-1 0 0,-1-2 0,0 0 0,-2-1 0,0-1 0,-2 0 0,28-50 0,-63 133 0,3-29 0,5-13 0,1 1 0,1 1 0,1-1 0,0 1 0,-6 35 0,14-55 0,-1-1 0,1 1 0,0 0 0,0-1 0,0 1 0,0 0 0,0-1 0,0 1 0,0 0 0,0-1 0,0 1 0,0 0 0,0-1 0,0 1 0,0 0 0,1-1 0,-1 1 0,0-1 0,1 1 0,-1 0 0,0-1 0,1 1 0,-1-1 0,0 1 0,1-1 0,-1 1 0,1-1 0,-1 1 0,1-1 0,-1 1 0,1-1 0,0 0 0,-1 1 0,1-1 0,-1 0 0,2 1 0,0-1 0,0 0 0,0 0 0,1-1 0,-1 1 0,0 0 0,0-1 0,1 0 0,-1 1 0,0-1 0,0 0 0,2-1 0,49-33 0,-30 13 0,-2-1 0,0-2 0,-2 0 0,28-47 0,14-19 0,-83 148 0,8-29 0,0-4 0,2 1 0,1 0 0,1 1 0,-11 43 0,21-69-35,0 1 0,-1 0 0,1-1 0,0 1 0,0-1 0,0 1 0,0 0 0,0-1 0,0 1 0,0 0 0,0-1 0,0 1 0,0-1 0,0 1 0,1 0 0,-1-1 0,0 1 0,0-1 0,1 1 0,-1 0 0,0-1 0,1 1-1,-1-1 1,0 1 0,1-1 0,-1 1 0,1-1 0,-1 0 0,1 1 0,-1-1 0,1 0 0,0 1 0,0-1-144,0 0 0,-1 0-1,1 0 1,0 0-1,0 0 1,0 0 0,0 0-1,-1 0 1,1-1 0,0 1-1,0 0 1,0-1 0,-1 1-1,1 0 1,0-1 0,-1 1-1,1-1 1,0 1 0,-1-1-1,1 1 1,0-1 0,-1 0-1,1 1 1,-1-1-1,1-1 1,9-15-8159</inkml:trace>
</inkml:ink>
</file>

<file path=ppt/ink/ink3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0.407"/>
    </inkml:context>
    <inkml:brush xml:id="br0">
      <inkml:brushProperty name="width" value="0.025" units="cm"/>
      <inkml:brushProperty name="height" value="0.025" units="cm"/>
    </inkml:brush>
  </inkml:definitions>
  <inkml:trace contextRef="#ctx0" brushRef="#br0">1 1 25208,'0'0'7559</inkml:trace>
</inkml:ink>
</file>

<file path=ppt/ink/ink3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0.830"/>
    </inkml:context>
    <inkml:brush xml:id="br0">
      <inkml:brushProperty name="width" value="0.025" units="cm"/>
      <inkml:brushProperty name="height" value="0.025" units="cm"/>
    </inkml:brush>
  </inkml:definitions>
  <inkml:trace contextRef="#ctx0" brushRef="#br0">143 1 13004,'0'0'17670,"-5"10"-16848,-28 67-398,3 2-1,-36 152 1,64-221-424,0-1 0,0 1 0,1 0 0,0 0 0,1 0 0,1 18 0,-1-26 0,1 0 0,-1-1 0,1 1 0,0 0 0,-1 0 0,1-1 0,0 1 0,0-1 0,0 1 0,0-1 0,0 1 0,0-1 0,1 1 0,-1-1 0,0 0 0,4 2 0,-3-1 0,1-1 0,0 0 0,0 0 0,-1-1 0,1 1 0,0 0 0,0-1 0,0 0 0,0 0 0,0 0 0,0 0 0,0 0 0,5-1 0,-1-1 0,0 0 0,0-1 0,-1 0 0,1 0 0,-1 0 0,0-1 0,0 0 0,0 0 0,0-1 0,0 1 0,-1-1 0,0 0 0,0-1 0,-1 1 0,1-1 0,-1 0 0,3-7 0,8-11 0,-2-1 0,-1 0 0,9-28 0,-6 1 0,-15 52 0,0 0 0,-1 0 0,1 0 0,0 0 0,0 0 0,0 1 0,0-1 0,-1 0 0,1 0 0,0 0 0,0 0 0,0 0 0,0 0 0,-1 0 0,1 0 0,0 0 0,0 0 0,0 0 0,-1 0 0,1 0 0,0 0 0,0 0 0,0 0 0,0 0 0,-1 0 0,1 0 0,0 0 0,0 0 0,0 0 0,-1 0 0,1 0 0,0 0 0,0 0 0,0 0 0,0-1 0,0 1 0,-1 0 0,1 0 0,0 0 0,0 0 0,0 0 0,0-1 0,0 1 0,0 0 0,-1 0 0,1 0 0,0 0 0,0-1 0,0 1 0,0 0 0,-11 15 0,1 5 0,1 0 0,1 0 0,1 1 0,0 0 0,2 1 0,0-1 0,2 1 0,0 0 0,2 0 0,1 39 0,0-59 0,1 0 0,-1 0 0,1 0 0,0 0 0,0 0 0,0 0 0,0 0 0,0 0 0,0-1 0,0 1 0,0 0 0,1-1 0,-1 1 0,1-1 0,-1 0 0,1 1 0,0-1 0,-1 0 0,1 0 0,0 0 0,0 0 0,0 0 0,-1 0 0,4 0 0,-2 0 0,0 0 0,-1 0 0,1-1 0,0 1 0,0-1 0,0 0 0,1 0 0,-1 0 0,0 0 0,0 0 0,0 0 0,0-1 0,0 0 0,0 1 0,-1-1 0,5-2 0,-6 3-121,-1-1 0,1 0 1,0 1-1,0-1 0,-1 0 0,1 1 0,0-1 1,-1 0-1,1 0 0,-1 0 0,1 1 0,-1-1 1,1 0-1,-1 0 0,1 0 0,-1 0 0,0-2 1,2-17-5510,-2 18 5079,0-17-7814</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3.891"/>
    </inkml:context>
    <inkml:brush xml:id="br0">
      <inkml:brushProperty name="width" value="0.025" units="cm"/>
      <inkml:brushProperty name="height" value="0.025" units="cm"/>
    </inkml:brush>
  </inkml:definitions>
  <inkml:trace contextRef="#ctx0" brushRef="#br0">119 88 16432,'0'0'14926,"8"-4"-14312,-5 3-565,33-18 218,-34 18-259,-1 0 0,0 0 0,1 0 0,-1-1 0,0 1 0,0 0 0,0 0 0,0-1 0,0 1 0,-1 0 0,1-1 0,0 1 0,0-1 0,-1 1 0,1-1 0,-1 1 0,0-1-1,1 1 1,-1-1 0,0 0 0,0 1 0,0-1 0,0 0 0,0 1 0,0-1 0,0 1 0,-1-1 0,1 0 0,-1-1 0,-1 1-12,1 1 0,0-1-1,-1 1 1,1 0 0,0-1 0,-1 1 0,0 0 0,1 0 0,-1 0 0,0 0 0,1 0 0,-1 1-1,0-1 1,0 0 0,0 1 0,1 0 0,-1-1 0,0 1 0,0 0 0,0 0 0,0 0 0,0 0-1,0 0 1,0 0 0,0 1 0,-2 0 0,-3-1-13,1 1 0,0 1 0,-1-1 0,1 1 0,0 0 0,-10 6 0,9-4 22,1 1 0,-1 0 0,1 1 0,1-1 0,-1 1 0,1 0 0,0 1 0,1-1 0,-7 12 0,9-14-1,-1 1 0,1-1 0,1 0 0,-1 1 0,1-1 0,-1 1 0,1 0 0,1-1 0,-1 1 0,1 0 0,-1 0 1,1-1-1,1 1 0,-1 0 0,1 0 0,0-1 0,2 8 0,-1-8-18,0-1-1,0 0 1,1-1 0,-1 1 0,1 0-1,0-1 1,0 1 0,0-1-1,0 0 1,0 0 0,0 0-1,1-1 1,-1 1 0,0-1 0,1 1-1,-1-1 1,1 0 0,0-1-1,-1 1 1,1 0 0,5-1-1,4 1-600,0 0 0,0-1 0,0 0 0,25-4 0,-30 2-274,0-1 0,0 1 0,0-2 0,0 1 0,0-1 0,-1 0 0,12-8 0,23-25-6840,-7-2-2905</inkml:trace>
</inkml:ink>
</file>

<file path=ppt/ink/ink3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1.171"/>
    </inkml:context>
    <inkml:brush xml:id="br0">
      <inkml:brushProperty name="width" value="0.025" units="cm"/>
      <inkml:brushProperty name="height" value="0.025" units="cm"/>
    </inkml:brush>
  </inkml:definitions>
  <inkml:trace contextRef="#ctx0" brushRef="#br0">0 1 21140,'0'0'11627,"31"61"-14061,-31-41-2371,0-2-2466,0-5-9833</inkml:trace>
</inkml:ink>
</file>

<file path=ppt/ink/ink3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1.512"/>
    </inkml:context>
    <inkml:brush xml:id="br0">
      <inkml:brushProperty name="width" value="0.025" units="cm"/>
      <inkml:brushProperty name="height" value="0.025" units="cm"/>
    </inkml:brush>
  </inkml:definitions>
  <inkml:trace contextRef="#ctx0" brushRef="#br0">129 0 19859,'-5'12'2840,"-19"36"-1394,-42 95 3992,59-125-4983,1 0 0,0 0 0,2 1 0,0 0-1,1 0 1,-1 23 0,4-41-455,0 0 0,0 1 0,1-1 0,-1 0 0,0 0 0,1 1 0,-1-1 0,1 0 0,-1 0 0,1 0 0,-1 1 0,1-1 0,0 0 0,-1 0 0,1 0 0,0 0 0,0 0 0,0-1 0,0 1 0,0 0 0,0 0 0,0-1 0,0 1 0,0 0 0,1-1 0,-1 1 0,0-1 0,0 1 0,0-1 0,1 0 0,-1 0 0,0 1 0,0-1 0,1 0 0,-1 0 0,0 0 0,1 0 0,1-1 0,62-9 0,-43 5 0,-8 4 0,0-1 0,0 1 0,0 1 0,0 1 0,0 0 0,16 3 0,-28-3 0,1-1 0,-1 0 0,0 1 0,0-1 0,1 1 0,-1 0 0,0-1 0,0 1 0,0 0 0,0 0 0,0 1 0,0-1 0,0 0 0,0 1 0,-1-1 0,1 1 0,0-1 0,-1 1 0,1 0 0,-1 0 0,0 0 0,0 0 0,0 0 0,1 0 0,-2 0 0,1 0 0,0 0 0,0 0 0,-1 1 0,1-1 0,-1 0 0,0 0 0,0 1 0,0-1 0,0 0 0,0 1 0,0-1 0,0 0 0,-1 0 0,1 1 0,-1-1 0,0 0 0,0 0 0,1 0 0,-1 0 0,-3 4 0,1-1 0,-1 1 0,1-1 0,-1 0 0,0 0 0,0-1 0,-1 1 0,0-1 0,1 0 0,-2 0 0,1-1 0,0 0 0,-1 1 0,1-2 0,-1 1 0,-8 2 0,1 0 0,0-1 0,0-1 0,0 0 0,-1-1 0,0 0 0,-13-1 0,24 0-21,1-1 0,-1 0 0,1 0 0,-1-1-1,1 1 1,0 0 0,-1-1 0,1 0 0,-1 1 0,1-1 0,0 0 0,0 0 0,-1 0-1,1 0 1,0-1 0,0 1 0,0-1 0,0 1 0,1-1 0,-1 0 0,0 0 0,1 1-1,-1-1 1,1 0 0,-1 0 0,1-1 0,0 1 0,0 0 0,0 0 0,0-1 0,0 1-1,0-5 1,0 3-129,1 0-1,0-1 1,0 1 0,0-1-1,1 1 1,0 0-1,-1-1 1,1 1-1,1 0 1,-1 0-1,1 0 1,-1 0-1,1 0 1,0 0-1,1 0 1,-1 1 0,1-1-1,3-3 1,46-46-12209,-20 25 1912</inkml:trace>
</inkml:ink>
</file>

<file path=ppt/ink/ink3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2.196"/>
    </inkml:context>
    <inkml:brush xml:id="br0">
      <inkml:brushProperty name="width" value="0.025" units="cm"/>
      <inkml:brushProperty name="height" value="0.025" units="cm"/>
    </inkml:brush>
  </inkml:definitions>
  <inkml:trace contextRef="#ctx0" brushRef="#br0">37 0 18257,'0'0'12113,"1"11"-10239,-2 12-1736,-1 0 1,-1 0 0,-9 35-1,-6 33-169,17-36 31,5-50 0,5-11 0,7-11 0,-8 5 0,-1 0 0,-1-1 0,0 0 0,-1 0 0,0 0 0,-1-1 0,0 1 0,-1-1 0,-1 0 0,0 0 0,-1 0 0,-1-21 0,0 35 0,0-1 0,0 1 0,0-1 0,0 1 0,0-1 0,0 1 0,-1-1 0,1 1 0,0-1 0,0 1 0,0-1 0,-1 1 0,1-1 0,0 1 0,-1 0 0,1-1 0,0 1 0,-1-1 0,1 1 0,0 0 0,-1-1 0,1 1 0,-1 0 0,1 0 0,0-1 0,-1 1 0,1 0 0,-1 0 0,1 0 0,-1 0 0,1-1 0,-1 1 0,1 0 0,-1 0 0,1 0 0,-1 0 0,1 0 0,-1 0 0,1 0 0,-1 0 0,1 0 0,-1 1 0,1-1 0,-1 0 0,1 0 0,-1 0 0,1 1 0,0-1 0,-1 0 0,1 0 0,-1 1 0,1-1 0,0 0 0,-1 1 0,1-1 0,0 0 0,-1 1 0,1-1 0,0 1 0,-1-1 0,1 1 0,0 0 0,-22 25 0,20-24 0,1 0 0,0 0 0,0 0 0,1 0 0,-1 1 0,0-1 0,1 0 0,-1 0 0,1 1 0,0-1 0,0 0 0,0 0 0,0 1 0,0-1 0,0 0 0,0 0 0,1 1 0,-1-1 0,1 0 0,0 0 0,0 0 0,0 0 0,0 1 0,0-1 0,0-1 0,0 1 0,1 0 0,-1 0 0,1 0 0,-1-1 0,1 1 0,0-1 0,-1 1 0,1-1 0,0 0 0,0 1 0,0-1 0,0 0 0,0-1 0,0 1 0,1 0 0,-1 0 0,0-1 0,0 1 0,1-1 0,-1 0 0,4 0 0,3 1 0,-1-1 0,0 0 0,1 0 0,-1-1 0,0 0 0,1 0 0,-1-1 0,0 0 0,0-1 0,0 1 0,-1-2 0,10-4 0,-7 2 0,0-1 0,-1-1 0,0 1 0,0-1 0,-1-1 0,0 0 0,0 0 0,-1-1 0,8-12 0,-38 61 0,17-31 0,1 0 0,0 0 0,0 0 0,0 1 0,2 0 0,-1 0 0,1 0 0,0 0 0,1 1 0,0-1 0,-1 12 0,3-20 0,0 0 0,0 0 0,0-1 0,0 1 0,0 0 0,1 0 0,-1 0 0,0 0 0,0-1 0,1 1 0,-1 0 0,1 0 0,-1-1 0,1 1 0,-1 0 0,1-1 0,-1 1 0,1-1 0,-1 1 0,1 0 0,0-1 0,-1 1 0,1-1 0,0 0 0,0 1 0,-1-1 0,1 0 0,1 1 0,31 2 0,32-18 0,27-27 0,-71 30 0,1 2 0,0 0 0,0 1 0,44-10 0,-65 19 0,1-1 0,-1 1 0,0 0 0,0 0 0,0 0 0,0 0 0,0 0 0,0 1 0,1-1 0,-1 0 0,0 0 0,0 1 0,0-1 0,0 1 0,0-1 0,0 1 0,0-1 0,0 1 0,0 0 0,0-1 0,0 1 0,-1 0 0,1 0 0,0 0 0,0-1 0,-1 1 0,1 0 0,0 0 0,-1 0 0,1 0 0,-1 0 0,1 0 0,-1 1 0,0-1 0,0 0 0,1 0 0,-1 0 0,0 0 0,0 0 0,0 0 0,0 1 0,0-1 0,0 1 0,-1 12 0,0-1 0,0 1 0,-5 16 0,1 7 0,6-36 0,-1 0 0,1 0 0,0-1 0,0 1 0,0 0 0,0-1 0,0 1 0,0-1 0,0 1 0,0-1 0,0 1 0,0-1 0,0 1 0,0-1 0,0 0 0,0 0 0,0 0 0,0 1 0,0-1 0,1 0 0,-1-1 0,0 1 0,0 0 0,0 0 0,1-1 0,36-2 0,72-30 0,-86 24 0,1 1 0,0 1 0,1 1 0,-1 1 0,1 1 0,33 0 0,-58 4 0,1 1 0,-1-1 0,0 1 0,0-1 0,0 1 0,0-1 0,0 1 0,0 0 0,0 0 0,0-1 0,0 1 0,0 0 0,0 0 0,0 0 0,-1 0 0,1 0 0,0 0 0,-1 0 0,1 0 0,-1 0 0,1 1 0,-1-1 0,1 0 0,-1 2 0,1-1 0,0-1 0,-1 1 0,1 0 0,0 0 0,0-1 0,0 1 0,0-1 0,0 1 0,0-1 0,1 1 0,-1-1 0,0 0 0,3 2 0,5 1 0,0-1 0,0-1 0,0 1 0,0-2 0,0 1 0,0-1 0,14 0 0,67-5 0,-81 3 0,-8 2-272,0-1-1,1 0 1,-1 0 0,0-1 0,0 1-1,1 0 1,-1 0 0,0 0 0,0-1-1,1 1 1,-1-1 0,0 1 0,0-1-1,0 0 1,0 1 0,1-1 0,-1 0-1,0 0 1,0 1 0,-1-1 0,1 0-1,0 0 1,0 0 0,0 0 0,-1 0-1,1-1 1,0 1 0,-1 0 0,1 0-1,0-2 1,0-12-6406</inkml:trace>
</inkml:ink>
</file>

<file path=ppt/ink/ink3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2.542"/>
    </inkml:context>
    <inkml:brush xml:id="br0">
      <inkml:brushProperty name="width" value="0.025" units="cm"/>
      <inkml:brushProperty name="height" value="0.025" units="cm"/>
    </inkml:brush>
  </inkml:definitions>
  <inkml:trace contextRef="#ctx0" brushRef="#br0">0 0 15375,'0'0'17392</inkml:trace>
</inkml:ink>
</file>

<file path=ppt/ink/ink3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4.150"/>
    </inkml:context>
    <inkml:brush xml:id="br0">
      <inkml:brushProperty name="width" value="0.025" units="cm"/>
      <inkml:brushProperty name="height" value="0.025" units="cm"/>
    </inkml:brush>
  </inkml:definitions>
  <inkml:trace contextRef="#ctx0" brushRef="#br0">48 0 19603,'0'0'7970,"0"14"-6935,2 411 3124,-2-423-4159,0 0 0,0 0 0,0 0 0,0 0 0,0 0 0,0 0 0,1 0 0,-1 0 0,1 0 0,0 0 0,-1 0 0,1 0 0,0 0 0,0 0 0,0-1 0,0 1 0,0 0 0,2 1 0,-2-2 0,1-1 0,-1 1 0,0-1 0,0 1 0,0-1 0,0 0 0,1 1 0,-1-1 0,0 0 0,0 0 0,1 0 0,-1 0 0,0 0 0,0 0 0,1 0 0,-1 0 0,0-1 0,0 1 0,0 0 0,1-1 0,1 0 0,6-4 0,0 0 0,0-1 0,0 0 0,-1-1 0,10-9 0,16-17 0,35-30 0,-63 58 0,0 0 0,1 1 0,-1 0 0,1 0 0,0 0 0,1 1 0,-1 0 0,15-3 0,-20 5 0,-1 1 0,1 0 0,-1-1 0,1 1 0,-1 0 0,1 0 0,-1 0 0,0 0 0,1 0 0,-1 1 0,1-1 0,-1 0 0,1 1 0,-1-1 0,0 1 0,1-1 0,-1 1 0,0 0 0,1-1 0,-1 1 0,0 0 0,0 0 0,0 0 0,0 0 0,0 0 0,2 2 0,-2 0 0,0-1 0,0 1 0,0 0 0,0 0 0,0 0 0,0 0 0,-1 0 0,1 0 0,-1 0 0,0 0 0,0 0 0,0 4 0,-1 2 0,0 0 0,-1 0 0,0-1 0,0 1 0,-1 0 0,0-1 0,-1 0 0,-5 11 0,0-8 0,0 1 0,-1-2 0,-1 1 0,1-1 0,-2-1 0,1 0 0,-1-1 0,-1 0 0,1-1 0,-1 0 0,-1-1 0,1 0 0,-1-1 0,0-1 0,0 0 0,0-1 0,-1-1 0,1 0 0,-26 0 0,36-3-146,0 0-1,0 0 1,0-1-1,0 1 1,1-1-1,-1 0 1,0 0 0,1-1-1,0 1 1,0 0-1,-1-1 1,1 0-1,1 0 1,-1 0-1,0 0 1,1 0 0,0-1-1,-1 1 1,1-1-1,1 1 1,-1-1-1,0 0 1,1 0 0,0 0-1,0 0 1,0 0-1,1 0 1,-1-5-1,0 5-82,0 1 0,1-1-1,-1 0 1,1 1 0,0-1 0,0 1-1,0-1 1,1 0 0,-1 1-1,1-1 1,0 1 0,0-1-1,0 1 1,1-1 0,-1 1 0,1 0-1,0 0 1,0 0 0,0 0-1,0 0 1,0 0 0,1 0-1,-1 1 1,1-1 0,-1 1 0,1-1-1,0 1 1,0 0 0,0 1-1,1-1 1,5-2 0,20-1-7784,4 4-5157</inkml:trace>
</inkml:ink>
</file>

<file path=ppt/ink/ink3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4.539"/>
    </inkml:context>
    <inkml:brush xml:id="br0">
      <inkml:brushProperty name="width" value="0.025" units="cm"/>
      <inkml:brushProperty name="height" value="0.025" units="cm"/>
    </inkml:brush>
  </inkml:definitions>
  <inkml:trace contextRef="#ctx0" brushRef="#br0">160 140 15919,'0'0'5637,"0"-9"-3320,0-3-2198,0 7 356,1 0-1,-1 0 1,-1 0 0,1 0-1,-1 0 1,1 0 0,-3-6 0,2 9-340,0 1 0,0-1 0,0 0 1,0 1-1,0 0 0,0-1 0,0 1 1,0 0-1,-1-1 0,1 1 0,-1 0 1,1 0-1,-1 0 0,1 0 0,-1 0 1,1 0-1,-1 1 0,0-1 0,1 1 1,-1-1-1,0 1 0,0-1 0,1 1 1,-1 0-1,0 0 0,0 0 0,-3 0 1,1 1-103,-1 0 1,1 0 0,-1 0-1,1 1 1,0-1 0,0 1 0,0 0-1,0 0 1,0 1 0,0-1-1,0 1 1,1 0 0,-1 0 0,1 0-1,0 1 1,0-1 0,0 1-1,0-1 1,1 1 0,-1 0 0,1 0-1,-2 6 1,-1-1 7,1 0 1,0 0-1,1 0 1,0 1-1,0-1 1,1 1-1,0 0 1,1 0-1,0 14 1,1-23-42,0 0 0,0 1 0,0-1 0,0 0 0,1 1 0,-1-1 0,0 0 0,1 0 0,-1 0 0,1 1 0,0-1 0,-1 0 0,1 0 0,0 0 0,0 0 0,-1 0 0,1 0 0,0 0 0,0 0 0,0-1 0,0 1 0,0 0 0,0 0 0,0-1 0,2 2 0,0-1 0,0 0 0,1-1 0,-1 1 0,0-1 0,0 1 0,1-1 0,-1 0 0,0 0 0,1-1 0,2 0 0,3 0 0,0-1 0,0-1 0,0 1 0,0-2 0,-1 1 0,14-8 0,-11 3 0,-1 0 0,0-1 0,0 0 0,0 0 0,-1-1 0,-1 0 0,13-19 0,-16 21 0,-1 1 0,0-1 0,-1 0 0,1 0 0,-1 0 0,-1 0 0,0 0 0,0-1 0,0 1 0,-1-1 0,-1 1 0,0-16 0,0 23 0,0 0 0,0 1 0,0-1 0,0 1 0,0-1 0,0 1 0,-1-1 0,1 1 0,0-1 0,0 0 0,-1 1 0,1 0 0,0-1 0,-1 1 0,1-1 0,0 1 0,-1-1 0,1 1 0,-1 0 0,1-1 0,-1 1 0,1 0 0,0-1 0,-1 1 0,0 0 0,1-1 0,-1 1 0,1 0 0,-1 0 0,1 0 0,-1 0 0,1 0 0,-1 0 0,0 0 0,1 0 0,-1 0 0,1 0 0,-1 0 0,1 0 0,-1 0 0,0 0 0,1 0 0,-1 0 0,0 1 0,-1 0 0,0-1 0,1 1 0,-1 0 0,0-1 0,1 1 0,-1 0 0,1 0 0,-1 0 0,1 1 0,-1-1 0,1 0 0,0 0 0,-2 3 0,0 0-56,1 0 0,0 0 0,0 0 0,1 1 1,-1-1-1,1 1 0,0-1 0,0 1 0,0-1 0,1 1 0,-1 0 0,1-1 1,0 1-1,2 7 0,-2-12-137,0 1 1,1-1-1,-1 1 0,1 0 1,0-1-1,-1 1 0,1-1 1,-1 0-1,1 1 0,0-1 1,-1 1-1,1-1 0,0 0 1,0 1-1,-1-1 0,1 0 1,0 0-1,0 0 0,-1 0 1,1 0-1,0 0 0,0 0 1,0 0-1,-1 0 0,1 0 1,0 0-1,0 0 0,-1 0 1,1-1-1,0 1 0,0 0 1,-1 0-1,2-1 0,24-12-4098,0-15-1587,2-7-2797</inkml:trace>
</inkml:ink>
</file>

<file path=ppt/ink/ink3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5.127"/>
    </inkml:context>
    <inkml:brush xml:id="br0">
      <inkml:brushProperty name="width" value="0.025" units="cm"/>
      <inkml:brushProperty name="height" value="0.025" units="cm"/>
    </inkml:brush>
  </inkml:definitions>
  <inkml:trace contextRef="#ctx0" brushRef="#br0">75 0 13325,'0'0'10271,"-3"9"-8574,-17 67 620,3 1 0,-13 149 0,26-89-1794,4-136-523,0-1 0,0 1 0,0 0 0,0 0 0,0-1 0,0 1 0,0 0 0,0 0 0,0-1 0,0 1 0,1 0 0,-1 0 0,0-1 0,1 1 0,-1 0 0,0-1 0,1 1 0,-1 0 0,1-1 0,-1 1 0,1-1 0,-1 1 0,1-1 0,-1 1 0,2 0 0,-1-1 0,0 0 0,-1 0 0,1 0 0,0 0 0,0-1 0,-1 1 0,1 0 0,0 0 0,-1-1 0,1 1 0,0 0 0,-1-1 0,1 1 0,0 0 0,-1-1 0,1 1 0,-1-1 0,1 1 0,-1-1 0,1 0 0,-1 1 0,1-1 0,-1 1 0,1-1 0,-1 0 0,0 1 0,0-1 0,1-1 0,4-8 0,-1 0 0,0-1 0,-1 0 0,0 1 0,-1-1 0,0 0 0,0-14 0,0-84 0,-3 64 0,1 23 0,-1-46 0,1 63 0,0 1 0,-1-1 0,0 1 0,0-1 0,0 1 0,0 0 0,-1-1 0,1 1 0,-1 0 0,0 0 0,-4-4 0,5 12 0,0 0 0,-1 0 0,1 1 0,1-1 0,-1 0 0,1 1 0,-1 7 0,1-5 0,0 0 0,0 0 0,1 0 0,0 0 0,0 0 0,1 0 0,-1 0 0,2-1 0,-1 1 0,1 0 0,3 6 0,-3-10 0,-1 0 0,1 0 0,-1 0 0,1-1 0,0 1 0,0-1 0,0 0 0,1 0 0,-1 0 0,0 0 0,1 0 0,-1-1 0,1 1 0,0-1 0,-1 0 0,1 0 0,0-1 0,0 1 0,0-1 0,-1 0 0,8 0 0,-4-1 0,0 0 0,0 0 0,0 0 0,0-1 0,0 0 0,-1-1 0,1 1 0,-1-1 0,1-1 0,-1 1 0,0-1 0,-1 0 0,1 0 0,-1-1 0,1 0 0,-1 0 0,-1 0 0,1 0 0,-1-1 0,0 0 0,0 0 0,4-8 0,-1 1 0,0-1 0,-1 0 0,-1 0 0,0 0 0,-1-1 0,0 0 0,-1 0 0,-1 0 0,1-21 0,-3 35 0,1 0 0,-1 0 0,0 0 0,0 0 0,0 0 0,0 0 0,0 0 0,0 1 0,0-1 0,-1 0 0,1 0 0,0 0 0,0 0 0,-1 0 0,1 1 0,0-1 0,-1 0 0,1 0 0,-1 0 0,1 1 0,-1-1 0,0 0 0,1 1 0,-1-1 0,1 0 0,-1 1 0,0-1 0,0 1 0,1-1 0,-1 1 0,0 0 0,0-1 0,0 1 0,0 0 0,1-1 0,-1 1 0,0 0 0,-1 0 0,0 0 0,0 0 0,0 1 0,0-1 0,0 1 0,0 0 0,0 0 0,0-1 0,0 1 0,0 1 0,1-1 0,-1 0 0,0 0 0,1 1 0,-1-1 0,1 0 0,-3 4 0,-8 13 0,0 0 0,1 1 0,1 0 0,1 1 0,0 0 0,2 1 0,0-1 0,2 1 0,0 1 0,1-1 0,-1 29 0,4-48 0,1 1 0,0-1 0,0 1 0,0-1 0,0 1 0,0-1 0,0 1 0,0-1 0,1 1 0,-1-1 0,1 0 0,0 1 0,0-1 0,0 0 0,0 0 0,0 1 0,0-1 0,1 0 0,-1 0 0,1 0 0,0 0 0,-1-1 0,1 1 0,0 0 0,0-1 0,0 1 0,0-1 0,4 3 0,1-3 0,1 1 0,-1-1 0,0 0 0,1 0 0,-1-1 0,1 0 0,-1 0 0,13-2 0,-9 0 0,1-1 0,0 0 0,-1-1 0,15-6 0,-15 5 0,0 1 0,0 1 0,1-1 0,17-2 0,-28 7 0,-1-1 0,1 0 0,-1 1 0,1-1 0,-1 0 0,1 1 0,-1-1 0,1 1 0,-1-1 0,1 1 0,-1-1 0,0 1 0,1-1 0,-1 1 0,0-1 0,1 1 0,-1-1 0,0 1 0,0 0 0,1-1 0,-1 1 0,0-1 0,0 1 0,0 0 0,0-1 0,0 1 0,0 0 0,0-1 0,0 1 0,0 0 0,0-1 0,-1 1 0,1-1 0,0 1 0,0 0 0,0-1 0,-1 1 0,1-1 0,-1 2 0,-8 27 0,-6 5 30,-14 40-1752,28-85-10583</inkml:trace>
</inkml:ink>
</file>

<file path=ppt/ink/ink3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6.135"/>
    </inkml:context>
    <inkml:brush xml:id="br0">
      <inkml:brushProperty name="width" value="0.025" units="cm"/>
      <inkml:brushProperty name="height" value="0.025" units="cm"/>
    </inkml:brush>
  </inkml:definitions>
  <inkml:trace contextRef="#ctx0" brushRef="#br0">1 69 15118,'4'-23'1465,"5"-22"7800,-9 45-9148,0 0 1,0 0 0,0 0-1,0 0 1,0 0 0,0 0-1,0 0 1,1 0-1,-1 0 1,0 0 0,0 0-1,0 0 1,0 0 0,0 0-1,0 0 1,1 0 1294,-1 0-1295,-1 29 327,-3 23 4,1-19-254,1 0 0,3 40 0,-1-71-170,0 0 0,0 0-1,1 0 1,-1 0 0,0-1 0,1 1-1,-1 0 1,1 0 0,-1 0 0,1 0-1,0-1 1,0 1 0,0 0 0,0-1-1,0 1 1,0-1 0,1 1 0,-1-1-1,0 1 1,1-1 0,-1 0 0,1 0-1,0 0 1,-1 0 0,1 0 0,0 0-1,-1 0 1,1 0 0,0-1 0,0 1-1,0-1 1,0 1 0,0-1 0,-1 0-1,1 1 1,0-1 0,0 0 0,0-1-1,0 1 1,0 0 0,0 0 0,0-1-1,3 0 1,3-2 86,1 0 0,-1 0 0,1 0 0,-1-1-1,0 0 1,0-1 0,-1 0 0,8-6 0,1-3-110,-2 0 0,0-1 0,-1-1 0,0 0 0,-1 0 0,-1-1 0,9-20 0,-17 38 0,-1 11 0,-1 13 0,-3 22 0,1-20 0,2 51 0,0-72 0,-1-1 0,1 1 0,0 0 0,1-1 0,-1 1 0,1-1 0,0 1 0,1-1 0,-1 0 0,1 0 0,0 0 0,0 0 0,1-1 0,5 7 0,-7-9 0,0 1 0,0-1 0,1 0 0,-1-1 0,1 1 0,-1 0 0,1-1 0,0 1 0,0-1 0,-1 0 0,1 0 0,0 0 0,0 0 0,0-1 0,0 1 0,0-1 0,1 0 0,-1 0 0,0 0 0,0 0 0,0 0 0,0 0 0,0-1 0,0 0 0,0 0 0,0 0 0,0 0 0,0 0 0,-1 0 0,1-1 0,0 1 0,-1-1 0,1 0 0,-1 0 0,0 0 0,1 0 0,-1 0 0,2-3 0,3-3 0,-1 0 0,0 0 0,0-1 0,-1 1 0,0-1 0,-1-1 0,0 1 0,0 0 0,-1-1 0,3-14 0,-3 6 0,-1 0 0,-1 0 0,-2-34 0,1 45 0,-1 0 0,0 0 0,0 0 0,-1 0 0,0 0 0,0 1 0,-1-1 0,0 0 0,0 1 0,0 0 0,-1 0 0,-7-10 0,10 15-204,0 0 0,0 0 0,0 0-1,0 0 1,0 0 0,0 0 0,-1 1 0,1-1 0,0 0 0,-1 1 0,1-1-1,0 1 1,-1-1 0,1 1 0,-1-1 0,1 1 0,-1 0 0,1 0 0,0 0-1,-4 0 1,0 0-7264</inkml:trace>
</inkml:ink>
</file>

<file path=ppt/ink/ink3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7.215"/>
    </inkml:context>
    <inkml:brush xml:id="br0">
      <inkml:brushProperty name="width" value="0.025" units="cm"/>
      <inkml:brushProperty name="height" value="0.025" units="cm"/>
    </inkml:brush>
  </inkml:definitions>
  <inkml:trace contextRef="#ctx0" brushRef="#br0">157 101 16688,'0'0'2995,"-1"-10"-38,-5-34-58,5 43-2783,1-1 0,-1 1 0,1 0 0,-1 0 0,0-1 0,1 1 0,-1 0 0,0 0 0,0 0 0,0 0 0,0 0 0,0 0 0,0 0 0,0 0 0,0 0 0,0 1 0,-1-1 0,1 0 0,0 1 0,0-1 0,-1 1 0,1-1 0,0 1 0,-1 0 0,1-1 0,-1 1 0,1 0 0,0 0 0,-1 0 0,1 0 0,-1 0 0,-2 1 0,1 0-38,-1-1 1,0 1-1,1 0 1,-1 0 0,1 1-1,-1-1 1,1 1-1,0 0 1,0 0 0,-4 2-1,0 3 1,1 0 0,0 0 0,0 0 0,0 1 0,1-1 0,0 1 0,1 1 0,0-1 0,0 1 0,0 0 0,1-1 0,1 1 0,0 1 0,0-1 0,0 0-1,1 0 1,1 1 0,0 13 0,1-22-64,-1 0-1,0 0 1,1 0-1,0 0 0,-1 0 1,1-1-1,0 1 1,-1 0-1,1 0 1,0 0-1,0 0 0,0-1 1,0 1-1,-1 0 1,1-1-1,0 1 1,0-1-1,0 1 0,0-1 1,1 0-1,-1 1 1,0-1-1,0 0 1,0 0-1,0 1 0,0-1 1,0 0-1,0 0 1,1 0-1,-1 0 1,0-1-1,0 1 0,0 0 1,0 0-1,0-1 1,0 1-1,0-1 1,0 1-1,0-1 0,0 1 1,2-2-1,43-23 416,-33 14-430,0-1 0,-1 0 0,-1 0 0,0-1 0,0-1 0,-2 0 0,1 0 0,-2-1 0,0 0 0,-1-1 0,0 0 0,5-21 0,-24 94 0,3 0 0,-2 74 0,10-129-38,1 1 1,0-1-1,1 1 0,-1-1 0,0 1 1,1-1-1,-1 1 0,1-1 0,0 0 1,0 1-1,0-1 0,0 0 0,0 0 1,0 1-1,1-1 0,1 2 0,-2-3-52,1 1 0,-1-1 0,1-1 0,-1 1 0,1 0 0,-1 0-1,1 0 1,-1-1 0,1 1 0,0-1 0,-1 1 0,1-1 0,0 0-1,-1 0 1,1 0 0,0 0 0,0 0 0,1 0 0,3-1-268,-1 0 0,0 0 1,0-1-1,0 0 0,-1 0 1,1 0-1,0-1 0,-1 1 1,1-1-1,-1 0 0,0 0 1,0-1-1,0 1 0,3-5 1,20-29-6690</inkml:trace>
</inkml:ink>
</file>

<file path=ppt/ink/ink3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7.796"/>
    </inkml:context>
    <inkml:brush xml:id="br0">
      <inkml:brushProperty name="width" value="0.025" units="cm"/>
      <inkml:brushProperty name="height" value="0.025" units="cm"/>
    </inkml:brush>
  </inkml:definitions>
  <inkml:trace contextRef="#ctx0" brushRef="#br0">69 0 12300,'-7'13'6144,"-2"5"-4855,-28 59 4113,34-70-4781,0 1 0,1-1 1,0 0-1,0 1 0,1-1 0,-1 1 0,2 0 1,-1-1-1,1 11 0,1-18-602,-1 1 0,0 0 0,1-1 0,-1 1 0,1-1 0,-1 1 0,1-1 0,-1 1 0,1-1 0,-1 1 1,1-1-1,-1 0 0,1 1 0,0-1 0,-1 0 0,1 1 0,-1-1 0,1 0 0,0 0 0,0 1 0,-1-1 0,1 0 0,0 0 0,-1 0 0,1 0 0,0 0 0,-1 0 0,1 0 0,0 0 1,-1 0-1,1-1 0,0 1 0,-1 0 0,1 0 0,1-1 0,24-8 106,-18 4-114,-1 0-1,0-1 1,0 0-1,0 0 0,-1 0 1,1-1-1,-2 0 1,10-12-1,25-29-178,-38 54 105,-1 0 1,0 0 0,0 1 0,0-1-1,-1 10 1,0 121 414,-6 0 1,-35 201-1,39-332-352,-14 54 0,16-58 0,-1 0 0,0 0 0,1 0 0,-1 0 0,0 0 0,0 0 0,0 0 0,-1 0 0,1-1 0,0 1 0,-1 0 0,1-1 0,-1 1 0,1-1 0,-1 0 0,0 0 0,0 1 0,0-1 0,1 0 0,-1 0 0,0-1 0,0 1 0,0 0 0,-3 0 0,3-1 0,1-1 0,-1 1 0,0-1 0,0 0 0,1 1 0,-1-1 0,0 0 0,1 0 0,-1 0 0,1 0 0,-1 0 0,1 0 0,0 0 0,-1-1 0,1 1 0,0-1 0,0 1 0,0-1 0,0 1 0,0-1 0,0 1 0,0-1 0,1 0 0,-1 1 0,0-4 0,-13-47 0,12 37 0,0 0 0,1 1 0,1-1 0,0 0 0,1 1 0,1-1 0,0 1 0,1-1 0,0 1 0,1 0 0,1 0 0,0 0 0,1 1 0,1 0 0,0 0 0,15-21 0,9-4 0,2 2 0,1 1 0,67-53 0,-64 58 0,-2-1 0,-1-2 0,54-66 0,-87 98 0,2-3 0,0 1 0,0-1 0,-1 0 0,1 0 0,-1 0 0,0-1 0,0 1 0,0-1 0,0 1 0,-1-1 0,0 1 0,0-1 0,0 0 0,0-8 0,-2 12 0,1 0 0,-1 0 0,0 0 0,1 0 0,-1 0 0,0 0 0,1 0 0,-1 0 0,0 1 0,0-1 0,0 0 0,0 0 0,0 1 0,0-1 0,0 1 0,0-1 0,0 1 0,0-1 0,0 1 0,0 0 0,0-1 0,-1 1 0,1 0 0,0 0 0,0 0 0,0 0 0,0 0 0,0 0 0,-1 0 0,1 0 0,0 1 0,0-1 0,0 0 0,0 1 0,0-1 0,-2 1 0,-41 16 0,35-11 0,1 0 0,0 0 0,1 1 0,0 0 0,0 0 0,0 1 0,1 0 0,0 0 0,0 0 0,1 1 0,0-1 0,1 1 0,0 1 0,0-1 0,1 0 0,0 1 0,1 0 0,0 0 0,-1 14 0,3-22-15,0 0 0,1 0 0,-1 0 0,1 0 0,0 0 0,-1 0 0,1 0 0,0 0 0,0-1 0,0 1 0,1 0 0,-1 0 0,0-1 0,1 1 0,-1-1 0,1 1 0,-1-1 0,1 0 0,0 1 0,-1-1-1,1 0 1,0 0 0,0 0 0,0 0 0,0-1 0,0 1 0,0-1 0,0 1 0,0-1 0,4 1 0,6 1-685,1-1 0,-1 0 0,0 0 0,13-2 0,17-3-7473</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4.423"/>
    </inkml:context>
    <inkml:brush xml:id="br0">
      <inkml:brushProperty name="width" value="0.025" units="cm"/>
      <inkml:brushProperty name="height" value="0.025" units="cm"/>
    </inkml:brush>
  </inkml:definitions>
  <inkml:trace contextRef="#ctx0" brushRef="#br0">95 1 18225,'-6'9'2483,"-7"13"-1537,1 0 0,1 1 0,1 0 1,1 1-1,2 0 0,0 0 0,-7 48 0,9 99 581,5-123-1308,0-46-64,0-20 432,-1-5-628,2 0 0,0 0 0,1 0 0,2 1 0,7-31 1,-11 55 82,0 0 0,0 0 1,-1 0-1,1 0 1,1 0-1,-1 0 1,0 0-1,0 0 1,1 0-1,-1 0 1,1 0-1,0 0 1,0 0-1,-1 0 1,1 0-1,0 0 1,1 0-1,-1-1 1,0 1-1,0 0 1,4 2-1,-3-1-13,0-1 0,1 0 1,-1 1-1,1-1 0,-1 0 0,1 0 0,0 0 0,0-1 1,0 1-1,0-1 0,0 0 0,0 0 0,1 0 0,2 1 1,0-2-5,0-1 0,0 1 0,0-1 0,0-1 0,-1 1 0,1-1 0,0 0 0,-1 0 1,0-1-1,1 1 0,-1-1 0,0-1 0,0 1 0,-1-1 0,1 1 0,-1-1 1,0 0-1,0-1 0,0 1 0,0-1 0,-1 0 0,0 0 0,0 0 0,0 0 1,0-1-1,-1 1 0,0-1 0,0 1 0,-1-1 0,1 0 0,-1 1 0,-1-1 1,1-6-1,-2 16-38,0-1 0,0 1 1,-1 0-1,0 0 0,0-1 1,0 1-1,-4 5 0,-5 8 99,3 0-83,0 1 0,1-1 0,1 1 0,0 0 0,1 0 0,2 1 0,-1-1 1,2 1-1,1 0 0,0 0 0,2 19 0,-1-36-3,1 0 0,-1 0 0,0 0 0,1 0 0,-1 0 0,1 0 0,0 0 0,0 0 0,-1-1 0,1 1 0,0 0 0,1 0 0,-1-1 0,0 1 0,0-1 0,1 1 0,-1-1 0,1 0 0,-1 1 0,1-1 0,0 0 0,-1 0 0,1 0 0,0 0 0,0 0 0,0-1 0,0 1 0,0 0 0,0-1 0,-1 1 0,1-1 0,0 0 0,1 0 0,-1 0 0,0 0 0,0 0 0,0 0 0,0 0 0,0-1 0,0 1 0,-1-1 0,4 0 0,1-1 0,0 0 0,0 0 0,1-1 0,-1 0 0,-1 0 0,1 0 0,0-1 0,-1 1 0,0-1 0,0-1 0,8-7 0,-7 5-83,-1 0 1,-1 0-1,1 0 0,-1-1 0,-1 0 1,1 1-1,-1-1 0,-1-1 0,1 1 1,-2 0-1,1 0 0,-1-1 0,1-10 1,-3 19-47,1-1 0,0 1 1,0-1-1,0 1 0,-1-1 1,1 1-1,0-1 0,-1 1 1,1 0-1,-1-1 1,1 1-1,0-1 0,-1 1 1,1 0-1,-1-1 0,1 1 1,-1 0-1,1 0 1,-1-1-1,1 1 0,-1 0 1,1 0-1,-1 0 0,1 0 1,-1 0-1,1 0 0,-1-1 1,0 1-1,1 0 1,-1 1-1,1-1 0,-1 0 1,1 0-1,-1 0 0,1 0 1,-1 0-1,1 0 0,-1 1 1,1-1-1,-1 0 1,1 0-1,-2 1 0,-22 10-6735,10 1-1875</inkml:trace>
</inkml:ink>
</file>

<file path=ppt/ink/ink3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7:59.832"/>
    </inkml:context>
    <inkml:brush xml:id="br0">
      <inkml:brushProperty name="width" value="0.025" units="cm"/>
      <inkml:brushProperty name="height" value="0.025" units="cm"/>
    </inkml:brush>
  </inkml:definitions>
  <inkml:trace contextRef="#ctx0" brushRef="#br0">1 346 15919,'0'0'7527,"2"10"-5584,4 19-529,-2 0 0,1 30 0,-5 138 518,-2-85-1022,20-274-616,-16-27-294,-5 169 0,0 27 0,-1 32 0,4-36-140,0 1 0,0 0 1,0-1-1,0 1 0,1-1 0,-1 1 0,1 0 1,0-1-1,0 1 0,0-1 0,1 0 1,-1 1-1,1-1 0,0 0 0,0 0 0,0 0 1,0 0-1,1 0 0,-1 0 0,1-1 0,-1 1 1,1-1-1,0 0 0,0 0 0,0 0 0,0 0 1,1 0-1,-1-1 0,0 1 0,1-1 1,-1 0-1,1 0 0,-1 0 0,8 0 0,-2-1-274,-1 1-1,1-2 0,0 1 1,0-1-1,-1-1 0,1 1 1,0-2-1,-1 1 0,1-1 1,-1 0-1,0-1 0,0 0 1,14-9-1,-7 1-173,0 0 0,0 0 0,22-27 0,-31 32 619,0 1 0,-1-1 0,0-1 0,-1 1-1,0-1 1,0 0 0,0 0 0,-1 0 0,0 0 0,2-14-1,-5 22 6,1 0 0,-1-1 0,0 1-1,0 0 1,0 0 0,0 0 0,0 0 0,0-1-1,0 1 1,0 0 0,0 0 0,0 0 0,0-1-1,0 1 1,0 0 0,0 0 0,0 0 0,0-1-1,0 1 1,0 0 0,0 0 0,0 0 0,0-1-1,0 1 1,0 0 0,0 0 0,0 0 0,-1 0-1,1-1 1,0 1 0,0 0 0,0 0 0,0 0-1,0 0 1,-1 0 0,1-1 0,0 1 0,0 0-1,0 0 1,0 0 0,-1 0 0,1 0 0,0 0-1,0 0 1,0 0 0,-1 0 0,1 0 0,0 0-1,0 0 1,0 0 0,-1 0 0,1 0-1,0 0 1,-14 8 979,-11 18 260,5 3 180,-27 51 0,40-68-1046,2 0 1,0 0 0,0 1-1,1 0 1,1 0 0,0 0-1,-2 21 1,5-33-390,0-1-1,0 1 1,0 0 0,0 0-1,0 0 1,0-1 0,0 1-1,0 0 1,0 0 0,0 0-1,0-1 1,1 1 0,-1 0-1,0 0 1,0 0 0,1-1-1,-1 1 1,1 0 0,-1-1-1,1 1 1,-1 0 0,1-1-1,-1 1 1,1-1 0,-1 1-1,1 0 1,0-1 0,-1 0-1,1 1 1,0-1 0,-1 1-1,3-1 1,-1 1 7,0-1 1,0 0-1,1 0 0,-1-1 0,0 1 1,0 0-1,0-1 0,1 1 1,-1-1-1,0 0 0,4-2 0,3-2 48,0 0 0,0 0 0,-1-1 0,14-12 0,-2-5-74,0-1 0,-2-1-1,-1-1 1,-1-1 0,19-42 0,-32 73-372,0 18-225,-3 26-204,-3 44 821,3-91-20,-1-1-1,1 1 0,1 0 1,-1 0-1,0-1 0,0 1 1,0 0-1,0-1 0,0 1 0,1 0 1,-1-1-1,0 1 0,1 0 1,-1-1-1,0 1 0,1-1 1,-1 1-1,1 0 0,-1-1 0,1 1 1,-1-1-1,1 1 0,-1-1 1,1 0-1,-1 1 0,1-1 0,0 0 1,-1 1-1,1-1 0,0 0 1,-1 0-1,1 1 0,0-1 1,-1 0-1,1 0 0,0 0 0,-1 0 1,1 0-1,0 0 0,0 0 1,-1 0-1,1 0 0,0 0 1,-1-1-1,1 1 0,0 0 0,-1 0 1,1-1-1,0 1 0,-1 0 1,1-1-1,-1 1 0,2-1 0,32-25 177,-1-12 100,-2-2 1,-2-1-1,-1-1 1,-3-1 0,-1-2-1,-2 0 1,-2-2-1,18-64 1,-35 98-278,-1 8 0,0-1 0,0 1 0,-1 0 0,0-1 0,0 1 0,0-1 0,-1 1 0,0-1 0,0 1 0,0-1 0,-2-5 0,0 13 0,0-1 0,1 1 0,-1 0 0,0 0 0,0 0 0,1 0 0,0 0 0,-1 0 0,1 0 0,0 0 0,-1 3 0,-18 39 0,1 0 0,3 2 0,2 0 0,2 0 0,1 1 0,3 1 0,-4 95 0,12-137 0,1 1 0,-1-1 0,1 0 0,0 1 0,0-1 0,1 0 0,0 0 0,0 0 0,3 6 0,-4-10 0,0-1 0,0 1 0,0-1 0,0 0 0,0 1 0,0-1 0,1 0 0,-1 0 0,0 1 0,1-1 0,-1 0 0,1 0 0,-1-1 0,1 1 0,-1 0 0,1 0 0,0-1 0,-1 1 0,1-1 0,0 1 0,-1-1 0,1 0 0,0 0 0,0 0 0,-1 0 0,1 0 0,0 0 0,0 0 0,-1 0 0,1-1 0,0 1 0,-1-1 0,1 1 0,0-1 0,-1 0 0,1 0 0,2-1 0,0-1 0,0 0 0,-1 0 0,1 0 0,-1-1 0,1 1 0,-1-1 0,-1 0 0,1 0 0,0 0 0,-1 0 0,0 0 0,0 0 0,0-1 0,0 1 0,-1-1 0,0 0 0,0 1 0,1-8 0,1-13 0,-1 1 0,-1-30 0,-1 49 0,0-3 0,0 0 0,0 1 0,-1-1 0,-1 1 0,1-1 0,-5-13 0,5 20 0,0-1 0,1 1 0,-1-1 0,0 1 0,0-1 0,0 1 0,0-1 0,0 1 0,0 0 0,0-1 0,-1 1 0,1 0 0,0 0 0,-1 0 0,1 0 0,-1 0 0,1 0 0,-1 1 0,1-1 0,-1 0 0,0 1 0,1-1 0,-1 1 0,0 0 0,1-1 0,-1 1 0,0 0 0,0 0 0,1 0 0,-1 0 0,0 1 0,1-1 0,-1 0 0,0 1 0,1-1 0,-4 2 0,2-1 0,1 1 0,0-1 0,0 1 0,0-1 0,0 1 0,0 0 0,0 0 0,0 0 0,1 0 0,-1 0 0,1 0 0,-1 0 0,1 0 0,0 1 0,0-1 0,0 0 0,0 1 0,0-1 0,0 1 0,1-1 0,-1 1 0,1 0 0,0-1 0,0 4 0,-1-3 0,1 1 0,0-1 0,0 1 0,0-1 0,1 1 0,-1-1 0,1 1 0,0-1 0,0 1 0,0-1 0,0 0 0,0 1 0,1-1 0,0 0 0,-1 0 0,1 0 0,3 3 0,2-1 0,-1-1 0,1 0 0,0 0 0,0-1 0,0 0 0,0 0 0,0-1 0,1 0 0,-1 0 0,1-1 0,-1 0 0,1 0 0,0-1 0,-1 0 0,1 0 0,11-2 0,-4 0 0,-1-1 0,0 0 0,1 0 0,-2-2 0,1 1 0,0-2 0,23-13 0,-23 10-11,-1-1 0,0 0 0,-1-1 0,0 0 1,20-25-1,-29 32 9,1-1 1,-1 1 0,1-1 0,-1 0 0,-1 0-1,1 0 1,-1-1 0,0 1 0,0 0 0,0-1-1,-1 1 1,0-1 0,0 0 0,0 1-1,-1-1 1,0 0 0,0 0 0,0 1 0,-1-1-1,-1-7 1,2 12 3,-1 0 0,0 0 0,1 0 0,-1 0 0,0 0 0,0 0 0,1 0 0,-1 0 0,0 0-1,0 0 1,0 1 0,0-1 0,0 0 0,0 1 0,0-1 0,0 1 0,-1-1 0,1 1 0,0-1 0,0 1 0,0 0 0,0 0-1,-1 0 1,1-1 0,0 1 0,0 0 0,-1 0 0,1 1 0,0-1 0,0 0 0,0 0 0,-1 1 0,-1 0 0,-1 0 0,0 0 1,0 1 0,-1-1 0,2 1 0,-1 0 0,0 0-1,0 0 1,-6 6 0,-1 3-3,1 1 0,-1 0 0,2 1 0,0 1 0,0-1 0,1 1 0,-11 29 0,14-32 0,1 1 0,1-1 0,0 1 0,0 0 0,1 0 0,0 0 0,1 0 0,1 0 0,0 0 0,1 1 0,2 13 0,-3-24-9,1 1 1,0-1-1,0 1 1,0-1-1,0 1 0,0-1 1,0 0-1,1 0 0,-1 1 1,1-1-1,0 0 1,-1 0-1,1 0 0,0-1 1,0 1-1,0 0 0,0-1 1,1 1-1,3 1 0,0-1-52,-1 0 0,0 0-1,1-1 1,-1 0-1,1 0 1,-1 0-1,1-1 1,0 0-1,6-1 1,1 0-332,0-1 0,1 0 0,-1-1 1,0-1-1,0 0 0,-1-1 1,17-7-1,-12 1-2934,0-1 0,0 0 0,28-29-1,-2-3-9478</inkml:trace>
</inkml:ink>
</file>

<file path=ppt/ink/ink3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0.170"/>
    </inkml:context>
    <inkml:brush xml:id="br0">
      <inkml:brushProperty name="width" value="0.025" units="cm"/>
      <inkml:brushProperty name="height" value="0.025" units="cm"/>
    </inkml:brush>
  </inkml:definitions>
  <inkml:trace contextRef="#ctx0" brushRef="#br0">188 1 17072,'-10'1'916,"1"0"0,-1 1 0,1 0-1,0 0 1,-1 1 0,1 0 0,1 1 0,-1 0-1,0 1 1,1 0 0,0 0 0,0 0 0,-12 12-1,16-13-595,-1 0-1,2 1 0,-1-1 1,1 1-1,-1-1 0,1 1 0,0 0 1,-3 9-1,6-13-319,0 0 1,-1-1-1,1 1 0,0 0 0,0 0 1,0 0-1,0 0 0,0-1 0,0 1 1,0 0-1,0 0 0,1 0 0,-1-1 1,0 1-1,0 0 0,1 0 1,-1 0-1,0-1 0,1 1 0,-1 0 1,1-1-1,-1 1 0,1 0 0,-1-1 1,1 1-1,0-1 0,-1 1 1,1-1-1,0 1 0,-1-1 0,1 1 1,0-1-1,-1 0 0,1 1 0,0-1 1,0 0-1,0 1 0,-1-1 1,1 0-1,0 0 0,0 0 0,0 0 1,0 0-1,-1 0 0,2 0 0,50 0-25,-39 0-15,4-1-183,0 2 0,0 0 1,0 2-1,0-1 1,24 9-1,-39-11 248,1 1 0,0 0 0,-1-1 1,1 1-1,-1 1 0,1-1 0,-1 0 0,0 1 0,1-1 0,-1 1 1,0-1-1,0 1 0,0 0 0,0 0 0,-1 0 0,1 0 0,0 0 1,-1 1-1,1-1 0,-1 0 0,0 1 0,0-1 0,0 1 0,0-1 0,0 1 1,0 0-1,-1-1 0,0 1 0,1 0 0,-1-1 0,0 1 0,0 0 1,0 0-1,-1-1 0,1 1 0,-1 0 0,1-1 0,-1 1 0,0-1 1,0 1-1,0-1 0,0 1 0,-3 3 0,-1 3 33,-1 0 0,0-1-1,-1 0 1,0 0 0,0 0-1,-1-1 1,0 0 0,0 0 0,0-1-1,-1 0 1,-13 6 0,-47 18-779,58-27-331,0 0-1,-1 0 0,-19 1 0,-3-4-6853</inkml:trace>
</inkml:ink>
</file>

<file path=ppt/ink/ink3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1.070"/>
    </inkml:context>
    <inkml:brush xml:id="br0">
      <inkml:brushProperty name="width" value="0.025" units="cm"/>
      <inkml:brushProperty name="height" value="0.025" units="cm"/>
    </inkml:brush>
  </inkml:definitions>
  <inkml:trace contextRef="#ctx0" brushRef="#br0">0 1 12684,'0'0'13116,"1"10"-11706,7 77 869,-7 145 0,-2-106-1355,0-119-913,1 0-1,1 0 0,0 0 1,0 0-1,0 0 1,1 0-1,0-1 0,5 13 1,-7-18-12,1 1 1,0-1-1,0 0 1,-1 0-1,1 0 1,0 0-1,0 0 1,0 0-1,0 0 1,1 0 0,-1 0-1,0-1 1,0 1-1,0 0 1,1-1-1,-1 1 1,0-1-1,1 1 1,2 0-1,-2-1 1,1 0-1,0-1 0,-1 1 1,1-1-1,-1 1 1,1-1-1,0 0 0,-1 0 1,1 0-1,-1 0 1,0 0-1,1 0 0,-1-1 1,3-2-1,9-7 1,0-1 0,-1-1 0,-1 0 0,0-1 0,-1 0 0,12-20 0,34-42 0,-57 76 0,0 0 0,0 0 0,1 0 0,-1-1 0,0 1 0,0 0 0,0 0 0,0 0 0,0-1 0,1 1 0,-1 0 0,0 0 0,0 0 0,0 0 0,1 0 0,-1-1 0,0 1 0,0 0 0,0 0 0,1 0 0,-1 0 0,0 0 0,0 0 0,0 0 0,1 0 0,-1 0 0,0 0 0,0 0 0,1 0 0,-1 0 0,0 0 0,0 0 0,1 0 0,-1 0 0,0 0 0,0 0 0,0 0 0,1 0 0,-1 1 0,0-1 0,0 0 0,0 0 0,1 0 0,-1 0 0,0 1 0,4 14 0,-3 31 0,-2-35 0,-4 126 0,5-136 1,0-1 0,0 0 0,0 1 0,0-1 0,0 0 0,1 0 0,-1 1 0,0-1 0,0 0 0,0 1 0,1-1-1,-1 0 1,0 0 0,0 0 0,1 1 0,-1-1 0,0 0 0,0 0 0,1 0 0,-1 0 0,0 1 0,1-1 0,-1 0 0,0 0 0,1 0 0,-1 0 0,0 0 0,1 0 0,-1 0 0,0 0 0,1 0 0,-1 0 0,0 0 0,1 0-1,-1 0 1,0 0 0,1 0 0,-1-1 0,0 1 0,0 0 0,1 0 0,-1 0 0,0 0 0,1-1 0,-1 1 0,0 0 0,0 0 0,1 0 0,-1-1 0,0 1 0,0 0 0,1-1 0,16-11-255,29-36-3357,18-32-7357,-57 71 9463,25-32-6359</inkml:trace>
</inkml:ink>
</file>

<file path=ppt/ink/ink3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1.412"/>
    </inkml:context>
    <inkml:brush xml:id="br0">
      <inkml:brushProperty name="width" value="0.025" units="cm"/>
      <inkml:brushProperty name="height" value="0.025" units="cm"/>
    </inkml:brush>
  </inkml:definitions>
  <inkml:trace contextRef="#ctx0" brushRef="#br0">106 1 16464,'-5'10'3592,"-15"31"-844,6-15-1183,1 1-1,1 0 0,1 1 1,1 0-1,-9 49 0,19-75-1547,-1-1-1,1 0 0,0 0 1,0 1-1,0-1 0,0 1 1,0-1-1,0 0 0,0 1 0,1-1 1,-1 0-1,0 1 0,1-1 1,-1 0-1,1 0 0,-1 1 1,1-1-1,0 0 0,-1 0 0,3 2 1,-2-3-9,-1 1-1,1-1 1,0 0 0,0 1-1,0-1 1,0 0 0,0 0 0,0 0-1,0 0 1,0 0 0,0 0 0,0 0-1,0 0 1,0 0 0,0 0 0,0 0-1,0-1 1,0 1 0,0 0-1,-1-1 1,2 0 0,5-2 1,-1-1 0,0 0 0,-1 0 1,1 0-1,-1-1 0,7-7 0,4-10-9,-1-2 0,-1 0 0,-1 0 0,-1-1 0,17-51 0,-39 117 5,2-14-20,2 1 1,1 0-1,-3 50 1,8-77-130,0 0 0,-1 1 1,1-1-1,1 0 1,-1 1-1,0-1 0,0 0 1,0 0-1,1 1 1,-1-1-1,1 0 0,-1 0 1,1 0-1,-1 1 1,1-1-1,0 0 0,-1 0 1,1 0-1,0 0 1,0 0-1,0 0 0,0-1 1,0 1-1,0 0 1,0 0-1,0-1 0,0 1 1,0 0-1,1-1 1,-1 0-1,0 1 0,0-1 1,0 1-1,1-1 1,-1 0-1,0 0 0,0 0 1,1 0-1,-1 0 1,0 0-1,1 0 0,-1 0 1,0 0-1,0-1 0,1 1 1,-1 0-1,0-1 1,0 1-1,2-2 0,4 0-1278,1-1 0,0 0 0,-1-1-1,1 0 1,-1 0 0,9-7-1,22-22-8132</inkml:trace>
</inkml:ink>
</file>

<file path=ppt/ink/ink3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1.781"/>
    </inkml:context>
    <inkml:brush xml:id="br0">
      <inkml:brushProperty name="width" value="0.025" units="cm"/>
      <inkml:brushProperty name="height" value="0.025" units="cm"/>
    </inkml:brush>
  </inkml:definitions>
  <inkml:trace contextRef="#ctx0" brushRef="#br0">136 0 17649,'0'0'2936,"-12"8"-171,-4 4-1720,0 0-1,-25 26 0,36-32-692,0-1-1,0 1 0,0 0 0,1 0 0,0 1 0,0-1 0,1 1 0,0 0 1,0 0-1,0 0 0,1 0 0,-3 14 0,5-20-342,1 0 1,-1 0-1,1-1 1,-1 1-1,0 0 1,1 0-1,-1-1 1,1 1-1,0 0 1,-1-1-1,1 1 1,-1-1-1,1 1 0,0-1 1,-1 1-1,1-1 1,0 1-1,0-1 1,0 0-1,-1 1 1,1-1-1,0 0 1,0 0-1,0 0 0,-1 1 1,1-1-1,0 0 1,0 0-1,0 0 1,0 0-1,0 0 1,-1-1-1,1 1 1,0 0-1,0 0 0,0-1 1,-1 1-1,2-1 1,38-7-192,-24 4-528,0 0 0,0 2 0,0 0 0,29 0 0,-43 2 724,-1 0 0,0 0 0,0 0 0,1 1 0,-1-1 0,0 0 0,0 0 0,0 1 1,1-1-1,-1 1 0,0-1 0,0 1 0,0-1 0,0 1 0,0 0 0,0-1 0,0 1 0,0 0 0,0 0 0,0 0 0,0 0 0,-1 0 1,1 0-1,0 0 0,-1 0 0,1 0 0,0 0 0,-1 0 0,0 0 0,1 0 0,-1 1 0,0-1 0,1 0 0,-1 0 0,0 1 0,0-1 1,0 0-1,0 0 0,0 1 0,0-1 0,0 0 0,-1 0 0,1 0 0,0 1 0,-1-1 0,1 0 0,-1 0 0,0 2 0,-1 4 381,-1 0-1,0-1 0,0 1 0,0 0 1,-1-1-1,0 0 0,-4 6 0,-59 56 947,60-63-1457,1 1 0,-1-1-1,0 0 1,-1 0-1,1-1 1,-1 0 0,0-1-1,-15 6 1,22-9-415,-9 1-398,6-5-5325,3-11-2544</inkml:trace>
</inkml:ink>
</file>

<file path=ppt/ink/ink3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2.326"/>
    </inkml:context>
    <inkml:brush xml:id="br0">
      <inkml:brushProperty name="width" value="0.025" units="cm"/>
      <inkml:brushProperty name="height" value="0.025" units="cm"/>
    </inkml:brush>
  </inkml:definitions>
  <inkml:trace contextRef="#ctx0" brushRef="#br0">118 1 24215,'0'0'2664,"-5"13"-529,-16 54-1599,2 0 0,3 1 0,3 0 1,4 1-1,2 1 0,3 89 0,12-132-536,-1-23 0,1-16 0,-4-14 0,0 0 0,-2 0 0,0-1 0,-2 1 0,-6-47 0,-3 9 0,8 60 0,1 0 0,-1 0 0,0 0 0,-1-1 0,1 1 0,-1 0 0,0 1 0,0-1 0,0 0 0,0 0 0,-1 1 0,-3-5 0,5 8 1,1 0-1,0-1 1,-1 1 0,1 0-1,-1 0 1,1 0 0,-1-1-1,1 1 1,-1 0 0,1 0-1,-1 0 1,1 0 0,-1 0 0,1 0-1,-1 0 1,1 0 0,-1 0-1,1 0 1,-1 0 0,1 0-1,-1 0 1,1 0 0,-1 1-1,1-1 1,0 0 0,-1 0-1,1 1 1,-1-1 0,1 0-1,-1 0 1,1 1 0,0-1-1,-1 0 1,1 1 0,0-1-1,-1 1 1,1-1 0,0 0 0,0 1-1,-1-1 1,1 1 0,0-1-1,0 1 1,0-1 0,-1 1-1,1-1 1,0 1 0,0-1-1,0 1 1,0-1 0,0 1-1,0-1 1,0 1 0,0-1-1,0 1 1,0-1 0,1 1-1,-1 0 1,3 32-201,-1-29-54,1-1 1,-1 0 0,1 0-1,0 0 1,0 0-1,0 0 1,0-1 0,1 0-1,-1 1 1,1-1-1,-1 0 1,1 0 0,0-1-1,0 1 1,0-1-1,-1 0 1,1 0 0,1 0-1,4 0 1,13 2-1759,0-1 1,26-1 0,-43-1 1619,20 0-2454,-1-1 1,31-6-1,-4-9 996,-48 14 2271,0 0 0,0 0-1,0 0 1,0 0 0,0-1 0,0 1-1,-1-1 1,1 1 0,-1-1-1,0 0 1,3-4 0,-5 7-203,1-1-1,-1 1 1,0 0-1,0-1 1,1 1-1,-1-1 1,0 1 0,0 0-1,1-1 1,-1 1-1,0-1 1,0 1 0,0-1-1,0 1 1,0-1-1,0 1 1,0-1-1,0 1 1,0-1 0,0 1-1,0-1 1,0 1-1,0-1 1,0 1 0,0-1-1,-1 1 1,1-1-1,0 1 1,-1-1-1,-13-1 2847,-19 15-788,26-6-2021,0 0-1,0 1 1,1 0 0,0 0-1,0 0 1,1 1 0,0 0-1,1 0 1,0 0 0,0 0-1,1 1 1,0-1-1,0 1 1,1 0 0,1 0-1,0 0 1,0 0 0,1 0-1,1 15 1,-1-23-254,0 1 0,1-1 0,-1 0 0,0 0-1,1 0 1,0 0 0,-1 0 0,1 0 0,0 0 0,0 0 0,0 0 0,0 0 0,1 0-1,-1 0 1,0-1 0,1 1 0,-1-1 0,1 1 0,0-1 0,-1 1 0,1-1 0,0 0-1,0 0 1,0 0 0,0 0 0,0 0 0,0 0 0,0-1 0,0 1 0,0 0 0,0-1-1,0 0 1,1 0 0,-1 1 0,0-1 0,0 0 0,0-1 0,0 1 0,1 0 0,-1-1-1,0 1 1,0-1 0,0 0 0,3-1 0,3 0-2,1-1 0,-1-1 1,0 0-1,0 0 0,0 0 0,-1-1 0,0 0 1,0 0-1,12-12 0,-13 9 1,0 0 0,0 0 0,-1 0 0,0-1 0,0 0 0,-1 0 0,4-12 0,-7 19 0,0 0 0,-1 0 0,1-1 0,-1 1 0,1 0 0,-1 0 0,0-1 0,1 1 0,-1 0 0,0 0 0,0-1 0,-1 1 0,1 0 0,-1 0 0,1-1 0,-1 1 0,1 0 0,-1 0 0,0 0 0,0 0 0,0 0 0,0 0 0,-1 0 0,1 0 0,0 0 0,-1 1 0,0-1 0,1 0 0,-1 1 0,0 0 0,1-1 0,-1 1 0,0 0 0,0 0 0,0 0 0,-3-1 0,-25-6-2086,0 6-3595,16 2-2759</inkml:trace>
</inkml:ink>
</file>

<file path=ppt/ink/ink3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2.947"/>
    </inkml:context>
    <inkml:brush xml:id="br0">
      <inkml:brushProperty name="width" value="0.025" units="cm"/>
      <inkml:brushProperty name="height" value="0.025" units="cm"/>
    </inkml:brush>
  </inkml:definitions>
  <inkml:trace contextRef="#ctx0" brushRef="#br0">80 69 9321,'3'-10'7821,"2"-3"-5847,4-12-188,-7 5 4831,-4 57-5182,-2-1-1,-16 67 0,12-66-1149,0 1-1,-3 71 1,11-109-282,0 1-1,0 0 1,0 0-1,0 0 1,0-1-1,1 1 1,-1 0-1,0 0 1,0-1-1,0 1 1,1 0-1,-1 0 1,0-1-1,1 1 0,-1 0 1,1-1-1,-1 1 1,0 0-1,1-1 1,0 1-1,-1-1 1,1 1-1,-1-1 1,1 1-1,0-1 1,-1 1-1,1-1 1,0 0-1,-1 1 1,2-1-1,28-2 24,37-25-68,-58 23 24,-2 1-39,-1 0 1,1 0-1,0 1 1,0 0-1,1 1 0,-1 0 1,0 0-1,12 0 1,-18 1 54,0 0 1,1 0 0,-1 0 0,0 0 0,0 1 0,1-1 0,-1 0-1,0 1 1,0-1 0,0 1 0,0 0 0,1-1 0,-1 1 0,0 0 0,0 0-1,0-1 1,0 1 0,0 0 0,-1 0 0,1 0 0,1 2 0,-1-1 29,-1 0 1,1 0-1,-1 0 1,1 1 0,-1-1-1,0 0 1,0 0-1,0 1 1,0-1 0,-1 0-1,1 1 1,0-1-1,-1 0 1,0 0 0,1 0-1,-3 4 1,0 0-22,0-1-1,0 0 1,0 0 0,-1 0-1,0 0 1,0-1 0,0 1-1,-1-1 1,1 0 0,-1 0-1,0-1 1,0 0 0,0 1-1,-1-2 1,1 1 0,-1-1-1,-9 3 1,1 0-11,-1-1 0,1 0 0,-1-1 0,0-1 0,-30 0 0,43-2-130,-1 0 1,1 0-1,0 0 0,0 0 1,0-1-1,-1 1 0,1-1 1,0 1-1,0-1 0,0 0 1,0 0-1,0 0 0,0 0 1,0 0-1,0-1 0,1 1 1,-1 0-1,0-1 0,1 1 1,-1-1-1,1 0 0,-1 1 1,1-1-1,0 0 1,0 0-1,0 0 0,0 0 1,0 0-1,0 0 0,0 0 1,1 0-1,-1-1 0,1 1 1,0 0-1,0 0 0,-1 0 1,1-1-1,0 1 0,1-4 1,0 1-365,-1 0 1,1 0 0,0 1 0,0-1 0,1 0-1,-1 0 1,1 0 0,0 1 0,1-1-1,-1 1 1,1 0 0,0-1 0,0 1 0,0 1-1,0-1 1,1 0 0,4-3 0,21-10-7500</inkml:trace>
</inkml:ink>
</file>

<file path=ppt/ink/ink3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3.323"/>
    </inkml:context>
    <inkml:brush xml:id="br0">
      <inkml:brushProperty name="width" value="0.025" units="cm"/>
      <inkml:brushProperty name="height" value="0.025" units="cm"/>
    </inkml:brush>
  </inkml:definitions>
  <inkml:trace contextRef="#ctx0" brushRef="#br0">29 161 14061,'0'0'11371,"11"0"-7324,-4 0-3813,0-1 1,0 1 0,0-1 0,-1-1 0,1 1 0,0-1 0,-1 0 0,0-1 0,1 1-1,-1-1 1,0-1 0,0 1 0,8-7 0,-12 8-235,47-46 0,-47 46 0,0 0 0,-1 0 0,1 0 0,-1 0 0,1 0 0,-1-1 0,0 1 0,0 0 0,0-1 0,0 1 0,0 0 0,0-1 0,-1 1 0,1-1 0,-1 0 0,0 1 0,0-1 0,0 1 0,0-1 0,0 0 0,-1 1 0,1-1 0,-1-2 0,-1 3 0,1 1 0,-1-1 0,1 1 0,-1 0 0,0 0 0,1-1 0,-1 1 0,0 0 0,0 0 0,0 1 0,0-1 0,0 0 0,0 1 0,0-1 0,0 1 0,0 0 0,0-1 0,0 1 0,0 0 0,0 0 0,-4 1 0,-46 7 0,45-5 0,0 1 0,0 0 0,0 1 0,0 0 0,1 0 0,0 1 0,0-1 0,0 1 0,0 0 0,1 1 0,0-1 0,1 1 0,-1 0 0,2 1 0,-1-1 0,1 1 0,0-1 0,0 1 0,1 0 0,0 0 0,0 0 0,1 0 0,0 0 0,0 1 0,1-1 0,0 0 0,1 0 0,2 13 0,-2-18-41,0 0 0,1-1 0,-1 1 0,1 0 1,0 0-1,0-1 0,0 1 0,0-1 0,1 0 0,-1 0 0,0 1 0,1-1 1,0-1-1,-1 1 0,1 0 0,0-1 0,0 1 0,0-1 0,0 0 0,0 0 1,0 0-1,1-1 0,-1 1 0,0-1 0,0 1 0,4-1 0,2 0-805,1 1 0,-1-1 0,0-1 0,1 0 0,-1 0 0,0-1 0,0 0 0,10-4 0,27-18-16477</inkml:trace>
</inkml:ink>
</file>

<file path=ppt/ink/ink3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3.760"/>
    </inkml:context>
    <inkml:brush xml:id="br0">
      <inkml:brushProperty name="width" value="0.025" units="cm"/>
      <inkml:brushProperty name="height" value="0.025" units="cm"/>
    </inkml:brush>
  </inkml:definitions>
  <inkml:trace contextRef="#ctx0" brushRef="#br0">1 194 6790,'0'0'21082,"12"-1"-19006,22-4-1386,-16 4-453,0-1-1,0 0 1,0-2-1,0 0 1,-1-1-1,0-1 1,0-1-1,24-12 1,14-25-237,-52 41 0,0 0 0,-1 0 0,1 0 0,-1 0 0,0-1 0,0 1 0,0-1 0,0 1 0,-1-1 0,1 0 0,-1 1 0,0-1 0,0 0 0,0 0 0,-1-4 0,0 6 0,0 1 0,0 0 0,0 0 0,0 0 0,0-1 0,0 1 0,-1 0 0,1 0 0,0 0 0,-1 0 0,1 0 0,-1 0 0,1 0 0,-1 0 0,0 0 0,0 0 0,1 0 0,-1 0 0,0 0 0,0 0 0,0 1 0,0-1 0,0 0 0,0 0 0,0 1 0,-2-2 0,-1 1 0,1 0 0,-1 0 0,0 0 0,0 0 0,0 1 0,0 0 0,0-1 0,-6 2 0,1 0 0,0 0 0,-1 0 0,1 1 0,1 0 0,-1 1 0,0 0 0,-9 5 0,7 0 0,-1 1 0,1 1 0,0 0 0,1 0 0,0 1 0,1 0 0,0 1 0,1 0 0,0 0 0,1 1 0,0 0 0,1 1 0,0-1 0,1 1 0,1 0 0,0 0 0,1 0 0,1 1 0,0-1 0,1 1 0,1 14 0,0-26-11,0-1 1,0 1-1,0-1 1,0 0-1,1 1 1,-1-1-1,1 0 0,0 0 1,-1 1-1,1-1 1,0 0-1,0 0 1,1 0-1,-1 0 0,0 0 1,1 0-1,-1-1 1,1 1-1,0 0 0,-1-1 1,1 1-1,3 1 1,-2-1-46,1-1 1,0 0-1,-1 1 1,1-1-1,0-1 1,0 1-1,-1-1 1,1 1-1,0-1 1,0 0-1,0 0 1,6-2-1,3 0-348,1-1-1,-1-1 1,1-1 0,-1 0-1,0 0 1,19-12-1,-3-2-5518,44-40 1,-24 15-5471</inkml:trace>
</inkml:ink>
</file>

<file path=ppt/ink/ink3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4.445"/>
    </inkml:context>
    <inkml:brush xml:id="br0">
      <inkml:brushProperty name="width" value="0.025" units="cm"/>
      <inkml:brushProperty name="height" value="0.025" units="cm"/>
    </inkml:brush>
  </inkml:definitions>
  <inkml:trace contextRef="#ctx0" brushRef="#br0">328 27 10250,'0'0'11440,"-8"8"-10848,-25 25-373,32-32-187,1-1 0,0 0 0,0 1-1,-1-1 1,1 0 0,0 1 0,0-1 0,-1 0-1,1 0 1,0 1 0,-1-1 0,1 0 0,0 0-1,-1 0 1,1 0 0,-1 1 0,1-1 0,0 0-1,-1 0 1,1 0 0,0 0 0,-1 0-1,1 0 1,-1 0 0,1 0 0,0 0 0,-1 0-1,1 0 1,-1 0 0,1 0 0,0-1 0,-1 1-1,1 0 1,0 0 0,-1 0 0,1 0 0,0-1-1,-1 1 1,1 0 0,0 0 0,-1-1-1,1 1 1,0 0 0,0 0 0,-1-1 0,1 1-1,0 0 1,0-1 0,-1 1 0,1-1 0,0 1-1,0 0 1,0-1 0,0 1 0,0 0 0,0-1-1,0 1 1,0-1 0,0 1 0,0 0-1,0-1 1,0 1 0,0-1 0,0 1 0,0 0-1,0-1 1,0 1 0,0 0 0,1-2 0,0-25 881,0 25-910,0 0 1,-1 0-1,1 0 0,0 0 0,1 0 0,-1 0 0,0 1 1,0-1-1,1 0 0,-1 1 0,3-3 0,-3 3 80,0 1 0,-1-1 0,1 0 0,0 1 0,0-1 0,-1 1 0,1-1 0,0 1 0,0-1 0,0 1 0,0 0 0,0-1 0,0 1 0,0 0 1,0 0-1,0 0 0,0-1 0,0 1 0,0 0 0,0 0 0,0 1 0,0-1 0,0 0 0,0 0 0,0 0 0,2 1 0,-3 0-2,1 0 1,-1 0-1,1 0 1,-1 0-1,1 0 1,-1 0-1,0 0 1,1 0-1,-1 1 1,0-1-1,0 0 1,0 0-1,0 0 0,0 0 1,0 0-1,0 0 1,0 0-1,0 1 1,-1-1-1,1 0 1,0 0-1,-2 2 1,-8 25 558,-84 129 590,-8 16-127,-5 67-1103,104-229 0,5-10 0,13-18 0,20-35 0,291-426-1404,-326 478 1406,1 0 1,-1 0-1,0 0 0,0 0 1,0 0-1,0 0 0,0 1 1,0-1-1,0 0 0,0 0 1,0 0-1,0 0 0,0 0 1,0 0-1,0 0 0,0 0 1,1 0-1,-1 0 0,0 0 1,0 0-1,0 0 1,0 0-1,0 0 0,0 0 1,0 0-1,0 0 0,0 0 1,0 0-1,0 0 0,0 0 1,1 0-1,-1 0 0,0 0 1,0-1-1,0 1 0,0 0 1,0 0-1,0 0 0,0 0 1,0 0-1,0 0 0,0 0 1,-4 13 35,-10 19-17,-61 79 216,45-69 103,-37 67 1,107-162-47,5-33-7373,-36 66 65</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5.405"/>
    </inkml:context>
    <inkml:brush xml:id="br0">
      <inkml:brushProperty name="width" value="0.025" units="cm"/>
      <inkml:brushProperty name="height" value="0.025" units="cm"/>
    </inkml:brush>
  </inkml:definitions>
  <inkml:trace contextRef="#ctx0" brushRef="#br0">0 231 13421,'0'0'7634,"6"-10"-5302,2-2-1008,1-1 0,0 1-1,19-19 1,-24 27-1069,0 0 0,0 0 1,0 0-1,1 1 0,0 0 1,0 0-1,0 0 0,0 0 1,0 1-1,1 0 0,-1 0 1,0 1-1,1-1 0,0 1 1,7-1-1,-11 2-255,0 1 0,-1-1 0,1 0 0,-1 1 0,1-1 0,0 1 0,-1 0 0,1 0 0,-1-1 0,0 1 0,1 0 0,-1 0 0,0 0 0,1 0 0,-1 0 0,0 1 0,0-1 0,0 0 0,0 1 0,0-1 0,0 0 0,0 1 0,0-1 0,-1 1 0,1-1 0,-1 1 0,1 0 0,-1-1 0,0 1 0,1 0 0,-1 2 0,3 63 0,-4-51 0,-5 29 0,5-38 0,-1 0 0,1 0 0,0 0 0,1 0 0,-1 0 0,2 0 0,-1 0 0,3 13 0,-3-20 0,0 1 0,1 0 0,-1-1 0,1 1 0,-1-1 0,1 1 0,0-1 0,-1 1 0,1-1 0,-1 0 0,1 1 0,0-1 0,-1 0 0,1 1 0,0-1 0,-1 0 0,1 0 0,0 1 0,0-1 0,-1 0 0,1 0 0,0 0 0,0 0 0,-1 0 0,1 0 0,0 0 0,-1 0 0,1-1 0,0 1 0,0 0 0,-1 0 0,1-1 0,0 1 0,-1 0 0,1-1 0,0 1 0,-1 0 0,1-1 0,-1 1 0,2-2 0,25-18 0,-16 7 0,-1 0 0,1-1 0,-2 0 0,0-1 0,-1 0 0,-1-1 0,0 1 0,-1-1 0,0-1 0,-2 1 0,5-27 0,-9 51 0,0-1 0,0 0 0,1 0 0,0 0 0,0 0 0,1 0 0,0-1 0,0 1 0,1 0 0,-1-1 0,2 1 0,-1-1 0,1 0 0,-1 0 0,2-1 0,-1 1 0,1-1 0,0 0 0,0 0 0,0 0 0,0 0 0,1-1 0,0 0 0,0-1 0,0 1 0,1-1 0,-1 0 0,1 0 0,-1-1 0,1 0 0,0 0 0,8 0 0,-6-1 0,1 0 0,-1-1 0,0 0 0,0-1 0,1 0 0,-1 0 0,0-1 0,0 0 0,0-1 0,0 0 0,-1 0 0,1-1 0,-1 0 0,0 0 0,0-1 0,0 0 0,-1-1 0,1 1 0,-1-2 0,-1 1 0,1-1 0,-1 0 0,0 0 0,-1 0 0,0-1 0,0 0 0,0 0 0,-1 0 0,0-1 0,-1 0 0,0 1 0,0-1 0,2-17 0,-4 18 0,0-1 0,0 0 0,-1 0 0,0 0 0,-1 1 0,0-1 0,-3-13 0,4 20 0,0 1 0,-1-1 0,1 1 0,-1-1 0,1 0 0,-1 1 0,0 0 0,0-1 0,0 1 0,0-1 0,0 1 0,0 0 0,0 0 0,0-1 0,0 1 0,-1 0 0,1 0 0,0 0 0,-1 0 0,1 1 0,-1-1 0,1 0 0,-1 1 0,1-1 0,-1 1 0,0-1 0,1 1 0,-1 0 0,1-1 0,-1 1 0,0 0 0,1 0 0,-1 0 0,0 0 0,1 1 0,-1-1 0,0 0 0,1 1 0,-1-1 0,1 1 0,-1 0 0,1-1 0,-1 1 0,1 0 0,-1 0 0,1 0 0,-2 2 0,-6 2 0,1 1 0,1 1 0,-1-1 0,1 1 0,0 1 0,1-1 0,0 1 0,0 0 0,-5 11 0,2-5 0,2 0 0,0 1 0,0-1 0,1 2 0,-3 16 0,7-28 0,1 1 0,0-1 0,1 1 0,-1-1 0,1 1 0,0-1 0,0 1 0,0-1 0,1 1 0,-1-1 0,1 1 0,0-1 0,1 0 0,-1 1 0,1-1 0,0 0 0,0 0 0,4 7 0,-2-7 0,0 0 0,0-1 0,0 1 0,1-1 0,-1 0 0,1 0 0,0-1 0,0 1 0,0-1 0,0 0 0,0 0 0,0-1 0,1 0 0,-1 1 0,8-1 0,5 2-125,1-1 0,-1 0-1,1-2 1,0 0 0,33-5 0,-48 4 10,0 0 1,0 0-1,1 0 1,-1 0 0,0-1-1,0 1 1,0-1 0,0 0-1,0 0 1,-1-1-1,1 1 1,-1-1 0,1 0-1,-1 0 1,0 0-1,0 0 1,0 0 0,-1-1-1,1 0 1,-1 1-1,0-1 1,0 0 0,0 0-1,0 0 1,-1 0 0,0 0-1,1 0 1,-2-1-1,1 1 1,0-7 0,-1-34-7696,-4-8-4362</inkml:trace>
</inkml:ink>
</file>

<file path=ppt/ink/ink3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5.455"/>
    </inkml:context>
    <inkml:brush xml:id="br0">
      <inkml:brushProperty name="width" value="0.025" units="cm"/>
      <inkml:brushProperty name="height" value="0.025" units="cm"/>
    </inkml:brush>
  </inkml:definitions>
  <inkml:trace contextRef="#ctx0" brushRef="#br0">392 95 6118,'0'0'12406,"4"-9"-9059,0 0-2355,-2 6-628,0 0-1,0 0 1,-1 0-1,1 0 1,-1 0-1,0-1 1,0 1-1,0-1 1,-1 1 0,1 0-1,-1-7 1,0 10-253,0-1 0,0 1 1,0 0-1,0-1 0,0 1 0,0-1 1,0 1-1,0 0 0,0-1 0,-1 1 1,1-1-1,0 1 0,0 0 1,-1-1-1,1 1 0,0 0 0,0-1 1,-1 1-1,1 0 0,0 0 0,-1-1 1,1 1-1,0 0 0,-1 0 0,1-1 1,-1 1-1,1 0 0,0 0 1,-1 0-1,1 0 0,-1 0 0,1 0 1,-1 0-1,-20 1 1036,-19 13-782,18-1-346,0 2 0,0 0 0,2 2 0,0 0 0,1 1 0,1 1 0,0 1 0,1 0-1,2 1 1,0 1 0,1 0 0,-20 47 0,33-67-19,0 0 0,0 0 0,0-1 0,1 1 0,-1 0 0,1 0 0,-1 0 0,1 0 0,0 0 0,-1 0 0,1 0 0,0 0 0,0 0 0,1 0 0,-1 0 0,0 0 0,1-1 0,-1 1 0,1 0 0,0 0 0,-1 0 0,1 0 0,0-1 0,0 1 0,0 0 0,0-1 0,0 1 0,2 1 0,0-2 0,-1 0 0,1 0 0,0 0 0,-1 0 0,1-1 0,0 1 0,0-1 0,0 0 0,0 0 0,-1 0 0,1 0 0,0 0 0,0 0 0,0-1 0,0 0 0,-1 1 0,1-1 0,0 0 0,3-2 0,7-3 0,0-1 0,0 0 0,0-1 0,-1 0 0,0-1 0,-1 0 0,0-1 0,17-20 0,-4 3 0,-2-2 0,26-44 0,-40 61 0,-1-1 0,0-1 0,-1 1 0,7-23 0,-44 84 0,-112 192 0,92-162 0,3 2 0,4 2 0,-40 107 0,76-159 0,4-13 0,5-26 0,5-9-422,0 0 0,1 1 1,1 0-1,1 0 0,1 0 0,0 1 0,24-28 1,-9 11-449,101-148-3507,8-9 2966,4 2 4514,-136 190-897,-5 13-1558,-8 17-251,-24 33 651,26-50-737,0 0 1,1 1 0,1 0 0,0 0-1,1 1 1,-6 26 0,12-43-306,0 0 1,0 1 0,1-1-1,-1 1 1,0-1 0,0 0-1,0 1 1,0-1 0,1 1-1,-1-1 1,0 0 0,0 1-1,1-1 1,-1 0 0,0 1-1,1-1 1,-1 0 0,0 0-1,1 1 1,-1-1 0,0 0-1,1 0 1,-1 0 0,1 1-1,-1-1 1,0 0 0,1 0-1,-1 0 1,1 0 0,-1 0-1,1 0 1,-1 0 0,0 0-1,1 0 1,-1 0 0,1 0-1,-1 0 1,1 0 0,-1 0-1,0 0 1,1 0 0,-1-1-1,1 1 1,-1 0 0,0 0-1,1 0 1,-1-1 0,0 1-1,1-1 1,25-9 81,6-11-85,-1-1 0,-1-2 0,-1-1 0,-2-1 0,0-1 0,-1-2 0,-2 0 0,24-39 0,-26 31-3,-19 30 0,-13 26 0,-43 73 0,19-34 0,-41 95 0,74-151 0,0 0 0,0-1 0,0 1 0,1 1 0,-1-1 0,1 0 0,-1 0 0,1 0 0,0 0 0,-1 0 0,1 0 0,1 0 0,-1 1 0,1 3 0,-1-6 0,0 1 0,1-1 0,-1 1 0,1-1 0,-1 1 0,1-1 0,-1 0 0,1 1 0,-1-1 0,1 0 0,-1 1 0,1-1 0,-1 0 0,1 1 0,0-1 0,-1 0 0,1 0 0,0 0 0,-1 0 0,1 0 0,-1 0 0,1 0 0,0 0 0,-1 0 0,1 0 0,0 0 0,-1 0 0,1 0 0,0 0 0,0-1 0,5-1 0,0 0 0,0 0 0,-1-1 0,1 0 0,-1 0 0,0-1 0,0 0 0,6-5 0,33-35-3479,11-32-9030,-35 45-1387</inkml:trace>
</inkml:ink>
</file>

<file path=ppt/ink/ink3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6.023"/>
    </inkml:context>
    <inkml:brush xml:id="br0">
      <inkml:brushProperty name="width" value="0.025" units="cm"/>
      <inkml:brushProperty name="height" value="0.025" units="cm"/>
    </inkml:brush>
  </inkml:definitions>
  <inkml:trace contextRef="#ctx0" brushRef="#br0">95 278 16464,'0'0'16079,"-10"13"-15999,3-5-60,-43 62 67,46-64-84,1 0 0,0 1 0,0-1 0,0 1 0,0 0 1,1 0-1,0 0 0,1 0 0,0 0 0,0 0 0,0 11 0,1-18-3,0 1 0,1-1 0,-1 1 0,1-1 0,-1 1 0,0-1 0,1 1 0,-1-1 0,1 1 0,-1-1 0,1 0 0,-1 1 0,1-1 0,-1 0 0,1 1 0,-1-1 0,1 0 0,-1 0 0,1 0 0,0 1 0,-1-1 0,1 0 0,-1 0 0,1 0 0,0 0 0,-1 0 0,1 0 0,0 0 0,-1 0 0,1 0 0,-1-1 0,1 1 0,0 0 0,-1 0 0,1-1 0,-1 1 0,1 0 0,0-1 0,24-9 0,-3-5 0,-1-2 0,-1 0 0,0-1 0,-1-1 0,-1-1 0,-1 0 0,-1-1 0,22-38 0,-49 77 0,-38 73 0,44-80 0,0 0 0,1 1 0,1-1 0,0 1 0,1 0 0,0 0 0,-1 17 0,3-28 0,0 0 0,0 0 0,0 0 0,0 0 0,0 0 0,1-1 0,-1 1 0,0 0 0,0 0 0,1 0 0,-1 0 0,1 0 0,-1 0 0,0 0 0,1 0 0,0 0 0,-1-1 0,1 1 0,-1 0 0,1 0 0,0-1 0,0 1 0,-1 0 0,1-1 0,0 1 0,0-1 0,0 1 0,0-1 0,1 1 0,2 0 0,-1-1 0,0 1 0,0-1 0,0 0 0,0 0 0,1 0 0,-1-1 0,0 1 0,6-2 0,2-1 0,0-1 0,0 0 0,0-1 0,15-9 0,3-4 0,-2-2 0,0-1 0,-2-2 0,0 0 0,-1-1 0,-2-2 0,0 0 0,-2-1 0,-1-1 0,-1-1 0,-2-1 0,-1 0 0,12-34 0,-26 63 0,9-48 0,-9 49 0,-1-1 0,0 0 0,0 0 0,0 1 0,0-1 0,0 0 0,0 0 0,0 1 0,0-1 0,0 0 0,0 0 0,0 1 0,0-1 0,-1 0 0,1 0 0,0 1 0,-1-1 0,1 0 0,0 1 0,-1-1 0,1 0 0,-1 1 0,1-1 0,-1 1 0,1-1 0,-1 1 0,1-1 0,-1 1 0,0-1 0,1 1 0,-1 0 0,0-1 0,1 1 0,-1 0 0,0-1 0,1 1 0,-1 0 0,0 0 0,0 0 0,1 0 0,-1 0 0,0 0 0,0 0 0,1 0 0,-1 0 0,0 0 0,0 0 0,1 0 0,-1 0 0,0 1 0,1-1 0,-1 0 0,0 0 0,1 1 0,-1-1 0,0 1 0,0 0 0,-8 3 0,1 1 0,-1 0 0,1 1 0,1 0 0,-1 0 0,1 0 0,0 1 0,-7 9 0,-48 66 0,58-76 0,-15 20 0,2 1 0,-15 31 0,28-48 0,-1 0 0,1 0 0,1 0 0,0 0 0,0 1 0,1 0 0,1-1 0,0 1 0,0 21 0,1-29-10,1-1 0,-1 1 0,1-1 0,0 1 0,0-1 1,0 1-1,0-1 0,0 0 0,0 0 0,1 1 0,-1-1 0,1 0 0,0 0 0,-1 0 0,1-1 0,0 1 0,0 0 1,0-1-1,0 1 0,0-1 0,1 0 0,-1 1 0,0-1 0,1 0 0,-1-1 0,0 1 0,6 1 0,0-1-457,0 1 0,1-1 0,-1-1 0,0 1 0,1-2 0,-1 1 0,14-3 0,13-8-9356</inkml:trace>
</inkml:ink>
</file>

<file path=ppt/ink/ink3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6.655"/>
    </inkml:context>
    <inkml:brush xml:id="br0">
      <inkml:brushProperty name="width" value="0.025" units="cm"/>
      <inkml:brushProperty name="height" value="0.025" units="cm"/>
    </inkml:brush>
  </inkml:definitions>
  <inkml:trace contextRef="#ctx0" brushRef="#br0">330 12 17392,'0'0'7576,"-11"-3"-4336,2 0-2957,0 2 0,0-1 0,0 1 0,0 0 0,0 1 0,0 0 0,0 0 0,1 1-1,-1 0 1,0 0 0,0 1 0,0 1 0,-10 3 0,-10 8-45,-43 26-1,63-34-223,1-1 0,0 2-1,0-1 1,0 1-1,0 0 1,1 1 0,1 0-1,-12 16 1,18-24-14,0 1 0,-1-1 0,1 1 0,0-1 0,-1 1 0,1-1 0,0 1 0,0 0 0,0-1 0,0 1 0,0-1 0,0 1 0,-1-1 0,1 1 0,0 0 0,1-1 0,-1 1 0,0-1 0,0 1 0,0 0 0,0-1 0,0 1 0,1-1 0,-1 1 0,0-1 0,0 1 0,1-1 0,-1 1 0,0-1 0,1 1 0,-1-1 0,0 0 0,1 1 0,-1-1 0,1 1 0,-1-1 0,1 0 0,-1 1 0,1-1 0,-1 0 0,1 0 0,-1 1 0,1-1 0,-1 0 0,1 0 0,0 0 0,-1 0 0,1 0 0,-1 0 0,1 0 0,0 0 0,-1 0 0,1 0 0,-1 0 0,1 0 0,43-3 0,-36 2 0,39-5 2,50-4 1,-88 9-6,0 1 0,-1 1 0,1 0 0,0 0 0,-1 0 0,1 1 0,-1 0 1,12 5-1,-18-6 2,0-1 0,-1 1 1,1 0-1,0 0 1,-1-1-1,1 1 0,-1 0 1,1 0-1,-1 1 1,0-1-1,1 0 0,-1 0 1,0 1-1,0-1 0,0 0 1,0 1-1,0-1 1,0 1-1,0 0 0,-1-1 1,1 1-1,-1 0 1,2 3-1,-3-3 2,1 0-1,0 1 1,-1-1-1,0 0 1,1 0-1,-1 0 1,0 0 0,0 1-1,0-1 1,0 0-1,-1-1 1,1 1 0,0 0-1,-1 0 1,-3 2-1,-5 5 6,0 0-1,-1-1 0,0 0 1,-24 11-1,-69 23-73,49-21-723,84-39-8002,5-1 1821</inkml:trace>
</inkml:ink>
</file>

<file path=ppt/ink/ink3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7.104"/>
    </inkml:context>
    <inkml:brush xml:id="br0">
      <inkml:brushProperty name="width" value="0.025" units="cm"/>
      <inkml:brushProperty name="height" value="0.025" units="cm"/>
    </inkml:brush>
  </inkml:definitions>
  <inkml:trace contextRef="#ctx0" brushRef="#br0">64 1 22549,'0'0'2760,"-3"10"-341,-11 26-996,5-13-824,0 1 0,1 0 0,2 0 0,0 0 1,-2 30-1,8-52-599,0-1 1,0 0-1,0 0 1,1 0 0,-1 0-1,0 1 1,1-1-1,-1 0 1,1 0 0,-1 0-1,1 0 1,-1 0 0,1 0-1,0 0 1,-1 0-1,1 0 1,0 0 0,0-1-1,0 1 1,0 0-1,0 0 1,0-1 0,0 1-1,0 0 1,0-1-1,0 1 1,0-1 0,0 0-1,0 1 1,0-1-1,1 0 1,-1 0 0,0 1-1,0-1 1,0 0-1,0 0 1,1 0 0,-1-1-1,0 1 1,0 0-1,0 0 1,1-1 0,0 0-1,6 0-1,0-1 1,-1 0-1,1-1 0,-1 1 0,11-7 0,19-14 1,-1-1 0,-1-3 0,60-56 0,-95 82 0,0 1 0,0-1 0,0 1 0,1-1 0,-1 1 0,0 0 0,0-1 0,1 1 0,-1-1 0,0 1 0,1 0 0,-1-1 0,0 1 0,1 0 0,-1-1 0,1 1 0,-1 0 0,1 0 0,-1-1 0,0 1 0,1 0 0,-1 0 0,1 0 0,-1 0 0,1 0 0,-1-1 0,1 1 0,-1 0 0,1 0 0,-1 0 0,1 0 0,-1 0 0,1 1 0,-1-1 0,1 0 0,0 0 0,-6 20 0,-19 30 0,23-49 0,-12 22 0,8-15 0,0 0 0,1 0 0,-1 1 0,2 0 0,-4 10 0,7-18 0,0-1 0,1 0 0,-1 1 0,1-1 0,-1 0 0,0 1 0,1-1 0,-1 0 0,1 0 0,-1 1 0,1-1 0,-1 0 0,1 0 0,-1 0 0,1 0 0,-1 0 0,1 0 0,-1 0 0,1 0 0,-1 0 0,1 0 0,-1 0 0,1 0 0,-1 0 0,1 0 0,-1 0 0,1 0 0,-1-1 0,1 1 0,-1 0 0,1 0 0,-1-1 0,0 1 0,1 0 0,0-1 0,21-8 0,19-15 0,50-40 0,30-18 0,-121 82 0,0-1 0,1 1 0,-1 0 0,0-1 0,1 1 0,-1-1 0,1 1 0,-1 0 0,1-1 0,-1 1 0,0 0 0,1 0 0,-1-1 0,1 1 0,0 0 0,-1 0 0,1 0 0,-1-1 0,1 1 0,-1 0 0,1 0 0,-1 0 0,1 0 0,-1 0 0,1 0 0,0 0 0,-1 0 0,1 0 0,-1 1 0,1-1 0,-1 0 0,1 0 0,-1 0 0,1 1 0,-1-1 0,1 0 0,-1 1 0,1-1 0,0 1 0,-9 23 0,-27 30 0,19-32-41,11-13-227,0-1 1,-1 0 0,0 0 0,-1-1 0,1 0 0,-1 0 0,-1 0 0,-15 10 0,20-18-4538,2-8-2070</inkml:trace>
</inkml:ink>
</file>

<file path=ppt/ink/ink3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7.448"/>
    </inkml:context>
    <inkml:brush xml:id="br0">
      <inkml:brushProperty name="width" value="0.025" units="cm"/>
      <inkml:brushProperty name="height" value="0.025" units="cm"/>
    </inkml:brush>
  </inkml:definitions>
  <inkml:trace contextRef="#ctx0" brushRef="#br0">1 78 14221,'0'0'2787,"22"-61"0,-10 46-1314,0 13-1313,1 2-160,0 5-64,-3 10-2658,3 1-5318</inkml:trace>
</inkml:ink>
</file>

<file path=ppt/ink/ink3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7.807"/>
    </inkml:context>
    <inkml:brush xml:id="br0">
      <inkml:brushProperty name="width" value="0.025" units="cm"/>
      <inkml:brushProperty name="height" value="0.025" units="cm"/>
    </inkml:brush>
  </inkml:definitions>
  <inkml:trace contextRef="#ctx0" brushRef="#br0">227 8 23030,'0'0'4084,"-8"-2"-540,2 1-3438,0-1-1,-1 1 1,1 0-1,0 1 1,-1 0-1,1 0 0,-1 0 1,1 1-1,0 0 1,-1 0-1,1 0 1,0 1-1,0 0 0,0 0 1,0 1-1,0-1 1,1 1-1,-1 1 1,-9 6-1,6-2-105,-1 0 0,1 1 0,1 0 0,0 0 0,-14 22 0,19-27 0,1 0 0,-1 1 0,1 0 0,0-1 0,0 1 0,0 0 0,1 0 0,0 0 0,0 0 0,0 0 0,0 1 0,1-1 0,0 0 0,0 0 0,1 0 0,-1 0 0,2 6 0,-1-9 0,0-1 0,0 1 0,0-1 0,0 1 0,0 0 0,0-1 0,0 0 0,0 1 0,1-1 0,-1 0 0,1 1 0,-1-1 0,1 0 0,-1 0 0,1 0 0,-1-1 0,1 1 0,0 0 0,0 0 0,-1-1 0,1 1 0,0-1 0,3 1 0,49 1 0,-41-2 0,-3 0-330,1-1 0,0 0 0,0-1 0,14-4-1,-10 1-1028,0 0 1,-1-1-1,0-1 0,22-14 0,0-3-6596</inkml:trace>
</inkml:ink>
</file>

<file path=ppt/ink/ink3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08.182"/>
    </inkml:context>
    <inkml:brush xml:id="br0">
      <inkml:brushProperty name="width" value="0.025" units="cm"/>
      <inkml:brushProperty name="height" value="0.025" units="cm"/>
    </inkml:brush>
  </inkml:definitions>
  <inkml:trace contextRef="#ctx0" brushRef="#br0">1 79 8968,'0'0'21530,"13"7"-20185,-3-1-1268,0-1 0,1-1 0,0 0 0,-1 0 0,1-1 0,1 0 0,-1-1 0,0 0 0,0-1 0,1-1 0,22-1 0,-17-1-77,1-2 0,-1 0 0,0-1 0,0-1 0,-1-1 0,0 0 0,0-1 0,-1-1 0,19-13 0,-32 21 0,-1 1 0,0-1 0,0 0 0,0 0 0,0 0 0,0 1 0,0-1 0,0 0 0,0 0 0,0 0 0,-1 0 0,1 0 0,0-1 0,-1 1 0,1 0 0,-1 0 0,1 0 0,-1-1 0,1 1 0,-1 0 0,0-1 0,0 1 0,1-2 0,-2 2 0,0 0 0,1 0 0,-1 0 0,0 0 0,0 0 0,0 0 0,0 0 0,0 1 0,0-1 0,0 0 0,0 1 0,0-1 0,0 1 0,0-1 0,0 1 0,0 0 0,0-1 0,-1 1 0,1 0 0,-1 0 0,-13-3 0,0 2 0,-29 1 0,39 0 0,-10 1 0,-1 1 0,0 0 0,1 2 0,-1-1 0,1 2 0,0 0 0,1 1 0,-18 9 0,25-12 0,0 1 0,0 0 0,0 1 0,0-1 0,1 1 0,0 1 0,0-1 0,0 1 0,1 0 0,0 0 0,0 0 0,0 1 0,1 0 0,0 0 0,0 0 0,1 0 0,-5 15 0,8-20 0,0 1 0,0-1 0,0 1 0,0-1 0,1 1 0,-1-1 0,1 1 0,-1-1 0,1 0 0,0 1 0,0-1 0,0 0 0,1 1 0,-1-1 0,0 0 0,1 0 0,-1 0 0,1 0 0,0-1 0,0 1 0,0 0 0,0-1 0,0 1 0,0-1 0,0 0 0,0 1 0,0-1 0,1 0 0,-1 0 0,0-1 0,4 2 0,13 4 0,-1-1 0,1 0 0,18 2 0,-23-5 0,74 7-2138,1-7-6550,-29-2-8513</inkml:trace>
</inkml:ink>
</file>

<file path=ppt/ink/ink3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0.485"/>
    </inkml:context>
    <inkml:brush xml:id="br0">
      <inkml:brushProperty name="width" value="0.025" units="cm"/>
      <inkml:brushProperty name="height" value="0.025" units="cm"/>
    </inkml:brush>
  </inkml:definitions>
  <inkml:trace contextRef="#ctx0" brushRef="#br0">41 1 17873,'0'0'3876,"2"9"-2147,5 14-848,-1 1 1,-2 0-1,-1 0 0,0 1 0,-2-1 1,-1 1-1,-3 25 0,-31 184 623,17-134-1442,12-70 8,-2 58-1,7-87-63,0 0-1,0 0 1,1 0-1,-1 0 1,0 0 0,1 0-1,-1 0 1,1 0-1,-1 0 1,1 0-1,0 0 1,-1 0 0,1-1-1,0 1 1,-1 0-1,1 0 1,0 0-1,0-1 1,0 1 0,0-1-1,0 1 1,0 0-1,0-1 1,0 0-1,0 1 1,0-1 0,0 0-1,0 1 1,0-1-1,0 0 1,0 0-1,0 0 1,0 0 0,0 0-1,0 0 1,0 0-1,1 0 1,-1 0-1,0-1 1,0 1 0,0 0-1,2-2 1,51-15-107,56-40-3633,-4-8-4917,-55 33 2085</inkml:trace>
</inkml:ink>
</file>

<file path=ppt/ink/ink3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0.830"/>
    </inkml:context>
    <inkml:brush xml:id="br0">
      <inkml:brushProperty name="width" value="0.025" units="cm"/>
      <inkml:brushProperty name="height" value="0.025" units="cm"/>
    </inkml:brush>
  </inkml:definitions>
  <inkml:trace contextRef="#ctx0" brushRef="#br0">161 14 18193,'0'0'3620,"-12"5"-711,4-2-2573,0 1 1,1 0-1,-1 0 0,1 0 1,0 1-1,1 0 0,-1 1 1,1 0-1,0 0 0,0 0 1,1 0-1,-1 1 0,1 0 1,1 0-1,-7 13 0,4-4-69,0 0-1,1 0 0,1 1 1,0-1-1,2 1 0,0 0 1,0 0-1,2 0 1,0 27-1,1-42-266,0 1 0,0-1 0,0 1 0,0-1 0,1 1 0,-1-1 0,1 1 0,0-1 0,-1 0 0,1 1 0,0-1 0,0 0 0,1 0 0,-1 1 0,0-1 0,1 0 0,-1 0 0,1-1 0,0 1 0,-1 0 0,1 0 0,0-1 0,0 1 0,0-1 0,0 0 0,1 1 0,-1-1 0,0 0 0,0 0 0,1-1 0,-1 1 0,0 0 0,1-1 0,-1 0 0,1 1 0,-1-1 0,1 0 0,-1 0 0,1 0 0,-1 0 0,1-1 0,3 0 0,3-1 0,0 0 0,0-1 0,0 0 0,0 0 0,0-1 0,-1 0 0,1-1 0,-1 0 0,0 0 0,7-7 0,-4 2 0,0-1 0,-1 0 0,-1 0 0,0-1 0,-1-1 0,0 1 0,0-2 0,6-17 0,-9 21 0,-2 1 0,0-1 0,0-1 0,-1 1 0,0 0 0,-1 0 0,0-1 0,0 1 0,-1-1 0,-1 1 0,1-1 0,-5-17 0,4 25-6,1 1 0,-1-1 1,0 1-1,0 0 0,0-1 0,0 1 1,0 0-1,0 0 0,-1 0 0,1 0 1,-1 0-1,1 0 0,-1 0 0,0 0 1,0 1-1,0-1 0,0 1 0,0-1 1,0 1-1,0 0 0,0 0 0,-1 0 1,1 0-1,0 0 0,-1 0 0,1 1 1,-1-1-1,1 1 0,-1-1 0,1 1 1,-1 0-1,1 0 0,-1 0 0,-2 1 0,1 0-65,0 0-1,-1 0 0,1 0 1,0 0-1,0 1 0,0 0 0,0 0 1,1 0-1,-1 0 0,0 1 1,1-1-1,0 1 0,-1 0 0,1 0 1,0 0-1,1 0 0,-1 1 1,-3 5-1,-2 8-3126,3-8-4526</inkml:trace>
</inkml:ink>
</file>

<file path=ppt/ink/ink3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2.076"/>
    </inkml:context>
    <inkml:brush xml:id="br0">
      <inkml:brushProperty name="width" value="0.025" units="cm"/>
      <inkml:brushProperty name="height" value="0.025" units="cm"/>
    </inkml:brush>
  </inkml:definitions>
  <inkml:trace contextRef="#ctx0" brushRef="#br0">141 1 11403,'-1'20'3412,"0"0"-1,-7 28 1,-27 83 2497,7-35-3390,21-62-2024,0-1 0,2 1 0,0 50 0,5-84-493,0 1 0,0 0-1,-1 0 1,2 0 0,-1 0 0,0 0-1,0 0 1,0 0 0,0-1-1,0 1 1,1 0 0,-1 0 0,0 0-1,1 0 1,-1-1 0,1 1-1,-1 0 1,1 0 0,-1-1 0,1 1-1,0 0 1,-1-1 0,1 1-1,0-1 1,-1 1 0,1-1 0,1 1-1,-1 0 2,1-1-1,0 0 0,0 1 0,-1-1 0,1 0 0,0 0 0,0 0 1,-1-1-1,1 1 0,0 0 0,-1-1 0,1 1 0,2-1 1,53-30-363,-51 28 209,-2 0 37,9-6-180,1 2-1,0-1 1,27-9 0,-40 16 283,1 0-1,0 0 0,0 1 1,0-1-1,0 0 0,0 1 1,0 0-1,0-1 0,0 1 1,0 0-1,0 0 0,0 0 1,1 0-1,-1 0 0,0 1 1,0-1-1,0 1 0,0-1 1,0 1-1,0 0 0,-1-1 1,1 1-1,0 0 0,0 1 1,0-1-1,-1 0 0,1 0 1,-1 1-1,1-1 0,-1 1 1,1-1-1,-1 1 0,0-1 1,0 1-1,0 0 0,0 0 1,0 0-1,1 3 0,1 2 66,-2-1-1,1 1 1,-1 0-1,0 0 1,0 0-1,0-1 1,-1 1 0,0 0-1,-1 0 1,0 0-1,0 0 1,0 0-1,-1-1 1,0 1-1,0-1 1,0 1-1,-1-1 1,0 0-1,-1 0 1,1 0-1,-1 0 1,0-1-1,-1 1 1,1-1 0,-1 0-1,-6 5 1,2-4 36,0 1 1,0-2 0,-1 1 0,1-1 0,-1-1 0,-1 0-1,1 0 1,0-1 0,-1 0 0,0-1 0,0 0 0,1-1 0,-1 0-1,0 0 1,-19-3 0,27 2-124,0-1-1,0 1 1,0-1-1,0 1 1,0-1-1,0 0 1,0 0-1,0-1 1,0 1-1,1-1 1,-1 1-1,1-1 1,-1 0-1,1 0 1,-1 0-1,1 0 1,0 0-1,0-1 1,0 1-1,0 0 1,1-1-1,-1 0 1,1 1-1,-1-1 1,1 0-1,0 0 1,0 0-1,0 0 1,1 0-1,-1-3 1,0 1-95,1 0 0,-1 1 0,1-1 0,1 0 0,-1 1 0,1-1 0,0 1 0,0-1 0,0 0 0,0 1 0,1 0 0,0-1 0,0 1 0,0 0 0,0 0 0,1 0 0,-1 0 0,1 1 0,5-6 0,3 1-1201,0-1 0,1 2 0,0 0 1,0 0-1,1 1 0,0 1 0,0 0 0,0 1 1,0 0-1,1 1 0,21-2 0,15-4-6064</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5.733"/>
    </inkml:context>
    <inkml:brush xml:id="br0">
      <inkml:brushProperty name="width" value="0.025" units="cm"/>
      <inkml:brushProperty name="height" value="0.025" units="cm"/>
    </inkml:brush>
  </inkml:definitions>
  <inkml:trace contextRef="#ctx0" brushRef="#br0">0 0 24439,'0'0'7367</inkml:trace>
</inkml:ink>
</file>

<file path=ppt/ink/ink3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2.511"/>
    </inkml:context>
    <inkml:brush xml:id="br0">
      <inkml:brushProperty name="width" value="0.025" units="cm"/>
      <inkml:brushProperty name="height" value="0.025" units="cm"/>
    </inkml:brush>
  </inkml:definitions>
  <inkml:trace contextRef="#ctx0" brushRef="#br0">121 20 15887,'0'0'11787,"-9"0"-11189,6 1-524,0-1 0,0 0 1,-1 1-1,1-1 0,0 1 0,0 0 0,0 0 1,0 0-1,0 1 0,0-1 0,0 1 0,0-1 0,0 1 1,1 0-1,-1 0 0,1 0 0,-1 1 0,1-1 1,0 0-1,0 1 0,0 0 0,0-1 0,0 1 1,1 0-1,-1 0 0,1 0 0,0 0 0,-2 4 0,-3 7 195,-1 0 0,2 1 0,0-1 0,0 1 0,2 0 0,0 1 0,-1 17 0,4-32-267,0 0 0,0 0 0,0 0 1,1 0-1,-1 0 0,0-1 0,1 1 0,-1 0 0,1 0 1,-1 0-1,1-1 0,-1 1 0,1 0 0,0-1 0,-1 1 1,1 0-1,0-1 0,0 1 0,-1-1 0,1 1 1,0-1-1,0 0 0,0 1 0,0-1 0,-1 0 0,1 1 1,0-1-1,0 0 0,0 0 0,0 0 0,0 0 1,0 0-1,0 0 0,0 0 0,-1 0 0,1 0 0,2-1 1,38-7 63,29-26-365,-58 27 234,0 0-1,0 1 0,0 0 1,1 1-1,0 1 1,19-5-1,-36 9 86,1-1 0,-1 0-1,0 0 1,0 0 0,1 0-1,-1-1 1,1 0-1,-1 1 1,1-1 0,0 0-1,0-1 1,0 1 0,0 0-1,0-1 1,0 0 0,0 0-1,1 0 1,0 0 0,-1 0-1,1 0 1,-2-4 0,0 0 16,0 0 1,-1 0 0,2 0 0,-1 0 0,1-1 0,1 0 0,-1 1-1,1-1 1,-2-16 0,7 23-37,0 0 0,0 0 0,1 1 0,-1-1 0,0 1 0,1 0 0,-1 0 0,0 0 0,1 0 0,5 1 0,75 9-1030,82 5-4955,-120-15-757,-3 0-2627</inkml:trace>
</inkml:ink>
</file>

<file path=ppt/ink/ink3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2.885"/>
    </inkml:context>
    <inkml:brush xml:id="br0">
      <inkml:brushProperty name="width" value="0.025" units="cm"/>
      <inkml:brushProperty name="height" value="0.025" units="cm"/>
    </inkml:brush>
  </inkml:definitions>
  <inkml:trace contextRef="#ctx0" brushRef="#br0">40 0 25720,'0'0'5990,"-31"74"-4933,25-42-1057,4-3 0,2-2 0,0-7 0,2-7 0,8-7 0,2-6-2178,0-5-2178,-9-13-1378,-3-5-2305</inkml:trace>
</inkml:ink>
</file>

<file path=ppt/ink/ink3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3.215"/>
    </inkml:context>
    <inkml:brush xml:id="br0">
      <inkml:brushProperty name="width" value="0.025" units="cm"/>
      <inkml:brushProperty name="height" value="0.025" units="cm"/>
    </inkml:brush>
  </inkml:definitions>
  <inkml:trace contextRef="#ctx0" brushRef="#br0">1 1 17424,'0'0'10635,"45"11"-13550,-19-2-1794,5 0-3394</inkml:trace>
</inkml:ink>
</file>

<file path=ppt/ink/ink3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3.559"/>
    </inkml:context>
    <inkml:brush xml:id="br0">
      <inkml:brushProperty name="width" value="0.025" units="cm"/>
      <inkml:brushProperty name="height" value="0.025" units="cm"/>
    </inkml:brush>
  </inkml:definitions>
  <inkml:trace contextRef="#ctx0" brushRef="#br0">180 0 21396,'-10'6'3395,"-10"6"-2160,-62 38 3103,74-45-4071,1 1 0,0-1 0,0 1 0,0 1 0,1-1 0,0 1 0,0 0 0,-6 10 0,12-16-271,0-1 1,0 0-1,-1 1 0,1-1 1,0 1-1,0-1 0,0 0 1,0 1-1,-1-1 0,1 1 1,0-1-1,0 0 0,0 1 1,0-1-1,0 1 0,0-1 1,0 1-1,0-1 0,0 1 1,0-1-1,1 0 0,-1 1 1,0-1-1,0 1 0,0-1 1,0 0-1,1 1 0,-1-1 1,0 1-1,0-1 0,1 0 1,-1 1-1,0-1 0,1 0 1,-1 0-1,0 1 1,1-1-1,-1 0 0,0 0 1,1 1-1,-1-1 0,1 0 1,27 3-407,32-13-790,-41 6 388,1 0 0,-1 2-1,1 0 1,24 1 0,-36 1 750,-1 1 1,1 0-1,0 0 1,0 0-1,0 1 1,0 0-1,-1 0 1,1 1-1,-1 0 1,0 1-1,1 0 1,-2 0-1,8 5 1,-12-8 109,0 1 0,-1-1 0,1 1 0,-1-1 0,1 1 0,-1-1 0,0 1 0,0 0 0,0 0 0,0-1 0,0 1 0,0 0 0,0 0 0,-1 0 0,1 0 0,-1 0 0,1 0 0,-1 0 0,0 0 0,0 1 0,0-1 0,0 3 0,-1-1 143,0 0 0,0-1 0,-1 0 0,1 1 0,-1-1 0,0 0 0,0 0 0,0 0 0,0 0 0,-1 0 0,-4 5 1,-5 2 356,1-1 1,-1 0 0,-1-1 0,1-1-1,-19 9 1,15-9-549,0-1 0,-1-1 0,-17 4 0,30-8 0,-1 0 0,1 0 0,-1-1 0,0 1 0,1-1 0,-1 0 0,1 0 0,-1 0 0,1-1 0,-1 0 0,1 0 0,-1 0 0,1 0 0,0-1 0,-1 1 0,-6-5 0,9 4-249,0 0-1,1 0 1,0 0 0,-1 0 0,1 0-1,0 0 1,0 0 0,0 0-1,0 0 1,0 0 0,1-1 0,-1 1-1,1 0 1,-1-1 0,1 1-1,0 0 1,0-1 0,0-3 0,1 1-1055,-1 0 0,1 0 0,0 0 1,0 0-1,0 0 0,1 0 0,4-8 1,12-14-12999</inkml:trace>
</inkml:ink>
</file>

<file path=ppt/ink/ink3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4.022"/>
    </inkml:context>
    <inkml:brush xml:id="br0">
      <inkml:brushProperty name="width" value="0.025" units="cm"/>
      <inkml:brushProperty name="height" value="0.025" units="cm"/>
    </inkml:brush>
  </inkml:definitions>
  <inkml:trace contextRef="#ctx0" brushRef="#br0">96 1 14125,'0'0'11622,"4"10"-10122,2 11-1014,-1-1 0,0 1 0,-2 0 0,2 41 0,-6 102 395,-1-71-690,1-24 50,3 68 1034,-3-160-1086,1 11-137,-1-1 0,0 0 0,-1 0 1,0 1-1,-5-18 0,-3 1-52,-2 1 0,0 0 0,-2 0 0,0 2 0,-32-42 0,51 71-441,1 0 1,-1-1-1,0 1 1,1-1-1,-1 0 1,1-1-1,0 1 0,11 0 1,75 7-6480,-42-9 188</inkml:trace>
</inkml:ink>
</file>

<file path=ppt/ink/ink3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5.001"/>
    </inkml:context>
    <inkml:brush xml:id="br0">
      <inkml:brushProperty name="width" value="0.025" units="cm"/>
      <inkml:brushProperty name="height" value="0.025" units="cm"/>
    </inkml:brush>
  </inkml:definitions>
  <inkml:trace contextRef="#ctx0" brushRef="#br0">232 347 4260,'-8'1'11243,"-4"2"-10344,0 0 1,1 1 0,-1 0-1,1 1 1,0 1 0,0-1-1,0 1 1,1 1 0,0 0-1,0 1 1,-12 12 0,14-13-610,0 1 1,1 0 0,1 0-1,-1 1 1,1 0 0,0 0-1,1 0 1,0 1-1,1 0 1,0 0 0,1 0-1,0 0 1,0 1 0,-1 11-1,4-21-279,-1 0 0,1 0-1,0 0 1,0 1 0,0-1 0,0 0-1,0 0 1,0 0 0,0 0-1,0 0 1,0 1 0,0-1 0,1 0-1,-1 0 1,0 0 0,1 0-1,-1 0 1,1 0 0,0 0 0,-1 0-1,1 0 1,0 0 0,-1 0-1,1 0 1,0-1 0,0 1 0,0 0-1,0 0 1,0-1 0,0 1-1,0-1 1,0 1 0,0-1 0,0 1-1,0-1 1,0 1 0,0-1-1,0 0 1,0 0 0,0 0-1,1 1 1,-1-1 0,0 0 0,0-1-1,0 1 1,0 0 0,0 0-1,1 0 1,-1-1 0,1 1 0,4-2 24,0 0 0,0 0 1,0 0-1,0-1 1,-1 0-1,1 0 0,-1 0 1,6-5-1,3-4 45,-1-1-1,0 0 0,-1-1 1,-1 0-1,16-27 1,-21 31-79,0 0 0,-1 0 1,-1-1-1,0 0 0,0 0 1,-1 0-1,-1 0 0,0 0 1,0-1-1,-1-12 0,-2 40-2042,0-12 1489,0 0 0,1 0 0,0 0 0,0 0 0,0 0 0,0 0 0,1 1 0,0 3 0,0-6 389,-1-1 0,1 0 0,0 0 0,-1 0 0,1 0 0,0 0-1,0 0 1,0 0 0,0-1 0,0 1 0,0 0 0,0 0 0,0-1 0,0 1-1,0-1 1,0 1 0,0-1 0,1 1 0,-1-1 0,0 0 0,0 1 0,1-1-1,-1 0 1,0 0 0,0 0 0,1 0 0,-1 0 0,0 0 0,0 0 0,1-1-1,-1 1 1,0 0 0,0-1 0,0 1 0,2-1 0,4-2-329,-1 1 1,0-1 0,0 0 0,0-1-1,0 1 1,0-1 0,-1 0 0,1-1-1,-1 1 1,0-1 0,-1 0-1,1-1 1,5-8 0,7-12 189,23-43-1,-40 68 317,13-23 1464,-2 0-1,0-1 1,-2-1-1,-1 1 0,0-1 1,-3-1-1,6-47 1,-15 129-434,-2-1 0,-24 98 0,6-37 1338,21-101-2088,-3 17 356,1 0 0,1 0 0,2 43 0,1-73-642,1 1 0,0-1 1,1 0-1,-1 0 0,0 0 1,0 0-1,0 0 0,1 0 1,-1 0-1,0 1 0,1-1 1,-1 0-1,1 0 0,-1 0 1,1 0-1,0-1 0,-1 1 1,1 0-1,0 0 0,0 0 1,0 0-1,-1-1 1,1 1-1,0 0 0,0-1 1,0 1-1,0-1 0,0 1 1,0-1-1,0 1 0,1-1 1,-1 0-1,0 0 0,0 1 1,0-1-1,0 0 0,0 0 1,0 0-1,1 0 0,-1 0 1,0-1-1,0 1 1,2-1-1,0 1 6,0-1-1,1 0 1,-1 0 0,0-1 0,0 1 0,0-1-1,0 0 1,0 1 0,0-1 0,0 0 0,-1-1-1,1 1 1,2-4 0,1-4 0,-1-1 0,0 1 0,-1-1 0,0 0 0,-1-1 0,0 1 0,-1-1 0,-1 1 0,1-1 0,-2 0 0,1 1 0,-2-1 0,0 0 0,0 1 0,-1-1 0,0 0 0,-1 1 0,0 0 0,-1 0 0,-9-19 0,13 29-14,-1 0 0,1 1 0,-1-1 0,1 0 0,-1 0 1,1 1-1,-1-1 0,1 0 0,-1 1 0,0-1 0,1 0 1,-1 1-1,0-1 0,1 1 0,-1-1 0,0 1 1,0 0-1,0-1 0,1 1 0,-1 0 0,0-1 0,0 1 1,-1 0-1,1 0-6,0 0 1,1 1 0,-1-1-1,1 1 1,-1-1 0,1 0-1,-1 1 1,1-1 0,-1 1-1,1 0 1,-1-1 0,1 1-1,-1-1 1,1 1 0,0 0-1,-1-1 1,1 1 0,0 0-1,0-1 1,0 1-1,-1 0 1,1 0 0,0 2-72,-1 0 1,1-1-1,0 1 1,0-1 0,0 1-1,0 0 1,0-1-1,0 1 1,1-1-1,-1 1 1,1-1 0,0 1-1,0-1 1,0 1-1,0-1 1,0 0-1,2 3 1,2-1-210,0 0 0,0 0 0,1-1 0,-1 0 0,1 0 0,0 0 0,0-1 0,0 0 0,0 0 0,0-1 0,1 1 1,-1-1-1,0 0 0,1-1 0,-1 0 0,0 0 0,1 0 0,7-2 0,0 0-234,-1 0 0,1 0 0,0-2 0,-1 0 0,0 0 0,0-1 0,17-9 0,-22 8 386,0 1 0,0-1 1,-1 0-1,13-13 0,-19 18 229,1-1 1,0 0-1,-1 0 0,1 0 1,-1 0-1,1 0 0,-1 0 0,0 0 1,0 0-1,0 0 0,0-1 0,0 1 1,0 0-1,-1-1 0,1 1 0,-1-1 1,0 1-1,0-1 0,0 1 0,0 0 1,0-1-1,0 1 0,-2-5 0,2 6-22,-1 1 0,1-1 0,-1 1-1,1-1 1,-1 1 0,0-1 0,1 1-1,-1-1 1,0 1 0,1 0 0,-1-1-1,0 1 1,0 0 0,1 0 0,-1 0-1,0-1 1,0 1 0,1 0 0,-1 0-1,0 0 1,0 0 0,0 0 0,1 0-1,-1 0 1,0 1 0,0-1 0,0 0-1,1 0 1,-1 1 0,0-1 0,1 0-1,-1 1 1,-1 0 0,-24 13 1025,16-5-791,1-1 0,0 2 1,0-1-1,1 1 0,1 1 0,-1 0 1,1 0-1,1 0 0,0 0 1,1 1-1,0 0 0,1 1 1,0-1-1,1 0 0,-2 16 0,5-27-296,0 0-1,0 0 1,-1 0-1,1 0 1,0 0-1,0 0 0,0 0 1,0 0-1,1 0 1,-1 0-1,0 0 0,0 0 1,0 0-1,1 0 1,-1 0-1,1 0 1,-1 0-1,1 0 0,-1 0 1,1 0-1,-1-1 1,1 1-1,0 0 1,0 0-1,-1-1 0,1 1 1,1 0-1,0 0 12,0 0 0,0-1 0,-1 0 0,1 1 0,0-1 0,0 0 0,0 0 0,0 0 0,0 0 0,-1-1 0,1 1 0,0 0 0,0-1 0,2 0 0,5-2 55,0-1-1,0 0 0,-1 0 1,16-11-1,-1-2-89,-2 0 1,0-2-1,-1 0 1,-1-2-1,-1 0 0,-1-1 1,-1 0-1,0-1 0,-2-1 1,13-30-1,-46 99 33,3 1 0,2 1 0,2 0 0,2 1-1,2 0 1,-2 50 0,10-97-21,-1 0 1,1 1-1,0-1 1,0 0-1,0 1 1,0-1-1,0 0 1,0 1-1,0-1 0,1 1 1,-1-1-1,1 0 1,-1 0-1,1 1 1,-1-1-1,1 0 1,-1 0-1,1 0 0,0 1 1,0-1-1,0 0 1,0 0-1,0 0 1,0 0-1,0-1 0,0 1 1,0 0-1,0 0 1,0 0-1,0-1 1,1 1-1,-1-1 1,0 1-1,0-1 0,1 0 1,-1 1-1,0-1 1,1 0-1,-1 0 1,0 0-1,1 0 1,1 0-1,1-1-74,0 1 1,0-2-1,1 1 1,-1 0-1,0-1 1,0 0-1,0 0 1,-1 0-1,1 0 1,0-1-1,-1 1 1,6-6-1,2-5-1566,1 0 0,-2 0 0,0-1 1,-1 0-1,0-1 0,-1 0 0,7-17 0,9-28-5347</inkml:trace>
</inkml:ink>
</file>

<file path=ppt/ink/ink3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5.825"/>
    </inkml:context>
    <inkml:brush xml:id="br0">
      <inkml:brushProperty name="width" value="0.025" units="cm"/>
      <inkml:brushProperty name="height" value="0.025" units="cm"/>
    </inkml:brush>
  </inkml:definitions>
  <inkml:trace contextRef="#ctx0" brushRef="#br0">102 0 17745,'-2'11'2893,"-8"34"-233,-18 49 0,-13 49 1640,33-110-3798,3 0 0,0 0-1,3 1 1,2 66 0,0-98-502,0 0 0,0 0 0,0 0 0,0 0 0,1 0 0,-1 0 0,1 0 0,-1 0 0,1 0 0,0 0 0,0 0 0,0-1 0,0 1 0,0 0 0,0-1 0,0 1 0,1-1 0,-1 1 0,1-1 0,-1 0 0,1 1 0,-1-1 0,1 0 0,0 0 0,-1 0 0,1 0 0,0 0 0,0-1 0,0 1 0,0 0 0,0-1 0,0 0 0,0 1 0,0-1 0,0 0 0,0 0 0,0 0 0,2 0 0,1-1 0,0 0 0,0 0 0,1-1 0,-1 0 0,0 1 0,-1-2 0,1 1 0,0 0 0,-1-1 0,1 0 0,-1 0 0,0-1 0,6-4 0,6-11-89,-1 0 0,0-1 1,-2-1-1,0 0 0,-1-1 0,15-38 1,40-149-843,-47 140 791,-14 52 32,-5 21 28,-8 26 246,-24 62 213,18-60-156,2 0-1,1 1 1,1 0-1,2 0 1,-5 69-1,12-100-222,-1-1 0,1 1 0,0 0 0,0 0 0,0 0 0,0 0 0,0-1 0,1 1 0,-1 0 0,1 0 0,-1 0 0,1-1 0,-1 1 0,1 0 0,0 0 0,0-1 0,0 1 0,0-1 0,0 1 0,0-1 0,0 1 0,1-1 0,-1 0 0,0 0 0,1 1 0,-1-1 0,1 0 0,-1 0 0,1 0 0,0-1 0,-1 1 0,1 0 0,0-1 0,-1 1 0,1-1 0,0 1 0,0-1 0,0 0 0,0 0 0,-1 0 0,1 0 0,0 0 0,0 0 0,0 0 0,0-1 0,-1 1 0,1-1 0,0 1 0,2-2 0,4 0 0,0-1 0,0-1 0,-1 1 0,1-1 0,-1 0 0,0-1 0,0 0 0,0 0 0,10-10 0,-3-2-2,-1 0 1,0-1-1,-1-1 1,-1 0-1,-1 0 0,0-1 1,-2 0-1,0 0 1,9-44-1,-57 172-9,40-108 12,-30 110 32,27-97-34,0 1 0,2-1 0,0 1 0,0-1 0,1 1 0,2 17 0,-1-30 1,-1 1 0,0-1 0,0 0 0,1 1 0,-1-1 0,0 0 0,1 0 0,0 1 0,-1-1 0,1 0 0,0 0 0,-1 0 0,1 1 0,0-1 0,0 0 0,0 0 0,0 0 0,0-1 0,0 1 0,0 0 0,0 0 0,1-1 0,-1 1 0,2 1 0,0-2 0,0 1 0,-1-1 0,1 0 0,0 0 0,-1 0 0,1 0 0,0 0 0,0 0 0,-1-1 0,1 0 0,4-1 0,3-1 0,0-2 0,0 1 0,-1-1 0,0-1 0,11-7 0,-1-3 0,-1 0 0,-1-1 0,-1 0 0,-1-2 0,0 0 0,-1 0 0,-1-2 0,-1 1 0,18-43 0,-45 101 0,2 1 0,1 0 0,3 1 0,1 0 0,-5 72 0,14-70 0,1 0 0,3 0 0,16 71 0,-14-86 0,-2-15 0,-2 1 0,1 0 0,-2 0 0,0 0 0,0 0 0,-1 0 0,-1 1 0,0-1 0,-3 23 0,2-33 0,0-1 0,0 0 0,-1 0 0,1 0 0,0 0 0,-1 0 0,1 0 0,-1 0 0,0-1 0,1 1 0,-1 0 0,0-1 0,0 1 0,0-1 0,0 0 0,-1 0 0,1 0 0,0 0 0,0 0 0,-1 0 0,1-1 0,0 1 0,-1-1 0,1 1 0,0-1 0,-1 0 0,1 0 0,-1 0 0,1 0 0,-1-1 0,1 1 0,0-1 0,-3 0 0,-1 0 0,0-1 0,0 1 0,1-1 0,-1 0 0,1 0 0,-1-1 0,1 0 0,0 0 0,0 0 0,0-1 0,0 1 0,-7-8 0,4-2 0,-1 0 0,2 0 0,0 0 0,0-1 0,1 0 0,1-1 0,1 1 0,-6-27 0,6 16 0,1 1 0,1-1 0,1 1 0,4-42 0,-2 61-139,-1 0-1,1 0 1,0 0-1,0 1 1,1-1-1,-1 0 1,1 1 0,0-1-1,1 1 1,-1 0-1,1 0 1,0 0-1,0 0 1,0 0 0,0 0-1,1 1 1,-1-1-1,1 1 1,0 0-1,5-3 1,5-1-1244,1 1 1,-1 0-1,1 1 0,30-7 0,-25 8-98,21-8-9169</inkml:trace>
</inkml:ink>
</file>

<file path=ppt/ink/ink3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7.144"/>
    </inkml:context>
    <inkml:brush xml:id="br0">
      <inkml:brushProperty name="width" value="0.025" units="cm"/>
      <inkml:brushProperty name="height" value="0.025" units="cm"/>
    </inkml:brush>
  </inkml:definitions>
  <inkml:trace contextRef="#ctx0" brushRef="#br0">218 100 4901,'0'-11'5979,"1"2"-3889,0 0-1,-1-1 0,0 1 0,-3-14 1,3 21-1978,0 1 0,0 0 0,-1 0 0,1-1 0,0 1 0,-1 0 0,1 0 0,-1 0 0,0-1-1,1 1 1,-1 0 0,0 0 0,1 0 0,-1 0 0,0 0 0,0 0 0,0 0 0,0 0 0,0 1 0,0-1 0,0 0 0,0 1 0,-1-1 0,1 0 0,0 1 0,0-1 0,0 1 0,-1 0 0,1-1 0,0 1 0,-1 0 0,1 0 0,0 0 0,0 0 0,-1 0 0,1 0 0,0 0 0,-1 0 0,-1 1 0,1 0-45,-1 0 0,1 0 0,0 1 0,0-1 0,-1 0 1,1 1-1,0-1 0,0 1 0,1 0 0,-1 0 0,0 0 1,0 0-1,1 0 0,-1 0 0,1 0 0,0 0 0,0 1 0,0-1 1,0 0-1,-1 3 0,-14 55 432,16-57-460,-13 83 1674,-2 117-1,7-71-818,-15 291-221,18-404-652,-3-32-16,-6-34-10,0-24 5,3-1 0,-2-119 0,13 187 0,0-1 0,0 1 0,0 0 0,0 0 0,1 0 0,0-1 0,0 1 0,0 0 0,1 0 0,-1 0 0,3-3 0,-3 5 0,1 0 0,0 0 0,0 0 0,-1 1 0,1-1 0,0 1 0,0-1 0,1 1 0,-1 0 0,0 0 0,0-1 0,1 2 0,-1-1 0,0 0 0,1 0 0,-1 1 0,1-1 0,-1 1 0,4 0 0,68-4 0,-56 4 0,1 0 0,-1-1 0,1-1 0,-1-1 0,0-1 0,0 0 0,0-1 0,33-15 0,-32 9 0,0-1 0,-1-1 0,0-1 0,-1 0 0,-1-1 0,0 0 0,-1-2 0,13-18 0,-18 22 0,-1-1 0,0 0 0,-1 0 0,0-1 0,-2 0 0,0-1 0,0 1 0,-1-1 0,-1 0 0,-1 0 0,2-23 0,-4 37 0,-1-1 0,0 1 0,0 0 0,0-1 0,-1 1 0,1-1 0,0 1 0,-1-1 0,0 1 0,1 0 0,-1-1 0,0 1 0,-3-4 0,4 5 0,-1 1 0,0-1 0,0 1 0,0-1 0,0 1 0,0-1 0,0 1 0,0 0 0,0 0 0,0 0 0,0-1 0,0 1 0,0 0 0,0 0 0,0 0 0,0 0 0,0 1 0,0-1 0,0 0 0,0 0 0,0 1 0,0-1 0,0 0 0,0 1 0,0-1 0,0 1 0,0-1 0,0 1 0,0 0 0,1-1 0,-1 1 0,0 0 0,0 0 0,1-1 0,-2 3 0,-4 3 0,-1 1 0,1 0 0,1 0 0,-1 0 0,1 1 0,1 0 0,-8 16 0,-22 66 0,27-69 0,1-3 0,-30 99 0,33-104 0,0-1 0,1 1 0,0-1 0,2 1 0,-1 0 0,1-1 0,3 17 0,-3-27 0,1-1 0,-1 1 0,1-1 0,0 1 0,0-1 0,0 1 0,-1-1 0,1 1 0,1-1 0,-1 0 0,0 1 0,0-1 0,0 0 0,1 0 0,-1 0 0,0 0 0,1 0 0,-1 0 0,1-1 0,-1 1 0,1 0 0,0-1 0,-1 1 0,1-1 0,0 1 0,-1-1 0,1 0 0,0 0 0,-1 0 0,1 0 0,0 0 0,0 0 0,-1 0 0,3-1 0,4 0 0,0 0 0,0-1 0,0 0 0,-1 0 0,1-1 0,9-5 0,-2 0 0,0-1 0,0-1 0,0-1 0,-2 0 0,1 0 0,-1-2 0,-1 1 0,0-2 0,-1 0 0,-1 0 0,0-1 0,-1 0 0,0 0 0,-1-1 0,-1 0 0,7-25 0,-13 40 0,-1 0 0,1 0 0,-1 1 0,1-1 0,-1 0 0,0 0 0,0 0 0,1 0 0,-1 0 0,0 0 0,0 0 0,0 0 0,0 0 0,0 0 0,0 0 0,0 0 0,-1 0 0,1 0 0,0 0 0,0 0 0,-1 0 0,1 0 0,-1-1 0,-15 17 0,-15 39 0,21-34 0,0-3 0,1-1 0,1 1 0,1 1 0,1 0 0,0 0 0,1 0 0,1 0 0,-2 22 0,6-39 4,0 0 1,1 0-1,-1 1 1,1-1-1,-1 0 0,1 0 1,-1 0-1,1 0 1,-1 0-1,1 0 0,0 0 1,0 0-1,-1 0 1,1 0-1,0 0 0,0-1 1,0 1-1,0 0 1,0 0-1,0-1 1,0 1-1,0-1 0,0 1 1,1-1-1,-1 1 1,0-1-1,0 0 0,0 0 1,1 1-1,-1-1 1,0 0-1,0 0 0,0 0 1,1 0-1,-1-1 1,0 1-1,0 0 0,0 0 1,2-1-1,51-12-885,19-24-10377,-35 13 1152</inkml:trace>
</inkml:ink>
</file>

<file path=ppt/ink/ink3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7.475"/>
    </inkml:context>
    <inkml:brush xml:id="br0">
      <inkml:brushProperty name="width" value="0.025" units="cm"/>
      <inkml:brushProperty name="height" value="0.025" units="cm"/>
    </inkml:brush>
  </inkml:definitions>
  <inkml:trace contextRef="#ctx0" brushRef="#br0">284 1 20307,'0'0'8349,"-11"7"-6245,-6 5-1770,1 1 1,0 0-1,1 1 1,1 1-1,-23 29 1,-114 169-420,151-213-29,0 0 1,0 0 0,0 0-1,0 0 1,0 0 0,0-1-1,-1 1 1,1 0 0,0 0-1,0 0 1,0 0 0,0 0-1,0 0 1,0 0 0,0 0-1,-1-1 1,1 1 0,0 0-1,0 0 1,0 0 0,0 0-1,0 0 1,0 0 0,-1 0-1,1 0 1,0 0 0,0 0-1,0 0 1,0 0 0,-1 0-1,1 0 1,0 0 0,0 0-1,0 0 1,0 0 0,0 0-1,-1 0 1,1 0 0,0 0-1,0 1 1,0-1 0,0 0-1,0 0 1,0 0 0,0 0-1,-1 0 1,1 0 0,0 0-1,0 0 1,0 1 0,0-1 0,0 0-1,0 0 1,0 0 0,0 0-1,0 0 1,0 1 0,2-24-5115,10-29-3300,0 14 1492</inkml:trace>
</inkml:ink>
</file>

<file path=ppt/ink/ink3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7.831"/>
    </inkml:context>
    <inkml:brush xml:id="br0">
      <inkml:brushProperty name="width" value="0.025" units="cm"/>
      <inkml:brushProperty name="height" value="0.025" units="cm"/>
    </inkml:brush>
  </inkml:definitions>
  <inkml:trace contextRef="#ctx0" brushRef="#br0">1 0 11531,'0'0'17456,"62"55"-16911,-42-28-385,0-3-96,5-2 0,4-4-897,2-6-2370,-1-6-2050,-1-6-3010</inkml:trace>
  <inkml:trace contextRef="#ctx0" brushRef="#br0" timeOffset="1">362 0 15150,'0'0'12588,"-17"70"-11883,9-34-385,2-1-64,5-4-159,1-4-65,0-9-929,3-8-1986,10-10-2018,4-4-3683</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8.635"/>
    </inkml:context>
    <inkml:brush xml:id="br0">
      <inkml:brushProperty name="width" value="0.025" units="cm"/>
      <inkml:brushProperty name="height" value="0.025" units="cm"/>
    </inkml:brush>
  </inkml:definitions>
  <inkml:trace contextRef="#ctx0" brushRef="#br0">208 1 16496,'-2'20'11693,"-3"16"-8112,-9 68-3016,-3 86-286,-12 278-126,28-466-153,1 0 0,0-1 0,0 1 0,1 0 0,-1-1 0,0 1 0,0-1 0,1 1 0,-1 0 0,1-1 0,0 1 0,-1-1 0,1 1 0,0-1 0,0 1 0,2 1 0,4-4 0,-1-17 0,-5 0-788,0 1 0,0-1 1,-4-23-1,0 17-1175,-1 0 1,-2 0-1,0 0 1,-2 1-1,0 0 1,-2 0-1,-16-28 1,-18-13 378,12 39 7948,18 22-755,13 4-5449,1-1-1,0 1 0,0 0 0,-1-1 0,1 1 0,0 0 0,0 0 0,0-1 0,0 1 0,0 0 0,0 0 1,0-1-1,1 1 0,-1 0 0,0-1 0,0 1 0,1 0 0,-1 0 0,0-1 0,0 1 0,1-1 0,-1 1 1,1 0-1,0 0 0,2 3 1,0 0 1,0 0 0,1 0-1,-1 0 1,1 0 0,0-1-1,0 0 1,1 0 0,-1 0-1,0 0 1,1-1 0,0 0-1,0 0 1,0 0 0,6 2-1,6 1 319,0-1-1,1 0 1,20 1-1,45-4-478,-58-2 0,0 1 0,29 4 0,-30 5-3050,-6 8-5564,-11-8-5154</inkml:trace>
</inkml:ink>
</file>

<file path=ppt/ink/ink3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8.159"/>
    </inkml:context>
    <inkml:brush xml:id="br0">
      <inkml:brushProperty name="width" value="0.025" units="cm"/>
      <inkml:brushProperty name="height" value="0.025" units="cm"/>
    </inkml:brush>
  </inkml:definitions>
  <inkml:trace contextRef="#ctx0" brushRef="#br0">81 1 19474,'0'0'3481,"-5"13"-2451,-10 35-55,1 1-1,3 0 0,-6 60 0,15-84-1017,1-18 88,0 0 0,1 1 0,-1-1 0,1 1 0,1-1 0,0 1 0,1 7 0,-1-13-88,0 1 1,0-1-1,0 0 0,0-1 1,1 1-1,-1 0 1,1 0-1,-1 0 1,1-1-1,-1 1 0,1-1 1,0 1-1,0-1 1,0 0-1,0 0 1,0 0-1,0 0 1,0 0-1,0 0 0,0 0 1,0-1-1,1 1 1,-1-1-1,0 1 1,0-1-1,1 0 0,3 0 1,40-1-2757,-36 0 2485,0 0-1,1 1 0,-1 0 1,20 4-1,-28-3 411,0 1 0,1-1 0,-1 1 0,0-1 0,0 1 0,0 0 0,0 0 1,-1 0-1,1 0 0,0 0 0,-1 0 0,0 0 0,1 1 0,-1-1 0,0 0 0,0 1 0,0-1 1,0 1-1,-1-1 0,1 1 0,-1 0 0,1-1 0,-1 4 0,5 63 2229,-5-67-2226,0 3 64,0-1 1,-1 1 0,1 0-1,-1 0 1,0-1 0,0 1 0,0-1-1,0 1 1,-1-1 0,0 1-1,0-1 1,0 0 0,-1 0 0,1 0-1,-1 0 1,0 0 0,0-1-1,0 1 1,-1-1 0,1 0-1,-1 0 1,0 0 0,0 0 0,0-1-1,0 1 1,0-1 0,0 0-1,-1 0 1,1-1 0,-1 0 0,1 1-1,-8 0 1,6-1-164,0 1 0,-1-1 0,1 0 0,-1 0 0,1-1 0,-1 0 0,1 0 0,0-1 0,-1 0 0,1 0 0,-9-2 0,12 1 0,0 1 0,0-1 0,1 1 0,-1-1 0,1 0 0,-1 0 0,1 0 0,0 0 0,-1 0 0,1 0 0,0-1 0,1 1 0,-1-1 0,0 1 0,1-1 0,-1 0 0,1 0 0,0 0 0,0 0 0,0 0 0,0 0 0,1 0 0,-1 0 0,1 0 0,-1-4 0,1 0-406,-1-1 0,1 1 0,1 0-1,-1-1 1,1 1 0,1 0 0,-1 0 0,1 0 0,0 0-1,1 0 1,3-8 0,3-1-1853,2 0-1,-1 1 1,17-17-1,5-6-7434</inkml:trace>
</inkml:ink>
</file>

<file path=ppt/ink/ink3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8.515"/>
    </inkml:context>
    <inkml:brush xml:id="br0">
      <inkml:brushProperty name="width" value="0.025" units="cm"/>
      <inkml:brushProperty name="height" value="0.025" units="cm"/>
    </inkml:brush>
  </inkml:definitions>
  <inkml:trace contextRef="#ctx0" brushRef="#br0">92 1 20211,'0'0'6951,"-16"79"-4485,3-31-768,-4 4-257,2 5-1441,0-1 0,4 0 0,6-5 0,5-5 0,0-7 0,0-10 0,8-12-833,3-9-2210,-2-8-2594,0-8-2563</inkml:trace>
</inkml:ink>
</file>

<file path=ppt/ink/ink3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8.841"/>
    </inkml:context>
    <inkml:brush xml:id="br0">
      <inkml:brushProperty name="width" value="0.025" units="cm"/>
      <inkml:brushProperty name="height" value="0.025" units="cm"/>
    </inkml:brush>
  </inkml:definitions>
  <inkml:trace contextRef="#ctx0" brushRef="#br0">0 399 20852,'0'0'5658,"8"7"-3506,0 0-1899,-1 0 0,1-1 0,1 0 0,-1 0 0,1-1 0,0 0-1,0-1 1,0 1 0,0-2 0,1 0 0,0 0 0,18 3 0,-15-5-189,0-1-1,0 0 1,0-1-1,0 0 1,0-1-1,21-5 1,-30 6-51,0 0 0,-1-1 1,1 1-1,-1-1 0,1 1 0,-1-1 1,0 0-1,0 0 0,0 0 1,0-1-1,0 1 0,0-1 1,0 0-1,-1 1 0,1-1 0,-1 0 1,0-1-1,0 1 0,0 0 1,-1-1-1,1 1 0,-1-1 1,1 1-1,-1-1 0,0 0 0,-1 1 1,1-6-1,-1 8-13,0 0 0,0 0 0,0 1 0,0-1 0,0 0 0,0 0 0,0 0 0,-1 0 0,1 0 0,0 0 0,-1 0 0,1 0 0,-1 0 0,1 1 0,-1-1 0,1 0 0,-1 0 0,0 1 0,1-1 0,-1 0 0,0 1 0,0-1 0,1 0 0,-1 1 0,0-1 0,0 1 0,0 0 0,0-1 0,0 1 0,0 0 0,1-1 0,-1 1 0,0 0 0,0 0 0,0 0 0,0 0 0,0 0 0,0 0 0,0 0 0,0 0 0,0 0 0,0 0 0,0 1 0,0-1 0,0 0 0,0 1 0,-1 0 0,-4 0 0,1 1 0,-1 0 0,1 0 0,0 0 0,0 1 0,0-1 0,-6 5 0,0 3 0,1 0 0,0 0 0,1 1 0,0 0 0,1 1 0,-11 19 0,14-24 0,2 1 0,-1 0 0,1 0 0,0 1 0,0-1 0,1 0 0,0 1 0,1 0 0,0-1 0,0 1 0,1 16 0,1-22 0,0 0 0,0-1 0,-1 1 0,2 0 0,-1-1 0,0 1 0,0 0 0,1-1 0,0 0 0,-1 1 0,1-1 0,0 0 0,0 0 0,0 0 0,0 0 0,1 0 0,-1 0 0,0-1 0,1 1 0,-1-1 0,1 0 0,0 0 0,-1 1 0,1-2 0,0 1 0,0 0 0,-1-1 0,5 1 0,8 1 0,1 0 0,-1-1 0,29-2 0,-39 1 0,8-2-449,0 1 1,0-2-1,0 0 0,0 0 1,0-1-1,-1-1 0,1 0 1,-1-1-1,0 0 0,19-14 1,-15 9-560,-1-2 1,-1 1 0,0-2 0,-1 0-1,0 0 1,-1-1 0,10-17-1,13-29-5665</inkml:trace>
  <inkml:trace contextRef="#ctx0" brushRef="#br0" timeOffset="1">676 0 17713,'0'0'9577,"-57"52"-7623,44-18-353,4 5-640,2 0-577,5-5-287,2-3-162,0-4-1440,6-11-3171,6-5-4261</inkml:trace>
</inkml:ink>
</file>

<file path=ppt/ink/ink3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19.202"/>
    </inkml:context>
    <inkml:brush xml:id="br0">
      <inkml:brushProperty name="width" value="0.025" units="cm"/>
      <inkml:brushProperty name="height" value="0.025" units="cm"/>
    </inkml:brush>
  </inkml:definitions>
  <inkml:trace contextRef="#ctx0" brushRef="#br0">22 0 12620,'0'0'11403,"-13"72"-6887,10-43-576,0-2-3652,1-6-288,2-4 0,0-5 0,0-3 0,0-7 0</inkml:trace>
</inkml:ink>
</file>

<file path=ppt/ink/ink3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7.167"/>
    </inkml:context>
    <inkml:brush xml:id="br0">
      <inkml:brushProperty name="width" value="0.025" units="cm"/>
      <inkml:brushProperty name="height" value="0.025" units="cm"/>
    </inkml:brush>
  </inkml:definitions>
  <inkml:trace contextRef="#ctx0" brushRef="#br0">1 30 8072,'0'0'8039,"71"13"-7078,-26-13-673,7-1-191,5-5-97,2 0-65,3 1-415,0-1-705,-1-2-897,-2-2-1762</inkml:trace>
</inkml:ink>
</file>

<file path=ppt/ink/ink3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7.512"/>
    </inkml:context>
    <inkml:brush xml:id="br0">
      <inkml:brushProperty name="width" value="0.025" units="cm"/>
      <inkml:brushProperty name="height" value="0.025" units="cm"/>
    </inkml:brush>
  </inkml:definitions>
  <inkml:trace contextRef="#ctx0" brushRef="#br0">1 32 14414,'0'0'4452,"72"1"-3619,-40-5-289,10-1-512,8 1-160,10-1-1505,5-4-2403,5 4-3684</inkml:trace>
</inkml:ink>
</file>

<file path=ppt/ink/ink3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7.884"/>
    </inkml:context>
    <inkml:brush xml:id="br0">
      <inkml:brushProperty name="width" value="0.025" units="cm"/>
      <inkml:brushProperty name="height" value="0.025" units="cm"/>
    </inkml:brush>
  </inkml:definitions>
  <inkml:trace contextRef="#ctx0" brushRef="#br0">0 4 14734,'9'0'1900,"125"-3"1036,160 5-4446,-169 8-7713,0-2 6399,-8-3 4336,354 1 14212,-326 0-17664,0 8-6970,-124-12 7006,22 2-3114</inkml:trace>
  <inkml:trace contextRef="#ctx0" brushRef="#br0" timeOffset="1">1858 52 10025,'0'0'2333,"9"-4"-827,6-2-1359,-1 1 1,1 1 0,0 0 0,0 1-1,0 0 1,0 1 0,1 1-1,-1 0 1,1 1 0,-1 1-1,24 4 1,63 13-921,55-7-6352,-127-10 5585,-1 1-975</inkml:trace>
</inkml:ink>
</file>

<file path=ppt/ink/ink3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8.228"/>
    </inkml:context>
    <inkml:brush xml:id="br0">
      <inkml:brushProperty name="width" value="0.025" units="cm"/>
      <inkml:brushProperty name="height" value="0.025" units="cm"/>
    </inkml:brush>
  </inkml:definitions>
  <inkml:trace contextRef="#ctx0" brushRef="#br0">1 1 2819,'0'0'14349,"49"9"-13932,-42-9-289,6 0-481,6-5-3010</inkml:trace>
</inkml:ink>
</file>

<file path=ppt/ink/ink3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8.867"/>
    </inkml:context>
    <inkml:brush xml:id="br0">
      <inkml:brushProperty name="width" value="0.025" units="cm"/>
      <inkml:brushProperty name="height" value="0.025" units="cm"/>
    </inkml:brush>
  </inkml:definitions>
  <inkml:trace contextRef="#ctx0" brushRef="#br0">1 68 14894,'0'0'4580,"76"-3"-3459,-19-7-480,11 1-577,10-3-224,-2 3-1762,-2-1-704,-9 2-225,-12 4 225,-14 1-513,-12 3-2723</inkml:trace>
</inkml:ink>
</file>

<file path=ppt/ink/ink3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39.209"/>
    </inkml:context>
    <inkml:brush xml:id="br0">
      <inkml:brushProperty name="width" value="0.025" units="cm"/>
      <inkml:brushProperty name="height" value="0.025" units="cm"/>
    </inkml:brush>
  </inkml:definitions>
  <inkml:trace contextRef="#ctx0" brushRef="#br0">26 28 5221,'0'0'13549,"-21"-14"-13229,18 14-288,1 0-32,10 0-3844,9-13-4099</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8.992"/>
    </inkml:context>
    <inkml:brush xml:id="br0">
      <inkml:brushProperty name="width" value="0.025" units="cm"/>
      <inkml:brushProperty name="height" value="0.025" units="cm"/>
    </inkml:brush>
  </inkml:definitions>
  <inkml:trace contextRef="#ctx0" brushRef="#br0">8 1 8456,'0'0'23804,"1"9"-23318,-9 316-465,12-305-703,6-20-1157,-8-2 1347,-1 0-1,1 0 1,0 0 0,0 0-1,-1 0 1,1 0-1,-1 0 1,0 0 0,0-1-1,0 1 1,2-4 0,4-28-8455,-3-9-5739</inkml:trace>
</inkml:ink>
</file>

<file path=ppt/ink/ink3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1.512"/>
    </inkml:context>
    <inkml:brush xml:id="br0">
      <inkml:brushProperty name="width" value="0.025" units="cm"/>
      <inkml:brushProperty name="height" value="0.025" units="cm"/>
    </inkml:brush>
  </inkml:definitions>
  <inkml:trace contextRef="#ctx0" brushRef="#br0">0 1 12139,'0'0'10250,"6"51"-9930,-4-19 1,-2 7-193,1 7-32,1 7-96,-1 2 0,5 2-352,2-1-1410,-1-1-2434,4-6-5189</inkml:trace>
</inkml:ink>
</file>

<file path=ppt/ink/ink3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3.497"/>
    </inkml:context>
    <inkml:brush xml:id="br0">
      <inkml:brushProperty name="width" value="0.025" units="cm"/>
      <inkml:brushProperty name="height" value="0.025" units="cm"/>
    </inkml:brush>
  </inkml:definitions>
  <inkml:trace contextRef="#ctx0" brushRef="#br0">0 42 11563,'0'0'18140,"3"14"-17665,11 54 259,31 121 1121,-44-188-1855,-1 1 0,0 0 0,1-1 0,0 1 0,-1-1 0,1 1 0,0-1 0,-1 1 0,1-1 0,0 0 0,0 1 0,0-1 0,1 0 0,-1 0 0,0 1 0,0-1 0,1 0 0,-1 0 0,0-1 0,1 1 0,-1 0 0,1 0 0,2 0 0,-2-1 0,0 0 0,0 0 0,0 0 0,0-1 0,0 1 0,0-1 0,-1 1 0,1-1 0,0 0 0,0 0 0,-1 0 0,1 0 0,0 0 0,-1 0 0,1 0 0,2-3 0,5-6 0,0 0 0,0-1 0,-1 0 0,9-15 0,11-27 0,27-68 0,-20 41 0,-31 143 0,-6 17 0,3 74 0,-1-154 0,0 1 0,0 0 0,0 0 0,0-1 0,0 1 0,0 0 0,0 0 0,1-1 0,-1 1 0,0 0 0,0 0 0,1-1 0,-1 1 0,0 0 0,1-1 0,-1 1 0,0 0 0,1-1 0,-1 1 0,1-1 0,-1 1 0,1-1 0,-1 1 0,1-1 0,0 1 0,-1-1 0,1 1 0,0-1 0,0 1 0,1-1 0,-1 0 0,0-1 0,1 1 0,-1 0 0,0 0 0,1-1 0,-1 1 0,0 0 0,0-1 0,1 0 0,-1 1 0,0-1 0,0 0 0,2-1 0,34-34 0,-12 2 0,-1-1 0,-2-1 0,-1-1 0,-2-1 0,21-61 0,-44 117-1941,4-16 1335,-1 0 0,1 0 0,-1 0 0,0 0 0,0 0 0,0 0 0,0 0-1,0 0 1,0 0 0,-1 0 0,-1 1 0</inkml:trace>
</inkml:ink>
</file>

<file path=ppt/ink/ink3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4.369"/>
    </inkml:context>
    <inkml:brush xml:id="br0">
      <inkml:brushProperty name="width" value="0.025" units="cm"/>
      <inkml:brushProperty name="height" value="0.025" units="cm"/>
    </inkml:brush>
  </inkml:definitions>
  <inkml:trace contextRef="#ctx0" brushRef="#br0">225 0 18770,'0'0'13698,"-2"9"-13426,-4 16-266,-2 0-1,-1-1 1,-1 0 0,-1 0-1,-24 39 1,-87 110-13,109-158 7,13-15 0,0 0 0,0 0 0,0-1 0,0 1 0,1 0 0,-1 0 0,0 0 0,0 0 0,0 0 0,0-1 0,0 1 0,0 0 0,0 0 0,0 0 0,0 0 0,-1 0 0,1-1 0,0 1 0,0 0 0,0 0 0,0 0 0,0 0 0,0 0 0,0 0 0,0-1 0,0 1 0,0 0 0,0 0 0,-1 0 0,1 0 0,0 0 0,0 0 0,0 0 0,0 0 0,0-1 0,0 1 0,0 0 0,-1 0 0,1 0 0,0 0 0,0 0 0,0 0 0,0 0 0,0 0 0,-1 0 0,1 0 0,0 0 0,0 0 0,0 0 0,0 0 0,0 0 0,-1 0 0,1 0 0,0 0 0,0 0 0,0 0 0,0 1 0,0-1 0,-1 0 0,1 0 0,0 0 0,0 0 0,0 0 0,0 0 0,0 0 0,0 1 0,0-13 0,72-235 0,-38 411 0,-34-162 0,5 19 0,1 0 0,13 33 0,-18-51 0,0 1 0,0-1 0,1 1 0,-1-1 0,1 0 0,0 0 0,0 0 0,0 0 0,1 0 0,-1 0 0,1-1 0,-1 1 0,1-1 0,0 0 0,0 0 0,0 0 0,0 0 0,0 0 0,0-1 0,1 1 0,-1-1 0,1 0 0,-1 0 0,5 1 0,-7-3 0,-1 1 0,1-1 0,-1 1 0,0-1 0,1 1 0,-1-1 0,0 1 0,1-1 0,-1 1 0,0-1 0,0 0 0,0 1 0,1-1 0,-1 1 0,0-1 0,0 0 0,0 1 0,0-1 0,0 0 0,0 1 0,0-1 0,0 0 0,0 1 0,-1-1 0,1 1 0,0-1 0,-1 0 0,-3-21 0,-6 4 0,0 1 0,0 0 0,-2 1 0,0 1 0,0-1 0,-2 2 0,0 0 0,-28-22 0,40 34 0,1 1 0,-1 0 0,1-1 0,-1 1 0,0 0 0,1 0 0,-1 0 0,0 0 0,0 1 0,0-1 0,1 0 0,-1 1 0,0-1 0,0 1 0,0 0 0,0 0 0,0 0 0,0 0 0,0 0 0,0 0 0,-2 0 0,2 1 0,1 0 0,-1 0 0,1 0 0,0 0 0,-1 0 0,1 0 0,0 0 0,0 0 0,-1 0 0,1 1 0,0-1 0,0 1 0,0-1 0,1 0 0,-1 1 0,0-1 0,0 1 0,1 0 0,-1 1 0,-1 2 0,1-1 0,0 1 0,1-1 0,-1 1 0,1 0 0,0-1 0,0 1 0,0-1 0,1 1 0,0 0 0,-1-1 0,2 1 0,-1-1 0,0 0 0,1 1 0,4 7 0,-3-9 0,0 1 0,0 0 0,1 0 0,-1-1 0,1 0 0,0 0 0,0 0 0,0 0 0,0-1 0,0 1 0,1-1 0,-1 0 0,1 0 0,0-1 0,-1 0 0,1 1 0,0-2 0,0 1 0,0 0 0,0-1 0,0 0 0,-1 0 0,1 0 0,0-1 0,8-2 0,-9 2 0,0 0 0,0 0 0,0-1 0,-1 0 0,1 0 0,-1 0 0,1 0 0,-1 0 0,0-1 0,0 1 0,0-1 0,0 0 0,-1 0 0,1 0 0,-1 0 0,1 0 0,-1-1 0,0 1 0,0-1 0,-1 0 0,1 1 0,-1-1 0,0 0 0,0 0 0,0 0 0,0 0 0,-1 0 0,0 0 0,1 0 0,-1 0 0,-1-6 0,0 7 0,0 0 0,0 1 0,0-1 0,-1 0 0,1 1 0,-1-1 0,0 0 0,1 1 0,-1 0 0,0-1 0,0 1 0,0 0 0,-1 0 0,1 0 0,-1 1 0,1-1 0,-1 0 0,1 1 0,-1 0 0,0-1 0,0 1 0,-5-1 0,-75-21 0,65 20 0,116 8 0,14-1-4287,-109-4 3956,62 0-8408</inkml:trace>
</inkml:ink>
</file>

<file path=ppt/ink/ink3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7.012"/>
    </inkml:context>
    <inkml:brush xml:id="br0">
      <inkml:brushProperty name="width" value="0.025" units="cm"/>
      <inkml:brushProperty name="height" value="0.025" units="cm"/>
    </inkml:brush>
  </inkml:definitions>
  <inkml:trace contextRef="#ctx0" brushRef="#br0">0 752 5830,'0'0'9870,"10"-8"-8711,114-120 1930,-83 81-2647,3 3 0,58-48-1,-88 81-438,62-48-66,2 4 0,149-80 0,-206 126 45,0 2 1,0 0-1,1 1 0,0 1 1,0 1-1,27-1 1,134 6-90,-168 0 201,-1 1 0,0 0-1,1 1 1,-1 1 0,0 1 0,-1 0 0,22 11-1,5 6 726,41 30 0,-49-29-475,71 36-1,-80-49-138,2-1-1,-1-1 1,1-1 0,0-2 0,1 0-1,0-1 1,30-1 0,-17-3 192,0-2 0,0-1 1,-1-3-1,43-11 0,25-15 86,-1-5 1,133-66-1,-218 94-592,1-1-102,240-100 701,-145 77-5029,-99 28 204,-7-3-1778</inkml:trace>
</inkml:ink>
</file>

<file path=ppt/ink/ink3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7.855"/>
    </inkml:context>
    <inkml:brush xml:id="br0">
      <inkml:brushProperty name="width" value="0.025" units="cm"/>
      <inkml:brushProperty name="height" value="0.025" units="cm"/>
    </inkml:brush>
  </inkml:definitions>
  <inkml:trace contextRef="#ctx0" brushRef="#br0">1 0 13229,'0'0'3064,"1"10"-2733,-1-5-249,0 0-1,1-1 1,0 1 0,0-1 0,1 1 0,-1-1 0,1 1 0,0-1-1,0 0 1,0 0 0,0 0 0,1 0 0,0 0 0,0-1 0,0 1-1,0-1 1,0 0 0,1 0 0,0 0 0,-1 0 0,1-1 0,0 1-1,8 3 1,18 7 374,-1 0-1,2-2 1,0-1-1,0-2 1,1-1-1,59 6 0,202-6-259,-235-8-88,34-5-151,-1-4 0,-1-4 0,107-31 1,28-5-22,-205 46 277,0 1 1,-1 1 0,1 1 0,32 3 0,-40-1-68,0 1 0,0 1 1,-1 0-1,1 0 0,-1 1 1,0 1-1,0 0 1,17 11-1,4 2 491,0-2-1,1 0 1,0-3-1,1 0 1,1-3 0,0 0-1,44 5 1,-71-14-530,0 0 1,1 1 0,-2 0-1,1 0 1,0 1 0,0 0 0,-1 0-1,1 1 1,-1 0 0,0 0-1,0 0 1,-1 1 0,1 0-1,-1 1 1,0 0 0,-1 0-1,1 0 1,-1 0 0,0 1 0,-1 0-1,0 0 1,0 0 0,0 0-1,-1 1 1,0-1 0,0 1-1,-1 0 1,3 16 0,-3-2-244,6 30-279,5-28-5563,-5-22-2259</inkml:trace>
</inkml:ink>
</file>

<file path=ppt/ink/ink3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50.635"/>
    </inkml:context>
    <inkml:brush xml:id="br0">
      <inkml:brushProperty name="width" value="0.025" units="cm"/>
      <inkml:brushProperty name="height" value="0.025" units="cm"/>
    </inkml:brush>
  </inkml:definitions>
  <inkml:trace contextRef="#ctx0" brushRef="#br0">155 74 9801,'0'0'2824,"3"-8"75,3-6-1609,11-24 2098,-12 25 4960,-6 31-8188,0 1 0,-2-1 0,0 1 1,-1-1-1,-1 0 0,-9 24 0,-54 102 1621,47-105-1343,1 2 1,-21 64-1,40-104-438,1 0 0,-1 0 0,1 0 0,-1 0 0,1 1 0,0-1 0,-1 0 0,1 0 0,0 0 0,0 0 0,0 1 0,-1-1 0,1 0 0,1 0 0,-1 0 0,0 1 0,0-1 0,0 0 0,1 0 0,-1 0 0,0 1 0,1-1 0,-1 0 0,1 0 0,0 0 0,-1 0 0,1 0 0,0 0 0,-1 0 0,1 0 0,0-1 0,0 1 0,0 0 0,1 1 0,3-1 0,-1 0 0,1-1 0,-1 1 0,1-1 0,-1 0 0,1 0 0,-1-1 0,6 0 0,-5 1 0,38-7-52,83-22 0,-92 19-270,1 1 0,0 2 0,0 2 0,42-2 0,-74 7-1038,4 0-2928</inkml:trace>
</inkml:ink>
</file>

<file path=ppt/ink/ink3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51.644"/>
    </inkml:context>
    <inkml:brush xml:id="br0">
      <inkml:brushProperty name="width" value="0.025" units="cm"/>
      <inkml:brushProperty name="height" value="0.025" units="cm"/>
    </inkml:brush>
  </inkml:definitions>
  <inkml:trace contextRef="#ctx0" brushRef="#br0">198 60 6951,'0'0'5877,"7"-8"-3181,2-3-1607,7-7 145,-2-5 5780,-16 27-6630,0-1 1,0 1-1,0-1 0,0 0 1,-1 0-1,1 0 1,-1 0-1,-3 3 1,-3 4 73,2-2-404,-195 237 3880,239-307-3934,-21 34 0,3-5 0,27-66 0,-54 117 0,1 0 0,1 1 0,1 0 0,1 0 0,0 0 0,2 0 0,0 1 0,1-1 0,1 21 0,1-38 0,-1 0 0,1 0 0,0 0 0,0 0 0,0 0 0,0 0 0,0 0 0,0 0 0,0 0 0,0 0 0,1-1 0,-1 1 0,1-1 0,0 1 0,-1-1 0,1 1 0,0-1 0,0 0 0,0 0 0,-1 0 0,1 0 0,1 0 0,-1 0 0,0-1 0,0 1 0,0-1 0,0 1 0,0-1 0,3 0 0,-6-30 0,-9 5 0,-2 1 0,0 0 0,-2 1 0,-1 1 0,-25-31 0,18 29 0,21 25 0,1 0 0,-1 0 0,1 1 0,0-1 0,-1 0 0,1 0 0,0 0 0,0 0 0,0 0 0,0 0 0,0 1 0,0-1 0,0 0 0,0 0 0,1 2 0,2 2 0,0-1 0,0 0 0,0 1 0,0-1 0,1 0 0,0-1 0,-1 1 0,1-1 0,1 1 0,-1-1 0,0-1 0,1 1 0,0 0 0,0-1 0,6 2 0,14 6 0,45 9 0,-51-14 0,-8-2-69,46 9-2548,-51-11 1749,0 0-1,0-1 0,0 0 0,0 0 1,0-1-1,0 0 0,11-2 0,15-14-12685</inkml:trace>
</inkml:ink>
</file>

<file path=ppt/ink/ink3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54.073"/>
    </inkml:context>
    <inkml:brush xml:id="br0">
      <inkml:brushProperty name="width" value="0.025" units="cm"/>
      <inkml:brushProperty name="height" value="0.025" units="cm"/>
    </inkml:brush>
  </inkml:definitions>
  <inkml:trace contextRef="#ctx0" brushRef="#br0">162 112 10442,'0'0'8419,"5"-10"-6423,-2 3-1498,16-37 1433,-19 41-1509,1 1 1,0-1-1,-1 0 0,0 0 0,0 0 1,0 0-1,0 0 0,0 0 0,-2-6 1,2 8-341,-1 0 1,1 0 0,-1 0-1,0 0 1,1 0-1,-1 0 1,0 1 0,0-1-1,0 0 1,0 0-1,0 0 1,0 1 0,0-1-1,0 1 1,0-1-1,0 1 1,0-1 0,0 1-1,0-1 1,-1 1-1,1 0 1,0 0 0,0 0-1,0 0 1,-1 0-1,1 0 1,0 0 0,0 0-1,0 0 1,-1 0-1,1 1 1,0-1 0,-2 1-1,-1 0-38,-1 0 0,0 1 0,1-1 0,0 1 0,-1 0 0,1 0 0,-7 5 0,1 2 36,1 1 0,0 0 0,1 1-1,0-1 1,0 2 0,1-1 0,1 1 0,0 0 0,0 0-1,2 1 1,-6 19 0,4-13 46,2 1 1,0 0-1,1 1 0,1-1 0,1 1 1,4 39-1,-2-56-122,0-1 0,0 0 1,0 1-1,1-1 1,-1 0-1,1 0 0,0 0 1,0 0-1,0 0 0,1 0 1,-1 0-1,1-1 1,-1 0-1,1 1 0,0-1 1,0 0-1,0 0 0,0 0 1,0-1-1,1 1 0,-1-1 1,0 0-1,1 1 1,-1-2-1,1 1 0,-1 0 1,1-1-1,-1 1 0,1-1 1,0 0-1,-1 0 1,6-2-1,-5 2 2,0 0 0,0-1 0,0 1 0,0-1 0,0 0 0,0-1 0,0 1 0,0-1 0,0 0 0,-1 0 0,1 0 0,5-4 0,-7 4-5,0 1 1,0-1-1,-1 0 1,1 0-1,-1 0 1,1 0-1,-1 0 1,0 0-1,0-1 1,0 1-1,0 0 1,0-1-1,0 1 1,-1 0-1,1-1 1,-1 1-1,0-1 1,0 1-1,0-1 1,0 1-1,0-1 1,0-2-1,-2 4-1,0 0 0,0 1 0,1-1 0,-1 0 0,0 1 0,0 0 0,0-1 0,0 1 0,0 0 0,1 0 0,-1 0 0,0 0 0,0 0 0,0 0 0,0 1 0,0-1 0,0 1 0,-3 1 0,0 1 0,-1 0 0,1 0 0,-1 1 0,1 0 0,0 0 0,1 1 0,-8 8 0,9-11 0,1 1 0,0-1 0,0 1 0,0 0 0,0 0 0,0 0 0,0 0 0,1 0 0,0 0 0,-1 0 0,1 0 0,0 1 0,1-1 0,-1 0 0,0 7 0,2-9 0,0-1 0,0 1 0,1-1 0,-1 0 0,0 0 0,0 1 0,0-1 0,0 0 0,1 0 0,-1 0 0,0 0 0,0 0 0,0-1 0,1 1 0,-1 0 0,0-1 0,2 0 0,14-6 0,0-2 0,-1 0 0,0-1 0,-1-1 0,0 0 0,-1-1 0,24-24 0,-10 10 0,-12 10 0,-13 12 0,1 0 0,0 0 0,0 1 0,0-1 0,0 1 0,0 0 0,1 0 0,8-4 0,-13 7 0,1 0 0,-1 0 0,0 0 0,1 0 0,-1 0 0,0 0 0,1 0 0,-1 0 0,1 0 0,-1 0 0,0 0 0,1 0 0,-1 0 0,0 0 0,1 0 0,-1 0 0,0 0 0,1 0 0,-1 1 0,0-1 0,1 0 0,-1 0 0,0 0 0,1 1 0,-1-1 0,0 0 0,0 0 0,1 1 0,-1-1 0,0 0 0,0 1 0,0-1 0,1 0 0,-1 0 0,0 1 0,0-1 0,0 1 0,0-1 0,0 0 0,1 1 0,-1-1 0,0 1 0,0 19 0,0-15 0,-11 236-1084,11-233-6710</inkml:trace>
</inkml:ink>
</file>

<file path=ppt/ink/ink3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1.900"/>
    </inkml:context>
    <inkml:brush xml:id="br0">
      <inkml:brushProperty name="width" value="0.025" units="cm"/>
      <inkml:brushProperty name="height" value="0.025" units="cm"/>
    </inkml:brush>
  </inkml:definitions>
  <inkml:trace contextRef="#ctx0" brushRef="#br0">26 1 14734,'-10'49'3940,"-1"-4"-2275,6 1-448,5 2-512,0-3-705,0-3-2402,5-4-5125</inkml:trace>
</inkml:ink>
</file>

<file path=ppt/ink/ink3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42.242"/>
    </inkml:context>
    <inkml:brush xml:id="br0">
      <inkml:brushProperty name="width" value="0.025" units="cm"/>
      <inkml:brushProperty name="height" value="0.025" units="cm"/>
    </inkml:brush>
  </inkml:definitions>
  <inkml:trace contextRef="#ctx0" brushRef="#br0">47 0 16784,'-11'57'1862,"-6"93"0,13-46-4324,3 3-4096,-6 239 9011,1-114 1661,6-1 4229,0-230-8287,0 0 0,0 1 0,0-1-1,0 0 1,0 0 0,0 1-1,0-1 1,1 0 0,-1 0 0,0 1-1,1-1 1,-1 0 0,1 0 0,0 0-1,-1 1 1,1-1 0,1 2 0,-1-4-108,-1 1 1,1 0 0,0-1 0,-1 1-1,1-1 1,-1 1 0,1-1 0,-1 1 0,0-1-1,1 1 1,-1-1 0,1 1 0,-1-1 0,0 0-1,1 1 1,-1-1 0,0 0 0,0 1 0,0-1-1,1 0 1,-1 1 0,0-1 0,0 0 0,0 1-1,0-1 1,0 0 0,0 1 0,0-1 0,-1 0-1,1 1 1,0-2 0,0-16-3526,0 1-3074</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9.320"/>
    </inkml:context>
    <inkml:brush xml:id="br0">
      <inkml:brushProperty name="width" value="0.025" units="cm"/>
      <inkml:brushProperty name="height" value="0.025" units="cm"/>
    </inkml:brush>
  </inkml:definitions>
  <inkml:trace contextRef="#ctx0" brushRef="#br0">26 1 17136,'0'0'15631,"-26"52"-15631,26-32 0,2 0-2114,4-1-3780,2-1-3971</inkml:trace>
</inkml:ink>
</file>

<file path=ppt/ink/ink3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55.630"/>
    </inkml:context>
    <inkml:brush xml:id="br0">
      <inkml:brushProperty name="width" value="0.025" units="cm"/>
      <inkml:brushProperty name="height" value="0.025" units="cm"/>
    </inkml:brush>
  </inkml:definitions>
  <inkml:trace contextRef="#ctx0" brushRef="#br0">0 631 8456,'0'0'6753,"5"-4"-6267,76-70-334,3 4 0,153-96 0,-174 129-110,1 3-1,1 2 0,2 4 1,1 2-1,77-18 1,52 6 264,326-20 1,-517 58-307,420-8 1184,0 32 3254,-356-19-3627,328 46 1130,-258-27-797,242 8-1,-332-33-1027,0-2 1,0-2-1,0-3 0,78-22 1,7-18-2754,-100 30-904,-15 1-2976,-7-1-8724</inkml:trace>
</inkml:ink>
</file>

<file path=ppt/ink/ink3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8:56.595"/>
    </inkml:context>
    <inkml:brush xml:id="br0">
      <inkml:brushProperty name="width" value="0.025" units="cm"/>
      <inkml:brushProperty name="height" value="0.025" units="cm"/>
    </inkml:brush>
  </inkml:definitions>
  <inkml:trace contextRef="#ctx0" brushRef="#br0">1 0 4644,'32'35'7548,"9"-8"-4441,53 14-1845,-52-24 146,106 41-1295,3-5 1,1-8-1,238 40 1,-341-79-108,-1-2 1,2-1 0,-1-3-1,69-9 1,-30-4 51,129-37 0,-197 44-116,394-99 1596,-325 88-1090,1 4 0,152-4 0,-183 20-38,0 2 0,1 2-1,-2 3 1,1 3 0,-2 2 0,0 3-1,-1 2 1,0 2 0,-2 3-1,-1 3 1,51 35 0,-88-53 72,0 2 0,-1 0 1,0 1-1,-1 1 0,-1 0 0,0 1 1,-1 0-1,15 25 0,-26-40-631,-1 1-1,0-1 1,0 1 0,1-1 0,-1 0-1,1 1 1,-1-1 0,0 1-1,1-1 1,-1 0 0,1 0 0,-1 1-1,1-1 1,-1 0 0,1 0-1,-1 1 1,1-1 0,-1 0 0,1 0-1,-1 0 1,1 0 0,-1 0-1,1 0 1,-1 0 0,1 0 0,-1 0-1,1 0 1,4-1-5921</inkml:trace>
</inkml:ink>
</file>

<file path=ppt/ink/ink3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9:00.067"/>
    </inkml:context>
    <inkml:brush xml:id="br0">
      <inkml:brushProperty name="width" value="0.025" units="cm"/>
      <inkml:brushProperty name="height" value="0.025" units="cm"/>
    </inkml:brush>
  </inkml:definitions>
  <inkml:trace contextRef="#ctx0" brushRef="#br0">104 58 8712,'0'0'5734,"6"-9"-3369,0-1-1522,-4 6-470,-1 1 0,1 0 1,0-1-1,1 1 0,-1 0 0,0 0 0,1 0 1,0 0-1,0 1 0,6-6 0,-7 13 5162,-2 20-4098,-6 6-940,-2 1 0,-2-2-1,0 1 1,-2-1 0,-22 38-1,-22 61 560,43-76-1056,13-52 0,0 1 0,0-1 0,0 0 0,0 0 0,0 1 0,0-1 0,0 0 0,0 0 0,1 1 0,-1-1 0,0 0 0,1 0 0,-1 0 0,1 0 0,-1 0 0,1 1 0,0-1 0,-1 0 0,1 0 0,0-1 0,0 1 0,0 0 0,0 0 0,-1 0 0,1 0 0,0-1 0,1 1 0,-1 0 0,0-1 0,0 1 0,0-1 0,0 1 0,0-1 0,1 0 0,-1 1 0,0-1 0,3 0 0,16 0 0,0-1 0,0 0 0,0-2 0,0 0 0,-1-1 0,1-1 0,34-15 0,-23 10 0,0 0 0,32-5 0,-58 15-2025,-2 0-3463,-1 0 2372</inkml:trace>
</inkml:ink>
</file>

<file path=ppt/ink/ink3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9:00.908"/>
    </inkml:context>
    <inkml:brush xml:id="br0">
      <inkml:brushProperty name="width" value="0.025" units="cm"/>
      <inkml:brushProperty name="height" value="0.025" units="cm"/>
    </inkml:brush>
  </inkml:definitions>
  <inkml:trace contextRef="#ctx0" brushRef="#br0">256 31 6118,'0'0'12673,"9"-6"-10223,30-19-218,-40 26-2154,1-1 1,0 0-1,0 0 1,0 1 0,0-1-1,0 0 1,0 0-1,0 1 1,0-1-1,0 0 1,0 0-1,0 1 1,0-1-1,0 0 1,0 0-1,1 1 1,-1-1-1,0 0 1,0 0-1,0 1 1,0-1-1,0 0 1,0 0-1,1 1 1,-1-1 0,0 0-1,0 0 1,0 0-1,1 0 1,-1 1-1,0-1 1,0 0-1,0 0 1,1 0-1,-1 0 1,0 0-1,0 0 1,1 0-1,-1 0 1,0 1-1,0-1 1,1 0-1,-1 0 1,0 0 0,0 0-1,1 0 1,-1 0-1,0-1 1,1 1-1,-1 0 1,0 0-1,0 0 1,1 0-1,-1 0 1,0 0-1,0 0 1,0 0-1,1-1 1,-1 1-1,0 0 1,0 0-1,-7 19 595,-26 25 78,-2 0-1,-1-3 1,-2-1-1,-45 36 1,75-69-751,7-5 0,-1 0 0,1 0 0,-1 0 0,0-1 0,0 1 0,0-1 0,0 1 0,0-1 0,0 0 0,0 0 0,-1 0 0,1 0 0,-4 1 0,6-5 0,-1 0 0,1 0 0,0 0 0,0-1 0,0 1 0,0 0 0,1 0 0,-1 0 0,2-4 0,35-94 0,-26 74 0,-1 1 0,11-47 0,-23 86 0,2 1 0,0 0 0,0 0 0,2-1 0,-1 1 0,2-1 0,0 1 0,0-1 0,6 13 0,51 118 0,-47-125 0,-7-17 0,-4-13 0,-3 6 0,1 0 0,-2 0 0,1 0 0,0 0 0,-1 0 0,0 0 0,0 0 0,-1 0 0,1 0 0,-1 1 0,-6-8 0,-44-50 0,32 40 0,-4-6 0,4 2 0,-2 2 0,-28-25 0,75 67-46,0-1 0,2-1 1,-1-2-1,2 0 0,0-2 0,1-1 0,0-1 0,0-2 1,1 0-1,0-2 0,51 4 0,-71-13-3541,-2-9-3903</inkml:trace>
</inkml:ink>
</file>

<file path=ppt/ink/ink3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8:49:03.725"/>
    </inkml:context>
    <inkml:brush xml:id="br0">
      <inkml:brushProperty name="width" value="0.025" units="cm"/>
      <inkml:brushProperty name="height" value="0.025" units="cm"/>
    </inkml:brush>
  </inkml:definitions>
  <inkml:trace contextRef="#ctx0" brushRef="#br0">23 37 12684,'0'0'15668,"2"9"-14573,1 7-811,-1 0 1,-1 0 0,-1 0 0,0 0 0,-4 23 0,-18 91 930,17-108-899,11-47-259,19-99-15,-22 105-45,0 1 0,-2-1-1,0 0 1,-1 1 0,-4-26 0,4 44 3,0 0 0,0 1 0,0-1 0,0 0 0,-1 0 0,1 1 0,0-1 0,0 0 0,0 0 0,0 1 0,0-1 0,-1 0 0,1 0 0,0 1 0,0-1 0,0 0 0,-1 0 0,1 0 0,0 1 0,0-1 0,0 0 0,-1 0 0,1 0 0,0 0 0,-1 0 0,1 0 0,0 0 0,0 1 0,-1-1 0,1 0 0,0 0 0,-1 0 0,1 0 0,0 0 0,0 0 0,-1 0 0,1 0 0,0 0 0,-1-1 0,1 1 0,0 0 0,0 0 0,-1 0 0,1 0 0,0 0 0,0 0 0,-1-1 0,1 1 0,0 0 0,0 0 0,-1 0 0,1 0 0,0-1 0,0 1 0,0 0 0,0 0 0,-1-1 0,1 1 0,0 0 0,0 0 0,0-1 0,0 1 0,0 0 0,0-1 0,0 1 0,0 0 0,0 0 0,0-1 0,-11 21 0,10-17 0,-1 1 0,2 0 0,-1-1 0,0 1 0,1 0 0,0-1 0,0 1 0,0 0 0,0-1 0,0 1 0,1 0 0,0-1 0,2 7 0,-2-8 0,0-1 0,0 1 0,1 0 0,-1-1 0,1 1 0,-1-1 0,1 0 0,0 0 0,0 1 0,-1-1 0,1 0 0,0 0 0,0-1 0,0 1 0,0 0 0,0-1 0,0 1 0,0-1 0,0 1 0,0-1 0,0 0 0,1 0 0,-1 0 0,3-1 0,3 1 0,0-1 0,0 0 0,1 0 0,-1-1 0,0 0 0,-1-1 0,1 0 0,0 0 0,-1 0 0,0-1 0,1 0 0,10-9 0,-1-1 0,0-1 0,-1-1 0,20-24 0,-36 40 0,0 0 0,0 0 0,0-1 0,0 1 0,1 0 0,-1 0 0,0 0 0,0 0 0,0 0 0,0 0 0,0 0 0,0-1 0,0 1 0,0 0 0,0 0 0,1 0 0,-1 0 0,0 0 0,0 0 0,0 0 0,0 0 0,0 0 0,0 0 0,1 0 0,-1 0 0,0 0 0,0 0 0,0 0 0,0 0 0,0 0 0,0 0 0,1 0 0,-1 0 0,0 0 0,0 0 0,0 0 0,0 0 0,0 0 0,1 0 0,-1 0 0,0 0 0,0 0 0,0 0 0,0 0 0,0 0 0,0 0 0,1 0 0,-1 0 0,0 1 0,0-1 0,0 0 0,0 0 0,0 0 0,0 0 0,0 0 0,0 0 0,0 1 0,0-1 0,0 0 0,0 0 0,0 0 0,0 0 0,1 0 0,-1 1 0,1 16 0,-5 22 0,-6 14 6,4-29-17,1 0 1,1 0-1,2 1 0,0-1 0,3 39 0,6-43-1624,6-15-5282,3-4-7214</inkml:trace>
</inkml:ink>
</file>

<file path=ppt/ink/ink3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28.799"/>
    </inkml:context>
    <inkml:brush xml:id="br0">
      <inkml:brushProperty name="width" value="0.025" units="cm"/>
      <inkml:brushProperty name="height" value="0.025" units="cm"/>
    </inkml:brush>
  </inkml:definitions>
  <inkml:trace contextRef="#ctx0" brushRef="#br0">1 144 7239,'0'0'7415,"6"9"-7266,-1-2 24,0-1 0,0 1 0,1-1 1,-1-1-1,2 1 0,-1-1 0,0 0 0,1 0 0,0 0 0,0-1 0,14 5 0,48 15 142,2-4 0,1-3 0,0-3 0,1-3 0,133 2 0,-72-6-285,217-4 31,-263-15-6,-1-4 0,155-49 0,-13 2 9,165 2-32,7-3 0,-385 61 19,0 0 0,0 1-1,25-1 610,-70 2 717,-241-18-1099,-16-1-204,-335 63 845,504-30-856,-407 12-381,229-16 204,219-6 162,98 10-1078,47 6 1007,0-2 0,1-3 0,136 9 0,222-20-12,-225-6 71,338 22-287,-442-14 214,-132-6 903,-63 7 0,10 0-591,-528 0 2393,-224 8-2160,638-11-983,217-3-509,0 2-1,31 7 0,6 1 758,47 2-536,1-3 0,0-5 1,1-5-1,-1-4 0,-1-5 1,142-31-1,64-51-5883,-173 43-3139</inkml:trace>
</inkml:ink>
</file>

<file path=ppt/ink/ink3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33.740"/>
    </inkml:context>
    <inkml:brush xml:id="br0">
      <inkml:brushProperty name="width" value="0.025" units="cm"/>
      <inkml:brushProperty name="height" value="0.025" units="cm"/>
    </inkml:brush>
  </inkml:definitions>
  <inkml:trace contextRef="#ctx0" brushRef="#br0">0 202 7175,'0'0'9305,"3"-3"-8585,4-3-608,1 0-1,0 0 1,0 1-1,0 0 1,0 1-1,1 0 1,0 0-1,0 1 1,13-4-1,93-18 891,-114 25-994,85-12 424,159 1 0,-98 8 220,462 23 1638,-484-15-1432,193-18-1,-245 8-693,315 2 853,-163 5-411,-180-5-533,0-2 1,0-2-1,77-24 0,-68 17 563,103-15-1,118 15 246,-293 18-5563,-7 1-2610</inkml:trace>
</inkml:ink>
</file>

<file path=ppt/ink/ink3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8:37.627"/>
    </inkml:context>
    <inkml:brush xml:id="br0">
      <inkml:brushProperty name="width" value="0.025" units="cm"/>
      <inkml:brushProperty name="height" value="0.025" units="cm"/>
    </inkml:brush>
  </inkml:definitions>
  <inkml:trace contextRef="#ctx0" brushRef="#br0">482 137 8360,'0'0'6214,"-8"-3"-4778,-19-7-973,0 2 1,-1 0-1,0 2 1,0 1 0,-40-2-1,63 8-455,0 0 0,-1 0 1,1 1-1,0 0 0,0 0 0,0 0 0,0 0 1,1 1-1,-1 0 0,0 0 0,1 0 0,0 0 1,0 1-1,0-1 0,0 1 0,-6 8 0,-3 6 161,0 1 0,-17 32 0,9-11 61,2 0 0,1 2 0,3 0 0,1 1 0,-16 87 0,26-99-209,1 0 0,1 0 0,2 0 0,1 0 0,1 0 0,2 0 1,1 0-1,1 0 0,17 44 0,67 147-35,-74-187 20,3-1 0,1 0 0,1-2 0,29 34 0,-39-55 15,0 0 0,1 0 0,0-1-1,1-1 1,0 0 0,0-1 0,1 0 0,0-1 0,0-1 0,1 0 0,0-1 0,0 0-1,0-1 1,1-1 0,-1-1 0,1 0 0,0-1 0,0 0 0,-1-1 0,1-1 0,0-1-1,30-7 1,-34 4-8,1 0 0,-1-1 0,0 0 0,0-1 0,-1 0 0,0-1 0,0-1 0,-1 0 0,0 0 0,-1-1 0,0 0 0,0 0 0,8-14 0,9-17 53,0-1 0,23-56-1,-16 23 86,-2-1 0,36-144 0,-56 170 296,-2 0 0,-2-1 0,-3 1-1,-1-1 1,-8-90 0,1 116-276,0-1 0,-2 1 0,-1 1 0,0-1 0,-2 1 0,-1 0 0,-23-39 0,27 52-116,0 1 0,-1 0 0,0 1 0,-1 0 0,0 0 0,-1 0 0,1 1 0,-2 0 0,1 1 0,-1 0 0,0 0 0,0 1 0,-1 1 0,0 0 0,0 0 0,0 1 0,0 0 0,-20-3 0,13 5-60,0 1 0,0 0 0,0 1 0,0 1 1,1 1-1,-1 1 0,0 0 0,1 1 0,0 1 0,0 1 0,-20 9 0,4 2-546,1 2 1,1 1-1,1 2 0,-38 33 0,7-4-3672,8-16-3859</inkml:trace>
</inkml:ink>
</file>

<file path=ppt/ink/ink3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9:00.060"/>
    </inkml:context>
    <inkml:brush xml:id="br0">
      <inkml:brushProperty name="width" value="0.025" units="cm"/>
      <inkml:brushProperty name="height" value="0.025" units="cm"/>
    </inkml:brush>
  </inkml:definitions>
  <inkml:trace contextRef="#ctx0" brushRef="#br0">15 583 5541,'0'0'3454,"-15"0"-1318,86-1-20,94-11 1,-67 2-1714,117 4 1,-131 6-319,0-3 0,114-20 0,278-103 91,-35 7 134,-181 66-88,193-43-60,-296 60 121,301-29 0,-418 64-245,-23 1 78,0-1 1,0 0-1,0-1 0,23-6 0,-40 8-135,1 0 0,-1 0 0,0 0 0,0 0 0,0 0 0,1-1 0,-1 1-1,0 0 1,0 0 0,0 0 0,0 0 0,0-1 0,1 1 0,-1 0-1,0 0 1,0 0 0,0-1 0,0 1 0,0 0 0,0 0 0,0 0-1,0-1 1,0 1 0,1 0 0,-1 0 0,0-1 0,0 1 0,0 0-1,0 0 1,0 0 0,0-1 0,-1 1 0,1 0 0,0 0 0,0-1 0,0 1-1,0 0 1,0 0 0,0 0 0,0-1 0,0 1 0,-1 0 0,1 0-1,0 0 1,0-1 0,0 1 0,0 0 0,0 0 0,-1 0 0,1 0-1,0 0 1,-1-1 0,-9-8-4540</inkml:trace>
</inkml:ink>
</file>

<file path=ppt/ink/ink3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9:06.412"/>
    </inkml:context>
    <inkml:brush xml:id="br0">
      <inkml:brushProperty name="width" value="0.025" units="cm"/>
      <inkml:brushProperty name="height" value="0.025" units="cm"/>
    </inkml:brush>
  </inkml:definitions>
  <inkml:trace contextRef="#ctx0" brushRef="#br0">66 231 6887,'0'0'7495,"9"0"-7367,357 21 5589,804-72-3619,-904 13-2061,-129 16 1164,224-8 1,-339 29-497,-36-3 548,-38-2-387,-82 3-1116,-207 21 0,-134 47 268,238-30-33,-68 6 162,-457 3 0,757-44-146,-3 0 11,-1 0 0,0 0 0,1-1 0,-1 0 0,1-1 0,-13-3 0,48-1-380,518-20 572,340-33-616,-304-44-281,-92 14 654,-446 83 92,-34 5 249,-28 3 347,-218 46-76,82-15-548,-267 40-32,-1-19 0,-561 0 0,741-54 92,242 0-90,1 0 1,-1 0-1,1 0 0,-1 1 0,1-1 1,-1 0-1,1 0 0,-1 0 0,1 0 1,-1 0-1,0 0 0,1 0 0,-1 0 1,1 0-1,-1-1 0,1 1 0,-1 0 1,1 0-1,-1 0 0,1-1 1,-1 1-1,1 0 0,0 0 0,-1-1 1,1 1-1,-1 0 0,1-1 0,0 1 1,-1-1-1,1 1 0,0 0 0,-1-1 1,1 0-1,18-10-661,40-8 460,1 4 1,95-13 0,127-1 172,-274 29 20,441-21-752,-39 3-1069,-5-33 1096,-227 13 770,-171 34 1004,-21 1-243,-25 2-220,-28 8-533,1 3-1,0 3 0,-79 26 0,68-18 7,-173 46 65,-363 92 2606,201-70-4093,384-84-1142,1-1 0,-32 0 0,19-4-3856</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3.669"/>
    </inkml:context>
    <inkml:brush xml:id="br0">
      <inkml:brushProperty name="width" value="0.025" units="cm"/>
      <inkml:brushProperty name="height" value="0.025" units="cm"/>
    </inkml:brush>
  </inkml:definitions>
  <inkml:trace contextRef="#ctx0" brushRef="#br0">256 0 12716,'0'0'15823,"-8"11"-15305,-40 49 386,-64 61 1,35-44-4001,68-69 2296,8-21-16785</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7:59.741"/>
    </inkml:context>
    <inkml:brush xml:id="br0">
      <inkml:brushProperty name="width" value="0.025" units="cm"/>
      <inkml:brushProperty name="height" value="0.025" units="cm"/>
    </inkml:brush>
  </inkml:definitions>
  <inkml:trace contextRef="#ctx0" brushRef="#br0">0 227 21781,'3'-9'2952,"0"0"-2472,0 0 1,1 1-1,1 0 1,-1-1 0,1 1-1,0 1 1,1-1-1,0 1 1,12-12 0,-13 15-302,-1 0 0,1 0 1,0 0-1,0 0 0,1 1 1,-1 0-1,1 0 0,0 1 1,-1-1-1,1 1 1,0 0-1,0 1 0,1 0 1,-1 0-1,0 0 0,0 0 1,11 1-1,-15 1-179,-1-1 0,1 1 0,-1-1 0,1 1 0,-1 0 0,1-1 0,-1 1 0,0 0 0,1 0 0,-1 0 0,0 0 0,1 0 0,-1 0 0,0 0 0,0 1 0,0-1 0,0 0 0,0 1 0,-1-1 0,1 1 0,0-1 0,0 1 0,-1-1 0,1 1 0,-1-1 0,0 1 0,1-1 0,-1 1 0,0 2 0,1 58 0,-2-45 0,-1 16 0,-12 58 0,8-57 0,-4 50 0,10-83 0,-1 0 0,1 0 0,0 0 0,0 0 0,0 0 0,0 0 0,0 0 0,0 0 0,0 1 0,0-1 0,0 0 0,0 0 0,1 0 0,-1 0 0,0 0 0,1 0 0,-1 0 0,1 0 0,-1 0 0,1 0 0,-1 0 0,1 0 0,0-1 0,0 1 0,-1 0 0,1 0 0,0 0 0,0-1 0,0 1 0,0-1 0,0 1 0,0 0 0,0-1 0,0 0 0,0 1 0,0-1 0,0 0 0,0 1 0,0-1 0,0 0 0,0 0 0,0 0 0,0 0 0,2 0 0,0-1 0,0 0 0,1 0 0,-1 0 0,0 0 0,0-1 0,1 1 0,-1-1 0,-1 0 0,1 0 0,0 0 0,0 0 0,-1 0 0,4-4 0,4-7 0,0 0 0,0-1 0,-1 0 0,-1 0 0,0-1 0,-1 0 0,-1-1 0,6-22 0,-5 12 0,-2-1 0,-1 0 0,0 0 0,-2-36 0,-6 93 0,2-19 0,0 1 0,1-1 0,0 1 0,1 0 0,1 17 0,-1-27 0,1 1 0,-1-1 0,1 1 0,0 0 0,0-1 0,0 1 0,0-1 0,0 0 0,0 1 0,1-1 0,-1 0 0,1 0 0,-1 0 0,1 0 0,0 0 0,0 0 0,0 0 0,0 0 0,0-1 0,0 1 0,1-1 0,-1 0 0,0 0 0,1 0 0,-1 0 0,1 0 0,0 0 0,-1 0 0,1-1 0,-1 0 0,4 1 0,3-1 0,0-1 0,1 0 0,-1 0 0,0-1 0,-1 0 0,1-1 0,0 0 0,0 0 0,-1-1 0,0 0 0,0 0 0,0-1 0,0 0 0,-1-1 0,0 1 0,0-1 0,6-7 0,6-6 0,0-1 0,-2 0 0,-1-2 0,23-37 0,-35 54 0,-2 0 0,1 0 0,0 0 0,-1 0 0,0 0 0,0-1 0,-1 1 0,0-1 0,0 0 0,0 1 0,0-1 0,-1-9 0,0 15 0,0-1 0,-1 1 0,1-1 0,0 0 0,0 1 0,-1-1 0,1 1 0,0-1 0,-1 1 0,1-1 0,0 1 0,-1-1 0,1 1 0,-1-1 0,1 1 0,-1 0 0,1-1 0,-1 1 0,1 0 0,-1-1 0,1 1 0,-1 0 0,1 0 0,-1 0 0,0-1 0,1 1 0,-1 0 0,1 0 0,-1 0 0,0 0 0,1 0 0,-1 0 0,0 0 0,1 0 0,-1 0 0,1 1 0,-1-1 0,0 0 0,1 0 0,-1 0 0,1 1 0,-1-1 0,1 0 0,-2 1 0,-26 14 0,14-2 0,1 0 0,1 0 0,0 2 0,1-1 0,0 1 0,1 1 0,1 0 0,1 0 0,0 1 0,1 0 0,1 1 0,0-1 0,1 1 0,2 0 0,-4 25 0,7-38 0,0 0 0,-1 0 0,2 0 0,-1 0 0,0 0 0,1 0 0,0 0 0,0 0 0,1-1 0,-1 1 0,1 0 0,0-1 0,1 1 0,-1-1 0,1 1 0,-1-1 0,6 5 0,-4-5 0,1 0 0,-1-1 0,1 1 0,0-1 0,0 0 0,0-1 0,0 1 0,0-1 0,1 0 0,-1 0 0,1-1 0,0 1 0,-1-1 0,12 0 0,33 1-883,-17-5-3711,10-9-8443</inkml:trace>
</inkml:ink>
</file>

<file path=ppt/ink/ink3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9:13.887"/>
    </inkml:context>
    <inkml:brush xml:id="br0">
      <inkml:brushProperty name="width" value="0.025" units="cm"/>
      <inkml:brushProperty name="height" value="0.025" units="cm"/>
    </inkml:brush>
  </inkml:definitions>
  <inkml:trace contextRef="#ctx0" brushRef="#br0">1298 252 8072,'0'0'4297,"-5"-12"-3107,-2 0-869,0-1 0,0 1 0,-1 0 0,-1 0 0,0 1 0,0 0 0,-1 1 0,-22-18 0,8 12-149,-1 1 0,0 1 0,-1 2 0,0 0 0,-1 2 1,0 0-1,-1 2 0,0 2 0,0 0 0,0 2 0,-1 1 1,1 1-1,-1 1 0,0 2 0,1 1 0,-1 1 0,1 1 0,0 2 1,0 1-1,-40 15 0,33-9 17,1 2 1,1 2-1,1 1 1,0 1-1,1 1 1,1 2-1,1 2 0,2 0 1,0 2-1,1 0 1,2 2-1,1 1 1,1 1-1,1 1 0,-25 51 1,27-38-177,2 1 1,1 0-1,3 2 0,2-1 1,-7 61-1,10-26 14,3-1-1,9 109 1,-3-165-32,2 0-1,1 0 1,1-1 0,0 1-1,2-1 1,1-1 0,1 1-1,1-1 1,0-1 0,26 37-1,-27-45 1,1 0-1,1-1 0,0 0 1,1-1-1,0 0 0,1-1 1,0 0-1,1-1 0,0-1 1,0 0-1,0-1 0,1 0 1,1-2-1,-1 1 0,0-2 1,31 5-1,-3-5 119,-1-2 0,0-2-1,1-1 1,-1-3 0,0-1-1,0-3 1,-1-1 0,0-2-1,41-16 1,4-8 357,-1-3-1,-2-4 1,80-55 0,-119 69-207,-2-2 0,-1-1 0,-2-3-1,41-43 1,-58 52 6,-2 0 0,-1-1 0,-1-1-1,-1 0 1,-2-1 0,0-1 0,18-55-1,-19 40-135,-2 0 0,-2-1 0,-3-1 0,-1 1 0,-2-1 0,-2 0 0,-2 0 0,-2 0 0,-8-46 0,7 77-137,-1 0 0,-1 0 1,0 1-1,-1 0 0,0 0 1,-1 0-1,-1 1 1,0 0-1,0 0 0,-2 1 1,1 0-1,-2 0 1,1 1-1,-20-14 0,12 12-122,0 1-1,-1 1 1,0 0 0,0 2-1,-1 0 1,-1 1-1,1 1 1,-1 1-1,-38-5 1,-25 2-2432,-136 4 0,157 5 531,-52 0-3146</inkml:trace>
</inkml:ink>
</file>

<file path=ppt/ink/ink3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39:38.666"/>
    </inkml:context>
    <inkml:brush xml:id="br0">
      <inkml:brushProperty name="width" value="0.025" units="cm"/>
      <inkml:brushProperty name="height" value="0.025" units="cm"/>
    </inkml:brush>
  </inkml:definitions>
  <inkml:trace contextRef="#ctx0" brushRef="#br0">1 1 11787,'0'0'5258,"9"6"-5199,8 1 187,1 0 1,-1-1-1,1-1 0,1-1 0,-1 0 1,1-2-1,35 1 0,115-2 1283,201-27 1,368 6-643,-492 22-733,240 23 631,-411-19-775,49 0 59,-62-5 9,120 20 0,302 52 269,-307-69-160,-103-4-54,134 17 0,-48 3 25,229 0-1,-188-11 151,64 0 495,-77-8-438,378-10 1197,-551 9-3047,18-1-4832,-32 1 6090,0 0 0,-1 0 0,1 0 0,0 0 0,-1 0 0,1 0 0,0 0 0,0 0 0,-1 0-1,1 0 1,0 0 0,-1-1 0,1 1 0,0 0 0,-1-1 0,1 1 0,0 0 0,-1-1-1,1 1 1,-1-1 0,1 1 0,-1-1 0,1 1 0,-1-1 0,1 1 0,0-2 0,-1-7-6372</inkml:trace>
</inkml:ink>
</file>

<file path=ppt/ink/ink3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44.576"/>
    </inkml:context>
    <inkml:brush xml:id="br0">
      <inkml:brushProperty name="width" value="0.025" units="cm"/>
      <inkml:brushProperty name="height" value="0.025" units="cm"/>
    </inkml:brush>
  </inkml:definitions>
  <inkml:trace contextRef="#ctx0" brushRef="#br0">0 136 1505,'0'0'3839,"3"-9"-2617,3-16 892,-4 13-520,1 1 0,-1 0 0,2 0 1,-1 0-1,2 1 0,-1-1 0,8-10 1,-12 21-1542,0-1 0,0 1 0,0 0 0,0 0 0,0 0 0,0-1 0,1 1 0,-1 0 0,0 0 1,0 0-1,0 0 0,0 0 0,0-1 0,1 1 0,-1 0 0,0 0 0,0 0 0,0 0 0,1 0 1,-1 0-1,0 0 0,0 0 0,0 0 0,1 0 0,-1-1 0,0 1 0,0 0 0,0 0 0,1 0 0,-1 0 1,0 0-1,0 1 0,0-1 0,1 0 0,-1 0 0,0 0 0,0 0 0,0 0 0,1 0 0,-1 0 1,0 0-1,0 0 0,0 0 0,1 1 0,3 11 927,-3 19-330,-1-29-436,-18 475 3331,4-422-3053,7-33-445,4-19 3,0-14 51,1-14 41,4-10-198,2 0 0,16-69-1,-11 63-16,7-72 0,-7-13-188,-21 168 260,1 1 0,3 0-1,-5 66 1,5 132 33,27-635 101,-8 274-55,-11 114-18,0 8 32,-15 129 361,-1 26-880,15-139-224,-1 20-1885,-1-13-3016,-1-11-1564</inkml:trace>
</inkml:ink>
</file>

<file path=ppt/ink/ink3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54.851"/>
    </inkml:context>
    <inkml:brush xml:id="br0">
      <inkml:brushProperty name="width" value="0.025" units="cm"/>
      <inkml:brushProperty name="height" value="0.025" units="cm"/>
    </inkml:brush>
  </inkml:definitions>
  <inkml:trace contextRef="#ctx0" brushRef="#br0">1 510 288,'0'0'9033,"0"6"-9012,0 89 3188,1-125 138,0 18-3164,2 0 0,-1 0 0,2 0 0,-1 0 0,2 1 0,-1 0 0,7-11 0,-4 8-36,-1 1 0,0-1 0,-2 0 0,7-25 0,-7 19-681,1 0 0,0 0-1,12-23 1,8-31-788,-24 69 1326,2-10 129,1 0-1,1 1 1,0 0-1,10-20 1,-8 23-150,0 1 0,1 0 0,0 0 0,0 0 0,18-15-1,7-3-4550,-28 24 372</inkml:trace>
</inkml:ink>
</file>

<file path=ppt/ink/ink3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58.620"/>
    </inkml:context>
    <inkml:brush xml:id="br0">
      <inkml:brushProperty name="width" value="0.025" units="cm"/>
      <inkml:brushProperty name="height" value="0.025" units="cm"/>
    </inkml:brush>
  </inkml:definitions>
  <inkml:trace contextRef="#ctx0" brushRef="#br0">280 337 3972,'0'0'630,"8"-9"-246,171-161 1319,-179 170-1768,0 0 1,0 0-1,0 0 1,-1 0-1,1 0 0,0 0 1,0 0-1,0 0 0,0 0 1,0 0-1,0 0 1,0 0-1,-1 0 0,1 0 1,0 0-1,0 0 1,0 0-1,0 0 0,0 0 1,0 0-1,0 0 0,0 0 1,0 0-1,-1 0 1,1 0-1,0 0 0,0-1 1,0 1-1,0 0 1,0 0-1,0 0 0,0 0 1,0 0-1,0 0 0,0 0 1,0 0-1,0 0 1,0-1-1,0 1 0,0 0 1,0 0-1,0 0 1,0 0-1,0 0 0,0 0 1,0 0-1,0 0 0,0-1 1,0 1-1,0 0 1,0 0-1,-20 6 636,-22 11 3451,-9 9-848,16-9-2266,0 0 0,2 3 0,0 0 0,2 2 0,0 2-1,-30 29 1,106-95-520,92-65 0,21-16-326,-281 220 776,57-35-662,36-31 32,-2-2-1,-1-1 0,-1-1 1,-2-2-1,-40 22 0,74-49 571,9-7-636,12-11-181,45-37 89,202-164-105,-227 198-8,-29 21-41,-23 17 111,-56 45 81,6-3 426,-73 48 0,128-103-144,17-16-298,21-20-109,34-23-843,3 2 1,2 3-1,2 4 0,90-47 0,-170 101 817,-1 0-1,1 1 0,0 1 0,-9 9 1,-9 7 82,-113 110 127,9-8-126,88-95-2412,4-17-5941</inkml:trace>
</inkml:ink>
</file>

<file path=ppt/ink/ink3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01.615"/>
    </inkml:context>
    <inkml:brush xml:id="br0">
      <inkml:brushProperty name="width" value="0.025" units="cm"/>
      <inkml:brushProperty name="height" value="0.025" units="cm"/>
    </inkml:brush>
  </inkml:definitions>
  <inkml:trace contextRef="#ctx0" brushRef="#br0">119 1 12684,'0'0'7581,"-3"9"-6375,-17 65 700,-18 138 0,9 89-429,27-270-1380,0-13-7,-17 224 952,13 312-1,23-389-712,3 80-172,-24 42 1465,3-176-1503,0-19-3600,1-109-5077</inkml:trace>
</inkml:ink>
</file>

<file path=ppt/ink/ink3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03.034"/>
    </inkml:context>
    <inkml:brush xml:id="br0">
      <inkml:brushProperty name="width" value="0.025" units="cm"/>
      <inkml:brushProperty name="height" value="0.025" units="cm"/>
    </inkml:brush>
  </inkml:definitions>
  <inkml:trace contextRef="#ctx0" brushRef="#br0">18 59 6566,'0'0'11755,"-5"-1"-11199,-8-4 380,29 4-88,53 1 373,-38 1-938,121-1-158,1035-28 999,-749 4-1113,-333 24-8,0 4 1,122 22 0,-77-3 30,289 7 1,66-8 3211,-490-20-2552,8 1-3622,-23-6-265,-12-6-915,-6-1-1481</inkml:trace>
</inkml:ink>
</file>

<file path=ppt/ink/ink3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03.390"/>
    </inkml:context>
    <inkml:brush xml:id="br0">
      <inkml:brushProperty name="width" value="0.025" units="cm"/>
      <inkml:brushProperty name="height" value="0.025" units="cm"/>
    </inkml:brush>
  </inkml:definitions>
  <inkml:trace contextRef="#ctx0" brushRef="#br0">28 13 13933,'0'0'5493,"9"-3"-4948,-1 1-445,-1 0 1,1 0-1,0 0 1,0 1-1,0 1 1,0-1-1,0 1 1,0 0-1,0 1 1,0 0-1,0 0 1,0 1-1,-1 0 1,1 0-1,0 1 1,9 5-1,5 2 98,-7-4 116,0 1-1,0 0 1,-1 1 0,0 1 0,-1 0-1,1 1 1,-2 0 0,17 17 0,-28-24-220,1-1 1,-1 0-1,0 0 1,0 0-1,-1 1 1,1-1 0,0 1-1,-1-1 1,1 0-1,-1 1 1,0-1-1,0 1 1,0-1-1,0 1 1,0-1 0,0 1-1,-1-1 1,1 1-1,-1-1 1,0 0-1,0 1 1,0-1-1,0 0 1,0 0-1,0 1 1,0-1 0,-1 0-1,1 0 1,-1 0-1,0-1 1,-2 3-1,-7 8 282,-1-1 0,-1 0 0,-22 14 0,21-15-127,-50 33 278,32-22-211,-54 45 1,76-56-735,1-1 0,0 1 1,0 1-1,1 0 1,-7 13-1,10-17-3719</inkml:trace>
</inkml:ink>
</file>

<file path=ppt/ink/ink3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04.511"/>
    </inkml:context>
    <inkml:brush xml:id="br0">
      <inkml:brushProperty name="width" value="0.025" units="cm"/>
      <inkml:brushProperty name="height" value="0.025" units="cm"/>
    </inkml:brush>
  </inkml:definitions>
  <inkml:trace contextRef="#ctx0" brushRef="#br0">1 542 13004,'0'0'9102,"10"-3"-7516,1-3-1259,-1 1 1,1-1 0,-1-1-1,0 0 1,-1 0 0,0-1-1,0 0 1,0 0-1,-1-1 1,10-14 0,76-118 1402,-72 105-1384,39-69 173,24-37-141,-84 141-380,0 0 1,-1-1 0,1 1-1,0 0 1,0-1 0,0 1-1,0 0 1,1 0 0,-1 0-1,0 0 1,0 0 0,1 0-1,-1 0 1,0 0-1,1 1 1,-1-1 0,1 0-1,-1 1 1,1-1 0,-1 1-1,1 0 1,0 0 0,-1-1-1,3 1 1,-2 1-4,0 0 1,0-1-1,0 1 0,0 0 1,0 0-1,0 0 0,-1 1 0,1-1 1,0 0-1,0 1 0,-1-1 1,1 1-1,-1-1 0,0 1 1,3 3-1,5 9-26,-1 1 1,0 0-1,9 28 1,-12-30 31,21 55 60,5 12-1953,-7-30-5769,-11-31-2124</inkml:trace>
</inkml:ink>
</file>

<file path=ppt/ink/ink3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4.477"/>
    </inkml:context>
    <inkml:brush xml:id="br0">
      <inkml:brushProperty name="width" value="0.025" units="cm"/>
      <inkml:brushProperty name="height" value="0.025" units="cm"/>
    </inkml:brush>
  </inkml:definitions>
  <inkml:trace contextRef="#ctx0" brushRef="#br0">92 1 5862,'0'0'25768,"6"2"-24823,-4-1-936,-1-1-1,1 1 1,0 0 0,-1 0-1,1 0 1,0 0 0,-1 0-1,1 1 1,-1-1 0,0 0 0,1 1-1,-1-1 1,0 1 0,0-1-1,0 1 1,0 0 0,0-1-1,-1 1 1,1 0 0,0 0 0,0 3-1,0 1-1,0 0 0,0 1 0,-1-1 0,0 0 0,0 1 0,-2 10 0,-3 11-23,-2 0 0,-12 32 0,19-59 16,-46 102 0,31-72 0,-20 55 0,64-87 0,65-26 0,-51 14 0,1 1 0,1 2 0,73-7 0,-112 17 26,-1 0-201,-1 0 0,0 0 0,1 0 0,-1-1 0,0 1 0,0-1 0,0 0 0,0 0 0,0-1 0,0 1 0,0-1 0,0 0 0,4-2 0,-1-9-8227</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0.576"/>
    </inkml:context>
    <inkml:brush xml:id="br0">
      <inkml:brushProperty name="width" value="0.025" units="cm"/>
      <inkml:brushProperty name="height" value="0.025" units="cm"/>
    </inkml:brush>
  </inkml:definitions>
  <inkml:trace contextRef="#ctx0" brushRef="#br0">1 0 15535,'0'0'13794,"0"15"-12465,1 40-714,2 78 416,-2-118-965,1 0 0,0-1 0,1 1 0,1-1 1,0 1-1,11 22 0,-15-35-66,1 0 0,0 0 0,1 0 0,-1 0 0,0 0 0,0 0 0,1 0 0,-1-1 0,1 1 0,0 0 0,-1-1 0,1 1 0,0-1 0,0 0 0,0 0 0,0 1 0,0-1 0,0-1 0,0 1 0,1 0 0,-1 0 0,4 0 0,-2-1 0,-1-1 0,1 1 0,-1-1 0,0 0 0,0 0 0,1 0 0,-1 0 0,0 0 0,0-1 0,0 1 0,0-1 0,-1 0 0,6-4 0,5-6 0,0-1 0,-1 0 0,0-1 0,14-23 0,11-22 0,44-97 0,-81 156 0,0 1 0,0-1 0,0 0 0,0 0 0,0 0 0,0 0 0,0 0 0,1 0 0,-1 0 0,0 1 0,0-1 0,0 0 0,0 0 0,0 0 0,0 0 0,1 0 0,-1 0 0,0 0 0,0 0 0,0 0 0,0 0 0,0 0 0,1 0 0,-1 0 0,0 0 0,0 0 0,0 0 0,0 0 0,0 0 0,1 0 0,-1 0 0,0 0 0,0 0 0,0 0 0,0 0 0,0 0 0,1 0 0,-1 0 0,0-1 0,0 1 0,0 0 0,0 0 0,0 0 0,0 0 0,0 0 0,1 0 0,-1 0 0,0-1 0,0 1 0,0 0 0,0 0 0,0 0 0,0 0 0,0 0 0,0 0 0,0-1 0,0 1 0,0 0 0,0 0 0,0 0 0,3 22 0,-4 35 0,-5 6 0,2-35 0,2 0 0,1 1 0,4 38 0,-4-66 0,2 0 0,-1 0 0,0 0 0,0 0 0,0 0 0,0 0 0,0-1 0,1 1 0,-1 0 0,0 0 0,1 0 0,-1 0 0,1 0 0,-1 0 0,1-1 0,-1 1 0,1 0 0,0 0 0,-1-1 0,1 1 0,0-1 0,0 1 0,-1 0 0,1-1 0,0 1 0,0-1 0,0 0 0,0 1 0,0-1 0,-1 0 0,1 1 0,0-1 0,0 0 0,0 0 0,0 0 0,0 0 0,0 0 0,0 0 0,0 0 0,0 0 0,0 0 0,0 0 0,0-1 0,0 1 0,0 0 0,1-1 0,2-1 0,0 0 0,0 0 0,0 0 0,0 0 0,0-1 0,0 0 0,-1 0 0,6-6 0,18-24 0,-2-1 0,24-43 0,23-32 0,-72 109 0,0 0 0,0 0 0,1 0 0,-1 0 0,0 0 0,0-1 0,0 1 0,0 0 0,0 0 0,0 0 0,1 0 0,-1 0 0,0 0 0,0 0 0,0 0 0,0 0 0,0 0 0,1 0 0,-1 0 0,0 0 0,0 0 0,0 0 0,0 0 0,0 0 0,0 0 0,1 0 0,-1 0 0,0 0 0,0 0 0,0 1 0,0-1 0,0 0 0,0 0 0,1 0 0,-1 0 0,0 0 0,0 0 0,0 0 0,0 0 0,0 1 0,0-1 0,0 0 0,0 0 0,0 0 0,0 0 0,0 0 0,1 0 0,-1 1 0,0-1 0,0 0 0,0 0 0,0 0 0,0 0 0,0 0 0,0 0 0,0 1 0,0-1 0,0 0 0,0 0 0,0 0 0,-1 0 0,1 0 0,0 1 0,0-1 0,0 0 0,0 0 0,2 21 0,-3 26 0,-4-4 0,-4 73 0,9-115-47,0 0 1,0 0-1,-1 0 1,1-1-1,1 1 1,-1 0-1,0 0 1,0 0-1,0 0 0,0-1 1,1 1-1,-1 0 1,0 0-1,1 0 1,-1-1-1,0 1 0,1 0 1,-1-1-1,1 1 1,-1 0-1,1-1 1,0 1-1,-1 0 1,1-1-1,0 1 0,-1-1 1,1 1-1,0-1 1,-1 0-1,3 1 1,-1 0-261,0-1-1,0 0 1,1 0 0,-1 0 0,0-1 0,0 1 0,0 0 0,0-1 0,1 1-1,-1-1 1,3-2 0,3 0-1398,0-1 0,0 0 0,-1-1 0,0 0 0,9-8 0,7-10-10514</inkml:trace>
</inkml:ink>
</file>

<file path=ppt/ink/ink3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28.468"/>
    </inkml:context>
    <inkml:brush xml:id="br0">
      <inkml:brushProperty name="width" value="0.025" units="cm"/>
      <inkml:brushProperty name="height" value="0.025" units="cm"/>
    </inkml:brush>
  </inkml:definitions>
  <inkml:trace contextRef="#ctx0" brushRef="#br0">81 2396 4708,'0'0'5686,"-10"8"-3284,-5 4-1578,-13 10 225,0-1 2747,35-23 1319,32-9-4389,-1-13-570,-1 0 1,-2-3-1,0 0 1,41-45-1,62-50 156,13 15-280,-63 47 13,101-90 1,-108 73-30,95-81 32,169-116-22,95-73 60,-198 150 96,81-60 74,-243 202-173,262-195 848,-146 101 749,-161 125-1566,-22 8-320,-13 15 42,0 0-1,0 0 1,0 1 0,0-1 0,-1 0 0,1 0 0,0 1 0,-1-1-1,1 0 1,-1 1 0,1-1 0,0 0 0,-1 1 0,0-1 0,1 0 0,-1 1-1,1-1 1,-1 1 0,0-1 0,1 1 0,-1 0 0,0-1 0,1 1-1,-1 0 1,-1-1 0,-22-11-6786</inkml:trace>
</inkml:ink>
</file>

<file path=ppt/ink/ink3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29.681"/>
    </inkml:context>
    <inkml:brush xml:id="br0">
      <inkml:brushProperty name="width" value="0.025" units="cm"/>
      <inkml:brushProperty name="height" value="0.025" units="cm"/>
    </inkml:brush>
  </inkml:definitions>
  <inkml:trace contextRef="#ctx0" brushRef="#br0">0 89 15855,'0'0'11744,"1"11"-11578,-1 0-105,-1-1 51,1 0 0,0 0 0,1 1 0,0-1-1,1 0 1,0 0 0,1 0 0,0 0 0,6 13 0,-8-22-77,-1 0 0,1-1 0,-1 1 0,1-1 0,-1 1 0,1 0 0,-1-1 0,1 0 0,0 1 0,-1-1 1,1 1-1,0-1 0,-1 0 0,1 1 0,0-1 0,0 0 0,-1 0 0,1 0 0,0 0 0,0 1 0,-1-1 0,1 0 0,0 0 0,0 0 0,0-1 1,-1 1-1,1 0 0,0 0 0,0 0 0,-1 0 0,1-1 0,0 1 0,-1 0 0,1-1 0,0 1 0,-1-1 0,1 1 0,0-1 0,-1 1 1,1-1-1,-1 1 0,1-1 0,-1 1 0,1-1 0,0 0 0,22-33 1051,-21 31-1031,54-111 912,-54 118-995,0 0 0,0 0 0,-1 0 1,1 1-1,-1-1 0,0 0 0,0 1 1,-1-1-1,1 8 0,0-5 28,0-2 25,0 0 0,0 0 1,1 0-1,0 0 0,0 0 0,0-1 0,5 9 0,-7-12-21,1 0 0,0-1-1,-1 1 1,1 0-1,-1-1 1,1 1-1,0 0 1,-1-1-1,1 1 1,0-1 0,0 1-1,0-1 1,-1 1-1,1-1 1,0 0-1,0 1 1,0-1-1,0 0 1,0 0 0,0 1-1,-1-1 1,1 0-1,0 0 1,0 0-1,0 0 1,0 0-1,0-1 1,0 1-1,0 0 1,0 0 0,0 0-1,-1-1 1,1 1-1,0-1 1,0 1-1,0 0 1,-1-1-1,1 1 1,0-1 0,0 0-1,-1 1 1,1-1-1,0 0 1,-1 1-1,1-1 1,-1 0-1,1 0 1,-1 1-1,1-3 1,22-25-4,-11 15 0,0-2 0,-1 0 0,0 0 0,-2-1 0,12-24 0,-18 30-2867,-3 0-6726,-2-3-8023</inkml:trace>
</inkml:ink>
</file>

<file path=ppt/ink/ink3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30.291"/>
    </inkml:context>
    <inkml:brush xml:id="br0">
      <inkml:brushProperty name="width" value="0.025" units="cm"/>
      <inkml:brushProperty name="height" value="0.025" units="cm"/>
    </inkml:brush>
  </inkml:definitions>
  <inkml:trace contextRef="#ctx0" brushRef="#br0">77 0 6022,'0'0'18775,"-1"13"-18337,-7 43 944,-29 100 1,27-129-1075,6-17-11,0 1-1,1 0 1,0 1-1,0-1 1,-1 18-1,5-29-276,-1 1 0,1 0 0,-1 0 1,1-1-1,-1 1 0,1 0 0,0-1 0,-1 1 0,1-1 0,0 1 0,0-1 0,-1 1 0,1-1 1,0 0-1,0 1 0,0-1 0,0 0 0,0 1 0,-1-1 0,1 0 0,0 0 0,0 0 1,0 0-1,0 0 0,0 0 0,0 0 0,1 0 0,36-1 171,-28 1-112,99 1-48,-63 0-5721,-32 0-1890</inkml:trace>
</inkml:ink>
</file>

<file path=ppt/ink/ink3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09.762"/>
    </inkml:context>
    <inkml:brush xml:id="br0">
      <inkml:brushProperty name="width" value="0.025" units="cm"/>
      <inkml:brushProperty name="height" value="0.025" units="cm"/>
    </inkml:brush>
  </inkml:definitions>
  <inkml:trace contextRef="#ctx0" brushRef="#br0">1 33 11050,'4'-11'7101,"-1"13"-2602,2 31-1001,-1 52-2378,-4-32 1718,0-48-1855,0-8-131,0-27-26,-1-6-826,0-19 0,2 43 0,1 21 0,-1-5 0,0-1 0,0 1 0,0-1 0,0 0 0,0 1 0,0-1 0,1 0 0,0 0 0,0 0 0,-1 0 0,2 0 0,-1 0 0,0 0 0,1-1 0,-1 1 0,1-1 0,0 0 0,0 0 0,-1 0 0,2 0 0,-1 0 0,5 2 0,-5-3 0,-1-1 0,1 1 0,0-1 0,0 0 0,-1 0 0,1 0 0,0 0 0,0 0 0,0 0 0,-1-1 0,1 0 0,0 1 0,-1-1 0,1 0 0,0 0 0,-1 0 0,1-1 0,-1 1 0,0 0 0,1-1 0,-1 0 0,0 0 0,0 1 0,0-1 0,0-1 0,0 1 0,-1 0 0,1 0 0,1-4 0,2-1 0,-1-1 0,1 0 0,-2 0 0,1-1 0,-1 1 0,-1-1 0,0 1 0,0-1 0,0 0 0,0-14 0,-15 46 0,8-8 0,-23 82 0,25-87 0,2-1 0,-1 1 0,1-1 0,1 1 0,0-1 0,0 1 0,1-1 0,2 13 0,-1-18-358,-1 0 0,1 0 0,-1-1-1,1 1 1,0-1 0,1 1 0,-1-1 0,0 0 0,1 0 0,0 0-1,0 0 1,0 0 0,0-1 0,0 1 0,0-1 0,1 0 0,-1 0-1,1 0 1,6 2 0,-8-3 33,0 0-1,0-1 1,1 1-1,-1-1 1,0 1-1,0-1 1,1 0-1,-1 0 0,0 0 1,0 0-1,1-1 1,-1 1-1,0 0 1,0-1-1,0 0 1,1 1-1,-1-1 1,0 0-1,0 0 1,0 0-1,0 0 1,0-1-1,-1 1 0,1-1 1,0 1-1,-1-1 1,1 1-1,-1-1 1,1 0-1,-1 0 1,0 1-1,1-1 1,-1 0-1,0 0 1,1-4-1,8-23-10804</inkml:trace>
</inkml:ink>
</file>

<file path=ppt/ink/ink3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1.380"/>
    </inkml:context>
    <inkml:brush xml:id="br0">
      <inkml:brushProperty name="width" value="0.025" units="cm"/>
      <inkml:brushProperty name="height" value="0.025" units="cm"/>
    </inkml:brush>
  </inkml:definitions>
  <inkml:trace contextRef="#ctx0" brushRef="#br0">0 32 7944,'0'0'6790,"10"-5"-3518,1-2-2165,18-8 285,2 11 2702,-30 4-4004,0 1 0,-1-1-1,1 1 1,0-1-1,-1 1 1,1-1 0,-1 1-1,1-1 1,-1 1 0,1 0-1,-1-1 1,0 1 0,1 0-1,-1 0 1,0-1 0,1 1-1,-1 0 1,0 0-1,0-1 1,0 1 0,0 0-1,0 0 1,0-1 0,0 1-1,0 0 1,0 1 0,0 31 459,0-25-230,-1 6-66,-1 0 1,0 0 0,-7 22-1,6-27-88,0 1 0,1 0 0,0 0 0,0 1 0,1-1 0,1 0-1,0 0 1,2 21 0,-1-30-137,-1 0 0,1-1 0,-1 1 0,1 0 0,0-1 0,-1 1 0,1 0 0,0-1 0,0 1 0,0-1 0,0 1 0,-1-1 0,1 1 1,0-1-1,0 0 0,0 1 0,0-1 0,0 0 0,0 0 0,0 0 0,0 0 0,0 0 0,0 0 0,0 0 0,0 0 0,0 0 0,0 0 0,0 0 0,0-1 0,-1 1 0,1 0 0,2-1 0,30-13 478,-26 7-464,0 0 1,-1-1-1,0 0 0,0 0 1,0 0-1,-1-1 1,0 0-1,-1 0 1,0 0-1,0-1 0,-1 0 1,-1 1-1,1-1 1,-1 0-1,-1 0 1,0 0-1,0 0 0,-2-14 1,-10 44-310,10-17 273,1-1 0,-1 1-1,0 0 1,1 0 0,0 0 0,0 0 0,0 0 0,0 0-1,0 0 1,0 0 0,1 0 0,-1 0 0,1 0 0,0 0-1,2 4 1,-2-5 0,0-1 0,1 0-1,-1 0 1,0 0-1,0 0 1,1 0 0,-1 0-1,1-1 1,-1 1-1,1 0 1,-1-1 0,1 1-1,-1-1 1,1 1-1,0-1 1,-1 0 0,1 0-1,-1 0 1,1 0-1,0 0 1,-1 0 0,1 0-1,0 0 1,-1-1-1,1 1 1,-1 0 0,1-1-1,-1 0 1,1 1-1,2-3 1,1 1 1,-1-1 0,0 0 0,1 0 0,-1-1 1,0 1-1,-1-1 0,1 0 0,0 0 0,-1 0 0,0 0 1,0 0-1,-1-1 0,3-5 0,-1 3-2,0 0 0,-1 0 0,0 0 0,-1-1-1,0 1 1,0-1 0,0 0 0,0-8 0,-18 34-5,12-10 0,0 0 0,1 1 0,0-1 0,0 1 0,0-1 0,1 1 0,1 0 0,-2 12 0,6-20 0,1-1 0,-1 0 0,0 0 0,0 0 0,0 0 0,0 0 0,0-1 0,0 1 0,0-1 0,5-1 0,11-6 0,-11 4 0,1 0 0,0 1 0,0 0 0,13-2 0,-21 5 0,1-1 0,0 1 0,0 0 0,0 0 0,0 0 0,0 0 0,0 0 0,-1 1 0,1-1 0,0 0 0,0 1 0,0 0 0,0-1 0,-1 1 0,1 0 0,0 0 0,-1 0 0,1 0 0,-1 0 0,1 0 0,-1 0 0,1 1 0,-1-1 0,0 1 0,0-1 0,1 1 0,0 1 0,-2-1 0,1 0 0,0-1 0,0 1 0,0 0 0,0 0 0,0-1 0,0 1 0,1 0 0,-1-1 0,0 1 0,1-1 0,0 0 0,-1 1 0,1-1 0,0 0 0,-1 0 0,1 0 0,0 0 0,0-1 0,3 2 0,-3-3 0,1 1 0,-1-1 0,1 0 0,-1 0 0,0-1 0,0 1 0,1 0 0,-1-1 0,0 1 0,0-1 0,0 0 0,0 0 0,-1 0 0,1 1 0,2-6 0,9-8 0,-11 11 0,0 0 0,1 1 0,0-1 0,0 1 0,0-1 0,0 1 0,0 0 0,1 0 0,-1 0 0,1 1 0,0-1 0,0 1 0,0 0 0,0 0 0,0 0 0,0 1 0,6-2 0,-9 3 0,0 1 0,-1-1 0,1 1 0,0-1 0,0 1 0,0-1 0,-1 1 0,1 0 0,0-1 0,-1 1 0,1 0 0,-1 0 0,1-1 0,-1 1 0,1 0 0,-1 0 0,1 0 0,-1 0 0,0-1 0,1 1 0,-1 0 0,0 0 0,0 0 0,0 0 0,0 0 0,0 0 0,0 0 0,0 1 0,1 36 0,-1-31 0,-1-3 0,1 0 0,1-1 0,-1 1 0,0-1 0,1 1 0,0 0 0,0-1 0,0 0 0,2 5 0,-3-7 0,0-1 0,1 1 0,-1-1 0,0 0 0,1 1 0,-1-1 0,0 1 0,1-1 0,-1 0 0,1 1 0,-1-1 0,1 0 0,-1 1 0,1-1 0,-1 0 0,1 0 0,0 0 0,-1 1 0,1-1 0,-1 0 0,1 0 0,-1 0 0,1 0 0,0 0 0,22-12 0,8-20 0,-26 25 0,0 1 0,1 0 0,0 0 0,0 1 0,0-1 0,1 1 0,9-5 0,-15 10 0,0 0 0,-1 0 0,1 1 0,-1-1 0,1 0 0,0 1 0,-1-1 0,1 0 0,-1 1 0,1-1 0,-1 1 0,1-1 0,-1 1 0,1-1 0,-1 1 0,1-1 0,-1 1 0,0-1 0,1 1 0,-1 0 0,0-1 0,0 1 0,1 0 0,-1-1 0,0 1 0,0 0 0,0-1 0,0 1 0,0 0 0,0-1 0,0 1 0,0 0 0,0-1 0,0 1 0,0 0 0,-1 1 0,1 40 0,0-34 0,35-32 0,-12-18 0,-17 28 0,-9 33 0,-17 39 0,15-46 0,1 0 0,-1 0 0,2 1 0,0 0 0,1 0 0,-2 16 0,9-27 0,0-1 0,0-1 0,-1 1 0,1-1 0,0 0 0,0 0 0,0 0 0,6-1 0,-7-1 0,-1 0 0,1 0 0,0-1 0,0 1 0,-1-1 0,1 0 0,-1 0 0,0 0 0,0 0 0,0-1 0,0 1 0,2-6 0,31-54 0,-23 40 0,-3 5 0,20-43 0,-61 98 0,27-29 0,0 0 0,1 0 0,0 0 0,0 1 0,1-1 0,0 1 0,1-1 0,0 1 0,0 0 0,1 0 0,1 17 0,0-25-33,-1 0 0,1 0-1,-1 0 1,1 0 0,0-1 0,0 1-1,-1 0 1,1 0 0,0-1 0,0 1-1,0 0 1,0-1 0,0 1 0,0-1-1,0 1 1,0-1 0,0 1 0,0-1-1,0 0 1,0 1 0,0-1 0,0 0-1,0 0 1,0 0 0,0 0 0,0 0-1,1 0 1,-1 0 0,0 0 0,0-1-1,0 1 1,1-1 0,39-7-4251,-32 3-3435</inkml:trace>
</inkml:ink>
</file>

<file path=ppt/ink/ink3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2.717"/>
    </inkml:context>
    <inkml:brush xml:id="br0">
      <inkml:brushProperty name="width" value="0.025" units="cm"/>
      <inkml:brushProperty name="height" value="0.025" units="cm"/>
    </inkml:brush>
  </inkml:definitions>
  <inkml:trace contextRef="#ctx0" brushRef="#br0">153 119 5509,'1'-2'1110,"1"-1"-1,-1 0 1,0 0 0,0 0-1,0 0 1,0 0-1,-1 0 1,1-1 0,-1 1-1,0 0 1,0 0-1,0 0 1,0-1 0,0 1-1,-1 0 1,0-4-1,0 5-922,0 1 0,0 0 0,0-1-1,1 1 1,-1 0 0,-1 0 0,1-1-1,0 1 1,0 0 0,0 0 0,-1 0 0,1 0-1,0 1 1,-1-1 0,1 0 0,-1 1-1,1-1 1,-1 0 0,1 1 0,-1 0-1,1-1 1,-1 1 0,0 0 0,1 0 0,-1 0-1,1 0 1,-1 0 0,0 0 0,1 0-1,-1 1 1,1-1 0,-1 1 0,-2 0-1,1 0-114,-1 1-1,1 0 1,-1-1-1,1 2 0,0-1 1,0 0-1,0 0 1,0 1-1,0 0 0,0 0 1,1-1-1,-1 1 0,1 1 1,-4 4-1,-26 52 706,29-53-665,-2 4-78,1-1 1,0 1 0,0 1 0,1-1 0,-3 18 0,6-27-75,-1 0 1,1 0-1,0 0 0,0 0 1,-1 0-1,1 0 1,1 0-1,-1 0 0,0 0 1,0 0-1,1-1 1,-1 1-1,1 0 1,0 0-1,0 0 0,-1 0 1,1 0-1,0-1 1,0 1-1,1-1 0,-1 1 1,0 0-1,0-1 1,1 0-1,-1 1 1,1-1-1,0 0 0,-1 0 1,1 0-1,0 0 1,-1 0-1,1 0 1,0 0-1,0-1 0,0 1 1,0-1-1,0 1 1,3 0-1,9-1-961,-1-1 0,1 0 0,-1-1 0,1 0 0,-1-1 0,0 0 0,0-1 0,0-1 0,-1 0 0,1 0 0,-1-2 0,0 1 0,-1-2 0,0 1 0,11-11 0,-13 11 524,-1-1 1,0 1-1,0-2 1,-1 1-1,0-1 1,8-15-1,-2-21 5127,-16 26 332,3 18-4855,-1 1 1,0 0-1,1 0 1,-1-1-1,0 1 1,1 0-1,-1 0 1,0 0 0,1 0-1,-1 0 1,0 0-1,1 0 1,-1 0-1,0 0 1,1 0 0,-1 0-1,0 0 1,1 0-1,-1 1 1,0-1-1,1 0 1,-1 0-1,0 1 1,1-1 0,-1 0-1,1 1 1,-1-1-1,1 1 1,-2 0-1,-3 4 17,1-1-1,-1 1 0,1 0 1,0 0-1,0 0 0,0 1 1,1-1-1,0 1 0,0 0 0,0 0 1,1 0-1,-3 11 0,2-8 54,0 1-1,1-1 0,1 0 1,-1 1-1,2-1 0,-1 1 1,1-1-1,2 14 1,-2-22-159,1 0 0,-1 0 0,1 1 1,-1-1-1,1 0 0,-1 0 0,1 0 1,0 0-1,0 0 0,-1-1 1,1 1-1,0 0 0,0 0 0,0 0 1,0-1-1,0 1 0,0 0 0,0-1 1,0 1-1,0-1 0,1 1 1,-1-1-1,0 0 0,0 1 0,0-1 1,1 0-1,-1 0 0,0 0 0,0 0 1,0 0-1,1 0 0,-1 0 0,0 0 1,0-1-1,0 1 0,1 0 1,-1-1-1,2 0 0,1 0 150,1-1 0,0 0-1,0 1 1,-1-2 0,1 1 0,-1 0 0,8-7-1,-5 3-154,-1 0 0,0 0 0,-1-1 0,1 0-1,-1 0 1,-1 0 0,1 0 0,-1-1-1,-1 0 1,1 0 0,-1 0 0,-1 0 0,1 0-1,-1-1 1,-1 1 0,0-1 0,0 0 0,-1 1-1,1-1 1,-3-8 0,2 16-38,0 0 0,0 0 0,-1 0 0,1 0-1,0 0 1,-1 0 0,1 0 0,-1 0 0,0 0 0,1 1 0,-1-1 0,1 0 0,-1 0-1,0 1 1,0-1 0,0 0 0,1 1 0,-1-1 0,0 0 0,0 1 0,0 0 0,0-1-1,0 1 1,0-1 0,0 1 0,0 0 0,0 0 0,0 0 0,0-1 0,0 1 0,0 0-1,0 0 1,0 1 0,0-1 0,0 0 0,0 0 0,0 0 0,0 1 0,0-1 0,0 0-1,0 1 1,0-1 0,0 1 0,0-1 0,1 1 0,-3 1 0,0-1-66,-1 1 0,1 0 1,0 0-1,0 1 0,-1-1 0,1 1 1,1-1-1,-1 1 0,0 0 0,1 0 1,-3 4-1,9-6-4259,16-3 1389,0-6 443,-1-1-1,0-1 1,29-20-1,-25 15 511,40-20 0,-62 35 3482,-5 6 5289,-13 17-4309,14-19-1882,0 0-1,0 0 1,1 1 0,-1-1-1,1 1 1,0-1 0,0 1-1,1 0 1,-1 0 0,1 0-1,-1 10 1,4-14-546,1 0 1,0 1-1,-1-1 1,1 0-1,0 0 0,0-1 1,0 1-1,0-1 0,0 1 1,3-1-1,-1 1-22,3 0-22,8 2 1,1 0 0,-1 2-1,0 0 1,28 12 0,-44-17 6,1 0-1,-1 0 1,1 0-1,0 1 1,-1-1-1,1 0 1,-1 1-1,1-1 1,-1 1-1,1-1 1,-1 0 0,1 1-1,-1-1 1,0 1-1,1-1 1,-1 1-1,1 0 1,-1-1-1,0 1 1,0-1-1,1 1 1,-1-1 0,0 1-1,0 0 1,0-1-1,0 1 1,0 0-1,0-1 1,0 1-1,0 0 1,0 0-1,-16 17 634,-35 8 669,46-24-1199,-6 3 30,-5 2 0,0 0 0,-1-1 0,-26 6 0,67-55-11021,-4 14 4414,3-5-5418</inkml:trace>
</inkml:ink>
</file>

<file path=ppt/ink/ink3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3.076"/>
    </inkml:context>
    <inkml:brush xml:id="br0">
      <inkml:brushProperty name="width" value="0.025" units="cm"/>
      <inkml:brushProperty name="height" value="0.025" units="cm"/>
    </inkml:brush>
  </inkml:definitions>
  <inkml:trace contextRef="#ctx0" brushRef="#br0">101 1 13677,'0'0'7591,"-1"9"-5472,-12 84 2048,2-25-2511,3 1 0,2 70-1,8-119-1559,-2-20-94,0 0 0,0 0 0,0 0 0,0 0 0,0 0 0,0 0 0,0 0 0,0 0 0,0-1 1,0 1-1,0 0 0,0 0 0,1 0 0,-1 0 0,0 0 0,0 0 0,0 0 0,0 0 0,0 0 0,0 0 0,0 0 0,0 0 0,0 0 0,0 0 0,0 0 0,0 0 0,0 0 0,0 0 1,1 0-1,-1 0 0,0 0 0,0 0 0,0 0 0,0 0 0,0 0 0,0 0 0,0 0 0,0 0 0,0 0 0,0 0 0,0 0 0,0 0 0,0 0 0,1 0 0,-1 0 0,0 0 0,0 0 1,0 1-1,0-1 0,0 0 0,0 0 0,0 0 0,0 0 0,0-35 21,-3 15-21,-1 1 0,-1 0 0,-1 0 0,-1 0 0,0 1 0,-1 0 0,-18-28 0,31 49-14,1 0-1,-1-1 1,1 1 0,0-1-1,-1 0 1,1-1 0,0 1 0,0-1-1,7 0 1,0 2-356,19 2-3699,1-3-4668,-12-2 311</inkml:trace>
</inkml:ink>
</file>

<file path=ppt/ink/ink3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3.479"/>
    </inkml:context>
    <inkml:brush xml:id="br0">
      <inkml:brushProperty name="width" value="0.025" units="cm"/>
      <inkml:brushProperty name="height" value="0.025" units="cm"/>
    </inkml:brush>
  </inkml:definitions>
  <inkml:trace contextRef="#ctx0" brushRef="#br0">87 56 10346,'0'0'14323,"2"-8"-10181,7-27-1094,-8 34-3034,-1 1-1,0 0 1,0-1-1,0 1 1,0 0-1,0-1 0,0 1 1,1 0-1,-1-1 1,0 1-1,0 0 1,0-1-1,0 1 0,0 0 1,0-1-1,0 1 1,0 0-1,-1-1 1,1 1-1,0 0 0,0-1 1,0 1-1,0 0 1,0-1-1,0 1 0,-1 0 1,1 0-1,0-1 1,0 1-1,-1 0 1,1-1-1,0 1 0,0 0 1,-1 0-1,1 0 1,0-1-1,0 1 1,-1 0-1,1 0 0,0 0 1,-1 0-1,1 0 1,0-1-1,-1 1 1,1 0-1,0 0 0,-1 0 1,1 0-1,0 0 1,-1 0-1,1 0 0,0 0 1,-1 0-1,1 0 1,0 1-1,-1-1 1,1 0-1,0 0 0,-1 0 1,1 0-1,0 0 1,-1 1-1,1-1 1,0 0-1,-1 0 0,1 0 1,0 1-1,-1-1 1,-18 12-33,13-7 19,1 0 0,-1 0 0,1 1 0,0-1 0,0 1 0,1 0 0,0 1 0,0-1 0,0 1 0,1 0 0,0 0 0,0 0 0,1 0 0,0 0 0,-2 15 0,4-22 0,1 1 0,-1-1 0,1 1 0,0 0 0,-1-1 0,1 1 0,0-1 0,0 0 0,-1 1 0,1-1 0,0 0 0,0 1 0,-1-1 0,1 0 0,0 0 0,0 1 0,0-1 0,0 0 0,-1 0 0,1 0 0,0 0 0,0 0 0,1-1 0,30 1 0,-24 0 0,-5 0 0,1 0 0,-1 0 0,1 0 0,0 0 0,-1 1 0,1 0 0,-1-1 0,1 2 0,-1-1 0,0 0 0,1 1 0,-1-1 0,0 1 0,0 0 0,0 0 0,4 3 0,-6-3 0,0 0 0,0 0 0,1 0 0,-1 0 0,-1 0 0,1 0 0,0 1 0,0-1 0,-1 0 0,1 0 0,-1 1 0,0-1 0,0 0 0,0 1 0,0-1 0,0 0 0,0 0 0,-1 1 0,1-1 0,-1 0 0,1 0 0,-1 1 0,0-1 0,0 0 0,0 0 0,0 0 0,-2 3 0,1-1-98,-1-1 0,1 1 0,-1 0 0,1-1 0,-1 1-1,0-1 1,0 0 0,-1 0 0,1 0 0,-1 0 0,1-1 0,-1 0 0,0 1 0,0-1 0,0 0 0,0-1-1,-1 1 1,1-1 0,0 0 0,0 0 0,-1 0 0,1-1 0,-9 1 0,-8-7-7061</inkml:trace>
</inkml:ink>
</file>

<file path=ppt/ink/ink3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42.907"/>
    </inkml:context>
    <inkml:brush xml:id="br0">
      <inkml:brushProperty name="width" value="0.025" units="cm"/>
      <inkml:brushProperty name="height" value="0.025" units="cm"/>
    </inkml:brush>
  </inkml:definitions>
  <inkml:trace contextRef="#ctx0" brushRef="#br0">43 217 7783,'0'0'4912,"-7"-10"-3791,-21-29-214,27 38-835,0 0-1,1 0 1,-1 0-1,0 0 1,1 0-1,-1 0 1,1-1-1,-1 1 1,1 0-1,0 0 1,-1 0-1,1 0 1,0-1-1,0 1 1,0 0-1,0 0 1,0-1-1,0 1 1,0-2-1,1 2-17,-1 0 1,1 0-1,0 1 1,-1-1-1,1 1 0,-1-1 1,1 0-1,0 1 1,-1-1-1,1 1 0,0 0 1,0-1-1,0 1 0,-1-1 1,1 1-1,0 0 1,0 0-1,0-1 0,0 1 1,1 0-1,49 4 1300,-45-3-1239,17 1-53,1 0 0,-1-2-1,1 0 1,0-2-1,23-4 1,113-32 447,-113 25-399,0 1 0,0 3 0,58-4 0,-17 9 134,0-4 0,103-22-1,-185 28-243,-1 1-1,1 0 1,-1 0-1,1 0 0,0 1 1,-1-1-1,1 2 1,7 0-1,-11-1 2,0 1-1,0 0 0,-1 0 1,1 0-1,-1 0 0,1 0 1,-1 0-1,1 0 0,-1 1 1,0-1-1,1 0 1,-1 1-1,0-1 0,0 1 1,0 0-1,0-1 0,-1 1 1,1 0-1,0-1 0,0 1 1,-1 0-1,0 0 1,1-1-1,-1 1 0,0 0 1,0 0-1,0 0 0,0 2 1,1 11-78,1 20 442,-2-34-446,0 1 0,0-1 0,1 0 0,-1 0 0,0 0 0,1 0 0,-1 0 0,1 0 0,-1 0 1,1 0-1,-1 0 0,1 0 0,0 0 0,-1-1 0,1 1 0,0 0 0,0 0 0,-1 0 0,1-1 0,0 1 0,0-1 0,0 1 1,0 0-1,2 0 0,8-4-4660,-1-17-5183</inkml:trace>
</inkml:ink>
</file>

<file path=ppt/ink/ink3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9.152"/>
    </inkml:context>
    <inkml:brush xml:id="br0">
      <inkml:brushProperty name="width" value="0.025" units="cm"/>
      <inkml:brushProperty name="height" value="0.025" units="cm"/>
    </inkml:brush>
  </inkml:definitions>
  <inkml:trace contextRef="#ctx0" brushRef="#br0">0 5 5381,'0'0'314,"0"0"-1,0 0 1,0 0 0,0-1-1,0 1 1,0 0 0,0 0-1,2-3 4078,-2 3-4077,1 0 0,-1 0-1,0 0 1,0 0-1,0-1 1,1 1 0,-1 0-1,0 0 1,0 0 0,0 0-1,1 0 1,-1 0 0,0 0-1,0 0 1,1 0 0,-1 0-1,0 0 1,0 0-1,1 0 1,14 5 3754,10 9-1915,105 113 4009,-102-98-6094,-22-22-986,18 19 2335,-11-19-5856,-4-13-8351,-4-8 3608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1.295"/>
    </inkml:context>
    <inkml:brush xml:id="br0">
      <inkml:brushProperty name="width" value="0.025" units="cm"/>
      <inkml:brushProperty name="height" value="0.025" units="cm"/>
    </inkml:brush>
  </inkml:definitions>
  <inkml:trace contextRef="#ctx0" brushRef="#br0">162 408 14734,'0'0'9161,"-12"5"-8046,2-2-816,0 1 0,1 0 0,-1 1 0,1 0 0,0 1 0,0 0 0,1 0 0,-1 1 0,1 0 0,1 0 0,0 1 0,-9 10 0,-9 33 1968,21-22-1285,4-28-965,0 0 0,0-1 0,1 1 0,-1 0 0,0 0 0,0-1 0,1 1 0,-1 0 0,1 0 0,-1-1 0,0 1 0,1-1 0,-1 1 0,1 0 0,-1-1 0,1 1 0,0-1 0,-1 1 0,1-1 0,0 1 0,-1-1 0,1 0 0,0 1 0,-1-1 0,1 0 0,0 1 0,0-1 0,0 0 0,6 1-8,0 0 0,0 0-1,0-1 1,0 0 0,0 0 0,0-1 0,-1 0-1,1 0 1,0 0 0,7-3 0,63-31-667,-59 25 549,0 2 1,31-11 0,-49 19 118,1 0 1,0 0 0,-1 0-1,1 0 1,0 0 0,0 0-1,-1 0 1,1 0 0,0 0-1,-1 0 1,1 0 0,0 0 0,-1 0-1,1 1 1,0-1 0,-1 0-1,1 1 1,0-1 0,-1 0-1,1 1 1,-1-1 0,1 1-1,-1-1 1,1 1 0,-1-1-1,1 1 1,-1-1 0,0 1-1,1 0 1,-1-1 0,1 1-1,-1-1 1,0 1 0,0 0-1,0-1 1,1 1 0,-1 0-1,0-1 1,0 1 0,0 0-1,0 0 1,0-1 0,0 1 0,0 0-1,0-1 1,0 1 0,0 0-1,-1 0 1,1 0-4,0-1 0,0 0 0,0 0 0,0 0 0,0 1 0,0-1 0,0 0 0,0 0 0,0 0 0,0 1 0,0-1 1,0 0-1,0 0 0,0 0 0,0 1 0,0-1 0,0 0 0,0 0 0,0 0 0,0 0 0,-1 1 0,1-1 0,0 0 0,0 0 0,0 0 0,0 0 0,0 1 0,0-1 0,-1 0 1,1 0-1,0 0 0,0 0 0,0 0 0,-1 0 0,1 0 0,0 0 0,0 0 0,0 0 0,0 1 0,-1-1 0,1 0 0,0 0 0,0 0 0,0 0 0,-1 0 0,1 0 0,0-1 1,-8-23 144,1-22-152,1 9 0,-1-53 0,7 89 0,0 0 0,1 1 0,0-1 0,-1 0 0,1 1 0,-1-1 0,1 1 0,0-1 0,-1 1 0,1-1 0,0 1 0,-1-1 0,1 1 0,0 0 0,0-1 0,0 1 0,-1 0 0,1 0 0,0 0 0,0 0 0,0-1 0,-1 1 0,1 0 0,0 0 0,0 1 0,0-1 0,0 0 0,-1 0 0,1 0 0,0 0 0,0 1 0,0-1 0,0 1 0,37 8 0,-34-8 0,9 2-910,1 1 0,0-2-1,0 0 1,1 0 0,-1-2 0,0 1 0,0-2-1,16-2 1,-24 2 474,1-1 0,-1 1 0,1-1 0,-1-1 0,0 1 0,0-1 0,0 0 0,0-1 0,0 1 0,-1-1 0,0 0 0,1-1 0,-1 1 0,-1-1 0,1 0 0,-1 0 0,0 0 0,0-1 0,4-7 0,-1-2 211,0-1-1,-1 0 1,0 0 0,-2 0-1,0 0 1,2-18-1,-3 7 1542,-1-1 0,-2-52 0,-5 65 621,-4 14 528,7 2-2286,1 0 0,-1 0 0,1 0 0,-1 1 0,1-1 0,0 1 0,-1-1 0,1 1 0,0 0 0,0-1 0,0 1 0,0 0 0,0 2 0,-15 47 892,2 1 0,3 0-1,2 1 1,2 0 0,2 1-1,4 81 1,1-131-1060,0 0 0,1 0 0,-1 0 0,1 0-1,0 0 1,0 0 0,0 0 0,0 0 0,1 0 0,0 0-1,0-1 1,0 1 0,0 0 0,0-1 0,5 5 0,-5-6-13,0-1 1,-1 0 0,2 1 0,-1-1 0,0 0 0,0 0-1,0 0 1,0 0 0,1-1 0,-1 1 0,0 0-1,1-1 1,-1 0 0,1 0 0,-1 1 0,0-1-1,1-1 1,-1 1 0,1 0 0,-1-1 0,0 1-1,1-1 1,-1 1 0,0-1 0,1 0 0,-1 0-1,0 0 1,3-2 0,4-3 1,0 0 0,-1-1 0,1 0 0,-1 0 0,-1-1 0,1 0 0,-1 0 0,-1-1 0,12-18 0,-1-4 0,24-57 0,-29 57 0,-1 10 0,-2-2 0,-1 1 0,-1-1 0,7-41 0,-20 70-2448,-4 6-4019,-5 9-2747</inkml:trace>
</inkml:ink>
</file>

<file path=ppt/ink/ink3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9.541"/>
    </inkml:context>
    <inkml:brush xml:id="br0">
      <inkml:brushProperty name="width" value="0.025" units="cm"/>
      <inkml:brushProperty name="height" value="0.025" units="cm"/>
    </inkml:brush>
  </inkml:definitions>
  <inkml:trace contextRef="#ctx0" brushRef="#br0">129 0 15503,'0'0'9934,"0"9"-8466,-4 21-965,-2 1 0,-1-1-1,-1 1 1,-2-2-1,-19 44 1,12-32-323,2 0 0,-13 57 0,24-60-1665,4-14-2496,0-12-541,0-6-1665</inkml:trace>
</inkml:ink>
</file>

<file path=ppt/ink/ink3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19.893"/>
    </inkml:context>
    <inkml:brush xml:id="br0">
      <inkml:brushProperty name="width" value="0.025" units="cm"/>
      <inkml:brushProperty name="height" value="0.025" units="cm"/>
    </inkml:brush>
  </inkml:definitions>
  <inkml:trace contextRef="#ctx0" brushRef="#br0">158 0 18257,'0'0'11798,"-4"9"-11184,-48 96 48,-14 27 294,59-115-876,1 0 0,0 0 0,1 0 0,1 1 0,-3 31 0,7-47-222,0 1-1,0 0 1,0 0 0,0 0 0,0 0-1,1-1 1,-1 1 0,1 0 0,0 0-1,0-1 1,0 1 0,0 0 0,0-1-1,1 1 1,-1-1 0,1 0 0,-1 1-1,1-1 1,0 0 0,0 0 0,0 0-1,0 0 1,0 0 0,1-1 0,-1 1-1,1 0 1,-1-1 0,1 0-1,-1 0 1,1 0 0,3 1 0,2 0-742,0 0 1,1-1 0,-1 0-1,0-1 1,0 0-1,1 0 1,-1-1 0,0 0-1,0 0 1,9-3 0,23-12-12042</inkml:trace>
</inkml:ink>
</file>

<file path=ppt/ink/ink3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20.346"/>
    </inkml:context>
    <inkml:brush xml:id="br0">
      <inkml:brushProperty name="width" value="0.025" units="cm"/>
      <inkml:brushProperty name="height" value="0.025" units="cm"/>
    </inkml:brush>
  </inkml:definitions>
  <inkml:trace contextRef="#ctx0" brushRef="#br0">73 1 15887,'0'0'11269,"2"12"-10201,-1-3-983,-1 0 0,1 0 0,-2 0 0,1 0 0,-1 0 0,0-1 0,-1 1 0,0 0 0,-1 0 0,0-1 0,-7 15 0,-3 3 185,-18 37 1130,29-58-1260,0-1 0,1 1-1,0 0 1,0 0 0,0 0 0,0 0-1,1 0 1,0 0 0,0 0-1,0 0 1,2 6 0,-2-10-134,1 1 1,0 0 0,0 0-1,0-1 1,0 1 0,0-1-1,1 1 1,-1-1 0,0 1-1,1-1 1,-1 0 0,1 1-1,-1-1 1,1 0 0,0 0-1,0 0 1,-1 0 0,1-1-1,0 1 1,0 0 0,0-1-1,0 1 1,0-1-1,3 0 1,53 4-474,-49-4 165,48-4-3973,-22-8-3403,-12-3-3068</inkml:trace>
</inkml:ink>
</file>

<file path=ppt/ink/ink3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20.688"/>
    </inkml:context>
    <inkml:brush xml:id="br0">
      <inkml:brushProperty name="width" value="0.025" units="cm"/>
      <inkml:brushProperty name="height" value="0.025" units="cm"/>
    </inkml:brush>
  </inkml:definitions>
  <inkml:trace contextRef="#ctx0" brushRef="#br0">120 0 18834,'0'0'6790,"51"7"-4387,-31 7-706,2 7-416,-1 2-384,-5 5-416,-6 8-97,-9 9-384,-1 4 0,-19 9 0,-10 6 0,-9 0 0,-4-3 0,-2-10-1922,0-13-2370,0-19-3972</inkml:trace>
</inkml:ink>
</file>

<file path=ppt/ink/ink3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0:44.481"/>
    </inkml:context>
    <inkml:brush xml:id="br0">
      <inkml:brushProperty name="width" value="0.025" units="cm"/>
      <inkml:brushProperty name="height" value="0.025" units="cm"/>
    </inkml:brush>
  </inkml:definitions>
  <inkml:trace contextRef="#ctx0" brushRef="#br0">136 104 5701,'-10'1'1372,"-14"0"-973,-56 3 2302,59-2 352,35-1 1621,114 4-4141,-37-1-461,99-7 1,124-38 43,-62 7-1113,-226 31-984,1 0 1,50-15-1,-31-2-6827</inkml:trace>
</inkml:ink>
</file>

<file path=ppt/ink/ink3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2.766"/>
    </inkml:context>
    <inkml:brush xml:id="br0">
      <inkml:brushProperty name="width" value="0.025" units="cm"/>
      <inkml:brushProperty name="height" value="0.025" units="cm"/>
    </inkml:brush>
  </inkml:definitions>
  <inkml:trace contextRef="#ctx0" brushRef="#br0">54 1916 737,'0'0'10543,"-5"-4"-9534,-25-9-85,11 11 5983,19-6-4105,0-24-2465,1 27-266,-1 0 0,1 0-1,0 0 1,1 0-1,-1 0 1,1 1 0,4-9-1,8-27 278,-7-1 223,1 1 1,24-66-1,-8 53-224,2 2 0,2 0 0,3 2 0,42-52 0,132-153 955,-183 225-1264,0 1-1,2 1 0,1 1 1,1 2-1,36-27 1,17-14 282,-51 40 59,48-32 0,270-164 48,-321 207-402,1 1-1,0 1 1,1 1-1,41-10 1,106-42 109,-132 46-103,216-75 103,3 19-87,-143 43-36,-29 9 0,56-17 10,-101 24-14,45-6-1,-52 12 19,8-1-59,2 2 0,90-1 0,-136 8 39,0 0-1,-1 0 1,1 0-1,0 1 0,0-1 1,-1 0-1,1 0 1,0 0-1,0 1 1,-1-1-1,1 0 0,0 1 1,-1-1-1,1 1 1,-1-1-1,1 1 0,0-1 1,-1 1-1,1-1 1,-1 1-1,1 0 0,-1-1 1,0 1-1,1-1 1,-1 1-1,0 0 0,1 0 1,-1-1-1,0 1 1,0 0-1,0-1 0,1 2 1,7 13-3476,-7-23-8802</inkml:trace>
</inkml:ink>
</file>

<file path=ppt/ink/ink3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4.123"/>
    </inkml:context>
    <inkml:brush xml:id="br0">
      <inkml:brushProperty name="width" value="0.025" units="cm"/>
      <inkml:brushProperty name="height" value="0.025" units="cm"/>
    </inkml:brush>
  </inkml:definitions>
  <inkml:trace contextRef="#ctx0" brushRef="#br0">1 10 15663,'0'0'12353,"3"12"-11825,6 49 843,-2 1 0,-2 122 0,-5-156-1261,-1-84-110,2 0 0,3 0 0,14-66 0,-17 117 0,1 1 0,-1 0 0,1 0 0,0 0 0,0 1 0,1-1 0,-1 0 0,1 1 0,0-1 0,0 1 0,0 0 0,0 0 0,0 0 0,1 1 0,-1-1 0,5-2 0,-6 4 0,-1 1 0,1-1 0,0 0 0,-1 1 0,1-1 0,0 1 0,-1-1 0,1 1 0,0 0 0,0 0 0,-1 0 0,1 0 0,0 0 0,0 0 0,0 0 0,-1 0 0,1 1 0,0-1 0,-1 1 0,1-1 0,0 1 0,-1 0 0,1 0 0,-1-1 0,1 1 0,-1 0 0,1 0 0,-1 1 0,0-1 0,1 0 0,-1 0 0,0 1 0,0-1 0,0 1 0,0-1 0,0 1 0,0-1 0,-1 1 0,1-1 0,0 1 0,-1 0 0,1 1 0,0 1 0,0 0 0,0 0 0,0 0 0,0 0 0,-1 0 0,0 0 0,0 0 0,0 0 0,0 0 0,-1 0 0,1 0 0,-1 0 0,0 0 0,0 0 0,-1-1 0,1 1 0,-1 0 0,0-1 0,0 1 0,0-1 0,0 1 0,-3 3 0,2-5 0,1 1 0,0-1 0,-1 1 0,1-1 0,-1 0 0,0 0 0,1 0 0,-1 0 0,0-1 0,0 1 0,-1-1 0,1 0 0,0 1 0,0-2 0,-1 1 0,1 0 0,0-1 0,-1 1 0,1-1 0,0 0 0,-1 0 0,1 0 0,-1-1 0,1 1 0,0-1 0,-7-1 0,10 1-80,-1 1 1,0 0-1,1 0 0,-1 0 0,1 0 1,-1-1-1,1 1 0,-1 0 0,1 0 1,-1-1-1,1 1 0,-1 0 0,1-1 1,-1 1-1,1-1 0,-1 1 0,1-1 1,0 1-1,-1 0 0,1-1 0,0 0 1,-1 1-1,1-1 0,0 1 0,0-1 1,0 1-1,-1-1 0,1 1 0,0-1 1,0 0-1,0 1 0,0-1 1,0 1-1,0-1 0,0 0 0,0 1 1,0-1-1,0 1 0,1-2 0,0 1-489,-1-1 0,1 1-1,0-1 1,0 1 0,0-1-1,0 1 1,1 0-1,-1 0 1,0 0 0,0 0-1,1 0 1,2-2 0,11-5-9051</inkml:trace>
</inkml:ink>
</file>

<file path=ppt/ink/ink3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4.478"/>
    </inkml:context>
    <inkml:brush xml:id="br0">
      <inkml:brushProperty name="width" value="0.025" units="cm"/>
      <inkml:brushProperty name="height" value="0.025" units="cm"/>
    </inkml:brush>
  </inkml:definitions>
  <inkml:trace contextRef="#ctx0" brushRef="#br0">0 1 14286,'0'0'18481,"3"65"-18481,6-48 0,-2-4 0,4-3 0,-2-6 0,3-4 0,4 0 0,3-11 0,-1-5-1890,-3-2-2338,-2-4-1858,0 4-1056</inkml:trace>
</inkml:ink>
</file>

<file path=ppt/ink/ink3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4.821"/>
    </inkml:context>
    <inkml:brush xml:id="br0">
      <inkml:brushProperty name="width" value="0.025" units="cm"/>
      <inkml:brushProperty name="height" value="0.025" units="cm"/>
    </inkml:brush>
  </inkml:definitions>
  <inkml:trace contextRef="#ctx0" brushRef="#br0">87 1 15951,'0'0'3940,"-24"57"-289,12-24-256,-4 2-704,4-2-801,1-1-737,3-7-1057,5-5-96,3-6 0,0-6-641,9-4-1889,1-3-2467,-2 1-3202</inkml:trace>
</inkml:ink>
</file>

<file path=ppt/ink/ink3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5.412"/>
    </inkml:context>
    <inkml:brush xml:id="br0">
      <inkml:brushProperty name="width" value="0.025" units="cm"/>
      <inkml:brushProperty name="height" value="0.025" units="cm"/>
    </inkml:brush>
  </inkml:definitions>
  <inkml:trace contextRef="#ctx0" brushRef="#br0">33 0 11435,'0'0'16538,"-3"13"-15662,-7 37 343,1 0-1,-2 82 1,11-121-1052,1-1-1,0 1 0,0 0 1,1 0-1,5 14 0,-6-23-392,-1 0 0,1 1-1,1-1 1,-1 0 0,0 1 0,1-1-1,-1 0 1,1 0 0,-1 0-1,1 0 1,0 0 0,3 2-1,-3-3-357,-1 0-1,1-1 1,0 1-1,-1 0 1,1-1-1,0 0 1,-1 1-1,1-1 1,0 0-1,-1 0 1,1 0-1,0 0 1,0 0-1,-1 0 1,1 0-1,0-1 1,-1 1-1,1-1 1,0 1-1,-1-1 1,3-1-1,9-7-9270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1.654"/>
    </inkml:context>
    <inkml:brush xml:id="br0">
      <inkml:brushProperty name="width" value="0.025" units="cm"/>
      <inkml:brushProperty name="height" value="0.025" units="cm"/>
    </inkml:brush>
  </inkml:definitions>
  <inkml:trace contextRef="#ctx0" brushRef="#br0">0 0 15855,'0'0'6406,"18"58"-3908,0-46-1633,0-8-705,3-4-896,2 0-2788,3-10-2113,-1-12-4709</inkml:trace>
</inkml:ink>
</file>

<file path=ppt/ink/ink3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5.771"/>
    </inkml:context>
    <inkml:brush xml:id="br0">
      <inkml:brushProperty name="width" value="0.025" units="cm"/>
      <inkml:brushProperty name="height" value="0.025" units="cm"/>
    </inkml:brush>
  </inkml:definitions>
  <inkml:trace contextRef="#ctx0" brushRef="#br0">52 1 17969,'0'0'4890,"-2"12"-2114,-10 55 309,-25 111-223,37-178-2867,0 0 1,0 1-1,0-1 0,0 1 1,-1-1-1,1 1 1,0-1-1,0 1 0,0-1 1,0 1-1,0-1 1,0 0-1,1 1 0,-1-1 1,0 1-1,0-1 1,0 1-1,0-1 0,0 1 1,1-1-1,-1 0 1,0 1-1,0-1 0,1 1 1,-1-1-1,0 0 1,1 1-1,-1-1 0,0 0 1,1 1-1,-1-1 1,0 0-1,1 0 0,-1 1 1,1-1-1,0 0 1,25 3-180,43-16-503,-51 9 254,-8 3-207,13-4-3271,-10-2-3213,-5 0-1091</inkml:trace>
</inkml:ink>
</file>

<file path=ppt/ink/ink3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16.143"/>
    </inkml:context>
    <inkml:brush xml:id="br0">
      <inkml:brushProperty name="width" value="0.025" units="cm"/>
      <inkml:brushProperty name="height" value="0.025" units="cm"/>
    </inkml:brush>
  </inkml:definitions>
  <inkml:trace contextRef="#ctx0" brushRef="#br0">23 0 15631,'0'0'15294,"6"9"-14552,4 5-632,0 1 0,-1 0 0,-1 1 0,-1-1 0,0 1 0,-1 1 0,0-1 0,-2 1 0,5 28 0,-9-21-872,0-1 0,-2 0 0,-1 0 0,-8 36 0,7-46-17,1 0 0,-2-1 0,0 0 0,0 0 0,-1 0 0,-1 0 0,0-1 0,0 0 0,-14 15 0,3-9-9434</inkml:trace>
</inkml:ink>
</file>

<file path=ppt/ink/ink3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24.197"/>
    </inkml:context>
    <inkml:brush xml:id="br0">
      <inkml:brushProperty name="width" value="0.025" units="cm"/>
      <inkml:brushProperty name="height" value="0.025" units="cm"/>
    </inkml:brush>
  </inkml:definitions>
  <inkml:trace contextRef="#ctx0" brushRef="#br0">0 185 8680,'0'0'10869,"3"-9"-9150,-3 9-1707,1-4 126,-1 1 1,1 0 0,0-1 0,1 1-1,-1 0 1,0 0 0,1 0 0,0 0 0,0 0-1,0 0 1,0 1 0,0-1 0,0 1-1,1-1 1,-1 1 0,1 0 0,0 0-1,0 0 1,0 0 0,0 0 0,0 1-1,0-1 1,0 1 0,4-1 0,45-10 459,0 2 1,1 2-1,73-1 1,48-7-794,-97 0-2351,-29-4-2189,-17-1-1255</inkml:trace>
</inkml:ink>
</file>

<file path=ppt/ink/ink3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1:24.849"/>
    </inkml:context>
    <inkml:brush xml:id="br0">
      <inkml:brushProperty name="width" value="0.025" units="cm"/>
      <inkml:brushProperty name="height" value="0.025" units="cm"/>
    </inkml:brush>
  </inkml:definitions>
  <inkml:trace contextRef="#ctx0" brushRef="#br0">0 280 13741,'0'0'5317,"64"-9"-3235,-18-9-737,14-7-352,13-6-640,6-4-225,6 1-96,-5 2 0,-4 6-96,-10 7-705,-7 5-192,-11 4-352,-7 5-833,-7-4-929,-5-4-1602</inkml:trace>
</inkml:ink>
</file>

<file path=ppt/ink/ink3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3:55.455"/>
    </inkml:context>
    <inkml:brush xml:id="br0">
      <inkml:brushProperty name="width" value="0.025" units="cm"/>
      <inkml:brushProperty name="height" value="0.025" units="cm"/>
    </inkml:brush>
  </inkml:definitions>
  <inkml:trace contextRef="#ctx0" brushRef="#br0">1 183 8904,'0'0'11916,"27"-51"-11500,-17 39 65,1 2 31,1-1-224,1 4-192,2-2-64,4-2-32,6-3-960,1 0-1315,4-6-1504,1-4-2115</inkml:trace>
</inkml:ink>
</file>

<file path=ppt/ink/ink3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3:55.842"/>
    </inkml:context>
    <inkml:brush xml:id="br0">
      <inkml:brushProperty name="width" value="0.025" units="cm"/>
      <inkml:brushProperty name="height" value="0.025" units="cm"/>
    </inkml:brush>
  </inkml:definitions>
  <inkml:trace contextRef="#ctx0" brushRef="#br0">0 568 10602,'0'0'4292,"59"-51"-4292,-38 34-160,3-1-737,0 0 128,3-3 705,-1 2-64,-1 0-288,-2-2-481,3 3-1025,-4 0-2050</inkml:trace>
  <inkml:trace contextRef="#ctx0" brushRef="#br0" timeOffset="1">431 230 1922,'0'0'13581,"52"-53"-13517,-34 38-64,2-3 64,6 0-64,1 0-32,4 1-64,-2-1-513,2 0-608,0 1-833,-1-2-673,-2 0-1216</inkml:trace>
</inkml:ink>
</file>

<file path=ppt/ink/ink3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3:56.170"/>
    </inkml:context>
    <inkml:brush xml:id="br0">
      <inkml:brushProperty name="width" value="0.025" units="cm"/>
      <inkml:brushProperty name="height" value="0.025" units="cm"/>
    </inkml:brush>
  </inkml:definitions>
  <inkml:trace contextRef="#ctx0" brushRef="#br0">0 586 4388,'0'0'8723,"11"-11"-6892,90-78-2206,174-106-6511,-126 93 6417,-8-4 6795,-116 87-6368,-9 7-1036,-1-1-1,23-23 0,-37 34-2102</inkml:trace>
</inkml:ink>
</file>

<file path=ppt/ink/ink3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3:57.272"/>
    </inkml:context>
    <inkml:brush xml:id="br0">
      <inkml:brushProperty name="width" value="0.025" units="cm"/>
      <inkml:brushProperty name="height" value="0.025" units="cm"/>
    </inkml:brush>
  </inkml:definitions>
  <inkml:trace contextRef="#ctx0" brushRef="#br0">111 129 4164,'0'0'13346,"-8"-6"-11718,0 0-1079,5 3-343,0 1 0,1 0-1,-1 0 1,0 0 0,0 0 0,0 0 0,0 0-1,0 1 1,-1 0 0,1 0 0,0 0 0,-5-1-1,6 1-69,1 1 0,-1 0 0,1 0 0,-1 0 0,0 0 0,1 0 0,-1 1 0,1-1 0,-1 0 0,1 1 0,-1-1-1,1 1 1,-1-1 0,1 1 0,0 0 0,-1-1 0,1 1 0,0 0 0,-1 0 0,1 0 0,0 0 0,0 0 0,0 1-1,0-1 1,0 0 0,0 0 0,0 1 0,1-1 0,-2 2 0,0 2-59,0-1 0,1 1 1,0 0-1,-1 0 0,1 0 0,1-1 1,-1 1-1,1 7 0,2-13-27,-1 1-1,1 0 1,0-1 0,0 1 0,-1-1-1,1 0 1,0 1 0,-1-1-1,1 0 1,-1 0 0,1 0 0,-1 0-1,0 0 1,1-1 0,0-1-1,5-4 161,-1 0-1,0-1 1,0 0-1,-1 0 1,0 0-1,-1-1 0,0 0 1,0 0-1,-1 0 1,0 0-1,0-1 1,2-16-1,-5 24 47,-10 33-162,4-16-65,1 1 33,1 0 0,1 1-1,1-1 1,0 0 0,1 1 0,1 27-1,0-44-49,0 1 0,1 0 0,-1-1 0,0 1-1,0 0 1,0-1 0,0 1 0,1 0-1,-1-1 1,0 1 0,1-1 0,-1 1 0,0 0-1,1-1 1,-1 1 0,1-1 0,-1 1-1,0-1 1,1 1 0,0-1 0,-1 1 0,1-1-1,-1 0 1,1 1 0,-1-1 0,1 0 0,0 1-1,-1-1 1,1 0 0,0 0 0,-1 0-1,1 0 1,0 0 0,-1 1 0,1-1 0,0 0-1,0-1 1,-1 1 0,1 0 0,0 0-1,-1 0 1,1 0 0,0 0 0,-1-1 0,1 1-1,0 0 1,-1-1 0,1 1 0,-1 0-1,1-1 1,-1 1 0,1-1 0,-1 1 0,1-1-1,-1 1 1,1-1 0,0 0 0,28-28 607,-25 20-619,0 0 0,0 0 0,-1 0 0,0 0 0,-1-1 0,1 1 0,-2-1 0,0 1 0,0-1 0,-1 0 0,0 0 0,-2-17 0,2 26 0,0 1 0,0-1 0,0 1 0,0-1 0,0 1 0,0-1 0,0 1 0,0-1 0,0 1 0,0 0 0,-1-1 0,1 1 0,0-1 0,0 1 0,0 0 0,-1-1 0,1 1 0,0-1 0,0 1 0,-1 0 0,1-1 0,0 1 0,-1 0 0,1 0 0,0-1 0,-1 1 0,1 0 0,-1 0 0,1-1 0,0 1 0,-1 0 0,1 0 0,-1 0 0,1 0 0,-1-1 0,-14 12 0,-8 22 0,18-23 0,1 0 0,0 1 0,1 0 0,0 0 0,1 0 0,0 0 0,0 16 0,2-27 0,0 1 0,0-1 0,0 0 0,0 1 0,0-1 0,0 0 0,0 1 0,0-1 0,0 0 0,0 0 0,0 1 0,0-1 0,1 0 0,-1 1 0,0-1 0,0 0 0,0 0 0,0 1 0,1-1 0,-1 0 0,0 0 0,0 1 0,0-1 0,1 0 0,-1 0 0,0 0 0,0 0 0,1 1 0,-1-1 0,0 0 0,1 0 0,-1 0 0,0 0 0,0 0 0,1 0 0,-1 0 0,0 0 0,1 0 0,-1 0 0,0 0 0,1 0 0,17-6 0,13-15 0,-26 16 0,0 0 0,0-1 0,0 0 0,-1 1 0,0-1 0,0-1 0,-1 1 0,0 0 0,0-1 0,0 0 0,1-7 0,-4 14 0,0-1 0,0 1 0,0 0 0,0-1 0,0 1 0,0 0 0,0 0 0,0-1 0,0 1 0,0 0 0,0 0 0,0-1 0,-1 1 0,1 0 0,0 0 0,0 0 0,0-1 0,0 1 0,-1 0 0,1 0 0,0 0 0,0-1 0,-1 1 0,1 0 0,0 0 0,0 0 0,0 0 0,-1 0 0,1 0 0,0-1 0,-1 1 0,1 0 0,0 0 0,0 0 0,-1 0 0,1 0 0,0 0 0,0 0 0,-1 0 0,1 0 0,0 0 0,0 0 0,-1 1 0,1-1 0,0 0 0,-1 0 0,1 0 0,0 0 0,0 0 0,0 0 0,-1 1 0,1-1 0,0 0 0,0 0 0,-1 0 0,1 0 0,0 1 0,0-1 0,0 0 0,0 0 0,0 1 0,-1-1 0,1 0 0,0 0 0,0 1 0,-14 11 0,6-1 0,-1 0 0,1 1 0,1 0 0,0 0 0,1 0 0,0 1 0,-5 19 0,35-58 0,-19 18 0,0 1 0,-1 0 0,0-1 0,-1 0 0,1 0 0,-2 0 0,1 0 0,-1-1 0,0 1 0,-1-1 0,0 1 0,0-1 0,-1 1 0,-1-11 0,1 18 0,-1 0 0,1 0 0,0 0 0,-1 1 0,0-1 0,1 0 0,-1 0 0,1 1 0,-1-1 0,0 0 0,1 1 0,-1-1 0,0 1 0,0-1 0,0 1 0,1-1 0,-1 1 0,0 0 0,0-1 0,0 1 0,0 0 0,0 0 0,0 0 0,0-1 0,0 1 0,1 0 0,-1 0 0,0 0 0,0 1 0,0-1 0,0 0 0,-2 1 0,-30 10 0,26-5 0,1 0 0,-1 0 0,1 1 0,0 0 0,1 0 0,-1 1 0,1-1 0,1 1 0,0 0 0,0 1 0,0-1 0,1 0 0,0 1 0,1 0 0,0 0 0,-1 14 0,3-23 0,0 1 0,0-1 0,0 0 0,0 1 0,0-1 0,0 0 0,0 1 0,0-1 0,0 1 0,0-1 0,0 0 0,0 1 0,0-1 0,0 0 0,0 1 0,0-1 0,1 0 0,-1 1 0,0-1 0,0 0 0,1 1 0,-1-1 0,0 0 0,0 0 0,1 1 0,-1-1 0,0 0 0,0 0 0,1 0 0,-1 1 0,0-1 0,1 0 0,-1 0 0,0 0 0,1 0 0,-1 0 0,1 0 0,17-4 0,14-17 0,-19 10 0,-1-1 0,0 0 0,19-26 0,-27 33 0,-1-1 0,1 1 0,-1-1 0,-1 1 0,1-1 0,-1 0 0,0 0 0,0 0 0,0 0 0,-1 0 0,0 0 0,-1-1 0,1-9 0,-1 15 0,0 1 0,-1-1 0,1 0 0,0 1 0,0-1 0,0 1 0,-1-1 0,1 1 0,0-1 0,-1 1 0,1-1 0,0 1 0,-1-1 0,1 1 0,-1-1 0,1 1 0,-1-1 0,1 1 0,-1 0 0,1-1 0,-1 1 0,1 0 0,-1 0 0,1-1 0,-1 1 0,1 0 0,-1 0 0,0 0 0,1 0 0,-1 0 0,1 0 0,-1 0 0,0 0 0,1 0 0,-1 0 0,0 0 0,1 0 0,-1 0 0,1 0 0,-1 0 0,1 1 0,-1-1 0,0 0 0,1 1 0,-1-1 0,1 0 0,-1 1 0,1-1 0,0 0 0,-2 2 0,-27 19 0,23-11-299,0-1-1,0 1 1,1 0-1,0 0 1,-5 16 0,6-14-724,1 0 1,0 1 0,1-1-1,-1 21 1,3-22-7380</inkml:trace>
</inkml:ink>
</file>

<file path=ppt/ink/ink3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5:24.279"/>
    </inkml:context>
    <inkml:brush xml:id="br0">
      <inkml:brushProperty name="width" value="0.025" units="cm"/>
      <inkml:brushProperty name="height" value="0.025" units="cm"/>
    </inkml:brush>
  </inkml:definitions>
  <inkml:trace contextRef="#ctx0" brushRef="#br0">168 218 4773,'0'0'9977,"-9"10"-8573,-8 12-586,1 1 1,1 0-1,1 1 0,1 1 0,1 0 1,-13 40-1,16-30-535,2 1-1,2 0 1,-2 45-1,7 114 364,1-41 130,-10 55 499,-2 98-468,12-298-722,-1-1 1,2 1-1,-1 0 0,1-1 1,0 1-1,1-1 1,0 0-1,0 0 1,1 0-1,0 0 0,10 14 1,-5-10 32,1 0 0,0-1 0,1-1-1,0 1 1,1-2 0,17 12 0,2-2-37,0-2-1,2-2 0,0-1 1,0-1-1,38 9 1,-24-11-49,1-3 0,-1-1 1,1-2-1,0-3 1,89-6-1,240-52 1263,-42 3-980,575 43-231,-460 19-35,1069-54 1195,-1288 42-1003,-148 4-65,135-14 0,-214 12-170,1-1 0,-1 1 0,1-1 1,-1-1-1,0 1 0,0-1 0,0 1 0,0-1 0,0 0 1,0-1-1,-1 1 0,0-1 0,0 1 0,0-1 0,0 0 1,3-6-1,27-29 33,2 13-39,48-30 0,28-20 0,-71 42 0,-1-3 0,-2-1 0,-2-1 0,52-75 0,-45 47 0,-2-2 0,45-108 0,-19 32 0,99-157 0,-152 280-2,27-49-27,-37 65 22,-1-1 1,1 1-1,-1-1 1,0 0-1,-1 0 1,1 0-1,-1 1 1,-1-1-1,1-8 1,-2 14-7,0-1 0,0 1 0,1 0 1,-1-1-1,0 1 0,0 0 0,0 0 0,0 0 1,-1 0-1,1 0 0,0 0 0,0 0 0,-1 0 0,1 0 1,0 1-1,-1-1 0,1 1 0,-1-1 0,1 1 1,-1-1-1,1 1 0,-1 0 0,1 0 0,-1-1 1,1 1-1,-1 0 0,-2 1 0,-57-1-14,48 1 55,-18 1 84,-53 12-1,55-8-34,-1-2 0,-41 2 0,28-9-77,1-1 0,0-3 0,0-1 0,-50-18 0,-80-14 0,-433-12 0,370 40 0,41-1 0,-676-36 0,-2 45 0,677 17 0,-304 61 0,-183 85 0,369-81 0,240-61 0,0-2 0,-143 8 0,208-22-165,0-1 1,0 0-1,0 0 0,1-1 1,-1 0-1,0-1 1,0 0-1,1 0 0,-1-1 1,1 1-1,-1-2 0,1 1 1,-9-6-1,11 4-210,1 1-1,-1-1 1,1 1 0,-1-1-1,2-1 1,-1 1 0,0-1-1,1 1 1,0-1 0,1 0-1,-1 0 1,1 0 0,0 0-1,0-1 1,1 1 0,-1-10-1,-4-44-9644</inkml:trace>
</inkml:ink>
</file>

<file path=ppt/ink/ink3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5:36.078"/>
    </inkml:context>
    <inkml:brush xml:id="br0">
      <inkml:brushProperty name="width" value="0.025" units="cm"/>
      <inkml:brushProperty name="height" value="0.025" units="cm"/>
    </inkml:brush>
  </inkml:definitions>
  <inkml:trace contextRef="#ctx0" brushRef="#br0">187 392 11211,'0'0'4756,"10"2"-2919,14 0-1659,1-1 1,-1-1 0,1-1 0,37-6 0,108-28-56,-16 3-57,-53 18 423,164 0-1,102 26 1545,-34-1-1242,780-84 404,-1021 63-1071,1592-78 1116,-834 59-991,7 12-639,-826 18 200,-31-1 190,0 1 0,0-1 0,0 0 0,0 0 0,0 0 0,0 0 0,0 0 0,0 0 0,0 0 0,0 0 0,0 0 0,0 0 0,0 1 0,0-1 0,0 0 0,0 0-1,0 0 1,0 0 0,0 0 0,0 0 0,0 0 0,0 0 0,0 0 0,0 0 0,0 0 0,0 1 0,0-1 0,0 0 0,1 0 0,-1 0 0,0 0 0,0 0 0,0 0 0,0 0-1,0 0 1,0 0 0,-52 6 251,-2399 60-556,203-7 525,1116 24 337,845-56-217,82-15-1221,521-11 847,725-18 233,985-109 800,-840 29-856,-165 11-473,-540 60-4752,-289 21-3449</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2.091"/>
    </inkml:context>
    <inkml:brush xml:id="br0">
      <inkml:brushProperty name="width" value="0.025" units="cm"/>
      <inkml:brushProperty name="height" value="0.025" units="cm"/>
    </inkml:brush>
  </inkml:definitions>
  <inkml:trace contextRef="#ctx0" brushRef="#br0">21 477 19186,'0'0'3513,"-3"10"-956,-12 32-475,14-41-2033,1 0 1,0 0-1,-1 0 1,1 0 0,0 0-1,0 0 1,0 0-1,0 1 1,0-1-1,0 0 1,0 0-1,0 0 1,0 0-1,1 0 1,-1 0-1,0 0 1,1 0 0,-1 0-1,1 0 1,-1 0-1,1 0 1,-1 0-1,1 0 1,0 0-1,-1 0 1,1 0-1,0-1 1,0 1-1,0 0 1,0 0 0,-1-1-1,1 1 1,0-1-1,0 1 1,0-1-1,0 1 1,1-1-1,-1 0 1,0 1-1,0-1 1,0 0-1,0 0 1,0 0 0,0 0-1,0 0 1,0 0-1,1 0 1,1-1-1,3 1-23,0 0-1,0-1 0,1 1 1,-1-1-1,0-1 1,11-3-1,-11 1 20,0 1 0,-1-1-1,1 0 1,-1-1 0,0 1 0,0-1 0,0 0-1,-1 0 1,1-1 0,-1 1 0,-1-1 0,1 0-1,-1 0 1,0 0 0,2-9 0,-1 7 11,-2 0 0,1-1 1,-1 0-1,-1 1 1,1-1-1,-1 0 0,-1 0 1,0 0-1,0 0 1,-1 0-1,-2-12 0,3 21-60,0-1-1,0 1 0,0-1 0,0 1 0,0-1 1,0 1-1,0-1 0,-1 0 0,1 1 1,0-1-1,0 1 0,0-1 0,-1 1 0,1 0 1,0-1-1,-1 1 0,1-1 0,0 1 1,-1-1-1,1 1 0,0 0 0,-1-1 0,1 1 1,-1 0-1,1-1 0,-1 1 0,1 0 1,-1 0-1,1-1 0,-1 1 0,1 0 0,-1 0 1,1 0-1,-1 0 0,1 0 0,-1 0 0,1 0 1,-1 0-1,1 0 0,-1 0 0,0 0 1,1 0-1,-1 0 0,1 0 0,-1 0 0,1 1 1,-1-1-1,1 0 0,-1 0 0,1 0 1,-1 1-1,1-1 0,0 0 0,-1 1 0,1-1 1,-1 1-1,1-1 0,0 0 0,-1 1 1,1-1-1,-1 2 0,-20 28-307,14-17 364,1 1 0,1 1 0,0-1-1,1 1 1,0-1 0,2 1 0,-1 0 0,2 1 0,0-1 0,2 24 0,-1-37-47,1 0 1,-1 1-1,1-1 1,0 0-1,0 0 1,0 1 0,0-1-1,0 0 1,0 0-1,1 0 1,-1-1-1,1 1 1,-1 0-1,1 0 1,0-1-1,0 1 1,0-1-1,-1 1 1,1-1-1,1 0 1,-1 0-1,0 0 1,0 0-1,0 0 1,0-1-1,1 1 1,-1 0-1,0-1 1,1 0-1,-1 0 1,0 1-1,5-2 1,0 1-76,-1 0 1,1-1-1,-1 0 1,1 0 0,-1 0-1,1-1 1,-1 0-1,0 0 1,0-1-1,11-5 1,-3-4-31,0 1 1,-1-1-1,0-1 0,-1-1 1,0 0-1,-1 0 0,-1-1 0,0 0 1,-1-1-1,-1 0 0,8-20 1,6-21 1602,27-114 0,-12 7-1263,-62 295-240,7-42 0,3 1 0,-3 94 0,18-162 0,2 66 0,-1-81 0,0 1 0,0-1 0,1 0 0,0 0 0,0 0 0,1 0 0,0 0 0,0 0 0,5 8 0,-7-14 0,0 0 0,-1 0 0,1 0 0,0 0 0,-1 0 0,1 0 0,0 0 0,0 0 0,0 0 0,0 0 0,0-1 0,0 1 0,0 0 0,0-1 0,0 1 0,0 0 0,0-1 0,1 0 0,-1 1 0,2 0 0,-2-2 0,0 1 0,-1 0 0,1-1 0,0 1 0,0 0 0,-1-1 0,1 1 0,0-1 0,-1 0 0,1 1 0,-1-1 0,1 1 0,-1-1 0,1 0 0,-1 1 0,1-1 0,-1 0 0,1 0 0,-1 1 0,0-1 0,0 0 0,1-1 0,7-53 0,-8 20 0,-2 1 0,-1-1 0,-2 1 0,-1 0 0,-2 0 0,-1 1 0,-1 0 0,-2 1 0,-2 0 0,-1 0 0,-37-57 0,118 129 0,-5-12-2832,-47-23 722,0-2-1,1 1 1,0-2 0,26 2 0,12-3-9202</inkml:trace>
</inkml:ink>
</file>

<file path=ppt/ink/ink3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6:16.846"/>
    </inkml:context>
    <inkml:brush xml:id="br0">
      <inkml:brushProperty name="width" value="0.025" units="cm"/>
      <inkml:brushProperty name="height" value="0.025" units="cm"/>
    </inkml:brush>
  </inkml:definitions>
  <inkml:trace contextRef="#ctx0" brushRef="#br0">0 400 9321,'0'0'13052,"8"1"-11669,0-1-1131,-1 0 1,1-1-1,-1 0 0,1 0 1,-1-1-1,0 0 0,1 0 1,-1-1-1,0 0 0,11-6 1,7-2 32,0 0 1,1 2 0,0 1-1,0 1 1,32-4 0,141-8 669,-55 7-459,246-68-167,-212 37-209,412-40 1264,-344 55-1428,-184 21 44,141-22 96,-175 21 603,19-2-565,-47 9 69,-26 2-86,-17 20-3380,35-17 1123,1 0 1,-1 0 0,1 0-1,-14 3 1,-9-2-8628</inkml:trace>
</inkml:ink>
</file>

<file path=ppt/ink/ink3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00.461"/>
    </inkml:context>
    <inkml:brush xml:id="br0">
      <inkml:brushProperty name="width" value="0.025" units="cm"/>
      <inkml:brushProperty name="height" value="0.025" units="cm"/>
    </inkml:brush>
  </inkml:definitions>
  <inkml:trace contextRef="#ctx0" brushRef="#br0">95 59 5285,'0'0'14077,"-8"14"-13628,3-7-383,0 2 12,-1 1 0,1 0 0,1 0 0,0 0 0,0 0 0,1 0 0,0 1 0,-2 19 0,-38 319 2992,65-543-1613,-6-64-1277,-14 171 2368,-19 331-2343,-1 6-127,20-277-78,1 0-1,7-29 1,2-21 12,-4-30-17,-8 156-924,-1 113-3510,-6-54-1415,-3-18-3840</inkml:trace>
</inkml:ink>
</file>

<file path=ppt/ink/ink3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11.295"/>
    </inkml:context>
    <inkml:brush xml:id="br0">
      <inkml:brushProperty name="width" value="0.025" units="cm"/>
      <inkml:brushProperty name="height" value="0.025" units="cm"/>
    </inkml:brush>
  </inkml:definitions>
  <inkml:trace contextRef="#ctx0" brushRef="#br0">67 151 5701,'0'-9'502,"2"-38"1720,-1 29 2535,-1 7 4968,2 112-3756,-3 0-3422,1 64-1342,0-164-1208,-1 0 0,1-1 0,0 1 0,0 0-1,0 0 1,0-1 0,0 1 0,0 0 0,0 0 0,0-1 0,0 1-1,1 0 1,-1-1 0,0 1 0,0 0 0,1 0 0,-1-1-1,0 1 1,1 0 0,-1-1 0,1 1 0,-1-1 0,1 1 0,-1-1-1,1 1 1,-1-1 0,2 1 0,-2-1 1,1-1 0,0 0 0,-1 1 0,1-1 0,-1 0 0,1 0 0,-1 0-1,1 1 1,-1-1 0,0 0 0,1 0 0,-1 0 0,0 0 0,0 0 0,1 0 0,-1 0 0,0 0 0,0 0 0,0 0 0,0 0 0,-1-1 0,1-390 274,-48 838-272,46-429 0,6-178 0,11-55 0,-14 288 0,1-33 0,-2 0 0,-1 0 0,-8 42 0,4-201 0,18-156 0,-18 390 0,-38 217 0,38-315 0,5-40 0,5-47 0,9-53-786,12-67-1087,-22 273 21,-4 16 2191,-19 137 0,21-379-4103,1 34-4030,-3 72 347</inkml:trace>
</inkml:ink>
</file>

<file path=ppt/ink/ink3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25.107"/>
    </inkml:context>
    <inkml:brush xml:id="br0">
      <inkml:brushProperty name="width" value="0.025" units="cm"/>
      <inkml:brushProperty name="height" value="0.025" units="cm"/>
    </inkml:brush>
  </inkml:definitions>
  <inkml:trace contextRef="#ctx0" brushRef="#br0">0 132 5157,'0'0'20804,"1"6"-20361,0 5-346,23 242 761,-24-246-800,0 4 81,0 0 0,0 0 0,1 0-1,1 0 1,0 0 0,1-1 0,-1 1 0,2-1 0,7 16 0,-5-68 3544,8-446-3405,-14 488-278,0 0 0,0 0 0,0 1 0,0-1 0,0 0 0,0 0 0,-1 1 0,1-1 0,0 0 0,0 0 0,0 1 0,0-1 0,0 0 0,-1 0 0,1 0 0,0 1 0,0-1 0,-1 0 0,1 0 0,0 0 0,0 0 0,0 0 0,-1 1 0,1-1 0,0 0 0,0 0 0,-1 0 0,1 0 0,0 0 0,-1 0 0,1 0 0,0 0 0,0 0 0,-1 0 0,1 0 0,0 0 0,-1 0 0,1 0 0,0 0 0,0 0 0,-1 0 0,1 0 0,0-1 0,0 1 0,-1 0 0,1 0 0,0 0 0,0 0 0,0-1 0,-1 1 0,1 0 0,0 0 0,0 0 0,0-1 0,-1 1 0,1 0 0,0 0 0,0 0 0,0-1 0,0 1 0,0 0 0,0-1 0,0 1 0,0 0 0,-1 0 0,1-1 0,0 1 0,0-1 0,-14 20 0,9-5 0,1 1 0,0-1 0,1 1 0,1 0 0,-2 28 0,7 78 0,-1-96 0,1 27 0,3 0 0,2-1 0,18 63 0,-27-125 0,0-1 0,1 1 0,1-1 0,-1 0 0,5-18 0,-1 0 0,3-31 0,5-92 0,-12 154 0,0-1 0,0 0 0,0 0 0,-1 1 0,1-1 0,0 0 0,0 0 0,-1 0 0,1 1 0,0-1 0,0 0 0,-1 0 0,1 0 0,0 0 0,-1 0 0,1 0 0,0 0 0,-1 0 0,1 0 0,0 0 0,-1 0 0,1 0 0,0 0 0,-1 0 0,1 0 0,0 0 0,0 0 0,-1 0 0,1 0 0,0 0 0,-1 0 0,1 0 0,0-1 0,0 1 0,-1 0 0,1 0 0,0 0 0,0-1 0,-1 1 0,1 0 0,0 0 0,0 0 0,-1-1 0,1 1 0,0 0 0,0-1 0,0 1 0,0 0 0,0 0 0,0-1 0,-1 1 0,1 0 0,0-1 0,0 1 0,0 0 0,0-1 0,0 1 0,0 0 0,0-1 0,0 1 0,0-1 0,-15 26 0,12-15 0,0 0 0,1 0 0,0 0 0,1 0 0,0 0 0,1 1 0,0-1 0,0 0 0,1 0 0,0 1 0,1-1 0,5 14 0,-3-10 0,1 0 0,1-1 0,1 0 0,0 0 0,0 0 0,1-1 0,1 0 0,11 12 0,-16-87 0,-3 31 0,-3-39 0,2 71-4,0 0-1,0-1 1,0 1 0,0-1 0,0 1-1,0 0 1,0-1 0,-1 1 0,1-1-1,0 1 1,0 0 0,0-1 0,-1 1-1,1 0 1,0-1 0,0 1-1,-1 0 1,1 0 0,0-1 0,-1 1-1,1 0 1,0 0 0,-1-1 0,1 1-1,0 0 1,-1 0 0,1 0 0,0 0-1,-1-1 1,1 1 0,-1 0-1,1 0 1,0 0 0,-1 0 0,1 0-1,-1 0 1,1 0 0,0 0 0,-1 0-1,1 0 1,-1 0 0,1 1 0,0-1-1,-1 0 1,1 0 0,-1 0-1,1 0 1,0 1 0,-1-1 0,1 0-1,0 0 1,0 1 0,-1-1 0,1 0-1,0 0 1,-1 1 0,1-1-1,0 0 1,0 1 0,0-1 0,-1 0-1,1 1 1,0-1 0,0 1 0,0 0-1,-17 22-284,14-15 290,1 0-1,0 0 1,0 0 0,1 0 0,0 0 0,0 1-1,1-1 1,0 0 0,2 12 0,-1 13-143,-1-33 20,-45 0-3210,39 0 1969,-17-1-7726,13-3 1823</inkml:trace>
</inkml:ink>
</file>

<file path=ppt/ink/ink3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6.373"/>
    </inkml:context>
    <inkml:brush xml:id="br0">
      <inkml:brushProperty name="width" value="0.025" units="cm"/>
      <inkml:brushProperty name="height" value="0.025" units="cm"/>
    </inkml:brush>
  </inkml:definitions>
  <inkml:trace contextRef="#ctx0" brushRef="#br0">22 1 19603,'0'0'-321,"-10"4"-8359,3-4 7911,2 6-800</inkml:trace>
</inkml:ink>
</file>

<file path=ppt/ink/ink3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6.746"/>
    </inkml:context>
    <inkml:brush xml:id="br0">
      <inkml:brushProperty name="width" value="0.025" units="cm"/>
      <inkml:brushProperty name="height" value="0.025" units="cm"/>
    </inkml:brush>
  </inkml:definitions>
  <inkml:trace contextRef="#ctx0" brushRef="#br0">28 1 15150,'0'0'1794,"21"50"-865,-27-40-224,-1-2-65,-1-1-480,2-2-640,-4 1-2051,-2 3-1953</inkml:trace>
</inkml:ink>
</file>

<file path=ppt/ink/ink3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7.074"/>
    </inkml:context>
    <inkml:brush xml:id="br0">
      <inkml:brushProperty name="width" value="0.025" units="cm"/>
      <inkml:brushProperty name="height" value="0.025" units="cm"/>
    </inkml:brush>
  </inkml:definitions>
  <inkml:trace contextRef="#ctx0" brushRef="#br0">0 61 24856,'0'0'96,"12"-61"-14958</inkml:trace>
</inkml:ink>
</file>

<file path=ppt/ink/ink3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7.430"/>
    </inkml:context>
    <inkml:brush xml:id="br0">
      <inkml:brushProperty name="width" value="0.025" units="cm"/>
      <inkml:brushProperty name="height" value="0.025" units="cm"/>
    </inkml:brush>
  </inkml:definitions>
  <inkml:trace contextRef="#ctx0" brushRef="#br0">1 5 25977,'0'0'2722,"57"9"-13836,-46-22 5060</inkml:trace>
</inkml:ink>
</file>

<file path=ppt/ink/ink3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8.038"/>
    </inkml:context>
    <inkml:brush xml:id="br0">
      <inkml:brushProperty name="width" value="0.025" units="cm"/>
      <inkml:brushProperty name="height" value="0.025" units="cm"/>
    </inkml:brush>
  </inkml:definitions>
  <inkml:trace contextRef="#ctx0" brushRef="#br0">0 0 17649,'0'0'1954,"60"16"-13485</inkml:trace>
</inkml:ink>
</file>

<file path=ppt/ink/ink3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8.395"/>
    </inkml:context>
    <inkml:brush xml:id="br0">
      <inkml:brushProperty name="width" value="0.025" units="cm"/>
      <inkml:brushProperty name="height" value="0.025" units="cm"/>
    </inkml:brush>
  </inkml:definitions>
  <inkml:trace contextRef="#ctx0" brushRef="#br0">1 0 20724,'0'0'64,"59"13"-224,-51-13 288,-1 0-32,-4 0 993,-3 3-1378,0 6-1376,0 0-1410,0 3-2274</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2.421"/>
    </inkml:context>
    <inkml:brush xml:id="br0">
      <inkml:brushProperty name="width" value="0.025" units="cm"/>
      <inkml:brushProperty name="height" value="0.025" units="cm"/>
    </inkml:brush>
  </inkml:definitions>
  <inkml:trace contextRef="#ctx0" brushRef="#br0">218 1 13004,'0'0'16971,"-8"1"-14558,6-2-2405,0 1 0,1 0 0,-1 0 0,0 0-1,0 0 1,1 1 0,-1-1 0,0 0 0,1 1 0,-1-1 0,1 1 0,-1 0 0,0-1 0,1 1-1,-1 0 1,1 0 0,0 0 0,-1 0 0,1 0 0,0 0 0,-1 1 0,1-1 0,0 0-1,0 0 1,0 1 0,0-1 0,0 1 0,1-1 0,-1 1 0,0-1 0,1 1 0,-1 0 0,1-1-1,-1 1 1,1 0 0,0-1 0,0 1 0,0 0 0,0 0 0,0-1 0,0 1 0,0 0 0,1-1-1,-1 1 1,0 0 0,1-1 0,1 3 0,-1-1-123,1 0 0,0 0 0,0 0 1,0 0-1,0-1 0,0 1 0,0-1 0,1 0 0,-1 0 0,1 0 0,0 0 1,0 0-1,-1 0 0,4 1 0,52 20-3175,-6-2 1246,-49-20 2088,0 1 0,0-1-1,-1 1 1,1 0 0,-1 0 0,1 0 0,-1 0 0,0 1 0,0-1 0,0 1 0,0-1 0,0 1 0,0 0 0,-1-1 0,1 1 0,-1 0-1,0 0 1,0 0 0,0 0 0,1 7 0,-2-6 131,0 0 0,-1 0-1,0 1 1,1-1 0,-2 0-1,1 0 1,0 0 0,-1 0 0,1-1-1,-1 1 1,0 0 0,-1-1-1,-4 8 1,-3 1 286,-1-1 0,0 0 0,-1 0 1,0-1-1,-1-1 0,0 0 0,-19 10 0,22-14-416,1-1 1,-1 0-1,0 0 0,0-1 1,0-1-1,0 1 1,0-2-1,-19 2 0,24-3-245,0 0-1,1-1 1,-1 1-1,1-1 1,-1 0-1,0 0 1,1-1-1,0 1 0,-1-1 1,1 0-1,0 0 1,0 0-1,0-1 1,0 0-1,0 1 1,1-1-1,-1-1 0,1 1 1,0 0-1,0-1 1,-4-5-1,-12-26-15077</inkml:trace>
</inkml:ink>
</file>

<file path=ppt/ink/ink3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8.734"/>
    </inkml:context>
    <inkml:brush xml:id="br0">
      <inkml:brushProperty name="width" value="0.025" units="cm"/>
      <inkml:brushProperty name="height" value="0.025" units="cm"/>
    </inkml:brush>
  </inkml:definitions>
  <inkml:trace contextRef="#ctx0" brushRef="#br0">1 41 25176,'0'0'224,"55"-30"-12716,-49 19 3972</inkml:trace>
</inkml:ink>
</file>

<file path=ppt/ink/ink3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9.063"/>
    </inkml:context>
    <inkml:brush xml:id="br0">
      <inkml:brushProperty name="width" value="0.025" units="cm"/>
      <inkml:brushProperty name="height" value="0.025" units="cm"/>
    </inkml:brush>
  </inkml:definitions>
  <inkml:trace contextRef="#ctx0" brushRef="#br0">0 1 21813,'0'0'512</inkml:trace>
</inkml:ink>
</file>

<file path=ppt/ink/ink3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9.514"/>
    </inkml:context>
    <inkml:brush xml:id="br0">
      <inkml:brushProperty name="width" value="0.025" units="cm"/>
      <inkml:brushProperty name="height" value="0.025" units="cm"/>
    </inkml:brush>
  </inkml:definitions>
  <inkml:trace contextRef="#ctx0" brushRef="#br0">0 36 24823,'0'0'257,"56"-31"-12845,-46 26 3779</inkml:trace>
</inkml:ink>
</file>

<file path=ppt/ink/ink3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03.868"/>
    </inkml:context>
    <inkml:brush xml:id="br0">
      <inkml:brushProperty name="width" value="0.025" units="cm"/>
      <inkml:brushProperty name="height" value="0.025" units="cm"/>
    </inkml:brush>
  </inkml:definitions>
  <inkml:trace contextRef="#ctx0" brushRef="#br0">0 916 20403,'16'1'1714,"50"-3"-1564,0-3 0,65-13 0,145-38-110,-87 15-66,729-82 165,11 64 187,-90 9 15,-279 2-68,397-29 210,-1 42-251,-840 34-233,219 11 7,-493-15 652,60 4-696,-1491-6 588,11 83-267,406-12-145,692-50-157,-546 31-63,991-43 94,-12 2 46,-47 9 0,147-13-329,-10 3 94,1040-65-1049,-2-73 555,-856 104 656,2177-271-460,-2032 258-1713,-21-1-2227</inkml:trace>
</inkml:ink>
</file>

<file path=ppt/ink/ink3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13.437"/>
    </inkml:context>
    <inkml:brush xml:id="br0">
      <inkml:brushProperty name="width" value="0.025" units="cm"/>
      <inkml:brushProperty name="height" value="0.025" units="cm"/>
    </inkml:brush>
  </inkml:definitions>
  <inkml:trace contextRef="#ctx0" brushRef="#br0">58 61 6342,'0'0'14083,"-6"10"-13186,1 0-619,0 0 0,1 0 0,0 0 1,0 1-1,1 0 0,-2 13 1,4-20-156,1 0 0,-1 0 0,1 0 1,-1 0-1,1 0 0,0 0 0,1 0 0,-1 0 1,1 0-1,-1 0 0,1 0 0,0 0 1,1-1-1,-1 1 0,1 0 0,0-1 0,0 1 1,0-1-1,0 1 0,0-1 0,1 0 1,-1 0-1,1 0 0,6 4 0,-8-5-59,1-1 1,-1 0-1,1 0 0,-1 0 0,1-1 0,0 1 1,-1 0-1,1-1 0,0 1 0,0-1 0,0 1 1,-1-1-1,1 0 0,0 0 0,0 0 0,0 0 1,0 0-1,-1 0 0,1 0 0,0-1 0,0 1 1,0 0-1,1-2 0,0 1 43,-1-1 0,0 0 0,0 1 1,1-1-1,-1 0 0,-1 0 0,1-1 0,0 1 0,0 0 0,-1-1 0,1 1 1,-1 0-1,2-5 0,1-3 361,-1 0 1,0-1 0,0 0-1,-1 1 1,-1-1-1,1-16 1,-2 26-466,0 0 1,0-1-1,-1 1 1,1 0-1,-1 0 0,1 0 1,-1-1-1,1 1 1,-1 0-1,1 0 1,-1 0-1,0 0 1,0 0-1,0 0 0,0 0 1,1 0-1,-1 0 1,0 1-1,0-1 1,-1 0-1,1 1 0,0-1 1,0 0-1,0 1 1,0 0-1,-1-1 1,1 1-1,0 0 0,0-1 1,0 1-1,-1 0 1,1 0-1,0 0 1,-3 0-1,2 0-4,-1 0 0,1 0-1,0 0 1,0 0 0,-1 1 0,1-1 0,0 1-1,0-1 1,-1 1 0,1 0 0,0 0 0,0 0-1,0 0 1,0 0 0,0 0 0,0 1 0,1-1-1,-1 1 1,-3 2 0,3 1 1,-1-1 0,1 1 0,0 0 0,0 0 0,1 0 0,-1 0 0,1 0 0,0 0 0,0 0 0,1 0 0,0 0 0,-1 1 0,2-1 0,-1 0 0,2 9 0,-1-13 0,0 0 0,-1 0 0,1 0 0,0-1 0,-1 1 0,1 0 0,0-1 0,0 1 0,0 0 0,0-1 0,0 1 0,0-1 0,0 0 0,0 1 0,0-1 0,0 0 0,0 1 0,0-1 0,0 0 0,0 0 0,0 0 0,0 0 0,0 0 0,0 0 0,0 0 0,0 0 0,0-1 0,0 1 0,0 0 0,0 0 0,0-1 0,0 1 0,0-1 0,0 1 0,0-1 0,0 1 0,-1-1 0,2-1 0,33-25 0,-30 21 0,0 0 0,-1-1 0,1 0 0,-1 1 0,0-1 0,-1-1 0,1 1 0,-2-1 0,1 1 0,-1-1 0,0 0 0,0 0 0,-1 0 0,0 1 0,-1-14 0,0 20 0,-1-1 0,0 1 0,1 0 0,-1-1 0,0 1 0,0 0 0,1 0 0,-1 0 0,0-1 0,0 1 0,0 0 0,-1 0 0,1 0 0,0 1 0,0-1 0,0 0 0,-1 0 0,1 1 0,0-1 0,-1 0 0,1 1 0,-1 0 0,1-1 0,0 1 0,-1 0 0,1 0 0,-1-1 0,1 1 0,-1 1 0,1-1 0,-1 0 0,1 0 0,-1 0 0,-1 1 0,-2-1 0,0 1 0,0 0 0,0 0 0,0 0 0,0 1 0,0-1 0,1 1 0,-10 5 0,9-2 0,0 0 0,0 1 0,0 0 0,1 0 0,0 1 0,0-1 0,1 1 0,0-1 0,0 1 0,0 0 0,1 0 0,0 1 0,0-1 0,1 0 0,0 1 0,0-1 0,1 1 0,0-1 0,1 9 0,-1-15 0,-1-1 0,1 1 0,0-1 0,0 1 0,0-1 0,0 1 0,1 0 0,-1-1 0,0 1 0,0-1 0,0 1 0,0-1 0,0 1 0,1-1 0,-1 1 0,0-1 0,0 1 0,1-1 0,-1 1 0,0-1 0,1 1 0,-1-1 0,1 0 0,-1 1 0,1-1 0,-1 0 0,0 1 0,1-1 0,-1 0 0,1 1 0,0-1 0,19-4 0,15-22 0,-28 18 0,-1 0 0,1-1 0,-1 0 0,-1 0 0,0 0 0,0 0 0,-1-1 0,0 0 0,0 0 0,-1 0 0,3-22 0,-6 32 0,0-1 0,0 1 0,0-1 0,0 1 0,0-1 0,0 1 0,-1 0 0,1-1 0,0 1 0,0-1 0,0 1 0,-1-1 0,1 1 0,0-1 0,-1 1 0,1 0 0,0-1 0,-1 1 0,1 0 0,0-1 0,-1 1 0,1 0 0,-1-1 0,1 1 0,-1 0 0,1 0 0,-1-1 0,1 1 0,0 0 0,-1 0 0,1 0 0,-2 0 0,-22 1 0,20 0 0,0 0 0,0 0 0,-1 0 0,1 1 0,0 0 0,0 0 0,1 0 0,-8 5 0,7-2 0,-1 1 0,1 0 0,1 0 0,-1 0 0,1 1 0,0-1 0,1 1 0,0 0 0,0 0 0,-2 12 0,-2 72 0,6-90 0,0 1 0,0-1 0,0 0 0,0 0 0,0 1 0,0-1 0,0 0 0,0 0 0,0 0 0,1 1 0,-1-1 0,0 0 0,1 0 0,-1 0 0,1 0 0,0 1 0,-1-1 0,1 0 0,0 0 0,-1 0 0,1-1 0,0 1 0,0 0 0,0 0 0,0 0 0,0 0 0,0-1 0,0 1 0,0 0 0,0-1 0,0 1 0,0-1 0,1 0 0,-1 1 0,2-1 0,-1 0 0,0 0 0,1 0 0,-1-1 0,0 1 0,0-1 0,1 1 0,-1-1 0,0 0 0,0 0 0,0 0 0,0 0 0,0 0 0,0-1 0,0 1 0,0-1 0,-1 1 0,1-1 0,2-2 0,6-9 0,0 0 0,-1 0 0,-1-1 0,0 0 0,8-21 0,-13 28 0,0-1 0,0 0 0,-1 0 0,0 0 0,0 0 0,-1 0 0,0-1 0,-1 1 0,1 0 0,-2-1 0,1 1 0,-3-12 0,2 18 0,1 0 0,-1 0 0,0 1 0,0-1 0,0 0 0,0 1 0,0-1 0,0 1 0,0-1 0,0 1 0,-1 0 0,1-1 0,0 1 0,-1 0 0,1 0 0,-1 0 0,0 0 0,1 0 0,-1 0 0,0 1 0,0-1 0,1 0 0,-1 1 0,0 0 0,0-1 0,0 1 0,0 0 0,1 0 0,-1 0 0,-4 0 0,3 0 0,0 1 0,0-1 0,0 1 0,0 0 0,0-1 0,0 1 0,0 0 0,0 1 0,1-1 0,-1 1 0,0-1 0,1 1 0,-1 0 0,1 0 0,0 0 0,-1 0 0,-3 5 0,-4 12 0,0 1 0,2 0 0,0 0 0,1 1 0,1 0 0,1 0 0,1 1 0,1 0 0,-1 38 0,5-51-2735,0-18-5693,0-10-5745</inkml:trace>
</inkml:ink>
</file>

<file path=ppt/ink/ink3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2.360"/>
    </inkml:context>
    <inkml:brush xml:id="br0">
      <inkml:brushProperty name="width" value="0.025" units="cm"/>
      <inkml:brushProperty name="height" value="0.025" units="cm"/>
    </inkml:brush>
  </inkml:definitions>
  <inkml:trace contextRef="#ctx0" brushRef="#br0">29 56 16464,'-3'-8'1569,"0"-2"-969,2 7-336,0 0 0,0 0-1,0 0 1,-1-1 0,1 1 0,-1 0 0,1 1 0,-1-1-1,0 0 1,-4-4 0,4 27 1604,5 22-1515,2 0 0,2-1-1,18 63 1,0 2 222,1 29-372,-5 1 0,4 196 0,-25-332-333,0 1-1,0 0 1,0 0-1,0 0 1,1 0 0,-1 0-1,0 0 1,-1-1 0,1 1-1,0 0 1,0 0 0,0 0-1,0 0 1,-1 0 0,1-1-1,0 1 1,-1 0-1,1 0 1,-1 0 0,1-1-1,-1 1 1,1 0 0,-1-1-1,1 1 1,-1 0 0,0-1-1,1 1 1,-1-1-1,0 1 1,1-1 0,-1 1-1,0-1 1,0 0 0,0 1-1,0-1 1,1 0 0,-1 1-1,0-1 1,-1 0 0,-1-1-651,0 1 1,0-1-1,0 0 1,0 0-1,0 0 1,1 0-1,-1-1 1,0 1-1,1-1 1,-5-3-1,-25-21-8310</inkml:trace>
</inkml:ink>
</file>

<file path=ppt/ink/ink3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2.703"/>
    </inkml:context>
    <inkml:brush xml:id="br0">
      <inkml:brushProperty name="width" value="0.025" units="cm"/>
      <inkml:brushProperty name="height" value="0.025" units="cm"/>
    </inkml:brush>
  </inkml:definitions>
  <inkml:trace contextRef="#ctx0" brushRef="#br0">1 94 14830,'-1'14'1265,"2"39"500,1 0 1,17 90-1,-19-142-1728,28 99 1849,-25-92-1706,0 0 0,1 0 0,-1 0-1,2-1 1,-1 0 0,1 1 0,0-1-1,1-1 1,10 11 0,-14-15-96,0-1-1,0 1 1,1-1 0,-1 0 0,0 1-1,1-1 1,0 0 0,-1-1 0,1 1-1,-1 0 1,1-1 0,0 1 0,0-1-1,-1 0 1,1 0 0,0 0 0,-1 0-1,1 0 1,0-1 0,0 1 0,-1-1-1,1 0 1,-1 0 0,1 0 0,-1 0 0,1 0-1,-1 0 1,1-1 0,-1 1 0,0-1-1,0 0 1,0 1 0,0-1 0,3-4-1,8-8 448,-2 1-1,0-1 0,-1-1 0,10-17 1,-14 21-413,77-137 927,43-65-1358,-101 182-1496,-13 18-1074,-1-2-3359,-3 3-3030</inkml:trace>
</inkml:ink>
</file>

<file path=ppt/ink/ink3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3.389"/>
    </inkml:context>
    <inkml:brush xml:id="br0">
      <inkml:brushProperty name="width" value="0.025" units="cm"/>
      <inkml:brushProperty name="height" value="0.025" units="cm"/>
    </inkml:brush>
  </inkml:definitions>
  <inkml:trace contextRef="#ctx0" brushRef="#br0">0 1 19699,'0'0'9347,"3"10"-8920,18 102 340,-13-60-398,3 0 0,1-1 0,26 67-1,-37-115-359,1 0-1,-1 1 1,1-1-1,-1 0 1,1 0-1,0 0 1,0 0-1,1 0 1,-1 0-1,0 0 1,1-1-1,0 1 1,0-1-1,0 0 1,0 0-1,0 0 1,0 0-1,0-1 0,0 1 1,1-1-1,-1 0 1,1 0-1,4 1 1,-4-2-218,1 0 0,0-1 0,-1 1 0,1-1-1,-1-1 1,1 1 0,-1 0 0,0-1 0,0 0 0,1 0 0,-1 0 0,0-1 0,-1 1 0,1-1 0,0 0 0,-1 0 0,0 0 0,4-4-1,6-7-2162,-2 0-1,1-1 0,13-24 0,1-9-5512</inkml:trace>
</inkml:ink>
</file>

<file path=ppt/ink/ink3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3.731"/>
    </inkml:context>
    <inkml:brush xml:id="br0">
      <inkml:brushProperty name="width" value="0.025" units="cm"/>
      <inkml:brushProperty name="height" value="0.025" units="cm"/>
    </inkml:brush>
  </inkml:definitions>
  <inkml:trace contextRef="#ctx0" brushRef="#br0">76 1 9097,'0'0'11920,"-9"10"-9667,3-4-2018,0 0 0,0 1 1,0-1-1,1 1 0,0 1 0,1-1 1,0 1-1,0 0 0,0 0 0,1 0 0,0 0 1,1 0-1,0 1 0,0-1 0,0 12 1,1-11-15,0 7 16,0 1 1,1 0-1,1 0 1,3 16-1,-4-30-227,0-1 0,1 0 0,-1 0-1,0 0 1,1 1 0,-1-1 0,1 0-1,0 0 1,0 0 0,0 0 0,0 0-1,0 0 1,0 0 0,1 0 0,-1-1-1,1 1 1,-1 0 0,1-1 0,-1 1-1,1-1 1,0 0 0,0 1 0,0-1 0,0 0-1,0 0 1,0 0 0,0-1 0,0 1-1,0 0 1,0-1 0,1 1 0,-1-1-1,0 0 1,0 0 0,0 0 0,1 0-1,-1 0 1,0 0 0,3-1 0,0-1 32,-1 0 0,1 0 0,-1 0 0,0 0 0,0-1 1,0 0-1,-1 0 0,1 0 0,0 0 0,-1-1 0,0 1 1,0-1-1,0 0 0,0 0 0,-1 0 0,0 0 0,1 0 1,1-7-1,4-7 285,-2-1 0,0 1-1,4-23 1,-6 27-104,-2 0 0,0 0 0,0 0 0,-2 0 0,1 0 0,-2 0-1,-2-15 1,-4 17-180,-2 19-32,-2 21-22,2 66-515,8-84 366,1 1 1,0-1-1,1 0 0,0 1 0,1-1 1,5 19-1,-6-28 39,-1 0 0,0 0 1,1 0-1,-1 0 0,0 0 1,1 0-1,-1 0 0,1 0 0,0 0 1,-1 0-1,1 0 0,0-1 1,0 1-1,-1 0 0,1 0 1,0-1-1,0 1 0,0 0 0,0-1 1,0 1-1,0-1 0,0 0 1,0 1-1,0-1 0,0 0 1,0 1-1,0-1 0,0 0 0,1 0 1,-1 0-1,0 0 0,0 0 1,0 0-1,0 0 0,0 0 1,1-1-1,1 0-174,-1 0 0,0 0 1,0 0-1,0 0 0,0-1 0,0 1 1,0-1-1,0 1 0,0-1 0,-1 0 1,1 0-1,-1 0 0,1 0 0,-1 0 0,2-2 1,13-36-3203,-1-9-1751</inkml:trace>
</inkml:ink>
</file>

<file path=ppt/ink/ink3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4.088"/>
    </inkml:context>
    <inkml:brush xml:id="br0">
      <inkml:brushProperty name="width" value="0.025" units="cm"/>
      <inkml:brushProperty name="height" value="0.025" units="cm"/>
    </inkml:brush>
  </inkml:definitions>
  <inkml:trace contextRef="#ctx0" brushRef="#br0">12 0 1954,'-2'10'14216,"-6"90"-7255,6-53-4447,8 74 1,-5-113-2368,0 0-1,1 0 1,0-1 0,1 1-1,0 0 1,0-1-1,1 0 1,-1 0 0,2 0-1,4 7 1,-8-13-143,1 1-1,-1 0 1,0-1-1,1 1 1,-1-1-1,1 1 1,0-1 0,-1 0-1,1 0 1,0 0-1,0 0 1,0 0 0,0 0-1,0 0 1,0-1-1,0 1 1,0-1-1,0 1 1,0-1 0,0 0-1,0 0 1,0 0-1,1 0 1,-1 0 0,0 0-1,0-1 1,0 1-1,0-1 1,0 0-1,0 1 1,0-1 0,0 0-1,0 0 1,-1 0-1,1 0 1,0 0 0,0-1-1,-1 1 1,1 0-1,-1-1 1,1 1-1,0-3 1,6-4 23,-2-1 1,1 1-1,-1-1 1,0-1-1,5-12 1,-6 12-89,0 1 1,0-1 0,1 1-1,1 0 1,7-8-1,-14 16 49,1 1-1,0-1 0,-1 0 0,1 0 0,0 1 0,0-1 0,0 0 0,0 1 0,0-1 0,0 1 0,0-1 0,0 1 0,0-1 0,0 1 0,0 0 0,0-1 1,0 1-1,0 0 0,0 0 0,0 0 0,0 0 0,0 0 0,0 0 0,0 0 0,0 0 0,0 0 0,2 1 0,-2 0 1,1 0-1,0 0 0,-1 1 1,1-1-1,-1 0 0,0 1 0,1-1 1,-1 1-1,0 0 0,0-1 1,0 1-1,0 0 0,1 2 1,3 8 41,-1-1 1,-1 1-1,4 18 1,-2-3 565,-2 0 0,1 42 0,-4-62-490,0 0 0,0 0-1,-1 0 1,0-1-1,0 1 1,-1 0 0,1-1-1,-1 1 1,-1-1-1,1 0 1,-1 0 0,0 0-1,-1 0 1,1 0-1,-9 10 1,10-15-119,0 1-1,1-1 1,-1 1-1,0-1 1,0 0-1,0 0 1,0 0 0,0 0-1,0 0 1,-1 0-1,1 0 1,0-1-1,0 1 1,0-1 0,-1 0-1,1 1 1,0-1-1,-1 0 1,1 0 0,0-1-1,-4 0 1,2 0-56,1 0 1,-1-1 0,0 1-1,1-1 1,-1 0 0,1-1-1,0 1 1,0 0 0,0-1 0,0 0-1,-4-4 1,1 0-138,1 1 0,1 0-1,-1-1 1,1 0 0,0 0 0,1 0 0,0-1-1,0 1 1,0-1 0,1 0 0,-2-14 0,4 21-160,0 0 1,0 0 0,0 0 0,0 0 0,0 0 0,1-1 0,-1 1 0,0 0 0,1 0 0,-1 0 0,1 0 0,-1 0-1,1 0 1,0 0 0,-1 0 0,1 0 0,0 0 0,0 0 0,-1 1 0,1-1 0,0 0 0,0 0 0,0 1 0,0-1-1,0 0 1,0 1 0,0-1 0,0 1 0,0 0 0,0-1 0,1 1 0,1 0 0,19-9-5538</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3.365"/>
    </inkml:context>
    <inkml:brush xml:id="br0">
      <inkml:brushProperty name="width" value="0.025" units="cm"/>
      <inkml:brushProperty name="height" value="0.025" units="cm"/>
    </inkml:brush>
  </inkml:definitions>
  <inkml:trace contextRef="#ctx0" brushRef="#br0">5 12 21140,'0'-8'2947,"0"4"3267,-2 17-4869,1 14-1089,-1 5-64,2 8-64,0 1-63,0 0-65,9-2-193,0-2-864,0-6-1825,-2-5-3685,-5-7-7366</inkml:trace>
</inkml:ink>
</file>

<file path=ppt/ink/ink3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4.554"/>
    </inkml:context>
    <inkml:brush xml:id="br0">
      <inkml:brushProperty name="width" value="0.025" units="cm"/>
      <inkml:brushProperty name="height" value="0.025" units="cm"/>
    </inkml:brush>
  </inkml:definitions>
  <inkml:trace contextRef="#ctx0" brushRef="#br0">127 280 18546,'0'0'8295,"-10"-4"-6693,-31-7-417,39 12-1146,0-1 0,0 0 0,1 0 0,-1 1 1,0-1-1,0 1 0,0-1 0,0 1 0,1 0 0,-1-1 0,0 1 0,1 0 0,-1 0 1,0 1-1,1-1 0,0 0 0,-1 0 0,1 1 0,0-1 0,-1 1 0,1-1 0,0 1 0,0-1 1,-1 4-1,-18 41 166,18-43-139,0 3-8,-1 0 0,1 0 0,1 0 0,-1 0-1,1 0 1,0 0 0,0 0 0,1 0 0,0 1 0,0-1-1,2 11 1,-1-16-55,0 0-1,0 0 1,0 0-1,0-1 0,0 1 1,0 0-1,0-1 1,0 1-1,1-1 1,-1 1-1,0-1 0,0 0 1,1 1-1,-1-1 1,0 0-1,0 0 1,1 0-1,-1 0 1,0 0-1,1 0 0,-1 0 1,0-1-1,0 1 1,1 0-1,-1-1 1,0 1-1,0-1 1,3-1-1,33-15 125,5-12 13,-24 15-31,2 1-1,-1 1 1,2 0-1,39-15 1,-59 24-82,-1 0 1,1 0-1,0 0 1,-1 0-1,1-1 0,-1 1 1,0 0-1,0 0 1,0 0-1,-1-4 0,0-1-13,0-1-14,-1 0 0,0 1 0,-1-1 0,0 1 0,0-1 0,-1 1 0,0 0 0,0 0 0,-1 1 0,0-1 0,0 1 0,-1 0 0,-10-10 0,11 11 0,42-5 0,-11 1-1012,42-21 1,19-21-4440,-54 26-2321</inkml:trace>
</inkml:ink>
</file>

<file path=ppt/ink/ink3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5.346"/>
    </inkml:context>
    <inkml:brush xml:id="br0">
      <inkml:brushProperty name="width" value="0.025" units="cm"/>
      <inkml:brushProperty name="height" value="0.025" units="cm"/>
    </inkml:brush>
  </inkml:definitions>
  <inkml:trace contextRef="#ctx0" brushRef="#br0">0 72 19699,'0'0'4938,"2"11"-4223,4 11 172,1 0 1,1 0-1,17 33 0,-18-42-676,0-1-1,0 0 0,1 0 1,0-1-1,1 1 0,1-2 0,21 19 1,-29-27-195,-1 0 1,1-1 0,0 1-1,0-1 1,1 0 0,-1 0-1,0 0 1,0 0 0,0 0-1,1 0 1,-1-1-1,1 1 1,-1-1 0,0 0-1,1 1 1,-1-1 0,1 0-1,-1 0 1,1-1 0,-1 1-1,0 0 1,1-1 0,2-1-1,-1 0 37,-1 0 1,0 0-1,0 0 0,0-1 0,0 0 0,0 1 0,-1-1 0,1 0 1,-1 0-1,0 0 0,0-1 0,0 1 0,2-5 0,4-10 155,-2-1 0,0 1 0,-1-1 0,5-30 0,-8 32-208,2-7 0,3 46 0,-2 11 0,-4-22 0,0 0 0,1 1 0,0-1 0,1 0 0,0 0 0,8 18 0,-10-28 0,-1-1 0,0 1 0,0-1 0,1 1 0,-1-1 0,0 0 0,1 1 0,-1-1 0,0 1 0,1-1 0,-1 0 0,0 1 0,1-1 0,-1 0 0,1 1 0,-1-1 0,1 0 0,-1 1 0,1-1 0,-1 0 0,1 0 0,-1 0 0,1 0 0,-1 1 0,1-1 0,0 0 0,-1 0 0,1 0 0,-1 0 0,1 0 0,-1 0 0,1-1 0,-1 1 0,1 0 0,-1 0 0,1 0 0,-1 0 0,1-1 0,-1 1 0,1 0 0,-1 0 0,1-1 0,-1 1 0,1 0 0,-1-1 0,1 1 0,-1-1 0,0 1 0,1 0 0,-1-1 0,0 1 0,0-1 0,1 1 0,-1-1 0,0 1 0,1-2 0,15-30 0,-15 29 0,11-32 0,10-45 0,0-3 0,-22 84 0,0-1 0,0 0 0,1 1 0,-1-1 0,0 0 0,0 0 0,0 1 0,0-1 0,1 0 0,-1 0 0,0 1 0,0-1 0,0 0 0,1 0 0,-1 1 0,0-1 0,1 0 0,-1 0 0,0 0 0,0 0 0,1 1 0,-1-1 0,0 0 0,1 0 0,-1 0 0,0 0 0,1 0 0,-1 0 0,0 0 0,1 0 0,-1 0 0,0 0 0,1 0 0,-1 0 0,0 0 0,1 0 0,-1 0 0,0 0 0,0-1 0,1 1 0,-1 0 0,0 0 0,1 0 0,-1 0 0,0-1 0,0 1 0,1 0 0,-1 0 0,0 0 0,0-1 0,1 1 0,-1 0 0,0 0 0,0-1 0,0 1 0,0 0 0,1-1 0,-1 1 0,0 0 0,0-1 0,0 1 0,0 0 0,0-1 0,0 1 0,0-1 0,12 31 0,-10-25 0,3 10 0,13 32 0,-17-46 0,-1 1 0,1-1 0,0 0 0,-1 0 0,1 1 0,0-1 0,0 0 0,0 0 0,0 0 0,0 0 0,0 0 0,0 0 0,0 0 0,0 0 0,0-1 0,1 1 0,-1 0 0,0-1 0,0 1 0,1-1 0,-1 1 0,0-1 0,1 1 0,-1-1 0,1 0 0,-1 0 0,2 0 0,-1-1-66,-1 1 1,1-1-1,0 0 0,-1 0 1,1 0-1,-1 0 1,0 0-1,1 0 0,-1 0 1,0-1-1,0 1 0,0 0 1,0-1-1,0 1 0,0-1 1,1-3-1,14-31-2661,-11 24 1296,16-44-8301,-13 29 3182</inkml:trace>
</inkml:ink>
</file>

<file path=ppt/ink/ink3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6.370"/>
    </inkml:context>
    <inkml:brush xml:id="br0">
      <inkml:brushProperty name="width" value="0.025" units="cm"/>
      <inkml:brushProperty name="height" value="0.025" units="cm"/>
    </inkml:brush>
  </inkml:definitions>
  <inkml:trace contextRef="#ctx0" brushRef="#br0">62 435 7944,'0'0'21850,"-3"5"-21140,1 0-543,2-4-129,-1 0 0,1 0 1,-1 0-1,1 1 0,-1-1 1,0 0-1,1 0 0,-1 0 1,0 0-1,0 0 0,0 0 1,0 0-1,0-1 1,0 1-1,0 0 0,0 0 1,0-1-1,0 1 0,-2 0 1,0 2-47,1 0 1,0 1 0,0-1-1,1 0 1,-1 1 0,1-1 0,-1 1-1,1-1 1,0 1 0,1 0-1,-2 5 1,-2 6 143,7-49 520,-5 28-225,-4 31-237,2-4-194,2-15 0,1 0 0,0 0 0,0 1 0,0-1 0,1 0 0,0 1 0,0-1 0,0 1 0,2 7 0,-1-13 0,0 0 0,-1-1 0,1 1 0,0-1 0,0 1 0,-1-1 0,1 1 0,0-1 0,0 1 0,0-1 0,0 0 0,0 1 0,0-1 0,0 0 0,-1 0 0,1 0 0,0 1 0,0-1 0,0 0 0,0-1 0,0 1 0,0 0 0,0 0 0,0 0 0,0 0 0,0-1 0,0 1 0,0 0 0,0-1 0,0 0 0,30-13 0,-27 8 0,1 0 0,-1 0 0,0 0 0,0 0 0,-1-1 0,0 1 0,0-1 0,0 0 0,-1 0 0,0 0 0,-1 0 0,2-11 0,-3 17 0,0 0 0,1 1 0,-1-1 0,0 1 0,0-1 0,1 1 0,-1-1 0,0 1 0,0 0 0,1-1 0,-1 1 0,1 0 0,-1-1 0,0 1 0,1 0 0,-1-1 0,1 1 0,-1 0 0,1 0 0,-1 0 0,1-1 0,-1 1 0,1 0 0,-1 0 0,1 0 0,-1 0 0,1 0 0,-1 0 0,1 0 0,-1 0 0,1 0 0,-1 0 0,1 0 0,-1 0 0,1 0 0,-1 1 0,0-1 0,1 0 0,-1 0 0,1 0 0,-1 1 0,1-1 0,-1 0 0,1 1 0,-1-1 0,0 0 0,1 1 0,-1-1 0,0 0 0,1 1 0,-1 0 0,27 22 0,-23-19 0,-4-4 0,0 0 0,0 1 0,1-1 0,-1 0 0,0 1 0,1-1 0,-1 0 0,0 1 0,1-1 0,-1 0 0,0 0 0,1 0 0,-1 1 0,1-1 0,-1 0 0,0 0 0,1 0 0,-1 0 0,1 0 0,-1 1 0,1-1 0,-1 0 0,0 0 0,1 0 0,-1 0 0,1 0 0,-1-1 0,1 1 0,-1 0 0,0 0 0,1 0 0,-1 0 0,1 0 0,-1-1 0,1 1 0,-1 0 0,0 0 0,1 0 0,-1-1 0,0 1 0,1 0 0,-1-1 0,0 1 0,0 0 0,1-1 0,-1 1 0,0 0 0,1-1 0,4-32 0,-5 21 0,0 0 0,-1 1 0,-1-1 0,-3-13 0,5 24-46,0 0-1,0 0 1,0-1-1,0 1 1,0 0-1,0 0 1,1 0-1,-1 0 1,0 0-1,0 0 1,1 0-1,-1 0 1,1 0 0,-1 0-1,1 0 1,-1 0-1,1 0 1,0 0-1,0 0 1,-1 0-1,2 0 1,23-23-2255,-12 12 611,-3 1 262,-2 0 1,1-1-1,-2 1 0,1-2 0,-2 1 0,0-1 0,0 0 1,-1 0-1,-1 0 0,6-26 0,-8 26 1065,-1 0 1,0 1-1,0-1 0,-2 0 1,-1-14-1,0 17 1052,0-1 0,0 1 1,-1 0-1,-1 1 0,1-1 0,-10-15 1,13 24-397,0-1 0,-1 1 1,1 0-1,-1 0 0,0 0 1,1 0-1,-1 0 0,0 0 1,0 0-1,0 0 0,1 0 1,-1 1-1,0-1 0,0 0 1,0 0-1,0 1 0,0-1 1,-1 1-1,0-1 0,1 1-161,1 0-1,-1 0 0,1 1 1,-1-1-1,1 0 0,-1 1 0,1-1 1,-1 1-1,1-1 0,-1 1 1,1-1-1,0 1 0,-1-1 1,1 1-1,0-1 0,-1 1 0,1-1 1,0 1-1,0 0 0,0-1 1,-1 1-1,1-1 0,0 1 0,0 0 1,0 0-1,-4 51 2023,4-51-2143,0 46 1063,-2-9 292,6 50-1,-2-78-1222,-1 1-1,1-1 1,1 0 0,0 0-1,0 0 1,1 0 0,0 0-1,1-1 1,9 15 0,-14-22-131,1-1-1,0 1 1,0-1 0,0 1 0,0-1 0,0 0 0,1 0 0,-1 1 0,0-1 0,1 0-1,-1 0 1,0 0 0,1 0 0,-1-1 0,1 1 0,-1 0 0,1-1 0,0 1 0,-1-1-1,1 1 1,0-1 0,-1 0 0,3 1 0,-2-2 14,-1 0 0,1 1 1,-1-1-1,1 0 0,0 0 0,-1 0 0,1 0 0,-1 0 1,0 0-1,1 0 0,-1 0 0,0-1 0,0 1 1,0-1-1,0 1 0,0-1 0,2-2 0,3-9 102,-1 0-1,0 0 0,-1 0 1,3-16-1,2-26-127,-4-1 0,-1-89 0,-4 131 0,0 62-3198,2 89-16442,1-105 12818</inkml:trace>
</inkml:ink>
</file>

<file path=ppt/ink/ink3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6.743"/>
    </inkml:context>
    <inkml:brush xml:id="br0">
      <inkml:brushProperty name="width" value="0.025" units="cm"/>
      <inkml:brushProperty name="height" value="0.025" units="cm"/>
    </inkml:brush>
  </inkml:definitions>
  <inkml:trace contextRef="#ctx0" brushRef="#br0">1 97 3395,'0'0'8104,"18"61"-4965,-11-53-320,0-8-609,1 0-96,-2-12-545,2-9-672,-1-4-673,-1-3-512,-2-1-2146,1 3-2083,-2 1-3074</inkml:trace>
</inkml:ink>
</file>

<file path=ppt/ink/ink3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7.111"/>
    </inkml:context>
    <inkml:brush xml:id="br0">
      <inkml:brushProperty name="width" value="0.025" units="cm"/>
      <inkml:brushProperty name="height" value="0.025" units="cm"/>
    </inkml:brush>
  </inkml:definitions>
  <inkml:trace contextRef="#ctx0" brushRef="#br0">0 597 20211,'0'0'6897,"8"-5"-5461,13-9-908,0-1 0,-1 0 0,-1-2 0,-1 0-1,0-1 1,-1-1 0,27-41 0,-36 29-528,-13 23 0,-9 16 0,7 0 0,1 1 0,0-1 0,0 1 0,1 0 0,0 0 0,1 1 0,0 0 0,0-1 0,1 1 0,1 1 0,0-1 0,0 0 0,1 0 0,0 1 0,0-1 0,2 13 0,-1-22 0,0 1 0,0-1 0,0 0 0,1 1 0,-1-1 0,0 0 0,1 0 0,-1 1 0,1-1 0,-1 0 0,1 0 0,0 0 0,-1 1 0,1-1 0,0 0 0,0 0 0,0 0 0,0 0 0,0-1 0,0 1 0,0 0 0,0 0 0,0 0 0,0-1 0,0 1 0,1-1 0,-1 1 0,0-1 0,0 1 0,1-1 0,-1 0 0,0 0 0,1 1 0,-1-1 0,0 0 0,1 0 0,-1 0 0,0-1 0,1 1 0,-1 0 0,0 0 0,1-1 0,-1 1 0,0-1 0,2 0 0,3-1 0,0 1 0,1-2 0,-1 1 0,-1-1 0,1 0 0,0 0 0,-1 0 0,8-6 0,1-7 0,1 0 0,-2-1 0,0-1 0,-2 0 0,1 0 0,-2-1 0,-1-1 0,13-36 0,-6 4 0,-2 0 0,9-72 0,-20 106 0,-1 1 0,-1-1 0,0 0 0,-3-24 0,2 42 0,0-1 0,0 0 0,0 1 0,0-1 0,0 0 0,0 0 0,0 1 0,0-1 0,0 0 0,0 0 0,-1 1 0,1-1 0,0 0 0,0 1 0,-1-1 0,1 0 0,0 1 0,-1-1 0,1 1 0,-1-1 0,1 0 0,-1 1 0,1-1 0,-1 1 0,1-1 0,-1 1 0,1 0 0,-1-1 0,0 1 0,1 0 0,-1-1 0,0 1 0,1 0 0,-1 0 0,0-1 0,1 1 0,-1 0 0,0 0 0,0 0 0,1 0 0,-1 0 0,0 0 0,0 0 0,1 0 0,-1 0 0,0 0 0,1 1 0,-1-1 0,0 0 0,1 0 0,-1 1 0,0-1 0,0 1 0,-2 1 0,0 0 0,0 0 0,0 0 0,0 1 0,1-1 0,-1 1 0,1 0 0,-1 0 0,-2 5 0,-6 13 0,2 0 0,0 0 0,1 1 0,1 0 0,2 0 0,0 0 0,1 1 0,1 0 0,1 0 0,1 0 0,1 0 0,4 27 0,-3-46-11,-1 0-1,1 0 1,0 0-1,0 0 1,0-1-1,1 1 1,-1 0-1,1-1 1,0 1-1,0-1 1,0 1-1,1-1 1,-1 0-1,1 0 1,0 0-1,0 0 1,0-1-1,0 1 1,5 2-1,-3-2-69,0-1 0,0 0-1,1-1 1,-1 0-1,0 1 1,0-2 0,1 1-1,-1-1 1,0 1-1,1-1 1,-1-1 0,11-1-1,-3-1-486,0 0-1,-1 0 1,1-2-1,-1 1 1,0-2 0,0 0-1,-1 0 1,0-1-1,0 0 1,0-1-1,10-10 1,3-9-13456</inkml:trace>
</inkml:ink>
</file>

<file path=ppt/ink/ink3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8.278"/>
    </inkml:context>
    <inkml:brush xml:id="br0">
      <inkml:brushProperty name="width" value="0.025" units="cm"/>
      <inkml:brushProperty name="height" value="0.025" units="cm"/>
    </inkml:brush>
  </inkml:definitions>
  <inkml:trace contextRef="#ctx0" brushRef="#br0">1 144 20211,'0'0'3748,"0"8"-2665,-1 29 481,3 0 0,6 38 0,-2-34-1248,2-1 1,2-1-1,28 71 1,-38-108-252,1 1-1,1-1 1,-1 1-1,0-1 1,0 0-1,1 1 1,0-1-1,-1 0 1,1 0-1,0 0 1,0 0-1,0 0 1,4 2 0,-5-4-42,0 0 0,0 0 1,0 0-1,0 0 0,0 0 1,0 0-1,0 0 0,0 0 1,0-1-1,0 1 0,0 0 1,0-1-1,0 1 0,0-1 1,0 1-1,0-1 0,0 1 1,0-1-1,0 0 0,-1 1 1,1-1-1,0 0 0,0 0 1,-1 0-1,1 1 0,-1-1 1,1 0-1,-1 0 0,1 0 1,-1 0-1,1 0 0,-1 0 1,0 0-1,1 0 0,-1 0 1,0-2-1,25-68-23,-3-2 0,22-134 0,-23 98 0,-16 87-743,6-25-3756,-13 36 1202,-8 17-389,-5 11-7311</inkml:trace>
</inkml:ink>
</file>

<file path=ppt/ink/ink3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8.617"/>
    </inkml:context>
    <inkml:brush xml:id="br0">
      <inkml:brushProperty name="width" value="0.025" units="cm"/>
      <inkml:brushProperty name="height" value="0.025" units="cm"/>
    </inkml:brush>
  </inkml:definitions>
  <inkml:trace contextRef="#ctx0" brushRef="#br0">0 0 10250,'0'0'12011,"31"49"-8007,-14-40-1218,4-3-639,3-4-578,1-2-1569,4 0 0,-2 0 0,5 0 0,-7 0 0,-1 1-352,-7 11-3812,-7 5-2947,-5 6-5317</inkml:trace>
</inkml:ink>
</file>

<file path=ppt/ink/ink3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28.990"/>
    </inkml:context>
    <inkml:brush xml:id="br0">
      <inkml:brushProperty name="width" value="0.025" units="cm"/>
      <inkml:brushProperty name="height" value="0.025" units="cm"/>
    </inkml:brush>
  </inkml:definitions>
  <inkml:trace contextRef="#ctx0" brushRef="#br0">6 258 17360,'0'0'11120,"9"-5"-9929,12-6-718,0-1 0,-1 0 0,36-31 0,-50 38-406,-1 0 0,1-1 0,-1 1 0,0-1 0,-1-1-1,1 1 1,-1-1 0,0 1 0,-1-1 0,0 0 0,0-1 0,0 1 0,-1 0-1,0-1 1,-1 1 0,1-1 0,-1-11 0,-1 18-67,0-1 0,0 0 0,0 0 0,0 0 0,0 1 0,-1-1 0,1 0 0,-1 1 0,1-1 0,-1 0 0,0 1 0,0-1 0,1 0 0,-1 1 0,0-1 0,0 1 0,-1 0 0,1-1 0,0 1 0,0 0 0,-1 0 0,1 0 0,-1 0 0,1 0 0,-1 0 0,1 0 0,-1 0 0,0 0 0,1 1 0,-1-1 0,0 1 0,1-1 0,-1 1 0,0 0 0,0 0 0,1 0 0,-1 0 0,0 0 0,0 0 0,0 0 0,1 0 0,-4 1 0,0 0 0,-1 0 0,1 0 0,-1 1 0,1 0 0,-1 0 0,1 0 0,0 0 0,0 1 0,0 0 0,0 0 0,0 0 0,-6 7 0,4-2 0,0 1 0,1 0 0,0 0 0,0 1 0,1 0 0,1 0 0,-1 0 0,2 0 0,-1 1 0,-1 12 0,0 4 0,2 0 0,-1 52 0,4-74 0,0-1 0,0 0 0,1 0 0,-1 0 0,1 0 0,0 0 0,0 0 0,0 0 0,1 0 0,0 0 0,-1 0 0,1-1 0,0 1 0,1-1 0,2 4 0,-3-5 0,0 0 0,0 0 0,1-1 0,-1 1 0,1-1 0,-1 1 0,1-1 0,-1 0 0,1 0 0,0 0 0,-1-1 0,1 1 0,0-1 0,0 1 0,-1-1 0,1 0 0,0 0 0,0 0 0,0 0 0,-1-1 0,1 1 0,0-1 0,5-1 0,2-2-468,1-1 0,-1 0 1,0 0-1,0-1 0,-1 0 0,0-1 1,0 0-1,0 0 0,12-16 0,1-1-2338,-1-2 1,20-31-1,-12 8-5687</inkml:trace>
</inkml:ink>
</file>

<file path=ppt/ink/ink3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0.154"/>
    </inkml:context>
    <inkml:brush xml:id="br0">
      <inkml:brushProperty name="width" value="0.025" units="cm"/>
      <inkml:brushProperty name="height" value="0.025" units="cm"/>
    </inkml:brush>
  </inkml:definitions>
  <inkml:trace contextRef="#ctx0" brushRef="#br0">59 243 17553,'0'0'4858,"-7"8"-2803,2-3-1845,1 0 134,0-1 0,-1 1 0,2 0 1,-1 0-1,0 0 0,1 0 0,0 1 0,1-1 1,-1 1-1,1 0 0,0 0 0,0-1 0,-1 13 1,4-25-311,1 0 1,0 0 0,0 0-1,1 0 1,-1 0 0,2 0 0,-1 1-1,6-9 1,9-19 42,-16 29-10,-1 2-21,-1 1-1,1 0 1,0 0-1,-1 0 1,1 0-1,0 0 1,0 0-1,1 0 1,-1 0-1,0 0 1,1 0 0,-1 1-1,1-1 1,-1 0-1,4-2 1,-6 5-2,0 0 1,0-1 0,0 1-1,0 0 1,0-1-1,0 1 1,0 0 0,0 0-1,0 0 1,0 0 0,0 0-1,0 0 1,1 0 0,-1 0-1,0 1 1,1-1-1,-1 0 1,0 3 0,-12 30 1070,10-26-991,-5 14-124,0 1 0,2 1 0,1 0 0,1-1 0,0 1 0,1 32 0,3-55 0,0-1 0,0 1 0,0-1 0,0 1 0,0-1 0,0 1 0,0-1 0,1 1 0,-1-1 0,0 1 0,0-1 0,0 1 0,1-1 0,-1 0 0,0 1 0,1-1 0,-1 0 0,0 1 0,1-1 0,-1 0 0,0 1 0,1-1 0,-1 0 0,1 1 0,-1-1 0,1 0 0,-1 0 0,0 0 0,1 1 0,-1-1 0,1 0 0,-1 0 0,1 0 0,-1 0 0,1 0 0,-1 0 0,1 0 0,-1 0 0,1 0 0,-1 0 0,1 0 0,-1 0 0,1-1 0,-1 1 0,1 0 0,-1 0 0,1 0 0,-1-1 0,1 1 0,25-14 0,-17 3 0,0-1 0,-1 1 0,0-1 0,0-1 0,-1 0 0,-1 0 0,0 0 0,-1 0 0,3-15 0,-1 7 0,-2-1 0,0 0 0,2-27 0,-24 306 0,-1 5 0,16-191 0,0-47 0,1 1 0,1-1 0,1 1 0,1-1 0,1 0 0,9 37 0,-5-73 0,3-45 0,6-117 0,-11 83 0,7-41 0,10-230 0,-22 386 0,-1 9 0,1 0 0,2 0 0,1 1 0,12 48 0,-15-81 0,0 0 0,0 0 0,0 0 0,0 0 0,0 0 0,1 0 0,-1 0 0,0 0 0,1 0 0,-1 0 0,1 0 0,-1 0 0,1 0 0,-1 0 0,1 0 0,0-1 0,-1 1 0,1 0 0,0 0 0,0-1 0,-1 1 0,1 0 0,0-1 0,0 1 0,0-1 0,0 1 0,0-1 0,0 0 0,0 1 0,0-1 0,0 0 0,0 1 0,0-1 0,0 0 0,0 0 0,0 0 0,0 0 0,0 0 0,0 0 0,0-1 0,0 1 0,0 0 0,0 0 0,0-1 0,0 1 0,0 0 0,0-1 0,0 1 0,0-1 0,0 0 0,0 1 0,0-1 0,-1 0 0,2 0 0,4-5 0,-1 1 0,0 0 0,-1-1 0,1 0 0,-1 0 0,5-10 0,4-13 0,-2-2 0,-1 1 0,-1-1 0,-1-1 0,-2 0 0,-1 0 0,1-52 0,-6 246 0,0-162 0,0 1 0,-1-1 0,1 0 0,0 1 0,0-1 0,0 1 0,0-1 0,0 0 0,0 1 0,0-1 0,0 0 0,0 1 0,0-1 0,0 1 0,0-1 0,0 0 0,0 1 0,0-1 0,1 0 0,-1 1 0,0-1 0,0 1 0,0-1 0,1 0 0,-1 0 0,0 1 0,0-1 0,1 0 0,-1 1 0,0-1 0,0 0 0,1 0 0,-1 1 0,0-1 0,1 0 0,-1 0 0,0 0 0,1 0 0,-1 1 0,1-1 0,-1 0 0,1 0 0,15-13 0,12-25 0,-7-8 0,21-65 0,-31 81 0,-4 18 0,-3 21 0,-1 26 0,-3-32 0,-2 68 0,1-46 0,0-1 0,2 1 0,4 25 0,-5-50-33,0 0 0,0-1 0,0 1 0,0 0 1,0 0-1,0 0 0,0-1 0,0 1 0,0 0 0,0 0 0,1 0 0,-1-1 1,0 1-1,0 0 0,0 0 0,0 0 0,0 0 0,1 0 0,-1-1 0,0 1 0,0 0 1,0 0-1,0 0 0,1 0 0,-1 0 0,0 0 0,0 0 0,0 0 0,1 0 1,-1 0-1,0 0 0,0 0 0,0 0 0,1 0 0,-1 0 0,0 0 0,0 0 0,0 0 1,1 0-1,-1 0 0,0 0 0,0 0 0,0 0 0,1 0 0,-1 0 0,0 0 1,0 1-1,0-1 0,0 0 0,1 0 0,-1 0 0,0 0 0,0 0 0,0 1 1,0-1-1,0 0 0,1 0 0,-1 0 0,0 0 0,0 1 0,0-1 0,0 0 0,0 0 1,0 0-1,0 1 0,0-1 0,0 0 0,0 0 0,8-14-4894,-4-6-2024,-2-4-4590</inkml:trace>
</inkml:ink>
</file>

<file path=ppt/ink/ink3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0.500"/>
    </inkml:context>
    <inkml:brush xml:id="br0">
      <inkml:brushProperty name="width" value="0.025" units="cm"/>
      <inkml:brushProperty name="height" value="0.025" units="cm"/>
    </inkml:brush>
  </inkml:definitions>
  <inkml:trace contextRef="#ctx0" brushRef="#br0">19 25 16816,'-5'-8'7207,"-2"1"-3396,3 1-447,2 4-2083,1 1-993,1 4-288,1 7-2178,1-4-1826,-2 3-2754</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38:03.726"/>
    </inkml:context>
    <inkml:brush xml:id="br0">
      <inkml:brushProperty name="width" value="0.025" units="cm"/>
      <inkml:brushProperty name="height" value="0.025" units="cm"/>
    </inkml:brush>
  </inkml:definitions>
  <inkml:trace contextRef="#ctx0" brushRef="#br0">40 0 26041,'0'0'3139,"-30"53"128,23-36-2947,4-6-320,3-3 0,6-8 0,10 0 0,1-15-2562,-2-10-7015</inkml:trace>
</inkml:ink>
</file>

<file path=ppt/ink/ink3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1.041"/>
    </inkml:context>
    <inkml:brush xml:id="br0">
      <inkml:brushProperty name="width" value="0.025" units="cm"/>
      <inkml:brushProperty name="height" value="0.025" units="cm"/>
    </inkml:brush>
  </inkml:definitions>
  <inkml:trace contextRef="#ctx0" brushRef="#br0">1 0 16784,'0'0'14285,"1"15"-13559,4 161-135,4 63-210,-8-234-381,0 0 0,0 0 0,0 0 0,0 0 0,1 0 0,0 0 0,0-1 0,0 1 0,0-1 0,4 6 0,-5-9 0,0 0 0,0 0 0,0 0 0,1 0 0,-1-1 0,0 1 0,0 0 0,1-1 0,-1 1 0,0 0 0,1-1 0,-1 0 0,1 1 0,-1-1 0,0 0 0,1 0 0,-1 1 0,1-1 0,-1 0 0,1-1 0,-1 1 0,1 0 0,-1 0 0,0-1 0,1 1 0,-1 0 0,1-1 0,-1 0 0,0 1 0,0-1 0,1 0 0,-1 1 0,0-1 0,0 0 0,0 0 0,0 0 0,0 0 0,0 0 0,1-2 0,8-6 0,0 0 0,-1 0 0,0-1 0,-1-1 0,0 1 0,0-1 0,-1-1 0,-1 1 0,0-1 0,0 0 0,6-24 0,-5 8 0,-2 0 0,-1-1 0,-1 1 0,-1-45 0,-3 105 0,0-12 0,1 0 0,1 1 0,0-1 0,2 0 0,0 0 0,10 34 0,-12-53-27,-1 0 0,0 0 0,0 0 1,1 0-1,-1 0 0,0-1 0,1 1 0,-1 0 0,1 0 1,-1 0-1,1-1 0,0 1 0,-1 0 0,1-1 0,0 1 1,-1 0-1,1-1 0,0 1 0,0-1 0,-1 1 0,1-1 1,1 1-1,-1-1-53,0 0 1,-1-1 0,1 1-1,0 0 1,-1 0-1,1-1 1,-1 1 0,1 0-1,0-1 1,-1 1 0,1 0-1,-1-1 1,1 1-1,-1-1 1,1 1 0,-1-1-1,1 1 1,-1-1 0,1 0-1,-1 1 1,1-2-1,1-2-700,0-1-1,0 1 0,0-1 0,-1 1 0,1-1 0,-1 0 0,1-6 0,-2-14-8321</inkml:trace>
</inkml:ink>
</file>

<file path=ppt/ink/ink3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1.382"/>
    </inkml:context>
    <inkml:brush xml:id="br0">
      <inkml:brushProperty name="width" value="0.025" units="cm"/>
      <inkml:brushProperty name="height" value="0.025" units="cm"/>
    </inkml:brush>
  </inkml:definitions>
  <inkml:trace contextRef="#ctx0" brushRef="#br0">13 1 17617,'0'0'15150,"-12"16"-23446</inkml:trace>
</inkml:ink>
</file>

<file path=ppt/ink/ink3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2.280"/>
    </inkml:context>
    <inkml:brush xml:id="br0">
      <inkml:brushProperty name="width" value="0.025" units="cm"/>
      <inkml:brushProperty name="height" value="0.025" units="cm"/>
    </inkml:brush>
  </inkml:definitions>
  <inkml:trace contextRef="#ctx0" brushRef="#br0">1 451 19282,'-1'46'1500,"5"93"5907,-3-125-6835,1 0 0,1 1 0,0-1 1,1 0-1,1 0 0,0-1 1,8 17-1,-11-28-572,-1 1 0,1 0 0,-1-1 0,1 0 0,0 1 0,0-1 0,0 0 0,0 0 0,0 0 0,4 3 0,-5-5 0,0 0 0,0 1 0,0-1 0,0 1 0,0-1 0,1 0 0,-1 0 0,0 1 0,0-1 0,0 0 0,0 0 0,0 0 0,0 0 0,0-1 0,0 1 0,0 0 0,0 0 0,0-1 0,0 1 0,1-1 0,2-2 0,0 1 0,0-2 0,0 1 0,-1 0 0,1-1 0,-1 1 0,0-1 0,0 0 0,0 0 0,2-7 0,-3 8-17,0 0 0,0 0 1,0 0-1,0 1 0,0-1 0,0 0 0,1 1 1,-1 0-1,1-1 0,0 1 0,0 0 1,0 1-1,0-1 0,0 0 0,0 1 0,0-1 1,0 1-1,5-1 0,-6 2 9,0 0 0,0 1 0,0-1 0,0 0 0,0 1 0,0-1 0,-1 1 0,1 0 0,0 0 0,0-1 0,0 1 0,-1 0 0,1 1 0,0-1 1,-1 0-1,1 0 0,-1 1 0,0-1 0,1 1 0,-1-1 0,0 1 0,0-1 0,0 1 0,0 0 0,0 0 0,0-1 0,0 1 0,-1 0 0,1 0 0,-1 0 0,1 0 0,-1 4 0,1-1 22,0 0-1,0 0 1,-1 0-1,0 0 1,0 1-1,0-1 1,0 0-1,-1 0 1,0 1-1,0-1 1,0 0 0,-1 0-1,0 0 1,0-1-1,0 1 1,0 0-1,-1-1 1,0 1-1,0-1 1,0 0-1,0 0 1,-1 0-1,0 0 1,0-1-1,0 1 1,0-1 0,0 0-1,-1 0 1,1-1-1,-1 1 1,1-1-1,-1 0 1,0 0-1,0-1 1,0 1-1,0-1 1,-1 0-1,1-1 1,0 1-1,0-1 1,0 0-1,-10-1 1,14 0-71,1 1 0,-1-1 1,0 1-1,0-1 0,0 0 0,0 1 0,1-1 1,-1 0-1,0 0 0,1 1 0,-1-1 0,0 0 1,1 0-1,-1 0 0,1 0 0,0 0 0,-1 0 1,1 0-1,0 0 0,-1 0 0,1 0 1,0 0-1,0 0 0,0 0 0,0 0 0,0 0 1,0 0-1,0 0 0,0 0 0,0 0 0,1 0 1,-1 0-1,0 0 0,1 0 0,0-2 0,13-35-3845,51-69-12374,-35 60 12419,-1-2 3333,-2 0 4111,-1-2 4888,-22 48-6985,-1 10 563,1 30 2804,-4 48 1285,-2-54-6142,1-23 0,0 0 0,0 0 0,1 1 0,0-1 0,0 0 0,1 0 0,0 0 0,1 0 0,4 15 0,-6-23 0,0 1 0,0 0 0,1-1 0,-1 1 0,0-1 0,1 1 0,-1-1 0,1 1 0,-1-1 0,0 1 0,1-1 0,-1 1 0,1-1 0,-1 1 0,1-1 0,0 0 0,-1 1 0,1-1 0,-1 0 0,1 0 0,0 1 0,-1-1 0,1 0 0,0 0 0,-1 0 0,1 0 0,0 0 0,-1 0 0,1 0 0,0 0 0,0 0 0,15-16 0,4-30 0,-15 25 0,0 0 0,-2 0 0,0-1 0,-1 0 0,-1 1 0,-1-1 0,-4-25 0,1 43 0,-3 12 0,-1 12 0,7-16 0,-1 2 0,0 1 0,1 0 0,0 0 0,0 0 0,0 0 0,1 0 0,2 8 0,-2-13 0,-1-1 0,1 1 0,0-1 0,0 1 0,0-1 0,0 1 0,1-1 0,-1 0 0,0 0 0,0 1 0,1-1 0,-1 0 0,1 0 0,-1 0 0,1 0 0,-1-1 0,1 1 0,0 0 0,-1-1 0,1 1 0,0-1 0,0 1 0,-1-1 0,1 0 0,0 0 0,0 0 0,0 0 0,-1 0 0,1 0 0,0 0 0,0-1 0,2 0 0,1 0 0,-1 0 0,1-1 0,0 1 0,-1-1 0,1 0 0,-1-1 0,1 1 0,-1-1 0,0 1 0,0-1 0,0-1 0,5-4 0,43-53 0,-23 26 0,-19 24 0,24-25 0,-32 35 0,0-1 0,0 0 0,0 1 0,1-1 0,-1 1 0,1 0 0,-1-1 0,1 1 0,-1 0 0,1 1 0,-1-1 0,1 0 0,0 1 0,4-1 0,-6 2 0,1 0 0,-1-1 0,0 1 0,0 0 0,0 0 0,0 0 0,1 0 0,-1 0 0,-1 0 0,1 0 0,0 0 0,0 1 0,0-1 0,0 0 0,-1 0 0,1 1 0,-1-1 0,1 1 0,-1-1 0,1 0 0,-1 1 0,0-1 0,0 1 0,0-1 0,0 1 0,0-1 0,0 2 0,0-1 0,0 0 0,0 0 0,0 0 0,0 0 0,1 0 0,-1 0 0,1 0 0,-1 0 0,1 0 0,-1 0 0,1-1 0,0 1 0,0 0 0,0-1 0,0 1 0,0 0 0,1-1 0,-1 1 0,0-1 0,1 1 0,-1-1 0,1 0 0,-1 0 0,1 0 0,0 0 0,3 2 0,0-3 0,1 0 0,-1 0 0,1-1 0,-1 0 0,1 0 0,-1 0 0,0-1 0,1 0 0,-1 0 0,0 0 0,0 0 0,0-1 0,8-6 0,64-53 0,-48 37 0,2-3 0,-23 19 0,0 2 0,0-1 0,1 1 0,0 0 0,0 1 0,1 0 0,0 0 0,18-7 0,-27 13 0,0 0 0,0 0 0,-1 0 0,1 0 0,0 0 0,0 0 0,-1 0 0,1 1 0,0-1 0,0 0 0,-1 1 0,1-1 0,0 0 0,-1 1 0,1-1 0,0 1 0,-1-1 0,1 1 0,-1-1 0,1 1 0,-1-1 0,1 1 0,-1 0 0,1-1 0,-1 1 0,0 0 0,1-1 0,-1 1 0,0 0 0,1-1 0,-1 1 0,0 0 0,0 0 0,0 0 0,0-1 0,0 2 0,0-1 0,1 1 0,-1-1 0,0 0 0,1 1 0,-1-1 0,1 0 0,-1 0 0,1 0 0,-1 0 0,1 1 0,0-1 0,0 0 0,-1 0 0,1 0 0,0-1 0,0 1 0,0 0 0,0 0 0,0 0 0,0-1 0,1 1 0,-1 0 0,0-1 0,2 1 0,0-1 0,1 0 0,0 0 0,0 0 0,0-1 0,-1 0 0,1 0 0,0 0 0,-1 0 0,1 0 0,0-1 0,-1 0 0,0 0 0,1 0 0,-1 0 0,0 0 0,0 0 0,0-1 0,4-5 0,8-7 0,-2 0 0,15-21 0,-23 29 0,5-8-910,0 0 0,12-27 0,-14 23-1175,-1 0 1,0-1-1,-2 0 0,4-21 0,0-23-9969</inkml:trace>
</inkml:ink>
</file>

<file path=ppt/ink/ink3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2.605"/>
    </inkml:context>
    <inkml:brush xml:id="br0">
      <inkml:brushProperty name="width" value="0.025" units="cm"/>
      <inkml:brushProperty name="height" value="0.025" units="cm"/>
    </inkml:brush>
  </inkml:definitions>
  <inkml:trace contextRef="#ctx0" brushRef="#br0">3 0 19218,'-2'0'13549,"2"3"-13549,7 3 0,2 6 0,4 3 0,4 5 0,-2 6 0,-2 4-5285,4 4-5029</inkml:trace>
  <inkml:trace contextRef="#ctx0" brushRef="#br0" timeOffset="1">203 576 5445,'0'0'16944,"0"49"-10858,0-36-1794,0-5-4292,0-5 0,3-3 0,5-9 0,-1-5 0,1-5 0,-3-5-9577</inkml:trace>
</inkml:ink>
</file>

<file path=ppt/ink/ink3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36.963"/>
    </inkml:context>
    <inkml:brush xml:id="br0">
      <inkml:brushProperty name="width" value="0.025" units="cm"/>
      <inkml:brushProperty name="height" value="0.025" units="cm"/>
    </inkml:brush>
  </inkml:definitions>
  <inkml:trace contextRef="#ctx0" brushRef="#br0">2266 194 10410,'-13'-12'3368,"-11"-9"-3211,-1 1 0,-1 1-1,-1 1 1,0 2-1,-38-18 1,30 22-94,-1 2-1,0 1 1,-1 1 0,1 3 0,-40-2-1,0 4 538,-112 12-1,111 0-38,0 4 1,1 3 0,0 4-1,2 3 1,0 3 0,-99 50-1,92-33-208,1 3 0,2 4 0,3 3 0,2 3-1,-73 74 1,103-88-215,3 1-1,2 2 1,2 2 0,1 1-1,3 2 1,2 1 0,-44 106-1,63-126-50,1 1-1,1 0 0,2 1 1,2 0-1,1 0 0,0 53 1,5-59-58,1 0 0,2 0 1,0 0-1,2-1 1,1 1-1,1-1 0,1-1 1,25 47-1,-13-35-20,1-1 0,2-2 0,2 0-1,1-2 1,1 0 0,59 49 0,-43-47 19,0-2-1,3-2 1,0-2 0,92 39-1,-67-39 0,1-4 0,2-3 0,0-3 0,1-3 0,1-4 0,0-3 0,132-4 0,-147-7 141,1-4 0,-1-2 0,-1-2 0,0-4-1,0-2 1,-2-2 0,0-3 0,-2-3-1,0-2 1,63-42 0,-79 42 22,-2-1 1,0-2-1,-2-2 1,-2-1-1,-1-2 0,-1-1 1,-2-2-1,-2-1 0,-2-1 1,-1-2-1,-2 0 1,-2-2-1,27-77 0,-34 77-137,-3 0-1,-2-2 1,-2 1-1,-1-1 1,-3 0-1,-2-1 0,-2 1 1,-2 0-1,-7-47 1,3 62-49,-1 0-1,-1 1 1,-1 0 0,-2 0 0,-1 1 0,-1 1 0,-2 0-1,-1 1 1,-1 0 0,-1 2 0,-1 0 0,-1 1 0,-1 1-1,-30-25 1,17 20-19,-2 3-1,0 1 1,-2 1-1,-1 2 0,0 2 1,-1 2-1,-1 1 1,-1 2-1,-43-8 1,3 6-384,0 4 0,-2 3 0,-149 4 0,157 8-910,0 4 1,-103 22-1,-33 30-4673,59-2-2218</inkml:trace>
</inkml:ink>
</file>

<file path=ppt/ink/ink3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59.856"/>
    </inkml:context>
    <inkml:brush xml:id="br0">
      <inkml:brushProperty name="width" value="0.025" units="cm"/>
      <inkml:brushProperty name="height" value="0.025" units="cm"/>
    </inkml:brush>
  </inkml:definitions>
  <inkml:trace contextRef="#ctx0" brushRef="#br0">1 26 23062,'0'0'64,"63"-6"-4100,-43-6 160,-2 4-416</inkml:trace>
</inkml:ink>
</file>

<file path=ppt/ink/ink3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00.200"/>
    </inkml:context>
    <inkml:brush xml:id="br0">
      <inkml:brushProperty name="width" value="0.025" units="cm"/>
      <inkml:brushProperty name="height" value="0.025" units="cm"/>
    </inkml:brush>
  </inkml:definitions>
  <inkml:trace contextRef="#ctx0" brushRef="#br0">0 52 23831,'0'0'2978,"49"29"-4867,-37-51-289,0-1-289,-3 4-2626,-1 3-6438</inkml:trace>
</inkml:ink>
</file>

<file path=ppt/ink/ink3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00.553"/>
    </inkml:context>
    <inkml:brush xml:id="br0">
      <inkml:brushProperty name="width" value="0.025" units="cm"/>
      <inkml:brushProperty name="height" value="0.025" units="cm"/>
    </inkml:brush>
  </inkml:definitions>
  <inkml:trace contextRef="#ctx0" brushRef="#br0">0 36 25624,'0'0'865,"51"-3"-7463,-20-30-1154</inkml:trace>
</inkml:ink>
</file>

<file path=ppt/ink/ink3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3.920"/>
    </inkml:context>
    <inkml:brush xml:id="br0">
      <inkml:brushProperty name="width" value="0.025" units="cm"/>
      <inkml:brushProperty name="height" value="0.025" units="cm"/>
    </inkml:brush>
  </inkml:definitions>
  <inkml:trace contextRef="#ctx0" brushRef="#br0">1624 199 7303,'-9'-8'657,"-12"-12"-383,0 2 0,-2 1 0,0 1 0,-1 0 0,-35-16 0,25 18-40,1 2 0,-2 1 1,1 1-1,-1 2 0,-1 2 1,1 1-1,-1 2 0,0 1 1,0 2-1,0 1 0,0 2 1,1 2-1,-1 1 0,1 2 1,0 1-1,1 1 0,0 3 1,-38 18-1,-1 5-188,2 4 0,1 2 0,-117 95 0,154-109 122,1 2 1,1 1 0,2 1 0,1 2 0,2 1-1,1 0 1,2 2 0,-35 76 0,46-77-131,1 0 1,2 0-1,1 1 1,2 1-1,1-1 1,3 1-1,0 0 0,3 0 1,1-1-1,2 1 1,1 0-1,3-1 1,0 0-1,3-1 0,0 0 1,3-1-1,1 0 1,1-1-1,22 32 1,-25-47-55,0 0 0,2-1 1,0-1-1,0-1 1,2 0-1,0-1 1,1 0-1,1-2 0,0 0 1,35 17-1,-26-17 94,1-2 0,0-1-1,0-2 1,1-1 0,0-1-1,0-1 1,41 1 0,-15-7 213,1-1 1,-1-3 0,0-3-1,-1-2 1,1-2 0,-2-3-1,0-2 1,67-31 0,-61 20 99,-1-3 1,-2-2 0,-1-3 0,-1-2 0,-3-2 0,-1-3 0,56-61 0,-79 72-223,-1-1-1,-2-1 1,-1-1 0,-2-1-1,20-46 1,-29 53-136,-2-1-1,-1-1 1,-1 0 0,-1 0 0,-2-1 0,-2 0-1,2-47 1,-7 57-27,0 0 0,-1 0 1,-2 0-1,0 0 0,-1 0 0,-1 1 0,-1 0 0,-1 0 1,-1 1-1,-1 0 0,0 0 0,-2 1 0,0 1 0,-1 0 1,-1 0-1,0 1 0,-1 1 0,-1 1 0,-20-15 0,15 14-106,0 1-1,-1 1 0,-1 1 0,0 1 0,0 1 0,-1 2 1,-1 0-1,0 1 0,0 1 0,0 2 0,-1 1 0,0 0 1,0 2-1,0 1 0,0 1 0,-31 4 0,5 6-1546,0 2 0,0 2 1,-85 37-1,-19 16-5827</inkml:trace>
</inkml:ink>
</file>

<file path=ppt/ink/ink3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6.742"/>
    </inkml:context>
    <inkml:brush xml:id="br0">
      <inkml:brushProperty name="width" value="0.025" units="cm"/>
      <inkml:brushProperty name="height" value="0.025" units="cm"/>
    </inkml:brush>
  </inkml:definitions>
  <inkml:trace contextRef="#ctx0" brushRef="#br0">56 519 5637,'0'0'6994,"-8"4"-4347,-39 22 845,156-85 2159,53-41-3536,-19 11-1575,-42 30-463,293-168-2252,-363 212 365,-31 15 1741,0 0 0,0 1 0,-1-1 0,1 0 0,0 0 0,0 0 0,0 0 0,0 0 0,0 0 0,0 0 1,0 0-1,0 1 0,0-1 0,0 0 0,0 0 0,0 0 0,0 0 0,0 0 0,0 0 0,0 0 0,0 1 1,0-1-1,0 0 0,0 0 0,0 0 0,0 0 0,0 0 0,1 0 0,-1 0 0,0 0 0,0 1 1,0-1-1,0 0 0,0 0 0,0 0 0,0 0 0,0 0 0,0 0 0,0 0 0,1 0 0,-1 0 0,0 0 1,0 0-1,0 0 0,0 0 0,0 0 0,0 0 0,0 0 0,1 0 0,-47 39-4145,-11 1-233,-14 10-2610</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0:53.924"/>
    </inkml:context>
    <inkml:brush xml:id="br0">
      <inkml:brushProperty name="width" value="0.025" units="cm"/>
      <inkml:brushProperty name="height" value="0.025" units="cm"/>
    </inkml:brush>
  </inkml:definitions>
  <inkml:trace contextRef="#ctx0" brushRef="#br0">1 312 10314,'15'-1'1270,"547"-38"1452,303 8-3536,-99 5 673,586-41 937,1257-47 3592,-2413 109-3936,440-20 1044,-614 23-1409,-42 2-238,-115-1-3094,32 1-1245</inkml:trace>
</inkml:ink>
</file>

<file path=ppt/ink/ink3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7.082"/>
    </inkml:context>
    <inkml:brush xml:id="br0">
      <inkml:brushProperty name="width" value="0.025" units="cm"/>
      <inkml:brushProperty name="height" value="0.025" units="cm"/>
    </inkml:brush>
  </inkml:definitions>
  <inkml:trace contextRef="#ctx0" brushRef="#br0">23 497 12139,'0'0'1490,"-4"9"47,-13 26 252,17-35-1771,-1 0 0,1 0 1,0 1-1,0-1 0,0 0 0,0 0 1,0 1-1,0-1 0,0 0 1,0 0-1,0 1 0,0-1 1,0 0-1,-1 0 0,1 1 0,1-1 1,-1 0-1,0 0 0,0 1 1,0-1-1,0 0 0,0 0 0,0 1 1,0-1-1,0 0 0,0 0 1,0 0-1,0 1 0,1-1 0,-1 0 1,0 0-1,0 0 0,0 1 1,0-1-1,1 0 0,-1 0 1,0 0-1,0 0 0,1 0 0,-1 1 1,0-1-1,0 0 0,0 0 1,1 0-1,-1 0 0,0 0 0,0 0 1,1 0-1,-1 0 0,0 0 1,0 0-1,1 0 0,-1 0 1,0 0-1,0 0 0,1 0 0,-1 0 1,0 0-1,0 0 0,1 0 1,-1-1-1,0 1 0,0 0 0,0 0 1,1 0-1,-1 0 0,0-1 1,20-5 692,0 0 1,0-2 0,-1-1 0,0 0-1,-1-1 1,0-1 0,17-14 0,6-2-27,318-208 3496,-124 69-6595,-216 149-1782,-6-1-2963</inkml:trace>
</inkml:ink>
</file>

<file path=ppt/ink/ink3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7.918"/>
    </inkml:context>
    <inkml:brush xml:id="br0">
      <inkml:brushProperty name="width" value="0.025" units="cm"/>
      <inkml:brushProperty name="height" value="0.025" units="cm"/>
    </inkml:brush>
  </inkml:definitions>
  <inkml:trace contextRef="#ctx0" brushRef="#br0">0 0 18161,'0'0'9711,"9"14"-7976,14 26-705,-2 1 0,22 60 1,-25-43-965,-13-35-66,2 0 1,0-1-1,2 0 0,0-1 1,1 0-1,2 0 1,15 21-1,-25-39 0,1 0 0,0-1 0,0 1 0,0-1 0,0 0 0,0 0 0,1 0 0,-1 0 0,1 0 0,-1-1 0,1 0 0,-1 1 0,1-1 0,0-1 0,0 1 0,-1 0 0,1-1 0,0 0 0,0 0 0,0 0 0,0-1 0,-1 1 0,1-1 0,0 0 0,0 0 0,-1 0 0,1 0 0,0-1 0,-1 1 0,0-1 0,6-3 0,10-7 0,-1 0 0,0-2 0,-1 0 0,18-18 0,-25 23 0,70-67 0,109-134 0,-180 198-1687,-9 12 1539,0 0 0,0-1 0,1 1 0,-1 0 0,0 0 1,0 0-1,0 0 0,0-1 0,1 1 0,-1 0 0,0 0 0,0 0 0,0-1 0,0 1 0,0 0 0,0 0 0,0 0 1,1-1-1,-1 1 0,0 0 0,0 0 0,0-1 0,0 1 0,0 0 0,0 0 0,0-1 0,0 1 0,0 0 0,0 0 1,0-1-1,-1 1 0,1 0 0,0 0 0,0-1 0,0 1 0,0 0 0,0 0 0,0 0 0,0-1 0,-1 1 0,1 0 1,0 0-1,0 0 0,0 0 0,0-1 0,-1 1 0,1 0 0,-15 0-13518</inkml:trace>
</inkml:ink>
</file>

<file path=ppt/ink/ink3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8.291"/>
    </inkml:context>
    <inkml:brush xml:id="br0">
      <inkml:brushProperty name="width" value="0.025" units="cm"/>
      <inkml:brushProperty name="height" value="0.025" units="cm"/>
    </inkml:brush>
  </inkml:definitions>
  <inkml:trace contextRef="#ctx0" brushRef="#br0">0 575 18610,'0'0'10986,"19"-54"-9833,25 13 705,10-12-1698,12-10-160,9-3 0,-1 0 0,-3 4 0,-6 10 0,-12 5-2883,-16 11-3395,-10 2-6406</inkml:trace>
</inkml:ink>
</file>

<file path=ppt/ink/ink3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49.676"/>
    </inkml:context>
    <inkml:brush xml:id="br0">
      <inkml:brushProperty name="width" value="0.025" units="cm"/>
      <inkml:brushProperty name="height" value="0.025" units="cm"/>
    </inkml:brush>
  </inkml:definitions>
  <inkml:trace contextRef="#ctx0" brushRef="#br0">0 381 11627,'0'0'20083,"71"-75"-19026,-30 22-1057,3-5 0,-1 4 0,-4 3 0,-6 13 0,-6 13 0,-5 9-673,-8 8-2818,-6 5-2499</inkml:trace>
</inkml:ink>
</file>

<file path=ppt/ink/ink3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50.082"/>
    </inkml:context>
    <inkml:brush xml:id="br0">
      <inkml:brushProperty name="width" value="0.025" units="cm"/>
      <inkml:brushProperty name="height" value="0.025" units="cm"/>
    </inkml:brush>
  </inkml:definitions>
  <inkml:trace contextRef="#ctx0" brushRef="#br0">1 1 22197,'0'0'3785,"2"14"-2098,43 201 2259,50 121-2986,-92-328-949,0 2 11,1-1 0,0 1 0,0 0 1,7 10-1,-10-19-20,0 1-1,0-1 1,-1 0 0,1 0 0,0 1 0,0-1 0,1 0 0,-1 0 0,0 0 0,0 0 0,0 0-1,1 0 1,-1 0 0,0-1 0,1 1 0,-1 0 0,1-1 0,-1 1 0,1-1 0,-1 1 0,1-1-1,-1 0 1,1 0 0,-1 0 0,1 0 0,0 0 0,-1 0 0,1 0 0,-1 0 0,1-1 0,-1 1-1,1 0 1,-1-1 0,1 1 0,-1-1 0,2-1 0,4-2-2,-1-1 0,0 0 0,-1 0 0,1 0 0,-1-1 0,0 0 0,0 0 0,6-10 0,33-63 0,-28 47 0,109-236 0,-120 261-1407,-2 4-3667</inkml:trace>
</inkml:ink>
</file>

<file path=ppt/ink/ink3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50.924"/>
    </inkml:context>
    <inkml:brush xml:id="br0">
      <inkml:brushProperty name="width" value="0.025" units="cm"/>
      <inkml:brushProperty name="height" value="0.025" units="cm"/>
    </inkml:brush>
  </inkml:definitions>
  <inkml:trace contextRef="#ctx0" brushRef="#br0">177 66 17392,'-3'-9'3001,"1"4"-2419,0 0 0,0 0 0,-1 0 1,1 0-1,-1 0 0,-5-6 0,7 10-455,0-1 1,-1 1-1,1 0 0,0 0 0,0 0 0,-1 0 0,1 0 0,-1 0 0,1 0 0,-1 0 1,1 1-1,-1-1 0,1 1 0,-1-1 0,0 1 0,1-1 0,-1 1 0,0 0 0,1 0 0,-1 0 1,0 0-1,1 0 0,-1 0 0,0 0 0,0 1 0,1-1 0,-1 1 0,1-1 0,-1 1 1,0 0-1,1-1 0,-1 1 0,-2 2 0,-1 2-70,-1 0-1,1 0 1,0 0 0,0 1 0,1 0-1,-1 0 1,1 0 0,1 1 0,-1-1-1,1 1 1,0 0 0,1 0 0,-1 0-1,0 8 1,-6 21-49,-5 50 0,13-84 6,0 9 17,-5 30 360,1 48 0,4-81-333,1 1-1,1 0 0,-1 0 1,2-1-1,-1 1 0,1-1 1,0 1-1,1-1 0,0 0 1,0 0-1,1 0 0,5 9 1,-6-14-40,0 1 0,1-1 0,0 0 1,-1 0-1,1 0 0,0 0 1,1-1-1,-1 0 0,0 0 1,1 0-1,-1 0 0,1 0 1,-1-1-1,1 0 0,0 0 0,0 0 1,-1-1-1,1 0 0,0 0 1,0 0-1,0 0 0,-1-1 1,1 1-1,0-1 0,0-1 1,-1 1-1,1-1 0,-1 1 0,1-1 1,5-4-1,-3 3 17,-1 0 0,0-1-1,0 1 1,0-1 0,0-1 0,-1 1-1,1-1 1,-1 0 0,-1 0 0,1 0-1,0-1 1,-1 0 0,0 1 0,-1-2-1,1 1 1,-1 0 0,0-1 0,-1 1-1,0-1 1,2-9 0,-3 14-27,-1-1 0,1 0 0,-1 1 0,0-1 1,0 0-1,0 1 0,0-1 0,-1 0 0,1 1 1,-1-1-1,1 1 0,-1-1 0,0 1 0,0-1 0,0 1 1,0-1-1,-1 1 0,1 0 0,-1 0 0,1 0 1,-1 0-1,-2-3 0,0 4-5,1-1 1,-1 0-1,0 1 1,0-1-1,1 1 1,-1 0-1,0 1 1,0-1-1,0 1 1,0-1-1,0 1 1,0 0-1,0 1 1,-5 0-1,7-1-3,-1 0 0,1 1 0,-1-1 0,1 1 0,-1-1 0,1 1 0,-1 0 0,1 0 0,0 0 0,-1 0 0,1 0 0,0 1 0,0-1 0,0 1 0,0-1 0,0 1 0,0 0 0,0 0 0,1 0 0,-1 0 0,1 0 0,-1 0 0,1 0 0,0 0 0,0 1 0,0-1 0,0 1 0,0-1 0,-1 5 0,4-7 0,-1 0 0,1 0 0,-1-1 0,0 1 0,1 0 0,-1 0 0,1-1 0,-1 1 0,0 0 0,0-1 0,1 0 0,-1 1 0,0-1 0,0 0 0,2-1 0,5-5 0,0 0 0,-1-1 0,0 0 0,-1 0 0,9-14 0,-9 13 0,0 0 0,1 0 0,-1 1 0,2 0 0,10-10 0,-17 18 0,-1-1 0,0 1 0,1 0 0,-1 0 0,0-1 0,1 1 0,-1 0 0,1 0 0,-1-1 0,1 1 0,-1 0 0,1 0 0,-1 0 0,0 0 0,1 0 0,-1 0 0,1 0 0,-1-1 0,1 1 0,-1 1 0,1-1 0,-1 0 0,1 0 0,-1 0 0,1 0 0,-1 0 0,1 0 0,-1 1 0,1-1 0,-1 0 0,0 0 0,1 0 0,0 1 0,8 18 0,-1 32 0,-8-44 0,3 34 0,-4-29 0,1-1 0,1 1 0,0 0 0,1 0 0,0-1 0,0 1 0,1-1 0,1 0 0,6 13 0,-10-23-52,0-1 0,0 1 0,1-1 1,-1 1-1,0-1 0,0 1 0,1-1 0,-1 1 0,1-1 0,-1 0 1,1 1-1,-1-1 0,0 1 0,1-1 0,-1 0 0,1 1 0,0-1 1,-1 0-1,1 0 0,-1 1 0,1-1 0,-1 0 0,1 0 0,0 0 1,-1 0-1,1 0 0,-1 0 0,1 0 0,0 0 0,-1 0 0,1 0 1,-1 0-1,1 0 0,0-1 0,0 1-278,0-1 1,0 0-1,0 0 0,0 0 1,0 0-1,-1 0 0,1 0 1,0 0-1,0 0 1,-1 0-1,1 0 0,-1 0 1,1-1-1,-1 1 0,1-2 1,5-26-7892</inkml:trace>
</inkml:ink>
</file>

<file path=ppt/ink/ink3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8:51.855"/>
    </inkml:context>
    <inkml:brush xml:id="br0">
      <inkml:brushProperty name="width" value="0.025" units="cm"/>
      <inkml:brushProperty name="height" value="0.025" units="cm"/>
    </inkml:brush>
  </inkml:definitions>
  <inkml:trace contextRef="#ctx0" brushRef="#br0">183 0 17392,'0'0'12498,"3"13"-11543,3 34-511,-1 1 1,-4 89-1,5 56 145,-2-182-589,2-22 0,3-20 0,-6-7 0,-1 0 0,-4-50 0,1 74 0,0 0 0,-1 0 0,-1 0 0,-1 0 0,0 1 0,0-1 0,-1 1 0,-1 0 0,-11-18 0,16 30-1,1 0 1,0 0-1,0 1 0,-1-1 0,1 0 1,-1 1-1,1-1 0,-1 0 0,1 1 1,-1-1-1,1 0 0,-1 1 1,1-1-1,-1 1 0,0-1 0,1 1 1,-1-1-1,0 1 0,0 0 1,1-1-1,-1 1 0,0 0 0,0-1 1,0 1-1,1 0 0,-1 0 0,0 0 1,0 0-1,0 0 0,1 0 1,-3 0-1,2 1-3,0 0 1,0 1-1,0-1 0,0 0 1,0 1-1,0-1 1,0 1-1,1-1 0,-1 0 1,1 1-1,-1 0 1,1-1-1,-1 1 0,1 2 1,-5 66-103,5-68 102,-1 21 16,2 0-1,0 1 1,2-1 0,0 0-1,2 0 1,12 36 0,-15-53-9,0 1 1,1-1-1,0 0 1,0-1 0,1 1-1,-1-1 1,1 1 0,0-1-1,1 0 1,-1 0 0,1-1-1,0 1 1,0-1-1,1 0 1,-1-1 0,1 1-1,0-1 1,0 0 0,0-1-1,0 1 1,0-1 0,1 0-1,-1-1 1,0 1-1,1-1 1,0-1 0,-1 1-1,8-1 1,-12 0-4,0 0 0,0 0 0,0 0 0,1 0 0,-1-1 0,0 1 0,0-1 0,0 1 0,0-1 0,0 0 0,0 0 0,0 1 0,0-2 0,0 1 0,0 0 0,0 0 0,-1 0 0,1-1 0,0 1 0,-1-1 0,1 0 0,-1 1 0,0-1 0,1 0 0,-1 0 0,0 0 0,0 0 0,0 0 0,0 0 0,-1 0 0,2-3 0,-2 5 0,-1 0 0,1-1 0,0 1 0,0 0 0,0 0 0,0-1 0,-1 1 0,1 0 0,0 0 0,0-1 0,0 1 0,-1 0 0,1 0 0,0 0 0,0-1 0,-1 1 0,1 0 0,0 0 0,-1 0 0,1 0 0,0 0 0,0-1 0,-1 1 0,1 0 0,0 0 0,-1 0 0,1 0 0,0 0 0,-1 0 0,1 0 0,0 0 0,-1 0 0,1 0 0,0 0 0,-1 0 0,1 1 0,0-1 0,0 0 0,-1 0 0,1 0 0,0 0 0,-1 0 0,1 1 0,0-1 0,0 0 0,-1 0 0,1 0 0,0 1 0,0-1 0,0 0 0,-1 0 0,1 1 0,0-1 0,0 1 0,-16 9 0,13-7 0,1 0 0,-1 0 0,0 0 0,1-1 0,-1 1 0,-1-1 0,1 0 0,0 0 0,0 0 0,-1 0 0,1-1 0,-1 1 0,0-1 0,1 0 0,-1 0 0,0 0 0,0-1 0,1 1 0,-1-1 0,0 0 0,0 0 0,0 0 0,0-1 0,1 1 0,-1-1 0,0 0 0,0 0 0,1 0 0,-1 0 0,1-1 0,-1 0 0,1 0 0,-7-4 0,-27-16 0,1-1 0,-55-48 0,34 25 0,65 49 0,1 0 0,0 0 0,-1-1 0,1 0 0,0-1 0,0 1 0,0-2 0,11 0 0,112 2 0,-96-2 0,1 0 0,-22 2 0,-1-2 0,1 0 0,-1 0 0,0-2 0,1 0 0,-1 0 0,23-8 0,-92 1-1591,-102-12-1015,34 4 3013,180 25-566,-22-3-1087,44 2-1,-66-7-487,0-1 0,0 0 0,25-5 0,24-18-10768</inkml:trace>
</inkml:ink>
</file>

<file path=ppt/ink/ink3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06.530"/>
    </inkml:context>
    <inkml:brush xml:id="br0">
      <inkml:brushProperty name="width" value="0.025" units="cm"/>
      <inkml:brushProperty name="height" value="0.025" units="cm"/>
    </inkml:brush>
  </inkml:definitions>
  <inkml:trace contextRef="#ctx0" brushRef="#br0">1032 106 14990,'-6'-8'465,"1"0"-312,0 1 0,-1-1 1,-1 1-1,1 1 1,-1-1-1,0 1 0,-1 0 1,1 1-1,-1-1 1,0 2-1,0-1 1,-1 1-1,0 0 0,1 1 1,-1 0-1,0 0 1,-1 1-1,-13-2 0,10 5-38,0 0-1,0 0 0,0 1 1,0 1-1,1 0 0,-1 1 1,1 1-1,0-1 0,0 2 1,0 0-1,1 0 0,-22 16 1,-6 9 56,1 1 1,-34 37 0,14-8 219,2 3-1,2 2 1,4 3 0,3 2-1,-60 120 1,78-130-62,2 2 0,4 1 0,2 1 0,3 1 0,3 1 0,3 0 0,-6 98 0,17-138-263,1 1 0,2-1 0,1 1 0,0-1 1,15 50-1,-12-60-49,0 1-1,2-1 1,0-1 0,0 1 0,2-1 0,0-1 0,1 0 0,1 0 0,20 20 0,-3-10-2,1-1 0,0-2 0,2-1 0,0-2 0,1-1 0,1-1 0,1-2 1,0-1-1,55 13 0,-13-9 26,1-4 0,0-2 0,120 1-1,-151-12-41,1-1-1,-1-3 1,0-2-1,80-18 0,-108 17 55,0 0 1,-1 0-1,0-2 0,0-1 0,-1 0 1,0-1-1,0 0 0,-1-2 0,-1 0 0,0-1 1,0 0-1,-1-1 0,-1-1 0,13-18 1,-12 10 163,0-1 0,-2 0 0,-1 0 1,-1-2-1,-1 1 0,-2-1 1,0 0-1,-1 0 0,1-30 0,-1-6 125,-4 1 0,-10-118-1,1 119-321,-3 1 0,-3 0 1,-2 0-1,-2 2 0,-4 0 0,-1 1 0,-3 1 0,-3 1 0,-1 2 0,-3 1 1,-3 1-1,-60-68 0,76 98-30,-2 1 0,0 1 0,-1 0 0,0 2 0,-1 1 0,-1 1 0,-39-18 0,45 25-209,1 1 1,0 1-1,-1 0 0,0 2 0,0 0 0,-1 0 0,1 2 0,-1 0 0,1 2 0,0 0 0,-1 0 0,-25 7 0,14 1-1366,1 2-1,0 1 1,1 1-1,0 1 1,-51 36-1,-40 36-7804</inkml:trace>
</inkml:ink>
</file>

<file path=ppt/ink/ink3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10.323"/>
    </inkml:context>
    <inkml:brush xml:id="br0">
      <inkml:brushProperty name="width" value="0.025" units="cm"/>
      <inkml:brushProperty name="height" value="0.025" units="cm"/>
    </inkml:brush>
  </inkml:definitions>
  <inkml:trace contextRef="#ctx0" brushRef="#br0">956 28 7335,'-11'-4'5023,"-4"-1"-5052,-1 0 0,0 1-1,-1 1 1,1 0 0,0 1-1,-1 1 1,1 0-1,-1 1 1,-29 5 0,24 1 73,0 2-1,0 0 1,1 1 0,1 1 0,0 1 0,-31 22-1,10-2 610,-70 67 0,74-58-226,2 1 0,1 2 0,2 2-1,3 1 1,1 1 0,-40 94 0,32-49-209,4 2-1,-36 184 1,59-230-219,2 0-1,2 0 1,2 1 0,7 87 0,-1-109-9,2 0 0,0 0 0,2-1 0,1 0-1,1 0 1,1 0 0,1-1 0,2-1 0,30 46 0,-27-49 6,1 0-1,2 0 1,0-2 0,0 0-1,2-1 1,0-1 0,2-1-1,-1-2 1,2 0 0,0-1 0,0-1-1,1-1 1,45 12 0,-41-16 26,1-1 1,0-1 0,0-2-1,0-1 1,0-2 0,1 0 0,-1-2-1,0-2 1,0 0 0,0-2-1,-1-1 1,33-13 0,-16 1 153,0-2 0,-2-2 0,0-1 0,-2-3 0,0-1 1,-3-3-1,0 0 0,-2-3 0,-1-1 0,-2-2 0,55-77 0,-58 68 188,-2-1 0,-2-1 0,-2-2 0,-3 0 0,-1-2 0,-3 0 0,-3-1 1,-1-1-1,-3 0 0,7-87 0,-16 93-46,-1 0 1,-2 0-1,-3 0 1,-1 0 0,-20-76-1,19 100-255,-2 0-1,-1 1 0,-1 0 1,-1 1-1,-1 0 1,-1 0-1,-1 1 0,0 1 1,-2 1-1,0 0 0,-1 1 1,-33-27-1,37 35-128,-1 0 1,1 2-1,-2-1 0,1 2 0,-1 0 1,0 1-1,0 0 0,-1 1 0,0 1 1,0 1-1,0 0 0,0 1 0,-1 0 1,1 2-1,0 0 0,-1 0 0,1 2 1,0 0-1,0 1 0,0 0 0,0 2 1,-25 9-1,-5 7-1162,0 1 1,2 3-1,0 1 1,2 2-1,1 2 0,-39 39 1,-80 74-6146</inkml:trace>
</inkml:ink>
</file>

<file path=ppt/ink/ink3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21.386"/>
    </inkml:context>
    <inkml:brush xml:id="br0">
      <inkml:brushProperty name="width" value="0.025" units="cm"/>
      <inkml:brushProperty name="height" value="0.025" units="cm"/>
    </inkml:brush>
  </inkml:definitions>
  <inkml:trace contextRef="#ctx0" brushRef="#br0">6769 483 7655,'0'0'5216,"-10"-10"-3529,7 7-1677,-5-5 124,0 0 0,1 0 0,0 0 0,1-1 0,0 0 0,0-1 0,1 1 0,0-1 0,0 0 0,-2-11 0,5 17-133,0-1 1,0 1-1,0-1 0,0 1 1,-1 0-1,0 0 0,0 0 1,0 0-1,0 1 1,-1-1-1,1 1 0,-1 0 1,0 0-1,0 0 0,0 0 1,0 1-1,0 0 1,-1 0-1,1 0 0,-7-2 1,-10-3 179,-1 1 1,-44-7 0,61 12-121,-391-31 1624,62 9-770,45-16-50,-206-23 347,-1112 0 853,1443 69-1862,1 8 0,1 6-1,-317 86 1,-440 227-191,579-194-90,-293 129 252,625-265-176,-69 31 592,-122 76-1,179-98-496,1 0 0,1 1 1,0 1-1,1 1 0,0 1 0,2 0 0,0 1 0,0 1 1,2 0-1,1 1 0,-13 25 0,20-32-95,0 1-1,1-1 0,0 1 1,1 0-1,1 1 1,0-1-1,1 0 1,1 1-1,0-1 0,1 0 1,0 1-1,1-1 1,1 0-1,0 0 1,1 0-1,0-1 1,1 1-1,1-1 0,0 0 1,1 0-1,0-1 1,1 0-1,0 0 1,1-1-1,0 0 0,16 14 1,8 3-99,0-2 0,2-1 0,1-1 0,1-2 1,1-2-1,0-2 0,54 18 0,295 74-795,-385-110 896,390 83 260,601 50-1,408-111 177,-958-51-507,648-126-1,-771 85 70,-3-14 0,521-212 0,-816 287-25,54-24 468,100-57 0,-157 79-238,0-1 0,-1-1 0,-1-1-1,0 0 1,0-1 0,-2-1 0,0 0-1,-1-1 1,-1 0 0,17-29 0,-23 31-169,-1 1 1,-1-1 0,0 0-1,-1 0 1,-1-1-1,0 1 1,-1-1 0,-1 1-1,0-1 1,-1 0 0,-1 0-1,0 1 1,-1-1 0,-5-18-1,1 14-81,0 0-1,-1 0 0,-1 0 0,-1 1 1,-1 1-1,0-1 0,-1 2 0,-1-1 1,-1 2-1,-16-18 0,-1 6-2,-1 1 0,-2 2 0,0 1 0,-1 2 0,-2 1 0,0 1 0,-74-27 0,-5 7 45,-165-33-1,-17 16 61,-567-35-1,-314 73-139,947 20 18,16-2-192,-965 23-108,902-3 378,1 13 1,-332 81-1,451-72-55,-163 65 0,256-80 17,2 3 0,0 3-1,3 2 1,0 3 0,-58 49 0,102-73-86,1 0 0,0 2 0,1 0 1,1 0-1,0 1 0,1 1 0,1 0 0,1 1 0,-9 19 1,15-27 26,0 0 1,1 0 0,0 1-1,1-1 1,0 1 0,1-1-1,0 1 1,0 0 0,1 0-1,0-1 1,1 1 0,1 0 0,0-1-1,0 1 1,1-1 0,0 0-1,0 1 1,11 17 0,-1-6 63,1-2 0,1 0 0,1 0 0,1-1 0,1-1 0,0-1 0,1-1 0,1 0 1,1-2-1,31 18 0,28 11 35,126 47 1,50 5 22,369 87-1,286-14-52,236-76-6,4-80-253,-385-43-449,-592 12 721,-1-8 0,233-66 0,-309 63 15,-1-4-1,152-77 1,-204 87 48,-1-1 1,-2-2-1,-1-2 0,-1-1 1,-1-3-1,-2-1 1,49-58-1,-72 73-5,1 1 0,-2-1 0,-1-1 1,0 0-1,-1-1 0,-2 0 0,0-1 0,-1 0 0,-1 0 1,-1 0-1,-1 0 0,-1-1 0,-1 0 0,-1 0 0,-1 1 0,-1-1 1,-1 0-1,-1 0 0,-1 1 0,0-1 0,-2 1 0,-1 1 0,-1-1 1,-1 1-1,0 0 0,-2 1 0,-24-35 0,3 14-5,-2 1-1,-2 2 0,-1 2 1,-2 1-1,-1 2 0,-49-30 1,-9 2 126,-179-82 0,113 75-296,-2 6 1,-4 8-1,-1 8 1,-204-29-1,-169 10-3061,-5 34-4303,182 20-1312</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0:56.975"/>
    </inkml:context>
    <inkml:brush xml:id="br0">
      <inkml:brushProperty name="width" value="0.025" units="cm"/>
      <inkml:brushProperty name="height" value="0.025" units="cm"/>
    </inkml:brush>
  </inkml:definitions>
  <inkml:trace contextRef="#ctx0" brushRef="#br0">1 53 10826,'31'-16'5030,"-22"11"-4770,0 1 0,1-1-1,-1 2 1,1-1-1,16-3 1,3 3-192,-1 1 1,0 2 0,1 1-1,43 5 1,113 27 151,9 1-164,25-22 1227,222-16 1,-126-3-418,2190-1 2817,-1912-9-2769,-36 0 596,-355 16-1336,895 3 1205,-926 18 1920,-171-19-3074,-13 13-631,8-9-54,-28 20-3791,9-12-3124,5-7-3879</inkml:trace>
</inkml:ink>
</file>

<file path=ppt/ink/ink3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40.062"/>
    </inkml:context>
    <inkml:brush xml:id="br0">
      <inkml:brushProperty name="width" value="0.025" units="cm"/>
      <inkml:brushProperty name="height" value="0.025" units="cm"/>
    </inkml:brush>
  </inkml:definitions>
  <inkml:trace contextRef="#ctx0" brushRef="#br0">4091 277 9673,'-395'-127'4887,"268"88"-4233,22 9-71,-1 5 0,-1 4-1,-1 5 1,-201-3-1,153 23-423,0 7 0,-272 53 0,-836 254 840,1207-299-720,0 3 0,1 2 1,2 3-1,0 2 1,-49 36-1,70-41-127,1 2 0,1 1 0,2 2-1,0 1 1,2 1 0,1 1 0,2 1 0,-26 47-1,22-25-186,3 0 0,2 1 0,3 2 0,2 0 0,3 1 0,2 0-1,3 1 1,2 1 0,3-1 0,3 1 0,7 83 0,1-100 48,2-1 0,2-1 0,1 0 0,3 0 0,30 64 1,-10-37 219,3-2 1,62 84-1,-65-107-248,1-1 0,2-2 0,2-1 0,2-2 0,1-2-1,2-2 1,77 45 0,-58-44-87,3-3-1,0-3 0,2-3 1,1-3-1,98 20 0,-39-21 116,1-6 0,1-5 0,-1-6 0,1-6 0,0-5 0,144-26 0,755-204 569,-785 165-227,447-196-1,-568 207-265,-2-5 1,-3-6-1,-4-4 0,-3-6 0,123-114 0,-193 155-77,-2-1 0,-1-2 0,-2-1 1,55-93-1,-79 116 4,-1 0 0,0 0 1,-2-2-1,-1 1 0,-1-1 0,0 0 0,-2 0 1,-1-1-1,-1 0 0,-1 1 0,-1-1 1,0 0-1,-2 0 0,-5-30 0,0 33 103,-1 0-1,0 1 0,-1 0 1,-2 0-1,0 1 1,-1 0-1,0 0 0,-2 1 1,0 1-1,-1 0 1,-1 1-1,-21-18 0,-9-4 245,-1 1 0,-2 3-1,-71-38 1,9 15-100,-1 6 0,-3 4 1,-2 5-1,-234-51 1,148 57-422,-2 8 0,-241-1 0,240 28-1637,-270 33 0,29 46-3968,154-4-1481</inkml:trace>
</inkml:ink>
</file>

<file path=ppt/ink/ink3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6:44.018"/>
    </inkml:context>
    <inkml:brush xml:id="br0">
      <inkml:brushProperty name="width" value="0.025" units="cm"/>
      <inkml:brushProperty name="height" value="0.025" units="cm"/>
    </inkml:brush>
  </inkml:definitions>
  <inkml:trace contextRef="#ctx0" brushRef="#br0">2 55 6694,'0'0'6385,"0"-9"-2515,0-5-4105,0-11 4997,0 19 6,0 34-3044,0 69-87,-1 72-739,24 204-1,-21-359-823,-2-9-55,0 1-1,1 0 1,0-1 0,0 1 0,0-1 0,0 1-1,1-1 1,0 0 0,0 1 0,1-1 0,2 5-1,-1-41 505,-4-512 22,-7 459-545,3 49 0,2 28 0,2 9 0,-10 271 0,4 129 0,6-396 0,0-3 0,0 0 0,0 0 0,0 0 0,0 0 0,1 0 0,-1 0 0,1 0 0,0 0 0,0 0 0,0 0 0,0 0 0,0-1 0,2 4 0,-2-6 0,-1 0 0,0 0 0,1 0 0,-1 0 0,0 0 0,1 0 0,-1 0 0,0 0 0,1-1 0,-1 1 0,0 0 0,0 0 0,1 0 0,-1 0 0,0 0 0,0-1 0,1 1 0,-1 0 0,0 0 0,0 0 0,1-1 0,-1 1 0,0 0 0,0-1 0,0 1 0,1 0 0,-1 0 0,0-1 0,0 1 0,0 0 0,0-1 0,0 1 0,0 0 0,0 0 0,0-1 0,0 1 0,0 0 0,0-1 0,0 1 0,0 0 0,0-1 0,0 1 0,0-1 0,2-20 0,-1 18 0,4-626 0,-8 575 0,-4 123 0,-1 473 0,8-538 0,2 25 0,-2-28 0,0-1 0,0 1 0,0 0 0,0-1 0,0 1 0,0 0 0,0-1 0,0 1 0,1 0 0,-1-1 0,0 1 0,0-1 0,1 1 0,-1 0 0,1-1 0,-1 1 0,0-1 0,1 1 0,-1-1 0,1 1 0,-1-1 0,1 0 0,-1 1 0,1-1 0,0 0 0,-1 1 0,1-1 0,-1 0 0,1 1 0,0-1 0,-1 0 0,1 0 0,1 0 0,-1 0 0,0-1 0,0 0 0,0 0 0,0 0 0,0 0 0,0 0 0,0 0 0,0 0 0,0 0 0,0 0 0,-1-1 0,1 1 0,0 0 0,-1 0 0,1-1 0,-1 1 0,0 0 0,1-1 0,-1 1 0,0-1 0,0 1 0,0 0 0,0-3 0,2-5 0,11-57 0,9-134 0,-18-70 0,-4 220 0,-3 13 0,-2 30 0,-1 25 0,-47 378 0,44-298 0,-2 42 0,11-140 0,0 0 0,0 0 0,1 0 0,-1 0 0,0 0 0,0 0 0,0-1 0,0 1 0,0 0 0,0 0 0,0 0 0,0 0 0,0 0 0,0 0 0,1 0 0,-1 0 0,0 0 0,0 0 0,0 0 0,0 0 0,0 0 0,0 0 0,0 0 0,0 0 0,0 0 0,1 1 0,-1-1 0,0 0 0,0 0 0,0 0 0,0 0 0,0 0 0,0 0 0,0 0 0,0 0 0,0 0 0,0 0 0,0 0 0,0 0 0,0 0 0,1 0 0,-1 1 0,0-1 0,0 0 0,0 0 0,0 0 0,0 0 0,0 0 0,0 0 0,6-12 0,10-32 0,-2 0 0,-1-1 0,11-89 0,-4-143 0,-20 172 0,-3 167 0,-19 100 0,6-61 0,-2 45 0,0 185 0,24-283-2569,-5-47 2352,-1 0 1,0 1-1,0-1 0,1 0 1,-1 0-1,1 0 0,-1 0 1,1 0-1,0 0 1,-1 0-1,1 0 0,0 0 1,0 0-1,0 0 0,-1 0 1,1 0-1,0 0 0,0-1 1,0 1-1,0 0 1,1-1-1,-1 1 0,0-1 1,0 1-1,0-1 0,0 0 1,0 1-1,1-1 0,-1 0 1,0 0-1,0 0 1,1 0-1,1 0 0,7-3-11372</inkml:trace>
</inkml:ink>
</file>

<file path=ppt/ink/ink3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6:45.312"/>
    </inkml:context>
    <inkml:brush xml:id="br0">
      <inkml:brushProperty name="width" value="0.025" units="cm"/>
      <inkml:brushProperty name="height" value="0.025" units="cm"/>
    </inkml:brush>
  </inkml:definitions>
  <inkml:trace contextRef="#ctx0" brushRef="#br0">547 54 6822,'0'0'11345,"-10"-8"-10064,5 4-1152,0 0 85,0-1 0,-1 1 0,1 1 0,-1-1-1,0 1 1,0-1 0,0 2 0,0-1 0,0 1 0,-1 0-1,1 0 1,-13-1 0,4 2-8,-1 1 1,0 1-1,1 0 0,-1 1 1,1 1-1,-1 1 0,1 0 1,0 0-1,1 2 0,-1 0 1,1 0-1,0 2 0,1-1 1,-1 2-1,2 0 0,-1 0 1,1 2-1,1-1 0,-17 20 1,12-10-29,1 0 0,1 0 1,1 2-1,1 0 0,1 0 1,1 1-1,1 0 0,-12 47 0,14-35-56,1 0-1,1 0 0,2 1 1,2-1-1,5 61 1,0-74-110,0 0 1,2 0 0,0 0-1,2-1 1,0 0 0,1-1-1,1 1 1,1-2 0,1 0-1,1 0 1,0-1 0,2-1-1,0 0 1,0-1 0,22 17-1,-29-27 18,1 0 0,0-1 0,0 0 0,1-1-1,-1 0 1,1 0 0,0-1 0,0 0 0,0-1 0,0 0-1,0-1 1,1 0 0,-1 0 0,0-1 0,1-1-1,19-2 1,-16 0 80,0-1 0,-1 0 0,1-1 0,-1 0 0,0-1 0,0 0 0,-1-1 0,0-1-1,0 0 1,-1-1 0,19-17 0,-5-1 19,-2 0 0,-1-1 1,-1-2-1,-1 0 0,-2-1 0,-1-1 0,23-59 0,-29 61-40,-2 1 0,-1-2 0,-1 1 0,-2-1 0,0 0-1,-3 0 1,0 0 0,-2-1 0,-5-38 0,4 63-172,0 0 0,-1 1 0,1-1 1,-1 0-1,-1 1 0,1-1 0,-1 1 0,0-1 0,-1 1 0,1 0 1,-1 1-1,-1-1 0,1 1 0,-1-1 0,1 1 0,-8-5 0,5 5-219,0 1 0,-1 0 0,1 0-1,-1 1 1,0-1 0,0 2 0,0-1 0,0 1-1,0 0 1,-1 1 0,-15-1 0,5 2-636,-1 1 1,0 1-1,0 1 1,0 0-1,1 1 1,0 2-1,0 0 1,0 1-1,0 0 1,-26 17-1,32-17-12381</inkml:trace>
</inkml:ink>
</file>

<file path=ppt/ink/ink3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32.958"/>
    </inkml:context>
    <inkml:brush xml:id="br0">
      <inkml:brushProperty name="width" value="0.025" units="cm"/>
      <inkml:brushProperty name="height" value="0.025" units="cm"/>
    </inkml:brush>
  </inkml:definitions>
  <inkml:trace contextRef="#ctx0" brushRef="#br0">1263 377 9449,'-11'-19'1525,"-1"1"-1,-18-21 1,9 15-880,-2 1 1,-36-29-1,12 16 518,-102-58-1,124 82-1015,-1 1-1,0 1 1,-1 1 0,0 1-1,0 1 1,0 2 0,-1 1-1,0 1 1,0 1 0,0 1 0,0 2-1,0 1 1,0 1 0,-46 11-1,46-7-113,0 1 0,0 1-1,1 2 1,1 1 0,0 0-1,0 2 1,1 1 0,1 1-1,1 2 1,0 0 0,1 1-1,1 1 1,1 1 0,-19 25 0,31-34-30,0 0 0,0 1 0,1 0 0,0 0 0,1 0 1,1 1-1,0 0 0,1 0 0,0 1 0,2-1 0,-1 1 1,2-1-1,0 1 0,0 0 0,2 0 0,0-1 0,0 1 1,1 0-1,1-1 0,1 0 0,0 1 0,1-1 0,0-1 1,1 1-1,0-1 0,2 0 0,-1 0 0,1-1 0,1 0 1,0-1-1,22 21 0,-5-9 156,1-1 1,1-2-1,1-1 1,1-1-1,1-1 0,0-2 1,1-1-1,1-1 1,0-2-1,35 7 0,2-4 299,2-2-1,-1-4 0,133 0 0,-173-9-283,0-1 0,-1-1 1,1-2-1,-1-1 0,1-1 0,-2-1 1,1-2-1,-1-1 0,27-15 0,-43 19-71,0-1 0,0 0 0,-1-1 0,0 0 0,-1-1 0,0 0-1,-1-1 1,0 0 0,0-1 0,-1 0 0,-1 0 0,0-1 0,-1 0-1,0-1 1,-1 1 0,0-1 0,-1 0 0,-1-1 0,0 1-1,2-24 1,-4 23-34,-1 0-1,-1 0 0,-1 0 1,0 0-1,-1 0 1,0 0-1,-1 0 0,-1 0 1,0 1-1,-11-26 0,5 22-30,0-1 0,-1 2 0,-1-1 0,-1 2 0,0-1-1,-1 2 1,-17-15 0,-5 0-31,-2 2 1,-1 1-1,-1 2 0,-1 2 0,-1 1 0,-53-18 0,74 30-249,0 2 0,-1 1 0,0 0 0,0 2 0,-1 1 0,1 0 0,-1 2 0,-28 0 0,28 6-2046,23-4 2178,0 0 0,-1 0 0,1 0 0,0 0 0,-1 0 0,1 1 0,0-1 1,0 0-1,-1 0 0,1 0 0,0 0 0,0 1 0,-1-1 0,1 0 0,0 0 0,0 0 0,0 1 1,-1-1-1,1 0 0,0 0 0,0 1 0,0-1 0,0 0 0,-1 1 0,1-1 0,0 0 0,0 0 1,0 1-1,0-1 0,0 0 0,0 1 0,0-1 0,0 0 0,0 1 0,0-1 0,0 0 0,0 1 1,0-1-1,0 0 0,0 0 0,1 1 0,-1-1 0,0 0 0,0 1 0,0-1 0,0 0 0,1 0 0,-1 1 1,0-1-1,0 0 0,0 0 0,1 0 0,-1 1 0,1-1 0,19 13-8346</inkml:trace>
</inkml:ink>
</file>

<file path=ppt/ink/ink3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7:34.728"/>
    </inkml:context>
    <inkml:brush xml:id="br0">
      <inkml:brushProperty name="width" value="0.025" units="cm"/>
      <inkml:brushProperty name="height" value="0.025" units="cm"/>
    </inkml:brush>
  </inkml:definitions>
  <inkml:trace contextRef="#ctx0" brushRef="#br0">1168 9 13677,'-12'-2'859,"-18"-1"-710,-1 0 0,0 3 0,1 0 0,-1 2 0,1 1 0,0 2 0,0 1-1,-41 13 1,6 6 77,2 3-1,0 3 1,2 2 0,2 3-1,-88 70 1,110-76-27,2 2 0,1 1 1,2 2-1,1 1 1,2 1-1,2 2 0,1 0 1,2 2-1,-22 51 1,33-61-150,2 2 0,1 0 0,1 0 0,2 1 0,1 0 0,2 0 0,1 0 0,4 63 0,0-81-48,1-1 0,1 0 0,1 0 0,0 0 0,1 0 0,0 0 0,2-1 0,-1 0 0,13 19 0,-12-24 2,1 1-1,0-1 0,1 0 1,-1 0-1,2-1 0,-1-1 1,1 1-1,0-1 1,1-1-1,-1 0 0,1-1 1,1 0-1,14 5 0,2-2 50,0-2 0,0 0-1,1-2 1,0-1-1,0-1 1,0-2 0,0-1-1,33-5 1,-20 0 166,-1-2 0,0-2 0,-1-2 0,0-1 1,40-21-1,-40 15 89,-1-2 0,-1-1 1,-1-3-1,-1 0 0,-2-3 0,0 0 1,-2-3-1,54-64 0,-65 67-168,-2-1 1,0-1-1,-3 0 0,0-2 0,-2 1 1,-1-2-1,-2 0 0,-1 0 0,-1-1 1,-2 0-1,4-64 0,-9 72-34,-2 0 1,-1 0-1,-1 1 0,-1-1 0,-1 0 0,-1 1 0,-2 0 1,0 0-1,-22-46 0,22 56-99,-1 1 0,-1 0 0,0 1-1,-1 0 1,0 1 0,-1 0 0,-1 1 0,0 0 0,0 0 0,-1 1-1,0 1 1,-1 0 0,1 1 0,-2 1 0,1 0 0,-1 1 0,-19-6-1,7 6-195,0 0 0,0 2 0,-1 1 0,1 2 0,-1 0 0,0 2 0,1 1 0,-1 1 0,1 1 0,0 2-1,-37 11 1,-17 12-3524,2 3-1,-103 58 0,62-26-7678</inkml:trace>
</inkml:ink>
</file>

<file path=ppt/ink/ink3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15.467"/>
    </inkml:context>
    <inkml:brush xml:id="br0">
      <inkml:brushProperty name="width" value="0.025" units="cm"/>
      <inkml:brushProperty name="height" value="0.025" units="cm"/>
    </inkml:brush>
  </inkml:definitions>
  <inkml:trace contextRef="#ctx0" brushRef="#br0">357 341 6342,'-14'10'4698,"-67"65"-3929,64-57-1542,0 1 0,2 1 0,-18 28 1,5 3 191,2 2 1,-22 64 0,30-62 1307,2 0 0,2 1 1,3 1-1,3 0 1,1 0-1,4 1 1,7 112-1,1-136-648,1-1 1,2 0-1,1 0 0,2-1 0,1 0 0,1-1 1,2 0-1,1-2 0,2 1 0,38 48 1,-34-50-28,1-2 0,1-1 0,1 0 1,2-2-1,0-1 0,2-1 1,0-2-1,1 0 0,1-3 1,47 20-1,-53-27-34,1-1-1,0-2 1,0 0 0,0-2 0,1-1 0,0-1-1,-1-1 1,1-2 0,0 0 0,0-2 0,-1-1-1,0-1 1,1-1 0,-2-1 0,1-2 0,-1 0-1,-1-2 1,1 0 0,-2-2 0,0-1-1,0 0 1,-2-2 0,37-33 0,-29 22 229,-2-1 1,-1-1 0,-1-1-1,-1-1 1,-2-1-1,-2-1 1,0-1-1,-3-1 1,0-1 0,-3 0-1,-1-1 1,-1 0-1,-3-1 1,0 0-1,2-42 1,-3-18 449,-4 0 1,-4 0-1,-20-152 0,12 200-576,-1 0 0,-3 1 0,-2 0-1,-3 0 1,-1 2 0,-2 0-1,-3 1 1,-46-71 0,56 100-54,0-1 1,-2 2 0,0 0 0,0 0-1,-2 2 1,0 0 0,0 1 0,-1 0 0,-1 2-1,0 0 1,0 1 0,-36-12 0,39 17-220,1 1 0,-1 1 0,0 0 0,0 1 0,0 1 1,0 0-1,0 2 0,0-1 0,-1 2 0,1 0 0,1 1 0,-1 1 1,0 0-1,1 1 0,0 1 0,0 0 0,-25 15 0,2 5-1496,1 2-1,2 1 1,0 2-1,-35 41 1,15-13-5191</inkml:trace>
</inkml:ink>
</file>

<file path=ppt/ink/ink3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16.786"/>
    </inkml:context>
    <inkml:brush xml:id="br0">
      <inkml:brushProperty name="width" value="0.025" units="cm"/>
      <inkml:brushProperty name="height" value="0.025" units="cm"/>
    </inkml:brush>
  </inkml:definitions>
  <inkml:trace contextRef="#ctx0" brushRef="#br0">805 31 4933,'-8'1'891,"-14"7"-1327,0 0 1,1 2-1,0 0 0,0 1 1,-18 15-1,-31 15 3653,-41 14 826,54-28-3119,-79 52 0,117-66-926,1 1 1,0 0-1,2 2 0,-1 0 1,2 1-1,0 0 1,-23 37-1,20-21 154,2 0 0,1 1 1,2 1-1,1 0 0,2 0 0,1 2 0,-6 60 0,6 13 211,6 140 0,5-196-350,3 0 0,2-1 0,2 0 0,3 0 0,2-1 0,2 0 0,2-1 0,3-1 0,2-1 0,2-1 0,2-2 0,2 0 0,63 76 0,-77-107-21,0-1 0,1 0 0,0-1 0,1 0 0,1-2 0,0 0 0,0-1 0,1 0 0,1-2 0,-1 0 0,1-2 0,0 0 0,1-1 0,0-1 0,-1-1 0,1-1 0,0 0 0,0-2 0,0 0 0,0-2-1,0 0 1,0-1 0,31-10 0,-20 3 3,-1-2 0,0-1 0,0-2-1,-2-1 1,0-1 0,0-1-1,-2-2 1,-1-1 0,0 0-1,38-44 1,-8 0 81,-3-2 1,89-148-1,-83 113 26,-5-2 1,-4-2-1,-5-3 0,-4-1 0,-6-3 0,42-227 1,-71 292 51,-1 0 0,-2 0 0,-6-74 1,2 109-32,0 0 1,-1 0 0,-1 0 0,0 0 0,-1 1-1,0-1 1,-1 1 0,0 0 0,-1 0 0,0 1-1,-1 0 1,0 0 0,-1 0 0,0 1 0,-1 0-1,0 1 1,-19-16 0,21 20-88,0 1 1,0 0-1,-1 0 0,1 0 1,-1 1-1,0 1 1,0-1-1,0 1 0,0 0 1,0 1-1,-1 0 0,1 0 1,-12 1-1,7 2-46,-1 0-1,1 0 1,0 1-1,0 1 1,0 0 0,0 1-1,-18 9 1,-7 8-390,1 2 0,1 1 0,-64 60 0,-59 72-2697,135-132 2403,-66 67-2637</inkml:trace>
</inkml:ink>
</file>

<file path=ppt/ink/ink3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1.024"/>
    </inkml:context>
    <inkml:brush xml:id="br0">
      <inkml:brushProperty name="width" value="0.025" units="cm"/>
      <inkml:brushProperty name="height" value="0.025" units="cm"/>
    </inkml:brush>
  </inkml:definitions>
  <inkml:trace contextRef="#ctx0" brushRef="#br0">33 1 16015,'0'0'8152,"1"14"-7015,-1 112 1019,-16 125 0,10-183-1551,-1 8 1274,3-149-1212,5 20-667,2 0 0,11-56 0,-9 82 0,1 0 0,1 1 0,2 0 0,0 1 0,25-47 0,-32 68 0,0 1 0,0 0 0,0 0 0,0 1 0,1-1 0,-1 0 0,1 1 0,0-1 0,0 1 0,0 0 0,0 0 0,0 0 0,0 0 0,0 1 0,1-1 0,-1 1 0,0 0 0,1 0 0,0 0 0,-1 0 0,1 1 0,-1-1 0,1 1 0,0 0 0,-1 0 0,1 1 0,0-1 0,-1 1 0,1-1 0,-1 1 0,1 0 0,-1 0 0,1 1 0,-1-1 0,0 1 0,0 0 0,0 0 0,0 0 0,4 3 0,-2-2 0,0 1 0,0-1 0,0 2 0,-1-1 0,1 0 0,-1 1 0,0 0 0,0 0 0,-1 0 0,0 0 0,1 0 0,-2 1 0,1-1 0,-1 1 0,0 0 0,0 0 0,0 0 0,-1 0 0,0 0 0,0 0 0,-1 1 0,0 11 0,-1-15 0,0 0 0,0 0 0,-1 0 0,1 0 0,-1 0 0,0 0 0,0-1 0,0 1 0,0-1 0,-1 1 0,1-1 0,0 0 0,-1 0 0,0 0 0,0 0 0,1 0 0,-1-1 0,0 1 0,-6 1 0,-3 2 0,-1-1 0,1 0 0,-24 4 0,24-6-9,-1 0 1,0 0-1,0-1 0,0-1 1,0 0-1,0-1 0,-17-4 1,28 5-745,20 0-6470,5-1 1890,6 0-1660</inkml:trace>
</inkml:ink>
</file>

<file path=ppt/ink/ink3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1.506"/>
    </inkml:context>
    <inkml:brush xml:id="br0">
      <inkml:brushProperty name="width" value="0.025" units="cm"/>
      <inkml:brushProperty name="height" value="0.025" units="cm"/>
    </inkml:brush>
  </inkml:definitions>
  <inkml:trace contextRef="#ctx0" brushRef="#br0">285 8 13581,'0'0'11088,"-12"-1"-8590,1-2-2223,0 2 1,0 0-1,-1 0 0,1 1 0,0 0 1,-1 1-1,1 0 0,0 1 0,0 0 1,0 1-1,0 0 0,0 1 0,1 0 1,-1 1-1,-18 11 0,21-10-200,1 1 0,0 0 0,0 0 0,0 1 0,1 0 0,0 0 0,-5 11-1,8-14-43,1 0 0,-1-1-1,1 1 1,1 0 0,-1 0-1,1 0 1,-1 0-1,1 0 1,1 0 0,-1 0-1,1 0 1,0 1-1,0-1 1,1 0 0,1 10-1,-1-13-27,1 1-1,-1-1 1,1 0-1,-1 1 1,1-1-1,0 0 1,0 0-1,0 0 1,0 0-1,0-1 1,1 1-1,-1 0 1,1-1 0,-1 0-1,1 0 1,-1 1-1,1-1 1,-1-1-1,1 1 1,0 0-1,0-1 1,4 1-1,66 4 46,-68-5-47,9 0-1,-7 1 0,1-1 0,-1 0 0,1-1 0,-1 0 0,10-2 0,-15 2 0,0 1 0,-1-1 0,1 1 0,-1-1 0,0 0 0,1 0 0,-1 0 0,0 0 0,1 0 0,-1 0 0,0 0 0,0 0 0,0 0 0,0 0 0,0-1 0,0 1 0,0 0 0,0-1 0,-1 1 0,1-1 0,0 1 0,-1-1 0,1 1 0,-1-1 0,0 0 0,1 1 0,-1-1 0,0 1 0,0-1 0,0-1 0,-1 2 0,1 0 0,-1 0 0,1 0 0,-1 0 0,0 0 0,0 0 0,1 0 0,-1 0 0,0 0 0,0 1 0,0-1 0,0 0 0,0 1 0,0-1 0,0 0 0,0 1 0,0 0 0,0-1 0,-1 1 0,1-1 0,0 1 0,0 0 0,-1 0 0,-7-4 0,21 0 0,-6 2 0,0 1 0,0-1 0,0 2 0,0-1 0,0 1 0,0 0 0,0 0 0,0 0 0,0 1 0,12 3 0,-16-3 0,0 0 0,1 1 0,-1-1 0,0 1 0,0-1 0,0 1 0,0 0 0,-1 0 0,1 0 0,0 0 0,-1 0 0,1 0 0,-1 0 0,0 0 0,0 1 0,0-1 0,0 0 0,0 1 0,0-1 0,0 1 0,-1-1 0,0 1 0,1-1 0,-1 1 0,0 0 0,0-1 0,-1 5 0,-11 97-459,21-105-8435,3-8-1035</inkml:trace>
</inkml:ink>
</file>

<file path=ppt/ink/ink3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2.108"/>
    </inkml:context>
    <inkml:brush xml:id="br0">
      <inkml:brushProperty name="width" value="0.025" units="cm"/>
      <inkml:brushProperty name="height" value="0.025" units="cm"/>
    </inkml:brush>
  </inkml:definitions>
  <inkml:trace contextRef="#ctx0" brushRef="#br0">37 90 21909,'0'0'5877,"0"10"-4329,-26 254 1630,24-247-2923,13-85-255,-4 0 0,-2-130 0,-5 197 0,0-1 0,0 1 0,0 0 0,0-1 0,-1 1 0,1 0 0,0 0 0,-1-1 0,1 1 0,0 0 0,-1 0 0,0 0 0,1-1 0,-1 1 0,0 0 0,1 0 0,-1 0 0,0 0 0,-2-1 0,3 2 0,-1 0 0,1 0 0,-1 0 0,0 0 0,1 0 0,-1 0 0,1 0 0,-1 0 0,0 1 0,1-1 0,-1 0 0,1 1 0,-1-1 0,1 0 0,-1 1 0,1-1 0,-1 0 0,1 1 0,-1-1 0,1 1 0,0-1 0,-1 1 0,1-1 0,0 1 0,-1-1 0,1 1 0,0-1 0,0 1 0,-1-1 0,1 1 0,0 0 0,0-1 0,0 1 0,0-1 0,0 1 0,0 0 0,0-1 0,0 1 0,0 0 0,-2 5 0,1-1 0,0 1 0,0-1 0,0 1 0,1-1 0,0 1 0,0 0 0,0-1 0,1 1 0,1 6 0,-1-10 0,0 0 0,0-1 0,0 1 0,0 0 0,0 0 0,0-1 0,1 1 0,-1 0 0,1-1 0,0 0 0,-1 1 0,1-1 0,0 0 0,0 0 0,-1 0 0,1 0 0,0 0 0,0 0 0,0-1 0,0 1 0,0 0 0,1-1 0,-1 0 0,0 0 0,0 1 0,0-1 0,0 0 0,0-1 0,3 1 0,4 0 0,0-1 0,0 0 0,-1-1 0,1 1 0,0-2 0,0 1 0,-1-1 0,1 0 0,-1-1 0,0 0 0,0-1 0,11-7 0,-3-1 0,0 0 0,-2-2 0,1 1 0,16-24 0,-30 76 0,-21 53 0,14-71 0,0 1 0,2 0 0,1 1 0,0-1 0,1 1 0,3 41 0,-1-61-151,1-1-1,-1 1 1,0 0 0,1 0-1,0-1 1,-1 1 0,1-1-1,0 1 1,0 0 0,0-1-1,0 0 1,0 1 0,0-1-1,0 1 1,0-1 0,0 0 0,1 0-1,-1 0 1,1 0 0,-1 0-1,1 0 1,-1 0 0,1 0-1,-1-1 1,4 2 0,6-1-7990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4.026"/>
    </inkml:context>
    <inkml:brush xml:id="br0">
      <inkml:brushProperty name="width" value="0.025" units="cm"/>
      <inkml:brushProperty name="height" value="0.025" units="cm"/>
    </inkml:brush>
  </inkml:definitions>
  <inkml:trace contextRef="#ctx0" brushRef="#br0">1 1 10826,'0'0'17777,"66"56"-16592,-28-28-544,6-3-481,1-3-64,0-2-576,-2-4-2243,-5-6-3875,-6-3-10442</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1:04.276"/>
    </inkml:context>
    <inkml:brush xml:id="br0">
      <inkml:brushProperty name="width" value="0.025" units="cm"/>
      <inkml:brushProperty name="height" value="0.025" units="cm"/>
    </inkml:brush>
  </inkml:definitions>
  <inkml:trace contextRef="#ctx0" brushRef="#br0">0 344 13805,'16'0'2370,"284"-17"860,431-71-3070,622-66 4138,-871 124-4225,707-22 1039,-533 78-714,-284-6-321,727-25 778,-737-3-552,-209 5-196,198-30 0,-702 74-429,99-16 265,-1037 79 190,151-87-115,-1312 48 114,2119-43-442,-489 96 0,765-103-608,55-15 912,-1 0-1,1 1 0,0-1 1,0 0-1,0 0 0,0 0 1,0 0-1,0 0 0,0 0 1,0 0-1,0 0 1,0 1-1,0-1 0,0 0 1,0 0-1,0 0 0,-1 0 1,1 0-1,0 0 0,0 1 1,0-1-1,0 0 0,0 0 1,0 0-1,0 0 1,1 0-1,-1 0 0,0 1 1,0-1-1,0 0 0,0 0 1,0 0-1,0 0 0,0 0 1,0 0-1,0 0 0,0 1 1,0-1-1,0 0 1,0 0-1,0 0 0,1 0 1,-1 0-1,0 0 0,0 0 1,0 0-1,0 0 0,0 0 1,0 0-1,0 0 0,1 0 1,-1 0-1,0 1 1,0-1-1,0 0 0,0 0 1,0 0-1,0 0 0,1 0 1,-1 0-1,0 0 0,0-1 1,0 1-1,0 0 0,0 0 1,0 0-1,1 0 1,-1 0-1,0 0 0,15 3-232,603 12-23,-413-16 267,1623-58 139,-744-16-2,565-29 1642,-1 84-1756,-1119 48-2584,-365-17 783,159 9-3480</inkml:trace>
</inkml:ink>
</file>

<file path=ppt/ink/ink3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2.654"/>
    </inkml:context>
    <inkml:brush xml:id="br0">
      <inkml:brushProperty name="width" value="0.025" units="cm"/>
      <inkml:brushProperty name="height" value="0.025" units="cm"/>
    </inkml:brush>
  </inkml:definitions>
  <inkml:trace contextRef="#ctx0" brushRef="#br0">62 0 12172,'0'0'13543,"-3"10"-12331,-10 49-223,3 0 0,2 0 0,-1 96 0,11-118-1015,-1 17-751,-5-21-2830,-1-24-508,-1-7-2020,0-1-3618</inkml:trace>
</inkml:ink>
</file>

<file path=ppt/ink/ink3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2.998"/>
    </inkml:context>
    <inkml:brush xml:id="br0">
      <inkml:brushProperty name="width" value="0.025" units="cm"/>
      <inkml:brushProperty name="height" value="0.025" units="cm"/>
    </inkml:brush>
  </inkml:definitions>
  <inkml:trace contextRef="#ctx0" brushRef="#br0">1 115 16752,'0'0'5685,"1"-9"-3389,-1 5-2154,0 1 1,1 0 0,-1 0-1,1 0 1,0 0-1,0 0 1,0 0 0,0 0-1,1 0 1,-1 0-1,1 0 1,-1 0 0,5-3-1,-2 2 11,0 1 0,1-1-1,-1 1 1,1 0 0,0 1-1,0-1 1,0 1 0,0 0-1,9-2 1,16-4 14,0 1 0,1 2-1,50-4 1,-62 9-170,-1 0 0,0 0-1,0 2 1,0 0 0,0 1-1,0 1 1,26 9 0,-38-10-3,0 0 0,0 0-1,0 0 1,-1 1 0,0 0 0,0 0 0,0 0 0,0 1 0,0-1 0,-1 1 0,0 0 0,7 11 0,-10-14 18,0 0-1,0 0 1,0 1-1,0-1 1,-1 0 0,1 0-1,0 1 1,-1-1 0,0 1-1,0-1 1,0 1-1,0-1 1,0 0 0,0 1-1,0-1 1,-1 1 0,0-1-1,1 0 1,-1 1-1,0-1 1,0 0 0,0 0-1,0 0 1,0 0 0,-1 0-1,1 0 1,-1 0-1,1 0 1,-1 0 0,0-1-1,1 1 1,-1 0 0,0-1-1,0 0 1,0 1-1,-1-1 1,-1 1 0,-10 5 156,0 0 0,0-1 1,0 0-1,-1-1 1,0-1-1,0-1 0,-19 3 1,-60 0-3614,92-6 2486,-4-1-1015,5-2-2839,4-5-2303</inkml:trace>
</inkml:ink>
</file>

<file path=ppt/ink/ink3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3.358"/>
    </inkml:context>
    <inkml:brush xml:id="br0">
      <inkml:brushProperty name="width" value="0.025" units="cm"/>
      <inkml:brushProperty name="height" value="0.025" units="cm"/>
    </inkml:brush>
  </inkml:definitions>
  <inkml:trace contextRef="#ctx0" brushRef="#br0">165 1 19026,'0'0'7879,"-6"11"-5818,-21 41-1217,-8 11 142,4 1-1,-28 83 1,57-143-986,1 1 0,0-1 0,0 0 0,0 1 0,1-1 0,-1 1 0,1-1 0,1 8 0,-1-10 0,1-1 0,-1 1 0,1-1 0,-1 1 0,1-1 0,0 0 0,-1 1 0,1-1 0,0 0 0,0 1 0,0-1 0,0 0 0,0 0 0,0 0 0,0 0 0,1 0 0,-1 0 0,0 0 0,1 0 0,-1-1 0,0 1 0,1 0 0,-1-1 0,1 1 0,-1-1 0,3 1 0,30 5-342,-1-2 1,1-2-1,63-2 0,-39-1-955,-23-1-3764,-3-6-3742</inkml:trace>
</inkml:ink>
</file>

<file path=ppt/ink/ink3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4.349"/>
    </inkml:context>
    <inkml:brush xml:id="br0">
      <inkml:brushProperty name="width" value="0.025" units="cm"/>
      <inkml:brushProperty name="height" value="0.025" units="cm"/>
    </inkml:brush>
  </inkml:definitions>
  <inkml:trace contextRef="#ctx0" brushRef="#br0">344 58 7591,'0'0'14718,"-1"-9"-11542,2 7-2955,-1-1 0,-1 1 0,1-1 0,0 0 0,-1 1-1,1-1 1,-1 1 0,0-1 0,0 1 0,0-1-1,-2-3 1,1 5-110,1-1 0,-1 1 0,0 0 0,0-1 0,0 1 0,0 0 0,0 0 0,0 0 0,0 0 0,0 1 0,0-1 0,0 1 0,-1-1-1,1 1 1,0-1 0,0 1 0,0 0 0,-1 0 0,-2 1 0,-6 0-49,0 0 1,0 1-1,1 1 0,-1-1 1,1 2-1,-1-1 0,1 2 0,0-1 1,1 1-1,-1 1 0,1 0 1,0 0-1,0 1 0,1 0 1,-12 12-1,5-3 84,1-1 0,1 2 1,0 0-1,1 1 0,1 0 1,1 0-1,-10 25 0,17-38-129,1 0-1,0 1 0,1-1 0,-1 1 1,1-1-1,0 1 0,0-1 0,1 1 1,0 0-1,0 0 0,1 10 0,0-14-14,0 1 0,0-1 0,0 0-1,0 0 1,1 0 0,-1 0 0,0 0-1,1 0 1,0 0 0,-1 0 0,1-1-1,0 1 1,0-1 0,0 1 0,0-1-1,0 0 1,0 1 0,0-1 0,1 0-1,-1 0 1,0-1 0,1 1 0,-1-1-1,0 1 1,1-1 0,-1 1-1,1-1 1,4-1 0,8 3-2,0-1 0,-1-1 0,1-1 0,0 0 0,0-1 0,0 0 0,0-1 0,-1-1 0,1 0 0,-1-1 0,0-1 0,-1 0 0,17-11 0,-29 17 0,0 0 0,0 0 0,-1-1 0,1 1 0,-1 0 0,1-1 0,0 1 0,-1 0 0,1-1 0,-1 1 0,1-1 0,-1 1 0,1-1 0,-1 1 0,1-1 0,-1 1 0,1-1 0,-1 0 0,0 1 0,1-1 0,-1 0 0,0 1 0,0-1 0,1 0 0,-1 1 0,0-1 0,0 0 0,0-1 0,-19-1 0,-31 13 0,14 10 0,-14 5 0,124-75 0,-68 47 0,0 0 0,0 0 0,0 0 0,0 1 0,0 0 0,0 1 0,1-1 0,-1 1 0,0 0 0,1 0 0,10 1 0,-15 1 0,1 0 0,0-1 0,-1 1 0,1 0 0,-1 1 0,1-1 0,-1 0 0,0 1 0,1-1 0,-1 1 0,0 0 0,0 0 0,0-1 0,0 2 0,0-1 0,-1 0 0,1 0 0,-1 0 0,1 1 0,-1-1 0,0 1 0,0-1 0,0 1 0,0-1 0,0 1 0,-1 0 0,1 0 0,0 4 0,1 9-531,0 1 0,-1-1 0,-1 33 1,-2-32-996,0 0 0,-2 0 0,-7 27 1</inkml:trace>
</inkml:ink>
</file>

<file path=ppt/ink/ink3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5.323"/>
    </inkml:context>
    <inkml:brush xml:id="br0">
      <inkml:brushProperty name="width" value="0.025" units="cm"/>
      <inkml:brushProperty name="height" value="0.025" units="cm"/>
    </inkml:brush>
  </inkml:definitions>
  <inkml:trace contextRef="#ctx0" brushRef="#br0">1 1 17457,'0'0'7719,"63"17"-5925,-14-16-834,13-1-735,7 0-161,3 0 0,-3 0-32,-10 0-449,-12 3-1472,-18 3-930,-17 2-608,-12-3-1314,-14 0-2305</inkml:trace>
</inkml:ink>
</file>

<file path=ppt/ink/ink3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5.650"/>
    </inkml:context>
    <inkml:brush xml:id="br0">
      <inkml:brushProperty name="width" value="0.025" units="cm"/>
      <inkml:brushProperty name="height" value="0.025" units="cm"/>
    </inkml:brush>
  </inkml:definitions>
  <inkml:trace contextRef="#ctx0" brushRef="#br0">1 1 13581,'0'0'8264,"51"23"-6182,5-23-737,17 0-672,5-5-481,1-2-96,-6 4-128,-9 1-1570,-13 1-3491,-10 1-4452</inkml:trace>
</inkml:ink>
</file>

<file path=ppt/ink/ink3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6.450"/>
    </inkml:context>
    <inkml:brush xml:id="br0">
      <inkml:brushProperty name="width" value="0.025" units="cm"/>
      <inkml:brushProperty name="height" value="0.025" units="cm"/>
    </inkml:brush>
  </inkml:definitions>
  <inkml:trace contextRef="#ctx0" brushRef="#br0">0 88 15663,'0'0'4425,"2"11"-2263,7 228 4506,-9-238-6623,0 1 1,0-1-1,0 1 1,-1-1-1,1 0 1,1 1-1,-1-1 0,0 1 1,0-1-1,0 0 1,1 1-1,-1-1 0,1 1 1,-1-1-1,1 0 1,0 0-1,-1 1 1,1-1-1,0 0 0,0 0 1,0 0-1,0 0 1,0 0-1,0 0 0,0 0 1,0 0-1,0 0 1,0 0-1,1-1 1,-1 1-1,0 0 0,0-1 1,1 1-1,-1-1 1,1 0-1,-1 1 1,0-1-1,1 0 0,-1 0 1,1 0-1,-1 0 1,0 0-1,1 0 0,1-1 1,4 0 136,0-1 0,0 0 0,-1 0 1,1-1-1,-1 0 0,1 0 0,-1-1 0,6-4 1,22-16-163,-2-2 1,0-1 0,-2-2-1,-1 0 1,-2-2 0,-1-2-1,29-45 1,-57 115-21,-12 19 0,8-37 0,2 0 0,0 0 0,1 1 0,-1 19 0,4-38 0,0 0 0,0-1 0,1 1 0,-1 0 0,0 0 0,0-1 0,1 1 0,-1 0 0,0-1 0,1 1 0,-1 0 0,1-1 0,-1 1 0,1 0 0,-1-1 0,1 1 0,-1-1 0,1 1 0,0-1 0,-1 1 0,1-1 0,0 0 0,-1 1 0,1-1 0,0 0 0,0 1 0,0-1 0,33 5 0,31-10 0,-54 2 0,1 0 0,0-1 0,-1 0 0,1-1 0,-1 0 0,0-1 0,-1 0 0,0-1 0,0 0 0,0-1 0,-1 0 0,0 0 0,0-1 0,12-16 0,-9 10 0,-2-1 0,1 0 0,-2 0 0,0-1 0,-1 0 0,-1 0 0,0-1 0,7-35 0,-13 49-1607</inkml:trace>
</inkml:ink>
</file>

<file path=ppt/ink/ink3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38.605"/>
    </inkml:context>
    <inkml:brush xml:id="br0">
      <inkml:brushProperty name="width" value="0.025" units="cm"/>
      <inkml:brushProperty name="height" value="0.025" units="cm"/>
    </inkml:brush>
  </inkml:definitions>
  <inkml:trace contextRef="#ctx0" brushRef="#br0">275 30 14446,'0'0'3123,"-8"-5"-1815,1 1-957,0 1 0,0 0 0,-1 0 1,1 0-1,-1 1 0,0 0 0,1 0 1,-1 1-1,0 0 0,0 1 0,0 0 1,0 0-1,0 0 0,0 1 1,0 0-1,1 1 0,-1 0 0,0 0 1,-10 5-1,10-2-125,-1 1 1,2 0 0,-1 0-1,1 1 1,-1 0-1,2 0 1,-1 1 0,1 0-1,-7 12 1,9-14-197,1 0 1,0 0-1,1-1 1,0 2 0,0-1-1,0 0 1,0 0-1,1 1 1,0-1-1,0 1 1,1-1-1,0 1 1,0-1-1,1 0 1,1 11-1,-1-15-36,0 1 0,0-1 0,0 0 0,0 1 0,0-1 0,1 0 0,-1 0 0,1 0-1,-1 0 1,1 0 0,0-1 0,0 1 0,-1 0 0,1-1 0,1 0 0,-1 1 0,0-1-1,3 1 1,0 1 12,1-1 0,0 0 1,0 0-1,0-1 0,0 1 0,1-1 0,9 0 0,-11-1 21,-1 1 0,1-1-1,0 0 1,0 0 0,0-1 0,0 0 0,0 0 0,-1 0 0,1 0-1,0-1 1,-1 1 0,1-1 0,-1 0 0,1-1 0,-1 1 0,0-1-1,0 0 1,0 0 0,0 0 0,5-7 0,-8 9 40,0 0 1,-1 0-1,1 1 1,-1-1-1,1 0 1,-1 0-1,0 0 1,1 0-1,-1 0 1,0 0-1,0 0 0,0 0 1,1 0-1,-1 0 1,0 0-1,0 0 1,0 0-1,-1 0 1,1 0-1,0 0 1,0 0-1,0 1 0,-1-1 1,1 0-1,-1 0 1,1 0-1,0 0 1,-1 0-1,1 0 1,-1 1-1,0-1 1,0-1-1,-1 1-7,-1 0 0,1-1-1,0 1 1,-1 0 0,1 0 0,-1 0-1,1 1 1,-1-1 0,1 1 0,-1-1-1,1 1 1,-4 0 0,0-1-54,0 1 0,0 0 0,0 1 0,-1-1 0,1 1 0,0 0 0,0 1 0,1 0 0,-1 0 0,-9 4 0,13-5-8,0 1 0,1-1-1,-1 1 1,0-1-1,1 1 1,0 0-1,-1 0 1,1-1-1,0 1 1,0 0-1,0 0 1,0 0-1,0 0 1,1 1-1,-1 1 1,1-3-2,0 0 0,0-1-1,0 1 1,0 0 0,0 0 0,0-1-1,1 1 1,-1 0 0,0-1 0,1 1-1,-1 0 1,0-1 0,1 1 0,-1 0-1,1-1 1,-1 1 0,1-1 0,-1 1-1,1-1 1,-1 1 0,1-1 0,0 1-1,-1-1 1,1 0 0,0 1 0,-1-1-1,1 0 1,0 1 0,-1-1 0,1 0-1,0 0 1,0 0 0,-1 0 0,1 0-1,0 0 1,0 0 0,-1 0 0,1 0-1,0 0 1,1 0 0,8-1 19,-1-1 0,1 1 1,0-1-1,-1-1 0,0 0 1,1 0-1,-1-1 0,0 0 0,-1-1 1,11-6-1,-7 4 0,0 0 1,0 1-1,0 1 1,17-5 0,-28 10-19,-1 0 1,0 0 0,1 0 0,-1 0 0,0 0 0,1 0-1,-1 0 1,0 0 0,1 0 0,-1 0 0,0 0 0,1 0 0,-1 0-1,0 0 1,1 1 0,-1-1 0,0 0 0,1 0 0,-1 0 0,0 0-1,0 1 1,1-1 0,-1 0 0,0 0 0,0 1 0,0-1-1,1 0 1,-1 1 0,0-1 0,0 0 0,0 0 0,0 1 0,0-1-1,0 0 1,1 1 0,-1-1 0,0 0 0,0 1 0,1 21-2,-8 22 129,1-21-492,-11 53 930,13-24-6108</inkml:trace>
</inkml:ink>
</file>

<file path=ppt/ink/ink3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1.122"/>
    </inkml:context>
    <inkml:brush xml:id="br0">
      <inkml:brushProperty name="width" value="0.025" units="cm"/>
      <inkml:brushProperty name="height" value="0.025" units="cm"/>
    </inkml:brush>
  </inkml:definitions>
  <inkml:trace contextRef="#ctx0" brushRef="#br0">0 104 20275,'0'0'3459,"79"-23"-1056,-34 7-97,8 1-1089,7-2-544,0 3-481,-3 2-160,-4 6-224,-8 6-769,-13 0-1057,-16 2-1281,-12 8-1506,-4 2-1281,-22-1-4387</inkml:trace>
</inkml:ink>
</file>

<file path=ppt/ink/ink3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1.493"/>
    </inkml:context>
    <inkml:brush xml:id="br0">
      <inkml:brushProperty name="width" value="0.025" units="cm"/>
      <inkml:brushProperty name="height" value="0.025" units="cm"/>
    </inkml:brush>
  </inkml:definitions>
  <inkml:trace contextRef="#ctx0" brushRef="#br0">0 28 18674,'0'0'2018,"48"4"-1,-10-4 33,3 0-384,5-4-961,3 1-609,1 1-833,-3 0-1986,-9-5-2145,-2-6-3396</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1:10.761"/>
    </inkml:context>
    <inkml:brush xml:id="br0">
      <inkml:brushProperty name="width" value="0.025" units="cm"/>
      <inkml:brushProperty name="height" value="0.025" units="cm"/>
    </inkml:brush>
  </inkml:definitions>
  <inkml:trace contextRef="#ctx0" brushRef="#br0">0 43 256,'79'-9'1858,"-6"0"-545,-9 3-480,-2-1-417,-3 5-352,-5 1-192,-5-1 128,-2 0-256,-6-2-1506</inkml:trace>
</inkml:ink>
</file>

<file path=ppt/ink/ink3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1.838"/>
    </inkml:context>
    <inkml:brush xml:id="br0">
      <inkml:brushProperty name="width" value="0.025" units="cm"/>
      <inkml:brushProperty name="height" value="0.025" units="cm"/>
    </inkml:brush>
  </inkml:definitions>
  <inkml:trace contextRef="#ctx0" brushRef="#br0">55 0 20339,'0'0'2984,"-5"11"-1638,-5 17-717,0 0 0,2 0 0,1 1 0,2 0 0,-4 44 0,9-70-560,0 1 0,0-1 0,0 1 0,0 0 1,1-1-1,-1 1 0,1-1 0,0 1 0,0-1 0,1 0 0,-1 1 0,0-1 0,3 3 1,-2-4-12,-1-1 0,0 0 1,1 0-1,0-1 0,-1 1 0,1 0 1,0 0-1,-1-1 0,1 1 1,0-1-1,0 0 0,-1 1 1,1-1-1,0 0 0,0 0 1,0 0-1,-1 0 0,1 0 1,0-1-1,0 1 0,-1 0 1,1-1-1,0 0 0,0 1 1,-1-1-1,1 0 0,-1 0 0,1 0 1,1-1-1,7-3 17,-1-1-1,0 0 1,0-1-1,0 0 1,-1 0-1,0-1 1,-1 0-1,0 0 1,9-13-1,49-86 97,-64 104-158,0 2 169,-5 18 95,-4 7-240,0 1-1,2 0 1,1 0-1,0 0 1,0 37-1,5-62-36,0 1 0,0 0 0,0-1 0,0 1 0,0 0 0,0-1 0,0 1 0,1 0 0,-1-1 0,0 1 0,0-1 0,0 1 0,1 0 0,-1-1 0,0 1 0,1-1 0,-1 1 0,1-1 0,-1 1 0,1-1 0,-1 1 0,1-1 0,-1 1 0,1-1 0,-1 0 0,1 1 0,-1-1 0,1 0 0,0 1 0,24-2 0,21-18 0,-28 8 0,-2-1 0,1-1 0,-2-1 0,0 0 0,0-1 0,-2 0 0,0-2 0,0 1 0,12-24 0,-10 13-3094,-2 4-5444,-7 10-7152</inkml:trace>
</inkml:ink>
</file>

<file path=ppt/ink/ink3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3.266"/>
    </inkml:context>
    <inkml:brush xml:id="br0">
      <inkml:brushProperty name="width" value="0.025" units="cm"/>
      <inkml:brushProperty name="height" value="0.025" units="cm"/>
    </inkml:brush>
  </inkml:definitions>
  <inkml:trace contextRef="#ctx0" brushRef="#br0">29 75 9545,'6'-14'2841,"-4"7"-1115,1 0 1,0 0-1,0 0 0,1 0 0,0 0 0,0 1 0,6-7 0,-7 21 1618,-2 35-2161,-5-17-850,-1 1-1,-2-1 0,-14 38 0,10-33 26,-13 58 0,28-104-358,1 1 0,0 0 0,1 0 0,8-16 0,17-40 0,-14 4 0,-9 37 0,-7 26 0,-3 11 0,0-2 0,1 0 0,0 0 0,0 0 0,0 0 0,1 0 0,0 0 0,0 0 0,0-1 0,3 13 0,-2-17 0,-1 1 0,1 0 0,1 0 0,-1 0 0,0 0 0,0-1 0,1 1 0,-1-1 0,1 1 0,-1-1 0,1 1 0,0-1 0,-1 0 0,1 0 0,0 0 0,0 0 0,0 0 0,0 0 0,0 0 0,0-1 0,0 1 0,0-1 0,0 1 0,0-1 0,0 0 0,1 0 0,-1 0 0,0 0 0,2-1 0,3 1 0,0-1 0,0 0 0,-1-1 0,1 0 0,-1 0 0,0 0 0,1-1 0,-1 0 0,0 0 0,-1 0 0,1-1 0,7-6 0,-1 0 0,-1 0 0,0 0 0,0-1 0,13-19 0,-33 73 0,0-17-340,2 0 1,0 1-1,-3 36 0,7-38-932,2 0-1,1 1 1,5 43-1,-5-58-7813</inkml:trace>
</inkml:ink>
</file>

<file path=ppt/ink/ink3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4.761"/>
    </inkml:context>
    <inkml:brush xml:id="br0">
      <inkml:brushProperty name="width" value="0.025" units="cm"/>
      <inkml:brushProperty name="height" value="0.025" units="cm"/>
    </inkml:brush>
  </inkml:definitions>
  <inkml:trace contextRef="#ctx0" brushRef="#br0">43 1 14862,'0'0'7020,"0"10"-5995,-16 177 2687,-1 28-2726,16 276-407,1-321-5333,-2-253-2351,-4 17 902</inkml:trace>
</inkml:ink>
</file>

<file path=ppt/ink/ink3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5.257"/>
    </inkml:context>
    <inkml:brush xml:id="br0">
      <inkml:brushProperty name="width" value="0.025" units="cm"/>
      <inkml:brushProperty name="height" value="0.025" units="cm"/>
    </inkml:brush>
  </inkml:definitions>
  <inkml:trace contextRef="#ctx0" brushRef="#br0">1 139 18449,'9'-3'1122,"23"-5"-607,0 2 1,0 1-1,42-1 1,111 4 1185,-114 3-1680,25-1 109,1007-26-2833,-746-4 1823,556-22 1002,-868 52-56,-12-2 29,1 2-1,-1 2 1,0 1 0,65 14-1,-96-16-23,0-1 0,-1 1 0,1 0 0,0-1 0,-1 1 0,1 0 0,-1 0-1,1 0 1,-1 0 0,1 0 0,-1 1 0,0-1 0,0 0 0,0 1-1,1-1 1,-1 1 0,0-1 0,-1 1 0,1-1 0,0 1 0,0 0 0,-1-1-1,1 1 1,-1 0 0,1 0 0,-1-1 0,0 1 0,0 0 0,0 0-1,0 0 1,0-1 0,0 1 0,0 0 0,0 0 0,-1 0 0,1-1 0,-1 1-1,1 0 1,-2 2 0,-3 9 454,-1 1 0,-1-1 0,0 0 0,-9 12 0,5-8-454,-17 34 426,2 0 0,2 2 0,2 0 0,3 2 0,2 0 0,3 1 0,2 1 0,2 0 0,-3 99 0,13-145-503,0 0 1,1 1-1,0-1 0,1 0 1,0 0-1,0 0 0,2-1 1,-1 1-1,1 0 1,1-1-1,0 0 0,0 0 1,1-1-1,0 1 0,1-1 1,7 8-1,-6-6-76,-5-6-1342</inkml:trace>
</inkml:ink>
</file>

<file path=ppt/ink/ink3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5.709"/>
    </inkml:context>
    <inkml:brush xml:id="br0">
      <inkml:brushProperty name="width" value="0.025" units="cm"/>
      <inkml:brushProperty name="height" value="0.025" units="cm"/>
    </inkml:brush>
  </inkml:definitions>
  <inkml:trace contextRef="#ctx0" brushRef="#br0">0 152 8904,'0'0'8499,"8"0"-7437,219-20 4053,-90 5-3818,787-26 1722,5 54-2760,-534-6-369,441-50 1,-817 41-826,44-6-1309,-37-2-1617,-10-6-3812,-13 0-3084</inkml:trace>
</inkml:ink>
</file>

<file path=ppt/ink/ink3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7.592"/>
    </inkml:context>
    <inkml:brush xml:id="br0">
      <inkml:brushProperty name="width" value="0.025" units="cm"/>
      <inkml:brushProperty name="height" value="0.025" units="cm"/>
    </inkml:brush>
  </inkml:definitions>
  <inkml:trace contextRef="#ctx0" brushRef="#br0">0 150 14029,'0'0'7463,"13"8"-6496,-5-3-772,-3-2-80,-1 1-1,1-1 1,0 0 0,1-1 0,-1 1 0,0-1 0,1 0 0,-1-1 0,1 1 0,0-1 0,-1 0 0,1 0 0,0-1 0,0 0 0,11 0 0,0-4 339,-1-1 0,1-1 0,-1 0 0,0-1 0,20-12 0,-27 14-361,-1 0-1,0 0 0,-1-1 1,1 0-1,-1 0 0,0-1 1,-1 0-1,1 0 0,-1 0 1,-1-1-1,7-11 0,-11 17-72,0 1 0,0-1 0,0 1 0,0-1 0,-1 0 0,1 0-1,-1 1 1,1-1 0,-1 0 0,1 0 0,-1 1 0,0-1-1,0 0 1,0 0 0,0 0 0,0 0 0,-1 1 0,1-1 0,0 0-1,-1 0 1,0 1 0,1-1 0,-2-3 0,0 4-16,1 0 1,-1 0 0,1 0-1,-1 0 1,0 0-1,1 0 1,-1 1 0,0-1-1,0 0 1,1 1-1,-1 0 1,0-1 0,0 1-1,0 0 1,0 0-1,0 0 1,1 0 0,-4 0-1,-3 1-24,0 0-1,0 1 0,0 0 1,0 0-1,1 1 1,-1 0-1,1 0 0,0 0 1,-11 8-1,3 2 49,1 1 0,0 1 0,0 0 0,2 0-1,-17 27 1,22-31 63,1 1 1,0-1-1,1 1 0,0 0 0,1 0 0,0 0 0,1 1 0,0-1 0,-1 24 0,4-35-85,0 1-1,0-1 0,0 1 0,0-1 0,0 1 1,0-1-1,1 1 0,-1-1 0,1 1 0,-1-1 0,1 1 1,0-1-1,-1 0 0,1 1 0,0-1 0,0 0 0,0 0 1,0 1-1,0-1 0,0 0 0,0 0 0,3 1 1,-1 0 3,0-1 1,0 1 0,0-1 0,0 0 0,0 0 0,0-1 0,1 1 0,-1-1-1,0 1 1,5-1 0,5-1-32,-1 0 0,1 0 0,0-2 0,21-5 0,0-4-1467,-1-1 0,37-20 1,16-18-6970,-38 19 183</inkml:trace>
</inkml:ink>
</file>

<file path=ppt/ink/ink3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8.509"/>
    </inkml:context>
    <inkml:brush xml:id="br0">
      <inkml:brushProperty name="width" value="0.025" units="cm"/>
      <inkml:brushProperty name="height" value="0.025" units="cm"/>
    </inkml:brush>
  </inkml:definitions>
  <inkml:trace contextRef="#ctx0" brushRef="#br0">184 3 12588,'0'0'2093,"-9"0"-49,6-1-1960,-1 1 159,-1-1-1,1 1 0,-1-1 1,1 1-1,-1 1 1,1-1-1,0 1 0,-1-1 1,1 1-1,-1 0 0,1 1 1,0-1-1,0 1 1,0 0-1,0 0 0,0 0 1,0 0-1,0 1 0,1 0 1,-1 0-1,1 0 0,-6 6 1,-31 47 2759,37-51-2758,0 1-1,0-1 1,1 0 0,-1 1 0,1 0 0,1-1-1,-1 1 1,1 0 0,-1 8 0,2-13-241,0-1 0,1 1 0,-1-1 0,0 1 0,1-1 0,-1 1 0,0-1 0,1 1 0,-1-1 0,1 0 0,-1 1 0,1-1 0,-1 1 0,1-1 0,0 0-1,-1 0 1,1 1 0,-1-1 0,1 0 0,0 0 0,-1 0 0,1 0 0,-1 0 0,1 0 0,0 1 0,-1-2 0,1 1 0,-1 0 0,1 0 0,0 0 0,0 0 0,24-2 99,-14-1-85,1 0-1,-1-1 1,1 0-1,-2-1 1,1 0-1,0 0 1,-1-1-1,16-13 1,-5 3-204,0-1 1,31-36-1,-130 188 913,-99 138 1068,177-273-1812,0 0 0,-1-1 0,1 1 0,-1 0-1,1-1 1,0 1 0,0 0 0,-1-1 0,1 1 0,0-1 0,-1 1 0,1-1 0,0 1 0,0 0 0,0-1 0,0 1 0,0-1 0,-1 1-1,1-1 1,0 1 0,0-1 0,0 1 0,0-1 0,0 1 0,0-1 0,0 1 0,1-1 0,-1 1 0,0-1 0,0 1 0,0-1-1,0 1 1,1 0 0,-1-2 0,5-30-97,4 11-29,2 1-1,0-1 1,1 2-1,1 0 0,18-21 1,84-84-946,-87 95 1019,-27 28 66,-1 1 0,0-1 0,0 0 0,1 1 0,-1-1-1,0 1 1,1-1 0,-1 1 0,0-1 0,1 1 0,-1 0 0,1-1 0,-1 1 0,1 0 0,-1-1 0,1 1 0,-1 0 0,1-1-1,-1 1 1,1 0 0,-1 0 0,1 0 0,0-1 0,-1 1 0,1 0 0,-1 0 0,1 0 0,0 0 0,-1 0 0,1 0 0,-1 0-1,2 1 1,-4 19-362,-18 32-160,4-24 537,10-20 208,1 0 0,0 1-1,1-1 1,0 1 0,0 0-1,1 0 1,0 0 0,-1 11-1,4-19-206,0-1-1,0 1 1,1-1-1,-1 1 1,0 0-1,1-1 1,-1 1-1,0-1 1,1 0-1,-1 1 0,1-1 1,-1 1-1,1-1 1,-1 0-1,1 1 1,-1-1-1,1 0 1,-1 1-1,1-1 1,-1 0-1,1 0 0,0 0 1,-1 1-1,1-1 1,-1 0-1,1 0 1,0 0-1,-1 0 1,1 0-1,0 0 1,-1 0-1,1 0 1,-1 0-1,2-1 0,25-3 238,-13-1-161,1-1 0,-1-1 1,-1 0-1,1-1 0,-1-1 0,23-19 0,-14 9-39,-1-1-1,34-42 1,-39 43-44,-16 22-112,-24 35-51,14-23 299,3-5-88,5-7 13,-1 1 1,1-1 0,0 1 0,0-1 0,0 1 0,0 0 0,1 0 0,0 0-1,-2 6 1,5-10-25,0 0 0,0 0 0,0-1 0,0 1 0,1 0 0,-1-1 0,0 0 0,0 1 0,0-1 0,-1 0-1,4-1 1,8-8 28,0-1 0,0 0 0,-1-1 0,18-22 0,22-21-430,-52 55 353,1 0 1,-1-1-1,0 1 0,0 0 0,0 0 0,0 0 0,0 0 0,0 0 0,0 0 0,0 0 0,1 0 0,-1-1 0,0 1 1,0 0-1,0 0 0,0 0 0,0 0 0,0 0 0,1 0 0,-1 0 0,0 0 0,0 0 0,0 0 0,0 0 1,1 0-1,-1 0 0,0 0 0,0 0 0,0 0 0,0 0 0,0 0 0,1 0 0,-1 0 0,0 0 0,0 0 0,0 0 1,0 1-1,0-1 0,0 0 0,1 0 0,-1 0 0,0 0 0,0 0 0,0 0 0,0 0 0,0 0 0,0 1 0,0-1 1,0 0-1,0 0 0,0 0 0,1 0 0,-1 0 0,0 0 0,0 1 0,0-1 0,0 0 0,1 15-130,-6 19 153,-8 6 16,9-29-4,0 1 0,0 0 0,2-1 0,-1 1 0,0 16 0,3-27-48,0-1 1,0 0 0,0 1-1,1-1 1,-1 0 0,0 0-1,0 1 1,0-1 0,0 0-1,0 0 1,1 0 0,-1 1-1,0-1 1,0 0 0,1 0-1,-1 0 1,0 1 0,0-1-1,0 0 1,1 0 0,-1 0 0,0 0-1,1 0 1,-1 0 0,0 1-1,0-1 1,1 0 0,-1 0-1,0 0 1,1 0 0,-1 0-1,0 0 1,0 0 0,1 0-1,-1 0 1,0-1 0,1 1-1,-1 0 1,0 0 0,0 0-1,1 0 1,-1 0 0,0 0-1,0-1 1,1 1 0,-1 0-1,0 0 1,0 0 0,1-1-1,14-8-3932,-3-8-3121,1-3-4937</inkml:trace>
</inkml:ink>
</file>

<file path=ppt/ink/ink3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9.272"/>
    </inkml:context>
    <inkml:brush xml:id="br0">
      <inkml:brushProperty name="width" value="0.025" units="cm"/>
      <inkml:brushProperty name="height" value="0.025" units="cm"/>
    </inkml:brush>
  </inkml:definitions>
  <inkml:trace contextRef="#ctx0" brushRef="#br0">31 20 12204,'6'-12'3651,"-1"7"-64,-1 3 1602,-4 7-4388,0 13 352,0 6-64,-6 2-416,-2 2-385,-2-1-192,2-5-32,3 1 0,0-5-192,2-5-801,2-3-1217,1-5-993,0-1-544</inkml:trace>
</inkml:ink>
</file>

<file path=ppt/ink/ink3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49.880"/>
    </inkml:context>
    <inkml:brush xml:id="br0">
      <inkml:brushProperty name="width" value="0.025" units="cm"/>
      <inkml:brushProperty name="height" value="0.025" units="cm"/>
    </inkml:brush>
  </inkml:definitions>
  <inkml:trace contextRef="#ctx0" brushRef="#br0">187 1 17905,'0'0'6390,"-6"11"-5370,-36 72 1309,5 3 0,-49 162 1,82-238-2300,1 0 1,1 0 0,0 0 0,0 0 0,1 1 0,0-1-1,1 0 1,2 21 0,1-30-18,0 0 0,0 0 1,0 0-1,0-1 0,0 1 0,0-1 0,0 0 0,0 0 0,0 0 1,1-1-1,-1 1 0,5-2 0,1-1-11,-1-1 1,1 0-1,-1-1 1,0 1-1,-1-1 1,1-1 0,11-10-1,46-50-6,-64 65 4,12-12 0,0-2 0,-2 1 0,1-2 0,-2 0 0,0 0 0,-1 0 0,8-23 0,-52 114 0,28-64 0,1 1 0,0 0 0,0 0 0,1 0 0,1 0 0,0 1 0,1 0 0,-3 21 0,7-33 0,-1 0 0,1 0 0,0 0 0,0 0 0,0 0 0,0-1 0,0 1 0,0 0 0,0 0 0,0-1 0,0 1 0,0-1 0,0 1 0,0-1 0,0 1 0,0-1 0,1 0 0,-1 0 0,0 1 0,0-1 0,1 0 0,-1 0 0,0 0 0,0 0 0,0-1 0,1 1 0,0 0 0,0 0 0,-1 0 0,0 0 0,1 0 0,-1 0 0,1 0 0,-1-1 0,0 1 0,1 0 0,-1-1 0,1 1 0,-1-1 0,0 1 0,0-1 0,1 0 0,-1 0 0,0 1 0,0-1 0,0 0 0,0 0 0,0 0 0,0 0 0,0 0 0,0 0 0,0 0 0,0-1 0,-1 1 0,1 0 0,0-2 0,1-30-4037,-6-16-9511,3 30-865</inkml:trace>
</inkml:ink>
</file>

<file path=ppt/ink/ink3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0.221"/>
    </inkml:context>
    <inkml:brush xml:id="br0">
      <inkml:brushProperty name="width" value="0.025" units="cm"/>
      <inkml:brushProperty name="height" value="0.025" units="cm"/>
    </inkml:brush>
  </inkml:definitions>
  <inkml:trace contextRef="#ctx0" brushRef="#br0">1 1 17072,'0'0'13036,"2"14"-26841</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1:14.296"/>
    </inkml:context>
    <inkml:brush xml:id="br0">
      <inkml:brushProperty name="width" value="0.025" units="cm"/>
      <inkml:brushProperty name="height" value="0.025" units="cm"/>
    </inkml:brush>
  </inkml:definitions>
  <inkml:trace contextRef="#ctx0" brushRef="#br0">0 139 16784,'0'0'1089,"10"-10"-587,2 1-499,0 0 0,1 0 0,-1 1 0,2 0 0,-1 1 0,1 1-1,0 0 1,27-7 0,44-5 320,1 4 0,1 3 0,143 0 0,268 37 1132,-205-6-1410,948-3 776,-296-11 99,532 64-231,-46-1-476,-1218-63-155,564 29 1395,-736-32-1490,72 9 195,-104-10-261,0 0 0,1 0 0,-1 1 0,0 0 0,0 1 0,0 0 0,-1 0 0,15 10 0,-22-13-115,1 1 1,0-1-1,-1 1 1,1-1-1,-1 1 1,0 0 0,0 0-1,0-1 1,1 1-1,-2 0 1,1 0 0,0 0-1,0 0 1,-1 0-1,2 5 1,-2 18-6154,-2-10-4220</inkml:trace>
</inkml:ink>
</file>

<file path=ppt/ink/ink3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0.595"/>
    </inkml:context>
    <inkml:brush xml:id="br0">
      <inkml:brushProperty name="width" value="0.025" units="cm"/>
      <inkml:brushProperty name="height" value="0.025" units="cm"/>
    </inkml:brush>
  </inkml:definitions>
  <inkml:trace contextRef="#ctx0" brushRef="#br0">157 0 17745,'0'0'1516,"-8"12"555,-16 24 981,-24 48 1,41-70-2702,0 0-1,1 1 1,0 0 0,2 0 0,0 0 0,0 1 0,2 0-1,-2 16 1,4-30-357,0-1 0,1 1 1,-1-1-1,0 1 0,1-1 0,-1 1 0,1-1 0,-1 1 0,1-1 0,0 0 0,-1 1 0,1-1 1,0 0-1,0 1 0,0-1 0,0 0 0,0 0 0,0 0 0,1 0 0,-1 0 0,0 0 0,0 0 1,1-1-1,-1 1 0,2 0 0,46 14-1478,-6-2-156,-35-8 1579,-1 0 0,0 0 0,0 0 0,0 1 0,0 0 0,-1 1 0,0-1 0,6 9 0,-11-13 126,1 0 0,-1 0-1,0-1 1,1 1 0,-1 0 0,0 0-1,0 0 1,0 1 0,-1-1 0,1 0-1,0 0 1,-1 0 0,1 1 0,-1-1-1,0 0 1,0 0 0,0 1-1,0-1 1,0 0 0,0 0 0,-1 1-1,1-1 1,-1 0 0,0 0 0,1 0-1,-1 1 1,0-1 0,0 0 0,0 0-1,-1 0 1,1-1 0,0 1 0,-1 0-1,1 0 1,-1-1 0,-2 3 0,-5 2 192,0-1 0,-1 1 1,0-2-1,0 1 1,0-1-1,-1-1 0,1 0 1,-1 0-1,0-1 0,0 0 1,0-1-1,0 0 1,-19-2-1,28 1-282,0 0 1,0-1-1,0 1 0,0-1 1,0 1-1,0-1 0,0 0 1,0 1-1,0-1 1,0 0-1,1 0 0,-1-1 1,0 1-1,1 0 0,-1 0 1,1-1-1,0 1 0,-1-1 1,1 1-1,0-1 0,0 0 1,0 1-1,0-1 0,0 0 1,0 0-1,0 0 0,1 0 1,-1 0-1,1 0 1,-1 0-1,1 0 0,0 0 1,0-3-1,0 2-75,-1-1 1,2 1-1,-1-1 1,0 1-1,1-1 1,-1 1-1,1 0 0,0-1 1,0 1-1,1 0 1,-1 0-1,1-1 1,-1 1-1,1 0 0,0 1 1,0-1-1,0 0 1,0 1-1,4-4 1,8-3-2651,0 1 0,0 0 1,1 1-1,22-8 0,-23 10 206,21-8-6393</inkml:trace>
</inkml:ink>
</file>

<file path=ppt/ink/ink3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0.938"/>
    </inkml:context>
    <inkml:brush xml:id="br0">
      <inkml:brushProperty name="width" value="0.025" units="cm"/>
      <inkml:brushProperty name="height" value="0.025" units="cm"/>
    </inkml:brush>
  </inkml:definitions>
  <inkml:trace contextRef="#ctx0" brushRef="#br0">63 0 14510,'0'0'3955,"-4"10"-164,-12 22-1152,9-21-1633,0 1 1,2 0-1,-1 0 0,1 1 1,1-1-1,-4 22 1,8-33-989,0 0 0,0 0 0,1-1 0,-1 1 0,0 0 0,1 0 0,-1 0 0,1-1 0,-1 1 0,1 0 0,-1 0 0,1-1 0,-1 1 0,1 0 0,0-1 0,0 1 0,-1-1 0,1 1 0,0-1 0,0 1 0,-1-1 0,1 1 0,0-1 0,0 0 0,0 0 0,0 1 0,0-1 0,0 0 0,-1 0 0,1 0 0,0 0 0,0 0 0,2 0 0,39-1 135,-33 0-112,22-3-33,1-1 1,40-12 0,-47 10-10,-1 1 0,1 1 1,0 2-1,0 0 0,31 1 0,-54 2 1,0 0 0,-1 1 0,1-1 0,0 1 0,0 0 0,0-1 0,0 1 0,-1 0 0,1 0 0,0 0 0,-1 0 0,1 0 0,-1 1 0,1-1 0,2 3 0,-3-3 0,0 1 0,1-1 0,0 1 0,-1-1 0,1 0 0,0 1 0,0-1 0,0 0 0,0 0 0,0-1 0,0 1 0,0 0 0,0 0 0,0-1 0,0 0 0,2 1 0,35-1 0,1-2 0,63-10 0,-56 4 0,53 0 0,-81 8 0,26 0 0,-44 1 0,1-1 0,0 1 0,0-1 0,0 1 0,-1-1 0,1 1 0,0 0 0,-1 0 0,1 0 0,-1 0 0,1 0 0,-1 0 0,1 1 0,-1-1 0,0 0 0,1 1 0,-1-1 0,0 1 0,0-1 0,1 2 0,-1-1-104,0-1 0,0 0 1,0 0-1,0 0 0,1 1 0,-1-1 0,1-1 0,-1 1 1,0 0-1,1 0 0,-1 0 0,1-1 0,0 1 0,-1-1 1,1 1-1,-1-1 0,1 0 0,0 0 0,0 0 1,-1 1-1,1-2 0,0 1 0,-1 0 0,1 0 0,0 0 1,-1-1-1,1 1 0,2-2 0,13-6-7135</inkml:trace>
</inkml:ink>
</file>

<file path=ppt/ink/ink3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1.375"/>
    </inkml:context>
    <inkml:brush xml:id="br0">
      <inkml:brushProperty name="width" value="0.025" units="cm"/>
      <inkml:brushProperty name="height" value="0.025" units="cm"/>
    </inkml:brush>
  </inkml:definitions>
  <inkml:trace contextRef="#ctx0" brushRef="#br0">0 23 12268,'0'0'14669,"64"0"-12939,-15-6-641,9-2-544,7 3-417,-1 2-96,-3 3-641,-6 0-2882,-14 0-2307,-11 0-4804</inkml:trace>
</inkml:ink>
</file>

<file path=ppt/ink/ink3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1.699"/>
    </inkml:context>
    <inkml:brush xml:id="br0">
      <inkml:brushProperty name="width" value="0.025" units="cm"/>
      <inkml:brushProperty name="height" value="0.025" units="cm"/>
    </inkml:brush>
  </inkml:definitions>
  <inkml:trace contextRef="#ctx0" brushRef="#br0">1 22 18546,'0'0'4868,"77"15"-3170,-10-15-321,14-2-961,7-7-287,1 2-129,-3-2-2178,-10 0-4325</inkml:trace>
</inkml:ink>
</file>

<file path=ppt/ink/ink3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2.416"/>
    </inkml:context>
    <inkml:brush xml:id="br0">
      <inkml:brushProperty name="width" value="0.025" units="cm"/>
      <inkml:brushProperty name="height" value="0.025" units="cm"/>
    </inkml:brush>
  </inkml:definitions>
  <inkml:trace contextRef="#ctx0" brushRef="#br0">84 1 10282,'0'0'14953,"-1"10"-14302,-64 581 6150,64-589-6795,-9 103 88,5-64-104,4-34 3,0-14 4,2-48 5,2 0-1,3 1 1,16-72 0,-14 95-6,1 1-1,1 0 1,1 0 0,2 1 0,1 0 0,2 1-1,20-29 1,-29 48-25,0 0 0,1 1 0,0-1 0,1 2 0,0-1 0,0 1 0,0 1 0,13-7 0,-19 11 16,-1 0-1,1 1 1,0-1-1,0 1 0,0 0 1,1 0-1,-1 0 1,0 1-1,0-1 0,0 1 1,1-1-1,-1 1 0,0 0 1,0 0-1,1 1 1,-1-1-1,0 1 0,0-1 1,1 1-1,-1 0 1,0 0-1,0 1 0,0-1 1,0 1-1,-1-1 1,1 1-1,0 0 0,-1 0 1,1 0-1,-1 0 1,1 1-1,1 2 0,-2-4 13,-1 1 0,0 0 0,0-1 0,0 1 0,0 0 0,0-1 0,0 1 0,0 0 0,0 0 0,-1 0 0,1 0 0,-1 0 0,1 0 0,-1 0 0,0 0 0,0 0 0,0 0 0,0 0 0,0 0-1,0 0 1,-1 0 0,1 0 0,-1 0 0,1 0 0,-1 0 0,0-1 0,0 1 0,0 0 0,0 0 0,0-1 0,0 1 0,0 0 0,0-1 0,-1 1 0,1-1 0,-1 0 0,1 1 0,-1-1 0,1 0 0,-3 1 0,-8 6 89,0-1 1,0 0 0,-1-1 0,-20 6 0,25-8 0,-31 9 65,24-9-131,0 1 0,1 0 0,-14 9 0,27-14-57,1 0 1,-1 0-1,1 0 1,0 0-1,-1 0 0,1 0 1,-1 1-1,1-1 1,0 0-1,-1 0 0,1 0 1,0 1-1,-1-1 1,1 0-1,0 1 0,-1-1 1,1 0-1,0 1 1,0-1-1,0 0 0,-1 1 1,1-1-1,0 0 1,0 1-1,0-1 0,0 1 1,-1-1-1,1 0 1,0 1-1,0-1 0,0 1 1,0-1-1,0 0 1,0 1-1,0-1 0,0 1 1,0 0-1,16 5-3375,25-2-7274,-5-4-5017</inkml:trace>
</inkml:ink>
</file>

<file path=ppt/ink/ink3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3.269"/>
    </inkml:context>
    <inkml:brush xml:id="br0">
      <inkml:brushProperty name="width" value="0.025" units="cm"/>
      <inkml:brushProperty name="height" value="0.025" units="cm"/>
    </inkml:brush>
  </inkml:definitions>
  <inkml:trace contextRef="#ctx0" brushRef="#br0">3 1 15887,'0'0'8210,"4"11"-6896,1 7-786,-2 1 1,0-1-1,-1 1 1,0 0-1,-2 21 1,-12 104 1890,3-47-968,11-113-1387,2 1 0,0-1-1,10-24 1,6-27-4,-14 41-60,-2-1 0,-2 0 0,0 0 0,-4-54 0,1 82 0,0 0 0,1-1 0,-1 1 0,0 0 0,1 0 0,-1 0 0,0 0 0,1 0 0,0 0 0,-1 0 0,1 0 0,-1 0 0,1 0 0,0 0 0,0 0 0,0 0 0,-1 0 0,1 0 0,0 0 0,0 0 0,1 0 0,-1 0 0,0 0 0,0 0 0,0 0 0,1 0 0,-1 0 0,0 0 0,1 0 0,-1 0 0,1 0 0,-1 0 0,1 0 0,0 0 0,-1 0 0,1-1 0,0 1 0,0 0 0,-1 0 0,1-1 0,0 1 0,0 0 0,0-1 0,1 1 0,4 1 0,0-1 0,1 0 0,-1 0 0,0-1 0,1 0 0,-1 0 0,0 0 0,1-1 0,-1 0 0,0 0 0,0-1 0,9-3 0,3-2 0,-1-2 0,28-17 0,-13 7 0,-31 19 0,-1 0 0,1-1 0,-1 1 0,1 0 0,-1 0 0,1-1 0,-1 1 0,1 0 0,-1 0 0,1 0 0,-1 0 0,1 0 0,-1-1 0,1 1 0,-1 0 0,1 0 0,0 0 0,-1 1 0,1-1 0,-1 0 0,1 0 0,-1 0 0,1 0 0,-1 0 0,1 1 0,-1-1 0,1 0 0,-1 0 0,1 1 0,-1-1 0,1 0 0,0 1 0,6 21 0,-9 40 0,1-48 0,-6 47 34,4-45-69,1 1 0,1-1 0,0 0 0,1 1 0,3 21 0,1-26-1085,3-8-2960,2-4-2395</inkml:trace>
</inkml:ink>
</file>

<file path=ppt/ink/ink3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4.269"/>
    </inkml:context>
    <inkml:brush xml:id="br0">
      <inkml:brushProperty name="width" value="0.025" units="cm"/>
      <inkml:brushProperty name="height" value="0.025" units="cm"/>
    </inkml:brush>
  </inkml:definitions>
  <inkml:trace contextRef="#ctx0" brushRef="#br0">1 170 9257,'0'0'2178,"3"-10"598,9-30 411,-3 24 1831,-1 23-2378,-1 24-1057,2 106 1453,0 6-1636,-9-143-1378,0 1 1,0-1 0,0 1-1,0-1 1,0 1 0,0 0 0,0-1-1,1 1 1,-1-1 0,0 1-1,0-1 1,0 1 0,0-1-1,1 1 1,-1-1 0,0 1-1,1-1 1,-1 1 0,0-1-1,1 0 1,-1 1 0,0-1-1,1 1 1,-1-1 0,1 0-1,0 1 1,8-10 526,3-25-61,-5 1-482,-2 0 0,-2-1 1,-1 0-1,-2 1 0,-1-1 0,-5-34 0,6 67-6,-8-37 0,8 36 0,0 1 0,0-1 0,-1 1 0,1 0 0,0-1 0,-1 1 0,0-1 0,1 1 0,-1 0 0,0 0 0,1-1 0,-1 1 0,0 0 0,0 0 0,0 0 0,0 0 0,0 0 0,0 0 0,-1 0 0,1 0 0,-3-1 0,4 2-1,-1 1 1,0-1-1,0 0 0,1 1 1,-1-1-1,1 1 1,-1-1-1,0 1 0,1-1 1,-1 1-1,1 0 0,-1-1 1,1 1-1,-1 0 0,1-1 1,0 1-1,-1 0 1,1-1-1,0 1 0,-1 0 1,1 0-1,0-1 0,0 1 1,0 0-1,0 0 0,0 0 1,0-1-1,0 1 1,0 0-1,0 1 0,0 34-45,0-27 27,0-5 19,0-1 1,0 1 0,0 0 0,0 0-1,1 0 1,0 0 0,0-1 0,0 1-1,0 0 1,0-1 0,1 1 0,-1-1-1,1 1 1,0-1 0,0 0 0,1 0 0,-1 0-1,1 0 1,-1 0 0,1 0 0,0-1-1,0 1 1,0-1 0,0 0 0,0 0-1,1 0 1,-1 0 0,1 0 0,-1-1-1,1 0 1,0 0 0,-1 0 0,1 0-1,7 0 1,-2 0 3,-1-1 0,1 0 0,-1-1 0,1 0 0,0 0 0,-1-1 0,0 0 0,1 0 0,-1-1-1,0 0 1,0 0 0,-1-1 0,1 0 0,13-11 0,-10 6-4,-2 0 0,1-1 0,-1 0 0,-1-1 0,0 0 0,0 0 0,-1-1 0,0 0 0,-1 0 0,-1-1 0,0 0 0,-1 1 0,5-21 0,-30 147 0,7-62 0,7-34 0,2 1 0,0 0 0,1 0 0,1 0 0,0 0 0,2 1 0,1 29 0,11-27-3142,-10-21 2491,0 1-1,0 0 1,1 0-1,-1-1 1,1 1-1,-1-1 1,1 0 0,-1 1-1,1-1 1,0 0-1,0 0 1,0 0-1,0 0 1,0 0 0,3 1-1</inkml:trace>
</inkml:ink>
</file>

<file path=ppt/ink/ink3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4.872"/>
    </inkml:context>
    <inkml:brush xml:id="br0">
      <inkml:brushProperty name="width" value="0.025" units="cm"/>
      <inkml:brushProperty name="height" value="0.025" units="cm"/>
    </inkml:brush>
  </inkml:definitions>
  <inkml:trace contextRef="#ctx0" brushRef="#br0">54 1 18097,'0'0'6193,"-1"11"-4832,-5 45 74,-13 127 1496,13-59-7105,-3-124-3599,-3-6 1266</inkml:trace>
</inkml:ink>
</file>

<file path=ppt/ink/ink3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5.260"/>
    </inkml:context>
    <inkml:brush xml:id="br0">
      <inkml:brushProperty name="width" value="0.025" units="cm"/>
      <inkml:brushProperty name="height" value="0.025" units="cm"/>
    </inkml:brush>
  </inkml:definitions>
  <inkml:trace contextRef="#ctx0" brushRef="#br0">1 71 14926,'0'0'3155,"7"-9"21,-3 4-2821,0 0-1,1 0 1,-1 0-1,1 1 1,0 0-1,0 0 1,0 0-1,1 0 1,-1 1-1,1 0 1,0 0-1,0 1 1,0-1-1,0 1 0,1 1 1,-1-1-1,0 1 1,1 0-1,9 0 1,-2 1-81,1 1 0,0 0 0,-1 1 0,23 6 0,-33-7-269,0 0-1,-1 0 1,1 0-1,0 1 1,-1-1-1,1 1 1,-1-1-1,0 1 1,0 0-1,0 1 1,0-1-1,0 1 1,0-1-1,0 1 1,-1 0 0,1 0-1,-1 0 1,0 0-1,0 0 1,0 0-1,0 1 1,-1-1-1,2 4 1,-3-5 4,0 0 0,0 0 0,0 1 0,0-1 0,-1 0 0,1 0 1,-1 0-1,0 0 0,1-1 0,-1 1 0,0 0 0,0 0 0,0 0 1,0-1-1,0 1 0,0 0 0,-1-1 0,1 1 0,-1-1 0,1 1 1,-1-1-1,1 0 0,-1 0 0,0 0 0,0 0 0,1 0 1,-1 0-1,-3 1 0,-63 22 210,51-19-202,-23 5 102,-2 0-361,17 0-2966,30-10-2575,3-1 3260,16-9-4636</inkml:trace>
</inkml:ink>
</file>

<file path=ppt/ink/ink3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5.604"/>
    </inkml:context>
    <inkml:brush xml:id="br0">
      <inkml:brushProperty name="width" value="0.025" units="cm"/>
      <inkml:brushProperty name="height" value="0.025" units="cm"/>
    </inkml:brush>
  </inkml:definitions>
  <inkml:trace contextRef="#ctx0" brushRef="#br0">194 0 17553,'0'0'7852,"-7"11"-5994,-92 211 3171,66-147-4746,21-49-235,1-1 0,1 2 0,-11 47 0,20-73-48,1 0 0,0-1 0,0 1 0,0 0 0,0-1 0,0 1 0,1-1 0,-1 1 0,0 0 0,0-1 0,0 1 0,0 0 0,1-1 0,-1 1 0,0-1 0,1 1 0,-1-1 0,0 1 0,1-1 0,-1 1 0,1-1 0,-1 1 0,1-1 0,-1 1 0,1-1 0,-1 0 0,1 1 0,-1-1 0,1 0 0,-1 1 0,1-1 0,0 0 0,0 1 0,33 2 0,32-13 0,-7-1-2505,33 4-7391,-79 7-2238</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1.159"/>
    </inkml:context>
    <inkml:brush xml:id="br0">
      <inkml:brushProperty name="width" value="0.025" units="cm"/>
      <inkml:brushProperty name="height" value="0.025" units="cm"/>
    </inkml:brush>
  </inkml:definitions>
  <inkml:trace contextRef="#ctx0" brushRef="#br0">111 191 11851,'-10'-3'2306,"3"0"-1683,-43-16 1745,46 18-1784,1 0-1,-1-1 1,1 0 0,0 0 0,-1 0 0,1 0 0,0-1 0,0 1 0,1-1-1,-1 0 1,0 1 0,-2-5 0,5 6-481,0 1 0,0-1 0,0 1-1,0 0 1,0-1 0,0 1 0,0-1 0,0 1 0,0-1-1,0 1 1,0-1 0,0 1 0,0-1 0,1 1-1,-1-1 1,0 1 0,0 0 0,1-1 0,-1 1 0,0-1-1,0 1 1,1 0 0,-1-1 0,0 1 0,1 0 0,-1-1-1,0 1 1,1 0 0,-1-1 0,1 1 0,-1 0 0,1 0-1,-1 0 1,0-1 0,1 1 0,-1 0 0,1 0 0,-1 0-1,1 0 1,-1 0 0,1 0 0,26-5 59,-22 5 231,102-9 500,160 6 0,-51 4-784,57-18-934,-215 9-2427,61-16 0,-107 21 1594,0 0 0,-1-1 1,1-1-1,-1 0 1,17-10-1,-3-4-5687</inkml:trace>
</inkml:ink>
</file>

<file path=ppt/ink/ink3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6.068"/>
    </inkml:context>
    <inkml:brush xml:id="br0">
      <inkml:brushProperty name="width" value="0.025" units="cm"/>
      <inkml:brushProperty name="height" value="0.025" units="cm"/>
    </inkml:brush>
  </inkml:definitions>
  <inkml:trace contextRef="#ctx0" brushRef="#br0">47 63 19314,'0'0'7997,"-2"9"-6411,-11 49 152,4-25-1277,1 0 0,2 1 0,-3 39 0,26-86-173,-7-1-288,0 0 0,-1 0 0,-1-1 0,0 0 0,-1-1 0,0 1 0,-2-1 0,0-1 0,0 1 0,-2-1 0,0 0 0,-1 1 0,0-23 0,-4 39 0,-3 8 0,-3 13 0,7-20 0,1 1 0,0-1 0,-1 1 0,1-1 0,0 1 0,0-1 0,0 1 0,0-1 0,1 1 0,-1-1 0,0 1 0,1-1 0,-1 0 0,0 1 0,1-1 0,0 1 0,-1-1 0,1 0 0,0 0 0,0 1 0,0-1 0,0 0 0,0 0 0,0 0 0,0 0 0,0 0 0,0 0 0,0 0 0,2 0 0,1 1 0,1-1 0,-1-1 0,1 1 0,-1 0 0,1-1 0,-1 0 0,1 0 0,7-2 0,-6 1 0,0 0 0,0 0 0,-1-1 0,1 1 0,-1-2 0,1 1 0,-1 0 0,0-1 0,0 0 0,0 0 0,5-4 0,46-48 0,-21 20 0,-35 35 0,0 0 0,1 0 0,-1 0 0,0 0 0,0 0 0,1 0 0,-1 0 0,0 0 0,0 1 0,1-1 0,-1 0 0,0 0 0,0 0 0,0 0 0,1 1 0,-1-1 0,0 0 0,0 0 0,0 0 0,0 1 0,0-1 0,1 0 0,-1 0 0,0 0 0,0 1 0,0-1 0,0 0 0,0 0 0,0 1 0,0-1 0,0 0 0,0 1 0,0-1 0,0 0 0,0 0 0,0 1 0,0-1 0,0 0 0,0 0 0,0 1 0,0-1 0,0 0 0,-1 0 0,1 0 0,0 1 0,0-1 0,0 0 0,0 1 0,-28 83 0,20-63 0,0 1 0,2 0 0,0 1 0,2-1 0,-4 40 0,12 11-1743,5-25-3475,-2-27-7295</inkml:trace>
</inkml:ink>
</file>

<file path=ppt/ink/ink3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49:59.456"/>
    </inkml:context>
    <inkml:brush xml:id="br0">
      <inkml:brushProperty name="width" value="0.025" units="cm"/>
      <inkml:brushProperty name="height" value="0.025" units="cm"/>
    </inkml:brush>
  </inkml:definitions>
  <inkml:trace contextRef="#ctx0" brushRef="#br0">0 78 11659,'0'0'8008,"57"29"-6343,12-29-544,20 0-384,21 0-289,19-12-223,11-1-161,3-1 0,-1 1-32,-8 0 0,-13 3-897,-15 1-1537,-20 0-929,-17-4-2371</inkml:trace>
</inkml:ink>
</file>

<file path=ppt/ink/ink3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1.285"/>
    </inkml:context>
    <inkml:brush xml:id="br0">
      <inkml:brushProperty name="width" value="0.025" units="cm"/>
      <inkml:brushProperty name="height" value="0.025" units="cm"/>
    </inkml:brush>
  </inkml:definitions>
  <inkml:trace contextRef="#ctx0" brushRef="#br0">0 15 10474,'0'0'9145,"16"1"-8003,323 20 861,387 11-1508,-647-31-588,90-2 374,-145-1-705,0 0 0,0-2 0,-1-1 0,41-13 0,-33 2-2678,-13-6-2087</inkml:trace>
</inkml:ink>
</file>

<file path=ppt/ink/ink3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3.577"/>
    </inkml:context>
    <inkml:brush xml:id="br0">
      <inkml:brushProperty name="width" value="0.025" units="cm"/>
      <inkml:brushProperty name="height" value="0.025" units="cm"/>
    </inkml:brush>
  </inkml:definitions>
  <inkml:trace contextRef="#ctx0" brushRef="#br0">1 0 16239,'0'0'1954,"71"17"-1185,-27-16-193,5-1-447,2 0-161,-1 0-1410,-9-4-1184,-9-1-161,-14-2-1889</inkml:trace>
</inkml:ink>
</file>

<file path=ppt/ink/ink3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3.922"/>
    </inkml:context>
    <inkml:brush xml:id="br0">
      <inkml:brushProperty name="width" value="0.025" units="cm"/>
      <inkml:brushProperty name="height" value="0.025" units="cm"/>
    </inkml:brush>
  </inkml:definitions>
  <inkml:trace contextRef="#ctx0" brushRef="#br0">1 0 13036,'0'0'6022,"89"25"-4997,-32-25-545,7 0-351,4 0-65,-2-1-353,-7 0-1120,-8 0-1666,-12-1-1890,-9 1-4964</inkml:trace>
</inkml:ink>
</file>

<file path=ppt/ink/ink3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4.247"/>
    </inkml:context>
    <inkml:brush xml:id="br0">
      <inkml:brushProperty name="width" value="0.025" units="cm"/>
      <inkml:brushProperty name="height" value="0.025" units="cm"/>
    </inkml:brush>
  </inkml:definitions>
  <inkml:trace contextRef="#ctx0" brushRef="#br0">124 0 8936,'0'0'11969,"14"2"-11275,25 4 24,50 14 0,-74-17-680,-1 2 0,0-1 0,-1 2 0,1 0 0,-1 1 0,0 0 0,-1 1 0,14 10 0,-24-16-43,1 1 0,-1-1 0,0 1 0,0-1 0,0 1-1,0 0 1,0-1 0,-1 1 0,1 0 0,-1 0 0,0 0 0,0 1 0,0-1 0,0 0 0,-1 0 0,1 1 0,-1-1 0,0 4 0,0-2 47,-1 1 1,0-1-1,0 0 1,0 0-1,-1 1 1,0-1-1,0 0 1,0 0-1,-1 0 1,-3 4-1,-7 9 148,0-1-1,-2 0 0,0-1 1,-22 17-1,-150 116-98,101-94-5899,48-35-4458</inkml:trace>
</inkml:ink>
</file>

<file path=ppt/ink/ink3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7.482"/>
    </inkml:context>
    <inkml:brush xml:id="br0">
      <inkml:brushProperty name="width" value="0.025" units="cm"/>
      <inkml:brushProperty name="height" value="0.025" units="cm"/>
    </inkml:brush>
  </inkml:definitions>
  <inkml:trace contextRef="#ctx0" brushRef="#br0">1 0 10314,'13'340'14253,"-5"-173"-7644,-6-74-5018,2-153-1591,3 0 0,28-117 0,-21 113 0,-6 24 0,-6 25 0,0-1 0,2 1 0,0 0 0,0 0 0,1 0 0,1 0 0,0 1 0,1 0 0,10-14 0,-13 24 0,0 1 0,0 0 0,0 0 0,0 1 0,0-1 0,1 1 0,-1 0 0,1 0 0,-1 0 0,1 1 0,0 0 0,0 0 0,-1 0 0,1 0 0,0 1 0,0 0 0,0 0 0,0 0 0,0 0 0,0 1 0,0 0 0,-1 0 0,1 0 0,0 1 0,6 2 0,-9-3 0,1 0 0,0 0 0,-1 0 0,1 0 0,0 1 0,-1-1 0,0 1 0,1 0 0,-1-1 0,0 1 0,0 0 0,0 0 0,0 0 0,0 1 0,0-1 0,-1 0 0,1 1 0,-1-1 0,0 1 0,1 0 0,-1-1 0,0 1 0,-1 0 0,1 0 0,0-1 0,-1 1 0,0 0 0,1 0 0,-1 0 0,0 0 0,0 0 0,-1-1 0,1 1 0,-1 0 0,1 0 0,-1 0 0,0-1 0,0 1 0,0 0 0,-1-1 0,1 1 0,0-1 0,-4 5 0,-3 3 0,0-1 0,0 1 0,-1-1 0,0-1 0,-1 0 0,1 0 0,-2-1 0,1 0 0,-1-1 0,0 0 0,0-1 0,-1 0 0,1-1 0,-1 0 0,0-1 0,-1 0 0,-19 2 0,30-5-112,1 0 1,0 0-1,-1 0 0,1 0 0,-1 0 1,1 0-1,-1-1 0,1 1 0,0-1 1,-1 1-1,1-1 0,0 1 1,-1-1-1,1 0 0,0 1 0,0-1 1,0 0-1,0 0 0,0 0 0,0 0 1,0 0-1,0 0 0,0 0 1,0 0-1,0-1 0,0 1 0,1 0 1,-1 0-1,1-1 0,-1 1 1,1 0-1,-1-1 0,1 1 0,0-1 1,0 1-1,-1 0 0,1-1 0,0 1 1,0-1-1,1 1 0,-1 0 1,0-1-1,0 1 0,1-1 0,-1 1 1,1 0-1,-1-1 0,1 1 0,-1 0 1,1-1-1,0 1 0,0 0 1,-1 0-1,1 0 0,0 0 0,0 0 1,0 0-1,1 0 0,-1 0 0,0 0 1,0 0-1,0 1 0,1-1 1,-1 0-1,0 1 0,0-1 0,1 1 1,-1 0-1,2-1 0,47-1-9331,-25 2 2396</inkml:trace>
</inkml:ink>
</file>

<file path=ppt/ink/ink3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8.138"/>
    </inkml:context>
    <inkml:brush xml:id="br0">
      <inkml:brushProperty name="width" value="0.025" units="cm"/>
      <inkml:brushProperty name="height" value="0.025" units="cm"/>
    </inkml:brush>
  </inkml:definitions>
  <inkml:trace contextRef="#ctx0" brushRef="#br0">30 62 14862,'0'0'10954,"-2"9"-9058,0 5-1526,-9 45 1973,-3 79-1,38-188-2342,-16 11 0,-2 0 0,3-77 0,-10 119 0,1-1 0,0 1 0,0 0 0,0 0 0,1 0 0,-1-1 0,1 1 0,-1 0 0,1 0 0,0-1 0,0 1 0,0 0 0,0-1 0,1 1 0,-1-1 0,1 0 0,2 4 0,-1-4 0,0-1 0,0 1 0,0 0 0,0-1 0,1 0 0,-1 0 0,0 0 0,1 0 0,-1-1 0,1 1 0,-1-1 0,1 0 0,-1 0 0,5 0 0,1-1 0,0 0 0,0-1 0,0 0 0,-1 0 0,1-1 0,-1 0 0,1-1 0,-1 1 0,0-2 0,-1 1 0,1-1 0,-1 0 0,0-1 0,0 0 0,0 0 0,-1 0 0,0-1 0,0 0 0,-1 0 0,7-10 0,-15 60 0,-7-4 0,4-18 0,1-1 0,1 1 0,0 0 0,2 0 0,0 0 0,2 29 0,8-27-8093</inkml:trace>
</inkml:ink>
</file>

<file path=ppt/ink/ink3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8.509"/>
    </inkml:context>
    <inkml:brush xml:id="br0">
      <inkml:brushProperty name="width" value="0.025" units="cm"/>
      <inkml:brushProperty name="height" value="0.025" units="cm"/>
    </inkml:brush>
  </inkml:definitions>
  <inkml:trace contextRef="#ctx0" brushRef="#br0">0 81 18001,'0'0'6748,"10"5"-5093,5 1-1339,0-1 0,0 0 0,0-1 1,0 0-1,1-2 0,-1 0 0,1 0 1,0-2-1,0 0 0,16-2 0,178-29 1118,-129 17-1051,24-4-720,152-22 1237,-85 30-7516</inkml:trace>
</inkml:ink>
</file>

<file path=ppt/ink/ink3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9.068"/>
    </inkml:context>
    <inkml:brush xml:id="br0">
      <inkml:brushProperty name="width" value="0.025" units="cm"/>
      <inkml:brushProperty name="height" value="0.025" units="cm"/>
    </inkml:brush>
  </inkml:definitions>
  <inkml:trace contextRef="#ctx0" brushRef="#br0">1 208 18417,'2'9'2798,"27"307"7792,-27-279-9628,-11-127-991,-5-121-156,14 187 165,1 0 0,1 0 1,2 1-1,0-1 0,1 1 0,14-38 1,-17 57 8,0 0 0,-1 0 0,1 1 0,0-1 1,1 0-1,-1 1 0,1-1 0,-1 1 0,1 0 1,0 0-1,0 0 0,1 0 0,-1 1 0,1-1 1,-1 1-1,1 0 0,0 0 0,-1 0 0,9-2 0,-7 3-2,1 0 0,0 0-1,-1 1 1,1 0 0,-1 0-1,1 0 1,0 1 0,-1 0-1,1 0 1,-1 0 0,1 1-1,-1 0 1,0 0 0,8 4-1,22 12 35,36 23 0,-63-35-14,0 0 0,0 0 1,0 0-1,-1 1 1,0 0-1,0 0 0,-1 1 1,1 0-1,-2 0 1,6 10-1,-10-16-1,0 0 0,0 1 0,0-1 0,0 0-1,-1 1 1,1-1 0,-1 1 0,1-1 0,-1 1 0,0-1 0,0 1 0,0-1-1,-1 1 1,1-1 0,0 0 0,-1 1 0,0-1 0,1 1 0,-1-1 0,-2 3 0,1-2 13,0 1 1,-1-1 0,0 0 0,1 0 0,-1 0 0,-1 0 0,1 0 0,0-1 0,-1 1 0,-7 3 0,-3 1 31,-1-1-1,0-1 1,0 0-1,0-1 1,-19 2-1,17-3-50,1-1 0,-1 0 0,0-2 0,0 0 0,1 0 0,-18-4 0,34 4-131,-1 0 1,0 0-1,1 0 1,-1 0-1,0 0 1,0 0-1,1 0 1,-1 0-1,0-1 1,1 1-1,-1 0 0,0 0 1,0-1-1,1 1 1,-1 0-1,1-1 1,-1 1-1,0 0 1,1-1-1,-1 1 1,1-1-1,-1 1 0,1-1 1,-1 0-1,1 1 1,-1-1-1,1 1 1,0-1-1,-1 0 1,1 1-1,0-1 1,0 0-1,-1 1 0,1-1 1,0 0-1,0 0 1,0 1-1,0-1 1,0 0-1,0 1 1,0-1-1,0 0 1,0 0-1,0 1 0,0-1 1,1 0-1,-1 1 1,1-2-1,0 0-464,0 0 0,1 1 0,-1 0 0,1-1-1,-1 1 1,1 0 0,-1 0 0,1-1 0,0 1 0,0 1 0,0-1-1,-1 0 1,1 0 0,0 1 0,0-1 0,0 1 0,3-1-1,17 0-9392</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1.505"/>
    </inkml:context>
    <inkml:brush xml:id="br0">
      <inkml:brushProperty name="width" value="0.025" units="cm"/>
      <inkml:brushProperty name="height" value="0.025" units="cm"/>
    </inkml:brush>
  </inkml:definitions>
  <inkml:trace contextRef="#ctx0" brushRef="#br0">1 0 17553,'0'0'6886,"11"2"-5290,209 18 2080,-158-18-3663,-1 3-1,-1 2 1,77 20-1,-132-26-13,1 1 0,-1 0-1,1 0 1,-1 1 0,0-1-1,0 1 1,0 0 0,-1 1 0,1-1-1,-1 1 1,1 0 0,-1 0-1,5 7 1,-7-8 4,0 0 0,-1 0-1,1 0 1,-1 0 0,0 0 0,0 1 0,0-1 0,-1 0 0,1 1 0,-1-1 0,0 0-1,0 1 1,0-1 0,0 1 0,0-1 0,-1 0 0,1 1 0,-1-1 0,0 0-1,0 0 1,-1 1 0,1-1 0,0 0 0,-4 4 0,-4 8 140,-1-1 0,-1-1 0,0 0 0,0 0 0,-2-1 1,1-1-1,-15 11 0,-109 69 1052,93-64-1010,-145 96-170,110-70-4952,49-33-3295</inkml:trace>
</inkml:ink>
</file>

<file path=ppt/ink/ink3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9.603"/>
    </inkml:context>
    <inkml:brush xml:id="br0">
      <inkml:brushProperty name="width" value="0.025" units="cm"/>
      <inkml:brushProperty name="height" value="0.025" units="cm"/>
    </inkml:brush>
  </inkml:definitions>
  <inkml:trace contextRef="#ctx0" brushRef="#br0">231 52 14894,'0'0'8830,"-6"-9"-5504,4 5-2985,1 1-189,0 1 1,0 0-1,-1-1 1,1 1-1,-1 0 1,1 0-1,-1 0 1,0 0-1,0 0 1,0 0-1,0 1 1,0-1-1,0 1 1,0-1-1,0 1 1,-1 0-1,1 0 1,0 0-1,-1 0 1,1 0-1,-1 0 1,1 1-1,-1-1 1,0 1-1,1 0 1,-1-1-1,1 1 1,-1 1-1,0-1 1,1 0-1,-5 2 1,-1 2-115,1 0 1,0 1 0,0 0 0,0 0 0,1 0 0,-1 1 0,2 0 0,-1 1 0,0-1 0,-4 9 0,-4 6-16,1-1-1,-13 32 1,22-44-23,1 0 0,0 0 0,0 1 0,1-1 0,0 1 0,0 0 0,1-1 0,0 1 0,1 15 0,0-22 0,0 1 0,1 0 0,0 0 0,-1-1 0,1 1 0,0 0 0,0-1 0,0 1 0,1-1 0,-1 1 0,1-1 0,-1 0 0,1 1 0,0-1 0,-1 0 0,1 0 0,1 0 0,-1-1 0,0 1 0,0 0 0,0-1 0,1 1 0,-1-1 0,1 0 0,-1 0 0,1 0 0,0 0 0,-1 0 0,1-1 0,0 1 0,0-1 0,-1 0 0,5 0 0,-2 1 0,1-1 0,-1 0 0,1 0 0,-1 0 0,0 0 0,1-1 0,-1 0 0,0-1 0,1 1 0,-1-1 0,0 0 0,0 0 0,0 0 0,0-1 0,-1 0 0,6-3 0,-7 2 0,1 1 0,-1-1 0,0 0 0,0 1 0,0-1 0,-1-1 0,0 1 0,0 0 0,0-1 0,0 1 0,0-1 0,-1 1 0,0-1 0,0 0 0,0 0 0,-1 0 0,1 1 0,-1-8 0,0 11 0,0 1 0,0-1 0,0 0 0,1 1 0,-1-1 0,0 0 0,0 0 0,0 1 0,0-1 0,0 0 0,0 1 0,0-1 0,-1 0 0,1 1 0,0-1 0,0 0 0,0 1 0,-1-1 0,1 0 0,0 1 0,-1-1 0,1 0 0,-1 1 0,1-1 0,0 1 0,-1-1 0,1 1 0,-1-1 0,0 1 0,1-1 0,-1 1 0,1 0 0,-1-1 0,0 1 0,1 0 0,-1-1 0,0 1 0,1 0 0,-1 0 0,0 0 0,1 0 0,-1 0 0,0-1 0,0 1 0,1 0 0,-1 1 0,0-1 0,1 0 0,-1 0 0,0 0 0,1 0 0,-1 0 0,-1 1 0,1 0 0,0 0 0,-1-1 0,1 1 0,-1 0 0,1 0 0,0 0 0,0 0 0,-1 1 0,1-1 0,0 0 0,0 0 0,0 1 0,1-1 0,-1 1 0,0-1 0,0 1 0,1-1 0,-1 1 0,1-1 0,-1 1 0,1 0 0,-1 2 0,2-4 0,-1 1 0,1 0 0,-1 0 0,1-1 0,0 1 0,-1-1 0,1 1 0,0 0 0,-1-1 0,1 1 0,0-1 0,0 1 0,0-1 0,-1 0 0,1 1 0,0-1 0,0 0 0,0 0 0,0 0 0,0 1 0,-1-1 0,1 0 0,0 0 0,0 0 0,0 0 0,0 0 0,0-1 0,0 1 0,0 0 0,1-1 0,32-5 0,-14-1 0,-15 5 0,1-1 0,0 1 0,0 1 0,-1-1 0,12 0 0,-16 1 0,0 2 0,0-1 0,0 0 0,0 0 0,0 0 0,-1 0 0,1 1 0,0-1 0,0 0 0,0 1 0,0-1 0,0 0 0,0 1 0,-1-1 0,1 1 0,0 0 0,0-1 0,-1 1 0,1 0 0,0-1 0,-1 1 0,1 0 0,-1 0 0,1 0 0,-1-1 0,1 1 0,-1 0 0,1 0 0,-1 0 0,0 0 0,0 0 0,1 0 0,-1 0 0,0 0 0,0 0 0,0 0 0,0 0 0,0 0 0,0 0 0,-1 1 0,-2 115 0,4-118-64,-1 1 0,0 0-1,0 0 1,0 0 0,0 0 0,0-1 0,1 1-1,-1 0 1,0 0 0,0 0 0,0 0 0,1 0-1,-1 0 1,0-1 0,0 1 0,0 0 0,1 0 0,-1 0-1,0 0 1,0 0 0,0 0 0,1 0 0,-1 0-1,0 0 1,0 0 0,1 0 0,-1 0 0,0 0-1,0 0 1,0 0 0,1 0 0,-1 0 0,0 1-1,0-1 1,0 0 0,1 0 0,-1 0 0,0 0-1,0 0 1,0 0 0,1 1 0,-1-1 0,0 0-1,0 0 1,0 0 0,0 0 0,0 1 0,0-1 0,1 0-1,-1 0 1,0 0 0,0 1 0,0-1 0,0 0-1,0 0 1,0 1 0,0-1 0,0 0 0,0 0-1,0 0 1,0 1 0,0-1 0,0 0 0,0 0-1,0 1 1,0-1 0,0 0 0,0 0 0,-1 1-1,13-15-8696,-4-8-1622</inkml:trace>
</inkml:ink>
</file>

<file path=ppt/ink/ink3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09.978"/>
    </inkml:context>
    <inkml:brush xml:id="br0">
      <inkml:brushProperty name="width" value="0.025" units="cm"/>
      <inkml:brushProperty name="height" value="0.025" units="cm"/>
    </inkml:brush>
  </inkml:definitions>
  <inkml:trace contextRef="#ctx0" brushRef="#br0">0 0 21012,'0'0'10538,"57"33"-9321,-23-28-1217,6-4 0,2 0 0,-1-1 0,-3 0 0,-6 0 0,-8 0-1505,-9 0-1827,-9 0-1056,-16 0-10986</inkml:trace>
</inkml:ink>
</file>

<file path=ppt/ink/ink3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0.320"/>
    </inkml:context>
    <inkml:brush xml:id="br0">
      <inkml:brushProperty name="width" value="0.025" units="cm"/>
      <inkml:brushProperty name="height" value="0.025" units="cm"/>
    </inkml:brush>
  </inkml:definitions>
  <inkml:trace contextRef="#ctx0" brushRef="#br0">1 0 18001,'0'0'13036,"73"35"-11722,-24-35-898,3 0-416,1-5 0,-2 1 0,-3 1-224,0-1-2531,-5-2-4388,-3-4-3106</inkml:trace>
</inkml:ink>
</file>

<file path=ppt/ink/ink3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1.113"/>
    </inkml:context>
    <inkml:brush xml:id="br0">
      <inkml:brushProperty name="width" value="0.025" units="cm"/>
      <inkml:brushProperty name="height" value="0.025" units="cm"/>
    </inkml:brush>
  </inkml:definitions>
  <inkml:trace contextRef="#ctx0" brushRef="#br0">24 55 19923,'0'0'5386,"-1"11"-4254,-8 99 1464,-5 69-1167,14-179-1410,1 0 0,-1-1 0,0 1 0,0 0 0,0 0 0,1-1 0,-1 1 0,0 0 0,0 0 0,1-1 0,-1 1 1,0 0-1,0 0 0,1 0 0,-1 0 0,0 0 0,1-1 0,-1 1 0,0 0 0,0 0 0,1 0 0,-1 0 0,0 0 0,1 0 0,-1 0 0,0 0 0,1 0 0,-1 0 0,0 0 0,1 0 0,-1 0 0,0 1 0,1-1 0,-1 0 0,0 0 0,0 0 0,1 0 0,-1 0 0,0 1 0,0-1 0,1 0 0,-1 0 0,0 0 0,0 1 0,1-1 0,-1 0 1,0 0-1,0 1 0,0-1 0,0 0 0,1 1 0,-1-1 0,0 0 0,0 1 0,0-1 0,0 0 0,0 0 0,0 1 0,0-1 0,0 0 0,0 1 0,0-1 0,0 0 0,0 1 0,0-1 0,0 0 0,0 1 0,0 0 0,17-21 547,-8 2-562,-1 0-1,-1-1 0,0 0 0,-1 0 1,-1 0-1,-1-1 0,-1 0 1,0 1-1,-2-1 0,0 0 0,-1 0 1,-6-40-1,6 57-19,-1-1 0,1 1 0,-1-1 0,1 1 0,-1 0 0,0 0 0,0-1 0,-1 1 0,1 0 0,-1 0 0,1 0 0,-1 0 0,0 0 0,-3-2 0,5 5 5,-1 0 0,1 0 0,-1 0 0,1 0-1,-1 1 1,0-1 0,1 0 0,-1 0 0,1 1 0,-1-1 0,1 0 0,-1 1 0,1-1 0,-1 0 0,1 1 0,0-1 0,-1 1 0,1-1 0,0 1 0,-1-1 0,1 1 0,0-1-1,-1 1 1,1-1 0,0 1 0,0 0 0,0-1 0,0 1 0,-1-1 0,1 1 0,0-1 0,0 1 0,0 0 0,0-1 0,0 1 0,0-1 0,1 1 0,-1 0 0,-2 30 44,2-29-30,0 0 5,0 0 0,0 1 0,0-1 0,1 1 0,-1-1 0,0 0 0,1 1 1,0-1-1,-1 0 0,1 0 0,0 0 0,0 1 0,0-1 0,1 0 0,-1 0 0,0 0 1,1-1-1,-1 1 0,1 0 0,0 0 0,-1-1 0,1 1 0,3 1 0,-1-1 21,0 0 0,1-1-1,-1 0 1,0 0 0,1 0 0,-1 0-1,0 0 1,1-1 0,-1 0-1,1 0 1,8-1 0,-1-1 24,0 0-1,1-1 1,-1 0 0,0-1 0,0 0 0,-1-1-1,1-1 1,15-9 0,-18 8-53,-1-1 0,0 1 0,0-2 0,13-16 0,-21 53 0,-19 85 0,10-68 0,2 0 0,-1 63 0,8-108-90,0 1-1,0-1 1,0 1-1,0 0 1,0-1 0,0 1-1,0 0 1,0-1-1,1 1 1,-1 0 0,0-1-1,0 1 1,1-1-1,-1 1 1,0-1 0,1 1-1,-1-1 1,0 1-1,1-1 1,-1 1-1,1-1 1,-1 1 0,1-1-1,-1 1 1,1-1-1,0 1 1,0-1-227,0 0 0,0 0 0,0 0 0,0 0 0,0 0 0,0 0 0,0 0 0,0 0 0,0 0 0,0 0 0,0 0 0,0-1 0,0 1 0,0 0 1,0-1-1,0 1 0,0-1 0,0 1 0,-1-1 0,1 1 0,0-1 0,0 1 0,0-1 0,-1 0 0,2-1 0,11-17-7803</inkml:trace>
</inkml:ink>
</file>

<file path=ppt/ink/ink3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1.453"/>
    </inkml:context>
    <inkml:brush xml:id="br0">
      <inkml:brushProperty name="width" value="0.025" units="cm"/>
      <inkml:brushProperty name="height" value="0.025" units="cm"/>
    </inkml:brush>
  </inkml:definitions>
  <inkml:trace contextRef="#ctx0" brushRef="#br0">61 1 22101,'0'0'4746,"-2"8"-2787,-19 73-211,12-54-1195,2 2 0,0-1 1,-3 41-1,8-46-555,0 40-107,2-58 67,0-1 0,0 1 0,1-1 0,0 1 1,0-1-1,0 0 0,0 0 0,1 1 0,-1-1 1,4 5-1,-5-8-85,0-1 1,1 1 0,-1-1-1,0 0 1,0 1 0,1-1-1,-1 1 1,0-1 0,1 0-1,-1 1 1,0-1 0,1 0-1,-1 1 1,1-1 0,-1 0-1,1 0 1,-1 0 0,1 1-1,-1-1 1,0 0 0,1 0-1,-1 0 1,1 0 0,-1 0-1,1 0 1,-1 0-1,1 0 1,-1 0 0,1 0-1,-1 0 1,1 0 0,-1 0-1,1 0 1,-1 0 0,1 0-1,-1-1 1,1 1 0,-1 0-1,1 0 1,-1-1 0,0 1-1,1 0 1,-1-1 0,1 1-1,-1-1 1,13-19-7387,-4-6-2261</inkml:trace>
</inkml:ink>
</file>

<file path=ppt/ink/ink3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1.872"/>
    </inkml:context>
    <inkml:brush xml:id="br0">
      <inkml:brushProperty name="width" value="0.025" units="cm"/>
      <inkml:brushProperty name="height" value="0.025" units="cm"/>
    </inkml:brush>
  </inkml:definitions>
  <inkml:trace contextRef="#ctx0" brushRef="#br0">1 106 18770,'0'0'7527,"4"-10"-5846,-3 6-1533,0 0-76,0 1 0,1-1 0,-1 1 1,0-1-1,1 1 0,0 0 0,0 0 0,0 0 0,0 0 1,0 0-1,1 1 0,-1-1 0,1 1 0,0-1 0,0 1 0,0 0 1,0 0-1,0 0 0,0 0 0,0 1 0,5-2 0,21-6 112,1 2 0,-1 2 0,1 0 0,0 2 0,1 1 0,-1 2 0,0 1-1,33 5 1,-58-5-131,1 0 0,-1 1 0,0 0 0,0 0-1,0 1 1,-1-1 0,1 1 0,0 0 0,-1 0-1,0 1 1,0-1 0,0 1 0,5 6 0,-8-9-38,0 0 1,0 1 0,0-1 0,0 1-1,0-1 1,0 1 0,0 0-1,0-1 1,-1 1 0,1 0-1,-1-1 1,1 1 0,-1 0-1,0 0 1,0 0 0,0-1 0,0 1-1,0 0 1,0 0 0,0 0-1,0 0 1,-1-1 0,1 1-1,-1 0 1,1 0 0,-1-1 0,0 1-1,0-1 1,0 1 0,1 0-1,-2-1 1,1 1 0,0-1-1,0 0 1,0 1 0,-1-1-1,1 0 1,0 0 0,-1 0 0,0 0-1,-2 1 1,-10 6-18,0-1-1,-1-1 1,0 0-1,0-1 1,0-1-1,-1 0 1,1-1 0,-1-1-1,0-1 1,-30 0-1,44-1-461,37-4-10364,-1-1 3655,0-4-2426</inkml:trace>
</inkml:ink>
</file>

<file path=ppt/ink/ink3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2.217"/>
    </inkml:context>
    <inkml:brush xml:id="br0">
      <inkml:brushProperty name="width" value="0.025" units="cm"/>
      <inkml:brushProperty name="height" value="0.025" units="cm"/>
    </inkml:brush>
  </inkml:definitions>
  <inkml:trace contextRef="#ctx0" brushRef="#br0">141 0 12268,'0'0'17056,"-3"10"-15887,-10 25-535,-33 63 1,29-69-434,3 2 0,0 0 0,2 1 0,-9 35 0,21-66-201,0 0 0,0-1 0,0 1 0,0 0 0,0 0 0,0 0 0,1 0 0,-1 0 0,0-1 0,1 1 0,-1 0 0,0 0 0,1-1 0,-1 1 0,1 0 0,-1 0 0,1-1 0,0 1 0,-1-1 0,1 1 0,0 0 0,-1-1 0,1 1 0,0-1 0,0 0 0,-1 1 0,1-1 0,0 1 0,0-1 0,0 0 0,-1 0 0,1 0 0,0 1 0,0-1 0,0 0 0,0 0 0,0 0 0,-1 0 0,1 0 0,2-1 0,46-2 0,-39 2 0,90-10-2014,50-18-5677,-111 18-317</inkml:trace>
</inkml:ink>
</file>

<file path=ppt/ink/ink3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2.605"/>
    </inkml:context>
    <inkml:brush xml:id="br0">
      <inkml:brushProperty name="width" value="0.025" units="cm"/>
      <inkml:brushProperty name="height" value="0.025" units="cm"/>
    </inkml:brush>
  </inkml:definitions>
  <inkml:trace contextRef="#ctx0" brushRef="#br0">178 2 22453,'-9'0'2803,"6"0"-2686,-4-1 272,0 1 1,0 0-1,-1 0 0,1 0 0,0 1 0,0 0 0,0 0 0,0 1 1,0 0-1,0 0 0,0 1 0,1-1 0,-1 1 0,1 1 0,0 0 1,0 0-1,0 0 0,-7 6 0,10-6-389,0 0 0,0 0 0,0 0 0,0 0 0,1 0 0,0 1 0,-1-1 0,2 1 0,-1-1 0,1 1 0,-1 0 0,1 0 0,0 0 0,0 9 0,1-12 0,0 1 0,1-1 0,-1 0 0,0 1 0,1-1 0,0 0 0,-1 0 0,1 1 0,0-1 0,0 0 0,0 0 0,1 0 0,-1 0 0,0 0 0,1 0 0,-1-1 0,1 1 0,-1 0 0,1-1 0,0 1 0,0-1 0,0 0 0,0 1 0,0-1 0,0 0 0,0 0 0,0 0 0,0-1 0,1 1 0,-1 0 0,0-1 0,4 1 0,4 0 0,-1 0 0,1-1 0,-1 0 0,1 0 0,-1-1 0,1 0 0,-1-1 0,1 0 0,14-5 0,-21 6 0,1-1 0,-1 1 0,1-1 0,-1 0 0,1 1 0,-1-1 0,0-1 0,0 1 0,0 0 0,0-1 0,0 0 0,-1 1 0,1-1 0,-1 0 0,1-1 0,-1 1 0,0 0 0,-1 0 0,1-1 0,0 1 0,-1-1 0,0 0 0,0 1 0,0-1 0,0 0 0,0-7 0,-1 11 0,0-1 0,0 1 0,0 0 0,0 0 0,0 0 0,0 0 0,0-1 0,0 1 0,0 0 0,0 0 0,0 0 0,0 0 0,0-1 0,0 1 0,0 0 0,0 0 0,0 0 0,0 0 0,0-1 0,0 1 0,0 0 0,0 0 0,-1 0 0,1 0 0,0 0 0,0-1 0,0 1 0,0 0 0,0 0 0,0 0 0,-1 0 0,1 0 0,0 0 0,0 0 0,0-1 0,0 1 0,0 0 0,-1 0 0,1 0 0,0 0 0,0 0 0,0 0 0,0 0 0,-1 0 0,1 0 0,0 0 0,0 0 0,0 0 0,0 0 0,-1 0 0,-9 8 0,-8 14 0,17-21 0,0 0 0,0 1 0,0-1 0,1 0 0,-1 1 0,0-1 0,1 1 0,-1 0 0,1-1 0,-1 1 0,1-1 0,-1 1 0,1 0 0,0-1 0,0 1 0,0 0 0,0-1 0,0 1 0,1 0 0,-1-1 0,0 1 0,1 0 0,-1-1 0,1 1 0,0-1 0,-1 1 0,1-1 0,0 1 0,0-1 0,0 1 0,0-1 0,0 0 0,0 0 0,0 1 0,0-1 0,1 0 0,-1 0 0,1 0 0,-1 0 0,0-1 0,1 1 0,-1 0 0,1 0 0,0-1 0,-1 1 0,1-1 0,-1 0 0,3 1 0,9 1 0,0-1 0,-1 0 0,1-1 0,0-1 0,13-2 0,-26 4 0,1-1 0,-1 0 0,1 0 0,-1 1 0,1-1 0,-1 0 0,1 0 0,-1 1 0,0-1 0,1 0 0,-1 1 0,0-1 0,1 1 0,-1-1 0,0 1 0,1-1 0,-1 0 0,0 1 0,0-1 0,1 1 0,-1-1 0,0 1 0,0-1 0,0 1 0,0-1 0,0 1 0,0-1 0,0 1 0,0 0 0,0-1 0,0 1 0,0-1 0,0 1 0,0-1 0,0 1 0,0-1 0,-1 1 0,1-1 0,0 1 0,0-1 0,-1 0 0,1 2 0,-1-2 0,-6 19-1377,-2 0-1,0-1 1,-1 0 0,-19 26-1,22-39-6165,-2-4-5157</inkml:trace>
</inkml:ink>
</file>

<file path=ppt/ink/ink3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3.007"/>
    </inkml:context>
    <inkml:brush xml:id="br0">
      <inkml:brushProperty name="width" value="0.025" units="cm"/>
      <inkml:brushProperty name="height" value="0.025" units="cm"/>
    </inkml:brush>
  </inkml:definitions>
  <inkml:trace contextRef="#ctx0" brushRef="#br0">0 147 10698,'0'0'11408,"15"5"-9102,20 2-1327,0-2 1,1-1-1,-1-2 0,37-1 0,425-46 2090,-225 17-2695,206-27-355,-133 14-43,-305 39-160,-24 6-954,-16-3 1051,0-1 1,0 0-1,0 1 0,0-1 0,0 1 0,0-1 1,0 1-1,0-1 0,0 0 0,-1 1 0,1-1 0,0 1 1,0-1-1,0 0 0,0 1 0,-1-1 0,1 1 0,0-1 1,0 0-1,-1 1 0,1-1 0,0 0 0,0 1 1,-1-1-1,1 0 0,0 0 0,-1 1 0,1-1 0,0 0 1,-1 0-1,1 0 0,-1 0 0,1 1 0,0-1 1,-1 0-1,-16 6-3832,-2-3-2396</inkml:trace>
</inkml:ink>
</file>

<file path=ppt/ink/ink3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3.877"/>
    </inkml:context>
    <inkml:brush xml:id="br0">
      <inkml:brushProperty name="width" value="0.025" units="cm"/>
      <inkml:brushProperty name="height" value="0.025" units="cm"/>
    </inkml:brush>
  </inkml:definitions>
  <inkml:trace contextRef="#ctx0" brushRef="#br0">40 132 17264,'0'0'7383,"0"8"-5893,-1 34-218,-2 0 1,-12 62 0,6-56 133,-3 87 0,13-135-1406,-1 0 0,1 1 0,-1-1 0,0 0 0,1 0 0,-1-1 0,1 1 0,-1 0 0,1 0 0,-1 0 0,0 0 0,1 0 0,-1 0 0,1 0 0,-1-1 0,0 1 0,1 0 0,-1 0 0,0-1 0,1 1 0,-1 0 0,0 0 0,1-1 0,-1 1 0,0 0 0,0-1 0,1 1 0,-1 0 0,0-1 0,0 1 0,0-1 0,1 1 0,-1 0 0,0-1 0,0 1 0,0-1 0,0 0 0,14-20 0,-4-8 0,-1 1 0,-2-1 0,-1-1 0,4-57 0,-8 25 0,-6-85 0,-2 121 0,2 24 0,3 14 0,1-11 0,0 1 0,0-1 0,0 0 0,1 1 0,-1-1 0,0 1 0,1-1 0,-1 0 0,1 1 0,0-1 0,-1 0 0,1 1 0,0-1 0,0 0 0,0 0 0,0 0 0,0 0 0,0 0 0,0 0 0,0 0 0,0 0 0,0 0 0,3 1 0,0 0 0,0 0 0,1-1 0,-1 1 0,1-1 0,-1 0 0,1 0 0,7 0 0,2 0 0,-1-1 0,1-1 0,-1 0 0,22-5 0,-23 2 0,0-1 0,0 0 0,0-1 0,0 0 0,-1-1 0,0 0 0,19-17 0,0 1 0,-26 41 0,-16 154 17,6-124-40,2 1 0,2 0 0,6 60 0,-4-107-340,4 13 90,2-9-6031,4-5-4234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3.719"/>
    </inkml:context>
    <inkml:brush xml:id="br0">
      <inkml:brushProperty name="width" value="0.025" units="cm"/>
      <inkml:brushProperty name="height" value="0.025" units="cm"/>
    </inkml:brush>
  </inkml:definitions>
  <inkml:trace contextRef="#ctx0" brushRef="#br0">0 123 5733,'4'-10'7693,"1"-4"-6010,15-40 2810,-4 18 1593,-9 28-2489,-3 14-1667,-3 19-968,-1-23-954,-20 250 453,1-38-340,26-221-121,4-12 0,13-47 0,-3 0 0,-3-1 0,15-107 0,-44 230 0,3-27 0,2 0 0,2 0 0,0 0 0,2 57 0,2-84 0,0-1 0,0 0 0,0 0 0,0 0 0,0 0 0,1 1 0,-1-1 0,1 0 0,-1 0 0,1 0 0,-1 0 0,1 0 0,-1 0 0,1 0 0,0 0 0,0 0 0,0 0 0,-1 0 0,1-1 0,0 1 0,0 0 0,0-1 0,0 1 0,0 0 0,0-1 0,0 1 0,2 0 0,0-1 0,0 0 0,0 1 0,0-1 0,0 0 0,0-1 0,0 1 0,0 0 0,0-1 0,0 0 0,5-1 0,4-3 0,0-1 0,-1 1 0,1-2 0,11-8 0,157-133 0,-179 147 0,1-1 0,0 1 0,-1 0 0,1-1 0,0 1 0,0 0 0,0 0 0,0 0 0,0 0 0,0 1 0,0-1 0,0 1 0,1-1 0,-1 1 0,0-1 0,4 1 0,-5 1 0,0-1 0,0 1 0,0-1 0,0 1 0,0-1 0,0 1 0,0-1 0,0 1 0,0 0 0,0 0 0,0 0 0,-1-1 0,1 1 0,0 0 0,0 0 0,-1 0 0,1 0 0,-1 0 0,1 0 0,-1 0 0,1 0 0,-1 2 0,3 9 0,-1-1 0,-1 0 0,0 1 0,-1-1 0,-1 13 0,1-3 0,0-17 0,0 0 0,1 0 0,-1 1 0,1-1 0,0 0 0,0 0 0,0 0 0,0 0 0,3 4 0,-4-7 0,1 0 0,0 0 0,-1 0 0,1-1 0,0 1 0,0 0 0,0-1 0,0 1 0,0 0 0,-1-1 0,1 1 0,0-1 0,0 1 0,0-1 0,0 0 0,0 1 0,1-1 0,-1 0 0,0 0 0,0 0 0,0 0 0,0 0 0,0 0 0,0 0 0,0 0 0,0 0 0,0 0 0,0-1 0,0 1 0,0 0 0,0-1 0,0 1 0,0-1 0,0 1 0,0-1 0,0 0 0,0 1 0,0-1 0,-1 0 0,2-1 0,9-7 0,2 0 0,-12 9 0,-1 0 0,0 1 0,1-1 0,-1 0 0,0 1 0,1-1 0,-1 0 0,0 1 0,1-1 0,-1 0 0,0 1 0,0-1 0,1 0 0,-1 1 0,0-1 0,0 1 0,0-1 0,0 0 0,0 1 0,0-1 0,0 1 0,1-1 0,-1 1 0,0-1 0,0 0 0,-1 1 0,1-1 0,0 1 0,0-1 0,0 1 0,0-1 0,0 0 0,0 1 0,-1-1 0,1 1 0,0-1 0,-1 1 0,-9 35-1975,7-30 912,2-1 0,-1 0-1,0 1 1,1-1 0,-1 12-1</inkml:trace>
</inkml:ink>
</file>

<file path=ppt/ink/ink3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4.357"/>
    </inkml:context>
    <inkml:brush xml:id="br0">
      <inkml:brushProperty name="width" value="0.025" units="cm"/>
      <inkml:brushProperty name="height" value="0.025" units="cm"/>
    </inkml:brush>
  </inkml:definitions>
  <inkml:trace contextRef="#ctx0" brushRef="#br0">19 1 19442,'0'0'6342,"-13"69"-4772,10-30-1,1 4-640,2 0-512,0-4-289,1-3 0,11-9 0,0-6-128,1-5-256,-3-3-705,-7-3-769,-3-4-1120,-16-4-6728,-4-3-1664</inkml:trace>
</inkml:ink>
</file>

<file path=ppt/ink/ink3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4.683"/>
    </inkml:context>
    <inkml:brush xml:id="br0">
      <inkml:brushProperty name="width" value="0.025" units="cm"/>
      <inkml:brushProperty name="height" value="0.025" units="cm"/>
    </inkml:brush>
  </inkml:definitions>
  <inkml:trace contextRef="#ctx0" brushRef="#br0">1 121 16271,'1'-10'2509,"-1"6"-2197,0-1 0,1 1 0,0 0 0,0 0 0,0-1 0,0 1-1,0 0 1,1 0 0,0 0 0,0 1 0,0-1 0,0 0 0,1 1 0,-1-1-1,1 1 1,0 0 0,0 0 0,0 0 0,1 0 0,-1 0 0,1 1-1,-1-1 1,1 1 0,0 0 0,0 0 0,0 1 0,0-1 0,0 1 0,0 0-1,5-1 1,10-3 107,1 2 1,-1 0-1,1 1 0,-1 1 0,21 1 0,-30 1-377,-1-1 1,0 1-1,0 1 0,0 0 0,0 0 1,0 1-1,0 0 0,0 1 0,-1-1 1,1 2-1,-1-1 0,13 11 0,-20-14-41,1 0-1,0 0 1,-1 0-1,1 0 0,-1 1 1,0-1-1,0 1 1,1-1-1,-1 1 0,0-1 1,0 1-1,0 0 0,0-1 1,-1 1-1,1 0 1,0 0-1,-1 0 0,1-1 1,-1 1-1,0 0 1,0 0-1,0 0 0,0 0 1,0 0-1,0 0 0,0 0 1,0 0-1,-1 0 1,1-1-1,-1 1 0,1 0 1,-1 0-1,0 0 1,0-1-1,0 1 0,0 0 1,0-1-1,0 1 0,0-1 1,0 1-1,-1-1 1,1 0-1,-1 1 0,1-1 1,-1 0-1,1 0 1,-3 1-1,-9 7 60,-1-1 1,0 0-1,0-1 1,-22 7-1,28-11-60,-30 9-18,28-9-431,0 0 0,1 0 0,-1 1 0,1 0 0,0 0 0,-13 9 0,21-13 342,1 1 0,0-1 0,0 0 0,0 0 0,0 0 0,0 0 0,0 1 0,-1-1 0,1 0-1,0 0 1,0 0 0,0 1 0,0-1 0,0 0 0,0 0 0,0 0 0,0 1 0,0-1-1,0 0 1,0 0 0,0 1 0,0-1 0,0 0 0,0 0 0,0 0 0,0 1 0,0-1-1,0 0 1,1 0 0,-1 0 0,0 0 0,0 1 0,0-1 0,0 0 0,0 0 0,0 0 0,1 0-1,-1 1 1,0-1 0,0 0 0,0 0 0,0 0 0,1 0 0,-1 0 0,0 0 0,0 0-1,0 1 1,1-1 0,-1 0 0,0 0 0,0 0 0,0 0 0,1 0 0,-1 0 0,0 0 0,0 0-1,1 0 1,-1 0 0,0 0 0,0 0 0,0 0 0,1-1 0,-1 1 0,0 0 0,0 0-1,0 0 1,1 0 0,18 1-3738,-18-1 3245,29 0-6511</inkml:trace>
</inkml:ink>
</file>

<file path=ppt/ink/ink3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5.657"/>
    </inkml:context>
    <inkml:brush xml:id="br0">
      <inkml:brushProperty name="width" value="0.025" units="cm"/>
      <inkml:brushProperty name="height" value="0.025" units="cm"/>
    </inkml:brush>
  </inkml:definitions>
  <inkml:trace contextRef="#ctx0" brushRef="#br0">6 131 3844,'0'0'4003,"-1"-11"-1889,0 5-1652,-2-59 2635,11 31 1187,-7 33-3963,-1 0 0,1 0 0,0 0 0,-1 0 0,1 1 0,0-1 0,0 0 0,0 0 0,-1 0-1,1 1 1,0-1 0,0 1 0,0-1 0,0 0 0,0 1 0,1 0 0,-1-1 0,0 1 0,0 0 0,0-1 0,0 1 0,0 0 0,2 0 0,-2 0-170,1 1-1,-1 0 1,0-1 0,0 1 0,0 0 0,0 0 0,0-1-1,0 1 1,0 0 0,0 0 0,-1 0 0,1 0-1,0 0 1,0 1 0,-1-1 0,1 0 0,-1 0 0,1 0-1,-1 0 1,1 1 0,-1-1 0,0 0 0,0 0-1,1 3 1,5 39 1297,-5-39-1178,1 41 69,-2-1 0,-1 1 0,-9 45 1,-1 67 75,11-156-415,0 0 0,0-1 0,0 1 0,1-1 0,-1 1 0,0 0 0,0-1 0,1 1 0,-1-1 0,1 1 0,-1-1 0,1 1 0,-1-1 0,0 1 0,1-1 0,0 1 0,-1-1 0,1 1 0,-1-1 0,1 0 0,-1 1 0,1-1 0,0 0 0,-1 0 0,1 0 0,0 1 0,-1-1 0,1 0 0,0 0 0,-1 0 0,1 0 0,0 0 0,-1 0 0,1 0 0,0 0 0,-1-1 0,1 1 0,0 0 0,-1 0 0,1 0 0,0-1 0,-1 1 0,1 0 0,-1-1 0,1 1 0,0-1 0,38-16 0,-36 15 0,15-7-324,1 1 1,0 1-1,1 0 1,-1 2-1,1 0 1,0 1-1,1 1 1,-1 1-1,31 0 1,-42 2-7557,0-2-6085</inkml:trace>
</inkml:ink>
</file>

<file path=ppt/ink/ink3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17.074"/>
    </inkml:context>
    <inkml:brush xml:id="br0">
      <inkml:brushProperty name="width" value="0.025" units="cm"/>
      <inkml:brushProperty name="height" value="0.025" units="cm"/>
    </inkml:brush>
  </inkml:definitions>
  <inkml:trace contextRef="#ctx0" brushRef="#br0">61 42 17136,'0'0'11435,"-3"15"-10949,-13 68-271,2-22-55,3 1-1,-4 77 1,14-139-143,1 0 0,0 1 1,0-1-1,0 0 0,0 0 1,0 1-1,0-1 0,0 0 0,0 1 1,0-1-1,0 0 0,0 1 1,0-1-1,0 0 0,0 1 1,0-1-1,0 0 0,1 1 0,-1-1 1,0 0-1,0 1 0,0-1 1,0 0-1,1 0 0,-1 1 1,0-1-1,0 0 0,0 0 0,1 0 1,-1 1-1,0-1 0,1 0 1,-1 0-1,0 0 0,0 0 1,1 1-1,-1-1 0,0 0 0,1 0 1,-1 0-1,0 0 0,1 0 1,-1 0-1,0 0 0,1 0 1,-1 0-1,0 0 0,1 0 0,-1 0 1,0 0-1,1 0 0,-1 0 1,0 0-1,0-1 0,1 1 1,-1 0-1,0 0 0,1 0 0,-1 0 1,0-1-1,0 1 0,1 0 1,-1 0-1,0 0 0,0-1 0,0 1 1,1-1-1,17-16 419,-9 3-329,0 0 1,-1 0-1,0-1 1,-1 0-1,0 0 1,-1-1-1,6-27 1,-6 13-20,-2-1 0,-1 1 0,0-39 0,-8 47-42,4 22-47,1 0 0,0 0 0,-1-1 1,1 1-1,0 0 0,-1 0 1,1 0-1,-1 0 0,1 0 1,0 0-1,-1 0 0,1-1 1,0 1-1,-1 0 0,1 0 1,0 1-1,-1-1 0,1 0 1,-1 0-1,1 0 0,0 0 1,-1 0-1,1 0 0,0 0 1,-1 1-1,1-1 0,0 0 1,-1 0-1,1 0 0,0 1 1,0-1-1,-1 0 0,-1 2-3,0 0-1,0 1 0,0-1 1,1 0-1,-1 0 0,1 1 1,-1-1-1,1 1 0,0-1 0,0 1 1,0-1-1,-1 6 0,2-6 5,-1-1 0,1 0 0,-1 1 0,1-1 0,0 1-1,0-1 1,0 1 0,0-1 0,0 0 0,0 1 0,0-1-1,0 1 1,0-1 0,1 1 0,-1-1 0,1 0 0,-1 1 0,1-1-1,-1 0 1,1 1 0,0-1 0,0 0 0,0 0 0,-1 0-1,1 0 1,0 0 0,0 0 0,0 0 0,1 0 0,-1 0-1,0 0 1,0 0 0,0-1 0,1 1 0,2 1 0,-1-2 13,1 0 1,0 0 0,-1 0 0,1-1 0,-1 1 0,1-1 0,-1 0 0,1 1 0,-1-2 0,1 1 0,-1 0 0,0-1-1,0 1 1,5-5 0,11-7-8,-1-2 0,0 0 0,-1 0 0,15-20 0,-3 5-9,-29 29 2,0 1 1,0 0-1,0-1 0,0 1 1,1 0-1,-1 0 1,0-1-1,0 1 0,1 0 1,-1 0-1,0-1 0,1 1 1,-1 0-1,0 0 0,0 0 1,1-1-1,-1 1 1,0 0-1,1 0 0,-1 0 1,1 0-1,-1 0 0,0 0 1,1 0-1,-1 0 1,0 0-1,1 0 0,-1 0 1,0 0-1,1 0 0,-1 0 1,1 0-1,-1 0 0,0 0 1,1 0-1,-1 0 1,0 1-1,1-1 0,-1 0 1,0 0-1,0 0 0,1 1 1,0-1-1,5 23-60,-6 47-27,0-52 110,-1 41-162,3 83 723,-1-129-968,1 0 0,0 0 0,1 0 0,1 0 1,0 0-1,0 0 0,1-1 0,8 14 0,2-8-5034,-1-10-3090</inkml:trace>
</inkml:ink>
</file>

<file path=ppt/ink/ink3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47.291"/>
    </inkml:context>
    <inkml:brush xml:id="br0">
      <inkml:brushProperty name="width" value="0.025" units="cm"/>
      <inkml:brushProperty name="height" value="0.025" units="cm"/>
    </inkml:brush>
  </inkml:definitions>
  <inkml:trace contextRef="#ctx0" brushRef="#br0">7972 820 12300,'-16'0'2920,"-281"17"-1393,-406 25-3884,-2-50 5869,475 3-2484,9-2-996,1-11 0,0-8 0,-235-62 0,245 36 28,-500-110-787,-514-24 1130,-7 44 1652,456 56 190,133 21 2538,535 47-6182,107 18 1236,-1 0 0,1 0 0,0 0-1,-1 0 1,1-1 0,0 1-1,0 0 1,-1 0 0,1-1 0,0 1-1,0 0 1,-1 0 0,1-1-1,0 1 1,0 0 0,-1 0 0,1-1-1,0 1 1,0 0 0,0-1-1,0 1 1,0 0 0,0-1 0,0 1-1,0-1 1,0 1 0,-1 0-1,1-1 1,1 1 0,-1 0 0,0-1-1,0 1 1,0 0 0,0-1-1,0 1 1,0 0 0,0-1 0,0 1-1,1 0 1,-1-1 0,0 1-1,0 0 1,0-1 0,1 1 0,-1 0-1,0 0 1,0-1 0,1 1-1,-1 0 1,0 0 0,0 0 0,1-1-1,-1 1 1,0 0 0,1 0-1,-1 0 1,0 0 0,1 0 0,-1 0-1,0 0 1,1-1 0,0 1-1,31 0-6370,-14 0 1393</inkml:trace>
</inkml:ink>
</file>

<file path=ppt/ink/ink3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47.819"/>
    </inkml:context>
    <inkml:brush xml:id="br0">
      <inkml:brushProperty name="width" value="0.025" units="cm"/>
      <inkml:brushProperty name="height" value="0.025" units="cm"/>
    </inkml:brush>
  </inkml:definitions>
  <inkml:trace contextRef="#ctx0" brushRef="#br0">189 562 21781,'-13'7'1345,"-1"0"-946,5-1-172,0-1 1,-1 0 0,1 0 0,-1-1-1,0-1 1,0 1 0,-15 1 0,23-5-199,1 0 1,0-1 0,-1 1-1,1-1 1,0 0-1,0 1 1,0-1 0,0 0-1,-1 0 1,1 0 0,0 0-1,0 0 1,1 0-1,-1 0 1,0 0 0,0 0-1,0 0 1,1 0 0,-1-1-1,1 1 1,-1 0 0,1 0-1,-1-1 1,1 1-1,0 0 1,-1-1 0,1 1-1,0-3 1,-7-52-186,6 43 152,-35-460 223,36 471-196,-1 1 0,1-1 0,0 1 0,0-1 0,0 1 0,0-1 0,0 1 0,0-1 0,0 1-1,1-1 1,-1 1 0,1-1 0,-1 1 0,1-1 0,-1 1 0,1 0 0,0-1 0,0 1 0,-1 0 0,1-1 0,0 1 0,0 0 0,0 0 0,2-1 0,0 1-10,0 0 1,0 0-1,0 1 0,0 0 1,0-1-1,0 1 0,0 0 1,0 1-1,0-1 0,0 0 1,0 1-1,3 1 0,35 7 105,66 26-1,19 6-80,-80-32-15,0-2-1,0-2 0,0-1 0,53-5 0,183-25 366,-178 13-234,-1 9 146,-69 4-2357,51-6 0,-65 0-4994,-11-4-6742</inkml:trace>
</inkml:ink>
</file>

<file path=ppt/ink/ink3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0:49.526"/>
    </inkml:context>
    <inkml:brush xml:id="br0">
      <inkml:brushProperty name="width" value="0.025" units="cm"/>
      <inkml:brushProperty name="height" value="0.025" units="cm"/>
    </inkml:brush>
  </inkml:definitions>
  <inkml:trace contextRef="#ctx0" brushRef="#br0">6167 426 8808,'0'0'4031,"-12"-9"-2515,-13-11-556,-2 2 0,0 0 0,0 2 0,-2 1 0,-45-17 0,25 23-483,1 2 0,-1 2 0,-1 3 0,-89 5 0,108-2-406,-304 24 298,-13 0-87,202-21 172,-729 45 1553,-198 22-2108,832-73-41,-416-57 1,-229-71-324,698 101 422,-276-78 1,452 104-14,-107-26-802,107 27 752,1 1 1,-1 0-1,1 0 1,-1 1-1,1 1 1,-1 0 0,1 0-1,-16 5 1,21-4 76,1 1-1,-1 0 1,1 0 0,-1 0 0,1 1 0,0-1 0,0 1 0,1 0 0,-1 1 0,1-1 0,0 1 0,0 0-1,1 0 1,-1 0 0,1 1 0,0-1 0,1 1 0,-1 0 0,1-1 0,-2 9 0,-3 11 100,2 0 0,1 0 1,-3 40-1,1 426 812,9-273-821,1-78-69,5 0 1,7 0-1,52 213 0,-63-335-13,0-1-1,0 0 1,2 0-1,0 0 1,1-1-1,1 0 1,14 20-1,-16-28 7,-1 0-1,2 0 0,-1-1 1,1 0-1,0 0 0,0-1 0,1 0 1,0-1-1,0 0 0,0 0 1,1-1-1,-1 0 0,1-1 1,14 4-1,8-2 9,0 0-1,0-2 1,0-2 0,0 0-1,60-9 1,161-41 220,-151 26-166,113-19 5,2 10 1,400-9-1,-406 41-51,0-9 0,210-37 0,2-41 143,-195 35 140,283-26 0,110 52-170,-128 8-157,-4-35-15,-393 38 321,195-5 0,-291 20 494,-25-1-571,68-45-392,-20 22 209,0-2 1,23-34-1,-23 19-42,-1-1-1,-2 0 1,-2-1 0,-1-2 0,-3 1-1,-2-2 1,-2 0 0,5-51-1,-2-42 607,-6-196-1,-16 147 1029,1-23-3875,8 211 2256,0 0-1,-1 0 1,1-1 0,0 1 0,0 0 0,0 0-1,-1-1 1,1 1 0,0 0 0,0 0-1,-1 0 1,1 0 0,0-1 0,-1 1 0,1 0-1,0 0 1,0 0 0,-1 0 0,1 0 0,0 0-1,-1 0 1,1 0 0,0 0 0,-1 0-1,1 0 1,0 0 0,-1 0 0,1 0 0,0 0-1,-1 0 1,1 0 0,0 0 0,0 1-1,-1-1 1,1 0 0,0 0 0,0 0 0,-1 0-1,1 1 1,0-1 0,0 0 0,-1 0 0,1 1-1,0-1 1,0 0 0,0 0 0,-1 1-1,1-1 1,0 0 0,0 0 0,0 1 0,0-1-1,-17 15-961,-13 16-1881,-10 10-3177</inkml:trace>
</inkml:ink>
</file>

<file path=ppt/ink/ink3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1.199"/>
    </inkml:context>
    <inkml:brush xml:id="br0">
      <inkml:brushProperty name="width" value="0.025" units="cm"/>
      <inkml:brushProperty name="height" value="0.025" units="cm"/>
    </inkml:brush>
  </inkml:definitions>
  <inkml:trace contextRef="#ctx0" brushRef="#br0">256 204 2146,'6'-11'6171,"5"-10"-4766,-2 0-98,1 0-1,1 2 0,1-1 0,1 1 0,1 1 1,24-26-1,-38 44-1252,1-1 0,-1 0-1,1 0 1,-1 1 0,1-1 0,0 1 0,0-1 0,-1 0 0,1 1-1,0-1 1,0 1 0,-1 0 0,1-1 0,0 1 0,0 0 0,0-1-1,0 1 1,0 0 0,0 0 0,0 0 0,-1 0 0,1 0 0,0 0-1,0 0 1,0 0 0,0 0 0,0 0 0,0 1 0,0-1 0,0 0-1,-1 0 1,1 1 0,0-1 0,0 1 0,0-1 0,-1 1 0,1-1-1,0 1 1,0-1 0,-1 1 0,1 0 0,-1-1 0,1 1 0,0 0-1,-1 0 1,1-1 0,-1 1 0,0 0 0,1 0 0,-1 0 0,0 0-1,1 0 1,-1-1 0,0 1 0,0 2 0,2 7 89,0 0 1,-1 0 0,-1 0-1,0 10 1,0-13 67,-4 59 730,-4 1 1,-2-2-1,-31 107 1,14-63-437,-59 249 447,-48 212 386,34 6-591,90-329-414,10-210-57,0-37 1,-1-30-6752,0 6-1623</inkml:trace>
</inkml:ink>
</file>

<file path=ppt/ink/ink3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2.035"/>
    </inkml:context>
    <inkml:brush xml:id="br0">
      <inkml:brushProperty name="width" value="0.025" units="cm"/>
      <inkml:brushProperty name="height" value="0.025" units="cm"/>
    </inkml:brush>
  </inkml:definitions>
  <inkml:trace contextRef="#ctx0" brushRef="#br0">1 196 11403,'0'0'6545,"14"2"-5616,68-1 393,139-16 0,-73 3-956,2247-92 974,-2131 87 1356,-102 5-705,-25 13-1296,-52 1-2665,-84-2 1551,0 0 0,1-1 0,-1 1 1,0 0-1,0-1 0,0 1 0,0 0 1,0-1-1,0 0 0,0 1 1,0-1-1,0 1 0,0-1 0,0 0 1,0 0-1,0 0 0,-1 1 0,1-1 1,0 0-1,0 0 0,-1 0 0,1 0 1,-1 0-1,1 0 0,-1-1 1,1 1-1,-1 0 0,0 0 0,0 0 1,1 0-1,-1-3 0,2-10-7055</inkml:trace>
</inkml:ink>
</file>

<file path=ppt/ink/ink3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2.393"/>
    </inkml:context>
    <inkml:brush xml:id="br0">
      <inkml:brushProperty name="width" value="0.025" units="cm"/>
      <inkml:brushProperty name="height" value="0.025" units="cm"/>
    </inkml:brush>
  </inkml:definitions>
  <inkml:trace contextRef="#ctx0" brushRef="#br0">1 20 14350,'0'0'7201,"11"-3"-6315,19-3-425,1 1 1,0 2-1,1 0 0,40 3 0,-21 3-384,0 2-1,56 13 1,-99-17-30,-1 1 1,0 0-1,1 0 1,-1 0-1,0 1 1,0 1-1,0-1 1,-1 1-1,1 0 1,7 7-1,-13-10-10,1 1 0,-1 0 0,1-1 0,-1 1 0,0 0 0,0 0 0,0 0 0,0 0 0,0 0 0,0 0 0,-1 0 0,1 0 0,-1 0 0,1 1 0,-1 3 0,0-2 47,0 0 0,-1-1 1,0 1-1,0 0 0,0 0 0,0-1 1,0 1-1,-1-1 0,1 1 0,-1-1 0,-4 6 1,-25 31 462,-2-1 0,-2-2-1,-1-1 1,-61 45 0,0 3 413,80-69-993,8-8-133,0 1 0,1-1 0,0 1 0,0 1 0,1 0 0,0 0 0,0 0 0,-10 21 0,18-26-4083,6-5-2766</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4.092"/>
    </inkml:context>
    <inkml:brush xml:id="br0">
      <inkml:brushProperty name="width" value="0.025" units="cm"/>
      <inkml:brushProperty name="height" value="0.025" units="cm"/>
    </inkml:brush>
  </inkml:definitions>
  <inkml:trace contextRef="#ctx0" brushRef="#br0">4 90 15535,'0'0'14104,"10"4"-12284,-7-3-1701,2 2-56,0-1-1,0 0 1,0-1-1,0 1 1,0-1 0,0 0-1,1 0 1,-1 0-1,0-1 1,1 0-1,-1 0 1,1 0 0,-1-1-1,0 0 1,1 0-1,-1 0 1,0 0-1,5-3 1,-9 4-63,55-37 0,-54 36 0,0 0 0,-1-1 0,1 1 0,0-1 0,-1 1 0,1-1 0,-1 0 0,0 1 0,0-1 0,1 0 0,-1 0 0,0 0 0,0 0 0,-1 0 0,1 0 0,0 0 0,-1 0 0,1 0 0,-1-1 0,0 1 0,1 0 0,-1 0 0,0 0 0,-1 0 0,1-1 0,-1-3 0,0 5 0,1 1 0,-1-1 0,0 0 0,0 1 0,0-1 0,0 1 0,0-1 0,0 1 0,0-1 0,0 1 0,0-1 0,0 1 0,0 0 0,0 0 0,0 0 0,0-1 0,0 1 0,0 0 0,0 0 0,0 1 0,-2-1 0,-24 3 0,19 0 0,1 0 0,1 0 0,-1 1 0,0 0 0,1 0 0,-1 0 0,1 1 0,1 0 0,-1 0 0,1 1 0,0-1 0,0 1 0,-7 10 0,4-3 0,0 0 0,0 0 0,1 1 0,1-1 0,-9 29 0,14-39-31,-1 1 0,1-1 0,1 1-1,-1-1 1,1 1 0,-1 0 0,1-1 0,0 1 0,0-1 0,0 1-1,1 0 1,0-1 0,-1 1 0,1-1 0,0 1 0,1-1 0,1 6-1,0-7-80,-1 0-1,0 0 0,1 0 0,-1 0 0,1 0 0,-1 0 0,1-1 0,0 1 0,0-1 0,0 0 0,0 0 1,0 0-1,0 0 0,0 0 0,0-1 0,0 0 0,1 1 0,-1-1 0,6-1 0,1 1-1087,0-1 0,0 0 0,-1-1 0,1 0 0,0-1 0,-1 0-1,1 0 1,-1-1 0,0-1 0,0 1 0,-1-1 0,1-1 0,-1 1-1,0-1 1,11-12 0,17-17-8617</inkml:trace>
</inkml:ink>
</file>

<file path=ppt/ink/ink3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3.293"/>
    </inkml:context>
    <inkml:brush xml:id="br0">
      <inkml:brushProperty name="width" value="0.025" units="cm"/>
      <inkml:brushProperty name="height" value="0.025" units="cm"/>
    </inkml:brush>
  </inkml:definitions>
  <inkml:trace contextRef="#ctx0" brushRef="#br0">0 818 14478,'0'0'5407,"14"-7"-3949,15-10-990,-1-2 0,-1-1 0,0-2 0,-2 0 0,29-33 0,18-25-240,-4-2 1,-3-4-1,-3-3 1,92-180-1,-148 255-165,-5 11 18,0-1-1,0 1 1,1 0 0,-1 0 0,1-1-1,0 1 1,0 0 0,0 0 0,4-3-1,3 42 155,1 20 292,17 60 0,-20-95-637,0 1 0,2-1 1,0-1-1,1 1 0,23 31 0,-8-25-3055,-4-16-2099,5-6-5669</inkml:trace>
</inkml:ink>
</file>

<file path=ppt/ink/ink3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4.397"/>
    </inkml:context>
    <inkml:brush xml:id="br0">
      <inkml:brushProperty name="width" value="0.025" units="cm"/>
      <inkml:brushProperty name="height" value="0.025" units="cm"/>
    </inkml:brush>
  </inkml:definitions>
  <inkml:trace contextRef="#ctx0" brushRef="#br0">338 0 11787,'0'0'4992,"-4"13"-2740,-24 54-161,-2-1 0,-78 121 0,42-76-1819,53-89-252,-8 17-33,-29 37 1,50-76-57,0 0 0,0-1 0,0 1 0,0 0 0,0-1 0,0 1 0,0 0 1,0 0-1,0-1 0,-1 1 0,1 0 0,0-1 0,0 1 0,0 0 0,0 0 0,0-1 0,-1 1 0,1 0 0,0 0 1,0-1-1,0 1 0,-1 0 0,1 0 0,0 0 0,0-1 0,-1 1 0,1 0 0,0 0 0,0 0 0,-1 0 0,1 0 0,0 0 1,0-1-1,-1 1 0,1 0 0,0 0 0,-1 0 0,1 0 0,0 0 0,-1 0 0,1 0 0,0 0 0,0 0 0,-1 0 1,1 1-1,0-1 0,-1 0 0,1 0 0,0 0 0,0 0 0,-1 0 0,1 0 0,0 1 0,0-1 0,-1 0 0,1 0 1,0 0-1,0 1 0,-1-1 0,1 0 0,0 0 0,0 1 0,0-1 0,0 0 0,-1 1 0,0-33-3311,1 25 2111,-3-35-4374</inkml:trace>
</inkml:ink>
</file>

<file path=ppt/ink/ink3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4.738"/>
    </inkml:context>
    <inkml:brush xml:id="br0">
      <inkml:brushProperty name="width" value="0.025" units="cm"/>
      <inkml:brushProperty name="height" value="0.025" units="cm"/>
    </inkml:brush>
  </inkml:definitions>
  <inkml:trace contextRef="#ctx0" brushRef="#br0">0 0 12011,'0'0'8392,"71"63"-7335,-41-44-288,3-2-513,3-1-128,3-3-864,-4-3-2051,-2-7-1569,-1-3-4805</inkml:trace>
</inkml:ink>
</file>

<file path=ppt/ink/ink3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5.081"/>
    </inkml:context>
    <inkml:brush xml:id="br0">
      <inkml:brushProperty name="width" value="0.025" units="cm"/>
      <inkml:brushProperty name="height" value="0.025" units="cm"/>
    </inkml:brush>
  </inkml:definitions>
  <inkml:trace contextRef="#ctx0" brushRef="#br0">31 1 10025,'0'0'12695,"7"1"-11825,-7-1-858,6 1 37,0 0 1,0 0-1,0 1 1,0 0-1,0 0 1,-1 0-1,7 4 1,-10-5-39,0 1 0,0 0-1,0-1 1,0 1 0,-1 0 0,1 0 0,0 0 0,-1 0-1,0 1 1,1-1 0,-1 0 0,0 1 0,0-1 0,0 1-1,-1-1 1,1 1 0,0-1 0,-1 1 0,0-1-1,0 1 1,1 0 0,-2 3 0,0 5 189,0 0 1,-2-1-1,1 1 1,-1-1-1,-1 1 0,0-1 1,0 0-1,-1 0 1,0-1-1,-1 1 0,0-1 1,-10 12-1,8-10 37,0 1 1,0-1-1,1 1 0,1 0 0,0 1 0,-7 22 0,13-34-238,1-1 0,-1 1-1,0-1 1,0 1 0,0-1-1,1 1 1,-1-1 0,0 1 0,0-1-1,1 1 1,-1-1 0,0 1-1,1-1 1,-1 0 0,1 1-1,-1-1 1,0 0 0,1 1-1,-1-1 1,1 0 0,-1 0-1,1 1 1,-1-1 0,1 0 0,-1 0-1,1 0 1,-1 0 0,1 1-1,0-1 1,-1 0 0,1 0-1,-1 0 1,1 0 0,-1 0-1,1-1 1,-1 1 0,2 0 0,28-1-102,-27 0 74,24-2-1332,-1-2-1,0-1 1,0-1 0,26-12-1,9-5-5172</inkml:trace>
</inkml:ink>
</file>

<file path=ppt/ink/ink3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5.483"/>
    </inkml:context>
    <inkml:brush xml:id="br0">
      <inkml:brushProperty name="width" value="0.025" units="cm"/>
      <inkml:brushProperty name="height" value="0.025" units="cm"/>
    </inkml:brush>
  </inkml:definitions>
  <inkml:trace contextRef="#ctx0" brushRef="#br0">282 0 15503,'0'0'8573,"-9"15"-8354,-114 152 333,-23 34 247,143-216-6688,3-13 1218,6-14-4457</inkml:trace>
</inkml:ink>
</file>

<file path=ppt/ink/ink3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5.829"/>
    </inkml:context>
    <inkml:brush xml:id="br0">
      <inkml:brushProperty name="width" value="0.025" units="cm"/>
      <inkml:brushProperty name="height" value="0.025" units="cm"/>
    </inkml:brush>
  </inkml:definitions>
  <inkml:trace contextRef="#ctx0" brushRef="#br0">1 1 14894,'0'0'4292,"0"71"-2306,4-46-545,12-1-95,8-3-193,8-4-481,8-4-415,7-5-97,1-6-416,0-2-2307,-8 0-2113,-10-10-3556</inkml:trace>
</inkml:ink>
</file>

<file path=ppt/ink/ink3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6.180"/>
    </inkml:context>
    <inkml:brush xml:id="br0">
      <inkml:brushProperty name="width" value="0.025" units="cm"/>
      <inkml:brushProperty name="height" value="0.025" units="cm"/>
    </inkml:brush>
  </inkml:definitions>
  <inkml:trace contextRef="#ctx0" brushRef="#br0">1 157 11659,'0'0'14568,"8"-6"-13559,26-21-749,-1-2 0,55-63 0,-88 92-264,0 0 1,0 0 0,0 0-1,0-1 1,0 1-1,0 0 1,0 0-1,0 0 1,0 0-1,1 0 1,-1-1-1,0 1 1,0 0 0,0 0-1,0 0 1,0 0-1,0 0 1,1 0-1,-1 0 1,0-1-1,0 1 1,0 0 0,0 0-1,1 0 1,-1 0-1,0 0 1,0 0-1,0 0 1,0 0-1,1 0 1,-1 0 0,0 0-1,0 0 1,0 0-1,1 0 1,-1 0-1,0 0 1,0 0-1,0 0 1,0 1 0,0-1-1,1 0 1,-1 0-1,0 0 1,0 0-1,0 0 1,0 0-1,0 0 1,1 0 0,-1 1-1,0-1 1,0 0-1,0 0 1,0 0-1,0 0 1,0 0-1,0 1 1,0-1 0,0 0-1,0 0 1,1 0-1,-1 0 1,0 1-1,0-1 1,0 0-1,0 0 1,0 1 0,0 22-46,-8 36 163,8-54-105,-8 65-867,7-23-2704,1-21-1745</inkml:trace>
</inkml:ink>
</file>

<file path=ppt/ink/ink3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08.388"/>
    </inkml:context>
    <inkml:brush xml:id="br0">
      <inkml:brushProperty name="width" value="0.025" units="cm"/>
      <inkml:brushProperty name="height" value="0.025" units="cm"/>
    </inkml:brush>
  </inkml:definitions>
  <inkml:trace contextRef="#ctx0" brushRef="#br0">220 303 6150,'-9'-13'-353,"-20"-31"543,-132-185 6208,142 213-4152,18 27-140,21 37-917,53 63 349,131 154 0,112 85 78,-123-142-355,148 137-471,-292-293-685,62 84 1,1 3 692,-110-137-800,0 0 0,0 1 1,0-1-1,0 0 0,0 0 1,1-1-1,-1 1 0,1 0 1,-1-1-1,1 1 1,-1-1-1,4 1 0,-6-2-88,3-3-2392</inkml:trace>
</inkml:ink>
</file>

<file path=ppt/ink/ink3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12.627"/>
    </inkml:context>
    <inkml:brush xml:id="br0">
      <inkml:brushProperty name="width" value="0.025" units="cm"/>
      <inkml:brushProperty name="height" value="0.025" units="cm"/>
    </inkml:brush>
  </inkml:definitions>
  <inkml:trace contextRef="#ctx0" brushRef="#br0">15 1 9641,'0'0'8323,"-2"11"-7549,-5 59 532,2 0 1,6 114 0,39 151-780,16-94-350,-24-111-125,94 273-445,-108-352 375,2 0 601,2-1 1,2-2-1,55 81 0,-64-109-197,1-1 0,1-1 0,1-1 0,32 25 0,32 31 1437,-42-29-1620,-20-21-73,0-1 0,2 0 0,0-2 1,35 24-1,-50-40-31,1-1 1,0 0-1,0-1 0,1 0 0,-1 0 1,1 0-1,-1-1 0,0-1 0,1 1 1,16-3-1,-13 2-56,0 0 0,0 0 0,-1 1 0,1 1 0,15 3 1,87 43 138,-90-36-174,1 0 0,1-2-1,-1-1 1,1-1 0,30 5 0,170 34 949,-123-22-670,-96-23-287,1 0 0,0-1 0,0 0 0,-1 0 0,1 0 0,0-1 0,0 0 0,0-1 0,0 0 0,0 0 0,-1 0 0,1-1 0,-1-1 0,14-4 0,-12 4-7965</inkml:trace>
</inkml:ink>
</file>

<file path=ppt/ink/ink3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13.580"/>
    </inkml:context>
    <inkml:brush xml:id="br0">
      <inkml:brushProperty name="width" value="0.025" units="cm"/>
      <inkml:brushProperty name="height" value="0.025" units="cm"/>
    </inkml:brush>
  </inkml:definitions>
  <inkml:trace contextRef="#ctx0" brushRef="#br0">7 107 12876,'-3'-2'10307,"5"13"-7350,9 16-2111,10-8 69,-20-19-883,-1 1 1,1-1-1,0 0 1,-1 0-1,1 0 1,0 1-1,-1-1 1,1 0-1,0 0 1,0 0 0,-1 0-1,1 0 1,0 0-1,-1-1 1,1 1-1,0 0 1,-1 0-1,1 0 1,0-1-1,-1 1 1,1 0-1,0-1 1,1-1 33,0 0-1,-1 0 1,0 0-1,1 0 1,-1 0 0,0 0-1,0 0 1,0 0-1,0-1 1,0 1 0,0 0-1,-1-1 1,1 1-1,-1-1 1,0 1 0,0-3-1,1 0 16,-1 0-1,0 0 0,0 0 1,-1 0-1,0 1 1,0-1-1,0 0 1,0 0-1,-3-5 0,4 9-56,0 0 0,-1-1-1,0 1 1,1 0-1,-1 0 1,0 0-1,0 0 1,1-1 0,-1 1-1,0 0 1,0 0-1,0 1 1,0-1-1,-1 0 1,1 0-1,0 0 1,0 1 0,0-1-1,-1 1 1,1-1-1,0 1 1,0-1-1,-1 1 1,1 0 0,0-1-1,-1 1 1,1 0-1,-1 0 1,1 0-1,-2 0 1,1 1-6,1 0 1,-1 0-1,1 0 0,-1 0 0,1 0 1,0 0-1,-1 0 0,1 1 1,0-1-1,0 0 0,0 1 1,0-1-1,0 1 0,0-1 0,1 1 1,-1-1-1,0 1 0,1-1 1,-1 1-1,1 0 0,0-1 1,-1 1-1,1 0 0,0 2 0,-4 49-47,4-47 49,0 12-6,-1 32-2,1-48-11,0 1-1,1 0 1,-1-1-1,1 1 0,-1-1 1,1 1-1,0-1 1,0 1-1,0-1 0,0 1 1,0-1-1,0 0 1,1 0-1,2 3 0,-4-4 1,0-1 0,0 0 0,1 1 0,-1-1 0,0 0 0,1 1 0,-1-1 0,1 0 0,-1 0 0,0 1 0,1-1 0,-1 0 0,1 0 0,-1 0 0,0 1 0,1-1 0,-1 0 0,1 0 0,-1 0 0,1 0 0,-1 0 0,1 0 0,-1 0 0,1 0 0,-1 0 0,1 0 0,-1 0 0,0 0 0,1 0 0,-1-1 0,1 1 0,-1 0 0,1 0 0,-1 0 0,0-1 0,1 1 0,-1 0 0,1-1 0,-1 1 0,0 0 0,1-1 0,-1 1 0,0 0 0,0-1 0,1 1 0,-1-1 0,7-21 129,4-82 339,-11 93-426,0 0 0,0 0-1,-1 1 1,-1-1 0,0 0 0,0 1-1,-7-19 1,9 28-43,0 1 0,0-1 0,-1 0 0,1 0 0,0 0 0,0 1 0,-1-1 0,1 0 0,-1 0 0,1 1 0,0-1 0,-1 0 0,0 1 0,1-1 0,-1 0 0,1 1 0,-1-1 0,0 1 0,1-1 0,-1 1 0,0-1 0,1 1 0,-1 0 0,0-1 0,0 1 0,-1-1 0,-6 19 0,5 34 0,2-41 0,0-7 0,1 1 0,-1-1 0,1 1 0,0-1 0,0 1 0,1-1 0,-1 1 0,1-1 0,0 1 0,0-1 0,3 6 0,-4-11 0,1 1 0,0-1 0,0 0 0,0 1 0,0-1 0,-1 0 0,1 0 0,0 1 0,-1-1 0,1 0 0,-1 0 0,1 0 0,-1 0 0,1 0 0,-1 0 0,1 0 0,-1 0 0,0 0 0,0 0 0,1 0 0,-1 0 0,0 0 0,0 0 0,0-2 0,0 1 0,23-93 0,-24 103 0,0-1 0,1 1 0,0 0 0,0 0 0,2 10 0,-1 10 0,-2-1 0,0-19 0,0-1 0,0 1 0,1 0 0,0-1 0,1 1 0,0-1 0,0 1 0,0-1 0,1 1 0,5 13 0,-7-21 0,0 1 0,0-1 0,0 0 0,0 0 0,1 1 0,-1-1 0,0 0 0,0 0 0,0 0 0,0 1 0,1-1 0,-1 0 0,0 0 0,0 0 0,0 0 0,1 1 0,-1-1 0,0 0 0,0 0 0,1 0 0,-1 0 0,0 0 0,0 0 0,1 0 0,-1 0 0,0 0 0,0 0 0,1 0 0,-1 0 0,0 0 0,0 0 0,1 0 0,-1 0 0,0 0 0,0 0 0,1 0 0,-1 0 0,0 0 0,0 0 0,1 0 0,5-12 0,-1-17 0,-3 6 0,-1 1 0,-3-36 0,2 57 0,0 1 0,0 0 0,0-1 0,0 1 0,0 0 0,1-1 0,-1 1 0,0-1 0,0 1 0,0 0 0,0-1 0,0 1 0,0 0 0,-1-1 0,1 1 0,0 0 0,0-1 0,0 1 0,0 0 0,0-1 0,0 1 0,-1 0 0,1-1 0,0 1 0,0 0 0,0 0 0,-1-1 0,1 1 0,0 0 0,0 0 0,-1-1 0,1 1 0,0 0 0,-1 0 0,1 0 0,0 0 0,0-1 0,-1 1 0,1 0 0,-1 0 0,1 0 0,0 0 0,-1 0 0,1 0 0,0 0 0,-1 0 0,1 0 0,0 0 0,-1 0 0,1 0 0,0 0 0,-1 0 0,1 0 0,0 0 0,-1 1 0,1-1 0,0 0 0,-1 0 0,1 0 0,-1 1 0,-11 17 0,10-8-1411,1 1 1,0-1-1,0 1 1,1 14-1,0-11-1161,0-8-6060</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4.637"/>
    </inkml:context>
    <inkml:brush xml:id="br0">
      <inkml:brushProperty name="width" value="0.025" units="cm"/>
      <inkml:brushProperty name="height" value="0.025" units="cm"/>
    </inkml:brush>
  </inkml:definitions>
  <inkml:trace contextRef="#ctx0" brushRef="#br0">149 1 11723,'0'0'7896,"-9"6"-4998,-10 9-979,1 1 1,-28 30-1,40-39-1545,0 0 0,0 0 1,1 1-1,0 0 1,0 0-1,1 0 0,0 0 1,0 1-1,1-1 0,0 1 1,-3 15-1,6-22-374,0-1 0,0 1 0,0 0 0,0-1 0,1 1 0,-1 0 0,0-1 0,1 1 0,-1-1 0,1 1 0,-1-1 0,1 1 0,0-1 0,0 1 0,-1-1 0,1 1 0,0-1 0,0 0 0,1 0 0,-1 0 0,0 1 0,0-1 0,0 0 0,1 0 0,-1-1 0,1 1 0,-1 0 0,0 0 0,1-1 0,0 1 0,-1-1 0,1 1 0,-1-1 0,1 1 0,0-1 0,-1 0 0,1 0 0,-1 0 0,1 0 0,0 0 0,-1 0 0,1-1 0,3 0 0,1 1 0,0-1 0,1-1 0,-1 1 0,0-1 0,0 0 0,0 0 0,0-1 0,0 1 0,0-1 0,7-6 0,-5 3 0,-1-2 0,0 1 0,0-1 0,0 0 0,-1 0 0,0-1 0,-1 0 0,0 0 0,0-1 0,-1 1 0,0-1 0,4-15 0,-29 48-16,-5 36 36,24-55-20,1 0-1,0 1 1,0-1 0,0 0 0,1 0-1,-1 1 1,1-1 0,0 0-1,0 1 1,1-1 0,-1 0 0,1 0-1,2 6 1,-2-8 0,1 0 0,-1-1 0,1 1 0,0-1 0,-1 1 0,1-1 0,0 0 0,0 1 0,0-1 0,0 0 0,0 0 0,0-1 0,0 1 0,0 0 0,1-1 0,-1 1 0,0-1 0,0 0 0,1 1 0,-1-1 0,3-1 0,53-2 0,-45-1 0,1 0 0,0-1 0,-1 0 0,18-11 0,-18 10 0,-1 0 0,1 0 0,0 1 0,23-5 0,-35 10 0,-1 0 0,1 0 0,0 0 0,-1 1 0,1-1 0,-1 0 0,1 0 0,-1 0 0,1 1 0,0-1 0,-1 0 0,1 1 0,-1-1 0,1 0 0,-1 1 0,0-1 0,1 1 0,-1-1 0,1 0 0,-1 1 0,0-1 0,1 1 0,-1-1 0,0 1 0,1 0 0,-1-1 0,0 1 0,0-1 0,0 1 0,0-1 0,1 1 0,-1 0 0,0-1 0,0 1 0,0 0 0,0-1 0,0 1 0,-1 0 0,3 4 0,6-22 0,7-37 0,-15 52 0,0-1 0,1 1 0,-1-1 0,0 1 0,1-1 0,-1 1 0,1-1 0,0 1 0,0-1 0,0 1 0,0 0 0,0 0 0,1 0 0,-1-1 0,3-2 0,0 8 2,0-1-1,1 0 1,-1 0 0,0 0-1,1 0 1,-1-1-1,1 0 1,0 0 0,-1 0-1,1 0 1,0-1 0,7 0-1,-3 0-16,-1 0 0,1 0 0,0-1-1,-1-1 1,1 1 0,9-4 0,2-8-2592,-11-1-5271,1-6-11789</inkml:trace>
</inkml:ink>
</file>

<file path=ppt/ink/ink3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1.807"/>
    </inkml:context>
    <inkml:brush xml:id="br0">
      <inkml:brushProperty name="width" value="0.025" units="cm"/>
      <inkml:brushProperty name="height" value="0.025" units="cm"/>
    </inkml:brush>
  </inkml:definitions>
  <inkml:trace contextRef="#ctx0" brushRef="#br0">1 326 10602,'0'0'14414,"14"-8"-13496,3-1-761,0-2 1,0 0-1,-1-1 1,-1 0-1,17-18 1,116-128-313,-85 92-4473,-61 64 3735,4-5-567</inkml:trace>
</inkml:ink>
</file>

<file path=ppt/ink/ink3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2.134"/>
    </inkml:context>
    <inkml:brush xml:id="br0">
      <inkml:brushProperty name="width" value="0.025" units="cm"/>
      <inkml:brushProperty name="height" value="0.025" units="cm"/>
    </inkml:brush>
  </inkml:definitions>
  <inkml:trace contextRef="#ctx0" brushRef="#br0">198 0 15278,'0'0'9295,"-9"5"-8457,7-3-797,-2-1 24,1 1-1,0 0 1,0 0-1,0 0 0,1 0 1,-1 0-1,0 1 0,1-1 1,-1 1-1,1-1 1,0 1-1,0 0 0,0 0 1,0 0-1,1 0 0,-1 1 1,1-1-1,0 0 1,-1 6-1,-9 28 254,-1 0 1,-1 0-1,-25 46 1,-20 53 1151,56-132-1461,1 1 1,-1-1 0,1 1-1,0-1 1,1 1-1,-1 0 1,1-1-1,0 1 1,0 0 0,0-1-1,0 1 1,1 0-1,0-1 1,2 8-1,-1-10-13,-1 1 0,1-1 0,-1 0 0,1 1 0,0-1 0,0 0 0,0 0 0,1 0 0,-1 0 0,0 0 0,1-1 0,-1 1 0,1-1 0,-1 1 0,1-1 0,0 0 0,0 0 0,-1 0 0,1-1 0,0 1 0,0-1 0,0 1 0,0-1 0,3 0 0,12 0-32,1-1 1,-1 0 0,0-2 0,0 0 0,-1-1-1,1 0 1,-1-2 0,0 0 0,22-11 0,12-9-3569,78-53 0,-53 26-5903</inkml:trace>
</inkml:ink>
</file>

<file path=ppt/ink/ink3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3.078"/>
    </inkml:context>
    <inkml:brush xml:id="br0">
      <inkml:brushProperty name="width" value="0.025" units="cm"/>
      <inkml:brushProperty name="height" value="0.025" units="cm"/>
    </inkml:brush>
  </inkml:definitions>
  <inkml:trace contextRef="#ctx0" brushRef="#br0">0 1 17136,'0'0'8168,"14"65"-7207,-7-27-353,-1 7-287,0-2-257,0-3 0,1-5-64,-2-8 32,4-10-64,0-12-577,-1-5-512,5-20-256,-3-11-1121,-2-12-1474,2-8-2210</inkml:trace>
</inkml:ink>
</file>

<file path=ppt/ink/ink3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3.403"/>
    </inkml:context>
    <inkml:brush xml:id="br0">
      <inkml:brushProperty name="width" value="0.025" units="cm"/>
      <inkml:brushProperty name="height" value="0.025" units="cm"/>
    </inkml:brush>
  </inkml:definitions>
  <inkml:trace contextRef="#ctx0" brushRef="#br0">0 0 12748,'0'0'5488,"0"11"-3379,0-10-2068,5 136 4768,-3-117-4302,0-1 1,2 1-1,0-1 1,1 0-1,12 29 1,-17-46-536,1-1 1,-1 0-1,1 0 1,-1 0-1,1 0 1,0 0-1,0 0 0,0-1 1,-1 1-1,1 0 1,0 0-1,0 0 0,0-1 1,0 1-1,0-1 1,1 1-1,-1-1 1,0 1-1,0-1 0,0 1 1,0-1-1,2 0 1,-2 0-152,0 0 0,0 0-1,-1 0 1,1 0 0,0 0 0,-1-1 0,1 1 0,0 0 0,-1 0 0,1-1 0,0 1 0,-1-1 0,1 1 0,-1 0 0,1-1 0,-1 1 0,1-1 0,-1 1-1,1-1 1,-1 0 0,1 1 0,-1-1 0,0 1 0,1-1 0,-1 0 0,0 1 0,0-1 0,1 0 0,-1 1 0,0-1 0,0 0 0,0 1 0,0-1 0,0 0-1,0 0 1,0 1 0,0-1 0,0-1 0,0 2 2,0 0 0,0 0 0,0 0 0,0-1 0,0 1 0,0 0 0,0 0 0,0 0 0,0-1 0,0 1 0,0 0 0,-1 0 0,1 0 0,0 0 0,0-1 0,0 1 0,0 0 0,0 0 0,0 0 0,0 0 0,-1-1 0,1 1 0,0 0 0,0 0 0,0 0 0,0 0 0,-1 0 0,1 0 0,0 0 0,0-1 0,0 1 0,-1 0 0,1 0 0,0 0 0,0 0 0,0 0 0,-1 0 0,1 0 0,0 0 0,0 0 0,0 0 0,-1 0-1,1 0 1,-11 0-5962</inkml:trace>
</inkml:ink>
</file>

<file path=ppt/ink/ink3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3.733"/>
    </inkml:context>
    <inkml:brush xml:id="br0">
      <inkml:brushProperty name="width" value="0.025" units="cm"/>
      <inkml:brushProperty name="height" value="0.025" units="cm"/>
    </inkml:brush>
  </inkml:definitions>
  <inkml:trace contextRef="#ctx0" brushRef="#br0">0 107 11403,'0'0'18353,"40"-59"-18257,-9 48-96,-3 0-768,-2 2-2083,-2 2-1313,-6 1-1377,-1 3-3684</inkml:trace>
</inkml:ink>
</file>

<file path=ppt/ink/ink3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4.090"/>
    </inkml:context>
    <inkml:brush xml:id="br0">
      <inkml:brushProperty name="width" value="0.025" units="cm"/>
      <inkml:brushProperty name="height" value="0.025" units="cm"/>
    </inkml:brush>
  </inkml:definitions>
  <inkml:trace contextRef="#ctx0" brushRef="#br0">29 33 14894,'0'0'7666,"-4"13"-6785,-3 9-543,2 1 1,-5 36 0,9-51-367,0 0 0,0 0 0,1 0 0,0 0 0,1 0 0,0 0 0,0 1 0,1-1 0,0-1 0,0 1 0,1 0 0,0 0 0,4 6 0,-7-13-67,1 0-1,-1 0 0,1 0 0,-1 0 0,1-1 0,-1 1 1,1 0-1,0 0 0,-1-1 0,1 1 0,0 0 0,-1-1 1,1 1-1,0-1 0,0 1 0,0-1 0,0 1 0,0-1 0,-1 0 1,1 1-1,0-1 0,0 0 0,0 0 0,0 0 0,0 0 1,0 0-1,0 0 0,0 0 0,0 0 0,0 0 0,0 0 1,0 0-1,0-1 0,0 1 0,0 0 0,0-1 0,-1 1 0,1 0 1,0-1-1,0 1 0,0-1 0,-1 0 0,1 1 0,0-1 1,0 0-1,-1 1 0,1-1 0,-1 0 0,1 0 0,0 1 1,-1-1-1,0 0 0,1-1 0,3-5-377,0 1 0,0-1 0,-1 0 0,0 0 0,3-10 1,0-15-1658,0 0 1,1-50-1,-5 40 4301,-2 14 4454,-2 88-3574,0 42-381,3-92-2185,-1 1 0,2 0 1,0 0-1,0-1 0,1 1 1,7 17-1,-9-26-462,0-1 1,0 1-1,0-1 0,0 1 0,0-1 0,1 0 1,-1 0-1,1 1 0,-1-1 0,1 0 1,-1 0-1,1 0 0,-1 0 0,1-1 1,0 1-1,-1 0 0,1-1 0,0 1 0,0-1 1,0 0-1,0 1 0,-1-1 0,3 0 1,16-7-1952,-19 7 1570,0-1 1,0 0-1,-1 0 0,1 0 0,0 0 0,-1 0 1,1 1-1,-1-1 0,1 0 0,-1 0 1,1 0-1,-1-1 0,0 1 0,0 0 0,1 0 1,-1 0-1,0 0 0,0-2 0,-2-3-4195,-6 2-2585</inkml:trace>
  <inkml:trace contextRef="#ctx0" brushRef="#br0" timeOffset="1">16 218 5605,'0'0'21813,"71"-50"-21685,-37 40-160,-3 2-1537,-2-4-1763,-4 0-3170,0-1-9321</inkml:trace>
</inkml:ink>
</file>

<file path=ppt/ink/ink3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4.449"/>
    </inkml:context>
    <inkml:brush xml:id="br0">
      <inkml:brushProperty name="width" value="0.025" units="cm"/>
      <inkml:brushProperty name="height" value="0.025" units="cm"/>
    </inkml:brush>
  </inkml:definitions>
  <inkml:trace contextRef="#ctx0" brushRef="#br0">1 18 19122,'0'0'6694,"52"15"-8744,-33-29-2434,0-5-5894</inkml:trace>
</inkml:ink>
</file>

<file path=ppt/ink/ink3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4.823"/>
    </inkml:context>
    <inkml:brush xml:id="br0">
      <inkml:brushProperty name="width" value="0.025" units="cm"/>
      <inkml:brushProperty name="height" value="0.025" units="cm"/>
    </inkml:brush>
  </inkml:definitions>
  <inkml:trace contextRef="#ctx0" brushRef="#br0">99 13 11179,'0'0'5850,"-10"4"-2556,5-2-3020,-1 1-1,1-1 0,0 1 1,0 0-1,0 1 0,0-1 1,1 1-1,-1 0 0,1 0 0,0 0 1,0 1-1,0 0 0,1-1 1,-1 1-1,1 1 0,1-1 1,-1 0-1,1 1 0,-1-1 1,2 1-1,-1 0 0,1-1 1,0 1-1,-1 7 0,2-11-153,-1 0 1,1 0-1,0 0 0,0 0 0,0 0 0,0 0 0,1 1 0,-1-1 0,1 0 0,-1 0 0,1 0 0,0 0 0,-1 0 1,1 0-1,0 0 0,0 0 0,1-1 0,-1 1 0,0 0 0,0-1 0,3 3 0,-2-3-3,0 0 0,0 0-1,1 0 1,-1 0 0,0-1-1,1 1 1,-1 0 0,1-1-1,-1 0 1,0 0 0,1 0-1,-1 0 1,1 0 0,-1 0-1,0 0 1,1-1 0,-1 0-1,1 1 1,2-2 0,-1 0-89,1-1 0,-1 1 0,0-1 0,0 0 0,0 0 0,0 0 0,0 0 1,0-1-1,-1 0 0,0 0 0,0 0 0,0 0 0,0 0 0,-1 0 0,0-1 0,1 1 0,1-7 1,-2 6-21,0 0 0,0 0 0,-1 0 0,0-1 0,1 1 0,-2-1 0,1 1 0,-1 0 0,0-1 0,0 1 1,0-1-1,-1 1 0,1-1 0,-1 1 0,-4-11 0,5 15-76,0 0 0,-1 1-1,1-1 1,0 0 0,-1 0 0,1 0 0,-1 1-1,1-1 1,-1 0 0,1 0 0,-1 1-1,1-1 1,-1 0 0,0 1 0,1-1 0,-1 1-1,0-1 1,0 1 0,1-1 0,-1 1 0,0-1-1,0 1 1,0 0 0,0-1 0,1 1-1,-1 0 1,0 0 0,0 0 0,0 0 0,0 0-1,0 0 1,0 0 0,0 0 0,0 0 0,1 0-1,-1 0 1,0 0 0,0 1 0,0-1-1,0 0 1,0 1 0,1-1 0,-1 1 0,-1 0-1,0 0-231,1 1 0,-1-1-1,0 1 1,1 0-1,0-1 1,-1 1-1,1 0 1,0 0 0,0 0-1,0-1 1,0 1-1,1 0 1,-1 0-1,0 1 1,1-1 0,-1 0-1,1 4 1,1-1-5530,5-4-2893</inkml:trace>
</inkml:ink>
</file>

<file path=ppt/ink/ink3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5.148"/>
    </inkml:context>
    <inkml:brush xml:id="br0">
      <inkml:brushProperty name="width" value="0.025" units="cm"/>
      <inkml:brushProperty name="height" value="0.025" units="cm"/>
    </inkml:brush>
  </inkml:definitions>
  <inkml:trace contextRef="#ctx0" brushRef="#br0">0 0 11211,'1'9'4308,"8"190"5649,-6-164-8613,2 1-1,2-1 1,19 61 0,-23-105 173,-1-25-1151,0-43-381,-2-149-989,0 223 993,1 0 0,-1 1-1,0-1 1,1 0-1,-1 1 1,1-1 0,0 1-1,0-1 1,0 1-1,0-1 1,0 1 0,1-1-1,-1 1 1,1 0-1,-1 0 1,1 0 0,0 0-1,0 0 1,0 0-1,0 0 1,0 1 0,1-1-1,-1 1 1,0-1-1,1 1 1,-1 0 0,1 0-1,-1 0 1,1 0-1,-1 1 1,1-1 0,0 1-1,-1-1 1,1 1-1,0 0 1,5 0 0,-7 2 16,-1 0 0,1-1 0,0 1 0,-1 0 0,1-1 0,-1 1 0,0 0 0,1-1 0,-1 1 0,0 0 0,0 0 0,0 0 1,0-1-1,-1 1 0,1 0 0,0 0 0,-1-1 0,1 1 0,-2 2 0,-4 8 182,0 0 0,-1-1 0,-1 0-1,0-1 1,-10 11 0,-24 36-550,41-56-1276,10-9-4736,-3 3 4374,10-15-5633,3-5-5813</inkml:trace>
</inkml:ink>
</file>

<file path=ppt/ink/ink3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5.520"/>
    </inkml:context>
    <inkml:brush xml:id="br0">
      <inkml:brushProperty name="width" value="0.025" units="cm"/>
      <inkml:brushProperty name="height" value="0.025" units="cm"/>
    </inkml:brush>
  </inkml:definitions>
  <inkml:trace contextRef="#ctx0" brushRef="#br0">40 1 18161,'0'0'10341,"0"8"-8980,-11 116 354,0 22-526,11-139-1189,1 27 0,-1-34 0,0 1 0,0 0 0,0-1 0,0 1 0,0 0 0,1-1 0,-1 1 0,0-1 0,0 1 0,0 0 0,1-1 0,-1 1 0,0-1 0,1 1 0,-1-1 0,1 1 0,-1-1 0,0 1 0,1-1 0,-1 1 0,1-1 0,-1 0 0,1 1 0,0-1 0,-1 0 0,1 1 0,-1-1 0,1 0 0,-1 0 0,1 0 0,0 1 0,-1-1 0,1 0 0,0 0 0,-1 0 0,1 0 0,0 0 0,-1 0 0,1 0 0,1-1 0,-1 0 0,0 1 0,0-1 0,0 0 0,-1 0 0,1 0 0,0 0 0,0 0 0,0 0 0,-1 0 0,1-1 0,-1 1 0,1 0 0,-1 0 0,1-1 0,-1 1 0,0 0 0,1 0 0,-1-1 0,0 1 0,0 0 0,0-3 0,1-35 0,-1 33 0,0-8 0,-1-38 0,1 50 0,0 0 0,-1 0 0,1 0 0,0 0 0,-1 0 0,1 1 0,-1-1 0,0 0 0,1 0 0,-1 1 0,0-1 0,0 0 0,0 1 0,0-1 0,-1 1 0,1-1 0,0 1 0,-1 0 0,1 0 0,-1-1 0,1 1 0,-2-1 0,2 2 0,0 0 0,1 0 0,-1-1 0,1 1 0,-1 0 0,0 0 0,1 0 0,-1 0 0,1 0 0,-1 0 0,0 0 0,1 0 0,-1 0 0,1 0 0,-1 1 0,0-1 0,1 0 0,-1 0 0,1 1 0,-1-1 0,1 0 0,-1 0 0,1 1 0,-1-1 0,1 1 0,-1-1 0,1 0 0,-1 1 0,1-1 0,0 1 0,-1 0 0,-8 25 0,8 26 0,1-51 0,1 1 0,-1-1 0,0 0 0,1 0 0,-1 0 0,1 0 0,-1 1 0,1-1 0,-1 0 0,1 0 0,0 0 0,0 0 0,-1 0 0,1 0 0,0 0 0,0-1 0,0 1 0,0 0 0,0 0 0,0-1 0,0 1 0,0 0 0,0-1 0,2 1 0,0 0 0,0-1 0,0 1 0,0-1 0,0 0 0,0 0 0,0 0 0,0 0 0,0-1 0,0 1 0,3-2 0,2 0 0,0-1 0,1 0 0,-1 0 0,0-1 0,14-9 0,21-31 0,-37 37 0,-1 0 0,1 1 0,0 0 0,1 0 0,-1 0 0,1 1 0,12-7 0,-18 12 0,1-1 0,-1 1 0,0 1 0,0-1 0,1 0 0,-1 0 0,0 0 0,0 1 0,1-1 0,-1 0 0,0 1 0,0 0 0,0-1 0,1 1 0,-1-1 0,0 1 0,0 0 0,0 0 0,0 0 0,0 0 0,-1 0 0,1 0 0,0 0 0,0 0 0,0 0 0,-1 0 0,1 0 0,-1 0 0,1 0 0,-1 1 0,1-1 0,-1 2 0,1-1 0,0 0 0,0 0 0,0 0 0,0 0 0,1-1 0,-1 1 0,1 0 0,-1 0 0,1-1 0,-1 1 0,1-1 0,0 0 0,0 1 0,-1-1 0,5 2 0,-1-3 0,0 0 0,1 0 0,-1-1 0,0 0 0,0 0 0,0 0 0,0 0 0,-1-1 0,1 0 0,0 0 0,-1 0 0,1 0 0,-1-1 0,1 0 0,-1 0 0,0 0 0,0 0 0,-1-1 0,6-5 0,-5 4 0,0 1 0,1 0 0,-1 0 0,1 0 0,0 1 0,0 0 0,0 0 0,1 0 0,-1 0 0,1 1 0,-1 0 0,1 0 0,0 1 0,10-2 0,-15 3 0,0 0 0,0 1 0,0-1 0,0 1 0,0-1 0,0 1 0,0-1 0,0 1 0,0 0 0,0 0 0,0-1 0,0 1 0,0 0 0,-1 0 0,1 0 0,0 0 0,-1 0 0,1 0 0,0 0 0,-1 0 0,1 0 0,-1 0 0,0 0 0,1 3 0,-1-3 0,0 0 0,1 0 0,-1 0 0,0 0 0,1 0 0,-1 0 0,0 0 0,1 0 0,-1 0 0,1 0 0,-1 0 0,1 0 0,0 0 0,-1-1 0,1 1 0,0 0 0,0 0 0,0-1 0,-1 1 0,1 0 0,0-1 0,0 1 0,0-1 0,0 1 0,0-1 0,0 1 0,0-1 0,0 0 0,0 0 0,0 1 0,1-1 0,-1 0 0,0 0 0,0 0 0,0 0 0,0 0 0,0 0 0,0-1 0,0 1 0,0 0 0,0 0 0,0-1 0,0 1 0,0-1 0,0 1 0,0-1 0,0 1 0,0-1 0,0 0 0,1 0 0,5-4-361,1 1 0,-1-2-1,0 1 1,0-1 0,0 0 0,-1 0-1,0 0 1,8-11 0,-14 11-5191,0-1-2717</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6.437"/>
    </inkml:context>
    <inkml:brush xml:id="br0">
      <inkml:brushProperty name="width" value="0.025" units="cm"/>
      <inkml:brushProperty name="height" value="0.025" units="cm"/>
    </inkml:brush>
  </inkml:definitions>
  <inkml:trace contextRef="#ctx0" brushRef="#br0">202 38 7431,'-1'-21'10179,"-8"9"-3961,7 11-5881,0 0 0,0 1 0,0-1 0,0 1 0,0-1 0,0 1 1,0-1-1,0 1 0,0 0 0,-1 0 0,1 0 0,0 0 0,0 1 0,-3 0 0,-3 1-235,0 0 0,0 0-1,1 1 1,-1 0-1,1 1 1,0 0 0,-12 8-1,7-2-43,1 0 0,0 1-1,-9 12 1,16-18-42,0 0 0,1 0 1,0 0-1,0 0 1,0 1-1,1-1 1,-1 1-1,1 0 1,1-1-1,-3 10 0,4-14-14,1-1-1,-1 1 0,0 0 0,0-1 0,0 1 0,1-1 0,-1 1 0,0 0 0,1-1 0,-1 1 0,1-1 0,-1 1 0,0-1 0,1 1 0,-1-1 0,1 0 0,-1 1 0,1-1 0,-1 0 0,1 1 0,0-1 0,-1 0 0,1 1 0,-1-1 0,1 0 0,0 0 0,-1 0 0,1 0 0,0 0 0,-1 0 0,1 0 0,0 0 0,-1 0 0,1 0 0,0 0 0,31-1-23,-28 0 13,40-5-243,-33 3 197,1 1-1,-1 0 1,0 1-1,1 0 1,-1 1-1,16 2 1,-24-1 50,-1-1 0,1 1 0,-1 0 0,1 0 0,-1 0 1,1 1-1,-1-1 0,0 0 0,0 1 0,0 0 0,0-1 0,0 1 0,0 0 1,0 0-1,0 0 0,-1 0 0,1 0 0,-1 1 0,0-1 0,1 0 1,-1 1-1,0-1 0,0 1 0,-1-1 0,1 1 0,0-1 0,-1 1 0,0 0 1,1-1-1,-1 1 0,0-1 0,-1 6 0,0 0 113,0 0 0,0 0 0,-1 1 0,0-1 0,0 0 0,-1-1 0,0 1 0,0 0-1,-1-1 1,0 0 0,0 0 0,-1 0 0,0 0 0,0-1 0,-1 0 0,0 0 0,0 0 0,0-1 0,-1 1 0,1-2 0,-1 1 0,0-1 0,-1 0 0,1 0-1,-1-1 1,1 0 0,-1-1 0,0 1 0,0-1 0,-1-1 0,-10 1 0,19-2-108,-1 0 0,1 0 0,-1 0 0,1 0 0,0 0 0,-1 0 0,1-1 0,-1 1 0,1 0 0,0 0 0,-1 0 0,1-1 0,-1 1 0,1 0 0,0-1 0,-1 1 0,1 0 0,0 0 0,0-1 0,-1 1 0,1-1 0,0 1 0,0 0 0,-1-1 0,1 1 0,0-1 0,0 1 0,0-1 0,0 1 0,0 0 0,0-1 0,0 1 0,0-1 0,0 1 0,0-1 0,0 1 0,0-1 0,0 1 0,0 0 0,0-1 0,0 1 0,0-1 0,0 1 0,1-1 0,-1 1 0,0 0 0,0-1 0,1 0 0,13-21 0,3 12-50,1 1-1,-1 1 1,1 0-1,1 2 1,30-8-1,47-18-415,-70 20 75,-1-2 0,0 0 0,34-27 0,-51 36 390,0-1 0,-1-1 0,0 1 0,-1-1 0,1 0 0,-1-1 0,-1 1 0,1-1 0,-1 0 0,-1-1-1,0 1 1,0-1 0,0 0 0,2-12 0,-5 19 47,-1 1 0,1-1 0,-1 0 0,0 0 0,0 1 0,1-1 0,-1 0 0,-1 0 0,1 0 0,0 1 0,0-1 0,-1 0 0,1 0 0,-1 1 0,1-1 0,-2-2 0,2 4-27,-1 0-1,1 0 1,-1-1-1,1 1 1,-1 0 0,1 0-1,-1-1 1,1 1-1,-1 0 1,0 0-1,1 0 1,-1 0 0,1 0-1,-1 0 1,0 0-1,1 0 1,-1 0-1,1 0 1,-1 0 0,0 1-1,1-1 1,-1 0-1,1 0 1,-1 0-1,1 1 1,-1-1-1,1 0 1,-1 1 0,0 0-1,-4 2 37,0 1 0,0 0 0,1 1 0,0-1-1,0 1 1,0 0 0,-5 7 0,2-1-11,1 1 0,0 0 0,1 0 0,0 1-1,0 0 1,2-1 0,0 1 0,0 1 0,1-1 0,1 0 0,0 0 0,1 16 0,0-27-44,1 0 0,-1 0 0,1 0 0,0 0 0,-1 0 0,1 0 0,0 0 0,0 0 0,0 0 0,1 0 0,-1 0 0,0 0 0,1-1 0,-1 1 0,1 0 0,-1-1 0,1 0 0,0 1 0,0-1 0,0 0 0,-1 0 0,1 0 0,0 0 0,1 0 0,-1 0 0,0-1 0,0 1 0,0-1 0,0 1 0,0-1 0,1 0 0,-1 0 0,2 0 0,3 0 0,-1 0 0,0 0 0,1-1 0,-1 1 0,0-2 0,0 1 0,1-1 0,-1 0 0,0 0 0,9-5 0,117-93 0,-131 99 0,0 1-1,-1-1 1,1 0 0,0 0-1,0 1 1,0-1 0,0 1 0,0-1-1,0 1 1,0-1 0,0 1-1,0-1 1,0 1 0,0 0-1,0 0 1,0-1 0,0 1-1,0 0 1,0 0 0,0 0 0,0 0-1,0 0 1,0 1 0,0-1-1,0 0 1,0 0 0,0 1-1,0-1 1,0 0 0,0 1-1,0-1 1,0 1 0,0 0 0,0-1-1,0 1 1,0 0 0,-1-1-1,1 1 1,0 0 0,0 0-1,-1 0 1,1-1 0,-1 1-1,2 2 1,0 4-2,0 0 0,-1 0 0,0 0-1,0 0 1,0 14 0,2 10 13,-2-28-11,-1-1 1,1 1-1,0-1 1,-1 1-1,1-1 1,0 0-1,0 1 1,1-1-1,-1 0 1,0 1-1,1-1 1,-1 0-1,1 0 1,0 0-1,0-1 1,0 1-1,0 0 1,0-1-1,0 1 1,0-1-1,0 0 1,1 1-1,-1-1 1,0 0-1,1 0 1,-1-1-1,1 1 1,-1-1-1,1 1 1,0-1-1,-1 0 1,1 0-1,-1 0 1,1 0-1,0 0 1,-1 0-1,1-1 1,-1 1-1,1-1 1,2-1-1,5-1 0,0-1-1,-1 0 1,1-1-1,-1 0 1,0 0-1,0 0 1,-1-2-1,15-13 1,-3-1 0,-2-1 0,19-29 0,-14 19 0,-23 32 0,0-1 0,0 1 0,1-1 0,-1 1 0,0 0 0,1-1 0,-1 1 0,1 0 0,-1-1 0,0 1 0,1 0 0,-1-1 0,1 1 0,-1 0 0,1 0 0,-1 0 0,1-1 0,-1 1 0,1 0 0,-1 0 0,1 0 0,-1 0 0,1 0 0,-1 0 0,1 0 0,-1 0 0,1 0 0,-1 0 0,1 0 0,-1 0 0,1 0 0,-1 1 0,2-1 0,15 13 0,1 1 0,-8-11-542,0 0 1,0-1-1,1-1 1,-1 1-1,1-1 0,-1-1 1,1 0-1,-1-1 1,1 0-1,10-2 0,9-4-1614,-1-1-1,32-13 0,-60 21 2164,-1 0 1,1 0-1,0 0 0,-1 0 0,1-1 0,0 1 0,-1 0 0,1 0 0,-1 0 1,1 0-1,0 0 0,-1 1 0,1-1 0,0 0 0,-1 0 0,1 0 0,-1 0 1,1 1-1,0-1 0,-1 0 0,1 1 0,-1-1 0,1 0 0,-1 1 1,1-1-1,-1 1 0,1-1 0,-1 1 0,1-1 0,-1 1 0,0-1 0,1 1 1,-1-1-1,0 1 0,0-1 0,1 1 0,-1 0 0,0-1 0,0 1 0,0-1 1,0 1-1,1 0 0,-1-1 0,0 1 0,0 0 0,0-1 0,-1 1 1,1 0-1,0-1 0,0 1 0,0 0 0,0-1 0,-1 1 0,-8 55 2436,4-25-1769,5-20-551,0 0 1,0 1-1,2-1 0,-1 1 0,1-1 0,1 0 1,7 19-1,1-4-541,28 44 0,-20-36-308,-11-20 696,0 0 1,-1 1 0,-1 0 0,-1 1 0,0-1 0,-1 1-1,0 0 1,-2 0 0,0 0 0,0 0 0,-2 1-1,0-1 1,-1 0 0,-3 19 0,4-32 269,-1-1 1,0 0-1,1 0 0,-1 1 1,0-1-1,0 0 0,0 0 1,0 0-1,0 0 0,-1 0 1,1 0-1,-1-1 1,1 1-1,-1 0 0,0-1 1,1 1-1,-1-1 0,0 1 1,0-1-1,0 0 0,0 0 1,0 0-1,0 0 0,-1 0 1,1 0-1,0-1 0,0 1 1,-1-1-1,1 0 0,0 1 1,-1-1-1,1 0 1,0 0-1,-1-1 0,1 1 1,0 0-1,-1-1 0,-2 0 1,2 0-191,0-1 0,0 1 0,0 0 0,0-1 0,0 0 0,1 0 0,-1 0 0,0 0 0,1 0 0,-5-5 0,-11-15-46,1-1 0,1-1 0,1-1 0,-12-26 0,21 38-4,0 0-1,1 0 1,1 0 0,0 0-1,1-1 1,0 0-1,1 0 1,1 1 0,0-1-1,2-20 1,0 30-41,0 0 1,0 0-1,0 0 1,0 0-1,1 0 1,0 0-1,0 1 1,0-1-1,0 1 1,0-1-1,1 1 1,-1 0-1,1 0 1,0 0-1,0 0 1,0 1-1,5-4 1,7-3-726,0 0 1,31-12-1,-8 3-1173,8-7-4723</inkml:trace>
</inkml:ink>
</file>

<file path=ppt/ink/ink3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5.910"/>
    </inkml:context>
    <inkml:brush xml:id="br0">
      <inkml:brushProperty name="width" value="0.025" units="cm"/>
      <inkml:brushProperty name="height" value="0.025" units="cm"/>
    </inkml:brush>
  </inkml:definitions>
  <inkml:trace contextRef="#ctx0" brushRef="#br0">1 2 21268,'0'0'9001,"58"-2"-14190,-42 2-577,2 0-4163</inkml:trace>
</inkml:ink>
</file>

<file path=ppt/ink/ink3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6.254"/>
    </inkml:context>
    <inkml:brush xml:id="br0">
      <inkml:brushProperty name="width" value="0.025" units="cm"/>
      <inkml:brushProperty name="height" value="0.025" units="cm"/>
    </inkml:brush>
  </inkml:definitions>
  <inkml:trace contextRef="#ctx0" brushRef="#br0">20 115 12620,'0'0'5354,"-3"11"-1142,-2 7-2155,1 1 0,1-1-1,-2 29 1,6-45-2019,-1-1 1,0 1-1,1-1 0,-1 0 1,1 1-1,-1-1 1,1 1-1,0-1 0,0 0 1,-1 1-1,1-1 1,0 0-1,0 0 0,0 0 1,0 0-1,1 0 1,-1 0-1,0 0 1,0 0-1,1 0 0,-1 0 1,0-1-1,1 1 1,-1-1-1,1 1 0,-1-1 1,1 1-1,-1-1 1,1 0-1,-1 0 0,1 1 1,-1-1-1,1 0 1,-1-1-1,1 1 0,-1 0 1,1 0-1,1-1 1,6 0 7,-1 0 1,1 0 0,0-1-1,-1 0 1,15-6-1,-7-1 0,0 0-1,-1-2 0,1 1 0,19-20 0,-20 17-1,0 0-1,1 2 1,27-17 0,-42 28-40,0-1 0,0 1 1,1-1-1,-1 1 0,0-1 0,0 1 1,0 0-1,0 0 0,1 0 0,-1-1 1,0 1-1,0 0 0,0 0 0,0 1 1,1-1-1,-1 0 0,0 0 1,0 0-1,0 1 0,0-1 0,0 1 1,1-1-1,-1 1 0,0-1 0,0 1 1,0 0-1,0-1 0,-1 1 0,1 0 1,0 0-1,1 1 0,0 0-1,-1-1-1,0 0 1,1 0-1,-1 0 1,1 0-1,-1 0 1,1 0-1,-1 0 1,1 0-1,0-1 1,0 1-1,-1-1 1,1 1-1,0-1 1,2 1-1,9-2-2,1-1 0,-1 0 0,-1 0 0,1-2 0,0 1 0,-1-2 0,1 0 0,-1 0 0,12-8 0,-12 6 0,1 1 0,-1 1 0,1 0 0,1 0 0,-1 1 0,0 1 0,1 0 0,20-1 0,-29 4 0,0 0 0,0 1 0,0 0 0,0 0 0,0 0 0,7 4 0,29 3 0,-36-8-57,-1 0 1,1 0-1,0-1 1,0 0-1,0 0 0,0 0 1,-1-1-1,1 0 0,7-3 1,17-20-3334,-13 2-6523</inkml:trace>
</inkml:ink>
</file>

<file path=ppt/ink/ink3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9.342"/>
    </inkml:context>
    <inkml:brush xml:id="br0">
      <inkml:brushProperty name="width" value="0.025" units="cm"/>
      <inkml:brushProperty name="height" value="0.025" units="cm"/>
    </inkml:brush>
  </inkml:definitions>
  <inkml:trace contextRef="#ctx0" brushRef="#br0">0 106 6086,'0'0'22389,"5"13"-21679,7 24-147,-2 1 0,-1 0 1,-2 1-1,-2-1 0,0 42 0,-5-79-456,0-4-27,-2-37-73,-2 0-1,-10-44 1,7 44-8,1-1-1,-1-46 1,8 84 1,0 0 0,0 0 0,0 0 0,0 1 0,1-1 0,-1 0 0,1 1 0,-1-1 0,1 1 0,0-1 0,0 1 0,0 0 0,0 0 0,1 0 0,-1 0 0,1 0 0,-1 0 0,1 1 0,-1-1 0,1 1 0,0 0 0,0-1 0,0 2 0,0-1 0,0 0 0,0 0 0,0 1 0,0 0 0,0-1 0,0 1 0,0 0 0,0 1 0,0-1 0,0 0 0,0 1 0,0 0 0,0 0 0,4 1 0,-6 0 0,1-1 0,-1 0 0,0 1 0,0-1 0,0 0 0,0 1 0,0 0 0,0-1 0,0 1 0,0 0 0,-1-1 0,1 1 0,-1 0 0,1 0 0,-1-1 0,0 1 0,0 0 0,1 0 0,-1 0 0,-1 0 0,1-1 0,0 1 0,0 0 0,-1 0 0,1 0 0,-1-1 0,1 1 0,-2 3 0,-1 2 0,0 0 0,-1 0 0,1 0 0,-1-1 0,-8 10 0,10-12 0,-5 4 0,1 0 0,-1-1 0,-1 1 0,-8 6 0,16-14-36,0-1 0,0 1 0,0 0 1,1 0-1,-1 0 0,0-1 0,0 1 0,0 0 0,0 0 0,0 0 1,0-1-1,0 1 0,0 0 0,0 0 0,0 0 0,0-1 0,0 1 1,0 0-1,0 0 0,0 0 0,0 0 0,-1-1 0,1 1 0,0 0 0,0 0 1,0 0-1,0 0 0,0-1 0,0 1 0,0 0 0,-1 0 0,1 0 1,0 0-1,0 0 0,0-1 0,0 1 0,0 0 0,-1 0 0,1 0 1,0 0-1,0 0 0,0 0 0,-1 0 0,1 0 0,0 0 0,0 0 1,0 0-1,-1 0 0,1 0 0,0 0 0,0 0 0,0 0 0,-1 0 1,1 0-1,0 0 0,0 0 0,0 0 0,0 0 0,-1 0 0,1 0 1,0 0-1,0 0 0,0 0 0,0 1 0,-1-1 0,1 0 0,0 0 1,0 0-1,3-13-5369,8-7-1728,2 1-2614</inkml:trace>
</inkml:ink>
</file>

<file path=ppt/ink/ink3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29.669"/>
    </inkml:context>
    <inkml:brush xml:id="br0">
      <inkml:brushProperty name="width" value="0.025" units="cm"/>
      <inkml:brushProperty name="height" value="0.025" units="cm"/>
    </inkml:brush>
  </inkml:definitions>
  <inkml:trace contextRef="#ctx0" brushRef="#br0">1 117 5958,'0'0'16404,"9"4"-13959,-7-3-2245,0 0-1,1 0 1,-1 0-1,1 0 1,-1 0-1,1-1 1,-1 1-1,1-1 1,0 0-1,-1 0 1,1 0-1,5 0 1,-6-1-44,0-1 0,1 1 1,-1 0-1,0-1 1,0 1-1,0-1 0,0 0 1,0 0-1,0 0 0,-1 0 1,1 0-1,0 0 0,-1 0 1,0 0-1,0-1 1,1 1-1,0-5 0,5-7 344,-1 0 0,0-1-1,-1 0 1,4-17 0,-10 59-490,1-1 1,1 1 0,1-1-1,8 36 1,-4-52-2417,-6-10 2163,1 0 1,-1 1-1,0-1 1,1 0 0,-1 1-1,0-1 1,1 0-1,-1 1 1,0-1 0,1 0-1,-1 0 1,0 0 0,1 1-1,-1-1 1,1 0-1,-1 0 1,0 0 0,1 0-1,-1 0 1,1 0-1,-1 0 1,1 0 0,-1 0-1,0 0 1,1 0 0,-1 0-1,1 0 1,-1 0-1,1 0 1,-1 0 0,0 0-1,1-1 1,-1 1-1,0 0 1,1 0 0,-1 0-1,1-1 1,-1 1 0,0 0-1,1-1 1,-1 1-1,0 0 1,0-1 0,1 1-1,-1 0 1,0-1-1,0 1 1,0 0 0,1-1-1,-1 1 1,0-1 0,0 1-1,0 0 1,0-1-1</inkml:trace>
</inkml:ink>
</file>

<file path=ppt/ink/ink3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0.025"/>
    </inkml:context>
    <inkml:brush xml:id="br0">
      <inkml:brushProperty name="width" value="0.025" units="cm"/>
      <inkml:brushProperty name="height" value="0.025" units="cm"/>
    </inkml:brush>
  </inkml:definitions>
  <inkml:trace contextRef="#ctx0" brushRef="#br0">0 212 15951,'0'0'13357,"75"-32"-12108,-20-3-224,5-1-224,-4 4-417,-4 3-384,-7 7 0,-6 9-352,-10 6-1090,-7 2-544,-6 5-2178,-9 0-1377</inkml:trace>
</inkml:ink>
</file>

<file path=ppt/ink/ink3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0.383"/>
    </inkml:context>
    <inkml:brush xml:id="br0">
      <inkml:brushProperty name="width" value="0.025" units="cm"/>
      <inkml:brushProperty name="height" value="0.025" units="cm"/>
    </inkml:brush>
  </inkml:definitions>
  <inkml:trace contextRef="#ctx0" brushRef="#br0">3 50 10890,'0'0'8184,"-1"10"-4388,0 9-2923,0 0 1,1-1-1,1 1 1,1-1-1,1 1 1,0-1-1,8 22 1,-4-22-651,7 17 885,17 70 0,-34-124-1025,-1 0 0,-1 1 0,-12-30 0,10 30-56,0-1 1,2 1 0,0-2-1,-2-18 1,6 28-41,1 1 0,0 0 1,0-1-1,1 1 0,0 0 0,1 0 0,0 0 1,1 0-1,5-14 0,-6 18 6,0 1-1,0 0 1,0 0 0,1 1-1,0-1 1,0 0 0,0 1 0,0 0-1,0-1 1,1 1 0,-1 1 0,1-1-1,0 0 1,0 1 0,0 0-1,0 0 1,0 0 0,0 0 0,1 1-1,-1-1 1,8 0 0,-12 2 4,1 0 0,-1 0 0,0 0-1,1 0 1,-1 1 0,1-1 0,-1 0 0,0 0 0,1 0 0,-1 1 0,0-1 0,1 0 0,-1 0 0,0 1 0,1-1 0,-1 0 0,0 1-1,0-1 1,1 0 0,-1 1 0,0-1 0,0 0 0,0 1 0,0-1 0,1 0 0,-1 1 0,0-1 0,0 1 0,0-1 0,0 0 0,0 1-1,0-1 1,0 1 0,0-1 0,0 1 0,0-1 0,0 0 0,0 1 0,0-1 0,-1 1 0,1-1 0,0 0 0,0 1 0,0-1 0,0 0-1,-1 1 1,1-1 0,0 0 0,0 1 0,-1-1 0,1 0 0,0 0 0,-1 1 0,-12 23 233,-58 48 27,58-60-2495,46-42-5365,-8 12-809,-2 3-3893</inkml:trace>
</inkml:ink>
</file>

<file path=ppt/ink/ink3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0.723"/>
    </inkml:context>
    <inkml:brush xml:id="br0">
      <inkml:brushProperty name="width" value="0.025" units="cm"/>
      <inkml:brushProperty name="height" value="0.025" units="cm"/>
    </inkml:brush>
  </inkml:definitions>
  <inkml:trace contextRef="#ctx0" brushRef="#br0">4 22 16367,'0'0'15823,"8"-4"-15305,25-14-459,-33 18-59,1 0 0,-1 0 0,1 0 0,-1 0 0,1 1 0,-1-1 0,1 0 0,-1 0 0,1 0 0,-1 0 0,0 0 0,1 1 0,-1-1 0,1 0 0,-1 0 0,1 1 0,-1-1 0,0 0 0,1 1 0,-1-1 0,0 0 0,1 1 0,-1-1 0,0 1 0,1-1 0,-1 0 0,0 1 0,0-1 0,0 1 0,1-1 0,-1 1 0,0-1 0,0 1 0,0-1 0,0 1 0,0-1 0,0 1 0,0-1 0,0 1 0,0-1 0,0 1 0,0 0 0,0 27 0,-1-24 0,0 3 0,0 0 0,-1-1 0,0 1 0,0-1 0,0 1 0,-1-1 0,0 0 0,0 1 0,-7 7 0,7-9 0,-1 1 0,1 0 0,0 0 0,0 0 0,0 1 0,1-1 0,0 0 0,-2 12 0,4-17 0,0-1 0,1 1 0,-1-1 0,0 0 0,0 1 0,0-1 0,1 0 0,-1 1 0,0-1 0,0 0 0,1 0 0,-1 1 0,0-1 0,1 0 0,-1 0 0,0 1 0,1-1 0,-1 0 0,0 0 0,1 0 0,-1 0 0,0 1 0,1-1 0,-1 0 0,1 0 0,-1 0 0,0 0 0,1 0 0,-1 0 0,1 0 0,-1 0 0,0 0 0,1 0 0,-1 0 0,1-1 0,-1 1 0,0 0 0,1 0 0,-1 0 0,16-4 0,35-26-2700,-34 17-655,0-1 1,17-20-1,-11 7-8448</inkml:trace>
</inkml:ink>
</file>

<file path=ppt/ink/ink3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1.095"/>
    </inkml:context>
    <inkml:brush xml:id="br0">
      <inkml:brushProperty name="width" value="0.025" units="cm"/>
      <inkml:brushProperty name="height" value="0.025" units="cm"/>
    </inkml:brush>
  </inkml:definitions>
  <inkml:trace contextRef="#ctx0" brushRef="#br0">0 113 19218,'0'0'10570,"62"-27"-9513,-30 8-544,1-1-449,0 4-32,-5 3-577,-5 2-608,-3 5-833,-10 6-768,-2 0-706</inkml:trace>
</inkml:ink>
</file>

<file path=ppt/ink/ink3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1.438"/>
    </inkml:context>
    <inkml:brush xml:id="br0">
      <inkml:brushProperty name="width" value="0.025" units="cm"/>
      <inkml:brushProperty name="height" value="0.025" units="cm"/>
    </inkml:brush>
  </inkml:definitions>
  <inkml:trace contextRef="#ctx0" brushRef="#br0">1 126 10218,'0'0'15695,"72"-11"-13710,-39-5-767,2-2-386,0 1-351,-3 0-385,-4 2-673,-7 1-2498,-1-3-3587</inkml:trace>
</inkml:ink>
</file>

<file path=ppt/ink/ink3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1.970"/>
    </inkml:context>
    <inkml:brush xml:id="br0">
      <inkml:brushProperty name="width" value="0.025" units="cm"/>
      <inkml:brushProperty name="height" value="0.025" units="cm"/>
    </inkml:brush>
  </inkml:definitions>
  <inkml:trace contextRef="#ctx0" brushRef="#br0">240 270 15887,'0'0'5435,"0"-8"-3658,0 1-1741,1 3 226,-1 0 0,0 0 0,0 0-1,0 0 1,-1 1 0,1-1 0,-3-8 0,2 11-166,0-1 0,1 1 0,-1-1 0,0 1 0,0 0 0,0 0 0,0-1 0,-1 1 0,1 0 0,0 0 0,0 0 0,-1 0 1,1 0-1,-1 1 0,1-1 0,0 0 0,-1 1 0,0-1 0,1 1 0,-1-1 0,1 1 0,-1 0 0,0-1 0,1 1 0,-1 0 1,1 0-1,-3 1 0,-1-1-49,0 1 0,0 0 0,0 0 0,1 1 0,-1 0 0,1 0 0,-1 0 0,1 0 0,0 0 0,-1 1 0,1 0 0,1 0 0,-1 0 0,0 0 0,1 1 0,-1-1-1,1 1 1,0 0 0,-2 5 0,-1-2-10,1 1 0,0 1 0,1-1 0,0 1 0,0-1-1,1 1 1,0 0 0,0 1 0,-1 10 0,4-20-27,0 0 1,0 1 0,0-1 0,0 0-1,0 1 1,0-1 0,0 0 0,0 0-1,0 1 1,0-1 0,0 0 0,0 1-1,0-1 1,0 0 0,0 0 0,0 1-1,0-1 1,0 0 0,0 1 0,0-1-1,1 0 1,-1 0 0,0 1 0,0-1-1,0 0 1,0 0 0,1 1 0,-1-1-1,0 0 1,0 0 0,0 0 0,1 0-1,-1 1 1,0-1 0,0 0 0,1 0-1,-1 0 1,0 0 0,1 0 0,-1 1-1,15-7 278,11-16 195,-8 1-156,-1-1 0,-2 0 0,26-47 0,-35 58-242,-1 0 0,-1 0 0,1-1 0,-2 0 0,0 1 0,0-1 0,-1 0 0,0 0 0,-1 0 0,-1-1 0,-1-14 0,1 25-85,0 0 0,0 1 0,-1-1 0,1 0 0,-1 1 0,1-1 0,-1 1 0,0-1 0,1 0 0,-1 1 0,0 0 0,0-1 0,0 1 0,0-1 0,0 1 0,-1 0 0,1 0 0,0 0 0,0 0 0,-1 0 0,1 0 0,-1 0 0,1 0 0,-1 0 0,1 1 0,-1-1 0,0 0 0,1 1 0,-1 0 0,0-1 0,1 1 0,-1 0 0,0 0 0,1 0 0,-4 0 0,1 0 0,0 1 0,0-1 0,0 1 0,0 0 0,0 1 0,0-1 0,1 1 0,-1-1 0,0 1 0,1 0 0,-1 0 0,1 1 0,-7 4 0,-10 17 0,0 0 0,1 1 0,-16 29 0,-5 7 0,40-61-11,0-1 0,1 1 0,-1 0 0,0 0 0,0 0 1,0 0-1,0 0 0,0 0 0,0 0 0,0-1 0,0 1 0,0 0 0,0 0 0,0 0 0,0 0 0,0 0 1,0 0-1,0-1 0,0 1 0,0 0 0,0 0 0,0 0 0,0 0 0,-1 0 0,1 0 0,0 0 0,0-1 0,0 1 1,0 0-1,0 0 0,0 0 0,0 0 0,0 0 0,0 0 0,0 0 0,-1 0 0,1 0 0,0 0 0,0-1 1,0 1-1,0 0 0,0 0 0,0 0 0,0 0 0,-1 0 0,1 0 0,0 0 0,0 0 0,0 0 0,0 0 1,0 0-1,0 0 0,-1 0 0,1 0 0,0 0 0,0 0 0,0 0 0,0 0 0,0 0 0,0 1 0,0-1 0,-1 0 1,1 0-1,0 0 0,0 0 0,0 0 0,0 0 0,-1-21-1896,4-23-3489,-1 31-1005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6.970"/>
    </inkml:context>
    <inkml:brush xml:id="br0">
      <inkml:brushProperty name="width" value="0.025" units="cm"/>
      <inkml:brushProperty name="height" value="0.025" units="cm"/>
    </inkml:brush>
  </inkml:definitions>
  <inkml:trace contextRef="#ctx0" brushRef="#br0">220 9 7815,'13'-8'12541,"-21"7"-5486,-8 4-4030,0 2-3374,0 2 467,0 1-1,1 0 0,-1 1 1,2 0-1,-1 2 1,-18 17-1,27-23-83,0 1-1,0 0 0,0 0 1,1 1-1,0 0 0,0 0 1,1 0-1,0 0 1,0 1-1,1-1 0,0 1 1,0 0-1,1 0 0,0 0 1,-2 12-1,5-18-58,-1 0 0,0-1 0,1 1 0,-1-1 0,1 1 0,0-1-1,-1 1 1,1-1 0,0 1 0,0-1 0,0 0 0,0 1 0,0-1 0,0 0 0,0 0 0,1 0 0,-1 0-1,0 0 1,1 0 0,-1 0 0,1 0 0,-1-1 0,1 1 0,-1 0 0,1-1 0,-1 1 0,1-1 0,-1 0-1,1 1 1,0-1 0,-1 0 0,1 0 0,0 0 0,2-1 0,66-2-2022,-50-1 102,1-1 1,-1-1-1,39-16 1,7-8-4991</inkml:trace>
</inkml:ink>
</file>

<file path=ppt/ink/ink3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2.558"/>
    </inkml:context>
    <inkml:brush xml:id="br0">
      <inkml:brushProperty name="width" value="0.025" units="cm"/>
      <inkml:brushProperty name="height" value="0.025" units="cm"/>
    </inkml:brush>
  </inkml:definitions>
  <inkml:trace contextRef="#ctx0" brushRef="#br0">29 61 11211,'0'0'19196,"-4"7"-18758,4-6-427,-4 5 46,1 0-1,0 0 1,0 1-1,0-1 1,1 1 0,0-1-1,1 1 1,-1 0-1,0 11 1,2-18-51,1 1 0,-1-1 0,0 1-1,0-1 1,0 1 0,1-1 0,-1 0 0,0 1 0,0-1 0,1 0 0,-1 1 0,0-1 0,1 0 0,-1 1 0,0-1 0,1 0-1,-1 0 1,1 1 0,-1-1 0,0 0 0,1 0 0,-1 0 0,1 1 0,-1-1 0,1 0 0,-1 0 0,1 0 0,-1 0 0,1 0-1,-1 0 1,0 0 0,1 0 0,-1 0 0,1 0 0,-1 0 0,1-1 0,-1 1 0,1 0 0,-1 0 0,0 0 0,1-1 0,-1 1-1,1 0 1,-1 0 0,0-1 0,1 1 0,-1 0 0,0-1 0,1 0 0,22-13 531,-13 3-481,0-1 1,-1 0 0,0 0 0,-1-1 0,-1 0 0,0 0 0,-1-1 0,7-19 0,-14 156-57,1-121 1,0 0-1,-1 0 1,1 0-1,0 0 1,0 0-1,1 0 1,-1 0-1,0 0 1,1 0-1,-1 0 1,1 0 0,-1 0-1,1 0 1,0 0-1,0-1 1,0 1-1,0 0 1,0-1-1,0 1 1,1 0-1,2 2 1,-3-4-17,1 0-1,0 1 1,-1-1-1,1 0 1,0 0-1,0 0 1,-1 0-1,1 0 1,0 0-1,-1-1 1,1 1-1,0-1 1,0 1 0,-1-1-1,1 1 1,-1-1-1,1 0 1,-1 0-1,1 0 1,-1 0-1,1 0 1,-1 0-1,0 0 1,0 0 0,1-1-1,0 0 1,30-32-4299,-13 8-3755,-8 7-4769</inkml:trace>
</inkml:ink>
</file>

<file path=ppt/ink/ink3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3.197"/>
    </inkml:context>
    <inkml:brush xml:id="br0">
      <inkml:brushProperty name="width" value="0.025" units="cm"/>
      <inkml:brushProperty name="height" value="0.025" units="cm"/>
    </inkml:brush>
  </inkml:definitions>
  <inkml:trace contextRef="#ctx0" brushRef="#br0">7 69 6342,'0'0'16319,"1"-9"-13847,1-28-96,-2 37-2255,0-1 0,0 0 1,0 0-1,1 0 1,-1 0-1,0 0 0,0 0 1,1 0-1,-1 0 0,1 0 1,-1 0-1,0 0 0,1 1 1,0-1-1,-1 0 1,1 0-1,-1 1 0,1-1 1,0 0-1,0 1 0,-1-1 1,1 0-1,0 1 1,0-1-1,0 1 0,0 0 1,0-1-1,0 1 0,-1 0 1,1-1-1,2 1 1,-2 0-92,0 0 0,0 0 0,1 0 0,-1 1 0,0-1 0,0 0 0,0 1 0,1-1 0,-1 0 0,0 1 0,0 0 0,0-1 0,0 1 0,0 0 0,0-1 0,0 1 0,0 0 0,0 0 0,-1 0 0,1 0 0,0 0 0,0 0 0,-1 0 0,1 0 0,-1 0 0,1 0 0,-1 0 0,1 0 0,-1 1 0,1-1 0,-1 0 0,0 2 0,0-1-20,0 1 0,0-1 1,-1 1-1,1-1 0,-1 1 1,0-1-1,1 1 0,-1-1 1,0 0-1,-1 1 0,1-1 1,0 0-1,-1 0 0,1 0 1,-1 0-1,1 0 0,-1 0 1,0 0-1,0-1 0,0 1 1,0-1-1,-2 2 0,1-1 2,0 0-1,1 0 0,0 0 0,-1 0 1,1 0-1,0 0 0,0 1 1,0-1-1,0 1 0,1 0 0,-1 0 1,-1 3-1,5-5-11,0 0 0,0 0 0,0-1 0,0 1 0,0-1 0,0 0 0,0 1 0,0-1 0,1 0 0,-1 0 0,0 0 0,3-1 0,-2 1 0,8-1-615,-1 0-1,1 0 1,-1-1-1,15-5 1,5-3-5515,40-20 0,-47 19-9602</inkml:trace>
</inkml:ink>
</file>

<file path=ppt/ink/ink3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3.630"/>
    </inkml:context>
    <inkml:brush xml:id="br0">
      <inkml:brushProperty name="width" value="0.025" units="cm"/>
      <inkml:brushProperty name="height" value="0.025" units="cm"/>
    </inkml:brush>
  </inkml:definitions>
  <inkml:trace contextRef="#ctx0" brushRef="#br0">0 416 14894,'0'0'13063,"10"-5"-12043,237-116 2171,14 3-4450,-232 105-378,-1-1-1,0-2 0,-1-1 1,34-27-1,-29 16-3507,-1-3-3292,-22 23-670</inkml:trace>
</inkml:ink>
</file>

<file path=ppt/ink/ink3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4.398"/>
    </inkml:context>
    <inkml:brush xml:id="br0">
      <inkml:brushProperty name="width" value="0.025" units="cm"/>
      <inkml:brushProperty name="height" value="0.025" units="cm"/>
    </inkml:brush>
  </inkml:definitions>
  <inkml:trace contextRef="#ctx0" brushRef="#br0">261 194 8360,'0'0'7965,"-9"2"-6294,-6 3-593,-1 0 0,1 1 0,0 0 0,0 1 0,1 1 1,-20 13-1,29-17-851,0 1 1,0-1-1,0 1 1,1 0-1,0 0 1,-1 0-1,2 0 1,-1 1-1,1 0 1,0 0-1,0 0 1,0 0-1,1 0 1,0 0-1,0 1 1,1-1-1,-1 1 0,2-1 1,-1 13-1,1-18-219,-1-1-1,1 1 0,0-1 0,0 1 0,0-1 0,0 1 0,1-1 0,-1 1 0,0-1 0,0 1 1,0-1-1,0 1 0,0-1 0,1 1 0,-1-1 0,0 1 0,0-1 0,1 1 0,-1-1 0,0 0 1,1 1-1,-1-1 0,0 1 0,1-1 0,-1 0 0,1 1 0,-1-1 0,1 0 0,-1 0 0,1 1 0,-1-1 1,1 0-1,-1 0 0,1 0 0,-1 0 0,1 1 0,24-8 547,18-23 866,-28 14-1353,-1 0 1,-1-1-1,-1-1 0,0 0 0,10-23 0,-17 30-64,0-1 1,0 1-1,-1-1 0,-1 0 0,0 0 0,-1 0 0,0 0 1,-1-1-1,0 1 0,-1-19 0,-1 28-3,1-1 0,-1 1 0,0-1 0,0 1 0,0 0 0,0 0 0,-1-1 0,1 1 0,-1 0 0,0 0 0,0 0 0,0 1 0,0-1 0,0 0 0,-1 1 0,1 0 0,-1-1 0,-5-3 0,3 3 0,-1 0 0,1 1 0,-1 0 0,0-1 0,0 2 0,0-1 0,0 1 0,0-1 0,0 2 0,-8-1 0,7 0 0,-1 1 0,1 0 0,0 1 0,0 0 0,0 0 0,0 0 0,0 1 0,0 0 0,0 0 0,0 1 0,1 0 0,-1 0 0,1 1 0,0-1 0,0 1 0,0 1 0,0-1 0,1 1 0,-5 5 0,7-6-537,1 0 1,0 0-1,0 0 1,1 0-1,-1 0 1,1 0-1,-2 6 1,3-6-428,-1 0-1,1 0 1,-1 0 0,1-1-1,0 1 1,1 0 0,-1 0-1,1 0 1,-1 0 0,1-1-1,0 1 1,1 0 0,2 6-1,8 7-11895</inkml:trace>
</inkml:ink>
</file>

<file path=ppt/ink/ink3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4.854"/>
    </inkml:context>
    <inkml:brush xml:id="br0">
      <inkml:brushProperty name="width" value="0.025" units="cm"/>
      <inkml:brushProperty name="height" value="0.025" units="cm"/>
    </inkml:brush>
  </inkml:definitions>
  <inkml:trace contextRef="#ctx0" brushRef="#br0">0 196 3235,'0'0'27381,"4"-11"-26084,48-166-443,-48 170-854,-1 9 0,3 24 0,-1 35 0,-6-46-380,1-10-201,-1 0 0,1 0 0,0 0 0,0 0 0,0 0 0,1 0 0,0 0-1,0 0 1,0 0 0,1-1 0,-1 1 0,1 0 0,4 8 0,2-9-6182</inkml:trace>
</inkml:ink>
</file>

<file path=ppt/ink/ink3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35.396"/>
    </inkml:context>
    <inkml:brush xml:id="br0">
      <inkml:brushProperty name="width" value="0.025" units="cm"/>
      <inkml:brushProperty name="height" value="0.025" units="cm"/>
    </inkml:brush>
  </inkml:definitions>
  <inkml:trace contextRef="#ctx0" brushRef="#br0">10 96 11979,'0'0'18807,"-2"5"-18598,0 0-176,1 1 0,-1-1 0,1 1-1,0-1 1,1 1 0,-1 9 0,1-14-27,0 0 0,0 0-1,0 0 1,1 0 0,-1 0 0,0 0-1,0 0 1,0 0 0,1 0 0,-1 0-1,0 0 1,1 0 0,-1 0-1,1-1 1,-1 1 0,1 0 0,0 0-1,-1 0 1,1-1 0,0 1-1,0 0 1,-1 0 0,1-1 0,0 1-1,0-1 1,0 1 0,0-1-1,0 1 1,0-1 0,0 0 0,-1 1-1,1-1 1,0 0 0,1 0 0,-1 1-1,0-1 1,0 0 0,0 0-1,0 0 1,0-1 0,0 1 0,0 0-1,0 0 1,0 0 0,0-1-1,0 1 1,0 0 0,-1-1 0,1 1-1,0-1 1,0 1 0,1-2-1,2 0 27,0 0 0,0 0 0,0 0 0,-1-1 0,1 1-1,-1-1 1,0 0 0,1 0 0,-1-1 0,0 1-1,-1-1 1,1 1 0,2-7 0,24-57 525,-5 11-321,-20 71-236,-2 11 0,-3-6 0,0-11 0,1 0 0,-1 0 0,2-1 0,-1 1 0,1 0 0,0 0 0,1-1 0,0 1 0,0-1 0,1 1 0,6 13 0,-7-20-66,-1-1 1,0 0-1,1 0 1,-1 1-1,0-1 0,1 0 1,-1 0-1,1-1 1,0 1-1,-1 0 0,1 0 1,0-1-1,-1 1 1,1-1-1,0 0 1,0 1-1,-1-1 0,1 0 1,0 0-1,0 0 1,-1 0-1,1 0 0,0 0 1,0-1-1,0 1 1,-1-1-1,1 1 0,0-1 1,-1 0-1,1 1 1,-1-1-1,1 0 0,2-2 1,3-2-1253,0 0 0,0 0 0,0-1 0,-1 0 0,9-11 0,12-19-13528</inkml:trace>
</inkml:ink>
</file>

<file path=ppt/ink/ink3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40.681"/>
    </inkml:context>
    <inkml:brush xml:id="br0">
      <inkml:brushProperty name="width" value="0.025" units="cm"/>
      <inkml:brushProperty name="height" value="0.025" units="cm"/>
    </inkml:brush>
  </inkml:definitions>
  <inkml:trace contextRef="#ctx0" brushRef="#br0">0 1 4773,'0'0'-705</inkml:trace>
</inkml:ink>
</file>

<file path=ppt/ink/ink3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41.660"/>
    </inkml:context>
    <inkml:brush xml:id="br0">
      <inkml:brushProperty name="width" value="0.025" units="cm"/>
      <inkml:brushProperty name="height" value="0.025" units="cm"/>
    </inkml:brush>
  </inkml:definitions>
  <inkml:trace contextRef="#ctx0" brushRef="#br0">495 1163 416,'-127'-83'4743,"-57"-41"-7062,166 108 1980,1-1 0,0 0-1,-22-32 1,2 2 7125,36 46-6448,1 0 0,0 1 0,-1-1 0,1 1 0,-1-1 1,1 1-1,-1-1 0,1 1 0,-1-1 0,1 1 0,-1-1 0,0 1 0,1-1 0,-1 1 0,1 0 0,-1 0 0,0-1 0,1 1 0,-1 0 0,0 0 0,0 0 1,1-1-1,-1 1 0,0 0 0,-1 0 0,-5 16 2426,8 40-3711,0-42 1828,9 89-497,5-1 0,54 192 0,-51-227-313,52 171 46,-58-203-92,2-1-1,2-1 1,1 0-1,34 50 1,-48-79 75,0 0 0,0 0-1,0-1 1,0 1 0,1-1 0,-1 0-1,1 0 1,0 0 0,0 0-1,0 0 1,0-1 0,0 0 0,1 0-1,-1 0 1,1-1 0,-1 1 0,9 1-1,-8-3-3,0-1 0,-1 1 0,1-1-1,0 0 1,-1 0 0,1 0-1,0 0 1,-1-1 0,1 0-1,-1 0 1,0 0 0,0-1 0,0 1-1,0-1 1,0 0 0,0 0-1,4-5 1,42-40-19,1 3 1,2 2-1,110-67 1,207-65-49,14 27 5,-347 134-33,435-128-172,-423 129 174,-1-1 1,-1-3-1,-1-2 0,-1-1 0,0-3 1,-2-2-1,0-1 0,-2-2 0,-1-2 1,-2-2-1,0-2 0,40-47 1,13-27 1680,96-148 0,-180 245-1658,-1 1-1,0-1 1,0-1-1,-1 1 1,-1-1-1,0 0 1,0 0 0,-1 0-1,-1 0 1,0-1-1,-1 1 1,0-1-1,-1 1 1,0-1-1,-1 0 1,0 1-1,-1 0 1,-1-1 0,0 1-1,0 0 1,-1 0-1,-1 0 1,0 1-1,0 0 1,-2 0-1,1 0 1,-1 0 0,-1 1-1,1 1 1,-2-1-1,1 1 1,-2 0-1,1 1 1,-1 0-1,0 1 1,0 0-1,-1 0 1,0 1 0,0 1-1,-1 0 1,-20-6-1,-24 0 1,0 2 0,0 3 0,-1 3 0,-85 4 1,49 0 2,12 2-281,0 4-1,0 3 0,1 4 0,-136 41 0,-303 138-518,329-116 959,-286 117-173,-88 34-222,536-215-18,19-8-1787,14-8-5632,17-10 1478</inkml:trace>
</inkml:ink>
</file>

<file path=ppt/ink/ink3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44.448"/>
    </inkml:context>
    <inkml:brush xml:id="br0">
      <inkml:brushProperty name="width" value="0.025" units="cm"/>
      <inkml:brushProperty name="height" value="0.025" units="cm"/>
    </inkml:brush>
  </inkml:definitions>
  <inkml:trace contextRef="#ctx0" brushRef="#br0">823 1 6662,'0'0'5664,"-7"16"-4564,-13 28-210,-1-1-1,-3-2 1,-47 63-1,-113 126 731,109-140-1118,-51 55 533,62-75-186,-107 154 0,151-183-760,17-33-763,0 0 0,0-1 0,-1 0 0,-1 1 0,-4 6 0,2-35-6357,1-13-1292</inkml:trace>
</inkml:ink>
</file>

<file path=ppt/ink/ink3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44.808"/>
    </inkml:context>
    <inkml:brush xml:id="br0">
      <inkml:brushProperty name="width" value="0.025" units="cm"/>
      <inkml:brushProperty name="height" value="0.025" units="cm"/>
    </inkml:brush>
  </inkml:definitions>
  <inkml:trace contextRef="#ctx0" brushRef="#br0">137 56 19122,'-9'14'577,"-8"15"-448,1 1 0,1 0 0,2 1 0,-11 38 1,12-23-29,1 1 0,3 0 1,2 0-1,2 1 1,3 74-1,1-118-101,0-1 0,0 0 0,0 0 0,0 0 0,1 1 0,-1-1-1,1 0 1,0 0 0,0 0 0,0 0 0,1 0 0,-1 0 0,1 0 0,-1-1 0,1 1 0,0 0-1,0-1 1,0 1 0,0-1 0,1 0 0,-1 0 0,1 0 0,-1 0 0,1 0 0,3 1 0,-1-2 3,0 0 1,-1 0-1,1-1 1,0 1 0,0-1-1,0 0 1,-1-1-1,1 1 1,0-1 0,-1 0-1,1 0 1,0-1-1,-1 1 1,1-1 0,-1 0-1,7-4 1,64-37 210,86-65 1,-30 17 247,-26 25-220,108-72 178,-82 34-3174,-74 45-1490,-5-7-2835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1.004"/>
    </inkml:context>
    <inkml:brush xml:id="br0">
      <inkml:brushProperty name="width" value="0.025" units="cm"/>
      <inkml:brushProperty name="height" value="0.025" units="cm"/>
    </inkml:brush>
  </inkml:definitions>
  <inkml:trace contextRef="#ctx0" brushRef="#br0">130 1 16816,'-8'4'2637,"-5"4"-1866,0-1-1,1 1 1,0 1 0,-15 15-1,23-20-685,-1 0 0,1 1 0,1-1 0,-1 1-1,1 0 1,0 0 0,0 0 0,0 0 0,1 1 0,-1-1 0,2 1-1,-1 0 1,0-1 0,1 1 0,0 0 0,0 6 0,1-11-78,0 0 0,0 0 0,0 0 1,0 0-1,1 0 0,-1 0 0,0 0 0,0 0 0,1 0 1,-1 0-1,1 0 0,-1 0 0,1 0 0,-1 0 1,1-1-1,-1 1 0,1 0 0,0 0 0,0-1 1,-1 1-1,1 0 0,0-1 0,0 1 0,0-1 0,-1 1 1,1-1-1,2 1 0,1 0 114,-1 0 0,1 0 0,0 0 0,0-1 0,-1 0 0,1 0 0,0 0 0,3 0 0,7-2 372,-1 0 0,1-1 0,18-7 0,36-20 78,-49 20-419,0 1-1,1 1 1,1 1-1,41-9 1,-62 16-144,1 0-1,0 0 1,0 0 0,-1 0 0,1 0 0,0 1-1,0-1 1,-1 0 0,1 0 0,0 1 0,-1-1-1,1 0 1,0 1 0,-1-1 0,1 1 0,0-1-1,-1 1 1,1-1 0,-1 1 0,1 0 0,-1-1-1,1 1 1,-1 0 0,0-1 0,1 1 0,-1 0-1,0-1 1,0 1 0,1 0 0,-1 0 0,0-1-1,0 1 1,0 0 0,0 0 0,0-1 0,0 1-1,0 1 1,0 42 653,0-17-150,2-26-432,-1-1 1,1 1-1,0 0 1,0 0-1,0-1 1,0 1-1,0-1 1,0 0-1,0 0 1,0 1-1,0-1 1,0 0-1,0-1 1,0 1-1,0 0 1,0-1-1,3 0 1,14-4 11,-1-1 0,0-1 1,20-10-1,-27 11-75,1 0 1,0 1-1,0 0 0,0 1 0,1 0 1,-1 1-1,1 1 0,0 0 1,21-1-1,-33 3-16,0 0 0,0 0 0,0 1 0,0-1 0,0 0 0,0 1 0,0-1 0,0 0 0,0 1 0,0-1 0,0 1 0,0 0 0,0-1 0,0 1 0,0 0 0,-1-1 0,1 1 0,0 0 0,0 0 0,-1 0 0,1 0 0,0 0 0,-1 0 0,1 1 0,7 30 0,-8-29 0,0-1 0,0 0 0,0 0 0,0 0 0,1 1 0,-1-1 0,0 0 0,1 0 0,0 0 0,-1 0 0,1 0 0,0 0 0,0 0 0,0 0 0,0 0 0,1 0 0,-1-1 0,1 1 0,-1 0 0,1-1 0,-1 1 0,1-1 0,0 0 0,-1 1 0,1-1 0,0 0 0,3 1 0,1-1 0,1-1 0,-1 0 0,1 0 0,-1 0 0,1-1 0,-1 0 0,1 0 0,-1-1 0,0 0 0,8-3 0,63-32 0,-33 14 0,-25 13-3,-9 5-18,0 0 0,0 1 0,0 0 0,0 1 0,1 0 0,12-2 1,-23 5 1,1 0 1,-1 0 0,0 0 0,1 0 0,-1 0-1,0 0 1,1 0 0,-1 0 0,1 1 0,-1-1 0,0 0-1,1 0 1,-1 0 0,0 0 0,1 1 0,-1-1-1,0 0 1,0 0 0,1 1 0,-1-1 0,0 0 0,0 1-1,1-1 1,-1 0 0,0 1 0,0-1 0,0 0-1,0 1 1,1-1 0,-1 1 0,0-1 0,0 0 0,0 1-1,0-1 1,0 1 0,1 22-150,0 0-1567,-1-23 1506,0 1 0,0 0 1,0-1-1,0 1 1,0 0-1,1-1 1,-1 1-1,0 0 0,0-1 1,1 1-1,-1 0 1,0-1-1,1 1 0,-1-1 1,1 1-1,-1-1 1,1 1-1,-1-1 1,1 1-1,-1-1 0,1 1 1,0-1-1,3 1-898,-1 0-1,1 0 0,0-1 1,-1 0-1,1 0 1,0 0-1,0 0 0,6-2 1,17-6-6448</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6.991"/>
    </inkml:context>
    <inkml:brush xml:id="br0">
      <inkml:brushProperty name="width" value="0.025" units="cm"/>
      <inkml:brushProperty name="height" value="0.025" units="cm"/>
    </inkml:brush>
  </inkml:definitions>
  <inkml:trace contextRef="#ctx0" brushRef="#br0">22 1782 5189,'-22'9'11083,"29"-14"-6050,36-20-3111,-38 23-1697,472-293 2343,-169 98-2547,-179 119 18,493-311 183,-570 355-110,547-355 1391,22 40-465,-596 338-421,-4 0-3948,-22 10 3014,1 1 0,-1-1 0,0 1 0,0-1 0,1 1 0,-1-1 0,0 1 0,0 0 0,0-1 0,0 1 0,0 0 0,0 0 0,0 0 0,0-1 0,1 1 0,-1 0 0,0 0 0,0 0 0,0 0 0,0 1 0,0-1 0,0 0 0,0 0 0,-1 1 0,-32-1-11112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7.342"/>
    </inkml:context>
    <inkml:brush xml:id="br0">
      <inkml:brushProperty name="width" value="0.025" units="cm"/>
      <inkml:brushProperty name="height" value="0.025" units="cm"/>
    </inkml:brush>
  </inkml:definitions>
  <inkml:trace contextRef="#ctx0" brushRef="#br0">161 7 4644,'-11'8'8878,"8"-6"-8543,-20 15 2270,1 1 0,-28 29 0,45-43-2212,0 0 0,1 1 1,0 0-1,0 0 0,0 0 1,0 1-1,1-1 0,0 1 0,0 0 1,1 0-1,-1 0 0,1 0 0,1 0 1,-1 0-1,1 1 0,0-1 0,0 1 1,1-1-1,0 8 0,1-12-375,0-1-1,0 1 1,0 0-1,1-1 0,-1 1 1,0-1-1,1 1 1,-1-1-1,1 0 0,-1 0 1,1 1-1,0-1 1,-1 0-1,1-1 0,0 1 1,0 0-1,0 0 1,-1-1-1,1 1 1,0-1-1,0 1 0,0-1 1,0 0-1,0 0 1,0 0-1,0 0 0,2 0 1,6 0 28,-1-1 1,1 1 0,0-1-1,13-4 1,-13 2-28,-1-1 1,1 0-1,-1 0 1,0-1-1,0-1 1,0 1-1,-1-1 0,1-1 1,-2 0-1,1 0 1,12-16-1,-14 17 39,-1-1 0,-1 0 1,1 0-1,-1 0 0,0-1 0,-1 0 0,0 1 0,0-1 1,0 0-1,-1-1 0,-1 1 0,1 0 0,-1-1 0,-1 1 1,0-9-1,1 16-58,-1 0 1,0 0-1,0 0 0,0 1 1,0-1-1,-1 0 1,1 0-1,0 0 1,0 0-1,0 0 0,-1 0 1,1 0-1,0 0 1,-1 0-1,1 1 1,-1-1-1,1 0 1,-1 0-1,0 1 0,1-1 1,-1 0-1,0 1 1,1-1-1,-1 0 1,0 1-1,0-1 0,1 1 1,-1-1-1,0 1 1,0 0-1,0-1 1,0 1-1,0 0 0,0 0 1,0-1-1,1 1 1,-1 0-1,0 0 1,0 0-1,0 0 1,0 0-1,0 0 0,0 1 1,0-1-1,0 0 1,0 0-1,0 1 1,0-1-1,1 0 0,-1 1 1,0-1-1,-1 2 1,-1-1-44,-1 1 0,1 0 0,0 0 0,0 0 1,1 0-1,-1 0 0,0 1 0,1-1 0,-1 1 0,1 0 1,0 0-1,-4 6 0,5-8-113,0 1 0,1-1 0,-1 1 0,0 0 0,0-1 0,1 1 0,-1 0 0,1-1-1,0 1 1,-1 0 0,1 0 0,0-1 0,0 1 0,0 0 0,0 0 0,0 0 0,1-1 0,-1 1 0,1 0 0,-1 0 0,1-1 0,-1 1 0,1 0 0,0-1 0,0 1 0,0-1 0,0 1 0,0-1 0,0 0 0,0 1 0,0-1-1,1 0 1,-1 0 0,0 1 0,1-1 0,-1 0 0,1 0 0,-1-1 0,1 1 0,0 0 0,-1-1 0,1 1 0,0 0 0,0-1 0,-1 0 0,1 1 0,0-1 0,2 0 0,5 0-1113,-1 1 0,0-1 0,0-1 1,1 1-1,-1-2 0,0 1 0,0-1 1,0 0-1,12-5 0,12-9-4224</inkml:trace>
</inkml:ink>
</file>

<file path=ppt/ink/ink4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1:45.166"/>
    </inkml:context>
    <inkml:brush xml:id="br0">
      <inkml:brushProperty name="width" value="0.025" units="cm"/>
      <inkml:brushProperty name="height" value="0.025" units="cm"/>
    </inkml:brush>
  </inkml:definitions>
  <inkml:trace contextRef="#ctx0" brushRef="#br0">149 321 9161,'-52'7'1371,"-37"9"1865,88-16-3171,1 0 0,0 0 0,0 0 0,-1 0 0,1 0 0,0 0 0,0 0 0,-1 0 0,1 0 0,0 0 0,0 0 0,-1 0 0,1 0 0,0 0 0,0 0 0,0 0 0,-1 0 0,1 0 0,0 1 0,0-1 0,0 0 0,-1 0 0,1 0 0,0 0 0,0 1 0,0-1 0,0 0 0,-1 0 0,1 0 0,0 1 0,0-1 0,0 0 1,0 0-1,0 0 0,0 1 0,0-1 0,0 0 0,0 0 0,0 1 0,0-1 0,0 0 0,0 0 0,0 1 0,0-1 0,11 7 640,21 1-626,13-4 125,0-2 0,0-1 0,0-3 1,0-1-1,-1-3 0,1-1 0,-1-3 1,0-1-1,51-21 0,-11-2-350,-2-3 0,-2-3-1,122-83 1,-110 57 178,-154 162-197,47-75 26,1 0 0,1 1 0,1 1 1,1 0-1,1 1 0,1 0 0,1 0 0,1 1 1,2 0-1,-4 30 0,9-51-318,-1 1 0,1-1 0,0 1 0,1-1 0,-1 1-1,1-1 1,2 8 0,18 13-7897,-21-25 8279</inkml:trace>
</inkml:ink>
</file>

<file path=ppt/ink/ink4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16.942"/>
    </inkml:context>
    <inkml:brush xml:id="br0">
      <inkml:brushProperty name="width" value="0.025" units="cm"/>
      <inkml:brushProperty name="height" value="0.025" units="cm"/>
    </inkml:brush>
  </inkml:definitions>
  <inkml:trace contextRef="#ctx0" brushRef="#br0">434 55 5381,'0'0'4116,"0"-9"-2712,2-36 609,-2 44-956,-9 29 1532,-332 1267 1847,313-1178-4200,6 2 0,5 1 1,-2 144-1,19-257-231,0 0-1,1 0 1,0 0 0,0 0 0,0 0 0,1 0-1,0 0 1,0-1 0,0 1 0,1-1 0,0 0-1,1 1 1,-1-2 0,1 1 0,6 7-1,-3-6 8,-1-1 0,1-1 0,1 1 0,-1-1 0,1 0 0,0-1-1,0 0 1,0 0 0,0 0 0,14 3 0,15 0 38,1-1 1,0-1 0,0-2-1,60-4 1,-57 1-25,108 2-15,112-2 318,-197-4 95,-1-2 0,70-16 0,78-23 112,228-17 1,365-44 285,-415 34-208,481-25 0,-505 82-598,331-19 144,281 13 854,-776 21-960,-155-3 79,1-1 0,89-21 1,21-3 464,-156 28-583,1 0-1,-1 0 1,0 0 0,1 0 0,-1-1-1,0 1 1,1 0 0,-1-1 0,0 1-1,1 0 1,-1-1 0,0 0 0,0 1-1,0-1 1,1 0 0,-1 1 0,0-1-1,0 0 1,0 0 0,0 0 0,0 0-1,1-2 1,-2 0 25,1-1-1,-1 1 1,1-1-1,-1 1 1,0-1 0,0 1-1,-1-1 1,0-5-1,1 9-40,-8-42 43,-1 2 0,-23-66 0,-4-11 3,3-50-45,-20-309 0,42 339 0,10 130 1,-10-76 75,10 77-70,0 1 0,0 0 0,-1 0 0,1 0 0,-1 0 0,-1 1 0,1-1-1,0 0 1,-1 1 0,0 0 0,0-1 0,-1 1 0,-4-4 0,2 5 13,-1 1 1,1 0 0,-1 1-1,0-1 1,1 1-1,-1 0 1,0 1 0,0 0-1,0 0 1,0 1-1,-8 1 1,-10-1 129,-1445-15 737,1121 10-870,-694-22 6,1027 25-22,-869-31 16,605 34-32,-323 45 0,-151 87 91,440-71 384,285-58-397,-16 4 88,0-2 0,-56 2 0,106-7-2331,18 0-5311,-3-2 349</inkml:trace>
</inkml:ink>
</file>

<file path=ppt/ink/ink4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18.374"/>
    </inkml:context>
    <inkml:brush xml:id="br0">
      <inkml:brushProperty name="width" value="0.025" units="cm"/>
      <inkml:brushProperty name="height" value="0.025" units="cm"/>
    </inkml:brush>
  </inkml:definitions>
  <inkml:trace contextRef="#ctx0" brushRef="#br0">1312 186 3267,'1'-16'-153,"-1"3"990,0 0 0,0-1 0,-1 1 0,-1 0 0,-7-27 0,8 37-567,-1-1 0,1 0 0,-1 1 0,-1-1 1,1 1-1,0 0 0,-1-1 0,1 1 0,-1 0 0,0 1 0,0-1 0,0 0 0,-1 1 1,1 0-1,-1 0 0,1 0 0,-1 0 0,0 0 0,1 1 0,-1 0 0,0 0 0,0 0 1,0 0-1,-7 0 0,-12-1 63,-1 1 1,0 1-1,0 1 1,0 1-1,0 1 0,1 1 1,0 2-1,0 0 1,0 1-1,-40 19 1,11 0 65,2 1 0,1 3-1,-64 51 1,52-32-231,2 3 1,3 3-1,2 2 0,3 2 0,2 2 0,3 3 0,-70 127 0,88-137-78,3 2 1,2 1-1,3 0 0,2 2 1,3 0-1,2 1 0,3 0 1,3 1-1,2-1 0,5 100 1,4-122-72,2 0 1,1 0-1,2-1 1,1 0-1,3 0 1,0-1-1,3-1 1,0 0-1,3-2 1,1 0-1,1-1 0,1 0 1,39 39-1,-36-45-11,0-1-1,2-2 0,1 0 0,0-2 0,2-1 0,0-2 0,1-1 0,1-1 0,1-2 0,0-1 0,0-1 0,1-2 0,1-2 1,58 8-1,-42-12 8,1-2 0,0-3 0,-1-2 0,1-1 0,-1-4 0,0-1 0,70-23 0,-85 20 15,0-2 1,-1-2 0,-1-1 0,0-2 0,-1-1 0,-2-1-1,0-2 1,-1-1 0,-1-2 0,43-49 0,-37 30 231,-2-1 1,-2-2 0,-2-1 0,-2-2 0,-2 0-1,18-59 1,-13 18 298,-4-1 1,25-171-1,-40 178-300,-4 0 1,-3-1-1,-13-147 1,5 195-49,-2 1 0,-1 0 0,-3 0 0,0 1 0,-3 0 0,-1 1 1,-1 0-1,-2 1 0,-2 1 0,-36-51 0,41 69-160,0 0 0,-1 1 0,-1 0 1,0 2-1,-1 0 0,-1 0 0,0 2 0,0 0 0,-1 1 0,0 1 1,-1 1-1,0 1 0,0 0 0,-1 2 0,0 0 0,1 2 1,-2 0-1,1 1 0,0 1 0,0 1 0,-1 1 0,-37 6 0,20 1-75,0 1-1,0 3 0,1 1 1,0 1-1,-36 21 0,-3 6-141,-91 67 0,74-39-1028,4 4-1,-98 102 1,-28 68-5198,119-117-165</inkml:trace>
</inkml:ink>
</file>

<file path=ppt/ink/ink4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24.661"/>
    </inkml:context>
    <inkml:brush xml:id="br0">
      <inkml:brushProperty name="width" value="0.025" units="cm"/>
      <inkml:brushProperty name="height" value="0.025" units="cm"/>
    </inkml:brush>
  </inkml:definitions>
  <inkml:trace contextRef="#ctx0" brushRef="#br0">1144 219 3812,'0'0'1377,"6"-10"-1035,7-18-1158,0-21 4830,-13 45-3721,1 0 0,-2 0 0,1-1 0,0 1 0,-1 0 0,1 0 0,-1 0 1,0 0-1,-1 0 0,1 0 0,-1 0 0,1 1 0,-1-1 0,-1 0 0,1 1 0,0 0 0,-1-1 1,1 1-1,-1 0 0,0 0 0,-4-2 0,0-1-155,-1 0 0,0 1 0,0 1 0,-1-1 0,1 1 0,-1 1 0,0 0 0,0 0 0,0 0 0,0 1 0,-1 1 0,1 0 0,-1 0 0,1 1 0,-1 0 0,1 0 0,-1 1 0,1 0 1,-16 5-1,-1 1-40,1 1 1,0 1 0,1 1-1,0 1 1,-42 27 0,-3 10 105,2 3 1,2 3-1,3 2 1,2 4 0,-58 75-1,80-86-123,2 1 0,3 2 0,2 1-1,2 1 1,3 2 0,2 1 0,3 0-1,2 2 1,3 0 0,2 1 0,4 1-1,1 0 1,4 0 0,2 0 0,7 94-1,1-115-67,2 0 0,1 0-1,2-1 1,2 0 0,17 39-1,-16-49-2,2 1 0,1-2-1,0 0 1,2-1 0,2-1 0,38 42-1,-44-55-2,2 1 1,-1-2-1,2 0 0,-1-1 0,2-1 0,-1 0 0,1-1 0,1-1 0,-1-1 0,22 5 0,-13-6 18,0-1 0,0-1 0,1-2 1,-1-1-1,1 0 0,45-7 0,-18-4 18,1-2 0,-2-2 0,0-3 0,0-2 0,-2-3 0,77-43 1,-59 24 2,-2-3 1,-1-3-1,-3-3 1,-2-2 0,88-96-1,-105 96 65,-2-2 0,-2-2 0,-3-1 0,-2-2 0,-3-2 1,48-124-1,-69 154 149,-2-1 0,-2-1 0,-1 0 0,-1 0 0,-2 0 1,-2-1-1,0 1 0,-5-47 0,0 60-66,0 1 1,-1 1-1,0-1 0,-2 0 1,0 1-1,-2 0 0,0 1 1,0 0-1,-2 0 0,0 0 1,-1 2-1,0-1 0,-2 1 0,1 1 1,-30-25-1,18 21-126,-1 2 0,-1 0 0,0 2-1,-1 1 1,0 1 0,-1 1 0,-1 1 0,0 2 0,0 1-1,0 1 1,-54-3 0,24 6-109,0 2-1,1 3 1,-1 3 0,1 2-1,-63 16 1,55-7-27,1 2 1,1 3 0,-101 47-1,139-54-281,1 0 0,0 2 0,1 1 0,1 0 0,0 2 0,2 1 0,0 0 0,1 2 0,1 0 0,1 1 0,-15 26 0,10-6-577,1 1 0,3 1 0,1 1 0,-13 57 0,-32 196-5702,33-117 633</inkml:trace>
</inkml:ink>
</file>

<file path=ppt/ink/ink4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33.142"/>
    </inkml:context>
    <inkml:brush xml:id="br0">
      <inkml:brushProperty name="width" value="0.025" units="cm"/>
      <inkml:brushProperty name="height" value="0.025" units="cm"/>
    </inkml:brush>
  </inkml:definitions>
  <inkml:trace contextRef="#ctx0" brushRef="#br0">168 229 5285,'0'0'1046,"3"-10"-523,2 1-536,16-37 1359,-14 13 3941,-7 65-3819,-11 90-1002,-7 192 1262,29 16-1887,1-2-71,-14 988 128,17-1000 164,1-3 15,-14-271-49,-1-30-27,0 1 1,0-1-1,-1 0 0,-1 1 1,0-1-1,-5 18 0,6-29 5,0-1-1,0 0 0,0 0 0,0 0 1,0 0-1,0 1 0,0-1 1,0 0-1,0 0 0,0 0 1,0 0-1,0 1 0,0-1 0,0 0 1,0 0-1,0 0 0,0 0 1,0 1-1,0-1 0,0 0 1,-1 0-1,1 0 0,0 0 0,0 0 1,0 0-1,0 1 0,0-1 1,-1 0-1,1 0 0,0 0 1,0 0-1,0 0 0,0 0 0,0 0 1,-1 0-1,1 0 0,0 0 1,0 0-1,0 0 0,0 0 1,-1 0-1,1 0 0,0 0 0,0 0 1,0 0-1,-1 0 0,1 0 1,0 0-1,0 0 0,0 0 0,0 0 1,-1 0-1,-4-12 119,-2-17-27,-7-96-34,3-156 0,8 147-55,22-1375-272,-10 1255 148,-7-242 181,-2 491-61,0-15 61,-1 1 0,-1 0 0,0 0 0,-1 0 0,-9-26 1,12 44-55,0 1 1,0-1 0,0 1 0,0 0 0,0-1-1,0 1 1,0-1 0,0 1 0,0 0 0,-1-1 0,1 1-1,0-1 1,0 1 0,0 0 0,-1-1 0,1 1-1,0 0 1,0-1 0,-1 1 0,1 0 0,0 0 0,-1-1-1,1 1 1,0 0 0,-1 0 0,1-1 0,0 1-1,-1 0 1,1 0 0,-1 0 0,1 0 0,0-1-1,-1 1 1,1 0 0,-1 0 0,-5 16 30,1 39-262,4-46 261,-69 725 386,4-48-206,36 2-143,57 16-729,-8-495 111,-12-287-591,71-1853 1766,-60 992-1140,-18 787 551,0 140-28,1 10-7,-1-1-1,0 0 0,0 1 0,1-1 0,-1 0 1,-1 0-1,1 1 0,0-1 0,-1 0 0,1 1 0,-1-1 1,0 0-1,0 1 0,0-1 0,-3-3 0,-4 34 193,-17 157 68,-2 212 0,20-242-215,-34 1864-931,40-1951 830,8 167-140,-18-413-1192,-4-90 1662,21-308 1,68-274 177,45 5 132,-103 740-575,-8 55-10,-3 28 29,-2 0-1,0 0 0,-1 0 1,-1 0-1,-3-26 1,2 47-31,0 1 1,0-1 0,0 1 0,0-1 0,0 1 0,0 0 0,-1-1 0,1 1 0,0 0-1,0-1 1,0 1 0,0-1 0,-1 1 0,1 0 0,0-1 0,0 1 0,-1 0-1,1-1 1,0 1 0,0 0 0,-1 0 0,1-1 0,0 1 0,-1 0 0,1 0 0,-1 0-1,1-1 1,0 1 0,-1 0 0,1 0 0,-1 0 0,1 0 0,0 0 0,-1 0 0,1 0-1,-1 0 1,1 0 0,0 0 0,-1 0 0,1 0 0,-1 0 0,1 0 0,0 0-1,-1 0 1,1 0 0,-1 1 0,1-1 0,0 0 0,-1 0 0,1 0 0,0 1 0,-1-1-1,1 0 1,0 0 0,-1 1 0,1-1 0,0 0 0,0 1 0,-1-1 0,1 1-1,-20 21 145,8 2-81,0 1 0,2 0 0,1 0 0,-8 36 1,-17 113 254,-33 499-70,49 6-199,17-584-47,1-89-12,0 622-380,54-3-1015,-48-586 1319,0-3-344,3 56 1,-22-416 4,-1 28 965,106-1457 642,-15 706-1789,-75 997 596,-1 35 89,0-1 0,-1 1 0,0-1-1,-5-27 1,0 39 212,-3 12-200,-1 13-11,-6 29-117,3 1-1,-8 71 0,1 110 140,12-133-141,-39 817 19,37-304-5358,9-453 1543</inkml:trace>
</inkml:ink>
</file>

<file path=ppt/ink/ink4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36.250"/>
    </inkml:context>
    <inkml:brush xml:id="br0">
      <inkml:brushProperty name="width" value="0.025" units="cm"/>
      <inkml:brushProperty name="height" value="0.025" units="cm"/>
    </inkml:brush>
  </inkml:definitions>
  <inkml:trace contextRef="#ctx0" brushRef="#br0">69 0 8200,'0'0'13346,"0"9"-12348,-1 8-725,-1-1 0,-1 0 0,-1 0 0,0 0 0,-1 0 0,-9 17 0,8-18-54,-1 1-1,2 0 0,0 0 0,1 0 1,1 1-1,0-1 0,2 1 0,-1 22 1,2-38-213,0 0-1,1 0 1,-1 1 0,0-1 0,1 0 0,-1 0 0,1 0 0,0 0 0,-1 0-1,1 0 1,0 0 0,-1 0 0,1 0 0,0 0 0,0-1 0,0 1 0,0 0-1,0 0 1,0-1 0,0 1 0,0 0 0,0-1 0,1 1 0,37 7 25,-26-8-473,0-1 0,0 0 0,22-4-1,-24 2-827,-1-1-1,1-1 1,-1 1-1,0-2 1,17-11-1,11-10-7153</inkml:trace>
</inkml:ink>
</file>

<file path=ppt/ink/ink4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37.046"/>
    </inkml:context>
    <inkml:brush xml:id="br0">
      <inkml:brushProperty name="width" value="0.025" units="cm"/>
      <inkml:brushProperty name="height" value="0.025" units="cm"/>
    </inkml:brush>
  </inkml:definitions>
  <inkml:trace contextRef="#ctx0" brushRef="#br0">212 1 15631,'0'0'4730,"-9"9"-4068,-4 6-210,0 1 1,2 0 0,-1 1 0,2 1 0,-14 29 0,0 27 1154,24-74-1607,0 1 0,1-1 1,-1 0-1,0 1 0,0-1 1,0 0-1,1 0 0,-1 0 1,0 1-1,0-1 0,1 0 1,-1 0-1,0 0 0,1 1 1,-1-1-1,0 0 0,0 0 1,1 0-1,-1 0 0,0 0 1,1 0-1,-1 0 0,0 0 1,1 0-1,-1 0 0,0 0 1,1 0-1,-1 0 1,0 0-1,1 0 0,-1 0 1,0 0-1,1 0 0,-1 0 1,0-1-1,0 1 0,1 0 1,-1 0-1,0 0 0,1 0 1,-1-1-1,0 1 0,0 0 1,1 0-1,-1-1 0,0 1 1,16-12-647,-1-1 0,0 0 0,-2-1 0,1-1 0,-2 0 0,0-1 0,0 0 0,16-33 0,-24 38 1287,-6 11-132,-13 17 221,-21 32 321,-63 103 3209,95-152-3555,2-12-421,1-17-190,1 28-83,0-27 20,1-12 18,-10-76-1,10 123-616,-1 1 531,0 0-1,1 0 0,0-1 0,1 1 0,0-1 0,4 12 1,-1-10-33,0-1 1,1 0 0,0-1 0,0 1-1,1-1 1,0 0 0,0-1-1,1 0 1,0 0 0,0 0 0,16 7-1,33 27-54,-57-40 137,1 0-1,-1 0 1,0 0-1,0 0 1,0 0-1,0 0 1,0 0-1,0 0 1,1 0-1,-1 0 1,0 0-1,0 0 1,0 0-1,0 0 1,0 0-1,0 0 1,0 0-1,0 0 1,1 0-1,-1 0 1,0 0-1,0 0 1,0 1-1,0-1 1,0 0-1,0 0 1,0 0-1,0 0 1,0 0-1,0 0 1,0 0-1,0 1 1,1-1-1,-1 0 1,0 0-1,0 0 1,0 0-1,0 0 1,0 0-1,0 0 1,0 1-1,0-1 1,0 0 0,0 0-1,0 0 1,0 0-1,-1 0 1,1 0-1,0 1 1,0-1-1,0 0 1,0 0-1,0 0 1,0 0-1,0 0 1,0 0-1,0 0 1,0 0-1,0 0 1,0 1-1,-1-1 1,1 0-1,0 0 1,0 0-1,0 0 1,0 0-1,0 0 1,0 0-1,-1 0 1,-12-1 399,-19-9-146,-48-24-115,46 21-168,-58-32 0,141 38-933,159-16-4306,-72-8-3517,-58 6-2075</inkml:trace>
</inkml:ink>
</file>

<file path=ppt/ink/ink4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30.140"/>
    </inkml:context>
    <inkml:brush xml:id="br0">
      <inkml:brushProperty name="width" value="0.025" units="cm"/>
      <inkml:brushProperty name="height" value="0.025" units="cm"/>
    </inkml:brush>
  </inkml:definitions>
  <inkml:trace contextRef="#ctx0" brushRef="#br0">197 174 416,'-15'2'3518,"-45"6"-2304,-30 3 2090,62-7 760,24-2-1135,8-2 711,153 0-1363,691-22 576,298-59-2541,3 61 17,-655 49 167,-946-51-579,196 5 91,-1615-11-13,1263 61 28,271-10-14,313-21-63,56-2-36,3-1 68,390-11 85,-58 1-61,511 2 94,840-12 16,-1077 14-545,-1388-11 575,57-1-118,23 23-4952,464-1 22</inkml:trace>
</inkml:ink>
</file>

<file path=ppt/ink/ink4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42.088"/>
    </inkml:context>
    <inkml:brush xml:id="br0">
      <inkml:brushProperty name="width" value="0.025" units="cm"/>
      <inkml:brushProperty name="height" value="0.025" units="cm"/>
    </inkml:brush>
  </inkml:definitions>
  <inkml:trace contextRef="#ctx0" brushRef="#br0">79 0 19378,'0'0'3833,"-3"14"-3294,-16 86 393,5 0 0,3 2-1,5 107 1,6-156-1036,2-27 745,-1-1-1,-2 1 0,-1 0 0,-1-1 0,0 1 0,-10 30 0,8-82-27,3-25-313,5-12-300,3 1 0,2 1 0,3 0 0,3 0 0,22-64 0,-33 116 0,1 0 0,-1-1 0,1 1 0,1 0 0,0 1 0,11-17 0,-13 22 0,0 0 0,0 0 0,1 1 0,-1-1 0,1 1 0,-1 0 0,1 0 0,0 0 0,0 0 0,-1 1 0,1-1 0,1 1 0,-1 0 0,0 0 0,0 0 0,0 1 0,0 0 0,7 0 0,-2 0 0,0 1 0,0 0 0,1 1 0,-1 0 0,0 0 0,-1 1 0,1 0 0,11 6 0,-18-8 0,0 0 0,0 0 0,0 0 0,0 0 0,0 0 0,-1 0 0,1 0 0,0 1 0,-1-1 0,1 1 0,-1-1 0,0 1 0,1 0 0,-1 0 0,0-1 0,0 1 0,0 0 0,0 0 0,0 0 0,-1 0 0,1 0 0,-1 0 0,1 0 0,-1 0 0,0 0 0,1 0 0,-1 1 0,0-1 0,-1 0 0,1 0 0,0 0 0,-1 0 0,1 0 0,-1 0 0,1 0 0,-1 0 0,0 0 0,0 0 0,0 0 0,0 0 0,0-1 0,0 1 0,-3 2 0,-2 3 0,0 0 0,0 0 0,-1-1 0,0 1 0,-1-2 0,0 1 0,1-1 0,-2 0 0,1-1 0,0 0 0,-1 0 0,-15 4 0,5-3 0,0 0 0,-1-1 0,0-1 0,-38 0 0,57-3-23,-1 0-1,1 0 1,0 0-1,0 0 1,-1 0 0,1 0-1,0 0 1,0 0 0,0-1-1,0 1 1,-1-1-1,1 1 1,0-1 0,0 1-1,0-1 1,0 1 0,0-1-1,0 0 1,0 0-1,0 0 1,0 1 0,1-1-1,-1 0 1,0 0-1,0 0 1,0-1 0,1 1-71,0 0 0,0 0 0,0 0 0,0 0 1,0 0-1,0 1 0,0-1 0,1 0 0,-1 0 0,0 0 1,0 0-1,1 1 0,-1-1 0,0 0 0,1 0 0,-1 1 1,1-1-1,-1 0 0,1 1 0,0-1 0,-1 1 0,1-1 1,-1 0-1,1 1 0,0-1 0,0 1 0,-1 0 1,1-1-1,0 1 0,0 0 0,-1-1 0,1 1 0,0 0 1,0 0-1,1-1 0,21-6-7844,3 0-4586</inkml:trace>
</inkml:ink>
</file>

<file path=ppt/ink/ink4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43.105"/>
    </inkml:context>
    <inkml:brush xml:id="br0">
      <inkml:brushProperty name="width" value="0.025" units="cm"/>
      <inkml:brushProperty name="height" value="0.025" units="cm"/>
    </inkml:brush>
  </inkml:definitions>
  <inkml:trace contextRef="#ctx0" brushRef="#br0">17 74 15118,'0'0'14942,"1"8"-14733,1 17 135,-2 0 0,0-1-1,-2 1 1,0 0 0,-2 0 0,-7 25 0,67-173-253,-16-35-91,-39 158 0,-5 19 0,0-3 0,1 1 0,1 0 0,0 0 0,1-1 0,1 1 0,2 18 0,-2-34 0,1 1 0,-1 0 0,1-1 0,0 1 0,-1-1 0,1 1 0,0-1 0,0 1 0,0-1 0,0 0 0,0 0 0,1 1 0,-1-1 0,0 0 0,0 0 0,1 0 0,-1 0 0,1 0 0,-1-1 0,1 1 0,-1 0 0,1-1 0,-1 1 0,1-1 0,0 1 0,-1-1 0,1 0 0,0 0 0,-1 0 0,1 0 0,0 0 0,-1 0 0,1 0 0,0 0 0,-1-1 0,1 1 0,-1 0 0,1-1 0,1 0 0,6-2 0,0 1 0,-1-1 0,1-1 0,-1 1 0,15-10 0,73-71 0,-96 123 0,-18 29 18,13-50-229,0 0-1,1 1 0,0-1 0,0 29 0,4-44-341,1 5-2292,4-6-2715,2-2-3083</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7.668"/>
    </inkml:context>
    <inkml:brush xml:id="br0">
      <inkml:brushProperty name="width" value="0.025" units="cm"/>
      <inkml:brushProperty name="height" value="0.025" units="cm"/>
    </inkml:brush>
  </inkml:definitions>
  <inkml:trace contextRef="#ctx0" brushRef="#br0">27 45 4132,'9'-7'905,"14"-14"725,-16 5 7072,-10 22-3151,-10 8-3870,1 1-948,9-11-557,0 1 1,1-1-1,0 0 0,0 1 0,0-1 1,1 1-1,-1 0 0,1 0 0,0-1 1,1 1-1,-1 0 0,1 0 0,0 0 0,0 0 1,0 0-1,2 7 0,-1-9-189,1 1-1,-1 0 1,1-1-1,0 1 1,0-1-1,1 0 0,-1 1 1,1-1-1,-1 0 1,1 0-1,0-1 1,0 1-1,0-1 1,0 1-1,1-1 1,-1 0-1,1 0 1,-1-1-1,1 1 1,5 1-1,73 18-2369,-19-7 2380,-63-14 96,1 0 0,-1 0 1,1 0-1,-1 0 1,0 0-1,1 0 0,-1 0 1,1 0-1,-1 0 0,0 0 1,1 0-1,-1 0 0,0 1 1,1-1-1,-1 0 1,0 0-1,1 0 0,-1 1 1,0-1-1,1 0 0,-1 0 1,0 1-1,1-1 0,-1 0 1,0 1-1,0-1 1,0 0-1,1 1 0,-1-1 1,0 1-1,0-1 0,0 0 1,0 1-1,0-1 1,1 1-1,-14 7 1538,-24 1-644,4-4-523,-1-1 1,0-3-1,-40-1 0,74 0-557,0 0 0,-1 0-1,1 0 1,-1 0-1,1 0 1,-1 0-1,1 0 1,-1 0-1,1 0 1,0 0-1,-1 0 1,1 0 0,-1-1-1,1 1 1,-1 0-1,1 0 1,0 0-1,-1-1 1,1 1-1,0 0 1,-1 0-1,1-1 1,0 1 0,-1 0-1,1-1 1,0 1-1,-1 0 1,1-1-1,0 1 1,0 0-1,-1-1 1,1 1-1,0-1 1,0 1 0,0-1-1,0 1 1,0 0-1,0-1 1,0 1-1,-1-1 1,1 1-1,0-1 1,0 1-1,1-1 1,-1 0 0,12-17-7070,5 4 741</inkml:trace>
</inkml:ink>
</file>

<file path=ppt/ink/ink4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43.757"/>
    </inkml:context>
    <inkml:brush xml:id="br0">
      <inkml:brushProperty name="width" value="0.025" units="cm"/>
      <inkml:brushProperty name="height" value="0.025" units="cm"/>
    </inkml:brush>
  </inkml:definitions>
  <inkml:trace contextRef="#ctx0" brushRef="#br0">1 8 3299,'0'0'20638,"2"10"-18550,9 142 3314,-11-151-5392,0 0 0,0 0 0,0 1 0,1-1-1,-1 0 1,0 1 0,1-1 0,-1 0 0,1 0 0,-1 0 0,1 0-1,-1 1 1,1-1 0,0 0 0,0 0 0,0 0 0,-1 0 0,1-1-1,0 1 1,0 0 0,0 0 0,0 0 0,1-1 0,-1 1 0,0-1-1,0 1 1,0-1 0,2 1 0,-1-1 22,1 0 1,0 0-1,-1 0 0,1 0 0,-1-1 1,1 0-1,-1 1 0,1-1 1,-1 0-1,1 0 0,-1 0 1,0 0-1,3-2 0,6-5 88,0 0 1,0-1-1,-1 0 1,10-10-1,47-64-120,-63 83 0,-2 10 0,-2 11 0,-11 56 0,7-55 0,1 1 0,-1 24 0,4-47 0,0 1 0,0-1 0,0 1 0,0-1 0,0 1 0,0-1 0,0 1 0,0-1 0,0 1 0,1-1 0,-1 1 0,0-1 0,0 1 0,0-1 0,1 1 0,-1-1 0,0 1 0,0-1 0,1 1 0,-1-1 0,0 0 0,1 1 0,-1-1 0,1 1 0,-1-1 0,0 0 0,1 0 0,-1 1 0,1-1 0,-1 0 0,1 0 0,-1 1 0,1-1 0,0 0 0,20-5 0,19-22 0,-19 7 0,0-1 0,-1 0 0,-2-2 0,0 0 0,-1-1 0,-2-1 0,20-41 0,-33 61-462,5 0-7190</inkml:trace>
</inkml:ink>
</file>

<file path=ppt/ink/ink4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49.647"/>
    </inkml:context>
    <inkml:brush xml:id="br0">
      <inkml:brushProperty name="width" value="0.025" units="cm"/>
      <inkml:brushProperty name="height" value="0.025" units="cm"/>
    </inkml:brush>
  </inkml:definitions>
  <inkml:trace contextRef="#ctx0" brushRef="#br0">3 2 6438,'0'0'18055,"-2"-2"-17121,8 3-443,73 20 451,1-4 1,154 12-1,-29-5-1207,-202-24 251,0 0 1,0 1-1,1-1 0,-1 1 0,0 0 0,0 0 1,0 0-1,-1 1 0,1-1 0,0 1 0,0-1 0,4 4 1,-7-4 7,0-1 1,0 1-1,1-1 1,-1 0-1,0 1 1,0-1-1,1 1 1,-1-1-1,0 1 1,0-1-1,0 1 1,0-1-1,0 1 1,0-1-1,0 1 1,0-1-1,0 1 1,0-1-1,0 1 1,0-1-1,0 1 1,0-1-1,0 1 1,-1-1-1,1 1 1,0-1-1,-1 1 1,-20 17 7,-66 24 1611,-178 60 0,130-54-824,191-49-7521,-17-8 614,6-7-3683</inkml:trace>
</inkml:ink>
</file>

<file path=ppt/ink/ink4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50.345"/>
    </inkml:context>
    <inkml:brush xml:id="br0">
      <inkml:brushProperty name="width" value="0.025" units="cm"/>
      <inkml:brushProperty name="height" value="0.025" units="cm"/>
    </inkml:brush>
  </inkml:definitions>
  <inkml:trace contextRef="#ctx0" brushRef="#br0">85 0 16528,'0'0'4815,"0"10"-3998,-24 222 3484,12-138-2607,-37 229 2256,54-410-3288,42-155-662,-37 201 0,3 0 0,2 0 0,33-66 0,-45 102 0,1 0 0,-1 0 0,1 0 0,0 1 0,0-1 0,0 1 0,1 0 0,-1 0 0,1 1 0,0-1 0,0 1 0,1 0 0,-1 0 0,1 1 0,-1 0 0,1 0 0,0 0 0,0 1 0,0-1 0,-1 1 0,1 1 0,1-1 0,-1 1 0,0 0 0,0 0 0,0 1 0,0 0 0,0 0 0,-1 0 0,1 1 0,0 0 0,0 0 0,-1 0 0,1 1 0,-1 0 0,0 0 0,0 0 0,0 1 0,5 4 0,-7-6 0,-1 0 0,0 0 0,1 1 0,-1-1 0,0 1 0,0-1 0,-1 1 0,1-1 0,0 1 0,-1 0 0,0 0 0,1 0 0,-1 0 0,0 0 0,-1 0 0,1 0 0,0 0 0,-1 0 0,0 1 0,0-1 0,0 0 0,-1 6 0,0-4 0,-1 0 0,0-1 0,0 1 0,0 0 0,-1 0 0,0-1 0,0 0 0,0 1 0,0-1 0,-1 0 0,1 0 0,-8 4 0,-4 5 0,-1-2 0,-1 0 0,0-1 0,-1 0 0,0-2 0,-23 9 0,28-13 0,1 0 0,-1-1 0,0 0 0,0-1 0,-1 0 0,1-1 0,0-1 0,-23-1 0,35 1-44,0 0 1,0 0-1,1 0 1,-1 0-1,0 0 1,0 0-1,0 0 1,0 0-1,1-1 1,-1 1-1,0 0 1,0 0-1,0-1 1,1 1-1,-1-1 1,0 1-1,1 0 1,-1-1-1,0 1 1,1-1-1,-1 0 1,0 1-1,1-1 1,-1 1-1,1-1 1,-1 0-1,1 1 1,0-1-1,-1 0 1,1 0-1,0 1 1,-1-1-1,1 0 1,0 0-1,0 0 1,0 0-1,0 1 1,0-1-1,0 0 1,0 0-1,0 0 0,0 1 1,0-1-1,0 0 1,0 0-1,0 0 1,1 0-1,-1 1 1,0-1-1,1 0 1,-1 0-1,0 1 1,1-1-1,-1 0 1,1 1-1,0-1 1,0 0-1,2-3-625,1 0 1,0 0-1,-1 0 0,1 1 0,1 0 0,-1-1 1,8-3-1,21-5-6111,4 1-2973</inkml:trace>
</inkml:ink>
</file>

<file path=ppt/ink/ink4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2:50.888"/>
    </inkml:context>
    <inkml:brush xml:id="br0">
      <inkml:brushProperty name="width" value="0.025" units="cm"/>
      <inkml:brushProperty name="height" value="0.025" units="cm"/>
    </inkml:brush>
  </inkml:definitions>
  <inkml:trace contextRef="#ctx0" brushRef="#br0">77 62 17681,'0'0'4249,"-3"9"-2375,-20 61 433,12-42-1197,1 2-1,2-1 0,1 1 0,1 0 1,-3 36-1,9-66-1109,0 0 0,0 0 0,1 0 0,-1 0 0,0 0 0,0 0 0,0 0 0,0 0 0,0 0 0,0 0 0,0 0 0,0 0 0,0 0 0,0-1 0,0 1 0,0 0 0,0 0 0,0 0 0,1 0 0,-1 0 0,0 0 0,0 0 0,0 0 0,0 0 0,0 0 0,0 0 0,0 0 0,0 0 0,0 0 0,0 0 0,0 0 0,1 0 0,-1 0 0,0 0 0,0 0 0,0 0 0,0 0 0,0 0 0,0 0 0,0 1 0,0-1 0,0 0 0,0 0 0,0 0 0,0 0 0,1 0 0,-1 0 0,0 0 0,0 0 0,0 0 0,0 0 0,0 0 0,0 0 0,0 0 0,0 0 0,0 1 0,0-1 0,0 0 0,0 0 0,0 0 0,0 0 0,0 0 0,0 0 0,0 0 0,8-10 0,6-14 0,-2-11 0,-2 0 0,-2 0 0,-1-1 0,-1 0 0,-3 0 0,0-64 0,-6 93 0,-3 14 0,-4 17 0,9-23 0,1 1 0,-1 0 0,1-1 0,0 1 0,-1 0 0,1-1 0,0 1 0,0 0 0,1-1 0,-1 1 0,0-1 0,0 1 0,1 0 0,-1-1 0,1 1 0,-1-1 0,1 1 0,0-1 0,0 1 0,0-1 0,0 1 0,0-1 0,0 0 0,0 1 0,0-1 0,0 0 0,0 0 0,1 0 0,-1 0 0,0 0 0,1 0 0,2 1 0,0-2 0,0 1 0,0 0 0,1-1 0,-1 0 0,0 0 0,0 0 0,1 0 0,-1-1 0,0 0 0,0 0 0,0 0 0,0 0 0,4-2 0,2-2 0,-1 1 0,0-2 0,-1 1 0,16-13 0,14-10 0,-37 29 0,-1-1 0,1 0 0,-1 0 0,1 0 0,-1 0 0,1 1 0,-1-1 0,1 0 0,-1 0 0,0 1 0,1-1 0,-1 0 0,1 1 0,-1-1 0,0 0 0,1 1 0,-1-1 0,0 1 0,0-1 0,1 1 0,-1-1 0,0 0 0,0 1 0,0-1 0,1 1 0,-1-1 0,0 1 0,0-1 0,0 1 0,0-1 0,0 1 0,0-1 0,0 1 0,0-1 0,0 1 0,0-1 0,0 1 0,-1-1 0,1 1 0,0-1 0,-1 2 0,0 27 0,-9 32-29,5-40-105,1 0 1,1 0-1,1 0 1,1 0-1,2 22 1,-1-39 38,0 0 0,1 1-1,0-1 1,0 0 0,0-1 0,0 1 0,1 0 0,0 0-1,-1 0 1,1-1 0,0 1 0,1-1 0,-1 0-1,1 1 1,0-1 0,-1 0 0,1-1 0,0 1 0,1 0-1,-1-1 1,0 0 0,1 1 0,0-1 0,-1-1 0,1 1-1,0-1 1,0 1 0,0-1 0,0 0 0,0 0 0,6 0-1,23 0-7623</inkml:trace>
</inkml:ink>
</file>

<file path=ppt/ink/ink4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3:43.338"/>
    </inkml:context>
    <inkml:brush xml:id="br0">
      <inkml:brushProperty name="width" value="0.025" units="cm"/>
      <inkml:brushProperty name="height" value="0.025" units="cm"/>
    </inkml:brush>
  </inkml:definitions>
  <inkml:trace contextRef="#ctx0" brushRef="#br0">696 76 6534,'-18'-10'1909,"-1"0"0,0 1-1,0 1 1,-36-11 0,32 14-1452,-1 0-1,1 1 1,0 1-1,-1 1 1,0 2-1,1 0 1,-28 4 0,40-1-359,0 0 0,0 1 0,0 0 0,0 1 0,0 0-1,1 1 1,0 0 0,0 0 0,1 1 0,0 0 0,0 1 0,0 0 0,1 0 0,-7 11 0,-9 10 61,2 2-1,1 0 1,-17 36-1,22-36-141,2 0 0,2 2 1,0 0-1,3 0 0,0 1 0,3 0 1,0 0-1,2 0 0,2 1 0,1 0 1,2-1-1,9 62 0,-6-77 65,1-1 1,0 0-1,2-1 0,0 1 0,1-1 0,1 0 1,0-1-1,1 0 0,1-1 0,1 0 0,0 0 0,1-1 1,0-1-1,1 0 0,0-1 0,1-1 0,1 0 1,0-1-1,0 0 0,1-2 0,0 0 0,1 0 1,21 5-1,-15-6 55,0-1 0,0 0 0,0-2 0,1-1 1,-1-1-1,1-1 0,0-1 0,-1-2 0,1 0 0,-1-1 1,1-2-1,-1 0 0,-1-2 0,1 0 0,-1-2 0,0 0 1,27-17-1,-20 7 235,-1-2 0,-1 0 1,-1-2-1,-1-1 0,-2-1 1,0-2-1,-1 0 0,27-44 1,-36 47-313,0 0 1,-1-1-1,-2 0 1,-1-1 0,0-1-1,-2 0 1,-1 0 0,-2 0-1,0-1 1,-2 1 0,0-33-1,-3 45-57,-1 1-1,-1 0 0,0 0 0,-1 0 1,-1 0-1,0 0 0,-1 0 1,0 1-1,-1 0 0,-1 0 0,-10-17 1,5 14-90,0 1 0,-1 0 0,-1 1-1,0 0 1,-1 1 0,0 0 0,-28-16 0,9 10-347,0 2 0,-1 1 0,-1 2 0,-1 1 0,0 2 0,0 1 0,-1 2 0,-43-3 0,-157 5-5379,120 11 869</inkml:trace>
</inkml:ink>
</file>

<file path=ppt/ink/ink4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7:31.655"/>
    </inkml:context>
    <inkml:brush xml:id="br0">
      <inkml:brushProperty name="width" value="0.025" units="cm"/>
      <inkml:brushProperty name="height" value="0.025" units="cm"/>
    </inkml:brush>
  </inkml:definitions>
  <inkml:trace contextRef="#ctx0" brushRef="#br0">736 24 7783,'-8'0'-971,"-35"0"2429,-38-1 719,-151 18-1,209-13-2065,0 0-1,1 2 1,0 0-1,0 1 1,0 1-1,1 2 1,0 0-1,1 1 1,0 0-1,1 2 1,-28 24-1,37-26-80,1 0 0,1 0 0,0 1 0,0 0 0,1 1 0,1-1 0,0 1 0,1 1 1,0-1-1,1 1 0,1-1 0,0 1 0,1 0 0,-1 15 0,2-17-24,0 1-1,0-1 1,2 0 0,-1 0 0,2 0 0,0 0 0,0 0-1,1 0 1,0 0 0,1 0 0,1-1 0,-1 0 0,2 0 0,0 0-1,0-1 1,12 15 0,-13-20-53,0-1 1,1 1-1,0-1 0,0-1 0,0 1 1,1-1-1,-1 0 0,1 0 0,0-1 1,-1 0-1,1 0 0,0-1 0,0 0 1,0 0-1,1 0 0,-1-1 1,0 0-1,0-1 0,0 1 0,0-1 1,12-4-1,5-1 193,1-1 0,-1-1-1,0-1 1,39-21 0,15-13 552,-1-3-1,-2-4 1,-3-3-1,-2-3 1,75-77-1,-138 126-515,0-1-1,0 0 0,-1 0 0,0-1 1,-1 0-1,0 0 0,-1 0 0,5-10 1,-9 16-125,1 1 0,0 0 0,-1-1 1,1 1-1,-1 0 0,0-1 1,0 1-1,0 0 0,0-1 1,0 1-1,-1-1 0,1 1 1,-1 0-1,1 0 0,-1-1 1,0 1-1,0 0 0,0 0 0,0 0 1,0 0-1,-1 0 0,1 0 1,0 0-1,-1 0 0,0 0 1,1 1-1,-1-1 0,0 1 1,0-1-1,0 1 0,0 0 1,0-1-1,0 1 0,0 0 1,-1 0-1,1 1 0,0-1 0,0 0 1,-4 0-1,-20-5 35,-1 1 0,1 0-1,-1 2 1,-45 1 0,-111 13-977,145-8 404,5 0-1721,-1-1 1,-44-4 0,26-9-4974</inkml:trace>
</inkml:ink>
</file>

<file path=ppt/ink/ink4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7:39.337"/>
    </inkml:context>
    <inkml:brush xml:id="br0">
      <inkml:brushProperty name="width" value="0.025" units="cm"/>
      <inkml:brushProperty name="height" value="0.025" units="cm"/>
    </inkml:brush>
  </inkml:definitions>
  <inkml:trace contextRef="#ctx0" brushRef="#br0">1 0 5189,'0'0'7015</inkml:trace>
</inkml:ink>
</file>

<file path=ppt/ink/ink4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7:35.603"/>
    </inkml:context>
    <inkml:brush xml:id="br0">
      <inkml:brushProperty name="width" value="0.025" units="cm"/>
      <inkml:brushProperty name="height" value="0.025" units="cm"/>
    </inkml:brush>
  </inkml:definitions>
  <inkml:trace contextRef="#ctx0" brushRef="#br0">0 153 5349,'0'0'3363,"11"-61"-3171,-11 50 65,1 2-1,2 2-160,1-3-32,4 0 288,1 1-63,2 0-225,-1-5-128,-1 1-2755</inkml:trace>
</inkml:ink>
</file>

<file path=ppt/ink/ink4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7:35.975"/>
    </inkml:context>
    <inkml:brush xml:id="br0">
      <inkml:brushProperty name="width" value="0.025" units="cm"/>
      <inkml:brushProperty name="height" value="0.025" units="cm"/>
    </inkml:brush>
  </inkml:definitions>
  <inkml:trace contextRef="#ctx0" brushRef="#br0">378 28 8872,'0'0'3075,"-11"-5"-1884,10 4-1171,-4-2 65,1 0 0,-1 1 0,0-1 0,-1 1 0,1 0 0,0 0 0,0 1 0,-1 0 0,1 0 0,-1 0 0,1 0 0,-1 1 0,0 0 0,1 0 0,-1 1 0,1 0 0,-1-1 0,1 2 0,-1-1 0,1 1 0,0 0 0,-7 3 0,-2 5-13,0 2 1,1-1-1,1 2 0,0 0 1,1 0-1,0 1 0,1 0 0,0 1 1,-13 28-1,0 6 186,-29 96-1,48-135-231,-1 5 4,-1 0 0,2 1 1,0 0-1,1 0 1,0 0-1,2 1 1,0-1-1,2 30 0,-1-44-11,1-1 0,-1 1 0,1-1 0,0 1 0,-1-1 0,1 0 0,0 1 0,0-1 0,0 0 0,0 0 0,0 0 0,0 0 0,1 1 0,-1-2 0,0 1 0,0 0 0,1 0 0,-1 0 0,1-1 0,-1 1 0,1 0 0,-1-1 0,1 1-1,-1-1 1,1 0 0,-1 0 0,1 1 0,0-1 0,-1 0 0,1 0 0,-1 0 0,1-1 0,-1 1 0,4-1 0,2 0 162,0-1-1,0 1 1,0-2-1,0 1 1,0-1-1,9-4 1,9-11 62,0 0 1,-1-1 0,-1-1 0,-1-2 0,0 0-1,-2-1 1,-1-1 0,-1-1 0,-1 0-1,-1-2 1,17-37 0,-26 49-176,-1 0 0,-1 0 0,0 0 1,-1-1-1,3-24 0,-6 36-47,-1 1-1,1 0 1,-1 0-1,0-1 1,0 1 0,0 0-1,0 0 1,-1-1 0,0 1-1,1 0 1,-1 0-1,0 0 1,0 0 0,-1 0-1,1 0 1,0 0 0,-1 0-1,0 0 1,0 1 0,0-1-1,0 1 1,0-1-1,-1 1 1,1 0 0,0 0-1,-1 0 1,0 0 0,0 0-1,1 0 1,-1 1-1,0 0 1,0-1 0,-5 0-1,-1 0-44,0 0-1,0 1 1,0 1-1,0-1 1,0 1-1,0 1 0,0 0 1,1 0-1,-1 1 1,0 0-1,0 0 1,-13 6-1,7-1-999,1 0 0,0 1 0,-19 14 1,6-1-3403</inkml:trace>
</inkml:ink>
</file>

<file path=ppt/ink/ink4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8:00.246"/>
    </inkml:context>
    <inkml:brush xml:id="br0">
      <inkml:brushProperty name="width" value="0.025" units="cm"/>
      <inkml:brushProperty name="height" value="0.025" units="cm"/>
    </inkml:brush>
  </inkml:definitions>
  <inkml:trace contextRef="#ctx0" brushRef="#br0">42 106 4965,'0'0'4260,"0"-9"-3422,0-40 395,0 6 4687,-2 38-3688,-5 11 653,-6 13 1407,11-16-4177,-11 10-6649,8-9-1180</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8.044"/>
    </inkml:context>
    <inkml:brush xml:id="br0">
      <inkml:brushProperty name="width" value="0.025" units="cm"/>
      <inkml:brushProperty name="height" value="0.025" units="cm"/>
    </inkml:brush>
  </inkml:definitions>
  <inkml:trace contextRef="#ctx0" brushRef="#br0">52 0 19699,'0'0'6304,"-3"8"-3608,-4 13-2434,1 0 0,1 0 0,0 1 0,2-1-1,1 1 1,0 0 0,2 0 0,0-1 0,6 34 0,0-14 28,2-1-1,2-1 1,1 0 0,24 53 0,-37-136-845,-5 19-681,-1 0-1,-1 1 1,-1 0 0,-15-24 0,-9-22-543,34 69 1794,0 1-1,0-1 1,0 1-1,0 0 1,0-1-1,0 1 1,0-1-1,0 1 1,0 0-1,0-1 1,0 1-1,1 0 1,-1-1-1,0 1 1,0-1-1,0 1 1,1 0-1,-1-1 1,0 1 0,0 0-1,1-1 1,-1 1-1,0 0 1,0 0-1,1-1 1,-1 1-1,0 0 1,1 0-1,-1 0 1,0-1-1,1 1 1,-1 0-1,1 0 1,-1 0-1,0 0 1,1 0-1,-1 0 1,1 0-1,-1 0 1,0 0-1,1 0 1,-1 0-1,1 0 1,-1 0-1,0 0 1,1 0-1,28 0-218,-21 0 9,25 0-2292,4 0-3258</inkml:trace>
</inkml:ink>
</file>

<file path=ppt/ink/ink4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11.791"/>
    </inkml:context>
    <inkml:brush xml:id="br0">
      <inkml:brushProperty name="width" value="0.025" units="cm"/>
      <inkml:brushProperty name="height" value="0.025" units="cm"/>
    </inkml:brush>
  </inkml:definitions>
  <inkml:trace contextRef="#ctx0" brushRef="#br0">51 2 22293,'0'0'897,"-50"-1"-18802</inkml:trace>
</inkml:ink>
</file>

<file path=ppt/ink/ink4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4.370"/>
    </inkml:context>
    <inkml:brush xml:id="br0">
      <inkml:brushProperty name="width" value="0.025" units="cm"/>
      <inkml:brushProperty name="height" value="0.025" units="cm"/>
    </inkml:brush>
  </inkml:definitions>
  <inkml:trace contextRef="#ctx0" brushRef="#br0">1 0 7495,'0'0'13100,"87"1"-12843,-39-1-129,9 0-32,5 0-32,4 0-64,4 5-1377,4-1-994,5-2-1792,1-2-930</inkml:trace>
</inkml:ink>
</file>

<file path=ppt/ink/ink4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4.725"/>
    </inkml:context>
    <inkml:brush xml:id="br0">
      <inkml:brushProperty name="width" value="0.025" units="cm"/>
      <inkml:brushProperty name="height" value="0.025" units="cm"/>
    </inkml:brush>
  </inkml:definitions>
  <inkml:trace contextRef="#ctx0" brushRef="#br0">1 109 12748,'0'0'2050,"75"2"-1217,-34-2-609,10 3-192,11-1 32,11-2-769,12 0-3138</inkml:trace>
  <inkml:trace contextRef="#ctx0" brushRef="#br0" timeOffset="1">1291 17 10282,'0'0'2018,"71"-13"-1410,-38 10 129,4 3-481,4 0-224,7 0-32,6 5-64,9 5-1121,2-3-1153,4 1-929,3-4-545</inkml:trace>
</inkml:ink>
</file>

<file path=ppt/ink/ink4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6.843"/>
    </inkml:context>
    <inkml:brush xml:id="br0">
      <inkml:brushProperty name="width" value="0.025" units="cm"/>
      <inkml:brushProperty name="height" value="0.025" units="cm"/>
    </inkml:brush>
  </inkml:definitions>
  <inkml:trace contextRef="#ctx0" brushRef="#br0">0 0 7527,'0'11'2333,"7"162"8712,-2-95-11194,-3 3 174,-2-50-2853,0-25-3082</inkml:trace>
</inkml:ink>
</file>

<file path=ppt/ink/ink4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38.912"/>
    </inkml:context>
    <inkml:brush xml:id="br0">
      <inkml:brushProperty name="width" value="0.025" units="cm"/>
      <inkml:brushProperty name="height" value="0.025" units="cm"/>
    </inkml:brush>
  </inkml:definitions>
  <inkml:trace contextRef="#ctx0" brushRef="#br0">7 0 6662,'0'0'11147,"-2"11"-9957,0 7-802,0 1-1,1 0 1,1 0-1,1 0 1,1 0-1,0 0 1,1-1-1,1 1 0,8 21 1,-8-29-244,0-1-1,1 0 1,0 0-1,1 0 1,0-1 0,0 1-1,1-1 1,0-1-1,1 0 1,0 0 0,0 0-1,1-1 1,0 0-1,0-1 1,0 0 0,1 0-1,20 8 1,-6-6 93,0-1 1,0 0-1,1-2 1,42 3-1,103-5 284,-110-3-350,94-7 557,189-33-1,-190 18-352,193-4 0,-289 26-215,0 2 0,0 2 0,110 24 0,-102-15 95,74 6 1,9 1-409,-136-15-1932,-15 3-1866,-19 6-5249,12-10 3920</inkml:trace>
</inkml:ink>
</file>

<file path=ppt/ink/ink4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39.345"/>
    </inkml:context>
    <inkml:brush xml:id="br0">
      <inkml:brushProperty name="width" value="0.025" units="cm"/>
      <inkml:brushProperty name="height" value="0.025" units="cm"/>
    </inkml:brush>
  </inkml:definitions>
  <inkml:trace contextRef="#ctx0" brushRef="#br0">1 259 3523,'0'0'18674,"15"-6"-17660,138-50-419,3 8-1,1 6 0,2 7 1,1 6-1,169-6 0,-308 34-550,6-1-25,0 1 1,0 1-1,31 4 0,-49-2 19,0 0-1,-1 0 1,0 0-1,1 1 1,-1 0-1,0 1 1,-1 0-1,1 0 1,-1 1-1,0 0 1,0 0-1,0 0 1,12 13-1,-12-9 212,0 0 0,0-1 0,1 0-1,1-1 1,-1 1 0,1-2 0,1 1-1,-1-1 1,1-1 0,0 1 0,0-2 0,1 0-1,-1 0 1,1 0 0,0-2 0,0 1-1,0-1 1,0-1 0,12 0 0,25 1-91,74-8 0,-109 4-153,0 0-1,0 0 1,0-1 0,0-1 0,0 0-1,-1-1 1,0 0 0,0-1 0,0 0-1,18-13 1,-29 18-121,0-1-1,0 1 1,1 0-1,-1 0 1,0-1-1,0 1 1,0 0 0,0-1-1,0 1 1,-1-1-1,1 1 1,0-1-1,-1 1 1,1-1 0,-1 0-1,0 1 1,1-1-1,-1 0 1,0 1-1,0-1 1,0 0 0,0 1-1,0-1 1,0 0-1,-1 0 1,0-1-1,-20-38-7146,20 38 6737,-14-23-9457</inkml:trace>
</inkml:ink>
</file>

<file path=ppt/ink/ink4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0.465"/>
    </inkml:context>
    <inkml:brush xml:id="br0">
      <inkml:brushProperty name="width" value="0.025" units="cm"/>
      <inkml:brushProperty name="height" value="0.025" units="cm"/>
    </inkml:brush>
  </inkml:definitions>
  <inkml:trace contextRef="#ctx0" brushRef="#br0">259 0 16688,'0'0'5498,"-10"13"-4243,-12 14-441,-26 29 252,4 3-1,2 1 1,-42 80 0,83-137-961,-1-1 0,1 1 0,0 0 1,0 0-1,0 0 0,1 0 1,-1-1-1,1 1 0,-1 0 0,1 0 1,0 0-1,1 6 0,-1-8-36,1 0 1,-1 0-1,1 1 0,0-1 0,-1 0 0,1 0 0,0 0 1,0 0-1,0 0 0,0 0 0,0 0 0,0 0 0,0-1 0,0 1 1,0 0-1,0 0 0,0-1 0,1 1 0,-1-1 0,0 1 1,0-1-1,1 0 0,-1 1 0,0-1 0,1 0 0,-1 0 0,0 0 1,1 0-1,0 0 0,47 1 386,91-11 1,-96 5-614,-1 1 0,80 5 1,-61 15-6399,-40-11 155</inkml:trace>
</inkml:ink>
</file>

<file path=ppt/ink/ink4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1.242"/>
    </inkml:context>
    <inkml:brush xml:id="br0">
      <inkml:brushProperty name="width" value="0.025" units="cm"/>
      <inkml:brushProperty name="height" value="0.025" units="cm"/>
    </inkml:brush>
  </inkml:definitions>
  <inkml:trace contextRef="#ctx0" brushRef="#br0">414 118 7431,'0'0'7570,"5"-10"-2872,-3 7-4628,2-3 918,0-1 0,-1 0 0,0 0 0,0-1 0,4-14 1,-7 20-856,1 0 0,-1 1 0,0-1 0,0 1-1,0-1 1,0 0 0,0 1 0,0-1 0,-1 0 0,1 1 0,0-1 0,-1 1 0,1-1 0,-1 1 0,0-1 0,1 1 0,-1-1 0,0 1 0,0 0 0,0-1 0,0 1 0,0 0 0,0 0 0,0-1 0,-1 1 0,1 0 0,0 0 0,-1 1 0,1-1 0,-1 0 0,1 0 0,0 1 0,-1-1 0,0 1 0,1-1 0,-1 1 0,1-1 0,-1 1 0,0 0 0,1 0 0,-4 0 0,-9 0-92,0 0 1,0 1-1,0 0 1,0 1-1,1 0 1,-1 2-1,1-1 0,-1 2 1,1 0-1,0 0 1,1 1-1,-1 1 1,1 0-1,-12 9 0,4-1 37,0 1-1,1 0 0,0 2 0,2 0 0,0 0 0,1 2 0,-15 23 0,26-35-60,1-1-1,0 2 0,0-1 0,0 0 1,1 1-1,0-1 0,1 1 1,0 0-1,0 0 0,0 12 0,2-18-14,0 1 1,1-1-1,-1 0 0,0 1 0,1-1 1,0 0-1,0 1 0,0-1 0,0 0 1,1 0-1,-1 0 0,1 0 0,0 0 0,0 0 1,0 0-1,0 0 0,0-1 0,0 1 1,1-1-1,-1 0 0,1 0 0,0 0 0,0 0 1,0 0-1,0 0 0,0-1 0,0 1 1,0-1-1,5 1 0,6 2-2,0-1 0,0 0 0,0-1 0,0-1 0,0 0 0,21-2 0,-28 1 0,0-1 0,-1 1 0,1-1 0,-1-1 0,1 0 0,-1 1 0,1-2 0,-1 1 0,0-1 0,0 0 0,0 0 0,-1-1 0,1 0 0,-1 0 0,9-8 0,-13 11 0,0 1 0,0-1 0,0 0 0,0 0 0,0 0 0,-1 0 0,1 0 0,0 0 0,-1 0 0,1 0 0,0 0 0,-1 0 0,1 0 0,-1 0 0,0-1 0,1 1 0,-1 0 0,0 0 0,0 0 0,1-1 0,-1 1 0,0 0 0,0 0 0,-1-1 0,1 1 0,0 0 0,0 0 0,0 0 0,-1-1 0,1 1 0,-1 0 0,1 0 0,-1 0 0,-1-2 0,0 2 0,0-1 0,0 1 0,-1 0 0,1-1 0,0 1 0,-1 1 0,1-1 0,-1 0 0,1 0 0,-1 1 0,0 0 0,1-1 0,-1 1 0,-4 0 0,84-32-763,-60 26 340,-9 3 171,0 0 1,1 0-1,-1 1 0,1 0 1,15-2-1,-24 4 243,1 1 0,-1-1-1,1 1 1,0-1 0,-1 0-1,1 1 1,-1-1 0,1 1-1,-1-1 1,1 1 0,-1 0-1,0-1 1,1 1 0,-1-1 0,1 1-1,-1 0 1,0-1 0,0 1-1,0 0 1,1-1 0,-1 1-1,0 0 1,0-1 0,0 1 0,0 0-1,0 0 1,0-1 0,0 1-1,0 0 1,0-1 0,0 1-1,-1 0 1,1-1 0,0 1-1,-1 1 1,-7 28 360,-23 31 735,25-51-1103,1-1-1,-1 1 1,1 0 0,1 1 0,0-1-1,0 1 1,1-1 0,0 1-1,-1 15 1,12-28-5839,-4-12-774</inkml:trace>
</inkml:ink>
</file>

<file path=ppt/ink/ink4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2.033"/>
    </inkml:context>
    <inkml:brush xml:id="br0">
      <inkml:brushProperty name="width" value="0.025" units="cm"/>
      <inkml:brushProperty name="height" value="0.025" units="cm"/>
    </inkml:brush>
  </inkml:definitions>
  <inkml:trace contextRef="#ctx0" brushRef="#br0">5 1 8360,'0'0'15150,"0"11"-13650,-5 94 1901,5-105-3371,0 0 1,0 1 0,0-1-1,0 0 1,0 1-1,0-1 1,0 0-1,0 1 1,1-1 0,-1 0-1,0 0 1,0 1-1,0-1 1,0 0-1,0 1 1,0-1-1,1 0 1,-1 0 0,0 1-1,0-1 1,0 0-1,1 0 1,-1 0-1,0 1 1,0-1 0,1 0-1,-1 0 1,0 0-1,1 0 1,-1 0-1,0 1 1,0-1-1,1 0 1,-1 0 0,0 0-1,1 0 1,-1 0-1,1 0 1,16-5 875,15-13-15,12-24-446,14-9-212,-60 75-702,-8 8 514,6-23 9,1 1 1,0 0 0,1 1 0,0-1-1,-1 17 1,4-26-44,-1-1 0,1 1 0,-1-1 1,1 1-1,-1-1 0,1 1 0,-1-1 0,1 1 0,0-1 0,-1 0 0,1 1 0,0-1 0,-1 0 0,1 1 0,0-1 0,-1 0 0,1 0 0,0 0 0,0 0 1,-1 0-1,1 0 0,0 0 0,0 0 0,-1 0 0,1 0 0,0 0 0,-1 0 0,1 0 0,0-1 0,-1 1 0,1 0 0,0-1 0,-1 1 0,1 0 1,0-1-1,-1 1 0,2-2 0,28-12 353,-18 5-1730,0-1 0,-1-1 0,15-17 0,-23 24 681,1-1 0,-1 1 0,0-1 0,0 1-1,0-1 1,-1 0 0,0 0 0,0 0 0,0 0 0,0 0-1,-1 0 1,1-9 0</inkml:trace>
</inkml:ink>
</file>

<file path=ppt/ink/ink4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2.735"/>
    </inkml:context>
    <inkml:brush xml:id="br0">
      <inkml:brushProperty name="width" value="0.025" units="cm"/>
      <inkml:brushProperty name="height" value="0.025" units="cm"/>
    </inkml:brush>
  </inkml:definitions>
  <inkml:trace contextRef="#ctx0" brushRef="#br0">255 0 15086,'0'0'13608,"-8"13"-13128,-23 27 154,-1-1-1,-60 56 1,67-73-377,43-41-134,25-28-1048,-29 29 337,-8 12 342,-1 0-1,0 0 0,0-1 0,0 0 0,-1 0 0,0 0 0,0-1 1,-1 1-1,0-1 0,0 0 0,2-12 0,-26 51-495,10-13 904,2 1 0,-10 23 1,17-36-53,0-1 0,0 1 0,1 0 0,-1 0 0,1 0 0,1 1 0,-1-1 0,1 0 0,0 0 0,1 0 0,-1 0 0,3 9 0,-2-13-93,1 1 0,0 0 0,0-1 0,0 1 0,0-1 1,0 0-1,0 0 0,1 0 0,-1 0 0,1 0 0,0 0 0,-1-1 1,1 1-1,0-1 0,0 0 0,0 0 0,0 0 0,0 0 0,0 0 1,6 0-1,65 6 354,-72-11 184,-10-4-396,-11-6-131,-22-9-39,1-2 1,2-2-1,0-1 0,-38-39 1,81 74-680,12 13 734,15-4-50,0-1 0,1-2 0,0-2 0,60 13 0,-29-7-1790,-23-8-1871,-7-4-2633</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8.386"/>
    </inkml:context>
    <inkml:brush xml:id="br0">
      <inkml:brushProperty name="width" value="0.025" units="cm"/>
      <inkml:brushProperty name="height" value="0.025" units="cm"/>
    </inkml:brush>
  </inkml:definitions>
  <inkml:trace contextRef="#ctx0" brushRef="#br0">134 1 18033,'0'0'13730,"-12"2"-12817,10-1-897,-12 2 9,1 0-1,0 1 0,-17 8 1,27-11-26,0 0 0,1 0 0,-1 1 0,0-1 0,0 1 0,1 0 0,-1 0 0,1 0 0,-1 0 1,1 0-1,0 1 0,0-1 0,0 1 0,0-1 0,0 1 0,1 0 0,-1-1 0,1 1 0,-1 0 1,1 0-1,0 0 0,0 0 0,1 0 0,-1 4 0,1-6 2,1 1 0,-1-1 0,1 1 0,-1-1 0,1 0 0,0 1 1,0-1-1,-1 1 0,1-1 0,0 0 0,1 0 0,-1 0 0,0 0 0,0 0 0,0 0 0,0 0 0,1 0 0,-1 0 0,1 0 0,-1-1 1,0 1-1,1 0 0,-1-1 0,1 0 0,-1 1 0,1-1 0,2 0 0,54 9-68,-43-7-24,9 0-334,66 13-2159,-83-14 2485,0 1-1,0 1 1,-1-1-1,1 1 1,0 0-1,-1 0 1,0 1-1,0 0 1,11 9-1,-16-12 130,0 0 0,0 0 0,0 0 1,0 1-1,0-1 0,0 0 0,0 1 0,-1-1 0,1 0 0,0 1 1,-1-1-1,1 1 0,-1-1 0,0 1 0,1-1 0,-1 1 0,0-1 0,0 1 1,0-1-1,0 1 0,0-1 0,-1 1 0,1-1 0,0 1 0,-1-1 1,1 1-1,-1-1 0,1 1 0,-1-1 0,0 0 0,1 1 0,-1-1 1,0 0-1,0 0 0,0 1 0,0-1 0,0 0 0,0 0 0,0 0 0,-1 0 1,1 0-1,0-1 0,-2 2 0,-7 5 177,0 0-1,-1-1 1,0-1 0,-13 6 0,3-2-183,0-2 1,-1 0-1,-43 7 1,7-11-4255,24-8-5817</inkml:trace>
</inkml:ink>
</file>

<file path=ppt/ink/ink4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9.378"/>
    </inkml:context>
    <inkml:brush xml:id="br0">
      <inkml:brushProperty name="width" value="0.025" units="cm"/>
      <inkml:brushProperty name="height" value="0.025" units="cm"/>
    </inkml:brush>
  </inkml:definitions>
  <inkml:trace contextRef="#ctx0" brushRef="#br0">0 50 5958,'0'0'12363,"11"-2"-11012,43-4 64,0 3 1,0 2-1,75 7 1,25 0-1286,-125-6-193,47 1-804,1-3 0,117-19 0,-190 20 494,-1 1-34,-1 0-1,0-1 1,0 1-1,0 0 1,0-1-1,0 0 1,0 1 0,0-1-1,0 0 1,0 0-1,0 0 1,0 0 0,-1-1-1,1 1 1,2-3-1,-2-7-6788</inkml:trace>
</inkml:ink>
</file>

<file path=ppt/ink/ink4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49.707"/>
    </inkml:context>
    <inkml:brush xml:id="br0">
      <inkml:brushProperty name="width" value="0.025" units="cm"/>
      <inkml:brushProperty name="height" value="0.025" units="cm"/>
    </inkml:brush>
  </inkml:definitions>
  <inkml:trace contextRef="#ctx0" brushRef="#br0">0 31 14414,'0'0'2231,"9"-3"-1190,11-4-826,0 2 0,0 0 1,1 1-1,0 1 0,39-1 0,117 10 555,-153-5-763,0 1-1,0 1 1,0 1 0,0 2 0,-1 0 0,38 15 0,-59-20 19,-1 0-1,1-1 1,0 1 0,-1 0 0,1 0 0,-1 0-1,1 0 1,-1 0 0,1 0 0,-1 0 0,0 1-1,1-1 1,-1 0 0,0 1 0,0-1 0,0 1-1,0-1 1,0 1 0,0 0 0,-1-1 0,1 1-1,-1 0 1,1 0 0,-1-1 0,1 1 0,-1 0-1,0 0 1,0 0 0,0-1 0,0 1 0,0 0-1,0 0 1,-1 0 0,1-1 0,0 1 0,-1 0-1,0 0 1,1-1 0,-1 1 0,0 0 0,0-1-1,0 1 1,0-1 0,0 1 0,0-1 0,-2 2-1,-6 7 413,-1 0-1,0-1 1,-1 0-1,-21 14 1,24-17-331,-81 54 948,-88 67 392,147-102-2372,-46 50-1,54-51-4385</inkml:trace>
</inkml:ink>
</file>

<file path=ppt/ink/ink4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5.116"/>
    </inkml:context>
    <inkml:brush xml:id="br0">
      <inkml:brushProperty name="width" value="0.025" units="cm"/>
      <inkml:brushProperty name="height" value="0.025" units="cm"/>
    </inkml:brush>
  </inkml:definitions>
  <inkml:trace contextRef="#ctx0" brushRef="#br0">1 1 7623,'0'0'20153,"2"12"-19337,5 156 156,-7-167-961,0 0-1,0-1 1,0 1-1,0 0 1,0 0-1,0-1 1,0 1-1,0 0 1,0 0-1,0 0 1,0-1-1,1 1 1,-1 0-1,0-1 1,0 1 0,1 0-1,-1 0 1,1-1-1,-1 1 1,0-1-1,1 1 1,-1 0-1,1-1 1,0 1-1,-1-1 1,1 1-1,-1-1 1,1 1 0,0-1-1,-1 0 1,1 1-1,0-1 1,-1 0-1,1 0 1,0 1-1,0-1 1,-1 0-1,1 0 1,0 0-1,0 0 1,-1 0 0,1 0-1,0 0 1,0 0-1,0 0 1,-1 0-1,1 0 1,0-1-1,-1 1 1,1 0-1,0 0 1,0-1-1,-1 1 1,1-1-1,0 1 1,-1 0 0,2-2-1,3-1 149,1 0 0,-1 0 0,0-1-1,0 0 1,8-7 0,37-58 516,-19 23 108,-31 46-784,0 0 0,0-1 0,0 1 1,0 0-1,0 0 0,0 0 0,0 0 1,0 0-1,0 0 0,0 0 1,1-1-1,-1 1 0,0 0 0,0 0 1,0 0-1,0 0 0,0 0 1,0 0-1,0 0 0,0 0 0,1 0 1,-1 0-1,0 0 0,0 0 1,0 0-1,0-1 0,0 1 0,1 0 1,-1 0-1,0 0 0,0 0 1,0 0-1,0 0 0,0 1 0,0-1 1,1 0-1,-1 0 0,0 0 0,0 0 1,0 0-1,0 0 0,0 0 1,0 0-1,1 0 0,-1 0 0,0 0 1,0 0-1,0 0 0,0 0 1,0 1-1,0-1 0,0 0 0,0 0 1,0 0-1,0 0 0,1 0 1,-1 0-1,0 1 0,0-1 0,0 0 1,0 0-1,0 0 0,3 16-12,-2 24 156,-1-36-83,-1 4-54,2 1 1,-1-1 0,1 0-1,0 0 1,1 0 0,2 9-1,-3-16-6,-1 1 0,1-1 0,0 1-1,-1-1 1,1 1 0,0-1 0,0 0-1,0 1 1,0-1 0,0 0 0,0 0 0,0 0-1,0 0 1,1 0 0,-1 0 0,0 0-1,1 0 1,-1-1 0,1 1 0,-1 0-1,1-1 1,-1 1 0,1-1 0,-1 0-1,1 1 1,-1-1 0,1 0 0,-1 0 0,1 0-1,0 0 1,-1 0 0,1-1 0,-1 1-1,1 0 1,-1-1 0,1 1 0,-1-1-1,1 1 1,1-2 0,7-2 0,-1-1 0,0-1 0,0 1 0,0-1 0,-1-1 0,0 0 0,14-14 0,48-63 0,-64 76 0,-2 4 28,-3 4-46,0-1 0,0 0-1,0 0 1,0 0 0,-1-1 0,1 1-1,0 0 1,0 0 0,-1 0 0,1-1-1,0 1 1,-1 0 0,0 0 0,1-2-1</inkml:trace>
</inkml:ink>
</file>

<file path=ppt/ink/ink4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5.860"/>
    </inkml:context>
    <inkml:brush xml:id="br0">
      <inkml:brushProperty name="width" value="0.025" units="cm"/>
      <inkml:brushProperty name="height" value="0.025" units="cm"/>
    </inkml:brush>
  </inkml:definitions>
  <inkml:trace contextRef="#ctx0" brushRef="#br0">14 1 14542,'0'0'11611,"-1"11"-10538,-3 15-531,0-3 441,2-1 0,-1 41 0,3-63-967,0 1 1,0-1-1,0 1 0,0-1 1,1 1-1,-1-1 0,0 1 1,0-1-1,0 1 0,1-1 0,-1 1 1,0-1-1,0 0 0,1 1 1,-1-1-1,0 0 0,1 1 1,-1-1-1,0 0 0,1 1 1,-1-1-1,1 0 0,-1 1 1,1-1-1,-1 0 0,0 0 0,1 0 1,-1 0-1,1 1 0,-1-1 1,1 0-1,0 0 0,22-3 701,17-16 57,-25 6-767,1-2 0,17-21 0,-30 79-7,-3-38 0,0 0 0,0 0 0,0 0 0,1 0 0,-1 0 0,1 0 0,1-1 0,1 8 0,-2-11 0,-1 0 0,1 0 0,-1-1 0,1 1 0,-1 0 0,1-1 0,0 1 0,-1-1 0,1 1 0,0-1 0,0 1 0,-1-1 0,1 1 0,0-1 0,0 1 0,-1-1 0,1 0 0,0 0 0,0 1 0,2-1 0,-1 0 0,1 0 0,-1 0 0,0-1 0,1 1 0,-1-1 0,1 1 0,-1-1 0,1 0 0,-1 0 0,4-2 0,1-1-239,-1 0 0,0-1 0,0 0-1,0 0 1,0 0 0,-1 0 0,0-1 0,0 0 0,-1 0-1,1-1 1,-1 1 0,0-1 0,-1 0 0,0 0 0,0 0-1,-1 0 1,1 0 0,-1-1 0,0-8 0</inkml:trace>
</inkml:ink>
</file>

<file path=ppt/ink/ink4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6.482"/>
    </inkml:context>
    <inkml:brush xml:id="br0">
      <inkml:brushProperty name="width" value="0.025" units="cm"/>
      <inkml:brushProperty name="height" value="0.025" units="cm"/>
    </inkml:brush>
  </inkml:definitions>
  <inkml:trace contextRef="#ctx0" brushRef="#br0">188 0 20115,'0'0'7047,"-4"13"-6951,-15 29 693,-1-2-1,-2 0 1,-39 55 0,47-74 112,23-27-340,25-31-630,-26 27-305,-3 4 164,0 1 1,-1-1-1,0 0 1,0 0-1,0 0 1,-1-1-1,1 1 1,-2-1-1,1 0 1,-1 0 0,2-8-1,-23 42-799,15-19 1137,0 0-1,0 0 1,1 1 0,0-1 0,0 1-1,1 0 1,0 0 0,0 0-1,1 0 1,1 0 0,-1 0 0,2 12-1,0-20-85,0 1 0,0-1 0,0 0 0,0 1 0,0-1-1,0 0 1,0 0 0,0 0 0,1 0 0,-1 0 0,0 0-1,1 0 1,-1 0 0,1 0 0,-1-1 0,1 1 0,-1-1 0,1 1-1,-1-1 1,1 1 0,-1-1 0,1 0 0,0 0 0,-1 0-1,1 0 1,0 0 0,-1 0 0,4-1 0,-5 1-17,1-2 46,-1 0 0,0 1 0,1-1 1,-1 0-1,0 0 0,0 0 0,0 1 0,-1-1 0,1 0 1,0 0-1,-1 0 0,1 1 0,-1-1 0,0-2 0,-13-18-53,0 1 0,-2 1-1,-32-35 1,18 22 8,30 32-19,0 1 1,0 0-1,0-1 1,-1 1 0,1-1-1,0 1 1,0 0 0,0-1-1,0 1 1,-1 0-1,1-1 1,0 1 0,0 0-1,-1-1 1,1 1-1,0 0 1,-1 0 0,1-1-1,0 1 1,-1 0 0,1 0-1,0 0 1,-1-1-1,1 1 1,0 0 0,-1 0-1,1 0 1,-1 0 0,1 0-1,0 0 1,-1 0-1,1 0 1,-1 0 0,1 0-1,0 0 1,-1 0-1,1 0 1,-1 0 0,1 0-1,0 0 1,-1 0 0,1 0-1,0 1 1,-1-1-1,0 0 1,1 2-4,0-1 1,0 0-1,1 0 0,-1 0 0,0 0 1,0 0-1,1 1 0,-1-1 0,0 0 1,1 0-1,-1 0 0,1 0 0,0 0 1,-1 0-1,1 0 0,0 0 0,1 1 1,7 6 46,1 1 1,0-2-1,1 1 1,0-1-1,0-1 1,0 0 0,1-1-1,0 0 1,0-1-1,17 4 1,45 21-4757,-64-25 178,-5-3-2199</inkml:trace>
</inkml:ink>
</file>

<file path=ppt/ink/ink4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8.227"/>
    </inkml:context>
    <inkml:brush xml:id="br0">
      <inkml:brushProperty name="width" value="0.025" units="cm"/>
      <inkml:brushProperty name="height" value="0.025" units="cm"/>
    </inkml:brush>
  </inkml:definitions>
  <inkml:trace contextRef="#ctx0" brushRef="#br0">55 3 9545,'0'0'7709,"-8"-1"-6102,-26-1-81,33 2-1479,1 0 0,-1 0 0,1 0-1,-1 0 1,0 0 0,1 1 0,-1-1-1,1 0 1,-1 0 0,1 1 0,-1-1-1,1 0 1,0 0 0,-1 1 0,1-1-1,-1 0 1,1 1 0,0-1 0,-1 1-1,1-1 1,0 1 0,-1-1 0,1 0-1,0 1 1,-1-1 0,1 1 0,0-1-1,0 1 1,0 0 0,0-1 0,0 1-1,-1-1 1,1 1 0,0-1 0,0 1-1,0-1 1,0 1 0,1-1 0,-1 1-1,0 0 1,0-1 0,0 1 0,0-1-1,0 1 1,1-1 0,-1 1 0,0-1 0,0 1-1,1-1 1,0 1 0,14 22 707,-3-16-656,0 0-1,1-1 1,0-1 0,0 0-1,0-1 1,0 0-1,1-1 1,26 3-1,-20-4-46,-1 2-1,1 1 0,23 8 0,-41-13-38,-1 1 1,0-1 0,1 1 0,-1-1 0,0 1 0,0-1 0,0 1-1,1 0 1,-1 0 0,0-1 0,0 1 0,0 0 0,0 0 0,0 0-1,0 0 1,-1 0 0,1 0 0,0 1 0,0-1 0,-1 0 0,1 0-1,-1 0 1,1 1 0,-1-1 0,0 0 0,1 1 0,-1-1 0,0 0-1,0 1 1,0-1 0,0 0 0,0 1 0,0-1 0,0 0-1,0 1 1,-1-1 0,1 0 0,0 1 0,-1-1 0,1 0 0,-1 0-1,0 0 1,1 1 0,-1-1 0,0 0 0,0 0 0,1 0 0,-1 0-1,0 0 1,-2 2 0,-5 4 389,1 1 1,-1-1-1,0 0 0,-1-1 1,-9 6-1,0-2 77,0-2 1,0 0-1,-1-2 0,0 0 0,-33 6 0,13-3-316,32-3-2094,7-6 1546,0 0 0,0 1 0,0-1 0,1 0 0,-1 1 0,0-1 0,0 0 0,0 1 0,1-1 0,-1 0-1,0 0 1,0 1 0,1-1 0,-1 0 0,0 0 0,0 1 0,1-1 0,-1 0 0,0 0 0,1 0 0,-1 1 0,0-1 0,1 0 0,-1 0-1,1 0 1,-1 0 0,0 0 0,1 0 0,-1 0 0,0 0 0,1 0 0,0 0 0,13 0-12806</inkml:trace>
</inkml:ink>
</file>

<file path=ppt/ink/ink4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9.083"/>
    </inkml:context>
    <inkml:brush xml:id="br0">
      <inkml:brushProperty name="width" value="0.025" units="cm"/>
      <inkml:brushProperty name="height" value="0.025" units="cm"/>
    </inkml:brush>
  </inkml:definitions>
  <inkml:trace contextRef="#ctx0" brushRef="#br0">2 1 16400,'0'0'9411,"1"10"-8658,-3 140 1158,2-148-1878,0 0 0,0 0 1,0 0-1,0 0 0,0 0 0,1 0 1,-1 0-1,1-1 0,-1 1 0,1 0 1,0 0-1,0 0 0,0-1 0,0 1 0,0 0 1,0-1-1,0 1 0,1-1 0,-1 0 1,0 1-1,1-1 0,-1 0 0,3 2 1,-1-2 14,0 0 1,0 0-1,0 0 1,0-1-1,0 1 1,0-1-1,0 1 1,1-1-1,-1 0 1,0-1-1,0 1 1,0 0-1,4-2 1,4 0 53,0-2 1,-1 1-1,1-2 1,-1 1-1,0-1 1,19-13-1,-13 6 44,-1-1 1,-1-1-1,-1 0 0,19-24 0,-30 99-263,-3 11 464,2-71-326,-1 0 1,1-1-1,-1 1 0,0 0 1,1 0-1,-1-1 1,1 1-1,0-1 0,-1 1 1,1 0-1,-1-1 1,1 1-1,0-1 0,0 0 1,-1 1-1,1-1 0,0 0 1,0 1-1,-1-1 1,1 0-1,0 0 0,0 1 1,0-1-1,-1 0 1,1 0-1,0 0 0,0 0 1,0 0-1,0 0 1,-1 0-1,1-1 0,0 1 1,0 0-1,0 0 0,-1-1 1,1 1-1,1-1 1,34-13 286,-14 0-306,-1-2 1,0 0-1,-1-2 0,0 0 0,-2-1 1,28-37-1,-39 43-1794,-6-7-5603,-1 14-1131</inkml:trace>
</inkml:ink>
</file>

<file path=ppt/ink/ink4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59.908"/>
    </inkml:context>
    <inkml:brush xml:id="br0">
      <inkml:brushProperty name="width" value="0.025" units="cm"/>
      <inkml:brushProperty name="height" value="0.025" units="cm"/>
    </inkml:brush>
  </inkml:definitions>
  <inkml:trace contextRef="#ctx0" brushRef="#br0">202 0 11147,'0'0'16025,"-10"11"-15283,-143 173 2686,152-183-3343,27-26 492,45-66-1036,-70 92 435,-1-1 1,1 1 0,0 0-1,-1 0 1,1-1 0,-1 1-1,1 0 1,-1 0 0,1 0 0,-1-1-1,0 1 1,1 0 0,-1 0-1,0 0 1,0 0 0,0 0 0,0 0-1,0 0 1,0 0 0,0 0-1,0 0 1,0 0 0,0-1-1,0 1 1,0 0 0,-1 2 0,0 36 75,-14 28-16,8-42 181,5-23 80,1-9 178,0-6-470,0 1-1,-1 0 1,0 0-1,-1 0 1,-1 1 0,0-1-1,0 1 1,-1 0 0,0 0-1,-1 0 1,0 1-1,-1 0 1,0 0 0,-12-12-1,18 21-15,1 0 0,-1 1 0,1-1 0,-1 0 0,1 1 0,-1-1 0,0 1 0,1-1 0,-1 1 0,0-1-1,0 1 1,1 0 0,-1-1 0,0 1 0,0 0 0,0 0 0,1-1 0,-1 1 0,0 0 0,0 0 0,0 0 0,0 0 0,1 0-1,-1 0 1,0 0 0,0 0 0,0 0 0,1 1 0,-1-1 0,0 0 0,-1 1 0,1 0 3,0 1 0,0-1 0,0 0 0,0 1 0,0-1 0,0 1 0,0 0 0,1-1 0,-1 1 0,0-1 0,1 1 0,-1 0 0,1 0 0,0 1 0,-1 5 8,0-1 0,0 1 0,1-1-1,1 1 1,-1-1 0,3 11 0,-1-13 8,1 0 0,0 0 0,0 0 1,1 0-1,-1-1 0,1 0 0,0 0 0,0 0 0,0 0 0,1 0 0,0-1 0,-1 1 0,1-1 0,0-1 0,7 4 0,5 2 15,1-1-1,0 0 1,23 5-1,-26-9-478,0 0-1,0-1 1,25 1-1</inkml:trace>
</inkml:ink>
</file>

<file path=ppt/ink/ink4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2.472"/>
    </inkml:context>
    <inkml:brush xml:id="br0">
      <inkml:brushProperty name="width" value="0.025" units="cm"/>
      <inkml:brushProperty name="height" value="0.025" units="cm"/>
    </inkml:brush>
  </inkml:definitions>
  <inkml:trace contextRef="#ctx0" brushRef="#br0">102 44 12300,'0'0'2567,"4"-9"-106,13-25-517,-17 34-1898,0 0 0,1 0 0,-1 0 0,0 0 0,0 0 0,0 0 0,0 0 0,0 1 0,0-1 0,0 0 0,0 0 0,0 0 0,0 0 0,0 0 1,0 0-1,0 0 0,0 0 0,0 0 0,0 0 0,1 0 0,-1 0 0,0 0 0,0 0 0,0 0 0,0 0 0,0 0 0,0 0 0,0 1 0,0-1 1,0 0-1,0 0 0,1 0 0,-1 0 0,0 0 0,0 0 0,0-1 0,0 1 0,0 0 0,0 0 0,0 0 0,0 0 0,0 0 0,0 0 0,1 0 0,-1 0 1,0 0-1,0 0 0,0 0 0,0 0 0,0 0 0,0 0 0,0 0 0,0 0 0,0 0 0,0 0 0,0-1 0,0 1 0,0 0 0,0 0 0,0 0 1,0 0-1,0 0 0,1 0 0,0 14 637,-4 19-465,-8 3 102,-2-1 1,-19 36 0,21-49-128,0 0-1,1 1 1,2 0 0,0 1-1,2-1 1,0 1 0,-4 44-1,10-66-156,1 0 0,-1-1-1,0 1 1,0-1 0,0 1-1,1 0 1,-1-1 0,1 1-1,0-1 1,-1 1 0,1-1-1,0 1 1,0-1 0,0 0-1,0 1 1,0-1-1,0 0 1,0 0 0,0 1-1,3 0 1,-1 1 38,1-2-1,-1 1 1,1 0 0,0-1-1,0 1 1,0-1 0,-1 0-1,8 1 1,8-1 181,1 0-1,37-3 1,-39 0-237,77-7-1231,-36-9-7007,-38 6-1068</inkml:trace>
</inkml:ink>
</file>

<file path=ppt/ink/ink4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3.192"/>
    </inkml:context>
    <inkml:brush xml:id="br0">
      <inkml:brushProperty name="width" value="0.025" units="cm"/>
      <inkml:brushProperty name="height" value="0.025" units="cm"/>
    </inkml:brush>
  </inkml:definitions>
  <inkml:trace contextRef="#ctx0" brushRef="#br0">30 0 14926,'0'0'2280,"-3"11"-204,-5 24-556,1 1 0,1 0 1,0 39-1,6-75-1510,0 1 1,0 0 0,0 0-1,0 0 1,0 0 0,1 0-1,-1-1 1,0 1 0,0 0-1,1 0 1,-1 0 0,0-1-1,1 1 1,-1 0 0,1 0-1,-1-1 1,1 1 0,-1 0 0,1-1-1,-1 1 1,1-1 0,0 1-1,-1-1 1,1 1 0,0-1-1,0 1 1,-1-1 0,1 0-1,0 1 1,0-1 0,-1 0-1,1 1 1,0-1 0,0 0-1,0 0 1,0 0 0,0 0-1,-1 0 1,1 0 0,0 0-1,0 0 1,0 0 0,0-1-1,-1 1 1,1 0 0,0 0-1,0-1 1,0 1 0,0-1 0,4-1 108,0 0 0,0 0 1,0 0-1,-1 0 1,1-1-1,-1 0 1,4-3-1,2-4-24,0 1 0,-1-1 1,-1-1-1,1 0 0,-2 0 0,0-1 0,0 0 1,-1 0-1,0 0 0,-1-1 0,5-17 0,-21 63 791,8-24-880,0 0-1,0 0 0,0 1 1,1-1-1,1 1 1,-1-1-1,2 1 0,0 18 1,0-26 3,1-1 0,-1 0 0,1 0 0,-1 0 0,1 0 0,0 0-1,-1 0 1,1 0 0,0-1 0,0 1 0,0 0 0,-1 0 0,1-1 0,0 1 0,0 0 0,0-1 0,0 1 0,1-1 0,-1 1 0,0-1 0,0 1 0,0-1 0,0 0 0,0 0 0,0 0 0,1 1 0,-1-1 0,0 0 0,0 0 0,0-1 0,1 1 0,-1 0 0,0 0 0,0-1 0,0 1-1,0 0 1,0-1 0,0 1 0,2-2 0,3 0 82,-1 1 0,1-2-1,-1 1 1,0-1-1,0 0 1,9-6 0,-6 0-19,0 0 0,-1-1 0,0 0 0,-1 0 1,0-1-1,6-14 0,-5 7-4923,-20 51-1945,6-17 412</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9.108"/>
    </inkml:context>
    <inkml:brush xml:id="br0">
      <inkml:brushProperty name="width" value="0.025" units="cm"/>
      <inkml:brushProperty name="height" value="0.025" units="cm"/>
    </inkml:brush>
  </inkml:definitions>
  <inkml:trace contextRef="#ctx0" brushRef="#br0">5 0 17489,'0'0'12774,"0"10"-12122,-1 27-156,-1-21-430,1 0-1,0 0 1,2 0-1,0-1 1,0 1 0,7 23-1,-8-36-61,1-1-1,0 0 1,0 0-1,1 0 0,-1 0 1,0-1-1,1 1 1,-1 0-1,1-1 1,-1 1-1,1 0 1,0-1-1,0 0 0,0 1 1,0-1-1,0 0 1,0 0-1,0 0 1,0 0-1,3 0 1,-1 0 15,0-1 0,0 1 0,1-1 0,-1 0 0,0-1 0,0 1 0,0-1 0,0 1 0,0-1 0,6-3 0,3-1 29,-1 0 0,1-1 1,-1-1-1,0 0 0,16-14 0,-3-2 36,-20 17-59,0 1-1,0 0 0,1 0 0,0 0 0,0 1 0,0 0 1,0 0-1,1 0 0,8-3 0,-15 7-24,1 0 0,-1 1 0,1-1 0,-1 0 0,1 0 0,-1 1 0,1-1 0,-1 0 0,1 1 0,-1-1 0,0 0 0,1 1 0,-1-1 0,0 1 0,1-1 0,-1 1 0,0-1 0,1 1 0,-1-1 0,0 1 0,0-1 0,0 1 0,1-1 0,-1 1 0,0-1 0,0 1 0,0-1 0,0 1 0,0-1 0,0 1 0,0-1 0,0 1 0,-1 0 0,2 26 0,-2-22 0,1-1 0,0-1 0,0 1 0,0 0 0,0 0 0,1-1 0,0 1 0,-1-1 0,1 1 0,1 0 0,-1-1 0,0 0 0,4 6 0,-4-8 0,0 0 0,1 0 0,-1 0 0,1 0 0,0 0 0,-1 0 0,1-1 0,0 1 0,-1-1 0,1 1 0,0-1 0,0 1 0,-1-1 0,1 0 0,0 0 0,0 0 0,0 0 0,0 0 0,-1 0 0,1-1 0,0 1 0,0 0 0,-1-1 0,1 0 0,0 1 0,-1-1 0,1 0 0,2-1 0,12-6 0,-1 0 0,0-1 0,21-16 0,35-20 0,-65 42 0,0 1 0,0-1 0,1 1 0,-1 0 0,0 0 0,1 1 0,-1 0 0,1 0 0,0 1 0,7 0 0,-13 0 2,1 1 0,-1 0 0,0 0 0,0 0-1,0 0 1,0 0 0,0 0 0,0 0 0,0 0 0,0 0 0,0 0 0,0 1 0,-1-1-1,1 0 1,0 1 0,-1-1 0,1 1 0,-1-1 0,0 0 0,1 1 0,-1-1 0,0 1-1,0-1 1,0 1 0,0-1 0,0 1 0,0-1 0,-1 3 0,-3 47-276,-2-26-1307,3-17-1726,-1 0-4019</inkml:trace>
</inkml:ink>
</file>

<file path=ppt/ink/ink4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3.765"/>
    </inkml:context>
    <inkml:brush xml:id="br0">
      <inkml:brushProperty name="width" value="0.025" units="cm"/>
      <inkml:brushProperty name="height" value="0.025" units="cm"/>
    </inkml:brush>
  </inkml:definitions>
  <inkml:trace contextRef="#ctx0" brushRef="#br0">214 66 14798,'0'0'2434,"1"-9"-394,2-25-225,-3 33-1752,0 0 0,0 0 0,0 0 0,0 0 0,0 0 0,0 0 0,0 1 0,-1-1 0,1 0 0,0 0 0,-1 0 0,1 1 0,-1-1 0,1 0 0,-1 0 0,1 1 0,-1-1 0,1 0 0,-1 1 0,0-1 0,1 0 0,-1 1 0,0-1 0,1 1 0,-1-1 0,0 1 0,0 0 0,0-1 0,1 1 0,-1 0 0,0 0 0,0-1 0,0 1 0,0 0 0,0 0 0,1 0 0,-1 0 0,0 0 0,0 0 0,0 0 0,0 0 0,0 0 0,0 1 0,1-1 0,-2 1 0,-37 13 380,25-3-246,1 0 1,1 1-1,0 0 0,1 1 0,0 0 0,-18 29 0,22-31-13,1 0 0,0 1 0,0-1 0,2 1 0,-1 0 0,1 0 0,1 1 0,0-1 0,-1 25-1,4-36-174,0 0-1,0-1 0,0 1 0,0 0 0,0-1 0,0 1 0,0 0 0,0-1 1,1 1-1,-1 0 0,0-1 0,0 1 0,1-1 0,-1 1 0,1 0 0,-1-1 1,0 1-1,1-1 0,-1 1 0,1-1 0,-1 0 0,1 1 0,-1-1 0,1 1 1,0-1-1,-1 0 0,1 0 0,-1 1 0,1-1 0,1 0 0,25 0 554,-21-1-415,1-1-1,-1 0 0,1 0 1,-1 0-1,11-7 1,-12 6-121,0 0 0,0-1 0,0 0 0,-1 0 0,0 0 1,0 0-1,0 0 0,0-1 0,-1 0 0,0 0 0,0 0 0,0 0 0,-1 0 1,1-1-1,-1 1 0,0-1 0,-1 1 0,2-11 0,-5 17-68,0 0-1,0 1 0,0-1 0,0 0 1,0 1-1,0-1 0,0 1 1,0-1-1,1 1 0,-1 0 0,1 0 1,-2 2-1,0 0 40,0 0 0,1 0 0,0 0 0,-1 0-1,2 0 1,-1 1 0,0-1 0,1 1 0,0-1 0,0 1 0,-1 6 0,3-10 10,0 0 0,0 0 1,0-1-1,0 1 0,0 0 1,0-1-1,0 1 0,0-1 1,0 1-1,0-1 0,0 0 1,0 1-1,0-1 0,0 0 0,0 0 1,0 0-1,0 0 0,1 0 1,-1 0-1,0 0 0,0 0 1,0 0-1,0-1 0,0 1 1,0 0-1,0-1 0,2 0 1,32-8 214,-20 1-233,0 0 0,-1-1 1,26-19-1,-39 27-331,-7 15-816,-12 13 931,4-8-2717,7-6-5368,10-23 1180</inkml:trace>
</inkml:ink>
</file>

<file path=ppt/ink/ink4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4.359"/>
    </inkml:context>
    <inkml:brush xml:id="br0">
      <inkml:brushProperty name="width" value="0.025" units="cm"/>
      <inkml:brushProperty name="height" value="0.025" units="cm"/>
    </inkml:brush>
  </inkml:definitions>
  <inkml:trace contextRef="#ctx0" brushRef="#br0">330 1 17553,'0'0'2770,"-12"10"-1168,-24 23-269,1 2 0,1 1 1,-37 54-1,61-76-1077,7-10-168,-1 0-1,1 0 0,0 1 1,0-1-1,1 1 0,0 0 1,-1 0-1,1 0 0,1 0 1,-3 10-1,5-15-70,0 0 1,0 0-1,0 1 0,0-1 0,0 0 1,0 0-1,0 0 0,0 0 1,0 0-1,0 0 0,0 0 0,0-1 1,0 1-1,0 0 0,0 0 1,0-1-1,0 1 0,0-1 0,0 1 1,1-2-1,6-3-51,-1 0 1,0-1-1,0 0 0,0-1 0,-1 1 1,0-1-1,0 0 0,-1-1 1,1 1-1,-2-1 0,1 0 0,-1-1 1,-1 1-1,1-1 0,-1 1 1,-1-1-1,0 0 0,2-11 0,-9 20-542,-7 12 402,-7 12 97,8-6 62,1 0 1,1 0-1,-8 21 0,15-33 16,0 0 1,0 0-1,0 0 0,1 1 0,-1-1 0,2 1 0,-1-1 0,1 1 1,0 0-1,0-1 0,1 1 0,0-1 0,2 11 0,-2-16 7,0 1-1,0-1 0,0 1 1,0-1-1,0 0 0,0 1 1,1-1-1,-1 0 0,0 0 1,1 0-1,-1 0 0,1 0 1,-1 0-1,1 0 0,-1 0 1,1-1-1,0 1 0,-1-1 1,1 1-1,0-1 0,0 0 1,-1 1-1,1-1 0,0 0 1,0 0-1,3-1 0,-4 1 8,1 0 0,-1 0 0,1 0 0,-1 0 0,1-1 0,0 1 0,-1-1 0,1 1 0,-1-1 0,0 1 0,1-1 0,-1 0 0,0 0 0,1 0 0,-1 0 0,0 0 0,0 0 0,1 0 0,-1 0 0,0 0 0,0 0 0,-1-1-1,1 1 1,0 0 0,0-1 0,0 1 0,-1-1 0,1 1 0,-1-1 0,1-1 0,-1 0-21,0-1-1,0 1 0,0-1 1,-1 1-1,1 0 1,-1-1-1,0 1 0,0-1 1,0 1-1,-1 0 0,1 0 1,-1 0-1,1 0 1,-4-4-1,-36-40-310,11 15 290,13 7 13,-24-29-157,38 51 145,1 0-1,-1 0 1,0 1-1,1-1 1,-1 1-1,0 0 1,-1 0-1,1 0 1,0 0 0,-1 0-1,1 1 1,-1-1-1,-4-1 1,7 3 27,1 0 0,-1 0 0,1 0 0,-1 0 0,1 0 0,-1 0 0,1-1 0,-1 1 0,1 0 0,-1 0 0,1 0 0,-1 0 0,1 1 0,0-1 0,-1 0 0,1 0 0,-1 0 0,1 0 0,-1 0 0,1 1 0,-1-1 0,1 0 0,0 0 0,-1 1 0,1-1 0,-1 0 0,1 1 0,0-1 0,-1 0 0,1 1 0,0-1 0,0 1 0,-1 0 0,6 16 125,23 14 82,-5-20-137,0-1-1,0-1 1,1-1-1,-1-1 1,2-1-1,36 4 1,-4 0-2835,-3 3-3774,-36-8-514</inkml:trace>
</inkml:ink>
</file>

<file path=ppt/ink/ink4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4.811"/>
    </inkml:context>
    <inkml:brush xml:id="br0">
      <inkml:brushProperty name="width" value="0.025" units="cm"/>
      <inkml:brushProperty name="height" value="0.025" units="cm"/>
    </inkml:brush>
  </inkml:definitions>
  <inkml:trace contextRef="#ctx0" brushRef="#br0">406 20 13389,'0'0'2802,"9"-3"-218,1-2-1745,-7 3-490,1 0 0,0 1 0,-1-1 0,1 1 0,0 0 0,0 0 0,0 0 0,0 1 0,7-1 1,-10 1-294,-1 0 1,0 0 0,0 0 0,1 1-1,-1-1 1,0 0 0,0 0 0,1 0-1,-1 0 1,0 0 0,0 1 0,0-1-1,1 0 1,-1 0 0,0 0 0,0 0-1,0 1 1,1-1 0,-1 0 0,0 0-1,0 1 1,0-1 0,0 0 0,0 0-1,0 1 1,0-1 0,0 0 0,1 0-1,-1 1 1,0-1 0,0 0 0,0 1-1,0-1 1,0 0 0,-1 0 0,1 1-1,0-1 1,0 0 0,0 0 0,0 1-1,0-1 1,0 0 0,0 0 0,0 1-1,-1-1 1,1 0 0,0 0 0,0 0-1,0 1 1,0-1 0,-1 0 0,1 0-1,0 0 1,0 1 0,-12 14 729,-13 7-369,-1-1 1,-1-1-1,0-2 0,-2-1 0,-39 18 0,29-15-181,-174 85 901,213-105-1137,-1 0 0,1 0-1,0 0 1,-1 1 0,1-1 0,0 0 0,0 0 0,-1 0 0,1 0 0,0 0-1,-1 0 1,1 1 0,0-1 0,0 0 0,-1 0 0,1 1 0,0-1-1,0 0 1,0 0 0,0 0 0,-1 1 0,1-1 0,0 0 0,0 1-1,0-1 1,0 0 0,0 0 0,0 1 0,0-1 0,-1 0 0,1 1-1,0-1 1,0 0 0,0 1 0,0-1 0,1 1 0,11 6-21,32 2 4,-31-7 44,56 13-80,55 11-1940,-41-16-4081,-37-9 362</inkml:trace>
</inkml:ink>
</file>

<file path=ppt/ink/ink4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9.175"/>
    </inkml:context>
    <inkml:brush xml:id="br0">
      <inkml:brushProperty name="width" value="0.025" units="cm"/>
      <inkml:brushProperty name="height" value="0.025" units="cm"/>
    </inkml:brush>
  </inkml:definitions>
  <inkml:trace contextRef="#ctx0" brushRef="#br0">106 0 11243,'0'0'15203,"-2"13"-13740,-11 34-549,-34 85-1,27-79-813,15-42 14,1 1-1,0 0 1,1 0 0,0 1-1,1-1 1,-1 13 0,4-24-84,-1 0 0,0 0 0,1-1 0,-1 1 0,1 0 0,-1-1 0,1 1 0,-1 0 0,1-1 0,0 1 0,-1-1 0,1 1 0,0-1 0,-1 1 0,1-1 0,0 1 0,0-1 0,0 0 0,-1 0 0,1 1 0,0-1 0,0 0 0,0 0 0,0 0 0,-1 0 0,1 0 0,0 0 0,0 0 0,1 0 0,36-1 570,-30 1-451,95-13 608,-29 2-1962,-25 8-3312,-34 2-1173,-3-2-3668</inkml:trace>
</inkml:ink>
</file>

<file path=ppt/ink/ink4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09.779"/>
    </inkml:context>
    <inkml:brush xml:id="br0">
      <inkml:brushProperty name="width" value="0.025" units="cm"/>
      <inkml:brushProperty name="height" value="0.025" units="cm"/>
    </inkml:brush>
  </inkml:definitions>
  <inkml:trace contextRef="#ctx0" brushRef="#br0">329 52 15567,'0'0'7335,"-5"-9"-4858,4 6-2348,0 1 0,-1-1-1,1 1 1,-1-1 0,0 1 0,1-1 0,-1 1 0,0 0 0,-1 0 0,1 0 0,0 0 0,-1 0 0,1 0 0,-1 1 0,1-1 0,-1 1-1,0 0 1,0 0 0,0 0 0,1 0 0,-1 0 0,0 0 0,0 1 0,0 0 0,0-1 0,0 1 0,0 0 0,0 1 0,0-1 0,0 0-1,0 1 1,-5 1 0,-4 2-45,0 1-1,1 0 0,-1 0 1,1 2-1,0-1 0,1 1 1,0 1-1,0 0 0,0 0 1,-12 14-1,9-7 80,0 0 1,0 1-1,2 0 1,0 1-1,1 0 1,-8 19-1,14-27-142,1-1-1,0 1 1,1 0 0,0 0-1,0 0 1,1 0 0,0 16 0,1-23-16,0 0 0,0 1 0,0-1 0,1 0 0,-1 1 1,1-1-1,-1 0 0,1 1 0,0-1 0,0 0 1,0 0-1,0 0 0,0 0 0,0 0 0,1 0 0,-1 0 1,1 0-1,-1 0 0,1-1 0,0 1 0,-1-1 0,1 1 1,0-1-1,0 0 0,0 1 0,0-1 0,1 0 1,-1 0-1,0-1 0,0 1 0,1 0 0,-1-1 0,3 1 1,2 0 22,-1-1 0,1 0 0,0-1 0,-1 1 0,1-1 0,-1 0 0,1-1 1,-1 0-1,0 0 0,0 0 0,1 0 0,-1-1 0,9-6 0,-11 7-12,-1-1-1,1 0 0,-1 1 1,1-1-1,-1 0 0,0-1 1,0 1-1,0-1 0,-1 1 1,1-1-1,-1 0 1,0 0-1,0 0 0,0 0 1,-1 0-1,1 0 0,-1 0 1,0-1-1,0 1 0,-1-1 1,1-4-1,-1 8-15,0 0 0,0 1 0,0-1 0,0 0 0,0 0 0,0 0 0,0 1 0,-1-1 0,1 0 0,0 0 0,0 0 0,-1 1 0,1-1 0,-1 0 0,1 1 0,-1-1 0,1 0 0,-1 1 0,1-1 0,-1 1 0,1-1 0,-1 0 0,0 1 0,1-1 0,-1 1 0,0 0 0,0-1 0,-1 0 0,-27 2 0,24 0 0,0 0 0,1 0 0,-1 1 0,1 0 0,0 0 0,-1 0 0,1 1 0,0-1 0,0 1 0,-6 6 0,9-9 0,1 1 0,-1-1 0,0 1 0,1 0 0,-1-1 0,1 1 0,-1 0 0,1 0 0,-1-1 0,1 1 0,-1 0 0,1 0 0,0 0 0,0-1 0,-1 1 0,1 0 0,0 0 0,0 0 0,0 0 0,0 0 0,0-1 0,0 1 0,0 0 0,0 0 0,0 0 0,0 0 0,1 0 0,-1-1 0,0 1 0,0 0 0,1 1 0,1-1 0,-1 0 0,1 0 0,-1-1 0,1 1 0,-1-1 0,1 1 0,0-1 0,-1 1 0,1-1 0,0 0 0,-1 0 0,1 0 0,0 0 0,2 0 0,8-1 0,-1 0 0,0-1 0,20-6 0,9-12 0,-33 15 0,0 1 0,0 0 0,1 1 0,-1 0 0,1 0 0,12-3 0,-20 8 0,0 1 0,0-1 0,0 1 0,0-1 0,-1 0 0,1 1 0,-1-1 0,0 0 0,1 0 0,-1 1 0,-2 3 0,-26 40-350,23-39 148,1 1 0,0 0 0,0 0 0,0 0 0,1 0-1,0 1 1,1 0 0,0 0 0,0 0 0,-2 14 0,6-23-355,0 0 1,0 0 0,0 0-1,0 0 1,0 0-1,-1-1 1,1 1 0,0 0-1,0-1 1,-1 1-1,1 0 1,0-1 0,0 1-1,-1-1 1,1 1-1,0-1 1,-1 1 0,1-1-1,-1 0 1,1 1-1,0-2 1,8-17-12240</inkml:trace>
</inkml:ink>
</file>

<file path=ppt/ink/ink4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0.602"/>
    </inkml:context>
    <inkml:brush xml:id="br0">
      <inkml:brushProperty name="width" value="0.025" units="cm"/>
      <inkml:brushProperty name="height" value="0.025" units="cm"/>
    </inkml:brush>
  </inkml:definitions>
  <inkml:trace contextRef="#ctx0" brushRef="#br0">167 1 12588,'0'0'13442,"-3"9"-12817,-8 19 57,-1 0 0,-2 0 0,0-1 1,-36 49-1,60-118 204,35-60-1372,-44 100 438,-16 39-288,-5 9 330,-31 60 12,50-105 10,18-20-38,-14 14 34,-2-1 0,1 1 0,-1 0 0,0 0 0,0-1 0,0 1 0,-1 0 0,0-1 0,0 1 0,0-1 0,-2-7 0,2 10-20,0 0 0,-1 1 1,1-1-1,-1 1 1,0-1-1,0 1 0,0-1 1,0 1-1,0-1 0,0 1 1,-1 0-1,1 0 0,-1-1 1,0 1-1,1 0 0,-1 0 1,0 1-1,0-1 0,-1 0 1,1 1-1,0-1 0,0 1 1,-1 0-1,-3-2 0,5 3 0,1-1-1,0 1 0,-1 0 0,1 0 0,0 0 0,-1-1 0,1 1 0,-1 0 1,1 0-1,0 0 0,-1 0 0,1 0 0,-1 0 0,1 0 0,-1 0 0,1 0 1,-1 0-1,1 0 0,0 0 0,-1 0 0,1 0 0,-1 0 0,1 0 0,0 1 1,-1-1-1,1 0 0,-1 0 0,1 0 0,0 1 0,-1-1 0,1 0 0,0 0 1,-1 1-1,1-1 0,0 0 0,-1 1 0,1-1 0,0 0 0,0 1 0,0-1 1,-1 1-1,1-1 0,0 0 0,0 1 0,0-1 0,0 1 0,0-1 1,0 1-1,0-1 0,-1 0 0,1 1 0,0-1 0,1 1 0,-1-1 0,0 1 1,0-1-1,0 0 0,0 1 0,0-1 0,1 1 0,14 23-133,73 41-125,-87-64 226,0 0-1,0 0 0,0 0 1,0-1-1,0 1 0,0 0 1,0-1-1,0 1 0,0-1 1,1 1-1,-1-1 1,0 0-1,0 1 0,1-1 1,-1 0-1,0 0 0,0 0 1,1 0-1,-1 0 0,0 0 1,1 0-1,-1-1 0,0 1 1,0 0-1,0-1 1,1 1-1,-1-1 0,0 1 1,0-1-1,0 1 0,0-1 1,0 0-1,0 0 0,0 0 1,0 1-1,0-1 1,0 0-1,0 0 0,-1 0 1,1 0-1,0 0 0,-1-1 1,1 1-1,0 0 0,-1 0 1,0 0-1,1-1 0,-1 1 1,0 0-1,1 0 1,-1-1-1,0 1 0,0 0 1,0-2-1,0 2-1234,-10 8-5023,-4 3 891</inkml:trace>
</inkml:ink>
</file>

<file path=ppt/ink/ink4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20.292"/>
    </inkml:context>
    <inkml:brush xml:id="br0">
      <inkml:brushProperty name="width" value="0.025" units="cm"/>
      <inkml:brushProperty name="height" value="0.025" units="cm"/>
    </inkml:brush>
  </inkml:definitions>
  <inkml:trace contextRef="#ctx0" brushRef="#br0">60 1258 3011,'0'0'2205,"-1"9"-1282,1-5-480,-4 31 138,-1-25 9211,2-38-9684,2 1 0,0-1 1,2 1-1,1-1 0,1 1 0,8-29 1,1-20-109,24-359 28,-15 146-3,-16 250-75,12-43 0,-10 52 13,-1 1 1,-1-1 0,0-36 0,-5 48 42,0 28-28,-1 34 32,-45 214 10,-19 154-24,41 119-12,89-1490 118,-56 876-193,-11 67 27,-9 54 53,-25 141 2,8 1 0,-6 222 0,31-248-39,17-212-565,5-202 614,29-274 40,-17 278 248,-66 494-121,14-120-64,7-37-8,0-2 107,-7 148 0,46-286-1373,29-137-4873,-41 174 3846,-7 25-10,-2 14 221,-4 28-742</inkml:trace>
</inkml:ink>
</file>

<file path=ppt/ink/ink4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16.785"/>
    </inkml:context>
    <inkml:brush xml:id="br0">
      <inkml:brushProperty name="width" value="0.025" units="cm"/>
      <inkml:brushProperty name="height" value="0.025" units="cm"/>
    </inkml:brush>
  </inkml:definitions>
  <inkml:trace contextRef="#ctx0" brushRef="#br0">0 71 13293,'0'0'1195,"10"7"-31,11 10-946,1-2 0,0-1-1,1 0 1,1-2 0,0 0 0,0-2-1,1-1 1,1 0 0,-1-2-1,1-1 1,1-2 0,-1 0 0,30 0-1,-14-5 272,0-2-1,-1-2 1,78-19 0,117-50 434,-2 0-199,-193 64-386,1 2 0,0 1 0,75-1 0,-111 8-283,1 0-1,0 1 0,0-1 0,-1 2 0,1-1 0,-1 1 0,1 0 1,-1 0-1,0 1 0,1 0 0,-1 0 0,-1 1 0,1-1 1,0 1-1,-1 0 0,0 1 0,5 4 0,-3-1 94,0 1 1,-1-1-1,0 1 0,-1 0 0,0 1 0,0-1 1,-1 1-1,0 0 0,-1 0 0,3 12 1,-6-21-196,0-1 0,0 1 1,0 0-1,0-1 1,0 1-1,0 0 0,1-1 1,-1 1-1,0-1 1,0 1-1,0-1 0,1 1 1,-1 0-1,0-1 1,1 1-1,-1-1 0,1 1 1,-1-1-1,0 0 1,1 1-1,-1-1 0,1 1 1,-1-1-1,1 0 1,0 1-1,-1-1 0,1 0 1,-1 0-1,1 1 1,-1-1-1,1 0 0,0 0 1,-1 0-1,1 0 1,0 0-1,-1 0 0,1 0 1,-1 0-1,1 0 1,0 0-1,-1 0 0,1 0 1,0 0-1,-1-1 1,1 1-1,-1 0 0,2-1 1,15-10-4919</inkml:trace>
</inkml:ink>
</file>

<file path=ppt/ink/ink4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17.719"/>
    </inkml:context>
    <inkml:brush xml:id="br0">
      <inkml:brushProperty name="width" value="0.025" units="cm"/>
      <inkml:brushProperty name="height" value="0.025" units="cm"/>
    </inkml:brush>
  </inkml:definitions>
  <inkml:trace contextRef="#ctx0" brushRef="#br0">0 416 9033,'0'0'5242,"9"-7"-4676,21-14 12,2 1 0,0 2 0,0 1 0,2 2 1,68-22-1,198-41 1212,-272 72-1695,815-143-181,-577 122-597,322 7 0,-537 22 808,-1 2 0,1 3 0,-1 2 0,60 18-1,-30 0 1091,133 63 0,-82-26 50,2-7 0,2-5 0,182 44 0,-251-84-592,0-3 0,0-3-1,1-2 1,133-12 0,-157 2-614,0-1 1,-1-3 0,0-2 0,61-25 0,156-85-481,-172 78-210,-80 41-178,6-4-1310,-6 0-2379,-4 1-1561</inkml:trace>
</inkml:ink>
</file>

<file path=ppt/ink/ink4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19.648"/>
    </inkml:context>
    <inkml:brush xml:id="br0">
      <inkml:brushProperty name="width" value="0.025" units="cm"/>
      <inkml:brushProperty name="height" value="0.025" units="cm"/>
    </inkml:brush>
  </inkml:definitions>
  <inkml:trace contextRef="#ctx0" brushRef="#br0">245 1 7303,'0'0'18209,"-6"11"-17691,-20 36 603,-3-1 0,-57 71 0,86-117-1114,0 0 0,0 0 0,0 0 0,0 0-1,0 0 1,0-1 0,0 1 0,0 0 0,0 0 0,0 0-1,0 0 1,0 0 0,0 0 0,0 0 0,0-1 0,0 1 0,0 0-1,0 0 1,0 0 0,0 0 0,0 0 0,0 0 0,0 0-1,0 0 1,0 0 0,0-1 0,0 1 0,-1 0 0,1 0 0,0 0-1,0 0 1,0 0 0,0 0 0,0 0 0,0 0 0,0 0-1,0 0 1,0 0 0,-1 0 0,1 0 0,0 0 0,0 0-1,0 0 1,0 0 0,0 0 0,0 0 0,0 0 0,-1 0 0,1 0-1,0 0 1,0 0 0,0 0 0,0 0 0,0 0 0,0 0-1,0 0 1,0 0 0,-1 0 0,1 0 0,0 0 0,0 0 0,0 0-1,0 0 1,0 0 0,0 0 0,0 1 0,0-1 0,0 0-1,0 0 1,0-16 673,6-19 190,34-101-742,-36 239-550,-7 42 817,3-145-381,0 1-1,0 0 1,0-1-1,0 1 1,0 0-1,0-1 1,0 1-1,0 0 0,0-1 1,0 1-1,1 0 1,-1-1-1,0 1 1,1 0-1,-1-1 1,0 1-1,1-1 1,-1 1-1,0 0 1,1-1-1,-1 1 1,1-1-1,-1 1 1,1-1-1,0 0 1,-1 1-1,1-1 1,-1 0-1,1 1 1,0-1-1,-1 0 1,1 0-1,0 1 0,-1-1 1,1 0-1,0 0 1,-1 0-1,1 0 1,0 0-1,-1 0 1,1 0-1,0 0 1,0 0-1,-1 0 1,1 0-1,0-1 1,-1 1-1,1 0 1,1-1-1,0 0 28,0 0 0,1 0-1,-1 0 1,0 0 0,0 0-1,0-1 1,0 1 0,0-1-1,0 0 1,-1 1 0,1-1 0,0 0-1,1-2 1,-1-1-41,0 1 0,0-1 0,-1 1 0,0-1 0,0 0 0,0 0 0,0 0 0,-1 0 0,1 1 0,-1-1 0,0 0 0,-1 0 0,1 0 0,-1 0 0,0 0 0,0 1 0,-1-1 0,0 0 0,1 1 0,-1-1 0,-1 1 0,1 0 0,-1-1 0,1 1 0,-1 0 0,-1 1 0,1-1 0,0 1 0,-1-1 0,0 1 0,-4-3 0,-1-1 0,0 0 0,-1 1 0,0 0 0,0 1 0,0 0 0,-1 1 0,1 0 0,-1 0 0,0 1 0,0 1 0,0 0 0,-21-1 0,79 5 0,0 3 0,0 2 0,87 24 0,-75-10-2434,-16-5-3017,-24-10-5274</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19.450"/>
    </inkml:context>
    <inkml:brush xml:id="br0">
      <inkml:brushProperty name="width" value="0.025" units="cm"/>
      <inkml:brushProperty name="height" value="0.025" units="cm"/>
    </inkml:brush>
  </inkml:definitions>
  <inkml:trace contextRef="#ctx0" brushRef="#br0">18 53 25720,'0'0'6631,"-18"-53"-18899</inkml:trace>
</inkml:ink>
</file>

<file path=ppt/ink/ink4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35.409"/>
    </inkml:context>
    <inkml:brush xml:id="br0">
      <inkml:brushProperty name="width" value="0.025" units="cm"/>
      <inkml:brushProperty name="height" value="0.025" units="cm"/>
    </inkml:brush>
  </inkml:definitions>
  <inkml:trace contextRef="#ctx0" brushRef="#br0">52 1 15791,'0'0'5472,"0"9"-3684,3 18-893,-1-1-1,-1 1 1,-2-1-1,-1 1 1,-1-1-1,-1 0 0,-1 0 1,-16 48-1,17-66-644,1-2-77,0 1 0,1-1 0,0 0 0,0 1 0,0 0 0,1-1 0,-1 8 0,4-13-171,0 1 0,0-1 0,0-1 0,0 1 0,1 0 0,-1 0 0,0-1 0,1 1 0,-1-1 0,0 0 0,1 0 0,-1 0 0,0 0 0,1 0 0,-1 0 0,3-1 0,1 0-4,27-1-1027,0-1 1,0-2-1,40-11 0,-40 8-981,0 1 0,0 2 0,44-2-1</inkml:trace>
</inkml:ink>
</file>

<file path=ppt/ink/ink4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36.153"/>
    </inkml:context>
    <inkml:brush xml:id="br0">
      <inkml:brushProperty name="width" value="0.025" units="cm"/>
      <inkml:brushProperty name="height" value="0.025" units="cm"/>
    </inkml:brush>
  </inkml:definitions>
  <inkml:trace contextRef="#ctx0" brushRef="#br0">0 7 14029,'0'0'12471,"3"10"-11147,4 31-313,-5-23-475,1-1-1,1 0 1,0-1-1,7 18 0,-11-33-523,1 1 0,-1-1 0,1 0 0,-1 0-1,1 0 1,0 0 0,0 0 0,-1 0-1,1-1 1,0 1 0,0 0 0,0 0-1,0 0 1,0-1 0,0 1 0,0-1-1,0 1 1,0-1 0,0 1 0,0-1 0,0 1-1,0-1 1,0 0 0,1 0 0,-1 1-1,2-1 1,-1-1 23,1 1 0,-1-1 0,1 1-1,-1-1 1,0 0 0,1 0 0,-1 0 0,0-1-1,1 1 1,-1 0 0,3-3 0,4-4 69,-1 1 0,-1-1-1,1-1 1,9-13 0,10-29-104,-30 66 0,0-1 0,1 0 0,0 18 0,3-31 0,1-1 0,-1 1 0,1-1 0,-1 0 0,1 1 0,-1-1 0,1 0 0,-1 0 0,1 0 0,0 0 0,-1 0 0,1 0 0,-1-1 0,1 1 0,-1 0 0,1-1 0,1 0 0,5-2-386,0-1 0,1 0-1,-2-1 1,1 1 0,-1-1 0,1-1 0,7-7-1,-11 10-172,-1 0 0,0-1 0,0 1 0,0-1 0,-1 1 0,1-1 0,-1 0 0,0 0 0,0-1 0,0 1 0,0 0 0,-1 0 0,0-1 0,0 1 0,0-1 0,1-6 0,-2-6-15996</inkml:trace>
</inkml:ink>
</file>

<file path=ppt/ink/ink4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4.265"/>
    </inkml:context>
    <inkml:brush xml:id="br0">
      <inkml:brushProperty name="width" value="0.025" units="cm"/>
      <inkml:brushProperty name="height" value="0.025" units="cm"/>
    </inkml:brush>
  </inkml:definitions>
  <inkml:trace contextRef="#ctx0" brushRef="#br0">72 0 13132,'0'0'12060,"8"6"-10645,-5-4-1265,0 0 0,0 0 0,0 1 0,-1-1 0,1 1 1,-1 0-1,1 0 0,-1 0 0,0 0 0,0 0 1,0 0-1,2 6 0,-3-3 80,1 1-1,-1-1 1,0 1 0,0-1-1,0 1 1,-1 0 0,0-1 0,-2 10-1,-1 4-32,-2 0 1,0 0-1,-2 0 0,0 0 0,-1-1 0,0-1 0,-14 21 0,8-12-9,0 1 0,-11 35 0,25-62-188,0 0 0,0 0 0,0-1 0,0 1 0,0 0 0,0-1 0,0 1 0,0 0 0,0-1 0,1 1 0,-1 0 0,0-1 0,0 1 0,1 0 0,-1-1 0,1 1 0,-1-1 0,0 1 0,1-1 0,-1 1 0,1-1 0,-1 1 0,1-1 0,0 1 0,-1-1 0,1 0 0,-1 1 0,1-1 0,0 0 0,-1 1 0,1-1 0,0 0 0,-1 0 0,1 0 0,0 0 0,-1 0 0,1 0 0,0 0 0,0 0 0,-1 0 0,1 0 0,1 0 0,44 0 0,-30-1 0,271 1-2130,-247-5-4121,0-8-4714</inkml:trace>
</inkml:ink>
</file>

<file path=ppt/ink/ink4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6.126"/>
    </inkml:context>
    <inkml:brush xml:id="br0">
      <inkml:brushProperty name="width" value="0.025" units="cm"/>
      <inkml:brushProperty name="height" value="0.025" units="cm"/>
    </inkml:brush>
  </inkml:definitions>
  <inkml:trace contextRef="#ctx0" brushRef="#br0">1 42 5830,'4'-15'5666,"5"-11"3965,-6 26-6551,-2 15-2624,0 94 1594,-2-108-2015,1 0 0,0 0 0,0-1-1,0 1 1,0 0 0,1 0 0,-1-1 0,0 1 0,0 0-1,0 0 1,0-1 0,1 1 0,-1 0 0,0 0-1,1-1 1,-1 1 0,1 0 0,-1-1 0,1 1-1,-1-1 1,1 1 0,-1-1 0,1 1 0,-1-1-1,1 1 1,0-1 0,-1 1 0,1-1 0,1 1-1,0-1 35,-1 0 0,1 0 0,0 0 0,0 0 0,-1 0 0,1 0 0,0-1 0,-1 1 0,1-1 0,0 1 0,-1-1 0,4-1 0,39-28 1022,-24 9-860,-16 16-181,1 0-1,-1 0 1,1 1-1,1-1 1,-1 1-1,0 0 1,1 0-1,0 1 1,10-5-1,-15 10-73,0 0-1,0 0 0,0 0 0,-1 0 0,1 1 0,-1-1 0,1 0 0,-1 0 0,0 1 0,0-1 0,0 0 0,0 0 0,-1 4 0,1-3 11,-1 34 65,0-24-15,0 0 0,1 1-1,1-1 1,2 17 0,-3-29-26,1 0-1,-1-1 1,1 1-1,-1 0 1,0-1-1,1 1 1,0 0-1,-1-1 1,1 1-1,-1-1 1,1 1-1,-1-1 1,1 1-1,0-1 1,0 1-1,-1-1 1,1 0-1,0 1 1,0-1-1,-1 0 1,1 0-1,0 0 1,0 1 0,-1-1-1,1 0 1,0 0-1,0 0 1,0 0-1,-1 0 1,1-1-1,0 1 1,0 0-1,0 0 1,-1 0-1,1-1 1,0 1-1,0 0 1,0-1-1,30-15 976,-18 2-836,0-1 1,0 0-1,-1 0 1,-1-1-1,12-24 1,17-24 26,-29 54-1298,-7 16-1723,-3 22-4898,-1-21 5338,0 5-6157</inkml:trace>
</inkml:ink>
</file>

<file path=ppt/ink/ink4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6.810"/>
    </inkml:context>
    <inkml:brush xml:id="br0">
      <inkml:brushProperty name="width" value="0.025" units="cm"/>
      <inkml:brushProperty name="height" value="0.025" units="cm"/>
    </inkml:brush>
  </inkml:definitions>
  <inkml:trace contextRef="#ctx0" brushRef="#br0">67 50 12364,'0'0'3155,"3"-8"-96,6-25-230,-6 24-518,-4 12-848,-4 18-1033,0 0 1,-16 36-1,-6 22 84,20-52-366,-8 30 1716,15-57-1845,0 0 1,0 0 0,0 0-1,0 0 1,0 0 0,1 0-1,-1 0 1,0 0 0,0 0-1,0 0 1,0 0 0,0 0-1,0 0 1,1 0 0,-1 0-1,0 0 1,0 0 0,0 0-1,0 0 1,0 0 0,0 0-1,0 1 1,1-1 0,-1 0-1,0 0 1,0 0 0,0 0-1,0 0 1,0 0 0,0 0-1,0 0 1,0 1 0,0-1-1,0 0 1,0 0 0,0 0-1,0 0 1,0 0 0,1 0-1,-1 1 1,0-1 0,0 0-1,0 0 1,0 0 0,0 0-1,-1 0 1,1 0 0,0 1-1,0-1 1,0 0 0,0 0-1,0 0 1,0 0 0,0 0-1,0 0 1,0 1 0,0-1-1,17-29 886,-5 6-709,0 0 1,-2-2 0,-1 1 0,-1-1-1,-1 0 1,8-51 0,-44 161-362,28-78 159,0 0 1,0 0 0,0-1 0,1 1 0,0 0 0,2 12 0,-2-18 6,0 0 1,1 1-1,-1-1 0,1 0 1,-1 0-1,1 0 1,-1-1-1,1 1 0,-1 0 1,1 0-1,0 0 0,-1 0 1,1 0-1,0-1 1,0 1-1,0 0 0,0-1 1,0 1-1,1 0 0,0 0 16,0-1-1,0 1 0,0-1 0,0 0 0,0 0 1,0 0-1,0 0 0,0 0 0,0 0 0,-1-1 1,1 1-1,0 0 0,0-1 0,3-1 0,5-3 9,-1-1 0,0-1-1,0 1 1,-1-1-1,0-1 1,0 0-1,0 0 1,-1 0 0,0-1-1,9-16 1,-2 6-18,-14 19-7,0 0 0,0 0 0,0 0 0,0-1 0,0 1 0,0 0 0,0 0 0,0 0 0,0 0 0,0-1 0,0 1 0,1 0 0,-1 0 0,0 0 0,0 0 0,0 0 0,0 0 0,0-1 0,1 1 0,-1 0 0,0 0 0,0 0 0,0 0 0,1 0 0,-1 0 0,0 0 0,0 0 0,0 0 0,0 0 0,1 0 0,-1 0 0,0 0 0,0 0 0,0 0 0,1 0 0,-1 0 0,0 0 0,0 0 0,0 0 0,0 0 0,1 0 0,-1 0 0,0 0 0,0 1 0,0-1 0,0 0 0,1 0 0,-1 0 0,0 0 0,0 0 0,0 0 0,0 1 0,0-1 0,0 0 0,1 0 0,-1 0 0,0 0 0,0 1 0,0-1 0,0 0 0,0 0 0,0 0 0,0 0 0,0 1 0,4 22 0,-5 28 0,-15 68-2263,23-122-3268,2-19 812,1-10-2851</inkml:trace>
</inkml:ink>
</file>

<file path=ppt/ink/ink4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7.435"/>
    </inkml:context>
    <inkml:brush xml:id="br0">
      <inkml:brushProperty name="width" value="0.025" units="cm"/>
      <inkml:brushProperty name="height" value="0.025" units="cm"/>
    </inkml:brush>
  </inkml:definitions>
  <inkml:trace contextRef="#ctx0" brushRef="#br0">223 1 15919,'0'0'7415,"-1"13"-5498,-2 3-1427,-1 1 1,-1-1-1,0 0 1,-1-1-1,0 1 1,-2-1-1,0 0 1,-11 16-1,-75 94 973,107-142-2033,0 0-1,-1-1 0,-1 0 1,-1-1-1,-1 0 1,-1-1-1,10-32 1,-28 120-610,-7-20 1246,11-33 288,0-1-1,2 1 1,-1 0 0,2 1-1,0-1 1,-1 22-1,4-36-312,1 0 0,-1 0 0,1 0 0,-1 0 0,1 0 0,-1-1 0,1 1 0,0 0 0,-1 0 0,1-1 0,0 1 0,0 0 0,0-1 0,-1 1 0,1 0 0,0-1 0,0 0 1,0 1-1,0-1 0,0 1 0,0-1 0,0 0 0,0 0 0,0 0 0,0 1 0,0-1 0,0 0 0,0 0 0,0 0 0,0-1 0,0 1 0,0 0 0,0 0 0,0-1 0,2 0 0,1 1 2,-1 0 0,0-1 0,0 0-1,0 1 1,0-1 0,0 0 0,0-1 0,0 1 0,0 0 0,-1-1-1,5-3 1,-5 3-35,0 0 0,-1-1-1,0 1 1,1-1-1,-1 1 1,0-1 0,-1 1-1,1-1 1,0 1-1,-1-1 1,1 0 0,-1 1-1,0-1 1,0 0-1,0 0 1,0 1 0,0-1-1,-1-3 1,-1 0-142,0 0 1,0 0-1,0 0 0,-1 0 1,0 0-1,0 1 1,-6-9-1,2 4-40,0 2 0,-1-1-1,0 1 1,0 0 0,-1 1-1,0-1 1,0 2 0,-15-9-1,22 14 183,0 0 0,-1 0 1,1 0-1,0 1 0,0-1 0,0 1 0,-1 0 0,1-1 0,0 1 0,-1 0 0,1 0 0,0 0 1,-1 1-1,1-1 0,0 0 0,0 1 0,-1 0 0,1-1 0,0 1 0,0 0 0,0 0 0,-3 2 0,3-1 24,1-1-1,0 0 1,0 0-1,0 1 0,0-1 1,0 1-1,0-1 1,0 1-1,0-1 0,1 1 1,-1-1-1,0 1 0,1 0 1,-1-1-1,1 1 1,0 0-1,0 0 0,0-1 1,0 1-1,0 0 1,0 0-1,0-1 0,0 1 1,1 0-1,-1-1 0,1 1 1,-1 0-1,1-1 1,-1 1-1,1-1 0,1 3 1,0-2 11,0 1 1,0-1-1,0 0 1,0 1-1,0-1 1,1 0-1,-1-1 1,1 1-1,-1 0 1,1-1-1,0 1 1,0-1-1,-1 0 1,1 0-1,5 1 1,53 11 358,-49-11-342,30 3-159,-23-4 126,0 2 1,25 6-1,-39-7-620,1-1 1,-1 1 0,0 1-1,0-1 1,-1 1-1,1-1 1,6 7 0,-2 3-5398</inkml:trace>
</inkml:ink>
</file>

<file path=ppt/ink/ink4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8.461"/>
    </inkml:context>
    <inkml:brush xml:id="br0">
      <inkml:brushProperty name="width" value="0.025" units="cm"/>
      <inkml:brushProperty name="height" value="0.025" units="cm"/>
    </inkml:brush>
  </inkml:definitions>
  <inkml:trace contextRef="#ctx0" brushRef="#br0">123 1 9225,'0'0'17323,"2"1"-17008,16 9-62,0-1 1,1-1-1,-1 0 1,2-2-1,-1 0 0,39 6 1,-19-3-170,8 0-61,-30-6-171,-1 0 1,1 1-1,-1 0 1,0 1 0,0 1-1,27 15 1,-41-20 129,-1-1 0,0 1 0,0 0 1,0 0-1,0 0 0,0-1 0,0 1 1,0 0-1,0 0 0,-1 0 1,1 1-1,0-1 0,0 0 0,-1 0 1,1 0-1,-1 0 0,1 1 0,-1-1 1,0 0-1,1 1 0,-1-1 1,0 0-1,0 1 0,0-1 0,0 0 1,0 1-1,0-1 0,0 0 0,0 1 1,-1-1-1,1 0 0,0 0 1,-1 1-1,1-1 0,-1 0 0,1 0 1,-1 0-1,0 1 0,0-1 0,1 0 1,-1 0-1,0 0 0,0 0 1,0 0-1,0-1 0,0 1 0,0 0 1,-3 1-1,-5 5 40,-1 0 0,0-1 0,0 0 1,-12 5-1,22-11-22,-73 32 640,-2-3 0,-88 21 0,26-15-5555,125-32-2100</inkml:trace>
</inkml:ink>
</file>

<file path=ppt/ink/ink4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19.459"/>
    </inkml:context>
    <inkml:brush xml:id="br0">
      <inkml:brushProperty name="width" value="0.025" units="cm"/>
      <inkml:brushProperty name="height" value="0.025" units="cm"/>
    </inkml:brush>
  </inkml:definitions>
  <inkml:trace contextRef="#ctx0" brushRef="#br0">1 62 12556,'14'-9'883,"2"1"0,-1 0 1,1 1-1,0 1 0,1 1 0,-1 0 1,1 1-1,0 0 0,0 2 0,26-1 1,-40 3-764,-1 0 1,0 0-1,0 0 1,1 1-1,-1-1 1,0 1 0,0-1-1,1 1 1,-1 0-1,0 0 1,0 0-1,0 0 1,0 0-1,0 1 1,-1-1-1,1 0 1,0 1-1,0 0 1,-1-1-1,1 1 1,1 2 0,-2 0 53,1-1 0,0 1 0,-1 0 0,0 0 0,0-1 1,0 1-1,0 0 0,-1 0 0,1 0 0,-1 0 1,0 6-1,-2 3 169,1-1 1,-2 1 0,1-1 0,-2 1-1,0-1 1,-10 22 0,-44 58 304,43-70-574,0 1 1,1 0-1,-11 27 0,43-49 86,21-4-58,47-11 0,-47 7-335,54-4 0,19 11-2894,-70 0-1235,-5 0-3422</inkml:trace>
</inkml:ink>
</file>

<file path=ppt/ink/ink4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24.198"/>
    </inkml:context>
    <inkml:brush xml:id="br0">
      <inkml:brushProperty name="width" value="0.025" units="cm"/>
      <inkml:brushProperty name="height" value="0.025" units="cm"/>
    </inkml:brush>
  </inkml:definitions>
  <inkml:trace contextRef="#ctx0" brushRef="#br0">63 8 11851,'8'-8'6752,"-4"12"-2535,-5 25-1132,-13 43-2549,4-25-237,2 0 0,-2 57 0,22-293 299,-12 188-593,0 1 0,0 0 0,0 0-1,0-1 1,0 1 0,0 0 0,0-1 0,0 1 0,0 0 0,0-1 0,0 1 0,0 0 0,0-1 0,0 1 0,0 0 0,0-1 0,0 1 0,0 0-1,0-1 1,-1 1 0,1 0 0,0 0 0,0-1 0,0 1 0,-1 0 0,1 0 0,0-1 0,0 1 0,-1 0 0,1 0 0,0 0 0,0-1 0,-1 1-1,1 0 1,0 0 0,-1 0 0,1 0 0,0 0 0,-1 0 0,-12 7 167,-8 20-39,20-26-133,1 1 0,-1-1 0,1 1 1,-1-1-1,1 0 0,0 1 1,-1-1-1,1 1 0,0-1 1,0 1-1,0-1 0,0 1 0,0-1 1,1 1-1,0 2 0,-1-3 5,0-1-1,1 1 1,-1-1-1,1 1 1,-1-1-1,0 1 1,1-1-1,-1 0 1,1 1-1,0-1 1,-1 1-1,1-1 0,-1 0 1,1 0-1,-1 1 1,1-1-1,0 0 1,-1 0-1,1 0 1,0 0-1,-1 0 1,1 0-1,0 0 1,0 0-1,3 0 29,-1-1-1,1 1 1,-1-1-1,1 0 1,-1 0-1,1-1 1,-1 1-1,0-1 1,0 0 0,0 1-1,4-4 1,10-10 71,-2 0 1,0-1-1,14-18 0,20-22 7,-49 56-113,0 0 0,0 0 0,0 0 0,1 0 0,-1 0 0,0-1-1,0 1 1,0 0 0,0 0 0,0 0 0,1 0 0,-1 0 0,0 0 0,0 0 0,0 0 0,0 0-1,1 0 1,-1 0 0,0 0 0,0 0 0,0 0 0,1 0 0,-1 0 0,0 0 0,0 0-1,0 0 1,0 0 0,0 0 0,1 1 0,-1-1 0,0 0 0,0 0 0,0 0 0,0 0 0,0 0-1,1 0 1,-1 0 0,0 1 0,0-1 0,0 0 0,0 0 0,0 0 0,0 0 0,0 1-1,0-1 1,0 0 0,0 0 0,0 0 0,0 0 0,0 0 0,1 1 0,-1-1 0,0 0 0,0 0-1,-1 0 1,1 1 0,0-1 0,4 21 209,-3 31 365,-1-46-545,-3 129 245,3-134-325,0 0 1,0-1-1,0 1 1,0 0 0,0 0-1,0-1 1,0 1-1,0 0 1,0-1-1,0 1 1,1 0 0,-1-1-1,0 1 1,1-1-1,-1 1 1,0 0-1,1-1 1,-1 1-1,1-1 1,-1 1 0,1-1-1,-1 1 1,1-1-1,-1 1 1,1-1-1,-1 0 1,1 1-1,0-1 1,0 1 0,0-1-135,-1-1 1,1 1 0,-1 0 0,0 0-1,1 0 1,-1 0 0,1 0 0,-1 0 0,1-1-1,-1 1 1,1 0 0,-1 0 0,0-1-1,1 1 1,-1 0 0,1-1 0,-1 1-1,0 0 1,1-1 0,-1 1 0,0 0-1,0-1 1,1 1 0,-1-1 0,0 1 0,0 0-1,0-1 1,1 1 0,-1-1 0,0 1-1,0-1 1,0 1 0,0-1 0,0 1-1,0-1 1,0 1 0,0-1 0,0 1 0,0-1-1,-1 0 1,1-20-8318</inkml:trace>
</inkml:ink>
</file>

<file path=ppt/ink/ink4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24.563"/>
    </inkml:context>
    <inkml:brush xml:id="br0">
      <inkml:brushProperty name="width" value="0.025" units="cm"/>
      <inkml:brushProperty name="height" value="0.025" units="cm"/>
    </inkml:brush>
  </inkml:definitions>
  <inkml:trace contextRef="#ctx0" brushRef="#br0">149 51 11403,'0'0'4169,"8"-9"-1975,23-26-91,-31 35-2045,0 0 0,0-1-1,0 1 1,0 0 0,1 0-1,-1-1 1,0 1-1,0 0 1,0 0 0,0-1-1,0 1 1,0 0 0,1 0-1,-1-1 1,0 1 0,0 0-1,0 0 1,1-1-1,-1 1 1,0 0 0,0 0-1,1 0 1,-1 0 0,0 0-1,0-1 1,1 1-1,-1 0 1,0 0 0,1 0-1,-1 0 1,0 0 0,0 0-1,1 0 1,-1 0-1,0 0 1,1 0 0,-1 0-1,0 0 1,0 0 0,1 0-1,-1 0 1,0 0 0,1 0-1,-1 1 1,0-1-1,0 0 1,1 0 0,-1 0-1,0 0 1,0 0 0,1 1-1,-1-1 1,0 0-1,0 0 1,0 1 0,1-1-1,-1 0 1,0 0 0,0 1-1,0-1 1,0 0-1,1 1 1,-2 16 71,1-15 249,-2 17 158,-1-1 0,-1 0 0,-1 1-1,0-1 1,-8 17 0,-46 91 697,32-71-738,90-238-3356,-75 242 2886,7-38 100,1-1-1,1 1 1,0 0-1,2-1 1,0 1-1,4 34 1,-3-52-124,1-1 1,-1 1 0,1-1-1,0 0 1,0 0 0,-1 1-1,1-1 1,1 0 0,-1 0 0,0 0-1,0 0 1,1 0 0,2 2-1,-3-3 14,0 0-1,0 0 0,0-1 0,0 1 0,0-1 0,0 1 0,0-1 0,0 1 0,0-1 1,0 0-1,0 1 0,1-1 0,-1 0 0,0 0 0,0 0 0,0 0 0,0 0 0,0 0 1,1 0-1,0-1 0,1 0 20,-1 0 0,0 0 0,0 0 0,0 0 0,0-1 0,0 1 0,0-1-1,0 1 1,0-1 0,0 0 0,-1 0 0,1 0 0,-1 0 0,0 0 0,1 0 0,-1 0 0,0 0 0,0 0 0,0-1 0,0 1 0,-1 0 0,1-1 0,-1 1 0,1-4 0,0 3-25,-1 0 1,0 0 0,0 1-1,0-1 1,0 0 0,0 0-1,0 0 1,-1 1 0,1-1-1,-1 0 1,0 0 0,0 1-1,0-1 1,0 1 0,0-1-1,0 1 1,-1-1 0,0 1-1,1 0 1,-1-1 0,0 1-1,0 0 1,-4-3 0,-2 0 50,-1 0 0,1 1 0,-1 0-1,0 0 1,-16-4 0,-35-16 199,56 22-251,1 0-1,0 0 0,0 0 1,1 0-1,-1-1 0,0 1 1,1-1-1,-1 0 0,1 1 1,0-1-1,0 0 1,0 0-1,0-1 0,-2-5 1,3 8-11,1 0 0,-1 0 0,1 0 0,-1 0 0,1 0 0,0 0 0,0-1 0,-1 1 0,1 0 0,0 0 0,0 0 1,0 0-1,0 0 0,0 0 0,0-1 0,0 1 0,1 0 0,-1 0 0,0 0 0,1 0 0,-1 0 0,0 0 0,2-2 1,-1 3-7,0-1 1,0 1 0,0 0 0,0-1-1,0 1 1,0 0 0,0 0 0,0 0-1,0 0 1,0-1 0,0 2 0,0-1-1,1 0 1,-1 0 0,0 0 0,0 0-1,0 1 1,0-1 0,2 1 0,12 6-108,1 0 1,22 15-1,-16-9 68,-2-4 36,-1-1 1,1 0 0,32 7-1,-3-10-4074,-33-5-1754</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0.585"/>
    </inkml:context>
    <inkml:brush xml:id="br0">
      <inkml:brushProperty name="width" value="0.025" units="cm"/>
      <inkml:brushProperty name="height" value="0.025" units="cm"/>
    </inkml:brush>
  </inkml:definitions>
  <inkml:trace contextRef="#ctx0" brushRef="#br0">171 324 6246,'0'0'19800,"-12"-5"-18172,4 0-1375,6 3-199,-1 1-1,0-1 1,0 0-1,0 1 1,0-1-1,0 1 1,0 0-1,0 0 1,-1 0-1,1 1 1,0-1-1,0 1 1,-1-1-1,1 1 1,0 0-1,-1 0 1,1 1-1,0-1 1,-1 1-1,1 0 1,0 0-1,0 0 1,0 0 0,-6 3-1,4 0-16,0-1 0,0 1 0,0 0 0,0 1 0,1-1 1,0 1-1,0 0 0,0 0 0,1 0 0,0 1 0,0-1 0,0 1 0,0-1 0,1 1 0,0 0 0,0 0 1,1 0-1,-2 12 0,3-17-35,0 0 1,0 1-1,1-1 1,-1 1-1,0-1 1,1 0-1,-1 0 0,1 1 1,-1-1-1,1 0 1,0 0-1,0 0 1,-1 1-1,1-1 1,0 0-1,0 0 1,0 0-1,0 0 1,0-1-1,0 1 1,0 0-1,1 0 1,-1-1-1,0 1 1,0 0-1,1-1 0,-1 1 1,0-1-1,0 0 1,1 1-1,-1-1 1,1 0-1,-1 0 1,0 0-1,1 0 1,-1 0-1,0 0 1,1 0-1,-1-1 1,2 1-1,6-1 20,0-1 1,0 1-1,0-1 0,-1-1 0,13-4 1,0-4 29,1-1 0,-1 0 0,-1-2 0,0 0 1,-1-1-1,-1-1 0,28-32 0,-25 24 288,-2-1 0,0 0-1,-2-1 1,-1-1 0,20-46-1,-33 66-290,0 2-44,0-1 0,-1 1 0,0-1-1,0 0 1,0 0 0,-1 0 0,1 0 0,-2 0 0,1-1-1,-1 1 1,0-9 0,-2 16-5,0 0 0,0 0 0,0 1 0,1-1 0,-1 0 0,0 1 0,1-1 0,-1 1 0,1 0 0,-1-1 0,1 1 0,-2 2 0,-15 29 0,0 1 0,3 1 0,0 0 0,3 1 0,1 0 0,-9 51 0,17-74 0,1 0 0,0 0 0,1 0 0,1 0 0,1 20 0,-1-31 0,0 1 0,1-1 0,-1 0 0,1 0 0,-1 0 0,1 0 0,0 0 0,0 1 0,0-1 0,0-1 0,0 1 0,1 0 0,-1 0 0,1 0 0,-1-1 0,1 1 0,-1-1 0,1 1 0,0-1 0,0 1 0,0-1 0,0 0 0,0 0 0,0 0 0,0 0 0,0 0 0,0-1 0,0 1 0,0-1 0,0 1 0,1-1 0,-1 0 0,0 0 0,0 0 0,1 0 0,-1 0 0,0 0 0,4-2 0,3 0 0,0 0 0,0-1 0,0 0 0,-1-1 0,1 0 0,-1 0 0,0-1 0,0 0 0,0 0 0,-1-1 0,0 0 0,0 0 0,-1-1 0,1 0 0,-1 0 0,5-9 0,6-8 0,-1-1 0,-1 0 0,21-51 0,-30 60 0,3-7 0,-9 39 0,-21 72 0,15-71 0,0 1 0,2 0 0,1 0 0,0 0 0,1 1 0,0 23 0,2-41-71,1 0 1,-1 1-1,0-1 0,1 1 1,-1-1-1,1 0 1,-1 0-1,1 1 0,-1-1 1,1 0-1,0 0 0,0 0 1,0 0-1,0 1 0,0-1 1,0-1-1,0 1 0,0 0 1,0 0-1,0 0 1,0 0-1,0-1 0,1 1 1,-1-1-1,0 1 0,1-1 1,-1 1-1,0-1 0,1 0 1,-1 1-1,1-1 1,-1 0-1,0 0 0,1 0 1,-1 0-1,0 0 0,1-1 1,-1 1-1,1 0 0,-1-1 1,0 1-1,3-2 0,1 1-713,1 0 0,-1-1 0,1 0 0,-1-1-1,0 1 1,0-1 0,0 0 0,0 0 0,7-6-1,12-17-10404</inkml:trace>
</inkml:ink>
</file>

<file path=ppt/ink/ink4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30.373"/>
    </inkml:context>
    <inkml:brush xml:id="br0">
      <inkml:brushProperty name="width" value="0.025" units="cm"/>
      <inkml:brushProperty name="height" value="0.025" units="cm"/>
    </inkml:brush>
  </inkml:definitions>
  <inkml:trace contextRef="#ctx0" brushRef="#br0">89 51 8616,'0'0'7180,"-7"11"-6486,0 0-465,0 1 0,1 0 0,1 1 0,0-1 0,0 1 0,2 0-1,-5 24 1,0 32 1033,8-58-771,5-47-274,1 0-31,-3 0-1,-1 0 1,-3-55-1,1 91-172,0 0-1,0 0 1,0 0-1,0 0 1,-1 1 0,1-1-1,0 0 1,0 0-1,0 0 1,0 0-1,0 1 1,0-1-1,0 0 1,-1 0-1,1 0 1,0 0 0,0 0-1,0 0 1,0 1-1,0-1 1,-1 0-1,1 0 1,0 0-1,0 0 1,0 0-1,0 0 1,-1 0 0,1 0-1,0 0 1,0 0-1,0 0 1,-1 0-1,1 0 1,0 0-1,0 0 1,0 0-1,-1 0 1,1 0 0,0 0-1,0 0 1,0 0-1,0 0 1,-1 0-1,1 0 1,0-1-1,0 1 1,0 0-1,0 0 1,0 0 0,-1 0-1,1 0 1,0 0-1,0-1 1,0 1-1,0 0 1,0 0-1,-8 16-92,-3 42 305,-4 79-1,17-171-176,2-1 1,2 1-1,10-37 0,0 3-124,-18 85 253,1 0-1,1 31 1,0 16 292,-5-21-257,0 1 202,17-78-218,-3-3-261,-2 4-864,2 1 1,19-45-1,-29 77 877,1 0-1,0-1 1,0 1 0,1 0 0,-1 0-1,0-1 1,0 1 0,0 0-1,0 0 1,0-1 0,0 1 0,0 0-1,0 0 1,0-1 0,0 1-1,1 0 1,-1 0 0,0-1 0,0 1-1,0 0 1,0 0 0,1 0-1,-1 0 1,0-1 0,0 1 0,1 0-1,-1 0 1,0 0 0,0 0-1,0 0 1,1 0 0,-1 0 0,0 0-1,1-1 1,-1 1 0,0 0-1,0 0 1,1 0 0,-1 0 0,0 0-1,0 0 1,1 1 0,-1-1-1,0 0 1,5 13-665,-1 22 611,-2 120-3211,-2-111-424,0-2-5115</inkml:trace>
</inkml:ink>
</file>

<file path=ppt/ink/ink4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46.980"/>
    </inkml:context>
    <inkml:brush xml:id="br0">
      <inkml:brushProperty name="width" value="0.025" units="cm"/>
      <inkml:brushProperty name="height" value="0.025" units="cm"/>
    </inkml:brush>
  </inkml:definitions>
  <inkml:trace contextRef="#ctx0" brushRef="#br0">355 0 8776,'-11'5'5264,"-16"8"-3657,-29 13 550,2 2 0,0 2-1,-66 51 1,120-81-2152,-1 0 1,1 0 0,-1 0-1,1 1 1,0-1 0,-1 0-1,1 0 1,0 1 0,-1-1 0,1 0-1,0 1 1,-1-1 0,1 0-1,0 1 1,-1-1 0,1 1-1,0-1 1,0 0 0,0 1-1,-1-1 1,1 1 0,0-1-1,0 0 1,0 1 0,0-1-1,0 1 1,0-1 0,0 1 0,0-1-1,0 1 1,14 0 175,37-13 48,-38 8-233,7-1 3,1 1 0,0 1 0,0 0 0,0 2 0,30 1 0,-50 0 0,1 0-1,-1 1 0,1-1 1,0 0-1,-1 0 0,0 1 1,1-1-1,-1 1 0,1 0 1,-1-1-1,1 1 0,-1 0 1,0 0-1,0 0 0,1-1 1,-1 1-1,0 1 0,0-1 1,0 0-1,0 0 0,0 0 1,0 1-1,-1-1 0,1 0 1,0 1-1,-1-1 0,1 0 1,0 1-1,-1-1 0,0 1 1,1-1-1,-1 1 0,0-1 1,0 1-1,0-1 0,0 1 1,0 0-1,0-1 0,0 1 1,-1-1-1,0 3 0,0 2 109,-1 0 0,0 0 0,0 1 0,0-1-1,-1 0 1,0-1 0,0 1 0,-7 8 0,-10 9 894,-1-1 1,-31 25 0,-8 7 226,60-53-1383,1 22-4212,0-8 4335,-3-3 67,-1 0 0,0 0 0,-1 0-1,0-1 1,-1 1 0,0-1 0,-1 0-1,0-1 1,0 1 0,-12 12-1,7-8 198,1 1-1,1 0 1,-11 24-1,20-39-220,0-1-1,0 1 0,0-1 0,0 1 0,0 0 1,1-1-1,-1 1 0,0 0 0,0-1 1,1 1-1,-1-1 0,0 1 0,1-1 1,-1 1-1,0-1 0,1 1 0,-1-1 0,1 1 1,-1-1-1,1 1 0,-1-1 0,1 0 1,-1 1-1,1-1 0,-1 0 0,1 0 1,-1 1-1,1-1 0,0 0 0,-1 0 0,1 0 1,0 0-1,-1 1 0,1-1 0,-1 0 1,1 0-1,0 0 0,-1 0 0,1-1 1,0 1-1,-1 0 0,2 0 0,41-1 133,-32 1-138,126 3-165,-78 1-2793,-53-4 2361,25 1-4923</inkml:trace>
</inkml:ink>
</file>

<file path=ppt/ink/ink4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1.207"/>
    </inkml:context>
    <inkml:brush xml:id="br0">
      <inkml:brushProperty name="width" value="0.025" units="cm"/>
      <inkml:brushProperty name="height" value="0.025" units="cm"/>
    </inkml:brush>
  </inkml:definitions>
  <inkml:trace contextRef="#ctx0" brushRef="#br0">424 8 10154,'0'0'12636,"-9"12"-10885,-33 36 81,-2-2 1,-62 50 0,-104 70-189,198-160-4425,22-22 45,23-24-1473,95-98-7846,-71 80 9307,7-5 4344,0 2 7143,-64 61-8589,1-1 1,-1 1 0,0 0 0,1-1 0,-1 1 0,0 0-1,1-1 1,-1 1 0,1 0 0,-1-1 0,0 1 0,1 0-1,-1 0 1,1 0 0,-1-1 0,1 1 0,-1 0 0,1 0-1,-1 0 1,1 0 0,-1 0 0,1 0 0,-1 0 0,1 0-1,-1 0 1,1 0 0,-1 0 0,1 0 0,-1 0-1,1 0 1,-1 1 0,0-1 0,2 0 0,5 19 1961,-7 35-1174,0-44-116,-1 57-53,5 107 1525,10-89-3954,-10-70 251,1 0 0,0 0 0,11 18 0,-15-31 71,1 1 267,-20-8-15509</inkml:trace>
</inkml:ink>
</file>

<file path=ppt/ink/ink4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1.551"/>
    </inkml:context>
    <inkml:brush xml:id="br0">
      <inkml:brushProperty name="width" value="0.025" units="cm"/>
      <inkml:brushProperty name="height" value="0.025" units="cm"/>
    </inkml:brush>
  </inkml:definitions>
  <inkml:trace contextRef="#ctx0" brushRef="#br0">1 0 9641,'0'0'15535,"78"21"-14350,-25-21-512,9 0-481,-1-5-160,-4 4-1121,-8 0-2883,-11 0-4292</inkml:trace>
</inkml:ink>
</file>

<file path=ppt/ink/ink4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2.469"/>
    </inkml:context>
    <inkml:brush xml:id="br0">
      <inkml:brushProperty name="width" value="0.025" units="cm"/>
      <inkml:brushProperty name="height" value="0.025" units="cm"/>
    </inkml:brush>
  </inkml:definitions>
  <inkml:trace contextRef="#ctx0" brushRef="#br0">16 1 13869,'0'0'12086,"-2"10"-11798,-3 16 254,1-1-1,2 1 0,0 0 1,3 38-1,-1-63-505,0-1-1,1 1 1,-1-1 0,0 1 0,1-1-1,-1 1 1,0-1 0,1 1-1,-1-1 1,1 1 0,-1-1-1,1 1 1,-1-1 0,1 0-1,0 1 1,-1-1 0,1 0 0,-1 0-1,1 1 1,0-1 0,-1 0-1,1 0 1,0 0 0,-1 0-1,1 0 1,0 0 0,-1 0 0,1 0-1,-1 0 1,1 0 0,0 0-1,-1 0 1,1 0 0,0 0-1,-1-1 1,1 1 0,-1 0 0,1 0-1,0-1 1,-1 1 0,1-1-1,-1 1 1,1 0 0,-1-1-1,1 1 1,-1-1 0,1 0-1,27-19 1097,72-91-212,-71 76-868,-28 34-52,0 0 0,-1 0 0,1 0 0,0 0 0,0 0 0,0 0 0,0 0 0,0 0 0,0 0 0,1 1 0,-1-1 0,0 0 0,0 1 0,0-1 0,1 1 0,0-1 0,-1 1 0,-1 0 0,1 0 0,-1 1 0,0-1 0,1 0 0,-1 0 0,1 1 0,-1-1 0,0 0 0,1 0 0,-1 1 0,1-1 0,-1 0 0,0 1 0,0-1 0,1 1 0,-1-1 0,0 0 0,0 1 0,1-1 0,-1 1 0,0-1 0,0 1 0,0-1 0,0 1 0,0-1 0,0 1 0,1 0 0,-2 50 0,0-35 0,-12 151 0,13-166 0,0-1 0,0 1 0,0-1 0,0 1 0,0-1 0,0 1 0,0-1 0,0 1 0,0-1 0,0 1 0,0-1 0,0 1 0,0-1 0,0 1 0,1-1 0,-1 1 0,0-1 0,0 1 0,1-1 0,-1 1 0,0-1 0,0 0 0,1 1 0,-1-1 0,1 1 0,-1-1 0,0 0 0,1 1 0,-1-1 0,1 0 0,-1 0 0,1 1 0,-1-1 0,1 0 0,-1 0 0,1 0 0,20-9 0,17-27 0,-17 8 0,29-53 0,-2 2 0,-42 76-742,-5 13-1540,0-1-1597</inkml:trace>
</inkml:ink>
</file>

<file path=ppt/ink/ink4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3.306"/>
    </inkml:context>
    <inkml:brush xml:id="br0">
      <inkml:brushProperty name="width" value="0.025" units="cm"/>
      <inkml:brushProperty name="height" value="0.025" units="cm"/>
    </inkml:brush>
  </inkml:definitions>
  <inkml:trace contextRef="#ctx0" brushRef="#br0">244 0 17072,'0'0'10090,"-2"9"-9823,-3 7 30,0-1 0,0 0 0,-2 0-1,0 0 1,-1-1 0,0 0 0,-1 0 0,-21 24 0,-103 100 2357,126-131-2642,-8 3-12,13-39 0,4 17-22,1 0 0,0 0 1,1 0-1,0 0 0,1 0 0,0 1 1,1 0-1,0 0 0,0 0 0,2 1 1,-1 0-1,13-12 0,-19 20-20,1 1-1,-1-1 1,1 1 0,0-1 0,-1 1-1,1 0 1,0 0 0,0 0-1,0 0 1,-1 0 0,1 0 0,0 1-1,0-1 1,0 0 0,4 1-1,-4 0 22,-1 0 0,0 0-1,0 0 1,1 0 0,-1 1-1,0-1 1,0 1 0,1-1-1,-1 1 1,0-1 0,0 1-1,0 0 1,0 0 0,0-1-1,0 1 1,0 0 0,0 0-1,0 0 1,1 1 0,0 3 3,1-1 1,-1 1-1,0-1 1,0 1-1,0 0 1,-1 0-1,1-1 1,-1 1-1,0 0 1,-1 0-1,1 8 1,-1 157 1042,0-187-977,1 7-4,-1-1-1,0 1 1,0 0-1,-1-1 1,-1 1 0,0 0-1,0-1 1,-1 1-1,0 0 1,-1 1-1,-9-19 1,12 26-44,-16-23 0,16 24 0,1 1 0,0-1 0,-1 1 0,1-1 0,-1 0 0,1 1 0,0-1 0,-1 1 0,1-1 0,-1 1 0,0-1 0,1 1 0,-1-1 0,1 1 0,-1 0 0,0-1 0,1 1 0,-1 0 0,0-1 0,1 1 0,-1 0 0,0 0 0,1 0 0,-1 0 0,0 0 0,0 0 0,1 0 0,-1 0 0,0 0 0,0 0 0,1 0 0,-1 0 0,0 0 0,0 1 0,1-1 0,0 1 0,0-1 0,0 1 0,0-1 0,0 0 0,0 1 0,0-1 0,0 0 0,1 1 0,-1-1 0,0 0 0,0 1 0,1-1 0,-1 0 0,0 1 0,0-1 0,1 0 0,-1 1 0,0-1 0,1 0 0,-1 0 0,0 0 0,1 1 0,-1-1 0,0 0 0,1 0 0,-1 0 0,0 0 0,1 0 0,-1 1 0,1-1 0,-1 0 0,0 0 0,1 0 0,-1 0 0,1 0 0,-1 0 0,0-1 0,1 1 0,-1 0 0,1 0 0,-1 0 0,25 3 0,-24-3 0,66 9-2258,-49-5 78,-1 0 1,0 1 0,28 13-1,-27-9-8208</inkml:trace>
</inkml:ink>
</file>

<file path=ppt/ink/ink4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3.785"/>
    </inkml:context>
    <inkml:brush xml:id="br0">
      <inkml:brushProperty name="width" value="0.025" units="cm"/>
      <inkml:brushProperty name="height" value="0.025" units="cm"/>
    </inkml:brush>
  </inkml:definitions>
  <inkml:trace contextRef="#ctx0" brushRef="#br0">1 0 16271,'0'0'10763,"82"19"-9835,-40-19-639,2-1-193,-2-6-96,-7 4-673,-7 3-1441,-9 0-160,-8 0-192,-8 4-769,-3 7-481,-7-2-1793</inkml:trace>
</inkml:ink>
</file>

<file path=ppt/ink/ink4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4.144"/>
    </inkml:context>
    <inkml:brush xml:id="br0">
      <inkml:brushProperty name="width" value="0.025" units="cm"/>
      <inkml:brushProperty name="height" value="0.025" units="cm"/>
    </inkml:brush>
  </inkml:definitions>
  <inkml:trace contextRef="#ctx0" brushRef="#br0">1 36 9865,'0'0'15727,"67"16"-14606,-21-24-640,5 0-353,0 1-128,-3-3-1794,-7 1-3139,-4-1-6694</inkml:trace>
</inkml:ink>
</file>

<file path=ppt/ink/ink4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6.788"/>
    </inkml:context>
    <inkml:brush xml:id="br0">
      <inkml:brushProperty name="width" value="0.025" units="cm"/>
      <inkml:brushProperty name="height" value="0.025" units="cm"/>
    </inkml:brush>
  </inkml:definitions>
  <inkml:trace contextRef="#ctx0" brushRef="#br0">1 1 16784,'0'0'8248,"2"10"-7271,22 163 1799,-24-171-2748,0-1 0,0 1 0,1-1 0,-1 1 0,1 0 0,-1-1 1,1 1-1,-1-1 0,1 1 0,0-1 0,0 1 0,0-1 0,0 0 0,0 0 1,0 1-1,0-1 0,0 0 0,0 0 0,1 0 0,-1 0 0,0 0 1,1 0-1,-1 0 0,3 0 0,-3-1 47,1 0 1,0 0 0,0 0-1,0-1 1,0 1-1,0 0 1,-1-1-1,1 1 1,0-1-1,0 0 1,-1 0 0,1 0-1,-1 0 1,1 0-1,-1 0 1,1 0-1,1-2 1,6-6 308,0 0 0,-1 0-1,0-1 1,12-22 0,-7 3-384,-12 23 0,1 1 0,0 0 0,0 0 0,0 0 0,1 0 0,-1 1 0,1-1 0,0 1 0,6-7 0,-2 46 0,-5-19 0,1 0 0,0-1 0,1 1 0,1 0 0,10 22 0,-14-36 0,1 1 0,-1 0 0,1-1 0,0 1 0,0-1 0,-1 0 0,1 0 0,1 0 0,-1 0 0,0 0 0,0 0 0,1 0 0,-1-1 0,1 1 0,5 2 0,-5-4 0,-1 0 0,1 1 0,0-1 0,0 0 0,0-1 0,-1 1 0,1 0 0,0-1 0,0 1 0,-1-1 0,1 0 0,0 0 0,-1 0 0,1 0 0,-1-1 0,1 1 0,-1-1 0,0 1 0,1-1 0,2-3 0,9-7 0,-1-2 0,0 1 0,0-2 0,-2 0 0,0 0 0,0-1 0,-2 0 0,0-1 0,11-29 0,-30 68-6752,7-17 703,8-17 342,2-4-6726</inkml:trace>
</inkml:ink>
</file>

<file path=ppt/ink/ink4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7.474"/>
    </inkml:context>
    <inkml:brush xml:id="br0">
      <inkml:brushProperty name="width" value="0.025" units="cm"/>
      <inkml:brushProperty name="height" value="0.025" units="cm"/>
    </inkml:brush>
  </inkml:definitions>
  <inkml:trace contextRef="#ctx0" brushRef="#br0">24 1 18481,'0'0'7138,"-4"11"-5841,2-5-1127,-2 2 65,1 1 0,0-1 0,1 1 0,0 0 0,1 0 0,-1 0 0,2 0 0,-1 0 0,2 10 0,-1-18-208,0 0 0,1-1 0,-1 1 0,1 0 0,-1-1 0,1 1 0,-1-1 0,1 1 0,-1-1 0,1 1 0,-1-1 0,1 1 0,0-1 1,-1 0-1,1 1 0,0-1 0,-1 0 0,1 1 0,0-1 0,0 0 0,-1 0 0,1 0 0,0 0 0,-1 0 0,1 0 0,0 0 0,0 0 0,-1 0 0,1 0 0,0 0 0,0 0 0,-1 0 0,1-1 0,1 1 1,26-11 1262,-17 2-1134,0-2 0,-1 1 1,0-1-1,-1-1 0,0 0 1,11-19-1,-20 94-156,-2-53 0,1-6 0,0 1 0,0 0 0,0-1 0,1 1 0,0 0 0,0-1 0,0 1 0,0 0 0,2 6 0,-1-11 0,0 0 0,0 0 0,0 1 0,0-1 0,0 0 0,0 0 0,0 0 0,0 0 0,0 0 0,0-1 0,0 1 0,0 0 0,0 0 0,-1-1 0,1 1 0,0 0 0,0-1 0,0 1 0,0-1 0,0 1 0,0-1 0,-1 1 0,1-1 0,0 0 0,0 1 0,-1-1 0,1 0 0,0-1 0,25-24 0,-24 23 0,45-60 0,-46 67-2484,7 9-10108</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2.159"/>
    </inkml:context>
    <inkml:brush xml:id="br0">
      <inkml:brushProperty name="width" value="0.025" units="cm"/>
      <inkml:brushProperty name="height" value="0.025" units="cm"/>
    </inkml:brush>
  </inkml:definitions>
  <inkml:trace contextRef="#ctx0" brushRef="#br0">143 60 23094,'0'0'5077,"-11"9"-3054,8-6-1884,-4 3 41,0 0-1,1 0 1,0 1-1,0 0 1,0 0-1,1 1 1,0-1-1,0 1 1,1 0-1,-4 11 1,-5 24-53,2 1-1,2 0 1,-5 66 0,6 135-236,6-93-193,-1-296-2996,-1 80 1568,9-110 0,-5 169 1732,0 0 0,1 0 0,0 0 0,0 0 0,0 0 0,0 0 0,1 1 0,0-1 0,0 1 1,0-1-1,1 1 0,-1-1 0,1 1 0,0 0 0,0 1 0,0-1 0,1 0 0,-1 1 0,1 0 1,0-1-1,0 2 0,0-1 0,0 0 0,1 1 0,-1 0 0,1 0 0,7-2 0,9-3 52,0-1 0,-1-1 0,0-1 0,0 0 0,-1-1 0,-1-2 0,27-21 0,-37 27 46,0-1-1,-1 0 1,0 0 0,0 0 0,-1-1-1,0 0 1,-1 0 0,1 0-1,-2-1 1,0 1 0,0-1-1,0-1 1,-1 1 0,-1 0-1,0-1 1,0 1 0,-1-17-1,0 26-80,-1 0-1,0 1 0,0-1 1,0 0-1,0 0 1,1 1-1,-1-1 0,0 0 1,-1 1-1,1-1 0,0 0 1,0 0-1,0 1 0,0-1 1,0 0-1,-1 1 0,1-1 1,0 0-1,-1 1 0,1-1 1,0 0-1,-1 1 0,1-1 1,-1 1-1,1-1 1,-1 1-1,1-1 0,-1 1 1,1-1-1,-1 1 0,0 0 1,1-1-1,-1 1 0,1 0 1,-1-1-1,0 1 0,1 0 1,-1 0-1,0 0 0,0-1 1,1 1-1,-1 0 0,0 0 1,1 0-1,-1 0 0,0 0 1,0 0-1,1 1 1,-1-1-1,0 0 0,1 0 1,-1 0-1,0 1 0,1-1 1,-1 0-1,0 1 0,1-1 1,-2 1-1,-2 1 13,1 1 0,-1-1 0,0 1 0,1 0 0,-1 0 0,1 0 0,0 1 0,-4 5 0,-21 35 236,3 2 0,2 1 1,2 0-1,1 2 0,3 0 1,3 1-1,1 1 0,3 0 1,1 1-1,4-1 0,1 1 1,4 66-1,0-108-267,1-1 0,0 1 0,0-1 0,1 1 0,0-1 0,1 0 0,0 0 0,1 0 0,0 0 0,0 0 0,0-1 0,1 0 0,8 10 0,-13-17 0,0-1 1,1 1-1,-1-1 0,1 1 1,-1-1-1,0 1 0,1-1 1,-1 1-1,1-1 0,-1 1 1,1-1-1,0 0 0,-1 1 1,1-1-1,-1 0 1,1 0-1,0 1 0,-1-1 1,1 0-1,0 0 0,-1 0 1,1 0-1,-1 0 0,1 0 1,0 0-1,-1 0 0,1 0 1,0 0-1,-1 0 0,1 0 1,0 0-1,-1-1 0,1 1 1,0 0-1,-1 0 0,1-1 1,-1 1-1,1 0 0,-1-1 1,1 1-1,-1-1 0,1 1 1,-1 0-1,1-1 0,-1 1 1,1-1-1,-1 0 1,0 1-1,1-1 0,-1 1 1,0-1-1,0 1 0,1-1 1,-1 0-1,0 1 0,0-1 1,0-1-1,7-42-83,-7 41 66,4-83-1524,-4 25-5944,-9-81 0,-3 71 9267,22 71 2785,19 12-4788,-23-10 669,7 3-127,1-1-1,0-1 1,0 0-1,0 0 1,0-2-1,0 0 1,0 0-1,1-1 1,-1-1-1,22-4 1,-30 4-11,0-1 0,1 0 0,-1 0 0,0 0 0,0-1 0,0 0 0,0 0 1,0 0-1,-1-1 0,10-8 0,-11 8-234,-2 1 0,1-1 0,0 1 0,-1-1 0,1 0 1,-1 0-1,0 0 0,-1 0 0,1 0 0,-1 0 0,1-1 0,-1 1 0,0-1 0,-1 1 0,1 0 1,-1-1-1,0-7 0,-1 12-76,1-1 1,0 0 0,-1 0-1,1 0 1,-1 0 0,1 0-1,-1 1 1,0-1 0,1 0-1,-1 1 1,0-1 0,1 0-1,-1 1 1,0-1 0,0 1-1,0-1 1,1 1 0,-1-1-1,0 1 1,0 0 0,0-1 0,0 1-1,0 0 1,0 0 0,0 0-1,0-1 1,0 1 0,0 0-1,0 0 1,0 0 0,1 1-1,-1-1 1,0 0 0,0 0-1,0 1 1,0-1 0,-1 1-1,-38 11-180,32-7 240,1 1 1,0-1 0,0 1-1,1 1 1,-1-1-1,1 1 1,-7 12 0,10-16 0,0 1 1,1 0-1,0 0 1,0 0 0,0 1-1,0-1 1,1 0-1,0 1 1,-1-1 0,2 1-1,-1-1 1,0 1 0,1-1-1,0 1 1,0 0-1,2 7 1,-1-10-55,0-1 0,0 1-1,0 0 1,1-1 0,-1 0 0,0 1-1,1-1 1,0 0 0,-1 0 0,1 1-1,0-1 1,-1-1 0,1 1 0,0 0 0,0 0-1,0-1 1,0 1 0,0-1 0,0 1-1,0-1 1,0 0 0,0 0 0,0 0-1,0 0 1,0 0 0,0 0 0,3-1 0,5 0 21,0 0 0,0-1 0,0 0 1,11-4-1,16-10-405,-29 11 216,0 1 0,0 0 0,1 1 0,-1 0 0,1 0 0,0 1 0,16-2-1,-23 5 154,-1 1 0,1-1-1,-1 1 1,0 0-1,1-1 1,-1 1 0,0 0-1,0 0 1,0 0-1,0 0 1,-1 0 0,1 0-1,0 3 1,16 28 472,-14-31-431,1 0-1,-1 0 1,1-1-1,-1 1 1,1-1-1,0 0 1,-1 0-1,1 0 1,0-1-1,0 1 1,0-1-1,-1 0 1,1 0-1,0 0 1,0-1-1,0 1 1,0-1-1,-1 0 1,8-3-1,-1 1-1,1-1 1,-1-1-1,0 0 1,0-1-1,12-9 1,-11 7-14,-1 0 1,-1-1 0,1 0-1,8-12 1,-15 17-2,0 1 0,-1-1 0,1 1 1,-1-1-1,0 1 0,0-1 0,-1 0 0,1 0 0,-1 0 0,0 0 0,0-1 0,0 1 1,-1 0-1,1 0 0,-1 0 0,0-6 0,0 9-16,-1 1 1,1-1 0,0 1-1,-1-1 1,1 1-1,0-1 1,-1 1-1,1-1 1,-1 1 0,1-1-1,-1 1 1,1 0-1,-1-1 1,1 1-1,-1 0 1,1-1 0,-1 1-1,0 0 1,1 0-1,-1 0 1,1-1-1,-1 1 1,0 0 0,1 0-1,-1 0 1,0 0-1,1 0 1,-1 0-1,1 0 1,-1 0-1,0 1 1,1-1 0,-1 0-1,1 0 1,-1 0-1,0 1 1,1-1-1,-1 0 1,1 1 0,-1-1-1,1 0 1,-1 1-1,1-1 1,-1 1-1,1 0 1,-26 16 22,23-12-24,0-1 0,0 1 0,0 0 0,0 0 0,1 0 0,0 0 0,0 0 0,0 1 0,1-1 0,0 1 0,0-1 0,0 1 0,0 8 0,1-12 0,0 1 0,1-1 0,-1 1 0,1-1 0,-1 1 0,1-1 0,0 1 0,-1-1 0,1 0 0,1 1 0,-1-1 0,0 0 0,0 0 0,1 0 0,-1 0 0,1 0 0,0 0 0,0 0 0,0-1 0,-1 1 0,2-1 0,-1 1 0,0-1 0,0 0 0,0 0 0,0 0 0,1 0 0,-1 0 0,1 0 0,-1 0 0,4 0 0,8 0-118,0 0 0,1-1 0,-1-1 0,0 0 1,1-1-1,-1 0 0,0-1 0,0-1 0,-1 0 0,1-1 0,14-7 0,-12 5-51,-1 1-1,1 1 1,1 0-1,-1 1 1,0 1-1,1 1 1,22-1-1,-38 3 154,0 0 0,0 0 1,-1 0-1,1 0 0,0 1 0,0-1 0,-1 0 0,1 1 0,-1-1 0,1 1 0,0-1 0,-1 0 0,1 1 0,-1-1 0,1 1 0,-1 0 0,1-1 0,-1 1 0,1-1 0,-1 1 1,1 0-1,-1-1 0,0 1 0,1 0 0,-1-1 0,0 1 0,0 0 0,0 0 0,0-1 0,1 1 0,-1 0 0,0 0 0,0-1 0,0 1 0,-1 1 0,1-1 17,0 0 1,0 0-1,0-1 0,0 1 0,0 0 0,0 0 1,0 0-1,0-1 0,1 1 0,-1 0 0,0 0 0,0 0 1,1-1-1,-1 1 0,0 0 0,1 0 0,-1-1 0,1 1 1,-1 0-1,1-1 0,-1 1 0,1-1 0,0 1 0,-1 0 1,1-1-1,0 0 0,-1 1 0,1-1 0,0 1 0,-1-1 1,1 0-1,0 1 0,0-1 0,0 0 0,-1 0 0,1 0 1,0 0-1,1 1 0,2-2 12,1 0 1,-1 1 0,0-1-1,0-1 1,0 1-1,0-1 1,0 1-1,0-1 1,0 0-1,0 0 1,-1-1-1,1 1 1,4-5-1,44-46 54,-35 34-62,12-14-6,-1-1-1,-2-1 1,-2-1-1,-1-1 1,-2-1-1,32-81 1,-51 116-48,0-3-89,0 1 0,-1 0 0,1-1 0,-1 1 0,0-1 0,0-8 0,-14 33-326,-2 8 834,1 2 0,2 0 0,1 0 1,1 2-1,1-1 0,2 1 0,1 0 0,2 0 0,1 0 0,1 1 0,5 56 1,10-17-203,-13-68-227,1 1 0,0 0 0,0-1 0,1 1 0,-1-1 1,1 1-1,0-1 0,0 0 0,0 0 0,0 1 0,0-1 0,1-1 0,0 1 0,-1 0 1,1-1-1,3 3 0,-7-50-1148,-7 25 1150,-2-1-1,0 2 0,-1 0 0,-1 0 0,0 1 0,-2 0 1,0 1-1,-24-23 0,-33-43-30,70 83 110,0 0 0,1-1 0,-1 0 0,1 1 0,-1-1 0,1 1 0,-1-1 0,1 0 0,-1 1 0,1-1 0,-1 0 0,1 0-1,0 1 1,-1-1 0,1 0 0,0 0 0,0 1 0,0-1 0,0 0 0,0 0 0,-1 0 0,1 0 0,1 1 0,-1-1 0,0 0 0,0 0 0,0 0 0,0 1 0,1-1 0,-1 0 0,0 0 0,0 1 0,1-1 0,-1 0 0,1 0 0,-1 1 0,1-1 0,-1 0 0,1 1 0,-1-1 0,1 1 0,0-1 0,-1 1 0,1-1 0,0 1 0,-1-1 0,1 1 0,0 0 0,0-1 0,-1 1 0,2 0 0,49-8 1429,-37 8-1312,98-7-81,44-5-367,-154 12 179,33-9-1568,-22-1-2237,-13 10 3541,0-1 1,0 0-1,1 1 0,-1-1 0,0 0 1,0 1-1,0-1 0,0 0 1,0 0-1,0 1 0,0-1 1,0 0-1,0 1 0,0-1 1,0 0-1,0 0 0,0 1 1,-1-1-1,1 0 0,0 1 0,-1-2 1,-14-18-15489</inkml:trace>
</inkml:ink>
</file>

<file path=ppt/ink/ink4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9.373"/>
    </inkml:context>
    <inkml:brush xml:id="br0">
      <inkml:brushProperty name="width" value="0.025" units="cm"/>
      <inkml:brushProperty name="height" value="0.025" units="cm"/>
    </inkml:brush>
  </inkml:definitions>
  <inkml:trace contextRef="#ctx0" brushRef="#br0">212 49 11243,'38'-49'13015,"-50"70"-8908,0 2-3655,4-13-337,-10 17 524,-1-1 0,-2-1 0,-1-1 1,-1-1-1,-26 21 0,49-44-639,0 0 0,0 0 0,0 0 0,-1 0 0,1 0 0,0 1 0,0-1 0,0 0 0,-1 0 0,1 0 0,0 0 0,0 0 0,0 0 0,0 0 0,-1 0 0,1 0 0,0 0 0,0 0 0,-1 0 0,1 0 0,0 0 0,0 0 0,0 0 0,-1 0 0,1 0 0,0 0 0,0 0 0,0 0 0,-1 0 0,1 0 0,0-1 0,0 1 0,0 0 0,0 0 0,-1 0 0,1 0 0,0 0 0,0 0 0,0-1 0,0 1 0,0 0 0,0 0 0,-1 0 0,1 0 0,0-1 0,0 1 0,0 0 0,0 0 0,0-1 0,-2-16 0,7-21 0,-2 24 0,1-1 0,1 1 0,0 0 0,1 0 0,1 1 0,14-23 0,-20 36 0,-1 0 0,1 0 0,-1 1 0,0-1 0,1 0 0,-1 0 0,1 0 0,-1 1 0,0-1 0,1 0 0,-1 0 0,0 1 0,1-1 0,-1 0 0,0 1 0,1-1 0,-1 0 0,0 1 0,0-1 0,1 0 0,-1 1 0,0-1 0,0 1 0,0-1 0,0 1 0,0-1 0,1 0 0,-1 1 0,0-1 0,0 1 0,0-1 0,0 1 0,0-1 0,-1 1 0,6 18 0,-5-19 0,10 49 0,-4-11 0,21 63 0,-27-113 0,-10-16 0,-2 12 0,0 1 0,-2 0 0,0 0 0,0 1 0,-1 1 0,-1 1 0,0 0 0,-29-15 0,66 36 0,0 0 0,0-1 0,45 11 0,29-7-1367,2-7-3523,-61-5-3715</inkml:trace>
</inkml:ink>
</file>

<file path=ppt/ink/ink4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59.991"/>
    </inkml:context>
    <inkml:brush xml:id="br0">
      <inkml:brushProperty name="width" value="0.025" units="cm"/>
      <inkml:brushProperty name="height" value="0.025" units="cm"/>
    </inkml:brush>
  </inkml:definitions>
  <inkml:trace contextRef="#ctx0" brushRef="#br0">0 20 17585,'0'0'8007,"48"4"-6117,-12-4-641,5 0-800,6 0-353,4-2-32,-1-3-961,-3-1-2178,-6 1-1345,-5 0-2339</inkml:trace>
</inkml:ink>
</file>

<file path=ppt/ink/ink4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00.487"/>
    </inkml:context>
    <inkml:brush xml:id="br0">
      <inkml:brushProperty name="width" value="0.025" units="cm"/>
      <inkml:brushProperty name="height" value="0.025" units="cm"/>
    </inkml:brush>
  </inkml:definitions>
  <inkml:trace contextRef="#ctx0" brushRef="#br0">64 1 14510,'0'0'5536,"-9"11"-3801,5-6-1680,-1 0 284,0 0 0,0 1 0,1 0 0,0 0 0,0 0 0,0 0 0,1 1 0,0-1 0,0 1 0,1 0 0,-1 0 0,2 0 0,-1 0 0,1 1 0,0-1 0,0 14 0,2-20-300,-1 0-1,1 0 0,0 1 0,-1-1 0,1 0 0,0 0 0,0 0 1,0 0-1,-1 0 0,1 0 0,0 0 0,0 0 0,1-1 0,-1 1 1,0 0-1,0 0 0,0-1 0,0 1 0,1-1 0,-1 1 0,0-1 1,1 0-1,-1 1 0,0-1 0,1 0 0,-1 0 0,0 0 0,1 0 1,-1 0-1,0 0 0,1 0 0,-1-1 0,0 1 0,1 0 0,-1-1 1,0 1-1,2-2 0,3 1 122,0 0-1,0-1 1,-1 0 0,1-1 0,-1 1 0,1-1 0,6-4-1,4-8 38,0-1-1,0-1 0,18-26 0,-33 42-84,-7 35-165,1-20 241,1 0 1,1 1 0,0-1-1,1 1 1,-1 17 0,3-32-185,0 0 0,0 0 0,0 0 0,0 1 0,0-1 0,0 0 0,0 0 1,0 1-1,0-1 0,1 0 0,-1 0 0,0 0 0,0 1 0,0-1 1,0 0-1,0 0 0,0 0 0,0 1 0,1-1 0,-1 0 0,0 0 0,0 0 1,0 0-1,0 0 0,1 1 0,-1-1 0,0 0 0,0 0 0,0 0 0,1 0 1,-1 0-1,0 0 0,0 0 0,0 0 0,1 0 0,-1 0 0,0 0 1,0 0-1,1 0 0,-1 0 0,0 0 0,0 0 0,0 0 0,1 0 0,-1 0 1,0 0-1,16-7 142,11-11-22,-1-7-124,-1-1 0,38-49 0,-63 75-16,0 0 0,0 0 0,0 0 0,0 0 0,0 1 0,0-1 0,0 0 0,0 0 0,0 0 0,0 0 0,-1 0 0,1 1 0,0-1 0,0 0 0,0 0 0,0 0 0,0 0 0,0 1 0,0-1 0,0 0 0,0 0 0,0 0 0,0 0 0,1 0 0,-1 1 0,0-1 0,0 0 0,0 0 0,0 0 0,0 0 0,0 0 0,0 1 0,0-1 0,0 0 0,0 0 0,1 0 0,-1 0 0,0 0 0,0 0 0,0 0 0,0 0 0,0 1 0,0-1 0,1 0 0,-1 0 0,0 0 0,0 0 0,0 0 0,0 0 0,0 0 0,1 0 0,-1 0 0,0 0 0,0 0 0,0 0 0,0 0 0,1 0 0,-1 0 0,0 0 0,0 0 0,0 0 0,0 0 0,1-1 0,-2 23-2709,0-15 698</inkml:trace>
</inkml:ink>
</file>

<file path=ppt/ink/ink4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01.263"/>
    </inkml:context>
    <inkml:brush xml:id="br0">
      <inkml:brushProperty name="width" value="0.025" units="cm"/>
      <inkml:brushProperty name="height" value="0.025" units="cm"/>
    </inkml:brush>
  </inkml:definitions>
  <inkml:trace contextRef="#ctx0" brushRef="#br0">227 1 17969,'0'0'10148,"-7"11"-9192,-17 26-352,-1-2 0,-2 0 1,-1-2-1,-38 34 0,66-67-587,0 1-1,0-1 1,0 0-1,-1 1 1,1-1-1,0 0 1,-1 1-1,1-1 1,0 0-1,-1 1 1,1-1-1,0 0 1,-1 1-1,1-1 0,-1 0 1,1 0-1,0 0 1,-1 0-1,1 1 1,-1-1-1,1 0 1,-1 0-1,1 0 1,-1 0-1,1 0 1,-1 0-1,1 0 1,0 0-1,-1 0 1,1 0-1,-1 0 1,1 0-1,-1-1 0,1 1 1,-1 0-1,1 0 1,-1-1-1,3-18 99,16-27-797,-13 37 312,1-3-187,1 0 0,0 0 0,1 1 0,10-12 0,-16 72-302,-2 53 1467,0-100-499,0-1 0,1 1 0,0-1 0,-1 1 0,1-1 0,0 1 0,0-1 0,-1 0 0,1 0 0,0 1 0,0-1 0,0 0 0,1 0 0,-1 0 0,0 0 0,0 0 0,1 0 0,-1 0 0,0-1 0,1 1 0,-1 0 0,1-1 0,-1 1 0,1-1 0,-1 0 0,1 1 0,-1-1 0,1 0 0,-1 0 0,4 0 0,-5 0 52,-3-14 180,-3 2-339,-7-16 21,-1 1 0,-1 0-1,-2 1 1,-1 0 0,-22-24 0,24 41-23,12 19 0,4-8 0,1 0 0,-1 0 0,1 0 0,-1 1 0,1-1 0,0 0 0,0 0 0,0 0 0,0 0 0,0 0 0,0 0 0,1 0 0,-1-1 0,2 3 0,9 4-318,0 0-1,0-1 1,1-1-1,0 0 1,0-1 0,24 7-1,85 14-4776,-97-22-1642</inkml:trace>
</inkml:ink>
</file>

<file path=ppt/ink/ink4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5:05.328"/>
    </inkml:context>
    <inkml:brush xml:id="br0">
      <inkml:brushProperty name="width" value="0.025" units="cm"/>
      <inkml:brushProperty name="height" value="0.025" units="cm"/>
    </inkml:brush>
  </inkml:definitions>
  <inkml:trace contextRef="#ctx0" brushRef="#br0">0 274 4740,'0'0'7736,"6"-9"-7496,5-7-252,1 1 0,1 0 0,0 0 1,1 2-1,0 0 0,2 0 0,-1 2 0,28-16 0,-31 21 11,1 1 1,-1 0-1,1 1 0,1 0 0,-1 1 1,0 1-1,22-1 0,100 5 1311,-5 1 18,-3-16-565,89-2 460,-55 13-836,242-35 0,-303 22-308,142-3 1,-191 18 69,0 2 1,0 3 0,0 1 0,83 23 0,-131-29-122,-1 1 1,0-1 0,1 1 0,-1-1 0,0 1 0,0 0 0,1 0 0,-1 0 0,0 0 0,0 1 0,0-1 0,0 0-1,-1 1 1,1-1 0,0 1 0,-1 0 0,1-1 0,-1 1 0,1 0 0,-1 0 0,0 0 0,1 0 0,0 3 0,-47-3-206,24-4-2684,-4-9-3294</inkml:trace>
</inkml:ink>
</file>

<file path=ppt/ink/ink4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5:13.929"/>
    </inkml:context>
    <inkml:brush xml:id="br0">
      <inkml:brushProperty name="width" value="0.025" units="cm"/>
      <inkml:brushProperty name="height" value="0.025" units="cm"/>
    </inkml:brush>
  </inkml:definitions>
  <inkml:trace contextRef="#ctx0" brushRef="#br0">1 57 13741,'0'0'3577,"10"-1"-3593,29-3 371,1-1 1,40-12-1,-31 6 270,74-8 1,339 27 143,-197 4-652,-188-10-97,967 43 387,139 16 886,-710-44-1193,-126 9 482,-275-20 64,-66-3 273,-6-2-2059,-23-14-13480</inkml:trace>
</inkml:ink>
</file>

<file path=ppt/ink/ink4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6:08.423"/>
    </inkml:context>
    <inkml:brush xml:id="br0">
      <inkml:brushProperty name="width" value="0.025" units="cm"/>
      <inkml:brushProperty name="height" value="0.025" units="cm"/>
    </inkml:brush>
  </inkml:definitions>
  <inkml:trace contextRef="#ctx0" brushRef="#br0">4467 561 13837,'-925'-341'699,"794"289"-545,-169-44-1,213 74 320,-2 5 0,0 3 1,-96-1-1,69 12-292,0 5 1,1 5-1,-220 42 1,182-11-123,2 6 0,-283 126 0,317-112-63,3 4 0,2 6-1,-202 160 1,243-165 25,3 2-1,-100 124 1,129-137 73,1 1 1,4 2-1,1 2 0,-44 106 1,65-130-68,2 0-1,0 1 1,3 0 0,0 0-1,3 1 1,0-1 0,3 1-1,3 49 1,1-56-33,1 0 0,1 0 1,2-1-1,1 0 0,1 0 0,1-1 0,1 0 0,2 0 1,0-2-1,31 43 0,-11-27 3,2-1 0,1-1 0,2-3 0,2-1-1,1-2 1,1-1 0,55 28 0,11-1 29,222 83 0,-148-79-18,2-9 1,3-7 0,203 22-1,-70-34 18,331-8-1,-77-37 37,656-97-1,403-190 334,-1447 249-268,185-75 0,-297 94-37,-1-4 0,-1-2 1,-2-4-1,-2-3 0,74-60 0,-120 84-15,0 0 0,-2-1 0,-1-1 0,0-1 0,-2-1 0,0 0 0,-2-1 0,-1-1 0,20-45 0,-28 53 13,-1 0 0,0-1-1,-1 1 1,-1-1 0,-1 0 0,0 0 0,-1 0-1,-1 0 1,-1 0 0,-1 0 0,0 0 0,-1 0-1,-1 0 1,-1 1 0,0-1 0,-11-21-1,-5-3 50,-2 1-1,-1 1 0,-3 1 0,-1 1 0,-1 2 0,-39-37 0,1 9-17,-3 3-1,-90-60 0,44 46 117,-2 6-1,-4 4 0,-165-62 1,-408-97 114,376 145-651,-3 14 0,-3 14 0,-399-12 0,420 59-3867,-533 60 1,425 4-1560</inkml:trace>
</inkml:ink>
</file>

<file path=ppt/ink/ink4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8.658"/>
    </inkml:context>
    <inkml:brush xml:id="br0">
      <inkml:brushProperty name="width" value="0.025" units="cm"/>
      <inkml:brushProperty name="height" value="0.025" units="cm"/>
    </inkml:brush>
  </inkml:definitions>
  <inkml:trace contextRef="#ctx0" brushRef="#br0">79 124 16335,'0'-2'342,"-1"-36"4193,-4 24-1911,5 14-2572,-1 0-1,1 0 0,0 0 0,-1 0 0,1 0 0,-1 0 0,1 0 0,0 0 0,-1 0 0,1 0 0,0 0 0,-1 0 1,1 0-1,-1 0 0,1 1 0,0-1 0,-1 0 0,1 0 0,0 0 0,-1 0 0,1 1 0,0-1 0,0 0 0,-1 0 0,1 1 1,0-1-1,0 0 0,-1 1 0,1-1 0,0 0 0,0 1 0,0-1 0,-1 0 0,1 1 0,-8 15-25,1-1 1,1 1-1,0 0 0,1 0 0,1 1 1,-4 32-1,1-13 212,3-10 673,1 1 0,0 46 0,3-73-894,0 0-1,0 0 0,0 0 1,0 0-1,0 0 0,0 0 1,0 1-1,0-1 1,0 0-1,0 0 0,0 0 1,0 0-1,0 0 0,0 0 1,0 0-1,0 0 0,0 1 1,0-1-1,0 0 1,0 0-1,0 0 0,0 0 1,1 0-1,-1 0 0,0 0 1,0 0-1,0 0 1,0 0-1,0 1 0,0-1 1,0 0-1,0 0 0,0 0 1,0 0-1,1 0 0,-1 0 1,0 0-1,0 0 1,0 0-1,0 0 0,0 0 1,0 0-1,0 0 0,1 0 1,-1 0-1,0 0 1,0 0-1,0 0 0,0 0 1,0 0-1,0 0 0,0 0 1,0 0-1,1 0 1,-1 0-1,0 0 0,0-1 1,0 1-1,0 0 0,0 0 1,0 0-1,0 0 0,0 0 1,0 0-1,10-9 586,7-13-106,-6-4-447,-1-1 1,-1-1-1,-1 0 0,-1 0 0,-2-1 0,-1 0 0,-1 1 0,-2-1 0,-3-45 0,3 73-56,-1-1-1,0 1 1,0 0 0,0-1-1,0 1 1,-1 0-1,1 0 1,0-1-1,-1 1 1,1 0-1,0-1 1,-1 1-1,0 0 1,1 0-1,-1 0 1,0 0-1,1 0 1,-1 0-1,0 0 1,0 0-1,-2-2 1,3 3-1,-1 0-1,0 0 1,1 1 0,-1-1-1,0 0 1,1 0-1,-1 0 1,0 1 0,1-1-1,-1 0 1,0 1-1,1-1 1,-1 1 0,1-1-1,-1 1 1,1-1 0,-1 1-1,1-1 1,-1 1-1,1-1 1,0 1 0,-1 0-1,1-1 1,0 1 0,0-1-1,-1 1 1,1 0-1,0-1 1,0 1 0,0 0-1,0 0 1,0-1 0,0 1-1,0 0 1,0-1-1,0 1 1,0 0 0,0 1-1,-1 2 5,1 0 0,-1 0-1,1 0 1,0 0 0,0 0-1,0 1 1,0-1 0,1 0 0,-1 0-1,1 0 1,0 0 0,1 0-1,-1 0 1,1 0 0,0-1-1,-1 1 1,2 0 0,-1-1 0,0 1-1,4 2 1,-2-2 12,1-1 0,-1-1 0,1 1 0,-1-1 0,1 1 0,0-1 0,0-1 0,0 1 0,1-1 0,-1 0 0,0 0 0,0 0 0,1-1 0,-1 0 0,9 0 0,-7-1 7,-1 1 1,1-1 0,0-1 0,0 1 0,-1-1 0,1 0 0,-1-1-1,0 0 1,0 0 0,1 0 0,-2 0 0,1-1 0,10-8 0,1-4 51,0-1 1,23-31 0,-35 41-50,-7 31-120,-13 33 235,-12 55 371,25-100-406,1 1 0,0-1 1,0 1-1,1-1 0,1 1 0,4 23 0,-4-33-106,0-1 0,1 1 0,-1 0 0,0-1 0,1 1 0,-1-1 0,1 0 0,0 0-1,0 1 1,0-1 0,0 0 0,0-1 0,0 1 0,1 0 0,-1-1 0,1 1 0,-1-1 0,1 1 0,-1-1-1,6 1 1,18-1-3308,-19-7-1296,-6-11-2189</inkml:trace>
</inkml:ink>
</file>

<file path=ppt/ink/ink4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9.327"/>
    </inkml:context>
    <inkml:brush xml:id="br0">
      <inkml:brushProperty name="width" value="0.025" units="cm"/>
      <inkml:brushProperty name="height" value="0.025" units="cm"/>
    </inkml:brush>
  </inkml:definitions>
  <inkml:trace contextRef="#ctx0" brushRef="#br0">0 32 7655,'0'0'19832,"1"12"-18689,0-4-983,-1 1 70,1-1 1,0 1 0,1-1-1,3 13 1,-4-18-189,0-1 0,0 0-1,0 0 1,0 0 0,0 0 0,0 0 0,0 0 0,1 0 0,-1 0-1,1 0 1,-1 0 0,1-1 0,0 1 0,0-1 0,0 1 0,0-1-1,0 0 1,0 0 0,0 0 0,0 0 0,0 0 0,1 0 0,-1-1-1,4 2 1,-1-2 12,1 0 0,-1 1 0,1-2 0,-1 1 0,0-1 0,1 0-1,-1 0 1,0 0 0,0-1 0,0 1 0,0-1 0,0-1 0,0 1-1,0-1 1,-1 0 0,1 0 0,-1 0 0,0 0 0,0-1 0,0 0 0,0 0-1,-1 0 1,0 0 0,1 0 0,-2-1 0,1 1 0,0-1 0,-1 0 0,0 0-1,0 0 1,0 0 0,1-9 0,-9 33-54,-5 15 0,11-33 0,0 0 0,1 0 0,-1 0 0,0 0 0,0-1 0,0 1 0,1 0 0,-1 0 0,0 0 0,1-1 0,-1 1 0,1 0 0,-1 0 0,1-1 0,-1 1 0,1-1 0,0 1 0,-1 0 0,1-1 0,0 1 0,-1-1 0,1 1 0,0-1 0,0 0 0,-1 1 0,1-1 0,0 0 0,0 1 0,0-1 0,0 0 0,-1 0 0,1 0 0,0 0 0,0 0 0,0 0 0,0 0 0,0 0 0,-1 0 0,3-1 0,2 1-5,0-1 1,0 0-1,-1 0 1,1 0-1,0-1 1,0 0-1,-1 0 1,1 0-1,-1 0 1,1-1-1,-1 0 1,0 1-1,0-2 1,0 1-1,0 0 1,-1-1-1,1 0 1,-1 0-1,0 0 1,0 0-1,-1 0 1,1-1-1,-1 1 1,0-1-1,0 1 1,0-1-1,-1 0 1,0 0-1,0 0 1,0 0-1,0-8 1,-1 13-97,0 0 1,0 0-1,0 0 1,0 1-1,-1-1 1,1 0-1,0 0 1,0 0 0,0 0-1,0 0 1,-1 0-1,1 0 1,0 0-1,0 0 1,0 0-1,0 0 1,-1 0-1,1 0 1,0 0-1,0 0 1,0 0-1,0 0 1,-1 0-1,1 0 1,0 0-1,0 0 1,0 0-1,0 0 1,-1 0-1,1 0 1,0-1-1,0 1 1,0 0 0,0 0-1,0 0 1,0 0-1,-1 0 1,1 0-1,0 0 1,0-1-1,0 1 1,0 0-1,0 0 1,0 0-1,0 0 1,0-1-1,0 1 1,0 0-1,0 0 1,-1 0-1,1 0 1,0-1-1,0 1 1,0 0-1,0 0 1,0 0-1,0 0 1,1-1-1,-1 1 1,0 0 0,0 0-1,0 0 1,0 0-1,0-1 1,0 1-1,-7 12-8444,7-4 1541</inkml:trace>
</inkml:ink>
</file>

<file path=ppt/ink/ink4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9.980"/>
    </inkml:context>
    <inkml:brush xml:id="br0">
      <inkml:brushProperty name="width" value="0.025" units="cm"/>
      <inkml:brushProperty name="height" value="0.025" units="cm"/>
    </inkml:brush>
  </inkml:definitions>
  <inkml:trace contextRef="#ctx0" brushRef="#br0">169 0 17424,'0'0'10747,"0"14"-10219,-2 2-256,-1 1-1,0-1 1,-1 0 0,-1 0-1,-1 0 1,0 0-1,-10 17 1,-10 8 365,19-31-507,0 0 0,1 0 0,0 1-1,-7 18 1,15-27 86,7-7-108,6-7-10,-7 2-202,-1 1 1,0-1-1,-1-1 0,0 1 1,0-1-1,-1 0 0,-1-1 0,0 1 1,0-1-1,-1 0 0,-1 0 1,0 0-1,1-23 0,-3 35 99,0 0-1,0-1 1,0 1-1,0 0 1,0 0-1,0-1 1,0 1 0,0 0-1,0-1 1,0 1-1,0 0 1,0 0-1,0-1 1,0 1-1,0 0 1,0-1-1,-1 1 1,1 0 0,0 0-1,0-1 1,0 1-1,0 0 1,-1 0-1,1 0 1,0-1-1,0 1 1,0 0 0,-1 0-1,1 0 1,0-1-1,0 1 1,0 0-1,-1 0 1,1 0-1,0 0 1,-1-1-1,-9 7-164,-8 17 19,13-11 176,0 0 0,0 1-1,2 0 1,0 0 0,0 0 0,1 0 0,0 18 0,1-25 19,1 0 1,0 0 0,0 0 0,1-1 0,-1 1 0,1 0 0,1 0 0,-1 0 0,1-1 0,0 1-1,0-1 1,1 1 0,-1-1 0,1 0 0,0 0 0,1 0 0,-1 0 0,9 7 0,-12-12-41,0 0 1,0 0-1,0 1 1,0-1-1,0 0 1,0 0-1,1 0 1,-1 0 0,0 0-1,0 0 1,0 0-1,0 0 1,0 0-1,0 0 1,1 1-1,-1-1 1,0 0-1,0 0 1,0 0 0,0 0-1,0 0 1,1 0-1,-1 0 1,0 0-1,0 0 1,0 0-1,0 0 1,0 0-1,1 0 1,-1 0 0,0 0-1,0-1 1,0 1-1,0 0 1,0 0-1,0 0 1,1 0-1,-1 0 1,0 0 0,0 0-1,0 0 1,0 0-1,0 0 1,0-1-1,0 1 1,0 0-1,1 0 1,-1 0-1,0 0 1,0 0 0,0 0-1,0-1 1,0 1-1,1-12 370,-6-15 117,-3-4-491,-2 1 0,-1 0 0,-2 0 0,0 1 0,-21-30 0,33 57-2,0 0-1,0 0 1,-1 1-1,1-1 1,-1 0 0,0 1-1,1-1 1,-1 1 0,0-1-1,0 1 1,0 0-1,-3-2 1,5 3 0,-1 0 0,1 0 0,-1 0 0,1 0 0,-1 0 0,1 0 0,-1 0 0,0 0 0,1 0 0,-1 0 0,1 0 0,-1 0 0,1 1 0,-1-1-1,1 0 1,-1 0 0,1 0 0,-1 1 0,1-1 0,-1 0 0,1 1 0,0-1 0,-1 0 0,1 1 0,-1-1 0,1 0 0,0 1 0,-1-1 0,1 1 0,0-1 0,-1 1 0,0 2-2,0 0 0,1 0 1,-1 0-1,0 0 0,1 0 0,0 0 1,0 0-1,0 0 0,0 1 0,0-1 0,0 0 1,1 0-1,0 0 0,-1 0 0,1 0 1,2 3-1,1 3 47,1-1 0,0 0 0,0-1 0,1 0 0,-1 1 0,2-2 0,-1 1 0,1-1-1,0 0 1,0 0 0,12 6 0,38 21-730,-3-8-3358,-50-24-1022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2.502"/>
    </inkml:context>
    <inkml:brush xml:id="br0">
      <inkml:brushProperty name="width" value="0.025" units="cm"/>
      <inkml:brushProperty name="height" value="0.025" units="cm"/>
    </inkml:brush>
  </inkml:definitions>
  <inkml:trace contextRef="#ctx0" brushRef="#br0">0 38 18353,'16'-14'481,"12"1"-1410,3 3-5093</inkml:trace>
</inkml:ink>
</file>

<file path=ppt/ink/ink4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41.593"/>
    </inkml:context>
    <inkml:brush xml:id="br0">
      <inkml:brushProperty name="width" value="0.025" units="cm"/>
      <inkml:brushProperty name="height" value="0.025" units="cm"/>
    </inkml:brush>
  </inkml:definitions>
  <inkml:trace contextRef="#ctx0" brushRef="#br0">106 16 5317,'0'0'2557,"10"-3"-139,13-1-1375,0 0 0,0 2-1,0 0 1,0 2 0,0 0-1,1 2 1,-1 0-1,0 2 1,-1 0 0,1 2-1,-1 0 1,23 10 0,-44-16-1013,-1 1 1,1-1 0,-1 0 0,1 0 0,-1 1 0,1-1 0,-1 0 0,0 0 0,1 1-1,-1-1 1,1 1 0,-1-1 0,0 0 0,1 1 0,-1-1 0,0 1 0,1-1 0,-1 1-1,0-1 1,0 1 0,1-1 0,-1 1 0,0-1 0,0 1 0,0-1 0,0 1-1,0-1 1,0 1 0,0-1 0,0 1 0,0-1 0,0 1 0,0-1 0,0 1 0,0-1-1,0 1 1,0 0 0,-1-1 0,1 1 0,0-1 0,0 0 0,-1 1 0,1-1 0,0 1-1,-1-1 1,1 1 0,0-1 0,-1 0 0,1 1 0,0-1 0,-1 0 0,1 1 0,-2 0-1,-29 20 856,24-16-642,-33 16 302,0-1 0,-2-1 1,0-3-1,-64 16 0,-24 9 1031,209-44-3776,49-25-7379,-91 17 4176</inkml:trace>
</inkml:ink>
</file>

<file path=ppt/ink/ink4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42.295"/>
    </inkml:context>
    <inkml:brush xml:id="br0">
      <inkml:brushProperty name="width" value="0.025" units="cm"/>
      <inkml:brushProperty name="height" value="0.025" units="cm"/>
    </inkml:brush>
  </inkml:definitions>
  <inkml:trace contextRef="#ctx0" brushRef="#br0">133 105 10858,'0'0'12193,"-8"13"-10901,-15 20 337,-33 65 1,49-82-1382,-1 0 0,2 0 0,0 1 0,1 0 0,1 0-1,0 0 1,-1 33 0,5-47-212,2 39 104,4-29 49,-5-13-174,-1 0 0,1 0 0,-1 0 0,1 0 0,0 0 0,-1 0 0,1-1 0,-1 1 0,1 0 0,-1 0 0,1-1 0,-1 1 0,1 0 0,-1-1-1,1 1 1,-1-1 0,1 1 0,-1-1 0,1 1 0,-1-1 0,0 1 0,1-1 0,-1 1 0,0-1 0,0 1 0,1-2 0,10-17 87,-1 0 0,-1-1 0,-1 0-1,-1 0 1,5-23 0,20-110-446,-30 139 228,5-24-162,4-78-1,-13 153-55,1-29 333,0-1 1,1 1-1,0-1 0,1 1 1,-1-1-1,4 14 1,-3-18 6,1 0 0,-1 1 0,1-1 0,0 0 0,0 0 0,0 0 0,1 0 0,-1-1 0,1 1 0,-1-1 0,1 1 0,0-1 0,0 0 0,0 0 0,0 0 0,0 0 0,1-1 0,2 2 0,5 1 28,1 0 1,-1-1-1,0 0 0,1-1 0,0 0 0,0-1 1,-1 0-1,1-1 0,0 0 0,0-1 1,16-3-1,-18 3-13,-1-1 0,1-1 0,0 0 0,-1 0 0,1-1 0,-1 0 0,0-1 0,-1 0 0,1 0 0,-1-1 0,0 0 0,0 0 0,11-12 0,-14 10-16,-9 9-138,-12 12-65,5 0 222,0 0 1,2 1-1,-1 1 0,2 0 0,0 0 0,1 0 0,0 1 1,1 0-1,1 0 0,1 1 0,0 0 0,1 0 0,1-1 1,1 1-1,0 1 0,3 25 0,-2-39-88,0 1 0,1-1 1,0 1-1,0-1 0,1 1 0,-1-1 0,1 0 0,0 0 0,0 0 1,0 0-1,1 0 0,5 7 0,-6-9-359,0-1 1,0 1-1,0 0 0,0 0 1,0-1-1,0 0 1,1 1-1,-1-1 0,0 0 1,1 0-1,-1 0 1,1 0-1,0-1 0,4 1 1,8 0-5979</inkml:trace>
</inkml:ink>
</file>

<file path=ppt/ink/ink4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44.037"/>
    </inkml:context>
    <inkml:brush xml:id="br0">
      <inkml:brushProperty name="width" value="0.025" units="cm"/>
      <inkml:brushProperty name="height" value="0.025" units="cm"/>
    </inkml:brush>
  </inkml:definitions>
  <inkml:trace contextRef="#ctx0" brushRef="#br0">1 1 416,'0'4'1314,"0"2"-289,0 1-129,0 2-127,0 0 0,0 2-289,0-1-384,0 1-31,0-2-290,0-1-960,0-2-1698</inkml:trace>
</inkml:ink>
</file>

<file path=ppt/ink/ink4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44.390"/>
    </inkml:context>
    <inkml:brush xml:id="br0">
      <inkml:brushProperty name="width" value="0.025" units="cm"/>
      <inkml:brushProperty name="height" value="0.025" units="cm"/>
    </inkml:brush>
  </inkml:definitions>
  <inkml:trace contextRef="#ctx0" brushRef="#br0">15 0 2530,'0'0'2243,"-14"64"-2179,14-51-96,0-4-353,0-5-1280</inkml:trace>
</inkml:ink>
</file>

<file path=ppt/ink/ink4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45.075"/>
    </inkml:context>
    <inkml:brush xml:id="br0">
      <inkml:brushProperty name="width" value="0.025" units="cm"/>
      <inkml:brushProperty name="height" value="0.025" units="cm"/>
    </inkml:brush>
  </inkml:definitions>
  <inkml:trace contextRef="#ctx0" brushRef="#br0">145 107 5862,'0'0'8141,"8"-9"-7511,-4 3-441,35-36 1499,-36 39-911,1 0 0,-1 0 1,1 1-1,0-1 1,0 1-1,8-4 0,-34 21 3953,-12 22-3997,16-16-201,-94 104 824,116-153-747,88-144-717,-81 153 24,-7 13 46,-3 41-389,-4 25 545,-3 0-1,-19 82 1,17-165 803,0-19-81,6 26-909,-2 0-1,0 0 0,-10-25 0,12 36 48,0 0 0,-1 0-1,1 1 1,-1-1 0,0 0-1,0 1 1,-1 0 0,1 0-1,-1 0 1,0 0 0,0 1-1,0-1 1,0 1 0,-9-5-1,12 7 17,1 1 0,-1 0 0,1-1 0,-1 1 0,1 0 0,-1-1 0,1 1 0,-1 0 0,1 0 0,-1-1 0,0 1 0,1 0 0,-1 0 0,1 0 0,-1 0 0,0 0-1,1 0 1,-1 0 0,0 0 0,1 0 0,-1 0 0,1 0 0,-1 1 0,1-1 0,-1 0 0,0 0 0,1 1 0,-1-1 0,1 0 0,-1 1 0,1-1 0,-1 0 0,1 1 0,-1-1-1,1 1 1,0-1 0,-1 1 0,1-1 0,-1 1 0,1-1 0,0 1 0,0-1 0,-1 1 0,1-1 0,0 1 0,0-1 0,0 1 0,-1 0 0,1-1 0,0 1 0,0-1-1,0 1 1,0 0 0,0-1 0,0 1 0,0 0 0,1-1 0,-1 1 0,0-1 0,0 1 0,0-1 0,1 1 0,-1 0 0,1 0 0,0 3-32,0 0 1,0 1-1,1-1 1,-1 0-1,1-1 1,0 1-1,0 0 1,4 5-1,9 3-121,1 0-1,-1 0 1,2-2-1,-1 0 1,24 10-1,-23-12-377,1 1 0,-1 0 0,-1 2-1,0 0 1,18 17 0,-28-23-6590</inkml:trace>
</inkml:ink>
</file>

<file path=ppt/ink/ink4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7.575"/>
    </inkml:context>
    <inkml:brush xml:id="br0">
      <inkml:brushProperty name="width" value="0.025" units="cm"/>
      <inkml:brushProperty name="height" value="0.025" units="cm"/>
    </inkml:brush>
  </inkml:definitions>
  <inkml:trace contextRef="#ctx0" brushRef="#br0">21 50 7207,'0'0'12614,"6"-9"-9870,17-27-656,-23 36-2029,0 0 1,0 0 0,0-1 0,0 1 0,0 0 0,0 0-1,0-1 1,1 1 0,-1 0 0,0 0 0,0-1-1,0 1 1,0 0 0,1 0 0,-1 0 0,0-1-1,0 1 1,1 0 0,-1 0 0,0 0 0,0 0-1,1 0 1,-1-1 0,0 1 0,1 0 0,-1 0 0,0 0-1,0 0 1,1 0 0,-1 0 0,0 0 0,1 0-1,-1 0 1,0 0 0,0 0 0,1 0 0,-1 1-1,5 10 500,-3 18-408,-2-28 6,-3 53-134,-3-1 1,-1 0-1,-3-1 1,-21 64-1,25-105-1990,5-23-11131</inkml:trace>
</inkml:ink>
</file>

<file path=ppt/ink/ink4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7.917"/>
    </inkml:context>
    <inkml:brush xml:id="br0">
      <inkml:brushProperty name="width" value="0.025" units="cm"/>
      <inkml:brushProperty name="height" value="0.025" units="cm"/>
    </inkml:brush>
  </inkml:definitions>
  <inkml:trace contextRef="#ctx0" brushRef="#br0">0 47 15054,'0'0'9289,"66"-17"-7816,-33 15-448,5-1-352,6-1-385,1 0-192,-1-2-64,-1 1 0,-8 1-256,-11 3-897,-7 1-640,-15 0-1090,-12 2-5958,-13 3 1955</inkml:trace>
</inkml:ink>
</file>

<file path=ppt/ink/ink4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8.274"/>
    </inkml:context>
    <inkml:brush xml:id="br0">
      <inkml:brushProperty name="width" value="0.025" units="cm"/>
      <inkml:brushProperty name="height" value="0.025" units="cm"/>
    </inkml:brush>
  </inkml:definitions>
  <inkml:trace contextRef="#ctx0" brushRef="#br0">6 21 11627,'0'0'10698,"64"18"-8712,-19-22-929,8-6-448,0 0-385,-1 1-160,-9 5-32,-14 3-513,-14 1-1569,-18 9-6021,-18 0 1152</inkml:trace>
  <inkml:trace contextRef="#ctx0" brushRef="#br0" timeOffset="1">1 209 8008,'0'0'16687,"54"10"-15213,-11-23-577,11-1-481,5-1-288,-1 2-96,-1 0-320,-8 4-1378,-5 1-1088,-6-2-674,-4-3-1280,-1-1-1538</inkml:trace>
</inkml:ink>
</file>

<file path=ppt/ink/ink4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8.633"/>
    </inkml:context>
    <inkml:brush xml:id="br0">
      <inkml:brushProperty name="width" value="0.025" units="cm"/>
      <inkml:brushProperty name="height" value="0.025" units="cm"/>
    </inkml:brush>
  </inkml:definitions>
  <inkml:trace contextRef="#ctx0" brushRef="#br0">376 1 5221,'0'0'17035,"-12"9"-15813,-334 253 3262,346-262-4560,0 1-1,0-1 1,0 0 0,-1 1-1,1-1 1,0 0-1,-1 0 1,1 1-1,0-1 1,0 0-1,-1 0 1,1 1-1,-1-1 1,1 0-1,0 0 1,-1 0-1,1 0 1,0 0-1,-1 1 1,1-1-1,-1 0 1,1 0-1,0 0 1,-1 0-1,1 0 1,-1 0-1,1 0 1,0 0-1,-1 0 1,1-1-1,-1 1 1,1 0-1,0 0 1,-1 0 0,1 0-1,0 0 1,-1-1-1,1 1 1,0 0-1,-1 0 1,1-1-1,0 1 1,-1 0-1,1-1 1,0 1-1,0 0 1,-1 0-1,1-1 1,0 0-1,-1-29-4025,15-39-5092,-3 33 1299</inkml:trace>
  <inkml:trace contextRef="#ctx0" brushRef="#br0" timeOffset="1">63 53 2947,'0'0'13869,"55"36"-12139,-36-18-193,4 4-352,1 0-320,4-3-289,3 2-415,2-7-65,-3-6-1345,-1-7-1826,-2-1-1826</inkml:trace>
</inkml:ink>
</file>

<file path=ppt/ink/ink4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8.973"/>
    </inkml:context>
    <inkml:brush xml:id="br0">
      <inkml:brushProperty name="width" value="0.025" units="cm"/>
      <inkml:brushProperty name="height" value="0.025" units="cm"/>
    </inkml:brush>
  </inkml:definitions>
  <inkml:trace contextRef="#ctx0" brushRef="#br0">79 56 14798,'0'0'2328,"-5"13"-108,-1 6-1687,0 1-1,1 0 0,2 0 1,0 1-1,1-1 1,1 1-1,1-1 0,1 1 1,0-1-1,5 22 1,3-9-485,-3-15-17,-1 0 0,-1 1 0,-1 0 0,0 0 0,-1 31 0,-2-48 40,0-1-1,-1 1 0,1-1 0,-1 1 0,1-1 0,-1 0 0,1 1 0,-1-1 1,0 0-1,0 1 0,0-1 0,0 0 0,0 0 0,0 0 0,0 0 1,0 0-1,0 0 0,0 0 0,-1 0 0,1-1 0,0 1 0,-1 0 1,1-1-1,0 1 0,-1-1 0,1 1 0,-1-1 0,1 0 0,-1 0 0,1 0 1,-1 1-1,1-1 0,-1-1 0,1 1 0,-1 0 0,1 0 0,-1 0 1,1-1-1,-1 1 0,1-1 0,0 1 0,-1-1 0,1 0 0,0 1 0,-1-1 1,1 0-1,0 0 0,0 0 0,0 0 0,0 0 0,0 0 0,0 0 1,0 0-1,0-1 0,0 1 0,0 0 0,0-2 0,-4-11 64,0 0 1,2 0-1,0-1 0,0 1 0,1 0 0,1-1 0,0 1 1,2-1-1,1-21 0,0 4-82,-1 4-178,1 1 1,1 0 0,9-31-1,-9 45-66,1 0 0,0 1-1,1-1 1,0 1 0,1-1 0,1 2 0,0-1-1,12-14 1,-16 22 153,0 1 0,0 0 1,1 0-1,-1 1 0,1-1 0,0 1 0,0-1 0,0 1 0,0 0 1,0 1-1,0-1 0,1 1 0,-1 0 0,0 0 0,1 0 1,-1 0-1,1 1 0,-1 0 0,1 0 0,-1 0 0,1 0 0,-1 1 1,6 1-1,-3 0-54,-1-1 1,1 2 0,0-1 0,-1 1-1,0 0 1,0 0 0,0 1-1,0 0 1,0 0 0,0 0-1,-1 1 1,0 0 0,0 0 0,4 6-1,-7-9 67,-1-1 0,0 1 0,1 0 0,-1-1 0,0 1 0,0 0 0,0 0 0,0 0 0,-1 0 0,1 0 0,0 0 0,-1 0 0,0 0 0,1 0 0,-1 1 0,0-1 0,0 0 0,0 0 0,0 0 0,-1 0 0,1 0 0,-1 3 0,-1-2 84,1-1 0,-1 1-1,1-1 1,-1 0 0,0 1-1,0-1 1,0 0 0,-1 0-1,1 0 1,0 0 0,-1-1-1,1 1 1,-1-1 0,-2 2-1,-9 3 525,0-1 0,-1 0 0,1-1 0,-1-1 0,-15 2-1,27-5-489,-10 2 176,0 0-1,0 0 1,0-2-1,-1 1 1,1-2-1,0 0 1,-16-3-1,29 4-319,-1 0 0,0 0 0,1-1 0,-1 1 0,0 0 0,1 0 0,-1 0 0,1-1 0,-1 1 0,0 0 0,1-1 0,-1 1 0,1-1 0,-1 1 0,1 0 0,-1-1 0,1 1 0,-1-1 0,1 1 0,0-1 0,-1 0 0,1 1-1,0-1 1,-1 1 0,1-1 0,0 0 0,10-10-4362,29-1-4891,-7 10 1666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3.299"/>
    </inkml:context>
    <inkml:brush xml:id="br0">
      <inkml:brushProperty name="width" value="0.025" units="cm"/>
      <inkml:brushProperty name="height" value="0.025" units="cm"/>
    </inkml:brush>
  </inkml:definitions>
  <inkml:trace contextRef="#ctx0" brushRef="#br0">151 52 6374,'0'0'8429,"1"-8"-4254,2-26-1378,-3 34-2734,0-1-1,0 1 1,0 0-1,0-1 1,0 1-1,0-1 1,0 1-1,0 0 1,-1-1 0,1 1-1,0 0 1,0-1-1,0 1 1,-1 0-1,1-1 1,0 1-1,0 0 1,-1-1-1,1 1 1,0 0-1,-1 0 1,1-1-1,0 1 1,-1 0-1,1 0 1,0 0-1,-1-1 1,1 1-1,-1 0 1,1 0-1,0 0 1,-1 0 0,1 0-1,-1 0 1,1 0-1,0 0 1,-1 0-1,1 0 1,-1 0-1,1 0 1,-1 0-1,-15 6 1065,9-1-826,1 0-1,-1 1 1,1-1-1,0 1 1,1 1-1,-1-1 1,1 1-1,0 0 1,-4 9-1,-32 72 213,36-75-505,1 0 1,0 1-1,0 0 0,2 0 0,0 0 0,0 0 0,1 0 1,1 15-1,1-26-7,-1 0 1,0 0-1,1 0 1,0 0 0,0 0-1,0 0 1,0 0-1,0 0 1,1 0-1,-1 0 1,1 0-1,0-1 1,0 1 0,0-1-1,0 1 1,4 3-1,-3-4 16,1-1 0,-1 1 0,1-1 0,-1 1 0,1-1 0,-1 0 0,1 0 0,0-1 0,-1 1 0,1-1 0,0 0 0,0 0 0,-1 0 0,1 0 0,0-1 0,-1 1 0,8-3 0,-1 0 111,1-1-1,-1-1 1,0 1 0,0-2 0,0 1 0,-1-1-1,0-1 1,0 0 0,-1 0 0,1-1-1,12-15 1,2-5 276,-1-1-1,24-40 1,-23 26-15,-9 19-539,-26 62-14,4-18 218,1 1 1,1 1 0,1-1 0,1 1 0,1 0 0,-1 26 0,4-47-53,0 0 0,0 0 0,0 0 0,0-1 0,0 1 0,0 0 0,1 0 0,-1 0 0,0 0 0,0 0 0,1 0 0,-1 0 0,1 0 0,-1 0 0,1-1 0,-1 1 0,1 0 0,-1 0 0,1 0 0,0-1 0,-1 1 0,1 0 0,0-1 0,0 1 0,-1-1 0,1 1 0,0-1 0,2 1 0,-1 0 1,0-1 0,1 0-1,-1 1 1,1-1 0,-1 0 0,0-1 0,1 1 0,-1 0-1,1-1 1,-1 1 0,4-2 0,3-2 1,1 0 0,-1 0 0,0-1 0,14-9 0,9-13-4,29-30 0,-6 5 0,-55 52 0,1-1 0,-1 1 0,1-1 0,-1 1 0,1-1 0,-1 1 0,0-1 0,1 1 0,0-1 0,-1 1 0,1 0 0,-1 0 0,1-1 0,-1 1 0,1 0 0,0 0 0,-1-1 0,1 1 0,-1 0 0,1 0 0,0 0 0,-1 0 0,1 0 0,0 0 0,-1 0 0,1 0 0,0 0 0,-1 0 0,1 1 0,-1-1 0,2 0 0,3 21 0,-11 46 0,3-47 0,5 4 0,7-15 0,-7-9 0,1-1 0,-1 0 0,0 0 0,0 1 0,1-1 0,-1 0 0,0-1 0,0 1 0,0 0 0,0-1 0,0 1 0,-1-1 0,1 1 0,0-1 0,1-2 0,149-172 0,-152 176 0,0 0 0,1-1 0,-1 1 0,0 0 0,0 0 0,0 0 0,0 0 0,0 0 0,0 0 0,1 0 0,-1 0 0,0 0 0,0 0 0,0-1 0,0 1 0,0 0 0,1 0 0,-1 0 0,0 0 0,0 0 0,0 0 0,0 0 0,0 0 0,1 0 0,-1 0 0,0 0 0,0 0 0,0 0 0,0 1 0,1-1 0,-1 0 0,0 0 0,0 0 0,0 0 0,0 0 0,0 0 0,0 0 0,1 0 0,-1 0 0,0 0 0,0 1 0,0-1 0,0 0 0,0 0 0,0 0 0,0 0 0,0 0 0,0 0 0,0 1 0,1-1 0,-1 0 0,0 0 0,0 0 0,0 0 0,0 1 0,0-1 0,0 0 0,0 0 0,0 0 0,0 0 0,0 0 0,0 1 0,0-1 0,0 0 0,-1 0 0,2 11 0,-1-11 0,-2 22 0,-1-1 0,-8 30 0,6-33 0,1 0 0,1 1 0,0 0 0,1 20 0,2-38-30,0 0-1,0 0 1,1-1 0,-1 1-1,0 0 1,0 0 0,0-1-1,1 1 1,-1 0 0,0 0-1,1-1 1,-1 1-1,1 0 1,-1-1 0,0 1-1,1-1 1,0 1 0,-1-1-1,1 1 1,-1-1 0,1 1-1,0-1 1,-1 1 0,1-1-1,0 0 1,-1 1 0,1-1-1,0 0 1,0 0 0,-1 1-1,1-1 1,0 0-1,0 0 1,-1 0 0,1 0-1,0 0 1,0 0 0,-1 0-1,1 0 1,0-1 0,0 1-1,-1 0 1,1 0 0,0 0-1,0-1 1,-1 1 0,1-1-1,0 1 1,0-1 0,4-1-516,0 0 1,0-1 0,0 1 0,-1-1 0,0 0 0,6-5 0,14-18-5584,2-5-3549</inkml:trace>
</inkml:ink>
</file>

<file path=ppt/ink/ink4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09.736"/>
    </inkml:context>
    <inkml:brush xml:id="br0">
      <inkml:brushProperty name="width" value="0.025" units="cm"/>
      <inkml:brushProperty name="height" value="0.025" units="cm"/>
    </inkml:brush>
  </inkml:definitions>
  <inkml:trace contextRef="#ctx0" brushRef="#br0">144 280 18674,'0'0'8349,"-11"-1"-7116,2-1-1102,1 2 0,-1-1-1,1 1 1,-1 0 0,-16 4 0,22-4-121,-1 1 1,0 0 0,1 0 0,0 0 0,-1 0 0,1 1 0,0-1 0,-1 1 0,1 0 0,0 0 0,0 0 0,1 0 0,-1 1 0,0-1 0,1 1 0,-1 0 0,1-1 0,0 1-1,0 0 1,-3 6 0,5-9-16,0 0-1,0 1 0,0-1 1,0 1-1,-1-1 0,1 0 1,0 1-1,0-1 0,0 1 0,0-1 1,0 0-1,0 1 0,0-1 1,0 1-1,0-1 0,0 0 1,0 1-1,0-1 0,1 1 1,-1-1-1,0 0 0,0 1 1,0-1-1,0 1 0,1-1 0,-1 0 1,0 1-1,0-1 0,1 0 1,-1 0-1,0 1 0,1-1 1,-1 0-1,0 0 0,1 1 1,-1-1-1,0 0 0,1 0 1,-1 0-1,1 1 0,24 2-190,28-10-336,-52 7 519,73-21-318,-49 10 389,-25 7 55,-13 3 66,12 1-175,1 0 1,0 0 0,-1 0-1,1 0 1,-1 0-1,1 0 1,0 0-1,-1-1 1,1 1 0,-1 0-1,1 0 1,0 0-1,-1 0 1,1-1-1,0 1 1,-1 0 0,1-1-1,0 1 1,-1 0-1,1 0 1,0-1-1,0 1 1,-1 0 0,1-1-1,0 1 1,0-1-1,0 1 1,-1 0-1,1-1 1,0 1 0,0 0-1,0-1 1,0 1-1,0-1 1,0 1 0,0-1-1,0 1 1,0 0-1,0-1 1,0 1-1,0-1 1,0 1 0,0 0-1,0-1 1,1 1-1,-1-1 1,0 1-1,0 0 1,0-1 0,1 1-1,-1 0 1,0-1-1,0 1 1,1 0-1,-1-1 1,1 1 0,19-22-133,-12 19 114,0 1 0,1-1 0,-1 2-1,1-1 1,16 0 0,-16 1 7,0 0 0,0 0 0,0 0 0,0-1 1,-1-1-1,11-3 0,-8 0 51,1-1 0,-1 0 0,0-1-1,0 0 1,-1-1 0,0 0 0,0-1 0,-1 0 0,8-11 0,-11 13-6,0-1 0,-1 0 0,0 0 0,0 0 0,-1 0 0,0-1 0,0 0 1,-1 1-1,-1-1 0,1-1 0,-2 1 0,1-13 0,-2 23-42,0 0 0,-1 0 0,1 0 0,-1 0 0,1 0 0,0 0-1,-1 0 1,1 0 0,-1 0 0,1 0 0,-1 1 0,1-1 0,0 0 0,-1 0 0,1 0 0,0 0 0,-1 1 0,1-1-1,0 0 1,-1 1 0,1-1 0,0 0 0,-1 0 0,1 1 0,0-1 0,0 1 0,0-1 0,-1 0 0,1 1 0,0-1-1,0 0 1,0 1 0,0-1 0,0 1 0,-1 0 0,-12 18-41,8-4 33,1 0 0,0-1 1,1 1-1,0 0 0,1 1 0,1-1 1,0 0-1,1 0 0,1 1 0,0-1 1,2 0-1,-1 0 0,2 0 0,7 21 1,-5-21-175,-3-9 101,0 0 0,-1 1 0,0-1 0,0 1 0,-1 0 1,1-1-1,0 13 0,-19-32 325,-30-54-174,-40-62 898,86 128-942,0 0 0,1 0-1,-1 0 1,0 0-1,1 0 1,-1 0-1,1 0 1,0 0 0,-1 0-1,1 0 1,0 0-1,0 0 1,-1 0 0,1-1-1,0 1 1,0 0-1,0 0 1,0 0-1,1 0 1,-1 0 0,0 0-1,0 0 1,1-2-1,0 3-14,0-1 0,0 0 0,-1 1-1,1-1 1,0 1 0,0-1 0,0 1-1,0 0 1,0-1 0,0 1-1,0 0 1,0 0 0,0 0 0,0-1-1,0 1 1,0 0 0,1 0 0,-1 1-1,2-1 1,11 3-158,0 0 1,27 10-1,-24-7-108,11 1-2552,45 6 0,-21-8-3082</inkml:trace>
</inkml:ink>
</file>

<file path=ppt/ink/ink4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26.018"/>
    </inkml:context>
    <inkml:brush xml:id="br0">
      <inkml:brushProperty name="width" value="0.025" units="cm"/>
      <inkml:brushProperty name="height" value="0.025" units="cm"/>
    </inkml:brush>
  </inkml:definitions>
  <inkml:trace contextRef="#ctx0" brushRef="#br0">168 1 15086,'0'5'1689,"-1"23"5913,1 0-3658,-1-7-3606,0 0 1,-2 0-1,0-1 0,-11 35 0,-79 167 1088,53-135-348,38-83-1058,0-1 0,1 1-1,-1-1 1,1 1 0,0 0 0,0 0 0,1-1-1,-1 1 1,1 0 0,-1 5 0,2-8-19,-1 0 0,1 0 0,-1 1 0,1-1 0,0 0 0,0 0 0,-1 0 0,1 0 0,0 0 0,0 0 0,0 0 0,0 0 0,0 0 0,0-1 0,0 1 0,0 0 0,0-1 0,0 1 0,1 0 0,-1-1 1,0 1-1,0-1 0,1 0 0,-1 0 0,0 1 0,1-1 0,-1 0 0,0 0 0,0 0 0,1 0 0,1-1 0,27 0-745,-1-1-1,0-2 1,1 0-1,-2-3 1,39-12-1,-39 10-1189,1 1 0,0 2 1,1 1-1,36-2 0,-78 7-13398</inkml:trace>
</inkml:ink>
</file>

<file path=ppt/ink/ink4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26.997"/>
    </inkml:context>
    <inkml:brush xml:id="br0">
      <inkml:brushProperty name="width" value="0.025" units="cm"/>
      <inkml:brushProperty name="height" value="0.025" units="cm"/>
    </inkml:brush>
  </inkml:definitions>
  <inkml:trace contextRef="#ctx0" brushRef="#br0">78 102 2691,'0'0'12395,"-1"-9"-10921,1 9-1277,-3-44 1214,2 24 7455,-1 47-8266,-2-1 0,0 0 0,-2 1 0,-15 41 1,-6 32 273,18-48-185,34-94 277,-10-3-904,-3 0 0,12-71 0,-21 100-61,-4 18-1,1-1 0,0 1 0,0 0-1,0-1 1,0 1 0,0 0 0,0-1 0,1 1 0,-1 0 0,0-1-1,1 1 1,-1-1 0,1 1 0,0-1 0,0 1 0,-1-1 0,1 1-1,0-1 1,0 0 0,0 1 0,0-1 0,1 0 0,-1 0 0,0 0-1,0 0 1,1 0 0,1 1 0,-1-2 1,0 0 0,1 1 0,-1-1 0,1-1 0,-1 1 0,0 0 0,1-1 0,-1 1 0,0-1 0,1 0 0,-1 1 0,0-1 0,0 0 0,0-1 0,0 1 0,0 0 0,0 0 0,0-1 0,2-2 0,46-44-1,-42 38 0,1 1 0,-1 1 0,1-1 0,1 1 0,0 1 0,14-9 0,-23 16 0,-1 0 0,0-1 0,0 1 0,1 0 0,-1 0 0,0 0 0,0 0 0,1 0 0,-1 0 0,0 0 0,1 0 0,-1 0 0,0 0 0,0 0 0,1 0 0,-1 0 0,0 0 0,0 1 0,1-1 0,-1 0 0,0 0 0,0 0 0,1 0 0,-1 0 0,0 0 0,0 1 0,1-1 0,-1 0 0,0 0 0,0 0 0,0 1 0,0-1 0,1 0 0,-1 0 0,0 1 0,0-1 0,0 0 0,0 0 0,0 1 0,0-1 0,0 0 0,0 1 0,1-1 0,-1 0 0,0 0 0,0 1 0,0-1 0,-1 0 0,1 1 0,1 18 0,-2-14 0,0 23 0,-2 0 0,-10 46 0,7-48 0,1 2 0,-2 44 0,7-71-71,1-1-1,-1 0 1,0 1-1,0-1 1,0 0-1,0 0 1,0 1 0,0-1-1,0 0 1,1 0-1,-1 0 1,0 1-1,0-1 1,0 0 0,0 0-1,1 0 1,-1 1-1,0-1 1,0 0-1,1 0 1,-1 0 0,0 0-1,0 0 1,1 0-1,-1 1 1,0-1-1,0 0 1,1 0 0,-1 0-1,0 0 1,0 0-1,1 0 1,-1 0-1,0 0 1,1 0 0,-1 0-1,0 0 1,0 0-1,1-1 1,-1 1-1,0 0 1,0 0 0,1 0-1,-1 0 1,0 0-1,0 0 1,1-1-1,-1 1 1,0 0 0,13-11-7280,-7-5-1682</inkml:trace>
</inkml:ink>
</file>

<file path=ppt/ink/ink4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28.057"/>
    </inkml:context>
    <inkml:brush xml:id="br0">
      <inkml:brushProperty name="width" value="0.025" units="cm"/>
      <inkml:brushProperty name="height" value="0.025" units="cm"/>
    </inkml:brush>
  </inkml:definitions>
  <inkml:trace contextRef="#ctx0" brushRef="#br0">326 82 4612,'0'0'-283,"6"-9"2803,-6 8-1857,21-30 986,-11 8 2065,-9 5 6195,-17 28-5905,-21 34-2473,-35 55-1,43-56-1062,-2-2-1,-42 43 0,83-115-739,10-13-174,29-86 0,-52 145 374,1 1 0,1-1 0,1 25-1,0-24 36,0-13 43,0 1 0,0 0-1,0 0 1,0 0 0,0 0-1,1 0 1,0-1-1,-1 1 1,1 0 0,1 0-1,-1-1 1,1 1-1,-1-1 1,1 1 0,0-1-1,0 0 1,1 0 0,-1 1-1,0-2 1,1 1-1,0 0 1,0 0 0,0-1-1,0 0 1,0 1-1,0-1 1,1-1 0,-1 1-1,1 0 1,-1-1-1,1 0 1,0 1 0,0-1-1,-1-1 1,1 1 0,0-1-1,0 1 1,7-1-1,-12-1 10,1 1 0,-1 0 1,1-1-1,0 1 0,-1 0 0,1-1 0,-1 1 0,1-1 0,0 1 0,-1-1 0,1 1 0,0 0 0,0-1 0,-1 1 0,1-1 0,0 0 0,0 1 0,0-1 0,0 1 0,-1-1 1,1 1-1,0-1 0,0 1 0,0-1 0,0 1 0,0-1 0,0 0 0,1 1 0,-1-1 0,0 1 0,0-1 0,0 1 0,0-1 0,1 1 0,-1-1 0,0 1 0,0-1 1,1 1-1,-1 0 0,1-1 0,-1 1 0,0-1 0,1 1 0,-1 0 0,1-1 0,-1 1 0,0 0 0,1-1 0,-1 1 0,1 0 0,-1 0 0,1-1 0,0 1 0,-1 0 0,1 0 1,-1 0-1,1 0 0,-1 0 0,1 0 0,-1 0 0,1 0 0,-1 0 0,1 0 0,0 0 0,-1 0 0,1 0 0,0 1 0,-44-43 232,29 30-231,-15-18 23,-43-40-9,66 65-40,0 0 0,0 1-1,-1-1 1,1 2 0,-1-1 0,0 1 0,0 0 0,-1 0 0,1 1-1,-10-2 1,16 3 4,-1 1 1,1 0-1,-1 0 0,1 0 1,-1 0-1,1 0 0,-1 0 1,1 0-1,-1 0 0,1 1 0,-1-1 1,1 0-1,-1 1 0,1 0 1,0-1-1,-1 1 0,1 0 0,0-1 1,0 1-1,-1 0 0,1 0 1,0 0-1,0 0 0,0 0 0,0 1 1,0-1-1,0 0 0,0 0 1,1 1-1,-1-1 0,0 0 0,1 1 1,-1-1-1,1 1 0,-1-1 1,1 0-1,0 1 0,0-1 0,0 1 1,0-1-1,0 1 0,0-1 1,0 1-1,0-1 0,0 1 1,1-1-1,-1 1 0,1 1 0,0 2-1,0 0 0,0 0 0,0 0 0,1 0 0,0 0 0,0 0 0,0-1 0,0 1 0,1 0 0,0-1-1,0 0 1,0 0 0,6 6 0,2-3 3,1 0-1,0 0 0,0-1 1,0-1-1,1 0 1,-1-1-1,1 0 0,0-1 1,21 2-1,14 0-39,61-2 1,-87-4 27,-41-12-315,-193-59-1116,207 70 863,16 6 291,96 28-1510,-46-23-1709,5-7-2462</inkml:trace>
</inkml:ink>
</file>

<file path=ppt/ink/ink4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0:30.986"/>
    </inkml:context>
    <inkml:brush xml:id="br0">
      <inkml:brushProperty name="width" value="0.025" units="cm"/>
      <inkml:brushProperty name="height" value="0.025" units="cm"/>
    </inkml:brush>
  </inkml:definitions>
  <inkml:trace contextRef="#ctx0" brushRef="#br0">16 37 12011,'0'0'17131,"-3"8"-16431,0 7-513,-1 0 1,2 0-1,0 0 1,1 0 0,0 1-1,2 17 1,-1-32-181,0-1 0,0 0 0,0 1 0,0-1 0,0 1 0,0-1 0,0 0 0,0 1 0,0-1 0,0 1 0,0-1 0,0 0 0,0 1 0,0-1 0,0 1 0,0-1 0,0 0 0,1 1 0,-1-1 0,0 0 0,0 1 0,0-1 0,1 0 0,-1 1 0,0-1 0,0 0 0,1 0 0,-1 1 0,0-1 0,1 0 0,-1 0 0,0 1 0,1-1 0,-1 0 0,0 0 0,1 0 0,-1 0 0,0 0 0,1 1 0,-1-1 0,1 0 0,-1 0 0,0 0 0,1 0 0,15-16 540,8-27 203,-14 17-750,-7 19 0,-1-1 0,1 1 0,1 0 0,-1-1 0,1 1 0,1 1 0,-1-1 0,8-8 0,-11 16 0,0 1 0,0-1 0,-1 1 0,1-1 0,0 1 0,-1 0 0,0-1 0,1 1 0,-1 0 0,0-1 0,0 1 0,0 0 0,0 3 0,0-3 0,1 24 0,-1-11 0,1 0 0,1 1 0,6 25 0,-8-40 0,0-1 0,0 1 0,0-1 0,0 1 0,0 0 0,1-1 0,-1 1 0,0-1 0,0 1 0,1-1 0,-1 1 0,0-1 0,1 1 0,-1-1 0,1 1 0,-1-1 0,0 0 0,1 1 0,-1-1 0,1 0 0,-1 1 0,1-1 0,-1 0 0,1 1 0,-1-1 0,1 0 0,0 0 0,-1 0 0,1 0 0,-1 1 0,2-1 0,17-12 0,14-30 0,-29 37 0,16-25 0,-9 14 0,-1 1 0,2 0 0,14-15 0,-9 25-1364,-4 3-2845,-8-5-3831</inkml:trace>
</inkml:ink>
</file>

<file path=ppt/ink/ink4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28.386"/>
    </inkml:context>
    <inkml:brush xml:id="br0">
      <inkml:brushProperty name="width" value="0.025" units="cm"/>
      <inkml:brushProperty name="height" value="0.025" units="cm"/>
    </inkml:brush>
  </inkml:definitions>
  <inkml:trace contextRef="#ctx0" brushRef="#br0">400 103 11275,'0'0'3144,"5"-9"-405,-1 3-2055,16-33 1287,-19 37-1593,0-1-1,-1 0 0,1 1 1,-1-1-1,1 0 0,-1 1 1,0-1-1,0 0 0,0 1 1,-1-4-1,0 5-273,0 0 0,1-1 0,-1 1 0,0 0 0,-1 0 1,1 0-1,0 0 0,0 0 0,0 0 0,-1 0 0,1 1 0,0-1 0,-1 0 0,1 1 0,0-1 0,-1 1 0,1-1 1,-1 1-1,1 0 0,-1 0 0,1 0 0,-1-1 0,1 1 0,-1 1 0,-2-1 0,-42 3 121,35 0-98,-1 0-1,0 1 1,1 0 0,0 1 0,0 1 0,0-1 0,0 2-1,1-1 1,-10 9 0,-8 9 528,-43 44 0,53-48-463,0 1 1,2 0-1,-19 32 0,28-42-170,1 0 0,1 0 0,0 1 0,0 0-1,1 0 1,1 0 0,0 0 0,1 1 0,-1 16 0,3-26-21,0 1 0,0-1-1,0 1 1,0-1 0,1 0 0,0 1 0,0-1 0,0 0 0,0 1-1,0-1 1,1 0 0,-1 0 0,1 0 0,0 0 0,0 0 0,0-1-1,0 1 1,0 0 0,4 2 0,-1-1 21,-1-1 1,1 0-1,0-1 0,0 1 1,0-1-1,0 0 0,1 0 0,-1 0 1,1-1-1,-1 0 0,7 1 1,-2-1 105,0-1 1,0 0 0,0 0 0,0-1-1,0 0 1,0-1 0,0 0 0,0 0-1,-1-1 1,1 0 0,-1-1 0,0 0-1,12-8 1,-18 11-121,0-1 0,0 0 0,-1 0 0,1 0 0,-1 0 1,1-1-1,-1 1 0,0-1 0,0 0 0,0 1 0,0-1 0,0 0 0,-1 0 0,1 0 0,-1 0 0,0 0 0,0-1 0,0 1 0,0 0 0,-1 0 0,1-1 1,-1 1-1,0-6 0,-1 5-7,0 0 0,-1 0 1,1 0-1,-1 0 1,0 1-1,0-1 0,0 0 1,0 1-1,-1 0 1,0-1-1,1 1 1,-1 0-1,0 0 0,-1 1 1,1-1-1,0 0 1,-8-3-1,-10-10-1,40 14 0,-1 2 0,131 0 0,-148 0 0,0 0 0,0 1 0,0-1 0,0 0 0,0 0 0,0 1 0,0-1 0,0 0 0,0 1 0,0-1 0,0 1 0,-1-1 0,1 1 0,0-1 0,0 1 0,0 0 0,0 0 0,-1-1 0,1 1 0,0 0 0,-1 0 0,1 0 0,-1 0 0,1-1 0,-1 1 0,1 0 0,0 2 0,4 38 0,-17 39 0,6-56 0,2-15 0,1 1 0,1 0 0,0 0 0,0 1 0,1-1 0,1 0 0,0 0 0,1 14 0,-1-23-158,1 1 0,0-1-1,0 1 1,0-1 0,-1 0 0,1 0-1,1 1 1,-1-1 0,0 0 0,0 0 0,0 0-1,1 0 1,-1 0 0,0 0 0,1 0-1,-1-1 1,1 1 0,-1 0 0,1-1 0,-1 1-1,1-1 1,0 0 0,-1 1 0,1-1-1,-1 0 1,1 0 0,0 0 0,-1 0 0,1 0-1,-1 0 1,1-1 0,0 1 0,-1-1-1,1 1 1,1-1 0,21-10-7310</inkml:trace>
</inkml:ink>
</file>

<file path=ppt/ink/ink4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1.276"/>
    </inkml:context>
    <inkml:brush xml:id="br0">
      <inkml:brushProperty name="width" value="0.025" units="cm"/>
      <inkml:brushProperty name="height" value="0.025" units="cm"/>
    </inkml:brush>
  </inkml:definitions>
  <inkml:trace contextRef="#ctx0" brushRef="#br0">303 1 9033,'0'0'15454,"-12"9"-14947,-2 3-395,-30 24 2006,2 1-1,-51 59 1,111-132-1328,-6 20-762,0 0-225,0-1-1,-2 0 0,11-19 0,-51 63-347,25-18 561,1 1-1,1 0 1,-1 0-1,2 0 1,-1 0-1,1 0 1,1 1 0,0-1-1,0 0 1,2 14-1,-1-24-2,0 0-1,0 1 1,1-1-1,-1 0 0,0 0 1,0 0-1,0 1 1,1-1-1,-1 0 1,0 0-1,0 0 1,1 0-1,-1 0 1,0 0-1,1 0 1,-1 0-1,0 1 1,0-1-1,1 0 1,-1 0-1,0 0 0,1 0 1,-1 0-1,0-1 1,0 1-1,1 0 1,-1 0-1,0 0 1,0 0-1,1 0 1,-1 0-1,0 0 1,0 0-1,1-1 1,-1 1-1,0 0 1,0 0-1,1 0 1,-1-1-1,0 1 0,0 0 1,0 0-1,0 0 1,1-1-1,-1 1 1,0 0-1,0 0 1,0-1-1,0 1 1,0 0-1,12-11 148,-11 9-135,0 0 1,0 0-1,-1 0 1,1 0 0,-1 0-1,1 0 1,-1 0 0,0 0-1,0 0 1,0 0 0,0 0-1,0 0 1,0 0 0,0 0-1,-1 1 1,1-1 0,-1 0-1,0 0 1,1 0-1,-1 0 1,0 0 0,0 1-1,0-1 1,0 0 0,-3-2-1,3 2-36,-1-1-1,0 1 0,1 0 0,-1 0 0,0 0 1,-1 0-1,1 1 0,0-1 0,0 0 1,-1 1-1,1 0 0,-1-1 0,1 1 0,-1 0 1,0 0-1,1 1 0,-1-1 0,-3 0 1,20 20-331,-1-11 332,0 0 1,0-1 0,1-1-1,0 0 1,0-1-1,15 4 1,1 0 118,-160-68-168,8-4 678,148 77-793,1-1 0,1-2 0,0 0 0,0-2 0,38 7 0,26-5-7558,-52-11-1306</inkml:trace>
</inkml:ink>
</file>

<file path=ppt/ink/ink4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3.277"/>
    </inkml:context>
    <inkml:brush xml:id="br0">
      <inkml:brushProperty name="width" value="0.025" units="cm"/>
      <inkml:brushProperty name="height" value="0.025" units="cm"/>
    </inkml:brush>
  </inkml:definitions>
  <inkml:trace contextRef="#ctx0" brushRef="#br0">1 0 12396,'0'0'13826,"0"12"-12886,2 41-332,-3-15-327,3-1-1,1 1 0,9 42 0,-12-79-253,0 0 0,0 0 0,0 0 0,0 1-1,0-1 1,0 0 0,1 0 0,-1 0 0,0 0-1,1 0 1,-1 0 0,1 0 0,-1 0 0,1 0-1,0 0 1,-1 0 0,1 0 0,0 0 0,0-1-1,0 1 1,-1 0 0,1 0 0,0-1 0,0 1-1,0-1 1,0 1 0,0-1 0,0 1 0,0-1-1,0 1 1,0-1 0,1 0 0,-1 0 0,0 0-1,0 1 1,0-1 0,0 0 0,0 0 0,0-1-1,1 1 1,-1 0 0,0 0 0,0 0 0,0-1 0,0 1-1,0-1 1,0 1 0,0-1 0,0 1 0,0-1-1,0 1 1,0-1 0,0 0 0,-1 0 0,1 1-1,0-1 1,1-1 0,7-7 351,1-1 0,-2 0-1,15-20 1,-18 22-497,7-11 283,-9 14-112,-1 0-1,1 0 0,0 0 1,1 1-1,-1-1 1,1 1-1,0 0 0,0 0 1,8-6-1,-11 10-56,-1 0 1,1 0-1,-1 0 0,1 0 0,-1 1 1,1-1-1,-1 0 0,1 0 1,-1 1-1,0-1 0,1 0 0,-1 1 1,1-1-1,-1 0 0,0 1 0,1-1 1,-1 1-1,0-1 0,1 1 1,-1-1-1,0 1 0,0-1 0,0 1 1,1-1-1,-1 1 0,0-1 0,0 1 1,0-1-1,0 1 0,0-1 1,0 1-1,0-1 0,0 1 0,0-1 1,0 1-1,0 0 0,1 28 50,-2-24-16,1-3-14,0 7 7,0-1 1,1 1-1,0-1 1,0 0-1,3 10 1,-4-17-21,0 0 1,1 0 0,-1 0-1,1 0 1,-1 0 0,1 0 0,-1 0-1,1 0 1,0 0 0,0 0-1,-1 0 1,1 0 0,0-1 0,0 1-1,0 0 1,0-1 0,0 1-1,-1-1 1,3 2 0,-1-2 4,-1 0-1,1 0 1,-1 0 0,1 0-1,0 0 1,-1 0 0,1-1-1,-1 1 1,1 0 0,-1-1-1,1 0 1,-1 1 0,1-1-1,-1 0 1,0 1 0,1-1-1,-1 0 1,2-2 0,14-12-4,0-2 0,-1 0 0,-1-1 1,-1 0-1,0-2 0,20-38 0,-14 24-4,-13 22-252,-2 6-861,-4 9-716,5 12-1352,-1-11-4079</inkml:trace>
</inkml:ink>
</file>

<file path=ppt/ink/ink4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3.980"/>
    </inkml:context>
    <inkml:brush xml:id="br0">
      <inkml:brushProperty name="width" value="0.025" units="cm"/>
      <inkml:brushProperty name="height" value="0.025" units="cm"/>
    </inkml:brush>
  </inkml:definitions>
  <inkml:trace contextRef="#ctx0" brushRef="#br0">299 17 9385,'0'0'7725,"8"-3"-4848,0 1-2308,24-6 876,-5 5 3321,-38 19-3143,-30 22-1274,-1-3 0,-90 59 0,7-7 648,123-86-976,0 1 0,0-1 0,0 0 0,0 1 0,1 0 1,-1-1-1,1 1 0,-1 0 0,1 0 0,0 0 0,0 0 0,-2 4 0,3-6-19,0 1 0,0-1 0,0 1-1,0 0 1,0-1 0,0 1 0,0-1 0,0 1 0,0-1-1,0 1 1,1-1 0,-1 1 0,0 0 0,0-1 0,1 1 0,-1-1-1,0 1 1,1-1 0,-1 0 0,0 1 0,1-1 0,-1 1-1,1-1 1,-1 0 0,1 1 0,-1-1 0,1 0 0,-1 1 0,1-1-1,0 0 1,7 3 8,0-1 0,0 0 0,0-1 0,0 1 0,11-1 1,-12 0 35,136 6 275,3 1-4528,-118-6-1148,-5-1-4201</inkml:trace>
</inkml:ink>
</file>

<file path=ppt/ink/ink4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4.725"/>
    </inkml:context>
    <inkml:brush xml:id="br0">
      <inkml:brushProperty name="width" value="0.025" units="cm"/>
      <inkml:brushProperty name="height" value="0.025" units="cm"/>
    </inkml:brush>
  </inkml:definitions>
  <inkml:trace contextRef="#ctx0" brushRef="#br0">325 54 9577,'0'0'12289,"3"-9"-9807,6-24-384,-9 32-2042,-1 1-1,1-1 0,0 0 1,0 1-1,-1-1 0,1 1 0,0-1 1,-1 1-1,1-1 0,0 1 1,-1-1-1,1 1 0,-1-1 1,1 1-1,-1-1 0,1 1 0,-1 0 1,1-1-1,-1 1 0,1 0 1,-1-1-1,0 1 0,1 0 0,-1 0 1,1 0-1,-1-1 0,0 1 1,1 0-1,-1 0 0,0 0 1,1 0-1,-1 0 0,0 0 0,1 0 1,-1 0-1,1 1 0,-1-1 1,0 0-1,1 0 0,-1 0 1,0 1-1,-29 7 206,13 2-188,0 0 0,0 2 1,1 0-1,0 1 0,1 0 0,-25 31 0,16-15 402,1 1 1,-33 59-1,49-75-322,0 1 1,1-1-1,0 1 0,1 0 1,-4 27-1,7-38-134,2 0 0,-1 1 1,0-1-1,1 1 0,0-1 0,0 0 0,0 1 0,1-1 0,0 1 0,-1-1 1,2 0-1,-1 0 0,0 0 0,1 1 0,0-1 0,-1 0 0,2-1 1,-1 1-1,0 0 0,1-1 0,0 1 0,0-1 0,0 0 0,5 5 1,6-1 1,0-1 0,0 0 0,0-1 0,1 0 0,0-1 0,0-1 0,0 0 0,0-1 0,0-1 0,1 0 0,-1-1 0,0-1 1,1 0-1,-1-1 0,0-1 0,0-1 0,0 0 0,24-10 0,-36 13-21,0-1 0,0 1 0,0-1 0,0 0 0,-1 0 0,1 0 0,-1-1 0,1 1 0,-1 0 0,0-1 0,0 0 0,0 1 0,0-1 0,-1 0 0,1 0 0,-1 0 0,1 0 0,-1 0 0,1-6 0,-2 7 0,0-1 0,0 1 0,-1 0 0,1 0 0,-1 0 0,1 0 0,-1 0 0,0 1 0,0-1 0,0 0 0,0 0 0,0 0 0,0 1 0,0-1 0,0 0 0,-1 1 0,1-1 0,-1 1 0,1 0 0,-1-1 0,0 1 0,1 0 0,-1 0 0,0 0 0,0 0 0,0 0 0,0 1 0,0-1 0,0 0 0,0 1 0,0 0 0,-2-1 0,-66-4 0,65 5 0,20 0 0,-4 0 0,113-11 0,-123 11 0,1 0 0,-1 0 0,0 0 0,0 0 0,0 0 0,0 1 0,0-1 0,0 1 0,0-1 0,0 0 0,0 1 0,0 0 0,0-1 0,0 1 0,-1-1 0,1 1 0,0 0 0,0 0 0,0-1 0,-1 1 0,1 0 0,-1 0 0,1 0 0,0 0 0,0 1 0,6 35 0,-7-21 0,-1 0 0,-6 29 0,-11 33-2261,14-65 491,0 0 0,-1-1-1,-12 24 1,8-26-9964</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8.100"/>
    </inkml:context>
    <inkml:brush xml:id="br0">
      <inkml:brushProperty name="width" value="0.025" units="cm"/>
      <inkml:brushProperty name="height" value="0.025" units="cm"/>
    </inkml:brush>
  </inkml:definitions>
  <inkml:trace contextRef="#ctx0" brushRef="#br0">62 0 9321,'0'0'4548,"-8"6"-2669,-28 17-1099,35-22-745,-1-1 0,1 1 0,0 0 0,0 0 0,0 0 0,0-1 0,0 1 0,0 0 0,0 0 0,0 1 0,0-1 0,1 0 0,-1 0 0,0 0 0,1 0 0,-1 1 0,0-1 0,1 0 0,-1 3 0,1-4-7,1 1 0,-1 0 0,0 0 0,1-1 0,-1 1 0,0 0 0,1-1 0,-1 1 0,1 0 0,-1-1 0,1 1 0,-1 0 0,1-1 0,0 1 0,-1-1 0,1 1 0,0-1 1,-1 0-1,1 1 0,0-1 0,-1 0 0,1 1 0,1-1 0,53 11 1311,-48-11-1046,60 11 740,0 2 0,-1 4 0,87 33 0,182 100-681,-268-112-297,-2 2-1,87 72 0,-2-2 93,-121-91-43,1-2 0,1-2 0,0 0 0,51 15 0,135 25 730,-151-42-648,-2 4 0,0 2 0,70 30 0,58 60 518,-17-9 415,-146-86-806,0-1 1,0-2-1,1-1 1,44 8-1,28-7 873,-74-9-875,0 0 0,-1 2-1,49 14 1,-73-17-297,-1 0 0,1 1 1,-1-1-1,0 1 0,0 0 1,1 0-1,-1 0 0,-1 0 1,1 0-1,0 0 0,0 1 0,-1-1 1,1 0-1,-1 1 0,0-1 1,1 4-1,0 16-1620,-3-21 1356,1-1 0,0 1 1,-1 0-1,1 0 0,-1-1 0,1 1 0,-1 0 1,0-1-1,1 1 0,-1-1 0,0 1 1,1 0-1,-1-1 0,0 0 0,0 1 1,1-1-1,-1 1 0,0-1 0,0 0 0,0 0 1,1 1-1,-1-1 0,0 0 0,-1 0 1,-21 1-8245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3.722"/>
    </inkml:context>
    <inkml:brush xml:id="br0">
      <inkml:brushProperty name="width" value="0.025" units="cm"/>
      <inkml:brushProperty name="height" value="0.025" units="cm"/>
    </inkml:brush>
  </inkml:definitions>
  <inkml:trace contextRef="#ctx0" brushRef="#br0">164 1 22709,'0'0'8627,"-3"9"-7724,-25 108-727,4 1 0,-10 152 0,33-248-176,3-9-111,3-15-201,2-11-776,-5 1 819,0 1-1,-1 0 1,0-1 0,-1 1-1,0-1 1,-1 1 0,0 0-1,-4-16 1,2 14 339,-1 1 0,0-1 0,-1 1-1,0-1 1,-1 1 0,0 1 0,-1-1 0,0 1 0,-1 0 0,-1 1 0,-13-15 0,30 31 665,1 0 0,0 0 0,0-1 0,0 0 0,19 6 0,21 1-3072,-44-11 709,0 0 1,0-1-1,0 0 0,0 0 0,0-1 1,9-1-1,-1-3-9625</inkml:trace>
</inkml:ink>
</file>

<file path=ppt/ink/ink4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5.174"/>
    </inkml:context>
    <inkml:brush xml:id="br0">
      <inkml:brushProperty name="width" value="0.025" units="cm"/>
      <inkml:brushProperty name="height" value="0.025" units="cm"/>
    </inkml:brush>
  </inkml:definitions>
  <inkml:trace contextRef="#ctx0" brushRef="#br0">0 24 16367,'0'0'8585,"72"-23"-8521,-41 23-32,2 0-545,-2 0-1633,-7 1-1409,-10 3-1698</inkml:trace>
</inkml:ink>
</file>

<file path=ppt/ink/ink4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5.501"/>
    </inkml:context>
    <inkml:brush xml:id="br0">
      <inkml:brushProperty name="width" value="0.025" units="cm"/>
      <inkml:brushProperty name="height" value="0.025" units="cm"/>
    </inkml:brush>
  </inkml:definitions>
  <inkml:trace contextRef="#ctx0" brushRef="#br0">1 20 12332,'0'0'9545,"58"2"-7976,-21-6-544,4-1-705,2 1-255,-2 4-98,0 0-1056,-5 0-2017,-4-2-1923,-9-5-3908</inkml:trace>
</inkml:ink>
</file>

<file path=ppt/ink/ink4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5.860"/>
    </inkml:context>
    <inkml:brush xml:id="br0">
      <inkml:brushProperty name="width" value="0.025" units="cm"/>
      <inkml:brushProperty name="height" value="0.025" units="cm"/>
    </inkml:brush>
  </inkml:definitions>
  <inkml:trace contextRef="#ctx0" brushRef="#br0">148 5 16560,'0'0'3971,"9"-2"-2994,-5 2-937,-1-1 0,0 0-1,0 1 1,0 0 0,1 0-1,-1 0 1,0 0 0,0 0-1,1 1 1,-1-1 0,0 1-1,0 0 1,0 0 0,0 0-1,0 0 1,0 1 0,0-1-1,0 1 1,-1 0-1,1 0 1,0 0 0,-1 0-1,1 0 1,-1 0 0,0 1-1,0-1 1,0 1 0,0 0-1,-1 0 1,1-1 0,0 1-1,-1 0 1,0 0 0,0 0-1,0 0 1,0 1 0,0-1-1,-1 0 1,0 0 0,1 0-1,-1 6 1,0 1 191,-1-1 0,1 1 0,-1 0 1,-1-1-1,0 1 0,0-1 0,-1 1 0,-1-1 1,1 0-1,-1 0 0,-1-1 0,-8 15 0,-8 6 518,-2-1-1,-29 30 0,-14 17-1380,44-49-2544,7-12-2361,3-7-4734</inkml:trace>
</inkml:ink>
</file>

<file path=ppt/ink/ink4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1:37.472"/>
    </inkml:context>
    <inkml:brush xml:id="br0">
      <inkml:brushProperty name="width" value="0.025" units="cm"/>
      <inkml:brushProperty name="height" value="0.025" units="cm"/>
    </inkml:brush>
  </inkml:definitions>
  <inkml:trace contextRef="#ctx0" brushRef="#br0">255 0 12236,'0'0'10020,"-12"12"-9273,-10 14-555,-51 53 1384,63-69-1216,0 0 0,-1 0 1,-1-2-1,1 1 0,-19 9 0,44-59 174,0 7-792,0 2-276,-14 31 531,0 1-1,0 0 1,0 0 0,0 0 0,1 0-1,-1 0 1,0 0 0,0 0 0,0 0-1,0 0 1,0 0 0,0 0 0,0 0-1,1 0 1,-1 0 0,0 0 0,0 0-1,0 0 1,0 0 0,0 0 0,0 0-1,1 0 1,-1 0 0,0 0 0,0 0-1,0 0 1,0 0 0,0 0 0,0 0-1,0 0 1,0 0 0,1 0 0,-1 0-1,0 1 1,0-1 0,0 0 0,0 0-1,0 0 1,0 0 0,0 0 0,0 0-1,0 0 1,0 0 0,0 1 0,0-1-1,0 0 1,0 0 0,1 0 0,-1 0-1,0 0 1,0 0 0,0 0 0,0 1-1,0-1 1,0 0 0,0 0 0,0 0-1,-1 0 1,1 0 0,0 0 0,0 0-1,0 1 1,0-1 0,1 26-81,-3 8 160,-2 40 254,4-71-315,0 1 0,1-1 0,-1 1 0,1-1 0,-1 1 0,1-1 0,0 1 0,1-1 0,-1 0 0,0 1 0,1-1 0,0 0 0,0 0 0,0 0 0,4 4 0,-6-6 11,1 0 0,0 0-1,0 0 1,0-1 0,0 1 0,0 0-1,0-1 1,0 1 0,0-1-1,1 1 1,-1-1 0,0 1 0,0-1-1,0 0 1,1 0 0,-1 0-1,0 1 1,0-1 0,0 0 0,1 0-1,-1-1 1,0 1 0,0 0-1,0 0 1,1-1 0,1 0 0,-3 1-15,1-1 1,-1 0-1,1 1 1,-1-1 0,1 0-1,-1 1 1,0-1-1,1 0 1,-1 0 0,0 1-1,0-1 1,1 0-1,-1 0 1,0 0 0,0 0-1,0 1 1,0-1-1,0 0 1,0 0 0,0 0-1,0 1 1,-1-1-1,1 0 1,0 0 0,0 0-1,-1 1 1,1-1-1,0 0 1,-1 0 0,1 1-1,-1-1 1,1 0-1,-1 1 1,1-1 0,-1 1-1,0-1 1,1 0-1,-1 1 1,-1-1 0,-13-19 33,1 0 1,-16-28-1,20 30-35,-1 0 0,-1 1 0,-26-30 0,38 46-3,-1 1 0,1-1 0,-1 1 0,1-1 0,-1 1 0,1-1 0,-1 1 0,1-1 0,-1 1 0,1-1 0,-1 1 0,0 0 0,1-1 0,-1 1 0,0 0 0,1 0 0,-1-1 0,0 1 0,1 0 0,-1 0 0,0 0 0,1 0 0,-1 0 0,0 0 0,0 0 0,0 0 0,-5 16-55,6-12 41,0-1 0,0 1 0,0 0-1,1 0 1,0-1 0,0 1 0,0 0 0,0-1-1,3 7 1,1-5 8,0 1 0,0-1-1,1 0 1,0-1 0,0 0-1,0 1 1,0-2 0,1 1 0,12 4-1,69 22-267,-70-25-23,-6-1-379,28 7-2007,-13-7-4191,-18-3-3660</inkml:trace>
</inkml:ink>
</file>

<file path=ppt/ink/ink4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18.640"/>
    </inkml:context>
    <inkml:brush xml:id="br0">
      <inkml:brushProperty name="width" value="0.025" units="cm"/>
      <inkml:brushProperty name="height" value="0.025" units="cm"/>
    </inkml:brush>
  </inkml:definitions>
  <inkml:trace contextRef="#ctx0" brushRef="#br0">16 0 13229,'0'0'4003,"-2"75"-3074,-4-46-224,0 2-321,5 0-160,1-5-127,0-3-33,0-5 192,0-5 64,1-4-192,5-3 32,2-1-31,-6-1-226,-2-1-1536,-8-3-7240</inkml:trace>
</inkml:ink>
</file>

<file path=ppt/ink/ink4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19.013"/>
    </inkml:context>
    <inkml:brush xml:id="br0">
      <inkml:brushProperty name="width" value="0.025" units="cm"/>
      <inkml:brushProperty name="height" value="0.025" units="cm"/>
    </inkml:brush>
  </inkml:definitions>
  <inkml:trace contextRef="#ctx0" brushRef="#br0">1 52 3427,'0'0'18097,"79"-7"-16751,-33-2-289,6-1-449,1 0-287,0 3-193,-6 2-96,-5 1-32,-9 4-225,-12 0-1696,-5 0-738,-13 0-1056</inkml:trace>
</inkml:ink>
</file>

<file path=ppt/ink/ink4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19.358"/>
    </inkml:context>
    <inkml:brush xml:id="br0">
      <inkml:brushProperty name="width" value="0.025" units="cm"/>
      <inkml:brushProperty name="height" value="0.025" units="cm"/>
    </inkml:brush>
  </inkml:definitions>
  <inkml:trace contextRef="#ctx0" brushRef="#br0">1 87 13293,'0'0'6470,"80"-43"-5349,-36 32-417,9 2-447,-1 0-225,1 5 0,-2 0-961,-6 1-2466,-11-1-3556</inkml:trace>
</inkml:ink>
</file>

<file path=ppt/ink/ink4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19.701"/>
    </inkml:context>
    <inkml:brush xml:id="br0">
      <inkml:brushProperty name="width" value="0.025" units="cm"/>
      <inkml:brushProperty name="height" value="0.025" units="cm"/>
    </inkml:brush>
  </inkml:definitions>
  <inkml:trace contextRef="#ctx0" brushRef="#br0">1 3 12748,'0'0'9107,"0"11"-7890,0 4-957,0-4 122,0 1 0,0-1 0,4 21-1,-4-30-329,0 1-1,1-1 0,-1 0 1,1 0-1,0 0 0,0 0 1,0 0-1,0 0 0,0 0 1,0 0-1,0 0 0,0 0 1,1-1-1,-1 1 0,1 0 1,0-1-1,-1 1 0,1-1 1,0 0-1,0 0 1,0 1-1,0-1 0,0 0 1,0-1-1,0 1 0,0 0 1,3 0-1,0 0-5,1-1 0,-1 1 0,0-2 0,1 1 0,-1 0 0,1-1 1,-1 0-1,0 0 0,0-1 0,0 1 0,0-1 0,0 0 0,0 0 0,0-1 0,0 0 0,5-3 1,3-5 17,-1-1 1,1 0 0,17-24 0,11-10 125,-45 71-153,-8 1 425,9-20-319,0 0 0,0 0 0,0 1 1,1-1-1,0 1 0,0 0 0,-1 13 0,4-19-120,0 0 0,-1-1 0,1 1 0,0 0 0,0 0 1,0 0-1,0-1 0,0 1 0,0-1 0,0 1 0,0-1 0,0 1 0,0-1 0,1 1 0,-1-1 0,0 0 0,0 0 0,0 0 0,0 0 0,1 0 0,-1 0 0,0 0 0,0 0 0,0 0 0,0 0 0,1 0 0,-1-1 1,0 1-1,0-1 0,2 0 0,39-10 255,-20-3-210,-18 11-69,0 0 0,0 1 0,1-1 0,-1 1 1,1-1-1,-1 1 0,1 1 0,0-1 0,9-1 0,-13 3-14,-1 1 1,1-1-1,0 1 1,-1-1-1,1 1 0,-1 0 1,0-1-1,1 1 1,-1 0-1,1 0 1,-1-1-1,0 1 0,0 0 1,1 0-1,-1-1 1,0 1-1,0 0 1,0 0-1,0 0 0,0-1 1,0 1-1,0 0 1,0 1-1,0 29 24,-1-23-4,1-7-84,0 1 0,0-1 0,0 0 1,1 0-1,-1 0 0,0 0 0,0 0 0,0 0 1,1 0-1,-1 0 0,0 0 0,1 0 1,-1-1-1,1 1 0,0 0 0,-1 0 0,1 0 1,-1 0-1,1-1 0,0 1 0,0 0 1,-1 0-1,1-1 0,0 1 0,0-1 0,1 1 1,28 3-8905,-17-4 2791</inkml:trace>
</inkml:ink>
</file>

<file path=ppt/ink/ink4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20.433"/>
    </inkml:context>
    <inkml:brush xml:id="br0">
      <inkml:brushProperty name="width" value="0.025" units="cm"/>
      <inkml:brushProperty name="height" value="0.025" units="cm"/>
    </inkml:brush>
  </inkml:definitions>
  <inkml:trace contextRef="#ctx0" brushRef="#br0">101 60 11115,'0'0'11509,"-9"-6"-10959,2 2-503,6 2-1,-1 1 1,0-1-1,0 1 0,0 0 0,0-1 0,-1 1 1,1 0-1,0 0 0,0 1 0,-5-2 1,6 2 11,0 1 1,0-1 0,0 0-1,-1 1 1,1-1 0,0 1 0,0-1-1,0 1 1,0-1 0,0 1-1,0 0 1,0 0 0,0 0-1,0-1 1,0 1 0,0 0 0,0 0-1,0 0 1,1 0 0,-1 1-1,1-1 1,-1 0 0,0 0 0,1 0-1,0 0 1,-1 1 0,1-1-1,-1 2 1,-6 24 463,1 1 1,2-1-1,0 1 0,2 0 0,1 0 1,1 1-1,5 36 0,-1 35 169,-4-99-360,1-12-65,0 0 1,0 0 0,-1 0 0,0 0-1,-3-15 1,0-15 268,8-92-535,-3 118 0,0 0 0,1 0 0,1 0 0,0 0 0,1 1 0,12-23 0,-16 34-40,2 0-1,-1 0 1,0 0-1,1 0 1,-1 0-1,1 1 1,0 0 0,-1-1-1,1 1 1,0 0-1,1 0 1,-1 1 0,0-1-1,1 1 1,-1-1-1,0 1 1,1 0-1,0 0 1,-1 1 0,1-1-1,-1 1 1,1 0-1,0 0 1,-1 0 0,1 0-1,0 1 1,6 1-1,-6-2 2,-1 1 1,0 0-1,0 0 0,1 0 0,-1 0 1,0 1-1,0-1 0,0 1 0,0 0 0,-1 0 1,1 0-1,0 0 0,-1 0 0,1 1 0,-1-1 1,0 1-1,0-1 0,0 1 0,0 0 0,0 0 1,-1 0-1,1 0 0,-1 0 0,0 0 0,0 1 1,0-1-1,0 0 0,0 0 0,0 6 0,-2-7 57,0 0 0,1 1 0,-1-1 0,0 0 0,0 0 0,0 0 0,0 0 0,-1 1 0,1-2 0,0 1 0,-1 0 0,1 0 0,-1 0 0,0-1 0,0 1 0,0-1 0,0 1 0,0-1 0,0 0 0,0 0 0,0 0 0,0 0 0,0 0 0,-1 0 0,1-1 0,-4 1 0,-64 13 1247,61-13-1134,3 0-108,-1 0 0,0 0 0,1 0 0,-1-1 0,0 0 0,1 0 0,-1-1 0,0 0-1,1 0 1,-1 0 0,-11-5 0,18 6-152,0 0 1,0 0-1,0-1 0,0 1 1,0 0-1,0 0 0,0 0 0,0 0 1,0 0-1,0-1 0,-1 1 1,1 0-1,0 0 0,0 0 0,0 0 1,1 0-1,-1-1 0,0 1 1,0 0-1,0 0 0,0 0 0,0 0 1,0 0-1,0 0 0,0-1 1,0 1-1,0 0 0,0 0 0,0 0 1,0 0-1,0 0 0,1 0 1,-1 0-1,0-1 0,0 1 0,0 0 1,0 0-1,0 0 0,0 0 1,0 0-1,1 0 0,-1 0 0,0 0 1,0 0-1,0 0 0,0 0 1,0 0-1,1 0 0,-1 0 0,0 0 1,0 0-1,0 0 0,0 0 0,0 0 1,1 0-1,-1 0 0,0 0 1,0 0-1,0 0 0,0 0 0,1 0 1,19-2-3899,22 1-2778,-18 2 1125</inkml:trace>
</inkml:ink>
</file>

<file path=ppt/ink/ink4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21.288"/>
    </inkml:context>
    <inkml:brush xml:id="br0">
      <inkml:brushProperty name="width" value="0.025" units="cm"/>
      <inkml:brushProperty name="height" value="0.025" units="cm"/>
    </inkml:brush>
  </inkml:definitions>
  <inkml:trace contextRef="#ctx0" brushRef="#br0">136 212 10570,'0'0'14931,"3"-8"-13372,0-1-1147,-1 6-269,-1 0 1,0 0-1,0 0 1,0-1 0,0 1-1,0 0 1,-1-1-1,1 1 1,-1-5-1,-4 7-79,0 1 0,-1-1 1,1 1-1,0 0 0,0 0 0,-1 0 0,-4 2 0,1 0-30,-1 1 0,1 1 0,0-1-1,0 1 1,1 1 0,-12 7 0,16-10 32,-1 1 1,1-1-1,-1 1 0,1 0 0,0 0 1,0 0-1,0 1 0,0-1 0,1 1 1,-1-1-1,1 1 0,0 0 0,0 0 1,1 0-1,-2 5 0,3-9-57,0 1 1,1 0-1,-1 0 1,1 0-1,-1 0 1,1-1-1,-1 1 1,1 0-1,0 0 0,-1-1 1,1 1-1,0 0 1,0-1-1,-1 1 1,1-1-1,0 1 0,0-1 1,0 1-1,0-1 1,0 0-1,-1 1 1,1-1-1,0 0 1,0 0-1,0 0 0,0 0 1,0 0-1,0 0 1,0 0-1,2 0 1,39 1 191,-36-1-182,116 0-57,-121 1 28,0 0-1,0-1 0,1 1 1,-1 0-1,0 0 1,0 0-1,0 0 0,-1 0 1,1 0-1,0 0 1,0 0-1,0 1 0,-1-1 1,1 0-1,-1 0 1,1 1-1,-1-1 0,1 0 1,-1 1-1,0-1 1,1 2-1,6 11 254,-6-15-234,0 0 0,0 0 0,0 0 0,0 0 1,0 0-1,0-1 0,0 1 0,0 0 0,-1 0 0,1-1 1,0 1-1,-1-1 0,1 1 0,-1 0 0,0-1 1,1-1-1,5-15-222,-2 0 0,5-27 0,4-19-72,-12 62 272,1 0-1,-1 0 0,0 0 1,1 0-1,-1 1 1,1-1-1,-1 0 0,1 1 1,0-1-1,0 1 1,0-1-1,0 1 0,0 0 1,0 0-1,0 0 1,0 0-1,4-1 1,49-13-124,-34 10-21,-12 2 77,5 0 70,1-1 0,-1-1 0,0 0-1,-1 0 1,1-2 0,-1 0 0,0 0 0,22-18-1,-35 25 7,1 0-1,-1 0 0,1-1 1,-1 1-1,1 0 0,-1-1 1,0 1-1,1-1 0,-1 1 1,1-1-1,-1 1 0,0 0 1,1-1-1,-1 1 0,0-1 1,0 0-1,0 1 0,1-1 1,-1 1-1,0-1 0,0 1 1,0-1-1,0 1 0,0-1 1,0 0-1,0 1 0,0-1 1,0 1-1,0-1 0,0 0 1,-1 0-1,1 1-3,-1 0 1,0 0-1,0 0 1,1 0-1,-1 0 1,0 0-1,0 1 1,1-1-1,-1 0 1,0 0-1,1 1 0,-1-1 1,0 0-1,1 1 1,-1-1-1,0 1 1,1-1-1,-1 1 1,1-1-1,-1 1 1,1-1-1,-1 1 0,1 0 1,-1 0-1,-7 9 71,2-1 0,-1 1-1,1 0 1,0 1 0,1-1 0,0 1-1,1 0 1,0 1 0,1-1-1,0 1 1,1-1 0,0 1-1,1 0 1,0 0 0,1 0-1,0-1 1,4 20 0,12 0 125,-4-12-2013,-38-56-1366,-91-141 3704,122 174 1618,13 7-1408,29 9-939,-31-8 507,18 5-547,44 4 0,-40-10-3087,1-5-4179,-4-5-6864</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4.065"/>
    </inkml:context>
    <inkml:brush xml:id="br0">
      <inkml:brushProperty name="width" value="0.025" units="cm"/>
      <inkml:brushProperty name="height" value="0.025" units="cm"/>
    </inkml:brush>
  </inkml:definitions>
  <inkml:trace contextRef="#ctx0" brushRef="#br0">8 0 19731,'0'0'6630,"3"74"-3235,-3-34-2082,0 1-384,-5 0-384,0 1-449,5-5-64,0-7-577,0-7-1024,7-11-801,4-8-961,-1-4-1058,-2-13-2625</inkml:trace>
</inkml:ink>
</file>

<file path=ppt/ink/ink4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34.791"/>
    </inkml:context>
    <inkml:brush xml:id="br0">
      <inkml:brushProperty name="width" value="0.025" units="cm"/>
      <inkml:brushProperty name="height" value="0.025" units="cm"/>
    </inkml:brush>
  </inkml:definitions>
  <inkml:trace contextRef="#ctx0" brushRef="#br0">141 256 5701,'0'0'8270,"8"0"-7747,51 0 100,843-32 1909,-849 27-2415,652-65 1359,1 38-1153,-447 32-253,-257 0-28,-5 0 28,-440 12 223,-297-24-276,-275 3 9,420 32-26,568-19-132,16 2 21,11-6 108,0 0 1,0 1-1,0-1 1,0 0-1,0 1 1,0-1-1,0 0 1,0 0-1,0 1 1,0-1-1,0 0 1,0 1-1,1-1 1,-1 0-1,0 0 1,0 1-1,0-1 0,0 0 1,1 0-1,-1 1 1,0-1-1,0 0 1,0 0-1,1 1 1,-1-1-1,0 0 1,0 0-1,1 0 1,-1 0-1,0 0 1,0 1-1,1-1 1,-1 0-1,0 0 1,1 0-1,-1 0 1,20 7-2,-1-1 1,1-1-1,0-1 0,0 0 1,0-2-1,29 0 1,-12 1-4,1259 25 87,-1046-41-51,468-87 0,-687 94-25,-3 1-2,1-1 0,-1-1-1,35-15 1,-63 22 2,1 0 0,0 0 0,0 0 0,-1-1 0,1 1 0,0 0 0,-1-1 0,1 1 0,0 0 0,-1-1 0,1 1 0,-1-1 0,1 1 0,-1-1 0,1 0 0,-1 1 1,1-1-1,-1 1 0,1-1 0,-1 0 0,0 1 0,1-2 0,-11-7 119,-30 0-29,-121-6-456,-258 8-1,249 9 308,31 1-665,-160 24 0,13 25-6264,225-39 562</inkml:trace>
</inkml:ink>
</file>

<file path=ppt/ink/ink4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35.520"/>
    </inkml:context>
    <inkml:brush xml:id="br0">
      <inkml:brushProperty name="width" value="0.025" units="cm"/>
      <inkml:brushProperty name="height" value="0.025" units="cm"/>
    </inkml:brush>
  </inkml:definitions>
  <inkml:trace contextRef="#ctx0" brushRef="#br0">77 126 12011,'-21'1'78,"14"-1"111,0 1 1,1-1-1,-1 0 1,0 0-1,1-1 1,-10-2-1,35-4 692,337-24 295,8 29 703,-214 2-1587,260 9 36,201-3-229,-543-9 10,-1-3 0,0-2 0,0-3 0,69-22 0,-113 21 85,-23 5 68,-16 1 131,-43-1-253,-1 2 0,-92 5 1,64 1-103,-494 8 53,3 48-497,563-55 97,11-1 45,0-1 0,1 1-1,-1 0 1,1 0-1,-1 1 1,1-1 0,-6 4-1,45-3-3045,161-9-867,207-35 0,-278 24 803</inkml:trace>
</inkml:ink>
</file>

<file path=ppt/ink/ink4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35.874"/>
    </inkml:context>
    <inkml:brush xml:id="br0">
      <inkml:brushProperty name="width" value="0.025" units="cm"/>
      <inkml:brushProperty name="height" value="0.025" units="cm"/>
    </inkml:brush>
  </inkml:definitions>
  <inkml:trace contextRef="#ctx0" brushRef="#br0">610 0 5958,'-194'27'160,"-12"0"-96,-4 0-865</inkml:trace>
</inkml:ink>
</file>

<file path=ppt/ink/ink4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7:00.619"/>
    </inkml:context>
    <inkml:brush xml:id="br0">
      <inkml:brushProperty name="width" value="0.025" units="cm"/>
      <inkml:brushProperty name="height" value="0.025" units="cm"/>
    </inkml:brush>
  </inkml:definitions>
  <inkml:trace contextRef="#ctx0" brushRef="#br0">1 302 6887,'0'0'298,"12"-7"-15,63-28 730,147-48-1,102-8 1747,-195 63-2081,1 5 0,1 6 0,256-1-1,-314 18-530,411 6 301,-2 37-215,-185-5-180,-295-38-48,0 1 0,0-1-1,0 1 1,0-1-1,0 1 1,0 0-1,0-1 1,0 1 0,0 0-1,0 0 1,0 1-1,0-1 1,-1 0 0,1 0-1,0 1 1,-1 0-1,1-1 1,-1 1 0,0-1-1,1 1 1,-1 0-1,1 2 1,-2-2 28,0-1-1,0 1 1,0-1-1,0 1 1,0-1-1,0 1 1,0 0 0,-1-1-1,1 1 1,0-1-1,-1 1 1,0-1 0,1 0-1,-1 1 1,0-1-1,0 0 1,1 1-1,-1-1 1,0 0 0,0 0-1,0 0 1,-1 0-1,1 0 1,0 0 0,0 0-1,-1 0 1,1 0-1,0 0 1,-1-1-1,-2 2 1,-13 6 83,-1 0 0,0-1 0,0-1-1,-1-1 1,0 0 0,-37 3 0,-122-2-47,140-6 1,-91-7 319,-225-40-1,116 10 239,95 22 405,-167 2 0,221 15-892,-1 5-1,1 3 0,-92 23 0,132-21-127,-12 1 28,0 3 1,-98 41 0,157-57-44,1 0 0,-1 1 1,1-1-1,-1 1 0,1 0 0,0-1 0,-1 1 1,1 0-1,0 0 0,0 0 0,-1 0 0,1 0 1,0 0-1,0 0 0,0 0 0,0 0 0,0 1 1,1-1-1,-1 0 0,0 1 0,0-1 1,1 0-1,-1 1 0,1 1 0,0-2-5,0 1 1,1-1-1,0 0 0,-1 1 0,1-1 0,0 0 1,0 0-1,0 1 0,0-1 0,0 0 0,0 0 1,0 0-1,0 0 0,0 0 0,0-1 0,0 1 1,1 0-1,-1 0 0,2 0 0,11 5-54,0 0 0,1-1-1,20 4 1,48 7 25,1-4 0,109 2 0,172-18-50,254-61-724,-293 23-139,11-1-5750,-180 16-2231</inkml:trace>
</inkml:ink>
</file>

<file path=ppt/ink/ink4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7:09.158"/>
    </inkml:context>
    <inkml:brush xml:id="br0">
      <inkml:brushProperty name="width" value="0.025" units="cm"/>
      <inkml:brushProperty name="height" value="0.025" units="cm"/>
    </inkml:brush>
  </inkml:definitions>
  <inkml:trace contextRef="#ctx0" brushRef="#br0">5290 248 10954,'-250'-68'1116,"72"16"-601,-257-38 0,-40 55-490,-3 32 8,276 4-32,-178 6 407,0 17-1,-412 80 1,610-68-414,-288 98 0,355-91 18,2 4 0,2 6 1,-154 97-1,226-123 10,2 0 0,0 3 0,3 1 0,0 1-1,2 2 1,2 1 0,1 1 0,1 2 0,-30 56 0,41-60-22,1 1 0,1 0 0,2 1 0,2 0 0,1 1 0,2 0 0,2 0 0,1 1 0,2 0 0,1 0 0,7 72 0,-2-86-10,2 0-1,0 0 1,2 0 0,0-1-1,2 0 1,0-1 0,1 1-1,16 23 1,-7-17 2,2-1 0,0-1 0,2-1 0,1-1 0,32 27 0,-5-12 11,2-3 0,1-2 0,2-2 0,1-3 0,108 41 0,-46-31 11,2-6-1,2-5 0,0-6 1,193 13-1,508-25-16,171-84 30,-11-87 112,-90-65 398,-723 168-450,-3-8 0,-3-6 0,171-103 1,-298 152 124,-1-2 1,-1-1-1,-1-2 1,-1-1-1,-2-1 1,53-64-1,-74 80-147,-2-1 0,0 0-1,-1 0 1,0-1-1,-1 0 1,-1 0 0,0 0-1,-1-1 1,-1 0 0,0 0-1,-1 0 1,-1-1 0,0 1-1,-2-1 1,0 1-1,0-1 1,-2 1 0,0-1-1,-1 1 1,0 0 0,-8-19-1,1 8-38,-2 0-1,-1 1 1,-1 1-1,-2 0 1,0 1-1,-1 0 1,-2 2-1,-32-32 1,9 15-1,-2 1 1,-1 3-1,-68-41 0,18 23 38,-3 4 1,-2 4-1,-1 4 0,-2 5 0,-2 5 0,-136-24 0,38 24 0,-1 9-1,-295 6 1,236 26-1518,-410 68 1,335-19-2230</inkml:trace>
</inkml:ink>
</file>

<file path=ppt/ink/ink4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7:32.669"/>
    </inkml:context>
    <inkml:brush xml:id="br0">
      <inkml:brushProperty name="width" value="0.025" units="cm"/>
      <inkml:brushProperty name="height" value="0.025" units="cm"/>
    </inkml:brush>
  </inkml:definitions>
  <inkml:trace contextRef="#ctx0" brushRef="#br0">964 300 6086,'7'-9'411,"4"-4"676,-1 0 1,-1-1-1,-1 0 1,0-1-1,0 0 0,-2 0 1,0-1-1,-1 0 1,6-25-1,-10 33-631,0 1 1,0 0-1,-1 0 1,0-1-1,0 1 0,-2-11 1,1 16-383,1-1-1,-1 1 1,0 0 0,0 0 0,0-1 0,-1 1 0,1 0 0,-1 0 0,1 0 0,-1 1 0,1-1 0,-1 0 0,0 0 0,0 1 0,0-1 0,0 1 0,0 0 0,0 0 0,-1-1 0,1 1-1,0 1 1,-4-2 0,-10-3-32,0 2-1,0 0 1,0 0-1,-1 2 0,1 0 1,-1 1-1,1 0 1,-17 4-1,-4 1-48,0 2 1,-50 17-1,43-9 25,0 2 0,1 1-1,1 3 1,1 1 0,1 2 0,-57 44 0,67-42 106,1 0 1,2 2-1,0 1 0,2 1 0,2 1 1,0 1-1,2 1 0,-19 43 1,24-42-114,1 0 0,2 1 0,1 1 0,2 0 0,1 0 1,2 1-1,2 0 0,1 1 0,2-1 0,3 47 0,1-73-13,0 1-1,0-1 1,1 0-1,0 0 0,1 0 1,0 0-1,1-1 1,0 0-1,1 0 1,0 0-1,0-1 0,1 1 1,1-1-1,-1-1 1,1 0-1,1 0 1,-1 0-1,1-1 0,1-1 1,-1 1-1,1-2 1,0 1-1,1-1 0,-1-1 1,1 0-1,0 0 1,0-1-1,20 3 1,-5-5 58,1-1 1,-1 0-1,0-2 0,1-2 1,-1 0-1,-1-2 1,1 0-1,-1-2 1,0-1-1,24-12 1,35-21 83,114-75 0,-145 84-123,464-303 330,-506 328-126,-1 0 0,0 0 0,0-1 0,0-1 0,-1 0 0,0 0 1,-1 0-1,0-1 0,12-23 0,-16 24-46,-1 1 0,0 0 0,0-1 0,0 0 0,-2 0 0,1 1 0,-1-1 0,-1 0 0,1 0 0,-2 0 0,1 0 0,-2 0 0,1 0 0,-4-10 0,1 7-130,-1 1-1,0-1 1,-1 1-1,0 1 1,-1-1-1,-1 1 1,0 0-1,0 1 1,-1-1-1,0 2 0,-1-1 1,0 1-1,0 1 1,-1 0-1,0 0 1,0 1-1,-23-9 1,6 3-88,-1 1 0,-1 1 1,0 2-1,0 1 0,-1 1 1,-48-4-1,49 8-314,0 2-1,0 1 0,0 0 1,0 3-1,0 0 0,1 2 0,-55 17 1,13 5-3746,-92 48 1,37-6-4776</inkml:trace>
</inkml:ink>
</file>

<file path=ppt/ink/ink4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56.670"/>
    </inkml:context>
    <inkml:brush xml:id="br0">
      <inkml:brushProperty name="width" value="0.025" units="cm"/>
      <inkml:brushProperty name="height" value="0.025" units="cm"/>
    </inkml:brush>
  </inkml:definitions>
  <inkml:trace contextRef="#ctx0" brushRef="#br0">1 0 19090,'0'0'12695,"0"10"-12258,-1 6-293,1 60 147,0-72-283,0 1 0,1-1 0,-1 1-1,1-1 1,0 0 0,0 1 0,0-1 0,1 0 0,0 0 0,-1 0-1,2 0 1,-1 0 0,5 7 0,-5-10-8,-1-1 0,0 1 0,0 0 0,1-1 0,-1 1 0,1-1 0,-1 1 0,1-1 0,-1 0 0,0 1 0,1-1 0,-1 0 0,1 0 0,-1 0 0,1 0 0,-1 0 0,1-1 0,-1 1 0,1 0 0,-1-1 0,1 1 0,-1-1 0,0 1 0,1-1 0,-1 0 0,0 1 0,0-1 0,1 0 0,-1 0 0,0 0 0,0 0 0,0 0 0,0 0 0,0-1 0,0 1 0,0-1 0,37-51 0,-33 45 0,37-75 0,-40 127 0,-4 124 0,2-167 0,-1-1 0,1 0 0,0 1 0,0-1 0,0 1 0,0-1 0,0 0 0,0 1 0,0-1 0,0 1 0,1-1 0,-1 0 0,0 1 0,0-1 0,0 0 0,0 1 0,0-1 0,1 0 0,-1 1 0,0-1 0,0 0 0,0 1 0,1-1 0,-1 0 0,0 0 0,1 1 0,-1-1 0,0 0 0,1 0 0,-1 1 0,0-1 0,1 0 0,-1 0 0,0 0 0,1 0 0,-1 0 0,0 1 0,1-1 0,0 0 0,17-8 0,13-19 0,61-104 0,-92 131-7,0 0-1,0-1 1,1 1 0,-1 0-1,0-1 1,0 1 0,0 0-1,1 0 1,-1-1 0,0 1-1,0 0 1,1 0 0,-1 0-1,0-1 1,0 1 0,1 0-1,-1 0 1,0 0 0,1 0-1,-1 0 1,0 0 0,1 0-1,-1-1 1,0 1 0,1 0-1,-1 0 1,0 0 0,1 0-1,-1 0 1,0 1 0,1-1-1,-1 0 1,0 0 0,0 0-1,1 0 1,-1 0 0,1 0-1,7 12-975,-8-11 838,0 0 0,1-1 0,-1 1 0,0 0 0,1 0-1,-1 0 1,1-1 0,-1 1 0,1 0 0,-1-1 0,1 1 0,-1-1 0,1 1 0,0-1 0,-1 1-1,1-1 1,0 1 0,0-1 0,0 1 0,2-11-12187</inkml:trace>
</inkml:ink>
</file>

<file path=ppt/ink/ink4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57.199"/>
    </inkml:context>
    <inkml:brush xml:id="br0">
      <inkml:brushProperty name="width" value="0.025" units="cm"/>
      <inkml:brushProperty name="height" value="0.025" units="cm"/>
    </inkml:brush>
  </inkml:definitions>
  <inkml:trace contextRef="#ctx0" brushRef="#br0">35 0 19667,'0'0'12171,"-4"10"-11386,1-6-724,-18 48 57,19-48-120,1 0-1,0 0 1,0 0-1,0 0 1,1 0-1,-1 1 1,1-1-1,0 0 1,0 0-1,1 0 1,-1 0-1,1 1 1,2 6-1,-3-11 3,1 1 0,-1-1 0,0 1 0,1-1 0,-1 1 0,1-1 0,-1 0 0,1 1 0,-1-1 0,1 0 0,-1 1 0,1-1 0,-1 0 0,1 0 0,-1 1 0,1-1 0,-1 0 0,1 0 0,0 0 0,-1 0 0,1 0 0,-1 0 0,1 0 0,0 0 0,-1 0 0,1 0 0,-1 0 0,1 0 0,0 0 0,-1 0 0,1 0 0,-1-1 0,1 1 0,-1 0 0,1 0 0,-1-1 0,1 1 0,-1-1 0,1 1 0,-1 0 0,1-1 0,0 0 0,19-18 0,36-68 0,-53 140 0,-3-50 0,-1-1 0,1 0 0,0 0 0,0 1 0,1-1 0,-1 0 0,0 1 0,1-1 0,-1 0 0,1 0 0,0 1 0,0-1 0,0 0 0,0 0 0,0 0 0,2 2 0,-2-3 0,1-1 0,-1 0 0,1 1 0,-1-1 0,1 0 0,-1 0 0,1 0 0,-1 0 0,0 0 0,1 0 0,-1 0 0,1 0 0,-1-1 0,1 1 0,-1-1 0,0 1 0,1-1 0,-1 1 0,0-1 0,1 0 0,-1 0 0,0 1 0,0-1 0,0 0 0,0 0 0,0 0 0,2-2 0,8-5 0,0 0 0,0-1 0,-1 0 0,0-1 0,0 0 0,-1-1 0,-1 0 0,11-17 0,-18 25-224</inkml:trace>
</inkml:ink>
</file>

<file path=ppt/ink/ink4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58.054"/>
    </inkml:context>
    <inkml:brush xml:id="br0">
      <inkml:brushProperty name="width" value="0.025" units="cm"/>
      <inkml:brushProperty name="height" value="0.025" units="cm"/>
    </inkml:brush>
  </inkml:definitions>
  <inkml:trace contextRef="#ctx0" brushRef="#br0">191 0 18674,'0'0'13292,"-4"13"-12971,0 0-261,-2 1 0,0-1 0,0-1 0,-1 1 0,0-1 0,-1 0 0,-14 15 0,-28 25-60,48-53 0,6-8 0,6-10 0,48-94 0,-68 165 0,6-42 0,1 1 0,0 0 0,0 1 0,1-1 0,1 0 0,-1 22 0,2-32 0,1 0 0,-1 0 0,1 0 0,0 0 0,-1 1 0,1-1 0,0 0 0,-1-1 0,1 1 0,0 0 0,0 0 0,0 0 0,0 0 0,0-1 0,0 1 0,0 0 0,0-1 0,0 1 0,0-1 0,0 1 0,0-1 0,1 0 0,-1 1 0,0-1 0,0 0 0,0 0 0,2 0 0,36 3 0,-38-3 0,0-2 0,-1 0 0,0 1 0,0-1 0,0 0 0,0 0 0,0 0 0,0 1 0,-1-1 0,1 0 0,-1 0 0,1 0 0,-1 1 0,0-1 0,1 0 0,-3-1 0,-3-8 0,0 2 0,-2-1 0,1 1 0,-1 0 0,0 0 0,-13-10 0,16 16 0,0-1 0,0 1 0,-1 0 0,1 0 0,-1 1 0,1 0 0,-1 0 0,0 0 0,0 1 0,0-1 0,0 1 0,0 1 0,0-1 0,-7 1 0,12 0 0,0 0 0,1 0 0,-1 0 0,1 0 0,-1 0 0,1 0 0,-1 0 0,0 0 0,1 0 0,-1 0 0,1 0 0,-1 0 0,1 1 0,-1-1 0,1 0 0,-1 0 0,1 1 0,-1-1 0,1 0 0,-1 1 0,1-1 0,-1 0 0,1 1 0,-1-1 0,1 0 0,0 1 0,-1-1 0,1 1 0,0-1 0,-1 1 0,1-1 0,0 1 0,0-1 0,-1 1 0,1-1 0,0 1 0,0 0 0,0-1 0,0 1 0,0-1 0,0 1 0,0-1 0,0 1 0,0 1 0,0-1 0,1 0 0,-1 0 0,1 0 0,0 0 0,-1 0 0,1 0 0,0 0 0,-1 0 0,1 0 0,0 0 0,0 0 0,0 0 0,0-1 0,0 1 0,0 0 0,0-1 0,0 1 0,0 0 0,0-1 0,1 1 0,26 6 0,0-2 0,50 3 0,21 4 0,-93-11-2957,-16-1-7955</inkml:trace>
</inkml:ink>
</file>

<file path=ppt/ink/ink4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8:39.320"/>
    </inkml:context>
    <inkml:brush xml:id="br0">
      <inkml:brushProperty name="width" value="0.025" units="cm"/>
      <inkml:brushProperty name="height" value="0.025" units="cm"/>
    </inkml:brush>
  </inkml:definitions>
  <inkml:trace contextRef="#ctx0" brushRef="#br0">821 90 4484,'0'0'7308,"-11"-7"-6763,1 1-305,0 1-1,-1 0 1,1 0 0,-1 1 0,0 0-1,0 1 1,-1 0 0,1 1 0,-1 0-1,-16 0 1,10 3-4,1 1 0,0 1 0,0 0 1,1 1-1,-1 1 0,1 1 0,0 1 0,0 0 0,1 0 0,-1 2 0,2 0 0,0 1 0,-17 14 0,-19 19-207,2 3 0,-44 53 0,91-97-15,-34 37 466,3 1 0,1 1 0,-36 65 0,55-83-347,1 1-1,0 1 1,2 0-1,1 0 1,1 1-1,1 0 0,1 0 1,-1 39-1,5-48-121,0 0-1,2 0 1,0 0 0,1 0-1,0 0 1,2 0-1,9 28 1,-10-38-7,1 1 0,0-1 0,0 0 0,0 0 0,1 0 0,0-1 0,0 0 0,1 0 0,0 0 0,0 0 0,0-1 0,1 0 0,0-1 0,0 1 0,0-1 0,0 0 0,0-1-1,11 3 1,6 2 27,0-2-1,0-1 0,1-1 0,-1-1 1,1-2-1,0 0 0,0-1 0,-1-2 1,44-7-1,-24-1 16,-1-1 1,0-2-1,-1-2 0,62-31 0,-48 15 211,-1-2-1,-2-3 0,-1-2 0,-2-3 1,-2-1-1,-2-3 0,-1-1 0,-3-2 1,-2-3-1,-2-1 0,57-104 0,-86 138 68,0-1-1,-2 0 1,0 0 0,-1 0-1,-1-1 1,-1 0 0,4-38-1,-8 51-250,0-1-1,0 1 1,0 0 0,-1 0-1,0-1 1,-1 1-1,0 0 1,0 0 0,0 0-1,-1 0 1,0 1-1,0-1 1,-1 1 0,0 0-1,0 0 1,0 0 0,-1 0-1,0 1 1,0-1-1,0 1 1,0 1 0,-1-1-1,0 1 1,-12-7-1,2 3-73,-1 2 0,-1 0 0,1 0-1,-1 2 1,0 0 0,0 1-1,0 1 1,-1 0 0,1 2 0,0 0-1,0 1 1,-1 1 0,1 0 0,0 1-1,-30 10 1,5 1-187,1 2 0,1 2 0,0 1 0,2 2 1,-47 33-1,24-7-3207,-71 68 0,107-92 1403,-29 27-5508</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4.441"/>
    </inkml:context>
    <inkml:brush xml:id="br0">
      <inkml:brushProperty name="width" value="0.025" units="cm"/>
      <inkml:brushProperty name="height" value="0.025" units="cm"/>
    </inkml:brush>
  </inkml:definitions>
  <inkml:trace contextRef="#ctx0" brushRef="#br0">1 0 19026,'0'0'9705,"47"57"-19474,-25-38 576</inkml:trace>
</inkml:ink>
</file>

<file path=ppt/ink/ink4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1:52.037"/>
    </inkml:context>
    <inkml:brush xml:id="br0">
      <inkml:brushProperty name="width" value="0.025" units="cm"/>
      <inkml:brushProperty name="height" value="0.025" units="cm"/>
    </inkml:brush>
  </inkml:definitions>
  <inkml:trace contextRef="#ctx0" brushRef="#br0">6740 670 17617,'-124'-54'377,"2"-5"0,-120-79 0,163 92-374,-1 2 0,-2 4-1,-2 4 1,-1 3 0,-1 4-1,-2 4 1,-121-18 0,-674-56-705,-8 76 1628,671 28-352,1 9-1,-396 79 1,444-53-383,2 7 1,2 8 0,3 7 0,-163 87 0,253-110 33,2 3 1,1 3-1,3 3 1,1 3-1,-78 79 1,117-102-220,1 2 1,2 1 0,1 1 0,1 1-1,2 1 1,1 1 0,2 1-1,2 1 1,1 0 0,1 1-1,3 0 1,1 1 0,-6 48 0,12-52-10,2 1 0,1-1 0,2 1 0,2 0 0,1-1 1,2 0-1,1 0 0,2 0 0,1-1 0,1 0 1,3-1-1,0-1 0,2 0 0,1-1 0,2 0 1,1-2-1,1 0 0,33 34 0,-2-10 26,2-3 1,2-1-1,2-3 0,2-3 0,2-3 1,111 55-1,-26-28-11,309 94 0,-195-94-2,2-11 0,2-12 0,297 11 0,812-36 142,-946-37-53,499-84-1,401-184 63,-794 120-152,-420 123-143,-1-5-1,160-95 0,-241 124 126,-1-2 0,-1-1 0,0-1 0,-2-2 0,-1-1 0,-1-1 0,28-36 0,-45 50 43,-1 0 1,0-1-1,0 0 0,-1 0 1,-1 0-1,-1-1 0,0 0 0,0 0 1,-2 0-1,0-1 0,-1 1 1,0-1-1,-1 0 0,-1 1 0,-1-1 1,0 0-1,-1 1 0,0-1 0,-8-25 1,0 16 31,0 0 0,-2 0 0,0 1 0,-2 1 0,0 0 0,-2 1 0,-1 0 0,-23-24 0,-9-2 38,-1 2 1,-65-46-1,8 18 118,-2 6-1,-4 4 1,-201-83 0,-384-90 1005,225 110-1050,-5 22 0,-4 20 0,-3 21 0,-3 22 1,-765 30-1,895 36-78,-456 88 1,540-54-204,2 12 0,-315 125 0,332-84-3526,-478 286 0,425-205-3235</inkml:trace>
</inkml:ink>
</file>

<file path=ppt/ink/ink4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39.937"/>
    </inkml:context>
    <inkml:brush xml:id="br0">
      <inkml:brushProperty name="width" value="0.025" units="cm"/>
      <inkml:brushProperty name="height" value="0.025" units="cm"/>
    </inkml:brush>
  </inkml:definitions>
  <inkml:trace contextRef="#ctx0" brushRef="#br0">1 763 8040,'0'0'14621,"8"-4"-12918,2-2-1287,0-1-1,-1 0 0,1 0 0,-2-1 1,1 0-1,12-17 0,50-71 1095,-34 44-967,200-283 603,-112 155-573,-102 154-267,-12 25-234,-5 17-61,-3 37 152,-2 0 0,-3 0 0,-10 67 0,6-71-26,1 0-1,3 1 1,2-1-1,6 51 1,14-44-112,-17-49-41,0 0 0,0 0 0,0 0 1,-1 0-1,0 1 0,0-1 0,0 10 1,-2-16-181,-1-1 1,1 0 0,0 1-1,-1-1 1,1 0-1,0 1 1,-1-1 0,1 0-1,-1 0 1,1 1 0,0-1-1,-1 0 1,1 0 0,-1 0-1,1 0 1,-1 0 0,1 1-1,-1-1 1,1 0 0,-1 0-1,1 0 1,0 0-1,-1 0 1,1 0 0,-1-1-1,1 1 1,-1 0 0,1 0-1,-1 0 1,1 0 0,-1 0-1,1-1 1,0 1 0,-1 0-1,1 0 1,-1-1 0,-19-7-7146,-2-4-3261</inkml:trace>
</inkml:ink>
</file>

<file path=ppt/ink/ink4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0.327"/>
    </inkml:context>
    <inkml:brush xml:id="br0">
      <inkml:brushProperty name="width" value="0.025" units="cm"/>
      <inkml:brushProperty name="height" value="0.025" units="cm"/>
    </inkml:brush>
  </inkml:definitions>
  <inkml:trace contextRef="#ctx0" brushRef="#br0">0 93 15727,'0'0'13901,"79"-6"-12428,-28-11-448,6-5-480,2 5-449,-1 3-96,-6 5 0,-8 5-833,-14 4-3074,-11-3-4966</inkml:trace>
</inkml:ink>
</file>

<file path=ppt/ink/ink4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1.089"/>
    </inkml:context>
    <inkml:brush xml:id="br0">
      <inkml:brushProperty name="width" value="0.025" units="cm"/>
      <inkml:brushProperty name="height" value="0.025" units="cm"/>
    </inkml:brush>
  </inkml:definitions>
  <inkml:trace contextRef="#ctx0" brushRef="#br0">87 1 17777,'0'0'5664,"1"13"-4404,-8 111 1185,-34 188-1,2 17 733,44-413-3177,22-107 0,-15 110 0,-4 31 0,1-15 0,26-100 0,-34 162 0,1-1 0,-1 0 0,0 0 0,1 0 0,0 1 0,0-1 0,0 1 0,0-1 0,1 1 0,-1 0 0,1 0 0,0 0 0,0 0 0,0 1 0,0-1 0,0 1 0,1 0 0,-1-1 0,1 2 0,7-4 0,-8 4 0,0 1 0,0 0 0,0 0 0,0 0 0,0 0 0,0 0 0,0 0 0,0 1 0,0 0 0,0-1 0,0 1 0,0 0 0,-1 0 0,1 1 0,0-1 0,0 1 0,-1-1 0,1 1 0,-1 0 0,0 0 0,1 0 0,-1 0 0,0 0 0,0 1 0,0-1 0,-1 0 0,4 6 0,-2-3 0,0 2 0,-1-1 0,1 0 0,-1 0 0,0 1 0,-1 0 0,0-1 0,0 1 0,0 0 0,-1-1 0,0 1 0,0 0 0,0 0 0,-1-1 0,0 1 0,-1 0 0,1-1 0,-1 1 0,0-1 0,-1 0 0,0 0 0,-5 10 0,1-4 0,0 0 0,0-1 0,-1 1 0,-1-2 0,0 1 0,0-1 0,-1 0 0,0-1 0,-1 0 0,-13 8 0,20-15-4,0 0 1,-1-1-1,1 1 0,0-1 1,-1 0-1,1 0 0,-1 0 1,1-1-1,0 0 0,-1 0 1,-8 0-1,12 0-22,0 0 1,0-1-1,0 1 1,0 0-1,-1 0 1,1-1-1,0 1 0,0 0 1,0-1-1,0 1 1,0-1-1,0 0 0,0 1 1,0-1-1,0 0 1,0 0-1,0 1 1,0-1-1,0 0 0,1 0 1,-1 0-1,0 0 1,1 0-1,-1 0 1,1 0-1,-1 0 0,1 0 1,-1 0-1,1-1 1,0 1-1,-1 0 1,1 0-1,0 0 0,0 0 1,0-1-1,0 1 1,0 0-1,0 0 1,0 0-1,1-1 0,-1 1 1,0 0-1,1 0 1,-1 0-1,1 0 0,-1 0 1,1 0-1,0-2 1,0 2-541,0-1 0,0 1 0,1 0 0,-1-1 0,0 1 1,0 0-1,1 0 0,-1 0 0,1 0 0,-1 0 0,1 0 0,-1 1 0,1-1 1,-1 0-1,1 1 0,2-1 0,16-5-6262</inkml:trace>
</inkml:ink>
</file>

<file path=ppt/ink/ink4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1.591"/>
    </inkml:context>
    <inkml:brush xml:id="br0">
      <inkml:brushProperty name="width" value="0.025" units="cm"/>
      <inkml:brushProperty name="height" value="0.025" units="cm"/>
    </inkml:brush>
  </inkml:definitions>
  <inkml:trace contextRef="#ctx0" brushRef="#br0">95 74 21396,'0'0'6663,"-4"9"-4080,-18 41-2052,2 1 1,2 0-1,-13 66 0,57-239-531,16-87 0,-45 347 0,3-137 0,0 0 0,-1 0 0,1 0 0,0 0 0,1 0 0,-1 0 0,0 0 0,0 0 0,0 0 0,0 0 0,1 0 0,-1 0 0,0 0 0,1 0 0,-1 0 0,1-1 0,-1 1 0,1 0 0,0 0 0,-1 0 0,1-1 0,0 1 0,-1 0 0,1-1 0,0 1 0,0 0 0,0-1 0,-1 1 0,1-1 0,0 0 0,0 1 0,0-1 0,0 1 0,0-1 0,0 0 0,0 0 0,0 0 0,0 0 0,0 0 0,0 0 0,0 0 0,0 0 0,0 0 0,0 0 0,0 0 0,0-1 0,0 1 0,0 0 0,1-1 0,4-1 0,0 0 0,-1-1 0,1 1 0,-1-1 0,1-1 0,8-6 0,9-11 0,0-1 0,-2-1 0,-1-1 0,29-43 0,-49 67 0,0 0 0,-1 0 0,1 0 0,0 0 0,0 0 0,0 1 0,0-1 0,0 0 0,0 0 0,0 0 0,0 0 0,0 0 0,0 0 0,1 0 0,-1 1 0,0-1 0,0 0 0,0 0 0,0 0 0,0 0 0,0 0 0,0 0 0,0 0 0,0 1 0,0-1 0,0 0 0,0 0 0,0 0 0,1 0 0,-1 0 0,0 0 0,0 0 0,0 0 0,0 0 0,0 0 0,0 0 0,0 0 0,0 0 0,1 0 0,-1 0 0,0 0 0,0 0 0,0 0 0,0 1 0,0-2 0,0 1 0,1 0 0,-1 0 0,0 0 0,0 0 0,0 0 0,0 0 0,0 0 0,0 0 0,0 0 0,1 0 0,-1 0 0,0 0 0,0 0 0,0 0 0,0 0 0,0 0 0,0 0 0,0-1 0,0 1 0,2 21 0,-6 26 0,-13 37 37,7-45-105,2 2 0,2-1 0,-1 44 0,9-74-2259,5-8-4848</inkml:trace>
</inkml:ink>
</file>

<file path=ppt/ink/ink4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8.215"/>
    </inkml:context>
    <inkml:brush xml:id="br0">
      <inkml:brushProperty name="width" value="0.025" units="cm"/>
      <inkml:brushProperty name="height" value="0.025" units="cm"/>
    </inkml:brush>
  </inkml:definitions>
  <inkml:trace contextRef="#ctx0" brushRef="#br0">1 1 17489,'0'0'9016,"9"3"-7254,6 3-1241,1-1 0,0-1 0,-1 0 0,2-2 0,27 3 0,92-7 480,-92 0-2719,1 2 1,48 5 0,-93-5 1551,1 0 0,-1 0 0,1 0 0,-1 0 0,0 0 0,1 0 0,-1 0 0,1 1 0,-1-1 1,1 0-1,-1 0 0,0 0 0,1 0 0,-1 1 0,1-1 0,-1 0 0,0 0 0,1 1 0,-1-1 0,0 0 0,1 0 1,-1 1-1,0-1 0,0 0 0,1 1 0,-1-1 0,0 1 0,0-1 0,1 1 0,-12 8-6259,-14-2 99</inkml:trace>
</inkml:ink>
</file>

<file path=ppt/ink/ink4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8.573"/>
    </inkml:context>
    <inkml:brush xml:id="br0">
      <inkml:brushProperty name="width" value="0.025" units="cm"/>
      <inkml:brushProperty name="height" value="0.025" units="cm"/>
    </inkml:brush>
  </inkml:definitions>
  <inkml:trace contextRef="#ctx0" brushRef="#br0">0 16 10762,'0'0'13229,"51"17"-10250,-12-17-801,7 0-897,0-1-577,2-4-447,-1 1-193,-3 2-32,-8 2-801,-8-1-1825,-5-5-4197,-3-7-10057</inkml:trace>
</inkml:ink>
</file>

<file path=ppt/ink/ink4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9.351"/>
    </inkml:context>
    <inkml:brush xml:id="br0">
      <inkml:brushProperty name="width" value="0.025" units="cm"/>
      <inkml:brushProperty name="height" value="0.025" units="cm"/>
    </inkml:brush>
  </inkml:definitions>
  <inkml:trace contextRef="#ctx0" brushRef="#br0">45 21 13068,'0'0'11681,"7"12"-10181,-2-4-1284,-1 0 1,0 0 0,0 0-1,0 0 1,-1 0 0,0 1-1,-1 0 1,0-1 0,0 1-1,-1 0 1,0 18 0,-9 62 967,-26 123 0,-1-3-456,27-160-277,6-43-193,5-32-145,43-195-113,-32 165 0,5-21 0,2 0 0,43-97 0,-61 168 0,0 0 0,0 0 0,1 0 0,-1 1 0,1-1 0,0 1 0,1 0 0,-1 0 0,1 1 0,0-1 0,0 1 0,1 0 0,9-5 0,-11 7 0,0 0 0,0 1 0,0 0 0,0 0 0,0 0 0,1 0 0,-1 1 0,0 0 0,0 0 0,1 0 0,-1 0 0,0 0 0,0 1 0,1 0 0,-1 0 0,0 0 0,0 1 0,0-1 0,0 1 0,0 0 0,7 4 0,-5-2 0,-1 0 0,1 0 0,-1 0 0,0 1 0,0-1 0,0 1 0,0 1 0,-1-1 0,0 1 0,0-1 0,0 1 0,-1 0 0,0 0 0,0 1 0,-1-1 0,4 14 0,-5-15 0,-1 1 0,1-1 0,-1 0 0,0 1 0,-1-1 0,1 1 0,-1-1 0,0 1 0,0-1 0,-1 0 0,0 0 0,0 0 0,0 0 0,0 0 0,-1 0 0,0 0 0,0-1 0,0 0 0,-1 1 0,1-1 0,-8 6 0,1-1 0,0-1 0,0-1 0,0 0 0,-1-1 0,0 0 0,-22 9 0,27-13 0,-1 1 0,0-1 0,0-1 0,0 1 0,0-1 0,0 0 0,0-1 0,0 0 0,-1 0 0,1 0 0,0-1 0,0 0 0,-10-3 0,14 3-6,1 0 0,-1-1 0,1 1 0,0 0 0,0-1 0,0 0 0,0 1 1,0-1-1,0 0 0,0 0 0,0 0 0,1-1 0,-1 1 0,1 0 0,0 0 0,-1-1 0,1 1 0,0-1 0,1 1 0,-1-1 0,0 1 1,1-1-1,-1 0 0,1 1 0,0-1 0,0-4 0,0 6-272,1 0-1,-1 1 1,0-1 0,1 0-1,0 0 1,-1 0 0,1 0-1,-1 0 1,1 1 0,0-1-1,0 0 1,-1 1 0,1-1 0,0 0-1,0 1 1,0-1 0,0 1-1,0-1 1,0 1 0,0 0-1,0-1 1,0 1 0,0 0 0,0 0-1,0 0 1,0-1 0,0 1-1,0 0 1,0 0 0,0 1-1,2-1 1,3-1-1968,14-1-5212</inkml:trace>
</inkml:ink>
</file>

<file path=ppt/ink/ink4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49.978"/>
    </inkml:context>
    <inkml:brush xml:id="br0">
      <inkml:brushProperty name="width" value="0.025" units="cm"/>
      <inkml:brushProperty name="height" value="0.025" units="cm"/>
    </inkml:brush>
  </inkml:definitions>
  <inkml:trace contextRef="#ctx0" brushRef="#br0">59 12 18417,'0'0'5349,"0"10"-3154,-1 14-1335,-2 0 1,0-1 0,-2 1 0,-11 36 0,6-27-27,2 0 0,-5 43 0,15-61-834,6-28 0,7-30 0,-4-17 0,-4 0 0,2-86 0,-11 170 0,2 43 0,0-65 0,1 0 0,-1 0 0,0 0 0,1-1 0,-1 1 0,1 0 0,-1 0 0,1 0 0,0-1 0,0 1 0,0 0 0,0-1 0,0 1 0,0 0 0,0-1 0,0 0 0,1 1 0,-1-1 0,1 0 0,-1 1 0,1-1 0,-1 0 0,1 0 0,0 0 0,-1-1 0,1 1 0,3 1 0,1-1 0,1 0 0,-1-1 0,0 0 0,1 0 0,-1 0 0,0-1 0,1 0 0,-1 0 0,0 0 0,0-1 0,0 0 0,0 0 0,0 0 0,0-1 0,-1 0 0,1 0 0,-1-1 0,9-7 0,5-6 0,0-2 0,-2 0 0,24-35 0,-39 52 0,-19 55 0,4-21 0,4-14 0,2 0 0,0 0 0,1 1 0,1 0 0,0 0 0,-2 34 0,9-50-1034,3-9-1729,3-11-5926,-3-8-3777</inkml:trace>
</inkml:ink>
</file>

<file path=ppt/ink/ink4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50.487"/>
    </inkml:context>
    <inkml:brush xml:id="br0">
      <inkml:brushProperty name="width" value="0.025" units="cm"/>
      <inkml:brushProperty name="height" value="0.025" units="cm"/>
    </inkml:brush>
  </inkml:definitions>
  <inkml:trace contextRef="#ctx0" brushRef="#br0">21 0 17040,'0'0'7234,"-2"12"-5211,-6 36 134,3 1-1,0 84 1,5-131-2157,0-1 0,1 1 0,-1-1 0,0 1 0,1-1 0,-1 1 0,1-1 0,0 0 0,-1 1 0,1-1 0,0 0 0,0 1 0,0-1 0,0 0 0,0 0 0,0 0 0,0 0 0,1 0 0,-1 0 0,0 0 0,0 0 0,1-1 0,-1 1 0,0 0 0,1-1 0,-1 1 0,1-1 0,-1 0 0,1 1 0,-1-1 0,1 0 0,-1 0 0,1 0 0,-1 0 0,1 0 0,-1 0 0,1 0 0,-1-1 0,1 1 0,1-1 0,3 0 0,0 0 0,0-1 0,0 0 0,-1 0 0,1 0 0,0-1 0,-1 1 0,10-8 0,-1-2 0,-1-1 0,-1 0 0,0-1 0,0 0 0,-2-1 0,0 0 0,0 0 0,-2-1 0,0-1 0,0 1 0,8-32 0,-38 141 0,21-92 0,-5 16 0,1 1 0,0 0 0,1 0 0,1 1 0,-1 18 0,3-36 0,1 0 0,0 0 0,0 0 0,0 0 0,1 0 0,-1 0 0,0 0 0,0 0 0,0-1 0,1 1 0,-1 0 0,0 0 0,1 0 0,-1 0 0,1-1 0,-1 1 0,1 0 0,-1 0 0,1-1 0,0 1 0,-1 0 0,1-1 0,0 1 0,0-1 0,-1 1 0,1-1 0,0 1 0,0-1 0,0 1 0,0-1 0,-1 0 0,1 1 0,0-1 0,0 0 0,0 0 0,0 0 0,0 0 0,0 0 0,0 0 0,0 0 0,0 0 0,0 0 0,-1 0 0,1 0 0,0-1 0,2 0 0,2 0 0,-1 0 0,1-1 0,0 0 0,-1 0 0,1 0 0,-1-1 0,7-5 0,5-7 0,-1 0 0,-1-2 0,0 0 0,-1 0 0,-1-1 0,-1-1 0,12-25 0,-23 70-1768,2 2-3900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4.771"/>
    </inkml:context>
    <inkml:brush xml:id="br0">
      <inkml:brushProperty name="width" value="0.025" units="cm"/>
      <inkml:brushProperty name="height" value="0.025" units="cm"/>
    </inkml:brush>
  </inkml:definitions>
  <inkml:trace contextRef="#ctx0" brushRef="#br0">340 23 15759,'-12'-2'9577,"10"1"-9470,-39-6 2487,-71-5 1,102 12-2453,0-1 0,-1 1 1,1 1-1,0-1 1,0 2-1,0 0 0,0 0 1,0 1-1,0 0 0,0 0 1,1 1-1,-1 0 0,1 1 1,-9 6-1,17-10-150,0 0 1,0 0-1,0 0 1,0 0-1,0 0 0,0 0 1,0 0-1,0 0 1,0 0-1,0 0 1,1 0-1,-1 1 0,0-1 1,1 0-1,-1 1 1,1-1-1,0 0 0,-1 1 1,1-1-1,0 0 1,0 2-1,0-2-12,0 0 0,1 1 1,-1-1-1,1 0 0,0 0 0,-1 0 0,1 0 0,0-1 0,-1 1 1,1 0-1,0 0 0,0 0 0,0-1 0,0 1 0,0 0 0,0-1 1,0 1-1,0-1 0,2 2 0,7 1-153,0 0 1,0 0-1,0-1 0,13 2 1,-19-4 120,80 9-1045,-54-7 935,-1 1 0,0 1 0,0 1 0,0 2 0,0 1 0,29 13 0,-56-21 186,0 1 1,0 0-1,-1-1 0,1 1 1,0 0-1,-1 0 0,1 0 1,-1 0-1,1 1 0,-1-1 1,1 0-1,-1 1 0,0-1 1,0 0-1,1 1 0,-1 0 1,0-1-1,0 1 0,-1 0 1,1-1-1,0 1 0,-1 0 1,2 3-1,-3-3 47,1 0 0,-1 0 0,1 0-1,-1 0 1,0 0 0,0 0 0,0 0 0,0 0-1,0-1 1,0 1 0,-1 0 0,1-1 0,0 1 0,-1-1-1,1 0 1,-1 1 0,-3 1 0,-8 6 299,-1-1 0,-1-1 1,1 0-1,-17 5 0,3-2-370,1-2 0,-2-1 0,1-1 0,-1-1 0,-54 1 0,81-5-75,1-1 0,-1 0 1,1 0-1,-1 0 0,0 0 0,1 0 1,-1-1-1,1 1 0,-1 0 0,1-1 0,-1 1 1,1-1-1,0 0 0,-1 1 0,1-1 1,0 0-1,-1 0 0,1 0 0,0 0 0,0 0 1,0 0-1,0 0 0,0 0 0,0 0 1,0-1-1,0 1 0,0 0 0,0-1 1,1 1-1,-1 0 0,1-1 0,-1 1 0,1-1 1,-1 1-1,1-4 0,0 1-364,0 0 1,0 0-1,1 0 0,-1 0 0,1 0 0,0 0 1,0 0-1,1 0 0,-1 1 0,1-1 0,0 0 1,0 1-1,3-5 0,25-28-7286</inkml:trace>
</inkml:ink>
</file>

<file path=ppt/ink/ink4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50.893"/>
    </inkml:context>
    <inkml:brush xml:id="br0">
      <inkml:brushProperty name="width" value="0.025" units="cm"/>
      <inkml:brushProperty name="height" value="0.025" units="cm"/>
    </inkml:brush>
  </inkml:definitions>
  <inkml:trace contextRef="#ctx0" brushRef="#br0">1 42 18001,'0'0'8648,"83"26"-6566,-29-26-993,13 0-704,7-10-289,3-3-353,-3-1-1536,-7-2-2724,-8 2-3778</inkml:trace>
</inkml:ink>
</file>

<file path=ppt/ink/ink4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51.420"/>
    </inkml:context>
    <inkml:brush xml:id="br0">
      <inkml:brushProperty name="width" value="0.025" units="cm"/>
      <inkml:brushProperty name="height" value="0.025" units="cm"/>
    </inkml:brush>
  </inkml:definitions>
  <inkml:trace contextRef="#ctx0" brushRef="#br0">174 0 20467,'0'0'887,"-5"14"805,-9 45 187,2 1 0,-8 106 0,19-140-1683,-16 218 1558,11-204-1305,-1 0 1,-2 0-1,-28 75 1,22-85-190,15-31-259,0 1 0,0 0 0,0-1 1,0 1-1,0-1 0,0 1 0,0 0 0,-1-1 1,1 1-1,0-1 0,0 1 0,0 0 0,0-1 1,-1 1-1,1 0 0,0-1 0,0 1 0,-1 0 1,1-1-1,0 1 0,0 0 0,-1 0 0,1-1 0,0 1 1,-1 0-1,1 0 0,0 0 0,-1-1 0,1 1 1,-1 0-1,1 0 0,0 0 0,-1 0 0,1 0 1,-1 0-1,1 0 0,0 0 0,-1 0 0,1 0 1,-1 0-1,1 0 0,0 0 0,-1 0 0,1 0 0,-1 0 1,1 0-1,0 0 0,-1 1 0,1-1 0,0 0 1,-1 0-1,1 0 0,0 1 0,-1-1 0,1 0 1,0 1-1,-1-1 0,1 0 0,0 1 0,0-1 0,0 0 1,-1 1-1,1 0 0,-8-67-1,4 0 0,5-99 0,1 97 0,-1 18 0,14-86 0,-13 119 0,2 1 0,0-1 0,1 1 0,1 0 0,0 0 0,1 0 0,1 1 0,17-26 0,-20 36-3,0 1 0,1-1 0,-1 1-1,1 0 1,0 0 0,0 0 0,0 1 0,1 0 0,-1 0 0,1 0 0,-1 1-1,1 0 1,0 1 0,0-1 0,0 1 0,0 1 0,0-1 0,0 1-1,0 1 1,0-1 0,0 1 0,9 2 0,-3-1-4,0 1-1,-1 0 1,1 1 0,-1 0-1,0 1 1,0 0 0,-1 1-1,1 0 1,-1 1 0,-1 0-1,13 11 1,-21-17 8,0 1-1,-1 0 1,1-1 0,0 1-1,-1 0 1,1 0 0,-1 0-1,0 0 1,1 0 0,-1 0 0,0 1-1,-1-1 1,1 0 0,0 0-1,0 1 1,-1-1 0,0 1-1,1-1 1,-1 0 0,0 1-1,0-1 1,-1 5 0,0-4 3,0 0 0,-1 0 0,1 0 0,-1 0 0,0 0 0,0 0 0,0 0 0,0 0 0,0 0 0,-1-1 0,1 0 0,-1 1 0,-5 3 0,-5 2 11,-1 0-1,0 0 1,-1-2 0,0 1-1,-24 5 1,24-7-15,-1-1 0,0-1 0,1 0 0,-1-2 0,0 0 0,0 0 0,-25-3 0,40 2-22,1 0 1,-1-1-1,0 1 1,1 0-1,-1 0 0,1 0 1,-1-1-1,0 1 1,1 0-1,-1 0 1,1-1-1,-1 1 0,1-1 1,-1 1-1,1 0 1,-1-1-1,1 1 0,-1-1 1,1 1-1,0-1 1,-1 0-1,1 1 0,0-1 1,-1 1-1,1-1 1,0 1-1,0-1 1,-1 0-1,1 0 0,0-13-3681,0 14 3564,2-26-10906</inkml:trace>
</inkml:ink>
</file>

<file path=ppt/ink/ink4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2:52.185"/>
    </inkml:context>
    <inkml:brush xml:id="br0">
      <inkml:brushProperty name="width" value="0.025" units="cm"/>
      <inkml:brushProperty name="height" value="0.025" units="cm"/>
    </inkml:brush>
  </inkml:definitions>
  <inkml:trace contextRef="#ctx0" brushRef="#br0">12 70 9641,'0'0'18743,"4"8"-17275,0 6-1225,0-1 0,-1 1 0,-1 0 0,0 1 0,0-1 0,-2 0 0,0 0-1,0 1 1,-1-1 0,-1 0 0,-4 17 0,-2 1-243,3-17 0,2 1 0,0-1 0,-2 26 0,18-52 0,-5 0 0,0-1 0,-1-1 0,-1 0 0,0 0 0,-1 0 0,0 0 0,-1-1 0,-1 0 0,3-22 0,-2 4 0,-1 0 0,-2 1 0,-4-40 0,3 69 0,0 1 0,0-1 0,0 1 0,-1-1 0,1 1 0,0-1 0,-1 1 0,1-1 0,-1 1 0,1 0 0,-1-1 0,0 1 0,0 0 0,1 0 0,-1-1 0,0 1 0,0 0 0,0 0 0,0 0 0,0 0 0,-1 0 0,-1-1 0,2 2 0,0 0 0,1 0 0,-1 0 0,0 0 0,0 0 0,0 0 0,1 1 0,-1-1 0,0 0 0,0 0 0,0 1 0,1-1 0,-1 1 0,0-1 0,1 1 0,-1-1 0,0 1 0,1-1 0,-1 1 0,1-1 0,-1 1 0,1 0 0,-1-1 0,1 1 0,-1 0 0,1 0 0,0-1 0,-1 1 0,1 0 0,0 0 0,0 0 0,0-1 0,-1 1 0,1 0 0,0 0 0,0 0 0,0-1 0,0 1 0,1 1 0,-2 0 0,1 0 0,-1 0 0,1 0 0,0 0 0,-1 1 0,1-1 0,0 0 0,0 0 0,1 0 0,-1 0 0,0 0 0,1 0 0,-1 0 0,1 0 0,0 0 0,-1-1 0,1 1 0,0 0 0,0 0 0,1 0 0,-1-1 0,0 1 0,0-1 0,1 1 0,-1-1 0,1 1 0,-1-1 0,1 0 0,2 2 0,-1-2 0,1 0 0,0 0 0,0 0 0,-1-1 0,1 1 0,0-1 0,0 0 0,0 0 0,0 0 0,-1 0 0,1-1 0,0 0 0,0 0 0,0 0 0,6-3 0,2-1 0,-1-2 0,0 1 0,0-2 0,0 0 0,-1 0 0,0 0 0,0-1 0,8-12 0,0 3 0,-15 35 0,-7 13 0,-16 52 0,15-65 0,0 0 0,0 0 0,2 1 0,0 0 0,1 0 0,1 0 0,1 0 0,3 33 0,-2-48-85,0 0 0,0 0 0,1 0 0,-1-1 0,1 1 0,-1 0 0,1 0-1,0-1 1,0 1 0,0-1 0,0 0 0,0 0 0,1 0 0,-1 0 0,1 0 0,-1 0 0,1 0 0,0-1 0,0 1 0,0-1 0,-1 0-1,1 0 1,0 0 0,1 0 0,-1-1 0,0 1 0,0-1 0,0 0 0,0 0 0,5 0 0,33 1-9257</inkml:trace>
</inkml:ink>
</file>

<file path=ppt/ink/ink4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5.068"/>
    </inkml:context>
    <inkml:brush xml:id="br0">
      <inkml:brushProperty name="width" value="0.025" units="cm"/>
      <inkml:brushProperty name="height" value="0.025" units="cm"/>
    </inkml:brush>
  </inkml:definitions>
  <inkml:trace contextRef="#ctx0" brushRef="#br0">1 0 3011,'15'1'1954,"219"0"4959,111 4 2084,-120 20-9901,-186-15-672,20 1-5710,-35-10 1526</inkml:trace>
</inkml:ink>
</file>

<file path=ppt/ink/ink4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6.143"/>
    </inkml:context>
    <inkml:brush xml:id="br0">
      <inkml:brushProperty name="width" value="0.025" units="cm"/>
      <inkml:brushProperty name="height" value="0.025" units="cm"/>
    </inkml:brush>
  </inkml:definitions>
  <inkml:trace contextRef="#ctx0" brushRef="#br0">22 1 17457,'0'0'2722,"-18"74"-2402,15-32-31,3 7-257,0 7-32,0 11 32,3 4-32,4 4-833,1 4-640,2-4-1795,-5-4-2625</inkml:trace>
</inkml:ink>
</file>

<file path=ppt/ink/ink4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1:59:46.469"/>
    </inkml:context>
    <inkml:brush xml:id="br0">
      <inkml:brushProperty name="width" value="0.025" units="cm"/>
      <inkml:brushProperty name="height" value="0.025" units="cm"/>
    </inkml:brush>
  </inkml:definitions>
  <inkml:trace contextRef="#ctx0" brushRef="#br0">38 0 9673,'-8'57'2563,"-2"5"-417,2 1-577,1 0-320,3 3-192,3-2-224,1-2-705,0-2-96,1-5-64,10-3-737,0-5-928,0-4-1218,-2-5-1409</inkml:trace>
</inkml:ink>
</file>

<file path=ppt/ink/ink4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11.251"/>
    </inkml:context>
    <inkml:brush xml:id="br0">
      <inkml:brushProperty name="width" value="0.025" units="cm"/>
      <inkml:brushProperty name="height" value="0.025" units="cm"/>
    </inkml:brush>
  </inkml:definitions>
  <inkml:trace contextRef="#ctx0" brushRef="#br0">114 1 8168,'0'0'12897,"-4"12"-12331,-12 46 475,3 1-1,3 0 0,-5 85 1,7 201-81,7-176-994,-2 248 840,-13-454-358,7-27-457,4-1-1,3 1 1,10-123 0,27-112-164,1-79 79,-73 793 37,3-98 189,31-279-116,0-4-6,2 1 1,1-1 0,6 43-1,2-61-86,-8-16 74,0 0 0,0 0 0,0-1 0,0 1 0,0 0 0,0 0 0,0-1 0,0 1 0,0 0 1,0 0-1,0-1 0,0 1 0,0 0 0,0 0 0,0 0 0,0-1 0,0 1 0,1 0 0,-1 0 0,0 0 0,0-1 0,0 1 0,0 0 0,1 0 0,-1 0 0,0 0 0,0 0 0,0-1 0,1 1 0,-1 0 0,0 0 0,0 0 0,0 0 0,1 0 0,-1 0 0,0 0 0,0 0 0,1 0 0,-1 0 0,0 0 0,0 0 0,1 0 0,-1 0 0,0 0 0,0 0 0,0 0 1,1 0-1,-1 0 0,0 0 0,0 0 0,1 1 0,-1-1 0,0 0 0,0 0 0,0 0 0,0 0 0,1 0 0,-1 1 0,0-1 0,0 0 0,0 0 0,0 0 0,1 0 0,-1 1 0,0-1 0,0 0 0,5-33 40,-2-1 0,-1 1 0,-3-37-1,0 8-38,10-699-74,-38 1528 53,23-581 71,9-164-78,-3-22 28,0 0 0,0 1 0,1-1 0,-1 0 0,0 0 0,0 0 0,0 0 0,0 0 0,0 1 0,0-1 0,1 0 0,-1 0 0,0 0 0,0 0 0,0 0 0,0 0 0,0 0 0,1 0 0,-1 0-1,0 0 1,0 0 0,0 0 0,1 0 0,-1 0 0,0 0 0,0 0 0,0 0 0,0 0 0,1 0 0,-1 0 0,0 0 0,0 0 0,0 0 0,0 0 0,1 0 0,-1 0 0,0 0 0,0 0 0,0 0 0,0-1 0,0 1 0,1 0 0,-1 0 0,0 0 0,0 0 0,0 0 0,0 0 0,0-1 0,0 1 0,2-3 1,0 0 1,0-1-1,0 1 1,-1-1 0,1 1-1,-1-1 1,0 1-1,1-7 1,12-94 88,1-209 0,-12 144-54,33-285-168,-46 749-316,-47 109 617,21-173 780,33-216-870,1-2-57,0 1 0,1 0 0,0-1 0,1 1-1,2 14 1,-2-27-67,0-1 1,1 0-1,-1 1 0,0-1 0,0 0 1,1 1-1,-1-1 0,0 0 0,1 0 1,-1 1-1,1-1 0,-1 0 0,0 0 1,1 0-1,-1 1 0,1-1 0,-1 0 1,0 0-1,1 0 0,-1 0 0,1 0 1,-1 0-1,1 0 0,-1 0 0,0 0 1,1 0-1,-1 0 0,1 0 0,-1 0 1,1-1-1,-1 1 0,0 0 1,1 0-1,-1 0 0,1-1 0,-1 1 1,0 0-1,1 0 0,-1-1 0,0 1 1,1 0-1,-1-1 0,0 1 0,0 0 1,1-1-1,-1 1 0,0 0 0,0-1 1,0 1-1,1-1 0,12-27-3862,-1-10-2375</inkml:trace>
</inkml:ink>
</file>

<file path=ppt/ink/ink4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13.844"/>
    </inkml:context>
    <inkml:brush xml:id="br0">
      <inkml:brushProperty name="width" value="0.025" units="cm"/>
      <inkml:brushProperty name="height" value="0.025" units="cm"/>
    </inkml:brush>
  </inkml:definitions>
  <inkml:trace contextRef="#ctx0" brushRef="#br0">117 3132 4036,'0'0'1308,"-10"-2"-1143,-47-9 246,25 9 5419,14 1-4532,28-1 672,30-2 618,5-1-2553,0-1 0,0-3 0,0-1 0,-1-2-1,53-23 1,38-9 23,474-111-452,-168 46 131,-353 86 315,1161-331 772,-140-36-525,714-341-209,769-224 540,-2409 895-573,252-93-1,-423 148-42,-4 3-1,-1-1 1,0 0 0,0 0 0,0 0 0,-1-1 0,1 0 0,-1-1-1,11-9 1,-17 14-3,0 0-1,0 0 1,0 0-1,1 0 1,-1-1-1,0 1 1,0 0-1,0 0 1,0 0-1,0 0 1,1-1-1,-1 1 1,0 0-1,0 0 1,0-1-1,0 1 1,0 0-1,0 0 1,0-1-1,0 1 1,0 0-1,0 0 1,0-1-1,0 1 1,0 0 0,0 0-1,0-1 1,0 1-1,0 0 1,0 0-1,0 0 1,0-1-1,0 1 1,-1 0-1,1 0 1,0-1-1,0 1 1,0 0-1,0 0 1,0 0-1,-1 0 1,1-1-1,0 1 1,0 0-1,0 0 1,-1 0-1,1 0 1,0 0-1,0-1 1,-1 1-1,1 0 1,0 0-1,0 0 1,-1 0-1,-22-2 3,-26 8-347,39-2 28,-12 3-704,9-5-2612</inkml:trace>
</inkml:ink>
</file>

<file path=ppt/ink/ink4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14.267"/>
    </inkml:context>
    <inkml:brush xml:id="br0">
      <inkml:brushProperty name="width" value="0.025" units="cm"/>
      <inkml:brushProperty name="height" value="0.025" units="cm"/>
    </inkml:brush>
  </inkml:definitions>
  <inkml:trace contextRef="#ctx0" brushRef="#br0">5 39 8712,'0'0'5045,"12"-4"-4586,16-5-65,0 2-1,1 1 1,0 1-1,0 1 1,0 1-1,40 3 1,-68 0-376,0 0 0,0 0 0,0 0 1,1 0-1,-1 0 0,0 0 0,0 0 0,0 1 1,0-1-1,0 1 0,0-1 0,0 1 0,0-1 1,0 1-1,0-1 0,0 1 0,0 0 0,-1-1 1,1 1-1,0 0 0,0 0 0,0 0 0,-1 0 1,1 0-1,-1-1 0,1 1 0,-1 0 0,1 0 1,-1 1-1,1-1 0,-1 0 0,0 0 0,0 0 1,1 0-1,-1 0 0,0 0 0,0 0 0,0 0 1,0 1-1,0-1 0,-1 0 0,1 0 0,-1 1 1,0 3 107,0 0 0,-1-1 1,0 1-1,0-1 0,0 0 1,-1 1-1,1-1 0,-7 7 1,-82 78 1509,-7 7-910,89-85-1245,0 0-1,0 1 0,1 0 0,0 0 0,1 1 0,-10 26 1,13-21-5039</inkml:trace>
</inkml:ink>
</file>

<file path=ppt/ink/ink4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25.850"/>
    </inkml:context>
    <inkml:brush xml:id="br0">
      <inkml:brushProperty name="width" value="0.025" units="cm"/>
      <inkml:brushProperty name="height" value="0.025" units="cm"/>
    </inkml:brush>
  </inkml:definitions>
  <inkml:trace contextRef="#ctx0" brushRef="#br0">73 213 6246,'0'0'14152,"-5"7"-12353,14-70-919,-6 54-788,-1-1 0,-1 0 0,0 1 0,0-1 0,0 0 0,-1 0 0,-1 0 0,-2-13 0,3 22-76,0 0 0,0 1 0,0-1 0,0 1 0,-1-1 0,1 0 0,0 1 0,0-1 0,-1 1-1,1-1 1,0 1 0,-1-1 0,1 1 0,0-1 0,-1 1 0,1-1 0,-1 1 0,1 0 0,-1-1 0,1 1 0,-1 0 0,1-1-1,-1 1 1,1 0 0,-1 0 0,1-1 0,-1 1 0,0 0 0,1 0 0,-1 0 0,1 0 0,-1 0 0,0 0 0,1 0-1,-1 0 1,1 0 0,-1 0 0,0 0 0,1 0 0,-1 0 0,1 0 0,-1 1 0,0-1 0,1 0 0,-1 0 0,1 1-1,-1-1 1,1 0 0,-1 1 0,1-1 0,-1 1 0,1-1 0,0 0 0,-1 1 0,0 0 0,-22 27 587,16-9-563,1-1 0,0 1-1,2-1 1,0 1 0,1 1-1,1-1 1,1 0 0,3 37 0,-3-55-34,1 0 0,0 0 0,0 0-1,0 0 1,0 0 0,0 0 0,1 0 0,-1 0 0,0 0 0,0 0 0,1 0 0,-1 0 0,0 0 0,1 0 0,-1 0 0,1 0 0,-1 0 0,1 0-1,0-1 1,1 2 0,-2-2 4,1 1-1,-1-1 0,1 0 1,0 0-1,-1 0 0,1 0 1,0 0-1,-1 0 0,1-1 1,-1 1-1,1 0 0,0 0 1,-1 0-1,1-1 0,-1 1 1,1 0-1,0 0 0,-1-1 1,1 1-1,-1 0 0,1-1 1,-1 1-1,1-2 0,3-1 73,-1-1 1,1 0-1,-1 0 0,0 0 0,0 0 0,4-10 0,-1-2 91,0-1 0,-1 1 1,-1-1-1,-1-1 0,0 1 0,1-34 0,-4 51-169,-1 0 1,1 0-1,0 0 1,0 1-1,0-1 0,0 0 1,0 0-1,0 0 0,0 0 1,-1 1-1,1-1 0,0 0 1,0 0-1,0 0 1,0 0-1,-1 0 0,1 1 1,0-1-1,0 0 0,0 0 1,0 0-1,-1 0 1,1 0-1,0 0 0,0 0 1,-1 0-1,1 0 0,0 0 1,0 0-1,0 0 0,-1 0 1,1 0-1,0 0 1,0 0-1,0 0 0,-1 0 1,1 0-1,0 0 0,0 0 1,0 0-1,-1 0 1,1 0-1,0-1 0,0 1 1,0 0-1,-1 0 0,1 0 1,0 0-1,0 0 1,0-1-1,0 1 0,0 0 1,0 0-1,-1 0 0,1-1 1,0 1-1,0 0 0,0 0 1,0 0-1,0-1 1,0 1-1,0 0 0,0 0 1,0 0-1,0-1 0,0 1 1,0 0-1,-11 15-71,6 6 35,0 1 0,2-1 0,1 1-1,1 39 1,28-114 433,-18 29-333,-1-1 1,-1 0-1,-1-1 1,-2 0-1,3-38 1,-7 63-63,0 0 0,0 0 0,0 0-1,0 0 1,1 1 0,-1-1 0,-1 0 0,1 0 0,0 0 0,0 0 0,0 0-1,0 0 1,-1 0 0,1 0 0,0 0 0,-1 0 0,1 0 0,-1 1 0,1-1-1,-1 0 1,1 0 0,-1 1 0,0-1 0,1 0 0,-1 1 0,0-1 0,1 0-1,-1 1 1,0-1 0,0 1 0,0-1 0,0 1 0,1 0 0,-1-1 0,0 1-1,0 0 1,0 0 0,0-1 0,-2 1 0,1 0-10,0 1-1,0-1 1,1 1 0,-1 0 0,0 0-1,0-1 1,0 1 0,1 0-1,-1 0 1,1 1 0,-1-1 0,1 0-1,-1 0 1,1 1 0,-1-1-1,1 1 1,0-1 0,0 1 0,-1 2-1,-7 15 1,1 0 0,1 1 0,1 1-1,1-1 1,0 1 0,2 0-1,0 0 1,1 0 0,2 23 0,0-43 5,0-1 1,0 0 0,-1 0-1,1 0 1,0 1 0,0-1-1,0 0 1,0 0-1,0 1 1,0-1 0,0 0-1,0 0 1,0 1 0,0-1-1,0 0 1,0 0 0,1 1-1,-1-1 1,0 0 0,0 0-1,0 1 1,0-1 0,0 0-1,0 0 1,0 0 0,1 1-1,-1-1 1,0 0-1,0 0 1,0 0 0,0 0-1,1 1 1,-1-1 0,0 0-1,0 0 1,1 0 0,-1 0-1,0 0 1,0 0 0,0 0-1,1 0 1,-1 0 0,0 0-1,1 1 1,10-10 69,10-18 45,-7 3-30,0-1-1,-1-1 0,-2 0 1,-1 0-1,10-38 1,-44 143-259,13-46 222,-8 48 0,27-115 262,-1 7-219,-1 0 0,4-50 0,-10 76-92,0 1 1,0 0-1,0-1 0,0 1 1,0-1-1,0 1 0,0 0 1,-1-1-1,1 1 0,0 0 0,0-1 1,0 1-1,0 0 0,-1 0 1,1-1-1,0 1 0,0 0 1,0-1-1,-1 1 0,1 0 0,0 0 1,-1 0-1,1-1 0,0 1 1,0 0-1,-1 0 0,1 0 0,0 0 1,-1-1-1,1 1 0,-1 0 1,1 0-1,0 0 0,-1 0 1,1 0-1,0 0 0,-1 0 0,1 0 1,0 0-1,-1 0 0,1 0 1,0 0-1,-1 0 0,1 1 0,0-1 1,-1 0-1,1 0 0,0 0 1,-1 0-1,1 1 0,0-1 1,-1 0-1,1 0 0,0 0 0,0 1 1,-1-1-1,1 0 0,0 1 1,-19 15-51,10-5 32,1 1-1,1 1 1,0-1-1,1 1 1,0 0-1,1 1 1,0-1-1,1 1 1,1 0-1,0 0 1,1 1-1,-1 19 1,20-64 137,-9 17-62,43-100 109,-59 131-194,0 1 1,1 0 0,1 1-1,1 0 1,0 0-1,2 0 1,-2 24 0,8-55 58,-1 0 0,2 1 0,-1 0 0,9-17 0,1-5 1,-4 11-11,-6 16-23,0-1-1,-1 1 0,0-1 1,0 0-1,0 0 0,-1 0 0,1 0 1,-1 0-1,-1 0 0,1 0 1,-2-9-1,-17 50-211,-7 58 79,17-54 157,6-30 41,3-10 46,51-146-40,-69 227-176,10-50 129,5-29 38,4-14 46,-1 8-297,0 0 0,0 0 0,0 1 1,1-1-1,-1 0 0,1 1 0,1-1 1,-1 1-1,1 0 0,4-7 1,-6 11 155,0 0 1,-1 1-1,1-1 1,0 1-1,-1-1 0,1 1 1,-1 0-1,1-1 1,-1 1-1,0-1 1,1 1-1,-1 0 1,1-1-1,-1 1 1,0 0-1,0 0 1,1-1-1,-1 1 1,0 0-1,0 0 1,0-1-1,0 1 1,0 0-1,0 0 1,0-1-1,0 1 1,0 0-1,0 0 1,2 28-631,-2 9 1290,0-34-196,0-25-234,-2-6-181,0 24-49,0 18-35,1 4 77,1-13 35,0 0 0,0 0 0,0 1 0,-1-1 0,0 0-1,-1 0 1,-3 10 0,4-63 423,1 46-540,0 5 61,1 0 1,-1 0 0,0 0-1,0 0 1,0 0 0,-1 0-1,0 0 1,1-1 0,-1 1-1,-3 7 1,2-2 5,-5-44 536,6 32-573,1 0 1,0 0 0,-1 0 0,1 0-1,1 0 1,-1 0 0,0 0 0,1 0 0,0-1-1,-1 1 1,1 1 0,0-1 0,1 0-1,-1 0 1,0 0 0,4-4 0,-4 11 9,0 0 1,0 0 0,0 1-1,0-1 1,-1 0 0,0 0-1,0 0 1,0 5-1,0-9 35,1 22 162,0-16 0,-1 1-1,0-1 1,0 0 0,0 1-1,-3 9 1,-2-76 703,5 19-1201,0 38-209,0 27 379,0 59 604,0-82-331,0-31 170,1 16-405,0 0 0,1 0 0,5-20 0,0 98-459,-7-56 1330,0-24-568,0-27-666,0 42 379,0 42-80,-6-9 750,2-35-99,3-17-473,0 18-471,0 14 261,-12 61 485,10-153-229,3 79-144,0 37-27,0-35 145,-2 29 75,2-29-52,0 0 0,0 0-1,0-1 1,0 1 0,0 0 0,0 0 0,0 0-1,-1 0 1,1 0 0,0 0 0,0 0 0,-1 0-1,1-1 1,-1 1 0,1 0 0,-1 0 0,1-1-1,-1 1 1,0 0 0,1 0 0,-1-1 0,0 1-1,1-1 1,-1 1 0,0-1 0,-1 1 0,2-39 136,0 5-544,0 32 272,2 38-144,-3-15 224,1-31-36,0 7 55,-1 1-1,1-1 1,0 0 0,0 0 0,1 0 0,-1 0-1,0 0 1,1 1 0,-1-1 0,1 0 0,-1 0-1,1 0 1,0 1 0,2-4 0,-2 13-32,2 10 2,4-11-3503,2-2 1272,0 0-931,0-1-3343,-3-4-3813</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5.554"/>
    </inkml:context>
    <inkml:brush xml:id="br0">
      <inkml:brushProperty name="width" value="0.025" units="cm"/>
      <inkml:brushProperty name="height" value="0.025" units="cm"/>
    </inkml:brush>
  </inkml:definitions>
  <inkml:trace contextRef="#ctx0" brushRef="#br0">55 45 17809,'0'0'14296,"-6"14"-13730,-3 4-552,2 1-1,0 1 1,1 0 0,1-1 0,1 2-1,-3 38 1,6-52-14,-2 55 0,8 105 0,-3-151 0,0 1 0,1-1 0,0 0 0,2 0 0,0 0 0,0-1 0,2 0 0,-1 0 0,2 0 0,0-1 0,18 23 0,-24-34-322,1 0 0,0 0 1,0 0-1,0-1 0,0 1 0,0-1 0,1 0 1,-1 0-1,0 0 0,1 0 0,0-1 1,-1 0-1,1 1 0,0-1 0,0 0 0,0-1 1,6 1-1,-7-1 66,-1 0 0,0-1 0,1 1 0,-1-1 0,0 1-1,0-1 1,1 0 0,-1 0 0,0 0 0,0 0 0,0 0 0,0-1 0,0 1 0,0-1 0,-1 1 0,1-1 0,0 0 0,-1 1 0,1-1 0,-1 0-1,0 0 1,1 0 0,-1 0 0,0 0 0,0 0 0,0-1 0,-1 1 0,1 0 0,0-5 0,1-2-777,0 0 1,0-1-1,-1 1 0,-1-1 1,0-12-1,-1 13 819,0 0-1,-1 0 1,0 0 0,-6-15-1,-1 2 2448,-2 1 0,-1 0 0,-18-25 0,5 8 2904,24 36-5022,-1 0 0,1 0 0,0-1 0,0 1 0,0 0 0,0 0 1,0-1-1,1 1 0,-1-1 0,1 1 0,-1 0 0,1-1 0,0 1 0,0-1 0,0 1 0,0-1 0,1 1 0,-1 0 0,1-1 0,-1 1 1,2-3-1,1-2 352,1 1 1,0 0 0,0 0 0,0 0-1,9-9 1,-8 9-245,1 0-1,-1 0 1,-1-1-1,1 0 1,3-8-1,20-69-216,-22 61-14,1 1 0,1 0 0,13-25-1,-22 43-1410,-9 5 777,-25 12 592,-13 3-855,44-15 870,-1 0 0,1-1 0,0 1 0,-1-1 0,1 0 0,0-1 0,-1 1 0,1-1 0,0 0 0,0 0 0,0 0 0,-1 0 0,1-1 0,0 1 0,1-1 0,-1 0 0,0-1 0,0 1 0,1-1 0,0 1 0,-1-1 0,1 0 0,0 0 0,-4-6 0,6 9-3,1 0 0,0-1 1,0 1-1,-1 0 0,1 0 1,0-1-1,-1 1 0,1 0 0,0-1 1,0 1-1,-1 0 0,1-1 1,0 1-1,0 0 0,0-1 1,0 1-1,-1 0 0,1-1 1,0 1-1,0-1 0,0 1 1,0 0-1,0-1 0,0 1 1,0-1-1,0 1 0,0 0 1,0-1-1,0 1 0,0-1 0,1 1 1,-1 0-1,0-1 0,0 1 1,0 0-1,0-1 0,1 1 1,-1 0-1,0-1 0,0 1 1,1 0-1,-1-1 0,0 1 1,1 0-1,-1 0 0,1-1 1,27-8 606,37 3 1044,-4 6-312,102 13-1,-15 9-2401,-203-29-3961,-32 4 6670,83 3-1483,0 1 0,0 0 1,0 0-1,0 0 0,0 0 0,0 1 0,1-1 1,-1 1-1,0 0 0,1 0 0,-1 0 1,1 1-1,0-1 0,0 1 0,0 0 0,0 0 1,1 0-1,-5 6 0,-5 8 804,0 1 0,-12 27 0,11-20-634,-7 13-295,1 1 0,2 0 0,2 2 0,2 0 0,1 1 0,2 0 0,-7 74 0,22-120-2815,7-17-6867,-5 5 78</inkml:trace>
</inkml:ink>
</file>

<file path=ppt/ink/ink4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27.838"/>
    </inkml:context>
    <inkml:brush xml:id="br0">
      <inkml:brushProperty name="width" value="0.025" units="cm"/>
      <inkml:brushProperty name="height" value="0.025" units="cm"/>
    </inkml:brush>
  </inkml:definitions>
  <inkml:trace contextRef="#ctx0" brushRef="#br0">30 24 10250,'-1'-1'624,"0"1"0,0-1 1,0 1-1,0-1 0,0 0 0,1 1 1,-1-1-1,0 0 0,0 0 0,1 0 1,-1 0-1,1 0 0,-1 0 0,1 1 1,-1-1-1,1 0 0,0 0 1,-1-2-1,-3-3 4711,3 27-3890,-4-6-1230,4-15-212,1 1 0,-1 0 1,1 0-1,-1 0 1,1 0-1,-1 0 1,1 0-1,-1 0 0,1 0 1,0 0-1,-1 0 1,1 0-1,0 0 1,0 0-1,0 0 1,0 0-1,0 0 0,0 0 1,0 1-1,0-1 24,14-13-5638,-8 12 3031,-3 0-1422</inkml:trace>
</inkml:ink>
</file>

<file path=ppt/ink/ink4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29.142"/>
    </inkml:context>
    <inkml:brush xml:id="br0">
      <inkml:brushProperty name="width" value="0.025" units="cm"/>
      <inkml:brushProperty name="height" value="0.025" units="cm"/>
    </inkml:brush>
  </inkml:definitions>
  <inkml:trace contextRef="#ctx0" brushRef="#br0">24 33 2723,'-2'0'9263,"-1"2"-4990,-8 4-1234,8 11-1289,3-16-359,9-59 1276,-9 140-2031,0-81-348,0-32 652,1 2-762,-3 49 295,-8 36 979,9-85-681,0 22-1014,0 22 211,1-15-117,20 1-9828,-7 3 6058,5 19-2311</inkml:trace>
</inkml:ink>
</file>

<file path=ppt/ink/ink4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40.180"/>
    </inkml:context>
    <inkml:brush xml:id="br0">
      <inkml:brushProperty name="width" value="0.025" units="cm"/>
      <inkml:brushProperty name="height" value="0.025" units="cm"/>
    </inkml:brush>
  </inkml:definitions>
  <inkml:trace contextRef="#ctx0" brushRef="#br0">1 1311 6502,'0'0'10592,"0"-9"-10048,13-338 656,1-21-211,-11-218-621,-4 888-208,5 416 369,7-486-438,-11-232-88,1 0 0,-1 1 1,0-1-1,0 0 0,0 1 1,0-1-1,0 0 0,0 1 1,0-1-1,0 0 1,0 1-1,0-1 0,0 0 1,0 0-1,0 1 0,0-1 1,0 0-1,0 1 1,0-1-1,0 0 0,-1 1 1,1-1-1,0 0 0,0 0 1,0 1-1,0-1 1,-1 0-1,1 0 0,0 1 1,0-1-1,0 0 0,-1 0 1,1 0-1,0 1 1,-1-1-1,1 0 0,0 0 1,0 0-1,-1 0 0,1 0 1,0 0-1,-1 0 1,1 1-1,0-1 0,0 0 1,-1 0-1,1 0 0,0 0 1,-1 0-1,1 0 1,0 0-1,-1-1 0,1 1 1,0 0-1,-1 0 0,1 0 1,0 0-1,0 0 1,-1-1-1,-12-14-29,7-5 23,2 0 0,0 0 1,1 0-1,0-34 0,6-85 6,-2 128-3,37-319-1958,-20 201 564,4-166 0,-21 264 1579,1 23 143,-2-1 1,1 1-1,-1-1 0,-1 0 0,1 1 0,-1-1 1,-1 1-1,-2-11 0,3 19-210,-3 38-6,-38 813 1393,44-834-1450,3-21-13,6-31 64,5-61 117,6-146-1,-18-102-425,-4 265 116,1 59 123,0 15 6,0-1-1,-1 1 1,0 0-1,0-1 1,0 1-1,-1-1 1,1 1 0,-1 0-1,-1 0 1,1-1-1,-1 1 1,-2-6-1,3 11-24,1 0 0,0 0-1,-1 0 1,1-1 0,0 1-1,0 0 1,-1 0 0,1 0-1,0 0 1,-1 0 0,1 1-1,0-1 1,-1 0 0,1 0-1,0 0 1,-1 0 0,1 0-1,0 0 1,0 0 0,-1 1-1,1-1 1,0 0 0,0 0-1,-1 0 1,1 1 0,0-1-1,0 0 1,0 0 0,-1 0-1,1 1 1,0-1 0,0 0-1,0 1 1,0-1-1,-1 0 1,1 0 0,0 1-1,0-1 1,0 0 0,0 1-1,0-1 1,0 0 0,0 1-1,0-1 1,0 0 0,0 1-1,0-1 1,0 0 0,0 0-1,0 1 1,0-1 0,1 1-1,-4 19-2,-1 248-145,-1 20-854,1-130-1578,3-92-2470,0-28-3428</inkml:trace>
</inkml:ink>
</file>

<file path=ppt/ink/ink4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3:42.594"/>
    </inkml:context>
    <inkml:brush xml:id="br0">
      <inkml:brushProperty name="width" value="0.025" units="cm"/>
      <inkml:brushProperty name="height" value="0.025" units="cm"/>
    </inkml:brush>
  </inkml:definitions>
  <inkml:trace contextRef="#ctx0" brushRef="#br0">65 125 14125,'0'0'10303,"12"-31"-6219,-22 70-3834,-1 9 13,12-47-258,-1-1 0,0 0 1,1 0-1,-1 0 1,0 0-1,1 0 0,-1 1 1,0-1-1,1 0 0,-1 0 1,1 0-1,-1 0 0,0 0 1,1 0-1,-1 0 0,0 0 1,1 0-1,-1-1 0,0 1 1,1 0-1,-1 0 1,1 0-1,-1 0 0,0 0 1,1-1-1,-1 1 0,0 0 1,0 0-1,1 0 0,-1-1 1,0 1-1,0 0 0,1-1 1,-1 1-1,0 0 0,0-1 1,1 1-1,-1 0 0,0 0 1,0-1-1,0 1 1,0-1-1,0 1 0,15-16 112,-9 6-68,-1 0-1,0 0 1,0-1-1,-1 0 1,0 1 0,-1-2-1,0 1 1,-1 0-1,1-14 1,-3 25-44,0-1 0,0 1-1,0-1 1,0 1 0,0-1 0,-1 1 0,1-1 0,0 1 0,0-1-1,-1 1 1,1-1 0,0 1 0,-1-1 0,1 1 0,0 0-1,-1-1 1,1 1 0,0-1 0,-1 1 0,1 0 0,-1 0 0,1-1-1,-1 1 1,1 0 0,-1 0 0,1-1 0,-1 1 0,1 0-1,-1 0 1,1 0 0,-1 0 0,1 0 0,-1 0 0,1 0 0,-1 0-1,0 0 1,1 0 0,-1 0 0,1 0 0,-1 0 0,1 1 0,-1-1-1,1 0 1,-1 0 0,1 0 0,-1 1 0,1-1 0,0 0-1,-1 1 1,1-1 0,-1 0 0,1 1 0,-1 0 0,-27 18-107,19-8 115,0-1 0,0 1 0,1 1 0,1-1 0,0 1 0,0 1 0,1-1 0,-6 19 1,73-145 663,-50 88-627,-22 53-170,-8 25 116,48-166 927,-44 160-1005,-3 11-996,14-19-7755</inkml:trace>
</inkml:ink>
</file>

<file path=ppt/ink/ink4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07.304"/>
    </inkml:context>
    <inkml:brush xml:id="br0">
      <inkml:brushProperty name="width" value="0.025" units="cm"/>
      <inkml:brushProperty name="height" value="0.025" units="cm"/>
    </inkml:brush>
  </inkml:definitions>
  <inkml:trace contextRef="#ctx0" brushRef="#br0">0 47 23318,'0'0'1975,"14"2"-880,34 3-301,0-2 0,-1-2 0,60-7 0,154-34-1792,-243 36-116,1 1 0,27-1 0,-50 10-3643,-51 19-3544,15-11 1772</inkml:trace>
</inkml:ink>
</file>

<file path=ppt/ink/ink4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07.678"/>
    </inkml:context>
    <inkml:brush xml:id="br0">
      <inkml:brushProperty name="width" value="0.025" units="cm"/>
      <inkml:brushProperty name="height" value="0.025" units="cm"/>
    </inkml:brush>
  </inkml:definitions>
  <inkml:trace contextRef="#ctx0" brushRef="#br0">84 157 5701,'0'0'12716,"-64"46"-10249,47-31-545,15-4-65,2-2-1056,25-8 192,16-1 416,11-10-672,16-12-513,9-6-160,5-7-1025,1-1-2081,-8-1-930,-10 0-320,-13 3-3940</inkml:trace>
</inkml:ink>
</file>

<file path=ppt/ink/ink4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08.020"/>
    </inkml:context>
    <inkml:brush xml:id="br0">
      <inkml:brushProperty name="width" value="0.025" units="cm"/>
      <inkml:brushProperty name="height" value="0.025" units="cm"/>
    </inkml:brush>
  </inkml:definitions>
  <inkml:trace contextRef="#ctx0" brushRef="#br0">168 5 7239,'0'0'17328,"11"-1"-15417,3 0-1313,5 0 49,0 0 0,1 1 0,-1 1 0,31 5 0,-46-5-627,1 0 0,-1 0 0,1 1 0,-1-1 0,1 1 0,-1 0 0,0 0 0,0 0 0,0 1 0,0-1 0,0 1 0,0 0 0,-1 0 0,1 1 0,-1-1 0,0 1 0,0-1 0,0 1 0,-1 0 0,1 0 0,-1 0 0,0 1 0,0-1 0,0 0 0,-1 1-1,2 6 2,-2 0-6,0 0 0,-1 0 1,0 0-1,-1 1 1,0-1-1,-1 0 1,0-1-1,0 1 1,-2 0-1,1-1 1,-1 1-1,-1-1 1,1 0-1,-2 0 1,-9 13-1,-11 13 32,-2 0 1,-48 46-1,48-53-52,25-26-33,-93 94-649,27-42-4898,32-33-3933</inkml:trace>
</inkml:ink>
</file>

<file path=ppt/ink/ink4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0.262"/>
    </inkml:context>
    <inkml:brush xml:id="br0">
      <inkml:brushProperty name="width" value="0.025" units="cm"/>
      <inkml:brushProperty name="height" value="0.025" units="cm"/>
    </inkml:brush>
  </inkml:definitions>
  <inkml:trace contextRef="#ctx0" brushRef="#br0">1 736 8232,'0'0'16976,"12"-9"-15594,42-35-174,-3-2-1,91-104 0,80-134-659,-85 82-100,-139 242-197,-38 142-86,20-98-56,3 0 1,4 1 0,-3 105-1,20-128 94,-12-71-3833,-22-20-7196,7 11 2050</inkml:trace>
</inkml:ink>
</file>

<file path=ppt/ink/ink4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0.603"/>
    </inkml:context>
    <inkml:brush xml:id="br0">
      <inkml:brushProperty name="width" value="0.025" units="cm"/>
      <inkml:brushProperty name="height" value="0.025" units="cm"/>
    </inkml:brush>
  </inkml:definitions>
  <inkml:trace contextRef="#ctx0" brushRef="#br0">1 12 15439,'0'0'13484,"62"27"-12170,-19-27-514,3 0-479,4 0-193,0 0-96,-6 0 0,2 0-865,-7 0-1537,0-7-2627,-4-6-1441,-5-6-9641</inkml:trace>
</inkml:ink>
</file>

<file path=ppt/ink/ink4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1.070"/>
    </inkml:context>
    <inkml:brush xml:id="br0">
      <inkml:brushProperty name="width" value="0.025" units="cm"/>
      <inkml:brushProperty name="height" value="0.025" units="cm"/>
    </inkml:brush>
  </inkml:definitions>
  <inkml:trace contextRef="#ctx0" brushRef="#br0">54 27 641,'0'0'21812,"-1"9"-19943,-21 97 2436,13-78-4080,3 1-1,0 1 1,1-1 0,2 1-1,1-1 1,4 46-1,-2-74-221,0-1-1,0 1 0,0-1 1,0 1-1,1 0 0,-1-1 1,0 1-1,1-1 0,-1 1 1,0-1-1,1 1 0,-1-1 1,1 0-1,-1 1 0,1-1 1,-1 1-1,1-1 0,-1 0 1,1 1-1,-1-1 0,1 0 1,-1 0-1,1 1 0,0-1 1,-1 0-1,1 0 0,-1 0 1,1 0-1,0 0 0,-1 0 1,1 0-1,-1 0 0,1 0 1,0 0-1,-1 0 0,1 0 1,0 0-1,-1-1 0,1 1 1,-1 0-1,1 0 0,-1-1 1,1 1-1,-1 0 0,1-1 1,0 1-1,26-18 385,1-10-140,-1-2 0,-2-1 0,-1-1 1,26-48-1,-20 33 21,42-52 0,-72 99-268,0 0-1,0-1 1,0 1 0,0 0-1,0 0 1,0 0 0,0-1-1,0 1 1,0 0 0,0 0 0,0 0-1,0 0 1,0 0 0,1-1-1,-1 1 1,0 0 0,0 0-1,0 0 1,0 0 0,0 0-1,1 0 1,-1-1 0,0 1-1,0 0 1,0 0 0,0 0-1,1 0 1,-1 0 0,0 0-1,0 0 1,0 0 0,0 0-1,1 0 1,-1 0 0,0 0 0,0 0-1,0 0 1,1 0 0,-1 0-1,0 0 1,0 0 0,0 0-1,0 0 1,1 0 0,-1 0-1,0 0 1,0 1 0,0-1-1,0 0 1,0 0 0,1 0-1,-1 0 1,0 0 0,0 1-1,1 13-51,-8 21 53,-20 41 133,17-52-124,1 1 0,1 0-1,1 0 1,2 1 0,0-1 0,-2 48 0,7-72-10,0-1 1,0 1-1,0-1 1,0 0-1,0 1 1,0-1-1,0 1 1,0-1-1,0 0 1,0 1-1,0-1 1,1 0-1,-1 1 1,0-1 0,0 0-1,0 1 1,1-1-1,-1 0 1,0 1-1,0-1 1,1 0-1,-1 1 1,0-1-1,1 0 1,-1 0-1,0 0 1,1 1-1,-1-1 1,0 0 0,1 0-1,-1 0 1,0 0-1,1 0 1,-1 1-1,1-1 1,-1 0-1,0 0 1,1 0-1,0 0 1,20-7 56,16-18 30,-12 3-523,-1 0-1,-1-2 1,-2 0-1,26-37 1,-39 50 10,-1-1-1,0 0 1,-1 0-1,0-1 1,-1 0 0,0 0-1,-1 0 1,-1 0-1,0-1 1,0 1 0,-2-1-1,0 0 1,0-14-1,-3 16-8333</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5.961"/>
    </inkml:context>
    <inkml:brush xml:id="br0">
      <inkml:brushProperty name="width" value="0.025" units="cm"/>
      <inkml:brushProperty name="height" value="0.025" units="cm"/>
    </inkml:brush>
  </inkml:definitions>
  <inkml:trace contextRef="#ctx0" brushRef="#br0">1 1 25240,'8'11'128,"10"-8"-3171,3-3-384,0 0-10154</inkml:trace>
</inkml:ink>
</file>

<file path=ppt/ink/ink4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1.862"/>
    </inkml:context>
    <inkml:brush xml:id="br0">
      <inkml:brushProperty name="width" value="0.025" units="cm"/>
      <inkml:brushProperty name="height" value="0.025" units="cm"/>
    </inkml:brush>
  </inkml:definitions>
  <inkml:trace contextRef="#ctx0" brushRef="#br0">286 66 16335,'0'0'3727,"5"-10"-268,3-1-2360,-6 7-601,1 0 0,-1 0-1,1 0 1,-1 0 0,0 0-1,0-1 1,-1 1 0,2-7 0,-7 23 84,0 0 0,-1 0 1,0 0-1,-1-1 1,-12 19-1,-45 57-1037,43-61 736,-103 121 66,283-372-347,-134 186 0,-39 62-14,2 0 0,0 0-1,1 1 1,2 1 0,-10 41 0,16-55 21,0-1 0,0 1 1,1 0-1,0 0 0,1 0 1,0 0-1,2 11 0,-2-19-6,1-1 0,0 1 0,0 0 0,-1-1-1,2 1 1,-1-1 0,0 1 0,0-1 0,1 0-1,-1 1 1,1-1 0,0 0 0,0 0 0,0 0-1,0 0 1,0 0 0,0-1 0,0 1 0,0-1-1,1 1 1,-1-1 0,1 0 0,-1 0 0,1 0 0,0 0-1,-1 0 1,1-1 0,0 1 0,-1-1 0,1 0-1,0 0 1,3 0 0,-5 0-1,0 1 0,1-1 0,-1 0 0,0 0 0,0 0 0,0 0 0,0-1 0,0 1 0,0 0 0,0 0 0,0-1 0,0 1 0,1-1 0,-1 1 0,0-1 0,-1 1 0,1-1 0,0 1 0,0-1 0,0 0 0,0 0 0,0 1 0,-1-1 0,1 0 0,0 0 0,0-1 0,0 0 0,-1 0 0,1 0 0,-1 0 0,0 0 0,0 0 0,0 0 0,0 0 0,0 0 0,0 0 0,-1 0 0,1 0 0,0 0 0,-1 0 0,0 0 0,-1-3 0,-3-5-19,-1 0 0,0 0 0,0 1 1,-1 0-1,0 0 0,0 1 0,-15-13 0,-64-48-188,86 69 207,-6-5 23,-1-1 0,1 2 0,-1-1 0,0 1 0,0 0 0,0 0-1,0 1 1,-1 0 0,1 0 0,-1 0 0,0 1 0,0 1 0,-14-2 0,22 3-23,0 0 1,-1 0 0,1 0 0,0 1-1,0-1 1,0 0 0,-1 0 0,1 0 0,0 0-1,0 1 1,0-1 0,0 0 0,-1 0-1,1 0 1,0 1 0,0-1 0,0 0-1,0 0 1,0 1 0,0-1 0,0 0-1,0 0 1,0 1 0,0-1 0,0 0 0,0 0-1,0 1 1,0-1 0,0 0 0,0 0-1,0 1 1,0-1 0,0 0 0,0 0-1,0 1 1,0-1 0,0 0 0,1 0-1,-1 1 1,0-1 0,0 0 0,0 0 0,0 0-1,1 0 1,-1 1 0,0-1 0,0 0-1,0 0 1,1 0 0,-1 0 0,0 0-1,0 1 1,1-1 0,-1 0 0,0 0 0,0 0-1,0 0 1,1 0 0,-1 0 0,1 0-1,15 12-9,16-5-36,0-1 0,0-1 0,0-2 0,1-2 1,62-4-1,-16 1-706,-48 2-3530,-9 0-4479</inkml:trace>
</inkml:ink>
</file>

<file path=ppt/ink/ink4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6.075"/>
    </inkml:context>
    <inkml:brush xml:id="br0">
      <inkml:brushProperty name="width" value="0.025" units="cm"/>
      <inkml:brushProperty name="height" value="0.025" units="cm"/>
    </inkml:brush>
  </inkml:definitions>
  <inkml:trace contextRef="#ctx0" brushRef="#br0">653 24 14446,'8'-3'2034,"1"-2"-1313,14-7 0,0 9 2860,-38 17-1958,-14 5-1152,0 0 0,-2-1 1,-57 23-1,-109 30 1277,114-43-625,26-10-527,30-11-405,1 2 1,1 0 0,0 2-1,-36 21 1,59-32-193,1 1 0,0 0 0,-1-1 0,1 1 0,0 0 0,0 0 0,-1 0 0,1 0 0,0 0 0,0 0 0,0 0 0,0 0 0,0 0 0,1 1 0,-1-1 0,0 0 0,1 1 0,-1-1 0,1 0 0,-1 1 0,1-1 0,-1 4 0,1-4 3,1 0 0,0 0 0,-1 0 0,1 0 0,0 0 0,0 0 0,0 0 0,0-1 0,0 1 0,0 0 0,0 0 0,0-1 0,0 1 0,0-1 0,0 1 0,0-1 0,0 1 0,0-1 0,1 0 0,1 1 0,12 2 43,0-1-1,0 0 1,16-1-1,154-4 257,-78 0-454,126 13 0,-106 14-6317,-79-15-128</inkml:trace>
</inkml:ink>
</file>

<file path=ppt/ink/ink4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6.915"/>
    </inkml:context>
    <inkml:brush xml:id="br0">
      <inkml:brushProperty name="width" value="0.025" units="cm"/>
      <inkml:brushProperty name="height" value="0.025" units="cm"/>
    </inkml:brush>
  </inkml:definitions>
  <inkml:trace contextRef="#ctx0" brushRef="#br0">526 1 13100,'0'0'11179,"-8"15"-9770,-24 37-512,-2 0-1,-2-2 0,-54 56 1,19-32 59,-106 86 1,153-139-968,16-13-422,0-1 1,-1 0 0,0 0-1,-11 5 1,23-26-3807,15-15-1368,31-37 0,-29 41 2178,26-33-6479</inkml:trace>
</inkml:ink>
</file>

<file path=ppt/ink/ink4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7.257"/>
    </inkml:context>
    <inkml:brush xml:id="br0">
      <inkml:brushProperty name="width" value="0.025" units="cm"/>
      <inkml:brushProperty name="height" value="0.025" units="cm"/>
    </inkml:brush>
  </inkml:definitions>
  <inkml:trace contextRef="#ctx0" brushRef="#br0">0 41 12524,'0'0'3336,"9"-7"-789,28-22-914,-37 29-1588,0 0 0,0 0 0,0-1-1,1 1 1,-1 0 0,0-1 0,0 1-1,1 0 1,-1 0 0,0 0 0,0-1 0,1 1-1,-1 0 1,0 0 0,1 0 0,-1-1-1,0 1 1,0 0 0,1 0 0,-1 0 0,1 0-1,-1 0 1,0 0 0,1 0 0,-1 0-1,0 0 1,1 0 0,-1 0 0,0 0 0,1 0-1,-1 0 1,0 0 0,1 0 0,-1 0-1,0 1 1,1-1 0,-1 0 0,0 0-1,0 0 1,1 1 0,-1-1 0,0 0 0,0 0-1,1 0 1,-1 1 0,0-1 0,0 0-1,1 1 1,-1-1 0,0 0 0,0 0 0,0 1-1,0-1 1,0 0 0,1 1 0,-1-1-1,0 20 850,-1-18-624,-7 160 3172,3-109-2937,2 0 0,3 0-1,8 74 1,-5-114-417,1 0 0,0-1 0,9 19 0,-9-21-914,1 1 1,-1 0 0,-1 0 0,4 17 0,-7-27 98,0 3-61,-12-2-10424</inkml:trace>
</inkml:ink>
</file>

<file path=ppt/ink/ink4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7.600"/>
    </inkml:context>
    <inkml:brush xml:id="br0">
      <inkml:brushProperty name="width" value="0.025" units="cm"/>
      <inkml:brushProperty name="height" value="0.025" units="cm"/>
    </inkml:brush>
  </inkml:definitions>
  <inkml:trace contextRef="#ctx0" brushRef="#br0">58 19 10154,'0'0'8552,"-52"0"-5670,47 0 65,15 0-2434,19 0 63,12 0 449,10-6-256,10-1-449,4 2-224,4 5-64,0 0-192,-2 0-2562,-7 5-2595,-5-5-3588</inkml:trace>
</inkml:ink>
</file>

<file path=ppt/ink/ink4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7.975"/>
    </inkml:context>
    <inkml:brush xml:id="br0">
      <inkml:brushProperty name="width" value="0.025" units="cm"/>
      <inkml:brushProperty name="height" value="0.025" units="cm"/>
    </inkml:brush>
  </inkml:definitions>
  <inkml:trace contextRef="#ctx0" brushRef="#br0">56 48 7111,'0'0'13602,"1"9"-12428,7 49 1297,0 88-1,-11-61-1614,-3 1 0,-3-2 0,-39 155 1,44-230-667,2-11 134,1-24 527,6-44 298,28-94-1419,79-243 1,-109 399 251,0-1 0,0 1 0,1 0 0,0 0 0,0 0 0,1 0 0,10-14 0,-13 21 6,-1-1 0,1 1 0,-1 0 0,1-1-1,0 1 1,0 0 0,-1 0 0,1 0 0,0 0 0,0 1-1,0-1 1,0 0 0,0 1 0,0-1 0,0 1 0,0 0-1,0 0 1,0 0 0,0 0 0,0 0 0,0 0 0,0 0 0,0 1-1,0-1 1,0 1 0,0-1 0,0 1 0,0 0 0,0 0-1,0 0 1,0 0 0,-1 0 0,1 0 0,0 1 0,-1-1 0,1 0-1,-1 1 1,0-1 0,3 4 0,1 0 0,-1 0 1,1 0-1,-1 0 1,0 1-1,0 0 1,-1-1-1,0 1 1,0 1-1,0-1 1,-1 0-1,0 1 1,3 12-1,-5-15 8,1-1-1,-1 1 1,0 0-1,0 0 1,-1-1-1,1 1 1,-1 0-1,0 0 1,1-1 0,-2 1-1,1-1 1,0 1-1,-1-1 1,0 1-1,1-1 1,-1 0-1,-1 0 1,1 0-1,0 0 1,-1 0-1,1 0 1,-1-1-1,0 1 1,-5 2-1,-6 3 48,0 0-1,-1-2 0,0 1 0,0-2 1,0 0-1,-1-1 0,1-1 0,-1 0 1,0-1-1,0-1 0,-28-1 0,44 1-113,-1-1 0,1 0 0,-1 0 0,1 0-1,-1 1 1,0-1 0,1 0 0,-1 0-1,1 0 1,-1 0 0,1 0 0,-1 0 0,1 0-1,-1 0 1,1 0 0,-1-1 0,1 1-1,-1 0 1,1 0 0,-1 0 0,1-1 0,-1 1-1,1 0 1,-1 0 0,1-1 0,-1 1 0,1 0-1,0-1 1,-1 1 0,1-1 0,-1 1-1,1 0 1,0-1 0,0 1 0,-1-1 0,1 1-1,0-1 1,0 1 0,-1-1 0,1 1-1,0-1 1,0 1 0,0-1 0,0 1 0,0-1-1,0 0 1,0 1 0,0-1 0,0 1-1,0-1 1,0 1 0,0-1 0,0 1 0,1-1-1,-1 1 1,0-1 0,0 1 0,1-1-1,-1 1 1,0-1 0,0 1 0,1-1 0,25-26-11239,-3 13-3648</inkml:trace>
</inkml:ink>
</file>

<file path=ppt/ink/ink4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04:18.720"/>
    </inkml:context>
    <inkml:brush xml:id="br0">
      <inkml:brushProperty name="width" value="0.025" units="cm"/>
      <inkml:brushProperty name="height" value="0.025" units="cm"/>
    </inkml:brush>
  </inkml:definitions>
  <inkml:trace contextRef="#ctx0" brushRef="#br0">60 0 14606,'0'0'7922,"4"9"-6497,-1-1-1095,0 0 1,0 1-1,-1-1 0,0 1 0,-1 0 0,0-1 0,0 1 1,-1 0-1,0-1 0,0 1 0,-1 0 0,-4 16 0,-23 69 650,18-66-551,1 0 1,1 0-1,2 1 0,1 0 0,-2 36 1,8-82-237,1 0 0,1 0 1,9-30-1,3-10 0,-9 23-193,-1 1 0,-1-1 0,-2 0 0,-1 1 0,-4-35 0,3 93 0,0-21 0,0 0 0,0 0 0,0-1 0,1 1 0,-1 0 0,1 0 0,0 0 0,2 5 0,-2-7 0,0-1 0,0 1 0,0-1 0,1 1 0,-1-1 0,1 1 0,-1-1 0,1 0 0,-1 0 0,1 0 0,0 0 0,-1 0 0,1 0 0,0 0 0,0 0 0,0-1 0,0 1 0,0-1 0,0 0 0,0 1 0,4-1 0,5 1 0,1-1 0,-1 0 0,1 0 0,0-2 0,-1 1 0,1-1 0,-1-1 0,0 0 0,0-1 0,0 0 0,0 0 0,0-1 0,-1-1 0,0 0 0,0 0 0,-1-1 0,0 0 0,0-1 0,0 0 0,-1 0 0,0-1 0,-1 0 0,10-14 0,-25 58 0,5-30 1,-6 12-121,0 1 0,1 0 0,1 0 0,1 1 0,0 0 0,1 0 0,2 0 1,-4 39-1,12-40-3542,12-9-3289</inkml:trace>
</inkml:ink>
</file>

<file path=ppt/ink/ink4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8:05.987"/>
    </inkml:context>
    <inkml:brush xml:id="br0">
      <inkml:brushProperty name="width" value="0.025" units="cm"/>
      <inkml:brushProperty name="height" value="0.025" units="cm"/>
    </inkml:brush>
  </inkml:definitions>
  <inkml:trace contextRef="#ctx0" brushRef="#br0">1420 485 9129,'-10'-13'277,"-11"-19"-297,1 0 0,2-2 0,-27-66 0,28 40 84,-16-48-7,29 99 27,0 0-1,0 0 1,0 1 0,-1-1 0,-1 1 0,1 0 0,-1 1 0,-13-13 0,15 17-38,1 1 0,0 0 0,0 0 1,-1 1-1,1-1 0,-1 1 0,0-1 1,1 1-1,-1 0 0,0 1 0,0-1 1,0 1-1,0 0 0,1-1 0,-1 2 0,0-1 1,0 0-1,0 1 0,0 0 0,1 0 1,-1 0-1,0 0 0,1 0 0,-1 1 1,1 0-1,-1 0 0,1 0 0,-4 2 1,-9 7-51,0 1 1,1 0-1,0 1 1,-13 15 0,-10 15-18,1 2 0,2 1 1,2 1-1,2 2 1,2 2-1,-32 79 1,32-56 360,3 1 1,4 1-1,3 0 1,-11 98-1,25-129-281,2 1 0,2-1 0,1 1 0,3 0 0,2-1 0,2 1 0,25 85-1,-19-92-27,2-1-1,1-1 0,2-1 1,2 0-1,1-1 0,2-2 1,1 0-1,2-1 0,34 32 0,-32-38-17,1-1 0,1-1 0,1-2 0,1-1 0,1-1 0,1-2 0,0-2-1,1-1 1,1-1 0,0-2 0,1-2 0,1-1 0,45 4 0,-32-8 12,-1-3 0,0-2 0,0-2 1,0-3-1,0-1 0,0-3 0,-1-1 0,0-3 1,74-31-1,-57 15 51,-1-3 1,-2-2-1,-1-3 1,-2-3-1,91-79 1,-109 81-14,-2-2 1,-1-2-1,-2-1 0,-2-2 1,-2-1-1,-3-2 1,43-88-1,-61 109 60,-1-1 0,-1 0-1,-2-1 1,-1 0 0,-1 0 0,-2-1 0,-1 1-1,-1-1 1,-1 0 0,-2 0 0,-1 1-1,-1-1 1,-2 1 0,0-1 0,-3 1 0,0 1-1,-2 0 1,0 0 0,-3 1 0,0 0 0,-1 1-1,-34-45 1,15 29-43,-2 2 0,-1 2 0,-3 2-1,-1 1 1,-1 1 0,-2 3 0,-1 2 0,-1 1-1,-2 3 1,-62-26 0,36 23-72,-1 3 0,0 3 0,-2 4 0,-1 3 0,0 3 0,-105-3 0,120 14-5,1 3-1,0 2 0,0 3 1,1 2-1,-1 3 1,2 3-1,0 3 0,1 2 1,1 2-1,1 3 0,1 2 1,2 3-1,0 2 1,3 2-1,0 3 0,3 1 1,-65 68-1,68-57-68,2 2 0,3 2 0,-37 64 0,-82 180-3577,119-219 1438,-35 61-4751</inkml:trace>
</inkml:ink>
</file>

<file path=ppt/ink/ink4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18.383"/>
    </inkml:context>
    <inkml:brush xml:id="br0">
      <inkml:brushProperty name="width" value="0.025" units="cm"/>
      <inkml:brushProperty name="height" value="0.025" units="cm"/>
    </inkml:brush>
  </inkml:definitions>
  <inkml:trace contextRef="#ctx0" brushRef="#br0">80 0 15246,'0'0'5173,"-4"13"-4084,-4 13-424,-9 23 914,2 1 0,-11 74 1,23-54-1600,2 0 1,12 90-1,-5-99-2462,-6-59 2422,0-2-57,0 0 1,-1-1 0,1 1-1,0 0 1,0 0 0,0 0 0,-1 0-1,1 0 1,0 0 0,0 0 0,-1 0-1,1-1 1,0 1 0,0 0 0,0 0-1,-1 0 1,1 0 0,0 0 0,0 0-1,-1 0 1,1 0 0,0 0-1,0 0 1,-1 1 0,1-1 0,0 0-1,0 0 1,0 0 0,-1 0 0,1 0-1,0 0 1,0 0 0,0 1 0,-1-1-1,1 0 1,0 0 0,0 0 0,0 0-1,0 1 1,0-1 0,-1 0 0,1 0-1,0 0 1,0 1 0,0-1-1,0 0 1,0 0 0,0 0 0,0 1-1,0-1 1,0 0 0,0 0 0,0 1-1,0-1 1,0 0 0,0 0 0,0 1-1,0-1 1,0 0 0,0 0 0,0 0-1,0 1 1,0-1 0,0 0-1,0 0 1,0 0 0,1 1 0,-1-1-1,-15-10-4191</inkml:trace>
</inkml:ink>
</file>

<file path=ppt/ink/ink4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18.741"/>
    </inkml:context>
    <inkml:brush xml:id="br0">
      <inkml:brushProperty name="width" value="0.025" units="cm"/>
      <inkml:brushProperty name="height" value="0.025" units="cm"/>
    </inkml:brush>
  </inkml:definitions>
  <inkml:trace contextRef="#ctx0" brushRef="#br0">0 57 10410,'0'0'8856,"11"-6"-7740,-5 3-974,2-2 87,1 1-1,0 0 1,0 0-1,0 1 1,0 0 0,1 1-1,-1 0 1,14-1-1,250-11 2056,-91 11-7578,-202 9-8992</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6.287"/>
    </inkml:context>
    <inkml:brush xml:id="br0">
      <inkml:brushProperty name="width" value="0.025" units="cm"/>
      <inkml:brushProperty name="height" value="0.025" units="cm"/>
    </inkml:brush>
  </inkml:definitions>
  <inkml:trace contextRef="#ctx0" brushRef="#br0">271 325 2626,'0'0'11062,"-12"1"-6728,-1-1-3559,1 1 0,0 0-1,-1 1 1,1 1 0,0 0-1,0 0 1,0 1 0,-15 8-1,14-5-162,0 1-1,1 0 0,0 1 0,0 0 1,1 1-1,-15 16 0,22-21-436,1 0-1,-1-1 1,1 1 0,0 0 0,0 1-1,1-1 1,-1 1 0,1-1-1,0 1 1,1 0 0,-1-1-1,1 1 1,0 0 0,1 0 0,0 0-1,-1 0 1,2 0 0,-1 0-1,2 6 1,-1-9-175,0-1 0,0 1 0,1 0 0,-1-1 0,1 1 0,-1-1 0,1 0 0,0 0 0,0 1 0,0-1 0,0 0 0,0-1 0,0 1 0,1 0 0,-1-1 0,1 1 0,-1-1 0,1 0 0,0 1 0,-1-1 0,1-1 0,0 1 0,0 0 0,-1-1 0,1 1 0,4-1 0,2 1 0,0 0 0,0-1 0,1 0 0,-1 0 0,0-1 0,0 0 0,11-3 0,-10 0 3,1 0 0,-1-1 1,0 0-1,-1 0 0,1-1 0,-1 0 1,0-1-1,-1 0 0,1-1 0,-1 0 0,-1 0 1,0 0-1,0-1 0,0 0 0,-1-1 0,-1 1 1,1-1-1,-2 0 0,1 0 0,-1-1 1,2-12-1,-1 7-29,-1 0 1,-1 0 0,-1-1 0,0 0-1,-1 1 1,0-1 0,-2 0 0,0 1-1,-1-1 1,-1 0 0,0 1 0,-1 0-1,-9-22 1,-8-6-1749,-2-1-2449,11-2-3964,11 28 1962</inkml:trace>
</inkml:ink>
</file>

<file path=ppt/ink/ink4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19.115"/>
    </inkml:context>
    <inkml:brush xml:id="br0">
      <inkml:brushProperty name="width" value="0.025" units="cm"/>
      <inkml:brushProperty name="height" value="0.025" units="cm"/>
    </inkml:brush>
  </inkml:definitions>
  <inkml:trace contextRef="#ctx0" brushRef="#br0">63 0 8904,'0'0'10186,"-42"52"-8424,51-45-481,21-5-96,7 0-32,9-2-384,8 0-353,0 0-192,0 0-191,-10 0-1,-8 1-609,-10 11-1473,-15 3-1345,-11 4-833,-8-1-3620</inkml:trace>
  <inkml:trace contextRef="#ctx0" brushRef="#br0" timeOffset="1">0 376 8456,'0'0'13965,"90"14"-12267,-29-30-961,8-2-577,5-3-128,2 2-833,0-2-1665,-5 1-1762,-7-2-289,-5 0-3362</inkml:trace>
</inkml:ink>
</file>

<file path=ppt/ink/ink4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19.476"/>
    </inkml:context>
    <inkml:brush xml:id="br0">
      <inkml:brushProperty name="width" value="0.025" units="cm"/>
      <inkml:brushProperty name="height" value="0.025" units="cm"/>
    </inkml:brush>
  </inkml:definitions>
  <inkml:trace contextRef="#ctx0" brushRef="#br0">348 1 13357,'0'0'7799,"-10"11"-6032,-294 299 2765,304-310-4596,0 1-1,-1-1 0,1 0 0,0 1 0,0-1 1,0 0-1,-1 1 0,1-1 0,0 1 1,-1-1-1,1 0 0,0 0 0,-1 1 0,1-1 1,0 0-1,-1 0 0,1 1 0,0-1 1,-1 0-1,1 0 0,-1 0 0,1 1 0,0-1 1,-1 0-1,1 0 0,-1 0 0,1 0 1,-1 0-1,1 0 0,0 0 0,-1 0 0,1 0 1,-1 0-1,1 0 0,-1-1 0,1 1 1,0 0-1,-1 0 0,1 0 0,-1 0 0,1-1 1,0 1-1,-1 0 0,1 0 0,-1-1 1,-2-22-5773,3 10 4430,-3-21-3846</inkml:trace>
  <inkml:trace contextRef="#ctx0" brushRef="#br0" timeOffset="1">0 49 11819,'0'0'7944,"68"54"-6663,-40-35-448,4 4-289,4-1-320,3-4-127,0-5-258,2-3-1664,-3-6-1410,-2-4-2371</inkml:trace>
</inkml:ink>
</file>

<file path=ppt/ink/ink4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19.819"/>
    </inkml:context>
    <inkml:brush xml:id="br0">
      <inkml:brushProperty name="width" value="0.025" units="cm"/>
      <inkml:brushProperty name="height" value="0.025" units="cm"/>
    </inkml:brush>
  </inkml:definitions>
  <inkml:trace contextRef="#ctx0" brushRef="#br0">110 51 13965,'-5'9'2034,"-6"9"-1342,1 0 0,2 1 0,0 0 0,0 0 0,2 1 0,1 0 0,-6 37 0,15 184 3644,2-80-2608,-9-151-577,-3-18-292,-3-19-114,-2-31-860,-5-90 0,14 95-1655,10-102 1,-6 139 1483,0 0-1,2 0 0,-1 1 1,2 0-1,0-1 0,1 1 1,10-18-1,-13 28 267,0 0 0,0 0 0,1 1 0,-1-1 0,1 1-1,0 0 1,1 0 0,-1 0 0,1 0 0,-1 1 0,1 0 0,0 0 0,1 0-1,-1 1 1,0-1 0,1 1 0,-1 0 0,1 1 0,-1-1 0,1 1 0,0 1-1,0-1 1,5 1 0,3 0 35,-1 1-1,0 1 1,-1 0 0,1 1-1,24 8 1,-33-10 4,0 1 0,0-1 1,0 1-1,0 0 0,-1 0 0,1 0 0,-1 0 0,1 0 0,-1 1 1,0 0-1,0-1 0,0 1 0,0 1 0,-1-1 0,1 0 1,-1 0-1,0 1 0,0 0 0,0-1 0,0 1 0,0 0 1,1 6-1,-3-8 63,-1 1 1,1-1-1,0 0 1,-1 0-1,0 0 0,1 0 1,-1 0-1,0 0 1,0-1-1,0 1 1,0 0-1,0 0 1,0 0-1,-1-1 1,1 1-1,-1-1 1,1 1-1,-1-1 1,0 0-1,1 1 1,-1-1-1,0 0 0,0 0 1,0 0-1,0 0 1,0-1-1,0 1 1,-3 0-1,-66 16 1814,63-15-1715,-84 11 1247,63-12-4943,79-1-6602,-18-3 1491</inkml:trace>
</inkml:ink>
</file>

<file path=ppt/ink/ink4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20.330"/>
    </inkml:context>
    <inkml:brush xml:id="br0">
      <inkml:brushProperty name="width" value="0.025" units="cm"/>
      <inkml:brushProperty name="height" value="0.025" units="cm"/>
    </inkml:brush>
  </inkml:definitions>
  <inkml:trace contextRef="#ctx0" brushRef="#br0">160 174 14253,'0'0'6551,"-9"-4"-4816,-3-2-857,-1 1 0,-1 1 1,-16-5-1,26 8-773,0 0 0,0 1-1,1-1 1,-1 1 0,0 0-1,0 0 1,0 0 0,0 0-1,0 1 1,1-1 0,-1 1 0,0 0-1,0 0 1,1 0 0,-1 1-1,1-1 1,-1 1 0,1 0-1,0 0 1,-4 3 0,51-3-356,-17-5 49,-21 2 178,0 0 0,0 0 0,0 1 0,0 0-1,0 0 1,0 0 0,9 3 0,-14-2 19,0-1 1,0 1-1,0 0 1,0 0-1,0 0 0,0 0 1,0 1-1,0-1 1,0 0-1,-1 0 1,1 0-1,0 1 1,-1-1-1,1 0 1,-1 1-1,0-1 0,1 0 1,-1 1-1,0-1 1,0 1-1,0-1 1,0 0-1,0 1 1,0-1-1,0 1 1,-1 1-1,2 13 69,1-16-36,-1 0-1,1 0 1,-1 0-1,1 0 1,-1 0-1,1 0 1,0 0-1,-1-1 1,1 1-1,-1 0 1,1-1-1,-1 1 1,0-1 0,1 0-1,-1 0 1,0 1-1,1-1 1,1-2-1,96-70-160,-52 66-2707,-31 2 1167,0-2 0,-1 0 1,0 0-1,0-1 0,-1-1 1,0-1-1,-1 0 0,19-19 0,-4-1-2699</inkml:trace>
</inkml:ink>
</file>

<file path=ppt/ink/ink4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20.670"/>
    </inkml:context>
    <inkml:brush xml:id="br0">
      <inkml:brushProperty name="width" value="0.025" units="cm"/>
      <inkml:brushProperty name="height" value="0.025" units="cm"/>
    </inkml:brush>
  </inkml:definitions>
  <inkml:trace contextRef="#ctx0" brushRef="#br0">211 1 2659,'0'0'12075,"-9"4"-10511,6-2-1426,-1 1 0,0-1 0,1 0 1,-1 1-1,1 0 0,0 0 0,0 0 0,0 0 0,0 0 0,1 1 1,-1-1-1,1 1 0,0 0 0,0-1 0,0 1 0,0 0 0,1 0 0,-1 0 1,1 1-1,0-1 0,1 0 0,-1 0 0,1 9 0,-1 0 101,1 0-1,0 0 1,1 0-1,1 1 1,0-1-1,1 0 1,0-1-1,1 1 1,10 22-1,-3-15-187,0 0-1,2 0 0,0-1 1,29 30-1,2 2 196,-62-53-684,-2-10 404,2 0 0,-1-2-1,2 0 1,0-1 0,-25-29 0,20 21 26,5 7 91,-20-21 1402,-43-55 0,80 92-1429,0-1 0,-1 1 0,1 0-1,0-1 1,0 1 0,-1-1 0,1 1-1,0-1 1,0 1 0,0-1 0,0 1 0,0-1-1,0 1 1,0-1 0,0 1 0,0-1 0,0 1-1,0-1 1,0 1 0,0-1 0,0 1-1,0-1 1,0 1 0,0-1 0,1 1 0,-1-1-1,0 1 1,0 0 0,1-1 0,-1 1 0,0-1-1,1 1 1,-1 0 0,0-1 0,1 1-1,-1 0 1,1-1 0,-1 1 0,0 0 0,1 0-1,-1-1 1,1 1 0,-1 0 0,1 0-1,-1 0 1,1-1 0,-1 1 0,1 0 0,-1 0-1,1 0 1,-1 0 0,1 0 0,-1 0 0,1 0-1,-1 0 1,1 1 0,-1-1 0,2 0-1,43 0-555,-32 0 747,208 8-177,0 0-4379,-113-8-1227</inkml:trace>
</inkml:ink>
</file>

<file path=ppt/ink/ink4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40.339"/>
    </inkml:context>
    <inkml:brush xml:id="br0">
      <inkml:brushProperty name="width" value="0.025" units="cm"/>
      <inkml:brushProperty name="height" value="0.025" units="cm"/>
    </inkml:brush>
  </inkml:definitions>
  <inkml:trace contextRef="#ctx0" brushRef="#br0">4506 498 11979,'-154'-61'842,"-3"6"0,-2 7 0,-171-28 0,64 33-911,-299-9 0,122 20 434,-73-3 1173,3 39-830,382 9-396,-236 53 0,278-43-240,1 4 0,1 4 0,-119 61 0,167-71-59,2 1 0,1 2 0,0 1 0,2 2 0,1 1 0,-49 54 0,67-64-19,0 1 0,2 0 0,0 1 0,1 0 0,0 1 0,2 0-1,1 1 1,1 0 0,0 0 0,2 1 0,0 0 0,2 0 0,-3 43 0,7-44-3,1 0 0,1-1 1,1 1-1,0-1 0,2 1 0,0-1 1,2-1-1,0 1 0,2-1 1,0 0-1,1-1 0,0 0 0,2-1 1,18 23-1,-11-18 3,2-1 0,1-1 0,0-1-1,1-1 1,2-1 0,0-1 0,0-2 0,1 0 0,55 21 0,-18-14 36,2-2 0,0-4 1,2-2-1,91 6 0,276-4 39,-388-16-92,253 3 91,930-3 68,-6-71-78,-982 44-58,372-92 0,-571 109 8,-1-3 1,-1-2-1,0-1 1,48-27-1,-75 35 70,-1 1 0,-1-1-1,1-1 1,-1 0-1,0-1 1,-1 0-1,-1 0 1,1-1-1,-1-1 1,-1 1 0,0-1-1,-1-1 1,0 1-1,-1-1 1,-1 0-1,7-23 1,-8 19 52,-1-1-1,-1 1 1,0-1 0,-2 0 0,0 0 0,0 0-1,-2 1 1,0-1 0,-2 0 0,-7-26-1,2 19-46,-1 1-1,-1-1 0,-1 1 0,-1 1 1,-1 1-1,-25-31 0,1 10-25,-2 1 0,-1 3-1,-3 1 1,-1 2 0,-96-58-1,51 43-34,-3 5-1,-1 4 0,-2 4 0,-2 4 0,-1 4 0,-152-24 0,104 33-63,0 6 0,-1 7-1,-288 22 1,296 4-298,-191 47 0,-133 63-4015,341-91 1927,-140 38-6711</inkml:trace>
</inkml:ink>
</file>

<file path=ppt/ink/ink4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6:06.285"/>
    </inkml:context>
    <inkml:brush xml:id="br0">
      <inkml:brushProperty name="width" value="0.025" units="cm"/>
      <inkml:brushProperty name="height" value="0.025" units="cm"/>
    </inkml:brush>
  </inkml:definitions>
  <inkml:trace contextRef="#ctx0" brushRef="#br0">1627 169 6374,'-111'-19'3819,"-127"-7"0,194 25-3634,0 1 1,1 2-1,-1 2 1,0 2-1,1 2 1,-43 13-1,26 1-175,1 1-1,1 4 0,1 1 0,1 4 0,2 1 0,1 3 0,2 2 0,2 3 0,1 1 1,3 3-1,1 2 0,2 1 0,3 2 0,2 2 0,2 1 0,-51 106 0,75-135 12,1 0 0,2 1 0,0 0-1,2 0 1,-5 43 0,9-52 6,1 0-1,1 0 1,1 0-1,0 0 1,1 0-1,1 0 1,0-1-1,1 1 1,1-1-1,9 20 1,2-1 45,3-1 1,1 0 0,1-2 0,1 0-1,2-1 1,1-2 0,1 0-1,31 23 1,-18-19 7,3-3-1,0-1 0,1-2 1,2-2-1,65 25 1,-31-20-10,2-3 0,128 22 0,165-2-216,436-38 313,-2-72 761,-675 48-788,-1-4-1,226-68 1,-304 70-116,-2-2 1,0-2-1,-1-2 0,-1-3 0,-2-1 1,-1-3-1,-1-2 0,-2-2 1,49-49-1,-77 67-19,0-2 0,-1 0 0,-1-1 1,-1 0-1,-1-1 0,0 0 0,-2-1 0,-1 0 1,0-1-1,-2 0 0,0 0 0,-2-1 0,0 1 1,-2-1-1,0-30 0,-3 25 6,-1 0-1,-2 0 0,-1 1 1,-2-1-1,0 1 1,-2 0-1,-1 0 1,-1 1-1,-2 0 0,0 1 1,-2 0-1,-21-30 1,3 14 54,-2 2 0,-1 1 0,-2 2 0,-2 1 0,-1 2 0,-1 2 0,-2 2 0,-78-42 0,19 21 322,-2 4 0,-214-64-1,186 76-260,-2 6-1,-2 6 0,0 5 0,0 7 0,-2 6 0,-244 21 1,238 2-443,1 5 0,2 7 1,1 7-1,2 5 1,1 6-1,-173 88 0,-164 138-4850,247-127 165</inkml:trace>
</inkml:ink>
</file>

<file path=ppt/ink/ink4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6:13.348"/>
    </inkml:context>
    <inkml:brush xml:id="br0">
      <inkml:brushProperty name="width" value="0.025" units="cm"/>
      <inkml:brushProperty name="height" value="0.025" units="cm"/>
    </inkml:brush>
  </inkml:definitions>
  <inkml:trace contextRef="#ctx0" brushRef="#br0">4845 475 5509,'-12'-1'2536,"-104"-12"1753,53 4-3170,0-4-1,-100-32 1,3-11-359,-275-55 1,260 78-419,-382-78 2140,431 84-2822,-1 5-1,-1 5 1,-159 1 0,126 19 411,1 7 1,0 6-1,1 8 1,-239 68-1,230-43 579,3 8 0,3 6 0,-169 94 0,269-122-424,2 3 1,2 3-1,-100 90 0,134-108-232,1 0 0,1 2 0,1 1 0,1 1 0,2 0 0,1 1 0,0 1 0,3 1-1,0 0 1,-14 50 0,23-58 0,2 0-1,0 1 1,2-1-1,0 0 1,2 0-1,0 1 0,2-1 1,0 0-1,1 0 1,2-1-1,0 1 1,1-1-1,1 0 1,20 36-1,2-5-2,3-1 0,1-2-1,3-1 1,55 55 0,-49-59-14,2-2 0,2-3 0,1-1 1,72 42-1,-45-38 9,2-3 0,126 45 1,-33-31 33,2-7-1,252 32 1,-158-42 29,1-13-1,463-17 1,-548-19-26,-1-8 0,-1-8 0,-2-7 0,336-116 1,-408 109-8,-2-4-1,-2-4 1,186-128 0,-218 128 13,-3-4-1,-3-2 1,-2-2-1,-3-4 1,96-131 0,-135 165 9,-1-2 0,-2 0 1,-1 0-1,-1-2 0,-2 0 1,-1-1-1,-2 0 0,-1 0 1,4-40-1,-11 54-14,0 0 0,-2 0 0,0-1 0,-1 1 1,-1 0-1,-1 0 0,-1 0 0,-1 0 0,-1 1 0,0-1 0,-2 1 0,0 1 0,-1 0 0,0 0 0,-2 0 0,0 1 0,-17-19 0,2 9 10,-1 0 0,-1 2 0,-2 1 0,0 2 0,-1 0-1,-2 2 1,0 2 0,0 1 0,-59-20 0,9 9 21,-2 4 1,0 4-1,-94-9 1,-14 8-48,-2 9 1,0 8 0,-208 24-1,84 17-636,-338 83-1,91 29-388,194-29-2402,171-52-1156</inkml:trace>
</inkml:ink>
</file>

<file path=ppt/ink/ink4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33.889"/>
    </inkml:context>
    <inkml:brush xml:id="br0">
      <inkml:brushProperty name="width" value="0.025" units="cm"/>
      <inkml:brushProperty name="height" value="0.025" units="cm"/>
    </inkml:brush>
  </inkml:definitions>
  <inkml:trace contextRef="#ctx0" brushRef="#br0">1 30 16207,'0'0'2141,"12"3"-2061,108 25 477,1-6 1,2-4-1,0-7 0,134-3 1,816-69 2487,-167 3-2199,370 101 1194,-1214-37-2030,586 52 84,-1-31 229,-627-27-225,-11 1 1,1 0 0,-1-1 1,0-1-1,1 1 0,-1-1 1,0-1-1,1 0 0,-1 0 1,0-1-1,11-4 0,-20 6-85,1 1 0,-1 0 0,1 0 0,-1 0 0,0 0 0,1-1 0,-1 1 0,0 0 1,1 0-1,-1-1 0,0 1 0,1 0 0,-1 0 0,0-1 0,0 1 0,1 0 0,-1-1 0,0 1 0,0-1 0,0 1 0,1 0 0,-1-1 0,0 1 0,0-1 0,0 1 0,0 0 0,0-1 0,0 1 0,0-1 0,0 1 0,0 0 0,0-1 0,0 1 0,0-1 0,0 1 0,0 0 1,0-1-1,0 1 0,-1-1 0,-16-8-23,-24 2-1841,-22 10-6521,37 4 1800</inkml:trace>
</inkml:ink>
</file>

<file path=ppt/ink/ink4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36.162"/>
    </inkml:context>
    <inkml:brush xml:id="br0">
      <inkml:brushProperty name="width" value="0.025" units="cm"/>
      <inkml:brushProperty name="height" value="0.025" units="cm"/>
    </inkml:brush>
  </inkml:definitions>
  <inkml:trace contextRef="#ctx0" brushRef="#br0">3821 370 13389,'-105'-52'511,"-1"5"0,-3 5 0,-1 5 0,-2 4 0,-1 6 1,-1 4-1,-189-12 0,137 28-487,0 7 0,1 7 0,0 7 0,0 8 0,2 6 0,1 8 0,-199 72 0,278-77 163,1 5 0,2 2-1,-119 79 1,156-88-123,1 3 0,1 1 0,2 2 0,1 2 1,2 1-1,2 2 0,-41 61 0,59-75-50,2 0 1,1 0 0,1 1-1,1 1 1,1 0-1,2 0 1,1 1-1,-6 49 1,11-56-11,1 1 0,1-1 0,1 1 1,1 0-1,1-1 0,1 0 0,1 0 1,1 0-1,1 0 0,1-1 0,20 38 0,-6-23-2,1-1 1,3-2-1,0 0 0,2-2 0,1-1 0,2-1 0,1-1 0,1-2 0,1-2 0,41 23 0,-5-9 7,1-3 1,1-3-1,2-3 0,115 28 1,-69-30 31,1-6 0,169 9 1,250-27 619,-175-26 27,-1-16 1,510-121 0,-584 85-428,-4-12 1,-4-13-1,-5-12 1,-5-12-1,332-205 1,-325 144-162,-225 143-85,-1-2-1,82-89 1,-119 116-66,-2-1 1,0-1-1,-1 0 0,0-1 1,-2 0-1,10-25 0,-17 36 16,-1 0 0,0 0 1,-1 0-1,0 0 0,-1 0 0,0-1 0,0 1 0,-1 0 0,0-1 1,0 1-1,-1 0 0,0 0 0,-1-1 0,0 1 0,-1 0 1,0 0-1,-7-14 0,5 13-35,-2 0 0,0 0 1,0 1-1,0-1 0,-1 2 0,-1-1 1,0 1-1,0 1 0,-15-11 1,-1 3-113,-1 0 0,0 2 0,-29-10 0,-21-3-13,-2 3 1,-1 4 0,-1 3 0,-153-11 0,-339 21 159,563 6 32,-1060 85 324,5 101 228,-180 152-486,441-33-2966,112 8-5799,375-159 454</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6.646"/>
    </inkml:context>
    <inkml:brush xml:id="br0">
      <inkml:brushProperty name="width" value="0.025" units="cm"/>
      <inkml:brushProperty name="height" value="0.025" units="cm"/>
    </inkml:brush>
  </inkml:definitions>
  <inkml:trace contextRef="#ctx0" brushRef="#br0">72 145 8264,'7'-8'11536,"9"-14"-8759,3-2 4078,-33 56-3819,-3 3-2990,1 2 0,2-1 0,1 2 0,-7 39 0,14-48-36,1-1-1,1 1 1,2-1 0,1 1 0,1 0 0,6 36 0,-6-61-10,0-1 0,1 0 0,-1 0 0,1 1 0,0-1 0,0 0 0,0 0 0,1 0 0,-1 0 0,1 0 0,-1 0 0,1-1 0,0 1 0,0 0 0,0-1 0,0 1 0,1-1 0,-1 0 0,1 0 0,-1 0 0,1 0 0,0 0 0,0-1 0,0 1 0,0-1 0,0 0 0,0 1 0,0-2 0,0 1 0,1 0 0,-1-1 0,0 1 0,0-1 0,1 0 0,4 0 0,2-1 0,0-1 0,0 0 0,-1 0 0,1-1 0,-1 0 0,0-1 0,0 0 0,0 0 0,0-1 0,14-11 0,-1-2 0,-1 0 0,0-2 0,-2-1 0,-1 0 0,0-1 0,-2-1 0,0 0 0,14-30 0,-20 33 0,-1 0 0,0-1 0,-1-1 0,-2 1 0,0-1 0,-1 0 0,-1 0 0,-1-1 0,-1 1 0,-2-38 0,-1 56-170,1 0-1,-1 0 1,0 0-1,-1 0 1,1 0-1,-1 0 1,1 0-1,-1 0 1,0 0-1,0 1 1,-1-1-1,1 1 1,-1 0-1,0 0 1,0 0-1,0 0 1,0 0-1,0 1 1,-1-1-1,1 1 1,-1 0-1,0 0 1,1 0 0,-1 0-1,0 1 1,0 0-1,0 0 1,0 0-1,0 0 1,-7 0-1,-13-2-1304,0 1-1,0 2 1,0 0-1,-26 5 1,34-4 1031,-124 15-1927,83-9 9525,175-26-4101,-46 6-1720,119-7-1,-167 19-1541,44 1-152,-64 0-103,-1 0-1,0 0 1,0 1-1,0-1 1,0 1-1,0 0 1,0 0-1,0 0 0,0 0 1,0 0-1,-1 1 1,1-1-1,0 1 1,-1 0-1,1 0 1,2 3-1,0 8-6400</inkml:trace>
</inkml:ink>
</file>

<file path=ppt/ink/ink4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56.867"/>
    </inkml:context>
    <inkml:brush xml:id="br0">
      <inkml:brushProperty name="width" value="0.025" units="cm"/>
      <inkml:brushProperty name="height" value="0.025" units="cm"/>
    </inkml:brush>
  </inkml:definitions>
  <inkml:trace contextRef="#ctx0" brushRef="#br0">0 123 6919,'0'0'389,"12"1"1095,409 1 3457,-193-5-3289,1137-14 1114,1130-60 415,-1719 68-1782,-874 8-1458,34 0-3085,30-2-1015,8-11-1825</inkml:trace>
</inkml:ink>
</file>

<file path=ppt/ink/ink4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5:59.714"/>
    </inkml:context>
    <inkml:brush xml:id="br0">
      <inkml:brushProperty name="width" value="0.025" units="cm"/>
      <inkml:brushProperty name="height" value="0.025" units="cm"/>
    </inkml:brush>
  </inkml:definitions>
  <inkml:trace contextRef="#ctx0" brushRef="#br0">5068 971 17168,'-82'-68'469,"-128"-82"-1,-105-39-134,192 125-289,-3 5 1,-3 6-1,-171-47 0,-417-71 238,65 68 1456,479 89-751,-315 17 1,382 6-838,0 6 0,2 4 0,0 4 0,1 5 0,2 5 0,-99 46 1,124-44-188,1 4 1,3 3 0,1 3 0,2 3 0,2 2 0,3 4 0,2 3 0,-63 74 0,94-94-4,1 2-1,2 2 1,2 0 0,2 2 0,1 1 0,-28 79 0,43-99 6,1 0 0,1 1 0,1 0 0,1 0 0,2 0 0,0 0 0,1 0 0,2 1 0,1-1 0,0 0 0,2 0 0,1 0 0,1-1 0,17 43 0,-5-30 15,2-1-1,1-1 1,2-1 0,2-1-1,0-2 1,3 0 0,0-1-1,2-2 1,1-1-1,1-2 1,52 32 0,-1-8 97,2-4 0,1-4 0,167 55 0,-69-43-35,1-8 0,2-8 0,266 17 0,577-24-220,-608-37 204,584-83 1,-721 43 484,-2-12 0,531-186 0,-395 61-37,-363 153-429,-1-1 0,-1-3 0,-2-3 0,-2-1 0,49-51 0,-82 72-25,-1 0-1,-1-1 1,-1 0-1,0-1 0,-2-1 1,0 0-1,-2-1 1,0 0-1,11-37 0,-17 41 5,0-1-1,-1 0 1,-1 1-1,-1-1 0,0 0 1,-2 0-1,0 0 1,-1 1-1,-1-1 1,0 0-1,-2 1 0,-11-32 1,1 17-24,-2 0 0,-1 2 0,-1 0 1,-2 1-1,0 1 0,-3 1 0,0 1 0,-1 1 0,-35-27 1,0 6-22,-1 2 0,-3 4 0,-97-49 0,48 39 197,-2 4 0,-2 5 0,-2 5-1,-1 6 1,-201-26 0,123 37 123,-1 9 0,-354 25 0,388 3-378,1 8 0,1 7-1,1 7 1,-162 63 0,-138 92-2337,22 46-3578,186-82-1797</inkml:trace>
</inkml:ink>
</file>

<file path=ppt/ink/ink4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7:09.546"/>
    </inkml:context>
    <inkml:brush xml:id="br0">
      <inkml:brushProperty name="width" value="0.025" units="cm"/>
      <inkml:brushProperty name="height" value="0.025" units="cm"/>
    </inkml:brush>
  </inkml:definitions>
  <inkml:trace contextRef="#ctx0" brushRef="#br0">11978 457 9993,'-673'-76'1312,"60"6"-982,-4 34 73,-652 77-136,383-2-70,118-29 624,-591 21 585,-521 50-926,721-20-427,813-22 89,-454 111-1,654-113-101,2 7 1,1 6-1,-204 103 0,270-111-31,2 4 0,-119 94-1,145-98-10,2 2 0,1 2 0,3 2 0,-51 74 0,67-81-2,2 2 1,2 1-1,2 0 1,1 2 0,3 0-1,-21 89 1,26-71-5,3 0-1,3 0 1,2 1-1,8 111 1,9-72 0,3 0 0,5-2 0,5 0-1,4-2 1,5-1 0,63 129 0,-52-139 2,4-2 0,4-1 0,3-4 0,4-2 0,3-2 0,4-4 0,124 107 0,-88-98-2,4-4 0,3-5 0,4-5 0,2-5 0,158 61 0,-66-46 25,426 100 1,242-47 13,12-83-9,-4-42-10,-765-7-11,1956-43 62,-741 8 13,1334 36-1,-502 7-38,1260-15 705,-1150-39-21,629-200 186,-964-52-473,-37-167-297,-1871 455-136,511-171 5,-466 149-6,-1-3 0,-2-4-1,-1-3 1,111-85 0,-159 105 43,0-1 1,-2-1-1,-1-2 1,-1 0 0,-1-1-1,-2-2 1,0 0-1,-2-1 1,-1-1-1,13-36 1,-19 38 15,-1-1 0,-2 0 1,-1-1-1,-2 0 0,-1 0 1,-1 0-1,-2-1 0,-1 1 0,-1-1 1,-2 1-1,-9-46 0,0 33 66,-1 0 0,-2 1-1,-2 1 1,-2 0-1,-2 2 1,-26-40 0,-1 8-74,-4 3-1,-75-80 1,32 55-29,-4 3 1,-3 5-1,-5 5 0,-3 4 0,-219-114 0,81 73-24,-482-157-1,-686-89 4,-32 120-18,-1532-23 57,-15 219 11,90 122 31,2114-46 322,-1099 58-241,5 71-145,1095-68-22,-1368 133-34,1616-182 80,-492 43-67,6 46-3,183 25 3,-100 16 50,-22-24-20,950-144-11,11-1 2,0-1 0,0 1 1,0 1-1,1-1 1,-1 1-1,-11 5 0,17-7-13,0 0-1,0 0 0,0 0 0,0 0 0,0 1 1,0-1-1,0 0 0,-1 0 0,1 0 1,0 0-1,0 1 0,0-1 0,0 0 1,0 0-1,0 0 0,0 1 0,0-1 1,0 0-1,0 0 0,0 0 0,0 1 0,0-1 1,0 0-1,0 0 0,0 0 0,0 1 1,0-1-1,0 0 0,1 0 0,-1 0 1,0 0-1,0 1 0,0-1 0,0 0 1,0 0-1,0 0 0,1 0 0,-1 0 0,0 1 1,0-1-1,0 0 0,0 0 0,0 0 1,1 0-1,-1 0 0,0 0 0,0 0 1,0 0-1,1 0 0,-1 0 0,0 0 1,0 0-1,0 0 0,1 0 0,-1 0 0,0 0 1,0 0-1,0 0 0,1 0 0,-1 0 1,18 5-1393,4-2 280,0-1-1,0-1 1,0 0 0,-1-2-1,1-1 1,0-1-1,35-8 1,32-24-7443</inkml:trace>
</inkml:ink>
</file>

<file path=ppt/ink/ink4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8.347"/>
    </inkml:context>
    <inkml:brush xml:id="br0">
      <inkml:brushProperty name="width" value="0.025" units="cm"/>
      <inkml:brushProperty name="height" value="0.025" units="cm"/>
    </inkml:brush>
  </inkml:definitions>
  <inkml:trace contextRef="#ctx0" brushRef="#br0">715 37 5605,'-17'4'4287,"-12"3"-3960,1 1-1,0 2 1,1 0-1,0 2 1,-44 26-1,33-11-134,0 1 0,2 2-1,1 1 1,2 2-1,1 2 1,1 0 0,3 2-1,0 2 1,3 0 0,1 1-1,2 2 1,2 0 0,2 1-1,1 1 1,3 1 0,1 0-1,3 1 1,1 0 0,-3 78-1,8-70-198,3-1 0,3 0 0,2 0 0,2 0 0,2 0-1,3-1 1,1-1 0,37 93 0,-21-84-197,2-1 0,2-2 0,3-1 1,45 54-1,-54-78-231,2-1-1,0-1 1,2-2 0,2-1 0,0-1 0,1-2 0,60 33 0,-75-48 430,0-1 1,1 0 0,0-2-1,0 0 1,1-1-1,0-1 1,0-1-1,-1-1 1,2 0-1,-1-2 1,0 0 0,0-1-1,0-1 1,28-7-1,-26 3 238,0-2 0,-1 0-1,0-1 1,0-1-1,-1-1 1,0-1 0,-1 0-1,-1-2 1,0 0-1,0-1 1,-2-1 0,21-24-1,-3-4 345,-2 0-1,-2-2 1,-3-1 0,-1-1-1,-2-2 1,17-54-1,-4-7 406,39-206 1,-58 218-723,-4-1 1,-4 0 0,-5-1-1,-4 1 1,-15-115 0,10 182-165,-3 0 0,0 1-1,-2 0 1,-1 1 0,-2 0 0,-1 1 0,-20-35 0,25 51-107,-1 1 1,0-1-1,-1 1 1,-1 1-1,1 0 0,-2 0 1,0 1-1,0 1 1,-1 0-1,0 1 0,-1 0 1,0 1-1,0 0 1,-1 1-1,0 1 1,-25-7-1,19 9-238,1 1 0,-1 0 1,0 2-1,0 0 0,0 2 0,0 0 0,0 1 0,-38 9 1,16 2-901,0 1 1,1 2-1,-41 23 1,-24 15-3678</inkml:trace>
</inkml:ink>
</file>

<file path=ppt/ink/ink4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3.338"/>
    </inkml:context>
    <inkml:brush xml:id="br0">
      <inkml:brushProperty name="width" value="0.025" units="cm"/>
      <inkml:brushProperty name="height" value="0.025" units="cm"/>
    </inkml:brush>
  </inkml:definitions>
  <inkml:trace contextRef="#ctx0" brushRef="#br0">57 101 15695,'0'10'870,"17"306"4357,33 5-4208,-49-319-1002,-1 0-1,1 0 1,-1-1 0,1 1-1,-1 0 1,0 0 0,0 0-1,1-1 1,-1 1 0,0 0-1,-1 0 1,1 0 0,0-1-1,0 1 1,-2 3 0,-12-20 455,-20-46-133,21 28-332,0-1-1,3-1 1,0 0-1,3 0 1,-5-44-1,1-180-312,11 242 307,0-1-1,1 1 1,1 0-1,1 0 1,5-20-1,-7 33 45,0 0 1,1 0-1,-1 0 0,1 0 0,0 1 1,0-1-1,1 1 0,-1-1 1,1 1-1,-1 0 0,1 0 0,0 0 1,0 0-1,1 1 0,-1-1 1,0 1-1,1 0 0,0 0 0,-1 0 1,1 0-1,0 1 0,0 0 0,0-1 1,0 1-1,0 1 0,0-1 1,7 0-1,15 1-7,1 2 0,-1 1-1,0 0 1,0 2 0,0 1 0,-1 1 0,0 2 0,0 0 0,-1 1-1,38 23 1,-57-30-37,0 0-1,1 1 1,-1 0-1,0 0 1,0 0-1,-1 0 1,0 1-1,1 0 1,-1 0-1,-1 0 1,4 6-1,-6-9 12,0 0 0,0 0-1,0 0 1,-1 0 0,1 0-1,-1 0 1,0 1 0,1-1-1,-1 0 1,0 0 0,0 0 0,0 0-1,-1 1 1,1-1 0,-1 0-1,1 0 1,-1 0 0,1 0-1,-1 0 1,0 0 0,0 0 0,0 0-1,0 0 1,0-1 0,-1 1-1,1 0 1,-1-1 0,1 1-1,-1-1 1,1 1 0,-1-1 0,0 0-1,0 1 1,1-1 0,-4 1-1,-13 8 391,1-1-1,-2-1 1,1 0-1,-1-2 0,0 0 1,-39 6-1,20-6 10,0-3-1,-65-2 1,98-1-392,0 0 0,0-1 0,1 0 0,-1 0 1,0 0-1,0-1 0,1 1 0,-1-1 1,-5-3-1,9 4-63,1 1 0,-1-1 1,0 1-1,0-1 0,1 1 0,-1-1 1,1 0-1,-1 1 0,0-1 0,1 0 1,-1 1-1,1-1 0,0 0 0,-1 0 1,1 0-1,0 1 0,-1-1 0,1 0 1,0 0-1,0 0 0,0 0 0,0-1 1,0 1-157,0-1 1,1 1-1,-1-1 0,1 1 1,0-1-1,-1 1 1,1-1-1,0 1 1,0 0-1,0-1 0,0 1 1,0 0-1,0 0 1,1 0-1,-1 0 0,3-2 1,30-17-6383,7 1-4143</inkml:trace>
</inkml:ink>
</file>

<file path=ppt/ink/ink4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4.931"/>
    </inkml:context>
    <inkml:brush xml:id="br0">
      <inkml:brushProperty name="width" value="0.025" units="cm"/>
      <inkml:brushProperty name="height" value="0.025" units="cm"/>
    </inkml:brush>
  </inkml:definitions>
  <inkml:trace contextRef="#ctx0" brushRef="#br0">23 81 4644,'0'0'7757,"4"-8"-4938,1-6-1800,4-7 186,4 2 3030,-11 65-781,-4-6-2497,-2 1 0,-18 71-1,13-72-651,2 0 0,-4 75 0,11-113 117,0-6 363,20-72 1037,-11 44-1779,-1 0 1,-1-1-1,1-33 1,-6 37-25,0 13-26,0 1 1,-2 0 0,0-1-1,0 1 1,-2-1 0,0 1-1,-6-24 1,8 39-2,0 0 0,0 0 0,0 0 0,0 0 0,0 0 0,0 0 0,-1 0 0,1 0 0,0 0 0,0 1 0,0-1 0,0 0-1,0 0 1,0 0 0,0 0 0,0 0 0,0 0 0,0 0 0,0 0 0,0 0 0,-1 0 0,1 0 0,0 0 0,0 0 0,0 0 0,0 1 0,0-1 0,0 0 0,0 0 0,0 0 0,-1 0 0,1 0 0,0 0 0,0 0 0,0 0-1,0 0 1,0 0 0,0 0 0,0-1 0,0 1 0,-1 0 0,1 0 0,0 0 0,0 0 0,0 0 0,0 0 0,0 0 0,0 0 0,0 0 0,0 0 0,0 0 0,0 0 0,-1 0 0,1 0 0,0-1 0,0 1 0,0 0 0,0 0 0,0 0-1,0 0 1,0 0 0,0 0 0,0 0 0,0 0 0,0-1 0,-3 17-183,3-13 187,0 0-1,0-1 1,0 1-1,0-1 0,0 1 1,0-1-1,1 1 1,-1-1-1,1 1 1,0-1-1,0 0 1,0 1-1,0-1 0,2 4 1,0-4 8,1 0 0,-1 1 0,0-1 0,1 0 0,-1-1 0,1 1 0,0-1 0,0 1 0,-1-1 0,1 0 0,0-1 0,0 1 0,0-1 0,0 1 0,0-1 0,0 0 0,0-1 0,0 1 0,0-1 0,4-1 0,1 1 17,0-2 1,0 1-1,0-1 1,0-1-1,-1 0 1,1 0 0,11-8-1,-13 7 9,0-1 0,0 1 0,0-2 0,-1 1 0,0-1 0,0 1-1,-1-2 1,0 1 0,6-11 0,-13 66-564,-11 30 457,3-24 102,-6 111 1,16-161-68,0-1 1,1 1 0,-1 0 0,1 0 0,0 0 0,0 0 0,0 0 0,0-1 0,1 1-1,0-1 1,0 1 0,0-1 0,0 1 0,0-1 0,4 4 0,-4-5-166,-1-1 0,1 0 0,-1 0 0,1 0-1,0 0 1,-1 0 0,1 0 0,0 0 0,0 0 0,-1 0 0,1-1 0,0 1 0,4 0 0,-4-1-271,1 0 1,-1-1 0,1 1 0,-1 0-1,1-1 1,-1 1 0,0-1-1,1 0 1,-1 0 0,0 0-1,0 0 1,1 0 0,2-2 0,17-21-9463</inkml:trace>
</inkml:ink>
</file>

<file path=ppt/ink/ink4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5.908"/>
    </inkml:context>
    <inkml:brush xml:id="br0">
      <inkml:brushProperty name="width" value="0.025" units="cm"/>
      <inkml:brushProperty name="height" value="0.025" units="cm"/>
    </inkml:brush>
  </inkml:definitions>
  <inkml:trace contextRef="#ctx0" brushRef="#br0">0 68 11275,'0'-5'761,"1"-27"2841,-1 32-3468,0 0-1,-1-1 1,1 1 0,0-1-1,0 1 1,0-1-1,0 1 1,0-1-1,0 1 1,0-1-1,0 1 1,0-1-1,0 1 1,1-1-1,-1 1 1,0-1-1,0 1 1,0-1-1,0 1 1,1 0-1,-1-1 1,0 1 0,1-1-1,-1 1 1,0 0-1,1-1 1,-1 1-1,0 0 1,1-1-1,-1 1 1,1 0-1,-1-1 1,0 1-1,1 0 1,-1 0-1,1 0 1,-1 0-1,1-1 1,-1 1-1,1 0 1,-1 0 0,1 0-1,-1 0 1,1 0-1,1 4 10,0-1 0,-1 1 0,1-1 1,-1 1-1,0 0 0,0-1 0,-1 1 0,1 0 0,-1 0 0,0 0 0,0 4 0,1 2 292,2 65 1182,-3-58-1375,0-1-1,1 1 1,0 0 0,2-1 0,0 1 0,8 25-1,-10-41-217,-1 0 1,1 0-1,0 1 0,0-1 0,-1 0 0,1 0 0,0 0 1,0 0-1,0 0 0,0 0 0,0 0 0,0-1 0,1 1 1,-1 0-1,0-1 0,0 1 0,1 0 0,-1-1 0,0 0 1,0 1-1,1-1 0,-1 0 0,1 1 0,-1-1 0,0 0 0,1 0 1,-1 0-1,0 0 0,1-1 0,-1 1 0,0 0 0,1-1 1,-1 1-1,0 0 0,2-2 0,3 0 174,0 0-1,0-1 1,0 0-1,-1-1 1,1 1 0,6-6-1,9-10-16,-1-1-1,-1-1 0,-1 0 1,-1-1-1,-1-1 1,-1-1-1,-1 0 1,-1-1-1,16-42 0,-35 118-501,3-18 354,-1-8 7,-2 50 0,6-75-27,1 1 1,-1-1-1,1 0 0,-1 0 0,0 0 0,1 1 0,-1-1 1,1 0-1,-1 0 0,1 0 0,-1 0 0,1 0 1,-1 0-1,1 0 0,-1 0 0,0 0 0,1 0 0,-1 0 1,1 0-1,-1 0 0,1 0 0,-1-1 0,1 1 0,-1 0 1,0 0-1,1 0 0,-1-1 0,0 1 0,1 0 0,-1 0 1,1-1-1,-1 1 0,1-1 0,14-8 377,-3-3-315,0 0 0,-1-1 0,-1 0-1,0 0 1,-1-1 0,-1-1 0,0 1-1,-1-1 1,0-1 0,-1 1 0,4-20-1,-10 34-586,-2 74-11590,2-60 6566</inkml:trace>
</inkml:ink>
</file>

<file path=ppt/ink/ink4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6.512"/>
    </inkml:context>
    <inkml:brush xml:id="br0">
      <inkml:brushProperty name="width" value="0.025" units="cm"/>
      <inkml:brushProperty name="height" value="0.025" units="cm"/>
    </inkml:brush>
  </inkml:definitions>
  <inkml:trace contextRef="#ctx0" brushRef="#br0">3 1 13773,'0'0'7298,"-1"10"-5884,0-7-1339,1 0-1,-1 0 1,1 0-1,0 0 1,0 0-1,0 0 0,1 0 1,-1 0-1,1 0 1,-1 0-1,1 0 1,0 0-1,0 0 1,0-1-1,1 1 0,-1 0 1,1-1-1,-1 1 1,1-1-1,0 1 1,0-1-1,0 0 1,0 0-1,0 0 0,1 0 1,-1 0-1,1 0 1,-1-1-1,1 1 1,-1-1-1,1 0 1,0 1-1,0-1 1,0-1-1,0 1 0,4 0 1,30 8 63,0-2-1,1-1 1,0-2 0,0-2-1,57-4 1,72 5-425,-167-3 287,-1 0 0,1 1 0,0-1 0,0 0 0,-1 0 0,1 0-1,0 1 1,0-1 0,-1 0 0,1 0 0,0 1 0,0-1 0,0 0 0,0 0 0,-1 1 0,1-1 0,0 0-1,0 1 1,0-1 0,0 0 0,0 1 0,0-1 0,0 0 0,0 1 0,0-1 0,0 0 0,0 0 0,0 1-1,0-1 1,0 0 0,0 1 0,0-1 0,0 0 0,0 1 0,0-1 0,0 0 0,1 1 0,-1-1 0,0 0-1,0 0 1,0 1 0,0-1 0,1 0 0,-1 0 0,0 1 0,0-1 0,1 0 0,-1 0 0,0 0 0,1 1-1,-1-1 1,0 0 0,0 0 0,1 0 0,-1 0 0,0 0 0,1 0 0,-1 0 0,0 0 0,1 0 0,-1 0-1,0 0 1,1 0 0,-1 0 0,0 0 0,1 0 0,-22 16 440,21-16-415,-158 89 2764,-35 23-3325,177-104-3436,8-7-2642</inkml:trace>
</inkml:ink>
</file>

<file path=ppt/ink/ink4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7.896"/>
    </inkml:context>
    <inkml:brush xml:id="br0">
      <inkml:brushProperty name="width" value="0.025" units="cm"/>
      <inkml:brushProperty name="height" value="0.025" units="cm"/>
    </inkml:brush>
  </inkml:definitions>
  <inkml:trace contextRef="#ctx0" brushRef="#br0">29 95 15246,'0'0'6743,"-2"12"-5830,2-10-857,-25 256 4935,23-216-4604,3 0 0,1 0 0,2 0 0,14 60 0,-9-64-120,6 22-86,-10-41 538,-5-19-669,0-1 1,0 1-1,0 0 1,0 0-1,0 0 1,0 0 0,0 0-1,1 0 1,-1 0-1,0 0 1,0 0-1,0 0 1,0 0-1,0 0 1,0 0-1,0 0 1,0 0-1,0 1 1,0-1 0,0 0-1,0 0 1,1 0-1,-1 0 1,0 0-1,0 0 1,0 0-1,0 0 1,0 0-1,0 0 1,0 0 0,0-81 40,6-215 3,-2 251-101,1-1-1,3 1 1,2 1 0,21-60 0,-29 98-7,1 0 0,1 0 0,-1 0 0,1 1 0,0 0 0,0 0 0,0 0-1,1 0 1,0 0 0,0 1 0,0 0 0,0 0 0,1 1 0,0-1 0,-1 1 0,1 0 0,0 1 0,1-1 0,-1 1 0,0 0 0,1 1 0,-1 0 0,1 0-1,-1 0 1,9 1 0,-5-1-15,1 1-1,0 1 0,0-1 0,0 2 1,-1 0-1,1 0 0,-1 1 1,1 0-1,-1 1 0,0 0 0,0 0 1,0 1-1,-1 1 0,15 10 1,-22-15 24,1 1 1,-1 0-1,0 0 1,0 1 0,1-1-1,-2 0 1,1 1 0,0-1-1,0 1 1,-1-1-1,1 1 1,-1 0 0,0 0-1,0 0 1,0 0 0,0 0-1,0 0 1,-1 0 0,0 0-1,1 0 1,-1 0-1,0 0 1,0 0 0,-1 0-1,1 0 1,-1 0 0,1 0-1,-1 0 1,0 0-1,0 0 1,0 0 0,-1 0-1,1-1 1,-1 1 0,1 0-1,-1-1 1,0 0-1,-3 5 1,-5 3 83,0 0-1,0-1 1,-1 0 0,0-1 0,-1 0-1,0 0 1,-13 6 0,5-4-40,0-1 0,-1-1 0,0-1 0,0 0 0,-1-2 1,0 0-1,0-2 0,-43 2 0,49-9-1046,17-6-1487,21-10-3801,3 10-282,3 0-2866</inkml:trace>
</inkml:ink>
</file>

<file path=ppt/ink/ink4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38.443"/>
    </inkml:context>
    <inkml:brush xml:id="br0">
      <inkml:brushProperty name="width" value="0.025" units="cm"/>
      <inkml:brushProperty name="height" value="0.025" units="cm"/>
    </inkml:brush>
  </inkml:definitions>
  <inkml:trace contextRef="#ctx0" brushRef="#br0">134 51 20884,'0'0'1420,"-8"8"32,-4 3-843,1 1 0,0 1 0,0 0 0,1 0 0,1 1 0,1 0 1,0 1-1,0 0 0,-8 25 0,11-22-439,0 0 0,1 0 0,1 0 0,1 0 0,-1 28 0,8-23 172,-5-23-322,1 1 0,-1-1 0,0 0 1,0 1-1,1-1 0,-1 0 0,0 0 1,0 0-1,1 1 0,-1-1 0,0 0 1,1 0-1,-1 0 0,0 0 0,1 1 1,-1-1-1,1 0 0,-1 0 0,0 0 1,1 0-1,-1 0 0,0 0 0,1 0 1,-1 0-1,1 0 0,-1 0 1,0 0-1,1 0 0,-1-1 0,0 1 1,1 0-1,2-2 50,-1 1 0,0-1 0,0 0 0,0 0 0,0 0 0,0 0 0,0 0 0,0 0 0,0 0 0,-1-1 0,1 1 0,0-4 0,9-20-70,-1-1 0,-1 0 0,-1 0 0,-2-1 0,-1 0 0,-1 0 0,-2 0 0,-1-46 0,-25 131 0,23-50 0,0-1 0,0 1 0,0-1 0,0 1 0,1 0 0,0-1 0,2 9 0,-2-14 0,0 1 0,1-1 0,0 1 0,-1-1 0,1 0 0,0 1 0,0-1 0,-1 0 0,1 1 0,0-1 0,0 0 0,1 0 0,-1 0 0,0 0 0,0 0 0,0 0 0,1 0 0,-1 0 0,0 0 0,1-1 0,-1 1 0,1 0 0,-1-1 0,1 0 0,-1 1 0,1-1 0,0 0 0,-1 1 0,1-1 0,-1 0 0,1 0 0,-1-1 0,1 1 0,1 0 0,5-2 0,-1 1 0,0-1 0,0 0 0,-1-1 0,1 1 0,0-1 0,-1-1 0,0 1 0,1-1 0,-1 0 0,-1-1 0,1 1 0,-1-1 0,0 0 0,0-1 0,0 1 0,5-9 0,-1 2 0,-2 1 0,0-1 0,0 0 0,-1-1 0,0 0 0,-1 0 0,0 0 0,2-17 0,-19 86 0,7-38 0,1 0 0,0 1 0,1-1 0,1 0 0,1 1 0,0 0 0,2-1 0,2 21 0,-1-34-117,-1 0 1,1 0-1,0-1 0,1 1 1,-1-1-1,1 1 0,-1-1 1,1 0-1,1 0 0,-1-1 1,0 1-1,1 0 0,0-1 1,0 0-1,0 0 0,0 0 1,0-1-1,9 4 0,-3-1-767,1-1-1,-1 0 0,1-1 1,0 0-1,0-1 0,1 0 1,14 0-1,21-1-11217</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7.023"/>
    </inkml:context>
    <inkml:brush xml:id="br0">
      <inkml:brushProperty name="width" value="0.025" units="cm"/>
      <inkml:brushProperty name="height" value="0.025" units="cm"/>
    </inkml:brush>
  </inkml:definitions>
  <inkml:trace contextRef="#ctx0" brushRef="#br0">229 203 13741,'0'0'12337,"-11"6"-9588,-48 17-917,34-15-1305,0 2 0,0 1 0,-38 23 0,61-33-527,1-1 0,0 1 0,-1 0 0,1 0 0,0-1 0,0 1 0,0 0 0,0 0 0,0 0 0,0 0 0,0 0 0,0 1 0,1-1 0,-1 0 0,0 0 0,1 0 0,-1 1 0,0-1 0,1 0 0,0 1 0,-1-1 0,1 1 0,0-1 0,-1 3 0,2-3 0,0 0 0,0 1 0,0-1 0,0 0 0,0 0 0,0 0 0,0 0 0,0-1 0,1 1 0,-1 0 0,0 0 0,0-1 0,1 1 0,-1-1 0,0 1 0,1-1 0,-1 1 0,1-1 0,1 0 0,13 3 0,1-1 0,29 0 0,-45-2 0,28-1 0,-1-1 0,1-2 0,-1-1 0,0-1 0,0-1 0,0-1 0,-1-2 0,-1-1 0,0-1 0,0-1 0,-1-1 0,37-28 0,-56 38 0,0-2 0,-1 1 0,1-1 0,-1 0 0,0 0 0,-1 0 0,1 0 0,-1-1 0,0 0 0,4-12 0,-7 16 0,0 0 0,0 1 0,-1-1 0,1 0 0,-1 0 0,0 1 0,0-1 0,0 0 0,0 0 0,0 0 0,0 1 0,-1-1 0,1 0 0,-1 0 0,0 1 0,0-1 0,0 1 0,0-1 0,-1 1 0,1-1 0,0 1 0,-1 0 0,0-1 0,0 1 0,1 0 0,-1 0 0,-1 0 0,1 0 0,0 1 0,0-1 0,-5-2 0,-8-4-1110,0 0 0,-1 1 0,0 1 1,0 1-1,-1 0 0,1 1 0,-1 0 0,0 2 0,-23-2 1,59 4-4401,12 0-1072</inkml:trace>
</inkml:ink>
</file>

<file path=ppt/ink/ink4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0:32.755"/>
    </inkml:context>
    <inkml:brush xml:id="br0">
      <inkml:brushProperty name="width" value="0.025" units="cm"/>
      <inkml:brushProperty name="height" value="0.025" units="cm"/>
    </inkml:brush>
  </inkml:definitions>
  <inkml:trace contextRef="#ctx0" brushRef="#br0">493 117 6022,'0'0'9534,"-8"-5"-7724,0 1-1539,0 0 1,0 1 0,-1 0 0,1 0-1,-1 1 1,1 0 0,-1 0 0,0 1-1,0 0 1,0 1 0,0 0-1,1 0 1,-1 1 0,0 0 0,0 1-1,1 0 1,-1 0 0,1 1 0,-9 3-1,-4 7 138,0 1 0,1 1-1,1 1 1,0 1 0,1 0 0,1 1-1,1 1 1,-21 32 0,21-26-216,1 0-1,1 1 1,1 1 0,1 0 0,1 1 0,-12 53 0,18-53-186,1 0 0,2 0 0,1 0 0,1 1 1,1-1-1,2 0 0,0 0 0,2 0 0,1-1 0,2 0 0,0 0 0,2 0 1,1-1-1,1-1 0,1 0 0,1 0 0,1-2 0,1 0 0,2 0 0,0-2 0,1 0 1,1-1-1,43 33 0,-50-45-11,-1 0 0,2-1 0,-1 0 0,1-1-1,0-1 1,0 0 0,1-1 0,0-1 0,-1 0 0,1-1 0,21 1 0,-15-3 11,-1-1-1,0-1 1,1-1 0,-1-1-1,0-1 1,-1 0 0,36-15-1,-30 8 19,0 0 0,-1-2-1,-1-1 1,0 0 0,-2-2 0,1 0-1,-2-2 1,0 0 0,-2-1-1,0-1 1,-1-1 0,25-43-1,-33 46 105,-1 0-1,-1-1 1,0 0-1,-2 0 1,0 0-1,-1-1 1,1-26-1,-3-7 650,-6-87 0,0 96-507,-2 0-1,-2 0 0,-21-65 0,21 86-173,-1 0 0,-1 0 1,-2 1-1,0 0 0,-1 0 0,-1 2 0,-27-33 0,33 46-97,1 1 0,-1 0 0,0 0 0,0 1 0,-1 0 0,1 1 0,-1 0 0,-1 0 0,1 1 0,-1 0 0,1 1 0,-1 0 0,-13-2 0,8 3 0,0 0 0,0 2 0,0 0 0,-1 0 0,1 2 0,0 0 0,0 1 0,-16 4 0,-9 7 0,1 1 0,1 2 0,0 1 0,2 3 0,-51 35 0,67-42-1,2-3-300,0 1 1,1 1 0,0 1 0,1 0-1,0 1 1,-24 32 0</inkml:trace>
</inkml:ink>
</file>

<file path=ppt/ink/ink4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0:39.832"/>
    </inkml:context>
    <inkml:brush xml:id="br0">
      <inkml:brushProperty name="width" value="0.025" units="cm"/>
      <inkml:brushProperty name="height" value="0.025" units="cm"/>
    </inkml:brush>
  </inkml:definitions>
  <inkml:trace contextRef="#ctx0" brushRef="#br0">227 103 7976,'-12'7'3544,"-4"3"-2841,1 0 1,0 1-1,0 0 0,1 1 0,1 1 0,0 0 1,1 1-1,1 0 0,0 1 0,-14 24 1,15-15-439,0 0 1,2 1 0,1 0 0,1 0-1,1 1 1,1-1 0,1 1 0,2 0-1,0 0 1,4 27 0,0-12-245,3-1 0,1 0-1,2-1 1,2 0 0,27 66 0,-25-76 98,1-1 0,1 0 0,2-1 0,1-1 0,1-1 0,32 34 0,-41-48-78,0-2 0,1 1 0,0-1-1,1-1 1,0 0 0,0 0 0,1-1 0,0-1-1,0 0 1,1-1 0,-1 0 0,1-1-1,0-1 1,0 0 0,0-1 0,20 1 0,-27-3-20,1-1 1,-1 0 0,1 0 0,-1-1 0,0 0 0,1 0 0,-1 0 0,0-1 0,0 0 0,-1-1 0,1 1 0,7-6 0,-4 1 163,0-1 1,-1 1 0,0-1-1,-1-1 1,0 0-1,12-18 1,-5 2 386,-1 0 1,-2-1-1,-1-1 0,0 1 0,9-48 1,-10 21-122,-2-1 0,-2 0 0,-3 0 0,-7-95 0,-5 60 103,-4 1 1,-26-96-1,37 177-554,-2-9 0,-1-1 0,0 1 0,-2 0 0,-13-26 0,19 41 0,0 0 0,0 0 0,0 0 0,0 0 0,-1 0 0,1 0 0,-1 0 0,1 1 0,-1-1 0,0 1 0,1-1 0,-1 1 0,0 0 0,0-1 0,0 1 0,0 0 0,0 0 0,0 1 0,0-1 0,0 0 0,-1 1 0,1-1 0,0 1 0,0-1 0,-1 1 0,1 0 0,0 0 0,0 0 0,-1 1 0,1-1 0,0 0 0,0 1 0,-1-1 0,1 1 0,0 0 0,0 0 0,0 0 0,0 0 0,0 0 0,0 0 0,0 1 0,1-1 0,-1 1 0,0-1 0,1 1 0,-1-1 0,-1 3 0,-11 11 0,0 1 0,1 0 0,1 0 0,0 2 0,-12 24 0,-44 101 0,61-126 0,-18 42-1235,2 2 0,-15 64 0,35-115-4829</inkml:trace>
</inkml:ink>
</file>

<file path=ppt/ink/ink4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19.047"/>
    </inkml:context>
    <inkml:brush xml:id="br0">
      <inkml:brushProperty name="width" value="0.025" units="cm"/>
      <inkml:brushProperty name="height" value="0.025" units="cm"/>
    </inkml:brush>
  </inkml:definitions>
  <inkml:trace contextRef="#ctx0" brushRef="#br0">1 0 20243,'0'0'817,"0"11"416,-1 70-638,4-1 1,4 1-1,17 79 0,-24-158-1552,-8-26-9030,-6-5 2279</inkml:trace>
</inkml:ink>
</file>

<file path=ppt/ink/ink4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19.375"/>
    </inkml:context>
    <inkml:brush xml:id="br0">
      <inkml:brushProperty name="width" value="0.025" units="cm"/>
      <inkml:brushProperty name="height" value="0.025" units="cm"/>
    </inkml:brush>
  </inkml:definitions>
  <inkml:trace contextRef="#ctx0" brushRef="#br0">1 87 5029,'0'0'8184,"4"-10"-3738,-3 9-4343,0-4 245,1 1 0,0 0 0,0 1 0,0-1 0,0 0-1,1 0 1,-1 1 0,1-1 0,0 1 0,0 0 0,0 0 0,0 0 0,1 1 0,-1-1 0,1 1 0,0-1 0,0 1 0,0 0 0,0 1 0,4-2 0,7-1 141,1 1-1,-1 1 1,1 1-1,0 0 1,-1 1 0,29 4-1,-37-4-482,-1 1-1,1 1 1,-1-1-1,1 1 0,-1 0 1,0 1-1,0-1 1,0 1-1,0 0 1,0 1-1,0-1 0,-1 1 1,0 0-1,0 1 1,0-1-1,0 1 1,-1 0-1,6 8 0,-8-10 54,0 1 0,0 0-1,0 0 1,0 0 0,-1 0-1,1 0 1,-1 0 0,0 1-1,0-1 1,-1 0 0,1 1-1,-1-1 1,0 0-1,0 1 1,-1-1 0,1 0-1,-1 1 1,0-1 0,0 0-1,0 0 1,-1 0 0,0 0-1,1 0 1,-1 0 0,-1 0-1,1 0 1,0-1 0,-1 1-1,0-1 1,0 0-1,0 0 1,0 0 0,-1 0-1,1 0 1,-5 2 0,-2 2 113,-1 0 0,1-1 0,-1-1-1,0 0 1,0-1 0,-1 0 0,1 0 0,-1-1 0,0-1 0,0 0 0,-18 1 0,29-3-226,0 0 0,-1 0 0,1 0-1,0 0 1,0 0 0,0 0 0,0-1 0,0 1 0,0 0 0,0-1-1,0 1 1,0 0 0,0-1 0,0 1 0,0-1 0,0 0 0,0 1-1,0-1 1,1 0 0,-1 1 0,0-1 0,0 0 0,1 0 0,-1 0-1,1 0 1,-1 0 0,0 0 0,1 0 0,0 0 0,-1 0 0,1 0-1,0 0 1,-1 0 0,1 0 0,0 0 0,0-1 0,0-2-576,0 1 0,0-1 0,0 1 1,1-1-1,0 1 0,-1 0 0,1-1 0,0 1 1,1 0-1,2-6 0,10-13-11643</inkml:trace>
</inkml:ink>
</file>

<file path=ppt/ink/ink4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0.061"/>
    </inkml:context>
    <inkml:brush xml:id="br0">
      <inkml:brushProperty name="width" value="0.025" units="cm"/>
      <inkml:brushProperty name="height" value="0.025" units="cm"/>
    </inkml:brush>
  </inkml:definitions>
  <inkml:trace contextRef="#ctx0" brushRef="#br0">4 20 20531,'0'0'9855,"0"10"-9513,-1 44 76,-1-3-5,9 93 0,-7-144-410,0 0 0,0 0 1,0 0-1,0-1 1,1 1-1,-1 0 0,0 0 1,0 0-1,0 0 0,0 0 1,0 0-1,0 0 1,0 0-1,0 0 0,0 0 1,1 0-1,-1 0 1,0 0-1,0 0 0,0 0 1,0 0-1,0 1 0,0-1 1,0 0-1,0 0 1,0 0-1,0 0 0,1 0 1,-1 0-1,0 0 1,0 0-1,0 0 0,0 0 1,0 0-1,0 0 1,0 0-1,0 0 0,0 1 1,0-1-1,0 0 0,0 0 1,0 0-1,0 0 1,0 0-1,0 0 0,0 0 1,0 0-1,0 0 1,0 1-1,0-1 0,0 0 1,0 0-1,0 0 0,5-14 264,0-22 79,-3 7-346,2-1 0,-3 0 0,0 0 0,-2 0 0,-8-51 0,9 81 0,0 0 0,0 0 0,0 0 0,0 0 0,0 0 0,0 0 0,0 1 0,0-1 0,0 0 0,-1 0 0,1 0 0,0 0 0,0 0 0,0 0 0,0 0 0,0 0 0,0 0 0,0 0 0,0 0 0,0 0 0,0 0 0,0 0 0,-1 0 0,1 0 0,0 0 0,0 0 0,0 0 0,0 0 0,0 0 0,0 0 0,0 0 0,0 0 0,0 0 0,0 0 0,-1 0 0,1 0 0,0 0 0,0 0 0,0 0 0,0 0 0,0 0 0,0-1 0,0 1 0,0 0 0,0 0 0,0 0 0,0 0 0,0 0 0,0 0 0,-4 16 0,0 23 0,4-24 0,-1-9 0,1 0 0,0 0 0,0 0 0,1 0 0,0 0 0,2 9 0,-3-14 0,1 0 0,-1 0 0,1 0 0,0 0 0,-1 0 0,1 0 0,0 0 0,0 0 0,0 0 0,-1 0 0,1 0 0,0-1 0,0 1 0,0 0 0,0-1 0,1 1 0,-1-1 0,0 1 0,0-1 0,0 1 0,0-1 0,1 0 0,-1 1 0,0-1 0,0 0 0,0 0 0,1 0 0,-1 0 0,0 0 0,0 0 0,0-1 0,1 1 0,-1 0 0,0-1 0,0 1 0,0 0 0,2-2 0,3-1 0,0-1 0,-1 0 0,1 0 0,-1-1 0,0 1 0,-1-1 0,1 0 0,-1 0 0,0-1 0,0 1 0,-1-1 0,0 0 0,0 0 0,3-8 0,15-22 0,-21 36 0,0 0 0,0 1 0,0-1 0,0 1 0,0-1 0,0 1 0,1-1 0,-1 1 0,0-1 0,0 0 0,0 1 0,0-1 0,1 1 0,-1-1 0,0 0 0,0 1 0,1-1 0,-1 0 0,0 1 0,1-1 0,-1 0 0,0 1 0,1-1 0,-1 0 0,0 0 0,1 1 0,-1-1 0,1 0 0,-1 0 0,0 0 0,1 1 0,-1-1 0,1 0 0,-1 0 0,1 0 0,-1 0 0,0 0 0,1 0 0,-1 0 0,1 0 0,-1 0 0,1 0 0,-1 0 0,1-1 0,-1 1 0,0 0 0,1 0 0,-1 0 0,1 0 0,-1-1 0,0 1 0,1 0 0,-1 0 0,1-1 0,-1 1 0,0 0 0,0-1 0,1 1 0,-1 0 0,0-1 0,1 1 0,-1-1 0,0 1 0,0 0 0,0-1 0,0 1 0,1-1 0,3 44 0,-4-37 0,1 70-408,-2-54-275,1 0 0,1 0 1,4 27-1,-2-42-3940,2-20-13976</inkml:trace>
</inkml:ink>
</file>

<file path=ppt/ink/ink4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0.512"/>
    </inkml:context>
    <inkml:brush xml:id="br0">
      <inkml:brushProperty name="width" value="0.025" units="cm"/>
      <inkml:brushProperty name="height" value="0.025" units="cm"/>
    </inkml:brush>
  </inkml:definitions>
  <inkml:trace contextRef="#ctx0" brushRef="#br0">0 59 21396,'0'0'10789,"1"9"-10308,1 5-456,1 0 0,1 0 1,0 0-1,9 21 0,-12-32-25,0-1-1,1 1 0,-1 0 0,1-1 0,0 1 0,-1-1 0,1 0 1,0 1-1,0-1 0,1 0 0,-1 0 0,0 0 0,1 0 1,3 1-1,-5-2 0,1-1 1,0 0-1,0 0 1,-1 0-1,1 0 1,0 0 0,0 0-1,-1 0 1,1-1-1,0 1 1,-1-1-1,1 1 1,0-1 0,-1 1-1,1-1 1,-1 0-1,1 0 1,-1 0-1,1 0 1,-1 0-1,1 0 1,-1 0 0,0-1-1,0 1 1,0 0-1,0-1 1,0 1-1,1-2 1,8-11 0,0 0 0,-1-1 0,9-21 0,-1 4 0,-17 31 0,0 1 0,0 0 0,0 0 0,0 0 0,0 0 0,0 0 0,0 0 0,0-1 0,0 1 0,0 0 0,0 0 0,0 0 0,0 0 0,0 0 0,0 0 0,0-1 0,0 1 0,0 0 0,0 0 0,0 0 0,1 0 0,-1 0 0,0 0 0,0 0 0,0 0 0,0-1 0,0 1 0,0 0 0,0 0 0,1 0 0,-1 0 0,0 0 0,0 0 0,0 0 0,0 0 0,0 0 0,0 0 0,1 0 0,-1 0 0,0 0 0,0 0 0,0 0 0,0 0 0,0 0 0,1 0 0,-1 0 0,0 0 0,0 0 0,0 0 0,0 0 0,0 0 0,0 0 0,1 1 0,-1-1 0,0 0 0,0 0 0,0 0 0,0 0 0,0 0 0,0 0 0,0 0 0,0 0 0,1 1 0,2 14 0,0 28 0,-3-35 0,0 14 0,0-14 0,0-1 0,0 0 0,1 0 0,-1 1 0,2-1 0,2 12 0,-4-19 0,1 1 0,-1-1 0,0 1 0,0-1 0,1 1 0,-1-1 0,0 0 0,1 1 0,-1-1 0,1 1 0,-1-1 0,0 0 0,1 1 0,-1-1 0,1 0 0,-1 0 0,1 1 0,-1-1 0,1 0 0,-1 0 0,1 0 0,-1 0 0,1 1 0,-1-1 0,1 0 0,-1 0 0,1 0 0,-1 0 0,1 0 0,0 0 0,-1 0 0,1-1 0,-1 1 0,1 0 0,-1 0 0,1 0 0,-1 0 0,1-1 0,-1 1 0,1 0 0,-1-1 0,0 1 0,1 0 0,-1-1 0,1 1 0,-1 0 0,0-1 0,1 0 0,18-21 0,-6 0-79,-1-1 1,-1 0-1,-1-1 1,-1 0-1,-1-1 1,4-27-1</inkml:trace>
</inkml:ink>
</file>

<file path=ppt/ink/ink4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0.868"/>
    </inkml:context>
    <inkml:brush xml:id="br0">
      <inkml:brushProperty name="width" value="0.025" units="cm"/>
      <inkml:brushProperty name="height" value="0.025" units="cm"/>
    </inkml:brush>
  </inkml:definitions>
  <inkml:trace contextRef="#ctx0" brushRef="#br0">0 250 11883,'0'0'9204,"10"-3"-6727,200-81 4927,-5 0-5642,19 24-2172,-148 48-2453,0 6-3756,-73 6 5539,0-1-463</inkml:trace>
</inkml:ink>
</file>

<file path=ppt/ink/ink4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1.411"/>
    </inkml:context>
    <inkml:brush xml:id="br0">
      <inkml:brushProperty name="width" value="0.025" units="cm"/>
      <inkml:brushProperty name="height" value="0.025" units="cm"/>
    </inkml:brush>
  </inkml:definitions>
  <inkml:trace contextRef="#ctx0" brushRef="#br0">0 1 16271,'0'0'8948,"2"10"-6680,8 23-1215,0-1 0,2 0 0,26 47 0,-16-32-970,18 51 0,-29-64 67,-2 0 1,-1 1-1,-1 0 0,-2 1 1,0 36-1,-28-149-150,13 21 0,3-1 0,1 0 0,5-92 0,1 141 0,0 0 0,1 1 0,0-1 0,1 0 0,0 0 0,0 1 0,0-1 0,1 1 0,0-1 0,0 1 0,1 0 0,0 0 0,7-8 0,-7 11 0,0 0 0,0 0 0,0 1 0,0-1 0,1 1 0,0 0 0,0 1 0,-1-1 0,2 1 0,-1 0 0,0 0 0,0 0 0,1 1 0,-1 0 0,0 0 0,1 0 0,-1 1 0,1 0 0,9 0 0,-13 0 0,-1 1 0,1-1 0,0 0 0,-1 0 0,1 1 0,0-1 0,-1 1 0,1 0 0,-1-1 0,1 1 0,-1 0 0,1 0 0,-1 0 0,1 0 0,-1 0 0,0 0 0,0 0 0,1 0 0,-1 1 0,0-1 0,0 1 0,0-1 0,0 0 0,-1 1 0,1-1 0,0 1 0,-1 0 0,1-1 0,-1 1 0,1 0 0,-1-1 0,0 1 0,0 0 0,0-1 0,0 1 0,0 0 0,0-1 0,0 1 0,0 0 0,-1-1 0,1 1 0,-1 0 0,0 1 0,-1 5 0,0-1 0,0 1 0,-1-1 0,0 1 0,0-1 0,-1 0 0,1 0 0,-7 7 0,3-6 0,0 0 0,0-1 0,-1 0 0,0 0 0,-1-1 0,1 0 0,-1 0 0,0-1 0,-1 0 0,1-1 0,-1 0 0,0 0 0,0-1 0,0 0 0,0-1 0,0 0 0,-1-1 0,-18 0 0,28 0-67,1-1 1,-1 0-1,0 0 1,1 0-1,-1 0 1,0 0-1,1 0 0,-1 0 1,0 0-1,1 0 1,-1 0-1,1 0 1,-1 0-1,0 0 0,1-1 1,-1 1-1,0 0 1,1 0-1,-1-1 1,1 1-1,-1 0 0,1-1 1,-1 1-1,1-1 1,-1 1-1,1 0 0,-1-1 1,1 1-1,-1-1 1,1 1-1,0-1 1,-1 0-1,1 1 0,0-1 1,0 1-1,-1-1 1,1 0-1,0 1 1,0-1-1,0 0 0,0 1 1,0-2-1,0 1-204,0 0 1,1-1-1,0 1 0,-1 0 0,1 0 0,0 0 0,0 0 0,-1 0 1,1 0-1,0 0 0,0 0 0,0 0 0,0 0 0,0 0 0,1 0 1,-1 1-1,0-1 0,0 0 0,3 0 0,21-8-5372,5 0-1798</inkml:trace>
</inkml:ink>
</file>

<file path=ppt/ink/ink4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1.908"/>
    </inkml:context>
    <inkml:brush xml:id="br0">
      <inkml:brushProperty name="width" value="0.025" units="cm"/>
      <inkml:brushProperty name="height" value="0.025" units="cm"/>
    </inkml:brush>
  </inkml:definitions>
  <inkml:trace contextRef="#ctx0" brushRef="#br0">194 0 12236,'0'0'12337,"-9"0"-10058,4 0-2168,0 0 0,1 0 0,-1 1 0,0 0 1,1 0-1,-1 0 0,1 0 0,-1 1 0,1-1 0,-1 1 0,1 0 0,0 1 0,0-1 0,0 1 0,0 0 0,1 0 1,-1 0-1,1 0 0,0 0 0,-5 6 0,-4 7 209,0 1 1,2 1 0,0-1-1,0 1 1,-8 25-1,14-32-169,0 0 0,1 1 0,0-1-1,1 1 1,0-1 0,1 1 0,0 0 0,1 0-1,0 0 1,3 17 0,-3-27-151,1 0 0,-1 0 0,1 0 0,-1-1 0,1 1 0,0 0 0,0 0 0,-1 0 0,1-1 0,1 1 0,-1 0 0,0-1 0,0 1 0,1-1 0,-1 1 0,1-1 0,-1 0 0,1 0 0,-1 0 0,1 1 0,0-1 0,2 0 0,-1 0 0,0 0 0,0 0 0,1-1 0,-1 0 0,0 0 0,0 0 0,1 0 0,-1 0 0,0 0 0,0-1 0,0 0 0,5-1 0,0 0 0,0-1 0,-1-1 0,0 1 0,1-1 0,-1 0 0,-1-1 0,1 0 0,0 0 0,10-11 0,-13 12 0,-1-1 0,0 1 0,-1 0 0,1-1 0,-1 1 0,1-1 0,-1 0 0,-1 0 0,1 0 0,-1 0 0,0 0 0,0 0 0,0 0 0,-1-8 0,1 13 0,-1 0 0,0 0 0,0 0 0,0 0 0,0 1 0,0-1 0,0 0 0,0 0 0,0 0 0,-1 1 0,1-1 0,0 0 0,0 0 0,0 0 0,0 0 0,0 1 0,0-1 0,0 0 0,0 0 0,0 0 0,0 0 0,0 0 0,-1 0 0,1 1 0,0-1 0,0 0 0,0 0 0,0 0 0,0 0 0,-1 0 0,1 0 0,0 0 0,0 0 0,0 0 0,0 0 0,-1 1 0,1-1 0,0 0 0,0 0 0,0 0 0,0 0 0,-1 0 0,1 0 0,0 0 0,0 0 0,0 0 0,0-1 0,-1 1 0,1 0 0,0 0 0,0 0 0,0 0 0,0 0 0,-1 0 0,1 0 0,0 0 0,0 0 0,0 0 0,0-1 0,0 1 0,0 0 0,-1 0 0,1 0 0,0 0 0,0-1 0,0 2 0,0-1 0,-1 0 0,1 0 0,0 0 0,0 1 0,0-1 0,0 0 0,-1 1 0,1-1 0,0 0 0,0 0 0,0 1 0,0-1 0,0 0 0,0 1 0,0-1 0,0 0 0,0 1 0,0-1 0,0 0 0,0 0 0,0 1 0,0-1 0,0 0 0,0 1 0,1-1 0,-1 0 0,0 0 0,0 1 0,0-1 0,0 0 0,0 0 0,1 1 0,-1-1 0,0 0 0,0 0 0,1 1 0,-1-1 0,0 0 0,0 0 0,1 0 0,-1 0 0,0 0 0,0 1 0,1-1 0,-1 0 0,0 0 0,1 0 0,-1 0 0,0 0 0,0 0 0,1 0 0,-1 0 0,0 0 0,1 0 0,2 0 0,-1-1 0,0 1 0,1-1 0,-1 1 0,1-1 0,-1 0 0,0 0 0,0 0 0,1-1 0,-1 1 0,0 0 0,0-1 0,0 1 0,0-1 0,-1 0 0,1 1 0,0-1 0,-1 0 0,1 0 0,1-3 0,-2 2 0,2 1 0,-1-1 0,0 1 0,0-1 0,1 1 0,-1 0 0,1 0 0,0 0 0,0 0 0,4-2 0,-6 7 0,0-1 0,-1 1 0,1-1 0,0 1 0,-1-1 0,1 1 0,-1 0 0,0-1 0,0 1 0,0-1 0,0 5 0,0-5 0,-2 56 0,0-36 0,1 0 0,1 0 0,1-1 0,1 1 0,0 0 0,2-1 0,8 27 0,-12-47-29,0 0 0,0-1 0,1 1-1,-1 0 1,0 0 0,1-1 0,-1 1 0,0 0 0,1 0-1,-1-1 1,1 1 0,-1 0 0,1-1 0,-1 1 0,1-1-1,0 1 1,-1-1 0,1 1 0,0-1 0,-1 1 0,1-1-1,0 1 1,-1-1 0,1 0 0,0 1 0,0-1 0,0 0-1,-1 0 1,1 0 0,0 0 0,0 0 0,0 0 0,0 0 0,-1 0-1,1 0 1,0 0 0,0 0 0,0 0 0,1-1 0,-1 0-332,1 0 0,-1 0 1,0 0-1,1 0 0,-1 0 1,0 0-1,0-1 1,0 1-1,0 0 0,0-1 1,0 1-1,0-1 0,0 1 1,-1-1-1,1 1 1,-1-1-1,1 1 0,0-4 1,1-23-14364</inkml:trace>
</inkml:ink>
</file>

<file path=ppt/ink/ink4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22.345"/>
    </inkml:context>
    <inkml:brush xml:id="br0">
      <inkml:brushProperty name="width" value="0.025" units="cm"/>
      <inkml:brushProperty name="height" value="0.025" units="cm"/>
    </inkml:brush>
  </inkml:definitions>
  <inkml:trace contextRef="#ctx0" brushRef="#br0">0 111 9065,'0'0'16719,"51"-14"-15341,-18-1-994,6-2-320,-1-4-2018,1 1-3907,-2-3-9386</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7.510"/>
    </inkml:context>
    <inkml:brush xml:id="br0">
      <inkml:brushProperty name="width" value="0.025" units="cm"/>
      <inkml:brushProperty name="height" value="0.025" units="cm"/>
    </inkml:brush>
  </inkml:definitions>
  <inkml:trace contextRef="#ctx0" brushRef="#br0">30 66 12716,'4'-9'4837,"2"-6"-3351,3-5 154,0-1 2259,-13 35 438,2 5-3555,-6 22-1139,-5 4 512,3-1 1,2 1-1,2 0 1,2 1 0,2 0-1,7 84 1,-5-121-142,2 0 1,-1-1-1,1 1 0,1-1 1,0 1-1,0-1 0,0 0 1,1 0-1,0 0 1,1-1-1,0 1 0,0-1 1,0 0-1,7 6 0,-8-9 3,0-1 0,0 0 0,0 0-1,1 0 1,-1-1 0,1 1 0,0-1-1,0 0 1,-1-1 0,1 1 0,0-1-1,0 0 1,1 0 0,-1 0 0,0-1 0,0 1-1,0-2 1,0 1 0,1 0 0,-1-1-1,0 0 1,0 0 0,0 0 0,0-1-1,5-2 1,-1 0 21,-1 0 0,1-1 1,0 0-1,-1-1 0,0 0 0,-1 0 0,1 0 0,-1-1 0,0 0 1,-1-1-1,0 0 0,0 1 0,-1-2 0,0 1 0,0-1 0,0 0 1,-2 0-1,1 0 0,-1 0 0,0-1 0,-1 1 0,0-1 1,-1 0-1,1-14 0,-1 6-398,0 1 0,-2-1 0,0 1 0,-1-1 0,-1 1 0,0 0 0,-1 0 0,-1 0 0,-1 0 0,0 1 0,-2 0 0,-17-30 0,13 29 108,0 0-1,-2 1 1,-30-28-1,39 39 214,-1 0 0,1 1-1,-1 0 1,0 0 0,0 1-1,0-1 1,-1 1 0,1 1-1,-1-1 1,1 1 0,-1 0-1,0 1 1,0-1 0,0 1-1,-11 0 1,18 1 38,0 0 0,0 0 0,0 0 0,0 0 0,1 0 0,-1 1 0,0-1 0,0 0 0,0 0 0,0 0 0,0 0 0,0 0 0,1 0 0,-1 0 0,0 0 0,0 0 0,0 0 0,0 1 0,0-1 0,0 0 0,0 0 0,0 0 0,0 0 0,0 0 0,0 1 0,0-1 0,1 0 0,-1 0 0,0 0 0,0 0 0,0 0 0,0 1 0,0-1 0,0 0 0,0 0 0,0 0 0,0 0 0,-1 0 0,1 1 0,0-1 0,0 0 0,0 0 0,0 0 0,0 0 0,0 0 0,0 0 0,0 1 0,0-1 0,0 0 0,0 0 1,0 0-1,-1 0 0,1 0 0,0 0 0,0 0 0,0 0 0,0 0 0,0 1 0,0-1 0,-1 0 0,1 0 0,0 0 0,0 0 0,0 0 0,0 0 0,0 0 0,-1 0 0,1 0 0,0 0 0,10 7 219,12-2 217,0-1-1,0 0 0,0-2 0,0-1 1,1 0-1,33-5 0,9 2-361,-7 2-100,15 0-35,-26 0-2956</inkml:trace>
</inkml:ink>
</file>

<file path=ppt/ink/ink4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46.023"/>
    </inkml:context>
    <inkml:brush xml:id="br0">
      <inkml:brushProperty name="width" value="0.025" units="cm"/>
      <inkml:brushProperty name="height" value="0.025" units="cm"/>
    </inkml:brush>
  </inkml:definitions>
  <inkml:trace contextRef="#ctx0" brushRef="#br0">72 115 11499,'0'0'14750,"-8"5"-14414,4-3-287,2-1 1,-1 0 1,1 0 0,0 0 0,0 0-1,0 0 1,0 1 0,0-1 0,0 1 0,1-1-1,-1 1 1,0 0 0,1 0 0,-1 0 0,1-1-1,0 1 1,-1 1 0,1-1 0,0 0 0,0 0-1,1 0 1,-1 1 0,0-1 0,1 0-1,-1 1 1,1-1 0,0 0 0,0 1 0,0-1-1,0 0 1,0 3 0,1-4-32,-1-1-1,0 1 1,0-1 0,0 0 0,1 1-1,-1-1 1,0 0 0,0 1 0,1-1-1,-1 0 1,0 1 0,1-1-1,-1 0 1,0 0 0,1 0 0,-1 1-1,1-1 1,-1 0 0,0 0-1,1 0 1,-1 0 0,1 0 0,-1 1-1,0-1 1,1 0 0,-1 0-1,1 0 1,-1 0 0,1 0 0,-1 0-1,0-1 1,1 1 0,-1 0 0,1 0-1,-1 0 1,0 0 0,1 0-1,-1-1 1,1 1 0,-1 0 0,0 0-1,1-1 1,-1 1 0,0 0-1,1 0 1,-1-1 0,0 1 0,0 0-1,1-1 1,-1 1 0,0-1-1,17-16 1139,-12 7-936,0 0 0,-2-1-1,1 1 1,-1-1 0,0 1 0,-1-1 0,-1 0 0,1 0-1,-2 0 1,0-20 0,0 30-221,0 0 0,0 0 0,0 1 0,1-1 0,-1 0 0,0 0 0,0 0 0,0 1 0,0-1 0,-1 0 0,1 0 0,0 0 0,0 1 0,0-1 0,-1 0 0,1 0 0,0 1 0,-1-1 0,1 0 0,0 1 0,-1-1 0,1 0 0,-1 1 0,1-1 0,-1 1 0,0-1 0,1 0 0,-1 1 0,0 0 0,1-1 0,-1 1 0,0-1 0,1 1 0,-1 0 0,0-1 0,0 1 0,1 0 0,-1 0 0,0 0 0,0 0 0,0-1 0,1 1 0,-1 0 0,0 0 0,0 1 0,0-1 0,1 0 0,-1 0 0,0 0 0,0 0 0,1 1 0,-1-1 0,-1 1 0,-1 1 0,0-1 0,0 1 0,0 0 0,0 0 0,1 1 0,-1-1 0,1 0 0,0 1 0,-1-1 0,1 1 0,-2 4 0,-1 3 0,1 1 0,0-1 0,1 1 0,0 0 0,1 0 0,0 0 0,1 0 0,-1 15 0,2-26 0,0 1 0,0-1 0,1 1 0,-1-1 0,0 1 0,0-1 0,0 1 0,0-1 0,1 0 0,-1 1 0,0-1 0,0 1 0,1-1 0,-1 0 0,0 1 0,1-1 0,-1 0 0,0 1 0,1-1 0,-1 0 0,0 1 0,1-1 0,-1 0 0,1 0 0,-1 0 0,1 1 0,-1-1 0,0 0 0,1 0 0,-1 0 0,1 0 0,-1 0 0,1 0 0,-1 0 0,1 0 0,-1 0 0,1 0 0,-1 0 0,1 0 0,-1 0 0,1 0 0,-1 0 0,1-1 0,-1 1 0,0 0 0,1 0 0,-1-1 0,1 1 0,-1 0 0,0 0 0,1-1 0,-1 1 0,24-16 0,-19 11 0,0-1 0,0-1 0,0 1 0,-1-1 0,0 1 0,-1-1 0,1 0 0,-1-1 0,-1 1 0,1 0 0,-1-1 0,-1 0 0,1 1 0,0-16 0,-6 19 0,-3 10 0,-6 10 0,4 3 0,0 1 0,2 0 0,0 0 0,-4 23 0,41-87 0,-26 34 0,1 0 0,-1 0 0,-1-1 0,0 1 0,0 0 0,-1-1 0,-1 0 0,0 0 0,0-11 0,-1 22 0,-1 0 0,0-1 0,1 1 0,-1 0 0,0 0 0,1 0 0,-1 0 0,0 0 0,1 0 0,-1 0 0,0 0 0,1 0 0,-1 0 0,0 0 0,1 0 0,-1 1 0,1-1 0,-1 0 0,0 0 0,1 1 0,-1-1 0,1 0 0,-1 1 0,1-1 0,-1 1 0,1-1 0,-1 1 0,1-1 0,-1 1 0,0 0 0,-6 10 0,0 0 0,0 0 0,1 1 0,0 0 0,1 0 0,1 0 0,0 1 0,0 0 0,-2 23 0,7-36 0,0 0 0,0 0 0,0 0 0,0 0 0,0 0 0,0 0 0,0 0 0,0-1 0,-1 1 0,1 0 0,0-1 0,0 1 0,0 0 0,0-1 0,0 1 0,0-1 0,-1 0 0,1 1 0,0-1 0,0 1 0,0-2 0,5-5 0,0 1 0,0-1 0,-1 0 0,-1 0 0,1 0 0,-1-1 0,0 1 0,0-1 0,-1 0 0,0 0 0,-1-1 0,0 1 0,2-16 0,-7 21 0,-3 9 0,-5 11 0,1 14-2092,5 18-6493,5-39-1846</inkml:trace>
</inkml:ink>
</file>

<file path=ppt/ink/ink4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32.248"/>
    </inkml:context>
    <inkml:brush xml:id="br0">
      <inkml:brushProperty name="width" value="0.025" units="cm"/>
      <inkml:brushProperty name="height" value="0.025" units="cm"/>
    </inkml:brush>
  </inkml:definitions>
  <inkml:trace contextRef="#ctx0" brushRef="#br0">1770 397 7175,'-13'-3'304,"-183"-62"277,152 50-564,12 5 218,-1 2 0,0 2 0,0 0 0,-1 3-1,1 0 1,-1 3 0,1 0 0,-1 2 0,1 2 0,0 1 0,-52 14 0,-3 9 46,1 2 1,2 5-1,-82 46 1,122-57 394,0 2 1,2 2-1,0 1 0,3 3 0,0 1 1,2 2-1,2 1 0,1 2 1,-55 80-1,62-73-562,1 1-1,3 1 1,-19 51 0,30-66-116,2 1 0,1 0 0,1 0 0,2 1 1,2 0-1,1 0 0,1 1 0,3 46 1,1-70 10,2 0 0,-1 0 0,1-1 1,1 1-1,0-1 0,0 0 1,1 0-1,0 0 0,1-1 1,0 0-1,1 0 0,-1 0 1,2-1-1,-1 0 0,1 0 0,0-1 1,1 0-1,16 10 0,-5-5 30,0 0 0,1-1-1,0-2 1,1 0-1,0-1 1,1-1 0,40 7-1,43-4 9,0-4 0,160-12 0,-42 0 31,284 22-28,1 0 370,355 11 413,-312 3-37,-380-29-409,206-24-1,-347 19-378,499-37 59,-203 43-35,564-12 91,-748 3-123,661-61 10,-676 47-7,504-72 43,-534 81-52,189-48 1,-241 46-37,-1-2 0,0-2 0,-1-2 0,-1-2 0,-1-1 0,42-32 0,-75 48 35,0 0-1,-1 0 0,0-1 1,0 0-1,0 0 1,-1-1-1,-1 0 0,1 0 1,-2-1-1,7-13 1,-9 17 30,-1 0-1,0 0 1,-1-1 0,0 1 0,0 0 0,0 0 0,-1-1 0,1 1-1,-1-1 1,-1 1 0,0 0 0,0-1 0,0 1 0,0 0 0,-1 0-1,0 0 1,0 0 0,-1 0 0,-4-8 0,-6-5 87,0 1 0,0 0 0,-2 1 0,0 1 0,-1 0 1,0 1-1,-37-24 0,-142-77 284,167 101-425,-139-69 53,-3 9 0,-346-105 1,-384-22 113,-127 37 226,-10 81-436,648 79 90,-728 84 0,-81 171 1564,1095-221-1305,1 5 0,-111 55 0,157-61-628,2 2-1,1 3 0,2 2 0,1 2 1,-50 48-1,23-8-1744,2-3-4287,11-16-7970</inkml:trace>
</inkml:ink>
</file>

<file path=ppt/ink/ink4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3.847"/>
    </inkml:context>
    <inkml:brush xml:id="br0">
      <inkml:brushProperty name="width" value="0.025" units="cm"/>
      <inkml:brushProperty name="height" value="0.025" units="cm"/>
    </inkml:brush>
  </inkml:definitions>
  <inkml:trace contextRef="#ctx0" brushRef="#br0">162 0 15759,'0'0'4473,"1"9"-3528,0 14-103,0 0 0,-2 1 0,0-1 0,-6 28-1,-26 104 584,18-87-1005,-92 298 2372,110-460-1756,75-404-1202,-79 516 95,2 0 0,0 0 0,2 0 1,0 0-1,0 0 0,12 29 0,-15-45 77,1 0 0,0 0 1,0 0-1,0-1 0,0 1 0,0 0 1,0-1-1,1 1 0,-1-1 0,0 1 1,1-1-1,-1 0 0,1 1 0,0-1 1,-1 0-1,1 0 0,0 0 0,0 0 1,0-1-1,0 1 0,-1 0 0,5 0 1,-3-1 9,1 0 0,-1 0 1,1-1-1,-1 1 1,1-1-1,-1 0 1,1 0-1,-1 0 1,0 0-1,1 0 1,5-4-1,5-4 41,0-1-1,-1 0 1,0-1 0,13-15-1,14-18-405,64-94-1,-104 138 336,0-1 0,1 1 0,-1 0 0,0 0 1,0-1-1,0 1 0,0 0 0,0-1 0,0 1 0,0 0 0,0-1 0,1 1 0,-1 0 1,0 0-1,0-1 0,0 1 0,1 0 0,-1 0 0,0-1 0,0 1 0,1 0 0,-1 0 1,0 0-1,0-1 0,1 1 0,-1 0 0,0 0 0,1 0 0,-1 0 0,0 0 0,1 0 1,-1 0-1,0 0 0,1 0 0,-1 0 0,0 0 0,1 0 0,-1 0 0,0 0 0,1 0 1,-1 0-1,0 0 0,1 0 0,-1 0 0,0 0 0,0 0 0,1 1 0,-1-1 0,0 0 1,1 0-1,-1 0 0,0 1 0,0-1 0,1 0 0,-1 0 0,0 0 0,0 1 1,6 28-199,-8 42 289,-4-25 283,-22 86 0,17-94-10,3 0 0,1 1 0,-3 61 0,10-99-384,0-1 0,0 0 0,0 1 0,0-1 0,0 1 0,0-1 0,0 0 0,1 1 0,-1-1 0,0 0 0,0 1 0,0-1 0,1 0 0,-1 1 0,0-1 0,0 0 0,1 0 0,-1 1 0,0-1 0,1 0 1,-1 0-1,0 1 0,1-1 0,-1 0 0,0 0 0,1 0 0,-1 0 0,1 0 0,-1 0 0,0 1 0,1-1 0,-1 0 0,1 0 0,-1 0 0,0 0 0,1 0 0,-1 0 0,1-1 0,-1 1 0,0 0 0,1 0 0,-1 0 0,1 0 0,-1 0 0,0-1 0,1 1 0,-1 0 0,0 0 0,1 0 1,-1-1-1,0 1 0,0 0 0,1-1 0,-1 1 0,0 0 0,0-1 0,1 1 0,-1-1 0,21-18-4865,-16 2 4,-2-3-2125</inkml:trace>
</inkml:ink>
</file>

<file path=ppt/ink/ink4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4.545"/>
    </inkml:context>
    <inkml:brush xml:id="br0">
      <inkml:brushProperty name="width" value="0.025" units="cm"/>
      <inkml:brushProperty name="height" value="0.025" units="cm"/>
    </inkml:brush>
  </inkml:definitions>
  <inkml:trace contextRef="#ctx0" brushRef="#br0">203 0 19795,'0'0'5258,"-3"12"-3918,-2 3-842,0 1-1,2 0 1,0 0 0,-1 17-1,4-24-424,-1-1-1,1 1 1,1 0-1,0-1 1,0 1-1,0-1 1,1 1-1,1-1 0,-1 0 1,1 1-1,5 8 1,0-3-45,1 0 0,0-1 0,0-1 1,2 1-1,-1-1 0,25 20 0,-34-31-20,0-1-1,-1 0 1,1 1-1,0-1 1,0 1-1,-1-1 0,1 0 1,0 0-1,0 1 1,-1-1-1,1 0 1,0 0-1,0 0 1,0 0-1,-1 0 1,1 0-1,0 0 0,0 0 1,0 0-1,-1-1 1,1 1-1,0 0 1,0 0-1,-1-1 1,1 1-1,0 0 1,0-1-1,-1 1 0,1-1 1,0 1-1,-1-1 1,1 1-1,-1-1 1,1 1-1,-1-1 1,1 0-1,-1 1 0,1-1 1,-1 0-1,0 1 1,1-1-1,-1 0 1,0 0-1,1 1 1,-1-1-1,0 0 1,0 0-1,0-1 0,9-41 322,-8 28-273,0-1 1,-1 1-1,0-1 0,-5-25 0,5 39-54,-1-1 0,1 0 0,-1 0 1,1 1-1,-1-1 0,0 0 0,0 1 0,0-1 0,-1 1 0,1-1 0,-1 1 0,1 0 0,-1-1 1,0 1-1,0 0 0,0 0 0,0 0 0,0 1 0,0-1 0,0 0 0,-1 1 0,1-1 0,-1 1 1,1 0-1,-1 0 0,1 0 0,-1 0 0,0 0 0,1 1 0,-1-1 0,0 1 0,0-1 1,-4 1-1,3 1-5,1 0 1,-1 1-1,0-1 1,1 0-1,0 1 1,-1 0-1,1 0 1,0 0-1,0 0 1,0 0-1,0 1 0,1 0 1,-1-1-1,1 1 1,-1 0-1,1 0 1,0 0-1,0 0 1,0 1-1,0-1 1,1 0-1,0 1 1,-1 0-1,0 6 1,-3 4 20,2 1 1,-1-1-1,2 1 1,0 0-1,0 15 1,2-24-25,0-1-1,0 0 1,0 0 0,1 0 0,0 0 0,0 0 0,0 0 0,1 0 0,-1 0-1,1 0 1,1-1 0,-1 1 0,0 0 0,1-1 0,0 0 0,0 0 0,0 0-1,1 0 1,-1 0 0,1-1 0,0 1 0,0-1 0,0 0 0,1 0-1,-1-1 1,8 4 0,-4-2-137,-6-4 93,0 1 0,0 0 0,0-1 0,0 1-1,0 0 1,-1 0 0,1 0 0,0 0 0,-1 1 0,1-1 0,-1 0 0,1 1 0,-1-1 0,1 1-1,0 2 1,-8-3 92,0 0-1,0-1 1,0 1-1,0-1 1,-10-1-1,11 0-17,-4 0-8,0 0 1,-1-1 0,1 0 0,0-1 0,0 0 0,0 0 0,1-1 0,-1 0-1,-13-9 1,-72-56 402,77 55-211,-2-6-87,19 19-116,0 1 0,0-1 0,0 1 0,-1-1-1,1 1 1,0-1 0,0 1 0,0-1 0,0 1 0,0-1 0,0 1-1,0-1 1,0 1 0,0-1 0,0 1 0,1-1 0,-1 1 0,0-1-1,0 1 1,0-1 0,1 1 0,-1-1 0,0 1 0,0-1 0,1 1-1,0-1 1,2-2 14,1 1-1,0 0 1,1-1-1,-1 2 1,0-1-1,0 0 1,10-1-1,83-27-31,136-61 0,-232 91-126,1-1 0,0 0 0,0 0 0,-1 1 0,1-1 0,-1-1 0,1 1 0,-1 0 1,1 0-1,-1-1 0,1 1 0,1-3 0,0-15-4445,-3-5-3104</inkml:trace>
</inkml:ink>
</file>

<file path=ppt/ink/ink4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5.513"/>
    </inkml:context>
    <inkml:brush xml:id="br0">
      <inkml:brushProperty name="width" value="0.025" units="cm"/>
      <inkml:brushProperty name="height" value="0.025" units="cm"/>
    </inkml:brush>
  </inkml:definitions>
  <inkml:trace contextRef="#ctx0" brushRef="#br0">267 50 9417,'0'0'13330,"4"-9"-11029,9-24-177,-10 25-373,-5 9-1659,0 0-1,1 0 1,-1 1-1,0-1 1,1 0-1,-1 1 1,1-1-1,-1 1 0,1 0 1,-1-1-1,1 1 1,0 0-1,-1 3 1,-2 0 15,-47 64 841,-83 151 0,121-195-904,2 0 0,0 0-1,2 1 1,1 0-1,1 0 1,1 1 0,1 0-1,2 0 1,1 1-1,1 39 1,1-63-106,1 0 0,0 0 0,0 0 0,0 0 1,0 0-1,0 0 0,1 0 0,0-1 0,0 1 0,0 0 0,0-1 1,0 0-1,1 0 0,-1 1 0,1-1 0,0-1 0,0 1 0,0 0 0,1-1 1,-1 0-1,0 1 0,1-1 0,0-1 0,-1 1 0,1 0 0,0-1 1,6 2-1,-4-2-508,0 0 0,0 0 0,0 0 0,0-1 0,0 0 1,0 0-1,12-2 0,-12 0-371,0 1 0,-1-1 0,1 1 0,-1-2 0,0 1-1,0 0 1,0-1 0,8-6 0,15-15-6127</inkml:trace>
</inkml:ink>
</file>

<file path=ppt/ink/ink4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5.854"/>
    </inkml:context>
    <inkml:brush xml:id="br0">
      <inkml:brushProperty name="width" value="0.025" units="cm"/>
      <inkml:brushProperty name="height" value="0.025" units="cm"/>
    </inkml:brush>
  </inkml:definitions>
  <inkml:trace contextRef="#ctx0" brushRef="#br0">211 0 19282,'0'0'1650,"-7"10"314,-105 146 4365,94-128-6057,1 1 0,2 1-1,1 0 1,-12 35 0,26-64-265,0 0 0,-1 0 0,1 0 0,0-1 1,0 1-1,0 0 0,0 0 0,0 0 0,0-1 1,0 1-1,0 0 0,0 0 0,0 0 1,0 0-1,0-1 0,1 1 0,-1 0 0,0 0 1,1-1-1,-1 1 0,0 0 0,1 0 0,-1-1 1,1 1-1,-1 0 0,2 0 0,24 7 171,46-14-108,-46 2-278,21 3-577,18-2-3087,-23-7-4277,-17 1-1407</inkml:trace>
</inkml:ink>
</file>

<file path=ppt/ink/ink4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7.083"/>
    </inkml:context>
    <inkml:brush xml:id="br0">
      <inkml:brushProperty name="width" value="0.025" units="cm"/>
      <inkml:brushProperty name="height" value="0.025" units="cm"/>
    </inkml:brush>
  </inkml:definitions>
  <inkml:trace contextRef="#ctx0" brushRef="#br0">113 0 13293,'-1'1'5763,"-7"10"-4138,-39 109 5617,-9 67-3151,55-184-4019,4-7 32,9-18 149,11-34 71,8-108-1018,-33 173 664,0-1 34,0 1 0,1-1 0,0 0 0,0 1 0,1 15 0,0-23 2,1 0 0,-1 0 0,0 0-1,1 1 1,-1-1 0,0 0 0,1 0 0,-1 0 0,1 0 0,0 0-1,-1 0 1,1 0 0,0 0 0,0 0 0,-1 0 0,1 0 0,0-1-1,0 1 1,1 1 0,0-2 4,0 1 0,0-1 0,0 1 0,0-1 0,0 0 1,0 1-1,0-1 0,0 0 0,0 0 0,0-1 0,0 1 0,-1 0 0,1-1 0,0 1 0,4-2 0,0-1 14,0 0-1,1 0 1,-1-1-1,-1 0 1,1 0 0,0-1-1,-1 0 1,0 1-1,0-2 1,6-7-1,33-29-95,-48 78-531,-28 49 621,23-64-22,0 0-1,-10 43 1,18-59-2753,1-13-2957,1 0 3930,2-16-5449</inkml:trace>
</inkml:ink>
</file>

<file path=ppt/ink/ink4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7.722"/>
    </inkml:context>
    <inkml:brush xml:id="br0">
      <inkml:brushProperty name="width" value="0.025" units="cm"/>
      <inkml:brushProperty name="height" value="0.025" units="cm"/>
    </inkml:brush>
  </inkml:definitions>
  <inkml:trace contextRef="#ctx0" brushRef="#br0">260 0 18866,'0'0'8995,"2"11"-7975,-1-2-919,0 0 0,-1 0 0,0 1 0,-1-1 0,0 0 0,0 0 0,-1 0 0,-1 0 0,1 0 0,-1 0 0,-1 0 0,1-1 0,-8 12 0,6-11-3,-21 40 974,-51 70 0,82-155-1237,6 0-673,-2 1 0,-1-1 0,-1-1-1,2-63 1,-18 112-12,-3 14 878,7-11 102,0 0-1,1 0 1,0 1 0,1-1-1,1 1 1,0 0-1,2 0 1,-1-1-1,2 1 1,2 16 0,-2-30-118,0 0 0,-1-1 1,1 1-1,0 0 0,0 0 1,0 0-1,1-1 0,-1 1 1,0 0-1,1-1 0,-1 0 1,1 1-1,-1-1 0,1 0 1,-1 1-1,1-1 0,0 0 1,0 0-1,0-1 0,0 1 1,0 0-1,-1 0 0,1-1 1,0 0-1,1 1 0,-1-1 1,0 0-1,0 0 0,2 0 1,-2 0 0,-1 0 0,1 0 0,0 0 0,-1-1 0,1 1 0,-1 0 0,1-1 0,0 0 0,-1 1 0,1-1 0,-1 0 0,1 0 0,-1 0 0,0 0 0,1 0 0,-1 0 0,0 0 0,1 0 0,-1 0 0,0-1 0,0 1 0,0 0 0,0-1 0,-1 1 0,1-1 0,0 1 0,-1-1 0,1 1 0,0-1 0,-1 0 0,0 1 0,1-1 0,-1 0 0,0 1 0,0-3 0,-1-4-6,0 0 0,-1 1 0,0-1 0,0 1 0,-1-1 0,0 1 1,0 0-1,-1 0 0,0 0 0,0 0 0,0 1 0,-1-1 0,0 1 0,0 1 1,-11-10-1,7 6 5,-1 1 0,0 0 0,0 0 0,-1 1 0,0 1 0,0-1 0,-1 2 0,0 0 0,-13-4 1,-2 7 505,26 2-504,1 1 1,0-1-1,-1 0 1,1 0-1,0 0 1,-1 1 0,1-1-1,0 0 1,-1 0-1,1 1 1,0-1-1,0 0 1,-1 1 0,1-1-1,0 0 1,0 1-1,0-1 1,-1 0-1,1 1 1,0-1 0,0 1-1,0-1 1,0 0-1,0 1 1,0-1-1,0 0 1,0 1 0,0-1-1,0 1 1,0-1-1,0 0 1,0 1-1,0 0 1,1 1 4,0 0 0,1 1 1,-1-1-1,0 0 0,1 0 0,-1 0 0,1 0 1,0-1-1,-1 1 0,1 0 0,0-1 0,0 1 1,0-1-1,0 0 0,1 1 0,2 0 1,19 7 30,-1-2 1,1 0-1,1-2 1,42 5 0,42-2-6620,-86-8 142,-6 0-3956</inkml:trace>
</inkml:ink>
</file>

<file path=ppt/ink/ink4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8.098"/>
    </inkml:context>
    <inkml:brush xml:id="br0">
      <inkml:brushProperty name="width" value="0.025" units="cm"/>
      <inkml:brushProperty name="height" value="0.025" units="cm"/>
    </inkml:brush>
  </inkml:definitions>
  <inkml:trace contextRef="#ctx0" brushRef="#br0">241 1 19731,'0'0'3107,"37"59"-481,-17-29-544,4 6-641,-3 2-736,-1 7-449,-5 7-160,-6 6 1,-9 7 31,-5 11 64,-21 9-96,-10 7 0,-13 6-384,-8 3-385,-9-4-1345,-6-6-3299,-3-10-9417</inkml:trace>
</inkml:ink>
</file>

<file path=ppt/ink/ink4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0.922"/>
    </inkml:context>
    <inkml:brush xml:id="br0">
      <inkml:brushProperty name="width" value="0.025" units="cm"/>
      <inkml:brushProperty name="height" value="0.025" units="cm"/>
    </inkml:brush>
  </inkml:definitions>
  <inkml:trace contextRef="#ctx0" brushRef="#br0">489 0 6887,'0'0'14365,"-4"13"-13559,-141 559 2588,108-393-2862,-16 240 0,31-57-59,-16 212 57,-53 875 1883,78-1176-1552,3 237 499,-37-661-14204,19 55 3721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9.136"/>
    </inkml:context>
    <inkml:brush xml:id="br0">
      <inkml:brushProperty name="width" value="0.025" units="cm"/>
      <inkml:brushProperty name="height" value="0.025" units="cm"/>
    </inkml:brush>
  </inkml:definitions>
  <inkml:trace contextRef="#ctx0" brushRef="#br0">0 147 19410,'1'-1'129,"-1"1"0,0-1 0,0 1 0,0 0-1,1-1 1,-1 1 0,0 0 0,1-1 0,-1 1 0,0 0-1,0 0 1,1-1 0,-1 1 0,1 0 0,-1 0 0,0-1-1,1 1 1,-1 0 0,0 0 0,1 0 0,-1 0-1,1 0 1,-1 0 0,1 0 0,-1 0 0,0 0 0,1 0-1,-1 0 1,1 0 0,-1 0 0,1 0 0,-1 0-1,0 0 1,1 0 0,-1 0 0,1 0 0,-1 1 0,0-1-1,1 0 1,-1 0 0,0 1 0,1-1 0,9 22 1908,-2 30-720,-7-4-880,-2-36-187,1 1 0,0-1-1,5 24 1,5-87 2777,-2-19-3027,0-97 0,-32 278 0,23-99 0,-1-1 0,1 0 0,1 0 0,0 0 0,1 0 0,1 11 0,-1-20 0,-1 0 0,0-1 0,1 1 0,-1-1 0,1 1 0,-1-1 0,1 0 0,0 1 0,-1-1 0,1 0 0,0 1 0,0-1 0,0 0 0,0 0 0,0 0 0,0 1 0,1-1 0,-1 0 0,0-1 0,0 1 0,1 0 0,-1 0 0,1-1 0,-1 1 0,1 0 0,-1-1 0,1 0 0,-1 1 0,1-1 0,-1 0 0,1 0 0,-1 0 0,1 0 0,-1 0 0,1 0 0,0 0 0,-1 0 0,1-1 0,-1 1 0,1 0 0,-1-1 0,1 0 0,1 0 0,4-2 0,0-1 0,0 0 0,-1 0 0,1 0 0,-1-1 0,0 0 0,0 0 0,-1 0 0,1-1 0,-1 0 0,4-7 0,50-77 0,-50 73 0,7-14 0,-13 24 0,0-1 0,1 1 0,0-1 0,0 1 0,1 1 0,0-1 0,0 0 0,0 1 0,8-6 0,-13 12 0,1-1 0,0 1 0,-1 0 0,1 0 0,-1 0 0,1 0 0,0 0 0,-1 0 0,1 1 0,-1-1 0,1 0 0,0 0 0,-1 0 0,1 0 0,-1 1 0,1-1 0,-1 0 0,1 1 0,-1-1 0,1 0 0,-1 1 0,1-1 0,-1 1 0,1-1 0,-1 0 0,0 1 0,1-1 0,-1 1 0,0-1 0,1 1 0,-1 0 0,0-1 0,0 1 0,1-1 0,-1 1 0,0-1 0,0 1 0,0 0 0,0-1 0,0 1 0,0-1 0,0 1 0,0 1 0,6 35 0,-6-30 0,3 91 0,-4-70 0,5 44 0,-4-71-118,0 0-1,0 0 1,1 0-1,-1 0 1,0 0 0,1 0-1,-1-1 1,1 1-1,-1 0 1,1 0 0,-1-1-1,1 1 1,-1 0-1,1 0 1,0-1 0,-1 1-1,1-1 1,0 1-1,0-1 1,0 1 0,-1-1-1,1 1 1,0-1-1,0 0 1,0 1 0,0-1-1,0 0 1,1 0-1,30 2-7967,-25-3 5662,15 1-10858</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27.918"/>
    </inkml:context>
    <inkml:brush xml:id="br0">
      <inkml:brushProperty name="width" value="0.025" units="cm"/>
      <inkml:brushProperty name="height" value="0.025" units="cm"/>
    </inkml:brush>
  </inkml:definitions>
  <inkml:trace contextRef="#ctx0" brushRef="#br0">315 118 20339,'0'0'4698,"-10"0"-1575,-39-4-1950,15 1-5,-61 1-1,88 2-1098,0 0 0,1 1-1,-1 0 1,0 0 0,0 0-1,1 1 1,-1 0 0,1 1-1,0-1 1,0 1 0,-1 1-1,2-1 1,-1 1 0,0 0-1,-6 6 1,10-9-69,1 1 0,-1 0 0,1 0 0,-1 0 0,1-1 0,0 1 0,-1 0 0,1 1 0,0-1 0,0 0 0,1 0 0,-1 0 0,0 0 0,1 1 0,-1-1 0,1 0 0,0 1 0,0-1 0,0 0 0,0 1 0,1 4 0,0-5 0,0 1 0,0 0 0,1 0 0,0-1 0,-1 1 0,1-1 0,0 0 0,0 1 0,0-1 0,0 0 0,1 0 0,-1 0 0,1 0 0,3 2 0,6 2 0,0 0 0,0-1 0,0-1 0,1 0 0,-1 0 0,21 2 0,-5-2 0,0-2 0,0-1 0,0-1 0,0-1 0,0-2 0,34-7 0,-50 7 0,0 0 0,0 0 0,0-1 0,0-1 0,-1 0 0,0-1 0,0 0 0,0 0 0,-1-1 0,0-1 0,0 1 0,-1-2 0,0 1 0,0-1 0,-1-1 0,10-13 0,-16 20-55,0 0 0,-1 0 0,1-1 0,0 1 0,-1 0 0,0-1 0,0 1 0,0 0 0,0-1 0,0 0 0,-1 1 0,0-1 0,1 1 0,-1-1 0,-1 0 0,0-4 0,1 5-107,-1 1 0,-1-1-1,1 0 1,0 1 0,-1-1-1,1 1 1,-1-1 0,0 1 0,0 0-1,0-1 1,0 1 0,0 0-1,0 0 1,-1 1 0,-4-4 0,-5-1-1114,-1 0 1,0 1-1,0 1 1,-1 0-1,1 1 1,-27-3-1,-10-1-12016</inkml:trace>
</inkml:ink>
</file>

<file path=ppt/ink/ink4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1.528"/>
    </inkml:context>
    <inkml:brush xml:id="br0">
      <inkml:brushProperty name="width" value="0.025" units="cm"/>
      <inkml:brushProperty name="height" value="0.025" units="cm"/>
    </inkml:brush>
  </inkml:definitions>
  <inkml:trace contextRef="#ctx0" brushRef="#br0">1 412 9225,'0'0'17750,"8"-2"-16448,2-2-1088,0-1 0,-1 0 0,1-1 0,-1 1-1,-1-2 1,1 1 0,-1-1 0,0 0 0,-1-1 0,0 0-1,0 0 1,0-1 0,8-15 0,13-22 147,29-67 1,-56 112-358,55-132 722,-56 133-728,0-1-1,0 1 0,0 0 1,1-1-1,-1 1 0,0-1 1,0 1-1,0 0 0,1-1 1,-1 1-1,0 0 0,0-1 1,1 1-1,-1 0 0,0-1 0,1 1 1,-1 0-1,0 0 0,1-1 1,-1 1-1,1 0 0,-1 0 1,0 0-1,1 0 0,-1-1 1,1 1-1,-1 0 0,0 0 1,1 0-1,-1 0 0,1 0 1,-1 0-1,1 0 0,-1 0 1,0 0-1,1 0 0,-1 0 1,1 1-1,-1-1 0,1 0 1,-1 0-1,0 0 0,1 0 1,-1 1-1,0-1 0,1 0 1,-1 0-1,0 1 0,1-1 1,-1 0-1,0 1 0,1-1 0,-1 0 1,0 1-1,0-1 0,1 0 1,-1 1-1,0 0 0,20 28-38,-16-22 112,6 8-58,-1 1 0,-1 0-1,-1 1 1,0 0 0,-1 0-1,0 0 1,5 33 0,-6-3 21,-1 83 1,-3 43-489,4-135-2690,-4-37 2704,-1 0 1,1 0-1,0 0 0,-1 1 0,1-1 1,0 0-1,0 0 0,0 0 0,0 0 1,0 0-1,0-1 0,0 1 0,0 0 0,0 0 1,1 0-1,19 2-13493</inkml:trace>
</inkml:ink>
</file>

<file path=ppt/ink/ink4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2.399"/>
    </inkml:context>
    <inkml:brush xml:id="br0">
      <inkml:brushProperty name="width" value="0.025" units="cm"/>
      <inkml:brushProperty name="height" value="0.025" units="cm"/>
    </inkml:brush>
  </inkml:definitions>
  <inkml:trace contextRef="#ctx0" brushRef="#br0">0 0 16720,'0'0'3075,"2"85"-1025,-2-42-449,4 7-672,3 5-416,1 3-353,6 0-128,0-3 32,-2-9-192,1-3-865,-2-9-481,-6-11 577,-1-10-320,-4-9-2306</inkml:trace>
</inkml:ink>
</file>

<file path=ppt/ink/ink4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2.773"/>
    </inkml:context>
    <inkml:brush xml:id="br0">
      <inkml:brushProperty name="width" value="0.025" units="cm"/>
      <inkml:brushProperty name="height" value="0.025" units="cm"/>
    </inkml:brush>
  </inkml:definitions>
  <inkml:trace contextRef="#ctx0" brushRef="#br0">0 185 19891,'0'0'7383,"2"-11"-5851,-2 7-1469,0 0 0,1 1 0,-1-1 1,1 0-1,0 0 0,0 0 0,1 1 0,-1-1 0,1 1 1,0-1-1,0 1 0,0-1 0,0 1 0,0 0 0,1 0 1,-1 0-1,1 0 0,0 1 0,0-1 0,0 1 0,0 0 1,0 0-1,6-3 0,22-11 4,1 2 1,0 1-1,1 1 0,1 2 0,0 1 1,0 2-1,0 1 0,1 2 0,66 1 1,-98 2-71,-1 1 0,0 1 0,0-1 0,1 0 0,-1 0 0,0 1 0,0-1 0,0 1 0,0 0 0,0 0 0,1-1 0,-1 1 0,-1 1 0,1-1 0,0 0 0,0 0 0,0 1 0,-1-1 1,1 1-1,0-1 0,-1 1 0,0 0 0,1 0 0,-1 0 0,0 0 0,0 0 0,0 0 0,0 0 0,0 0 0,-1 0 0,1 0 0,-1 0 0,1 0 0,-1 1 0,0-1 0,1 0 0,-1 0 0,-1 0 0,1 1 0,0-1 1,0 0-1,-1 0 0,1 0 0,-1 1 0,-1 2 0,-1 5 129,-1 1 0,0-1 0,0 0 0,-1-1 0,0 1 0,-1-1 0,0 0 0,-8 9 0,-4 1 55,0-1 0,-39 31 0,51-45-165,0 1-1,0-1 0,-1 0 1,1-1-1,-1 0 0,1 0 1,-1 0-1,0-1 1,0 0-1,-1 0 0,1 0 1,0-1-1,0 0 1,-14-1-1,20 0-126,0 0 1,1-1-1,-1 1 1,0 0-1,0 0 1,1-1-1,-1 1 1,0-1-1,1 1 1,-1-1-1,0 1 1,1-1-1,-1 1 1,1-1-1,-1 1 1,1-1-1,-1 0 1,1 1-1,-1-1 0,1 0 1,-1 0-1,1 1 1,0-1-1,0 0 1,-1 0-1,1 0 1,0 1-1,0-1 1,0 0-1,0 0 1,0 0-1,0 1 1,0-1-1,0 0 1,0 0-1,0 0 1,0 1-1,1-1 0,-1 0 1,0 0-1,1 0 1,-1 1-1,0-1 1,1 0-1,-1 1 1,1-1-1,-1 0 1,2 0-1,0-4-1214,1 1 0,0-1 0,0 1 0,0 0 0,0 0 0,6-5 0,12-6-7526</inkml:trace>
</inkml:ink>
</file>

<file path=ppt/ink/ink4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3.430"/>
    </inkml:context>
    <inkml:brush xml:id="br0">
      <inkml:brushProperty name="width" value="0.025" units="cm"/>
      <inkml:brushProperty name="height" value="0.025" units="cm"/>
    </inkml:brush>
  </inkml:definitions>
  <inkml:trace contextRef="#ctx0" brushRef="#br0">8 20 20147,'0'0'5621,"0"8"-3795,-1 41 93,-1-11-1118,4 47-1,-2-76-719,1 0 0,0 0 0,1-1-1,0 1 1,1-1 0,-1 1 0,1-1 0,1 0-1,0 0 1,0 0 0,7 9 0,-11-17-77,0 0 0,0 1 0,1-1 0,-1 0 0,0 1 0,0-1 0,1 1 0,-1-1 1,0 0-1,0 0 0,1 1 0,-1-1 0,0 0 0,1 1 0,-1-1 0,1 0 0,-1 0 0,0 0 1,1 0-1,-1 1 0,1-1 0,-1 0 0,0 0 0,1 0 0,-1 0 0,1 0 0,-1 0 1,1 0-1,-1 0 0,0 0 0,1 0 0,-1 0 0,1 0 0,-1 0 0,0 0 0,1-1 0,6-15 214,-4-27 93,-3 41-308,1-11-3,-1-1 0,0 0 0,-1 1 0,-1-1 0,0 1 0,-1-1 0,0 1 0,-1 0 0,0 0 0,-1 0 0,-1 1 0,-11-21 0,16 33 1,1-1 1,0 0-1,-1 1 1,1-1-1,-1 1 1,1-1-1,-1 1 0,1-1 1,-1 1-1,1-1 1,-1 1-1,1-1 0,-1 1 1,0 0-1,1-1 1,-1 1-1,0 0 1,1-1-1,-1 1 0,0 0 1,1 0-1,-2 0 1,-4 10 30,6-8-48,0 0 0,0 0-1,0-1 1,0 1 0,0 0-1,1 0 1,-1-1 0,0 1-1,1 0 1,0 0 0,-1-1-1,1 1 1,0-1 0,0 1-1,0 0 1,0-1-1,0 0 1,0 1 0,2 1-1,3 0-568,-1 0 0,1 0 0,0-1 0,0 0 0,0 0-1,0-1 1,1 1 0,-1-1 0,0-1 0,1 1-1,-1-1 1,0 0 0,1 0 0,-1-1 0,0 0 0,10-2-1,-1-1-1327,0 0 0,-1-1-1,1-1 1,-1 0 0,21-13-1,6-10-6795,-24 10 9873,-12 9 3113,-6-1 8475,-7 16-10657,3 0-1629,0 1 1,1 0-1,0 0 0,0 1 0,0-1 1,1 1-1,0 0 0,0-1 0,1 1 1,0 1-1,-1 8 0,-1 6 320,1-1 1,0 36-1,3-55-754,0 0 0,0 0 0,0 1-1,0-1 1,0 0 0,0 0 0,1 0-1,-1 0 1,1 0 0,-1 0 0,1 0-1,0 0 1,0 0 0,0 0 0,0-1-1,0 1 1,0 0 0,0-1 0,1 1-1,-1 0 1,0-1 0,1 0 0,0 1-1,-1-1 1,1 0 0,0 0 0,-1 0-1,1 0 1,0 0 0,0 0 0,0 0 0,0-1-1,0 1 1,0-1 0,0 1 0,0-1-1,0 0 1,3 0 0,-2 0 5,0 0-1,1-1 1,-1 1 0,0-1-1,0 0 1,0 0 0,1-1 0,-1 1-1,0 0 1,-1-1 0,1 0 0,0 0-1,0 0 1,-1 0 0,1 0-1,-1 0 1,0-1 0,0 1 0,0-1-1,0 1 1,0-1 0,0 0 0,-1 0-1,2-3 1,0-1-37,-1 0 0,0 0 0,0-1 0,-1 1 0,0 0 0,0 0 0,0-1 0,-1 1 0,-1-1 0,1 1 0,-1 0 0,0 0 0,-1-1 0,-4-13 0,4 18 0,1-1 0,-1 0 0,0 0 0,0 0 0,-1 1 0,1 0 0,-1-1 0,0 1 0,0 0 0,0 0 0,0 0 0,0 1 0,-1-1 0,1 1 0,-1 0 0,0 0 0,1 0 0,-1 0 0,0 0 0,0 1 0,0 0 0,-1 0 0,1 0 0,0 0 0,0 1 0,-8 0 0,11 0-110,1 0-1,-1 1 1,0-1-1,1 1 1,-1-1-1,0 1 1,1-1 0,-1 1-1,1-1 1,-1 1-1,0 0 1,1-1-1,0 1 1,-1 0 0,1-1-1,-1 1 1,1 0-1,0 0 1,0-1-1,-1 1 1,1 0-1,0 0 1,0-1 0,0 1-1,0 0 1,0 0-1,0 0 1,0 0-1,0-1 1,0 1 0,0 0-1,0 0 1,1-1-1,-1 1 1,0 0-1,0 0 1,1-1 0,-1 1-1,1 0 1,-1 0-1,1-1 1,-1 1-1,1-1 1,-1 1 0,1 0-1,-1-1 1,1 1-1,0-1 1,-1 1-1,2-1 1,3 3-782,0 0 0,0-1 0,0 1 0,0-1 0,0 0 0,0-1 0,1 0 0,-1 1 0,1-2 0,-1 1 0,7-1 0,39 1-3320,-48-1 4127,38-2-3593</inkml:trace>
</inkml:ink>
</file>

<file path=ppt/ink/ink4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4.054"/>
    </inkml:context>
    <inkml:brush xml:id="br0">
      <inkml:brushProperty name="width" value="0.025" units="cm"/>
      <inkml:brushProperty name="height" value="0.025" units="cm"/>
    </inkml:brush>
  </inkml:definitions>
  <inkml:trace contextRef="#ctx0" brushRef="#br0">107 155 13164,'0'0'9054,"-8"6"-6416,0 0-2248,0 0 1,0 1 0,0 0 0,1 1 0,1 0 0,-1 0 0,1 0 0,1 1 0,-1 0 0,2 0 0,-1 0 0,1 1 0,0 0 0,1-1 0,0 1 0,-2 16 0,5-24-364,-1 0 0,1 0 0,0 1 0,0-1 0,0 0 1,0 0-1,0 1 0,0-1 0,1 0 0,-1 0 0,1 1 0,-1-1 0,1 0 1,0 0-1,0 0 0,0 0 0,0 0 0,0 0 0,1 0 0,-1 0 0,1 0 1,-1-1-1,1 1 0,-1 0 0,1-1 0,2 2 0,-2-2-10,1-1 0,-1 1 0,1-1 0,-1 1-1,1-1 1,-1 0 0,1 0 0,-1 0 0,1 0 0,-1 0-1,1-1 1,-1 1 0,1-1 0,-1 1 0,0-1-1,1 0 1,-1 0 0,0 0 0,1 0 0,-1-1 0,0 1-1,0-1 1,0 1 0,2-3 0,5-5-10,1 0 0,-2-1 0,0 0 0,0-1 0,0 1 0,-2-1 0,1-1 1,-1 1-1,-1-1 0,0 0 0,-1-1 0,5-20 0,0-9 0,-2 0-1,3-64 1,-10 97-7,-4 10 0,-8 23 0,-10 39 0,17-46 0,1 1 0,0-1 0,2 1 0,0 0 0,1 0 0,2 29 0,-1-45 0,0 1 0,0-1 0,0 0 0,1 0 0,-1 0 0,1 0 0,-1 0 0,1 0 0,-1 0 0,1 0 0,0 0 0,0 0 0,0 0 0,0 0 0,1-1 0,-1 1 0,0 0 0,1-1 0,-1 1 0,1-1 0,0 0 0,-1 1 0,1-1 0,0 0 0,0 0 0,0 0 0,0 0 0,0 0 0,0-1 0,0 1 0,0 0 0,0-1 0,0 0 0,0 1 0,0-1 0,0 0 0,3 0 0,0-1 0,-1 1 0,1-1 0,-1 0 0,1 0 0,-1-1 0,0 1 0,0-1 0,0 0 0,0 0 0,0-1 0,0 1 0,0-1 0,-1 0 0,1 1 0,-1-2 0,5-5 0,32-57 0,-40 82 0,-1-8 0,1 0 0,0 0 0,1 0 0,0 0 0,0 0 0,0 0 0,4 8 0,-4-14 0,0 0 0,0 0 0,1 0 0,-1 0 0,1 0 0,-1 0 0,1 0 0,0 0 0,0-1 0,0 1 0,0-1 0,0 1 0,0-1 0,0 0 0,1 0 0,-1 0 0,0 0 0,1 0 0,-1 0 0,0-1 0,1 1 0,-1-1 0,1 0 0,-1 0 0,1 0 0,-1 0 0,4 0 0,-1-1 0,-1 0 0,0-1 0,1 1 0,-1-1 0,0 0 0,0 0 0,0 0 0,0 0 0,0-1 0,0 0 0,-1 0 0,1 0 0,-1 0 0,0 0 0,0-1 0,0 0 0,0 1 0,0-1 0,2-5 0,8-14 0,21-45 0,-34 68 0,4-3 0,-3 12 0,-2 32 0,0 20 0,2-59-74,-1 0 0,1 0 0,0 0 0,0 1 0,0-1-1,0 0 1,0 0 0,0-1 0,0 1 0,1 0 0,-1 0 0,1 0 0,0-1 0,-1 1 0,1-1 0,0 0-1,0 1 1,0-1 0,0 0 0,0 0 0,0 0 0,0 0 0,0 0 0,0-1 0,0 1 0,1-1 0,-1 1-1,0-1 1,0 0 0,3 0 0,-1 1-225,-1-1 0,1 0 0,-1 0 0,1 0-1,-1-1 1,1 1 0,-1-1 0,1 0 0,-1 0 0,0 0-1,1 0 1,-1-1 0,0 1 0,0-1 0,0 0 0,0 0-1,0 0 1,4-5 0,9-15-7063</inkml:trace>
</inkml:ink>
</file>

<file path=ppt/ink/ink4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4.429"/>
    </inkml:context>
    <inkml:brush xml:id="br0">
      <inkml:brushProperty name="width" value="0.025" units="cm"/>
      <inkml:brushProperty name="height" value="0.025" units="cm"/>
    </inkml:brush>
  </inkml:definitions>
  <inkml:trace contextRef="#ctx0" brushRef="#br0">15 0 20275,'0'0'6935,"-2"11"-3988,-3 13-2747,2-1 1,0 1 0,2 0 0,0 0 0,2 0-1,0 0 1,2-1 0,1 1 0,1-1 0,0 1-1,2-1 1,18 39 0,-25-61-201,0 0 0,0 0 0,0-1 0,1 1 0,-1 0 0,0 0 0,1-1 0,-1 1 0,1 0 0,-1-1 0,1 1 0,-1-1 0,1 1 0,-1-1 0,1 1 0,0-1 0,-1 1 0,1-1 0,-1 1 0,1-1 0,0 0 0,0 1 0,-1-1 0,1 0 0,0 0 0,0 1 0,-1-1 0,1 0 0,0 0 0,0 0 0,-1 0 0,1 0 0,0 0 0,0 0 0,0 0 0,-1-1 0,1 1 0,0 0 0,0 0 0,-1-1 0,1 1 0,0 0 0,-1-1 0,1 1 0,0-1 0,-1 1 0,1 0 0,0-1 0,-1 0 0,1 1 0,-1-1 0,1 1 0,-1-1 0,0 0 0,1 0 0,25-41 0,-26 41 0,70-162 0,-24 52 0,-55 143-9460,-1-8 2681</inkml:trace>
</inkml:ink>
</file>

<file path=ppt/ink/ink4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4.770"/>
    </inkml:context>
    <inkml:brush xml:id="br0">
      <inkml:brushProperty name="width" value="0.025" units="cm"/>
      <inkml:brushProperty name="height" value="0.025" units="cm"/>
    </inkml:brush>
  </inkml:definitions>
  <inkml:trace contextRef="#ctx0" brushRef="#br0">1 79 18866,'0'0'13709,"63"16"-13517,-38-27-384,-2-4-1666,3-3-1601,-6-5-1826,-4-5-1794</inkml:trace>
</inkml:ink>
</file>

<file path=ppt/ink/ink4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5.141"/>
    </inkml:context>
    <inkml:brush xml:id="br0">
      <inkml:brushProperty name="width" value="0.025" units="cm"/>
      <inkml:brushProperty name="height" value="0.025" units="cm"/>
    </inkml:brush>
  </inkml:definitions>
  <inkml:trace contextRef="#ctx0" brushRef="#br0">67 1 19410,'0'0'6123,"-3"13"-3886,-6 38-376,-3 94-1,14-104-1700,2 0 0,14 63 0,-13-74-127,-8-52 153,-1 0-274,0 0-1,-2 0 1,0 0-1,-14-31 0,16 45 45,4 5 49,-1 1 0,0 0 0,1 0-1,-1 0 1,0 0 0,-1 0 0,1 0 0,0 0-1,-1 0 1,1 0 0,-1 0 0,1 1 0,-1-1-1,0 1 1,1-1 0,-5-1 0,7 5 84,-1 1 0,1 0 1,0-1-1,0 1 0,0-1 1,1 1-1,-1-1 0,1 0 0,-1 0 1,4 4-1,0-2-89,0 0 0,1 0 0,-1 0 0,1-1 0,-1 0 0,1-1 0,0 1 0,0-1 0,1 0 0,-1 0 0,0-1 0,0 0 0,1 0 0,-1 0 0,1-1 0,-1 0 0,1-1 0,-1 1 0,1-1 0,-1 0 0,7-2 0,-7 1 0,-1 0 0,1 0 0,-1 0 0,1 0 0,-1-1 0,0 0 0,0 0 0,0 0 0,-1 0 0,1-1 0,-1 0 0,0 0 0,0 0 0,0-1 0,-1 1 0,1-1 0,-1 0 0,0 0 0,0 0 0,-1 0 0,0-1 0,0 1 0,3-9 0,-11 41 0,1-12 0,2 1 0,0 0 0,1 0 0,0 1 0,1-1 0,1 0 0,3 27 0,-3-43-43,0 1 1,1 0-1,-1 0 0,0-1 1,0 1-1,1 0 0,-1 0 1,0-1-1,1 1 0,-1 0 1,1-1-1,-1 1 0,1 0 1,-1-1-1,1 1 0,-1-1 1,1 1-1,-1-1 0,1 1 1,0-1-1,-1 0 0,1 1 0,0-1 1,0 0-1,-1 1 0,1-1 1,0 0-1,0 0 0,-1 0 1,1 1-1,0-1 0,0 0 1,0 0-1,-1 0 0,1 0 1,0-1-1,0 1 0,-1 0 1,1 0-1,1-1 0,0 1-268,0-1-1,0 0 1,-1 0-1,1 0 1,0 0-1,0 0 1,-1 0-1,1 0 1,-1-1-1,1 1 1,-1 0-1,0-1 1,1 0-1,1-2 1,8-22-7964,0-6-6240</inkml:trace>
</inkml:ink>
</file>

<file path=ppt/ink/ink4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5.481"/>
    </inkml:context>
    <inkml:brush xml:id="br0">
      <inkml:brushProperty name="width" value="0.025" units="cm"/>
      <inkml:brushProperty name="height" value="0.025" units="cm"/>
    </inkml:brush>
  </inkml:definitions>
  <inkml:trace contextRef="#ctx0" brushRef="#br0">27 0 19571,'0'0'9577,"-27"49"-8008,27-37-1056,5-1-449,7 1-705,4-5-2466,-1-1-2530,3-2-1698</inkml:trace>
</inkml:ink>
</file>

<file path=ppt/ink/ink4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5.823"/>
    </inkml:context>
    <inkml:brush xml:id="br0">
      <inkml:brushProperty name="width" value="0.025" units="cm"/>
      <inkml:brushProperty name="height" value="0.025" units="cm"/>
    </inkml:brush>
  </inkml:definitions>
  <inkml:trace contextRef="#ctx0" brushRef="#br0">8 1 5733,'0'0'10917,"0"9"-5632,-7 80 2301,7-88-7575,0-1 0,0 1 1,0-1-1,0 0 0,0 1 0,0-1 0,0 1 0,0-1 0,0 1 0,0-1 0,0 1 1,1-1-1,-1 0 0,0 1 0,0-1 0,1 1 0,-1-1 0,0 0 0,0 1 0,1-1 1,-1 0-1,0 1 0,1-1 0,-1 0 0,0 0 0,1 1 0,-1-1 0,1 0 0,-1 0 1,0 0-1,1 1 0,-1-1 0,1 0 0,0 0 0,20-3 10,18-16-829,-39 19 795,13-7-8,-1 0-1,1 1 1,1 1 0,-1 0-1,1 1 1,0 1 0,0 0-1,0 1 1,0 0 0,27 1-1,-6 14 3914,-28-13-3891,-4 0-13,-1-1 0,0 1 1,1 0-1,-1 0 0,0 1 0,1-1 1,-1 0-1,0 1 0,1-1 0,-1 1 1,3 1-1,-4-1-32,-1 0 0,1 1 0,0-1-1,0 0 1,-1 0 0,1 1 0,-1-1 0,1 0 0,-1 1 0,0-1 0,0 1 0,1-1 0,-1 0-1,0 1 1,0-1 0,0 1 0,0-1 0,-1 0 0,1 1 0,0-1 0,-1 3 0,-2 4-3330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0.086"/>
    </inkml:context>
    <inkml:brush xml:id="br0">
      <inkml:brushProperty name="width" value="0.025" units="cm"/>
      <inkml:brushProperty name="height" value="0.025" units="cm"/>
    </inkml:brush>
  </inkml:definitions>
  <inkml:trace contextRef="#ctx0" brushRef="#br0">177 128 5093,'9'-14'4057,"3"-4"-1825,-7 11-1347,0 0 0,0 0 0,-1 0 0,0-1 0,-1 1 0,1-1-1,-2 0 1,5-13 0,-7 7 1936,-8 13-107,-13 16-850,5 2-1501,1 0-1,0 1 1,2 1-1,0 0 1,-18 39 0,9-10 698,-24 76 0,38-100-870,1 0 1,0 1-1,2 0 1,1 0 0,1 0-1,2 1 1,0-1-1,5 51 1,-3-72-192,0 1 0,1-1 0,-1 1 0,1-1 0,0 1 0,0-1 0,0 0 0,1 0 0,-1 0 0,1 0 0,0 0 0,0-1 0,1 1 0,-1-1 0,1 0 0,-1 0 0,7 4 0,-4-4 0,0 0 0,0 0 0,1-1 0,0 0 0,-1 0 0,1 0 0,0-1 0,0 0 0,0 0 0,14-1 0,-10 0 0,-1-1 0,1 0 0,0-1 0,-1 0 0,1-1 0,-1 0 0,0-1 0,0 0 0,0 0 0,-1-1 0,1-1 0,-1 1 0,0-1 0,-1-1 0,11-9 0,-15 10 0,0 1 0,0-2 0,0 1 0,-1 0 0,0-1 0,0 1 0,-1-1 0,0 0 0,0 0 0,0 0 0,-1 0 0,0-1 0,0 1 0,-1 0 0,0 0 0,-2-15 0,2 19 0,-1 0 0,1 0 0,-1 0 0,0 1 0,0-1 0,0 0 0,0 0 0,0 0 0,-1 1 0,1-1 0,-1 0 0,0 1 0,0 0 0,0-1 0,0 1 0,0 0 0,0 0 0,-1 0 0,1 0 0,0 0 0,-1 1 0,0-1 0,1 1 0,-1 0 0,0-1 0,0 1 0,0 1 0,0-1 0,0 0 0,0 1 0,0-1 0,0 1 0,0 0 0,0 0 0,0 0 0,0 1 0,0-1 0,0 1 0,0-1 0,0 1 0,-4 2 0,4-3 0,0 2 0,1-1 0,-1 0 0,0 1 0,0-1 0,1 1 0,-1 0 0,0-1 0,1 2 0,0-1 0,0 0 0,-1 0 0,1 1 0,0-1 0,1 1 0,-1-1 0,0 1 0,1 0 0,0 0 0,-1 0 0,1-1 0,0 1 0,1 1 0,-2 3 0,2-5 0,0 0 0,0 0 0,-1 0 0,2 0 0,-1 0 0,0 0 0,0 0 0,1 0 0,-1 0 0,1 0 0,-1 0 0,1 0 0,0 0 0,0 0 0,0-1 0,0 1 0,0 0 0,0 0 0,0-1 0,1 1 0,-1-1 0,1 1 0,-1-1 0,1 0 0,-1 1 0,1-1 0,0 0 0,0 0 0,-1 0 0,1 0 0,0 0 0,0-1 0,0 1 0,0-1 0,0 1 0,0-1 0,3 1 0,15 1-4,0 0-1,0-2 1,0 0-1,0-1 1,34-6-1,-44 5 6,-1 0-1,1 0 0,0-1 1,-1-1-1,0 0 1,0 0-1,0-1 0,0 0 1,-1 0-1,0-1 1,0 0-1,0 0 0,9-12 1,-25 28 0,1 0 1,-1 1 0,2-1 0,-1 1 0,2 1-1,-1-1 1,2 1 0,-1 0 0,2 0-1,0 0 1,-3 22 0,6-32-118,0-1 0,0 0 1,0 0-1,0 1 0,0-1 0,1 0 1,-1 0-1,0 0 0,1 0 0,-1 1 1,1-1-1,-1 0 0,1 0 0,0 0 0,-1 0 1,1 0-1,0 0 0,0 0 0,0-1 1,0 1-1,0 0 0,0 0 0,0-1 1,0 1-1,0 0 0,0-1 0,0 1 0,0-1 1,0 1-1,0-1 0,1 0 0,-1 0 1,0 1-1,0-1 0,1 0 0,-1 0 1,0 0-1,0 0 0,0 0 0,1-1 1,-1 1-1,2-1 0,2 1-880,0-1 0,0-1 0,0 1 0,0-1 1,0 0-1,0 0 0,-1 0 0,1-1 0,5-3 0,22-24-11165</inkml:trace>
</inkml:ink>
</file>

<file path=ppt/ink/ink4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6.882"/>
    </inkml:context>
    <inkml:brush xml:id="br0">
      <inkml:brushProperty name="width" value="0.025" units="cm"/>
      <inkml:brushProperty name="height" value="0.025" units="cm"/>
    </inkml:brush>
  </inkml:definitions>
  <inkml:trace contextRef="#ctx0" brushRef="#br0">227 0 8296,'0'0'22944,"-12"3"-22597,-1 0-222,1 1-1,0 0 1,0 1-1,0 0 1,1 1 0,-1 0-1,1 1 1,-16 13-1,14-9-105,0 1-1,0 1 0,-11 13 1,21-22-20,0 1 0,-1 0 0,2 0-1,-1 0 1,0 0 0,1 0 0,0 0 0,0 1 0,1-1 0,-1 1 0,1-1 0,1 1 0,-1 7 0,1-12 1,0 0 0,0 0 0,1 0 0,-1 1 0,0-1 0,1 0 0,-1 0 0,1 0 0,-1 0 0,1 0 0,0 0 0,0 0 0,-1 0 0,1 0 0,0-1 0,0 1 0,0 0 0,0 0 0,0-1 0,0 1 0,0 0 0,0-1 0,0 1 0,0-1 0,0 0 0,0 1 0,0-1 0,1 0 0,-1 0 0,0 1 0,0-1 0,2 0 0,47 1 0,-38-1 0,21-3-298,-1-2 0,0 0 1,0-3-1,42-14 0,-22 7-952</inkml:trace>
</inkml:ink>
</file>

<file path=ppt/ink/ink4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8.302"/>
    </inkml:context>
    <inkml:brush xml:id="br0">
      <inkml:brushProperty name="width" value="0.025" units="cm"/>
      <inkml:brushProperty name="height" value="0.025" units="cm"/>
    </inkml:brush>
  </inkml:definitions>
  <inkml:trace contextRef="#ctx0" brushRef="#br0">308 24 14029,'0'0'18380,"-3"-4"-18065,3 3-313,-1 0 0,1 0-1,-1 0 1,0 1-1,0-1 1,1 0 0,-1 0-1,0 1 1,0-1 0,0 0-1,0 1 1,0-1 0,0 1-1,0-1 1,0 1 0,0 0-1,0-1 1,0 1-1,0 0 1,0 0 0,0 0-1,-1-1 1,0 1 0,-33 10 11,-41 36-21,58-34 6,11-8 2,-19 13 0,-39 33 0,60-46 0,1 0 0,-1 1 0,0 0 0,1 0 0,0 0 0,0 0 0,1 0 0,-1 1 0,1 0 0,0-1 0,1 1 0,-1 1 0,1-1 0,-2 9 0,4-13 0,0-1 0,0 0 0,0 0 0,0 0 0,1 0 0,-1 0 0,0 0 0,0 1 0,1-1 0,-1 0 0,1 0 0,-1 0 0,1 0 0,-1 0 0,1 0 0,-1 0 0,1 0 0,0-1 0,0 1 0,-1 0 0,1 0 0,0 0 0,0-1 0,0 1 0,1 0 0,2 1 0,-1 0 0,1-1 0,0 1 0,0-1 0,0 0 0,-1 0 0,8 0 0,8 0 0,1 0 0,24-4 0,-35 3 0,17-3 0,0-2 0,41-11 0,17-4 0,-99 30 0,0-2 0,-24 11 0,17-13 0,0-1 0,-1-1 0,-41 2 0,56-5 0,0-1 0,1 0 0,-1-1 0,0 0 0,0 0 0,0-1 0,1 1 0,-1-2 0,1 1 0,-1-1 0,1 0 0,0-1 0,0 0 0,-9-7 0,15 10 0,-1 0 0,2 0 0,-1 0 0,0 0 0,0 0 0,0 0 0,0-1 0,1 1 0,-1 0 0,1-1 0,-1 1 0,1 0 0,-1-1 0,1 1 0,0-1 0,0 1 0,0-1 0,-1 1 0,2 0 0,-1-1 0,0 1 0,0-1 0,0 1 0,1-1 0,-1 1 0,0 0 0,1-1 0,-1 1 0,1 0 0,0-1 0,0 1 0,-1 0 0,1 0 0,0 0 0,0-1 0,0 1 0,1-1 0,6-6 0,-1 0 0,1 1 0,16-11 0,-19 14 0,16-10 0,0 1 0,1 1 0,1 2 0,23-9 0,-22 10 0,-1-1 0,-1-1 0,40-26 0,-61 37 0,-1 0 0,1 0 0,-1 0 0,0 0 0,1 0 0,-1-1 0,1 1 0,-1 0 0,0 0 0,1 0 0,-1-1 0,1 1 0,-1 0 0,0-1 0,1 1 0,-1 0 0,0-1 0,0 1 0,1 0 0,-1-1 0,0 1 0,0-1 0,0 1 0,1 0 0,-1-1 0,0 1 0,0-1 0,0 1 0,0-1 0,0 1 0,0 0 0,0-1 0,0 1 0,0-1 0,0 1 0,0-1 0,0 1 0,0-1 0,0 1 0,0 0 0,0-1 0,-1 1 0,1-1 0,-24-3 0,-34 10 0,40 0 0,-1 1 0,1 0 0,0 1 0,-33 22 0,41-24 0,0 1 0,1 0 0,-1 1 0,2 0 0,-1 0 0,1 1 0,0 0 0,1 1 0,-9 14 0,15-22 0,0-1 0,1 0 0,-1 1 0,0-1 0,1 0 0,-1 1 0,1-1 0,-1 1 0,1-1 0,0 1 0,0-1 0,0 1 0,0-1 0,0 1 0,0-1 0,0 1 0,0-1 0,0 0 0,1 1 0,-1-1 0,0 1 0,1-1 0,0 1 0,1 1 0,-1-1 0,1 0 0,0-1 0,0 1 0,0-1 0,0 0 0,0 0 0,0 1 0,0-1 0,0-1 0,0 1 0,1 0 0,-1 0 0,0-1 0,3 1 0,12 1 0,-1-2 0,0 1 0,27-4 0,-38 2 0,13-1 0,-1-1 0,0-2 0,31-10 0,26-8 0,-73 23 0,-1 0 0,0 0 0,0 0 0,0 0 0,0 0 0,0 0 0,1 0 0,-1 0 0,0 0 0,0 0 0,0 0 0,0-1 0,1 1 0,-1 0 0,0 0 0,0 0 0,0 0 0,0 0 0,1 1 0,-1-1 0,0 0 0,0 0 0,0 0 0,0 0 0,1 0 0,-1 0 0,0 0 0,0 0 0,0 0 0,0 0 0,1 0 0,-1 0 0,0 1 0,0-1 0,0 0 0,0 0 0,0 0 0,0 0 0,0 0 0,1 1 0,-1-1 0,0 0 0,0 0 0,0 0 0,0 0 0,0 1 0,0-1 0,0 0 0,0 0 0,0 0 0,0 0 0,0 1 0,0-1 0,0 0 0,-8 13 0,-14 11 0,13-16 0,-1 0 0,-1-1 0,1 0 0,-1 0 0,-1-1 0,1-1 0,-23 8 0,0-5 0,-55 8 0,83-15 0,-1 1 0,0 0 0,1 0 0,-1 1 0,1 0 0,0 0 0,0 0 0,0 1 0,0 0 0,1 0 0,-1 0 0,1 1 0,-7 7 0,26-28-200,-12 15 144,0-1 0,-1 0-1,1 1 1,-1-1 0,1 0-1,-1 0 1,0 0 0,0 0-1,0 0 1,0 0 0,0 0-1,0-1 1,0 1 0,-1 0-1,1 0 1,-1-1 0,1 1-1,-1 0 1,0-1 0,0-2-1,-1-21-1640,0-13-4102,7 2-6510,-3 27 6752</inkml:trace>
</inkml:ink>
</file>

<file path=ppt/ink/ink4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1:58.658"/>
    </inkml:context>
    <inkml:brush xml:id="br0">
      <inkml:brushProperty name="width" value="0.025" units="cm"/>
      <inkml:brushProperty name="height" value="0.025" units="cm"/>
    </inkml:brush>
  </inkml:definitions>
  <inkml:trace contextRef="#ctx0" brushRef="#br0">155 31 7559,'32'-13'7642,"18"4"-2549,0 1-1973,-78 10 3701,-23 2-6467,30 3-120,-1 1 0,2 1-1,-1 1 1,-29 18 0,45-25-186,0 1 0,-1-1 0,1 1 0,1 1 0,-1-1 0,0 1 0,1-1 0,0 1 0,0 0 0,1 1 1,-1-1-1,1 1 0,0-1 0,1 1 0,-1 0 0,1 0 0,0 0 0,1 0 0,-1 0 0,0 11 0,3-15-47,-1 0 0,0 0 0,1 0 1,0 0-1,-1 0 0,1 0 0,0 0 0,0-1 0,0 1 0,0 0 1,1-1-1,-1 1 0,0 0 0,1-1 0,-1 0 0,1 1 0,-1-1 1,1 0-1,-1 0 0,1 0 0,0 0 0,0 0 0,0 0 0,0 0 1,0 0-1,-1-1 0,1 1 0,0-1 0,0 0 0,1 1 0,2-1 1,13 2-31,-1-1 1,32-2-1,-30 0-77,51-5-2833,-25-7-5215,-15-1-4397</inkml:trace>
</inkml:ink>
</file>

<file path=ppt/ink/ink4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0.146"/>
    </inkml:context>
    <inkml:brush xml:id="br0">
      <inkml:brushProperty name="width" value="0.025" units="cm"/>
      <inkml:brushProperty name="height" value="0.025" units="cm"/>
    </inkml:brush>
  </inkml:definitions>
  <inkml:trace contextRef="#ctx0" brushRef="#br0">0 176 18674,'0'0'7991,"2"-8"-6032,1 0-1782,1 0-1,-1 0 1,2 0-1,-1 1 1,1 0-1,0 0 1,0 0-1,1 0 0,0 1 1,0 0-1,12-8 1,-9 6-130,0 1 1,1 0 0,0 1 0,0 0-1,0 1 1,1 0 0,0 1-1,0 0 1,13-3 0,-22 7-47,-1-1 0,1 1 0,-1 0 0,1 0 0,0 0 0,-1 0 0,1 1-1,-1-1 1,1 0 0,-1 1 0,1-1 0,-1 1 0,1-1 0,-1 1 0,1 0 0,-1-1 0,0 1 0,0 0 0,1 0 0,-1 0 0,0 0 0,0 0 0,0 0 0,0 1 0,0-1 0,0 0-1,0 0 1,0 1 0,0-1 0,-1 1 0,1-1 0,-1 1 0,1-1 0,-1 1 0,1-1 0,-1 1 0,0-1 0,0 1 0,0 1 0,2 12 79,-1-1 0,-1 0 1,-2 24-1,0-10 47,3 78 182,-1-104-304,0-1 0,0 0-1,0 0 1,0 0 0,0 1-1,1-1 1,-1 0 0,0 0-1,1 0 1,-1 0 0,1 0-1,-1 0 1,1 0 0,0 0 0,-1 0-1,1 0 1,0 0 0,0 0-1,-1 0 1,1 0 0,0 0-1,0-1 1,0 1 0,0 0-1,0-1 1,0 1 0,2 0-1,0-1 15,-1 0-1,0 0 1,1 0-1,-1 0 0,0 0 1,1-1-1,-1 1 0,0-1 1,0 1-1,0-1 1,0 0-1,1 0 0,2-2 1,3-2 33,0 0 0,0 0 0,-1-1 0,0 0 0,0-1 0,7-7 0,-7 4-52,-1-1 0,0 0 0,0 0 0,-1 0 0,0-1 0,-1 0 0,-1 0 0,1 0 0,2-24 0,-4 21 0,-7 39 0,1 0 0,1 0 0,1 1 0,2 39 0,0-63 0,0 0 0,0 0 0,0 0 0,0 0 0,0 0 0,0 0 0,0 0 0,1 0 0,-1 0 0,0 0 0,0 0 0,1 0 0,-1 0 0,1 0 0,-1 0 0,1 0 0,-1-1 0,1 1 0,-1 0 0,1 0 0,0 0 0,-1-1 0,1 1 0,0 0 0,0-1 0,0 1 0,-1-1 0,1 1 0,0-1 0,0 1 0,0-1 0,0 0 0,0 1 0,0-1 0,0 0 0,0 0 0,0 1 0,0-1 0,0 0 0,0 0 0,0 0 0,0 0 0,0-1 0,0 1 0,0 0 0,0 0 0,0-1 0,0 1 0,0 0 0,0-1 0,0 1 0,0-1 0,-1 1 0,3-2 0,2-1 0,-1 0 0,1-1 0,0 0 0,-1 1 0,0-1 0,0-1 0,0 1 0,3-6 0,0-4 0,0 1 0,-1-1 0,-1 0 0,0-1 0,-1 1 0,-1-1 0,0 0 0,-1 0 0,0 0 0,-1 0 0,-1 0 0,-3-23 0,-4 21 0,-3 23 0,-5 26 0,13-23 0,0 1 0,1-1 0,0 1 0,1 14 0,0-23 0,0 1 0,0-1 0,0 1 0,0-1 0,0 1 0,1-1 0,-1 1 0,0-1 0,1 1 0,-1-1 0,1 0 0,0 1 0,0-1 0,-1 0 0,1 1 0,0-1 0,0 0 0,0 0 0,0 0 0,0 0 0,1 0 0,-1 0 0,0 0 0,0 0 0,1 0 0,-1-1 0,0 1 0,1 0 0,-1-1 0,1 0 0,-1 1 0,1-1 0,-1 0 0,1 1 0,2-1 0,0 0 0,-1 0 0,1 0 0,0-1 0,0 0 0,0 1 0,0-1 0,-1 0 0,1-1 0,0 1 0,-1-1 0,1 1 0,-1-1 0,0 0 0,1-1 0,-1 1 0,0 0 0,0-1 0,-1 0 0,5-4 0,-2-1 0,1 0 0,-1 0 0,0-1 0,0 0 0,-1 0 0,4-15 0,-13 101 0,5-77 0,-2 13-454,0 0 0,0 0 1,1 0-1,2 19 0,-1-31 274,0-1 0,0 0 1,0 1-1,0-1 0,0 0 0,0 1 0,0-1 0,0 0 1,1 1-1,-1-1 0,0 0 0,0 1 0,0-1 0,1 0 1,-1 1-1,0-1 0,0 0 0,1 0 0,-1 1 0,0-1 0,0 0 1,1 0-1,-1 0 0,0 0 0,1 1 0,-1-1 0,0 0 1,1 0-1,-1 0 0,0 0 0,1 0 0,-1 0 0,1 0 0,-1 0 1,0 0-1,1 0 0,-1 0 0,0 0 0,1 0 0,0 0 1,0 0-386,10 0-5724</inkml:trace>
</inkml:ink>
</file>

<file path=ppt/ink/ink4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0.798"/>
    </inkml:context>
    <inkml:brush xml:id="br0">
      <inkml:brushProperty name="width" value="0.025" units="cm"/>
      <inkml:brushProperty name="height" value="0.025" units="cm"/>
    </inkml:brush>
  </inkml:definitions>
  <inkml:trace contextRef="#ctx0" brushRef="#br0">30 75 19731,'0'0'7836,"-5"9"-6682,0 7-827,0 1 1,1 0-1,1 0 1,0 0 0,1 1-1,1-1 1,1 21 0,-1 54 160,3 96 449,9-204-937,-5-7-47,-2 0 1,3-26-1,5-32-117,-10 78 139,0 1-1,-1-1 1,1 1 0,1-1 0,-1 1 0,0 0-1,0 0 1,1 0 0,-1 0 0,1 0 0,0 0 0,0 1-1,-1-1 1,1 1 0,0 0 0,0 0 0,0 0-1,1 0 1,-1 0 0,5 0 0,22-9 52,-9-1 41,-2-2 0,0 0-1,0-1 1,-1-1 0,20-21 0,-30 28-37,-1 0-1,1-1 1,-1 1 0,-1-2-1,0 1 1,0-1 0,-1 0 0,0 0-1,-1 0 1,0-1 0,0 1-1,3-21 1,-7 30-31,1 0 0,-1 0 0,0 0 0,1 0 0,-1 0 0,0-1 0,0 1 0,0 0 0,0 0 0,0 0 0,0 0 0,0 0 0,0 0 0,-1 0 0,1 0 0,0 0 0,-1 0 0,1 0 0,0 0 0,-1 0 0,0 0 0,1 0 0,-1 0 0,1 0 0,-1 0 0,0 0 0,0 0 0,1 1 0,-1-1 0,0 0 0,0 1 0,0-1 0,0 1 0,0-1 0,0 1 0,0-1 0,0 1 0,0-1 0,0 1 0,0 0 0,0 0 0,0 0 0,0 0 0,0-1 0,-1 1 0,1 0 0,0 1 0,0-1 0,0 0 0,0 0 0,0 0 0,-2 1 0,-2 1 0,0 0 0,0 0 0,0 1 0,0-1 0,0 1 0,0 0 0,1 0 0,0 1 0,-6 5 0,-2 2 0,2 2 0,-1-1 0,2 1 0,0 1 0,0 0 0,2 0 0,-1 0 0,2 1 0,0 0 0,1 1 0,0-1 0,1 1 0,1 0 0,-1 19 0,4-34 0,0 1 0,0 0 0,0-1 0,1 1 0,-1-1 0,1 1 0,-1-1 0,1 1 0,0-1 0,0 1 0,0-1 0,-1 0 0,1 0 0,0 1 0,1-1 0,-1 0 0,0 0 0,0 0 0,0 0 0,1 0 0,-1 0 0,0 0 0,1 0 0,-1-1 0,1 1 0,-1-1 0,1 1 0,2 0 0,56 8 0,-28-5 0,-25-2-97,0 0 1,0 0-1,0 1 0,0 0 1,0 0-1,-1 1 0,1 0 1,8 6-1,-14-8 63,1-1 0,0 0 0,-1 1 0,1-1-1,-1 1 1,1 0 0,-1-1 0,0 1 0,0 0 0,0 0 0,0 0 0,0 0 0,0 0 0,0 0 0,-1 0 0,1 0 0,-1 0 0,1 1-1,-1-1 1,0 0 0,0 0 0,0 0 0,0 1 0,0-1 0,-1 0 0,1 0 0,-1 0 0,1 0 0,-1 0 0,0 0 0,1 0 0,-1 0-1,-2 3 1,2-4-187,0 0 0,0 0 0,0 0 0,0 0 0,0 0 0,0 0 0,0 0-1,0 0 1,0 0 0,0-1 0,-1 1 0,1-1 0,0 1 0,-1-1-1,1 1 1,-3 0 0,-1-1-1123,1 1-1,-1-1 1,1 0-1,-1 0 1,0 0-1,1 0 1,-6-2-1,-15-7-9689</inkml:trace>
</inkml:ink>
</file>

<file path=ppt/ink/ink4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1.138"/>
    </inkml:context>
    <inkml:brush xml:id="br0">
      <inkml:brushProperty name="width" value="0.025" units="cm"/>
      <inkml:brushProperty name="height" value="0.025" units="cm"/>
    </inkml:brush>
  </inkml:definitions>
  <inkml:trace contextRef="#ctx0" brushRef="#br0">0 5 4965,'0'0'20115,"66"-5"-24984,-37 12-4996</inkml:trace>
</inkml:ink>
</file>

<file path=ppt/ink/ink4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1.513"/>
    </inkml:context>
    <inkml:brush xml:id="br0">
      <inkml:brushProperty name="width" value="0.025" units="cm"/>
      <inkml:brushProperty name="height" value="0.025" units="cm"/>
    </inkml:brush>
  </inkml:definitions>
  <inkml:trace contextRef="#ctx0" brushRef="#br0">1 1 21781,'0'0'7046,"0"12"-6651,1 132 1378,30 223-1,-31-365-1772,0 0 0,0 0 0,1 1 0,-1-1 0,1 0 0,-1 0 0,1 0 0,0 0 0,0 0 0,0 0 0,0-1 0,0 1 0,0 0 0,0 0 0,0-1 0,1 1 0,1 1 0,-2-2 0,0-1 0,0 0 0,0 0 0,0 0 0,0 0 0,-1 0 0,1 0 0,0 0 0,0 0 0,0 0 0,0 0 0,0 0 0,0-1 0,-1 1 0,1 0 0,0-1 0,0 1 0,0 0 0,-1-1 0,1 1 0,0-1 0,0 1 0,-1-1 0,1 0 0,0 1 0,0-2 0,5-5 0,0 0 0,-1-1 0,0 0 0,0 1 0,7-18 0,5-25 0,-14 38 0,0 1 0,1-1 0,1 1 0,-1 0 0,2 1 0,10-17 0,-15 25 0,0 1 0,-1 0 0,1-1 0,0 1 0,0 0 0,0 0 0,0-1 0,0 1 0,0 0 0,0 0 0,0 0 0,1 1 0,-1-1 0,0 0 0,1 0 0,-1 1 0,0-1 0,1 0 0,-1 1 0,1 0 0,-1-1 0,1 1 0,-1 0 0,1 0 0,-1 0 0,1-1 0,-1 2 0,1-1 0,-1 0 0,1 0 0,-1 0 0,1 1 0,-1-1 0,1 1 0,-1-1 0,0 1 0,1 0 0,-1-1 0,0 1 0,1 0 0,-1 0 0,0 0 0,0 0 0,0 0 0,0 0 0,0 0 0,0 0 0,0 1 0,0-1 0,0 0 0,0 2 0,3 4 0,0 1 0,0-1 0,-1 1 0,0-1 0,-1 1 0,0 0 0,3 16 0,-4-2 0,2-2 0,-1-43 0,-1-149 0,2 172 0,-1 1 0,1-1 0,0 1 0,0-1 0,0 1 0,-1 0 0,1 0 0,0 0 0,4 3 0,-5-3 0,41 14-2185,-24-11-679,0 0 1,0-2-1,30 2 0,-16-4-4188</inkml:trace>
</inkml:ink>
</file>

<file path=ppt/ink/ink4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1.854"/>
    </inkml:context>
    <inkml:brush xml:id="br0">
      <inkml:brushProperty name="width" value="0.025" units="cm"/>
      <inkml:brushProperty name="height" value="0.025" units="cm"/>
    </inkml:brush>
  </inkml:definitions>
  <inkml:trace contextRef="#ctx0" brushRef="#br0">136 23 3972,'0'0'16554,"-9"-3"-13255,6 1-3140,0 1-1,1 0 0,-1 0 0,0 0 1,0 0-1,1 1 0,-1-1 1,0 1-1,0-1 0,0 1 1,0 0-1,0 0 0,0 1 1,1-1-1,-1 1 0,0-1 1,0 1-1,0 0 0,1 0 1,-1 0-1,0 0 0,1 0 0,-1 1 1,1-1-1,-1 1 0,1 0 1,0 0-1,0 0 0,0 0 1,0 0-1,-3 4 0,0 0 45,1-1 0,0 1 0,0-1 0,1 1 0,0 0-1,0 1 1,0-1 0,1 0 0,0 1 0,0 0 0,1-1 0,-1 1 0,1 0-1,1 0 1,0 0 0,0 13 0,1-19-194,0 0 0,-1 0 0,1 0 0,0 0 0,0 0 0,0 0 0,0 0 0,0 0 0,0 0 0,0 0 0,0-1 1,0 1-1,0 0 0,0-1 0,1 1 0,-1-1 0,0 1 0,0-1 0,1 0 0,-1 0 0,0 1 0,1-1 0,-1 0 0,0 0 0,0 0 0,1 0 0,1-1 0,38-5 149,-32 1-202,1 0 0,0-1 1,-1 0-1,0-1 0,-1 1 1,1-2-1,-1 1 0,12-16 0,51-73-1345,-82 131 465,-9 26 178,18-57 587,1 1 1,1 0-1,-1-1 0,1 1 0,0 0 0,0-1 0,0 1 0,0 0 0,1-1 0,0 1 0,2 6 0,-2-9-280,0-1 0,1 1 0,-1-1 0,1 0 0,-1 0 0,1 0 0,0 0 0,-1 0 0,1 0 0,0 0 0,0 0 0,0-1 1,-1 1-1,1-1 0,0 1 0,0-1 0,0 0 0,0 1 0,0-1 0,0 0 0,0-1 0,0 1 0,0 0 0,0 0 0,3-2 0,18-5-7243</inkml:trace>
</inkml:ink>
</file>

<file path=ppt/ink/ink4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2.337"/>
    </inkml:context>
    <inkml:brush xml:id="br0">
      <inkml:brushProperty name="width" value="0.025" units="cm"/>
      <inkml:brushProperty name="height" value="0.025" units="cm"/>
    </inkml:brush>
  </inkml:definitions>
  <inkml:trace contextRef="#ctx0" brushRef="#br0">113 229 12107,'0'0'4677,"-11"11"-1939,1-2-2481,-5 7 1278,0 0 1,-18 26 0,29-38-1320,1 1 0,0-1 0,0 1 0,1 0 0,-1 0 0,1 0 0,0 0 0,1 1 0,-1-1 0,1 0 0,0 1 0,0-1 0,1 1 0,-1-1 0,1 1 0,2 10 1,-1-15-224,-1 1 0,1-1 0,0 0 0,0 1 0,0-1 1,0 0-1,1 0 0,-1 1 0,0-1 0,0 0 0,1 0 1,-1 0-1,1-1 0,-1 1 0,1 0 0,-1 0 0,1-1 1,-1 1-1,1-1 0,0 0 0,-1 1 0,1-1 0,0 0 1,-1 0-1,1 0 0,0 0 0,-1 0 0,4-1 0,1 1-19,0-1-1,1 1 1,-1-1-1,0-1 0,0 1 1,9-5-1,-3-1 5,0-1 0,-1 0-1,0 0 1,0-1 0,-1-1-1,0 0 1,-1 0 0,0-1-1,-1 0 1,0-1 0,-1 0-1,0 0 1,9-24 0,-4 9 604,-2-1 0,-2-1 1,0 1-1,-2-1 1,4-44-1,-11 22 1329,-18 94-1911,3 1 0,-16 59 0,27-79 0,0 0 0,2 1 0,0-1 0,2 1 0,1 0 0,3 30 0,-1-47 0,0 0 0,0 0 0,1 0 0,0 0 0,0 0 0,4 7 0,-5-11 0,0 0 0,0-1 0,1 1 0,-1-1 0,1 0 0,0 0 0,-1 1 0,1-2 0,1 1 0,-1 0 0,0-1 0,1 1 0,-1-1 0,5 2 0,-7-4 0,-1 0 0,1 1 0,-1-1 0,1 0 0,0 0 0,-1 0 0,1 0 0,-1 0 0,1 0 0,-1-1 0,1 1 0,-1 0 0,1 0 0,-1 0 0,1 0 0,-1-1 0,1 1 0,-1 0 0,1 0 0,-1-1 0,1 1 0,-1 0 0,1-1 0,-1 1 0,0-1 0,1 1 0,-1 0 0,0-1 0,1 1 0,0-2 0,7-22 0,-2-26 0,-6 24-2121,-6-9-5791,4 23 5309,1 5-6862</inkml:trace>
</inkml:ink>
</file>

<file path=ppt/ink/ink4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2.708"/>
    </inkml:context>
    <inkml:brush xml:id="br0">
      <inkml:brushProperty name="width" value="0.025" units="cm"/>
      <inkml:brushProperty name="height" value="0.025" units="cm"/>
    </inkml:brush>
  </inkml:definitions>
  <inkml:trace contextRef="#ctx0" brushRef="#br0">0 204 17745,'0'0'3630,"9"-3"459,22-13-3046,-1 0 1,0-2-1,-2-1 0,0-2 0,-1 0 1,27-29-1,-53 50-1043,0-1 0,0 0 0,0 0 0,0 1 0,0-1 0,0 0 0,0 0 0,-1 0 0,1 0 0,0 0 0,-1-1 0,1 1 0,0 0 0,-1 0 0,0 0 0,1 0 0,-1-1 0,0 1 0,1 0 0,-1 0 0,0-1 0,0 1 0,0 0 0,0 0 0,0-1 0,-1 1 0,1-1 0,-1 1 0,0 0 0,-1 0 0,1 0 0,0 0 0,-1 1 0,1-1 0,-1 1 0,1-1 0,0 1 0,-1-1 0,1 1 0,-1 0 0,1 0 0,-1-1 0,1 1 0,-1 0 0,1 1 0,-3-1 0,-6 1 0,0 0 0,1 0 0,-1 1 0,0 1 0,-16 6 0,16-3 0,0 0 0,1 1 0,-1 0 0,1 0 0,0 1 0,1 1 0,0-1 0,1 1 0,-1 1 0,2-1 0,-9 16 0,11-18 0,0 1 0,1 0 0,0 0 0,0 0 0,1 0 0,0 1 0,0-1 0,1 1 0,0-1 0,1 1 0,0-1 0,0 1 0,1-1 0,0 1 0,0-1 0,4 14 0,-2-16 13,0 0-1,0 0 1,0 0 0,1 0-1,0-1 1,0 1-1,1-1 1,-1 0 0,1 0-1,0-1 1,0 1 0,1-1-1,-1 0 1,9 3 0,-5-2-281,0 0 0,0-1 0,0 0 1,1-1-1,0 0 0,-1-1 0,1 0 1,0 0-1,11 0 0,15-2-8711</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0.447"/>
    </inkml:context>
    <inkml:brush xml:id="br0">
      <inkml:brushProperty name="width" value="0.025" units="cm"/>
      <inkml:brushProperty name="height" value="0.025" units="cm"/>
    </inkml:brush>
  </inkml:definitions>
  <inkml:trace contextRef="#ctx0" brushRef="#br0">99 0 21492,'-10'15'705,"-5"8"169,1 1 0,-23 49 1,33-64-513,0 1 1,1 0-1,0 0 1,0 0-1,1 0 1,1 1-1,-1-1 1,2 0-1,-1 1 1,2-1-1,-1 1 1,1-1-1,3 13 1,-1-18-346,-1 0 0,1 1 0,0-2 0,1 1 0,-1 0 0,1-1 0,0 1 0,0-1 0,0 0 0,0 0 0,1-1 0,-1 0 0,1 1 0,0-1 0,0-1 0,1 1 0,-1-1 1,0 0-1,1 0 0,10 2 0,-5-1 17,1-1 0,0 0 0,-1-1 0,1 0 0,0 0 1,0-1-1,0-1 0,0 0 0,15-4 0,-21 3 23,0 0-1,0-1 1,0 0-1,-1 0 1,1 0-1,-1 0 0,0-1 1,0 0-1,0 0 1,-1-1-1,1 1 1,-1-1-1,0 0 1,-1 0-1,1 0 0,-1-1 1,0 1-1,0-1 1,0 0-1,-1 0 1,0 0-1,0 0 1,-1 0-1,0 0 0,0 0 1,0 0-1,0-1 1,-1 1-1,0 0 1,-1-1-1,0 1 1,0 0-1,-2-9 0,2 8-23,-1 0-1,0-1 1,-1 1-1,1 0 0,-2 0 1,1 1-1,0-1 0,-1 1 1,-1-1-1,1 1 0,-1 1 1,-8-10-1,9 12-78,0 0-1,-1-1 1,1 1-1,-1 1 1,0-1-1,1 1 1,-1-1 0,0 1-1,-1 1 1,1-1-1,0 1 1,0 0-1,-1 0 1,1 1-1,0-1 1,-1 1 0,1 0-1,-10 2 1,14-2-40,0 0-1,0 0 1,0 0 0,0 0 0,-1 0 0,1 0 0,0 1 0,0-1-1,0 0 1,0 1 0,0-1 0,0 1 0,0-1 0,0 1 0,0-1-1,1 1 1,-1 0 0,0-1 0,0 1 0,0 0 0,1 0 0,-1 0 0,0 0-1,1 0 1,-1-1 0,1 1 0,-1 0 0,1 0 0,-1 0 0,1 1-1,0-1 1,-1 0 0,1 0 0,0 0 0,0 0 0,0 0 0,0 0-1,0 0 1,0 0 0,0 0 0,0 1 0,0-1 0,1 0 0,-1 0-1,1 1 1,0 1-233,1 0 0,-1 0 0,1 0-1,-1 0 1,1-1 0,0 1 0,0-1 0,0 0-1,0 1 1,1-1 0,-1 0 0,0 0-1,1 0 1,0-1 0,3 3 0,14 2-1121,0-1 1,0-1 0,0-1-1,0-1 1,0-1 0,1 0-1,35-5 1,7-1-2020</inkml:trace>
</inkml:ink>
</file>

<file path=ppt/ink/ink4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3.863"/>
    </inkml:context>
    <inkml:brush xml:id="br0">
      <inkml:brushProperty name="width" value="0.025" units="cm"/>
      <inkml:brushProperty name="height" value="0.025" units="cm"/>
    </inkml:brush>
  </inkml:definitions>
  <inkml:trace contextRef="#ctx0" brushRef="#br0">1 1 19571,'0'51'768,"0"3"-704,0 10 32,0 4-32,0 4-224,3 2-224,3 2-513,2 1-736,-1 3-1570,1-2-1698</inkml:trace>
</inkml:ink>
</file>

<file path=ppt/ink/ink4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4.410"/>
    </inkml:context>
    <inkml:brush xml:id="br0">
      <inkml:brushProperty name="width" value="0.025" units="cm"/>
      <inkml:brushProperty name="height" value="0.025" units="cm"/>
    </inkml:brush>
  </inkml:definitions>
  <inkml:trace contextRef="#ctx0" brushRef="#br0">39 0 3171,'-13'83'15343,"-1"-7"-14351,4-4 65,8-4-416,2-7-609,2-4-64,10-1-1057,0-4-1986,-2-2-3555</inkml:trace>
  <inkml:trace contextRef="#ctx0" brushRef="#br0" timeOffset="1">38 1084 10858,'-11'73'5822,"3"-29"-3449,2 0 1,1 1 0,3 52-1,23-30-2026,-14-22-425,0-1-2312,-4-17-4100</inkml:trace>
</inkml:ink>
</file>

<file path=ppt/ink/ink4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5.469"/>
    </inkml:context>
    <inkml:brush xml:id="br0">
      <inkml:brushProperty name="width" value="0.025" units="cm"/>
      <inkml:brushProperty name="height" value="0.025" units="cm"/>
    </inkml:brush>
  </inkml:definitions>
  <inkml:trace contextRef="#ctx0" brushRef="#br0">40 47 14478,'0'0'10484,"-3"12"-9880,-11 63 310,4 1 1,-2 143-1,12-219-887,0 0 0,0 0 0,0 0-1,0 0 1,0 0 0,0 1 0,0-1-1,0 0 1,0 0 0,0 0 0,0 0-1,0 1 1,0-1 0,0 0 0,0 0-1,0 0 1,0 0 0,0 1 0,0-1-1,0 0 1,0 0 0,0 0 0,0 0-1,0 0 1,0 1 0,0-1 0,0 0-1,0 0 1,0 0 0,1 0 0,-1 0-1,0 1 1,0-1 0,0 0 0,0 0-1,0 0 1,0 0 0,1 0 0,-1 0-1,0 0 1,0 0 0,0 0 0,0 0-1,0 0 1,1 0 0,-1 1 0,0-1-1,0 0 1,0 0 0,0 0 0,1 0-1,-1 0 1,0 0 0,0-1 0,0 1-1,0 0 1,1 0 0,-1 0 0,0 0-1,0 0 1,0 0 0,0 0 0,12-12 617,7-19-208,-10 5-365,-1 1 0,-1-2 0,-1 1 0,-2-1 1,0 0-1,-2 0 0,-1 0 0,-4-48 0,-6 30-37,-2 25-125,10 19 79,1 1-1,-1 0 1,1-1 0,-1 1-1,1 0 1,-1-1 0,1 1 0,-1 0-1,1 0 1,-1-1 0,1 1 0,-1 0-1,0 0 1,1 0 0,-1 0 0,1 0-1,-1 0 1,0 0 0,1 0 0,-1 0-1,1 0 1,-1 0 0,1 0-1,-1 0 1,0 1 0,1-1 0,-1 0-1,1 0 1,-1 1 0,0-1 0,-1 3-12,0-1 0,0 0 0,1 1 1,-1-1-1,0 1 0,1 0 1,0 0-1,0-1 0,0 1 1,0 0-1,0 0 0,0 0 1,1 0-1,0 0 0,-1 0 0,1 5 1,3 52-39,-3-59 60,1 0 0,-1 1 1,1-1-1,-1 1 0,1-1 0,0 0 0,0 1 0,-1-1 1,1 0-1,0 0 0,0 0 0,0 0 0,1 0 0,-1 0 0,0 0 1,0 0-1,0 0 0,1 0 0,-1-1 0,0 1 0,1 0 1,-1-1-1,1 1 0,-1-1 0,1 0 0,-1 1 0,0-1 0,1 0 1,-1 0-1,1 0 0,0 0 0,-1 0 0,0 0 0,1-1 1,-1 1-1,1 0 0,-1-1 0,1 1 0,-1-1 0,3-1 0,2 0 27,1 0-1,-1-1 0,1 0 0,-1-1 0,0 1 0,0-1 0,7-7 1,7-9 197,-2-2 0,22-31 0,-8 10 377,-32 44-601,0-1 0,0 1 0,0-1 1,0 1-1,0-1 0,0 1 0,0-1 1,0 1-1,0-1 0,1 1 0,-1-1 1,0 1-1,0-1 0,0 1 0,1-1 0,-1 0 1,0 1-1,1-1 0,-1 1 0,0-1 1,1 0-1,-1 1 0,0-1 0,1 0 0,-1 1 1,1-1-1,-1 0 0,0 0 0,1 1 1,-1-1-1,1 0 0,-1 0 0,1 0 1,-1 0-1,1 0 0,-1 0 0,1 1 0,-1-1 1,1 0-1,-1 0 0,1-1 0,-1 1 1,1 0-1,-1 0 0,1 0 0,-1 0 0,1 0 1,-1 0-1,1-1 0,-1 1 0,1 0 1,-1 0-1,1-1 0,-1 1 0,0 0 0,1-1 1,-1 1-1,0 0 0,1-1 0,-1 1 1,0-1-1,1 1 0,-1-1 0,0 1 1,0 0-1,1-1 0,1 52-174,-2-42 257,-4 378 202,4-387-315,0 0-1,0 1 1,0-1 0,0 0-1,0 0 1,0 0-1,0 0 1,-1 1-1,1-1 1,0 0 0,0 0-1,0 0 1,0 1-1,0-1 1,0 0 0,0 0-1,0 0 1,0 1-1,0-1 1,0 0 0,0 0-1,0 0 1,0 1-1,0-1 1,0 0-1,1 0 1,-1 0 0,0 0-1,0 1 1,0-1-1,0 0 1,0 0 0,0 0-1,0 0 1,1 1-1,-1-1 1,0 0-1,0 0 1,0 0 0,0 0-1,0 0 1,1 0-1,-1 0 1,0 1 0,0-1-1,0 0 1,1 0-1,-1 0 1,0 0 0,0 0-1,0 0 1,1 0-1,-1 0 1,0 0-1,0 0 1,9-13-2938,7-22-5254,-9 5-1711</inkml:trace>
</inkml:ink>
</file>

<file path=ppt/ink/ink4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6.278"/>
    </inkml:context>
    <inkml:brush xml:id="br0">
      <inkml:brushProperty name="width" value="0.025" units="cm"/>
      <inkml:brushProperty name="height" value="0.025" units="cm"/>
    </inkml:brush>
  </inkml:definitions>
  <inkml:trace contextRef="#ctx0" brushRef="#br0">145 1 15663,'0'0'9684,"1"8"-7560,-2 10-1673,-1 1-1,0-1 0,-2 0 1,0 0-1,-1 0 0,-12 30 1,2-13 263,-2 0 1,-30 46-1,57-121-805,4 9-438,-9 17 291,1 0-1,0 0 1,1 1 0,1 0-1,0 0 1,1 1-1,0 0 1,14-13 0,-23 24 232,0 1 0,1-1 0,-1 1 0,1 0 0,-1-1 0,1 1 0,-1 0 0,1-1 0,-1 1 0,1 0 0,-1 0 0,1 0 0,-1-1 0,1 1 0,0 0 0,-1 0 0,1 0 0,-1 0 0,1 0 0,-1 0 0,1 0 0,0 0 0,-1 0 0,1 0 0,-1 1 0,1-1 0,-1 0 0,1 0 0,-1 0 0,1 1 0,-1-1 0,1 0 0,-1 1 0,1-1 0,-1 0 0,1 1 0,-1-1 0,1 0 0,-1 1 0,0-1 0,1 1 0,-1-1 0,0 1 0,0-1 0,1 1 0,-1-1 0,0 1 0,0 0 0,0-1 0,1 1 0,-1-1 0,0 1 0,0-1 0,0 1 0,0 0 0,0-1 0,0 1 0,0-1 0,-1 1 0,3 44 85,-3-38-55,1 2 72,-1-1-1,0 0 0,0 0 0,-1-1 0,0 1 0,0 0 1,-1 0-1,0-1 0,-1 0 0,1 1 0,-1-1 0,-1-1 0,1 1 1,-1-1-1,-1 1 0,-5 4 0,11-11-36,0-25 117,1-8-87,-2-49 70,0 77-152,1-1 0,-1 1 0,-1 0 1,1 0-1,-1-1 0,1 1 0,-1 0 1,-1 0-1,1 1 0,-1-1 0,0 1 0,-4-6 1,6 8-14,0 1 1,0 0-1,0 0 1,0 0 0,0 0-1,0 0 1,0 0-1,0 0 1,0 1 0,-1-1-1,1 0 1,0 1 0,-1-1-1,1 1 1,0-1-1,-1 1 1,1-1 0,0 1-1,-1 0 1,1 0-1,-1 0 1,1 0 0,-1 0-1,1 0 1,-1 0-1,1 0 1,0 1 0,-2-1-1,1 2-3,0-1 0,-1 1 0,1-1-1,1 1 1,-1-1 0,0 1-1,0 0 1,1 0 0,-1 0 0,1 0-1,-1 0 1,1 0 0,0 1 0,-2 3-1,2-3 11,-1 1 0,1-1 0,0 0-1,0 0 1,0 1 0,0-1 0,0 1-1,1-1 1,0 1 0,-1-1-1,1 1 1,0-1 0,1 1 0,-1-1-1,1 0 1,0 1 0,0-1 0,0 1-1,0-1 1,0 0 0,1 0-1,-1 0 1,3 4 0,3-2 40,0-1 0,0-1 0,1 1 0,-1-1-1,1 0 1,0-1 0,-1 0 0,1 0 0,0-1 0,10 1 0,88-1 136,-60-2-25,-37-1-1574,2-5-10934,-8-1 4840</inkml:trace>
</inkml:ink>
</file>

<file path=ppt/ink/ink4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06.804"/>
    </inkml:context>
    <inkml:brush xml:id="br0">
      <inkml:brushProperty name="width" value="0.025" units="cm"/>
      <inkml:brushProperty name="height" value="0.025" units="cm"/>
    </inkml:brush>
  </inkml:definitions>
  <inkml:trace contextRef="#ctx0" brushRef="#br0">1 17 17040,'0'0'2781,"0"8"-720,0 4-1217,0-1-1,1 1 1,0-1 0,1 1 0,7 21-1,-8-29-629,1 0-1,0 0 0,-1 0 1,1 0-1,1-1 1,-1 1-1,0-1 0,1 1 1,0-1-1,4 4 0,-5-6-165,-1 1 1,1-1-1,0 0 0,0 0 0,0 0 0,0 0 0,0-1 0,0 1 0,0-1 0,0 1 0,0-1 0,0 0 0,0 1 0,0-1 0,1 0 0,-1 0 0,0-1 0,0 1 1,0 0-1,0-1 0,0 1 0,3-2 0,-2 1 18,-1-1 1,1 1-1,0-1 1,-1 0-1,0 1 0,1-1 1,-1 0-1,0-1 1,0 1-1,0 0 1,0 0-1,-1-1 1,3-4-1,19-40 94,-13 23-81,-9 23-133,-1 43-127,-1-35 246,1 0 0,0 0 0,0 0 0,1 1-1,0-1 1,0 0 0,0 0 0,1-1 0,0 1 0,1 0 0,0 0 0,5 9-1,-7-15-56,0-1 0,0 1 0,0 0 0,0 0 0,0-1 0,0 1 0,0-1-1,1 1 1,-1-1 0,0 0 0,0 1 0,0-1 0,1 0 0,-1 0 0,0 0 0,0 0-1,1 0 1,-1 0 0,0 0 0,0 0 0,1 0 0,-1-1 0,0 1 0,0 0-1,1-1 1,-1 1 0,0-1 0,0 1 0,0-1 0,0 0 0,0 0 0,0 1 0,0-1-1,0 0 1,0 0 0,0 0 0,-1 0 0,2-2 0,32-43 272,-31 42-275,6-14-5,-1-1 0,0 0 0,-1 0 0,-1-1 0,5-30 0,-10 47-2316</inkml:trace>
</inkml:ink>
</file>

<file path=ppt/ink/ink4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0.032"/>
    </inkml:context>
    <inkml:brush xml:id="br0">
      <inkml:brushProperty name="width" value="0.025" units="cm"/>
      <inkml:brushProperty name="height" value="0.025" units="cm"/>
    </inkml:brush>
  </inkml:definitions>
  <inkml:trace contextRef="#ctx0" brushRef="#br0">0 257 11403,'16'0'3619,"485"-40"918,-270 14-3613,-142 17-884,494-52 1223,-6-35 109,-553 91-1355,-17 5-6,0-1 1,0-1-1,0 0 0,0 0 0,0 0 1,7-4-1,-47 2-2125,-83 4-8024,75 0 5254</inkml:trace>
</inkml:ink>
</file>

<file path=ppt/ink/ink4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0.372"/>
    </inkml:context>
    <inkml:brush xml:id="br0">
      <inkml:brushProperty name="width" value="0.025" units="cm"/>
      <inkml:brushProperty name="height" value="0.025" units="cm"/>
    </inkml:brush>
  </inkml:definitions>
  <inkml:trace contextRef="#ctx0" brushRef="#br0">50 115 2691,'0'0'9641,"-8"-9"-7058,-26-29-650,34 38-1863,-1-1-1,0 1 1,1-1 0,-1 0 0,1 1-1,-1-1 1,1 0 0,-1 0 0,1 1-1,-1-1 1,1 0 0,0 0-1,0 0 1,-1 1 0,1-1 0,0 0-1,0 0 1,0 0 0,0 0 0,0 0-1,0 0 1,0 1 0,0-1 0,0 0-1,0 0 1,1 0 0,-1 0-1,0 1 1,1-1 0,-1 0 0,0 0-1,1 0 1,-1 1 0,1-1 0,0-1-1,23-9 921,-20 10-903,21-7 124,0 2-1,1 1 0,0 2 0,30-2 0,109 6-12,-70 1 48,-38-3 181,0 2 0,0 3 0,104 21 0,-158-25-362,-1 0 1,0 1-1,0-1 0,0 1 0,0 0 0,0 0 0,0 0 0,0 0 0,0 0 0,0 0 0,-1 1 1,1-1-1,0 1 0,2 2 0,-4-4-17,0 1 1,0 0-1,1 0 0,-1-1 1,0 1-1,0 0 0,0 0 1,0-1-1,0 1 0,0 0 1,0 0-1,0 0 0,0-1 1,0 1-1,0 0 0,0 0 1,0-1-1,-1 1 0,1 0 1,0 0-1,-1-1 0,1 1 1,-1 0-1,1-1 0,0 1 1,-2 0-1,-3 5 241,-1-1-1,0 0 1,0 0 0,0-1 0,0 0-1,-12 6 1,-283 129 1296,45-23-2786,162-69-2466,9-3-2830</inkml:trace>
</inkml:ink>
</file>

<file path=ppt/ink/ink4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2.086"/>
    </inkml:context>
    <inkml:brush xml:id="br0">
      <inkml:brushProperty name="width" value="0.025" units="cm"/>
      <inkml:brushProperty name="height" value="0.025" units="cm"/>
    </inkml:brush>
  </inkml:definitions>
  <inkml:trace contextRef="#ctx0" brushRef="#br0">741 15 6054,'0'0'6982,"-71"-11"-4964,35 7-288,-9 4-705,-8 0-385,-5 0-319,-10 2-193,-5 5-96,-5 2-32,-3 2-192,-6-9-1410,-4 0-3779</inkml:trace>
</inkml:ink>
</file>

<file path=ppt/ink/ink4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09.482"/>
    </inkml:context>
    <inkml:brush xml:id="br0">
      <inkml:brushProperty name="width" value="0.025" units="cm"/>
      <inkml:brushProperty name="height" value="0.025" units="cm"/>
    </inkml:brush>
  </inkml:definitions>
  <inkml:trace contextRef="#ctx0" brushRef="#br0">1 1 1249,'0'0'2082,"0"71"-1313,0-32-417,0-1-192,0 1-608,0-6-1858</inkml:trace>
</inkml:ink>
</file>

<file path=ppt/ink/ink4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10.460"/>
    </inkml:context>
    <inkml:brush xml:id="br0">
      <inkml:brushProperty name="width" value="0.025" units="cm"/>
      <inkml:brushProperty name="height" value="0.025" units="cm"/>
    </inkml:brush>
  </inkml:definitions>
  <inkml:trace contextRef="#ctx0" brushRef="#br0">41 0 3683,'0'0'7287,"-2"8"-6486,-10 38 745,3-1 0,2 1 1,-3 70-1,9 151-1319,25 103-409,-10-52-411,3 221-827,-12-65 1645,-2 183 1269,-6-248 2104,-13-328-2669</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0.789"/>
    </inkml:context>
    <inkml:brush xml:id="br0">
      <inkml:brushProperty name="width" value="0.025" units="cm"/>
      <inkml:brushProperty name="height" value="0.025" units="cm"/>
    </inkml:brush>
  </inkml:definitions>
  <inkml:trace contextRef="#ctx0" brushRef="#br0">244 2 13068,'0'0'12439,"-15"0"-11243,11-1-1145,-2 1-13,-1-1 1,0 1 0,1 1 0,-1-1-1,1 1 1,-1 0 0,1 0 0,0 1-1,-1 0 1,1 0 0,0 0 0,0 1 0,0 0-1,1 0 1,-1 1 0,-5 4 0,-2 3 218,1 1 0,0 0 0,0 1 1,2 0-1,-13 20 0,18-25-112,1-1-1,0 1 1,1 0-1,0 1 1,0-1-1,0 0 1,1 1-1,1 0 1,-1-1-1,1 1 1,1 0-1,0 10 1,0-15-132,0-1 1,1 0-1,0 0 1,-1 0-1,1 0 1,0 0-1,1 0 1,-1 0 0,0-1-1,1 1 1,0 0-1,-1-1 1,1 1-1,0-1 1,0 1-1,1-1 1,-1 0 0,3 2-1,0-1 1,0 0 0,0 0 0,0 0 0,0-1 0,1 0 0,-1 0 0,0-1 0,1 1 0,9 0 0,-6-1 14,0 0 0,1-1 0,-1 0 1,0-1-1,0 0 0,1 0 0,-1-1 0,0 0 0,-1-1 0,1 0 1,0 0-1,13-7 0,-15 4 19,0 1-1,-1-1 1,1 0 0,-1 0 0,-1-1-1,1 1 1,-1-1 0,0-1 0,0 1 0,-1-1-1,0 0 1,-1 0 0,0 0 0,0 0-1,0 0 1,-1-1 0,0 1 0,-1-1-1,0 0 1,0 1 0,-1-1 0,0 0-1,-1 1 1,-1-10 0,1 15-67,-1-1-1,1 1 1,0 0-1,-1-1 1,0 1-1,0 0 1,0 0-1,0 1 1,-1-1-1,1 0 1,-1 1-1,1-1 1,-1 1-1,0 0 1,0 0-1,0 0 1,0 0-1,0 0 1,-6-1-1,5 1-45,-1 0-1,0 0 1,1 1 0,-1 0-1,0 0 1,0 0-1,0 1 1,0 0-1,0-1 1,0 2-1,0-1 1,0 1 0,-8 1-1,13-2-11,-1 0-1,1 0 1,-1 0-1,1 0 1,-1 1-1,1-1 1,-1 0 0,1 0-1,-1 0 1,1 1-1,-1-1 1,1 0-1,-1 1 1,1-1 0,-1 0-1,1 1 1,0-1-1,-1 0 1,1 1-1,0-1 1,-1 1-1,1-1 1,0 1 0,0-1-1,-1 1 1,1-1-1,0 1 1,0-1-1,0 1 1,0-1 0,-1 1-1,1-1 1,0 1-1,0-1 1,0 1-1,0-1 1,0 1-1,0-1 1,1 1 0,-1 0-1,0-1 1,0 1-1,0-1 1,0 1-1,1-1 1,-1 1 0,1 0-153,0 0 0,0 1 1,0-1-1,0 0 0,0 0 1,0 0-1,0 0 0,0 0 1,1 0-1,-1-1 1,0 1-1,0 0 0,1-1 1,-1 1-1,1-1 0,1 1 1,16 2-1798,0-2 1,0 0-1,1-1 1,22-4-1,14-3-2301</inkml:trace>
</inkml:ink>
</file>

<file path=ppt/ink/ink4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11.861"/>
    </inkml:context>
    <inkml:brush xml:id="br0">
      <inkml:brushProperty name="width" value="0.025" units="cm"/>
      <inkml:brushProperty name="height" value="0.025" units="cm"/>
    </inkml:brush>
  </inkml:definitions>
  <inkml:trace contextRef="#ctx0" brushRef="#br0">123 56 10346,'0'0'9112,"-8"-5"-8743,-25-13-188,31 16-120,0 1 0,0 0 0,0 0 0,0 0 0,0 0 0,0 1 0,0-1 0,0 0 0,-1 1 0,1-1-1,0 1 1,0 0 0,-1 0 0,1 0 0,0 0 0,0 0 0,-1 1 0,1-1 0,0 1 0,0-1 0,0 1 0,0 0 0,-1 0 0,1-1-1,0 2 1,0-1 0,1 0 0,-1 0 0,0 1 0,0-1 0,1 1 0,-1-1 0,0 1 0,1 0 0,0 0 0,-1-1 0,1 1 0,0 0-1,0 0 1,0 0 0,0 0 0,0 1 0,1-1 0,-1 0 0,0 4 0,40-8-157,35-18-1405,-68 17 1276,1 1-1,-1-1 1,1 0 0,-1 0-1,0-1 1,0 0 0,0 0-1,8-8 1,-15 11 288,1 1 1,-1-1-1,1 0 0,-1 1 1,1-1-1,-1 1 0,0-1 0,1 1 1,-1-1-1,0 1 0,1-1 1,-1 1-1,0 0 0,0 0 0,1-1 1,-1 1-1,0 0 0,0 0 1,0 0-1,0 0 0,1 0 0,-1 0 1,0 0-1,0 0 0,0 0 1,1 0-1,-1 0 0,-2 1 0,-35-2 943,35 1-916,1 0-66,-3 0 60,0 0 1,0 0-1,0 0 1,0 1-1,0 0 1,-7 2-1,11-3-82,0 1 1,1-1-1,-1 1 0,0-1 0,0 1 1,1-1-1,-1 1 0,0 0 1,1-1-1,-1 1 0,1 0 1,-1 0-1,1-1 0,-1 1 0,1 0 1,-1 0-1,1 0 0,0-1 1,-1 1-1,1 0 0,0 0 1,0 0-1,0 0 0,0 0 0,0 0 1,0 0-1,0 0 0,0-1 1,0 1-1,0 0 0,0 0 0,1 0 1,-1 0-1,0 0 0,1 0 1,-1-1-1,0 1 0,1 0 1,-1 0-1,1 0 0,-1-1 0,1 1 1,0 0-1,-1-1 0,2 2 1,-1-1-96,0 0 0,0 0 0,1 0 0,-1 0 0,0 0 0,1 0 0,-1-1 0,0 1 0,1 0 0,-1-1 0,1 1 0,-1-1 0,1 1 0,-1-1 0,1 0 0,-1 1 0,4-1 0,27-2-5344,-16-6 120</inkml:trace>
</inkml:ink>
</file>

<file path=ppt/ink/ink4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12.702"/>
    </inkml:context>
    <inkml:brush xml:id="br0">
      <inkml:brushProperty name="width" value="0.025" units="cm"/>
      <inkml:brushProperty name="height" value="0.025" units="cm"/>
    </inkml:brush>
  </inkml:definitions>
  <inkml:trace contextRef="#ctx0" brushRef="#br0">78 60 11307,'0'0'9694,"-6"9"-9379,1-3-197,3-3-78,0-1 0,0 1 1,0-1-1,0 1 0,1 0 0,-1 0 0,1 0 1,0-1-1,-1 1 0,1 0 0,1 1 0,-1-1 0,0 0 1,1 4-1,-1-7-32,1 0 0,0 1 0,0-1 0,0 0 0,0 1 0,0-1-1,0 0 1,0 1 0,0-1 0,0 0 0,0 1 0,0-1 0,0 0 0,0 1 0,0-1 0,0 0 0,1 0 0,-1 1 0,0-1 0,0 0 0,0 1 0,0-1 0,1 0 0,-1 0 0,0 1 0,0-1-1,0 0 1,1 0 0,-1 0 0,0 1 0,0-1 0,1 0 0,-1 0 0,0 0 0,1 0 0,-1 0 0,0 1 0,0-1 0,1 0 0,-1 0 0,0 0 0,1 0 0,-1 0 0,0 0 0,1 0 0,-1 0-1,0 0 1,1 0 0,-1 0 0,0 0 0,1 0 0,-1-1 0,0 1 0,0 0 0,1 0 0,-1 0 0,0 0 0,1 0 0,-1-1 0,0 1 0,0 0 0,0 0 0,1-1 0,15-16 1015,-12 6-500,-1 1 0,0-1 0,0 0 1,-1 0-1,0-1 0,-1 1 0,0-13 0,-1 24-497,0-1 0,0 1 0,0 0-1,0-1 1,0 1 0,0-1 0,-1 1-1,1-1 1,0 1 0,0 0 0,0-1-1,0 1 1,0 0 0,-1-1 0,1 1-1,0-1 1,0 1 0,-1 0 0,1-1-1,0 1 1,0 0 0,-1 0 0,1-1-1,0 1 1,-1 0 0,1 0 0,0-1-1,-1 1 1,1 0 0,-1 0 0,1 0-1,0 0 1,-1 0 0,1 0 0,-1-1-1,1 1 1,-1 0 0,1 0 0,0 0-1,-1 0 1,1 0 0,-1 1 0,1-1-1,0 0 1,-1 0 0,1 0 0,-1 0-1,1 0 1,0 0 0,-1 1 0,1-1-1,0 0 1,-1 0 0,1 1 0,0-1-1,-1 0 1,1 1 0,-22 17 167,15-8-194,0 2 0,0-1 0,2 1 0,-1 0 0,1 0 0,1 1 0,0-1 0,1 1 0,1 0 0,-3 24 1,5-36-2,0-1 1,0 0 0,1 1 0,-1-1 0,0 0 0,0 0-1,0 1 1,0-1 0,0 0 0,0 0 0,0 1 0,1-1 0,-1 0-1,0 0 1,0 0 0,0 1 0,1-1 0,-1 0 0,0 0 0,0 0-1,1 0 1,-1 1 0,0-1 0,0 0 0,1 0 0,-1 0-1,0 0 1,0 0 0,1 0 0,-1 0 0,0 0 0,0 0 0,1 0-1,-1 0 1,0 0 0,1 0 0,-1 0 0,0 0 0,0 0 0,1 0-1,-1 0 1,0 0 0,0 0 0,1 0 0,-1-1 0,0 1-1,0 0 1,1 0 0,-1 0 0,0 0 0,0-1 0,0 1 0,1 0-1,-1 0 1,0 0 0,0-1 0,15-10 131,-9 1 11,1 0 0,-1 0-1,-1-1 1,7-15 0,2-5 62,-16 102 283,2-70-411,3-24 832,-2 19-854,2-6 88,-1 0-1,2-1 1,-1 1 0,1 0-1,9-15 1,-10 60-280,-5-5 162,1-19-34,1 0 0,0 1 0,0-1 0,3 13 0,1-23-72,0-10 116,3-10 87,-4 1-95,0 0 0,-1-1 1,0-26-1,-5 41-25,-2 10 0,-5 8 0,-17 62-2606,3 16-7862,24-113-2819</inkml:trace>
</inkml:ink>
</file>

<file path=ppt/ink/ink4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28.192"/>
    </inkml:context>
    <inkml:brush xml:id="br0">
      <inkml:brushProperty name="width" value="0.025" units="cm"/>
      <inkml:brushProperty name="height" value="0.025" units="cm"/>
    </inkml:brush>
  </inkml:definitions>
  <inkml:trace contextRef="#ctx0" brushRef="#br0">1 467 6502,'0'0'17120,"2"1"-15886,6 0-942,0-1 1,0 0 0,0 0-1,-1-1 1,1 0 0,0-1 0,0 1-1,-1-2 1,1 1 0,10-5-1,8-2-4,859-263 370,-423 128-1663,-389 125 553,-51 13-1269,-18 4-3591,-33 8 1293,-10 0-3236</inkml:trace>
</inkml:ink>
</file>

<file path=ppt/ink/ink4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28.582"/>
    </inkml:context>
    <inkml:brush xml:id="br0">
      <inkml:brushProperty name="width" value="0.025" units="cm"/>
      <inkml:brushProperty name="height" value="0.025" units="cm"/>
    </inkml:brush>
  </inkml:definitions>
  <inkml:trace contextRef="#ctx0" brushRef="#br0">495 1 15471,'0'0'7308,"-2"8"-7164,-4 6 11,0-1 1,-1 0-1,0 0 0,-1-1 1,0 0-1,-1 0 0,-1-1 0,1 0 1,-2-1-1,-18 15 0,-102 70 1566,92-70-1095,1 1-1,1 3 1,-63 63-1,96-88-618,0 0 1,1 1-1,-1-1 1,1 0-1,0 1 0,0 0 1,1 0-1,0-1 0,0 2 1,0-1-1,0 0 1,-1 8-1,3-12-5,1 0 0,-1 0 0,0 0 0,1 0 0,-1-1 0,1 1 0,-1 0 0,1 0 0,-1 0 0,1-1-1,0 1 1,-1 0 0,1-1 0,0 1 0,0 0 0,0-1 0,-1 1 0,1-1 0,0 1 0,0-1 0,0 0 0,0 1 0,0-1 0,0 0 0,0 0 0,0 1 0,0-1 0,0 0-1,0 0 1,0 0 0,0 0 0,0 0 0,0-1 0,-1 1 0,1 0 0,0 0 0,2-1 0,42-6 228,77-24-112,138-27-92,-121 42-381,53-8-5626,-80 5-4525</inkml:trace>
</inkml:ink>
</file>

<file path=ppt/ink/ink4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06.208"/>
    </inkml:context>
    <inkml:brush xml:id="br0">
      <inkml:brushProperty name="width" value="0.025" units="cm"/>
      <inkml:brushProperty name="height" value="0.025" units="cm"/>
    </inkml:brush>
  </inkml:definitions>
  <inkml:trace contextRef="#ctx0" brushRef="#br0">1006 76 11723,'-12'-9'400,"-1"0"-1,0 1 1,0 0 0,0 2-1,-1-1 1,0 2 0,0 0-1,-1 0 1,1 1 0,-19-2-1,11 4-258,1 1 0,-1 0 0,0 2 1,1 0-1,-1 2 0,-30 7 0,4 4-161,0 2 0,1 2 0,1 3 0,1 1 0,-59 39 0,76-44 192,1 2 1,1 1 0,1 1-1,1 1 1,1 1 0,1 1-1,-20 27 1,29-32-67,1 1-1,1 0 0,0 1 1,2-1-1,0 2 1,2-1-1,0 1 1,1 1-1,1-1 0,-3 42 1,6-34-16,2 0 0,0 1 0,2-1 0,2 0 0,0 0 0,2-1-1,2 1 1,0-1 0,2-1 0,1 0 0,1 0 0,2-1 0,0 0 0,2-2 0,1 0 0,1 0 0,1-2 0,0 0 0,26 22 0,-19-23-136,1 0 0,1-2 1,1 0-1,0-2 0,2-2 1,0-1-1,0-1 0,63 18 0,-72-25 15,1-2 0,0-1 1,0-1-1,1-1 0,-1-1 0,0-1 0,1 0 0,-1-2 0,0-1 0,1-1 0,-2-1 0,1-1 0,-1-1 0,23-10 0,-11-1 312,-1-1 0,-1-2 0,0-1 0,-2-2 0,-1 0 0,-1-2-1,-1-2 1,-1 0 0,32-46 0,-25 26 207,-2-2 1,-2-1-1,-2-1 0,-3-1 1,27-86-1,-38 93-66,13-75-1,-23 100-329,-1 0-1,-1 0 1,-1 0 0,-1-1 0,-6-39-1,5 54-72,1 0-1,-2 0 0,1 0 0,-1 1 0,1-1 1,-2 0-1,1 1 0,-1 0 0,0 0 1,0 0-1,-1 1 0,0-1 0,0 1 0,0 0 1,-7-5-1,4 5-13,0 0-1,-1 1 1,1 0 0,-1 0-1,0 1 1,0 0 0,0 0 0,-1 1-1,1 0 1,-13 0 0,-3 1-266,0 2 0,1 0-1,-1 2 1,0 1 0,1 0 0,0 2 0,-45 17 0,-22 18-3642,-95 57 1,38-13-4298</inkml:trace>
</inkml:ink>
</file>

<file path=ppt/ink/ink4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1.437"/>
    </inkml:context>
    <inkml:brush xml:id="br0">
      <inkml:brushProperty name="width" value="0.025" units="cm"/>
      <inkml:brushProperty name="height" value="0.025" units="cm"/>
    </inkml:brush>
  </inkml:definitions>
  <inkml:trace contextRef="#ctx0" brushRef="#br0">5 0 4388,'0'0'14510,"-1"56"-13005,-3-29-704,4 5-545,0 8-96,0 4-128,0 3-32,0 1-960,4 2-578,-3 0-192,-1-5-95,0 2 640,0-1-673,0 0-2530</inkml:trace>
</inkml:ink>
</file>

<file path=ppt/ink/ink4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1.781"/>
    </inkml:context>
    <inkml:brush xml:id="br0">
      <inkml:brushProperty name="width" value="0.025" units="cm"/>
      <inkml:brushProperty name="height" value="0.025" units="cm"/>
    </inkml:brush>
  </inkml:definitions>
  <inkml:trace contextRef="#ctx0" brushRef="#br0">16 0 7687,'0'62'3235,"-1"-4"-1313,-1-2-1345,-1 2-513,1 1-1698,-2 3-960,0-1-129</inkml:trace>
</inkml:ink>
</file>

<file path=ppt/ink/ink4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9.806"/>
    </inkml:context>
    <inkml:brush xml:id="br0">
      <inkml:brushProperty name="width" value="0.025" units="cm"/>
      <inkml:brushProperty name="height" value="0.025" units="cm"/>
    </inkml:brush>
  </inkml:definitions>
  <inkml:trace contextRef="#ctx0" brushRef="#br0">1 24 16271,'0'0'1634,"60"0"-481,-29-5 192,8 0-576,7-1-641,11 1-64,11 2-32,15 3-32,10 0-256,12 0-1313,7 1-193,3 8-961,0 0-480,-4-1-2274</inkml:trace>
</inkml:ink>
</file>

<file path=ppt/ink/ink4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0.192"/>
    </inkml:context>
    <inkml:brush xml:id="br0">
      <inkml:brushProperty name="width" value="0.025" units="cm"/>
      <inkml:brushProperty name="height" value="0.025" units="cm"/>
    </inkml:brush>
  </inkml:definitions>
  <inkml:trace contextRef="#ctx0" brushRef="#br0">0 15 10826,'14'0'2445,"283"-11"5355,-254 8-7742,1 2 1,0 2 0,-1 2-1,0 1 1,1 3 0,-2 1 0,49 17-1,-87-24-131,94 27-113,-88-26-916,0 0 0,1-2-1,-1 1 1,16-2 0,-2-3-4578</inkml:trace>
</inkml:ink>
</file>

<file path=ppt/ink/ink4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2.121"/>
    </inkml:context>
    <inkml:brush xml:id="br0">
      <inkml:brushProperty name="width" value="0.025" units="cm"/>
      <inkml:brushProperty name="height" value="0.025" units="cm"/>
    </inkml:brush>
  </inkml:definitions>
  <inkml:trace contextRef="#ctx0" brushRef="#br0">259 0 13100,'-15'76'3171,"1"-4"-1953,3-2-322,4-7-223,3-5-545,3-3-64,1-4-64,0-3-160,0 0-609,0-3-768,0 0-833,0-1-129,-2 1-3779</inkml:trace>
  <inkml:trace contextRef="#ctx0" brushRef="#br0" timeOffset="1">102 1310 1602,'-15'68'16623,"1"-2"-16334,0-1-1,4-6 577,2-4-801,3-5-32,1-1 0,0-4 0,-1 0-288,2-3-225,-1 0-320,2 0-576,-2-1-1378,-1 3-928,0 0-3556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1.117"/>
    </inkml:context>
    <inkml:brush xml:id="br0">
      <inkml:brushProperty name="width" value="0.025" units="cm"/>
      <inkml:brushProperty name="height" value="0.025" units="cm"/>
    </inkml:brush>
  </inkml:definitions>
  <inkml:trace contextRef="#ctx0" brushRef="#br0">212 219 19058,'0'0'2434,"-13"6"-896,-4 2-1095,1 2 1,-1 0-1,1 1 0,1 0 1,-23 23-1,30-27-80,1 1 0,-1 0 0,2 0 0,-1 1 0,1 0-1,0 0 1,1 0 0,0 1 0,1 0 0,0 0 0,0 0 0,1 0 0,-3 15-1,6-23-328,0 1-1,0-1 1,-1 0-1,1 0 1,1 1-1,-1-1 1,0 0-1,0 0 1,1 1-1,-1-1 1,1 0-1,0 0 1,0 0-1,0 0 1,0 0-1,0 0 0,0 0 1,0 0-1,1 0 1,-1 0-1,1-1 1,1 3-1,0-2-5,1 0 0,-1-1-1,0 1 1,1 0 0,-1-1-1,1 0 1,-1 0 0,1 0 0,-1 0-1,1-1 1,0 1 0,5-1-1,2 0 12,0-1-1,0 0 0,0-1 0,0 0 0,0-1 0,-1 0 1,1 0-1,13-8 0,-4 0-12,-1-2-1,0-1 1,-1 0 0,-1-1-1,0-1 1,-1-1 0,-1 0-1,16-24 1,-11 12-19,-2 0 0,0-2 0,-3 0 1,22-57-1,-33 76 26,0 0 1,-1 0-1,-1-1 1,1 1 0,-2-1-1,1-24 1,-2 36-34,0 1 1,0-1-1,-1 1 1,1-1 0,0 1-1,0-1 1,0 1-1,0-1 1,0 1-1,0-1 1,-1 1 0,1-1-1,0 1 1,0 0-1,-1-1 1,1 1 0,0-1-1,-1 1 1,1 0-1,0-1 1,-1 1-1,1 0 1,-1 0 0,1-1-1,-1 1 1,1 0-1,0 0 1,-1-1-1,1 1 1,-1 0 0,1 0-1,-1 0 1,1 0-1,-1 0 1,1 0 0,-1 0-1,1 0 1,-1 0-1,1 0 1,-1 0-1,1 0 1,-1 0 0,1 0-1,-1 0 1,0 1-1,-22 12-5,16-5 5,1 1 0,0-1 0,0 1 0,1 0 0,0 0 0,1 0 0,0 1 0,1 0 0,-1 0 0,2 0 0,0 0 0,0 0 0,0 0 0,1 1 0,1-1 0,1 17 0,0-16 0,0-1 0,0 1 0,1 0 0,0-1 0,1 1 0,1-1 0,0 0 0,0 0 0,0-1 0,1 1 0,1-1 0,0 0 0,0 0 0,1 0 0,0-1 0,8 7 0,-7-8-118,1 0 0,1 0 1,-1-1-1,1-1 0,0 0 0,13 5 1,-14-7-612,0 0 0,0-1 0,-1 0 1,18 1-1,16-2-9185</inkml:trace>
</inkml:ink>
</file>

<file path=ppt/ink/ink4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2.493"/>
    </inkml:context>
    <inkml:brush xml:id="br0">
      <inkml:brushProperty name="width" value="0.025" units="cm"/>
      <inkml:brushProperty name="height" value="0.025" units="cm"/>
    </inkml:brush>
  </inkml:definitions>
  <inkml:trace contextRef="#ctx0" brushRef="#br0">72 1 3683,'-58'593'15521,"45"-196"-11925,13-390-3674,1 0-1,0 0 1,1-1 0,-1 1-1,5 10 1,4 30-4096,-10-40 464</inkml:trace>
</inkml:ink>
</file>

<file path=ppt/ink/ink4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2.458"/>
    </inkml:context>
    <inkml:brush xml:id="br0">
      <inkml:brushProperty name="width" value="0.025" units="cm"/>
      <inkml:brushProperty name="height" value="0.025" units="cm"/>
    </inkml:brush>
  </inkml:definitions>
  <inkml:trace contextRef="#ctx0" brushRef="#br0">1433 1 16528,'-104'2'608,"1"-2"161,3 1-577,5 3-160,4 5 0,4-1 0,1 3-32,4-1-160,3-1-673,8 0 257,-1-2 448,0-3 128,3 1-32,-5-3 64,-4 0-32,-6 0-3171,-2 1-2755</inkml:trace>
</inkml:ink>
</file>

<file path=ppt/ink/ink4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09.465"/>
    </inkml:context>
    <inkml:brush xml:id="br0">
      <inkml:brushProperty name="width" value="0.025" units="cm"/>
      <inkml:brushProperty name="height" value="0.025" units="cm"/>
    </inkml:brush>
  </inkml:definitions>
  <inkml:trace contextRef="#ctx0" brushRef="#br0">1 84 9353,'0'0'3363,"54"1"-3139,-11-1 577,15 0 96,15-7-353,12-3-127,9 0-225,12 1-128,7-1-32,-1 1-769,4 0-960,-4 0-129,-5-2-2402</inkml:trace>
</inkml:ink>
</file>

<file path=ppt/ink/ink4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1.252"/>
    </inkml:context>
    <inkml:brush xml:id="br0">
      <inkml:brushProperty name="width" value="0.025" units="cm"/>
      <inkml:brushProperty name="height" value="0.025" units="cm"/>
    </inkml:brush>
  </inkml:definitions>
  <inkml:trace contextRef="#ctx0" brushRef="#br0">580 38 7559,'0'0'7623,"-11"-7"-3870,5 3-3530,0 0 0,-1 1 1,1-1-1,-1 1 0,1 1 0,-1-1 0,0 1 0,0 0 0,0 1 0,-1 0 0,1 0 0,0 1 0,0-1 0,-1 1 1,1 1-1,0 0 0,0 0 0,-14 4 0,-2 3-31,1 2-1,0 0 1,0 2 0,1 0-1,1 1 1,0 1 0,1 1-1,1 1 1,-31 33 0,26-23 49,1 1 0,2 1 0,1 0 0,1 2-1,1 0 1,-18 46 0,28-58-147,1 0-1,1 0 1,0 1-1,1 0 1,2 0-1,-2 35 1,4-49-73,0 0 1,0 0-1,0 1 1,1-1-1,0 0 0,0 0 1,1-1-1,-1 1 1,1 0-1,0 0 1,0-1-1,0 1 0,1-1 1,0 1-1,0-1 1,0 0-1,0 0 1,1-1-1,-1 1 0,1-1 1,0 1-1,0-1 1,0 0-1,1-1 0,-1 1 1,0-1-1,1 0 1,0 0-1,9 3 1,0-2 129,1-1 1,-1 0-1,1-1 1,-1 0-1,1-1 1,0-1-1,-1-1 1,1 0-1,-1 0 1,25-9-1,-21 5 18,0-1 1,0-1-1,-1 0 1,-1-2-1,1 0 0,-2 0 1,26-23-1,-36 29-79,-1 0 0,0-1 1,-1 1-1,1-1 0,-1 0 0,0 1 0,0-2 0,-1 1 0,1 0 1,1-8-1,-3 12-72,-1-1 0,1 0 1,-1 1-1,0-1 0,0 0 1,1 0-1,-1 1 1,0-1-1,0 0 0,-1 1 1,1-1-1,0 0 0,-1 0 1,1 1-1,-1-1 0,1 1 1,-1-1-1,0 0 1,0 1-1,0-1 0,1 1 1,-2-1-1,1 1 0,0 0 1,0 0-1,0-1 0,0 1 1,-1 0-1,1 0 0,-1 0 1,1 0-1,-1 0 1,1 1-1,-1-1 0,1 0 1,-4 0-1,-6-2-85,1 1 1,-1 0-1,0 1 0,0 0 0,-11 1 1,41-3 7,0-1 1,-1 0 0,1-2 0,30-13 0,-31 12-139,1 0 0,-1 0 0,1 2 0,35-5 0,-52 9 173,0 1 1,0 0 0,0 0-1,0 0 1,0 0 0,0 1-1,0-1 1,0 1-1,0-1 1,0 1 0,0-1-1,0 1 1,-1 0 0,1 0-1,0 0 1,-1 0 0,1 0-1,0 0 1,-1 1-1,1-1 1,-1 0 0,0 1-1,2 1 1,-1 1-14,0-1-1,0 1 1,-1 0-1,1 0 1,-1 0 0,0-1-1,0 2 1,0-1 0,-1 0-1,1 7 1,-1 4 90,-1-1-1,0 1 1,-1-1-1,-1 1 1,-6 21-1,-2-9 391,-21 40 0,19-42-256,-16 45 0,26-62-3462,6-16 438,4-15-1701,1-15-5103</inkml:trace>
</inkml:ink>
</file>

<file path=ppt/ink/ink4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1.901"/>
    </inkml:context>
    <inkml:brush xml:id="br0">
      <inkml:brushProperty name="width" value="0.025" units="cm"/>
      <inkml:brushProperty name="height" value="0.025" units="cm"/>
    </inkml:brush>
  </inkml:definitions>
  <inkml:trace contextRef="#ctx0" brushRef="#br0">284 0 16912,'0'0'9390,"0"9"-8573,-2 6-416,1 1 0,-2-1-1,0 0 1,-1 0 0,-8 20 0,-38 83 698,9-24-295,24-53-639,3-7 322,27-62 158,-3 2-644,0-1 0,-2 0-1,-1-1 1,-1 0 0,-2 0-1,0 0 1,-1-31 0,-22 113-914,13-30 879,1 0 1,1-1 0,0 42-1,3-53 37,2-1 0,0 1-1,0 0 1,1 0 0,1 0-1,0-1 1,0 1 0,1-1-1,8 15 1,-6-14 14,1-1 0,0 1 0,1-1 0,1-1 0,10 11-1,-19-47 940,-9 4-956,-1 1 0,-1 0 0,-1 1 0,-1 0 0,-1 1 0,-28-30 0,34 38 0,-5-6-2,0 1 0,-1 1-1,-1 0 1,0 1 0,-1 0-1,-27-17 1,70 43-109,2 0 1,0-3-1,47 11 0,101 10-1368,-102-19-2525,-29-4-3026</inkml:trace>
</inkml:ink>
</file>

<file path=ppt/ink/ink4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19.949"/>
    </inkml:context>
    <inkml:brush xml:id="br0">
      <inkml:brushProperty name="width" value="0.025" units="cm"/>
      <inkml:brushProperty name="height" value="0.025" units="cm"/>
    </inkml:brush>
  </inkml:definitions>
  <inkml:trace contextRef="#ctx0" brushRef="#br0">190 126 6374,'7'-9'1271,"17"-24"6133,26-50 0,-68 128-3567,-4 14-4017,-25 36 515,-2 5 155,-38 108 1,76-175-468,1 1 0,2 0 0,1 0 0,1 1 0,2 0 0,2 0 0,3 54 0,0-79-631,0 1 0,1-1 0,1 1 0,5 16 0,-6-23-230,-1-1-1,1 1 1,0 0-1,0-1 1,1 1-1,-1-1 1,1 0 0,5 6-1,3-2-5487</inkml:trace>
</inkml:ink>
</file>

<file path=ppt/ink/ink4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20.322"/>
    </inkml:context>
    <inkml:brush xml:id="br0">
      <inkml:brushProperty name="width" value="0.025" units="cm"/>
      <inkml:brushProperty name="height" value="0.025" units="cm"/>
    </inkml:brush>
  </inkml:definitions>
  <inkml:trace contextRef="#ctx0" brushRef="#br0">172 1 14798,'0'0'9796,"-5"8"-9075,-37 73 1031,3 1 1,-29 91 0,67-171-1741,-3 9 8,1 0 0,0 0 1,1 0-1,-2 13 1,4-22-21,-1-1 0,1 1 1,0-1-1,0 1 0,0 0 0,0-1 0,0 1 1,1-1-1,-1 1 0,0-1 0,1 1 1,-1-1-1,1 1 0,-1-1 0,1 1 1,0-1-1,0 0 0,0 1 0,0-1 0,0 0 1,0 0-1,0 1 0,0-1 0,0 0 1,0 0-1,0 0 0,1-1 0,-1 1 0,0 0 1,1 0-1,-1-1 0,1 1 0,-1-1 1,1 1-1,-1-1 0,1 1 0,-1-1 0,3 0 1,7 1-60,1-2 1,-1 1-1,0-1 0,1-1 1,-1 0-1,0 0 1,0-1-1,0-1 1,11-4-1,-5 0-2408,-1 0 0,26-18 0,-34 20-2204,-5 1-2605</inkml:trace>
</inkml:ink>
</file>

<file path=ppt/ink/ink4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20.958"/>
    </inkml:context>
    <inkml:brush xml:id="br0">
      <inkml:brushProperty name="width" value="0.025" units="cm"/>
      <inkml:brushProperty name="height" value="0.025" units="cm"/>
    </inkml:brush>
  </inkml:definitions>
  <inkml:trace contextRef="#ctx0" brushRef="#br0">156 8 8296,'0'0'23926,"-8"-3"-23755,6 2-173,0 0 0,-1 0 0,1 1 0,-1-1 0,1 1 0,0 0 0,-1-1 0,1 1 0,-1 0 0,1 1 0,-1-1 0,1 0 0,-1 1 0,-3 0-1,2 1-2,1 1 0,-1-1-1,0 1 1,1-1-1,0 1 1,0 0-1,0 0 1,0 0-1,0 1 1,-3 4 0,-2 2 13,1 0 0,-1 1 0,2 0 0,0 0 0,0 1 0,1-1 0,0 1 0,1 0 0,0 0 0,1 1 0,1-1 0,0 1 0,-1 19 0,3-31-10,0 1 1,1-1 0,-1 1 0,0-1 0,1 1-1,-1-1 1,0 1 0,1-1 0,0 1 0,-1-1-1,1 0 1,0 1 0,0-1 0,0 0 0,0 1 0,0-1-1,0 0 1,0 0 0,0 0 0,0 0 0,0 0-1,1 0 1,-1-1 0,0 1 0,1 0 0,-1 0-1,0-1 1,1 1 0,-1-1 0,1 0 0,-1 1-1,1-1 1,-1 0 0,1 0 0,0 0 0,-1 0-1,1 0 1,-1 0 0,1 0 0,1-1 0,2 0 15,-1 1-1,0-1 1,0-1 0,0 1 0,0 0 0,0-1 0,-1 0 0,1 0 0,0 0 0,-1 0 0,1-1 0,-1 1 0,0-1 0,3-3 0,-2 0 0,0 0-1,-1 0 1,0 0 0,0 0-1,-1-1 1,1 1 0,-2-1 0,1 1-1,-1-1 1,1 0 0,-2 0 0,1 1-1,-1-10 1,0 15-14,0 1 0,0 0 0,0-1 0,-1 1 0,1 0 0,0-1 0,0 1 0,0 0 0,0-1 0,0 1 0,-1 0 0,1 0 0,0-1 0,0 1 0,0 0 0,-1 0 0,1-1 0,0 1 0,0 0 0,-1 0 0,1 0 0,0 0 0,0-1 0,-1 1 0,1 0 0,0 0 0,-1 0 0,1 0 0,0 0 0,-1 0 0,1 0 0,0 0 0,-1 0 0,1 0 0,0 0 0,-1 0 0,1 0 0,0 0 0,0 0 0,-1 0 0,1 0 0,0 0 0,-1 0 0,1 1 0,0-1 0,-1 0 0,1 0 0,0 0 0,0 0 0,-1 1 0,1-1 0,0 0 0,0 0 0,0 1 0,-1-1 0,1 0 0,0 0 0,0 1 0,-1-1 0,-15 16 0,6 14-27,10-29 25,0-1-1,0 1 1,0-1 0,0 0 0,0 1 0,1-1 0,-1 1-1,0-1 1,0 1 0,0-1 0,0 0 0,0 1 0,1-1-1,-1 0 1,0 1 0,0-1 0,1 0 0,-1 1 0,0-1-1,0 0 1,1 1 0,-1-1 0,0 0 0,1 0 0,-1 1-1,0-1 1,1 0 0,-1 0 0,1 0 0,-1 1 0,0-1-1,1 0 1,0 0 0,4 0-28,0-1 1,0 0-1,0 1 0,0-2 1,0 1-1,-1-1 0,9-3 1,28-7-210,-41 13 212,1-1-1,-1 1 0,1-1 0,0 1 1,-1-1-1,1 1 0,-1-1 0,1 1 1,-1 0-1,1-1 0,-1 1 0,1 0 1,-1-1-1,0 1 0,1 0 0,-1-1 0,0 1 1,0 0-1,0 0 0,1-1 0,-1 1 1,0 0-1,0 0 0,0-1 0,0 1 1,0 0-1,-1 1 0,1 30-125,0-25 107,-1 3 55,0 0 0,0 1 0,-1-1 0,0 0 1,-1 0-1,0 0 0,-1 0 0,0-1 1,0 1-1,-8 11 0,12-21-86,0 0 0,0 0 0,0 1 1,0-1-1,-1 0 0,1 0 0,0 0 0,0 0 0,0 1 0,0-1 1,-1 0-1,1 0 0,0 0 0,0 0 0,0 0 0,0 0 1,-1 0-1,1 0 0,0 1 0,0-1 0,0 0 0,-1 0 0,1 0 1,0 0-1,0 0 0,-1 0 0,1 0 0,0 0 0,0 0 1,0 0-1,-1 0 0,1-1 0,0 1 0,0 0 0,0 0 0,-1 0 1,1 0-1,0 0 0,0 0 0,0 0 0,0 0 0,-1-1 1,1 1-1,0 0 0,0 0 0,0 0 0,0 0 0,0-1 0,-1 1 1,1 0-1,0 0 0,0 0 0,0-1 0,0 1 0,0 0 1,0 0-1,0 0 0,0-1 0,0 1 0,0 0 0,0 0 0,0 0 1,0-1-1,0 1 0,0 0 0,0-1 0,-2-17-4454,2 15 3710,-1-25-7373</inkml:trace>
</inkml:ink>
</file>

<file path=ppt/ink/ink4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21.538"/>
    </inkml:context>
    <inkml:brush xml:id="br0">
      <inkml:brushProperty name="width" value="0.025" units="cm"/>
      <inkml:brushProperty name="height" value="0.025" units="cm"/>
    </inkml:brush>
  </inkml:definitions>
  <inkml:trace contextRef="#ctx0" brushRef="#br0">125 1 14926,'0'0'10004,"-9"9"-9134,-6 11-241,0 1-1,1 1 0,1 0 0,0 0 0,-16 48 0,13-25 130,16-44-683,5-16 272,9-16-104,32-61-545,-44 147-386,-4-39 762,1-1 1,-2 0 0,0 0 0,-1 0-1,0 0 1,-7 15 0,13-44 84,-1 0 0,0 0 1,-1 0-1,0 0 0,-3-17 0,3 27-167,-1 1-1,0-1 0,0 0 0,0 1 0,-1-1 0,1 1 0,-1 0 0,0-1 0,0 1 0,0 0 1,0 0-1,-1 0 0,1 0 0,-1 1 0,1-1 0,-1 1 0,-4-4 0,6 6-108,19 10-438,-9-7 403,1 0 0,-1-1 0,1-1 0,-1 1 0,1-2 0,10 1 0,20-7-3505,-37 5 2790,0 0-1,0 0 0,1 0 1,-1-1-1,0 0 0,-1 1 1,1-1-1,4-4 0,7-10-6168</inkml:trace>
</inkml:ink>
</file>

<file path=ppt/ink/ink4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19:21.871"/>
    </inkml:context>
    <inkml:brush xml:id="br0">
      <inkml:brushProperty name="width" value="0.025" units="cm"/>
      <inkml:brushProperty name="height" value="0.025" units="cm"/>
    </inkml:brush>
  </inkml:definitions>
  <inkml:trace contextRef="#ctx0" brushRef="#br0">13 1 10762,'0'0'10917,"-2"8"-9673,-1 4-870,0 0-1,1 0 1,1 1 0,0-1-1,1 0 1,0 1 0,0-1 0,2 0-1,2 16 1,9 34 438,-3 1 1,-3 0-1,-2 116 1,-27 66-6935,8-155-1811</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1.647"/>
    </inkml:context>
    <inkml:brush xml:id="br0">
      <inkml:brushProperty name="width" value="0.025" units="cm"/>
      <inkml:brushProperty name="height" value="0.025" units="cm"/>
    </inkml:brush>
  </inkml:definitions>
  <inkml:trace contextRef="#ctx0" brushRef="#br0">0 685 18065,'0'0'8024,"9"2"-6487,-3-1-1395,0-1-1,1 0 1,-1 0-1,0 0 1,0-1-1,0 0 1,1 0-1,-1 0 1,0-1-1,0 0 1,-1 0-1,10-5 1,10-6 483,38-27 0,-41 25-378,79-54-22,-2-4 0,-4-5 0,-3-4 1,151-174-1,-219 224 59,-14 19-13,-24 41-148,-8 10-123,2 1 0,2 2 0,2-1 0,2 2 0,1 0 0,2 0 0,2 1 0,2 1 0,2 0 0,2-1 0,4 88 0,0-127 0,-1 0 0,1 0 0,0 0 0,0 0 0,1 0 0,-1 0 0,1 0 0,3 6 0,-2-9-818,-3-7-1454,-5-10-5534,-13-16-3431</inkml:trace>
</inkml:ink>
</file>

<file path=ppt/ink/ink4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2.957"/>
    </inkml:context>
    <inkml:brush xml:id="br0">
      <inkml:brushProperty name="width" value="0.025" units="cm"/>
      <inkml:brushProperty name="height" value="0.025" units="cm"/>
    </inkml:brush>
  </inkml:definitions>
  <inkml:trace contextRef="#ctx0" brushRef="#br0">1621 6 4420,'-160'22'410,"-213"28"7812,356-48-8272,0-1-1,-1-1 0,1 0 0,0-2 1,0 0-1,0 0 0,0-2 1,1 0-1,-19-7 0,7 5 31,-1 1 0,0 1 0,0 2 0,0 1 1,-45 4-1,1-1-42,-23 1 1627,42-1 329,-61-4 1,110 1-1800,-1 0 0,1-1-1,0 1 1,0-1 0,0 0 0,0-1-1,0 1 1,1-1 0,-6-4-1,7 5-77,0 0 0,0-1 0,0 1 0,0 0 0,-1 1 0,1-1 0,0 0-1,-1 1 1,1 0 0,-1 0 0,0 0 0,1 0 0,-1 1 0,0-1 0,0 1-1,1 0 1,-1 0 0,0 1 0,0-1 0,1 1 0,-7 1 0,-32 17-80,36-15 176,-1 0 0,1-1 1,0 1-1,-1-2 0,0 1 0,0-1 1,0 0-1,0 0 0,0-1 1,0 0-1,0 0 0,0-1 1,-1 0-1,1 0 0,0 0 0,-8-2 1,-8-1-302,23 2 112,-1 1 1,1 0 0,-1 0-1,1 0 1,-1 0 0,0 0-1,1 0 1,-1 0-1,1 0 1,-1 0 0,1 0-1,-1 1 1,0-1 0,1 0-1,-1 0 1,1 0-1,-1 1 1,1-1 0,-1 0-1,1 1 1,0-1 0,-1 0-1,1 1 1,-1-1 0,1 1-1,0-1 1,-1 0-1,1 1 1,0-1 0,-1 1-1,1 0 1,2 4-3187,9-4-1943</inkml:trace>
</inkml:ink>
</file>

<file path=ppt/ink/ink4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4.422"/>
    </inkml:context>
    <inkml:brush xml:id="br0">
      <inkml:brushProperty name="width" value="0.025" units="cm"/>
      <inkml:brushProperty name="height" value="0.025" units="cm"/>
    </inkml:brush>
  </inkml:definitions>
  <inkml:trace contextRef="#ctx0" brushRef="#br0">483 14 6951,'0'0'13148,"-13"-3"-11232,-5 0-1477,0 0 0,0 0 0,-1 2 0,1 1 0,0 0 0,0 1 0,-1 1 0,-34 8 0,35-2-232,-1 0 0,2 1 1,0 1-1,0 1 0,0 0 0,2 1 0,-1 1 1,2 0-1,-1 1 0,-23 31 0,30-34-100,0 0 1,1 0-1,1 0 0,-1 1 0,2 0 0,0 1 0,0-1 0,1 1 0,1 0 0,0 0 0,0 0 0,2 0 0,-1 1 0,2-1 0,0 0 0,0 1 0,4 16 1,-3-27-101,-1 1 0,1 0 0,0-1 1,1 1-1,-1-1 0,1 1 0,0-1 1,-1 0-1,2 0 0,-1 0 0,0 0 1,0 0-1,1 0 0,0 0 0,-1-1 1,1 1-1,0-1 0,0 0 0,5 3 1,-2-3 19,-1 0 0,1 0 1,0 0-1,-1-1 0,1 0 0,0 0 1,0 0-1,0-1 0,0 0 0,0 0 1,9-2-1,-6 1 4,-1 0-1,1-1 1,-1 0 0,1-1-1,-1 0 1,0 0 0,0-1 0,-1 0-1,1 0 1,-1-1 0,0 0-1,0 0 1,0 0 0,-1-1-1,0 0 1,0-1 0,6-7 0,-3-25 422,-13 22-81,4 17-363,0-1 0,-1 1 0,1 0 0,-1-1 0,1 1 0,0 0 0,-1 0 0,1 0 0,-1-1 0,1 1 0,-1 0 0,1 0 0,0 0 0,-1 0 0,1 0 0,-1 0 0,1 0 0,-1 0 0,1 0 0,-1 0 0,1 0 0,-1 0 0,1 0 0,-1 0 0,1 0 0,0 0 0,-1 1 0,1-1 0,-1 0 0,1 0 0,-1 0 0,1 1 0,-1-1 0,0 1-13,0 0 0,0 0-1,0 0 1,0 0 0,0 1-1,0-1 1,1 0 0,-1 0-1,0 1 1,1-1 0,-1 0-1,1 1 1,-1-1 0,1 0-1,0 1 1,-1-1 0,1 1-1,0-1 1,0 0 0,0 1-1,0-1 1,0 1-1,0-1 1,1 1 0,-1-1-1,0 0 1,1 1 0,-1-1-1,1 1 1,-1-1 0,1 0-1,0 0 1,-1 1 0,1-1-1,0 0 1,0 0 0,0 0-1,0 0 1,0 0 0,0 0-1,0 0 1,1 0 0,-1 0-1,0-1 1,0 1 0,1 0-1,1 0 1,7-2 43,1 0 0,0 0-1,0-1 1,0 0 0,-1-1 0,1 0-1,-1-1 1,0 0 0,0 0 0,0-1-1,0-1 1,-1 0 0,10-8 0,33-17 64,-51 31-106,-1 0 0,0 0 0,0 0 1,1 0-1,-1 0 0,0 0 0,0 0 0,1 0 0,-1 0 0,0 0 1,0 0-1,1 0 0,-1 0 0,0 1 0,0-1 0,0 0 1,1 0-1,-1 0 0,0 0 0,0 0 0,0 0 0,1 1 0,-1-1 1,0 0-1,0 0 0,0 0 0,0 1 0,0-1 0,1 0 0,-1 0 1,0 0-1,0 1 0,0-1 0,0 0 0,0 0 0,0 1 0,0-1 1,0 0-1,0 0 0,0 0 0,0 1 0,0-1 0,0 0 0,0 0 1,0 1-1,0-1 0,0 0 0,0 0 0,0 1 0,0-1 0,0 0 1,0 0-1,-1 0 0,1 1 0,0-1 0,0 0 0,0 0 1,-4 19-68,-39 74 215,32-72-122,1 1-1,0-1 1,-12 45-1,22-65-101,0-1-1,0 1 1,-1-1-1,1 1 1,0 0-1,0-1 1,0 1 0,0-1-1,0 1 1,0 0-1,0-1 1,0 1-1,0 0 1,0-1 0,1 1-1,-1-1 1,0 1-1,0 0 1,0-1-1,1 1 1,-1-1 0,0 1-1,1-1 1,-1 1-1,0-1 1,1 1-1,-1-1 1,1 1 0,-1-1-1,1 1 1,-1-1-1,2 1 1,20-2-5809,-15-3-1266</inkml:trace>
</inkml:ink>
</file>

<file path=ppt/ink/ink4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5.324"/>
    </inkml:context>
    <inkml:brush xml:id="br0">
      <inkml:brushProperty name="width" value="0.025" units="cm"/>
      <inkml:brushProperty name="height" value="0.025" units="cm"/>
    </inkml:brush>
  </inkml:definitions>
  <inkml:trace contextRef="#ctx0" brushRef="#br0">40 0 12492,'0'0'13234,"-3"10"-12514,-8 36 806,2 1-1,2-1 1,-3 69-1,10-114-1521,1 0-1,-1-1 1,0 1 0,0-1-1,0 1 1,0 0-1,0-1 1,1 1 0,-1-1-1,0 1 1,0-1 0,1 1-1,-1-1 1,0 1-1,1-1 1,-1 1 0,1-1-1,-1 0 1,1 1 0,-1-1-1,0 1 1,1-1-1,-1 0 1,1 0 0,0 1-1,-1-1 1,1 0 0,-1 0-1,1 1 1,-1-1-1,1 0 1,0 0 0,-1 0-1,1 0 1,-1 0 0,1 0-1,0 0 1,-1 0-1,1 0 1,-1 0 0,1-1-1,0 1 1,-1 0 0,1 0-1,-1 0 1,1-1-1,-1 1 1,1-1 0,30-15 37,-19 3-41,0-1 0,-1 0 0,0-1 0,-1 0 0,0 0 0,-2-1 0,0-1 0,-1 1 0,6-20 0,-20 65 0,2 1 0,-4 51 0,12-83 0,-1 1 0,1 0 0,-1-1 0,1 1 0,-1-1 0,0 0 0,0 1 0,0-1 0,3-4 0,13-15-10,-2-1 1,-1 0-1,0-1 1,20-46-1,-24 68-16726,-3 0 5429</inkml:trace>
</inkml:ink>
</file>

<file path=ppt/ink/ink4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5.872"/>
    </inkml:context>
    <inkml:brush xml:id="br0">
      <inkml:brushProperty name="width" value="0.025" units="cm"/>
      <inkml:brushProperty name="height" value="0.025" units="cm"/>
    </inkml:brush>
  </inkml:definitions>
  <inkml:trace contextRef="#ctx0" brushRef="#br0">151 1 18514,'0'0'9011,"-11"9"-7767,-7 7-813,1 1 1,0 1 0,1 1 0,1 0-1,1 1 1,1 0 0,-16 35-1,88-113-431,6-14-2594,-62 122 2183,-10 97 955,7-146-341,-3-41 417,0 28-442,-1 1 0,0 0 0,-1 0 0,0 0 0,-1 1 0,0-1 0,-1 1 0,0 1 1,0 0-1,-11-11 0,28 27-474,1 0 0,-1-1 0,1 0 0,0-1 0,1 0 0,0-1 0,-1 0 0,15 2 0,11 0-3831,0-4-2695</inkml:trace>
</inkml:ink>
</file>

<file path=ppt/ink/ink4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6.695"/>
    </inkml:context>
    <inkml:brush xml:id="br0">
      <inkml:brushProperty name="width" value="0.025" units="cm"/>
      <inkml:brushProperty name="height" value="0.025" units="cm"/>
    </inkml:brush>
  </inkml:definitions>
  <inkml:trace contextRef="#ctx0" brushRef="#br0">118 4 17296,'0'0'817,"-11"-1"-144,-34-2 565,44 4-1193,-1-1 0,1 1 0,0-1 0,-1 1 0,1-1 0,-1 1 0,1 0 0,0 0 0,0-1-1,-1 1 1,1 0 0,0 0 0,0 0 0,0 1 0,0-1 0,0 0 0,0 0 0,0 0 0,1 1 0,-1-1 0,0 0 0,1 1-1,-1-1 1,1 1 0,-1-1 0,1 1 0,0-1 0,-1 1 0,1-1 0,0 1 0,0-1 0,1 4 0,-2 2 74,-5 54 625,2 1 0,6 74 1,0-25-149,-4 415-124,4 531 54,3-892-2840,40 266 0,-47-477-2681,1-4 3376,-40-147-5124,7 70 3087</inkml:trace>
</inkml:ink>
</file>

<file path=ppt/ink/ink4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17.035"/>
    </inkml:context>
    <inkml:brush xml:id="br0">
      <inkml:brushProperty name="width" value="0.025" units="cm"/>
      <inkml:brushProperty name="height" value="0.025" units="cm"/>
    </inkml:brush>
  </inkml:definitions>
  <inkml:trace contextRef="#ctx0" brushRef="#br0">3 39 12236,'0'-8'1937,"-1"-22"679,0 242-184,39 315 0,-11-242-1525,-8-18-643,20 229 489,39-9-2645,-78-485 1871,7 32-340,1-1 1,2 0-1,25 59 1,-34-91 367,-1 1 0,1-1 1,-1 0-1,1 0 0,-1 0 0,1 0 1,0 0-1,0 1 0,-1-1 1,1 0-1,0-1 0,0 1 0,0 0 1,0 0-1,0 0 0,0-1 1,1 1-1,-1 0 0,0-1 0,2 1 1,-3-1 28,1 0 1,0 0-1,-1-1 1,1 1-1,0-1 1,0 1-1,-1 0 1,1-1-1,-1 1 1,1-1-1,0 0 1,-1 1-1,1-1 1,-1 1-1,1-1 1,-1 0-1,0 1 1,1-1-1,-1 0 1,0 1-1,1-1 1,-1 0-1,0-1 1,13-61 1793,-12 54-1737,1-7 89,66-426 2905,-42 311-3053,59-172-1,-47 193-2429,-13 38-2083,2-2-4234</inkml:trace>
</inkml:ink>
</file>

<file path=ppt/ink/ink4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40.420"/>
    </inkml:context>
    <inkml:brush xml:id="br0">
      <inkml:brushProperty name="width" value="0.025" units="cm"/>
      <inkml:brushProperty name="height" value="0.025" units="cm"/>
    </inkml:brush>
  </inkml:definitions>
  <inkml:trace contextRef="#ctx0" brushRef="#br0">1 27 16976,'0'0'5728,"9"2"-3913,25 1-1140,1 0 0,-1-3 0,1-1 1,0-1-1,51-11 0,82-5-65,-152 18-616,54 1 149,-66-1-168,-1 1 0,0-1 0,1 1 0,-1-1 0,0 1 0,0 0 0,0 1 0,1-1 0,-1 0 0,0 1 0,-1 0 0,1 0 0,0 0-1,0 0 1,-1 0 0,5 5 0,-6-6-89,-1 0 0,0-1 0,1 1 0,-1 0 0,0 0 0,0 0 0,0 0 0,1 0 0,-1-1 0,0 1 0,0 0 0,0 0 0,0 0 0,0 0 0,-1 0 0,1 0 0,0-1 0,0 1-1,-1 0 1,1 0 0,0 0 0,-1 0 0,1-1 0,-1 1 0,1 0 0,-1 0 0,1-1 0,-1 1 0,1 0 0,-1-1 0,0 1 0,1-1 0,-1 1 0,0-1 0,0 1 0,1-1 0,-1 1 0,0-1 0,0 0-1,0 1 1,1-1 0,-2 0 0,-39 13-5402,9-9-175</inkml:trace>
</inkml:ink>
</file>

<file path=ppt/ink/ink4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40.776"/>
    </inkml:context>
    <inkml:brush xml:id="br0">
      <inkml:brushProperty name="width" value="0.025" units="cm"/>
      <inkml:brushProperty name="height" value="0.025" units="cm"/>
    </inkml:brush>
  </inkml:definitions>
  <inkml:trace contextRef="#ctx0" brushRef="#br0">51 46 13261,'0'0'5381,"-50"48"-3492,50-38-383,8-7-33,20-3 289,12 0 256,9-5-673,15-11-704,0-2-321,3-1-160,-6 2-160,-4 5 32,-7 6-288,-11 1-1442,-8 0-2594,-13 2-2850</inkml:trace>
</inkml:ink>
</file>

<file path=ppt/ink/ink4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48.408"/>
    </inkml:context>
    <inkml:brush xml:id="br0">
      <inkml:brushProperty name="width" value="0.025" units="cm"/>
      <inkml:brushProperty name="height" value="0.025" units="cm"/>
    </inkml:brush>
  </inkml:definitions>
  <inkml:trace contextRef="#ctx0" brushRef="#br0">23 131 6118,'4'-10'1185,"4"-13"1214,30-74 8895,-38 97-11238,0 0-1,0 0 1,0 0 0,0 0 0,0 0-1,1 1 1,-1-1 0,0 0 0,0 0-1,0 0 1,0 0 0,0 0 0,0 0-1,0 0 1,0 0 0,0 0 0,0 0-1,0 0 1,0 0 0,0 0 0,0 0-1,1 0 1,-1 0 0,0 0 0,0 1-1,0-1 1,0 0 0,0 0 0,0 0-1,0 0 1,0 0 0,0 0 0,0 0-1,1 0 1,-1 0 0,0 0 0,0-1-1,0 1 1,0 0 0,0 0 0,0 0-1,0 0 1,0 0 0,0 0 0,0 0-1,0 0 1,1 0 0,-1 0 0,0 0-1,0 0 1,0 0 0,0 0 0,0 0-1,0 0 1,0 0 0,0-1 0,0 1-1,0 0 1,0 0 0,0 0 0,0 0-1,0 0 1,0 0 0,0 0 0,0 0-1,3 12 791,-1 19-241,-6 44 649,-3 1-1,-25 106 0,-6 51-16,39-203-982,-1-29-245,0-1-1,1 0 1,-1 0 0,0 0 0,0 0 0,0 1-1,1-1 1,-1 0 0,0 0 0,0 0-1,1 0 1,-1 0 0,0 0 0,0 1-1,1-1 1,-1 0 0,0 0 0,1 0 0,-1 0-1,0 0 1,0 0 0,1 0 0,-1 0-1,0 0 1,0 0 0,1-1 0,-1 1-1,0 0 1,0 0 0,1 0 0,-1 0 0,0 0-1,0 0 1,1 0 0,-1-1 0,0 1-1,0 0 1,1 0 0,-1 0 0,0-1-1,0 1 1,0 0 0,0 0 0,0 0 0,1-1-1,-1 1 1,32-47 841,-23 32-772,43-64-179,-13 21-910,59-119 1,-92 157-2678,-4 7-1787,-1-1-3874</inkml:trace>
</inkml:ink>
</file>

<file path=ppt/ink/ink4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48.876"/>
    </inkml:context>
    <inkml:brush xml:id="br0">
      <inkml:brushProperty name="width" value="0.025" units="cm"/>
      <inkml:brushProperty name="height" value="0.025" units="cm"/>
    </inkml:brush>
  </inkml:definitions>
  <inkml:trace contextRef="#ctx0" brushRef="#br0">370 0 4004,'0'0'25330,"-11"2"-24854,-2 2-265,0 0 0,0 1 0,0 1 0,1 1 0,0-1 0,0 2 0,0 0 0,1 0 1,0 1-1,-12 13 0,-1 1-143,2 1 0,1 1 1,1 1-1,1 1 0,-26 49 0,35-57-45,0 0 0,2 1-1,1 1 1,0-1-1,1 1 1,2 0-1,0 0 1,1 1-1,0 35 1,3-54-23,0 0 0,0 0 0,1-1 0,-1 1 0,1 0 0,0 0 0,0 0 0,0-1 0,0 1 0,0-1 0,1 1 0,-1-1 0,1 1 0,0-1 0,-1 0 0,1 1 0,0-1 0,0 0 0,1 0 0,3 2 0,0-1 0,0 0 0,-1 0 0,1-1 0,0 0 0,0 0 0,0 0 0,1-1 0,-1 0 0,9 0 0,2 0 0,0-1 0,1-1 0,-1-1 0,0-1 0,0 0 0,24-8 0,48-26-3196,-71 28 1572,-1 0 0,-1-2 0,1 0 0,-2-1 0,20-18 0,-9 2-6416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2.007"/>
    </inkml:context>
    <inkml:brush xml:id="br0">
      <inkml:brushProperty name="width" value="0.025" units="cm"/>
      <inkml:brushProperty name="height" value="0.025" units="cm"/>
    </inkml:brush>
  </inkml:definitions>
  <inkml:trace contextRef="#ctx0" brushRef="#br0">0 81 20019,'0'0'12203,"84"-10"-11658,-26 7-545,9-3 0,11 1 0,-2-8 0,-4-4-5894,-6-10-9160</inkml:trace>
</inkml:ink>
</file>

<file path=ppt/ink/ink4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49.374"/>
    </inkml:context>
    <inkml:brush xml:id="br0">
      <inkml:brushProperty name="width" value="0.025" units="cm"/>
      <inkml:brushProperty name="height" value="0.025" units="cm"/>
    </inkml:brush>
  </inkml:definitions>
  <inkml:trace contextRef="#ctx0" brushRef="#br0">243 3 16912,'0'0'3246,"-9"-1"58,1 0-2889,0 0 0,-1 1 0,1 0 0,0 1 0,0 0 0,-1 0 0,1 0 0,0 1 0,0 1 0,0-1 0,0 1 0,1 1 0,-1-1 0,-12 9 0,11-5-279,1 1 0,0 0 0,0 0 0,1 0 0,0 1 1,0 0-1,1 1 0,0-1 0,1 1 0,0 0 0,0 1 0,1-1 0,0 1 1,1 0-1,1 0 0,0 0 0,0 0 0,1 0 0,0 12 0,1-22-130,0 1-1,0-1 0,0 1 1,1-1-1,-1 0 0,0 0 0,1 1 1,-1-1-1,1 0 0,-1 1 1,1-1-1,0 0 0,0 0 1,-1 0-1,1 0 0,0 0 1,0 0-1,0 0 0,0 0 0,0 0 1,0 0-1,1-1 0,-1 1 1,0 0-1,0-1 0,0 1 1,1-1-1,-1 1 0,0-1 1,1 0-1,-1 1 0,0-1 0,1 0 1,-1 0-1,1 0 0,-1 0 1,0 0-1,1 0 0,-1 0 1,0-1-1,2 0 0,5 0 14,0 0 1,0-1-1,0 0 0,-1 0 0,1-1 1,8-4-1,22-15-19,41-31 0,5-4 0,-81 56 0,-1-1 0,1 0 0,-1 1 0,1 0 0,0 0 0,-1 0 0,1 0 0,0 0 0,0 0 0,0 1 0,0-1 0,-1 1 0,5 0 0,-6 0 0,0 1 0,1-1 0,-1 1 0,0-1 0,0 1 0,0 0 0,-1 0 0,1 0 0,0 0 0,0-1 0,0 1 0,-1 0 0,1 0 0,0 0 0,-1 1 0,1-1 0,-1 0 0,1 0 0,-1 0 0,1 0 0,-1 0 0,0 1 0,0-1 0,0 0 0,0 0 0,0 0 0,0 1 0,0-1 0,0 0 0,-1 3 0,0 26 0,0-17 0,1-1 0,0 0 0,3 18 0,-2-30 0,0 1 0,0-1 0,-1 1 0,1-1 0,0 0 0,0 0 0,0 1 0,0-1 0,0 0 0,0 0 0,0 0 0,0 0 0,0 0 0,0 0 0,0 0 0,0-1 0,0 1 0,0 0 0,0 0 0,0-1 0,0 1 0,-1-1 0,1 1 0,0-1 0,0 1 0,0-1 0,0 0 0,48-44 0,5-6 0,-51 49 0,0 0 0,0 0 0,0 0 0,0 0 0,0 1 0,1-1 0,-1 1 0,1 0 0,-1 0 0,1 0 0,0 0 0,-1 1 0,1-1 0,0 1 0,6 0 0,-9 1 0,0-1 0,1 1 0,-1 0 0,0-1 0,0 1 0,0 0 0,0-1 0,0 1 0,0 0 0,-1 0 0,1 0 0,0 0 0,0 0 0,-1 0 0,1 0 0,0 0 0,-1 0 0,1 1 0,-1-1 0,0 0 0,1 0 0,-1 0 0,0 1 0,1 1 0,5 40 0,-4-22 0,-2-19-219,0 0-1,1-1 1,-1 1-1,0-1 1,1 1 0,-1-1-1,1 1 1,-1-1 0,1 0-1,0 1 1,0-1-1,0 0 1,0 1 0,0-1-1,0 0 1,0 0 0,0 0-1,0 0 1,0 0-1,1 0 1,-1 0 0,0 0-1,1-1 1,-1 1 0,0 0-1,1-1 1,-1 1-1,4 0 1,-3-1-290,0-1-1,0 1 1,0 0 0,0-1 0,0 1 0,0-1-1,0 0 1,0 0 0,0 1 0,0-1-1,0-1 1,0 1 0,0 0 0,-1 0-1,1-1 1,0 1 0,-1-1 0,1 1-1,-1-1 1,2-2 0,17-22-10173</inkml:trace>
</inkml:ink>
</file>

<file path=ppt/ink/ink4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0.559"/>
    </inkml:context>
    <inkml:brush xml:id="br0">
      <inkml:brushProperty name="width" value="0.025" units="cm"/>
      <inkml:brushProperty name="height" value="0.025" units="cm"/>
    </inkml:brush>
  </inkml:definitions>
  <inkml:trace contextRef="#ctx0" brushRef="#br0">111 96 19603,'0'0'3229,"-10"8"-132,0-1-2215,-46 39 2932,53-43-3680,0 0 0,0 0 0,0 0-1,0 1 1,1-1 0,-1 1 0,1 0 0,0 0 0,0 0 0,0 0 0,1 0-1,-1 0 1,1 0 0,0 0 0,-1 5 0,3-8-133,0 0-1,-1 0 1,1 0 0,0-1-1,0 1 1,0 0 0,-1-1-1,1 1 1,0 0 0,0-1-1,0 1 1,0-1-1,0 1 1,0-1 0,0 1-1,0-1 1,0 0 0,0 0-1,1 0 1,-1 1 0,0-1-1,0 0 1,0 0 0,0 0-1,0-1 1,1 1 0,42-1-42,-35 1-11,91-2-1314,-99 2 1374,0 0 0,0 0 0,0 0 0,0 1 0,0-1 0,0 0 0,0 0 0,0 1 0,0-1 0,0 0 0,0 1 0,0-1 0,0 1 0,0 0 0,0-1 0,-1 1 0,1 0 0,0-1 0,0 1 0,0 0 0,-1 0 0,1 0 0,-1-1 0,1 1 0,0 0 0,0 2 0,-1-1 37,1 1 0,0 0 0,-1 0 0,1-1 1,-1 1-1,0 0 0,0 0 0,0 0 0,-1-1 0,0 4 0,0 2 59,-1 0 1,0 0-1,-1-1 0,0 1 0,0-1 0,-6 11 0,9-18-104,-52 65 0,49-62 0,0 1 0,-1-1 0,1 0 0,-1 0 0,1-1 0,-1 1 0,0-1 0,0 1 0,-1-1 0,1-1 0,0 1 0,-1-1 0,1 1 0,0-1 0,-9 1 0,13-3-19,-1 1 0,1-1 1,-1 1-1,0 0 0,1-1 0,-1 1 0,1-1 1,-1 1-1,1-1 0,0 0 0,-1 1 0,1-1 1,0 1-1,-1-1 0,1 0 0,0 1 0,0-1 1,-1 0-1,1 1 0,0-1 0,0 0 0,0 1 1,0-1-1,0 0 0,0 1 0,0-1 1,0 0-1,0 1 0,0-1 0,0 0 0,1 1 1,-1-1-1,0 0 0,0 1 0,1-2 0,10-28-2491,4 10-1988,1 1 0,0 0-1,25-21 1,27-18-241,-27 23 6629,-3 0 4624,-38 35-6315,0-1-1,0 1 1,1 0 0,-1-1 0,0 1 0,0 0-1,0-1 1,1 1 0,-1 0 0,0-1 0,1 1-1,-1 0 1,0 0 0,1-1 0,-1 1 0,0 0 0,1 0-1,-1 0 1,0 0 0,1-1 0,-1 1 0,1 0-1,-1 0 1,0 0 0,1 0 0,-1 0 0,1 0-1,-1 0 1,0 0 0,1 0 0,-1 0 0,1 0-1,-1 0 1,0 0 0,1 0 0,-1 1 0,0-1-1,1 0 1,-1 0 0,1 0 0,-1 1 0,0-1 0,1 0-1,-1 0 1,0 1 0,0-1 0,1 0 0,-1 0-1,0 1 1,0-1 0,1 0 0,-1 1 0,0-1-1,0 1 1,0-1 0,0 0 0,1 1 0,-1 0-1,5 38 3657,-5-34-3708,0 1 0,0-1 0,0 0 0,1 0 0,0 0 0,0 0-1,0 0 1,0 0 0,1-1 0,0 1 0,0 0 0,5 6 0,-5-9-146,1 0 0,0-1 0,0 0 1,0 1-1,0-1 0,0-1 1,0 1-1,0 0 0,0-1 0,1 1 1,-1-1-1,0 0 0,0 0 0,1 0 1,-1-1-1,0 1 0,0-1 1,0 1-1,0-1 0,6-2 0,58-30-6,-65 32 5,44-27 0,-34 19 0,1 0 0,0 1 0,0 0 0,1 1 0,0 1 0,0 1 0,29-8 0,-43 13 0,1-1 0,-1 1 0,1 0 0,-1 0 0,1 0 0,-1 0 0,1 0 0,-1 0 0,1 1 0,-1-1 0,1 0 0,-1 0 0,1 0 0,-1 0 0,1 1 0,-1-1 0,1 0 0,-1 0 0,1 1 0,-1-1 0,0 0 0,1 1 0,-1-1 0,0 0 0,1 1 0,-1-1 0,0 0 0,1 1 0,-1-1 0,0 1 0,0-1 0,0 1 0,1-1 0,-1 1 0,0 0 0,1 24 0,0 3 0,-1-27 0,0-1 0,0 1 0,0 0 0,1-1 0,-1 1 0,0 0 0,1-1 0,-1 1 0,1-1 0,-1 1 0,0 0 0,1-1 0,-1 1 0,1-1 0,0 1 0,-1-1 0,1 0 0,-1 1 0,1-1 0,0 0 0,-1 1 0,1-1 0,0 0 0,-1 0 0,1 1 0,0-1 0,0 0 0,-1 0 0,1 0 0,0 0 0,1 0 0,4-1-24,-1 1 0,1-1 0,0-1 0,0 1 0,-1-1 0,1 0 1,-1-1-1,1 1 0,-1-1 0,0 0 0,7-6 0,54-46-1127,-45 36 427,-3 3-1176,25-23-7152,-14 13 9178,-28 28 51,1 0 0,0 0 0,0 0 0,-1 0 0,0 0 1,1 1-1,-1-1 0,0 1 0,0-1 0,0 1 0,0-1 0,-1 1 1,1 0-1,-1-1 0,1 5 0,0 0 288,11 57 1422,-3 0 1,2 127-1,-10-115 127,18 114-1,-20-283-2013,2 30 0,-2 7-139,4-144-1484,-1 181 1492,1 0-1,0 1 0,1-1 1,1 1-1,1 0 0,1 0 1,0 1-1,13-22 0,-17 33 155,1 0 1,0 0-1,0 1 0,0 0 0,1 0 0,-1 0 1,1 0-1,1 0 0,-1 1 0,1 0 0,-1 1 1,1-1-1,0 1 0,1 0 0,-1 0 0,0 1 1,1 0-1,-1 0 0,1 0 0,0 1 0,0 0 1,-1 0-1,1 1 0,0 0 0,7 1 0,-12-1 31,-1 1 0,0 0 0,0 0 0,0-1-1,0 1 1,0 0 0,0 0 0,0 0 0,0 0-1,-1 0 1,1 0 0,0 1 0,0-1-1,-1 0 1,1 0 0,-1 0 0,1 1 0,-1-1-1,0 0 1,1 1 0,-1-1 0,0 0 0,0 1-1,0-1 1,0 0 0,0 1 0,-1 1-1,-4 41 742,0-30-791,0-1-1,-1 0 0,-1 0 0,0 0 1,-1-1-1,0 0 0,0 0 1,-2-1-1,1 0 0,-2-1 0,1 0 1,-22 15-1,29-23-26,1-1 1,0 1-1,-1-1 1,1 0-1,-1 0 0,1 0 1,-1 0-1,0-1 0,1 1 1,-1 0-1,0-1 1,1 0-1,-1 0 0,-5 0 1,7 0-27,-1-1 0,1 1 0,0-1-1,-1 1 1,1-1 0,0 0 0,0 0 0,-1 1 0,1-1 0,0 0 0,0 0 0,0 0 0,0 0 0,0 0 0,0 0 0,0 0 0,1-1 0,-1 1 0,0 0 0,0-2 0,-1-2-199,1 1 1,0 0 0,0-1 0,1 1-1,-1 0 1,1-1 0,0 1-1,0-1 1,1 1 0,-1-1-1,1 1 1,0 0 0,0-1 0,0 1-1,1 0 1,2-6 0,15-23-6784,2-2-2978</inkml:trace>
</inkml:ink>
</file>

<file path=ppt/ink/ink4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1.089"/>
    </inkml:context>
    <inkml:brush xml:id="br0">
      <inkml:brushProperty name="width" value="0.025" units="cm"/>
      <inkml:brushProperty name="height" value="0.025" units="cm"/>
    </inkml:brush>
  </inkml:definitions>
  <inkml:trace contextRef="#ctx0" brushRef="#br0">57 0 14253,'0'3'8029,"-1"7"-6710,-1 1-1,0-1 1,-1 0-1,0 0 0,-5 12 1,-8 27 817,8-9-2011,2 1 0,2 0 0,0 56-1,5-73-131,0-1-1,1 0 0,2 1 1,0-1-1,2-1 0,0 1 1,14 30-1,-20-53 8,0 1 0,0-1 0,0 1 0,0-1 0,1 1 0,-1-1 0,0 1 0,0-1 0,0 1 0,1-1 0,-1 1 0,0-1 0,1 1 0,-1-1 0,0 1 0,1-1 0,-1 0 0,1 1 0,-1-1 0,1 0 0,-1 1 0,1-1 0,-1 0 0,1 0 0,-1 0 0,1 1 0,-1-1 0,1 0 0,-1 0 0,1 0 0,-1 0 0,1 0 0,0 0 0,9-15 0,0-29 0,-6 12 0,-2 0 0,-1 0 0,-2 0 0,-7-55 0,2 75 0,2 23 0,4-9 0,0 1 0,-1-1 0,1 0 0,0 1 0,0-1 0,1 1 0,-1-1 0,0 0 0,1 1 0,0-1 0,-1 0 0,1 1 0,2 3 0,0-4 0,0 0 0,-1-1 0,1 1 0,1 0 0,-1-1 0,0 0 0,0 0 0,0 0 0,1 0 0,-1 0 0,0 0 0,1-1 0,-1 0 0,1 0 0,-1 0 0,0 0 0,1 0 0,3-1 0,2-1 0,0 1 0,-1-1 0,1-1 0,-1 1 0,16-8 0,-5-2 0,0-1 0,-2 0 0,1-1 0,-2-1 0,0 0 0,25-33 0,-41 48 0,0 0 0,0 0 0,0 0 0,0 0 0,1 0 0,-1 0 0,0 0 0,0 0 0,0 0 0,0 0 0,0-1 0,0 1 0,0 0 0,1 0 0,-1 0 0,0 0 0,0 0 0,0 0 0,0 0 0,0 0 0,0 0 0,1 0 0,-1 0 0,0 0 0,0 0 0,0 0 0,0 0 0,0 0 0,0 0 0,1 1 0,-1-1 0,0 0 0,0 0 0,0 0 0,0 0 0,0 0 0,0 0 0,0 0 0,0 0 0,1 0 0,-1 0 0,0 0 0,0 1 0,0-1 0,0 0 0,0 0 0,0 0 0,0 0 0,0 0 0,0 0 0,0 1 0,0-1 0,0 0 0,0 0 0,0 0 0,0 0 0,0 0 0,0 0 0,0 1 0,0-1 0,0 0 0,0 0 0,0 0 0,0 0 0,0 0 0,1 19 0,-3 22 0,-4 4 0,3-29 0,0 0 0,2 0 0,-1 0 0,4 31 0,-2-46 2,0 0-1,0 0 1,0 1 0,0-1 0,1 0-1,-1 0 1,0 0 0,1 0 0,-1 0-1,1 0 1,0 1 0,-1-1 0,1 0-1,0-1 1,-1 1 0,1 0 0,0 0-1,0 0 1,0 0 0,0-1 0,0 1-1,0 0 1,0-1 0,0 1 0,0-1-1,0 1 1,0-1 0,1 1 0,-1-1-1,0 0 1,0 0 0,0 1-1,0-1 1,1 0 0,-1 0 0,0 0-1,0-1 1,0 1 0,1 0 0,-1 0-1,0 0 1,0-1 0,0 1 0,0-1-1,2 0 1,1-1-33,0 1 0,-1-1 1,1 0-1,0 0 0,-1 0 0,0-1 0,1 1 1,-1-1-1,0 0 0,-1 0 0,1 0 0,4-6 1,5-23-2624,-7-4-3373,-4-9-3742</inkml:trace>
</inkml:ink>
</file>

<file path=ppt/ink/ink4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1.449"/>
    </inkml:context>
    <inkml:brush xml:id="br0">
      <inkml:brushProperty name="width" value="0.025" units="cm"/>
      <inkml:brushProperty name="height" value="0.025" units="cm"/>
    </inkml:brush>
  </inkml:definitions>
  <inkml:trace contextRef="#ctx0" brushRef="#br0">20 0 16111,'0'0'10666,"-19"49"-8392,19-32-1249,0-1-736,10-1-257,8 3-705,3-3-1537,4 0-929,1-2-256,2-1-2146,-1-1-3332</inkml:trace>
</inkml:ink>
</file>

<file path=ppt/ink/ink4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1.790"/>
    </inkml:context>
    <inkml:brush xml:id="br0">
      <inkml:brushProperty name="width" value="0.025" units="cm"/>
      <inkml:brushProperty name="height" value="0.025" units="cm"/>
    </inkml:brush>
  </inkml:definitions>
  <inkml:trace contextRef="#ctx0" brushRef="#br0">10 10 9353,'0'0'14301,"-1"10"-10809,-8 87 2129,9-96-5621,0-1 0,0 1 0,0 0 0,0-1 0,1 1 0,-1 0 0,0 0 0,0-1 0,0 1 0,0-1 0,1 1 0,-1 0 0,0-1 0,1 1 0,-1 0 0,1-1 0,-1 1 0,0-1 0,1 1 0,-1-1 0,1 1 0,-1-1 0,1 1 0,0-1 0,-1 0 0,1 1 0,-1-1 0,1 0 0,0 0 0,-1 1 0,1-1 0,1 0 0,28-2 0,29-21 0,6-17 0,-49 30 0,0-1 0,0 2 0,1 0 0,0 1 0,0 1 0,21-6 0,-38 13 0,1 0 0,0-1 0,-1 1 0,1 0 0,0 0 0,0 0 0,-1 0 0,1 0 0,0 0 0,-1 0 0,1 0 0,0 0 0,0 0 0,-1 1 0,1-1 0,0 0 0,-1 0 0,1 1 0,0-1 0,-1 0 0,1 1 0,-1-1 0,1 1 0,0-1 0,-1 1 0,1-1 0,-1 1 0,1-1 0,-1 1 0,0-1 0,1 1 0,-1 0 0,1 0 0,4 31 0,2 8 0,-6-39 0,-1 0 0,1 1 0,0-1 0,-1 0 0,1 0 0,0 1 0,0-1 0,0 0 0,0 0 0,0 0 0,0 0 0,0 0 0,0 0 0,1-1 0,-1 1 0,0 0 0,1-1 0,-1 1 0,0-1 0,1 1 0,-1-1 0,1 1 0,-1-1 0,0 0 0,2 0 0,2 1-98,1-1 0,-1 1 0,0-1 0,0-1 0,0 1 0,8-2 0,-11 1-152,-1 1 0,1-1 1,0 0-1,-1 0 0,1 1 1,-1-1-1,0 0 0,1 0 0,-1 0 1,0-1-1,1 1 0,-1 0 0,0 0 1,0-1-1,1-1 0,9-20-11371</inkml:trace>
</inkml:ink>
</file>

<file path=ppt/ink/ink4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2.569"/>
    </inkml:context>
    <inkml:brush xml:id="br0">
      <inkml:brushProperty name="width" value="0.025" units="cm"/>
      <inkml:brushProperty name="height" value="0.025" units="cm"/>
    </inkml:brush>
  </inkml:definitions>
  <inkml:trace contextRef="#ctx0" brushRef="#br0">7 6 15278,'0'0'9028,"-1"11"-7886,-2 18-179,1 1 0,2 0 1,5 46-1,20 104 507,-17-130-1033,-6-35-318,10 63 577,39 138 0,-45-304-648,-16-365-48,10 442-57,0-1 0,1 1 1,0 0-1,1-1 0,1 1 0,0 0 0,0 0 1,9-19-1,-10 26 36,0 0 0,0 1 1,1-1-1,0 0 0,0 1 0,0-1 0,0 1 1,0 0-1,1 0 0,-1 0 0,1 0 1,0 1-1,0-1 0,0 1 0,0 0 1,0 1-1,0-1 0,1 1 0,-1-1 1,1 1-1,-1 0 0,1 1 0,-1-1 0,7 1 1,-10 0 14,0 0 0,0 0 1,-1 0-1,1 0 0,0 0 1,-1 0-1,1 0 0,0 1 1,-1-1-1,1 0 1,-1 0-1,1 0 0,0 1 1,-1-1-1,1 0 0,-1 1 1,1-1-1,0 1 0,-1-1 1,1 1-1,-1-1 0,0 1 1,1-1-1,-1 1 0,1-1 1,-1 1-1,0-1 1,1 1-1,-1 0 0,0 0 1,-1 25-4,-21 23 497,6-26-324,-1-1-1,-26 27 1,34-40-135,-1 1 1,0-2-1,-1 1 1,1-2-1,-2 1 0,1-1 1,-14 5-1,22-11-496,5-1-798,14-6-2825,24-10-4534,-11 1 2442</inkml:trace>
</inkml:ink>
</file>

<file path=ppt/ink/ink4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3.239"/>
    </inkml:context>
    <inkml:brush xml:id="br0">
      <inkml:brushProperty name="width" value="0.025" units="cm"/>
      <inkml:brushProperty name="height" value="0.025" units="cm"/>
    </inkml:brush>
  </inkml:definitions>
  <inkml:trace contextRef="#ctx0" brushRef="#br0">147 116 16432,'0'0'7799,"-11"-3"-6304,-36-7-332,44 10-1084,0 0-1,1 0 0,-1 0 1,0 1-1,0-1 0,1 1 0,-1 0 1,0 0-1,1 0 0,-1 0 1,1 0-1,-1 1 0,1-1 0,0 1 1,0 0-1,0-1 0,-1 1 1,1 0-1,1 0 0,-1 0 0,0 1 1,1-1-1,-1 0 0,1 1 1,-2 3-1,-2 2 168,1 1 0,0 0 0,1 0 1,0 1-1,-2 11 0,4-16-99,0 0 1,0 0-1,0 0 0,1 0 0,0-1 0,0 1 1,0 0-1,2 9 0,-1-13-132,-1 1 1,1-1-1,0 0 0,0 1 0,0-1 1,0 0-1,0 0 0,0 1 0,0-1 1,1 0-1,-1 0 0,0 0 0,1 0 1,-1-1-1,0 1 0,1 0 0,-1-1 0,1 1 1,-1 0-1,1-1 0,0 0 0,-1 1 1,1-1-1,-1 0 0,1 0 0,0 0 1,-1 0-1,4-1 0,2 2 0,0-1 1,0-1-1,0 0 0,0 0 1,0 0-1,-1-1 0,1 0 1,0 0-1,-1 0 0,1-1 1,-1 0-1,0-1 0,1 1 1,-2-1-1,1 0 0,0-1 1,-1 1-1,0-1 0,0 0 1,0-1-1,-1 1 0,0-1 1,0 0-1,0 0 0,-1 0 1,0 0-1,0 0 0,0-1 1,-1 0-1,0 1 0,0-1 1,-1 0-1,0 0 0,0 0 1,0 0-1,-1 0 0,0 0 1,-2-9-1,2 15-15,0-1 0,-1 1 0,1-1 0,-1 1 0,0-1 0,1 1 0,-1-1 0,0 1 0,0 0 0,0-1 0,0 1 0,0 0 0,0 0 0,0 0 0,-1 0 0,1 0 0,0 0 0,-1 0 0,1 0 0,0 0 0,-1 1 0,1-1 0,-1 1 0,1-1 0,-1 1 0,0-1 0,1 1 0,-1 0 0,1 0 0,-1 0 0,0 0 0,1 0 0,-1 0 0,1 0 0,-1 0 0,0 1 0,1-1 0,-1 0 0,1 1 0,-1 0 0,1-1 0,-1 1 0,1 0 0,0 0 0,-1 0 0,1 0 0,0 0 0,0 0 0,0 0 0,-1 0 0,1 0 0,0 1 0,0-1 0,1 0 0,-1 1 0,0-1 0,-1 3 0,2-3 0,-1 1 0,1 0 0,-1-1 0,1 1 0,-1 0 0,1-1 0,0 1 0,0 0 0,0-1 0,0 1 0,0 0 0,0 0 0,0-1 0,1 1 0,-1 0 0,1-1 0,-1 1 0,1-1 0,-1 1 0,1 0 0,0-1 0,0 1 0,0-1 0,0 0 0,0 1 0,0-1 0,0 0 0,1 0 0,-1 1 0,0-1 0,3 1 0,0 0 0,0-1 0,0 0 0,0-1 0,0 1 0,0-1 0,0 0 0,0 0 0,0 0 0,0 0 0,0-1 0,0 1 0,0-1 0,5-2 0,0 0 0,0-1 0,0 1 0,0-2 0,-1 0 0,0 0 0,9-7 0,-8 6 0,1 0 0,-1 0 0,1 0 0,11-3 0,-20 8 0,0 1 0,0 0 0,0 0 0,0 0 0,0-1 0,0 1 0,0 0 0,0 0 0,0 1 0,0-1 0,0 0 0,0 0 0,0 0 0,0 1 0,0-1 0,0 0 0,0 1 0,0-1 0,0 1 0,0-1 0,0 1 0,-1 0 0,1-1 0,0 1 0,0 0 0,0 0 0,-1-1 0,1 1 0,-1 0 0,1 0 0,0 1 0,18 41 0,-18-38 0,1 0 0,0 1 0,0-1 0,1 0 0,0 0 0,3 5 0,-3-8 0,-1 0 0,1-1 0,-1 1 0,1-1 0,0 1 0,0-1 0,0 0 0,0 0 0,0 0 0,0 0 0,0-1 0,0 1 0,0-1 0,0 0 0,0 0 0,0 0 0,0 0 0,0-1 0,0 1 0,0-1 0,0 1 0,0-1 0,0 0 0,0-1 0,0 1 0,3-2 0,11-5 0,1-1 0,30-23 0,-34 23 0,-5 3 0,-2 0 0,0 1 0,0 0 0,1 1 0,-1 0 0,1 0 0,0 0 0,0 1 0,0 1 0,0-1 0,0 1 0,16-2 0,-23 4 0,-1 1 0,1-1 0,0 0 0,-1 0 0,1 0 0,-1 0 0,1 1 0,-1-1 0,1 0 0,-1 1 0,1-1 0,-1 0 0,1 1 0,-1-1 0,1 1 0,-1-1 0,0 1 0,1-1 0,-1 1 0,0-1 0,1 1 0,-1-1 0,0 1 0,0-1 0,1 1 0,-1-1 0,0 1 0,0-1 0,0 2 0,0-1 0,1 0 0,-1-1 0,0 1 0,0 0 0,1 0 0,-1 0 0,0-1 0,1 1 0,-1 0 0,1-1 0,-1 1 0,1 0 0,-1-1 0,1 1 0,-1-1 0,1 1 0,-1-1 0,1 1 0,0-1 0,0 1 0,-1-1 0,1 1 0,0-1 0,-1 0 0,1 0 0,0 1 0,1-1 0,4 0-339,0 0 1,0-1-1,0 0 1,0 0-1,0 0 1,0-1-1,0 0 1,0 0-1,-1 0 1,1-1-1,9-6 0,57-42-6798,-51 32 112</inkml:trace>
</inkml:ink>
</file>

<file path=ppt/ink/ink4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2:53.672"/>
    </inkml:context>
    <inkml:brush xml:id="br0">
      <inkml:brushProperty name="width" value="0.025" units="cm"/>
      <inkml:brushProperty name="height" value="0.025" units="cm"/>
    </inkml:brush>
  </inkml:definitions>
  <inkml:trace contextRef="#ctx0" brushRef="#br0">121 0 19218,'0'0'2579,"-3"10"-60,-4 20-1915,1 1 0,1 1-1,2-1 1,1 0-1,1 1 1,2 0 0,1-1-1,1 0 1,2 1 0,1-1-1,2-1 1,1 0-1,19 45 1,-20-57-604,-3-4 0,1 1 0,1-1 0,1 0 0,0-1 0,16 22 0,-18-32 1,-7-12-43,-7-12-456,-10-3-923,-2 1 0,0 0 0,-38-32 1,30 29 2363,-42-49 1,70 75-854,-1-1 0,1 1 0,-1-1 0,1 1 0,0-1 0,-1 1 0,1-1 0,0 0 0,0 1 0,-1-1 0,1 1 0,0-1 0,0 0 0,0 1 0,0-1-1,0 0 1,0 1 0,0-1 0,0 0 0,0 1 0,0-1 0,0 0 0,0 1 0,0-1 0,0 1 0,1-1 0,-1 0 0,0 1 0,1-1 0,0-1 0,21-12 768,42-4-1163,-53 15 556,50-9-298,31-10-1381,-34-1-7208,-25 4-5687</inkml:trace>
</inkml:ink>
</file>

<file path=ppt/ink/ink4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42.060"/>
    </inkml:context>
    <inkml:brush xml:id="br0">
      <inkml:brushProperty name="width" value="0.025" units="cm"/>
      <inkml:brushProperty name="height" value="0.025" units="cm"/>
    </inkml:brush>
  </inkml:definitions>
  <inkml:trace contextRef="#ctx0" brushRef="#br0">1191 110 6022,'0'0'1430,"-12"-4"-1040,-18-8 24,0-2 0,1-1-1,-33-22 1,56 33-297,-1 0-1,1 1 1,-1 0 0,0 0-1,1 1 1,-1 0 0,0 0 0,-1 0-1,1 1 1,0 0 0,0 0-1,0 1 1,-1 0 0,1 0-1,0 1 1,-1 0 0,1 0 0,0 1-1,0 0 1,0 0 0,-10 5-1,-12 7-96,1 1-1,0 1 0,-44 34 1,7-5 202,-140 64 8,9-6 860,170-87-879,0 1 1,1 2-1,1 1 1,1 0-1,-21 25 1,35-34-213,1 0 0,1 0 0,0 1 0,0 0 0,1 0 1,1 1-1,0-1 0,1 1 0,0 0 0,1 0 0,0 1 0,1-1 0,1 1 0,0-1 1,1 1-1,0 0 0,1-1 0,0 1 0,2-1 0,-1 0 0,6 16 0,-1-7 10,1 1-1,1-2 0,1 1 1,1-1-1,0 0 0,2-1 0,0-1 1,2 0-1,0-1 0,1-1 1,24 22-1,-12-17-1,1-1 1,0-2-1,2-1 1,0-1-1,1-2 0,0-1 1,1-1-1,60 13 1,-34-14 2,0-3 0,1-2 0,0-3 0,79-5 0,-114-1-5,0-1 1,0-2-1,-1 0 0,0-1 0,0-2 0,0 0 0,-1-2 0,0 0 0,0-2 0,-2 0 1,23-17-1,-21 12 6,-1-1 0,-1 0 0,0-2 0,-2 0-1,0-2 1,-2 0 0,0-1 0,-1 0 0,20-43 0,-28 49 74,-1-1 0,-1 1 1,0-1-1,-2-1 0,0 1 0,-1-1 0,0 1 0,-2-1 1,0 0-1,-2 0 0,-4-36 0,0 31 68,0 1 0,-2 1 0,-1-1 0,0 1 0,-2 1 0,0 0 0,-2 0 0,-24-33 0,14 26-18,-1 1 0,-1 1 0,-2 2 0,0 0 0,-1 2 0,-2 1 0,0 1 0,-1 1 0,-1 2 0,0 1-1,-1 1 1,-59-17 0,59 24-112,0 1-1,0 2 0,0 1 0,0 2 0,-1 1 0,-32 3 0,60-1-24,1-1 0,-1 1-1,1-1 1,-1 1 0,1 1-1,0-1 1,-1 0 0,1 1-1,0 0 1,0 0 0,0 0-1,0 1 1,1-1 0,-1 1 0,0 0-1,1 0 1,0 0 0,0 1-1,0-1 1,0 1 0,-4 6-1,2 2-281,0 1 0,0-1-1,2 1 1,-1 0-1,-2 24 1,0 0-1306,4-31 931,1-1 0,-1 1 0,0 0 0,0 0 1,0-1-1,-5 8 0,-24 17-8513</inkml:trace>
</inkml:ink>
</file>

<file path=ppt/ink/ink4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29.810"/>
    </inkml:context>
    <inkml:brush xml:id="br0">
      <inkml:brushProperty name="width" value="0.025" units="cm"/>
      <inkml:brushProperty name="height" value="0.025" units="cm"/>
    </inkml:brush>
  </inkml:definitions>
  <inkml:trace contextRef="#ctx0" brushRef="#br0">12 224 6342,'0'0'6726,"-2"-11"-4121,0 0-1699,-5-25 718,7 6 2973,0 30-4532,0 0 0,0-1 0,0 1 0,0 0 0,0 0 0,0 0 0,0-1-1,0 1 1,0 0 0,1 0 0,-1 0 0,0-1 0,0 1 0,0 0 0,0 0 0,0 0 0,0-1 0,0 1-1,1 0 1,-1 0 0,0 0 0,0 0 0,0 0 0,0 0 0,0-1 0,1 1 0,-1 0 0,0 0-1,0 0 1,0 0 0,1 0 0,-1 0 0,0 0 0,0 0 0,0 0 0,1 0 0,-1 0 0,0 0-1,0 0 1,0 0 0,1 0 0,-1 0 0,0 0 0,0 0 0,0 0 0,1 0 0,-1 0 0,0 0 0,0 0-1,0 0 1,1 0 0,-1 1 0,0-1 0,0 0 0,0 0 0,0 0 0,0 0 0,1 0 0,-1 1-1,0-1 1,0 0 0,0 0 0,0 0 0,0 1 0,11 13 932,-1 19-236,-2 1 1,-1 0-1,-1 1 0,-2 0 1,0 52-1,-1-29-594,8 107-151,-8-157-16,0-20 0,1-24 0,-4-25 0,-8-83 0,5 119 0,-2 0 0,0 1 0,-1 0 0,-2 0 0,0 0 0,-14-27 0,20 79 0,2-23 0,1 0 0,0-1 0,0 1 0,1 0 0,-1-1 0,1 1 0,0-1 0,1 0 0,-1 1 0,1-1 0,-1 0 0,1-1 0,0 1 0,1 0 0,-1-1 0,1 0 0,-1 1 0,1-2 0,0 1 0,0 0 0,0-1 0,1 1 0,-1-1 0,1-1 0,-1 1 0,1 0 0,-1-1 0,1 0 0,0 0 0,0-1 0,-1 1 0,9-1 0,0-1 0,0 0 0,0 0 0,0-2 0,0 1 0,0-2 0,-1 0 0,1 0 0,-1-1 0,0-1 0,21-12 0,-5-1 0,-1-1 0,43-41 0,-61 52 0,-1 1 0,0-2 0,0 1 0,-1-1 0,0 0 0,0-1 0,-2 1 0,1-1 0,-1-1 0,6-22 0,-10 33 0,0 0 0,-1 0 0,0 0 0,1-1 0,-1 1 0,0 0 0,0 0 0,1-1 0,-1 1 0,0 0 0,0-1 0,-1 1 0,1 0 0,0 0 0,0-1 0,-1 1 0,1 0 0,0 0 0,-1-1 0,1 1 0,-1 0 0,0 0 0,0-1 0,0 1 0,0 1 0,0 0 0,0 0 0,-1 0 0,1 0 0,0 1 0,0-1 0,0 0 0,0 0 0,0 1 0,0-1 0,0 1 0,0-1 0,0 1 0,0-1 0,1 1 0,-1-1 0,0 1 0,0 0 0,-1 1 0,-7 6 0,0 0 0,1 1 0,-12 15 0,-1 8 0,1 0 0,-28 66 0,42-85 0,1 0 0,0 1 0,2 0 0,-1 0 0,2 0 0,0 0 0,0 0 0,1 1 0,1-1 0,3 26 0,-2-37-6,0 0 0,-1 0 0,2 0-1,-1 0 1,0 0 0,0-1 0,1 1 0,-1 0 0,1-1-1,0 1 1,0-1 0,0 0 0,0 0 0,0 1 0,1-1 0,-1-1-1,3 3 1,1-1-48,0 0-1,-1 0 1,1-1 0,0 1-1,0-1 1,1-1 0,11 3-1,-5-3-252,0 0-1,0-1 1,0 0-1,0-1 1,0 0-1,0-1 1,22-7-1,-24 5-1381,0-1-1,-1-1 1,0 1-1,0-2 0,0 1 1,0-1-1,10-11 1,19-24-13051</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2.336"/>
    </inkml:context>
    <inkml:brush xml:id="br0">
      <inkml:brushProperty name="width" value="0.025" units="cm"/>
      <inkml:brushProperty name="height" value="0.025" units="cm"/>
    </inkml:brush>
  </inkml:definitions>
  <inkml:trace contextRef="#ctx0" brushRef="#br0">1 325 7431,'0'0'5926,"67"-78"-1762,-47 52 128,-7 18-96,-6 8-1954,-7 27-1506,0 13 193,-1 9-192,-11 5-481,1 0-160,-1-5-64,5-10 0,2-9-448,4-7-1057,1-12-1730</inkml:trace>
  <inkml:trace contextRef="#ctx0" brushRef="#br0" timeOffset="1">137 0 22806,'0'0'3395,"12"56"-3523,12-37-1922,8-3-1057,5 1-1025,4-3-1826,-6-3-1377</inkml:trace>
</inkml:ink>
</file>

<file path=ppt/ink/ink4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0.261"/>
    </inkml:context>
    <inkml:brush xml:id="br0">
      <inkml:brushProperty name="width" value="0.025" units="cm"/>
      <inkml:brushProperty name="height" value="0.025" units="cm"/>
    </inkml:brush>
  </inkml:definitions>
  <inkml:trace contextRef="#ctx0" brushRef="#br0">63 1 19186,'0'0'2717,"-7"10"209,0 1-2451,0 1 1,0 0 0,1 0-1,1 1 1,0-1-1,1 1 1,0 0 0,1 1-1,0-1 1,0 14-1,2 9-140,1-1-1,2 0 0,2 1 1,1-1-1,1-1 0,2 1 1,17 45-1,-8-30-312,-2-12-20,-1 2 0,-3 0-1,-1 0 1,-2 1-1,5 63 1,-24-371-2,3 138 0,11-165 0,-3 290 0,0-1 0,1 1 0,-1-1 0,1 1 0,0-1 0,1 1 0,-1 0 0,1-1 0,0 1 0,0 0 0,0 0 0,1 0 0,-1 0 0,1 1 0,0-1 0,0 1 0,0 0 0,0-1 0,6-3 0,-5 6 0,-1-1 0,1 0 0,0 1 0,0 0 0,0 0 0,0 0 0,0 0 0,0 1 0,0-1 0,0 1 0,0 0 0,0 1 0,0-1 0,0 1 0,0-1 0,0 1 0,0 0 0,0 0 0,-1 1 0,1-1 0,0 1 0,3 2 0,-1-1 0,0 0 0,0 0 0,-1 1 0,0 0 0,0 0 0,0 0 0,0 0 0,0 1 0,-1 0 0,0 0 0,0 0 0,0 1 0,0-1 0,-1 1 0,0 0 0,0 0 0,-1 0 0,0 0 0,0 0 0,0 0 0,-1 1 0,0-1 0,0 1 0,0-1 0,-1 1 0,0-1 0,-1 1 0,1-1 0,-1 1 0,0-1 0,-1 1 0,1-1 0,-1 0 0,-1 0 0,1 0 0,-1 0 0,-5 8 0,-2 0 0,-1 0 0,0 0 0,-26 23 0,32-32 0,-1 0 0,0-1 0,0 1 0,-1-2 0,1 1 0,-1 0 0,0-1 0,0 0 0,0-1 0,0 0 0,-13 3 0,18-5-16,1 0 0,0 0 0,-1-1 0,1 1 0,0 0 0,-1-1 0,1 1 0,0 0 0,-1-1-1,1 1 1,0-1 0,0 0 0,0 0 0,0 1 0,-1-1 0,1 0 0,0 0 0,0 0 0,1 0 0,-1 0 0,0 0 0,0 0 0,0 0 0,1 0 0,-1-1 0,0 1 0,1 0 0,-1 0 0,1-1-1,0 1 1,-1 0 0,1-1 0,0 1 0,0 0 0,0-1 0,0 1 0,0 0 0,0-3 0,0-5-402,0 1 0,1-1 0,0 0 0,0 0 0,3-9 0,3-3-3037,2 0 0,0 0 0,1 1 0,22-34 0,-2 12-7173</inkml:trace>
</inkml:ink>
</file>

<file path=ppt/ink/ink4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0.772"/>
    </inkml:context>
    <inkml:brush xml:id="br0">
      <inkml:brushProperty name="width" value="0.025" units="cm"/>
      <inkml:brushProperty name="height" value="0.025" units="cm"/>
    </inkml:brush>
  </inkml:definitions>
  <inkml:trace contextRef="#ctx0" brushRef="#br0">1 92 9257,'0'0'9123,"3"10"-6080,3 13-1530,-1 1 1,-2-1 0,0 1-1,-1 0 1,-4 48-1,3 31 595,-1-96-2084,1 0 1,0 0-1,1 0 0,0 0 0,0 0 0,0 0 1,4 7-1,-5-13-25,0 1-1,-1-1 1,1 1 0,0-1 0,0 1 0,0-1 0,0 0 0,0 1 0,1-1 0,-1 0 0,0 0-1,0 0 1,1 0 0,-1 0 0,1 0 0,-1 0 0,1 0 0,-1 0 0,1-1 0,-1 1-1,1-1 1,0 1 0,-1-1 0,1 0 0,0 0 0,0 1 0,-1-1 0,1 0 0,0-1 0,-1 1-1,1 0 1,0 0 0,-1-1 0,4 0 0,-2-1 1,-1 1 0,0-1 0,1 0 0,-1 0 0,0 0 0,0 0 0,0 0 0,-1 0 0,1 0 0,0-1 0,-1 1 0,1-1 0,-1 1 0,0-1 0,0 0 0,0 1 0,0-1 0,-1 0 0,2-4 0,5-57 0,-7 63 0,2-15 0,-2 0 0,1 0 0,-2 0 0,0 0 0,-1 0 0,-1 0 0,0 1 0,-1-1 0,-1 1 0,-1 0 0,-7-15 0,13 28 0,-1 1 0,1 0 0,-1 0 0,1 0 0,-1 0 0,0 0 0,1 0 0,-1 0 0,0 0 0,0 0 0,0 1 0,0-1 0,0 0 0,0 0 0,0 1 0,0-1 0,0 0 0,0 1 0,0 0 0,-1-1 0,-1 0 0,3 1 0,-1 1 0,0-1 0,1 0 0,-1 0 0,0 1 0,1-1 0,-1 1 0,1-1 0,-1 0 0,1 1 0,-1-1 0,1 1 0,-1-1 0,1 1 0,-1-1 0,1 1 0,0 0 0,-1-1 0,1 1 0,0-1 0,-1 1 0,1 0 0,0-1 0,0 1 0,0 0 0,-1 0 0,1 1 0,-1 0 0,1 0 0,0 0 0,0 0 0,0 0 0,0 0 0,0 1 0,0-1 0,0 0 0,1 0 0,-1 0 0,1 0 0,-1-1 0,1 1 0,0 0 0,0 0 0,0 0 0,0 0 0,0-1 0,0 1 0,0 0 0,0-1 0,1 1 0,-1-1 0,1 0 0,2 3 0,4-1 0,0 0 0,0 0 0,1-1 0,-1 0 0,1 0 0,-1-1 0,1 0 0,-1-1 0,1 0 0,10-1 0,-2-1 0,0 0 0,0-1 0,0-1 0,17-6 0,-13 2 0,0 0 0,-1-2 0,0 0 0,24-17 0,-39 24 0,1-1 0,-1 0 0,0-1 0,0 1 0,0-1 0,0 0 0,-1 0 0,0 0 0,0-1 0,0 1 0,-1-1 0,0 0 0,0 0 0,0-1 0,-1 1 0,0 0 0,0-1 0,1-9 0,-3 14 0,0 1 0,0 0 0,0 0 0,0-1 0,-1 1 0,1 0 0,0 0 0,-1 0 0,1-1 0,0 1 0,-1 0 0,0 0 0,1 0 0,-1 0 0,0 0 0,1 0 0,-1 0 0,0 0 0,0 0 0,0 0 0,0 1 0,0-1 0,0 0 0,0 0 0,0 1 0,0-1 0,0 1 0,0-1 0,0 1 0,-1 0 0,1-1 0,0 1 0,0 0 0,-1 0 0,1-1 0,0 1 0,0 0 0,-1 0 0,1 1 0,0-1 0,-3 1 0,-1-1 0,0 1 0,-1 0 0,1 0 0,-1 0 0,1 1 0,0 0 0,0 0 0,-8 4 0,4 1 0,0 0 0,0 1 0,1-1 0,0 2 0,0-1 0,1 1 0,0 0 0,-11 20 0,14-22 0,1-1 0,0 1 0,0 0 0,0 0 0,1 0 0,0 1 0,1-1 0,-1 0 0,1 1 0,1-1 0,-1 1 0,2-1 0,-1 1 0,3 12 0,-2-16-23,1 0 0,0-1 0,0 1-1,0-1 1,1 1 0,-1-1 0,1 0 0,0 0 0,0 0 0,0 0-1,0 0 1,0-1 0,1 0 0,-1 1 0,1-1 0,-1 0-1,1-1 1,0 1 0,0-1 0,0 1 0,0-1 0,0-1 0,0 1-1,0 0 1,8-1 0,2 1-297,-1 0-1,0-1 1,0 0-1,0-1 1,0-1-1,0 0 1,15-5-1,-18 3-1552,1-1 0,-1 0 0,1-1 0,-2 0 0,1 0 0,13-12 0,18-18-10549</inkml:trace>
</inkml:ink>
</file>

<file path=ppt/ink/ink4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1.116"/>
    </inkml:context>
    <inkml:brush xml:id="br0">
      <inkml:brushProperty name="width" value="0.025" units="cm"/>
      <inkml:brushProperty name="height" value="0.025" units="cm"/>
    </inkml:brush>
  </inkml:definitions>
  <inkml:trace contextRef="#ctx0" brushRef="#br0">205 45 8840,'0'0'8819,"-4"-8"-2695,3 6-5943,1 0 1,-1 0-1,0 0 1,0 0 0,0 0-1,-1 0 1,1 0-1,0 0 1,-1 1 0,1-1-1,-1 1 1,1-1 0,-1 1-1,0-1 1,0 1-1,0 0 1,1 0 0,-1 0-1,0 0 1,0 0 0,-1 0-1,1 1 1,0-1-1,0 1 1,0-1 0,0 1-1,-1 0 1,1 0 0,0 0-1,0 0 1,0 0-1,-1 0 1,1 1 0,0-1-1,0 1 1,0-1-1,0 1 1,0 0 0,0 0-1,0 0 1,0 0 0,0 0-1,0 0 1,0 1-1,-2 2 1,-13 7 11,1 2 0,-21 18 0,33-27-189,-1 0 0,1 1 0,0-1 0,0 1 0,1 0 0,-1 0 0,1 0-1,0 0 1,0 1 0,1-1 0,0 1 0,-3 9 0,5-15-4,1 1 0,-1 0 0,0-1 0,1 1 0,-1-1 0,0 1 0,1 0 0,-1-1 0,1 1 0,-1-1 0,1 1 0,-1-1 0,1 0 0,-1 1 0,1-1 0,0 1 0,-1-1 0,1 0 0,-1 1 0,1-1 0,0 0 0,-1 0 0,1 0 0,0 0 0,-1 1 0,1-1 0,0 0 0,0 0 0,-1 0 0,1 0 0,0 0 0,0-1 0,34 1 0,-25 0 0,59-3 0,-43 1 0,0 1 0,0 1 0,46 6 0,-71-6 0,0 0 0,1 0 0,-1 0 0,0 1 0,1-1 0,-1 0 0,0 1 0,0-1 0,1 1 0,-1-1 0,0 1 0,0 0 0,0-1 0,0 1 0,1 0 0,-1 0 0,0 0 0,-1 0 0,1 0 0,0 0 0,0 0 0,0 0 0,0 0 0,-1 0 0,1 0 0,-1 0 0,1 1 0,-1-1 0,1 0 0,-1 0 0,0 1 0,1-1 0,-1 0 0,0 1 0,0-1 0,0 0 0,0 1 0,0-1 0,0 0 0,-1 1 0,1-1 0,0 0 0,-1 0 0,1 1 0,-1-1 0,1 0 0,-1 0 0,1 1 0,-1-1 0,0 0 0,-1 2 0,-3 4 0,-1 1 0,0 0 0,0-1 0,0-1 0,-14 13 0,-7 2 0,-46 27 0,65-43 0,0 0 0,-1-1 0,0 0 0,0-1 0,0 0 0,0 0 0,0-1 0,0 0 0,-1-1 0,-15 1 0,24-2-8,0 0 0,0 0-1,1 0 1,-1 0 0,0 0 0,0 0-1,0-1 1,1 1 0,-1 0 0,0 0-1,0-1 1,1 1 0,-1 0 0,0-1-1,1 1 1,-1-1 0,0 1 0,1-1 0,-1 1-1,1-1 1,-1 1 0,1-1 0,-1 0-1,1 1 1,-1-1 0,1 0 0,0 1-1,-1-1 1,1 0 0,0 0 0,3-28-758,0 22 256,1 0-1,-1 0 1,1 0-1,1 0 1,7-9-1,52-40-10064,-23 27 3389</inkml:trace>
</inkml:ink>
</file>

<file path=ppt/ink/ink4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1.614"/>
    </inkml:context>
    <inkml:brush xml:id="br0">
      <inkml:brushProperty name="width" value="0.025" units="cm"/>
      <inkml:brushProperty name="height" value="0.025" units="cm"/>
    </inkml:brush>
  </inkml:definitions>
  <inkml:trace contextRef="#ctx0" brushRef="#br0">54 227 14414,'0'0'8055,"-8"10"-4953,-26 34-433,33-43-2600,0 1 0,0-1 0,0 1 1,0-1-1,0 1 0,0 0 0,0-1 0,0 1 0,1 0 1,-1 0-1,1-1 0,-1 1 0,1 0 0,0 0 0,0 0 0,-1 0 1,1 0-1,1-1 0,-1 5 0,1-6-5,-1 1 1,1 0-1,0 0 1,0 0-1,-1 0 0,1 0 1,0-1-1,0 1 1,0 0-1,0-1 0,0 1 1,0-1-1,0 1 1,0-1-1,0 1 0,0-1 1,0 0-1,0 0 1,0 1-1,1-1 0,-1 0 1,2 0-1,3 0 121,1 0 0,-1-1-1,1 1 1,-1-1 0,0-1 0,0 1-1,1-1 1,7-4 0,-8 3-185,0 0 0,0-1 0,0 0 0,0 0 0,-1 0 0,0-1 0,0 0 0,0 0 0,0 0 0,-1-1 0,0 0 0,0 1 0,0-1 0,-1-1 0,0 1 0,0 0 0,-1-1 0,1 0 0,-1 1 0,-1-1 0,1 0 0,-1 0 0,-1 0 0,1 0 0,-1 0 0,-1-9 0,1 15 0,0 0 0,-1-1 0,1 1 0,0 0 0,-1 0 0,1 0 0,0 0 0,-1 0 0,0-1 0,1 1 0,-1 0 0,0 0 0,1 0 0,-1 1 0,0-1 0,0 0 0,0 0 0,0 0 0,0 0 0,0 1 0,0-1 0,0 1 0,0-1 0,0 0 0,0 1 0,0 0 0,-1-1 0,1 1 0,0 0 0,0 0 0,0-1 0,-1 1 0,1 0 0,0 0 0,0 0 0,-1 1 0,1-1 0,0 0 0,0 0 0,0 1 0,-1-1 0,-1 1 0,-1 1 0,-1-1 0,0 1 0,1 0 0,-1 1 0,1-1 0,0 1 0,0 0 0,0 0 0,-5 4 0,0 2 0,1 1 0,0 0 0,1 0 0,0 1 0,0 0 0,1 0 0,0 1 0,1-1 0,1 1 0,0 0 0,0 1 0,1-1 0,1 1 0,-2 23 0,4-35 0,0 0 0,1 0 0,-1 0 0,0 0 0,0 0 0,1 0 0,-1 0 0,1 0 0,-1 0 0,1 0 0,-1 0 0,1 0 0,0 0 0,-1 0 0,1-1 0,0 1 0,0 0 0,0 0 0,-1-1 0,1 1 0,0 0 0,0-1 0,0 1 0,2 0 0,33 4 0,-25-5 0,0-1 0,0-1 0,0 0 0,16-5 0,-6-2 0,-1-1 0,0-1 0,24-17 0,-32 18 0,2 1 0,-1 1 0,1 0 0,1 1 0,-1 0 0,1 1 0,0 1 0,23-5 0,-37 9 0,1 1 0,-1 0 0,0 0 0,1 0 0,-1 0 0,0 0 0,1 0 0,-1 0 0,0 1 0,1-1 0,-1 0 0,0 1 0,1-1 0,-1 1 0,0-1 0,0 1 0,0 0 0,0 0 0,1-1 0,-1 1 0,0 0 0,0 0 0,0 0 0,-1 0 0,1 0 0,0 0 0,0 0 0,0 0 0,-1 1 0,1-1 0,-1 0 0,1 0 0,-1 1 0,1-1 0,-1 0 0,0 1 0,0-1 0,1 0 0,-1 1 0,0-1 0,0 0 0,-1 3 0,1-3 0,0 1 0,0-1 0,0 1 0,0-1 0,0 0 0,0 1 0,1-1 0,-1 1 0,0-1 0,1 0 0,-1 1 0,1-1 0,0 0 0,-1 1 0,1-1 0,0 0 0,0 0 0,0 0 0,-1 0 0,1 0 0,1 0 0,-1 0 0,0 0 0,0 0 0,0 0 0,0-1 0,0 1 0,1 0 0,-1-1 0,0 1 0,1-1 0,-1 1 0,0-1 0,3 1 0,6-2 6,-1 1 0,1-1 0,0-1 0,-1 0 1,0 0-1,1-1 0,-1 0 0,0-1 0,0 0 0,-1 0 0,10-7 0,5-3-320,-1-2-1,37-32 1,-50 39-983,1-1 0,-2 0 0,0 0 0,9-14 0,-8 8-2275,0 0 1,9-26-1,2-19-9908</inkml:trace>
</inkml:ink>
</file>

<file path=ppt/ink/ink4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2.241"/>
    </inkml:context>
    <inkml:brush xml:id="br0">
      <inkml:brushProperty name="width" value="0.025" units="cm"/>
      <inkml:brushProperty name="height" value="0.025" units="cm"/>
    </inkml:brush>
  </inkml:definitions>
  <inkml:trace contextRef="#ctx0" brushRef="#br0">118 1 16784,'-5'8'3021,"-4"11"-1746,1 0-1,1 0 0,1 1 0,1-1 0,0 1 0,2 1 0,0-1 0,0 25 0,5-16-1111,1-1-1,1 1 0,1-1 0,2-1 1,13 36-1,-5-14-308,9 56-3140,-19-86-640,-6-30 4178,0 0 0,0 0 0,-1 0 0,-1 0 0,0 0 0,0 0 0,-1 0 0,-8-13 0,-7-12 1674,-25-34 0,-11-20-167,55 89-1759,0 1 0,0 0 1,1-1-1,-1 1 0,0 0 0,0-1 0,1 1 1,-1 0-1,0-1 0,1 1 0,-1 0 0,0 0 0,1-1 1,-1 1-1,0 0 0,1 0 0,-1 0 0,0-1 1,1 1-1,-1 0 0,1 0 0,-1 0 0,0 0 1,1 0-1,-1 0 0,1 0 0,-1 0 0,1 0 1,-1 0-1,0 0 0,1 0 0,-1 0 0,1 0 1,-1 0-1,0 1 0,1-1 0,-1 0 0,0 0 0,1 0 1,-1 1-1,1-1 0,20 5-40,47 10-1082,-49-13-1044,0 0 0,0-1 0,34-4 1,-40 1 752,0 0 1,0-1-1,0 0 1,0-1-1,25-11 1,-29 10 1281,-1 0 0,1 0-1,-1-1 1,0 0 0,7-8 0,-13 13 311,-1 0 1,1 0 0,-1 0 0,0 0-1,1-1 1,-1 1 0,0-1 0,0 1 0,0-1-1,0 1 1,0-1 0,-1 0 0,1 1-1,0-1 1,-1 0 0,1 1 0,0-5 0,-2 6-27,1-1 1,0 0 0,-1 1 0,1-1 0,-1 1 0,1-1 0,-1 1 0,1-1 0,-1 1 0,0-1 0,1 1 0,-1-1 0,1 1 0,-1 0 0,0-1 0,1 1-1,-1 0 1,0 0 0,0-1 0,1 1 0,-1 0 0,0 0 0,0 0 0,1 0 0,-1 0 0,0 0 0,0 0 0,0 0 0,-5 0 318,0 1-1,0 0 1,0-1 0,0 2 0,0-1 0,0 1 0,0 0 0,1 0 0,-8 4-1,11-4-318,-59 43 3587,58-43-3639,0 0-1,1 1 0,-1-1 1,1 1-1,0-1 0,0 1 0,0 0 1,0 0-1,0 0 0,0 0 0,1 1 1,-1-1-1,1 0 0,0 0 0,0 1 1,1-1-1,-1 1 0,0 4 0,2-7-145,-1 0-1,1 0 1,0 0-1,0 0 1,0 0-1,0 0 1,0 0-1,0 0 1,0 0-1,0 0 0,0-1 1,0 1-1,0 0 1,1-1-1,-1 1 1,0 0-1,0-1 1,1 0-1,-1 1 1,0-1-1,1 0 1,-1 0-1,0 0 1,3 0-1,43 3-1977,-41-2 1372,28-1-2422,75 5-3514,-94-3 6232,0 0 0,0 1 1,-1 1-1,1 0 0,14 7 0,-27-11 417,0 1 1,0 0 0,1 0 0,-1 0-1,0 0 1,0 0 0,0 0 0,0 1-1,-1-1 1,1 1 0,0-1-1,-1 1 1,1 0 0,-1 0 0,1-1-1,-1 1 1,0 0 0,1 0 0,-1 0-1,0 0 1,-1 1 0,1-1 0,1 3-1,-3-2 180,1 0 0,0 0 0,-1 0 0,0-1-1,1 1 1,-1 0 0,0-1 0,-1 1 0,1-1-1,0 1 1,-1-1 0,1 0 0,-1 1 0,0-1 0,0 0-1,-2 2 1,-9 8 1047,-1-1 0,0-1 0,0 0 0,-30 15 0,21-14-329,0 0-1,-37 10 1,48-18-1534,-1 0 0,1-1-1,0-1 1,-14 1 0,-3-2-7338</inkml:trace>
</inkml:ink>
</file>

<file path=ppt/ink/ink4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3.140"/>
    </inkml:context>
    <inkml:brush xml:id="br0">
      <inkml:brushProperty name="width" value="0.025" units="cm"/>
      <inkml:brushProperty name="height" value="0.025" units="cm"/>
    </inkml:brush>
  </inkml:definitions>
  <inkml:trace contextRef="#ctx0" brushRef="#br0">190 473 21588,'0'0'6460,"-11"-4"-4405,-37-11-1169,46 14-866,0 1-1,0 0 0,0 0 1,0 0-1,0 0 0,0 0 1,0 0-1,0 1 1,0-1-1,1 1 0,-1-1 1,0 1-1,0 0 0,0 0 1,1 0-1,-1 0 0,0 0 1,1 0-1,-1 0 0,1 0 1,-2 2-1,-22 32 197,19-26-201,-2 2-7,1 1 0,0-1 0,1 1 0,0 1 0,1-1 0,0 1 0,1 0 0,1 0 0,-4 26 0,7-38-3,0-1 0,0 1 0,0-1 0,0 1 0,0-1-1,0 1 1,1-1 0,-1 0 0,0 1 0,0-1 0,1 1 0,-1-1 0,0 1 0,0-1 0,1 0-1,-1 1 1,1-1 0,-1 0 0,0 1 0,1-1 0,-1 0 0,1 0 0,-1 1 0,0-1 0,1 0-1,-1 0 1,1 0 0,-1 0 0,1 0 0,-1 0 0,1 1 0,-1-1 0,1 0 0,-1 0 0,1 0-1,-1-1 1,1 1 0,-1 0 0,1 0 0,-1 0 0,1 0 0,-1 0 0,1 0 0,-1-1 0,0 1 0,1 0-1,-1 0 1,1-1 0,0 1 0,25-14 225,-12 2-179,0 0 0,0 0-1,-1-2 1,-1 0 0,-1 0-1,16-24 1,-7 4 19,-1 0 1,14-39-1,-28 105-70,-4 29 0,-5-8 0,2-29 0,1 1 0,0 0 0,6 39 0,-5-62 0,0 0 0,0 0 0,1 0 0,-1 0 0,1 0 0,0 0 0,-1 0 0,1-1 0,0 1 0,0 0 0,0-1 0,0 1 0,0 0 0,0-1 0,1 1 0,-1-1 0,1 0 0,-1 1 0,1-1 0,-1 0 0,1 0 0,-1 0 0,1 0 0,0 0 0,0 0 0,0-1 0,-1 1 0,1-1 0,0 1 0,0-1 0,0 1 0,0-1 0,0 0 0,0 0 0,0 0 0,0 0 0,0-1 0,0 1 0,0 0 0,0-1 0,3 0 0,2-2 0,1 0 0,-1 0 0,1 0 0,-1-1 0,0 0 0,0 0 0,-1-1 0,12-9 0,4-9 0,-2-1 0,-1 0 0,-1-2 0,-1 0 0,-1 0 0,-1-2 0,-2 0 0,0-1 0,11-42 0,-10 21 0,-2-1 0,-3-1 0,-2 1 0,1-95 0,-7 145 0,-1 0 0,0 0 0,0 0 0,0 0 0,0 0 0,0 0 0,0-1 0,0 1 0,0 0 0,0 0 0,-1 0 0,1 0 0,0 0 0,-1 0 0,1 0 0,-1 0 0,1 0 0,-1 0 0,1 0 0,-2-1 0,-11 13 0,-13 41 0,24-48 0,-10 24 0,1 1 0,1 1 0,1-1 0,2 2 0,-7 54 0,13-66 0,1 0 0,0 1 0,1-1 0,1 0 0,1 1 0,1-1 0,0-1 0,2 1 0,0-1 0,12 25 0,-9-23 0,-3-7 0,0 0 0,0 0 0,2 0 0,-1-1 0,2 0 0,-1 0 0,21 20 0,-28-32-162,-1 1 0,1-1 0,0 1 0,-1-1 0,1 1 0,0-1 0,-1 0 0,1 1 0,0-1 0,0 0 0,-1 0 0,1 1 0,0-1 0,0 0 0,0 0 0,-1 0 0,1 0 0,0 0 0,0 0 0,0 0 0,-1 0 0,1 0 0,0-1 0,0 1 0,-1 0 0,1 0 0,0-1 0,0 0 0,9-13-6543</inkml:trace>
</inkml:ink>
</file>

<file path=ppt/ink/ink4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3.543"/>
    </inkml:context>
    <inkml:brush xml:id="br0">
      <inkml:brushProperty name="width" value="0.025" units="cm"/>
      <inkml:brushProperty name="height" value="0.025" units="cm"/>
    </inkml:brush>
  </inkml:definitions>
  <inkml:trace contextRef="#ctx0" brushRef="#br0">220 14 20115,'0'0'11841,"-10"-3"-11094,8 3-735,-4-3-8,0 2-1,0-1 1,0 0-1,0 1 1,0 0-1,-1 1 0,1 0 1,0-1-1,0 2 1,0-1-1,-1 1 1,1 0-1,0 0 1,-11 4-1,7 0-3,1 0 0,0 0 0,0 0 0,0 1 0,0 1 0,1 0 0,0 0 0,1 0 0,-1 1 0,-9 14 0,16-22 0,1 1 0,0-1 0,0 0 0,0 1 0,0-1 0,0 0 0,-1 1 0,1-1 0,0 0 0,0 1 0,0-1 0,0 0 0,0 1 0,0-1 0,0 0 0,0 1 0,0-1 0,0 1 0,0-1 0,1 0 0,-1 1 0,0-1 0,0 0 0,0 1 0,0-1 0,1 0 0,-1 1 0,0-1 0,0 0 0,0 0 0,1 1 0,-1-1 0,0 0 0,1 0 0,-1 1 0,0-1 0,0 0 0,1 0 0,-1 0 0,0 1 0,1-1 0,-1 0 0,1 0 0,-1 0 0,1 0 0,19 2 0,-17-2 0,74-2 0,53 2 0,-119 1 0,0 0 0,0 1 0,0 0 0,0 1 0,0 0 0,-1 1 0,1 0 0,18 10 0,-26-13 0,-1 1 0,0-1 0,1 1 0,-1-1 0,0 1 0,0 0 0,0-1 0,0 1 0,0 0 0,-1 0 0,1 0 0,-1 1 0,1-1 0,-1 0 0,0 1 0,0-1 0,0 1 0,0-1 0,0 1 0,0-1 0,-1 1 0,1 0 0,-1-1 0,0 1 0,0 0 0,0-1 0,0 1 0,0 0 0,0-1 0,-1 1 0,1 0 0,-1-1 0,0 1 0,0-1 0,0 1 0,0-1 0,0 0 0,-1 1 0,1-1 0,-2 2 0,-4 5 0,-1 0 0,1 0 0,-1-1 0,-1-1 0,1 1 0,-1-1 0,-1-1 0,-10 7 0,4-4 0,0-1 0,-1 0 0,1-1 0,-2 0 0,1-2 0,-1 0 0,0-1 0,0-1 0,-31 2 0,48-5-59,0 0 0,0 1 0,-1-1 0,1 0 0,0 0 1,0 0-1,0 0 0,-1 0 0,1 0 0,0-1 0,0 1 0,-1 0 0,1-1 0,0 1 0,0 0 0,0-1 1,0 0-1,0 1 0,0-1 0,0 0 0,0 1 0,0-1 0,0 0 0,0 0 0,0 0 0,0 0 0,0 0 1,1 0-1,-1 0 0,0 0 0,1 0 0,-1 0 0,1 0 0,-1-1 0,1 1 0,0 0 0,-1 0 0,1 0 1,0-1-1,0 1 0,0 0 0,0 0 0,0-1 0,0 1 0,0 0 0,0 0 0,1 0 0,-1-1 0,1-1 1,1-2-546,0 0 1,0 0-1,1 0 1,0 0 0,-1 0-1,2 0 1,-1 1 0,0-1-1,1 1 1,5-4 0,19-16-7496</inkml:trace>
</inkml:ink>
</file>

<file path=ppt/ink/ink4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3.884"/>
    </inkml:context>
    <inkml:brush xml:id="br0">
      <inkml:brushProperty name="width" value="0.025" units="cm"/>
      <inkml:brushProperty name="height" value="0.025" units="cm"/>
    </inkml:brush>
  </inkml:definitions>
  <inkml:trace contextRef="#ctx0" brushRef="#br0">271 34 22517,'-8'-3'5574,"0"0"-5352,0 1 1,0 0 0,0 0-1,0 1 1,-1 0 0,1 0-1,0 1 1,0 0 0,0 1-1,-1 0 1,1 0 0,0 1 0,0-1-1,0 2 1,0-1 0,1 1-1,-1 1 1,1-1 0,0 1-1,-14 10 1,13-7-223,0 2 0,0-1 0,0 1 0,1 0 0,1 1 0,0 0 0,-9 18 0,12-22 0,0 0 0,1 0 0,0 1 0,0 0 0,1-1 0,-1 1 0,1 0 0,1 0 0,-1-1 0,1 1 0,1 0 0,-1 0 0,1 0 0,2 9 0,-1-13 0,-1 1 0,1-2 0,0 1 0,0 0 0,0 0 0,0-1 0,1 1 0,-1-1 0,1 1 0,-1-1 0,1 0 0,0 0 0,0 0 0,0 0 0,0-1 0,0 1 0,0-1 0,0 0 0,0 0 0,1 0 0,-1 0 0,0-1 0,1 1 0,-1-1 0,1 0 0,-1 0 0,0 0 0,1 0 0,3-1 0,3 0 0,0 0 0,0-1 0,0 0 0,0 0 0,0-1 0,0-1 0,0 1 0,14-9 0,-12 4 0,1-1 0,-1 0 0,-1-1 0,0-1 0,0 1 0,16-22 0,-22 25 0,-1 0 0,1 0 0,-1-1 0,0 1 0,-1-1 0,0 0 0,0 0 0,-1 0 0,0 0 0,0 0 0,-1-1 0,0 1 0,0-13 0,-1 19 3,0-1 0,-1 1 0,1 0-1,0-1 1,-1 1 0,0 0 0,0 0 0,1-1 0,-1 1-1,-1 0 1,1 0 0,0 0 0,0 0 0,-1 0 0,1 0-1,-1 1 1,0-1 0,1 0 0,-5-2 0,2 1 2,0 1 1,0 0 0,-1 0-1,1 1 1,-1-1 0,1 1-1,-1 0 1,1 0 0,-9-1-1,2 2-68,1 0 0,-1 0 0,0 1 0,1 0 0,0 1 0,-1 0 0,1 1 0,-17 6 0,-13 14-2573,3 6-3589,4 1-4703</inkml:trace>
</inkml:ink>
</file>

<file path=ppt/ink/ink4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1.533"/>
    </inkml:context>
    <inkml:brush xml:id="br0">
      <inkml:brushProperty name="width" value="0.025" units="cm"/>
      <inkml:brushProperty name="height" value="0.025" units="cm"/>
    </inkml:brush>
  </inkml:definitions>
  <inkml:trace contextRef="#ctx0" brushRef="#br0">0 390 9929,'0'0'8051,"1"-14"-5174,0 9-2771,-1-7 49,1 1 0,1-1 0,0 1 0,1 0 0,0-1-1,0 1 1,1 0 0,8-14 0,-4 10 136,1-2 197,0 0-1,1 1 0,1-1 1,0 2-1,1 0 1,1 0-1,22-19 1,-35 34-469,1-1 1,-1 0-1,1 1 1,0-1-1,-1 1 1,1 0-1,0-1 1,0 1-1,-1-1 1,1 1 0,0 0-1,0 0 1,0-1-1,-1 1 1,1 0-1,0 0 1,0 0-1,0 0 1,0 0-1,-1 0 1,1 0-1,0 0 1,0 0-1,0 0 1,0 1-1,-1-1 1,1 0-1,0 0 1,0 1-1,-1-1 1,1 1 0,0-1-1,0 1 1,-1-1-1,1 1 1,-1-1-1,1 1 1,0 0-1,-1-1 1,1 1-1,0 1 1,9 35 452,6 122 860,-14-114-1374,2 0 0,1-1 0,23 84-1,-27-126 15,-1 1-1,1 0 0,0-1 1,0 1-1,0-1 1,0 1-1,1-1 0,-1 0 1,1 0-1,-1 1 0,1-1 1,0 0-1,0 0 0,0 0 1,0-1-1,0 1 0,0 0 1,0-1-1,1 0 0,3 3 1,-4-4 28,1 0 1,-1-1 0,0 1 0,0 0-1,0-1 1,0 1 0,0-1 0,0 1-1,-1-1 1,1 0 0,0 0 0,0 0-1,0 0 1,-1 0 0,1 0-1,0 0 1,-1-1 0,1 1 0,-1-1-1,0 1 1,1-1 0,-1 0 0,0 1-1,0-1 1,0 0 0,1-3 0,16-30 64,-2 0 1,-1-1 0,-3-1 0,0 0 0,-3-1 0,0 0-1,-3 0 1,2-56 0,-9 119-125,0 0 1,2 1-1,1-1 0,0 0 1,2 0-1,1 0 0,10 29 0,-15-53 74,1 0-1,-1 0 1,1 1-1,-1-1 0,1 0 1,-1 0-1,1 0 1,0 0-1,-1 0 1,1 0-1,0 0 0,0 0 1,0 0-1,0 0 1,0-1-1,0 1 1,0 0-1,0-1 0,0 1 1,0 0-1,0-1 1,0 1-1,2-1 0,-2 0 55,0 0 0,1 0 0,-1-1-1,0 1 1,0-1 0,0 1 0,0-1-1,0 1 1,1-1 0,-1 1 0,0-1-1,-1 0 1,1 0 0,0 0 0,0 0-1,0 1 1,0-1 0,1-2-1,3-5 395,0-1 0,0 0 0,-1 1 0,5-15 0,0-6-431,-2 0 0,-1 0 0,0 0 0,-3-1 0,0 1 0,-2-1 0,-5-57 0,1 77-32,0 18 0,0 17 0,2-14 0,5 57 0,-4-66 0,0 0 0,0-1 0,0 1 0,0 0 0,1 0 0,-1 0 0,1-1 0,-1 1 0,1 0 0,0-1 0,0 1 0,0 0 0,0-1 0,0 1 0,0-1 0,0 1 0,0-1 0,0 0 0,1 0 0,-1 1 0,1-1 0,-1 0 0,1 0 0,-1 0 0,1 0 0,-1-1 0,1 1 0,0 0 0,3 0 0,-3-1 0,0-1 0,1 0 0,-1 0 0,0 0 0,1 0 0,-1 0 0,0 0 0,0 0 0,0-1 0,0 1 0,0-1 0,0 1 0,0-1 0,-1 0 0,1 0 0,0 0 0,-1 0 0,0 0 0,1 0 0,-1 0 0,0-1 0,1-1 0,23-59 0,-22 56 0,1-5-650,0 0-1,-1-1 1,-1 0-1,0 0 1,1-24 0,-4 29-4160,-6 7-2493</inkml:trace>
</inkml:ink>
</file>

<file path=ppt/ink/ink4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1.894"/>
    </inkml:context>
    <inkml:brush xml:id="br0">
      <inkml:brushProperty name="width" value="0.025" units="cm"/>
      <inkml:brushProperty name="height" value="0.025" units="cm"/>
    </inkml:brush>
  </inkml:definitions>
  <inkml:trace contextRef="#ctx0" brushRef="#br0">0 1 17585,'0'0'4356,"9"80"-3523,-7-42-97,-2 3-447,0 1-161,0-4-64,0-6-64,0-5-417,1-11-1793,2-9-2594,2-7-2467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2.677"/>
    </inkml:context>
    <inkml:brush xml:id="br0">
      <inkml:brushProperty name="width" value="0.025" units="cm"/>
      <inkml:brushProperty name="height" value="0.025" units="cm"/>
    </inkml:brush>
  </inkml:definitions>
  <inkml:trace contextRef="#ctx0" brushRef="#br0">158 0 4228,'0'0'12764,"-1"10"-9016,-1-2-3132,-1 1 0,0-1 1,0 0-1,0 0 0,-1 0 1,0-1-1,-1 1 0,0-1 1,0 0-1,-12 12 0,12-13-315,-35 43 1707,38-46-1928,-1 1 0,1 0 0,0 0-1,0 0 1,1 0 0,-1 0 0,1 0 0,0 0 0,0 0 0,0 0 0,0 9-1,1-12-93,0 0 0,0 0-1,1-1 1,-1 1-1,0 0 1,1-1-1,-1 1 1,1 0 0,-1-1-1,1 1 1,-1 0-1,1-1 1,-1 1-1,1-1 1,-1 1-1,1-1 1,0 1 0,-1-1-1,1 1 1,0-1-1,-1 0 1,1 1-1,0-1 1,0 0 0,-1 0-1,1 0 1,0 1-1,0-1 1,1 0-1,29 2-676,-24-2 438,64-1-2259,56 3-89,-115 0 2465,0-1 0,0 1 0,-1 1 0,1 0 0,-1 1 0,0 0 0,0 0 0,13 8 0,-23-12 186,0 1-1,0-1 1,0 1-1,0-1 0,0 1 1,-1-1-1,1 1 0,0 0 1,0 0-1,0-1 0,0 1 1,-1 0-1,1 0 0,0 0 1,-1 0-1,1 0 0,-1 0 1,1 0-1,-1 0 0,1 0 1,-1 0-1,0 0 0,1 0 1,-1 0-1,0 0 0,0 0 1,0 0-1,0 1 0,0-1 1,0 1-1,-1 0 124,0 0 1,0 0-1,-1 0 0,1 0 0,0-1 1,-1 1-1,0 0 0,1-1 0,-1 1 1,0-1-1,0 0 0,1 0 0,-5 2 1,-8 5 796,-1-2 0,-29 10 0,-2-3 177,-76 11 0,97-21-1704,-1-1 1,-35-2-1,31-7-4189,12-12-3613</inkml:trace>
</inkml:ink>
</file>

<file path=ppt/ink/ink4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2.342"/>
    </inkml:context>
    <inkml:brush xml:id="br0">
      <inkml:brushProperty name="width" value="0.025" units="cm"/>
      <inkml:brushProperty name="height" value="0.025" units="cm"/>
    </inkml:brush>
  </inkml:definitions>
  <inkml:trace contextRef="#ctx0" brushRef="#br0">52 138 18001,'0'0'918,"-1"14"-379,-22 287 1849,9-95-937,14-205-1446,-13 243 2221,12-241-2213,1-1 0,0 0 0,0 0 0,1 0 0,-1 1 0,0-1 0,1 0 0,-1 0 0,1 0 0,0 0 0,0 0 0,0 0 0,0 0 0,0 0 1,1 2-1,-1-3-4,0-1 1,0 0 0,0 0 0,0 1 0,0-1 0,0 0 0,0 0 0,0 0 0,0 0 0,0 0 0,0 0 0,0 0 0,0 0 0,0 0 0,0-1 0,0 1 0,0 0 0,0-1 0,-1 1 0,1 0 0,0-1-1,0 1 1,0-1 0,0 0 0,-1 1 0,1-1 0,0 0 0,0 1 0,-1-1 0,1 0 0,-1 0 0,1 1 0,-1-1 0,1 0 0,-1 0 0,1-1 0,18-27 156,-1 0 0,-2-1 1,-1 0-1,-1-1 1,14-51-1,-14 42-70,78-254 1478,-79 239-1482,-3 0 1,-2 0-1,0-83 0,-8 134-86,0-1 0,0 1-1,-1 0 1,0-1 0,0 1-1,0 0 1,0-1 0,-4-6-1,5 10-6,-1 0-1,1 0 1,-1 1-1,1-1 1,-1 0-1,0 0 1,0 1-1,1-1 1,-1 0-1,0 1 0,0-1 1,1 1-1,-1-1 1,0 1-1,0-1 1,0 1-1,0 0 1,0-1-1,0 1 1,0 0-1,0 0 0,0 0 1,0 0-1,0 0 1,0 0-1,0 0 1,0 0-1,0 0 1,0 0-1,0 0 1,0 1-1,0-1 0,0 0 1,1 1-1,-1-1 1,0 1-1,0-1 1,0 1-1,0-1 1,1 1-1,-1 0 1,0-1-1,0 1 1,1 0-1,-1-1 0,0 3 1,-6 3-3,1 1 0,1 0 0,-1 0 1,1 0-1,1 1 0,-1 0 0,-5 14 0,-23 67 50,27-70-40,0-1-10,-4 9 26,1 0 0,2 0 0,0 1 0,2 0 0,-2 32 0,7-60-23,0 1 0,0-1-1,0 1 1,0-1-1,1 1 1,-1-1-1,0 1 1,0-1 0,0 1-1,1-1 1,-1 1-1,0-1 1,1 1-1,-1-1 1,0 0 0,1 1-1,-1-1 1,0 1-1,1-1 1,-1 0-1,1 0 1,-1 1 0,1-1-1,-1 0 1,1 0-1,-1 1 1,1-1-1,-1 0 1,1 0 0,-1 0-1,2 0 1,24 1 50,24-12 38,-41 8-95,1 0-1,0 1 0,0 0 1,0 1-1,0 0 1,0 1-1,0 0 1,0 0-1,0 1 1,11 2-1,-16-1-4,0-1 0,0 1 0,0 1 0,0-1 0,-1 1 0,1-1 0,-1 1 0,0 1 0,1-1-1,-1 0 1,-1 1 0,1 0 0,0 0 0,-1 0 0,0 1 0,0-1 0,0 1 0,-1-1 0,0 1 0,3 7 0,1 5-224,-1-1 0,-1 1 0,0 0 0,-1 0 0,-1 1 0,0 21 1,-2-29-144,0-1 1,0 1 0,-1 0 0,-1 0 0,0-1 0,0 1-1,0-1 1,-1 1 0,-1-1 0,0 0 0,0 0-1,-7 11 1,-13 0-3582,-2-11-3401</inkml:trace>
</inkml:ink>
</file>

<file path=ppt/ink/ink4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2.685"/>
    </inkml:context>
    <inkml:brush xml:id="br0">
      <inkml:brushProperty name="width" value="0.025" units="cm"/>
      <inkml:brushProperty name="height" value="0.025" units="cm"/>
    </inkml:brush>
  </inkml:definitions>
  <inkml:trace contextRef="#ctx0" brushRef="#br0">0 19 22774,'0'0'2402,"61"-19"-6054,-25 19-1953</inkml:trace>
</inkml:ink>
</file>

<file path=ppt/ink/ink4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3.075"/>
    </inkml:context>
    <inkml:brush xml:id="br0">
      <inkml:brushProperty name="width" value="0.025" units="cm"/>
      <inkml:brushProperty name="height" value="0.025" units="cm"/>
    </inkml:brush>
  </inkml:definitions>
  <inkml:trace contextRef="#ctx0" brushRef="#br0">2 0 15919,'0'15'3160,"-1"86"121,17 156-1,41 280 884,-57-532-4114,6 37 1309,-6-41-1333,0-1 1,1 1 0,-1-1 0,0 0 0,0 1 0,0-1 0,0 0 0,1 1 0,-1-1 0,0 0 0,0 1 0,1-1 0,-1 0 0,0 1 0,0-1 0,1 0 0,-1 1 0,0-1 0,1 0 0,-1 0 0,1 0 0,-1 1-1,0-1 1,1 0 0,-1 0 0,0 0 0,1 0 0,-1 0 0,1 0 0,15-15 425,1-17-400,-1-1-1,-2 0 1,-1-1-1,11-49 0,17-42-14,-41 123-37,1-1 0,0 1 0,-1 0 0,1 0 0,0 0 0,0-1 0,1 1 0,-1 0 0,0 1 0,1-1 0,-1 0 0,1 0 0,0 1 0,-1-1 0,1 0 0,0 1 0,0 0 0,0 0 0,0-1 0,0 1 0,0 0 0,5-1 0,-5 2 0,0 1 0,0-1 0,-1 1 0,1-1 0,0 1 0,0 0 0,0 0 0,-1-1 0,1 1 0,0 1 0,-1-1 0,1 0 0,-1 0 0,1 1 0,-1-1 0,0 0 0,1 1 0,-1-1 0,0 1 0,0 0 0,0-1 0,0 1 0,0 0 0,-1 0 0,1 0 0,0 3 0,4 8 0,-2 1 0,1 1 0,-2-1 0,0 0 0,-1 1 0,0-1 0,-2 25 0,0-19 0,1 0 0,1-1 0,4 22 0,-5-42 0,0 1 0,1-1 0,-1 1 0,0-1 0,0 1 0,1-1 0,-1 1 0,0-1 0,1 1 0,-1-1 0,1 1 0,-1-1 0,0 1 0,1 0 0,-1-1 0,1 1 0,-1 0 0,1 0 0,-1-1 0,1 1 0,-1 0 0,1 0 0,0 0 0,-1-1 0,1 1 0,-1 0 0,1 0 0,-1 0 0,1 0 0,0 0 0,-1 0 0,1 0 0,-1 0 0,1 0 0,-1 1 0,1-1 0,0 0 0,-1 0 0,1 0 0,-1 1 0,1-1 0,-1 0 0,1 1 0,-1-1 0,1 0 0,-1 1 0,0-1 0,1 1 0,-1-1 0,1 1 0,-1-1 0,0 0 0,1 1 0,-1 0 0,0-1 0,0 1 0,0-1 0,1 1 0,-1-1 0,0 1 0,0-1 0,0 1 0,0 0 0,0-1 0,0 1 0,0-1 0,0 1 0,0 0 0,23-42 0,-15 11 0,-1 0 0,-1 0 0,-1-1 0,-2 0 0,-1 1 0,-1-1 0,-5-40 0,-3 46 0,7 25 0,0-1 0,0 0 0,-1 1 0,1-1 0,0 1 0,0-1 0,-1 1 0,1-1 0,0 1 0,-1-1 0,1 1 0,0-1 0,-1 1 0,1-1 0,-1 1 0,1 0 0,-1-1 0,1 1 0,-1 0 0,1-1 0,-1 1 0,0 0 0,1 0 0,-1 0 0,1-1 0,-1 1 0,1 0 0,-1 0 0,0 0 0,1 0 0,-1 0 0,0 0 0,1 0 0,-1 0 0,1 0 0,-1 0 0,0 1 0,0 0-213,0 1 0,1-1 0,-1 1 0,1-1 0,0 1 0,-1-1 1,1 1-1,0-1 0,0 1 0,0-1 0,0 1 0,0-1 0,0 1 0,0 0 0,0-1 0,1 1 0,-1-1 0,1 1 1,-1-1-1,1 1 0,0-1 0,-1 0 0,1 1 0,0-1 0,1 2 0,15 4-5782,7-6-1244</inkml:trace>
</inkml:ink>
</file>

<file path=ppt/ink/ink4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3.479"/>
    </inkml:context>
    <inkml:brush xml:id="br0">
      <inkml:brushProperty name="width" value="0.025" units="cm"/>
      <inkml:brushProperty name="height" value="0.025" units="cm"/>
    </inkml:brush>
  </inkml:definitions>
  <inkml:trace contextRef="#ctx0" brushRef="#br0">189 0 11787,'-12'11'7052,"-13"11"-5192,2 2 1,0 0-1,-20 30 0,36-45-1561,-1 2-1,2-1 0,0 1 0,0 0 0,1 0 1,0 0-1,1 1 0,0 0 0,1 0 1,0 0-1,1 0 0,0 0 0,1 17 0,1-28-292,0 0-1,0-1 0,0 1 1,0 0-1,0 0 0,0-1 1,0 1-1,0 0 0,1 0 1,-1-1-1,0 1 0,0 0 1,1 0-1,-1-1 0,1 1 1,-1 0-1,0-1 0,1 1 1,-1-1-1,1 1 0,0 0 1,-1-1-1,1 1 0,-1-1 1,1 0-1,0 1 0,-1-1 1,1 1-1,0-1 0,0 0 1,-1 0-1,1 1 0,0-1 1,0 0-1,-1 0 0,1 0 1,0 0-1,0 0 0,0 0 1,-1 0-1,1 0 0,0 0 1,0 0-1,-1-1 0,1 1 1,0 0-1,0 0 0,-1-1 1,1 1-1,0 0 0,-1-1 1,1 1-1,0-1 0,-1 1 1,2-2-1,3-1 141,0 0 0,0-1-1,0 0 1,0 0 0,0 0-1,4-5 1,7-13-47,-1 0 1,-1 0-1,-1-2 0,-1 0 1,-1 0-1,-1-1 0,-1 0 0,-1-1 1,5-31-1,-34 132-156,15-57-79,0 0 1,2 1-1,0-1 1,1 1-1,-1 29 1,3-47-23,1 0-1,0 1 1,0-1 0,0 0-1,0 0 1,1 1 0,-1-1 0,0 0-1,0 0 1,1 0 0,-1 0 0,1 1-1,-1-1 1,1 0 0,-1 0-1,1 0 1,0 0 0,-1 0 0,1 0-1,0 0 1,0 0 0,0-1 0,0 1-1,0 0 1,0 0 0,1 0 0,0 0-208,-1-1 1,1 0-1,0 0 1,0 0-1,0 0 1,0 0-1,0 0 1,0 0-1,-1 0 1,1-1-1,0 1 1,0-1-1,0 1 1,0-1 0,1-1-1,5-2-1604,0 0 0,0-1 0,0 0 0,0-1 0,12-11 0,16-22-6417</inkml:trace>
</inkml:ink>
</file>

<file path=ppt/ink/ink4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3.822"/>
    </inkml:context>
    <inkml:brush xml:id="br0">
      <inkml:brushProperty name="width" value="0.025" units="cm"/>
      <inkml:brushProperty name="height" value="0.025" units="cm"/>
    </inkml:brush>
  </inkml:definitions>
  <inkml:trace contextRef="#ctx0" brushRef="#br0">123 355 8968,'0'0'9695,"-10"12"-7672,-4 6-1398,1 0-1,1 1 1,0 1 0,2 0-1,0 1 1,2 0-1,0 0 1,-8 35 0,15-52-462,-1 5 114,0 1 0,0 0 1,1 0-1,0 0 0,0 0 0,1 0 0,2 12 0,-2-21-272,0 0-1,0-1 0,1 1 0,-1-1 0,0 1 0,1-1 1,-1 1-1,0-1 0,1 1 0,-1-1 0,0 0 0,1 1 1,-1-1-1,1 1 0,-1-1 0,1 0 0,-1 1 0,1-1 1,-1 0-1,1 0 0,0 0 0,-1 1 0,1-1 1,-1 0-1,1 0 0,-1 0 0,1 0 0,0 0 0,-1 0 1,1 0-1,-1 0 0,1 0 0,0 0 0,-1 0 0,1 0 1,-1-1-1,1 1 0,-1 0 0,1 0 0,-1-1 0,1 1 1,-1 0-1,1-1 0,-1 1 0,1 0 0,0-1 0,23-18 158,-1-12 232,-1-1-1,-2-1 1,-1-1-1,-1-1 1,-2 0-1,15-53 1,-7 20-153,-4-1 1,-3-1-1,9-74 1,-25 123-242,-4 19 0,-2 12 0,-14 41 0,3 1 0,2 0 0,2 0 0,3 2 0,2-1 0,2 1 0,3 61 0,2-102 19,1-1 1,0 0-1,1 0 0,0 0 1,5 12-1,-7-21-42,1 0 0,0 0-1,0 0 1,1 0 0,-1 0 0,1 0 0,-1-1-1,1 1 1,0-1 0,0 1 0,0-1-1,0 0 1,0 1 0,1-1 0,-1 0 0,1 0-1,-1-1 1,1 1 0,0-1 0,0 1-1,-1-1 1,1 0 0,0 0 0,5 1 0,-6-2-343,0 1 1,0-1-1,-1 0 1,1-1-1,0 1 1,0 0-1,-1 0 1,1-1-1,0 1 1,-1-1-1,1 0 1,0 1-1,-1-1 1,1 0-1,-1 0 1,1 0-1,-1 0 1,0 0 0,1 0-1,-1 0 1,0-1-1,0 1 1,0 0-1,0-1 1,2-1-1,15-29-8885</inkml:trace>
</inkml:ink>
</file>

<file path=ppt/ink/ink4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4.180"/>
    </inkml:context>
    <inkml:brush xml:id="br0">
      <inkml:brushProperty name="width" value="0.025" units="cm"/>
      <inkml:brushProperty name="height" value="0.025" units="cm"/>
    </inkml:brush>
  </inkml:definitions>
  <inkml:trace contextRef="#ctx0" brushRef="#br0">0 106 11691,'0'0'16042,"8"9"-14248,-2-2-1438,-4-4-245,0 0 1,1 1 0,-1-1-1,1 0 1,0-1-1,0 1 1,0 0 0,0-1-1,0 0 1,1 0-1,-1 0 1,1 0 0,-1 0-1,1-1 1,0 0-1,0 1 1,6 0 0,0-1-59,0-1 0,0 0 0,0-1 0,0 0 0,0 0 0,0-1 1,0 0-1,0-1 0,-1 0 0,1 0 0,9-6 0,-14 6-42,0 0 0,-1 0 0,1 0 0,-1 0-1,0-1 1,0 1 0,0-1 0,0 0 0,-1-1-1,1 1 1,-1 0 0,0-1 0,-1 0 0,1 0-1,-1 0 1,0 0 0,0 0 0,0 0 0,-1 0-1,0-1 1,1-10 0,-2 15-11,0 0 0,0-1 0,0 1 0,0-1 0,0 1 0,-1 0 0,1-1 0,-1 1 0,1 0 0,-1-1 0,1 1 0,-1 0 0,1 0 0,-1-1 0,0 1 0,0 0 0,0 0 0,0 0 0,0 0 0,0 0 0,0 0 0,0 0 0,0 0 0,0 1 0,0-1 0,-1 0 0,1 1 0,0-1 0,-1 1 0,1-1 0,0 1 0,-1-1 0,1 1 0,0 0 0,-1 0 0,1 0 0,-1 0 0,1 0 0,0 0 0,-3 1 0,-2-1 0,1 0 0,0 1 0,0 0 0,0 0 0,0 0 0,0 1 0,0-1 0,0 1 0,0 1 0,-6 3 0,1 2 0,0 1 0,1 0 0,1 0 0,-1 1 0,1 0 0,1 0 0,0 1 0,0 0 0,1 0 0,1 1 0,0-1 0,0 1 0,1 1 0,1-1 0,0 0 0,1 1 0,0-1 0,1 1 0,0 0 0,2 14 0,-1-24 7,1 0 0,0 1 0,0-1-1,0 0 1,0 0 0,0 0 0,1 0 0,-1 0 0,1-1 0,0 1-1,0 0 1,0-1 0,0 0 0,0 1 0,1-1 0,-1 0 0,6 4-1,-2-3 8,0 0 0,0 0 0,0 0-1,1-1 1,-1 0 0,1 0-1,0-1 1,8 1 0,1 0-190,0-2-1,0 0 1,0-1-1,-1 0 1,1-1 0,30-9-1,9-12-6170,1-10-6625</inkml:trace>
</inkml:ink>
</file>

<file path=ppt/ink/ink4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6.907"/>
    </inkml:context>
    <inkml:brush xml:id="br0">
      <inkml:brushProperty name="width" value="0.025" units="cm"/>
      <inkml:brushProperty name="height" value="0.025" units="cm"/>
    </inkml:brush>
  </inkml:definitions>
  <inkml:trace contextRef="#ctx0" brushRef="#br0">38 0 17713,'0'0'3923,"4"15"-3314,38 161 2104,28 102-340,-59-243-2065,3 1 0,0-2 0,3 0 0,0-1 1,35 48-1,-51-79-250,-12-22-405,-33-46-4335,-93-106-1,68 91 5304,51 54 2699,18 26-3197,1 1-1,-1 0 1,1-1 0,0 1-1,0 0 1,-1 0 0,1 0-1,0 0 1,-1-1 0,1 1-1,0 0 1,0 0 0,-1 0-1,1 1 1,0-1 0,-1 0-1,1 0 1,0 0 0,-1 0-1,1 1 1,0-1 0,-1 0-1,2 1 1,27 5-541,-4-3 710,0-2 0,26 0-1,-18-4-2187,1-1 1,-1-1-1,1-2 0,-2-1 0,1-2 0,49-21 0,-51 16 1034,45-28 0,-63 31 4151,-16 5 2399,-14 7-577,4 6-5517,6-1 623,1 0 0,1 1 0,-1-1 0,1 1 0,0 0 1,0 0-1,1 1 0,0 0 0,0-1 0,1 1 0,-5 12 0,1 0 140,1-1-1,1 1 0,-5 28 0,8-32-160,0-1-1,1 0 1,1 1-1,0-1 1,1 1-1,4 21 1,-4-33-174,-1 0 1,1 1 0,0-1 0,1 0-1,-1 0 1,0 0 0,1 0 0,0 0-1,-1 0 1,1-1 0,0 1 0,1-1-1,-1 1 1,0-1 0,1 0 0,-1 1-1,1-1 1,0-1 0,0 1 0,0 0 0,0-1-1,0 1 1,0-1 0,0 0 0,0 0-1,0 0 1,1 0 0,-1-1 0,0 1-1,0-1 1,1 0 0,6-1 0,-5 0 1,0 0 0,1 0 0,-1 0 0,0-1 0,0 0-1,0 0 1,0-1 0,-1 1 0,1-1 0,0 0 0,-1-1 0,0 1 0,0-1 0,0 1 0,0-1 0,-1 0 0,1-1 0,-1 1 0,0 0 0,0-1 0,-1 0 0,1 0 0,2-8 0,1-2 45,-1 0 1,0 0 0,-1 0-1,0-1 1,-2 0-1,3-31 1,-5 34-70,-1 1 0,0-1 0,0 0 0,-7-24 0,7 34 0,1 0 0,-1 1 0,0-1 0,0 0 0,0 1 0,0-1 0,-1 1 0,1-1 0,-1 1 0,1-1 0,-1 1 0,0 0 0,0 0 0,0 0 0,0 0 0,0 0 0,-1 1 0,1-1 0,0 1 0,-1-1 0,1 1 0,-1 0 0,0 0 0,1 0 0,-1 0 0,0 0 0,0 1 0,-4-1 0,6 1-124,0 0 0,1 0 0,-1 0 1,0 0-1,1 0 0,-1 0 0,1 1 0,-1-1 0,0 0 0,1 0 1,-1 1-1,1-1 0,-1 0 0,1 1 0,-1-1 0,1 1 0,-1-1 1,1 0-1,-1 1 0,1-1 0,0 1 0,-1 0 0,1-1 0,0 1 1,-1-1-1,1 1 0,0-1 0,0 1 0,-1 0 0,1-1 0,0 1 1,0-1-1,0 1 0,0 0 0,0-1 0,0 1 0,0 0 0,0-1 1,0 1-1,0 0 0,1 0-71,-1 0 1,0-1-1,1 1 1,-1 0-1,1-1 1,-1 1-1,1-1 1,-1 1-1,1-1 1,-1 1-1,1-1 1,0 1-1,-1-1 1,1 0-1,-1 1 0,1-1 1,0 0-1,-1 1 1,1-1-1,0 0 1,0 0-1,-1 0 1,1 1-1,0-1 1,0 0-1,-1 0 1,1 0-1,0 0 1,0-1-1,-1 1 1,1 0-1,0 0 1,-1 0-1,1 0 0,0-1 1,-1 1-1,1 0 1,0-1-1,-1 1 1,1-1-1,0 1 1,-1 0-1,1-1 1,0 0-1,24-18-8170</inkml:trace>
</inkml:ink>
</file>

<file path=ppt/ink/ink4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7.295"/>
    </inkml:context>
    <inkml:brush xml:id="br0">
      <inkml:brushProperty name="width" value="0.025" units="cm"/>
      <inkml:brushProperty name="height" value="0.025" units="cm"/>
    </inkml:brush>
  </inkml:definitions>
  <inkml:trace contextRef="#ctx0" brushRef="#br0">41 1 17969,'0'0'5787,"-5"12"-4255,-4 19-815,1 0-1,2 1 1,1 0-1,1 0 1,2 0 0,1 0-1,6 62 1,-2-66-603,2 0-1,1 0 1,1-1 0,1 0 0,1 0-1,1-1 1,2-1 0,0 0 0,31 45-1,-39-65-100,1 1-1,-1-1 0,1 1 0,0-2 0,1 1 0,-1 0 0,12 6 0,-16-10-7,1-1 0,-1 1 0,0-1 0,0 1 0,1-1 0,-1 0 0,0 1 0,1-1 0,-1 0 0,1 0 0,-1 0 0,0 0 0,1 0 0,-1 0 0,0 0 0,1 0 0,-1-1 0,3 0 0,-3 0-1,1 0 0,-1 0 0,1 0 0,-1-1 0,0 1 0,1 0-1,-1-1 1,0 1 0,0-1 0,0 0 0,0 1 0,0-1 0,0 0 0,0 0-1,-1 1 1,1-1 0,0-3 0,2-10-66,0 0 1,-1 1-1,0-2 1,-1 1-1,-1 0 0,0 0 1,-1 0-1,-1 0 1,-1 0-1,0 0 0,-6-17 1,8 26 75,-1 0 0,-1 0 0,1 0 0,-1 0 0,0 0 0,0 0 0,-1 1 0,1-1 1,-1 1-1,-1 0 0,1 0 0,-1 1 0,0-1 0,0 1 0,0 0 0,0 0 0,-1 1 0,1-1 0,-1 1 0,0 1 0,0-1 1,0 1-1,-1 0 0,1 0 0,0 1 0,-1 0 0,1 0 0,-8 0 0,13 1-13,0 0 0,0 0 1,0 0-1,0 0 0,0 0 0,0 1 1,0-1-1,0 0 0,0 1 0,0-1 0,0 1 1,0-1-1,0 1 0,0-1 0,0 1 0,1-1 1,-1 1-1,0 0 0,0 0 0,0-1 0,1 1 1,-1 0-1,1 0 0,-1 0 0,0 0 1,1 0-1,-1 0 0,1 0 0,0 0 0,-1 0 1,1 0-1,0 0 0,0 0 0,0 0 0,-1 0 1,1 0-1,0 0 0,0 0 0,1 0 1,-1 0-1,0 0 0,0 0 0,0 0 0,1 0 1,-1 0-1,0 0 0,1 0 0,-1 0 0,1 0 1,0 0-1,-1 0 0,1 0 0,-1-1 1,1 1-1,0 0 0,0 0 0,0-1 0,-1 1 1,1 0-1,0-1 0,0 1 0,0-1 0,0 1 1,0-1-1,2 1 0,57 2-3503,1-15-3769,-18-5-1409</inkml:trace>
</inkml:ink>
</file>

<file path=ppt/ink/ink4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7.809"/>
    </inkml:context>
    <inkml:brush xml:id="br0">
      <inkml:brushProperty name="width" value="0.025" units="cm"/>
      <inkml:brushProperty name="height" value="0.025" units="cm"/>
    </inkml:brush>
  </inkml:definitions>
  <inkml:trace contextRef="#ctx0" brushRef="#br0">73 510 19410,'-7'11'2830,"-1"-1"-2049,0 1 0,1 0 1,0 1-1,1 0 0,1 0 1,0 0-1,0 0 0,1 1 1,1 0-1,-4 22 1,7-33-744,0-1 0,0 1 0,0-1 1,0 0-1,0 1 0,0-1 0,0 1 1,1-1-1,-1 0 0,0 1 0,1-1 1,-1 0-1,1 1 0,0-1 0,-1 0 1,1 0-1,0 0 0,0 1 0,0-1 1,0 0-1,0 0 0,0 0 0,0 0 1,0-1-1,2 2 0,0-1-14,-1 0 0,1 0-1,-1-1 1,1 1 0,-1-1 0,1 0-1,0 0 1,-1 0 0,1 0 0,0 0 0,-1 0-1,1-1 1,2 0 0,3-1 0,-1-1 0,0 1 0,1-1 0,-1-1 0,0 1 0,0-1-1,-1-1 1,12-8 0,-10 3-6,0-1-1,-1 0 0,-1-1 0,1 1 1,-2-1-1,0-1 0,0 1 0,-1-1 1,-1 1-1,0-1 0,0 0 0,0-19 1,-4 72-33,-1-24 28,1 1 0,1-1 0,1 0 0,1 0 0,0 0 0,5 21 0,-6-34-9,0 0 0,1 0-1,-1 0 1,1-1 0,-1 1 0,1 0 0,0-1 0,0 1-1,0-1 1,0 1 0,0-1 0,1 0 0,-1 0 0,1 0-1,4 2 1,-3-2-2,0-1 0,1 1 0,-1-1 0,1 0 0,-1 0 0,1-1 0,-1 0 0,1 1 0,0-2 0,-1 1 0,1 0 0,-1-1 0,9-2 0,-4 0-2,0 0 0,0-1 0,0 0 0,-1-1 0,0 0 0,0 0 0,0 0 0,0-1 0,-1-1 0,0 1 0,0-1 0,-1 0 0,7-10 0,5-8 0,-1 0 0,25-51 0,-26 39 0,-1-1 0,-2 0 0,-2 0 0,-1-1 0,-2-1 0,-2 0 0,-2 0 0,-1 0 0,-4-56 0,1 92 0,0 0 0,-1 0 0,0 0 0,0 0 0,0 0 0,0 0 0,0 0 0,-1 0 0,1 0 0,-5-7 0,5 11 0,1-1 0,-1 1 0,1-1 0,-1 1 0,0-1 0,1 0 0,-1 1 0,1 0 0,-1-1 0,0 1 0,1-1 0,-1 1 0,0 0 0,0 0 0,1-1 0,-1 1 0,0 0 0,0 0 0,1 0 0,-1 0 0,0 0 0,0 0 0,-1 0 0,1 0 0,-1 1 0,0 0 0,1 0 0,-1-1 0,1 1 0,-1 0 0,1 0 0,-1 0 0,1 1 0,0-1 0,-1 0 0,1 0 0,0 1 0,-2 2 0,-6 9 0,1 1 0,0 0 0,1 1 0,1 0 0,0 0 0,1 0 0,0 0 0,-3 24 0,3-4 0,1 1 0,1 62 0,3-90 0,1 1 0,-1-1 0,1 0 0,1 0 0,-1 0 0,1 0 0,1-1 0,0 1 0,0 0 0,0-1 0,1 0 0,0 0 0,0 0 0,1 0 0,6 7 0,-5-8 0,1-1 0,-1 0 0,1 0 0,1 0 0,-1-1 0,0 0 0,1 0 0,0-1 0,0 0 0,0-1 0,0 1 0,0-2 0,1 1 0,12 0 0,60 3-1675,-28-9-2901,-19-8-5669</inkml:trace>
</inkml:ink>
</file>

<file path=ppt/ink/ink4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8.668"/>
    </inkml:context>
    <inkml:brush xml:id="br0">
      <inkml:brushProperty name="width" value="0.025" units="cm"/>
      <inkml:brushProperty name="height" value="0.025" units="cm"/>
    </inkml:brush>
  </inkml:definitions>
  <inkml:trace contextRef="#ctx0" brushRef="#br0">11 1 17681,'0'0'4052,"-3"9"-2446,0 10-1250,1 1-1,1-1 1,0 1-1,1-1 0,1 1 1,1-1-1,1 1 0,1-1 1,0 0-1,2 0 1,0-1-1,1 1 0,11 21 1,-17-39-313,-1 1 1,1-1 0,-1 0-1,1 1 1,0-1-1,-1 0 1,1 1 0,0-1-1,0 0 1,0 0-1,0 1 1,0-1 0,0 0-1,1 0 1,-1 0-1,0-1 1,0 1 0,1 0-1,-1 0 1,1-1-1,-1 1 1,0-1 0,1 1-1,-1-1 1,1 1-1,-1-1 1,1 0 0,-1 0-1,1 0 1,0 0-1,-1 0 1,1 0 0,-1 0-1,1-1 1,-1 1-1,1 0 1,-1-1 0,1 1-1,-1-1 1,0 0-1,1 1 1,-1-1 0,0 0-1,1 0 1,-1 0-1,0 0 1,0 0 0,0 0-1,0 0 1,2-3-1,7-7 243,-1-1-1,-1 0 1,0 0-1,9-18 1,-11 19-254,84-166 737,-89 174-769,1 1 0,-1-1 0,1 1 0,0-1 0,0 1 0,0 0 0,0 0 0,0 0 0,0 0 0,4-2 0,-6 3 0,1 1 0,0 0 0,0 0 0,-1 0 0,1-1 0,0 1 0,0 0 0,-1 0 0,1 0 0,0 0 0,0 0 0,-1 0 0,1 0 0,0 1 0,0-1 0,-1 0 0,1 0 0,0 0 0,0 1 0,-1-1 0,1 0 0,0 1 0,-1-1 0,1 1 0,0-1 0,-1 1 0,1-1 0,-1 1 0,1-1 0,-1 1 0,1 0 0,-1-1 0,1 1 0,-1 0 0,0-1 0,1 1 0,-1 0 0,0 0 0,0-1 0,1 1 0,-1 1 0,20 67 0,-16-52 0,1-1 0,12 31 0,-17-46 0,1 1 0,-1-1 0,1 1 0,0-1 0,0 0 0,0 0 0,0 1 0,0-1 0,0 0 0,0 0 0,0 0 0,0 0 0,0 0 0,0 0 0,1-1 0,-1 1 0,0 0 0,1 0 0,-1-1 0,1 1 0,-1-1 0,0 1 0,1-1 0,-1 0 0,1 0 0,-1 0 0,1 0 0,-1 0 0,1 0 0,-1 0 0,1 0 0,-1 0 0,1-1 0,-1 1 0,1 0 0,-1-1 0,1 0 0,-1 1 0,0-1 0,1 0 0,-1 1 0,0-1 0,0 0 0,1 0 0,-1 0 0,0 0 0,1-3 0,10-6 0,-1-1 0,-1-1 0,17-22 0,-17 21 0,0-1 0,-7 9 0,1 0 0,-1 0 0,1 1 0,0-1 0,0 1 0,1 0 0,-1 0 0,1 0 0,0 0 0,0 1 0,0 0 0,9-4 0,-13 7-103,0 1 1,0-1-1,0 1 1,-1-1-1,1 1 1,0 0-1,0-1 1,0 1-1,-1 0 1,1-1-1,0 1 1,0 0-1,-1 0 1,1 0-1,-1-1 1,1 1-1,-1 0 1,1 0-1,-1 0 1,0 0-1,1 0 1,-1 0-1,0 0 1,0 0-1,0 0 0,0 0 1,0 0-1,0 0 1,0 0-1,0 0 1,0 0-1,-1 2 1,-2 38-7742,-3-35-2581</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3.333"/>
    </inkml:context>
    <inkml:brush xml:id="br0">
      <inkml:brushProperty name="width" value="0.025" units="cm"/>
      <inkml:brushProperty name="height" value="0.025" units="cm"/>
    </inkml:brush>
  </inkml:definitions>
  <inkml:trace contextRef="#ctx0" brushRef="#br0">10 0 7527,'0'0'21258,"0"12"-20020,-4 48-285,1-30-505,1 1-1,2-1 1,5 49 0,-5-77-448,1 0 0,0-1 0,0 1 0,0 0 0,1-1 0,-1 1 0,0 0 0,1-1 0,-1 1 0,1-1 0,-1 0 0,1 0 0,-1 1 0,1-1 0,0 0 0,0 0 0,0 0 0,0-1 0,0 1 0,-1 0 0,1-1 0,0 1 0,0-1 0,0 0 0,1 0 0,-1 0 0,0 0 0,0 0 0,0 0 0,0 0 0,0-1 0,0 1 0,2-1 0,6-1 0,-1 0 0,1 0 0,-1 0 0,0-1 0,15-8 0,6-7 0,-2-2 0,0-1 0,44-44 0,-7 7 0,-65 57 0,0 0 0,1 1 0,-1-1 0,1 1 0,-1-1 0,0 1 0,1-1 0,-1 1 0,1-1 0,0 1 0,-1 0 0,1-1 0,-1 1 0,1 0 0,-1-1 0,1 1 0,0 0 0,-1 0 0,1 0 0,0 0 0,-1-1 0,1 1 0,0 0 0,-1 0 0,1 0 0,0 0 0,-1 0 0,1 1 0,0-1 0,-1 0 0,1 0 0,0 0 0,-1 1 0,1-1 0,-1 0 0,1 0 0,0 1 0,-1-1 0,1 1 0,-1-1 0,1 0 0,0 2 0,0 0 0,0 1 0,0 0 0,0 0 0,0 0 0,-1 1 0,1-1 0,-1 0 0,0 0 0,0 6 0,-9 74 0,0-15 0,9-67 0,0 0 0,1-1 0,-1 1 0,0 0 0,1-1 0,-1 1 0,1-1 0,-1 1 0,1 0 0,-1-1 0,1 1 0,-1-1 0,1 1 0,-1-1 0,1 0 0,0 1 0,-1-1 0,1 0 0,0 1 0,-1-1 0,1 0 0,0 0 0,0 1 0,-1-1 0,1 0 0,0 0 0,0 0 0,-1 0 0,1 0 0,0 0 0,-1 0 0,1 0 0,0-1 0,0 1 0,-1 0 0,1 0 0,0 0 0,-1-1 0,1 1 0,0 0 0,-1-1 0,2 0 0,33-13 0,5-11 0,63-51 0,-16 10 0,-84 64 0,-1 0 0,0 0 0,1 1 0,-1-1 0,1 1 0,-1 0 0,1-1 0,0 1 0,0 1 0,0-1 0,-1 0 0,1 1 0,4-1 0,-6 1 0,1 1 0,-1 0 0,0-1 0,0 1 0,0 0 0,0 0 0,0-1 0,0 1 0,0 0 0,-1 0 0,1 0 0,0 0 0,0 0 0,-1 0 0,1 1 0,-1-1 0,1 0 0,-1 0 0,1 0 0,-1 1 0,0-1 0,1 0 0,-1 0 0,0 1 0,0-1 0,0 0 0,0 1 0,0-1 0,0 0 0,-1 2 0,0 20-428,0-1 0,-1 1 0,-2-1-1,-10 37 1</inkml:trace>
</inkml:ink>
</file>

<file path=ppt/ink/ink4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9.041"/>
    </inkml:context>
    <inkml:brush xml:id="br0">
      <inkml:brushProperty name="width" value="0.025" units="cm"/>
      <inkml:brushProperty name="height" value="0.025" units="cm"/>
    </inkml:brush>
  </inkml:definitions>
  <inkml:trace contextRef="#ctx0" brushRef="#br0">0 1 22966,'0'0'2050,"28"51"-8713,-9-41-1088</inkml:trace>
</inkml:ink>
</file>

<file path=ppt/ink/ink4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9.385"/>
    </inkml:context>
    <inkml:brush xml:id="br0">
      <inkml:brushProperty name="width" value="0.025" units="cm"/>
      <inkml:brushProperty name="height" value="0.025" units="cm"/>
    </inkml:brush>
  </inkml:definitions>
  <inkml:trace contextRef="#ctx0" brushRef="#br0">190 0 16816,'0'0'11403,"-11"7"-10437,-7 6-659,1 0 0,1 0 0,0 2-1,-19 21 1,26-26-106,1 0-1,0 0 1,1 1-1,0 0 1,1 1-1,0-1 1,1 1-1,0 0 1,-6 25-1,9-32-196,2 0-1,-1-1 0,0 1 0,1 0 1,0-1-1,0 1 0,0 0 0,0-1 1,1 1-1,0 0 0,0-1 0,0 1 1,1-1-1,2 7 0,-2-9-4,1 1-1,-1-1 0,0 1 1,1-1-1,-1 0 1,1 0-1,0 0 1,0 0-1,0 0 0,0-1 1,0 1-1,0-1 1,0 0-1,1 0 1,-1 0-1,0-1 1,1 1-1,-1-1 0,0 1 1,7-2-1,3 2-474,0-2 0,0 0 1,0 0-1,0-2 0,-1 1 0,1-1 0,-1-1 0,1-1 0,-1 1 0,17-11 0,18-13-5480,-3-5-3656,-13 7 1743</inkml:trace>
</inkml:ink>
</file>

<file path=ppt/ink/ink4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39.772"/>
    </inkml:context>
    <inkml:brush xml:id="br0">
      <inkml:brushProperty name="width" value="0.025" units="cm"/>
      <inkml:brushProperty name="height" value="0.025" units="cm"/>
    </inkml:brush>
  </inkml:definitions>
  <inkml:trace contextRef="#ctx0" brushRef="#br0">117 153 18001,'0'0'2701,"-11"8"518,2-1-2711,1-1 1,0 1-1,0 1 0,0 0 0,1 0 0,0 0 0,0 1 0,1 0 1,1 0-1,-1 1 0,1-1 0,1 1 0,0 0 0,0 1 1,-2 10-1,5-12-468,0-1 1,0 1-1,1-1 1,0 1-1,0-1 1,3 11 0,-3-18-38,0 1 0,0-1 0,1 1 1,-1-1-1,1 0 0,-1 1 1,1-1-1,0 0 0,-1 1 1,1-1-1,0 0 0,0 0 0,0 0 1,0 0-1,0 0 0,0 0 1,0 0-1,0 0 0,0 0 1,1 0-1,-1-1 0,0 1 0,0 0 1,1-1-1,-1 1 0,0-1 1,1 1-1,-1-1 0,1 0 1,-1 0-1,1 1 0,-1-1 0,0 0 1,1 0-1,-1-1 0,1 1 1,-1 0-1,1 0 0,-1-1 1,0 1-1,1-1 0,-1 1 0,0-1 1,3-1-1,2-1 8,-1 0 1,1-1-1,-1 1 0,0-1 0,0 0 1,-1-1-1,1 1 0,-1-1 0,0 0 1,0 0-1,0-1 0,-1 1 0,4-9 1,34-80 113,-40 90-125,4-10-13,-1 3-31,0 0 0,0 0 0,1 1 1,0-1-1,9-12 0,-13 21 39,0 1 1,1 0-1,-1 0 1,0-1-1,0 1 1,1 0-1,-1 0 1,0 0-1,1 0 1,-1 1-1,1-1 0,-1 0 1,1 0-1,-1 1 1,1-1-1,0 1 1,-1 0-1,1-1 1,0 1-1,-1 0 1,1 0-1,0 0 1,-1 0-1,1 0 1,0 1-1,-1-1 1,1 0-1,0 1 1,-1-1-1,1 1 1,-1 0-1,1-1 1,-1 1-1,1 0 1,-1 0-1,1 0 1,-1 0-1,0 0 0,0 0 1,1 0-1,-1 1 1,0-1-1,2 3 1,-1-2 8,0 1 0,0-1 0,0 0 1,1 0-1,-1 0 0,1-1 0,0 1 0,-1 0 1,1-1-1,0 0 0,0 0 0,0 0 0,0 0 0,0 0 1,0 0-1,0-1 0,0 0 0,1 1 0,-1-1 0,0 0 1,0-1-1,0 1 0,0-1 0,4 0 0,3-3 14,-1 0-1,0-1 0,0 0 1,0 0-1,-1-1 0,9-6 0,-9 5-5,2 0 0,-1 1-1,18-9 1,-27 15-10,1 1 0,0-1-1,-1 0 1,1 0 0,-1 0 0,1 1 0,-1-1-1,1 0 1,0 1 0,-1-1 0,1 0-1,-1 1 1,1-1 0,-1 1 0,0-1 0,1 1-1,-1-1 1,1 1 0,-1-1 0,0 1 0,0-1-1,1 1 1,-1 0 0,0-1 0,0 1-1,1-1 1,-1 1 0,0 0 0,0-1 0,0 1-1,0 0 1,0-1 0,0 1 0,0 0-1,0-1 1,0 1 0,-1-1 0,1 2 0,0 38 117,0-31-105,-1-8-14,1 0 0,0 1 0,0-1 0,0 0 0,0 1 0,0-1 0,1 0 0,-1 0 0,0 1 0,1-1 0,-1 0 0,0 0 0,1 1 0,0-1 0,-1 0 0,1 0 0,0 0 0,1 2 0,-1-3 0,0 0 0,0 1 0,0-1 0,0 0 0,1 0 0,-1 0 0,0 0 0,0 0 0,0 0 0,0-1 0,0 1 0,1 0 0,-1-1 0,0 1 0,0-1 0,0 1 0,0-1 0,0 1 0,0-1 0,0 1 0,0-1 0,0 0 0,1-1 0,20-16 0,42-41 0,-48 42 0,1 1 0,1 1 0,0 0 0,28-17 0,-45 31 0,0 0 0,0 1 0,1-1 0,-1 0 0,0 0 0,1 1 0,-1-1 0,1 1 0,-1-1 0,1 1 0,-1-1 0,1 1 0,-1 0 0,1 0 0,0 0 0,-1 0 0,1 0 0,-1 0 0,1 0 0,-1 1 0,3 0 0,-3-1 0,-1 1 0,1 0 0,0 0 0,0 0 0,-1 0 0,1 0 0,-1 0 0,1 0 0,-1 0 0,1 0 0,-1 1 0,1-1 0,-1 0 0,0 0 0,0 0 0,0 0 0,0 1 0,0-1 0,0 0 0,0 0 0,0 2 0,-2 11 0,-1 0 0,0 1 0,-8 20 0,7-21 0,4-13-19,0-1 0,-1 0 1,1 0-1,0 0 0,0 1 0,0-1 1,0 0-1,0 0 0,0 0 0,-1 1 1,1-1-1,0 0 0,0 0 0,0 1 1,0-1-1,0 0 0,0 0 0,0 1 1,0-1-1,0 0 0,0 0 0,0 1 1,0-1-1,0 0 0,0 0 0,0 1 1,1-1-1,-1 0 0,0 0 0,0 1 1,0-1-1,0 0 0,0 0 0,0 0 1,1 1-1,-1-1 0,0 0 0,0 0 1,0 0-1,1 0 0,-1 0 0,0 1 1,1-1-1,10-7-2021,13-16-3076,-3-1-14,3-5-2483</inkml:trace>
</inkml:ink>
</file>

<file path=ppt/ink/ink4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40.179"/>
    </inkml:context>
    <inkml:brush xml:id="br0">
      <inkml:brushProperty name="width" value="0.025" units="cm"/>
      <inkml:brushProperty name="height" value="0.025" units="cm"/>
    </inkml:brush>
  </inkml:definitions>
  <inkml:trace contextRef="#ctx0" brushRef="#br0">0 116 9705,'0'0'16533,"0"10"-14168,2 29-924,-2-38-1390,0 0-1,1 0 0,-1 0 1,1 0-1,-1 0 0,1 0 1,-1 0-1,1 0 1,0-1-1,-1 1 0,1 0 1,0 0-1,-1-1 0,1 1 1,0 0-1,0-1 0,0 1 1,0-1-1,0 1 0,0-1 1,0 0-1,0 1 0,-1-1 1,1 0-1,0 0 0,1 1 1,-1-1-1,0 0 0,1 0 1,33-2 442,-29 2-324,10-3-134,-1-1-1,1 0 0,-1-1 1,0-1-1,-1 0 0,1-1 1,-1 0-1,0-2 0,-1 1 1,0-1-1,-1-1 1,1-1-1,-2 0 0,0 0 1,16-21-1,-26 31-34,0 0 0,0 0 0,-1 0 0,1 0 0,0 0 0,-1 0 0,1 0 0,-1 0 0,1 0 0,-1 0 0,0 0 0,1-1 0,-1 1 0,0 0 0,0 0 0,0 0 0,0-1 0,0 1 0,0 0 0,0 0 0,0-1 0,-1 1 0,1 0 0,-1-2 0,0 2 0,0 0 0,0 0 0,0 1 0,0-1 0,-1 0 0,1 1 0,0-1 0,0 1 0,0-1 0,-1 1 0,1 0 0,0-1 0,0 1 0,-1 0 0,1 0 0,0 0 0,-1 0 0,-1 0 0,-5 1 0,1 0 0,0 0 0,0 1 0,0 0 0,0 0 0,0 1 0,-8 3 0,1 4 0,1-1 0,0 2 0,0-1 0,1 2 0,0 0 0,-14 18 0,21-24 0,0 0 0,1 1 0,0-1 0,0 1 0,0 0 0,1 1 0,0-1 0,1 0 0,-1 1 0,1 0 0,1-1 0,-1 1 0,1 0 0,1 0 0,0 13 0,1-19 0,-1 1 0,1-1 0,0 1 0,1-1 0,-1 1 0,0-1 0,1 0 0,-1 0 0,1 0 0,0 0 0,-1 0 0,1 0 0,0 0 0,0 0 0,0-1 0,1 1 0,-1-1 0,0 1 0,1-1 0,-1 0 0,1 0 0,-1 0 0,1 0 0,-1-1 0,1 1 0,0-1 0,-1 1 0,5-1 0,10 2 0,0-1 0,1-1 0,18-2 0,-30 2 0,8-1-596,1-1 1,-1-1-1,27-8 1,-25 5-1948,0 0 1,30-18 0,5-10-11055</inkml:trace>
</inkml:ink>
</file>

<file path=ppt/ink/ink4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1.830"/>
    </inkml:context>
    <inkml:brush xml:id="br0">
      <inkml:brushProperty name="width" value="0.025" units="cm"/>
      <inkml:brushProperty name="height" value="0.025" units="cm"/>
    </inkml:brush>
  </inkml:definitions>
  <inkml:trace contextRef="#ctx0" brushRef="#br0">1 34 7079,'0'0'19746,"7"14"-18352,106 282 2583,-103-266-3821,-7-16-104,1-1 0,0 0 0,1 0 0,1 0-1,0-1 1,1 0 0,12 18 0,-18-30-52,-1 1 0,1 0 0,0 0 0,-1-1 0,1 1 0,0 0 0,0-1 0,0 1 0,-1 0 0,1-1 0,0 1 0,0-1 0,0 0 0,0 1 0,0-1 0,0 0 0,0 1 0,0-1 0,0 0 0,0 0 0,0 0 0,0 0 0,0 0 0,0 0 0,0 0 0,0 0 0,0 0 0,0-1 0,0 1 0,0 0 0,-1-1 0,1 1 0,0 0 0,0-1 0,0 1 0,0-1 0,0 0 0,-1 1 0,1-1 0,0 0 0,0 1 0,-1-1 0,1 0 0,-1 0 0,2-1 0,22-45 0,-23 45 0,18-53 0,-3 0 0,-2-2 0,-2 1 0,7-109 0,-17 195 0,2 0 0,2-1 0,0 1 0,16 42 0,-21-70 0,-1-1 0,1 0 0,0 1 0,-1-1 0,1 0 0,0 1 0,0-1 0,0 0 0,0 0 0,0 0 0,0 0 0,0 0 0,0 0 0,1 0 0,-1 0 0,0 0 0,1-1 0,-1 1 0,0 0 0,1-1 0,-1 1 0,1-1 0,-1 1 0,0-1 0,1 0 0,-1 0 0,1 0 0,-1 0 0,1 0 0,0 0 0,-1 0 0,1 0 0,-1 0 0,0-1 0,1 1 0,-1-1 0,1 1 0,-1-1 0,0 0 0,1 1 0,-1-1 0,0 0 0,1 0 0,-1 0 0,2-2 0,4-4 0,1 0 0,-2 0 0,1-1 0,-1 0 0,8-13 0,25-53 0,-30 56 0,0-1 0,1 2 0,0-1 0,23-27 0,-32 44 0,-1 0 0,1 1 0,0-1 0,-1 0 0,1 1 0,-1-1 0,1 1 0,0-1 0,-1 1 0,1-1 0,0 1 0,0-1 0,-1 1 0,1 0 0,0-1 0,0 1 0,0 0 0,0 0 0,-1 0 0,1-1 0,0 1 0,0 0 0,0 0 0,0 0 0,0 0 0,0 1 0,-1-1 0,1 0 0,0 0 0,0 0 0,1 1 0,0 0 0,-1 1 0,1-1 0,-1 1 0,1 0 0,-1-1 0,1 1 0,-1 0 0,0 0 0,0 0 0,0 0 0,0 0 0,1 3 0,15 66 0,-16-66 0,5 42 0,-5-31 0,1 0 0,1 0 0,0 0 0,8 19 0,-11-34-7,0-1 0,0 1 1,0-1-1,0 0 0,0 1 0,0-1 1,0 1-1,0-1 0,1 1 0,-1-1 1,0 0-1,0 1 0,1-1 0,-1 0 1,0 1-1,0-1 0,1 0 0,-1 1 1,0-1-1,1 0 0,-1 0 0,0 1 1,1-1-1,-1 0 0,1 0 0,-1 0 1,0 1-1,1-1 0,-1 0 0,1 0 1,-1 0-1,0 0 0,1 0 0,8-12-1163,-1-22-6884,-3 5-9109</inkml:trace>
</inkml:ink>
</file>

<file path=ppt/ink/ink4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2.218"/>
    </inkml:context>
    <inkml:brush xml:id="br0">
      <inkml:brushProperty name="width" value="0.025" units="cm"/>
      <inkml:brushProperty name="height" value="0.025" units="cm"/>
    </inkml:brush>
  </inkml:definitions>
  <inkml:trace contextRef="#ctx0" brushRef="#br0">0 194 10570,'0'0'19143,"10"-1"-17488,9-1-1527,-1-1-1,0-1 1,0 0-1,-1-1 1,32-14-1,89-52 333,16-6-286,-124 70-6056,-26 9 792,-15 9 575,-14 5-4309</inkml:trace>
</inkml:ink>
</file>

<file path=ppt/ink/ink4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2.576"/>
    </inkml:context>
    <inkml:brush xml:id="br0">
      <inkml:brushProperty name="width" value="0.025" units="cm"/>
      <inkml:brushProperty name="height" value="0.025" units="cm"/>
    </inkml:brush>
  </inkml:definitions>
  <inkml:trace contextRef="#ctx0" brushRef="#br0">1 247 10666,'0'0'15247,"71"3"-12493,-17-24-896,8-9-449,9-2-576,1-1-833,0 3 0,-4 3 0,-8 4-1345,-4-2-2723,-5-4-6566</inkml:trace>
</inkml:ink>
</file>

<file path=ppt/ink/ink4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6.573"/>
    </inkml:context>
    <inkml:brush xml:id="br0">
      <inkml:brushProperty name="width" value="0.025" units="cm"/>
      <inkml:brushProperty name="height" value="0.025" units="cm"/>
    </inkml:brush>
  </inkml:definitions>
  <inkml:trace contextRef="#ctx0" brushRef="#br0">0 99 10090,'0'0'14931,"6"10"-13490,8 18-671,-2 0 0,-1 1 0,12 43 0,17 108 378,-16-70-560,-4-26-386,30 161 412,-70-427 59,13 141-673,-18-117 0,-10-299 0,36 455 0,-1 0 0,0 0 0,0 0 0,1 1 0,-1-1 0,1 0 0,0 0 0,-1 0 0,1 1 0,0-1 0,0 0 0,0 1 0,0-1 0,1 0 0,-1 1 0,0 0 0,0-1 0,1 1 0,-1 0 0,1 0 0,0 0 0,-1 0 0,1 0 0,0 0 0,-1 0 0,1 0 0,0 1 0,0-1 0,0 1 0,0-1 0,2 1 0,9-2 0,-1 1 0,0 0 0,24 2 0,-19-1 0,-13 0 0,1 0 0,-1 1 0,1-1 0,-1 1 0,1-1 0,-1 1 0,0 1 0,1-1 0,-1 1 0,0-1 0,0 1 0,0 0 0,0 1 0,0-1 0,-1 1 0,1 0 0,-1-1 0,1 1 0,-1 1 0,0-1 0,0 1 0,-1-1 0,1 1 0,-1 0 0,1 0 0,-1 0 0,0 0 0,-1 0 0,1 0 0,-1 0 0,0 1 0,0-1 0,0 1 0,-1-1 0,1 1 0,-1-1 0,0 1 0,0-1 0,-1 0 0,1 1 0,-1-1 0,0 1 0,0-1 0,-1 0 0,1 1 0,-1-1 0,-4 6 0,-6 10 0,-1 0 0,0-1 0,-2 0 0,0-2 0,-1 0 0,-1 0 0,-1-1 0,-30 20 0,47-35 4,0 0 0,1-1 0,-1 1 0,0 0 1,0-1-1,1 1 0,-1-1 0,0 1 0,0-1 0,0 0 0,0 1 0,0-1 0,0 0 0,0 0 1,0 0-1,0 1 0,0-1 0,0 0 0,1 0 0,-1 0 0,0-1 0,0 1 0,0 0 1,0 0-1,-1-1 0,1 1 0,1-1-1,-1 0 1,1 0 0,0 0-1,-1 0 1,1 0 0,0 0 0,0 0-1,-1 0 1,1 0 0,0 0 0,0 0-1,0 0 1,0 1 0,0-1 0,0 0-1,1 0 1,-1 0 0,0-1 0,19-50-1425,-2 18-4771,3 0-5083</inkml:trace>
</inkml:ink>
</file>

<file path=ppt/ink/ink4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8.085"/>
    </inkml:context>
    <inkml:brush xml:id="br0">
      <inkml:brushProperty name="width" value="0.025" units="cm"/>
      <inkml:brushProperty name="height" value="0.025" units="cm"/>
    </inkml:brush>
  </inkml:definitions>
  <inkml:trace contextRef="#ctx0" brushRef="#br0">1 61 8040,'0'0'20857,"0"14"-19459,0 21-619,-1 43 11,18 150 1,-17-228-790,0 0 0,0 0 0,0 0 0,0 0 0,0 0-1,1 0 1,-1-1 0,0 1 0,0 0 0,0 0 0,0 0 0,0 0 0,0 0 0,0 0 0,0 0 0,0 0 0,0 0 0,0 0 0,0 0 0,1 0-1,-1 0 1,0 0 0,0 0 0,0 0 0,0 0 0,0 0 0,0 0 0,0 0 0,0 0 0,0 0 0,1 0 0,-1 0 0,0 0 0,0 0-1,0 0 1,0 0 0,0 0 0,0 0 0,0 0 0,0 0 0,0 0 0,0 1 0,5-21 35,1-28 0,-1-25-36,-8-102 0,-5 141 0,4 37 0,2 17 0,2-5 0,-1 0 0,1-1 0,0 1 0,5 27 0,-5-40 0,1 0 0,-1-1 0,0 1 0,0-1 0,1 1 0,-1-1 0,1 1 0,-1 0 0,1-1 0,0 0 0,0 1 0,-1-1 0,1 1 0,0-1 0,0 0 0,0 0 0,0 1 0,1-1 0,-1 0 0,0 0 0,0 0 0,1 0 0,-1 0 0,1-1 0,-1 1 0,1 0 0,-1-1 0,1 1 0,-1-1 0,1 1 0,-1-1 0,1 0 0,0 0 0,-1 0 0,1 0 0,0 0 0,-1 0 0,1 0 0,-1 0 0,1 0 0,0-1 0,-1 1 0,1-1 0,1 0 0,2-2 0,-1 0 0,1 0 0,-1 0 0,0-1 0,0 0 0,0 1 0,-1-2 0,1 1 0,-1 0 0,0-1 0,0 1 0,0-1 0,3-10 0,28-71 0,-32 79 0,16-59 0,-18 66 0,0 0 0,0 0 0,0 1 0,0-1 0,0 0 0,0 0 0,0 0 0,0 0 0,0 1 0,0-1 0,0 0 0,0 0 0,0 0 0,0 0 0,0 1 0,0-1 0,0 0 0,0 0 0,0 0 0,0 0 0,0 0 0,0 1 0,0-1 0,0 0 0,0 0 0,0 0 0,0 0 0,1 0 0,-1 1 0,0-1 0,0 0 0,0 0 0,0 0 0,0 0 0,0 0 0,1 0 0,-1 0 0,0 0 0,0 0 0,0 0 0,0 0 0,1 1 0,-1-1 0,0 0 0,0 0 0,0 0 0,0 0 0,1 0 0,-1 0 0,0 0 0,0 0 0,0-1 0,0 1 0,0 0 0,1 0 0,-1 0 0,0 0 0,0 0 0,0 0 0,0 0 0,0 0 0,1 0 0,-1 0 0,0 0 0,0-1 0,10 138 0,-8-87 0,14 84 0,-16-132-51,0-1 0,1 1 0,-1 0-1,1 0 1,-1-1 0,1 1 0,0 0 0,0-1 0,-1 1-1,1-1 1,0 1 0,1-1 0,-1 1 0,0-1 0,0 0-1,1 1 1,1 1 0,7-6-1262,-3-17-713,-6-9-4551,0-4-3822</inkml:trace>
</inkml:ink>
</file>

<file path=ppt/ink/ink4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3:58.845"/>
    </inkml:context>
    <inkml:brush xml:id="br0">
      <inkml:brushProperty name="width" value="0.025" units="cm"/>
      <inkml:brushProperty name="height" value="0.025" units="cm"/>
    </inkml:brush>
  </inkml:definitions>
  <inkml:trace contextRef="#ctx0" brushRef="#br0">2 84 3331,'0'0'16779,"0"10"-14500,-1 2-1707,1 0 1,0 0-1,1 0 0,0 0 0,1 0 0,0 0 0,1 0 1,0 0-1,1-1 0,7 16 0,-10-26-543,-1 0 1,1 0-1,-1 0 0,1 0 1,-1-1-1,1 1 0,0 0 0,-1 0 1,1 0-1,0-1 0,0 1 1,0 0-1,-1-1 0,1 1 0,0-1 1,0 1-1,0-1 0,0 0 1,0 1-1,0-1 0,0 0 0,0 1 1,0-1-1,0 0 0,0 0 0,0 0 1,1 0-1,-1 0 0,0 0 1,0 0-1,0-1 0,0 1 0,0 0 1,0 0-1,0-1 0,0 1 1,0-1-1,0 1 0,0-1 0,-1 1 1,1-1-1,0 0 0,0 1 1,0-1-1,-1 0 0,1 0 0,0 1 1,0-1-1,-1 0 0,1-1 1,5-5 332,-2 0 0,1-1 0,-1 1 0,6-15 1,41-140 416,-46 158-779,-1 14 0,1 18 0,-5-27 0,4 50 0,-4-38 0,1 0 0,0 0 0,0-1 0,1 1 0,1-1 0,0 1 0,1-1 0,0 0 0,7 13 0,-11-24 0,0-1 0,0 1 0,1-1 0,-1 1 0,0-1 0,1 0 0,-1 1 0,0-1 0,1 1 0,-1-1 0,0 0 0,1 1 0,-1-1 0,1 0 0,-1 1 0,1-1 0,-1 0 0,1 0 0,-1 1 0,1-1 0,-1 0 0,1 0 0,-1 0 0,1 0 0,-1 0 0,1 0 0,-1 0 0,1 0 0,-1 0 0,1 0 0,-1 0 0,1 0 0,-1 0 0,1 0 0,-1 0 0,1 0 0,-1-1 0,1 1 0,-1 0 0,1 0 0,-1-1 0,1 1 0,-1 0 0,1-1 0,-1 1 0,0 0 0,1-1 0,-1 1 0,0-1 0,1 1 0,-1-1 0,0 1 0,1-1 0,-1 1 0,0-1 0,0 1 0,0-1 0,15-34 0,-14 31 0,9-31 0,10-72 0,-10 44 0,-10 63-7,2-7-2058,4 6-3465</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9.555"/>
    </inkml:context>
    <inkml:brush xml:id="br0">
      <inkml:brushProperty name="width" value="0.025" units="cm"/>
      <inkml:brushProperty name="height" value="0.025" units="cm"/>
    </inkml:brush>
  </inkml:definitions>
  <inkml:trace contextRef="#ctx0" brushRef="#br0">132 89 18065,'-10'7'5637,"-8"7"-3983,0 2-1,-19 20 0,32-31-1426,1 0 0,-1 1-1,1-1 1,0 1 0,0 0 0,0 0 0,1 1 0,0-1 0,0 1 0,1-1-1,0 1 1,0 0 0,-1 13 0,3-19-231,0 0-1,1 0 1,-1-1-1,1 1 1,-1 0 0,1 0-1,-1 0 1,1-1-1,0 1 1,-1 0 0,1 0-1,0-1 1,0 1-1,-1-1 1,1 1-1,0-1 1,0 1 0,0-1-1,0 1 1,0-1-1,0 0 1,0 1-1,0-1 1,0 0 0,0 0-1,0 0 1,0 0-1,0 0 1,0 0 0,0 0-1,0 0 1,0 0-1,0 0 1,0-1-1,-1 1 1,3-1 0,40-10 146,-27 2-94,0 0 0,-1-1 0,-1 0 0,0-2 0,22-21 0,30-24-75,-65 56 16,-1 1-1,0 0 0,1-1 0,-1 1 0,0 0 1,1-1-1,-1 1 0,1 0 0,-1 0 0,1 0 1,-1-1-1,0 1 0,1 0 0,-1 0 0,1 0 1,-1 0-1,1 0 0,-1 0 0,1 0 0,-1 0 1,1 0-1,-1 0 0,1 0 0,-1 0 1,1 0-1,-1 0 0,1 1 0,-1-1 0,0 0 1,1 0-1,-1 0 0,1 1 0,-1-1 0,1 1 1,6 19-130,-7 35 271,0-45-80,0-7-46,-1 20 270,4-30 178,6-28-120,2-3-332,7-49 0,-7 27 0,-9 60-139,-1 0-1,1 0 1,-1 0-1,0 1 1,1-1-1,-1 0 1,0 1-1,0-1 1,1 1-1,-1-1 1,0 1 0,0 0-1,0 0 1,1-1-1,-1 1 1,0 0-1,0 0 1,1 2-1,5 2-1256,-1-3 382,0 0 1,0-1 0,0 1-1,1-1 1,-1 0 0,0-1-1,1 0 1,-1 0 0,0 0 0,1-1-1,-1 0 1,0 0 0,0 0-1,1-1 1,9-4 0,20-13-9637</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4.391"/>
    </inkml:context>
    <inkml:brush xml:id="br0">
      <inkml:brushProperty name="width" value="0.025" units="cm"/>
      <inkml:brushProperty name="height" value="0.025" units="cm"/>
    </inkml:brush>
  </inkml:definitions>
  <inkml:trace contextRef="#ctx0" brushRef="#br0">32 144 8488,'-1'0'1461,"-30"12"11480,32-12-12826,-1 0-1,1 0 1,-1 0 0,0 0-1,1 1 1,-1-1 0,0 0-1,1 0 1,-1 0 0,0 0-1,1 0 1,-1 1 0,0-1-1,1 0 1,-1 0 0,0 1-1,1-1 1,-1 0 0,0 1-1,0-1 1,1 0 0,-1 1-1,0-1 1,0 0 0,0 1-1,0-1 1,1 0 0,-1 1-1,0-1 1,0 0 0,0 1-1,0-1 1,0 1 0,0-1-1,0 0 1,0 1 0,0-1-1,0 1 1,0-1 0,0 0-1,0 1 1,-1-1 0,1 0-1,0 1 1,0-1 0,0 0-1,0 1 1,-1-1 0,1 0-1,0 1 1,0-1 0,-1 0-1,1 1 1,0-1 0,-1 0-1,1 0 1,0 1 0,-1-1-1,1 0 1,0 0 0,-1 0-1,1 0 1,0 1 0,-1-1-1,12 3-27,0-1 0,0 0-1,1-1 1,-1 0 0,1-1-1,-1 0 1,1-1 0,-1 0 0,1-1-1,19-5 1,-13 2-55,0-1 1,0-1-1,-1 0 0,0-1 1,29-19-1,-41 24-15,-1-1 0,0 1 0,0-1 0,0 0 1,0 0-1,0-1 0,-1 1 0,0-1 0,0 0 0,0 1 0,0-1 0,2-7 0,-5 10-11,1 1 0,-1-1-1,0 1 1,0-1 0,1 1-1,-1-1 1,0 1 0,0-1-1,-1 1 1,1 0 0,0-1-1,0 1 1,-1-1 0,1 1-1,-1-1 1,1 1 0,-1-1-1,1 1 1,-2-2 0,0 1-11,0 1 1,1-1 0,-1 0-1,0 1 1,0 0 0,0-1-1,0 1 1,-1 0 0,1 0-1,0 0 1,0 1 0,-1-1-1,1 0 1,0 1-1,-1 0 1,-2-1 0,-4 1-8,0 0 1,-1 0 0,1 1-1,0 0 1,0 0 0,0 1-1,0 1 1,0-1-1,0 1 1,1 1 0,-1 0-1,1 0 1,0 1 0,0-1-1,1 2 1,-1-1 0,1 1-1,-9 9 1,9-8 42,1 0 1,-1 0 0,1 1-1,1-1 1,-1 1-1,1 0 1,1 1-1,0-1 1,0 1 0,0 0-1,1 0 1,0 0-1,1 1 1,0-1-1,1 1 1,0-1-1,0 18 1,1-25-34,0 0 0,1 0 0,-1 0 0,1 0 0,0 0 0,-1 0 0,1 0 0,0-1 0,0 1 0,0 0 0,0 0 0,1-1 0,-1 1 0,0-1 0,1 1 0,-1-1 0,1 1 0,-1-1 0,1 0 0,0 0 0,-1 0 0,1 0 0,0 0 0,0 0 0,0 0 0,0-1 0,0 1 0,3 0 0,6 1-91,0-1 1,0 0 0,0 0 0,12-1 0,-9-1-104,6 1-816,-1-1 0,1-1 1,0-1-1,27-8 1,-26 4-1782,0 0 0,-1-2 1,35-19-1,3-9-6026</inkml:trace>
</inkml:ink>
</file>

<file path=ppt/ink/ink4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00.321"/>
    </inkml:context>
    <inkml:brush xml:id="br0">
      <inkml:brushProperty name="width" value="0.025" units="cm"/>
      <inkml:brushProperty name="height" value="0.025" units="cm"/>
    </inkml:brush>
  </inkml:definitions>
  <inkml:trace contextRef="#ctx0" brushRef="#br0">0 48 22389,'0'0'9049,"8"0"-8814,-5 0-197,-2 0-15,1 0 1,-1 1-1,0-1 1,1 0-1,-1 0 1,1 0-1,-1 0 1,1-1-1,-1 1 0,1 0 1,-1-1-1,0 1 1,1-1-1,-1 1 1,0-1-1,1 1 1,-1-1-1,0 0 1,0 0-1,1 0 1,-1 0-1,0 0 1,0 0-1,0 0 1,0 0-1,0 0 0,-1 0 1,1-1-1,0 1 1,0 0-1,-1 0 1,1-1-1,-1 1 1,1-1-1,-1 1 1,0 0-1,1-1 1,-1 1-1,0-1 1,0 1-1,0-1 1,0 1-1,0-1 1,-1-1-1,1 2-23,0 1 0,0 0 0,0 0 0,0-1 0,0 1 0,0 0 0,0-1 0,0 1 0,0 0 0,0 0 0,-1-1 0,1 1 0,0 0 0,0-1 0,0 1 0,0 0 0,-1 0 0,1-1 0,0 1 0,0 0 0,0 0 0,-1 0 0,1-1 0,0 1 0,0 0 0,-1 0 0,1 0 0,0 0 0,0 0 0,-1 0 0,1-1 0,0 1 0,-1 0 0,1 0 0,0 0 0,0 0 0,-1 0 0,1 0 0,0 0 0,-1 0 0,1 0 0,0 0 0,-1 0 0,1 0 0,0 1 0,0-1 0,-1 0 0,1 0 0,0 0 0,-1 0 0,1 0 0,0 1 0,0-1 0,-1 0 0,-14 13 0,12-6 0,1 0 0,0 1 0,0-1 0,1 1 0,0-1 0,0 1 0,1 0 0,0 12 0,0-9 0,3-8 0,1-13 0,3-21 0,-8 16 0,1 12 0,-1-1 0,1 0 0,-1 0 0,1 1 0,1-1 0,-1 0 0,0 0 0,1 1 0,1-6 0,-1 10-1295,1 3-3827,0 8-3771</inkml:trace>
</inkml:ink>
</file>

<file path=ppt/ink/ink4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02.709"/>
    </inkml:context>
    <inkml:brush xml:id="br0">
      <inkml:brushProperty name="width" value="0.025" units="cm"/>
      <inkml:brushProperty name="height" value="0.025" units="cm"/>
    </inkml:brush>
  </inkml:definitions>
  <inkml:trace contextRef="#ctx0" brushRef="#br0">1 175 6566,'12'-98'14291,"-8"88"-9996,0 18-2026,3 17-1199,2 53 432,-1 104 1,-8-113-1412,4-1 0,15 89 0,-16-152 141,-1-19 103,0-22 96,-2-37-431,-3 0 0,-4 1 0,-3-1 0,-25-92 0,30 152 0,1 14 0,-1 29 0,6 49 0,0-74 0,0-1 0,1 0 0,-1 1 0,1-1 0,-1 0 0,1 0 0,1 0 0,-1 0 0,5 5 0,-6-8 0,0 0 0,-1 0 0,1 0 0,0 0 0,0 0 0,0 0 0,0-1 0,0 1 0,0 0 0,1-1 0,-1 1 0,0-1 0,0 1 0,0-1 0,0 0 0,1 0 0,-1 1 0,0-1 0,0 0 0,1 0 0,-1 0 0,0 0 0,0 0 0,1 0 0,-1-1 0,0 1 0,0 0 0,1-1 0,-1 1 0,0-1 0,0 1 0,0-1 0,0 1 0,0-1 0,0 0 0,0 1 0,0-1 0,0 0 0,0 0 0,1-2 0,5-5 0,-1 0 0,0 0 0,0-1 0,-1 1 0,0-1 0,-1 0 0,0-1 0,5-18 0,18-87 0,-22 90 0,-2 3 0,-3 18 0,0 1 0,1-1 0,-1 0 0,1 0 0,0 0 0,0 0 0,0 1 0,2-5 0,10 57 0,-2 39 0,45 167 0,-55-251 19,0 0-1,1 0 1,-1 0-1,1 0 1,0 0-1,0 0 1,1 0-1,3 4 1,-5-7-54,0 0 0,1 0 1,-1 1-1,0-1 0,1-1 0,-1 1 1,1 0-1,-1 0 0,1-1 0,0 1 1,-1 0-1,1-1 0,0 0 0,-1 1 1,1-1-1,0 0 0,0 0 0,-1 0 0,1 0 1,0 0-1,0 0 0,-1-1 0,4 0 1,-1-1-4045</inkml:trace>
</inkml:ink>
</file>

<file path=ppt/ink/ink4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03.521"/>
    </inkml:context>
    <inkml:brush xml:id="br0">
      <inkml:brushProperty name="width" value="0.025" units="cm"/>
      <inkml:brushProperty name="height" value="0.025" units="cm"/>
    </inkml:brush>
  </inkml:definitions>
  <inkml:trace contextRef="#ctx0" brushRef="#br0">1 19 14638,'0'0'14034,"0"11"-12710,0-10-1286,8 82 1327,-6-74-1228,0 1 0,0-1 0,0 0 0,1 1 0,1-1 0,0 0 0,8 14 0,-12-22-135,1-1 1,-1 1-1,0-1 1,1 1-1,-1 0 1,1-1-1,-1 1 1,0-1-1,1 1 1,-1-1-1,1 0 1,-1 1-1,1-1 1,0 0 0,-1 1-1,1-1 1,-1 0-1,1 1 1,0-1-1,-1 0 1,1 0-1,-1 0 1,1 0-1,0 0 1,-1 0-1,1 0 1,0 0-1,-1 0 1,1 0-1,0 0 1,-1 0-1,2 0 1,14-19 86,1-30 11,9-88-100,-21 134 0,-1 13 0,0 15 0,-2 11 0,-2-26 0,0 0 0,0 0 0,1 0 0,0 0 0,1-1 0,0 1 0,1-1 0,5 16 0,-8-25 0,1 0 0,-1 1 0,0-1 0,0 0 0,0 0 0,0 0 0,0 0 0,0 0 0,0 0 0,0 1 0,1-1 0,-1 0 0,0 0 0,0 0 0,0 0 0,0 0 0,0 0 0,1 0 0,-1 0 0,0 0 0,0 0 0,0 1 0,0-1 0,1 0 0,-1 0 0,0 0 0,0 0 0,0 0 0,0 0 0,1 0 0,-1 0 0,0 0 0,0-1 0,0 1 0,0 0 0,1 0 0,-1 0 0,0 0 0,0 0 0,0 0 0,0 0 0,1 0 0,-1 0 0,0 0 0,0-1 0,0 1 0,8-11 0,2-15 0,-10 24 0,22-75 142,-8 28-240,-10 37-136,-3 14-179,-2 11-2798,-3-2-3620,0-2-2159</inkml:trace>
</inkml:ink>
</file>

<file path=ppt/ink/ink4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04.313"/>
    </inkml:context>
    <inkml:brush xml:id="br0">
      <inkml:brushProperty name="width" value="0.025" units="cm"/>
      <inkml:brushProperty name="height" value="0.025" units="cm"/>
    </inkml:brush>
  </inkml:definitions>
  <inkml:trace contextRef="#ctx0" brushRef="#br0">150 0 21140,'0'0'5525,"-1"10"-3854,-37 278 2611,43-432-4133,-4 127-146,-1 13-5,0-1-1,0 1 1,0 0-1,1 0 1,0 0-1,-1 0 1,1 0-1,1 0 1,-1 0-1,1 0 1,1-4-1,1 43-466,-9 195 965,4-241-496,0 1 0,-1-1 0,0 1 0,0-1 0,-1 1 0,-1 0 0,-7-16 0,9 21 0,-1 0 0,1 0 0,-1 0 0,0 1 0,0-1 0,-1 1 0,1 0 0,-1 0 0,0 0 0,0 0 0,0 1 0,0 0 0,-1 0 0,1 0 0,-1 0 0,-9-4 0,13 7 0,0 0 0,0 0 0,0-1 0,0 1 0,0 0 0,0 0 0,0 0 0,0 0 0,0 0 0,0 1 0,0-1 0,0 0 0,0 0 0,0 1 0,0-1 0,0 0 0,0 1 0,0-1 0,1 1 0,-1-1 0,0 1 0,0 0 0,0-1 0,1 1 0,-1 0 0,0-1 0,1 1 0,-1 0 0,1 0 0,-1 0 0,1-1 0,-1 1 0,1 0 0,-1 0 0,1 0 0,0 0 0,0 0 0,-1 0 0,1 0 0,0 0 0,0 0 0,0 0 0,0 0 0,0 0 0,0 0 0,0 0 0,1 0 0,-1 0 0,0 0 0,0 0 0,1 1 0,0 1 0,-1 0 0,1 1 0,0-1 0,0 0 0,0 0 0,0 1 0,0-1 0,1 0 0,-1 0 0,1 0 0,0-1 0,0 1 0,0 0 0,0-1 0,5 5 0,3-3 0,-1 1 0,1-2 0,1 1 0,-1-2 0,0 1 0,1-1 0,-1-1 0,1 0 0,14 0 0,46 7 0,-77-11 0,-1 0 0,1 0 0,0-1 0,0 0 0,0 0 0,0 0 0,-8-10 0,8 8 0,1 1 0,-2 0 0,1-1 0,0 2 0,-1-1 0,0 1 0,0 0 0,0 1 0,-1 0 0,1 0 0,-13-3 0,12 7 0,10 3 0,8 2 0,0-3-257,1 0 1,-1 0-1,0-2 0,1 1 0,-1-1 1,1-1-1,16 0 0,-11-2-1219,0 0 0,0 0 1,0-2-1,19-6 0,2-4-12153</inkml:trace>
</inkml:ink>
</file>

<file path=ppt/ink/ink4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0.397"/>
    </inkml:context>
    <inkml:brush xml:id="br0">
      <inkml:brushProperty name="width" value="0.025" units="cm"/>
      <inkml:brushProperty name="height" value="0.025" units="cm"/>
    </inkml:brush>
  </inkml:definitions>
  <inkml:trace contextRef="#ctx0" brushRef="#br0">1 1 11723,'0'0'13127,"3"11"-12091,22 93 2016,-12-42-2518,3-1 0,2-1 1,27 59-1,-27-90-302,-18-28-321,0 0 0,1 0 0,-1 0 0,1 0 0,-1 0 0,1-1 1,0 1-1,-1 0 0,1 0 0,0-1 0,0 1 0,-1 0 0,1-1 1,0 1-1,0 0 0,0-1 0,0 1 0,0-1 0,0 0 0,0 1 1,0-1-1,0 0 0,0 0 0,0 1 0,0-1 0,2 0 0,-3-2-406,0 1-1,0 0 1,0-1-1,-1 1 1,1-1 0,0 1-1,0 0 1,-1-1-1,1 1 1,-1 0-1,0-1 1,1 1-1,-1 0 1,0 0-1,0-2 1,-18-21-6584</inkml:trace>
</inkml:ink>
</file>

<file path=ppt/ink/ink4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0.739"/>
    </inkml:context>
    <inkml:brush xml:id="br0">
      <inkml:brushProperty name="width" value="0.025" units="cm"/>
      <inkml:brushProperty name="height" value="0.025" units="cm"/>
    </inkml:brush>
  </inkml:definitions>
  <inkml:trace contextRef="#ctx0" brushRef="#br0">1 165 11723,'0'0'18482,"87"-26"-16881,-38 13-640,4-1-961,1-3 0,-2 1 0,-6-2 0,-7 1-1569,-11-3-3749,-10-4-7430</inkml:trace>
</inkml:ink>
</file>

<file path=ppt/ink/ink4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1.501"/>
    </inkml:context>
    <inkml:brush xml:id="br0">
      <inkml:brushProperty name="width" value="0.025" units="cm"/>
      <inkml:brushProperty name="height" value="0.025" units="cm"/>
    </inkml:brush>
  </inkml:definitions>
  <inkml:trace contextRef="#ctx0" brushRef="#br0">1 102 10762,'0'0'12924,"9"14"-11893,11 16-465,-1 0-1,-2 2 1,-1 0 0,12 36 0,59 273 2509,-7-20-1062,-73-309-1941,-4-21-32,-3-29-19,0 32-21,-33-406 0,0 1 0,33 407 0,0-1 0,0 0 0,0 0 0,1 1 0,-1-1 0,1 0 0,0 1 0,1-1 0,-1 0 0,1 1 0,0 0 0,5-9 0,-5 11 0,1-1 0,0 0 0,0 1 0,0-1 0,1 1 0,-1 0 0,0 0 0,1 0 0,0 0 0,-1 1 0,1 0 0,0-1 0,0 1 0,0 1 0,5-2 0,4 0 0,1-1 0,0 2 0,0 0 0,0 0 0,21 3 0,-32-2 0,0 1 0,0-1 0,0 1 0,0 0 0,0 0 0,0 0 0,-1 0 0,1 0 0,0 1 0,-1-1 0,1 1 0,-1-1 0,0 1 0,1 0 0,-1 0 0,0 0 0,0 0 0,0 1 0,0-1 0,-1 1 0,1-1 0,-1 1 0,1-1 0,-1 1 0,0 0 0,0 0 0,0-1 0,0 1 0,-1 0 0,1 0 0,-1 0 0,0 4 0,0 2 0,0 1 0,-1-1 0,0 1 0,-1-1 0,0 0 0,-1 0 0,0 0 0,0 0 0,-1 0 0,0 0 0,0-1 0,-1 0 0,0 0 0,-12 13 0,8-10 0,-1 0 0,0-1 0,0 0 0,-1-1 0,-1 0 0,0-1 0,0 0 0,0-1 0,-18 8 0,29-14-17,0-1 1,0 1-1,0 0 0,0-1 0,-1 1 1,1-1-1,0 1 0,0-1 1,-1 1-1,1-1 0,-1 0 1,1 0-1,0 0 0,-1 0 0,1 0 1,0 0-1,-1 0 0,1 0 1,0 0-1,-1 0 0,1-1 1,0 1-1,-1-1 0,1 1 0,0-1 1,0 0-1,-1 1 0,1-1 1,0 0-1,0 0 0,0 1 1,0-1-1,0 0 0,0 0 0,0 0 1,-1-2-1,1-1-291,0 0-1,0 0 1,1 1-1,-1-1 1,1 0 0,0 0-1,0 0 1,0 0-1,0 0 1,1 0 0,2-7-1,8-24-7704</inkml:trace>
</inkml:ink>
</file>

<file path=ppt/ink/ink4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3.754"/>
    </inkml:context>
    <inkml:brush xml:id="br0">
      <inkml:brushProperty name="width" value="0.025" units="cm"/>
      <inkml:brushProperty name="height" value="0.025" units="cm"/>
    </inkml:brush>
  </inkml:definitions>
  <inkml:trace contextRef="#ctx0" brushRef="#br0">172 116 12524,'5'-11'1808,"0"1"1,-1-1-1,-1 0 1,3-14-1,-6 24-1638,1-1 0,-1 1 0,1 0 0,-1-1 0,0 1 0,0-1 0,0 1 0,0-1 0,0 1 0,0-1 0,0 1 0,0-1 0,-1 1 0,1-1 0,0 1 0,-1-1 0,1 1 0,-1 0 0,0-1 0,1 1-1,-1 0 1,0 0 0,0-1 0,0 1 0,0 0 0,0 0 0,0 0 0,0 0 0,0 0 0,-1 0 0,1 0 0,0 1 0,-1-1 0,1 0 0,0 1 0,-1-1 0,1 1 0,-1-1 0,1 1 0,0 0 0,-3-1-1,-1 1-83,1 0 0,0 0 0,-1 0-1,1 1 1,0 0 0,-1-1 0,1 2-1,0-1 1,0 0 0,0 1 0,0 0-1,0 0 1,0 0 0,0 0-1,0 0 1,1 1 0,-4 3 0,1 0 0,0 1 1,0 0-1,0 0 1,1 0 0,0 1-1,1 0 1,-8 16-1,4-2 113,1-1-1,1 1 1,1 1 0,1-1-1,-3 45 1,7-59-153,-1 0 0,1 0 0,1 0 0,0 0 0,0 0 0,0-1 0,1 1 1,0 0-1,6 11 0,-7-16-41,1-1 1,0 1 0,0-1-1,0 1 1,0-1 0,0 0-1,1 0 1,-1 0 0,1 0-1,-1 0 1,1-1 0,0 1-1,0-1 1,0 1 0,0-1-1,0 0 1,0 0 0,0-1-1,0 1 1,0-1 0,0 1-1,0-1 1,0 0 0,0 0-1,0 0 1,6-2 0,-2 1-5,-1 0 0,1-1 1,-1 0-1,0 0 1,1 0-1,-1-1 0,0 0 1,-1 0-1,1-1 1,0 0-1,-1 0 1,0 0-1,0 0 0,0-1 1,-1 0-1,1 0 1,-1 0-1,4-7 0,-2 3-1,-1 0-1,0 0 1,-1 0 0,1-1-1,-2 1 1,0-1-1,0 0 1,0 0-1,-1 0 1,-1-1-1,1-12 1,-2 23 0,0 0 0,0-1 0,0 1 0,0 0 0,0 0 0,0-1 0,0 1 0,0 0 0,0-1 0,0 1 0,0 0 0,0-1 0,0 1 0,0 0 0,0-1 0,0 1 0,0 0 0,-1 0 0,1-1 0,0 1 0,0 0 0,0-1 0,0 1 0,-1 0 0,1 0 0,0 0 0,0-1 0,-1 1 0,1 0 0,0 0 0,0 0 0,-1-1 0,1 1 0,0 0 0,-1 0 0,1 0 0,0 0 0,0 0 0,-1 0 0,1 0 0,0 0 0,-1 0 0,1 0 0,0 0 0,-1 0 0,1 0 0,0 0 0,-1 0 0,1 0 0,0 0 0,-1 0 0,1 0 0,0 0 0,0 0 0,-1 1 0,1-1 0,0 0 0,0 0 0,-1 0 0,1 1 0,0-1 0,0 0 0,-1 0 0,1 1 0,-16 16 0,-5 40 0,19-53 0,1 0 0,0 0 0,1 0 0,-1 0 0,0 0 0,1 0 0,0 0 0,0 0 0,1 0 0,-1 0 0,1 0 0,1 6 0,-2-10 0,1 0 0,-1 1 0,1-1 0,-1 0 0,1 1 0,-1-1 0,0 0 0,1 0 0,0 0 0,-1 0 0,1 0 0,-1 1 0,1-1 0,-1 0 0,1 0 0,-1 0 0,1 0 0,-1 0 0,1-1 0,-1 1 0,1 0 0,-1 0 0,1 0 0,-1 0 0,1-1 0,-1 1 0,1 0 0,-1 0 0,1-1 0,-1 1 0,1 0 0,-1-1 0,0 1 0,1 0 0,-1-1 0,0 1 0,1-1 0,-1 1 0,1-2 0,15-15 0,15-36 0,-26 42 0,0 0 0,1 1 0,1 0 0,9-12 0,-16 22 0,0-1 0,1 1 0,-1 0 0,0 0 0,0 0 0,0 0 0,0 0 0,0 0 0,0 0 0,0 0 0,1-1 0,-1 1 0,0 0 0,0 0 0,0 0 0,0 0 0,0 0 0,0 0 0,1 0 0,-1 0 0,0 0 0,0 0 0,0 0 0,0 0 0,0 0 0,1 0 0,-1 0 0,0 0 0,0 0 0,0 0 0,0 0 0,0 0 0,1 0 0,-1 0 0,0 0 0,0 1 0,0-1 0,0 0 0,0 0 0,0 0 0,0 0 0,1 0 0,-1 0 0,0 0 0,0 0 0,0 1 0,0-1 0,0 0 0,0 0 0,0 0 0,0 0 0,0 0 0,0 1 0,4 12 0,-2 20 0,-2-30 0,1 50 0,-1-26 0,6 52 0,1-63-2709,-3-13-320,-1-11-799,-3-10-6497</inkml:trace>
</inkml:ink>
</file>

<file path=ppt/ink/ink4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5.617"/>
    </inkml:context>
    <inkml:brush xml:id="br0">
      <inkml:brushProperty name="width" value="0.025" units="cm"/>
      <inkml:brushProperty name="height" value="0.025" units="cm"/>
    </inkml:brush>
  </inkml:definitions>
  <inkml:trace contextRef="#ctx0" brushRef="#br0">0 1 19763,'0'2'8231,"0"1"-3458,6-3-4773,-1 0 0,0-1 0,1-1-2050,-2-1-1249</inkml:trace>
</inkml:ink>
</file>

<file path=ppt/ink/ink4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6.675"/>
    </inkml:context>
    <inkml:brush xml:id="br0">
      <inkml:brushProperty name="width" value="0.025" units="cm"/>
      <inkml:brushProperty name="height" value="0.025" units="cm"/>
    </inkml:brush>
  </inkml:definitions>
  <inkml:trace contextRef="#ctx0" brushRef="#br0">289 90 13485,'2'-9'3705,"0"1"-3629,0 2 822,-1 1 0,0-1-1,0 0 1,0 1 0,-1-1-1,0 0 1,-1-6 0,1 11-678,0 0-1,0 0 1,-1 0 0,1 0-1,0 0 1,-1 0-1,1 0 1,-1 0 0,1 0-1,-1 0 1,0 0 0,1 1-1,-1-1 1,0 0 0,1 0-1,-1 1 1,0-1 0,0 0-1,-1 0 1,0 0-68,0 1 0,0-1-1,0 1 1,0-1 0,0 1 0,0 0-1,0 0 1,-1 0 0,1 0 0,0 0-1,0 1 1,0-1 0,0 0 0,-2 2-1,-5 1-66,1 1 0,-1 0 0,1 0 0,0 1 0,0 0 0,0 1 0,1-1-1,0 2 1,0-1 0,0 1 0,1 0 0,-7 10 0,-7 11 15,1 0 0,-16 31 0,21-32-55,1 1 0,1 1 0,-8 30-1,16-46-36,1 1-1,0 0 1,1 0-1,1 0 0,0 0 1,0 0-1,2 0 1,3 28-1,-2-38-7,-1 0 0,1 1 0,0-1 0,0 0 0,0 0 0,0 0 0,1-1 0,0 1 0,0 0 0,0-1 0,0 0 0,0 0 0,1 0 0,-1 0 0,1 0 0,0-1 0,0 1 0,0-1 0,0 0 0,0 0 0,0-1 0,0 1 0,1-1 0,8 2 0,5 0 0,0-1 0,0 0 0,0-1 0,34-3 0,-48 2 0,0 0 0,0-1 0,0 0 0,0 0 0,0 0 0,0 0 0,0 0 0,-1-1 0,1 1 0,0-1 0,-1 0 0,0-1 0,1 1 0,-1 0 0,0-1 0,0 0 0,0 1 0,-1-1 0,1-1 0,0 1 0,-1 0 0,0 0 0,0-1 0,0 0 0,-1 1 0,1-1 0,-1 0 0,1 1 0,-1-1 0,-1 0 0,2-8 0,-1 0 0,0 0 0,-1 0 0,-1 0 0,0 0 0,-1 1 0,0-1 0,0 0 0,-1 1 0,-9-22 0,11 31 0,0 0 0,0 0 0,0 0 0,0-1 0,0 1 0,0 1 0,-1-1 0,1 0 0,-1 0 0,0 0 0,1 1 0,-1-1 0,0 1 0,0-1 0,0 1 0,0 0 0,0 0 0,-4-2 0,5 3 0,-1 0 0,1 0 0,0 0 0,0 1 0,-1-1 0,1 0 0,0 1 0,0-1 0,0 1 0,0-1 0,0 1 0,-1-1 0,1 1 0,0 0 0,0-1 0,0 1 0,1 0 0,-1 0 0,0 0 0,0 0 0,0 0 0,1 0 0,-1 0 0,0 0 0,1 0 0,-1 0 0,1 1 0,-1-1 0,1 0 0,0 0 0,-1 0 0,1 1 0,0-1 0,0 0 0,0 0 0,0 2 0,-1 1 0,0 0 0,0-1 0,1 1 0,0 0 0,-1 0 0,1-1 0,0 1 0,1 0 0,-1 0 0,1-1 0,-1 1 0,1 0 0,0-1 0,1 1 0,-1-1 0,0 1 0,1-1 0,0 0 0,0 0 0,2 4 0,-1-5 0,0 1 0,0-1 0,1 0 0,-1-1 0,0 1 0,0 0 0,1-1 0,-1 0 0,1 0 0,0 0 0,-1 0 0,1 0 0,0-1 0,-1 1 0,1-1 0,0 0 0,-1-1 0,1 1 0,0 0 0,6-3 0,-7 3 0,0-1 0,0 0 0,1-1 0,-1 1 0,0 0 0,0-1 0,0 0 0,0 0 0,-1 0 0,1 0 0,0 0 0,-1 0 0,0-1 0,1 1 0,-1-1 0,3-5 0,24-21 0,-26 59 0,-3 194 0,0-223-14,0-1 0,0 0-1,0 0 1,0 0 0,0 0 0,0 0 0,0 1-1,0-1 1,0 0 0,1 0 0,-1 0 0,0 0 0,0 0-1,0 0 1,0 1 0,0-1 0,0 0 0,1 0-1,-1 0 1,0 0 0,0 0 0,0 0 0,0 0-1,1 0 1,-1 0 0,0 0 0,0 0 0,0 0-1,0 0 1,1 0 0,-1 0 0,0 0 0,0 0 0,0 0-1,0 0 1,1 0 0,-1 0 0,0 0 0,0 0-1,0 0 1,0 0 0,0 0 0,1 0 0,-1 0-1,0-1 1,0 1 0,0 0 0,0 0 0,0 0-1,1 0 1,-1 0 0,0 0 0,0-1 0,0 1-1,0 0 1,0 0 0,0 0 0,0 0 0,0-1 0,9-8-3288,-3-13-3355,-3-6-3737</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4.732"/>
    </inkml:context>
    <inkml:brush xml:id="br0">
      <inkml:brushProperty name="width" value="0.025" units="cm"/>
      <inkml:brushProperty name="height" value="0.025" units="cm"/>
    </inkml:brush>
  </inkml:definitions>
  <inkml:trace contextRef="#ctx0" brushRef="#br0">232 1 17553,'0'0'3464,"-12"8"-1435,-18 14-595,1 2 0,-26 27-1,41-37-947,0 0-1,1 2 0,1-1 0,0 2 0,1 0 1,-12 25-1,22-40-490,0-1 1,0 1 0,1 0-1,-1-1 1,0 1-1,1 0 1,-1-1 0,1 1-1,0 0 1,0-1-1,0 1 1,-1 0 0,1 0-1,1-1 1,-1 1-1,0 0 1,0 0 0,1-1-1,-1 1 1,1 0-1,-1-1 1,1 1 0,1 1-1,-1-2-21,1 0 1,-1 0-1,0 0 0,1 0 0,0 0 0,-1 0 0,1 0 1,-1-1-1,1 1 0,0-1 0,-1 1 0,1-1 0,0 0 0,0 0 1,-1 1-1,1-1 0,0-1 0,2 1 0,5-1-156,-1 0 0,0-1 0,0 0-1,0 0 1,0-1 0,-1 0-1,1 0 1,11-8 0,-5 0 228,0 0 0,-1-1-1,0-1 1,-1 0 0,-1-1 0,0 0 0,-1-1 0,0 0-1,-1-1 1,-1 0 0,10-26 0,-41 94 1046,16-38-765,0 0 1,0 0-1,2 1 0,0 0 0,0 0 1,2 0-1,-4 28 0,7-42-423,1 1-1,-1-1 1,0 1-1,1-1 1,-1 0-1,1 1 1,0-1-1,-1 0 1,1 1-1,0-1 1,0 0-1,0 0 1,0 0-1,0 0 1,0 0 0,0 0-1,0 0 1,0 0-1,1 0 1,-1 0-1,0-1 1,0 1-1,1 0 1,-1-1-1,1 1 1,-1-1-1,0 0 1,1 1-1,-1-1 1,1 0 0,2 0-1,1 1-807,0-1-1,0 0 1,1 0-1,-1 0 1,0 0 0,0-1-1,0 0 1,9-3-1,12-11-11346</inkml:trace>
</inkml:ink>
</file>

<file path=ppt/ink/ink4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7.267"/>
    </inkml:context>
    <inkml:brush xml:id="br0">
      <inkml:brushProperty name="width" value="0.025" units="cm"/>
      <inkml:brushProperty name="height" value="0.025" units="cm"/>
    </inkml:brush>
  </inkml:definitions>
  <inkml:trace contextRef="#ctx0" brushRef="#br0">1 29 18225,'0'0'10624,"0"9"-9140,1 75 133,-1-76-1526,1 1 0,0 0-1,1-1 1,0 1 0,0-1 0,1 0-1,0 0 1,8 16 0,-11-23-91,1-1 0,-1 1 0,1 0 0,0 0 0,-1 0 0,1 0 0,0-1 0,0 1 0,-1 0 0,1-1 0,0 1 0,0-1 0,0 1 0,0-1 0,0 1 0,0-1 0,0 1 0,0-1 0,0 0 0,0 0 0,0 0 0,0 1 0,0-1 0,0 0 0,0 0 0,2-1 0,-1 1 0,-1-1 0,1 0 0,0 0 0,0 0 0,0 0 0,-1 0 0,1 0 0,0-1 0,-1 1 0,1 0 0,-1-1 0,3-2 0,1-3 0,0-1 0,0 0 0,-1 0 0,7-17 0,5-63 0,-13 68 0,-2 18 0,-1 6 0,-1 14 0,0-12 0,1-1 0,0 1 0,0-1 0,0 1 0,0 0 0,1-1 0,0 1 0,0-1 0,0 0 0,1 1 0,3 8 0,-4-14 0,0 0 0,-1 1 0,1-1 0,0 0 0,0 0 0,-1 0 0,1 0 0,0 1 0,-1-1 0,1 0 0,0 0 0,0 0 0,-1-1 0,1 1 0,0 0 0,0 0 0,-1 0 0,1 0 0,0-1 0,-1 1 0,1 0 0,0-1 0,-1 1 0,1 0 0,-1-1 0,1 1 0,0-1 0,-1 1 0,1-1 0,-1 1 0,1-1 0,-1 0 0,0 1 0,1-1 0,-1 1 0,0-1 0,1 0 0,-1-1 0,21-28 0,-20 28 0,41-93 0,-50 111-2289,6-12 747,0 0 0,0 0-1,0 0 1,1 0 0,-1 0-1,1 0 1,0 0-1,-1 7 1</inkml:trace>
</inkml:ink>
</file>

<file path=ppt/ink/ink4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4:17.855"/>
    </inkml:context>
    <inkml:brush xml:id="br0">
      <inkml:brushProperty name="width" value="0.025" units="cm"/>
      <inkml:brushProperty name="height" value="0.025" units="cm"/>
    </inkml:brush>
  </inkml:definitions>
  <inkml:trace contextRef="#ctx0" brushRef="#br0">164 1 15118,'0'0'14681,"1"10"-13752,-1 12-674,-1 1 0,-1-1-1,-1-1 1,0 1 0,-2 0 0,-1-1 0,-14 36 0,-18 34-255,48-117 0,-2 0 0,-1-1 0,-1 0 0,-1 0 0,-1 0 0,0-29 0,-20 196 0,15-122 0,3 38 0,-2-54 0,1 1 0,-1-1 0,1 0 0,-1 1 0,1-1 0,0 0 0,0 1 0,0-1 0,0 0 0,0 0 0,1 0 0,-1 0 0,1 0 0,-1 0 0,1-1 0,0 1 0,0 0 0,3 2 0,-5-4 0,1 0 0,-1 0 0,0 1 0,0-1 0,0 0 0,1 0 0,-1 0 0,0 0 0,0 0 0,0 0 0,1 0 0,-1 0 0,0 0 0,0 0 0,0 0 0,1 0 0,-1 0 0,0 0 0,0 0 0,1 0 0,-1 0 0,0 0 0,0 0 0,0 0 0,0 0 0,1 0 0,-1 0 0,0-1 0,0 1 0,0 0 0,1 0 0,-1 0 0,0 0 0,0 0 0,0-1 0,0 1 0,0 0 0,1 0 0,-1 0 0,0 0 0,0-1 0,0 1 0,0 0 0,0 0 0,0 0 0,0-1 0,0 1 0,0 0 0,0-1 0,0-17 0,-8-19 0,4 28 0,-1 1 0,1 0 0,-1 0 0,-1 0 0,0 0 0,0 1 0,0 0 0,-1 0 0,0 1 0,0 0 0,0 0 0,-1 1 0,0-1 0,0 2 0,-1-1 0,1 1 0,-1 1 0,-12-4 0,50 10 19,-1 0 1,43-3-1,38 3-317,-80 0-1870,0-3-4104</inkml:trace>
</inkml:ink>
</file>

<file path=ppt/ink/ink4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5:18.185"/>
    </inkml:context>
    <inkml:brush xml:id="br0">
      <inkml:brushProperty name="width" value="0.025" units="cm"/>
      <inkml:brushProperty name="height" value="0.025" units="cm"/>
    </inkml:brush>
  </inkml:definitions>
  <inkml:trace contextRef="#ctx0" brushRef="#br0">128 3365 11723,'-16'0'631,"-64"1"2013,53-1-1443,22-1-702,9 0-93,199-52-166,-90 21-197,1634-466 288,-13-49-149,891-359 1549,-1864 635-1626,407-186-142,-1152 449 46,53-28 56,-68 36-54,-1 0 0,0 0 0,0-1-1,0 1 1,1 0 0,-1 0 0,0 0-1,0 0 1,0 0 0,1 0 0,-1 0-1,0 0 1,0-1 0,0 1 0,1 0-1,-1 0 1,0 0 0,0 0 0,0-1-1,0 1 1,0 0 0,1 0 0,-1 0-1,0-1 1,0 1 0,0 0 0,0 0-1,0 0 1,0-1 0,0 1-1,0 0 1,0 0 0,0-1 0,0 1-1,0 0 1,0 0 0,0-1 0,0 1-1,0 0 1,0 0 0,0 0 0,0-1-1,0 1 1,-1 0 0,1 0 0,-13-3 249,-21 6-107,-40 14-182,0 3 0,-71 30 0,40-13 30,-1252 390 152,380-126-60,-631 224-4,18 49 9,741-248-20,-532 212-97,1310-507 8,116-36-950,268-104 832,-179 57 114,934-328 161,-163 60 60,474-186 376,2253-793 577,-2479 900-1114,-335 113-229,-742 259-115,-52 16-478,-49 12-507,-56 14 355,1 5 0,-86 31 0,62-17 636,-2376 878 66,77 198 43,1911-865-1503,14-12-2130</inkml:trace>
</inkml:ink>
</file>

<file path=ppt/ink/ink4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4.803"/>
    </inkml:context>
    <inkml:brush xml:id="br0">
      <inkml:brushProperty name="width" value="0.025" units="cm"/>
      <inkml:brushProperty name="height" value="0.025" units="cm"/>
      <inkml:brushProperty name="color" value="#66CC00"/>
    </inkml:brush>
  </inkml:definitions>
  <inkml:trace contextRef="#ctx0" brushRef="#br0">250 0 19955,'-2'11'-107,"-19"102"859,-8 173-1,19 125-280,8-189 2031,-33 239-1,-27-117 589,-4 20-3841,66-358 176,-6 24-1385,-3-18-5034,1-11-534</inkml:trace>
</inkml:ink>
</file>

<file path=ppt/ink/ink4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5.288"/>
    </inkml:context>
    <inkml:brush xml:id="br0">
      <inkml:brushProperty name="width" value="0.025" units="cm"/>
      <inkml:brushProperty name="height" value="0.025" units="cm"/>
      <inkml:brushProperty name="color" value="#66CC00"/>
    </inkml:brush>
  </inkml:definitions>
  <inkml:trace contextRef="#ctx0" brushRef="#br0">0 211 20275,'0'0'2077,"13"0"-1559,46-4 623,0-3 1,108-28 0,-48 10-911,651-68-1489,8 71 232,-187 10 2598,73-1 1180,-587 17-2001,103 17 0,-113-10-1629,0-4 0,85-1 0,-121-12-3111,-17-9-2144,-7-9-5798</inkml:trace>
</inkml:ink>
</file>

<file path=ppt/ink/ink4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5.920"/>
    </inkml:context>
    <inkml:brush xml:id="br0">
      <inkml:brushProperty name="width" value="0.025" units="cm"/>
      <inkml:brushProperty name="height" value="0.025" units="cm"/>
      <inkml:brushProperty name="color" value="#66CC00"/>
    </inkml:brush>
  </inkml:definitions>
  <inkml:trace contextRef="#ctx0" brushRef="#br0">91 4 22101,'14'-2'80,"13"1"234,46 1-1,-61 1-113,-1 0 0,1 1 0,-1 1 0,1-1 0,-1 2-1,0-1 1,20 12 0,-19-9-161,-1 2 0,-1 0-1,1 0 1,-1 1 0,-1 0-1,0 0 1,0 1 0,-1 1 0,0-1-1,-1 1 1,0 0 0,0 1-1,-1 0 1,-1 0 0,0 0 0,5 24-1,-6-20 136,-2 0 1,0 0-1,-1 0 0,0 0 0,-2 0 0,0 0 0,0 0 0,-1 0 1,-2 0-1,1-1 0,-2 1 0,0-1 0,-10 23 0,-11 9 200,-1-1 0,-3-2-1,-1 0 1,-3-3 0,-1 0-1,-1-2 1,-3-2 0,-45 34 0,45-43-2258,12-17-2585,2-9-3806</inkml:trace>
</inkml:ink>
</file>

<file path=ppt/ink/ink4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6.576"/>
    </inkml:context>
    <inkml:brush xml:id="br0">
      <inkml:brushProperty name="width" value="0.025" units="cm"/>
      <inkml:brushProperty name="height" value="0.025" units="cm"/>
      <inkml:brushProperty name="color" value="#66CC00"/>
    </inkml:brush>
  </inkml:definitions>
  <inkml:trace contextRef="#ctx0" brushRef="#br0">1 495 17200,'0'0'5819,"13"-10"-4639,34-28-466,-2-1 0,-2-3 0,-2-1 1,-1-2-1,-3-2 0,-2-1 0,-1-2 0,31-65 0,-55 98-540,-12 31-318,0-1-3,-4 28-222,2-1 0,0 53-1,5-75-639,1 0-1,7 33 0,-6-40-439,0 0 1,1-1-1,0 1 1,1-1-1,9 15 1,4-1-7681</inkml:trace>
</inkml:ink>
</file>

<file path=ppt/ink/ink4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7.010"/>
    </inkml:context>
    <inkml:brush xml:id="br0">
      <inkml:brushProperty name="width" value="0.025" units="cm"/>
      <inkml:brushProperty name="height" value="0.025" units="cm"/>
      <inkml:brushProperty name="color" value="#66CC00"/>
    </inkml:brush>
  </inkml:definitions>
  <inkml:trace contextRef="#ctx0" brushRef="#br0">4 1 15022,'0'0'9583,"-2"8"-9274,1 8-165,0 0-1,1 1 1,1-1 0,0 0-1,1 0 1,1 0 0,0 0-1,11 29 1,-1-9-860,1-1 1,37 64-1,-45-89 60,0 0 0,1-1 0,0 0 0,11 10 0,5 0-4952</inkml:trace>
</inkml:ink>
</file>

<file path=ppt/ink/ink4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7.354"/>
    </inkml:context>
    <inkml:brush xml:id="br0">
      <inkml:brushProperty name="width" value="0.025" units="cm"/>
      <inkml:brushProperty name="height" value="0.025" units="cm"/>
      <inkml:brushProperty name="color" value="#66CC00"/>
    </inkml:brush>
  </inkml:definitions>
  <inkml:trace contextRef="#ctx0" brushRef="#br0">0 285 13613,'0'0'5349,"0"-54"-3267,22 27-224,4-4-417,7-2-576,6 2-449,-1 1-320,-2 6-224,-4 3-1153,-7 2-2563,-8 5-3619</inkml:trace>
</inkml:ink>
</file>

<file path=ppt/ink/ink4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7.727"/>
    </inkml:context>
    <inkml:brush xml:id="br0">
      <inkml:brushProperty name="width" value="0.025" units="cm"/>
      <inkml:brushProperty name="height" value="0.025" units="cm"/>
      <inkml:brushProperty name="color" value="#66CC00"/>
    </inkml:brush>
  </inkml:definitions>
  <inkml:trace contextRef="#ctx0" brushRef="#br0">10 77 13581,'0'0'4468,"4"-9"-2306,-3 7-2168,2-5 599,1 1 0,-1 0 0,1 0 0,0 0 0,8-8 0,-10 12-439,0 0 0,0 0-1,0 0 1,1 1 0,-1-1 0,1 1 0,-1-1 0,1 1 0,0 0 0,-1 0 0,1 0 0,0 0 0,0 1 0,0-1 0,-1 1 0,1 0 0,0-1 0,0 1 0,0 1 0,5 0 0,-6-1-154,0 1 0,-1 0-1,1 0 1,0 1 0,-1-1 0,1 0 0,-1 1-1,1-1 1,-1 0 0,0 1 0,0 0-1,1-1 1,-1 1 0,0 0 0,0-1-1,-1 1 1,1 0 0,0 0 0,-1 0-1,1 0 1,-1 0 0,1 0 0,-1 0-1,0 0 1,0 0 0,0 0 0,0 0-1,-1 2 1,2 5 51,-1 1-1,-1-1 1,0 0-1,-4 17 1,-1-12 149,0 0 0,-1-1 0,0 0 0,-1 0 0,-1 0 0,0-1 0,0-1 1,-18 16-1,-2 6 1234,28-33-1419,1 1-1,-1-1 1,1 1 0,-1 0 0,1-1-1,-1 1 1,1 0 0,-1 0 0,1-1-1,-1 1 1,1 0 0,0 0 0,-1-1-1,1 1 1,0 0 0,0 0 0,0 0-1,0 0 1,0 0 0,0-1 0,0 1-1,0 0 1,0 0 0,0 0 0,0 0-1,0 0 1,1 0 0,0 1-8,0-1 0,0 0-1,0 0 1,0 0 0,0 0 0,1 0 0,-1 0-1,0 0 1,1 0 0,-1-1 0,0 1 0,1 0-1,-1-1 1,3 1 0,62 10-310,-53-9 187,85 8-4550,-49-6-1158</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5.155"/>
    </inkml:context>
    <inkml:brush xml:id="br0">
      <inkml:brushProperty name="width" value="0.025" units="cm"/>
      <inkml:brushProperty name="height" value="0.025" units="cm"/>
    </inkml:brush>
  </inkml:definitions>
  <inkml:trace contextRef="#ctx0" brushRef="#br0">222 93 14478,'3'-8'5189,"-1"2"-4346,0 0 50,1 0-1,-1 0 1,-1 0-1,1 0 1,-1 0 0,0 0-1,-1-1 1,0 1-1,0-7 1,0 12-804,-1 1 0,1-1 0,-1 0 1,1 1-1,-1-1 0,0 0 0,1 1 0,-1-1 1,0 1-1,0-1 0,1 1 0,-1-1 1,0 1-1,0-1 0,0 1 0,0 0 0,1-1 1,-1 1-1,0 0 0,0 0 0,0 0 0,0 0 1,0 0-1,0 0 0,0 0 0,0 0 0,-1 0 1,-26 4 108,13 2-149,0 1-1,1 0 1,0 1 0,0 0 0,1 1 0,0 1 0,0 0 0,1 1 0,0 0-1,1 1 1,1 0 0,-10 13 0,19-23-66,0 0 0,-1 0 0,1 0 0,0 0 0,0 0 0,0 0 0,1 0 0,-1 0 0,0 0 0,1 0 0,-1 1 0,1-1 0,0 0 1,0 0-1,0 5 0,0-6-15,1 0 1,-1 0 0,1 0 0,0 0 0,-1 0 0,1 0-1,0 0 1,-1 0 0,1 0 0,0 0 0,0 0-1,0 0 1,0 0 0,0-1 0,0 1 0,0 0 0,0-1-1,0 1 1,0-1 0,2 1 0,7 2-219,0-1 0,0-1 0,0 0 0,0 0 0,16-1 0,-10 0 17,20 0-523,-15-2 645,0 2 1,0 1-1,-1 0 1,1 1-1,-1 2 1,1 0-1,-1 1 1,21 8-1,-40-12 121,1-1 0,-1 1 0,1 0 0,-1-1 1,1 1-1,-1 0 0,0 0 0,1 0 0,-1 0 0,0 0 0,0 0 0,0 0 0,1 1 0,-2-1 0,1 0 0,0 1 0,0-1 0,0 1 0,0-1 0,-1 1 0,1-1 0,-1 1 0,1-1 0,-1 1 0,0-1 0,1 3 0,-2-1 85,0-1 0,1 1 0,-1-1 1,0 1-1,0-1 0,-1 1 1,1-1-1,0 0 0,-1 1 0,1-1 1,-1 0-1,0 0 0,0 0 1,-3 2-1,-6 6 412,-2-1-1,1-1 1,-1 0 0,-19 9 0,16-9-485,-1-1 0,0 0 0,0-1 0,-1-1 0,0-1 0,0 0 0,-35 1 0,52-5-63,1 1 0,-1-1 0,0 0-1,0 0 1,1 0 0,-1 0 0,0 0 0,0 0 0,1 0-1,-1 0 1,0 0 0,1 0 0,-1 0 0,0 0 0,0-1-1,1 1 1,-1 0 0,0 0 0,1-1 0,-1 1 0,1 0 0,-1-1-1,0 1 1,1-1 0,-1 1 0,1-1 0,-1 1 0,1-1-1,-1 1 1,1-1 0,-1 0 0,1 1 0,0-1 0,-1 0 0,1 1-1,0-1 1,0 0 0,-1 1 0,1-1 0,0 0 0,0 0-1,0 1 1,0-1 0,0 0 0,0 0 0,0 1 0,0-1-1,0 0 1,0 1 0,1-1 0,-1 0 0,0 0 0,0 1 0,1-1-1,-1 0 1,0 1 0,1-1 0,-1 1 0,1-1 0,-1 0-1,1 0 1,3-4-875,0-1-1,0 1 1,0 0 0,1 0-1,7-7 1,21-13-6980,7-2-5466</inkml:trace>
</inkml:ink>
</file>

<file path=ppt/ink/ink4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8.162"/>
    </inkml:context>
    <inkml:brush xml:id="br0">
      <inkml:brushProperty name="width" value="0.025" units="cm"/>
      <inkml:brushProperty name="height" value="0.025" units="cm"/>
      <inkml:brushProperty name="color" value="#66CC00"/>
    </inkml:brush>
  </inkml:definitions>
  <inkml:trace contextRef="#ctx0" brushRef="#br0">1 1 10666,'0'0'14894,"56"43"-14413,-30-7-225,6 4-128,1 5-96,0-1-192,-3-2-513,-5-8-800,-4-5-577,-6-8-224,-7-10 800,-7-5-512,-9-6-7879</inkml:trace>
</inkml:ink>
</file>

<file path=ppt/ink/ink4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8.503"/>
    </inkml:context>
    <inkml:brush xml:id="br0">
      <inkml:brushProperty name="width" value="0.025" units="cm"/>
      <inkml:brushProperty name="height" value="0.025" units="cm"/>
      <inkml:brushProperty name="color" value="#66CC00"/>
    </inkml:brush>
  </inkml:definitions>
  <inkml:trace contextRef="#ctx0" brushRef="#br0">1 162 16560,'0'0'11499,"68"-53"-10635,-24 31-447,1 0-353,3-1-513,-9 1-2786,-10 3-4036</inkml:trace>
</inkml:ink>
</file>

<file path=ppt/ink/ink4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8.875"/>
    </inkml:context>
    <inkml:brush xml:id="br0">
      <inkml:brushProperty name="width" value="0.025" units="cm"/>
      <inkml:brushProperty name="height" value="0.025" units="cm"/>
      <inkml:brushProperty name="color" value="#66CC00"/>
    </inkml:brush>
  </inkml:definitions>
  <inkml:trace contextRef="#ctx0" brushRef="#br0">0 346 19442,'0'0'1426,"9"-9"-855,31-38 839,-3-1 1,43-71-1,-8 11-1013,-60 93 4,-5 16 226,-5 29 81,-2-26-757,-14 159 1449,8-120-1571,1 1 0,3-1 0,4 71 0,4-89-1708,4-12-4827</inkml:trace>
</inkml:ink>
</file>

<file path=ppt/ink/ink4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9.358"/>
    </inkml:context>
    <inkml:brush xml:id="br0">
      <inkml:brushProperty name="width" value="0.025" units="cm"/>
      <inkml:brushProperty name="height" value="0.025" units="cm"/>
      <inkml:brushProperty name="color" value="#66CC00"/>
    </inkml:brush>
  </inkml:definitions>
  <inkml:trace contextRef="#ctx0" brushRef="#br0">1 0 4612</inkml:trace>
</inkml:ink>
</file>

<file path=ppt/ink/ink4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49.921"/>
    </inkml:context>
    <inkml:brush xml:id="br0">
      <inkml:brushProperty name="width" value="0.025" units="cm"/>
      <inkml:brushProperty name="height" value="0.025" units="cm"/>
      <inkml:brushProperty name="color" value="#66CC00"/>
    </inkml:brush>
  </inkml:definitions>
  <inkml:trace contextRef="#ctx0" brushRef="#br0">3 0 10410,'0'0'5141,"-1"7"-5019,1-5-128,-1 0 101,1 0 0,0 0-1,-1 0 1,1-1 0,0 1 0,0 0 0,1 0 0,-1 0 0,0 0 0,1 0 0,-1 0 0,1 0 0,-1 0 0,1 0-1,0-1 1,0 1 0,0 0 0,0 0 0,0-1 0,0 1 0,0-1 0,1 1 0,-1-1 0,0 0 0,3 3-1,21 18 1419,-1 1-1,25 32 0,78 120-1059,-66-87-238,-1-9 106,3-2-1,3-2 0,3-4 1,4-3-1,115 84 0,200 179 944,-195-157 3078,-116-118-3511,-57-43-563,0 0-1,-1 2 0,25 24 0,9 24-254,-35-39-37,2-2 0,30 29 1760</inkml:trace>
</inkml:ink>
</file>

<file path=ppt/ink/ink4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5.087"/>
    </inkml:context>
    <inkml:brush xml:id="br0">
      <inkml:brushProperty name="width" value="0.025" units="cm"/>
      <inkml:brushProperty name="height" value="0.025" units="cm"/>
      <inkml:brushProperty name="color" value="#66CC00"/>
    </inkml:brush>
  </inkml:definitions>
  <inkml:trace contextRef="#ctx0" brushRef="#br0">2 3 16528,'0'0'11685,"0"12"-11466,0-2-169,-1 3 10,1-1 0,0 1 0,1-1-1,0 1 1,1-1 0,1 1 0,4 14 0,-7-26-27,1 0 0,-1 0 1,1-1-1,-1 1 0,1 0 1,-1-1-1,1 1 0,-1 0 1,1-1-1,0 1 0,-1-1 0,1 1 1,0-1-1,-1 1 0,1-1 1,0 1-1,0-1 0,-1 0 1,1 1-1,0-1 0,0 0 1,0 0-1,0 0 0,-1 1 1,1-1-1,0 0 0,0 0 0,0 0 1,0 0-1,0-1 0,0 1 1,-1 0-1,1 0 0,0 0 1,0-1-1,0 1 0,-1 0 1,1-1-1,0 1 0,0-1 1,-1 1-1,1-1 0,0 1 0,-1-1 1,1 0-1,0 0 0,31-32 1435,-31 31-1442,65-85 721,-66 86-747,0 1 0,0 0 0,1 0 0,-1 0 0,0-1 0,0 1 0,0 0 0,0 0 0,0 0 0,0 0 0,0 0 0,1-1 0,-1 1 0,0 0 0,0 0 0,0 0 0,0 0 0,1 0 0,-1 0 0,0 0 0,0 0 0,0-1 0,1 1 0,-1 0 0,0 0 0,0 0 0,0 0 0,1 0 0,-1 0 0,0 0 0,0 0 0,0 0 0,1 0 0,-1 0 0,0 0 0,0 1 0,0-1 0,1 0 0,-1 0 0,0 0 0,0 0 0,0 0 0,0 0 0,1 0 0,-1 0 0,0 1 0,0-1 0,0 0 0,0 0 0,4 15 0,-3 28 0,-1-36 0,-2 21 0,1-20 0,0-1 0,1 1 0,0-1 0,0 1 0,0-1 0,1 1 0,0-1 0,1 1 0,2 8 0,-3-15 0,0 0 0,-1-1 0,1 1 0,0 0 0,0 0 0,-1 0 0,1-1 0,0 1 0,0-1 0,0 1 0,0 0 0,0-1 0,0 0 0,0 1 0,0-1 0,0 0 0,0 1 0,1-1 0,-1 0 0,0 0 0,0 0 0,0 0 0,0 0 0,0 0 0,0 0 0,0 0 0,1-1 0,-1 1 0,0 0 0,0-1 0,0 1 0,0-1 0,0 1 0,0-1 0,0 1 0,0-1 0,-1 0 0,3 0 0,33-31 0,-18 9 0,0-2 0,-2 0 0,21-42 0,-30 53 0,-7 13 0,1 0 0,-1 0 0,0 0 0,0 1 0,1-1 0,-1 0 0,1 0 0,-1 1 0,1-1 0,-1 0 0,1 1 0,-1-1 0,1 0 0,-1 1 0,1-1 0,0 1 0,-1-1 0,1 1 0,0-1 0,0 1 0,-1 0 0,1-1 0,0 1 0,0 0 0,1-1 0,-2 2 0,1-1 0,0 1 0,-1 0 0,1 0 0,0-1 0,-1 1 0,1 0 0,-1 0 0,1-1 0,-1 1 0,1 0 0,-1 0 0,0 0 0,0 0 0,1 0 0,-1 0 0,0 0 0,0 1 0,5 62 0,-4-53 0,-1-6-428,0 0-1017,0-1-1,0 1 1,0-1 0,1 1 0,0-1-1,0 1 1,3 7 0</inkml:trace>
</inkml:ink>
</file>

<file path=ppt/ink/ink4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5.486"/>
    </inkml:context>
    <inkml:brush xml:id="br0">
      <inkml:brushProperty name="width" value="0.025" units="cm"/>
      <inkml:brushProperty name="height" value="0.025" units="cm"/>
      <inkml:brushProperty name="color" value="#66CC00"/>
    </inkml:brush>
  </inkml:definitions>
  <inkml:trace contextRef="#ctx0" brushRef="#br0">1 116 14478,'0'0'12134,"13"5"-10890,-2-2-1055,0 0 0,0-1 0,0 0 0,0-1 0,1 0 0,-1-1 0,0 0 0,0-1 0,0 0 0,0 0 0,17-6 0,90-26-709,115-29 4525,-114 42-9053,-58 14-1304,-1 4-3338</inkml:trace>
</inkml:ink>
</file>

<file path=ppt/ink/ink4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6.034"/>
    </inkml:context>
    <inkml:brush xml:id="br0">
      <inkml:brushProperty name="width" value="0.025" units="cm"/>
      <inkml:brushProperty name="height" value="0.025" units="cm"/>
      <inkml:brushProperty name="color" value="#66CC00"/>
    </inkml:brush>
  </inkml:definitions>
  <inkml:trace contextRef="#ctx0" brushRef="#br0">95 0 18610,'0'8'1676,"-1"93"4977,5 61-4019,1 10 501,-7-268-3074,0 32-62,2 0 1,12-85-1,-11 146 1,-1 1 0,0 0 0,1-1 0,-1 1 0,1 0 0,0 0 0,0 0 0,0-1 0,0 1 0,0 0 0,0 0 0,1 1 0,-1-1 0,1 0 0,-1 0 0,1 1 0,-1-1 0,1 0 0,0 1 0,0 0 0,0-1 0,0 1 0,0 0 0,4-1 0,-1 1 0,1 0 0,-1 0 0,0 1 0,1-1 0,-1 1 0,0 1 0,1-1 0,-1 1 0,0 0 0,6 2 0,-8-3 0,-1 0 0,1 1 0,-1-1 0,1 1 0,-1 0 0,1 0 0,-1 0 0,0 0 0,0 0 0,1 1 0,-1-1 0,0 0 0,0 1 0,0 0 0,0-1 0,-1 1 0,1 0 0,0 0 0,-1 0 0,1 0 0,-1 1 0,0-1 0,0 0 0,0 0 0,0 1 0,0-1 0,1 6 0,-2-5 0,-1-1 0,1 1 0,-1 0 0,0 0 0,0 0 0,1 0 0,-2 0 0,1-1 0,0 1 0,-1 0 0,1-1 0,-1 1 0,0-1 0,0 0 0,0 1 0,0-1 0,0 0 0,0 0 0,-1 0 0,1-1 0,0 1 0,-1-1 0,0 1 0,-2 0 0,-10 5 0,0-1 0,0-1 0,0 0 0,0-1 0,-1-1 0,1 0 0,-1-1 0,0-1 0,0-1 0,-27-2 0,42 2-11,0 1 0,0-1 0,1 0 0,-1 0 0,0 0 0,0 0 0,0 0 0,1 0 0,-1-1 0,0 1 0,0 0 0,1 0 0,-1 0 0,0-1 0,0 1 0,1 0 0,-1-1 0,0 1 0,1-1 0,-1 1 0,0-1 0,1 1 0,-1-1 0,1 1 0,-1-1 0,1 1 0,-1-1 0,1 0 0,-1 1 0,1-1 0,0 0 0,-1 0 0,1 1 0,0-1 0,0 0 0,-1 0 0,1 1 0,0-1 0,0 0 0,0 0 0,0 0 0,0 1 0,0-2 0,1 0-95,0 0 1,0 1 0,-1-1 0,1 0 0,1 1 0,-1-1-1,0 1 1,0 0 0,0-1 0,1 1 0,-1 0 0,1 0 0,-1 0-1,1 0 1,-1 0 0,1 0 0,0 0 0,2 0 0,12-3-2069,-1 0 0,1 2 1,0 0-1,0 0 1,17 2-1,10 0-3922</inkml:trace>
</inkml:ink>
</file>

<file path=ppt/ink/ink4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6.427"/>
    </inkml:context>
    <inkml:brush xml:id="br0">
      <inkml:brushProperty name="width" value="0.025" units="cm"/>
      <inkml:brushProperty name="height" value="0.025" units="cm"/>
      <inkml:brushProperty name="color" value="#66CC00"/>
    </inkml:brush>
  </inkml:definitions>
  <inkml:trace contextRef="#ctx0" brushRef="#br0">10 137 17136,'0'0'6139,"-2"10"-2920,-6 26-784,8-36-2400,0 0 0,1-1 1,-1 1-1,0 0 0,0 0 0,0 0 1,1 0-1,-1 0 0,0 0 0,0 0 1,0 0-1,1 0 0,-1-1 1,0 1-1,0 0 0,0 0 0,1 0 1,-1 0-1,0 0 0,0 0 1,0 0-1,1 1 0,-1-1 0,0 0 1,0 0-1,0 0 0,1 0 0,-1 0 1,0 0-1,0 0 0,0 0 1,1 0-1,-1 0 0,0 1 0,0-1 1,0 0-1,0 0 0,1 0 1,-1 0-1,0 1 0,0-1 0,0 0 1,0 0-1,0 0 0,0 1 1,0-1-1,0 0 0,0 0 0,0 0 1,1 1-1,-1-1 0,0 0 0,0 0 1,0 0-1,0 1 0,0-1 1,0 0-1,-1 0 0,1 0 0,0 1 1,0-1-1,0 0 0,0 0 1,0 0-1,0 1 0,0-1 0,11-9 351,2-6-243,-1 0 0,0-2-1,-2 1 1,0-1 0,0-1 0,6-19-1,5-7-52,-18 91-90,-3-9-44,-1-20-546,0 1 0,1-1 0,2 0 0,0 1-1,0-1 1,11 33 0,-10-43-7214</inkml:trace>
</inkml:ink>
</file>

<file path=ppt/ink/ink4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7.109"/>
    </inkml:context>
    <inkml:brush xml:id="br0">
      <inkml:brushProperty name="width" value="0.025" units="cm"/>
      <inkml:brushProperty name="height" value="0.025" units="cm"/>
      <inkml:brushProperty name="color" value="#66CC00"/>
    </inkml:brush>
  </inkml:definitions>
  <inkml:trace contextRef="#ctx0" brushRef="#br0">1 121 7335,'0'0'12908,"77"-55"-10890,-41 37-256,7 0-994,3 3-639,2 6-97,-3 4-897,-2 5-2242,-6 0-2434,-5 0-6279</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5.905"/>
    </inkml:context>
    <inkml:brush xml:id="br0">
      <inkml:brushProperty name="width" value="0.025" units="cm"/>
      <inkml:brushProperty name="height" value="0.025" units="cm"/>
    </inkml:brush>
  </inkml:definitions>
  <inkml:trace contextRef="#ctx0" brushRef="#br0">116 24 23478,'0'0'2669,"-8"8"-336,-6 6-1670,0 1 0,1 0 0,-18 29 0,26-37-546,0 0 0,1 0-1,1 1 1,-1 0 0,1 0 0,0 0 0,1 0-1,0 0 1,0 1 0,1-1 0,0 1-1,1-1 1,0 10 0,0-16-117,1 1 0,0-1 0,0 0 0,0 1 0,0-1 0,0 0 0,0 0 0,1 0 0,-1 0 0,1 0 0,0 0 0,-1 0 0,1-1 0,0 1 0,0-1 0,0 1 0,0-1 0,0 1 0,1-1 0,-1 0 0,0 0 0,1 0 0,-1-1 0,0 1 0,1-1 0,-1 1 0,1-1 0,-1 1 0,1-1 0,-1 0 0,1 0 0,4-1 0,1 1 0,0-1 0,1 0 0,-1 0 0,0 0 0,0-1 0,0 0 0,0-1 0,14-6 0,-8 0 0,-1-1 0,-1 0 0,0-1 0,0 0 0,-1 0 0,-1-1 0,14-21 0,-10 13 0,-1-2 0,-1 1 0,-2-1 0,11-29 0,-18 38 0,-6 11 0,-14 20 0,-21 35 0,31-44 0,0 2 0,1-1 0,0 1 0,1 0 0,0 0 0,1 1 0,0 0 0,1-1 0,-4 21 0,7-31 0,0 0 0,0 0 0,0 0 0,0 1 0,1-1 0,-1 0 0,0 0 0,0 0 0,1 1 0,-1-1 0,1 0 0,-1 0 0,1 0 0,-1 0 0,1 0 0,0 0 0,-1 0 0,1 0 0,0 0 0,0 0 0,0 0 0,0-1 0,-1 1 0,3 1 0,1 0 0,-1-1 0,0 0 0,0 0 0,1 0 0,-1 0 0,0 0 0,1-1 0,6 1 0,5-1 0,0-1 0,1-1 0,16-3 0,55-20 0,-68 19 0,-1 0 0,1 1 0,0 0 0,0 2 0,38-2 0,-56 5 0,0 1 0,0-1 0,0 1 0,0-1 0,0 1 0,0 0 0,0-1 0,0 1 0,-1 0 0,1 0 0,0 0 0,-1 0 0,1-1 0,0 1 0,-1 0 0,1 0 0,-1 0 0,0 0 0,1 0 0,-1 0 0,0 0 0,0 1 0,1-1 0,-1 0 0,0 0 0,0 0 0,0 0 0,0 0 0,0 0 0,-1 0 0,1 0 0,0 0 0,0 0 0,-1 2 0,-9 47 0,9-43 0,-2 9 0,10-35 0,9-37 0,-8 18 0,-4 17 0,0 1 0,2 0 0,0 0 0,11-23 0,-16 41 0,0 1 0,0 0 0,-1 0 0,1 0 0,0 0 0,0 0 0,0 0 0,1 0 0,-1 0 0,0 1 0,0-1 0,0 0 0,1 1 0,-1-1 0,0 0 0,1 1 0,-1 0 0,0-1 0,1 1 0,-1 0 0,1 0 0,-1 0 0,0 0 0,1 0 0,-1 0 0,1 0 0,-1 0 0,0 0 0,1 1 0,-1-1 0,3 2 0,50 23 0,-27-11 0,-13-9 0,1-1 0,-1-1 0,0-1 0,1 0 0,0 0 0,-1-2 0,18 0 0,-28 0 0,0 0 0,0 0 0,0-1 0,0 1 0,0-1 0,0 0 0,0 0 0,0-1 0,0 1 0,0-1 0,-1 0 0,1 0 0,-1 0 0,1 0 0,-1 0 0,0-1 0,0 0 0,0 0 0,0 1 0,0-2 0,0 1 0,-1 0 0,0-1 0,1 1 0,-1-1 0,-1 1 0,1-1 0,0 0 0,1-7 0,-3 11 0,0-1 0,0 0 0,1 1 0,-1-1 0,0 0 0,0 1 0,0-1 0,0 0 0,0 1 0,0-1 0,0 0 0,-1 1 0,1-1 0,0 0 0,0 1 0,0-1 0,-1 0 0,1 1 0,0-1 0,-1 1 0,1-1 0,0 0 0,-1 1 0,1-1 0,-1 1 0,1-1 0,-1 1 0,1 0 0,-1-1 0,1 1 0,-2-1 0,-24 0 0,18 3 0,1 0 0,0 0 0,0 1 0,0 0 0,-9 5 0,8-3 0,0 1 0,1 0 0,0 0 0,0 0 0,0 1 0,1 0 0,0 0 0,0 1 0,1 0 0,0 0 0,0 0 0,1 0 0,0 1 0,0 0 0,1 0 0,0 0 0,-2 14 0,5-21-45,0 0 0,-1 0 0,1 0 0,1 0 1,-1-1-1,0 1 0,0 0 0,1 0 0,-1 0 0,1-1 0,-1 1 0,1 0 1,0-1-1,0 1 0,-1 0 0,1-1 0,1 1 0,-1-1 0,0 1 0,0-1 1,0 0-1,1 1 0,-1-1 0,1 0 0,1 1 0,1 0-267,1 0 0,-1 0-1,0-1 1,1 1 0,-1-1 0,1 0-1,0 0 1,-1-1 0,10 0 0,0 0-1095,0-1 0,0-1 1,-1 0-1,1-1 0,-1 0 1,17-7-1,22-15-12612</inkml:trace>
</inkml:ink>
</file>

<file path=ppt/ink/ink4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8.061"/>
    </inkml:context>
    <inkml:brush xml:id="br0">
      <inkml:brushProperty name="width" value="0.025" units="cm"/>
      <inkml:brushProperty name="height" value="0.025" units="cm"/>
      <inkml:brushProperty name="color" value="#66CC00"/>
    </inkml:brush>
  </inkml:definitions>
  <inkml:trace contextRef="#ctx0" brushRef="#br0">0 50 9577,'0'0'18631,"8"10"-18049,45 78 309,-52-87-868,-1 0-1,0 0 0,1 0 1,-1 0-1,1-1 0,-1 1 1,1 0-1,-1 0 1,1-1-1,-1 1 0,1 0 1,0-1-1,-1 1 0,1 0 1,0-1-1,0 1 0,-1-1 1,1 1-1,0-1 0,0 0 1,0 1-1,0-1 0,0 0 1,-1 0-1,1 1 0,0-1 1,0 0-1,0 0 0,0 0 1,0 0-1,0 0 0,0 0 1,0 0-1,0-1 0,0 1 1,-1 0-1,1 0 1,0-1-1,0 1 0,0 0 1,0-1-1,0 1 0,-1-1 1,1 1-1,0-1 0,-1 0 1,1 1-1,0-1 0,-1 0 1,1 1-1,0-2 0,34-46 1833,-29 37-1861,12-20 91,-13 21-87,1 0 0,-1 1 0,2 0 0,13-17 0,-12 26 2,-4 12 0,1 25 0,-4-26 0,0 3 0,3 29 0,-4-42 0,1 0 0,-1 1 0,0-1 0,0 0 0,1 0 0,-1 1 0,1-1 0,-1 0 0,1 0 0,-1 0 0,1 0 0,0 1 0,-1-1 0,1 0 0,0 0 0,0 0 0,0-1 0,0 1 0,0 0 0,0 0 0,0 0 0,0-1 0,0 1 0,2 0 0,-1-1 0,-1 0 0,1-1 0,0 1 0,-1-1 0,1 1 0,-1-1 0,1 0 0,-1 0 0,1 0 0,-1 0 0,1 0 0,-1 0 0,0 0 0,0 0 0,1 0 0,-1-1 0,0 1 0,0 0 0,0-1 0,0 1 0,1-3 0,22-41 0,-19 34 0,7-8-295,-6 18-504,-4 33-1803,-2-4 340,3-1-3039,-3-5-2050</inkml:trace>
</inkml:ink>
</file>

<file path=ppt/ink/ink4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8.387"/>
    </inkml:context>
    <inkml:brush xml:id="br0">
      <inkml:brushProperty name="width" value="0.025" units="cm"/>
      <inkml:brushProperty name="height" value="0.025" units="cm"/>
      <inkml:brushProperty name="color" value="#66CC00"/>
    </inkml:brush>
  </inkml:definitions>
  <inkml:trace contextRef="#ctx0" brushRef="#br0">0 179 19699,'0'0'7206,"66"-31"-5348,-24 15-480,15-3-450,5-2-607,6 1-225,-4 4-32,-5 3-96,-6 4-1025,-11 1-1474,-12 3-1825,-11-4-1473,-5-3-6375</inkml:trace>
</inkml:ink>
</file>

<file path=ppt/ink/ink4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9.052"/>
    </inkml:context>
    <inkml:brush xml:id="br0">
      <inkml:brushProperty name="width" value="0.025" units="cm"/>
      <inkml:brushProperty name="height" value="0.025" units="cm"/>
      <inkml:brushProperty name="color" value="#66CC00"/>
    </inkml:brush>
  </inkml:definitions>
  <inkml:trace contextRef="#ctx0" brushRef="#br0">5 46 10826,'0'0'18300,"-1"14"-17931,13 309 2204,1-414-1874,-9 39-699,-3 19 0,2-1 0,2 1 0,1-1 0,13-40 0,-17 71 0,0 1 0,0-1 0,1 1 0,-1 0 0,1-1 0,-1 1 0,1 0 0,0 1 0,0-1 0,0 1 0,0-1 0,0 1 0,0 0 0,1 0 0,-1 0 0,0 0 0,0 1 0,1-1 0,-1 1 0,0 0 0,1 0 0,-1 0 0,1 0 0,-1 1 0,0-1 0,0 1 0,1 0 0,-1 0 0,0 0 0,0 1 0,4 1 0,-7-2 0,1-1 0,0 1 0,-1-1 0,1 1 0,-1-1 0,0 1 0,1-1 0,-1 1 0,1 0 0,-1-1 0,0 1 0,1 0 0,-1 0 0,0-1 0,0 1 0,0 0 0,0-1 0,1 1 0,-1 0 0,0 0 0,0-1 0,0 1 0,0 0 0,-1 0 0,1-1 0,0 1 0,0 0 0,0 0 0,-1 0 0,-18 20 0,-28 7 0,46-28 0,-9 4-12,0 0 0,0-1 0,0 0 0,-1-1 0,0 0 0,1 0 0,-22-1 0,59-18-13457,-7 9 5894</inkml:trace>
</inkml:ink>
</file>

<file path=ppt/ink/ink4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6:59.407"/>
    </inkml:context>
    <inkml:brush xml:id="br0">
      <inkml:brushProperty name="width" value="0.025" units="cm"/>
      <inkml:brushProperty name="height" value="0.025" units="cm"/>
      <inkml:brushProperty name="color" value="#66CC00"/>
    </inkml:brush>
  </inkml:definitions>
  <inkml:trace contextRef="#ctx0" brushRef="#br0">24 8 16271,'0'0'16042,"8"-1"-15641,26-5-348,-34 6-53,1 0 0,0 0 0,0 0 0,-1-1 0,1 1 0,0 1 0,0-1 0,0 0 0,-1 0 0,1 0 0,0 0 0,-1 0 0,1 1 0,0-1 0,0 0 0,-1 1 0,1-1 0,0 0 0,-1 1 0,1-1 0,-1 1 0,1-1 0,-1 1 0,1-1 0,-1 1 0,1 0 0,-1-1 0,1 1 0,-1 0 0,0-1 0,1 1 0,-1 0 0,0-1 0,1 1 0,-1 0 0,0-1 0,0 1 0,0 1 0,0 31 0,-1-25 0,-2 8 0,0 0 0,-1 0 0,0-1 0,-2 0 0,0 0 0,0 0 0,-1 0 0,-1-1 0,-12 16 0,3-1 0,16-29 0,1 0 0,0 0 0,0 0 0,0 0 0,0 1 0,0-1 0,0 0 0,0 0 0,0 0 0,0 0 0,0 0 0,-1 0 0,1 0 0,0 0 0,0 1 0,0-1 0,0 0 0,0 0 0,0 0 0,0 0 0,0 0 0,0 0 0,0 1 0,0-1 0,0 0 0,0 0 0,0 0 0,0 0 0,0 0 0,0 0 0,0 0 0,0 1 0,1-1 0,-1 0 0,0 0 0,0 0 0,0 0 0,0 0 0,0 0 0,0 0 0,0 0 0,0 1 0,0-1 0,0 0 0,1 0 0,-1 0 0,0 0 0,0 0 0,0 0 0,0 0 0,0 0 0,0 0 0,0 0 0,1 0 0,-1 0 0,0 0 0,0 0 0,0 0 0,0 0 0,0 0 0,1 0 0,12-3 0,14-8 0,27-14-722,22-10-4140,-24 9-3583</inkml:trace>
</inkml:ink>
</file>

<file path=ppt/ink/ink4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09.623"/>
    </inkml:context>
    <inkml:brush xml:id="br0">
      <inkml:brushProperty name="width" value="0.025" units="cm"/>
      <inkml:brushProperty name="height" value="0.025" units="cm"/>
      <inkml:brushProperty name="color" value="#66CC00"/>
    </inkml:brush>
  </inkml:definitions>
  <inkml:trace contextRef="#ctx0" brushRef="#br0">3 1 7944,'0'0'15855,"-3"48"-15823,3-44-32,0 3-32,1-1-641,1 2-1665,-2-2-2307,0 3-6341</inkml:trace>
</inkml:ink>
</file>

<file path=ppt/ink/ink4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09.995"/>
    </inkml:context>
    <inkml:brush xml:id="br0">
      <inkml:brushProperty name="width" value="0.025" units="cm"/>
      <inkml:brushProperty name="height" value="0.025" units="cm"/>
      <inkml:brushProperty name="color" value="#66CC00"/>
    </inkml:brush>
  </inkml:definitions>
  <inkml:trace contextRef="#ctx0" brushRef="#br0">0 1 11275,'0'0'8712,"23"49"-8488,-19-40-160,4-1 0,-1-2-736,2-3-1506,-2-2-2819</inkml:trace>
</inkml:ink>
</file>

<file path=ppt/ink/ink4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0.322"/>
    </inkml:context>
    <inkml:brush xml:id="br0">
      <inkml:brushProperty name="width" value="0.025" units="cm"/>
      <inkml:brushProperty name="height" value="0.025" units="cm"/>
      <inkml:brushProperty name="color" value="#66CC00"/>
    </inkml:brush>
  </inkml:definitions>
  <inkml:trace contextRef="#ctx0" brushRef="#br0">0 1 10890,'0'0'8969,"55"43"-8969,-39-32-641,2-2-928,-2-2-1282,2-2-1569</inkml:trace>
</inkml:ink>
</file>

<file path=ppt/ink/ink4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0.665"/>
    </inkml:context>
    <inkml:brush xml:id="br0">
      <inkml:brushProperty name="width" value="0.025" units="cm"/>
      <inkml:brushProperty name="height" value="0.025" units="cm"/>
      <inkml:brushProperty name="color" value="#66CC00"/>
    </inkml:brush>
  </inkml:definitions>
  <inkml:trace contextRef="#ctx0" brushRef="#br0">0 1 5637,'0'0'11115,"60"6"-11083,-42-6-961,1 3-2722,4-2-1987</inkml:trace>
  <inkml:trace contextRef="#ctx0" brushRef="#br0" timeOffset="1">275 193 8072,'0'0'11723,"7"25"-17745</inkml:trace>
</inkml:ink>
</file>

<file path=ppt/ink/ink4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1.054"/>
    </inkml:context>
    <inkml:brush xml:id="br0">
      <inkml:brushProperty name="width" value="0.025" units="cm"/>
      <inkml:brushProperty name="height" value="0.025" units="cm"/>
      <inkml:brushProperty name="color" value="#66CC00"/>
    </inkml:brush>
  </inkml:definitions>
  <inkml:trace contextRef="#ctx0" brushRef="#br0">412 86 6278,'0'0'2376,"3"-9"-748,0 3-1060,11-33 1367,-9 8 7295,-9 32-6357,-16 12-2153,-38 51-255,2 3 1,-82 132-1,123-175-419,0-3-263,-69 116 502,52-63-2382,29-63 561,-1 2 0,1-1 0,-2 24 0,6-27-3317,5-8-2477</inkml:trace>
</inkml:ink>
</file>

<file path=ppt/ink/ink4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1.439"/>
    </inkml:context>
    <inkml:brush xml:id="br0">
      <inkml:brushProperty name="width" value="0.025" units="cm"/>
      <inkml:brushProperty name="height" value="0.025" units="cm"/>
      <inkml:brushProperty name="color" value="#66CC00"/>
    </inkml:brush>
  </inkml:definitions>
  <inkml:trace contextRef="#ctx0" brushRef="#br0">423 1 12620,'0'0'2995,"-8"8"-1218,-48 55 818,-285 345 854,339-405-3631,-1 0 0,1 1 1,0-1-1,0 1 1,1 0-1,-1 0 1,1-1-1,-2 6 1,3-9 112,0 0-1,0 0 1,0 0 0,0 1 0,0-1-1,0 0 1,0 0 0,0 0 0,0 1-1,0-1 1,0 0 0,0 0 0,0 0-1,0 1 1,1-1 0,-1 0 0,0 0-1,0 0 1,0 1 0,0-1 0,0 0-1,0 0 1,0 0 0,1 0 0,-1 1-1,0-1 1,0 0 0,0 0 0,0 0-1,0 0 1,1 0 0,-1 0 0,0 0-1,0 0 1,0 1 0,1-1 0,-1 0-1,0 0 1,0 0 0,0 0 0,1 0-1,-1 0 1,0 0 0,0 0 0,0 0-1,1 0 1,20-12-2714,9-14-2069,5-9-4875</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6.251"/>
    </inkml:context>
    <inkml:brush xml:id="br0">
      <inkml:brushProperty name="width" value="0.025" units="cm"/>
      <inkml:brushProperty name="height" value="0.025" units="cm"/>
    </inkml:brush>
  </inkml:definitions>
  <inkml:trace contextRef="#ctx0" brushRef="#br0">174 145 18642,'0'0'4158,"-12"5"-1451,1-1-2327,0 1 0,1 0 0,0 1 0,0 0 1,1 1-1,-1 0 0,1 0 0,1 1 0,0 1 0,0-1 0,0 1 1,1 0-1,0 1 0,1 0 0,0 0 0,1 0 0,0 0 0,-4 12 1,8-19-380,1 0 1,-1-1 0,0 1-1,1 0 1,-1-1 0,1 1-1,0 0 1,0 0 0,0 0-1,0-1 1,0 1 0,1 0-1,-1 0 1,1-1 0,0 1-1,0 0 1,0-1 0,0 1-1,0-1 1,1 1 0,-1-1-1,1 0 1,-1 1 0,1-1-1,0 0 1,0 0 0,4 3-1,-3-3-1,2-1-1,-1 1 1,0-1-1,0 1 1,0-1-1,1 0 1,-1-1-1,0 1 1,1-1-1,-1 0 1,1 0-1,-1 0 1,0-1-1,1 0 1,-1 1-1,0-1 1,7-3-1,1-1 1,0 0 0,-1-1 0,1 0 0,-1-1 0,0 0 0,-1 0 0,0-2 0,14-13 0,5-7 0,33-47 0,-28 31-43,-2-1 1,38-74-1,-90 160 62,-1 1 17,-25 65 0,41-91-33,1 0 1,0 0 0,1 0 0,1 0-1,0 0 1,1 1 0,1-1-1,0 0 1,3 17 0,-2-29-173,-1 1-1,1 0 1,0-1 0,0 1-1,0-1 1,1 0 0,-1 1-1,1-1 1,-1 0 0,1 0-1,0 0 1,1 0 0,-1 0-1,0 0 1,1-1-1,0 1 1,4 2 0,20 5-7513</inkml:trace>
</inkml:ink>
</file>

<file path=ppt/ink/ink4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1.780"/>
    </inkml:context>
    <inkml:brush xml:id="br0">
      <inkml:brushProperty name="width" value="0.025" units="cm"/>
      <inkml:brushProperty name="height" value="0.025" units="cm"/>
      <inkml:brushProperty name="color" value="#66CC00"/>
    </inkml:brush>
  </inkml:definitions>
  <inkml:trace contextRef="#ctx0" brushRef="#br0">611 0 10666,'0'0'2947,"-61"68"-769,21-19 0,-6 13-448,-11 11-353,-7 8-448,-5 3 64,2-1-32,0-4-97,11-10-255,14-15-321,12-14-288,18-17 0,12-15-768,8-8-1667,20-26-351,12-16-1282,9-9-1217</inkml:trace>
  <inkml:trace contextRef="#ctx0" brushRef="#br0" timeOffset="1">685 180 13068,'0'0'1954,"-41"59"1025,-1-2-1570,-12 15-448,-11 14-192,-8 10-257,-1 2 33,7-9-257,7-15-64,17-15 65,15-23-1,23-27-224,6-11-544,34-33-1570,13-20-1153,12-15-1410,11-11-5925</inkml:trace>
</inkml:ink>
</file>

<file path=ppt/ink/ink4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2.122"/>
    </inkml:context>
    <inkml:brush xml:id="br0">
      <inkml:brushProperty name="width" value="0.025" units="cm"/>
      <inkml:brushProperty name="height" value="0.025" units="cm"/>
      <inkml:brushProperty name="color" value="#66CC00"/>
    </inkml:brush>
  </inkml:definitions>
  <inkml:trace contextRef="#ctx0" brushRef="#br0">371 0 6054,'-53'61'7687,"-9"7"-6278,0 0 513,3-1 416,9-9-352,8-12-448,15-12-289,12-16-865,14-14-352,17-12-1377,9-11-641,6-1-1217,0-3-1409,-1 4-1570</inkml:trace>
</inkml:ink>
</file>

<file path=ppt/ink/ink4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2.480"/>
    </inkml:context>
    <inkml:brush xml:id="br0">
      <inkml:brushProperty name="width" value="0.025" units="cm"/>
      <inkml:brushProperty name="height" value="0.025" units="cm"/>
      <inkml:brushProperty name="color" value="#66CC00"/>
    </inkml:brush>
  </inkml:definitions>
  <inkml:trace contextRef="#ctx0" brushRef="#br0">279 0 9417,'0'0'3812,"-28"59"-2723,-2-18 576,-6 5 225,-1 4-417,-1 0-256,-1-1-352,7-9-416,9-5-321,9-11-64,13-13-128,2-11-1249,25-15-1250,12-14-352,8-11-672,4-4-3203</inkml:trace>
  <inkml:trace contextRef="#ctx0" brushRef="#br0" timeOffset="1">417 159 10090,'0'0'2754,"-13"51"-672,-6-17 64,-4 2-256,-2 1 384,-2 3-384,-2-3-225,4 3-576,0-5-448,7-4-449,7-8-192,8-8-480,10-19-5542,9-28-1889</inkml:trace>
</inkml:ink>
</file>

<file path=ppt/ink/ink4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15.909"/>
    </inkml:context>
    <inkml:brush xml:id="br0">
      <inkml:brushProperty name="width" value="0.025" units="cm"/>
      <inkml:brushProperty name="height" value="0.025" units="cm"/>
      <inkml:brushProperty name="color" value="#66CC00"/>
    </inkml:brush>
  </inkml:definitions>
  <inkml:trace contextRef="#ctx0" brushRef="#br0">1 1386 16143,'0'-10'262,"1"-13"-136,2 1 1,1-1 0,1 1-1,0-1 1,2 1-1,0 1 1,2 0-1,11-21 1,101-166 1499,-49 99-1163,6 3 0,3 4 0,5 3 0,5 5 0,3 3 0,122-90 0,-214 180-481,137-100-181,-78 63-2750,-39 24 205,-8 1-2066</inkml:trace>
</inkml:ink>
</file>

<file path=ppt/ink/ink4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25.058"/>
    </inkml:context>
    <inkml:brush xml:id="br0">
      <inkml:brushProperty name="width" value="0.025" units="cm"/>
      <inkml:brushProperty name="height" value="0.025" units="cm"/>
      <inkml:brushProperty name="color" value="#66CC00"/>
    </inkml:brush>
  </inkml:definitions>
  <inkml:trace contextRef="#ctx0" brushRef="#br0">27 0 10762,'0'0'7842,"-2"9"-6544,1-5-1165,-9 55 1573,10-57-1682,-1-1 0,1 1-1,0-1 1,0 1 0,0-1-1,0 1 1,0-1 0,0 1 0,0-1-1,1 0 1,-1 1 0,0-1 0,1 1-1,-1-1 1,1 1 0,-1-1 0,1 0-1,0 0 1,0 1 0,0-1-1,-1 0 1,1 0 0,0 0 0,1 0-1,-1 0 1,0 0 0,0 0 0,0 0-1,0 0 1,1 0 0,-1-1 0,0 1-1,1-1 1,-1 1 0,1-1 0,-1 1-1,0-1 1,3 1 0,-3-2 63,-1 1 0,1-1 0,0 0 0,0 1 0,-1-1 0,1 0 0,-1 1 0,1-1 0,-1 0 0,1 1 0,-1-1 0,1 0 0,-1 0 0,1 0 0,-1 0 0,0 1 0,0-1 0,1 0 0,-1 0 0,0 0 0,0 0 0,0 0 0,0 0 0,0 0 0,0 0 0,0 0 0,0 1 0,0-1 0,-1-2 0,1 0 122,0 1-1,-1-1 1,1 0 0,-1 1 0,1-1-1,-1 0 1,0 1 0,0-1-1,0 1 1,-2-3 0,3 4-138,-1 0 0,0 0 0,1 0 0,-1 0 1,0 0-1,0 0 0,0 1 0,0-1 0,0 0 1,0 0-1,0 1 0,0-1 0,0 1 0,0-1 0,0 1 1,0-1-1,0 1 0,-1 0 0,1 0 0,0-1 1,0 1-1,0 0 0,-1 0 0,1 0 0,0 0 0,0 0 1,-2 1-1,1 0-53,1 0 0,0 0 0,0 1 0,0-1 0,0 0 0,1 1 0,-1-1 0,0 0 1,0 1-1,1-1 0,-1 1 0,1-1 0,-1 1 0,1 0 0,0-1 0,0 1 0,0 2 0,-1 3-44,1 0 0,0 0-1,0 0 1,1 0 0,0-1-1,0 1 1,0 0 0,1 0-1,3 6 1,-5-12 20,0 1 1,1-1-1,-1 0 0,1 0 1,0 0-1,-1 0 1,1 0-1,0 0 0,-1 0 1,1 0-1,0 0 0,0 0 1,0 0-1,0-1 0,0 1 1,0 0-1,0-1 0,0 1 1,0 0-1,0-1 1,1 0-1,-1 1 0,0-1 1,0 0-1,0 1 0,3-1 1,-3-1 10,0 0 0,0 1 0,0-1 0,0 0 0,-1 0 0,1 0 0,0 0 0,0-1 0,-1 1 0,1 0 0,-1 0 0,1 0 0,-1 0 0,1-1 0,-1 1 0,0 0 0,0 0 0,1-1 0,-1 1 0,0 0 0,0-1 0,0 1 0,-1-3 0,1-4 68,-3-44 442,3 50-459,-1 0-1,1 0 1,0 0-1,-1 0 0,0 0 1,1 0-1,-1 0 1,0 1-1,0-1 1,0 0-1,0 0 0,0 1 1,0-1-1,0 1 1,-1-1-1,1 1 1,-1 0-1,1-1 0,-1 1 1,1 0-1,-1 0 1,-3-2-1,4 3-51,0 1 0,1-1 0,-1 0 0,0 0 0,1 0 0,-1 0 0,0 1 0,1-1 0,-1 0 0,0 0 0,1 1 0,-1-1 0,1 1 0,-1-1 0,0 0 0,1 1 0,-1-1 0,1 1 0,-1 0 0,1-1 0,0 1 0,-1-1 0,1 1 1,0 0-1,-1-1 0,1 1 0,0 0 0,-1-1 0,1 1 0,0 0 0,0-1 0,0 1 0,0 0 0,0-1 0,0 1 0,0 0 0,0 0 0,0-1 0,0 2 0,0 38-139,0-33 168,-1 11-35,0-13-18,1 0 1,-1 0-1,1 0 1,1 0-1,-1 0 1,2 10-1,0-24-1034,1-12 51,-6 9-9528</inkml:trace>
</inkml:ink>
</file>

<file path=ppt/ink/ink4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2.053"/>
    </inkml:context>
    <inkml:brush xml:id="br0">
      <inkml:brushProperty name="width" value="0.025" units="cm"/>
      <inkml:brushProperty name="height" value="0.025" units="cm"/>
      <inkml:brushProperty name="color" value="#66CC00"/>
    </inkml:brush>
  </inkml:definitions>
  <inkml:trace contextRef="#ctx0" brushRef="#br0">293 2785 6406,'0'0'9129,"16"-4"-8905,170-46-105,86-25-147,487-197-111,-11-35 1315,485-181 392,758-136-1587,-680 225-122,-369 123 130,-917 267-485,-51 5-241,-66 8 444,-164 26 0,-94 41 901,316-63-555,-549 140 1205,-820 323 1,-518 346-1124,995-409-140,811-358 15,-737 308 44,-15-56-27,819-288-20,5 1-9,-2-3-1,0-1 1,0-3-1,-64 5 1,109-13-1,-1 0-1,1 0 1,-1 0 0,0 0 0,1 0-1,-1 0 1,1 0 0,-1 0 0,1 0-1,-1 0 1,1 0 0,-1 0 0,0 0-1,1 0 1,-1-1 0,1 1 0,-1 0-1,1 0 1,-1-1 0,1 1 0,0 0-1,-1 0 1,1-1 0,-1 1 0,1-1-1,-1 1 1,1 0 0,0-1 0,-1 0 0,9-13-144,26-12-111,68-32 200,114-45-1,-125 62 64,1290-584 75,30 64-112,705-122-47,26 97-2009,-1942 535 1918,561-164-627,-745 210 588,-10 3 90,0 0-1,0 0 1,-1 0-1,1 0 1,-1-1-1,1 0 1,-1 0-1,0 0 1,5-6-1,-10 3-142,-11 3 136,-19 1-110,-56 3 135,0 5 1,-158 31-1,-170 65 775,364-89-625,-2921 906 2615,-170 306-4479,2790-1075-854,15-11-1895</inkml:trace>
</inkml:ink>
</file>

<file path=ppt/ink/ink4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0.115"/>
    </inkml:context>
    <inkml:brush xml:id="br0">
      <inkml:brushProperty name="width" value="0.025" units="cm"/>
      <inkml:brushProperty name="height" value="0.025" units="cm"/>
      <inkml:brushProperty name="color" value="#66CC00"/>
    </inkml:brush>
  </inkml:definitions>
  <inkml:trace contextRef="#ctx0" brushRef="#br0">0 3554 14958,'16'-13'651,"487"-339"-345,37 14-307,1667-980 252,-231 288 6000,-1205 711-6011,-631 263-224,-113 46-34,-10 4-66,1-1 0,-1-1 0,0 0-1,-1-2 1,17-11 0,-32 20-110,1 0 0,0-1 0,-1 0 0,1 1 0,-1-1-1,1 0 1,-1 0 0,0 1 0,0-1 0,0 0 0,0 0 0,0 0 0,1-5 0,-2-21-6714</inkml:trace>
</inkml:ink>
</file>

<file path=ppt/ink/ink4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0.932"/>
    </inkml:context>
    <inkml:brush xml:id="br0">
      <inkml:brushProperty name="width" value="0.025" units="cm"/>
      <inkml:brushProperty name="height" value="0.025" units="cm"/>
      <inkml:brushProperty name="color" value="#66CC00"/>
    </inkml:brush>
  </inkml:definitions>
  <inkml:trace contextRef="#ctx0" brushRef="#br0">397 108 17168,'1'-11'1116,"4"-38"603,-5 48-1636,0-1 0,0 0 0,0 1 0,0-1 0,0 0 0,0 0 0,-1 1 0,1-1 0,0 0 0,-1 1 0,0-1 0,1 0 0,-1 1 0,0-1 0,0 1 0,0-1 0,0 1 0,0 0 0,0-1 0,0 1 1,0 0-1,-1 0 0,-1-2 0,0 2 11,0-1 0,0 1 0,0-1 0,-1 1 0,1 0 0,0 1 0,-1-1 0,1 1 1,-1-1-1,1 1 0,-4 0 0,-4 1 64,0 0 0,0 0 0,0 1 0,0 1 0,1 0 0,-13 5 0,5 1 47,1 1-1,0 1 1,1 0 0,0 1 0,1 1-1,0 1 1,1 0 0,1 0-1,0 1 1,1 1 0,1 0 0,0 1-1,1 0 1,1 1 0,1 0-1,0 0 1,1 1 0,1 0 0,1 0-1,1 1 1,0-1 0,-1 34-1,5-49-231,0-1 0,0 1 0,-1-1 0,2 0-1,-1 1 1,0-1 0,1 1 0,0-1 0,0 1-1,0-1 1,0 0 0,0 0 0,1 1 0,-1-1 0,1 0-1,0 0 1,0-1 0,0 1 0,0 0 0,1-1-1,-1 1 1,1-1 0,-1 1 0,1-1 0,0 0-1,0 0 1,0-1 0,0 1 0,0-1 0,0 1 0,1-1-1,-1 0 1,0 0 0,1 0 0,-1-1 0,1 1-1,-1-1 1,0 0 0,1 0 0,-1 0 0,1 0-1,3-1 1,2 0-377,1 0 0,-1-1 0,0 0 0,0-1 0,0 0 0,0 0 0,0 0 0,-1-1 0,1-1 0,12-9 0,6-5-3965,40-39-1,-62 53 3524,46-42-11005</inkml:trace>
</inkml:ink>
</file>

<file path=ppt/ink/ink4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1.492"/>
    </inkml:context>
    <inkml:brush xml:id="br0">
      <inkml:brushProperty name="width" value="0.025" units="cm"/>
      <inkml:brushProperty name="height" value="0.025" units="cm"/>
      <inkml:brushProperty name="color" value="#66CC00"/>
    </inkml:brush>
  </inkml:definitions>
  <inkml:trace contextRef="#ctx0" brushRef="#br0">93 42 5221,'0'0'6107,"4"-1"-10741,15-6 15482,-25 8-6107,-7 5-2932,4 6-1125,-9 10 508,-25 43 1,39-57-1100,0 0 0,1 1 0,-1-1 0,2 1 0,-1 0 0,1 0 0,0 0 0,1 0 0,0 14 0,0-23-94,1 1 1,0-1-1,0 1 1,0-1-1,0 1 1,0 0-1,0-1 1,0 1-1,0-1 1,0 1-1,1-1 1,-1 1-1,0-1 1,0 1-1,0-1 1,1 1-1,-1-1 1,0 1-1,0-1 1,1 1-1,-1-1 1,1 1-1,-1-1 1,0 0-1,1 1 1,-1-1-1,1 1 1,-1-1 0,1 0-1,-1 0 1,1 1-1,-1-1 1,1 0-1,-1 0 1,1 0-1,0 1 1,23-10 81,20-26 165,10-34-52,-38 46-170,0 2 1,26-26-1,-41 46-35,1 0 0,-1 0 0,0 0 0,0 0 0,1 0 0,-1 0 1,0 0-1,1 0 0,-1 1 0,1-1 0,-1 1 0,1-1 0,3 0 0,-5 1 11,1 0 0,0 0 0,0 0 0,-1 0 1,1 1-1,0-1 0,0 0 0,-1 0 0,1 1 0,0-1 0,-1 0 0,1 1 1,0-1-1,-1 1 0,1-1 0,-1 1 0,1-1 0,-1 1 0,1-1 0,-1 1 0,2 1 1,1 4 54,0 0 1,-1 1 0,1 0 0,-1-1 0,2 13 0,-4-15-2,1 1 1,0-1-1,0 0 1,0 0-1,0 1 1,1-1-1,-1 0 0,1 0 1,0-1-1,1 1 1,3 5-1,-4-8-4,0 0-1,0-1 1,0 1-1,-1-1 1,1 0-1,0 0 1,0 0-1,0 0 1,0 0-1,0 0 1,0 0-1,0 0 1,-1-1-1,1 1 1,0-1-1,0 0 1,0 1-1,-1-1 1,1 0-1,0 0 1,-1 0-1,1 0 1,-1 0-1,1 0 1,-1-1-1,1 1 1,-1-1-1,0 1 1,1-2-1,44-55 1034,-35 43-966,-2 3-165,22-27 269,-30 38-274,0 0 1,0-1 0,0 1 0,0 0 0,1 0 0,-1 0 0,1 0 0,-1 0 0,0 0 0,1 1-1,0-1 1,-1 0 0,1 1 0,-1-1 0,1 1 0,0 0 0,-1-1 0,1 1 0,0 0 0,-1 0-1,1 0 1,0 0 0,2 1 0,-3 0-247,0 0 0,1 0-1,-1 0 1,0 0 0,0 0-1,1 0 1,-1 1 0,0-1 0,0 0-1,0 1 1,-1-1 0,1 1-1,0-1 1,0 1 0,0 1 0,13 18-7586,-2-17 849</inkml:trace>
</inkml:ink>
</file>

<file path=ppt/ink/ink4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1.852"/>
    </inkml:context>
    <inkml:brush xml:id="br0">
      <inkml:brushProperty name="width" value="0.025" units="cm"/>
      <inkml:brushProperty name="height" value="0.025" units="cm"/>
      <inkml:brushProperty name="color" value="#66CC00"/>
    </inkml:brush>
  </inkml:definitions>
  <inkml:trace contextRef="#ctx0" brushRef="#br0">119 0 14958,'0'0'5814,"-11"9"-3668,-1 2-1762,0 0 0,1 0 1,1 1-1,-1 1 0,2 0 1,0 0-1,-10 21 1,14-24-234,-5 11-70,13-16-29,10-6 101,-11 0-141,12-4-4,1 0-1,0 2 0,0-1 0,29-1 0,-41 4 6,-1 1 0,1 0 0,0 0-1,-1 0 1,1 0 0,0 1-1,-1-1 1,1 1 0,-1 0-1,1 0 1,-1-1 0,1 2-1,-1-1 1,0 0 0,1 0 0,-1 1-1,0-1 1,0 1 0,0 0-1,0-1 1,0 1 0,-1 0-1,1 0 1,0 0 0,-1 1 0,1-1-1,-1 0 1,0 1 0,0-1-1,0 0 1,0 1 0,0-1-1,-1 1 1,1 0 0,-1-1 0,1 6-1,-1 0 225,0 0 0,-1 0-1,0 0 1,0 0 0,0 0 0,-1-1-1,-1 1 1,1 0 0,-1-1 0,0 1-1,-1-1 1,-4 7 0,5-9-107,1-1 1,-1 0-1,0 0 1,0 0-1,-1 0 1,1 0 0,-1-1-1,0 1 1,0-1-1,0 0 1,0 0-1,-1-1 1,1 1-1,-1-1 1,1 0-1,-1 0 1,0 0-1,0-1 1,0 0-1,-6 1 1,10-2-253,0 0-1,0-1 1,1 1-1,-1-1 1,0 1-1,0 0 1,0-1-1,0 0 1,1 1-1,-1-1 1,0 1-1,1-1 1,-1 0-1,0 1 1,1-1-1,-1 0 1,1 0-1,-1 0 1,1 1 0,0-1-1,-1 0 1,1 0-1,0 0 1,-1 0-1,1 0 1,0 0-1,0 0 1,0 0-1,0 0 1,0 0-1,0 1 1,0-1-1,0 0 1,0 0-1,1 0 1,-1 0-1,0 0 1,1-1-1,9-41-7256,4 11 776,4-5-4586</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6.987"/>
    </inkml:context>
    <inkml:brush xml:id="br0">
      <inkml:brushProperty name="width" value="0.025" units="cm"/>
      <inkml:brushProperty name="height" value="0.025" units="cm"/>
    </inkml:brush>
  </inkml:definitions>
  <inkml:trace contextRef="#ctx0" brushRef="#br0">75 1 16592,'0'0'13362,"-8"14"-12973,-38 84 497,42-87-735,0 0 0,1 0 0,0 0 0,1 0 1,0 1-1,1-1 0,0 1 0,0-1 0,2 14 0,0-23-150,0-1 1,-1 1-1,1 0 0,0 0 0,0-1 0,0 1 0,0 0 0,0-1 0,0 1 0,1-1 1,-1 1-1,0-1 0,1 0 0,-1 0 0,1 0 0,-1 1 0,1-1 0,0-1 0,-1 1 1,1 0-1,0 0 0,0-1 0,0 1 0,0-1 0,-1 1 0,1-1 0,0 0 0,0 0 1,3 0-1,5 1-3,1-1 1,0 0 0,-1-1-1,12-2 1,-7-1 1,1 0 0,-1-1 0,-1 0 0,1-1 0,-1 0 0,14-10 0,81-57 0,-25 15 0,-82 56 0,0 1 0,0 0 0,0-1 0,0 1 0,0 0 0,0 0 0,0 0 0,0 1 0,0-1 0,0 0 0,1 1 0,-1-1 0,0 1 0,0 0 0,1 0 0,-1 0 0,0 0 0,3 0 0,-4 1 0,0 1 0,0-1 0,1 0 0,-1 0 0,0 1 0,0-1 0,-1 1 0,1-1 0,0 1 0,0-1 0,-1 1 0,1-1 0,-1 1 0,1 0 0,-1-1 0,0 1 0,1 0 0,-1-1 0,0 1 0,0 0 0,0-1 0,0 1 0,-1 2 0,1 6 0,-1-6 0,1 1 0,0-1 0,0 0 0,1 0 0,-1 1 0,1-1 0,0 0 0,2 7 0,-2-10 0,0 1 0,0-1 0,1 0 0,-1 0 0,0 0 0,0 0 0,1 0 0,-1 0 0,1 0 0,-1 0 0,0-1 0,1 1 0,0 0 0,-1-1 0,1 1 0,-1-1 0,1 0 0,0 1 0,-1-1 0,1 0 0,0 0 0,-1 0 0,1 0 0,-1-1 0,1 1 0,2-1 0,8-1-245,0-1 0,0 0 0,20-9 0,-25 9-48,0 0 1,1 0-1,-1 0 1,1 1 0,0 0-1,-1 1 1,1-1-1,0 1 1,0 1-1,0 0 1,16 1-1,-24-1 123,0 1 0,1-1-1,-1 0 1,0 0-1,1 1 1,-1-1 0,0 0-1,0 1 1,1-1 0,-1 0-1,0 1 1,0-1-1,0 0 1,1 1 0,-1-1-1,0 0 1,0 1-1,0-1 1,0 1 0,0-1-1,0 0 1,0 1-1,0-1 1,0 1 0,0-1-1,0 0 1,0 1 0,0-1-1,0 1 1,0-1-1,0 0 1,0 1 0,0-1-1,-1 1 1,1-1-1,0 0 1,-1 1 0,-7 13-4192,-7-4-1932</inkml:trace>
</inkml:ink>
</file>

<file path=ppt/ink/ink4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2.208"/>
    </inkml:context>
    <inkml:brush xml:id="br0">
      <inkml:brushProperty name="width" value="0.025" units="cm"/>
      <inkml:brushProperty name="height" value="0.025" units="cm"/>
      <inkml:brushProperty name="color" value="#66CC00"/>
    </inkml:brush>
  </inkml:definitions>
  <inkml:trace contextRef="#ctx0" brushRef="#br0">29 93 17777,'0'0'4767,"-4"12"-2968,3-9-1777,-4 11 533,0 0 0,1 0 1,1 1-1,0-1 0,1 1 0,0 29 0,3-43-549,-1 1 0,1-1 1,-1 1-1,1-1 0,-1 0 0,1 1 1,0-1-1,0 0 0,0 1 0,0-1 1,0 0-1,0 0 0,0 0 0,0 0 1,0 0-1,1 0 0,-1 0 0,0 0 1,1-1-1,-1 1 0,0 0 0,1-1 1,-1 1-1,1-1 0,-1 0 0,1 1 1,-1-1-1,1 0 0,-1 0 0,1 0 1,-1 0-1,1 0 0,0 0 0,-1 0 1,1-1-1,-1 1 0,3-1 1,3 0 37,1-1 1,-1 0-1,0 0 1,0 0-1,0-1 1,10-5 0,0-4 97,0-1 0,25-24 0,26-21 94,-68 58-227,0 0 1,1-1 0,-1 1 0,0 0 0,1-1 0,-1 1 0,0 0 0,1 0 0,-1-1 0,1 1 0,-1 0 0,1 0 0,-1 0 0,1 0 0,-1-1 0,1 1 0,-1 0-1,1 0 1,-1 0 0,1 0 0,-1 0 0,1 0 0,-1 0 0,0 0 0,1 0 0,-1 1 0,1-1 0,-1 0 0,1 0 0,-1 0 0,1 1 0,-1-1 0,1 0-1,-1 0 1,0 1 0,1-1 0,0 1 0,5 19 550,-6-18-539,0 0 0,0-1 0,0 1 1,0-1-1,1 1 0,-1-1 0,0 1 1,1-1-1,-1 0 0,1 1 0,-1-1 1,1 1-1,0-1 0,0 0 0,0 0 1,0 1-1,0-1 0,0 0 0,0 0 1,0 0-1,0 0 0,0 0 0,0 0 1,1 0-1,-1-1 0,2 2 0,1-2-5,0 0-1,0-1 1,0 1-1,0-1 1,0 0-1,0 0 1,0 0-1,-1 0 1,1-1-1,0 1 1,-1-1 0,7-5-1,46-34-1094,-30 20-622,79-54-10305,-72 52 5546</inkml:trace>
</inkml:ink>
</file>

<file path=ppt/ink/ink4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2.627"/>
    </inkml:context>
    <inkml:brush xml:id="br0">
      <inkml:brushProperty name="width" value="0.025" units="cm"/>
      <inkml:brushProperty name="height" value="0.025" units="cm"/>
      <inkml:brushProperty name="color" value="#66CC00"/>
    </inkml:brush>
  </inkml:definitions>
  <inkml:trace contextRef="#ctx0" brushRef="#br0">23 90 8968,'0'0'11809,"-2"11"-10282,-6 37 859,-4 94 0,30 232-1339,-7-640 485,-6 221-1587,2 0 0,2 1 1,29-83-1,-34 116 64,1 0 0,0 1 0,0 0 0,1 0 1,0 0-1,1 1 0,0 0 0,15-15 0,-18 20-8,1 1 0,-1 0 0,0 0 0,1 0 0,0 0 0,0 1 0,-1 0-1,2 0 1,-1 0 0,0 0 0,0 1 0,0 0 0,1 0 0,-1 0 0,0 1 0,1 0 0,-1 0 0,1 0-1,-1 0 1,9 3 0,-12-2 6,0-1-1,0 1 0,0 0 1,0 0-1,-1 0 0,1 0 1,0 1-1,0-1 0,-1 1 1,1-1-1,-1 1 0,1-1 0,-1 1 1,1 0-1,-1-1 0,0 1 1,0 0-1,0 0 0,0 0 1,0 0-1,-1 0 0,1 0 1,0 0-1,-1 1 0,0-1 1,1 0-1,-1 0 0,0 0 1,0 0-1,-1 4 0,1 0 188,0 0-1,-1 0 0,0 0 0,0-1 1,0 1-1,-1 0 0,0-1 1,0 0-1,0 1 0,-5 7 0,1-5-73,-1 0 0,0 0-1,0 0 1,0-1 0,-13 10-1,17-15-106,-1 1 0,0-1-1,0 1 1,0-1 0,-1 0-1,1-1 1,0 1 0,-1-1-1,1 0 1,-1 0-1,1 0 1,-1 0 0,0-1-1,-6 0 1,10-1-131,0 1 0,0-1-1,0 0 1,0 0 0,0 0 0,1 0-1,-1 0 1,0 0 0,0-1 0,1 1 0,-1 0-1,1 0 1,-1 0 0,1-1 0,-1 1-1,1 0 1,0 0 0,0-1 0,0 1 0,-1 0-1,1-1 1,0 1 0,1 0 0,-1-1-1,0-1 1,3-40-8117,-3 42 7965,6-36-12622</inkml:trace>
</inkml:ink>
</file>

<file path=ppt/ink/ink4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3.486"/>
    </inkml:context>
    <inkml:brush xml:id="br0">
      <inkml:brushProperty name="width" value="0.025" units="cm"/>
      <inkml:brushProperty name="height" value="0.025" units="cm"/>
      <inkml:brushProperty name="color" value="#66CC00"/>
    </inkml:brush>
  </inkml:definitions>
  <inkml:trace contextRef="#ctx0" brushRef="#br0">46 0 17424,'0'0'2579,"0"10"-1164,0-1-1113,-1 161 4418,35 276 0,-33-440-4611,1-8 92,1-18 345,-2-36 205,-3 28-751,-1 1 0,-7-31 0,7 47 0,0 0 0,0 0 0,-1 0 0,0 0 0,-1 0 0,-1 1 0,-10-17 0,15 27 0,1-1 0,0 1 0,0-1 0,0 1 0,-1-1 0,1 1 0,0-1 1,-1 1-1,1 0 0,-1-1 0,1 1 0,0 0 0,-1-1 0,1 1 0,-1 0 0,1-1 0,-1 1 0,1 0 0,-1 0 0,1-1 0,-1 1 0,1 0 1,-1 0-1,1 0 0,-1 0 0,1 0 0,-1 0 0,0 0 0,1 0 0,-1 0 0,1 0 0,-1 0 0,1 0 0,-1 0 0,-7 20 3,5 38-19,3-52 6,0 1-8,0 0 0,1-1 0,0 1 0,0 0 1,0-1-1,1 1 0,-1-1 0,2 0 1,-1 1-1,1-1 0,5 9 0,-6-12 11,0-1 0,0 1 0,0-1 0,1 0 1,-1 0-1,1 0 0,-1 0 0,1 0 0,0-1 0,0 1 0,0-1 0,-1 1 0,1-1 0,1 0 0,-1 0 0,0-1 0,0 1 1,0-1-1,0 1 0,0-1 0,1 0 0,-1 0 0,0-1 0,0 1 0,0-1 0,6-1 0,-1 0 23,-1-1 0,0 0 0,0-1 0,0 0 0,0 0 0,-1 0 0,1-1 0,-1 0 0,0 0-1,-1 0 1,1-1 0,-1 0 0,5-8 0,8-10 50,-2-1 1,14-28-1,-11 8-66,-17 36 0,2 1 0,-1-1 0,1 1 0,0 0 0,7-10 0,-8 78 0,-5-2 0,0-39 0,1-1 0,0 1 0,2 0 0,0-1 0,1 1 0,8 33 0,-10-52 1,0 1-1,0 0 1,1 0 0,-1-1-1,0 1 1,0 0 0,0-1-1,1 1 1,-1 0 0,0-1-1,1 1 1,-1 0 0,1-1-1,-1 1 1,1-1 0,-1 1-1,1 0 1,-1-1 0,1 1-1,0-1 1,-1 0 0,1 1-1,-1-1 1,1 0 0,0 1-1,0-1 1,-1 0 0,1 0-1,0 1 1,-1-1 0,1 0-1,0 0 1,0 0 0,1 0-1,-1-1 2,1 0 0,0 0-1,-1 0 1,1 0 0,-1 0-1,0-1 1,1 1 0,-1 0-1,0-1 1,0 1 0,1-1-1,-1 0 1,0-1 0,24-56-236,-16 1-2302,-9-32-5839,-6 26 1056</inkml:trace>
</inkml:ink>
</file>

<file path=ppt/ink/ink4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3.840"/>
    </inkml:context>
    <inkml:brush xml:id="br0">
      <inkml:brushProperty name="width" value="0.025" units="cm"/>
      <inkml:brushProperty name="height" value="0.025" units="cm"/>
      <inkml:brushProperty name="color" value="#66CC00"/>
    </inkml:brush>
  </inkml:definitions>
  <inkml:trace contextRef="#ctx0" brushRef="#br0">32 1 18770,'0'0'5669,"-31"62"-5605,31-48-32,2 1-1057,15-1-1441,5 2-993,3-2-2083</inkml:trace>
</inkml:ink>
</file>

<file path=ppt/ink/ink4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4.197"/>
    </inkml:context>
    <inkml:brush xml:id="br0">
      <inkml:brushProperty name="width" value="0.025" units="cm"/>
      <inkml:brushProperty name="height" value="0.025" units="cm"/>
      <inkml:brushProperty name="color" value="#66CC00"/>
    </inkml:brush>
  </inkml:definitions>
  <inkml:trace contextRef="#ctx0" brushRef="#br0">0 0 11691,'0'0'5707,"1"13"-3107,3 168 4179,9-185-6304,-2-7-150,-1 0-1,0-1 0,10-15 0,-11 13-299,2 0 0,23-24-1,-30 35-24,-1 0 0,1 0 0,0 0-1,0 0 1,0 1 0,0 0-1,0 0 1,1 0 0,-1 0 0,1 1-1,-1-1 1,1 1 0,-1 1 0,1-1-1,6 0 1,-10 1 10,1 0 0,-1 1 0,1-1 0,-1 0 1,0 0-1,0 1 0,1-1 0,-1 1 0,0 0 0,0-1 0,1 1 0,-1 0 0,0-1 0,0 1 0,0 0 0,0 0 1,0 0-1,0 0 0,0 0 0,0 0 0,-1 0 0,2 2 0,14 34 407,-15-33-381,0-1 1,0 1 0,0-1 0,0 1 0,1-1 0,0 1 0,-1-1 0,1 0 0,0 0 0,1 0 0,-1 0-1,0 0 1,1-1 0,0 1 0,0 0 0,4 2 0,-3-4 64,0 0 0,-1-1 0,1 1 0,0-1-1,0 0 1,0 0 0,0-1 0,0 1 0,0-1 0,0 1 0,-1-1 0,1-1 0,0 1 0,0 0-1,-1-1 1,1 0 0,-1 0 0,0 0 0,1 0 0,3-4 0,-3 3-162,0 0 0,1 1 0,-1-1 0,1 1 0,-1 0 0,1 0 0,0 0 1,0 1-1,-1 0 0,1 0 0,9-1 0,-14 2-95,1 0 0,0 0 0,-1 0 0,1 0-1,0 0 1,-1 0 0,1 0 0,0 1 0,-1-1 0,1 0 0,-1 0 0,1 1 0,0-1 0,-1 0-1,1 1 1,-1-1 0,1 0 0,-1 1 0,1-1 0,-1 1 0,0-1 0,1 1 0,-1-1 0,1 1-1,-1 0 1,0-1 0,1 2 0,2 10-9401</inkml:trace>
</inkml:ink>
</file>

<file path=ppt/ink/ink4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5.036"/>
    </inkml:context>
    <inkml:brush xml:id="br0">
      <inkml:brushProperty name="width" value="0.025" units="cm"/>
      <inkml:brushProperty name="height" value="0.025" units="cm"/>
      <inkml:brushProperty name="color" value="#66CC00"/>
    </inkml:brush>
  </inkml:definitions>
  <inkml:trace contextRef="#ctx0" brushRef="#br0">7 129 2723,'-1'-12'3101,"0"-5"-1680,-3-41 2631,6 16 5049,6 84-5745,-2-13-2447,12 98 1983,28 290 217,-33-614-1860,-12 158-1294,0-13-225,3-1-1,1 2 1,19-77-1,-24 125 228,1 0 0,0 0 0,0-1 0,0 1 0,0 0-1,0 0 1,1 0 0,-1 1 0,1-1 0,0 0 0,-1 1-1,2-1 1,-1 1 0,0-1 0,0 1 0,1 0 0,-1 0-1,1 0 1,0 0 0,-1 0 0,1 1 0,0-1 0,0 1 0,0 0-1,0 0 1,0 0 0,0 0 0,1 1 0,-1-1 0,0 1-1,0 0 1,0-1 0,1 2 0,3-1 0,-6 0 32,0 0 1,0 0 0,0 0 0,0 0-1,0 1 1,0-1 0,0 0-1,0 0 1,0 1 0,0-1 0,0 0-1,0 1 1,0-1 0,0 1 0,0-1-1,0 1 1,-1 0 0,1-1-1,0 1 1,0 0 0,-1-1 0,1 1-1,-1 0 1,1 0 0,0 0 0,0 1-1,-1 1 9,1-1 0,-1 0-1,1 0 1,-1 1 0,0-1-1,0 0 1,0 0 0,-1 1-1,1-1 1,0 0 0,-2 4-1,0 1 40,-1 1 0,0-1 0,0 0-1,0 0 1,-1-1 0,-5 8 0,0-2 43,0 0 0,-1-1 0,-1 0 0,0-1 0,0 0 0,-1 0 0,0-1 0,-14 7 0,26-16-117,0 0 0,0 0 0,-1 0 0,1 0 0,0 0 0,0 0 0,0 0-1,0 0 1,0 0 0,-1 0 0,1 0 0,0 0 0,0 0 0,0 0 0,0 0 0,-1 0-1,1 0 1,0 0 0,0 0 0,0 0 0,0 0 0,0 0 0,-1 0 0,1 0 0,0 0 0,0 0-1,0 0 1,0 0 0,0 0 0,-1-1 0,1 1 0,0 0 0,0 0 0,0 0 0,0 0-1,0 0 1,0 0 0,0-1 0,0 1 0,0 0 0,0 0 0,0 0 0,0 0 0,-1-1-1,1 1 1,0 0 0,0 0 0,0 0 0,0 0 0,0 0 0,0-1 0,2-13-2228,7-12-2717,5-1-1665</inkml:trace>
</inkml:ink>
</file>

<file path=ppt/ink/ink4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5.409"/>
    </inkml:context>
    <inkml:brush xml:id="br0">
      <inkml:brushProperty name="width" value="0.025" units="cm"/>
      <inkml:brushProperty name="height" value="0.025" units="cm"/>
      <inkml:brushProperty name="color" value="#66CC00"/>
    </inkml:brush>
  </inkml:definitions>
  <inkml:trace contextRef="#ctx0" brushRef="#br0">52 36 19378,'0'0'2088,"-6"9"-247,0-1-1564,1 0-1,0 1 0,0-1 0,1 1 1,0 0-1,0 1 0,1-1 0,1 0 1,-1 1-1,1 0 0,1 0 1,0-1-1,1 1 0,-1 0 0,3 10 1,-2-19-263,0 0 1,0 1-1,0-1 1,1 0-1,-1 0 1,1 0 0,-1 0-1,1 0 1,-1 0-1,1 0 1,0 0-1,-1 0 1,1 0 0,0 0-1,0 0 1,0 0-1,0-1 1,0 1-1,0 0 1,0-1 0,0 1-1,0-1 1,0 1-1,0-1 1,0 1-1,0-1 1,0 0 0,0 1-1,1-1 1,-1 0-1,0 0 1,0 0 0,0 0-1,0 0 1,1 0-1,-1 0 1,0 0-1,0-1 1,0 1 0,0 0-1,2-1 1,1 0 116,0-1 1,0 1 0,0-1-1,0 1 1,-1-1 0,1-1-1,0 1 1,-1 0 0,1-1-1,3-3 1,-1-2 34,0 1-1,0-1 1,-1 0-1,0 0 1,-1 0-1,1-1 1,-2 0-1,1 0 1,-1 0-1,-1 0 1,1 0-1,-1-1 1,-1 1-1,0-1 1,0 1-1,-1-1 1,-1-11-1,0 19-170,1 1 1,0 0-1,0-1 0,-1 1 0,1 0 1,-1-1-1,1 1 0,-1 0 1,1 0-1,-1-1 0,0 1 1,0 0-1,0 0 0,1 0 0,-1 0 1,0 0-1,0 0 0,0 0 1,-1 0-1,1 1 0,0-1 0,0 0 1,0 1-1,-1-1 0,1 0 1,0 1-1,-1 0 0,1-1 1,0 1-1,-1 0 0,1 0 0,0-1 1,-1 1-1,1 0 0,0 0 1,-1 1-1,-1-1 0,0 1-27,1-1 0,0 1 0,0 0 0,0 0-1,-1-1 1,1 2 0,0-1 0,0 0 0,0 0 0,1 1-1,-1-1 1,0 1 0,0-1 0,1 1 0,-1 0 0,1 0 0,-1-1-1,1 1 1,0 0 0,0 0 0,-2 4 0,2-1-442,-1 0 0,1 0 0,0 0 0,0 0 0,0 1 0,1-1 0,0 0 0,0 7 1,1-11 113,-1 0 1,0 1-1,0-1 1,1 0 0,-1 1-1,1-1 1,-1 0-1,1 0 1,0 1 0,-1-1-1,1 0 1,0 0-1,0 0 1,0 0 0,0 0-1,0 0 1,0 0-1,0 0 1,0 0 0,0 0-1,0-1 1,0 1-1,1 0 1,-1-1 0,0 1-1,1-1 1,-1 1-1,0-1 1,1 0 0,-1 0-1,0 1 1,1-1-1,2 0 1,21 0-6389</inkml:trace>
</inkml:ink>
</file>

<file path=ppt/ink/ink4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5.734"/>
    </inkml:context>
    <inkml:brush xml:id="br0">
      <inkml:brushProperty name="width" value="0.025" units="cm"/>
      <inkml:brushProperty name="height" value="0.025" units="cm"/>
      <inkml:brushProperty name="color" value="#66CC00"/>
    </inkml:brush>
  </inkml:definitions>
  <inkml:trace contextRef="#ctx0" brushRef="#br0">121 1 15535,'0'0'6699,"-10"3"-4505,2 0-1921,1 0 0,-1 0 0,1 1 0,0 0 0,0 0 0,1 0 0,-1 1 0,1 0-1,0 1 1,0-1 0,1 1 0,-1 0 0,2 0 0,-1 1 0,0 0 0,-5 12 0,122-1-6856,-108-17 6598,0 0 0,-1 1 1,1-1-1,-1 0 0,1 1 0,-1 0 0,0 0 0,0 0 0,0 0 0,0 1 0,0-1 1,0 1-1,3 4 0,-5-5 137,0 0 0,0 0 0,-1 0 0,1-1-1,-1 1 1,1 0 0,-1 0 0,0 1 0,0-1 0,0 0 0,0 0 0,0 0 0,0 0 0,-1 0 0,1 0 0,-1 0-1,1 0 1,-1-1 0,0 1 0,0 0 0,0 0 0,0 0 0,0 0 0,0-1 0,0 1 0,-3 2 0,-50 63 1923,49-62-2053,1-1 0,0 1 1,-1-1-1,0 0 1,0 0-1,0-1 0,-1 1 1,1-1-1,-1 0 0,0-1 1,-7 3-1,12-5-148,0 1 0,1-1 0,-1 0 0,0 0 0,0 0 0,1 0 0,-1 0 0,0 0 0,1 0 0,-1-1 0,0 1-1,1 0 1,-1 0 0,0 0 0,1-1 0,-1 1 0,1 0 0,-1-1 0,1 1 0,-1-1 0,0 1 0,1 0 0,-1-1 0,1 1 0,0-1 0,-1 1 0,1-1-1,-1 0 1,1 1 0,-1-1 0,-4-26-3890,13-29-5623,7 18 78</inkml:trace>
</inkml:ink>
</file>

<file path=ppt/ink/ink4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6.095"/>
    </inkml:context>
    <inkml:brush xml:id="br0">
      <inkml:brushProperty name="width" value="0.025" units="cm"/>
      <inkml:brushProperty name="height" value="0.025" units="cm"/>
      <inkml:brushProperty name="color" value="#66CC00"/>
    </inkml:brush>
  </inkml:definitions>
  <inkml:trace contextRef="#ctx0" brushRef="#br0">97 0 10570,'0'0'4265,"-9"8"-1724,2-3-2208,-43 40 1949,47-43-2100,0 1-1,1-1 0,-1 1 0,1 0 1,0 0-1,0 0 0,0 0 0,0 0 1,0 1-1,1-1 0,0 1 0,-1-1 1,1 1-1,1-1 0,-1 1 0,0 7 0,33-9 129,-13-3-250,-1-1 1,31-7-1,-30 5-79,0 1-1,33-2 1,-50 5 16,-1-1 0,1 1 0,-1 0 0,1 1 0,0-1 0,-1 0 0,1 0 1,-1 1-1,1-1 0,-1 0 0,1 1 0,-1 0 0,0-1 0,1 1 0,-1 0 0,1 0 0,-1 0 0,0 0 0,0 0 1,0 0-1,0 0 0,0 0 0,0 0 0,1 2 0,-1-1 112,0 0 1,-1 1-1,1-1 0,-1 0 1,0 0-1,0 1 0,0-1 1,0 0-1,0 1 0,0-1 1,0 0-1,-1 0 0,1 1 1,-1-1-1,0 0 0,0 0 1,-1 3-1,-6 8 437,0-1 0,0 1 0,-1-2 1,-1 1-1,0-2 0,0 1 0,-1-1 0,-1-1 0,-12 9 0,23-17-566,0 0-1,0 0 1,0-1 0,0 1-1,0 0 1,0-1 0,0 1-1,0-1 1,0 1-1,-1-1 1,1 0 0,0 1-1,0-1 1,0 0 0,-1 0-1,1 0 1,0 0-1,-2 0 1,2 0-147,1-1 0,-1 1 0,1-1 0,-1 1-1,1 0 1,-1-1 0,1 1 0,0-1 0,-1 1 0,1-1 0,0 1-1,-1-1 1,1 0 0,0 1 0,0-1 0,0 1 0,-1-1 0,1 0-1,0 1 1,0-1 0,0 1 0,0-1 0,0 0 0,0 0 0,1-5-1314,-1 0 0,1 0 0,0 0 0,1 0 0,0 1 1,2-7-1,10-20-8459</inkml:trace>
</inkml:ink>
</file>

<file path=ppt/ink/ink4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6.421"/>
    </inkml:context>
    <inkml:brush xml:id="br0">
      <inkml:brushProperty name="width" value="0.025" units="cm"/>
      <inkml:brushProperty name="height" value="0.025" units="cm"/>
      <inkml:brushProperty name="color" value="#66CC00"/>
    </inkml:brush>
  </inkml:definitions>
  <inkml:trace contextRef="#ctx0" brushRef="#br0">26 0 18962,'0'0'2562,"-13"62"545,6-27-1409,2-2-417,4-2-544,1-5-481,0-6-160,0-7-544,6-7-1858,-2-6-1762</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7.345"/>
    </inkml:context>
    <inkml:brush xml:id="br0">
      <inkml:brushProperty name="width" value="0.025" units="cm"/>
      <inkml:brushProperty name="height" value="0.025" units="cm"/>
    </inkml:brush>
  </inkml:definitions>
  <inkml:trace contextRef="#ctx0" brushRef="#br0">1 69 21909,'0'0'3875,"10"-52"-992,-7 39-1890,0 9-897,-1 4-480</inkml:trace>
</inkml:ink>
</file>

<file path=ppt/ink/ink4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6.792"/>
    </inkml:context>
    <inkml:brush xml:id="br0">
      <inkml:brushProperty name="width" value="0.025" units="cm"/>
      <inkml:brushProperty name="height" value="0.025" units="cm"/>
      <inkml:brushProperty name="color" value="#66CC00"/>
    </inkml:brush>
  </inkml:definitions>
  <inkml:trace contextRef="#ctx0" brushRef="#br0">38 0 22581,'0'0'1468,"-2"14"-197,-16 135 1137,2 173-1,16-321-2401,-1-1 0,1 1 0,0 0 0,0 0 0,0 0 0,0 0 0,0 0 0,0 0 0,0 0 0,0-1 0,1 1 0,-1 0 0,0 0 0,0 0 0,1 0 0,-1-1 0,0 1 0,1 0 0,-1 0 0,1-1-1,-1 1 1,1 0 0,0-1 0,-1 1 0,1 0 0,0-1 0,-1 1 0,2 0 0,0-1 9,-1 0 1,0 0-1,1 0 0,-1-1 1,0 1-1,0-1 0,1 1 0,-1 0 1,0-1-1,0 0 0,0 1 0,1-1 1,-1 0-1,0 0 0,0 1 0,1-3 1,43-46 252,-42 44-302,17-20-100,-11 13 24,0-1-1,1 1 0,1 1 0,12-11 0,-23 22 102,1-1 1,-1 0-1,1 1 1,0-1-1,-1 1 1,1-1-1,0 1 1,0-1-1,-1 1 1,1 0-1,0-1 1,0 1-1,0 0 1,-1-1 0,1 1-1,0 0 1,0 0-1,0 0 1,0 0-1,0 0 1,0 0-1,-1 0 1,1 0-1,0 0 1,0 0-1,0 1 1,0-1-1,0 0 1,-1 0-1,1 1 1,0-1-1,0 1 1,1 0-1,-1 1 3,0 0 0,1 0 0,-1 0 0,0 0 0,0 1 0,0-1 0,0 0-1,-1 0 1,1 1 0,0-1 0,-1 5 0,2 8 32,-2 0 1,-1 28-1,-1-37 47,1-1-1,-1 0 1,0-1 0,0 1 0,0 0-1,-1 0 1,1-1 0,-1 1-1,-1-1 1,1 0 0,0 0 0,-1 0-1,0-1 1,0 1 0,0-1 0,0 0-1,-1 0 1,1 0 0,-1-1 0,0 1-1,1-1 1,-1 0 0,-9 2-1,10-3-268,0 0 0,1-1-1,-1 1 1,0-1 0,1 0-1,-1 0 1,0 0-1,0-1 1,1 1 0,-1-1-1,0 0 1,1 0 0,-5-1-1,-4-10-5474,8-5-4118,4 10-279</inkml:trace>
</inkml:ink>
</file>

<file path=ppt/ink/ink4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7.135"/>
    </inkml:context>
    <inkml:brush xml:id="br0">
      <inkml:brushProperty name="width" value="0.025" units="cm"/>
      <inkml:brushProperty name="height" value="0.025" units="cm"/>
      <inkml:brushProperty name="color" value="#66CC00"/>
    </inkml:brush>
  </inkml:definitions>
  <inkml:trace contextRef="#ctx0" brushRef="#br0">19 0 20435,'0'0'9706,"-3"64"-9354,1-33-64,-4 0-192,1-2-64,3-5 0,2-7-320,0-6-1057,0-7-1410,7-11-8071</inkml:trace>
</inkml:ink>
</file>

<file path=ppt/ink/ink4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7.466"/>
    </inkml:context>
    <inkml:brush xml:id="br0">
      <inkml:brushProperty name="width" value="0.025" units="cm"/>
      <inkml:brushProperty name="height" value="0.025" units="cm"/>
      <inkml:brushProperty name="color" value="#66CC00"/>
    </inkml:brush>
  </inkml:definitions>
  <inkml:trace contextRef="#ctx0" brushRef="#br0">76 0 18321,'0'0'8990,"-1"11"-7831,-5 49 572,-20 77 1,-8 65-919,31-173-796,1-18-16,0 0-1,1 0 0,1 1 1,-1-1-1,2 0 0,-1 0 1,2 0-1,-1 0 0,2 0 1,3 13-1,-5-22 0,0 0 0,0 0 0,1-1 0,-1 1 1,0 0-1,1-1 0,-1 1 0,1-1 0,0 0 0,-1 1 0,1-1 0,0 0 0,0 0 1,-1 0-1,1 0 0,0-1 0,0 1 0,0 0 0,0-1 0,0 1 0,1-1 0,-1 0 1,0 0-1,0 0 0,0 0 0,0 0 0,0 0 0,0 0 0,0-1 0,0 1 0,0-1 1,0 0-1,0 1 0,4-3 0,0 0-2,1-1 0,0 1-1,-1-1 1,0-1 0,0 1 0,0-1-1,-1 0 1,8-9 0,-2 0-27,0-1 0,-1 0 1,0-1-1,-1 0 0,-1-1 1,-1 1-1,0-2 0,-1 1 0,-1-1 1,-1 0-1,0 0 0,2-36 0,-9 51 185,-5 11-33,-4 9-12,7-7-210,1 1 0,0 0 0,1 0 0,0 0 0,1 0 0,0 1 0,1-1 0,0 17-1</inkml:trace>
</inkml:ink>
</file>

<file path=ppt/ink/ink4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8.504"/>
    </inkml:context>
    <inkml:brush xml:id="br0">
      <inkml:brushProperty name="width" value="0.025" units="cm"/>
      <inkml:brushProperty name="height" value="0.025" units="cm"/>
      <inkml:brushProperty name="color" value="#66CC00"/>
    </inkml:brush>
  </inkml:definitions>
  <inkml:trace contextRef="#ctx0" brushRef="#br0">42 1 11627,'0'0'11499,"0"11"-10602,-20 288 4631,-2 24-2408,30-331-3024,-2-16-96,-1 0 0,0-1 0,-2 1 0,-1-1 0,-1 0 0,-2-25 0,1 28 0,0 13 0,0-10 0,0 17 0,0 9 0,0-2 0,0 0 0,0 0 0,0 0 0,1 0 0,0 0 0,0-1 0,1 1 0,-1 0 0,1 0 0,3 5 0,-4-8 0,0-1 0,0 1 0,1-1 0,-1 1 0,0-1 0,1 0 0,-1 0 0,1 0 0,-1 0 0,1 0 0,0 0 0,-1 0 0,1 0 0,0-1 0,0 1 0,0-1 0,-1 1 0,1-1 0,0 0 0,0 0 0,0 0 0,0 0 0,0 0 0,-1 0 0,1 0 0,0-1 0,0 1 0,0 0 0,0-1 0,-1 0 0,4-1 0,-1 0 0,0 0 0,0 0 0,0 0 0,0 0 0,-1-1 0,1 0 0,-1 0 0,1 0 0,-1 0 0,0 0 0,0 0 0,-1-1 0,4-6 0,27-57 0,-9 14 0,-21 109 0,-7 10 0,2-46 0,0 0 0,2 0 0,3 34 0,-3-52 0,1-1 0,-1 0 0,0 1 0,0-1 0,0 1 0,1-1 0,-1 1 0,1-1 0,-1 0 0,1 1 0,0-1 0,-1 0 0,1 0 0,0 0 0,0 1 0,0-1 0,0 0 0,0 0 0,0 0 0,0 0 0,0 0 0,0-1 0,1 1 0,-1 0 0,0 0 0,1-1 0,-1 1 0,0-1 0,1 1 0,-1-1 0,1 0 0,-1 1 0,0-1 0,1 0 0,-1 0 0,1 0 0,-1 0 0,1 0 0,-1 0 0,1-1 0,-1 1 0,0 0 0,1-1 0,-1 1 0,0-1 0,1 0 0,-1 1 0,0-1 0,1 0 0,-1 0 0,1-1 0,7-2 0,-1-2 0,0 1 0,-1-1 0,0 0 0,1-1 0,7-9 0,-5 3 0,0 0 0,-1 0 0,0-1 0,-1 0 0,-1-1 0,0 0 0,-1 0 0,-1 0 0,0-1 0,-1 0 0,0 0 0,1-29 0,-5 45 0,0 0 0,0 0 0,0-1 0,1 1 0,-1 0 0,0 0 0,0 0 0,0 0 0,0-1 0,0 1 0,0 0 0,0 0 0,0 0 0,0-1 0,-1 1 0,1 0 0,0 0 0,0 0 0,0 0 0,0 0 0,0-1 0,0 1 0,0 0 0,0 0 0,0 0 0,0 0 0,-1 0 0,1-1 0,0 1 0,0 0 0,0 0 0,0 0 0,0 0 0,-1 0 0,1 0 0,0 0 0,0 0 0,0 0 0,0-1 0,-1 1 0,1 0 0,0 0 0,0 0 0,0 0 0,0 0 0,-1 0 0,1 0 0,0 0 0,0 0 0,0 0 0,-1 1 0,1-1 0,0 0 0,0 0 0,0 0 0,0 0 0,0 0 0,-1 0 0,1 0 0,-14 12 0,-10 17 0,21-26 0,-3 5 0,0 1 0,1-1 0,-1 1 0,-5 15 0,10-22 0,0 0 0,0 0 0,1 0 0,-1 0 0,1 1 0,-1-1 0,1 0 0,0 0 0,0 0 0,0 0 0,0 1 0,1-1 0,-1 0 0,1 0 0,-1 0 0,1 0 0,-1 0 0,1 0 0,0 0 0,0 0 0,0 0 0,0 0 0,1 0 0,-1 0 0,0-1 0,1 1 0,2 2 0,47 51-5817,-5-3-2011,-32-43 1732,0-7-1901</inkml:trace>
</inkml:ink>
</file>

<file path=ppt/ink/ink4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8.878"/>
    </inkml:context>
    <inkml:brush xml:id="br0">
      <inkml:brushProperty name="width" value="0.025" units="cm"/>
      <inkml:brushProperty name="height" value="0.025" units="cm"/>
      <inkml:brushProperty name="color" value="#66CC00"/>
    </inkml:brush>
  </inkml:definitions>
  <inkml:trace contextRef="#ctx0" brushRef="#br0">135 72 5990,'4'-8'4868,"1"-1"-3812,-3 5-662,0 0 0,0 0 1,0 0-1,0 0 0,0-1 0,-1 1 0,0 0 0,0-1 1,0 1-1,0-7 0,-8 10 2590,-20 10-1628,14-1-264,-1 0-1,1 2 0,-21 19 1,28-24-503,0 1 0,0 0-1,1 0 1,0 0 0,0 1 0,1 0 0,0 0 0,0 0 0,-4 10 0,10-16-560,-1 0 0,1-1-1,0 1 1,0-1 0,-1 1-1,1-1 1,0 0 0,0 1-1,-1-1 1,1 0 0,0 0 0,0 0-1,0-1 1,-1 1 0,4-1-1,75-16-526,-60 11 75,1 1 1,0 1-1,35-2 1,-37 5 398,-11 0-10,-1 1-1,1 0 1,0 0 0,0 1 0,-1 0 0,12 3 0,-17-4 63,-1 1 0,1 0-1,-1-1 1,0 1 0,1 0 0,-1 0-1,0 0 1,0 0 0,0 0 0,1 0-1,-1 1 1,0-1 0,-1 0 0,1 0 0,0 1-1,0-1 1,0 1 0,-1-1 0,1 1-1,-1-1 1,1 1 0,-1-1 0,0 1-1,0-1 1,1 1 0,-1-1 0,0 1 0,0-1-1,-1 1 1,1 0 0,0-1 0,0 1-1,-1-1 1,1 1 0,-1-1 0,1 1 0,-1-1-1,-1 2 1,-1 5 128,-1 0 0,0-1-1,0 1 1,-1-1 0,0 0 0,0 0 0,-1 0 0,0-1-1,-12 10 1,-1 0 251,-1 0 0,-24 13 0,37-25-645,0 0 0,0 0 0,0-1 0,0 0-1,-1 0 1,1-1 0,-1 0 0,-8 1 0,13-3-3,1 0 1,-1 0 0,0 0-1,1 0 1,-1 0-1,1 0 1,-1-1-1,0 1 1,1-1-1,-1 0 1,1 0-1,-1 0 1,1 0-1,-1 0 1,1-1-1,0 1 1,0-1-1,0 1 1,0-1-1,0 0 1,0 0-1,0 0 1,0 0-1,1 0 1,-1 0-1,-1-5 1,-15-31-10187</inkml:trace>
</inkml:ink>
</file>

<file path=ppt/ink/ink4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59.221"/>
    </inkml:context>
    <inkml:brush xml:id="br0">
      <inkml:brushProperty name="width" value="0.025" units="cm"/>
      <inkml:brushProperty name="height" value="0.025" units="cm"/>
      <inkml:brushProperty name="color" value="#66CC00"/>
    </inkml:brush>
  </inkml:definitions>
  <inkml:trace contextRef="#ctx0" brushRef="#br0">0 1 20339,'0'0'9994</inkml:trace>
</inkml:ink>
</file>

<file path=ppt/ink/ink4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0.401"/>
    </inkml:context>
    <inkml:brush xml:id="br0">
      <inkml:brushProperty name="width" value="0.025" units="cm"/>
      <inkml:brushProperty name="height" value="0.025" units="cm"/>
      <inkml:brushProperty name="color" value="#66CC00"/>
    </inkml:brush>
  </inkml:definitions>
  <inkml:trace contextRef="#ctx0" brushRef="#br0">4 339 19603,'-1'-9'1345,"1"8"-1332,-1-10 406,0-1 0,1 0 0,0 0 0,3-18 0,-3 27-344,0 0 0,1 1 0,-1-1 0,1 0 0,0 1 0,0-1 0,0 1 0,0-1-1,0 1 1,1-1 0,-1 1 0,1 0 0,-1 0 0,1-1 0,0 1 0,0 0 0,0 1 0,0-1 0,0 0 0,0 1 0,1-1 0,-1 1-1,0-1 1,1 1 0,-1 0 0,1 0 0,0 0 0,-1 1 0,6-2 0,-7 2-80,0 0 0,0 0 0,0 1 0,0-1-1,0 0 1,0 0 0,0 1 0,0-1 0,0 0 0,0 1 0,0-1 0,0 1 0,-1-1 0,1 1 0,0 0-1,0-1 1,-1 1 0,1 0 0,0 0 0,-1-1 0,1 1 0,-1 0 0,1 0 0,-1 0 0,1 0-1,-1 0 1,1-1 0,-1 1 0,0 0 0,1 2 0,5 35-6,-5-31 46,3 84 309,-4-64-266,1-1 1,2 1 0,0 0-1,13 45 1,-16-69-33,1 0 0,0 0 0,-1-1 0,2 1 0,-1 0 0,0-1 0,0 1 1,1-1-1,-1 0 0,1 1 0,0-1 0,0 0 0,0 0 0,0 0 0,0 0 0,0 0 0,0 0 0,1-1 0,-1 1 0,1-1 0,-1 0 0,1 0 0,-1 0 0,1 0 0,0 0 0,0 0 0,-1-1 0,1 1 0,0-1 0,0 0 0,0 0 1,0 0-1,0 0 0,-1 0 0,1-1 0,0 1 0,0-1 0,0 0 0,-1 1 0,1-1 0,3-2 0,6-3 283,-1 0 1,0 0-1,0-1 1,-1-1-1,0 0 1,0 0-1,16-18 1,-8 5-131,-1-1 0,0-1 0,-2-1 0,14-28 0,-21 37-161,-2 0-1,0 0 1,0-1 0,-2 0 0,0 0-1,-1 0 1,0-1 0,0-22-1,-18 83-592,6 56 466,9-89 85,0 0-1,1 0 1,0 0 0,0 0 0,1-1 0,0 1 0,5 10-1,-7-19 21,0-1-1,0 0 0,1 0 0,-1 1 0,1-1 1,-1 0-1,1 0 0,-1 0 0,1 1 0,0-1 0,-1 0 1,1 0-1,0 0 0,0 0 0,0 0 0,0 0 0,0-1 1,0 1-1,0 0 0,0 0 0,0-1 0,0 1 0,1-1 1,-1 1-1,0-1 0,0 1 0,1-1 0,-1 0 0,0 1 1,0-1-1,1 0 0,-1 0 0,0 0 0,1 0 0,-1 0 1,0-1-1,1 1 0,-1 0 0,0 0 0,0-1 1,1 1-1,-1-1 0,0 1 0,0-1 0,0 0 0,0 1 1,0-1-1,2-1 0,2-3 104,1 0-1,-1-1 1,0 1 0,0-1 0,0 0 0,7-13-1,0-4-113,-1 0 0,0 0 0,-2-1 0,-1 0 0,-1-1 0,-1 0 0,-1 0-1,-1-1 1,-1 1 0,-2-1 0,-1-30 0,-2 53-5,-1 10 0,-2 10 0,5-9 0,-2 34 0,2-42 0,0 1 0,0-1 0,0 1 0,0 0 0,0-1 0,1 1 0,-1-1 0,0 1 0,0-1 0,0 1 0,0-1 0,1 1 0,-1-1 0,0 1 0,1-1 0,-1 1 0,0-1 0,1 0 0,-1 1 0,0-1 0,1 0 0,-1 1 0,1-1 0,-1 0 0,1 1 0,-1-1 0,1 0 0,-1 0 0,1 1 0,-1-1 0,1 0 0,-1 0 0,1 0 0,-1 0 0,1 0 0,-1 0 0,1 0 0,-1 0 0,1 0 0,0 0 0,-1 0 0,1 0 0,-1 0 0,1 0 0,-1 0 0,1-1 0,-1 1 0,1 0 0,-1 0 0,1-1 0,-1 1 0,1 0 0,-1-1 0,0 1 0,1 0 0,-1-1 0,0 1 0,1-1 0,-1 1 0,0-1 0,1 1 0,-1-1 0,7-6 0,-1 0 0,-1 0 0,1 0 0,-1-1 0,-1 0 0,1 0 0,-1 0 0,-1-1 0,5-14 0,20-37 0,-26 64 0,-1 1 0,0 0 0,1 1 0,-2-1 0,1 0 0,-1 0 0,1 6 0,-1 71 0,-1-36 0,10 90 0,-9-134-26,1 1 0,-1-1 0,1 1 0,0-1 0,-1 0 0,1 1 0,0-1 0,0 0 0,0 0 0,1 1-1,-1-1 1,0 0 0,3 2 0,-4-4-18,1 1-1,0-1 1,0 1 0,-1-1-1,1 1 1,0-1-1,0 0 1,0 1-1,0-1 1,-1 0-1,1 0 1,0 1-1,0-1 1,0 0-1,0 0 1,0 0 0,0 0-1,0 0 1,-1 0-1,1-1 1,0 1-1,0 0 1,0 0-1,1-1 1,1-1-261,0 0 1,1 0 0,-1 0-1,0-1 1,0 1-1,-1-1 1,1 0-1,0 0 1,-1 0-1,0 0 1,0 0-1,0-1 1,0 1-1,2-6 1,9-25-7074</inkml:trace>
</inkml:ink>
</file>

<file path=ppt/ink/ink4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1.008"/>
    </inkml:context>
    <inkml:brush xml:id="br0">
      <inkml:brushProperty name="width" value="0.025" units="cm"/>
      <inkml:brushProperty name="height" value="0.025" units="cm"/>
      <inkml:brushProperty name="color" value="#66CC00"/>
    </inkml:brush>
  </inkml:definitions>
  <inkml:trace contextRef="#ctx0" brushRef="#br0">2 74 20692,'0'0'3587,"0"13"-2124,-1 28-1114,2 205 3589,1-211-3482,2-1 1,1 1-1,2-1 0,1 0 1,15 39-1,-22-70-456,0-1 0,0 0 0,0 1 0,0-1 0,1 0 0,-1 0 0,1 1 0,-1-1 0,1-1 0,0 1 0,-1 0 0,1 0 0,0 0 0,0-1 0,0 1 0,1-1 0,2 2 0,-3-3 0,-1 0 0,0 0 0,1 0 0,-1 0 0,0 0 0,1 0 0,-1-1 0,0 1 0,1 0 0,-1-1 0,0 1 0,0-1 0,1 1 0,-1-1 0,0 0 0,0 1 0,0-1 0,0 0 0,0 0 0,0 0 0,0 0 0,0 0 0,0 0 0,0 0 0,-1 0 0,1 0 0,0 0 0,-1-1 0,1 1 0,-1 0 0,1 0 0,0-3 0,13-29 0,-9 19 0,0 0 0,1 0 0,1 1 0,1 0 0,0 0 0,0 1 0,1 0 0,1 0 0,14-13 0,-9 10 0,0-1 0,0 0 0,-2-1 0,0-1 0,-1 0 0,0-1 0,-2 0 0,13-31 0,-16 33 0,-1 0 0,-1-1 0,-1 0 0,0 0 0,-1 0 0,-1 0 0,0 0 0,-2-1 0,0 1 0,-4-27 0,4 43 0,0 0 0,0 0 0,0 0 0,-1 1 0,1-1 0,-1 0 0,1 0 0,-1 1 0,0-1 0,1 0 0,-1 1 0,0-1 0,0 0 0,0 1 0,0-1 0,0 1 0,-1 0 0,1-1 0,0 1 0,-1 0 0,1 0 0,-1 0 0,1 0 0,-1 0 0,0 0 0,1 0 0,-1 1 0,0-1 0,1 0 0,-1 1 0,0-1 0,0 1 0,0 0 0,0 0 0,1 0 0,-1 0 0,0 0 0,0 0 0,0 0 0,0 1 0,1-1 0,-1 0 0,0 1 0,0 0 0,1-1 0,-1 1 0,0 0 0,1 0 0,-1 0 0,1 0 0,-1 0 0,1 0 0,0 1 0,-1-1 0,1 0 0,0 1 0,0-1 0,0 1 0,0-1 0,-2 4 0,-12 22 0,1 0 0,1 1 0,2 1 0,1 0 0,1 1 0,1 0 0,2 0 0,1 1 0,-2 54 0,7-83-19,0 1 0,0-1 0,1 0 0,-1 0-1,1 0 1,-1 0 0,1 0 0,0 0 0,-1 0 0,1 0 0,0 0 0,0-1 0,0 1-1,1 0 1,-1 0 0,0-1 0,1 1 0,-1-1 0,1 1 0,0-1 0,-1 0 0,1 0-1,0 0 1,0 1 0,3 0 0,5 2-208,0 0 0,1-1 1,0-1-1,11 2 0,29 9-833,-46-10 678,0-1 0,-1 1-1,1 0 1,0 1 0,-1-1-1,0 1 1,0 0-1,0 0 1,0 0 0,-1 0-1,1 1 1,3 7 0,-5-9 75,-1 0 0,1-1 0,-1 1 1,0 0-1,0 0 0,0 1 1,0-1-1,-1 0 0,1 0 1,-1 0-1,0 0 0,0 1 0,0-1 1,0 0-1,-1 0 0,1 0 1,-1 0-1,0 1 0,0-1 1,0 0-1,0 0 0,0-1 0,-3 5 1,-13 12-5203</inkml:trace>
</inkml:ink>
</file>

<file path=ppt/ink/ink4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1.382"/>
    </inkml:context>
    <inkml:brush xml:id="br0">
      <inkml:brushProperty name="width" value="0.025" units="cm"/>
      <inkml:brushProperty name="height" value="0.025" units="cm"/>
      <inkml:brushProperty name="color" value="#66CC00"/>
    </inkml:brush>
  </inkml:definitions>
  <inkml:trace contextRef="#ctx0" brushRef="#br0">1 1 19987,'0'0'5125,"67"18"-5061,-42 0-801,2 3-2882,3-2-3204</inkml:trace>
</inkml:ink>
</file>

<file path=ppt/ink/ink4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1.741"/>
    </inkml:context>
    <inkml:brush xml:id="br0">
      <inkml:brushProperty name="width" value="0.025" units="cm"/>
      <inkml:brushProperty name="height" value="0.025" units="cm"/>
      <inkml:brushProperty name="color" value="#66CC00"/>
    </inkml:brush>
  </inkml:definitions>
  <inkml:trace contextRef="#ctx0" brushRef="#br0">5 1 21492,'0'0'3385,"-1"10"-2163,-1 31-337,1 0-1,2 0 1,10 65-1,-7-78-437,2 1 1,1 0-1,2-1 0,0-1 0,2 1 0,17 30 0,-27-56-447,0 0 0,0 1 0,0-1 0,1 0 0,-1 0 0,0-1 0,1 1 0,-1 0 0,1 0 0,0-1 0,0 1 0,0-1 0,0 1 0,0-1 0,0 0 0,0 0 0,0 0 0,0 0 0,0 0 0,0 0 0,1-1 0,-1 1 0,0-1 0,1 0 0,-1 1 0,4-1 0,-3-1 0,1 0 0,-1-1 0,0 1 0,1 0 0,-1-1 0,0 0 0,0 0 0,0 0 0,0 0 0,-1 0 0,1-1 0,-1 1 0,1-1 0,-1 0 0,0 1 0,3-6 0,12-23 0,-14 25 0,0-1 0,0 1 0,1 0 0,0-1 0,0 2 0,0-1 0,1 0 0,0 1 0,0 0 0,8-7 0,-12 11 0,0 1 0,-1 0 0,1 0 0,-1 0 0,1 0 0,0 0 0,-1 0 0,1-1 0,-1 1 0,1 0 0,0 1 0,-1-1 0,1 0 0,-1 0 0,1 0 0,0 0 0,-1 0 0,1 1 0,-1-1 0,1 0 0,-1 0 0,1 1 0,-1-1 0,1 0 0,-1 1 0,1-1 0,-1 1 0,1-1 0,-1 1 0,1 0 0,10 24 0,-2 32 0,-9-54 0,6 59 0,2-105 0,-5-174 0,-3 215-14,0 1-1,0 0 1,1 0-1,-1 0 1,0 0-1,0-1 1,1 1-1,-1 0 1,0 0-1,1 0 1,-1 0 0,1 0-1,-1 0 1,1 0-1,0 0 1,0 0-1,-1 0 1,1 0-1,0 1 1,0-1 0,0 0-1,0 0 1,0 1-1,0-1 1,0 0-1,0 1 1,0-1-1,0 1 1,0 0-1,0-1 1,0 1 0,0 0-1,1 0 1,-1-1-1,0 1 1,2 0-1,6 1-252,-1 0 1,0 0-1,0 0 0,13 5 0,15 2-1046,-29-7 101,16-2-2719,-13-5-1554,-9-5-564</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8.097"/>
    </inkml:context>
    <inkml:brush xml:id="br0">
      <inkml:brushProperty name="width" value="0.025" units="cm"/>
      <inkml:brushProperty name="height" value="0.025" units="cm"/>
    </inkml:brush>
  </inkml:definitions>
  <inkml:trace contextRef="#ctx0" brushRef="#br0">20 1 7815,'0'0'17809,"-3"10"-16202,-2 10-1215,1 1 1,0-1-1,2 1 1,0 0-1,3 42 0,-1-61-382,1 0 0,-1 0 0,1-1 0,0 1 0,0 0 0,0-1 0,0 1 0,0 0 0,0-1 0,0 0 0,0 1 0,1-1 0,-1 0 0,0 1 0,1-1 0,-1 0 0,1 0 0,0 0 0,-1 0 0,1 0 0,0-1 0,-1 1 0,1 0 0,0-1 0,0 0 0,0 1 0,0-1 0,-1 0 0,1 0 0,0 0 0,0 0 0,0 0 0,0 0 0,0 0 0,0-1 0,-1 1 0,4-2 0,3 0 28,0 0 0,-1 0 0,1-1 0,-1 0 0,1 0 0,-1-1 0,11-7 0,-7 2-14,0-1 0,-1 1 0,0-2 0,0 1 0,-1-1 0,-1-1 0,0 0 0,0 0 0,-1 0 0,-1-1 0,7-20 0,-63 118-809,49-82 796,-8 13 254,1 1 0,1 0 0,1 0 1,0 0-1,-5 26 0,11-42-248,0 0 1,0 0 0,0 0 0,0 0-1,0 0 1,1-1 0,-1 1 0,0 0-1,0 0 1,0 0 0,1-1 0,-1 1-1,1 0 1,-1 0 0,0-1 0,1 1-1,-1 0 1,1-1 0,0 1 0,-1 0 0,1-1-1,-1 1 1,1-1 0,0 1 0,0-1-1,-1 1 1,1-1 0,0 1 0,0-1-1,-1 0 1,1 0 0,0 1 0,0-1-1,0 0 1,0 0 0,-1 0 0,1 0-1,0 0 1,0 0 0,0 0 0,0 0-1,0 0 1,-1 0 0,1-1 0,1 1-1,43-13 480,-10-6-476,-1-2-1,-2-1 1,47-41-1,-58 47-22,-21 15 2,1 1 0,-1-1 0,1 1 0,-1-1 0,1 0 0,0 1 0,-1 0 0,1-1 0,-1 1 0,1-1 0,0 1 0,0 0 0,-1-1 0,1 1 0,0 0 0,-1 0 0,1 0 0,0 0 0,0 0 0,-1-1 0,1 1 0,0 0 0,0 1 0,0-1 0,-1 0 0,1 0 0,0 0 0,0 0 0,-1 1 0,2-1 0,-1 1 0,0 1 0,-1-1 0,1 0 0,0 0 0,0 1 0,-1-1 0,1 1 0,-1-1 0,1 1 0,-1-1 0,0 0 0,0 1 0,1-1 0,-1 4 0,-5 73 0,2-52 0,2-25 0,1 1 0,0-1 0,-1 0 0,1 1 0,0-1 0,0 0 0,0 1 0,0-1 0,0 0 0,0 1 0,1-1 0,-1 1 0,0-1 0,1 0 0,-1 0 0,1 1 0,-1-1 0,1 0 0,0 0 0,-1 0 0,1 1 0,0-1 0,0 0 0,0 0 0,0 0 0,0 0 0,0 0 0,0-1 0,0 1 0,0 0 0,0 0 0,0-1 0,1 1 0,-1-1 0,0 1 0,0-1 0,1 1 0,-1-1 0,0 0 0,1 0 0,-1 0 0,1 0 0,-1 0 0,0 0 0,1 0 0,-1 0 0,0 0 0,1 0 0,-1-1 0,0 1 0,1-1 0,-1 1 0,0-1 0,0 1 0,2-2 0,6-2 0,0-1 0,0 0 0,-1-1 0,0 1 0,0-2 0,0 1 0,-1-1 0,9-9 0,50-65 0,-65 80 0,28-38 0,-29 39-1,0 0 1,0 1-1,0-1 1,0 0-1,-1 0 0,1 0 1,1 0-1,-1 1 1,0-1-1,0 0 0,0 0 1,0 0-1,0 0 1,0 1-1,0-1 0,0 0 1,0 0-1,0 0 1,0 0-1,0 0 0,0 1 1,0-1-1,1 0 1,-1 0-1,0 0 0,0 0 1,0 0-1,0 0 0,0 0 1,0 1-1,1-1 1,-1 0-1,0 0 0,0 0 1,0 0-1,0 0 1,1 0-1,-1 0 0,0 0 1,0 0-1,0 0 1,0 0-1,0 0 0,1 0 1,-1 0-1,0 0 1,0 0-1,0 0 0,0 0 1,1 0-1,-1 0 1,0 0-1,0 0 0,0-1 1,0 1-1,0 0 1,1 0-1,-1 0 0,0 0 1,0 0-1,0 0 1,0 13-70,-16 39 86,12-41-1,1 0 0,-1 1 1,2-1-1,0 1 0,-2 18 0,5-28-14,-1-1 0,1 0 0,0 0 1,-1 0-1,1 0 0,0 0 0,0 0 0,0 0 0,0 0 0,0 0 0,0 0 1,0 0-1,0 0 0,0-1 0,0 1 0,0 0 0,0-1 0,1 1 1,-1-1-1,0 0 0,0 1 0,1-1 0,-1 0 0,0 1 0,1-1 0,-1 0 1,0 0-1,1 0 0,-1 0 0,0-1 0,1 1 0,0-1 0,49-5-187,-46 4-247,1 0 1,-1 0-1,0-1 1,0 1 0,0-1-1,8-6 1,9-17-8638,-15 12 1681</inkml:trace>
</inkml:ink>
</file>

<file path=ppt/ink/ink4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2.087"/>
    </inkml:context>
    <inkml:brush xml:id="br0">
      <inkml:brushProperty name="width" value="0.025" units="cm"/>
      <inkml:brushProperty name="height" value="0.025" units="cm"/>
      <inkml:brushProperty name="color" value="#66CC00"/>
    </inkml:brush>
  </inkml:definitions>
  <inkml:trace contextRef="#ctx0" brushRef="#br0">0 94 18514,'0'0'11082,"75"-49"-10473,-35 34-449,6 3-288,4 6-1282,0 0-2690,-3 1-3074</inkml:trace>
</inkml:ink>
</file>

<file path=ppt/ink/ink4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2.443"/>
    </inkml:context>
    <inkml:brush xml:id="br0">
      <inkml:brushProperty name="width" value="0.025" units="cm"/>
      <inkml:brushProperty name="height" value="0.025" units="cm"/>
      <inkml:brushProperty name="color" value="#66CC00"/>
    </inkml:brush>
  </inkml:definitions>
  <inkml:trace contextRef="#ctx0" brushRef="#br0">111 0 21204,'0'0'9844,"-10"5"-9364,4-2-478,0 0 0,1 0 0,-1 0-1,1 1 1,0 0 0,0 0-1,0 0 1,1 1 0,0 0-1,-1-1 1,1 1 0,1 1-1,-1-1 1,1 1 0,0-1-1,0 1 1,1 0 0,-3 8 0,1-4 10,1 0 1,0 0-1,1 0 1,0 1 0,0-1-1,1 0 1,0 1-1,1-1 1,1 1 0,1 14-1,-1-23-8,-1-1-1,1 0 0,0 0 1,-1 1-1,1-1 0,0 0 1,0 0-1,0 0 0,0 0 0,0 0 1,0 0-1,0 0 0,0-1 1,0 1-1,0 0 0,1 0 1,-1-1-1,0 1 0,0-1 1,1 1-1,-1-1 0,0 0 1,1 1-1,-1-1 0,1 0 0,-1 0 1,0 0-1,1 0 0,-1 0 1,0 0-1,1-1 0,-1 1 1,1 0-1,-1-1 0,0 1 1,0-1-1,1 1 0,-1-1 1,0 0-1,0 1 0,2-2 0,4-2 28,-1 1-1,0-1 1,0 0-1,0 0 1,0-1-1,9-8 1,4-12 4,-1-1 1,29-57-1,-19 33-24,-28 50-14,0 0 0,0 0 0,0 0 0,0 0 0,0 0 0,0 0 0,0 1 0,0-1 0,0 0 0,0 0 0,0 0 0,0 0 0,0 0 0,0 0 0,0 0 0,0 0 0,0 1 0,0-1 0,1 0 0,-1 0-1,0 0 1,0 0 0,0 0 0,0 0 0,0 0 0,0 0 0,0 0 0,0 0 0,0 0 0,0 1 0,1-1 0,-1 0 0,0 0 0,0 0 0,0 0 0,0 0 0,0 0 0,0 0 0,0 0 0,1 0 0,-1 0 0,0 0 0,0 0 0,0 0 0,0 0 0,0 0 0,0 0 0,1 0 0,-3 23-372,-6 30-629,7-51 813,-6 49-2245,12-28-1090,-5-22 3216,1-1 0,-1 1 0,1 0 1,-1-1-1,1 1 0,-1-1 0,1 1 0,0 0 0,-1-1 0,1 1 0,0-1 0,-1 0 0,1 1 0,0-1 0,-1 0 0,1 1 0,0-1 0,0 0 0,0 0 1,-1 1-1,1-1 0,0 0 0,1 0 0,16 0-6299</inkml:trace>
</inkml:ink>
</file>

<file path=ppt/ink/ink4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2.786"/>
    </inkml:context>
    <inkml:brush xml:id="br0">
      <inkml:brushProperty name="width" value="0.025" units="cm"/>
      <inkml:brushProperty name="height" value="0.025" units="cm"/>
      <inkml:brushProperty name="color" value="#66CC00"/>
    </inkml:brush>
  </inkml:definitions>
  <inkml:trace contextRef="#ctx0" brushRef="#br0">93 351 11627,'0'0'7255,"-9"6"-5200,2-1-1737,1 0 0,0 0 0,-1 1 0,2 0 0,-1 0 0,1 1 0,0 0 0,0 0 0,1 0-1,0 0 1,0 0 0,1 1 0,0 0 0,0 0 0,1 0 0,0 0 0,-1 10 0,2-13-106,0 0 0,0 1-1,1-1 1,0 0 0,0 0 0,0 0 0,3 10-1,-3-14-195,0 0 0,1 0 0,-1 0 0,1 0 0,0 0 0,-1 0 0,1-1 0,0 1 0,0 0 0,-1 0 0,1 0 0,0-1 0,0 1 0,0 0 0,0-1 0,0 1 0,0-1 0,0 1 0,0-1 0,0 0 0,0 1 0,0-1 0,0 0-1,0 0 1,1 0 0,-1 0 0,0 0 0,0 0 0,0 0 0,0 0 0,0 0 0,0 0 0,0 0 0,0-1 0,0 1 0,1-1 0,-1 1 0,0-1 0,0 1 0,-1-1 0,3-1 0,3-1 44,0 0 0,0-1 0,-1 0 1,0 0-1,1 0 0,-2-1 0,1 1 0,0-1 1,6-10-1,35-57 215,-39 61-266,25-46 347,-2-1-1,-4-2 1,-1-1-1,22-88 1,-41 118-359,-6 31 2,0 0 0,0 0-1,0 0 1,0 0-1,0 0 1,0 0-1,0 0 1,0 0-1,0 0 1,0 0-1,0 0 1,-1 0-1,1 0 1,0 0-1,0 0 1,0 0-1,0 0 1,0 0-1,0 0 1,0 0-1,0 0 1,0 0-1,-1 0 1,1 0-1,0 0 1,0 0-1,0 0 1,0 0-1,0 0 1,0 0 0,0 0-1,0 0 1,0 0-1,0 0 1,0 0-1,-1 0 1,1 0-1,0 0 1,0 0-1,0 0 1,0-1-1,0 1 1,-20 48 77,-39 134 490,52-152-465,1 0-1,1 0 0,2 1 1,0 38-1,4-65-253,-1-1 0,0 0 0,1 0 1,0 0-1,-1 0 0,1 0 0,0 0 0,1 0 0,-1 0 1,1 0-1,-1-1 0,1 1 0,0 0 0,0-1 0,0 1 0,0-1 1,0 0-1,4 3 0,-4-3-80,0-1 0,-1 0-1,1 0 1,0-1 0,0 1 0,0 0 0,-1 0 0,1-1-1,0 0 1,0 1 0,0-1 0,0 0 0,0 0 0,0 0-1,0 0 1,0 0 0,0 0 0,0 0 0,0-1 0,0 1-1,0-1 1,0 0 0,-1 1 0,1-1 0,0 0 0,0 0-1,-1 0 1,1 0 0,0 0 0,1-3 0,14-14-9654</inkml:trace>
</inkml:ink>
</file>

<file path=ppt/ink/ink4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03.159"/>
    </inkml:context>
    <inkml:brush xml:id="br0">
      <inkml:brushProperty name="width" value="0.025" units="cm"/>
      <inkml:brushProperty name="height" value="0.025" units="cm"/>
      <inkml:brushProperty name="color" value="#66CC00"/>
    </inkml:brush>
  </inkml:definitions>
  <inkml:trace contextRef="#ctx0" brushRef="#br0">0 148 25368,'0'0'5760,"9"1"-4372,-7-1-1356,13 1-4,0-1-1,0 0 0,0-1 1,0 0-1,0-1 0,-1-1 1,24-7-1,-19 0-27,0 0 0,20-14 0,-33 20 0,0 0 0,-1 0 0,0-1 0,0 0 0,0 0 0,0 0 0,-1-1 0,0 1 0,0-1 0,5-9 0,-9 14 0,0 0 0,1 1 0,-1-1 0,0 1 0,1-1 0,-1 0 0,0 1 0,0-1 0,0 0 0,0 0 0,0 1 0,1-1 0,-1 0 0,0 1 0,0-1 0,-1 0 0,1 1 0,0-1 0,0 0 0,0 0 0,0 1 0,-1-1 0,1 1 0,0-1 0,-1 0 0,1 1 0,0-1 0,-1 0 0,1 1 0,-2-2 0,-21 0 0,16 3 0,0 0 0,-1 1 0,1 1 0,0-1 0,-9 5 0,5 0 0,0 1 0,1 0 0,0 0 0,0 1 0,1 0 0,0 0 0,1 1 0,0 1 0,1-1 0,0 1 0,0 0 0,1 1 0,0 0 0,1 0 0,1 0 0,0 0 0,0 1 0,2 0 0,-1-1 0,2 1 0,-1 0 0,2 17 0,1-26 0,0 0 0,0 0 0,0 0 0,1 0 0,-1 0 0,1-1 0,0 1 0,0 0 0,0-1 0,1 0 0,-1 1 0,1-1 0,0 0 0,0 0 0,0 0 0,0-1 0,1 1 0,-1-1 0,1 0 0,-1 0 0,1 0 0,0 0 0,0-1 0,0 1 0,0-1 0,0 0 0,0 0 0,0-1 0,5 1 0,9 2 0,0-2 0,1 0 0,-1-1 0,0-1 0,25-4 0,7-11-2420,-18 0-4198,8-8-8207</inkml:trace>
</inkml:ink>
</file>

<file path=ppt/ink/ink4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6.788"/>
    </inkml:context>
    <inkml:brush xml:id="br0">
      <inkml:brushProperty name="width" value="0.025" units="cm"/>
      <inkml:brushProperty name="height" value="0.025" units="cm"/>
      <inkml:brushProperty name="color" value="#66CC00"/>
    </inkml:brush>
  </inkml:definitions>
  <inkml:trace contextRef="#ctx0" brushRef="#br0">2751 1 7143,'0'0'7046,"-9"5"-6330,-13 9-111,1 1 0,1 1 0,-30 32 0,-60 72 1537,40-40-1441,2-7-203,-777 868 835,620-674-1346,-368 444-2002,340-385-923,-102 123-5041,273-362 3313,54-64 502</inkml:trace>
</inkml:ink>
</file>

<file path=ppt/ink/ink4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7.209"/>
    </inkml:context>
    <inkml:brush xml:id="br0">
      <inkml:brushProperty name="width" value="0.025" units="cm"/>
      <inkml:brushProperty name="height" value="0.025" units="cm"/>
      <inkml:brushProperty name="color" value="#66CC00"/>
    </inkml:brush>
  </inkml:definitions>
  <inkml:trace contextRef="#ctx0" brushRef="#br0">2629 1 17457,'-55'27'113,"1"2"0,2 3 1,-78 60-1,-128 133 916,239-208-953,-265 256 857,-365 454 0,-137 396-1176,638-863-1701,14-23-3479,74-140 1153</inkml:trace>
</inkml:ink>
</file>

<file path=ppt/ink/ink4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7.923"/>
    </inkml:context>
    <inkml:brush xml:id="br0">
      <inkml:brushProperty name="width" value="0.025" units="cm"/>
      <inkml:brushProperty name="height" value="0.025" units="cm"/>
      <inkml:brushProperty name="color" value="#66CC00"/>
    </inkml:brush>
  </inkml:definitions>
  <inkml:trace contextRef="#ctx0" brushRef="#br0">2968 214 801,'36'-38'1996,"20"-22"1811,66-56-1,-198 205-443,-313 320-499,46-49-1756,-569 678-186,31 28-741,857-1037-168,-230 293 28,179-217-59,-72 133 0,135-218-382,1 0 0,1 1 0,1 0 0,1 0 1,1 1-1,1 0 0,1 1 0,1-1 0,-3 36 0,7-57 288,0 0 0,-1 0 0,1 0-1,0 0 1,0 0 0,0 0 0,0 1 0,0-1-1,0 0 1,0 0 0,0 0 0,0 0-1,0 0 1,1 0 0,-1 0 0,0 0-1,1 0 1,-1 0 0,1 0 0,-1 0 0,1-1-1,-1 1 1,1 0 0,0 0 0,0 0-1,-1-1 1,1 1 0,0 0 0,0-1-1,0 1 1,-1 0 0,1-1 0,0 1-1,0-1 1,0 0 0,0 1 0,0-1 0,0 0-1,0 1 1,0-1 0,2 0 0,20-1-3316</inkml:trace>
</inkml:ink>
</file>

<file path=ppt/ink/ink4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8.343"/>
    </inkml:context>
    <inkml:brush xml:id="br0">
      <inkml:brushProperty name="width" value="0.025" units="cm"/>
      <inkml:brushProperty name="height" value="0.025" units="cm"/>
      <inkml:brushProperty name="color" value="#66CC00"/>
    </inkml:brush>
  </inkml:definitions>
  <inkml:trace contextRef="#ctx0" brushRef="#br0">3988 1 16400,'-123'62'41,"3"7"1,-122 90 0,-203 190 521,136-80 83,-435 489 0,-160 409-475,441-471-59,43 22 32,295-465-83,105-205-186,1 0 1,3 2-1,-13 64 0,26-103-167,1 0 0,1 1 0,-1-1-1,2 1 1,0-1 0,0 1-1,2 11 1,-1-22 199,-1 0-1,1 0 1,-1 1-1,1-1 1,-1 0-1,1 0 1,0 0-1,0 0 1,-1 0-1,1 0 1,0 0-1,0-1 1,0 1-1,0 0 1,0 0-1,0-1 1,0 1 0,0-1-1,1 1 1,-1-1-1,0 1 1,0-1-1,0 0 1,1 1-1,-1-1 1,0 0-1,0 0 1,1 0-1,-1 0 1,0 0-1,0 0 1,1 0-1,-1-1 1,0 1-1,0 0 1,0-1-1,1 1 1,-1-1-1,0 1 1,0-1-1,0 1 1,0-1-1,0 0 1,2-1 0,3-3-315,0 1 1,0-1-1,0-1 1,-1 1-1,10-12 1,37-56-3047</inkml:trace>
</inkml:ink>
</file>

<file path=ppt/ink/ink4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8.751"/>
    </inkml:context>
    <inkml:brush xml:id="br0">
      <inkml:brushProperty name="width" value="0.025" units="cm"/>
      <inkml:brushProperty name="height" value="0.025" units="cm"/>
      <inkml:brushProperty name="color" value="#66CC00"/>
    </inkml:brush>
  </inkml:definitions>
  <inkml:trace contextRef="#ctx0" brushRef="#br0">3525 2 4676,'0'0'10581,"-14"-1"-8547,1 0-2033,-1 1 0,1 1-1,-1 0 1,1 1 0,0 0 0,0 1 0,0 1 0,0 0-1,0 1 1,1 0 0,0 1 0,-12 7 0,-42 31 513,2 3 0,-73 71 0,-105 124 612,184-181-1045,-611 671 245,-639 910-1,1302-1633-320,-362 509-174,40 21-1001,326-534 1091,-58 120-1026,55-113 282,1-1 0,1 1 0,0-1 0,0 1 1,1 0-1,1 0 0,0 0 0,1 21 0,3-26-3869</inkml:trace>
</inkml:ink>
</file>

<file path=ppt/ink/ink4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9.125"/>
    </inkml:context>
    <inkml:brush xml:id="br0">
      <inkml:brushProperty name="width" value="0.025" units="cm"/>
      <inkml:brushProperty name="height" value="0.025" units="cm"/>
      <inkml:brushProperty name="color" value="#66CC00"/>
    </inkml:brush>
  </inkml:definitions>
  <inkml:trace contextRef="#ctx0" brushRef="#br0">1 214 8456,'217'-214'-6854</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8.515"/>
    </inkml:context>
    <inkml:brush xml:id="br0">
      <inkml:brushProperty name="width" value="0.025" units="cm"/>
      <inkml:brushProperty name="height" value="0.025" units="cm"/>
    </inkml:brush>
  </inkml:definitions>
  <inkml:trace contextRef="#ctx0" brushRef="#br0">110 0 20083,'0'0'8034,"-2"12"-7356,-33 119 392,16-66-798,2 0-1,4 2 1,-11 131 0,28-179-534,5-23-19,8-27 55,-11 8 262,-1 0 0,-1 0 0,-1 0 0,-2 0-1,0-1 1,-4-44 0,3 67 20,0 0 1,0-1-1,0 1 0,0-1 0,0 1 1,0 0-1,0-1 0,-1 1 0,1 0 1,0-1-1,-1 1 0,1 0 0,-1 0 1,1-1-1,-1 1 0,0 0 1,0 0-1,1 0 0,-1 0 0,0 0 1,0 0-1,0 0 0,0 0 0,0 0 1,0 0-1,-1 0 0,1 1 0,0-1 1,0 0-1,0 1 0,-1-1 0,1 1 1,0-1-1,-1 1 0,1 0 0,0 0 1,-1-1-1,-2 1 0,1 5 85,10 1-178,12 3-499,33-1-3227,-17-7-3962,-16-1-1196</inkml:trace>
</inkml:ink>
</file>

<file path=ppt/ink/ink4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9.482"/>
    </inkml:context>
    <inkml:brush xml:id="br0">
      <inkml:brushProperty name="width" value="0.025" units="cm"/>
      <inkml:brushProperty name="height" value="0.025" units="cm"/>
      <inkml:brushProperty name="color" value="#66CC00"/>
    </inkml:brush>
  </inkml:definitions>
  <inkml:trace contextRef="#ctx0" brushRef="#br0">3454 3 12043,'0'0'4645,"-15"-1"-4688,7 0 38,1 0 1,-1 1-1,1 0 0,-1 1 0,1-1 0,-1 1 1,1 1-1,-1 0 0,1 0 0,0 0 1,0 1-1,0 0 0,0 0 0,0 1 0,0-1 1,1 2-1,0-1 0,-7 7 0,-452 435 2104,374-351-1886,-1589 1732 3961,1645-1788-4052,-431 511 997,349-398-1021,-167 285-1,249-372-612,-32 83-1,32-37-2327,27-80-585,-4 50 0,10-44-3560</inkml:trace>
</inkml:ink>
</file>

<file path=ppt/ink/ink4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39.808"/>
    </inkml:context>
    <inkml:brush xml:id="br0">
      <inkml:brushProperty name="width" value="0.025" units="cm"/>
      <inkml:brushProperty name="height" value="0.025" units="cm"/>
      <inkml:brushProperty name="color" value="#66CC00"/>
    </inkml:brush>
  </inkml:definitions>
  <inkml:trace contextRef="#ctx0" brushRef="#br0">2693 1 8648,'0'0'10405,"-14"11"-11009,-20 18 495,1 1-1,-40 50 0,-68 94 196,80-97-77,-1661 2266-298,1412-1859-1430,223-333-2768,-83 205 1,140-278 2323,12-20 7</inkml:trace>
</inkml:ink>
</file>

<file path=ppt/ink/ink4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0.137"/>
    </inkml:context>
    <inkml:brush xml:id="br0">
      <inkml:brushProperty name="width" value="0.025" units="cm"/>
      <inkml:brushProperty name="height" value="0.025" units="cm"/>
      <inkml:brushProperty name="color" value="#66CC00"/>
    </inkml:brush>
  </inkml:definitions>
  <inkml:trace contextRef="#ctx0" brushRef="#br0">1175 925 9065,'164'-131'-1890,"-13"14"-2338</inkml:trace>
  <inkml:trace contextRef="#ctx0" brushRef="#br0" timeOffset="1">2181 130 5637,'141'-129'3283,"-249"236"962,-135 157-2761,-619 774-265,81-96 775,731-883-1871,-99 122 116,126-150-337,2 1-1,1 1 1,-29 66-1,46-94-196,1 0-1,0 1 1,0-1-1,0 1 0,1-1 1,0 1-1,0 0 1,0 0-1,1-1 1,0 10-1,0-15 229,0 1 0,0-1 0,1 0 0,-1 0 0,0 1 0,0-1 0,0 0 0,0 0 0,1 0 0,-1 1 0,0-1 0,0 0 0,0 0 1,1 0-1,-1 0 0,0 0 0,0 0 0,1 1 0,-1-1 0,0 0 0,0 0 0,1 0 0,-1 0 0,0 0 0,0 0 0,1 0 0,-1 0 0,0 0 0,1 0 0,-1 0 0,0 0 0,0 0 0,1 0 0,-1-1 0,0 1 0,0 0 0,0 0 0,1 0 0,-1 0 0,0 0 0,0 0 0,1-1 0,-1 1 0,0 0 0,0 0 0,0 0 0,0-1 0,1 1 0,-1 0 0,0 0 1,0 0-1,0-1 0,0 1 0,0-1 0,33-24-5256</inkml:trace>
</inkml:ink>
</file>

<file path=ppt/ink/ink4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0.510"/>
    </inkml:context>
    <inkml:brush xml:id="br0">
      <inkml:brushProperty name="width" value="0.025" units="cm"/>
      <inkml:brushProperty name="height" value="0.025" units="cm"/>
      <inkml:brushProperty name="color" value="#66CC00"/>
    </inkml:brush>
  </inkml:definitions>
  <inkml:trace contextRef="#ctx0" brushRef="#br0">2776 1 11755,'-10'0'1073,"1"0"-848,0 0 0,0 1 0,0 0 0,0 1 0,0 0 0,0 0 0,1 1 0,-1 0 0,1 1 0,0-1 0,0 2 0,0-1 0,-12 10 0,-47 46 460,2 3 0,-77 97 1,92-102-409,-226 261 414,-877 995-155,918-1058-465,-262 299 83,475-529-213,-57 75 112,72-92-224,1 1-1,0 0 1,1 1-1,0-1 1,1 1 0,0 0-1,0 0 1,-2 14 0,6-24 112,0 0 0,0 0 1,0 0-1,-1 0 1,1 0-1,0-1 0,0 1 1,0 0-1,0 0 1,1 0-1,-1 0 0,0 0 1,0 0-1,0 0 1,1 0-1,-1-1 1,0 1-1,1 0 0,-1 0 1,1 0-1,-1-1 1,1 1-1,-1 0 0,1 0 1,0-1-1,-1 1 1,1-1-1,0 1 0,0 0 1,-1-1-1,1 1 1,0-1-1,0 0 1,0 1-1,0-1 0,-1 0 1,1 1-1,0-1 1,0 0-1,0 0 0,0 0 1,1 0-1,3 0-203,0 0 0,-1-1-1,1 1 1,0-1 0,-1 0-1,1-1 1,7-2 0,10-8-719,0 0 0,-1-2 1,0-1-1,27-23 0,-46 36 888,87-75-3959</inkml:trace>
</inkml:ink>
</file>

<file path=ppt/ink/ink4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0.878"/>
    </inkml:context>
    <inkml:brush xml:id="br0">
      <inkml:brushProperty name="width" value="0.025" units="cm"/>
      <inkml:brushProperty name="height" value="0.025" units="cm"/>
      <inkml:brushProperty name="color" value="#66CC00"/>
    </inkml:brush>
  </inkml:definitions>
  <inkml:trace contextRef="#ctx0" brushRef="#br0">374 1774 128,'681'-639'6157,"55"73"-3303,-400 350-3256,173-121 815,-486 322 390,-23 15-759,0 0 1,0 0-1,0 0 0,0 0 1,0 0-1,0 0 1,0 0-1,0 0 1,0 0-1,0 0 1,0 0-1,0 0 1,0 1-1,0-1 1,0 0-1,0 0 0,0 0 1,1 0-1,-1 0 1,0 0-1,0 0 1,0 0-1,0 0 1,0 0-1,0 0 1,0 0-1,0 0 1,0 0-1,0 0 0,0 0 1,0 0-1,0 0 1,1 0-1,-1 0 1,0 0-1,0 0 1,0 0-1,-31 32 3345,9-9-3195,-280 297 3135,-440 451-1506,339-376-616,-616 642 388,988-1004-1638,17-19-146,0 1-1,0 0 1,2 1-1,0 1 1,0 0-1,2 1 1,-10 21-1,20-38 110,-1-1-1,1 1 0,0 0 1,-1-1-1,1 1 0,0 0 1,0-1-1,0 1 0,-1 0 0,1 0 1,0-1-1,0 1 0,0 0 1,0-1-1,0 1 0,1 0 1,-1 0-1,0-1 0,0 1 0,0 0 1,0-1-1,1 1 0,-1 0 1,0-1-1,1 1 0,-1 0 0,1 0 1,0-1-45,0 1 0,0-1-1,0 0 1,0 0 0,0 0 0,0 0 0,0 0 0,0 0 0,0 0-1,0 0 1,0-1 0,0 1 0,0 0 0,0 0 0,0-1 0,0 1-1,0-1 1,0 1 0,0-1 0,-1 1 0,2-2 0,46-39-3180,18-31-1318</inkml:trace>
</inkml:ink>
</file>

<file path=ppt/ink/ink4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1.224"/>
    </inkml:context>
    <inkml:brush xml:id="br0">
      <inkml:brushProperty name="width" value="0.025" units="cm"/>
      <inkml:brushProperty name="height" value="0.025" units="cm"/>
      <inkml:brushProperty name="color" value="#66CC00"/>
    </inkml:brush>
  </inkml:definitions>
  <inkml:trace contextRef="#ctx0" brushRef="#br0">2188 0 12300,'0'0'4062,"-16"16"-3747,-760 729 2979,60-55-1415,600-582-1570,-325 328 423,425-419-774,4-5-29,1 0 0,0 0 0,1 1 0,0 0 0,1 1 0,0 0-1,1 0 1,1 1 0,-11 30 0,18-44-32,-1 0 0,1 0-1,0 0 1,0 1 0,-1-1-1,1 0 1,0 0-1,0 0 1,0 0 0,0 1-1,0-1 1,1 0 0,-1 0-1,0 0 1,0 0 0,1 1-1,-1-1 1,1 0 0,-1 0-1,1 0 1,-1 0 0,1 0-1,0 0 1,0 0 0,-1 0-1,2 1 1,0-2-19,0 1 0,-1 0 0,1-1 0,0 1 0,0-1 0,0 0 0,-1 1 0,1-1 0,0 0 0,0 0 0,0 0 0,0 0 0,-1-1 0,1 1 0,2-1 0,6-2-452,-1 0 1,1 0-1,-1-1 1,0 0-1,12-8 1,40-31-3869</inkml:trace>
</inkml:ink>
</file>

<file path=ppt/ink/ink4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1.556"/>
    </inkml:context>
    <inkml:brush xml:id="br0">
      <inkml:brushProperty name="width" value="0.025" units="cm"/>
      <inkml:brushProperty name="height" value="0.025" units="cm"/>
      <inkml:brushProperty name="color" value="#66CC00"/>
    </inkml:brush>
  </inkml:definitions>
  <inkml:trace contextRef="#ctx0" brushRef="#br0">2266 1 19154,'-15'14'545,"-208"178"-482,55-52 114,114-93-117,-1146 1033 2901,925-806-2447,202-193-357,-94 135 0,147-188-281,-25 52 0,41-71 56,0 1-1,0 0 1,1 0 0,0 0 0,1 1 0,0-1 0,0 1 0,1-1 0,1 15 0,0-23-17,0 1-1,0-1 1,0 1-1,1-1 1,-1 0-1,1 1 1,0-1 0,0 0-1,0 0 1,0 1-1,0-1 1,0 0-1,0 0 1,1 0 0,-1 0-1,1 0 1,0-1-1,-1 1 1,1 0-1,2 1 1,0-1-47,-1 0 0,1-1-1,0 1 1,0-1 0,-1 0 0,1 0-1,0 0 1,0 0 0,0-1 0,0 1 0,6-1-1,3-1-280,0 0-1,0-1 1,0-1-1,0 0 1,0 0-1,-1-1 1,13-6-1,-2-2-1257,-1-1 0,32-23 0,59-53-8013</inkml:trace>
</inkml:ink>
</file>

<file path=ppt/ink/ink4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1.927"/>
    </inkml:context>
    <inkml:brush xml:id="br0">
      <inkml:brushProperty name="width" value="0.025" units="cm"/>
      <inkml:brushProperty name="height" value="0.025" units="cm"/>
      <inkml:brushProperty name="color" value="#66CC00"/>
    </inkml:brush>
  </inkml:definitions>
  <inkml:trace contextRef="#ctx0" brushRef="#br0">1706 1 16303,'-11'15'929,"-21"29"-539,-3-1 0,-50 47 0,-104 87 187,150-142-455,-589 489 2750,275-237-908,312-253-1842,-15 11 88,2 2 1,-83 95-1,132-137-222,1 0 0,0 0 0,0 1 0,0-1 0,1 1-1,-1 0 1,1 0 0,1 0 0,-1 0 0,1 0 0,0 1 0,0-1 0,1 1 0,-1 9 0,2-15-17,0 0 0,0 0-1,0 0 1,1 0 0,-1 0 0,0 0 0,1 0 0,-1 0 0,1 0 0,-1 0 0,1 0 0,0 0 0,-1 0 0,1 0 0,0-1 0,-1 1 0,1 0 0,0-1 0,0 1 0,0 0 0,0-1 0,0 1 0,-1-1 0,1 1 0,0-1 0,0 0 0,0 1 0,0-1 0,1 0 0,-1 0 0,0 1 0,0-1 0,0 0 0,1 0 0,40-6-845,-17 0 481,0-2 0,-1 0 0,0-2 0,30-17 1,91-62-1802,-90 54 1312,532-354-7205,-370 246 2887</inkml:trace>
</inkml:ink>
</file>

<file path=ppt/ink/ink4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7:42.269"/>
    </inkml:context>
    <inkml:brush xml:id="br0">
      <inkml:brushProperty name="width" value="0.025" units="cm"/>
      <inkml:brushProperty name="height" value="0.025" units="cm"/>
      <inkml:brushProperty name="color" value="#66CC00"/>
    </inkml:brush>
  </inkml:definitions>
  <inkml:trace contextRef="#ctx0" brushRef="#br0">1223 1 6983,'0'0'6288,"-9"15"-2919,-6 8-2717,-1-1 1,-1-1-1,-1-1 1,0 0-1,-35 27 1,-133 94 185,108-84-712,-694 450 915,731-482-192,42-23-607,8-2-334,19-7-298,312-171-2842,-172 84 1739,-91 52 1039,175-89-1497,-190 103 1747,1 2 1,71-19-1,-121 42 329,47-11 463,-57 13-536,0 0-1,0 1 0,0 0 1,0-1-1,0 1 1,-1 0-1,1 1 0,0-1 1,0 0-1,0 1 0,0 0 1,0-1-1,-1 1 1,6 3-1,-7-3-13,0 1 0,0-1 0,0 0 0,0 1 0,-1 0 0,1-1 0,0 1 0,-1-1 0,1 1 0,-1 0 0,0-1 0,0 1 0,1 0 0,-1 0 0,0-1 0,0 1 0,-1 0 0,1-1 0,0 1 0,0 0 0,-1-1 0,-1 4 0,-16 41 951,0-17-461,-1-1 0,-1-1-1,-1 0 1,-41 38 0,-112 86 170,-239 134 1993,126-95-3631,206-134-2130,2-6-2445</inkml:trace>
</inkml:ink>
</file>

<file path=ppt/ink/ink4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30.854"/>
    </inkml:context>
    <inkml:brush xml:id="br0">
      <inkml:brushProperty name="width" value="0.025" units="cm"/>
      <inkml:brushProperty name="height" value="0.025" units="cm"/>
      <inkml:brushProperty name="color" value="#66CC00"/>
    </inkml:brush>
  </inkml:definitions>
  <inkml:trace contextRef="#ctx0" brushRef="#br0">50 245 7335,'0'0'17035,"-1"-4"-16416,-1-28 1268,-3-29 378,4 59-2201,1 0 1,-1-1-1,1 1 1,-1 0-1,0 0 0,0 0 1,0 0-1,0 0 0,0 0 1,-1 0-1,1 0 0,0 0 1,-1 0-1,0 1 0,1-1 1,-1 0-1,0 1 0,0 0 1,0-1-1,0 1 1,-3-1-1,4 3-56,1 0 1,-1 0-1,0 0 1,0 0-1,0 0 1,0 0-1,1 0 0,-1 0 1,1 1-1,-1-1 1,1 0-1,-1 1 1,1-1-1,0 0 0,0 1 1,-1-1-1,1 0 1,0 1-1,0-1 1,0 0-1,1 1 0,-1-1 1,0 1-1,0-1 1,2 2-1,-2-2-8,0 0-1,0 0 0,0 0 0,0 0 1,0 0-1,0 0 0,1 0 1,-1-1-1,0 1 0,1 0 1,-1 0-1,0 0 0,1 0 0,-1 0 1,1-1-1,0 1 0,-1 0 1,1-1-1,-1 1 0,1 0 1,0-1-1,0 1 0,-1-1 0,1 1 1,0-1-1,0 1 0,0-1 1,0 0-1,0 1 0,-1-1 1,1 0-1,0 0 0,0 1 0,0-1 1,0 0-1,0 0 0,0 0 1,0 0-1,0 0 0,0 0 1,0-1-1,0 1 0,0 0 0,-1 0 1,1-1-1,0 1 0,0-1 1,0 1-1,0 0 0,-1-1 0,1 0 1,0 1-1,1-2 0,1-1 35,0 0 0,0 0 0,0 0 0,0-1 0,0 1 0,-1-1 0,0 0-1,1 1 1,-1-1 0,-1 0 0,1 0 0,-1-1 0,1 1 0,0-8-1,0 3 206,0-1-1,-1 1 0,0-1 1,-1 1-1,-1-19 0,2 27-236,-1 1 0,0-1 0,0 1 0,0-1 0,0 0 0,0 1 0,0-1 0,0 1 0,0-1 0,0 1 0,0-1 0,0 0 0,0 1 0,0-1 0,-1 1 0,1-1 0,0 1 0,0-1 0,-1 1 0,1-1 0,0 1 0,-1-1 0,1 1 0,0-1 0,-1 1 0,1-1 0,-1 1 0,1 0 0,-1-1 0,1 1 0,-1 0 0,1-1 0,-1 1 0,1 0 0,-1 0 0,1 0 0,-1-1 0,1 1 0,-1 0 0,1 0 0,-1 0 0,0 0 0,1 0 0,-1 0 0,1 0 0,-1 0 0,0 0 0,1 0 0,-1 0 0,1 1 0,-1-1 0,1 0 0,-1 0 0,1 0 0,-1 1 0,0 0 0,-1 0-4,0 1 0,1-1 1,-1 1-1,0-1 1,1 1-1,0 0 0,-1 0 1,1 0-1,0 0 0,0 0 1,0 0-1,0 0 1,-1 4-1,-1 8 2,1 0 0,0 1 0,1-1 0,0 1 0,1-1 0,1 1 0,2 18 0,-3-32 0,1-1 0,-1 1 0,0-1 0,0 1 0,0-1 0,0 1 0,1-1 0,-1 1 0,0-1 0,1 1 0,-1-1 0,0 0 0,1 1 0,-1-1 0,0 1 0,1-1 0,-1 0 0,1 1 0,-1-1 0,1 0 0,-1 0 0,1 1 0,-1-1 0,1 0 0,-1 0 0,1 0 0,-1 1 0,1-1 0,-1 0 0,1 0 0,-1 0 0,1 0 0,-1 0 0,1 0 0,0 0 0,-1 0 0,1 0 0,-1-1 0,1 1 0,-1 0 0,1 0 0,-1 0 0,1-1 0,-1 1 0,1 0 0,-1 0 0,1-1 0,-1 1 0,0-1 0,1 1 0,-1 0 0,1-1 0,-1 0 0,21-23 0,-16 14 0,0 0 0,-1 0 0,0-1 0,-1 0 0,0 1 0,-1-1 0,0 0 0,-1 0 0,0 0 0,-1-16 0,-7 39 0,0 14 0,5-9 0,0-1 0,0 0 0,1-1 0,1 1 0,0 0 0,5 31 0,-5-47-144,1 1-1,-1 0 1,0 0 0,0-1 0,1 1-1,-1 0 1,1-1 0,-1 1 0,1 0-1,-1-1 1,1 1 0,-1-1 0,1 1-1,0-1 1,-1 1 0,1-1-1,0 1 1,-1-1 0,1 1 0,0-1-1,0 0 1,-1 0 0,1 1 0,0-1-1,0 0 1,-1 0 0,1 0 0,0 0-1,0 0 1,0 0 0,-1 0-1,1 0 1,0 0 0,0 0 0,0 0-1,-1 0 1,1-1 0,0 1 0,0 0-1,1-1 1,7-10-6977</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8.889"/>
    </inkml:context>
    <inkml:brush xml:id="br0">
      <inkml:brushProperty name="width" value="0.025" units="cm"/>
      <inkml:brushProperty name="height" value="0.025" units="cm"/>
    </inkml:brush>
  </inkml:definitions>
  <inkml:trace contextRef="#ctx0" brushRef="#br0">22 0 10826,'0'0'18322,"-22"52"-17458,22-27-383,1 4-321,9-1-96,-3 0-288,-3-1-1730,-4-5-2498,0-5-4645</inkml:trace>
</inkml:ink>
</file>

<file path=ppt/ink/ink4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50.391"/>
    </inkml:context>
    <inkml:brush xml:id="br0">
      <inkml:brushProperty name="width" value="0.025" units="cm"/>
      <inkml:brushProperty name="height" value="0.025" units="cm"/>
      <inkml:brushProperty name="color" value="#F6630D"/>
    </inkml:brush>
  </inkml:definitions>
  <inkml:trace contextRef="#ctx0" brushRef="#br0">14 94 7079,'-7'7'9253,"2"-10"-3925,5 2-5187,-1 0 1,1 0-1,0 0 1,0 1-1,-1-1 1,1 0-1,0 0 1,0 0-1,0 0 1,0 0-1,0 0 1,0 0-1,1 0 1,-1 0-1,0 0 1,0 0-1,1 0 1,0-1-1,12-19 1881,3 19-1044,-2 2-1191,-12-1 273,0 0 1,0 0-1,0 0 0,0-1 0,0 1 1,0-1-1,0 1 0,-1-1 1,1 1-1,0-1 0,-1 0 0,1 0 1,-1 0-1,0 0 0,0 0 1,0 0-1,0-1 0,0 1 0,0 0 1,1-4-1,-1-9 1656,-16 35-1004,10-12-655,2-3-1,-1 1 0,2-1 0,-1 0 0,0 1 0,1 0 0,0 0 0,1 0 0,-3 9 0,4-15 120,5-18 934,6-13-1291,-11 30-1084,-7 17-908,-3 9-2743,2-8-1288,-2 0-6672</inkml:trace>
</inkml:ink>
</file>

<file path=ppt/ink/ink4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52.137"/>
    </inkml:context>
    <inkml:brush xml:id="br0">
      <inkml:brushProperty name="width" value="0.025" units="cm"/>
      <inkml:brushProperty name="height" value="0.025" units="cm"/>
      <inkml:brushProperty name="color" value="#F6630D"/>
    </inkml:brush>
  </inkml:definitions>
  <inkml:trace contextRef="#ctx0" brushRef="#br0">83 0 9385,'0'0'14173,"-7"1"-13004,5 0-1048,1-1 0,-1 1 0,0-1 0,0 1 0,0-1 0,1 1-1,-1 0 1,1 0 0,-1 0 0,0 0 0,1 0 0,-1 0 0,1 1 0,0-1-1,-1 0 1,1 1 0,0-1 0,0 1 0,0-1 0,0 1 0,0-1 0,0 1-1,1 0 1,-1 0 0,0-1 0,1 1 0,-1 0 0,1 0 0,0 0-1,0-1 1,0 1 0,0 0 0,0 0 0,0 0 0,0 0 0,0 0 0,1-1-1,-1 1 1,1 0 0,-1 0 0,1 0 0,0-1 0,0 1 0,-1 0 0,1-1-1,1 1 1,-1-1 0,0 1 0,0-1 0,0 0 0,1 1 0,1 0-1,1 1-100,0 0 0,1 0 0,-1 0 0,1 0 0,0-1-1,0 0 1,0 0 0,0-1 0,0 1 0,0-1-1,1 0 1,-1 0 0,0-1 0,1 1 0,-1-1 0,0-1-1,1 1 1,7-2 0,12-3 126,-1 0-1,39-15 1,-42 13-132,55-20 157,-75 27 112,-31 0-234,-31-1 52,-1 2 0,-117 20 0,212-29-101,0 0 0,0 1 0,68-5 0,-67 17 0,-20 1 0,-14-6 0,0 0 0,0 1 0,0-1 0,0 0 0,0 1 0,0-1 0,0 0 0,0 1 0,0-1 0,0 0 0,-1 0 0,1 1 0,0-1 0,0 0 0,0 1 0,0-1 0,-1 0 0,1 0 0,0 1 0,0-1 0,-1 0 0,1 0 0,0 0 0,0 0 0,-1 1 0,1-1 0,0 0 0,0 0 0,-1 0 0,1 0 0,0 0 0,-1 0 0,1 0 0,0 1 0,-1-1 0,1 0 0,0 0 0,-1 0 0,1 0 0,-1-1 0,-23 7 0,-1-2 0,0 0 0,-1-2 0,1-1 0,-41-3 0,14 1 0,18 1 0,51 1 0,55-2 0,155-27 0,-507 36 0,477 15 0,-171-21-69,-11-1-56,0 0 0,1 0 1,-1-2-1,0 0 1,0 0-1,1-2 1,-1 0-1,15-5 1,-30 8 131,-1 0 1,1 0 0,0 0 0,-1 0 0,1-1-1,0 1 1,-1 0 0,1 0 0,0 0 0,0-1 0,-1 1-1,1 0 1,0 0 0,0-1 0,-1 1 0,1 0-1,0 0 1,0-1 0,0 1 0,-1 0 0,1-1 0,0 1-1,0 0 1,0-1 0,0 1 0,0 0 0,0-1-1,0 1 1,0 0 0,0-1 0,0 1 0,0 0 0,0-1-1,0 1 1,0 0 0,0-1 0,0 1 0,0 0-1,0-1 1,0 1 0,1 0 0,-1-1 0,0 1 0,0 0-1,0-1 1,1 1 0,-1 0 0,0 0 0,0-1-1,1 1 1,-1 0 0,0 0 0,0 0 0,1-1 0,-1 1-1,0 0 1,1 0 0,-33-6 390,31 6-406,-52-6 95,0 3 0,-1 2-1,-85 9 1,138-8-179,1 0 1,-1 0-1,1 1 1,0-1-1,-1 0 0,1 1 1,0-1-1,-1 1 1,1-1-1,0 0 0,-1 1 1,1-1-1,0 1 0,0-1 1,0 1-1,-1-1 1,1 1-1,0-1 0,0 1 1,0-1-1,0 1 1,0-1-1,0 1 0,0-1 1,0 1-1,0-1 1,0 1-1,0-1 0,0 1 1,0-1-1,1 1 1,-1-1-1,0 1 0,0-1 1,0 1-1,1-1 0,-1 0 1,1 1-1,9 20-5266,3-5 1520,1 1-1330</inkml:trace>
</inkml:ink>
</file>

<file path=ppt/ink/ink4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58.808"/>
    </inkml:context>
    <inkml:brush xml:id="br0">
      <inkml:brushProperty name="width" value="0.025" units="cm"/>
      <inkml:brushProperty name="height" value="0.025" units="cm"/>
      <inkml:brushProperty name="color" value="#F6630D"/>
    </inkml:brush>
  </inkml:definitions>
  <inkml:trace contextRef="#ctx0" brushRef="#br0">0 65 9097,'0'0'7879,"11"0"-7180,652 14 3604,-281-10-3652,-517 2 2330,-91 4-3186,-338-17 392,562 6-142,6 0-42,18-2-73,35-3-20,688-62 90,-717 61-49,-18 3 199,-11 3 619,-82 7-464,0 3-1,0 5 1,-85 24-1,43-9-182,46-12-301,-71 14-2522,51-15-3611,18-8-5299</inkml:trace>
</inkml:ink>
</file>

<file path=ppt/ink/ink4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37.991"/>
    </inkml:context>
    <inkml:brush xml:id="br0">
      <inkml:brushProperty name="width" value="0.025" units="cm"/>
      <inkml:brushProperty name="height" value="0.025" units="cm"/>
      <inkml:brushProperty name="color" value="#F6630D"/>
    </inkml:brush>
  </inkml:definitions>
  <inkml:trace contextRef="#ctx0" brushRef="#br0">1 1 3331,'0'0'1057</inkml:trace>
</inkml:ink>
</file>

<file path=ppt/ink/ink4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8:40.337"/>
    </inkml:context>
    <inkml:brush xml:id="br0">
      <inkml:brushProperty name="width" value="0.025" units="cm"/>
      <inkml:brushProperty name="height" value="0.025" units="cm"/>
      <inkml:brushProperty name="color" value="#F6630D"/>
    </inkml:brush>
  </inkml:definitions>
  <inkml:trace contextRef="#ctx0" brushRef="#br0">55 82 7719,'0'0'11654,"-1"-4"-10186,-2-10-556,2 24-340,2 32-289,0-42-281,-1 0 0,0 0 0,0 0 1,1 0-1,-1 0 0,0 0 0,1 0 0,-1 0 0,0 0 0,1 0 1,-1 0-1,0 0 0,1 0 0,-1 0 0,0 0 0,1 0 0,-1 0 0,0 0 1,0 0-1,1-1 0,-1 1 0,0 0 0,0 0 0,1 0 0,-1-1 1,0 1-1,0 0 0,1 0 0,-1-1 0,0 1 0,0 0 0,0 0 1,0-1-1,1 1 0,-1 0 0,0-1 0,0 1 0,0 0 0,0-1 0,0 1 1,0 0-1,0 0 0,0-1 0,0 1 0,0 0 0,0-1 0,9-16 330,-6 2 326,-1 0 0,0 0 0,-1-26 0,-3 36 377,-3 10-672,-4 10-341,6-3-23,0 0-1,1 0 0,0 0 0,1 1 0,0 19 1,19-67-58,-15 24 253,0 0 1,-1 0-1,0 0 0,0-22 0,-2 33 132,0 26-118,0 59-112,1-89 23,-1-36 408,-3 23-177,3 16-340,0 1 1,0 0-1,0 0 0,-1 0 0,1-1 0,0 1 1,0 0-1,0 0 0,0 0 0,0 0 0,0-1 0,0 1 1,0 0-1,-1 0 0,1 0 0,0 0 0,0 0 1,0-1-1,0 1 0,-1 0 0,1 0 0,0 0 0,0 0 1,0 0-1,0 0 0,-1 0 0,1 0 0,0 0 1,0 0-1,0 0 0,-1 0 0,1 0 0,0 0 0,0 0 1,0 0-1,-1 0 0,1 0 0,0 0 0,0 0 1,0 0-1,-1 0 0,1 0 0,0 0 0,0 0 0,0 0 1,0 0-1,-1 1 0,1-1 0,-3 5-13,1 1-1,0-1 0,0 1 1,0 0-1,1 0 1,0 0-1,0 0 0,1 0 1,-1 0-1,1 7 1,0-5-1,-1 5 17,1-20 19,0-41 50,1 14-38,-4 117-166,2-72 131,0-59 72,1 46-73,1 0 0,-1 0-1,0 0 1,0 0 0,0 0-1,0 0 1,-1 0 0,1 0-1,-1 1 1,1-1 0,-1 0-1,1 0 1,-3-3-1,3 5-10,-1 1 0,0-1 0,1 0 0,-1 0 0,1 1 0,-1-1-1,1 0 1,-1 1 0,1-1 0,-1 1 0,1-1 0,-1 1-1,1-1 1,-1 1 0,1-1 0,0 1 0,-1-1 0,1 1 0,0-1-1,-1 1 1,1 0 0,0-1 0,0 1 0,-1 1 0,-19 56-191,17-150 258,4 111-135,0-1-1,1 1 1,0 0 0,2-1 0,9 30 0,-13-48 71,0 0 0,0 0 0,0 0 1,0 0-1,0 0 0,0 0 0,0 0 0,0 1 1,0-1-1,0 0 0,0 0 0,0 0 0,0 0 1,1 0-1,-1 0 0,0 0 0,0 0 0,0 0 1,0 0-1,0 1 0,0-1 0,0 0 1,0 0-1,0 0 0,1 0 0,-1 0 0,0 0 1,0 0-1,0 0 0,0 0 0,0 0 0,0 0 1,0 0-1,1 0 0,-1 0 0,0 0 0,0 0 1,0 0-1,0 0 0,0 0 0,0 0 0,0 0 1,1 0-1,-1 0 0,0 0 0,0 0 0,0 0 1,0 0-1,0 0 0,0-1 0,0 1 1,0 0-1,1 0 0,-1 0 0,0 0 0,0 0 1,0 0-1,0 0 0,0 0 0,0 0 0,0-1 1,0 1-1,0 0 0,0 0 0,0 0 0,0 0 1,0 0-1,5-15 69,1-16 72,-5 14-87,0 8-28,0 0 0,-1 0-1,0 0 1,0-1 0,-3-14-1,-2 21 48,-1 11-91,-1 10-69,4 0 67,0 1 0,2-1 0,0 24 0,21-105 79,-13 11 19,-7 47-56,-4 33-144,1 50 21,17-99 53,-9 3 90,-1 0 0,-1 0-1,0 0 1,-2-1 0,1-18 0,-16 55-176,5 45-86,5-35 183,2-61 65,2-44-124,-4 226-1111,6-280 1944,-2 130-652,-4 34-138,-8 45 501,14-117-276,-1 19-122,-1 0-1,-3-29 1,3 49-50,0 0 0,0 0 1,0 0-1,-1 0 0,1 1 1,0-1-1,0 0 0,0 0 0,0 0 1,0 0-1,0 1 0,-1-1 1,1 0-1,0 0 0,0 0 1,0 0-1,0 0 0,-1 0 0,1 0 1,0 0-1,0 0 0,0 1 1,-1-1-1,1 0 0,0 0 1,0 0-1,0 0 0,-1 0 0,1 0 1,0 0-1,0 0 0,0 0 1,-1 0-1,1-1 0,0 1 1,0 0-1,0 0 0,0 0 0,-1 0 1,1 0-1,0 0 0,0 0 1,0 0-1,0 0 0,-1-1 1,1 1-1,0 0 0,0 0 0,0 0 1,0 0-1,0-1 0,-1 1 1,-5 19-161,-2 56 46,4-36 98,3-36-34,2-15-53,-1-6 50,0 10-114,0 1 0,0 0 0,1 0 0,0 0 0,0 0 1,1 0-1,4-12 0,-4 59-12245,-2-13 913</inkml:trace>
</inkml:ink>
</file>

<file path=ppt/ink/ink4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08.493"/>
    </inkml:context>
    <inkml:brush xml:id="br0">
      <inkml:brushProperty name="width" value="0.025" units="cm"/>
      <inkml:brushProperty name="height" value="0.025" units="cm"/>
      <inkml:brushProperty name="color" value="#F6630D"/>
    </inkml:brush>
  </inkml:definitions>
  <inkml:trace contextRef="#ctx0" brushRef="#br0">16 210 6054,'0'0'15518,"-15"2"-15293,86 6 3026,-32-10-2472,56-10 1,10-1-444,372-9 48,-327 10-343,45 0 9,109 1 5,-56 0-14,280-12 119,112-2 481,-70 30-351,239-2 178,-742-7-436,90-17 0,-91 10 0,91-2 0,183-5 1,-230 11 196,-96 6-229,-7-1 5,1 1-1,0 1 1,-1 0 0,1 0-1,0 0 1,0 1-1,13 3 1,-30-4-12326,-3-12 2061</inkml:trace>
</inkml:ink>
</file>

<file path=ppt/ink/ink4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18.834"/>
    </inkml:context>
    <inkml:brush xml:id="br0">
      <inkml:brushProperty name="width" value="0.025" units="cm"/>
      <inkml:brushProperty name="height" value="0.025" units="cm"/>
      <inkml:brushProperty name="color" value="#AB008B"/>
    </inkml:brush>
  </inkml:definitions>
  <inkml:trace contextRef="#ctx0" brushRef="#br0">31 118 3267,'0'0'12358,"-7"1"-11610,2-1-918,-13 3 2087,48-3 1204,359-14 841,-197 7-3544,16-2 541,65 0-503,-202 10-496,67 4 88,-77-2 24,121-7 0,-81-3 118,192 13-1,-72 2 233,-104-9 155,215-28-1,-195 10-455,0 6 0,263 10 0,388 18 71,-490-11-201,-62 1 77,-214-6-54,-1-2 0,39-8 0,-38 6-7,1 1 1,26-1-1,306 5-1080,-356 0 802,0 0 0,0 0 0,0-1 0,1 1 0,-1 0 0,0 0 0,0 0 0,0-1 0,0 1 0,0-1 0,0 1 0,0-1 0,1 1 0,-1-1 0,0 1 0,0-1 0,1 1 0,-1-1 0,0 0 0,0-1 0,-10-13-5008</inkml:trace>
</inkml:ink>
</file>

<file path=ppt/ink/ink4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19.991"/>
    </inkml:context>
    <inkml:brush xml:id="br0">
      <inkml:brushProperty name="width" value="0.025" units="cm"/>
      <inkml:brushProperty name="height" value="0.025" units="cm"/>
      <inkml:brushProperty name="color" value="#AB008B"/>
    </inkml:brush>
  </inkml:definitions>
  <inkml:trace contextRef="#ctx0" brushRef="#br0">0 156 13004,'0'0'5846,"12"-4"-5505,62-18 936,0 4 0,93-11 1,170-5-1037,-172 19-75,-110 11-103,-17 1-8,0-1 1,50-13 0,-140 12 1625,-66 10-1604,-168 31 1,82-8 280,125-19-121,-122 17 417,365-22-648,-14-9-684,222-36 0,-564 43 918,43 12 366,-260 59 0,405-72-1235,-8 3 1758,8-5-3515,5-4-4787,8-16-5907</inkml:trace>
</inkml:ink>
</file>

<file path=ppt/ink/ink4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22.194"/>
    </inkml:context>
    <inkml:brush xml:id="br0">
      <inkml:brushProperty name="width" value="0.025" units="cm"/>
      <inkml:brushProperty name="height" value="0.025" units="cm"/>
      <inkml:brushProperty name="color" value="#AB008B"/>
    </inkml:brush>
  </inkml:definitions>
  <inkml:trace contextRef="#ctx0" brushRef="#br0">98 121 3651,'0'0'1148,"-10"1"-763,-8-1-2682,-31 3 8505,29-1 1255,57-1-4280,47-6-2407,-1-3 0,116-27 0,-116 18-607,0 4 0,122-5 0,-110 19-6,156 22 0,33 4 4,-195-21-142,404 3 122,-307-11-97,172-10 163,2 1 7,50 21 143,-387-10-358,370 16 246,-284-12-231,151-14 1,-19 0 7,140-6 58,-325 17 174,0-3 0,1-2 1,56-12-1,-93 13 742,4-1-298,-24 4-774,0 0 0,0 0 0,1 0 0,-1 0 0,0 0-1,0 0 1,0 0 0,1 0 0,-1 0 0,0 0 0,0 0-1,0 0 1,1 0 0,-1 0 0,0 0 0,0 0 0,0-1-1,1 1 1,-1 0 0,0 0 0,0 0 0,0 0-1,0 0 1,1 0 0,-1 0 0,0-1 0,0 1 0,0 0-1,0 0 1,0 0 0,0 0 0,0-1 0,1 1 0,-1 0-1,0 0 1,0 0 0,0-1 0,0 1 0,0 0 0,0 0-1,0 0 1,0-1 0,0 1 0,0 0 0,0 0 0,0 0-1,0-1 1,0 1 0,0 0 0,0 0 0,0 0 0,0 0-1,-1-1 1,1 1 0,0 0 0,0 0 0,0 0-1,0 0 1,0-1 0,-10-12-5717,0-4-6945</inkml:trace>
</inkml:ink>
</file>

<file path=ppt/ink/ink4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27.394"/>
    </inkml:context>
    <inkml:brush xml:id="br0">
      <inkml:brushProperty name="width" value="0.025" units="cm"/>
      <inkml:brushProperty name="height" value="0.025" units="cm"/>
      <inkml:brushProperty name="color" value="#AB008B"/>
    </inkml:brush>
  </inkml:definitions>
  <inkml:trace contextRef="#ctx0" brushRef="#br0">0 129 7847,'0'0'5798,"10"1"-4805,34 2-168,-1-2 0,1-2 1,-1-2-1,83-15 0,-55 4-780,0 3-1,97-2 1,-108 4-30,-58 8-5,0 1 0,-1-1 0,1 1 0,0-1 0,-1 0 1,1 1-1,-1-1 0,1 0 0,-1 0 0,1 0 0,-1 0 0,0-1 0,2-1 1,-2 2 0,-1 0 1,0 1 0,0-1-1,0 0 1,0 0 0,0 1 0,0-1-1,0 0 1,0 0 0,0 1-1,-1-1 1,1 0 0,0 0 0,0 1-1,-1-1 1,1 0 0,0 0 0,-1 1-1,1-1 1,-1 1 0,1-1-1,-1 0 1,1 1 0,-1-1 0,1 1-1,-1-1 1,0 1 0,1-1-1,-1 1 1,0 0 0,1-1 0,-1 1-1,-1-1 1,-7-3 82,0 0 0,0 0 0,-1 0 0,1 1 0,-1 1 0,0-1 0,0 2 0,0-1 0,0 1 0,-11 1 1,-102 5-137,71 3 307,0 3 0,1 2 0,0 2 1,1 2-1,-71 35 0,120-52-238,0 1-1,0-1 1,0 0 0,0 0-1,0 1 1,1-1 0,-1 0-1,0 1 1,0-1 0,0 1-1,0 0 1,0-1 0,0 1-1,1 0 1,-1-1 0,0 1-1,0 0 1,1 0 0,-1-1-1,1 1 1,-1 0 0,1 0 0,-1 0-1,1 0 1,-1 2 0,2-2-23,0-1 0,0 1-1,0 0 1,0 0 0,0-1 0,0 1 0,0 0 0,0-1 0,0 1 0,0-1 0,1 1 0,-1-1 0,0 0 0,0 1 0,1-1 0,1 0 0,71 5-172,-69-5 242,68-1-202,1-2 0,-1-4 0,0-3 0,0-3 0,112-36-1,-228 51 1024,14-3-775,-235 31 864,159-14 438,-137 2-1,250-19-1885,-1 0 1,0 0-1,1-1 0,-1 0 0,12-5 0,4-1-185,225-54-9003,-200 49 4960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39.900"/>
    </inkml:context>
    <inkml:brush xml:id="br0">
      <inkml:brushProperty name="width" value="0.025" units="cm"/>
      <inkml:brushProperty name="height" value="0.025" units="cm"/>
    </inkml:brush>
  </inkml:definitions>
  <inkml:trace contextRef="#ctx0" brushRef="#br0">80 0 12908,'0'0'11633,"-5"14"-10235,-11 26-582,2 1 0,2 0 0,2 1 0,2 0 0,-5 75 0,13-116-799,-1 0 0,1 0 1,0 0-1,0 1 0,0-1 1,0 0-1,0 0 0,0 1 1,0-1-1,0 0 1,0 0-1,1 0 0,-1 0 1,0 1-1,1-1 0,-1 0 1,1 0-1,0 0 1,-1 0-1,1 0 0,0 0 1,-1 0-1,1 0 0,0 0 1,0 0-1,0-1 1,0 1-1,0 0 0,0 0 1,0-1-1,0 1 0,0-1 1,0 1-1,0-1 1,0 1-1,1-1 0,-1 0 1,0 0-1,0 1 0,0-1 1,1 0-1,-1 0 1,0 0-1,0 0 0,0 0 1,1-1-1,-1 1 0,0 0 1,0 0-1,0-1 1,0 1-1,0-1 0,1 1 1,-1-1-1,0 0 0,1 0 1,6-3 116,-1 0 1,1-1 0,-1 0-1,0 0 1,0 0-1,9-11 1,1-7-127,0 0 0,-2-1 0,0-1 0,-2 0-1,12-32 1,18-34-391,-41 88-1770</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39.247"/>
    </inkml:context>
    <inkml:brush xml:id="br0">
      <inkml:brushProperty name="width" value="0.025" units="cm"/>
      <inkml:brushProperty name="height" value="0.025" units="cm"/>
    </inkml:brush>
  </inkml:definitions>
  <inkml:trace contextRef="#ctx0" brushRef="#br0">174 24 11371,'0'0'14830,"-9"-4"-12551,6 1-2205,0 1-1,0 0 1,-1 0 0,1 0-1,-1 1 1,1-1-1,-1 1 1,0 0-1,1 0 1,-1 0 0,0 0-1,0 1 1,0-1-1,1 1 1,-1 0-1,0 0 1,0 1 0,0-1-1,0 1 1,1 0-1,-1 0 1,0 0-1,1 0 1,-1 1 0,1-1-1,-1 1 1,1 0-1,-1 0 1,1 0-1,0 1 1,-3 2 0,1-1-56,1 0 1,0 0 0,0 0 0,1 1 0,-1-1-1,1 1 1,0 0 0,0 0 0,1 0 0,0 0-1,-1 0 1,2 1 0,-1-1 0,0 0 0,1 1-1,0 0 1,1-1 0,-1 1 0,1 0 0,0 5 0,1-9-15,0 0 0,0 0 0,0 0 0,1 0 0,-1-1 0,0 1 0,1 0 0,-1-1 0,1 1 0,-1-1 0,1 0 0,0 1 0,-1-1 0,1 0 0,0 0 0,0 0 0,0 0 0,0 0 0,0-1 0,0 1 0,2 0 0,50 9-76,-49-9 40,77 5-740,-59-6 645,1 2 1,-1 0-1,1 2 0,-1 0 0,37 13 0,-59-17 143,0 0 0,-1 0 0,1 0 0,-1 1 0,1-1 0,-1 0 0,1 0 0,0 1 0,-1-1 0,1 0 0,-1 1 0,1-1 0,-1 1 0,0-1 0,1 0 0,-1 1 0,1-1 0,-1 1 0,0-1 0,1 1 0,-1-1 0,0 1 0,0 0 0,1-1 0,-1 1 0,0-1 0,0 1 0,0 0 0,0-1 0,0 1 0,0-1 0,0 2 0,-14 14 1039,-28 7 448,23-15-1567,0-1 0,0 0 0,-1-2 0,0 0 0,0-2 0,-35 3 0,30-10-3651,14-8-4272,3-10-11125</inkml:trace>
</inkml:ink>
</file>

<file path=ppt/ink/ink4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37.889"/>
    </inkml:context>
    <inkml:brush xml:id="br0">
      <inkml:brushProperty name="width" value="0.025" units="cm"/>
      <inkml:brushProperty name="height" value="0.025" units="cm"/>
      <inkml:brushProperty name="color" value="#AB008B"/>
    </inkml:brush>
  </inkml:definitions>
  <inkml:trace contextRef="#ctx0" brushRef="#br0">67 83 3011,'0'-9'1062,"-4"-40"1528,3 33 1180,0 7 3771,14 339-2224,-13-310-4944,1 12 396,-2 0 0,-1 0 0,-7 34 0,4-101 1945,1-30-2705,10-218 941,0 648-555,2-503-133,-3 93-186,-2 0 1,-7-89-1,4 134-76,0 0 0,0 0 1,0 0-1,0 0 0,0 0 0,0 0 1,-1 0-1,1 0 0,0 0 0,0 0 0,0 0 1,0 0-1,0 0 0,0 0 0,-1 0 1,1 0-1,0 0 0,0 0 0,0 0 0,0 0 1,0 0-1,0 0 0,0 0 0,-1 0 1,1 0-1,0 0 0,0 0 0,0 0 0,0 0 1,0 0-1,0 0 0,0 0 0,0 0 1,0-1-1,-1 1 0,1 0 0,0 0 0,0 0 1,0 0-1,0 0 0,0 0 0,0 0 1,0 0-1,0-1 0,0 1 0,0 0 0,0 0 1,0 0-1,0 0 0,0 0 0,0 0 1,0 0-1,0-1 0,0 1 0,0 0 0,0 0 1,-7 17-5,-3 25-10,-19 166 56,43-315 90,-5 51-59,1-81 0,-13 113 36,-2 55-80,3-16-66,-14 77 29,3-22 73,3-1 0,-1 76 0,13-126-837,-1-4-3111,-1-7-2512</inkml:trace>
</inkml:ink>
</file>

<file path=ppt/ink/ink4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29:47.607"/>
    </inkml:context>
    <inkml:brush xml:id="br0">
      <inkml:brushProperty name="width" value="0.025" units="cm"/>
      <inkml:brushProperty name="height" value="0.025" units="cm"/>
      <inkml:brushProperty name="color" value="#AB008B"/>
    </inkml:brush>
  </inkml:definitions>
  <inkml:trace contextRef="#ctx0" brushRef="#br0">94 3534 9097,'0'0'8893,"-4"2"-7825,4-1-1025,-1-1 0,1 1 1,0-1-1,-1 0 0,1 1 0,-1-1 1,1 0-1,-1 1 0,1-1 0,-1 0 0,1 0 1,-1 0-1,1 1 0,-1-1 0,1 0 1,-1 0-1,1 0 0,-1 0 0,1 0 1,-1 0-1,1 0 0,-1 0 0,0 0 0,1 0 1,-1 0-1,1 0 0,-1 0 0,1-1 1,-1 1-1,1 0 0,-1 0 0,1 0 0,-1-1 1,1 1-1,-1 0 0,1-1 0,-1 0 1,-1-26 1001,2 14-1229,11-476 2453,-10 463-2217,7-119 422,-5 0-1,-23-188 1,-7 31-341,17 195-91,5-116 0,-5-61 19,-2-193-86,13 227 23,-2-400 2255,-7 585 624,8 65-2856,0 9-416,0 30-3089,0-12-2427,0-8-3314</inkml:trace>
</inkml:ink>
</file>

<file path=ppt/ink/ink4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5.043"/>
    </inkml:context>
    <inkml:brush xml:id="br0">
      <inkml:brushProperty name="width" value="0.025" units="cm"/>
      <inkml:brushProperty name="height" value="0.025" units="cm"/>
      <inkml:brushProperty name="color" value="#AB008B"/>
    </inkml:brush>
  </inkml:definitions>
  <inkml:trace contextRef="#ctx0" brushRef="#br0">106 0 20211,'0'0'5397,"0"12"-4724,-21 146 1596,11-103-1410,-5 98 1,15-151-851,0-1 1,0 0-1,0 0 1,0 1 0,0-1-1,0 0 1,0 0-1,0 1 1,1-1-1,-1 0 1,1 0 0,-1 1-1,1-1 1,-1 0-1,1 0 1,0 0-1,-1 0 1,1 0 0,0 0-1,0 0 1,0 0-1,0 0 1,-1 0-1,1 0 1,1-1 0,-1 1-1,0 0 1,0-1-1,0 1 1,0-1-1,0 1 1,1-1 0,-1 0-1,0 1 1,0-1-1,1 0 1,-1 0-1,0 0 1,0 0 0,1 0-1,-1 0 1,0 0-1,1 0 1,-1 0-1,2-1 1,10-2 36,-1-1-1,0 0 1,0-1-1,12-6 1,4-1-20,-20 9-38,1 1 1,0 0 0,0 0 0,0 1 0,0 0 0,0 0 0,0 1-1,13 1 1,-19-1 10,0 1-1,0 0 1,-1-1-1,1 1 1,0 0 0,-1 0-1,1 0 1,0 1-1,-1-1 1,1 1-1,-1-1 1,0 1-1,1 0 1,-1 0-1,0 0 1,0 0-1,0 0 1,-1 1 0,1-1-1,0 0 1,-1 1-1,0-1 1,1 1-1,-1 0 1,0-1-1,0 1 1,-1 0-1,1 0 1,0 4-1,0-1 35,-1 0 0,1 0-1,-1 0 1,-1 1 0,1-1-1,-1 0 1,0 0-1,0 0 1,-1 0 0,0 0-1,0 0 1,0 0-1,-1-1 1,0 1 0,0-1-1,0 0 1,-1 0-1,0 0 1,0 0 0,0 0-1,0-1 1,-1 0-1,0 0 1,0 0 0,0-1-1,0 1 1,0-1 0,-1 0-1,-8 3 1,-4 1 75,-1 0-1,1-1 1,-1 0 0,-1-2 0,1 0 0,-1-2-1,0 0 1,-21-1 0,38-1-102,-1 0 0,0-1 0,0 0 0,1 0 0,-1 0 0,0 0 0,1 0 0,-1-1 0,1 1 0,0-1 0,-1 0 0,1 0 0,-4-4 0,6 5-17,0 0 1,0 0-1,0 0 0,0 0 0,0 0 0,0 0 1,0-1-1,1 1 0,-1 0 0,0-1 1,1 1-1,-1 0 0,1-1 0,-1 1 0,1-1 1,0 1-1,0 0 0,0-1 0,0 1 0,0-1 1,0 1-1,0-1 0,0 1 0,0-1 1,0 1-1,1-1 0,-1 1 0,1 0 0,-1-1 1,1 1-1,0 0 0,-1-1 0,1 1 1,0 0-1,0 0 0,0 0 0,0 0 0,2-2 1,1-1-425,0 1 1,0 0 0,1 0 0,0 0-1,-1 0 1,1 1 0,0-1 0,0 1-1,0 0 1,1 1 0,4-2 0,72-10-6154,-36 6 482,3-3-3776</inkml:trace>
</inkml:ink>
</file>

<file path=ppt/ink/ink4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5.387"/>
    </inkml:context>
    <inkml:brush xml:id="br0">
      <inkml:brushProperty name="width" value="0.025" units="cm"/>
      <inkml:brushProperty name="height" value="0.025" units="cm"/>
      <inkml:brushProperty name="color" value="#AB008B"/>
    </inkml:brush>
  </inkml:definitions>
  <inkml:trace contextRef="#ctx0" brushRef="#br0">183 40 7335,'0'0'17270,"-11"-5"-15076,5 2-1920,4 2-203,0-1-1,-1 1 0,1 0 0,-1 0 1,1 0-1,-1 0 0,1 0 0,-1 0 1,0 1-1,1-1 0,-1 1 1,0 0-1,0 0 0,1 0 0,-1 0 1,0 0-1,1 0 0,-1 1 0,0 0 1,1-1-1,-1 1 0,0 0 0,1 0 1,-1 0-1,1 1 0,0-1 1,-4 3-1,-3 5 134,0 0 0,1 1 0,0 1 0,0-1 0,1 1 0,0 0 0,1 1 1,1-1-1,0 1 0,0 1 0,1-1 0,-4 19 0,8-30-200,0 0 1,-1 0-1,1-1 1,0 1-1,0 0 1,0 0-1,0 0 1,-1 0-1,1 0 1,0 0-1,1 0 0,-1 0 1,0 0-1,0-1 1,0 1-1,0 0 1,1 0-1,-1 0 1,0 0-1,1 0 1,-1-1-1,1 1 0,-1 0 1,1 0-1,-1-1 1,1 1-1,0 0 1,-1-1-1,1 1 1,0 0-1,0 0 0,1-1 5,0 0 0,0 0 0,0 0 0,0 0 0,-1 0 0,1 0 0,0-1 0,0 1 0,0 0 0,-1-1 0,1 0 0,0 1 0,-1-1 0,3-1 0,8-5 52,0 0 1,-1 0 0,12-11-1,-5 3 5,0-1 0,-1-1 0,-1 0 0,0-1 0,-2-1 1,0 0-1,20-38 0,-52 115-40,7-18-31,4-20-143,1-1 1,1 1-1,1 0 0,1 0 1,-1 26-1,4-45 36,0 0-1,-1 0 1,1-1 0,0 1 0,0 0-1,1 0 1,-1-1 0,0 1 0,0 0-1,0 0 1,0-1 0,1 1 0,-1 0 0,0-1-1,1 1 1,-1 0 0,0-1 0,1 1-1,-1 0 1,1-1 0,-1 1 0,1-1-1,-1 1 1,1-1 0,-1 1 0,1-1-1,0 1 1,-1-1 0,1 0 0,0 1-1,-1-1 1,1 0 0,0 0 0,0 1 0,-1-1-1,1 0 1,0 0 0,0 0 0,-1 0-1,1 0 1,0 0 0,0 0 0,-1 0-1,1 0 1,0 0 0,0 0 0,-1-1-1,1 1 1,0 0 0,0-1 0,3 0-583,0-1 1,-1 0 0,1 1-1,-1-1 1,1 0-1,-1-1 1,0 1 0,0-1-1,3-3 1,20-25-6508</inkml:trace>
</inkml:ink>
</file>

<file path=ppt/ink/ink4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5.778"/>
    </inkml:context>
    <inkml:brush xml:id="br0">
      <inkml:brushProperty name="width" value="0.025" units="cm"/>
      <inkml:brushProperty name="height" value="0.025" units="cm"/>
      <inkml:brushProperty name="color" value="#AB008B"/>
    </inkml:brush>
  </inkml:definitions>
  <inkml:trace contextRef="#ctx0" brushRef="#br0">134 0 13741,'0'0'5771,"-11"13"-3663,2-2-1439,-47 56 2366,51-61-2872,1 0 0,0-1 0,1 2 0,-1-1 1,1 0-1,0 1 0,1-1 0,0 1 1,0 0-1,-2 13 0,42-17 184,-34-3-320,-1 0 7,14 0-104,1 0 0,0 2 0,-1 0 0,19 4 0,-32-5 52,0 1 1,-1-1-1,1 0 1,-1 1-1,1 0 1,-1-1-1,0 2 1,1-1-1,-1 0 1,0 0-1,3 4 1,-5-4 39,0 0 1,1 0 0,-1 0 0,0 0-1,0 0 1,0 0 0,-1 0 0,1 0 0,0 0-1,-1 0 1,1 1 0,-1-1 0,0 0-1,0 0 1,0 1 0,0-1 0,0 0-1,0 0 1,-1 1 0,0 2 0,-1 0 167,0 0 0,0 0 0,-1 0-1,0 0 1,1-1 0,-2 0 0,1 1 0,0-1 0,-1 0 0,0-1 0,0 1 0,0-1 0,0 1 0,-8 4 0,-3 1 428,0-1 0,-1 0 1,-19 6-1,31-12-722,-1-1 0,1 1 0,-1-1 0,1 0 1,0 0-1,-1-1 0,0 1 0,1-1 0,-1 0 0,1 0 0,-1-1 0,-6-1 0,9 1 5,1 1-1,-1-1 0,1 0 0,-1 0 0,1 0 1,0 0-1,-1 0 0,1-1 0,0 1 0,0 0 1,0-1-1,0 1 0,0 0 0,0-1 0,0 1 1,0-1-1,1 0 0,-1 1 0,1-1 0,-1 0 1,1 1-1,0-1 0,-1 0 0,1 1 0,0-1 1,0 0-1,0 1 0,0-1 0,1 0 0,-1 0 1,0 1-1,1-1 0,-1 0 0,1 1 0,1-4 1,21-43-9068,-18 40 7433,15-27-6221</inkml:trace>
</inkml:ink>
</file>

<file path=ppt/ink/ink4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6.121"/>
    </inkml:context>
    <inkml:brush xml:id="br0">
      <inkml:brushProperty name="width" value="0.025" units="cm"/>
      <inkml:brushProperty name="height" value="0.025" units="cm"/>
      <inkml:brushProperty name="color" value="#AB008B"/>
    </inkml:brush>
  </inkml:definitions>
  <inkml:trace contextRef="#ctx0" brushRef="#br0">62 10 16752,'0'0'10661,"-1"13"-9829,-25 170 1739,12-107-1609,-6 139 0,20-214-960,0 1-1,-1-1 0,1 1 0,0-1 0,0 1 1,1 0-1,-1-1 0,0 1 0,0-1 0,1 1 1,-1-1-1,1 1 0,-1-1 0,1 1 1,0-1-1,0 1 0,-1-1 0,1 0 0,0 0 1,0 1-1,2 0 0,-2-1-1,0-1 1,0 0-1,0 0 0,1 0 1,-1 0-1,0 0 0,0 0 0,0 0 1,0 0-1,1 0 0,-1 0 1,0 0-1,0-1 0,0 1 1,0-1-1,0 1 0,0 0 0,0-1 1,0 0-1,0 1 0,2-2 1,6-6-3,1 0 1,-1 0 0,0-1-1,8-10 1,31-38 1,-3-3 0,-2-2 0,-2-1 0,-4-2 0,42-101 0,-93 197-2917,-15 21-8131,1-4 1186,12-17 6463,3 0-540</inkml:trace>
</inkml:ink>
</file>

<file path=ppt/ink/ink4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6.494"/>
    </inkml:context>
    <inkml:brush xml:id="br0">
      <inkml:brushProperty name="width" value="0.025" units="cm"/>
      <inkml:brushProperty name="height" value="0.025" units="cm"/>
      <inkml:brushProperty name="color" value="#AB008B"/>
    </inkml:brush>
  </inkml:definitions>
  <inkml:trace contextRef="#ctx0" brushRef="#br0">15 0 5285,'0'0'4228,"-12"79"-480,9-43-97,3-7-1249,0-8-448,11-7-416,7-10-738,4-4-95,1-5-417,0-14-128,-2-2-832,-6-2-2147,-5-1-1793,-4 2-6439</inkml:trace>
</inkml:ink>
</file>

<file path=ppt/ink/ink4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6.929"/>
    </inkml:context>
    <inkml:brush xml:id="br0">
      <inkml:brushProperty name="width" value="0.025" units="cm"/>
      <inkml:brushProperty name="height" value="0.025" units="cm"/>
      <inkml:brushProperty name="color" value="#AB008B"/>
    </inkml:brush>
  </inkml:definitions>
  <inkml:trace contextRef="#ctx0" brushRef="#br0">1 490 18225,'0'0'6150,"11"0"-5152,4-1-667,-1-1-1,0 0 1,0-1-1,0-1 1,0 0-1,-1-1 1,1 0-1,-1-1 1,0-1-1,19-12 1,-28 16-246,47-36 650,-48 36-653,1-1 0,-1 1 1,0-1-1,0 1 0,0-1 0,0 0 0,-1 0 1,1 0-1,-1 0 0,3-9 0,-5 12-57,1 1 0,-1-1 0,0 1-1,0-1 1,0 0 0,0 1 0,1-1 0,-1 1-1,0-1 1,0 1 0,0-1 0,0 1 0,0-1 0,0 0-1,0 1 1,-1-1 0,1 1 0,0-1 0,0 1 0,0-1-1,-1 1 1,1-1 0,0 1 0,0-1 0,-1 1-1,1-1 1,0 1 0,-1-1 0,1 1 0,-1-1 0,1 1-1,0 0 1,-1-1 0,1 1 0,-1 0 0,0-1 0,-25 4 160,18 0-207,0 0 0,1 0-1,0 1 1,-13 8 0,10-3 32,1 0 0,0 0-1,0 1 1,1 0 0,0 1 0,1-1 0,0 2-1,0-1 1,2 1 0,-1 0 0,1 0-1,1 0 1,0 1 0,1-1 0,1 1 0,0 0-1,-1 18 1,3-29-10,0 0 0,0 0-1,0 0 1,0 0 0,0-1 0,0 1-1,1 0 1,-1 0 0,1 0-1,-1 0 1,1 0 0,0-1 0,0 1-1,-1 0 1,1 0 0,0-1 0,1 1-1,-1-1 1,0 1 0,0-1-1,1 0 1,-1 1 0,1-1 0,-1 0-1,1 0 1,0 0 0,-1 0 0,1 0-1,0 0 1,0-1 0,-1 1-1,1 0 1,0-1 0,0 0 0,0 1-1,0-1 1,0 0 0,0 0 0,0 0-1,0 0 1,-1 0 0,1-1-1,4 0 1,2 0 9,0-1 1,0 0-1,0-1 0,-1 0 0,1 0 0,-1 0 1,0-1-1,0 0 0,10-8 0,11-13-40,-2-1 1,-1-2-1,-1 0 0,-1-1 0,-2-2 0,-1 0 0,17-36 0,-3-4 51,-3-1 0,28-97 0,-59 169-12,0 0 0,0 0 0,0 0 0,0 0 0,0 0 0,-1 0 0,1 0 0,0 0 0,0 0 0,0 0 0,0 0 0,0 0 0,0 0 1,0 0-1,-1-1 0,1 1 0,0 0 0,0 0 0,0 0 0,0 0 0,0 0 0,0 0 0,0 0 0,0 0 0,0 0 0,0 0 0,0-1 0,0 1 0,0 0 0,-1 0 0,1 0 0,0 0 0,0 0 0,0 0 0,0 0 0,0-1 0,0 1 0,0 0 0,0 0 0,0 0 0,0 0 0,0 0 0,-13 17 25,-16 31-42,15-9 52,1 0 0,2 1 1,1 1-1,3 0 0,-4 55 1,4 201 275,7-227-295,2-144-24,-1 10 0,-6-64 0,3 110 0,-1 0 0,0 0 0,-1 0 0,-1 0 0,-1 1 0,-1 0 0,0 0 0,-11-19 0,12 29 0,5 10 0,14 13 0,-2-10-235,1-2 1,0 1-1,1-2 1,-1 1-1,1-2 1,0 0-1,0 0 1,-1-1-1,1-1 1,0 0-1,0 0 1,0-2-1,17-3 1,-17-1-5131,-4-2-2547</inkml:trace>
</inkml:ink>
</file>

<file path=ppt/ink/ink4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7.289"/>
    </inkml:context>
    <inkml:brush xml:id="br0">
      <inkml:brushProperty name="width" value="0.025" units="cm"/>
      <inkml:brushProperty name="height" value="0.025" units="cm"/>
      <inkml:brushProperty name="color" value="#AB008B"/>
    </inkml:brush>
  </inkml:definitions>
  <inkml:trace contextRef="#ctx0" brushRef="#br0">143 1 16367,'0'0'14222,"-8"8"-13613,-63 73 295,61-68-793,0 0 0,1 1 0,1 0-1,0 0 1,-9 22 0,17-35-111,0-1 0,-1 1 0,1-1 0,0 0 0,0 1 0,0-1 0,0 1 0,0-1 0,0 1 0,0-1 0,0 0 0,0 1 0,0-1 0,0 1 0,0-1 0,0 0 0,0 1 0,1-1 0,-1 1 0,0-1 0,0 0 0,0 1 0,1-1 0,-1 0 0,0 1 0,0-1 0,1 0 0,-1 1 0,0-1 0,1 0 0,-1 1 0,0-1 0,1 0 0,-1 0 0,1 1 0,20 2 0,28-11 0,-47 8 0,5-2-5,113-19-878,-107 20 765,1 0 0,-1 0 0,0 2 0,0-1 1,0 2-1,0 0 0,15 4 0,-26-6 115,0 0 0,0 0 0,-1 1 0,1-1 0,0 1 0,-1-1 0,1 1 0,-1 0 0,1 0 0,-1 0 0,1 0 0,-1 0 0,0 0 0,1 0 0,-1 0 0,0 0 0,0 0 0,0 1 0,1-1 0,-2 1 0,1-1 0,0 1 0,0-1 0,0 1 0,-1-1 0,1 1 0,-1 0 0,1-1 0,-1 1 0,0 0 0,1-1 0,-1 1 1,0 0-1,0 0 0,0-1 0,0 1 0,-1 0 0,1-1 0,0 1 0,-1 0 0,1-1 0,-1 1 0,0 0 0,1-1 0,-2 2 0,-2 4 127,-1 0 1,0 0-1,0-1 0,0 1 1,0-1-1,-1-1 0,0 1 1,-8 5-1,1-2-53,0-1 0,-1 0-1,1 0 1,-2-1 0,1-1 0,-1-1-1,0 0 1,0-1 0,-1 0 0,1-1-1,-22 1 1,36-4-186,-1 0 1,1 1-1,0-1 1,-1 0-1,1 0 1,0 0-1,-1 0 1,1-1-1,0 1 1,-1 0-1,1-1 1,0 1-1,-1 0 1,1-1-1,0 0 0,0 1 1,0-1-1,0 0 1,-1 1-1,1-1 1,0 0-1,0 0 1,0 0-1,1 0 1,-1 0-1,0 0 1,0 0-1,0 0 1,1 0-1,-1-1 1,1 1-1,-1-1 0,-6-26-8533</inkml:trace>
</inkml:ink>
</file>

<file path=ppt/ink/ink4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7.787"/>
    </inkml:context>
    <inkml:brush xml:id="br0">
      <inkml:brushProperty name="width" value="0.025" units="cm"/>
      <inkml:brushProperty name="height" value="0.025" units="cm"/>
      <inkml:brushProperty name="color" value="#AB008B"/>
    </inkml:brush>
  </inkml:definitions>
  <inkml:trace contextRef="#ctx0" brushRef="#br0">216 85 14894,'0'0'3224,"4"-10"-175,11-33 730,-15 43-3591,1-1-1,-1 0 0,1 0 1,-1 0-1,0 0 1,0 0-1,0 0 0,1 0 1,-1 0-1,0 0 0,0 0 1,0 0-1,-1-1 1,1 1-1,0 0 0,0 0 1,0 0-1,-1 0 1,1 1-1,0-1 0,-1 0 1,1 0-1,-1 0 0,0 0 1,1 0-1,-2-1 1,1 2-80,0-1 1,-1 0 0,1 1 0,0-1-1,-1 1 1,1-1 0,-1 1 0,1 0-1,-1 0 1,1 0 0,-1-1 0,1 1-1,-1 1 1,1-1 0,-3 0 0,-2 1-72,-1 1 1,1 0-1,-1 0 1,1 0 0,0 0-1,-8 5 1,2 3-23,1-1-1,0 1 1,0 1-1,1 0 1,0 1-1,1 0 1,1 0-1,0 1 1,0 0 0,-6 15-1,7-11 48,0 1-1,0 0 0,2 0 1,0 0-1,1 1 0,1-1 1,-1 32-1,4-47-124,1-1 0,-1 1 1,0 0-1,1-1 0,-1 1 0,1 0 0,0-1 0,0 1 0,0 0 0,0-1 1,1 0-1,-1 1 0,1-1 0,-1 0 0,1 1 0,0-1 0,0 0 0,0 0 0,0-1 1,0 1-1,0 0 0,0-1 0,1 1 0,-1-1 0,1 0 0,-1 0 0,1 0 1,-1 0-1,1 0 0,0 0 0,4 0 0,4 1-1078,0-1 0,1 0 0,-1 0 0,1-1 0,-1-1 0,18-2 0,23-11-5473</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0.153"/>
    </inkml:context>
    <inkml:brush xml:id="br0">
      <inkml:brushProperty name="width" value="0.025" units="cm"/>
      <inkml:brushProperty name="height" value="0.025" units="cm"/>
    </inkml:brush>
  </inkml:definitions>
  <inkml:trace contextRef="#ctx0" brushRef="#br0">205 325 8200,'0'0'9385,"-1"-11"-4992,1 7-4154,0 0 0,-1 0 0,1 0 0,-1 0-1,0 0 1,0 0 0,0 0 0,0 1 0,-1-1 0,0 0-1,1 1 1,-1-1 0,-1 1 0,1-1 0,0 1 0,-1 0 0,0 0-1,0 0 1,0 1 0,0-1 0,0 0 0,0 1 0,-1 0 0,1 0-1,-1 0 1,1 0 0,-1 1 0,0-1 0,0 1 0,-7-1-1,7 1-235,-1 0-1,1 1 0,-1-1 0,1 1 1,-1 0-1,1 0 0,-1 1 0,1-1 0,0 1 1,-1 0-1,1 0 0,0 1 0,0-1 0,-1 1 1,1 0-1,0 0 0,1 0 0,-1 1 1,0 0-1,1-1 0,-1 1 0,1 0 0,0 0 1,0 1-1,0-1 0,0 1 0,1 0 0,-1-1 1,1 1-1,0 0 0,0 0 0,1 0 0,-1 1 1,1-1-1,0 0 0,0 1 0,0-1 1,1 1-1,-1-1 0,1 9 0,1-12-2,-1 1 0,1-1-1,-1 1 1,1-1 0,-1 0-1,1 1 1,0-1-1,0 0 1,0 0 0,0 0-1,0 1 1,0-1 0,0 0-1,0 0 1,0 0 0,0-1-1,1 1 1,-1 0 0,0 0-1,0-1 1,1 1 0,-1-1-1,1 1 1,-1-1 0,1 1-1,-1-1 1,1 0 0,-1 0-1,0 0 1,1 0 0,-1 0-1,1 0 1,-1 0 0,1 0-1,1-1 1,7 0 31,-1 0 0,1 0 1,-1-1-1,14-5 0,0-2-5,0-2-1,0-1 1,-1-1 0,-1-1-1,0 0 1,-1-2-1,-1 0 1,0-2-1,-1 0 1,-1-1-1,-1 0 1,0-1-1,13-26 1,-18 18-584,-10 25-163,-4 14 199,3-11 519,-3 12-27,0-1 1,1 1 0,0 0-1,0 0 1,2 23-1,0-33 31,0-1-1,0 0 1,0 0-1,1 0 1,-1 0-1,0-1 1,0 1-1,1 0 0,-1 0 1,1 0-1,-1 0 1,1 0-1,0 0 1,-1 0-1,1-1 1,0 1-1,-1 0 0,1-1 1,0 1-1,0 0 1,0-1-1,-1 1 1,1-1-1,0 1 0,0-1 1,1 1-1,1 0 21,0-1 0,0 1 0,0-1 0,0 0 0,0 0 0,0 0 0,1 0 0,-1 0 0,3-1-1,2-1 78,0 0-1,0 0 0,-1-1 1,1 0-1,-1-1 0,9-4 1,0-3-17,-1-1 1,-1 0 0,0-1-1,0 0 1,-1-1 0,-1 0-1,0-2 1,-1 1 0,15-31-1,-26 43-346,-5 8 177,-6 11 41,-22 63 124,3 1-1,-33 150 1,54-197 141,1 1 1,2 0 0,1 0 0,2 1 0,1-1 0,5 68 0,-2-98-220,-1-1 1,1 1-1,-1-1 0,1 1 1,0-1-1,1 0 1,-1 1-1,0-1 0,1 0 1,0 0-1,0 0 1,0 0-1,0 0 0,0 0 1,0-1-1,1 1 1,5 3-1,-8-6 6,0 1 0,1-1 0,-1 0 1,1 0-1,-1 0 0,1 0 0,-1 0 0,1 0 0,-1-1 1,0 1-1,1 0 0,-1 0 0,1 0 0,-1 0 0,1 0 0,-1-1 1,0 1-1,1 0 0,-1 0 0,0-1 0,1 1 0,-1 0 0,0-1 1,1 1-1,-1 0 0,0-1 0,1 1 0,-1 0 0,0-1 0,0 1 1,0-1-1,1 1 0,-1 0 0,0-1 0,0 1 0,0-1 0,0 1 1,0-1-1,0 1 0,0-1 0,0 1 0,0-1 0,2-25 256,-2 22-188,-3-65 293,-13-86-1,-2-58 52,18 211-421,1 1 1,-1 0-1,1 0 1,-1-1-1,1 1 1,0 0-1,-1 0 1,1 0-1,0 0 1,0 0-1,0 0 1,0 0-1,0 0 1,0 0-1,0 0 1,0 1-1,0-1 1,0 0-1,0 1 0,0-1 1,0 1-1,1-1 1,-1 1-1,0-1 1,1 1-1,-1 0 1,0 0-1,0 0 1,1 0-1,-1 0 1,0 0-1,1 0 1,-1 0-1,0 0 1,2 1-1,59 6-885,-53-5 496,88 5-9067,-45-7-939</inkml:trace>
</inkml:ink>
</file>

<file path=ppt/ink/ink4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8.583"/>
    </inkml:context>
    <inkml:brush xml:id="br0">
      <inkml:brushProperty name="width" value="0.025" units="cm"/>
      <inkml:brushProperty name="height" value="0.025" units="cm"/>
      <inkml:brushProperty name="color" value="#AB008B"/>
    </inkml:brush>
  </inkml:definitions>
  <inkml:trace contextRef="#ctx0" brushRef="#br0">167 115 20948,'-10'6'2050,"-6"4"-1306,0 1 0,1 1 1,1 0-1,-22 23 1,30-28-500,0-1 1,0 1-1,1 1 1,0-1-1,0 1 1,1 0-1,0 0 1,0 0-1,1 0 1,0 1-1,1-1 1,0 1-1,-2 16 1,4-24-237,0-1 1,0 1 0,0 0 0,0 0 0,0 0-1,0 0 1,0 0 0,0 0 0,1 0 0,-1-1 0,0 1-1,0 0 1,1 0 0,-1 0 0,1 0 0,-1-1 0,1 1-1,-1 0 1,1-1 0,0 1 0,-1 0 0,1-1 0,0 1-1,-1-1 1,1 1 0,0-1 0,0 1 0,-1-1-1,1 1 1,0-1 0,1 1 0,1-1 37,0 1 0,1-1 0,-1 0-1,0 0 1,0 0 0,0 0 0,1-1 0,-1 1 0,4-2 0,6-2 196,-1 0 0,0 0 1,20-12-1,9-9-14,58-31-56,-90 52-198,1-1 1,0 1 0,0 1 0,1 0 0,-1 1-1,1-1 1,20 0 0,-30 3 16,0 0 1,0 0-1,0 0 0,1 0 0,-1 0 1,0 0-1,0 1 0,0-1 1,0 0-1,0 1 0,0-1 0,0 0 1,0 1-1,0-1 0,0 1 1,0 0-1,-1-1 0,1 1 1,0 0-1,0-1 0,0 1 0,-1 0 1,1 0-1,0 0 0,-1 0 1,1 1-1,5 29 66,-6-29-43,0 1-1,0 0 0,0 0 0,0 0 0,1 0 0,0 0 0,-1-1 0,1 1 0,0 0 0,2 3 0,-2-5 1,0 0-1,1 0 0,-1-1 0,0 1 0,0 0 0,1-1 0,-1 1 0,0-1 0,1 1 0,-1-1 0,0 0 1,1 1-1,-1-1 0,1 0 0,-1 0 0,0 0 0,1 0 0,-1 0 0,1 0 0,-1-1 0,0 1 0,1 0 1,-1-1-1,2 0 0,33-13 274,-9 0-1825,1 0 0,0 2 1,1 1-1,0 2 0,1 0 0,0 2 0,60-6 1,-87 13 819,-1 0 0,0-1 0,1 0 1,-1 1-1,0-1 0,1 0 0,-1 0 0,0 0 1,0 0-1,0-1 0,4-2 0,22-25-4542,-4-6 3734,-8 6 4125,-16 28-2098,0 0 0,0 0 0,0 0-1,1 1 1,-1-1 0,0 0 0,0 1-1,1-1 1,-1 0 0,0 1 0,1-1-1,-1 0 1,1 1 0,-1-1 0,1 0-1,-1 1 1,1-1 0,-1 1 0,1-1 0,0 1-1,-1-1 1,1 1 0,0 0 0,-1-1-1,1 1 1,1-1 0,-2 23 3828,-11 47-4129,10-63 682,-16 103 825,4 1 1,2 145-1,35-303-736,37-151-947,-36 106-27,69-160 0,-92 249-24,1-1 0,-1 1 0,1-1-1,0 1 1,0 0 0,0 0 0,1 0 0,-1 1 0,5-4-1,-7 7 20,-1-1-1,1 1 1,-1-1-1,1 1 1,0 0-1,-1-1 1,1 1-1,0 0 0,-1 0 1,1 0-1,0-1 1,0 1-1,-1 0 1,1 0-1,0 0 1,0 0-1,-1 0 0,1 0 1,0 0-1,-1 1 1,1-1-1,0 0 1,0 0-1,0 1 1,1 0 0,-1 1 0,0-1 0,1 0 0,-1 1 0,0-1 0,0 1 0,0-1 0,0 1 0,0-1 0,-1 1 0,1 0 0,-1-1 0,1 1 0,0 3 0,1 2 21,-1 0 0,0 0-1,0 1 1,-1-1 0,1 0 0,-2 0 0,1 0 0,-1 0 0,0 0 0,0 0-1,-1 0 1,0 0 0,0 0 0,-1 0 0,0-1 0,0 1 0,0-1 0,-1 0 0,0 0-1,0 0 1,-1-1 0,1 1 0,-1-1 0,-1 0 0,1-1 0,-1 1 0,1-1-1,-1 0 1,0 0 0,-1-1 0,1 0 0,-1 0 0,1 0 0,-1-1 0,0 0 0,0 0-1,0-1 1,0 0 0,-11 1 0,17-3-54,1 1-1,-1 0 1,1 0-1,0 0 1,-1 0-1,1 0 1,-1-1-1,1 1 1,-1 0-1,1 0 1,0-1-1,-1 1 1,1 0-1,-1-1 1,1 1-1,0-1 1,0 1-1,-1 0 1,1-1 0,0 1-1,0-1 1,-1 1-1,1-1 1,0 1-1,0 0 1,0-1-1,0 1 1,0-1-1,-1 1 1,1-1-1,0 1 1,0-1-1,0 1 1,0-1-1,1 1 1,-1-1-1,0 1 1,0-1 0,0 1-1,0-1 1,0 1-1,1-1 1,-1 1-1,0 0 1,0-1-1,1 1 1,-1-1-1,0 1 1,1 0-1,-1-1 1,1 0-1,16-23-4682,5 10-1218,7 0-1661</inkml:trace>
</inkml:ink>
</file>

<file path=ppt/ink/ink4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39.885"/>
    </inkml:context>
    <inkml:brush xml:id="br0">
      <inkml:brushProperty name="width" value="0.025" units="cm"/>
      <inkml:brushProperty name="height" value="0.025" units="cm"/>
      <inkml:brushProperty name="color" value="#AB008B"/>
    </inkml:brush>
  </inkml:definitions>
  <inkml:trace contextRef="#ctx0" brushRef="#br0">153 76 18449,'0'0'10175,"-9"1"-9021,4-1-1077,0 0 1,1 1 0,-1 0-1,0 0 1,1 0 0,-1 1 0,1 0-1,0 0 1,0 0 0,-1 0-1,1 0 1,1 1 0,-1 0 0,0 0-1,1 0 1,-1 0 0,1 1 0,0-1-1,0 1 1,0 0 0,1-1-1,-1 2 1,1-1 0,-4 8 0,12-22 139,-4 7-142,-1 0 0,1 1 1,-1-1-1,0 0 1,1 0-1,-1 0 0,0 0 1,-1-1-1,1 1 1,0-5-1,-3 3-75,2 5 0,0-1 0,-1 1 0,1 0 0,0-1 0,0 1 0,0-1 0,0 1 0,-1-1 0,1 1 0,0 0 0,0-1 0,0 1 0,0-1 0,0 1 0,0-1 0,0 1 0,0 0 0,0-1 0,0 1 0,1-1 0,-1 1 0,0-1 0,0 1 0,0 0 0,0-1 0,1 1 0,-1-1 0,0 1 0,0 0 0,1-1 0,-1 1 0,0 0 0,1-1 0,-1 1 0,0 0 0,1 0 0,-1-1 0,1 1 0,-1 0 0,0 0 0,1 0 0,-1-1 0,1 1 0,-1 0 0,1 0 0,4-2 0,0 0 0,1 0 0,-1 0 0,1 1 0,-1 0 0,1 0 0,-1 0 0,1 1 0,7 0 0,-7 0 0,-1 0 0,1-1 0,0 1 0,0-1 0,-1 0 0,1-1 0,9-3 0,-11 0 0,-13 0 0,-12 2 0,13 3 0,0 1 0,0-1 0,0 1 0,1 1 0,-1 0 0,0 0 0,1 0 0,-1 1 0,1 0 0,0 0 0,0 1 0,0 0 0,-6 5 0,8-5 0,1-1 0,0 1 0,0 0 0,1 0 0,-1 1 0,1-1 0,0 1 0,0 0 0,0 0 0,1 0 0,0 0 0,-1 0 0,2 0 0,-1 1 0,1-1 0,0 1 0,0-1 0,0 1 0,1 7 0,0-12 0,0 0 0,0 0 0,0 0 0,0 0 0,1 0 0,-1 0 0,0 0 0,1 0 0,-1 0 0,1 0 0,-1 0 0,1 0 0,-1 0 0,1 0 0,0 0 0,-1-1 0,1 1 0,0 0 0,0 0 0,0-1 0,-1 1 0,1-1 0,0 1 0,0-1 0,2 2 0,33 4 0,-28-6 0,0 0 0,0 0 0,0-1 0,0-1 0,0 1 0,-1-1 0,9-3 0,-10 2 0,0 0 0,-1-1 0,1 1 0,-1-1 0,1 0 0,-1-1 0,0 1 0,-1-1 0,1 0 0,-1 0 0,0-1 0,0 1 0,0-1 0,-1 0 0,4-9 0,-35 40 0,17-12 0,-17 27 0,28-40 0,0 1 0,1-1 0,-1 0 0,0 1 0,1-1 0,-1 0 0,1 1 0,-1-1 0,1 0 0,-1 0 0,1 1 0,-1-1 0,1 0 0,-1 0 0,1 0 0,-1 0 0,1 0 0,-1 0 0,1 0 0,-1 0 0,1 0 0,-1 0 0,1 0 0,-1 0 0,1 0 0,-1 0 0,1 0 0,-1 0 0,2-1 0,8-2 0,1-1 0,0 0 0,-1 0 0,0-1 0,14-9 0,-16 9 0,-1 0 0,1 1 0,1-1 0,-1 2 0,0-1 0,1 1 0,0 1 0,0 0 0,16-2 0,-24 3 0,0 1 0,0 0 0,0 0 0,0-1 0,0 1 0,0 0 0,0 0 0,0 0 0,0 0 0,0 1 0,0-1 0,0 0 0,0 0 0,0 0 0,-1 1 0,1-1 0,0 1 0,0-1 0,0 1 0,0-1 0,0 1 0,-1-1 0,1 1 0,0-1 0,0 1 0,-1 0 0,1 0 0,-1-1 0,1 1 0,0 0 0,-1 0 0,1 0 0,-1 0 0,0 0 0,1-1 0,-1 2 0,12 17 0,-12-18 0,1-1 0,-1 0 0,0 1 0,1-1 0,-1 0 0,0 0 0,1 1 0,-1-1 0,1 0 0,-1 0 0,0 0 0,1 0 0,-1 0 0,1 0 0,-1 0 0,1 0 0,-1 0 0,0 0 0,1 0 0,-1 0 0,1 0 0,-1 0 0,1 0 0,-1 0 0,0 0 0,1 0 0,-1 0 0,1-1 0,-1 1 0,0 0 0,1 0 0,-1-1 0,1 1 0,-1 0 0,0 0 0,0-1 0,1 1 0,-1 0 0,0-1 0,1 1 0,-1-1 0,0 1 0,0 0 0,0-1 0,1 1 0,-1-1 0,0 1 0,0 0 0,0-1 0,0 1 0,0-1 0,0 0 0,8-28 0,-7 24 0,3-15 0,6-19 0,-7 38 0,1 1 0,-1-1 0,1 1 0,-1-1 0,1 1 0,-1 0 0,1 0 0,5 1 0,0 0 0,21-2 0,-1 0 0,36-8 0,-54 7 0,1 0 0,-1-1 0,0 0 0,0-1 0,-1-1 0,1 1 0,-1-2 0,17-11 0,-27 14 0,-12 4 0,-16 9 0,14 0 0,0 1 0,1 1 0,1 0 0,-21 26 0,27-31 0,2-1 0,-1 1 0,1 0 0,0 1 0,0-1 0,1 1 0,0-1 0,0 1 0,1 0 0,0 0 0,0 0 0,0 13 0,2-20 1,0 0 0,0 0 1,0 1-1,0-1 0,0 0 0,1 0 0,-1 0 1,0 0-1,0 0 0,1 0 0,-1 0 0,1 0 1,-1 0-1,1 0 0,0 0 0,-1 0 0,1 0 1,0 0-1,0 0 0,-1-1 0,1 1 0,0 0 1,0 0-1,0-1 0,0 1 0,0-1 0,0 1 1,0-1-1,2 1 0,1 0-8,0 0 1,0-1-1,0 1 0,0-1 1,0 0-1,0 0 0,0-1 1,7-1-1,3 0-276,-1-2-1,0 0 1,0-1-1,18-9 1,35-29-7354,-5-8-3678,-19 11-771</inkml:trace>
</inkml:ink>
</file>

<file path=ppt/ink/ink4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0.258"/>
    </inkml:context>
    <inkml:brush xml:id="br0">
      <inkml:brushProperty name="width" value="0.025" units="cm"/>
      <inkml:brushProperty name="height" value="0.025" units="cm"/>
      <inkml:brushProperty name="color" value="#AB008B"/>
    </inkml:brush>
  </inkml:definitions>
  <inkml:trace contextRef="#ctx0" brushRef="#br0">184 130 17168,'-8'1'863,"1"0"1,0 1-1,-1 0 0,1 0 0,0 0 0,0 1 1,0 0-1,1 1 0,-1 0 0,1 0 0,-1 0 1,-9 9-1,7-5-290,-1 0-1,2 1 1,-1 0 0,1 1-1,0 0 1,-11 19 0,17-25-549,0-1 0,1 1 1,-1 0-1,1 0 0,0 0 1,0 0-1,0 0 0,0 0 1,1 0-1,0 0 0,-1 0 1,2 7-1,0-9-22,-1-1-1,1 1 1,-1 0 0,1-1-1,0 1 1,0-1 0,-1 1-1,1-1 1,0 1 0,1-1-1,-1 0 1,0 1 0,0-1-1,1 0 1,-1 0 0,0 0-1,1 0 1,-1 0 0,1 0 0,-1 0-1,1-1 1,0 1 0,-1 0-1,1-1 1,0 1 0,-1-1-1,1 0 1,0 0 0,0 1-1,2-2 1,8 1-2,1 0 0,-1-1 0,0-1 0,0 0 0,0-1 0,0 0 0,0 0 0,-1-2 0,1 1 0,-1-2 0,0 1 0,-1-1 0,12-9 0,19-15 0,68-66 0,-85 73 0,-4 5 0,-10 10 0,1-1 0,-2 0 0,1 0 0,-1-1 0,-1 0 0,0-1 0,0 0 0,10-22 0,-17 33 0,-1 0 0,0-1 0,1 1 0,-1 0 0,0-1 0,0 1 0,0-1 0,0 1 0,1-1 0,-1 1 0,0 0 0,0-1 0,0 1 0,0-1 0,0 1 0,0-1 0,0 1 0,0 0 0,0-1 0,0 1 0,0-1 0,0 1 0,0-1 0,-1 1 0,1 0 0,0-1 0,0 1 0,0-1 0,-1 1 0,1 0 0,0-1 0,0 1 0,-1 0 0,1-1 0,0 1 0,-1 0 0,0-1 0,-16 8 0,-18 22 0,25-15-72,0 0 1,2 1-1,0 0 1,0 1-1,2 0 1,0 0-1,1 0 1,0 1-1,-2 20 1,5-29-183,1 0 0,0 0 0,0-1 0,1 1 1,0 0-1,1 0 0,-1 0 0,1 0 0,1 0 0,0 0 1,0-1-1,0 1 0,1-1 0,0 1 0,1-1 1,0 0-1,0 0 0,0 0 0,1-1 0,0 0 1,10 11-1,14 1-12921</inkml:trace>
</inkml:ink>
</file>

<file path=ppt/ink/ink4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1.644"/>
    </inkml:context>
    <inkml:brush xml:id="br0">
      <inkml:brushProperty name="width" value="0.025" units="cm"/>
      <inkml:brushProperty name="height" value="0.025" units="cm"/>
      <inkml:brushProperty name="color" value="#AB008B"/>
    </inkml:brush>
  </inkml:definitions>
  <inkml:trace contextRef="#ctx0" brushRef="#br0">1 0 9449,'0'0'8488,"6"11"-7762,36 53 471,3-3 0,3-1 0,67 65 0,-43-47-476,25 31-209,234 236-15,-327-342-516,68 55-892,-65-54 352,0 0-1,-1 0 1,1-1-1,0 0 1,12 4-1,-16-7 35,7 0-1427,-8-8-2991,-2-16-1132</inkml:trace>
</inkml:ink>
</file>

<file path=ppt/ink/ink4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1.999"/>
    </inkml:context>
    <inkml:brush xml:id="br0">
      <inkml:brushProperty name="width" value="0.025" units="cm"/>
      <inkml:brushProperty name="height" value="0.025" units="cm"/>
      <inkml:brushProperty name="color" value="#AB008B"/>
    </inkml:brush>
  </inkml:definitions>
  <inkml:trace contextRef="#ctx0" brushRef="#br0">44 151 10186,'-6'-13'432,"2"5"-324,-21-49 588,23 52-559,0 1 0,1 0 0,0 0 0,0 0 0,0-1 0,1 1 0,-1 0 0,1-1 0,0 1 0,0-1 0,1 1 1,-1 0-1,2-7 0,0 11-114,-1-1 0,0 0 1,0 0-1,0 1 1,1-1-1,-1 1 0,0-1 1,1 1-1,-1 0 1,0 0-1,1-1 0,-1 1 1,1 0-1,-1 0 1,0 0-1,1 0 1,-1 1-1,1-1 0,-1 0 1,0 1-1,1-1 1,-1 0-1,0 1 0,0 0 1,3 0-1,6 5 237,0 0 0,-1 0-1,0 1 1,0 0 0,0 0-1,12 15 1,-4-6 191,377 415 3703,-163-168-3535,-109-134-153,175 145 1,-227-218-657,3-3 0,2-3 0,2-4 0,120 54 1,-185-95-312,27 11-620,-17-16-2671,-20-4-751</inkml:trace>
</inkml:ink>
</file>

<file path=ppt/ink/ink4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2.357"/>
    </inkml:context>
    <inkml:brush xml:id="br0">
      <inkml:brushProperty name="width" value="0.025" units="cm"/>
      <inkml:brushProperty name="height" value="0.025" units="cm"/>
      <inkml:brushProperty name="color" value="#AB008B"/>
    </inkml:brush>
  </inkml:definitions>
  <inkml:trace contextRef="#ctx0" brushRef="#br0">1 1 12716,'0'0'1009,"15"17"-475,204 233 3041,249 276 303,33-27-2614,165 30-1190,-371-320-3997,-283-200 3447,20 12-952,-9-10-3517</inkml:trace>
</inkml:ink>
</file>

<file path=ppt/ink/ink4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2.745"/>
    </inkml:context>
    <inkml:brush xml:id="br0">
      <inkml:brushProperty name="width" value="0.025" units="cm"/>
      <inkml:brushProperty name="height" value="0.025" units="cm"/>
      <inkml:brushProperty name="color" value="#AB008B"/>
    </inkml:brush>
  </inkml:definitions>
  <inkml:trace contextRef="#ctx0" brushRef="#br0">0 0 8008,'0'0'3304,"15"12"-1206,22 19-493,-2 2 0,39 47 0,72 98 1175,-89-106-2170,458 531 3149,-394-479-3394,4-5-1,227 164 1,-334-270-357,843 637-566,-829-620 64,51 39-443,-75-63 169,0-1 0,0 0 0,1 0-1,-1-1 1,1 0 0,1 0 0,-1-1 0,12 3 0,-8-5-3471</inkml:trace>
</inkml:ink>
</file>

<file path=ppt/ink/ink4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3.089"/>
    </inkml:context>
    <inkml:brush xml:id="br0">
      <inkml:brushProperty name="width" value="0.025" units="cm"/>
      <inkml:brushProperty name="height" value="0.025" units="cm"/>
      <inkml:brushProperty name="color" value="#AB008B"/>
    </inkml:brush>
  </inkml:definitions>
  <inkml:trace contextRef="#ctx0" brushRef="#br0">35 112 6951,'0'0'5,"-7"-15"1023,1 0-1,0 0 1,-7-27-1,13 41-973,-1 0 0,1 1 0,0-1 0,0 0 0,-1 1-1,1-1 1,0 0 0,0 1 0,0-1 0,0 0 0,0 1-1,0-1 1,0 0 0,0 0 0,0 1 0,0-1 0,0 0-1,1 1 1,-1-1 0,0 0 0,0 1 0,1-1 0,-1 0-1,0 1 1,1-1 0,-1 1 0,1-1 0,-1 1 0,1-1-1,-1 1 1,1-1 0,-1 1 0,1-1 0,-1 1 0,1 0-1,-1-1 1,1 1 0,0 0 0,-1-1 0,1 1 0,0 0-1,-1 0 1,1 0 0,0-1 0,-1 1 0,1 0 0,0 0-1,0 0 1,-1 0 0,1 0 0,0 1 0,-1-1 0,1 0-1,0 0 1,-1 0 0,1 0 0,0 1 0,-1-1 0,2 1-1,45 24 1639,7 15-414,-2 3 0,-1 3-1,49 57 1,-55-56-853,395 423 2544,464 451-530,-340-457-4665,-171-183-6262,-327-237 4692,-11-6-1964</inkml:trace>
</inkml:ink>
</file>

<file path=ppt/ink/ink4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3.476"/>
    </inkml:context>
    <inkml:brush xml:id="br0">
      <inkml:brushProperty name="width" value="0.025" units="cm"/>
      <inkml:brushProperty name="height" value="0.025" units="cm"/>
      <inkml:brushProperty name="color" value="#AB008B"/>
    </inkml:brush>
  </inkml:definitions>
  <inkml:trace contextRef="#ctx0" brushRef="#br0">1 0 10378,'12'1'440,"1"0"0,-1 1 0,0 0 1,1 1-1,-1 1 0,0 0 0,18 8 1,1 5 563,42 29 0,-49-30-406,326 239 5083,-16 26-3317,302 321-1875,-501-469-262,269 225 954,-184-203-2542,14-27-6782,-206-117 3755,-12-7-1730</inkml:trace>
</inkml:ink>
</file>

<file path=ppt/ink/ink4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13.817"/>
    </inkml:context>
    <inkml:brush xml:id="br0">
      <inkml:brushProperty name="width" value="0.025" units="cm"/>
      <inkml:brushProperty name="height" value="0.025" units="cm"/>
      <inkml:brushProperty name="color" value="#AB008B"/>
    </inkml:brush>
  </inkml:definitions>
  <inkml:trace contextRef="#ctx0" brushRef="#br0">1 0 19090,'0'0'1719,"9"0"-1185,-4 0-419,1 1 0,-1-1 1,0 1-1,1 0 0,-1 1 0,0-1 1,0 1-1,0 0 0,10 5 0,49 38 1301,549 504 4114,-44 51-5023,-468-486-569,154 161 335,-192-214-1254,3-2-1,90 62 1,-82-71-1598,69 48-6832,-79-54-1714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0.781"/>
    </inkml:context>
    <inkml:brush xml:id="br0">
      <inkml:brushProperty name="width" value="0.025" units="cm"/>
      <inkml:brushProperty name="height" value="0.025" units="cm"/>
    </inkml:brush>
  </inkml:definitions>
  <inkml:trace contextRef="#ctx0" brushRef="#br0">0 0 19090,'0'0'2627,"2"0"-1058,-2 20-448,1 10 32,1 12-192,1 6-160,-3 3-545,3 0-192,-1-7-192,0-6-897,3-6-801,-1-12-1185,-4-8-1441</inkml:trace>
</inkml:ink>
</file>

<file path=ppt/ink/ink4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3.463"/>
    </inkml:context>
    <inkml:brush xml:id="br0">
      <inkml:brushProperty name="width" value="0.025" units="cm"/>
      <inkml:brushProperty name="height" value="0.025" units="cm"/>
      <inkml:brushProperty name="color" value="#AB008B"/>
    </inkml:brush>
  </inkml:definitions>
  <inkml:trace contextRef="#ctx0" brushRef="#br0">0 2408 12204,'333'-436'2346,"36"29"-198,-335 371-2105,581-566 963,-428 444 752,313-203 0,-269 223-342,105-71 739,-330 205-2124,-4 3-24,1 0 1,-1-1 0,1 1-1,-1-1 1,1 1 0,-1-1 0,0 0-1,0 0 1,0 0 0,0-1-1,0 1 1,0 0 0,-1-1-1,1 1 1,-1-1 0,1 1 0,-1-1-1,0 0 1,0 0 0,0-3-1,-1 5-210,-1 0 0,0 1-1,0-1 1,0 0 0,0 1 0,0-1-1,0 0 1,0 1 0,0 0 0,-1-1-1,1 1 1,0 0 0,0-1-1,0 1 1,0 0 0,0 0 0,-1 0-1,1 0 1,0 0 0,0 0-1,0 0 1,-1 0 0,0 1 0,-4-1-1117,-35 0-5657</inkml:trace>
</inkml:ink>
</file>

<file path=ppt/ink/ink4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3.932"/>
    </inkml:context>
    <inkml:brush xml:id="br0">
      <inkml:brushProperty name="width" value="0.025" units="cm"/>
      <inkml:brushProperty name="height" value="0.025" units="cm"/>
      <inkml:brushProperty name="color" value="#AB008B"/>
    </inkml:brush>
  </inkml:definitions>
  <inkml:trace contextRef="#ctx0" brushRef="#br0">182 0 14926,'0'0'6582,"-6"18"-6368,-57 218 229,-41 302 0,100-512-78,1 1 0,2 29-1,0-55-350,1 1 0,0-1 0,0 1-1,1-1 1,-1 1 0,0-1 0,0 1-1,1-1 1,-1 0 0,1 1-1,-1-1 1,1 1 0,0-1 0,0 0-1,-1 1 1,1-1 0,0 0 0,0 0-1,0 0 1,0 0 0,0 0-1,1 0 1,-1 0 0,0 0 0,0 0-1,1 0 1,-1-1 0,0 1 0,1-1-1,-1 1 1,1-1 0,-1 1-1,1-1 1,-1 0 0,1 0 0,-1 1-1,1-1 1,-1 0 0,1 0 0,-1-1-1,1 1 1,-1 0 0,1 0-1,-1-1 1,3 0 0,7-2 84,0-1 0,0 0 0,0 0 0,20-12-1,204-130 1525,55-29-1001,-140 96-1751,-41 21-2791,4-4-4673</inkml:trace>
</inkml:ink>
</file>

<file path=ppt/ink/ink4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5.644"/>
    </inkml:context>
    <inkml:brush xml:id="br0">
      <inkml:brushProperty name="width" value="0.025" units="cm"/>
      <inkml:brushProperty name="height" value="0.025" units="cm"/>
      <inkml:brushProperty name="color" value="#AB008B"/>
    </inkml:brush>
  </inkml:definitions>
  <inkml:trace contextRef="#ctx0" brushRef="#br0">192 158 11115,'0'0'10089,"-9"-5"-7900,4 1-1838,4 2-284,-1 1-1,1-1 0,-1 1 0,0 0 0,1-1 0,-1 1 0,0 0 1,0 0-1,0 0 0,0 0 0,0 0 0,0 1 0,0-1 0,0 1 1,0-1-1,0 1 0,0 0 0,0 0 0,0 0 0,0 0 1,-1 0-1,1 0 0,0 0 0,0 1 0,0-1 0,0 1 0,0 0 1,0-1-1,0 1 0,-2 1 0,-7 9 124,1-1 1,-1 2-1,2-1 1,0 1-1,0 1 0,1 0 1,1 0-1,0 0 1,0 1-1,2 0 1,0 0-1,0 1 0,1-1 1,-3 28-1,7-41-173,0 1 0,-1-1 0,1 1 0,0-1-1,0 1 1,0 0 0,0-1 0,0 1 0,0-1 0,1 1 0,-1-1-1,0 1 1,1-1 0,-1 0 0,1 1 0,0-1 0,-1 1 0,1-1-1,0 0 1,2 3 0,-2-4-2,0 1 0,0-1 0,0 0 0,0 1 0,0-1 0,0 0-1,0 0 1,1 1 0,-1-1 0,0 0 0,0 0 0,0 0 0,0-1 0,0 1 0,0 0 0,1 0 0,-1-1 0,0 1-1,0 0 1,0-1 0,1 0 0,5-2 93,-1-1 0,1 0-1,-1 0 1,0-1 0,0 0-1,9-10 1,1-3 130,-2 0 0,0 0 0,-2-1 0,0-1-1,-1 0 1,-1-1 0,0 0 0,12-45 0,-36 124 13,4-21-185,1-1-1,3 1 0,-3 48 0,8-85-64,1 1 0,0-1-1,0 1 1,1-1-1,-1 0 1,0 1 0,0-1-1,0 0 1,0 1 0,0-1-1,0 1 1,0-1-1,1 0 1,-1 1 0,0-1-1,0 0 1,0 1 0,1-1-1,-1 0 1,0 0 0,1 1-1,-1-1 1,0 0-1,1 0 1,-1 1 0,0-1-1,1 0 1,-1 0 0,0 0-1,1 0 1,-1 1-1,0-1 1,1 0 0,-1 0-1,1 0 1,-1 0 0,0 0-1,1 0 1,-1 0-1,1 0 1,-1 0 0,0 0-1,1 0 1,-1 0 0,0-1-1,1 1 1,-1 0 0,1 0-1,-1 0 1,0 0-1,1-1 1,-1 1 0,22-13-8,-5-3 7,-1-1 0,26-36 0,-31 38 0,1 0 0,1 0 0,0 1 0,0 1 0,23-18 0,-35 31 0,-1-1 0,1 0 0,0 0 0,0 0 0,0 1 0,0-1 0,0 0 0,0 1 0,0-1 0,0 1 0,0-1 0,0 1 0,0-1 0,0 1 0,0 0 0,1-1 0,-1 1 0,0 0 0,0 0 0,0 0 0,0 0 0,1 0 0,-1 0 0,0 0 0,0 1 0,0-1 0,0 0 0,0 1 0,1-1 0,-1 1 0,0-1 0,0 1 0,0-1 0,0 1 0,0 0 0,0-1 0,-1 1 0,1 0 0,0 0 0,0 0 0,0 0 0,-1 0 0,1 0 0,0 0 0,-1 0 0,1 0 0,-1 0 0,0 0 0,1 0 0,-1 0 0,0 0 0,1 0 0,-1 1 0,0-1 0,0 1 0,2 12 0,-1 0 0,0-1 0,-3 28 0,2-22 0,2 20 0,2-34 0,5-23 0,-2-7 0,-1-1 0,-2 0 0,3-37 0,-2 9 0,-5 54 0,0-1 0,0 1 0,0 0 0,0 0 0,1 0 0,-1-1 0,0 1 0,0 0 0,0 0 0,0 0 0,0-1 0,0 1 0,1 0 0,-1 0 0,0 0 0,0 0 0,0 0 0,0-1 0,1 1 0,-1 0 0,0 0 0,0 0 0,0 0 0,1 0 0,-1 0 0,0 0 0,0 0 0,1 0 0,-1 0 0,0 0 0,0 0 0,0 0 0,1 0 0,-1 0 0,0 0 0,0 0 0,1 0 0,-1 0 0,0 0 0,0 0 0,0 0 0,1 0 0,-1 0 0,0 1 0,0-1 0,0 0 0,1 0 0,16 10 0,-1-1 0,-5-7 0,-1-1 0,0 0 0,1-1 0,-1 0 0,0 0 0,1-1 0,-1-1 0,0 1 0,0-2 0,0 1 0,0-2 0,-1 1 0,1-1 0,-1-1 0,0 0 0,0 0 0,0 0 0,0-1 0,-1-1 0,0 1 0,-1-1 0,0-1 0,0 1 0,0-1 0,-1-1 0,7-11 0,-5-11 0,-12 22 0,-8 16 0,2 6 0,1-1 0,0 1 0,1 1 0,0 0 0,1 0 0,1 0 0,1 1 0,0-1 0,0 1 0,-2 20 0,6-31 0,0 0 0,1-1 0,0 1 0,-1 0 0,1 0 0,1 0 0,-1-1 0,1 1 0,-1 0 0,1 0 0,1 3 0,0-5 0,-1-1 0,0 0 0,1 1 0,-1-1 0,1 0 0,-1 0 0,1 0 0,0 0 0,-1 0 0,1 0 0,0 0 0,0-1 0,0 1 0,0-1 0,-1 1 0,1-1 0,0 0 0,0 0 0,0 0 0,0 0 0,0 0 0,4 0 0,35-4-2332,-32 2 855,-1 0 0,0 0 0,0-1 0,0-1-1,10-4 1,21-13-7699</inkml:trace>
</inkml:ink>
</file>

<file path=ppt/ink/ink4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5.987"/>
    </inkml:context>
    <inkml:brush xml:id="br0">
      <inkml:brushProperty name="width" value="0.025" units="cm"/>
      <inkml:brushProperty name="height" value="0.025" units="cm"/>
      <inkml:brushProperty name="color" value="#AB008B"/>
    </inkml:brush>
  </inkml:definitions>
  <inkml:trace contextRef="#ctx0" brushRef="#br0">175 24 15887,'0'0'7410,"-13"2"-2915,6-2-4208,0 0 0,0 1 1,-1 1-1,1-1 0,0 1 1,0 0-1,0 1 0,1-1 1,-1 1-1,1 1 0,-1-1 1,1 1-1,0 0 0,0 1 1,1-1-1,-9 9 0,10-8-282,0-1 0,0 1 0,0 0 0,1 0 0,0 0 0,0 1 1,0-1-1,0 1 0,1-1 0,0 1 0,0 0 0,1 0 0,-1 0 0,1 0 0,1 0 0,-1 0 0,1 10 0,1-15-5,0 0 0,0 0 0,-1 1 0,1-1 0,0 0 0,0 0 0,1 0 0,-1 0 0,0 0 0,0 0 0,0 0 0,1-1 0,-1 1 0,0 0 0,1-1 0,-1 1 0,0-1 0,1 1 0,-1-1 0,1 0 0,-1 1 0,1-1 0,-1 0 0,1 0 0,-1 0 0,1 0 0,-1 0 0,1-1 0,-1 1 0,3-1 0,46-12 0,-35 4 0,0-1 0,-1 0 0,-1 0 0,0-2 0,0 0 0,-1 0 0,0-1 0,-1 0 0,-1-1 0,0-1 0,-1 1 0,-1-1 0,7-17 0,-20 71 0,1-26 0,-2 3 0,1 1 0,0 0 0,1 0 0,1 0 0,-1 27 0,4-42-77,0-1-1,0 1 1,0-1-1,0 1 1,1-1-1,-1 1 1,0-1-1,1 1 1,-1-1-1,1 1 1,-1-1-1,1 1 1,0-1-1,-1 0 1,1 0-1,0 1 1,0-1 0,0 0-1,0 0 1,2 2-1,-1-2-377,0 0 0,0 0 0,0 0 0,1-1 1,-1 1-1,0-1 0,0 1 0,0-1 0,1 0 0,-1 0 0,0 0 0,0 0 0,1 0 0,1-1 0,29-5-13003</inkml:trace>
</inkml:ink>
</file>

<file path=ppt/ink/ink4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6.844"/>
    </inkml:context>
    <inkml:brush xml:id="br0">
      <inkml:brushProperty name="width" value="0.025" units="cm"/>
      <inkml:brushProperty name="height" value="0.025" units="cm"/>
      <inkml:brushProperty name="color" value="#AB008B"/>
    </inkml:brush>
  </inkml:definitions>
  <inkml:trace contextRef="#ctx0" brushRef="#br0">193 326 17104,'0'0'2434,"-3"-10"460,2 7-2654,0-1 0,0 1-1,0-1 1,-1 1 0,1 0 0,-1 0 0,0 0-1,0 0 1,0 0 0,0 0 0,0 0 0,-1 1-1,-4-5 1,5 6-143,0 0 0,-1 0 1,1 0-1,-1 0 0,1 0 0,-1 1 0,1-1 0,-1 1 0,1-1 1,-1 1-1,1 0 0,-1 0 0,0 0 0,1 1 0,-1-1 0,1 1 1,-1-1-1,1 1 0,-1 0 0,1 0 0,-1 0 0,1 0 0,0 0 0,-1 0 1,-2 3-1,-2 1-68,0 0 1,1 0-1,0 1 1,0 0 0,0 0-1,1 0 1,0 1-1,0-1 1,0 1-1,1 0 1,0 1 0,-3 10-1,2-8-18,2 1 0,-1 0-1,1 0 1,1 0 0,0 1-1,1-1 1,0 0 0,1 17-1,0-26-5,0-1-1,0 0 0,0 0 0,0 1 1,1-1-1,-1 0 0,0 0 0,1 0 1,-1 0-1,0 0 0,1 1 1,-1-1-1,1 0 0,0 0 0,-1 0 1,1 0-1,0 0 0,0-1 0,0 1 1,0 0-1,-1 0 0,1 0 1,0-1-1,0 1 0,0 0 0,3 0 1,-2 0 16,1-1 0,-1 0 0,1 0 0,0 1 1,-1-2-1,1 1 0,-1 0 0,1 0 0,-1-1 1,1 1-1,-1-1 0,3-1 0,5-2 80,-1 0 1,-1 0-1,1-1 0,-1 0 0,14-11 1,-3-1 84,-2-1 1,0-1-1,-1 0 1,18-29-1,-26 35-106,0 0 0,-1 0-1,-1-1 1,0-1 0,-1 1-1,0-1 1,-1 0-1,2-20 1,-7 63-283,3 50 0,-2-77 209,0 0 0,0 0 0,1 0 0,-1 0 0,0 0 0,1 0 0,-1 0 0,0 0 0,1 0 0,-1 0 0,1 0 0,0 0 0,-1 0 0,1-1 0,0 1 0,-1 0 0,1 0 0,0-1 0,0 1 0,0-1-1,-1 1 1,1-1 0,0 1 0,0-1 0,0 1 0,0-1 0,0 0 0,0 1 0,0-1 0,0 0 0,0 0 0,0 0 0,0 0 0,0 0 0,0 0 0,1 0 0,-1 0 0,0 0 0,0 0 0,0-1 0,0 1 0,1-1 0,3 0 46,0-1 0,0 1 0,0-1 0,0 0 0,0 0 0,-1-1 0,8-5 0,3-5 14,0-1 0,-1 0 0,-1-1 0,0-1 0,-1 0 0,-1-1 0,-1 0 0,0 0 1,-1-1-1,-1-1 0,-1 0 0,0 0 0,-2 0 0,0 0 0,4-35 0,-32 158-66,5-29 0,4-7 0,3 0 0,-2 69 0,12-107 0,1-1 0,1 1 0,2-1 0,1 0 0,2 0 0,0 0 0,15 36 0,35 84 0,-75-214 0,2 0 0,3-1 0,4-1 0,-4-81 0,14 145-55,0-1 0,0 1 0,1 0 0,-1 0-1,1 0 1,0 0 0,-1 0 0,1 0 0,1 0 0,-1 0 0,0 0 0,1 0 0,0 1-1,-1-1 1,1 0 0,0 1 0,0 0 0,1-1 0,2-1 0,3-2-619,0 0 0,1 1 0,0 1 0,16-7 0,-1 0-1217,21-10-5839</inkml:trace>
</inkml:ink>
</file>

<file path=ppt/ink/ink4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7.374"/>
    </inkml:context>
    <inkml:brush xml:id="br0">
      <inkml:brushProperty name="width" value="0.025" units="cm"/>
      <inkml:brushProperty name="height" value="0.025" units="cm"/>
      <inkml:brushProperty name="color" value="#AB008B"/>
    </inkml:brush>
  </inkml:definitions>
  <inkml:trace contextRef="#ctx0" brushRef="#br0">1 0 18610,'0'0'6181,"4"11"-4798,3 25-132,-2 1-1,-1 0 1,-1 68-1,-4-99-1217,1 0 1,1 0-1,-1 0 0,1 0 0,0 0 0,2 7 1,-2-12-29,-1 0 0,1 0 1,-1 0-1,1 0 1,0 0-1,-1 0 0,1 0 1,0-1-1,0 1 1,-1 0-1,1 0 0,0-1 1,0 1-1,0-1 1,0 1-1,0-1 0,0 1 1,0-1-1,0 1 0,0-1 1,0 0-1,0 0 1,0 1-1,0-1 0,0 0 1,0 0-1,0 0 1,0 0-1,1 0 0,-1-1 1,0 1-1,0 0 1,0 0-1,0-1 0,0 1 1,0-1-1,0 1 1,0-1-1,0 1 0,0-1 1,-1 1-1,1-1 1,1-1-1,5-2 13,-1 0 1,0-1-1,0 0 1,-1 0-1,6-7 0,-8 8-75,0 0-1,0 1 0,0 0 0,0-1 0,1 1 1,0 0-1,-1 1 0,1-1 0,0 1 1,0-1-1,0 1 0,0 0 0,1 1 0,-1-1 1,1 1-1,-1 0 0,1 0 0,4-1 0,-8 3 48,0-1 0,0 0 0,-1 0 0,1 0 0,0 1 0,-1-1 0,1 0 0,0 0-1,-1 1 1,1-1 0,0 1 0,-1-1 0,1 1 0,-1-1 0,1 1 0,-1-1 0,1 1 0,-1-1-1,1 1 1,-1 0 0,0-1 0,1 1 0,-1 0 0,0-1 0,1 1 0,-1 0 0,0 0 0,4 30-46,-5-22 97,0 0 0,0 0 0,0 0 0,-5 13 0,2-14 77,0 0-1,0-1 1,-1 0 0,0 0-1,0 0 1,-1 0 0,0-1 0,0 0-1,-10 8 1,13-12-72,0 1 1,0-1-1,-1 1 0,1-1 1,0 0-1,-1-1 0,0 1 0,1-1 1,-1 1-1,0-1 0,0 0 1,0 0-1,0-1 0,0 1 1,0-1-1,0 0 0,0 0 0,0 0 1,1-1-1,-1 1 0,0-1 1,-7-2-1,8 1-227,1 1 0,0-1 0,0 0 1,0 1-1,0-1 0,0 0 0,0 0 0,1 0 0,-1-1 1,1 1-1,-1 0 0,1-1 0,0 1 0,0-1 0,0 1 1,0-1-1,1 1 0,-1-1 0,1 0 0,-1 1 0,1-5 1,-1 2-372,1 1 0,0-1 0,0 1 0,1-1 1,-1 1-1,1-1 0,0 1 0,0 0 0,0-1 1,1 1-1,0 0 0,3-8 0,16-11-6553</inkml:trace>
</inkml:ink>
</file>

<file path=ppt/ink/ink4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7.743"/>
    </inkml:context>
    <inkml:brush xml:id="br0">
      <inkml:brushProperty name="width" value="0.025" units="cm"/>
      <inkml:brushProperty name="height" value="0.025" units="cm"/>
      <inkml:brushProperty name="color" value="#AB008B"/>
    </inkml:brush>
  </inkml:definitions>
  <inkml:trace contextRef="#ctx0" brushRef="#br0">139 152 18674,'0'0'6230,"9"-10"-3898,28-30-1259,-34 38-991,-1-1 0,0 0 0,0 0 0,0 0 0,0 0 0,0 0-1,-1 0 1,0-1 0,1 1 0,-1-1 0,0 1 0,-1 0 0,2-5-1,-2 6-55,-1 0 0,1 0 0,0 1 0,0-1 0,-1 0 0,1 0 0,-1 0 0,1 0 0,-1 1 0,0-1 0,0 0 0,0 1 0,0-1 0,0 0 0,0 1 0,0-1 0,0 1 0,-2-2 0,0 1-4,-1-1 0,1 1 0,0 0 0,-1 1 0,1-1 1,-1 0-1,0 1 0,0 0 0,1 0 0,-1 0 0,0 0 0,0 1 1,0-1-1,0 1 0,0 0 0,0 0 0,0 1 0,0-1 0,-5 2 0,3 1 36,0-1-1,0 1 0,0 0 0,0 1 0,1 0 0,-1 0 0,1 0 0,0 0 1,0 1-1,1 0 0,-1 0 0,1 0 0,0 0 0,1 1 0,-1 0 1,1-1-1,0 1 0,-3 8 0,3-5-1,-1-1 0,1 1 0,0 0 0,1 0 1,0 0-1,1 1 0,0-1 0,0 0 0,1 1 0,0-1 0,0 0 0,4 16 0,-3-23-61,0 1 0,1-1 0,-1 1 0,1-1 0,-1 1 0,1-1 0,0 0 0,0 0 0,0 0 0,1 0 0,-1 0 0,0 0 0,1-1 0,-1 1 0,1-1 0,-1 1 0,1-1 0,0 0 0,0 0 0,-1 0 0,1-1 0,0 1-1,0-1 1,0 0 0,0 1 0,0-1 0,0 0 0,0-1 0,4 0 0,5 1-382,-1-2 0,-1 1 0,1-2 0,0 1-1,0-1 1,16-8 0,-12 4-1349,-1-1 0,0-1 0,0-1 0,19-17 0,7-12-5604</inkml:trace>
</inkml:ink>
</file>

<file path=ppt/ink/ink4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8.602"/>
    </inkml:context>
    <inkml:brush xml:id="br0">
      <inkml:brushProperty name="width" value="0.025" units="cm"/>
      <inkml:brushProperty name="height" value="0.025" units="cm"/>
      <inkml:brushProperty name="color" value="#AB008B"/>
    </inkml:brush>
  </inkml:definitions>
  <inkml:trace contextRef="#ctx0" brushRef="#br0">88 16 14638,'0'0'2786,"-4"11"-506,-8 22-1088,-3 2 70,2 2-1,2 0 1,2 0 0,-9 63-1,16-45-1279,-1-10-154,3-1 0,5 58 1,-5-102 169,0 0 1,0 0 0,0 0 0,0 0-1,0 0 1,0 0 0,1 0 0,-1 0 0,0 0-1,0 0 1,0 0 0,0 0 0,0-1-1,0 1 1,0 0 0,0 0 0,0 0 0,0 0-1,0 0 1,0 0 0,0 0 0,0 0-1,1 0 1,-1 0 0,0 0 0,0 0-1,0 0 1,0 0 0,0 0 0,0 0 0,0 0-1,0 0 1,0 0 0,0 0 0,0 0-1,0 0 1,1 0 0,-1 0 0,0 0 0,0 0-1,0 0 1,0 0 0,0 0 0,0 0-1,0 0 1,0 1 0,0-1 0,0 0 0,0 0-1,0 0 1,0 0 0,0 0 0,0 0-1,0 0 1,1 0 0,-1 0 0,0 0-1,5-13-171,4-17-239,-1-34 321,-2-1 0,-4-78 0,-2 106 204,0 37-90,0-1 0,0 1 0,1-1 1,-1 1-1,0 0 0,0-1 0,1 1 0,-1 0 1,0-1-1,1 1 0,-1 0 0,0-1 1,1 1-1,-1 0 0,0 0 0,1 0 0,-1-1 1,1 1-1,-1 0 0,1 0 0,-1 0 0,0 0 1,1 0-1,-1 0 0,1 0 0,-1 0 0,1 0 1,-1 0-1,1 0 0,-1 0 0,1 0 0,-1 0 1,0 0-1,1 0 0,-1 0 0,1 1 0,29 5 87,-9-1 11,-12-5-39,-1 0 0,1-1-1,-1 1 1,1-2 0,-1 1 0,0-2 0,1 1 0,-1-1 0,0 0-1,-1 0 1,1-1 0,-1 0 0,1-1 0,-1 1 0,0-1-1,-1-1 1,1 0 0,-1 1 0,0-2 0,-1 1 0,1-1 0,-1 0-1,-1 0 1,1 0 0,-1-1 0,4-9 0,12-47 790,-16 46-587,-16 45-396,3-1 138,-60 179 1346,62-177-1178,1-1-1,1 1 1,2 1 0,0-1-1,3 46 1,0-73-195,0 0 0,0 1 0,1-1 0,-1 1 0,0-1 0,0 0 0,1 0 0,-1 1 0,1-1 0,-1 0 0,1 0 0,-1 1 0,1-1 0,0 0 0,0 0 0,1 2 0,-1-3 0,-1 0 0,1 1 0,-1-1 0,1 0 0,0 1 0,-1-1 0,1 0 0,0 0 0,0 0 0,-1 0 0,1 0 0,0 0 0,-1 0 0,1 0 0,0 0 0,-1 0 0,1 0 0,0 0 0,-1 0 0,1 0 0,0-1 0,1 1 0,0-2 0,1 1 0,0-1 0,-1 0 0,0 0 0,1 0 0,-1 0 0,0 0 0,0-1 0,0 1 0,0 0 0,0-1 0,2-5 0,4-12 0,0-1 0,-2 0 0,0-1 0,-1 1 0,-2-1 0,0 0 0,0-36 0,-3 59 0,1 1 0,0 0 0,0-1 0,0 1 0,0-1 0,0 1 0,1-1 0,-1 1 0,0-1 0,1 0 0,-1 0 0,1 1 0,-1-1 0,1 0 0,-1 0 0,1-1 0,0 1 0,-1 0 0,1-1 0,0 1 0,0-1 0,0 1 0,0-1 0,-1 0 0,1 0 0,0 1 0,3-2 0,4 3 0,0-2 0,1 1 0,-1-1 0,17-2 0,-23 1 0,0 0 0,0 0 0,1-1 0,-1 1 0,0-1 0,0 0 0,0 0 0,-1 0 0,1 0 0,3-3 0,-5 4 0,0 0 0,0 0 0,0 0 0,0 0 0,0 0 0,0 0 0,-1 0 0,1-1 0,0 1 0,-1 0 0,1 0 0,-1-1 0,1 1 0,-1-1 0,1 1 0,-1 0 0,0-1 0,0 1 0,0-1 0,0 1 0,0 0 0,0-1 0,0 1 0,0-1 0,0 1 0,-1 0 0,0-3 0,1 3 0,-1 1 0,1-1 0,-1 1 0,0-1 0,1 1 0,-1-1 0,1 1 0,-1-1 0,0 1 0,0 0 0,1-1 0,-1 1 0,0 0 0,1 0 0,-1-1 0,0 1 0,0 0 0,0 0 0,1 0 0,-1 0 0,0 0 0,0 0 0,0 0 0,1 0 0,-1 0 0,0 1 0,0-1 0,1 0 0,-1 0 0,0 1 0,1-1 0,-1 0 0,-1 1 0,-22 14 0,17-6 0,-1-1 0,2 1 0,-13 19 0,17-25 0,1-1 0,-1 1 0,1 0 0,0 0 0,0 0 0,0 0 0,0 0 0,0 0 0,0 0 0,1 0 0,0 0 0,-1 0 0,1 0 0,0 0 0,1 0 0,-1 0 0,0 0 0,1 0 0,1 5 0,0-7 0,0 0 0,0 1 0,0-1 0,0 0 0,0 0 0,0 0 0,0 0 0,0 0 0,1 0 0,-1-1 0,0 1 0,1-1 0,-1 0 0,0 1 0,1-1 0,-1 0 0,0 0 0,4-1 0,46-3 0,169-34 0,-221 38 0,0 0 0,0 0 0,1 0 0,-1 0 0,0 0 0,1 0 0,-1 0 0,0-1 0,1 1 0,-1 0 0,0 0 0,0 0 0,1 0 0,-1 0 0,0-1 0,0 1 0,1 0 0,-1 0 0,0 0 0,0-1 0,0 1 0,1 0 0,-1 0 0,0-1 0,0 1 0,0 0 0,0 0 0,0-1 0,0 1 0,1 0 0,-1-1 0,0 1 0,0 0 0,0-1 0,0 1 0,0 0 0,0 0 0,0-1 0,0 1 0,0 0 0,0-1 0,-1 1 0,1 0 0,0-1 0,0 1 0,0 0 0,0 0 0,0-1 0,0 1 0,-1 0 0,1 0 0,0-1 0,0 1 0,0 0 0,-1 0 0,1 0 0,0-1 0,0 1 0,-1 0 0,1 0 0,0 0 0,0 0 0,-1-1 0,1 1 0,0 0 0,-1 0 0,-22-20 0,18 16 0,-34-41 0,29 19 0,10 25 0,0 0 0,0 1 0,0-1 0,0 0 0,0 1 0,1-1 0,-1 0 0,0 0 0,1 1 0,-1-1 0,0 1 0,1-1 0,-1 0 0,1 1 0,-1-1 0,1 1 0,-1-1 0,1 1 0,0-1 0,-1 1 0,1-1 0,0 1 0,-1 0 0,1-1 0,0 1 0,-1 0 0,1 0 0,0-1 0,-1 1 0,1 0 0,1 0 0,131-12-4692,-88 3-3140</inkml:trace>
</inkml:ink>
</file>

<file path=ppt/ink/ink4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29.443"/>
    </inkml:context>
    <inkml:brush xml:id="br0">
      <inkml:brushProperty name="width" value="0.025" units="cm"/>
      <inkml:brushProperty name="height" value="0.025" units="cm"/>
      <inkml:brushProperty name="color" value="#AB008B"/>
    </inkml:brush>
  </inkml:definitions>
  <inkml:trace contextRef="#ctx0" brushRef="#br0">110 496 10186,'-3'-18'9058,"-6"8"-3298,8 9-5496,-1 1 1,1-1 0,0 1 0,-1-1-1,1 1 1,-1 0 0,1 0-1,-1 0 1,1 0 0,-1 0-1,1 0 1,-1 0 0,1 0-1,-1 0 1,1 1 0,-3 0 0,0 1-184,-1-1 0,1 1 1,0 0-1,0 1 1,0-1-1,0 1 1,1 0-1,-1 0 0,1 0 1,-1 0-1,1 0 1,-4 6-1,5-5-8,-1 1-1,1 0 1,0 0-1,0 0 1,0 0-1,1 1 0,0-1 1,0 0-1,0 11 1,0-14-70,1 0 1,0 0-1,0-1 1,0 1-1,1 0 1,-1 0-1,0 0 1,1 0-1,-1 0 1,1-1-1,0 1 1,0 0-1,-1 0 1,1-1-1,0 1 1,0-1-1,1 1 1,-1-1-1,0 1 1,0-1-1,1 0 1,-1 1-1,1-1 1,-1 0-1,1 0 1,-1 0-1,1 0 1,0 0-1,-1-1 1,4 2-1,5-1 34,1 1 0,-1-2-1,0 1 1,1-2 0,-1 1-1,0-1 1,1-1 0,-1 0 0,0-1-1,0 1 1,0-2 0,-1 1 0,1-2-1,-1 1 1,0-1 0,0-1 0,0 1-1,9-9 1,-7 6 11,-1-1 0,1-1 0,-1 1 1,-1-1-1,0-1 0,-1 0 0,0 0 0,0-1 0,-1 0 0,-1 0 1,0 0-1,0-1 0,4-16 0,-10 26-48,1 0 0,0 0 0,-1 0 0,0 0 0,0 1 0,0-1 0,0 0 0,0 0 0,0 0 0,-2-5 0,2 8 0,0 0 0,0 0 0,0 0 0,0 0 0,0-1 0,0 1 0,-1 0 0,1 0 0,0 0 0,0 0 0,0 0 0,0 0 0,0 0 0,0-1 0,0 1 0,0 0 0,0 0 0,-1 0 0,1 0 0,0 0 0,0 0 0,0 0 0,0 0 0,0 0 0,0 0 0,-1 0 0,1 0 0,0 0 0,0 0 0,0 0 0,0 0 0,0 0 0,0 0 0,-1 0 0,1 0 0,0 0 0,0 0 0,0 0 0,0 0 0,0 0 0,-1 0 0,1 0 0,0 0 0,0 0 0,0 0 0,0 0 0,0 0 0,0 1 0,0-1 0,-1 0 0,1 0 0,0 0 0,0 0 0,0 0 0,0 0 0,-8 19 0,7-15 0,0-1 0,0 1 0,1 0 0,-1-1 0,1 1 0,0 0 0,0-1 0,0 1 0,1 0 0,0 5 0,0-8 0,-1 0 0,1 0 0,-1 0 0,1 0 0,-1 0 0,1 0 0,0 0 0,0 0 0,-1 0 0,1-1 0,0 1 0,0 0 0,0 0 0,0-1 0,0 1 0,0-1 0,0 1 0,0-1 0,0 1 0,0-1 0,0 0 0,0 1 0,0-1 0,0 0 0,0 0 0,1 0 0,-1 0 0,0 0 0,0 0 0,0 0 0,0 0 0,0 0 0,0-1 0,1 1 0,-1 0 0,1-1 0,8-3 0,0 0 0,-1 0 0,0-1 0,1 0 0,-2 0 0,1-1 0,-1-1 0,1 1 0,-2-1 0,10-10 0,12-16 0,25-35 0,-40 50 0,-1-1 0,-1 0 0,-1-1 0,-1 0 0,-1-1 0,0 0 0,-2 0 0,0-1 0,-2 1 0,5-31 0,-10 52 0,0 0 0,0 0 0,0-1 0,0 1 0,0 0 0,0 0 0,1-1 0,-1 1 0,0 0 0,0 0 0,0-1 0,0 1 0,0 0 0,0 0 0,0-1 0,0 1 0,0 0 0,0 0 0,0-1 0,0 1 0,-1 0 0,1 0 0,0-1 0,0 1 0,0 0 0,0 0 0,0-1 0,0 1 0,0 0 0,-1 0 0,1 0 0,0-1 0,0 1 0,0 0 0,-1 0 0,1 0 0,0 0 0,0 0 0,0-1 0,-1 1 0,1 0 0,-1 0 0,-8 9 0,-10 21 0,-4 13 0,3 0 0,1 1 0,2 1 0,2 1 0,-11 62 0,21-79 0,1 0 0,1 0 0,2 0 0,1 1 0,2-1 0,1 0 0,0 0 0,3 0 0,17 56 0,-12-55 0,-1 1 0,-1 0 0,-1 1 0,-2 0 0,-2 0 0,2 39 0,-6-70 0,0 0 0,0 0 0,0 0 0,0-1 0,0 1 0,0 0 0,0 0 0,0-1 0,0 1 0,0 0 0,0 0 0,0 0 0,-1-1 0,1 1 0,0 0 0,0-1 0,-1 1 0,1 0 0,-1-1 0,1 1 0,-1 0 0,1-1 0,-1 1 0,1-1 0,-1 1 0,1 0 0,-1-1 0,0 0 0,1 1 0,-2 0 0,0-1 0,1 0 0,0-1 0,-1 1 0,1 0 0,-1 0 0,1-1 0,0 1 0,-1-1 0,1 0 0,0 1 0,0-1 0,-1 0 0,1 0 0,0 1 0,-1-2 0,-38-40 0,28 23 0,0-1 0,1 0 0,-13-33 0,21 44 0,0 0 0,0 0 0,1 0 0,0 0 0,0 0 0,1-1 0,1 1 0,-1-1 0,2 1 0,-1 0 0,3-14 0,-1 18 3,0-1 1,1 1-1,-1 0 0,1-1 0,0 1 1,0 1-1,1-1 0,-1 0 1,1 1-1,0 0 0,1 0 0,-1 0 1,8-5-1,9-6-36,43-20 1,-22 12-157,-5-2-2064,-3-2-5055</inkml:trace>
</inkml:ink>
</file>

<file path=ppt/ink/ink4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1.311"/>
    </inkml:context>
    <inkml:brush xml:id="br0">
      <inkml:brushProperty name="width" value="0.025" units="cm"/>
      <inkml:brushProperty name="height" value="0.025" units="cm"/>
      <inkml:brushProperty name="color" value="#AB008B"/>
    </inkml:brush>
  </inkml:definitions>
  <inkml:trace contextRef="#ctx0" brushRef="#br0">91 0 16720,'0'0'8023,"3"17"-6741,22 205 2263,-4-6-2874,-16-185-756,2 1-1,1-2 1,1 1 0,23 49 0,-22-63 579,1-3-3503,-6-13-1552,-10-18 394,-24-43-3518,-5 1 3693,-39-57 4501,25 39 4125,11 22 4548,41 54-6080,12 2-2878,14 5 693,52 3 1,29-9-3655,110-28-9335,-130 14 7125,-114 21 15661,-6 9-4180,16-6-5039,0 0 1,-23 22 0,28-23-1506,-1 1 0,1 0 0,1 0 1,0 0-1,0 1 0,1 0 0,-7 18 0,5 17 2457,8-45-2433,0 0-1,0 0 1,1 0 0,-1 0 0,0 0 0,1 0 0,-1 0 0,1 0 0,-1 0-1,1 0 1,0 0 0,-1 0 0,1 0 0,0 0 0,-1 0 0,1-1 0,0 1-1,0 0 1,0-1 0,0 1 0,0 0 0,0-1 0,0 1 0,0-1 0,0 0-1,0 1 1,0-1 0,0 0 0,0 0 0,1 1 0,-1-1 0,0 0 0,0 0-1,0 0 1,0 0 0,0-1 0,0 1 0,0 0 0,3-1 0,2 0 113,0 0 0,0 0 1,0-1-1,0 0 1,0 0-1,8-4 0,-4 1-101,0-1 0,-1-1 0,0 0 0,0 0-1,-1-1 1,0 0 0,0 0 0,-1-1-1,0 0 1,-1 0 0,0-1 0,0 0-1,-1 0 1,0 0 0,-1 0 0,0-1-1,0 0 1,-2 0 0,1 0 0,-1 0-1,-1 0 1,1-19 0,-2 29-34,0-1 1,0 1-1,-1 0 1,1-1-1,0 1 1,-1 0-1,1-1 0,-1 1 1,1 0-1,-1-1 1,1 1-1,-1 0 1,0 0-1,0 0 0,0 0 1,1 0-1,-1 0 1,0 0-1,0 0 1,0 0-1,-1 0 0,1 0 1,0 1-1,0-1 1,0 0-1,-1 1 1,1-1-1,0 1 0,0 0 1,-1-1-1,1 1 1,-1 0-1,1 0 1,0-1-1,-1 1 0,1 0 1,0 1-1,-1-1 1,1 0-1,0 0 1,-1 0-1,-1 2 0,-2-2-98,1 1 0,0 1-1,-1-1 1,1 1 0,0-1-1,0 1 1,0 0 0,0 1-1,1-1 1,-1 1-1,1-1 1,-5 5 0,-7 15-3418,7-8-2679,4-2-5488</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1.215"/>
    </inkml:context>
    <inkml:brush xml:id="br0">
      <inkml:brushProperty name="width" value="0.025" units="cm"/>
      <inkml:brushProperty name="height" value="0.025" units="cm"/>
    </inkml:brush>
  </inkml:definitions>
  <inkml:trace contextRef="#ctx0" brushRef="#br0">11 235 13933,'-2'-15'1842,"0"3"-1282,0 6-321,0 0 0,1 0-1,0 0 1,1 0 0,-1-1 0,1 1 0,1 0 0,-1 0-1,1 0 1,0-1 0,0 1 0,1 0 0,0 0 0,4-11 0,0 10 60,0-1 1,1 1-1,0 1 1,0-1 0,0 1-1,0 1 1,1-1-1,0 1 1,1 0 0,-1 1-1,1 0 1,0 0 0,-1 1-1,2 0 1,11-1-1,11-3 430,0 1 0,1 3-1,35-1 1,-38 4-234,-1 1 1,1 1-1,-1 1 0,38 10 0,-52-9-416,-1 0-1,0 1 0,-1 1 0,0 0 0,1 0 1,-2 1-1,1 1 0,-1 0 0,0 1 0,16 16 1,-24-22-65,-1 0 1,-1 0-1,1 1 1,0-1-1,-1 1 1,0-1-1,0 1 1,0 0 0,0-1-1,0 1 1,-1 0-1,0 0 1,1 1-1,-2-1 1,1 0-1,0 0 1,-1 0-1,0 1 1,0 3 0,-1-3 29,0 0 0,-1 0 0,0 0 0,1 0 1,-2 0-1,1 0 0,0-1 0,-1 1 1,0-1-1,0 0 0,-1 0 0,1 0 1,-6 4-1,-7 6 84,-1-1-1,0-1 1,-1 0 0,-1-2 0,0 0-1,-24 9 1,24-12-128,-1 0 0,0-1 0,-42 7 0,82-14-113,0 1 0,-1 0 0,1 2 1,0 0-1,-1 2 0,37 10 0,-40-10 34,-1 2 0,0-1 0,0 2 0,0 0 0,-1 0 0,0 2 0,-1 0 0,0 0 0,23 22 0,-33-28 91,0-1-1,-1 1 1,1 0 0,-1 0 0,0 1-1,1-1 1,-1 0 0,-1 1 0,1-1-1,0 1 1,-1 0 0,0 0 0,0-1-1,0 1 1,0 0 0,-1 0 0,1 0-1,-1 0 1,0 0 0,-1 7 0,-1-7 22,1 0 0,-1 1 0,0-1 0,0 0-1,-1-1 1,1 1 0,-1 0 0,0-1 0,0 1 0,0-1 0,-1 0 0,1 0 0,-1 0 0,1-1 0,-6 4 0,-13 5 98,1-1-1,-2 0 1,1-2 0,-1 0-1,-34 6 1,-2-2-132,0-3 0,0-2 0,-1-3 0,-99-6 0,152 2-287,-1-1 0,1 0 0,0-1 0,0 0 0,0 0 1,0 0-1,0-1 0,0 0 0,1-1 0,-8-4 0,9 5-512,1 0 1,1-1-1,-1 1 1,0-1-1,1 0 1,0 0-1,0 0 1,0-1-1,-4-7 1,0-9-17657</inkml:trace>
</inkml:ink>
</file>

<file path=ppt/ink/ink4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2.169"/>
    </inkml:context>
    <inkml:brush xml:id="br0">
      <inkml:brushProperty name="width" value="0.025" units="cm"/>
      <inkml:brushProperty name="height" value="0.025" units="cm"/>
      <inkml:brushProperty name="color" value="#AB008B"/>
    </inkml:brush>
  </inkml:definitions>
  <inkml:trace contextRef="#ctx0" brushRef="#br0">214 316 16560,'0'-12'1916,"0"2"-1140,-1 0-1,0 0 1,0 0-1,-1 0 1,-1 0 0,1 1-1,-6-12 1,7 18-614,0 1 1,0-1-1,-1 0 1,1 1 0,-1 0-1,1-1 1,-1 1-1,0 0 1,0 0-1,0 0 1,0 0 0,0 0-1,-1 1 1,1-1-1,0 1 1,-1-1-1,1 1 1,-1 0-1,1 0 1,-1 0 0,0 0-1,0 1 1,1-1-1,-1 1 1,0-1-1,0 1 1,1 0 0,-1 0-1,0 0 1,0 0-1,0 1 1,1-1-1,-1 1 1,0 0 0,0 0-1,-3 2 1,0 0-122,1 0 1,0 0-1,-1 1 1,2 0 0,-1 0-1,0 0 1,1 0-1,0 1 1,0 0 0,0 0-1,1 0 1,0 0-1,0 0 1,0 1-1,-3 6 1,-1 6 83,0 1-1,1-1 1,-6 32-1,11-44-81,0 0 0,0 0-1,0 1 1,1-1-1,0 0 1,0 0-1,0 1 1,1-1-1,3 10 1,-4-14-32,1-1 0,-1 0-1,1 1 1,0-1 0,0 0 0,0 0 0,0 1 0,0-1 0,0 0 0,0 0 0,0 0 0,0 0 0,0 0 0,0 0 0,1-1 0,-1 1 0,3 1 0,-1-1 2,0-1 0,0 1 0,-1-1 0,1 0 0,1 1 0,-1-1 0,0-1 0,0 1 1,0 0-1,-1-1 0,7-1 0,1-2-5,0 0 0,0-1 0,0 0 0,-1 0 0,0-1 0,0 0 0,0-1 0,-1 0 0,0 0 0,-1-1 0,9-10 0,-3 2-3,-1 0 1,0-1-1,-1-1 0,0 0 1,7-19-1,-16 31-5,1-1 0,-1 1 0,-1-1 0,1 0 0,-1 0 0,0 1 0,-1-1 0,0-10 0,0 17-1,0-1 0,0 1 0,0 0 0,0 0 0,0-1 0,0 1 0,0 0 0,0 0 0,0-1 0,0 1 0,0 0 0,0-1-1,0 1 1,0 0 0,0 0 0,-1 0 0,1-1 0,0 1 0,0 0 0,0 0 0,0-1 0,-1 1 0,1 0 0,0 0 0,0 0 0,-1 0 0,1-1 0,0 1 0,0 0 0,0 0 0,-1 0 0,1 0 0,0 0 0,-1 0 0,1 0 0,0 0-1,0 0 1,-1 0 0,1 0 0,0 0 0,0 0 0,-1 0 0,1 0 0,0 0 0,0 0 0,-1 0 0,1 0 0,0 0 0,0 0 0,-1 0 0,1 0 0,0 1 0,0-1 0,-1 0 0,1 0 0,0 0 0,0 0 0,-1 1 0,-12 12-141,7-1 149,0 1 0,1 0 0,1 0 1,0 1-1,1 0 0,0-1 0,2 1 0,-1 0 0,1 0 0,1 0 0,3 25 1,-3-38-6,1 0 1,-1 0-1,1 0 1,-1 1-1,1-1 1,-1 0-1,1 0 1,-1 0-1,1 0 1,0 0-1,0 0 1,0 0-1,0 0 1,-1-1 0,1 1-1,0 0 1,0 0-1,1-1 1,-1 1-1,0-1 1,0 1-1,0-1 1,0 1-1,0-1 1,1 0-1,-1 1 1,0-1-1,0 0 1,1 0 0,-1 0-1,0 0 1,0 0-1,0 0 1,1 0-1,-1-1 1,0 1-1,0 0 1,3-1-1,1-1 1,1 1-1,0-1 0,0 0 1,-1-1-1,1 1 0,-1-1 1,6-3-1,7-8-2,-1-1 0,0 0 0,-1-1 0,18-23 0,-27 30 0,0 0 0,-1 0 0,0-1 0,-1 0 0,0 0 0,0 0 0,-1 0 0,0-1 0,-1 0 0,3-17 0,-6 28 0,0 0 0,-1 1 0,1-1 0,0 0 0,0 0 0,-1 0 0,1 0 0,0 1 0,0-1 0,-1 0 0,1 0 0,0 0 0,-1 0 0,1 0 0,0 0 0,0 0 0,-1 0 0,1 0 0,0 0 0,-1 0 0,1 0 0,0 0 0,-1 0 0,1 0 0,0 0 0,0 0 0,-1 0 0,1 0 0,0 0 0,-1-1 0,1 1 0,0 0 0,0 0 0,-1 0 0,1 0 0,0-1 0,0 1 0,-1 0 0,1 0 0,0-1 0,0 1 0,0 0 0,0 0 0,-1-1 0,1 1 0,0 0 0,0 0 0,0-1 0,0 1 0,0 0 0,0-1 0,0 1 0,0 0 0,0-1 0,0 1 0,0 0 0,0 0 0,0-1 0,0 1 0,0 0 0,0-1 0,0 1 0,0-1 0,-3 5 0,0 1 0,0-1 0,1 0 0,-1 1 0,1-1 0,0 1 0,0 0 0,1 0 0,-1 0 0,1 0 0,0 0 0,0 8 0,-3 67 0,4-73 0,0-5 0,0 0 0,0 0 0,0 0 0,0 1 0,0-1 0,0 0 0,1 0 0,-1 0 0,1 0 0,-1 0 0,1 0 0,0 0 0,0 0 0,0 0 0,0 0 0,0 0 0,1 0 0,-1 0 0,0-1 0,1 1 0,-1 0 0,1-1 0,0 0 0,0 1 0,-1-1 0,1 0 0,0 0 0,0 0 0,0 0 0,0 0 0,0 0 0,0-1 0,0 1 0,1-1 0,-1 1 0,0-1 0,0 0 0,0 0 0,1 0 0,-1 0 0,0 0 0,0 0 0,0-1 0,0 1 0,1-1 0,-1 0 0,0 1 0,0-1 0,0 0 0,0 0 0,0 0 0,2-3 0,5-1 0,-1-1 0,-1-1 0,1 0 0,-1 0 0,-1 0 0,1 0 0,-1-1 0,0 0 0,-1-1 0,0 1 0,5-12 0,-4 6 0,0 0 0,-1 0 0,0-1 0,-1 0 0,-1 0 0,1-16 0,-10 86 0,2-32 0,1 0 0,2 47 0,1-68-29,0 0 0,0-1 1,0 1-1,0 0 0,1-1 0,-1 1 1,0 0-1,1-1 0,0 1 0,-1 0 0,1-1 1,0 1-1,0-1 0,0 0 0,0 1 1,0-1-1,0 0 0,0 1 0,0-1 0,0 0 1,1 0-1,-1 0 0,0 0 0,1 0 1,-1 0-1,1 0 0,-1-1 0,1 1 0,0-1 1,-1 1-1,1-1 0,0 1 0,-1-1 1,1 0-1,0 0 0,-1 0 0,1 0 0,2 0 1,2-1-144,0 0 1,-1 0 0,1 0 0,-1-1 0,0 0-1,1 0 1,-1 0 0,0-1 0,0 0 0,7-5 0,11-11-1601,0-1 0,-1-1 0,-2 0 0,24-32 1,-26 27-2758,31-56 1,-18 15-976</inkml:trace>
</inkml:ink>
</file>

<file path=ppt/ink/ink4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2.545"/>
    </inkml:context>
    <inkml:brush xml:id="br0">
      <inkml:brushProperty name="width" value="0.025" units="cm"/>
      <inkml:brushProperty name="height" value="0.025" units="cm"/>
      <inkml:brushProperty name="color" value="#AB008B"/>
    </inkml:brush>
  </inkml:definitions>
  <inkml:trace contextRef="#ctx0" brushRef="#br0">151 0 11018,'0'0'10293,"-4"13"-8622,-53 156 3250,51-147-4415,1 1 0,1 0-1,1 0 1,1 0 0,1 0-1,3 32 1,0-47-541,0 0 0,0 0 0,1 0 0,0 0 1,0 0-1,1-1 0,0 1 0,1-1 0,-1 0 0,1-1 0,1 1 0,7 7 0,-12-13-285,-3-10 286,0 1-1,-1 0 1,0 0-1,0 0 1,-1 1-1,0-1 1,0 1-1,-1 0 1,-8-11 0,-3-5 15,10 13 64,4 4 111,-1 0-1,-1 1 1,1-1-1,-1 1 1,0 0-1,0 0 1,0 0-1,-1 0 1,0 1-1,0 0 1,-10-7-1,15 11-148,1 0 0,-1 0 0,0 1 0,0-1-1,0 0 1,0 0 0,0 0 0,0 0 0,0 0 0,0 0-1,0 1 1,0-1 0,0 0 0,0 0 0,0 0 0,0 0-1,0 1 1,0-1 0,0 0 0,0 0 0,0 0 0,0 0 0,0 0-1,0 1 1,0-1 0,0 0 0,0 0 0,0 0 0,0 0-1,-1 0 1,1 0 0,0 1 0,0-1 0,0 0 0,0 0-1,0 0 1,0 0 0,0 0 0,-1 0 0,1 0 0,0 0 0,0 0-1,0 0 1,0 0 0,0 0 0,-1 1 0,1-1 0,0 0-1,0 0 1,0 0 0,0 0 0,0 0 0,-1 0 0,1 0-1,0 0 1,0 0 0,0-1 0,0 1 0,0 0 0,-1 0-1,1 0 1,0 0 0,6 8 112,2-3-627,0-1-1,0 0 1,0 0 0,1-1-1,0 0 1,-1 0-1,1-1 1,0 0 0,0-1-1,0 0 1,14 0 0,12-1-4949,56-6 1,-52-1-6166</inkml:trace>
</inkml:ink>
</file>

<file path=ppt/ink/ink4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2.900"/>
    </inkml:context>
    <inkml:brush xml:id="br0">
      <inkml:brushProperty name="width" value="0.025" units="cm"/>
      <inkml:brushProperty name="height" value="0.025" units="cm"/>
      <inkml:brushProperty name="color" value="#AB008B"/>
    </inkml:brush>
  </inkml:definitions>
  <inkml:trace contextRef="#ctx0" brushRef="#br0">205 113 6086,'0'0'11648,"-11"-2"-8867,6 1-2571,0 0 0,0 1 0,0-1 0,0 1-1,0 0 1,0 0 0,0 1 0,0 0 0,0-1-1,1 2 1,-1-1 0,0 0 0,0 1 0,1 0-1,-1 0 1,1 1 0,-1-1 0,1 1 0,-7 6-1,-48 53 3851,55-58-3863,1 0 1,0 0-1,0 1 0,0 0 1,0-1-1,1 1 0,0 0 1,0 0-1,0 0 0,0 0 1,1 1-1,0-1 0,-1 8 1,3-13-189,0 1 1,0 0-1,-1 0 0,1-1 1,0 1-1,0 0 1,0-1-1,0 1 0,0 0 1,0-1-1,0 0 1,0 1-1,0-1 0,0 0 1,0 1-1,0-1 0,0 0 1,0 0-1,0 0 1,1 0-1,-1 0 0,0 0 1,0 0-1,0 0 1,0 0-1,0-1 0,0 1 1,0 0-1,0-1 0,2 0 1,36-10 153,-19 2-109,-6 1-164,1 1 0,1 0-1,-1 1 1,1 1 0,0 1 0,0 0-1,0 0 1,1 2 0,-1 0-1,23 1 1,-37 1 108,0 1 0,0-1 0,0 1 0,0-1 0,0 1-1,-1 0 1,1 0 0,0 0 0,0 0 0,-1 0 0,1 0 0,-1 0 0,1 1 0,-1-1 0,0 0-1,1 1 1,-1-1 0,0 1 0,0 0 0,0-1 0,0 1 0,0 0 0,0 0 0,-1 0-1,1-1 1,-1 1 0,1 0 0,0 3 0,0 6 160,1 0 0,-1 1 0,-2 19 0,1-16 232,-1-70-164,-1 22-76,2-1 1,1 1-1,2 0 0,12-62 0,-14 93-267,0 0 1,0 0-1,-1 1 0,1-1 1,0 1-1,0-1 0,1 1 1,-1-1-1,0 1 0,0-1 0,1 1 1,-1 0-1,1 0 0,-1 0 1,1 0-1,-1 0 0,1 0 1,0 0-1,-1 1 0,1-1 1,0 0-1,2 0 0,49-3-5724,-9 0 470,-18-6-2385</inkml:trace>
</inkml:ink>
</file>

<file path=ppt/ink/ink4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3.259"/>
    </inkml:context>
    <inkml:brush xml:id="br0">
      <inkml:brushProperty name="width" value="0.025" units="cm"/>
      <inkml:brushProperty name="height" value="0.025" units="cm"/>
      <inkml:brushProperty name="color" value="#AB008B"/>
    </inkml:brush>
  </inkml:definitions>
  <inkml:trace contextRef="#ctx0" brushRef="#br0">91 1 11339,'0'0'11867,"-9"5"-10522,4-1-1185,0-1-1,1 1 0,-1 0 1,1 0-1,0 0 0,0 0 1,1 1-1,-1-1 0,1 1 1,0 0-1,0 0 0,0 1 1,1-1-1,0 0 0,0 1 1,0-1-1,1 1 1,0 0-1,-1 10 0,-7 44 783,2 1 1,3 0-1,6 97 0,-2-155-902,1 0 1,-1 0-1,1 0 0,-1 0 1,1 0-1,0 0 0,0 0 1,0 0-1,0 0 0,1 0 1,-1 0-1,1-1 0,0 1 1,-1 0-1,1-1 0,1 0 1,-1 1-1,3 2 0,-3-4-23,0-1-1,0 1 1,0 0-1,0-1 0,0 1 1,0-1-1,0 0 1,0 1-1,0-1 1,0 0-1,0 0 1,0 0-1,0-1 1,0 1-1,0 0 1,0-1-1,0 0 0,0 1 1,0-1-1,0 0 1,-1 0-1,1 0 1,0 0-1,0 0 1,-1 0-1,1 0 1,-1-1-1,1 1 1,1-2-1,28-30-16,-1 0 0,-2-2 0,-1-1 0,37-68 0,-10 19 0,-45 66-1093,-19 19-1738,-23 24-5352,14-8-1427</inkml:trace>
</inkml:ink>
</file>

<file path=ppt/ink/ink4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3.603"/>
    </inkml:context>
    <inkml:brush xml:id="br0">
      <inkml:brushProperty name="width" value="0.025" units="cm"/>
      <inkml:brushProperty name="height" value="0.025" units="cm"/>
      <inkml:brushProperty name="color" value="#AB008B"/>
    </inkml:brush>
  </inkml:definitions>
  <inkml:trace contextRef="#ctx0" brushRef="#br0">1 72 16976,'0'0'7687,"3"51"-5156,14-44-1026,6-5-96,5-2-608,5 0-545,3-9-223,-3-6-1155,-3-8-1024,-5-2-3331,-7-3-1185,-7-4-4485</inkml:trace>
</inkml:ink>
</file>

<file path=ppt/ink/ink4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0:43.961"/>
    </inkml:context>
    <inkml:brush xml:id="br0">
      <inkml:brushProperty name="width" value="0.025" units="cm"/>
      <inkml:brushProperty name="height" value="0.025" units="cm"/>
      <inkml:brushProperty name="color" value="#AB008B"/>
    </inkml:brush>
  </inkml:definitions>
  <inkml:trace contextRef="#ctx0" brushRef="#br0">40 6 12364,'0'0'3971,"-4"8"-1392,2-2-2234,-23 55 2580,23-55-2606,0 0 0,1-1 0,0 1 0,0 0 0,0 0 0,1 0 0,0 0 1,0 0-1,0 0 0,2 7 0,-1-11-294,0-1 1,0 1 0,0-1 0,0 0 0,0 0 0,0 1-1,0-1 1,0 0 0,0 0 0,1 0 0,-1 0 0,1 0-1,-1-1 1,0 1 0,1 0 0,0-1 0,-1 1 0,1-1-1,-1 1 1,1-1 0,0 0 0,-1 1 0,1-1 0,-1 0-1,1 0 1,0 0 0,-1 0 0,1-1 0,0 1 0,-1 0-1,1-1 1,1 0 0,4 0-43,-1-1-1,1 1 1,-1-1 0,0-1 0,0 1-1,12-8 1,-8 3-8,-1-1 0,0-1 0,0 0 0,0 0 0,-1 0 0,-1-1 0,1-1 0,-2 1 0,1-1 0,-2 0-1,1-1 1,5-19 0,-10 29 378,-8 22 341,-2 7-283,1 0 1,1 1-1,1 0 1,2 0 0,1 0-1,1 1 1,1 29-1,5-15-91,1 1-1,2-1 0,23 81 0,-20-95-548,-2 1-1,-1 0 1,-2 0-1,-1 1 1,1 46-1,-5-68 306,-1 0 0,1-1 0,-2 1-1,1 0 1,-1-1 0,0 1 0,-1-1 0,0 1 0,-1-1 0,1 0-1,-2-1 1,1 1 0,-1 0 0,0-1 0,0 0 0,-1-1-1,0 1 1,0-1 0,-1 0 0,0 0 0,0-1 0,0 0 0,-14 7-1,19-10-61,-1-1 0,0 1-1,1-1 1,-1 0-1,0 0 1,0 0-1,0 0 1,0 0-1,0-1 1,0 1 0,0-1-1,0 0 1,0 0-1,0 0 1,0 0-1,0-1 1,0 1 0,0-1-1,1 0 1,-5-1-1,5 1-1,-1-1-1,1 0 1,-1 0-1,1 0 0,0-1 1,0 1-1,0-1 1,0 1-1,0-1 1,0 1-1,1-1 1,-1 0-1,1 0 1,0 0-1,-2-6 0,-1-12 17,0 0 0,2 0 0,0 0-1,2-34 1,0 38-26,0-7-2,2 0 0,0-1 0,2 1 0,1 1 0,0-1 0,2 0 0,1 1 0,0 1 0,17-30 0,-9 23 0,2 1 0,1 1 0,2 1 0,0 0 0,2 2 0,35-31 0,155-103-3555,-91 74-3076</inkml:trace>
</inkml:ink>
</file>

<file path=ppt/ink/ink4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14.618"/>
    </inkml:context>
    <inkml:brush xml:id="br0">
      <inkml:brushProperty name="width" value="0.025" units="cm"/>
      <inkml:brushProperty name="height" value="0.025" units="cm"/>
      <inkml:brushProperty name="color" value="#00A0D7"/>
    </inkml:brush>
  </inkml:definitions>
  <inkml:trace contextRef="#ctx0" brushRef="#br0">1 1603 8392,'0'0'14248,"0"-11"-12956,1-71 936,11-402 1592,16-259-2949,-27 698-782,-2-184 1364,-1 220-2225,0 23 3623,1 6-6109,1-12-3704</inkml:trace>
</inkml:ink>
</file>

<file path=ppt/ink/ink4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15.272"/>
    </inkml:context>
    <inkml:brush xml:id="br0">
      <inkml:brushProperty name="width" value="0.025" units="cm"/>
      <inkml:brushProperty name="height" value="0.025" units="cm"/>
      <inkml:brushProperty name="color" value="#00A0D7"/>
    </inkml:brush>
  </inkml:definitions>
  <inkml:trace contextRef="#ctx0" brushRef="#br0">15 58 6342,'0'0'17697,"-2"-6"-17740,-9-38 829,10 36 924,10 36-864,17 52-261,4-2 0,76 143 0,108 132 2150,-50-91-1796,-127-198-939,111 200 0,-116-207 0,3-1 0,78 97 0,-112-153-11,-1 0 0,0 0 0,0 0 0,1 1 0,-1-1 0,0 0 0,0 0 0,1 0 0,-1 1 0,0-1 0,0 0 0,1 0 0,-1 1 0,0-1 0,0 0 0,0 1 0,0-1 0,0 0 0,0 0-1,1 1 1,-1-1 0,0 0 0,0 1 0,0-1 0,0 0 0,0 1 0,0-1 0,0 0 0,0 1 0,0-1 0,0 0 0,0 0 0,-1 1 0,1-1 0,0 0 0,0 1 0,0-1 0,0 0 0,0 1 0,-1-1 0,1 0 0,0 0 0,0 1 0,0-1 0,-1 0 0,-18 0-1421,-26-13-3670,11-1-3920,-3-1-7682</inkml:trace>
</inkml:ink>
</file>

<file path=ppt/ink/ink4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16.067"/>
    </inkml:context>
    <inkml:brush xml:id="br0">
      <inkml:brushProperty name="width" value="0.025" units="cm"/>
      <inkml:brushProperty name="height" value="0.025" units="cm"/>
      <inkml:brushProperty name="color" value="#00A0D7"/>
    </inkml:brush>
  </inkml:definitions>
  <inkml:trace contextRef="#ctx0" brushRef="#br0">1 112 14734,'0'0'12807,"8"-3"-11457,28-7-846,0 1-1,0 3 0,1 0 0,42 0 0,158 10-211,-202 0-247,1 2-1,-1 2 1,50 17-1,28 7 115,-104-32-125,-12-6 50,-27-15 167,-46-22 111,41 28-362,-1 1 0,0 2 0,-1 2 0,-1 1 0,0 1 0,0 3 0,0 1 0,0 2 0,-1 1 0,1 2 0,0 2 0,-1 1 0,1 2 0,1 2 0,-43 14 0,132-20 0,-16 0 0,593 2 0,-626-4 0,-1-1 0,0 1 0,1 0 0,-1 0 0,0 0 0,1 0 0,-1 0 0,0 0 0,1 0 0,-1 1 0,0 0 0,1-1 0,-1 1 0,0 0 0,0 0 0,0 0 0,0 0 0,0 0 0,0 1 0,0-1 0,2 2 0,-5-2 0,0 0 0,0 0 0,0 0 0,0-1 0,0 1 0,0 0 0,-1-1 0,1 1 0,0-1 0,0 1 0,-1-1 0,1 0 0,0 0 0,0 1 0,-1-1 0,1 0 0,0 0 0,-1 0 0,1 0 0,-3-1 0,2 1 0,-76-1 18,-149-22 0,140 11-108,-100-1 0,182 13-91,14-1-13776,-2 0 12913,7-5-4898</inkml:trace>
</inkml:ink>
</file>

<file path=ppt/ink/ink4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18.459"/>
    </inkml:context>
    <inkml:brush xml:id="br0">
      <inkml:brushProperty name="width" value="0.025" units="cm"/>
      <inkml:brushProperty name="height" value="0.025" units="cm"/>
      <inkml:brushProperty name="color" value="#00A0D7"/>
    </inkml:brush>
  </inkml:definitions>
  <inkml:trace contextRef="#ctx0" brushRef="#br0">0 746 11179,'0'0'4030,"9"8"-4719,21 29-862,-13-14-1489,-1 1 0,23 47 0,-20-23 4077,-15-33 273,2-1 0,0 0 0,0-1 0,1 1 0,1-1 0,12 15 0,-20-27-1242,0-1-1,1 1 1,-1 0 0,0-1-1,1 1 1,-1-1 0,1 1-1,-1-1 1,1 0 0,-1 1-1,1-1 1,-1 1 0,1-1-1,0 0 1,-1 1 0,1-1-1,0 0 1,-1 0 0,1 1-1,0-1 1,-1 0 0,1 0-1,0 0 1,-1 0 0,1 0-1,0 0 1,-1 0 0,1 0-1,0 0 1,0-1 0,8-18 1053,-7-45 3,-3 52-673,-5-90 851,-4 0 0,-30-127 0,31 180-975,-1 9 560,5 27-154,4 26-212,6 34-474,16 61 0,1 7 110,-18-64 5,0-7 177,-3-40-147,-1-21-10,-8-101-80,-5 2-1,-39-162 1,47 251-70,2 13-8,0 0 1,-1 0-1,0 1 1,-12-26-1,15 64-216,19 201 14,-3-78 223,-9-63-45,6 139 267,-24-665-1231,-1-4 759,12 606-39,9 448 616,1-825-3373,-8 112 2243,2 35 962,-3 0 1,-4 0-1,-22-129 0,33 302 330,103 615 1089,-107-697-1518,0-4 40,0-1-1,1 1 1,7 19-1,-4-28-121,-3-12-83,2-19-122,0-70-558,-5-98-1,-3 83-335,3 22 328,0-42 228,-23-197 0,22 400 3086,-2-14-2212,13 78-155,47 227 0,-45-301-159,8 27-14,-21-93-28,0 0-1,0 0 1,0-1-1,0 1 0,0 0 1,0 0-1,1 0 1,-1 0-1,0 0 0,0 0 1,0 0-1,0 0 1,0 0-1,0 0 0,0 0 1,0-1-1,0 1 1,0 0-1,0 0 0,0 0 1,0 0-1,1 0 1,-1 0-1,0 0 0,0 0 1,0 0-1,0 0 1,0 0-1,0 0 0,0 0 1,0 0-1,1 0 1,-1 0-1,0 0 0,0 0 1,0 0-1,0 0 1,0 0-1,0 0 0,0 0 1,1-17-169,-7-101-628,-6 0 0,-27-116 0,17 107-135,-11-46 16,42 281 1916,147 601 3913,-150-691-4689,-4-18-103,-2-28-59,0 21-61,-7-74-876,-31-138 0,2 22-513,47 239 1338,30 77 1,-9-30 555,68 235 2779,-94-312-2596,-5-24-414,-5-24-150,-36-136 171,26 123-1377,2-1-1,-11-100 0,36 173-219,45 113 2798,64 225 0,-139-445-150,-82-268-1548,91 303-1494,26 76 1152,22 47 792,-4 1 0,-2 2 0,24 88 0,-151-492-1176,86 289-512,17 50 659,23 62 816,-29-65 164,4 10 29,13 28 347,-2 1-1,19 77 1,-42-140-275,-1 1-1,0-1 1,-12-22-1,-2-3-392,-14-43-427,14 31 4,-2 1 0,-3 1 0,-50-80 0,62 117 354,5 14 11,4 27-106,15 46 41,1-21 204,3 2 621,-3 1 0,-3 0-1,6 88 1,-18-155-593,0 0 0,0 0 0,-1 1 0,-1-1 0,-5-10 0,-6-21-361,-9-36-550,4 15-1518,-23-128 1,42 177 462,4 13-474,10 22-318,-10-16 3082,97 208-2090,-60-119-2536</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2.364"/>
    </inkml:context>
    <inkml:brush xml:id="br0">
      <inkml:brushProperty name="width" value="0.025" units="cm"/>
      <inkml:brushProperty name="height" value="0.025" units="cm"/>
    </inkml:brush>
  </inkml:definitions>
  <inkml:trace contextRef="#ctx0" brushRef="#br0">0 0 13933,'0'0'2755,"12"69"-2435,-9-26 193,2 4-129,-1-4-64,2-3-31,7-10-193,7-15-128,11-10-577,8-5-384,2-21-352,2-10-993,-4-7-1570,-5-3-2594</inkml:trace>
</inkml:ink>
</file>

<file path=ppt/ink/ink4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45.643"/>
    </inkml:context>
    <inkml:brush xml:id="br0">
      <inkml:brushProperty name="width" value="0.025" units="cm"/>
      <inkml:brushProperty name="height" value="0.025" units="cm"/>
      <inkml:brushProperty name="color" value="#00A0D7"/>
    </inkml:brush>
  </inkml:definitions>
  <inkml:trace contextRef="#ctx0" brushRef="#br0">0 1976 6726,'8'13'4969,"12"-5"-3392,29-1-2399,-30-5 1665,83 11-203,0-4 1,114-6 0,-107-2-567,792-20 607,-370 3-305,1102-61 304,-1107 46-169,48-15-286,366-10 1333,431-1-1359,-622 15 739,108-26-778,-5-37-93,-150 17-27,402-102 24,-553 67 90,348-84 524,-457 80-645,-330 87 239,197-98 0,-282 124-103,-1-2 1,0 0-1,-1-1 1,27-26-1,-44 36-109,0-2-1,-1 1 0,0-1 0,0 0 0,0-1 0,-2 1 1,1-1-1,-1-1 0,0 1 0,-1-1 0,0 1 0,-1-1 1,-1 0-1,3-16 0,3-22 1069,2 0 0,25-75 1,-34 121-1252,0 0 0,0 0 1,-1 0-1,1 0 1,-1 0-1,0 1 0,0-1 1,0 0-1,0 0 1,-1-4-1,-11-22-5097,4 10 701,-1-8-6841</inkml:trace>
</inkml:ink>
</file>

<file path=ppt/ink/ink4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07.624"/>
    </inkml:context>
    <inkml:brush xml:id="br0">
      <inkml:brushProperty name="width" value="0.025" units="cm"/>
      <inkml:brushProperty name="height" value="0.025" units="cm"/>
      <inkml:brushProperty name="color" value="#00A0D7"/>
    </inkml:brush>
  </inkml:definitions>
  <inkml:trace contextRef="#ctx0" brushRef="#br0">1 0 8008,'0'0'2178</inkml:trace>
</inkml:ink>
</file>

<file path=ppt/ink/ink4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48.879"/>
    </inkml:context>
    <inkml:brush xml:id="br0">
      <inkml:brushProperty name="width" value="0.025" units="cm"/>
      <inkml:brushProperty name="height" value="0.025" units="cm"/>
      <inkml:brushProperty name="color" value="#00A0D7"/>
    </inkml:brush>
  </inkml:definitions>
  <inkml:trace contextRef="#ctx0" brushRef="#br0">1 123 11147,'0'0'8797,"3"10"-7729,107 279 3093,1-1-3069,-108-279-746,10 28 478,-8-29 149,-4-18 882,-7-39-1167,-2 0-1,-27-91 0,5 27-245,20 70-442,-6-21 0,3-1 0,3 0 0,-3-75 0,13 139 0,1-1 0,-1 1 0,1 0 0,-1-1 0,1 1 0,-1 0 0,1 0 0,0 0 0,0-1 0,-1 1 0,1 0 0,0 0 0,0 0 0,0 0 0,0 0 0,0 1 0,1-1 0,-1 0 0,0 0 0,0 1 0,0-1 0,1 0 0,-1 1 0,0 0 0,1-1 0,-1 1 0,0 0 0,1-1 0,-1 1 0,1 0 0,-1 0 0,0 0 0,1 0 0,-1 1 0,0-1 0,3 1 0,0-1 0,-1 0 0,1 0 0,-1 1 0,1-1 0,-1 1 0,0 0 0,1 0 0,-1 1 0,0-1 0,1 1 0,-1-1 0,0 1 0,0 0 0,3 2 0,-4 0 0,0 0 0,1 0 0,-1 1 0,-1-1 0,1 0 0,-1 1 0,0-1 0,1 1 0,-2-1 0,1 1 0,-1-1 0,1 1 0,-1 0 0,-1-1 0,1 1 0,-1-1 0,1 1 0,-1 0 0,-1-1 0,1 0 0,-1 1 0,-2 5 0,-1 2 0,-1-1 0,0 0 0,0 0 0,-2 0 0,1-1 0,-17 18 0,19-23-316,0-1 0,0-1 0,-1 1 0,1-1 0,-1 0 0,0 0 0,1 0 0,-1-1 0,0 0-1,-12 3 1,16-5 165,1 0 0,-1 0-1,1 0 1,-1 1 0,1-1-1,-1-1 1,1 1-1,-1 0 1,1 0 0,-1 0-1,1-1 1,0 1-1,-1-1 1,1 1 0,-1-1-1,1 0 1,0 0 0,-1 1-1,-1-3 1,2 1 15,0 1 0,0-1 1,0 0-1,0 0 0,1 0 0,-1 0 1,0 1-1,1-1 0,0 0 0,-1 0 0,1 0 1,0 0-1,0 0 0,0 0 0,0 0 1,1 0-1,-1 0 0,0 0 0,2-4 1,-1 4-608,0-1 1,0 0-1,0 0 1,1 1 0,-1-1-1,1 1 1,0-1-1,-1 1 1,1-1-1,0 1 1,0 0 0,1 0-1,2-2 1,19-13-6262</inkml:trace>
</inkml:ink>
</file>

<file path=ppt/ink/ink4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49.361"/>
    </inkml:context>
    <inkml:brush xml:id="br0">
      <inkml:brushProperty name="width" value="0.025" units="cm"/>
      <inkml:brushProperty name="height" value="0.025" units="cm"/>
      <inkml:brushProperty name="color" value="#00A0D7"/>
    </inkml:brush>
  </inkml:definitions>
  <inkml:trace contextRef="#ctx0" brushRef="#br0">23 54 17328,'0'0'10661,"-4"10"-10063,0 1-481,0-1-1,1 2 1,1-1-1,-1 0 1,2 1-1,0-1 1,0 1-1,1-1 1,1 1 0,0-1-1,2 12 1,5 25 83,1-1-1,3 0 1,1-1 0,2 0 0,3-1 0,45 83-1,-58-125-73,-4-13 85,-3-15 205,-43-173 77,10 53-356,24 97-137,3 13 0,1 0 0,-4-70 0,12 104 0,-1 0 0,0 0 0,1 0 0,-1 0 0,0 0 0,1 0 0,-1 0 0,1 0 0,-1 0 0,1 1 0,0-1 0,-1 0 0,1 0 0,0 1 0,0-1 0,-1 0 0,1 1 0,0-1 0,0 1 0,0-1 0,0 1 0,0-1 0,0 1 0,0 0 0,0-1 0,0 1 0,0 0 0,0 0 0,0 0 0,0-1 0,0 1 0,0 0 0,0 1 0,0-1 0,0 0 0,0 0 0,0 0 0,0 1 0,0-1 0,0 0 0,0 1 0,1 0 0,1-1 0,0 1 0,0 0 0,-1 0 0,1 0 0,0 0 0,0 0 0,-1 0 0,1 1 0,-1 0 0,1-1 0,-1 1 0,0 0 0,0 0 0,1 0 0,1 3 0,-2 0 0,-1 1 0,1 0 0,-1 0 0,0-1 0,0 1 0,0 0 0,-1 0 0,0 0 0,0 0 0,0 0 0,-1 0 0,0 0 0,0 0 0,-1 0 0,-2 6 0,0-2 0,1 0 0,-2-1 0,1 0 0,-1 0 0,-1 0 0,0 0 0,-13 14 0,3-13-1572,8-20-2344,9-27-6152,6 8-737</inkml:trace>
</inkml:ink>
</file>

<file path=ppt/ink/ink4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0.059"/>
    </inkml:context>
    <inkml:brush xml:id="br0">
      <inkml:brushProperty name="width" value="0.025" units="cm"/>
      <inkml:brushProperty name="height" value="0.025" units="cm"/>
      <inkml:brushProperty name="color" value="#00A0D7"/>
    </inkml:brush>
  </inkml:definitions>
  <inkml:trace contextRef="#ctx0" brushRef="#br0">119 40 5669,'0'0'25448,"-8"-5"-24924,5 3-502,1 0-9,-1 0 0,1 1 0,-1-1 1,1 1-1,-1 0 0,1-1 0,-1 1 0,0 0 1,1 1-1,-5-2 0,5 2-6,0 1 0,0-1 1,1 0-1,-1 1 0,0 0 0,1-1 0,-1 1 0,0 0 1,1 0-1,-1 0 0,1 0 0,-1 0 0,1 0 1,0 0-1,-1 0 0,1 0 0,0 1 0,0-1 0,0 1 1,0-1-1,0 1 0,0-1 0,0 1 0,-1 2 1,-6 16 61,1-1-1,1 1 1,1 1 0,0-1 0,2 1 0,0-1 0,1 1 0,1 0 0,1 0 0,6 40 0,-6-58-69,0 0 1,0-1 0,0 1 0,1-1 0,-1 1 0,1-1-1,-1 1 1,1-1 0,0 1 0,0-1 0,0 0 0,1 0-1,-1 1 1,1-1 0,-1 0 0,1 0 0,-1 0 0,1 0-1,0-1 1,0 1 0,0 0 0,0-1 0,0 0 0,1 1-1,-1-1 1,0 0 0,1 0 0,-1 0 0,0 0 0,1-1 0,2 2-1,-1-2 0,-1-1 0,1 1 0,-1 0-1,1-1 1,-1 0 0,1 0 0,-1 0-1,0 0 1,1 0 0,-1-1 0,0 0 0,0 1-1,0-1 1,0 0 0,0 0 0,0-1-1,-1 1 1,1-1 0,-1 1 0,0-1-1,1 0 1,1-3 0,5-9 0,-1 0 0,0-1 0,-1 0 0,-1-1 0,-1 1 0,0-1 0,-1 0 0,0-1 0,-2 1 0,0 0 0,-1-1 0,-1 0 0,-3-30 0,2 44 0,0 0 0,0 0 0,0 0 0,0 1 0,-1-1 0,1 1 0,-1-1 0,0 1 0,0-1 0,0 1 0,-1 0 0,1 0 0,-1 0 0,0 0 0,-3-2 0,4 4 0,1 0 0,0 0 0,0 0 0,-1 0 0,1 0 0,-1 1 0,1-1 0,-1 1 0,1-1 0,-1 1 0,1 0 0,-1-1 0,1 1 0,-1 0 0,1 0 0,-1 0 0,1 0 0,-1 0 0,1 0 0,-1 1 0,1-1 0,-1 0 0,1 1 0,-1-1 0,1 1 0,-1 0 0,1 0 0,0-1 0,-1 1 0,1 0 0,0 0 0,0 0 0,-1 0 0,1 0 0,0 0 0,0 1 0,0-1 0,1 0 0,-3 3 0,0 1-103,-1 1 0,0 0-1,1 0 1,0 0 0,1 0 0,-1 0 0,1 1-1,0-1 1,1 1 0,-1 0 0,1 12-1,1-18-195,0-1-1,0 1 0,0-1 0,0 1 0,0-1 0,1 1 0,-1-1 1,0 1-1,1-1 0,-1 0 0,0 1 0,0-1 0,1 1 0,-1-1 1,1 0-1,-1 1 0,0-1 0,1 0 0,-1 0 0,1 1 0,-1-1 1,1 0-1,-1 0 0,1 0 0,-1 1 0,1-1 0,-1 0 0,1 0 1,-1 0-1,1 0 0,-1 0 0,1 0 0,-1 0 0,1 0 0,-1 0 1,1 0-1,-1 0 0,1-1 0,-1 1 0,1 0 0,-1 0 0,1 0 1,-1-1-1,0 1 0,1 0 0,0-1 0,13-6-6853</inkml:trace>
</inkml:ink>
</file>

<file path=ppt/ink/ink4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0.463"/>
    </inkml:context>
    <inkml:brush xml:id="br0">
      <inkml:brushProperty name="width" value="0.025" units="cm"/>
      <inkml:brushProperty name="height" value="0.025" units="cm"/>
      <inkml:brushProperty name="color" value="#00A0D7"/>
    </inkml:brush>
  </inkml:definitions>
  <inkml:trace contextRef="#ctx0" brushRef="#br0">111 1 14830,'0'0'12027,"-10"10"-11060,-3 4-681,1 1-1,1 0 1,0 0 0,1 1 0,1 1 0,1-1 0,0 2 0,-10 33 0,17-50-265,7-2-10,-1-1 0,1 0-1,-1 0 1,0-1 0,0 0-1,0 0 1,0 0 0,-1 0-1,8-7 1,10-5 21,41-16-610,-60 30 540,1-1 1,0 1-1,-1 0 1,1 0-1,0 0 0,0 0 1,0 1-1,0 0 0,0 0 1,0 0-1,0 0 1,0 0-1,0 1 0,0 0 1,4 1-1,-6-1 49,-1 0-1,1 1 1,-1-1 0,1 0-1,-1 1 1,1 0 0,-1-1-1,0 1 1,0 0-1,0-1 1,0 1 0,0 0-1,0 0 1,-1 0 0,1 0-1,0 0 1,-1 0 0,0 0-1,1 4 1,0 45 980,-1-39-556,0-4-356,-1 0 0,0 0 0,0 0 0,-1 0 1,0-1-1,-1 1 0,1 0 0,-2-1 0,1 0 0,-1 0 0,0 0 0,0 0 1,-10 11-1,10-13-49,1-1 1,-1 0 0,0 0-1,-1-1 1,1 1 0,-1-1-1,1 0 1,-1 0-1,0 0 1,0-1 0,0 0-1,-1 0 1,1 0 0,0-1-1,-1 1 1,1-1-1,-1-1 1,0 1 0,1-1-1,-9 0 1,12-1-258,-1 1 0,1-1 0,0 0 1,0 1-1,0-1 0,0 0 0,0 0 0,0-1 0,0 1 1,1 0-1,-1-1 0,0 1 0,1-1 0,-1 1 0,1-1 1,-1 0-1,1 0 0,0 1 0,0-1 0,0 0 0,0 0 1,0 0-1,0 0 0,0 0 0,1-1 0,-1 1 0,1 0 1,0 0-1,-1-4 0,0-1-1096,1-1 0,0 1 0,0 0 0,1 0 0,-1 0 1,1 0-1,1 0 0,3-11 0,10-13-11003</inkml:trace>
</inkml:ink>
</file>

<file path=ppt/ink/ink4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1.190"/>
    </inkml:context>
    <inkml:brush xml:id="br0">
      <inkml:brushProperty name="width" value="0.025" units="cm"/>
      <inkml:brushProperty name="height" value="0.025" units="cm"/>
      <inkml:brushProperty name="color" value="#00A0D7"/>
    </inkml:brush>
  </inkml:definitions>
  <inkml:trace contextRef="#ctx0" brushRef="#br0">68 1 20531,'0'0'10234,"-9"3"-10191,6-2 8,-29 12 1019,30-12-1034,1 0 1,-1 0-1,1 0 1,-1 0-1,1 0 0,0 0 1,-1 0-1,1 1 1,0-1-1,0 0 1,0 1-1,0-1 1,0 1-1,0-1 0,0 1 1,1 0-1,-1-1 1,0 1-1,1 0 1,0-1-1,-1 1 1,1 2-1,3-5-188,1 1 1,-1 0-1,1-1 1,-1 1-1,0-1 0,1 0 1,-1 0-1,0-1 1,4-1-1,-7 3 156,1-1 0,-1 1 0,1-1 0,0 1 0,-1-1 0,1 1 0,-1 0 0,1-1 0,0 1 0,0 0 0,-1 0 0,1 0 0,0 0 0,-1-1 0,1 1 0,0 0 0,0 0 0,-1 0 0,1 0 0,0 0 0,0 1 0,-1-1 0,1 0 0,0 0 0,1 1 0,-1 17 1308,-2-3-1287,1-6-18,-2 0 0,1 0 0,-1 0-1,0 0 1,-1-1 0,0 1 0,-1-1 0,1 0-1,-2 0 1,-5 10 0,68-41-7,-54 22 0,0 0 0,0 0 0,0 1 0,0-1 0,0 1 0,0 0 0,0 0 0,0 1 0,0-1 0,0 1 0,0 0 0,0 0 0,0 0 0,0 0 0,-1 1 0,1-1 0,0 1 0,-1 0 0,0 0 0,1 1 0,-1-1 0,6 6 0,-6-5 0,-1 1 0,1 0 0,-1-1 0,0 1 0,0 0 0,-1 0 0,1 1 0,-1-1 0,1 0 0,-1 0 0,-1 1 0,1-1 0,-1 0 0,1 1 0,-1-1 0,0 0 0,-1 1 0,1-1 0,-1 1 0,0-1 0,-2 6 0,2-6 3,0-1 0,-1 0 0,0 1 0,0-1 0,1 0 1,-2 0-1,1 0 0,0 0 0,-1 0 0,1 0 0,-1-1 0,0 1 0,0-1 0,0 0 0,0 0 1,0 0-1,-1 0 0,1-1 0,0 1 0,-1-1 0,1 0 0,-1 0 0,0 0 0,-6 1 0,7-2-13,1 0-1,-1 0 1,1 0 0,-1 0-1,1 0 1,-1 0-1,0-1 1,1 1-1,0-1 1,-1 0-1,1 0 1,-1 0-1,1 0 1,0 0-1,-1 0 1,1 0 0,0-1-1,0 1 1,0-1-1,0 0 1,0 1-1,1-1 1,-1 0-1,0 0 1,1 0-1,0-1 1,-1 1-1,1 0 1,0 0 0,0-1-1,0 1 1,0 0-1,1-1 1,-1 1-1,1-1 1,-1-3-1,1-34-4246,2 31 1939,0 1-1,0 0 1,1-1-1,7-14 1,2-4-4489</inkml:trace>
</inkml:ink>
</file>

<file path=ppt/ink/ink4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1.519"/>
    </inkml:context>
    <inkml:brush xml:id="br0">
      <inkml:brushProperty name="width" value="0.025" units="cm"/>
      <inkml:brushProperty name="height" value="0.025" units="cm"/>
      <inkml:brushProperty name="color" value="#00A0D7"/>
    </inkml:brush>
  </inkml:definitions>
  <inkml:trace contextRef="#ctx0" brushRef="#br0">0 1 10474,'0'0'18770,"21"51"-17777,-14-19-449,-2-2-352,4-2-96,-1-5-32,1-1-672,-2-11-1923,-1-9-2818,-1-2-3267</inkml:trace>
</inkml:ink>
</file>

<file path=ppt/ink/ink4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1.910"/>
    </inkml:context>
    <inkml:brush xml:id="br0">
      <inkml:brushProperty name="width" value="0.025" units="cm"/>
      <inkml:brushProperty name="height" value="0.025" units="cm"/>
      <inkml:brushProperty name="color" value="#00A0D7"/>
    </inkml:brush>
  </inkml:definitions>
  <inkml:trace contextRef="#ctx0" brushRef="#br0">10 0 23286,'0'0'4623,"-2"8"-3064,0-1-1412,0-1-1,1 1 1,0 0 0,0-1 0,1 1 0,-1 0 0,2-1-1,-1 1 1,1 0 0,0-1 0,0 1 0,0-1-1,4 10 1,8 19 127,-6-14-237,1-1 0,0 0 0,2 0 1,0-1-1,14 19 0,-23-37-32,-1 1 1,1-2-1,0 1 0,0 0 1,0 0-1,1 0 1,-1 0-1,0 0 1,0-1-1,0 1 1,0-1-1,1 1 1,-1-1-1,0 1 0,1-1 1,-1 0-1,0 1 1,1-1-1,-1 0 1,0 0-1,1 0 1,-1 0-1,0 0 0,1-1 1,-1 1-1,0 0 1,1-1-1,-1 1 1,0 0-1,1-1 1,-1 0-1,0 1 1,0-1-1,0 0 0,0 1 1,2-3-1,6-4 76,-1 0 0,1-1 0,12-15 0,0 0-318,-20 22 237,0 1 0,-1-1 0,1 0 0,-1 1 0,1-1 0,0 1 0,0-1 0,-1 1 0,1-1 0,0 1 0,0-1 0,0 1 0,0 0 0,-1 0 0,1-1 0,0 1 0,0 0 0,0 0 0,0 0 0,0 0 0,0 0 0,0 0 0,0 0 0,-1 0 0,1 0 0,0 0 0,0 1 0,0-1 0,0 0 0,0 1 0,-1-1 0,1 0 0,0 1 0,0-1 0,0 1 0,0 0 0,1 2 15,0 0 0,-1 0 0,1 0 0,-1 0 0,0 0 0,0 0 0,0 0 0,0 0 0,0 0 0,0 6 0,0 9 59,0-1-1,-1 1 1,-2 18-1,1-31-73,-1 0 0,1 0 0,-1 0 0,0 0 0,-1 0 0,1 0 0,-1-1 0,1 1 0,-2-1 0,1 0 0,0 0 0,-1 0 0,0 0 0,1-1 0,-1 1 0,-1-1 0,1 0 0,0 0 0,-1 0 0,0-1 0,0 0 0,1 0 0,-1 0 0,-1 0 0,1-1 0,0 0 0,0 0 0,0 0 0,-1-1 0,1 1 0,0-1 0,0-1 0,-1 1 0,1-1 0,-7-1 0,11 1-148,-1 1 0,1-1 0,0 1 0,0-1 0,0 1 0,0-1 0,0 1 0,0-1 0,0 0 0,0 0 0,0 0 0,0 1 0,0-1 0,1 0 0,-1 0 0,0 0 0,0 0 0,1 0 0,-1-1 0,1 1 0,-1 0 0,0-2 0,1 2-235,0 0 0,0 0 0,0-1 0,0 1-1,0 0 1,0 0 0,1-1 0,-1 1 0,0 0 0,1 0 0,-1-1 0,1 1-1,-1 0 1,1 0 0,-1 0 0,1 0 0,0 0 0,0 0 0,-1 0 0,1 0-1,0 0 1,0 0 0,0 0 0,0 1 0,0-1 0,0 0 0,0 1-1,0-1 1,1 0 0,-1 1 0,0 0 0,2-1 0,14-5-14447</inkml:trace>
</inkml:ink>
</file>

<file path=ppt/ink/ink4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3.336"/>
    </inkml:context>
    <inkml:brush xml:id="br0">
      <inkml:brushProperty name="width" value="0.025" units="cm"/>
      <inkml:brushProperty name="height" value="0.025" units="cm"/>
      <inkml:brushProperty name="color" value="#00A0D7"/>
    </inkml:brush>
  </inkml:definitions>
  <inkml:trace contextRef="#ctx0" brushRef="#br0">0 1 16496,'6'22'7201,"15"26"-4919,1 0-998,90 296 1124,-109-336-2381,-3-5-23,1 0-1,0 0 1,-1-1-1,1 1 0,0 0 1,1 0-1,-1-1 1,0 1-1,1-1 1,0 1-1,-1-1 0,1 0 1,0 1-1,0-1 1,1 0-1,-1 0 1,0 0-1,1-1 0,3 3 1,-5-4-16,0 0 1,0-1 0,0 1-1,0-1 1,0 1 0,0-1-1,-1 1 1,1-1 0,0 0-1,0 1 1,-1-1-1,1 0 1,0 0 0,-1 0-1,1 1 1,-1-1 0,1 0-1,-1 0 1,1 0-1,-1 0 1,0 0 0,0 0-1,1 0 1,-1 0 0,0 0-1,0 0 1,0 0 0,0-1-1,5-33-1382,-4-48-7153,-1 40 1351</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3.347"/>
    </inkml:context>
    <inkml:brush xml:id="br0">
      <inkml:brushProperty name="width" value="0.025" units="cm"/>
      <inkml:brushProperty name="height" value="0.025" units="cm"/>
    </inkml:brush>
  </inkml:definitions>
  <inkml:trace contextRef="#ctx0" brushRef="#br0">28 1 2466,'0'0'16624,"-14"51"-16047,5-4-225,5 4-288,4 0-609,3-9-1088,16-13-4261</inkml:trace>
</inkml:ink>
</file>

<file path=ppt/ink/ink4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3.709"/>
    </inkml:context>
    <inkml:brush xml:id="br0">
      <inkml:brushProperty name="width" value="0.025" units="cm"/>
      <inkml:brushProperty name="height" value="0.025" units="cm"/>
      <inkml:brushProperty name="color" value="#00A0D7"/>
    </inkml:brush>
  </inkml:definitions>
  <inkml:trace contextRef="#ctx0" brushRef="#br0">0 213 13741,'0'0'4025,"0"10"-1478,1 29-540,-1-38-1939,0 0 1,0 0-1,0-1 1,0 1-1,0 0 1,0 0-1,0 0 1,1 0-1,-1 0 1,0-1-1,0 1 1,1 0-1,-1 0 1,0 0-1,1-1 1,-1 1-1,1 0 1,-1-1-1,1 1 0,-1 0 1,1-1-1,0 1 1,-1-1-1,1 1 1,0 0-1,-1-1 1,1 0-1,0 1 1,0-1-1,-1 1 1,1-1-1,0 0 1,0 0-1,0 1 1,0-1-1,-1 0 1,1 0-1,0 0 1,0 0-1,0 0 1,0 0-1,1-1 1,0 1 38,1-1-1,-1 0 1,0 0 0,0 0 0,0 0 0,0 0 0,0-1 0,0 1 0,0 0 0,0-1 0,0 0 0,2-2 0,5-10 219,-1 1 0,0-2 0,-1 1 0,0-1 0,-1 0 0,-1 0 0,0-1 0,-2 1 0,1-1 0,-2 0 0,0 0 0,-1 0 0,-1-1 0,-1-20 0,0 36-310,1 0 0,0 0 0,-1 0 0,1 1 0,0-1 0,-1 0 0,1 0 0,-1 1 0,1-1 1,-1 0-1,0 1 0,1-1 0,-1 0 0,0 1 0,1-1 0,-1 1 0,0-1 0,0 1 0,1-1 1,-1 1-1,0 0 0,0-1 0,0 1 0,0 0 0,1 0 0,-1-1 0,0 1 0,0 0 0,0 0 1,0 0-1,0 0 0,0 0 0,0 1 0,1-1 0,-1 0 0,0 0 0,0 0 0,0 1 1,0-1-1,1 0 0,-1 1 0,0-1 0,0 1 0,0-1 0,1 1 0,-1-1 0,0 1 0,1 0 1,-1-1-1,1 1 0,-1 0 0,1-1 0,-1 1 0,1 0 0,-1 0 0,1 0 0,0-1 0,-1 1 1,1 0-1,-1 1 0,-4 12 0,1-1 1,0 1 0,1 0-1,0 0 1,1 0-1,0 23 1,1-6 24,2 1 1,5 30-1,-5-58-50,-1 0 0,1 0 0,-1 0 0,1-1 0,1 1 0,-1 0 0,0 0 0,1-1 0,0 1 0,0-1-1,0 0 1,0 1 0,0-1 0,1 0 0,-1 0 0,1-1 0,0 1 0,0 0 0,0-1 0,0 0 0,1 0 0,-1 0 0,0 0 0,1 0 0,0-1 0,4 2 0,-4-2-45,0-1 0,0 1 0,0-1 0,0 0 0,0-1-1,0 1 1,0-1 0,0 1 0,-1-1 0,1 0 0,0-1 0,0 1 0,0-1 0,-1 0 0,1 1 0,-1-2 0,1 1 0,-1 0 0,0-1 0,0 1 0,0-1 0,0 0 0,-1 0 0,1 0-1,2-5 1,5-13-4215,-9 6-2042,-5-3-4201</inkml:trace>
</inkml:ink>
</file>

<file path=ppt/ink/ink4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4.055"/>
    </inkml:context>
    <inkml:brush xml:id="br0">
      <inkml:brushProperty name="width" value="0.025" units="cm"/>
      <inkml:brushProperty name="height" value="0.025" units="cm"/>
      <inkml:brushProperty name="color" value="#00A0D7"/>
    </inkml:brush>
  </inkml:definitions>
  <inkml:trace contextRef="#ctx0" brushRef="#br0">0 1 16047,'0'0'11307</inkml:trace>
</inkml:ink>
</file>

<file path=ppt/ink/ink4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4.427"/>
    </inkml:context>
    <inkml:brush xml:id="br0">
      <inkml:brushProperty name="width" value="0.025" units="cm"/>
      <inkml:brushProperty name="height" value="0.025" units="cm"/>
      <inkml:brushProperty name="color" value="#00A0D7"/>
    </inkml:brush>
  </inkml:definitions>
  <inkml:trace contextRef="#ctx0" brushRef="#br0">172 196 7559,'4'-13'3897,"-2"5"-3436,14-60 3721,-14 61-3313,-1 0-1,-1-1 1,1 1-1,-1 0 1,0 0-1,-1 0 1,0-1-1,-3-12 1,4 19-747,0-1 1,-1 1 0,1-1-1,-1 1 1,1 0-1,-1-1 1,1 1-1,-1 0 1,0-1-1,0 1 1,0 0-1,0 0 1,0 0-1,0 0 1,0 0-1,0 0 1,0 0 0,0 0-1,-1 0 1,1 1-1,0-1 1,-1 0-1,1 1 1,0-1-1,-1 1 1,1 0-1,-1-1 1,1 1-1,-1 0 1,1 0-1,-1 0 1,1 0 0,0 0-1,-1 0 1,1 0-1,-1 0 1,1 1-1,-1-1 1,1 1-1,0-1 1,-1 1-1,1-1 1,0 1-1,-1 0 1,1 0-1,0-1 1,-2 2 0,-3 3-34,0-1 1,0 1 0,1 0-1,0 1 1,0-1 0,0 1 0,0 0-1,-3 7 1,-5 9-88,1 1 0,1 1 0,1 0 0,2 1 0,0 0 0,2 0 0,0 0 0,2 1 0,1 0 0,0 0 1,3 0-1,1 28 0,-1-52-45,0-1 1,1 1 0,-1 0-1,0 0 1,1 0-1,-1 0 1,1-1 0,0 1-1,-1 0 1,1-1 0,0 1-1,0 0 1,0-1 0,0 1-1,0-1 1,1 1 0,-1-1-1,0 0 1,1 0-1,-1 1 1,1-1 0,-1 0-1,1 0 1,0 0 0,-1-1-1,1 1 1,0 0 0,0-1-1,-1 1 1,1-1-1,0 1 1,0-1 0,0 0-1,0 0 1,-1 0 0,1 0-1,0 0 1,0 0 0,0-1-1,3 0 1,2 0-327,0-1 0,-1-1 1,1 1-1,-1-1 0,1 0 1,-1 0-1,0-1 0,0 0 1,9-8-1,1-5-2012,0 1 0,-2-2 0,19-28 0,4-13-8338</inkml:trace>
</inkml:ink>
</file>

<file path=ppt/ink/ink4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4.894"/>
    </inkml:context>
    <inkml:brush xml:id="br0">
      <inkml:brushProperty name="width" value="0.025" units="cm"/>
      <inkml:brushProperty name="height" value="0.025" units="cm"/>
      <inkml:brushProperty name="color" value="#00A0D7"/>
    </inkml:brush>
  </inkml:definitions>
  <inkml:trace contextRef="#ctx0" brushRef="#br0">22 176 17072,'-3'10'1447,"1"0"-1152,-3 9 1155,1 1 1,0 0-1,0 21 0,14-52 17,3-11-617,3-11 139,19-32-451,-33 60-537,1 1 1,0 0-1,0-1 0,1 1 1,-1 1-1,1-1 1,0 0-1,0 1 1,0 0-1,7-4 1,-10 6-1,0 0-1,0 1 1,1-1-1,-1 0 1,0 1 0,0-1-1,0 1 1,1 0-1,-1-1 1,0 1 0,1 0-1,-1 0 1,0 0-1,0 0 1,1 0 0,-1 0-1,0 0 1,1 0-1,-1 1 1,0-1 0,0 0-1,1 1 1,-1-1-1,0 1 1,0 0 0,0-1-1,0 1 1,2 1-1,-1 1 68,1 0-1,-2 0 1,1 1-1,0-1 0,-1 0 1,1 1-1,-1-1 1,1 5-1,-1-5 39,-1 0-1,1 0 1,0 0-1,0 0 1,0-1-1,1 1 1,-1 0 0,1-1-1,-1 1 1,1-1-1,0 1 1,3 2-1,-4-5-71,-1 0 0,1 0-1,-1 1 1,0-1-1,1 0 1,-1 0-1,1 0 1,-1 0 0,0 0-1,1-1 1,-1 1-1,1 0 1,-1 0-1,0 0 1,1 0-1,-1 0 1,1-1 0,-1 1-1,0 0 1,1 0-1,-1 0 1,0-1-1,1 1 1,-1 0-1,0-1 1,0 1 0,1 0-1,-1 0 1,0-1-1,0 1 1,1-1-1,-1 1 1,0 0-1,0-1 1,0 1 0,0 0-1,0-1 1,0 0-1,8-18 666,-8 16-598,12-40 103,-10 30-207,2-1 0,0 1 0,0 0 1,1 0-1,13-23 0,-18 35 3,1 0 0,-1 0 0,1 0 0,-1 0 0,1 0 0,0 0 0,-1 1 0,1-1 0,0 0 0,0 0 0,0 0 0,-1 1 0,1-1 0,0 1 0,0-1 0,0 0 0,0 1 0,0 0 0,0-1 0,0 1 0,0-1 0,1 1 0,-1 0 0,0 0 0,0 0 0,0 0 0,0 0 0,0 0 0,2 0 0,-1 1 0,0 0 0,-1 0 0,1 1 0,0-1 0,-1 1 0,1-1 0,-1 1 0,0-1 0,1 1 0,-1 0 0,0-1 0,0 1 0,0 0 0,1 3 0,4 10 0,0 1 0,6 30 0,-11-42 0,9 22-1449,-5-25-147,0-16-388,-2-7-3920,2-3-2766</inkml:trace>
</inkml:ink>
</file>

<file path=ppt/ink/ink4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5.238"/>
    </inkml:context>
    <inkml:brush xml:id="br0">
      <inkml:brushProperty name="width" value="0.025" units="cm"/>
      <inkml:brushProperty name="height" value="0.025" units="cm"/>
      <inkml:brushProperty name="color" value="#00A0D7"/>
    </inkml:brush>
  </inkml:definitions>
  <inkml:trace contextRef="#ctx0" brushRef="#br0">155 51 19250,'0'0'6561,"-7"-8"-3870,-24-26-887,30 33-1769,1 1-1,-1-1 1,0 0-1,0 0 1,0 1-1,0-1 1,1 1 0,-1-1-1,0 1 1,0-1-1,0 1 1,0-1-1,0 1 1,0 0 0,-1 0-1,1-1 1,0 1-1,0 0 1,0 0 0,0 0-1,0 0 1,0 0-1,0 0 1,0 1-1,0-1 1,0 0 0,0 1-1,0-1 1,0 0-1,0 1 1,0-1-1,0 1 1,0-1 0,0 1-1,0 0 1,-1 1-1,-20 30 735,19-27-740,-5 9-26,1 0 1,0 0-1,0 0 1,2 1-1,0 0 1,0 0 0,1 0-1,-2 26 1,6-40-29,0 0 1,1-1 0,-1 1 0,0-1 0,1 1-1,-1 0 1,0-1 0,1 1 0,-1-1-1,1 1 1,-1-1 0,1 0 0,-1 1-1,1-1 1,-1 1 0,1-1 0,0 0 0,-1 1-1,1-1 1,-1 0 0,1 0 0,0 0-1,-1 1 1,1-1 0,0 0 0,-1 0-1,1 0 1,0 0 0,-1 0 0,1 0 0,0 0-1,-1 0 1,1-1 0,0 1 0,-1 0-1,1 0 1,0 0 0,-1-1 0,1 1-1,-1 0 1,1-1 0,0 1 0,-1 0 0,1-1-1,32-14-934,7-10-175,-29 17 808,0 1 0,0 0 0,1 1 0,0 0 0,0 1 0,0 0 0,1 1 0,-1 0 0,19-2 0,-30 6 380,-1-1-1,1 1 0,0 0 1,-1 0-1,1 1 1,0-1-1,-1 0 0,1 0 1,-1 0-1,1 0 1,0 0-1,-1 1 0,1-1 1,-1 0-1,1 1 1,-1-1-1,1 0 0,-1 1 1,1-1-1,-1 0 1,1 1-1,-1-1 0,1 1 1,-1-1-1,0 1 0,1-1 1,-1 1-1,0 0 1,1-1-1,-1 1 0,0-1 1,1 2-1,-2 27 1846,-18 24 344,-25 10-1303,40-58-996,1-1-1,-1 0 1,0 0-1,0-1 1,-1 1-1,1-1 1,-1 0-1,1 0 1,-1 0-1,0-1 1,-9 4-1,4-5-3719,4-4-2292,0-8-7289</inkml:trace>
</inkml:ink>
</file>

<file path=ppt/ink/ink4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6.231"/>
    </inkml:context>
    <inkml:brush xml:id="br0">
      <inkml:brushProperty name="width" value="0.025" units="cm"/>
      <inkml:brushProperty name="height" value="0.025" units="cm"/>
      <inkml:brushProperty name="color" value="#00A0D7"/>
    </inkml:brush>
  </inkml:definitions>
  <inkml:trace contextRef="#ctx0" brushRef="#br0">15 168 2210,'0'0'18076,"-2"4"-15717,-1 2-2070,1 1-1,0-1 0,1 1 1,-1-1-1,1 1 0,0-1 0,1 1 1,0 0-1,0-1 0,0 1 0,1 0 1,0-1-1,0 1 0,4 8 1,-2-1 177,1-1 1,0-1 0,1 1-1,0-1 1,1 1 0,12 18 0,-17-30-463,0 1-1,0-1 1,1 1 0,-1-1 0,0 0 0,0 1 0,1-1 0,-1 0 0,1 0 0,-1 0-1,1 0 1,-1 0 0,1 0 0,0 0 0,-1-1 0,1 1 0,0-1 0,-1 1 0,1-1-1,0 0 1,0 1 0,0-1 0,1 0 0,0-1 12,0 0-1,-1 1 1,1-1-1,-1 0 1,0-1-1,1 1 1,-1 0-1,0-1 1,1 1-1,-1-1 1,0 0-1,0 0 1,3-3 0,4-7 70,-1 1 0,0-2 0,-1 1 0,8-19 1,-7 11 111,0-2 0,-1 1 1,3-23-1,4-14 541,-1 98-931,-10-28 240,9 29 13,-11-39-53,-1 0-1,1-1 0,0 1 1,0-1-1,-1 1 0,1-1 1,0 1-1,0-1 0,0 1 1,1-1-1,-1 0 0,0 0 1,0 0-1,1 0 0,-1 0 1,1 0-1,-1 0 0,0 0 1,4 1-1,-4-2-3,0-1 1,0 1-1,0 0 1,0-1-1,0 1 1,0-1-1,0 1 1,0-1-1,0 1 1,0-1-1,0 0 1,0 1-1,0-1 1,0 0-1,-1 0 1,1 0-1,0 0 1,0 0-1,-1 0 1,1 0-1,-1 0 0,1 0 1,-1 0-1,1 0 1,-1-2-1,14-35 69,-12 32-70,1-3-3,0-3 0,1 0 0,0 0 0,1 1 0,10-19 0,-14 28 0,0 1 0,0 0 0,0 0 0,0 0 0,-1 0 0,1 0 0,1 0 0,-1 0 0,0 0 0,0 0 0,0 1 0,0-1 0,1 0 0,-1 1 0,0-1 0,0 1 0,1-1 0,-1 1 0,1 0 0,1-1 0,-1 2 0,0-1 0,0 1 0,-1-1 0,1 1 0,0 0 0,0 0 0,0 0 0,-1 0 0,1 0 0,0 0 0,-1 1 0,1-1 0,-1 0 0,0 1 0,1-1 0,-1 1 0,0-1 0,0 1 0,1 2 0,6 11 0,15 20 0,-23-34 0,1-1 0,-1 0 0,0 1 0,1-1 0,-1 1 0,1-1 0,0 0 0,-1 1 0,1-1 0,-1 0 0,1 1 0,-1-1 0,1 0 0,0 0 0,-1 0 0,1 0 0,0 0 0,-1 1 0,1-1 0,-1 0 0,1 0 0,0-1 0,-1 1 0,1 0 0,0 0 0,-1 0 0,1 0 0,-1 0 0,1-1 0,0 1 0,-1 0 0,1-1 0,-1 1 0,1 0 0,-1-1 0,1 1 0,-1 0 0,1-1 0,-1 1 0,0-1 0,1 1 0,-1-1 0,1 1 0,-1-1 0,0 0 0,0 1 0,1-1 0,-1 1 0,0-1 0,0 0 0,1 0 0,21-54 26,-20 45-42,1 1 0,1-1 0,0 1 0,0 0 0,1 0 0,0 0 0,0 0 0,1 1 0,9-11 1,-14 19-119,-1 0 1,1-1-1,-1 1 1,0-1-1,1 1 1,-1-1 0,1 1-1,-1 0 1,1 0-1,-1-1 1,1 1-1,-1 0 1,1-1-1,0 1 1,-1 0 0,1 0-1,-1 0 1,1 0-1,-1 0 1,1 0-1,0 0 1,-1 0 0,1 0-1,-1 0 1,1 0-1,0 0 1,-1 0-1,1 0 1,-1 0 0,1 1-1,-1-1 1,1 0-1,-1 0 1,1 1-1,0 0 1,9 16-7609,-7-10 1811</inkml:trace>
</inkml:ink>
</file>

<file path=ppt/ink/ink4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6.652"/>
    </inkml:context>
    <inkml:brush xml:id="br0">
      <inkml:brushProperty name="width" value="0.025" units="cm"/>
      <inkml:brushProperty name="height" value="0.025" units="cm"/>
      <inkml:brushProperty name="color" value="#00A0D7"/>
    </inkml:brush>
  </inkml:definitions>
  <inkml:trace contextRef="#ctx0" brushRef="#br0">1 54 17328,'0'0'2947,"0"10"-1036,1-1-1662,21 250 5275,-17-227-5231,1 0-1,1-1 1,2 0-1,1 0 1,2-1 0,19 36-1,-31-66-287,0 0 1,0-1-1,0 1 0,0 0 1,0 0-1,1-1 0,-1 1 1,0 0-1,0 0 0,0-1 1,0 1-1,0 0 0,1-1 1,-1 1-1,0 0 0,0 0 1,0 0-1,1-1 0,-1 1 1,0 0-1,0 0 1,1 0-1,-1 0 0,0-1 1,0 1-1,1 0 0,-1 0 1,0 0-1,1 0 0,-1 0 1,0 0-1,1 0 0,-1 0 1,0 0-1,0 0 0,1 0 1,-1 0-1,0 0 0,1 0 1,-1 0-1,0 0 0,0 0 1,1 0-1,-1 1 0,0-1 1,1 0-1,-1 0 0,0 0 1,0 0-1,1 1 0,-1-1 1,0 0-1,0 0 0,0 0 1,1 1-1,-1-1 0,0 1 1,2-32 333,-2 29-326,-1-98 206,-23-168 0,18 228-241,-2-75 1,8 113 10,1 1 0,-1 0 0,0-1 0,1 1-1,0 0 1,-1-1 0,1 1 0,0 0 0,-1 0 0,1 0 0,0 0 0,0 0-1,0 0 1,0 0 0,0 0 0,0 0 0,0 0 0,0 0 0,1 0 0,-1 1 0,0-1-1,0 1 1,1-1 0,-1 1 0,0-1 0,1 1 0,-1 0 0,0-1 0,1 1-1,-1 0 1,1 0 0,-1 0 0,0 0 0,1 0 0,-1 1 0,0-1 0,1 0-1,-1 0 1,0 1 0,1-1 0,-1 1 0,0 0 0,1-1 0,-1 1 0,0 0 0,0 0-1,0-1 1,0 1 0,0 0 0,0 0 0,0 0 0,0 0 0,0 1 0,0-1-1,-1 0 1,1 0 0,0 0 0,-1 1 0,1 1 0,0 5 54,-1-1 1,-1 1-1,1 0 0,-1-1 1,-1 1-1,0-1 1,0 1-1,0-1 1,-1 0-1,-4 9 0,-41 66 870,43-75-878,-4 2-790,8-19-2314,7-22-3746,3 0-499</inkml:trace>
</inkml:ink>
</file>

<file path=ppt/ink/ink4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7.020"/>
    </inkml:context>
    <inkml:brush xml:id="br0">
      <inkml:brushProperty name="width" value="0.025" units="cm"/>
      <inkml:brushProperty name="height" value="0.025" units="cm"/>
      <inkml:brushProperty name="color" value="#00A0D7"/>
    </inkml:brush>
  </inkml:definitions>
  <inkml:trace contextRef="#ctx0" brushRef="#br0">18 1 12812,'0'0'12332,"0"10"-10090,-7 79-385,1-34-95,4 108 0,10-121-1762,-8-40 0,0-1 0,1 1 0,-1 0 0,0-1 0,1 1 0,-1-1 0,1 1 0,0-1 0,-1 1 0,1-1 0,0 1 0,0-1 0,0 0 0,0 1 0,0-1 0,0 0 0,1 0 0,-1 0 0,0 0 0,0 0 0,3 1 0,-3-2 0,0-1 0,-1 0 0,1 1 0,0-1 0,0 0 0,-1 0 0,1 0 0,0 0 0,-1 0 0,1 0 0,-1 0 0,1 0 0,-1 0 0,0 0 0,1 0 0,-1 0 0,0 0 0,0 0 0,1 0 0,-1 0 0,0-2 0,3-30 0,-3 32 0,1-4 0,-1-69 0,0 69 0,0 1 0,-1-1 0,0 0 0,0 0 0,-1 1 0,1-1 0,-1 1 0,0-1 0,0 1 0,-1 0 0,1 0 0,-1 0 0,-3-4 0,6 7 0,0 1 0,-1 0 0,1-1 0,0 1 0,0-1 0,-1 1 0,1 0 0,0-1 0,-1 1 0,1 0 0,-1 0 0,1-1 0,0 1 0,-1 0 0,1 0 0,-1 0 0,1-1 0,0 1 0,-1 0 0,1 0 0,-1 0 0,1 0 0,-1 0 0,1 0 0,-1 0 0,1 0 0,0 0 0,-1 0 0,1 0 0,-1 0 0,1 0 0,-1 1 0,0-1 0,-4 15 0,5-13 0,-1 0 0,1-1 0,0 1 0,0 0 0,0 0 0,1-1 0,-1 1 0,0 0 0,1 0 0,-1-1 0,1 1 0,0 0 0,-1-1 0,1 1 0,0-1 0,0 1 0,0-1 0,0 1 0,0-1 0,2 2 0,0-2-332,0 1 1,1-1-1,-1 0 1,0 0-1,1 0 1,-1-1-1,1 1 0,6-1 1,-5 0-601,1-1 1,-1 0 0,1 0-1,-1 0 1,0-1 0,0 1-1,0-1 1,0 0-1,0-1 1,0 1 0,0-1-1,-1 0 1,1 0 0,4-5-1,2-3-4662</inkml:trace>
</inkml:ink>
</file>

<file path=ppt/ink/ink4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7.410"/>
    </inkml:context>
    <inkml:brush xml:id="br0">
      <inkml:brushProperty name="width" value="0.025" units="cm"/>
      <inkml:brushProperty name="height" value="0.025" units="cm"/>
      <inkml:brushProperty name="color" value="#00A0D7"/>
    </inkml:brush>
  </inkml:definitions>
  <inkml:trace contextRef="#ctx0" brushRef="#br0">49 0 6086,'0'0'21658,"-6"4"-20863,2 0-594,0 0 1,1 1-1,-1-1 0,1 1 1,0-1-1,0 1 0,0 0 1,0 0-1,1 1 0,0-1 1,0 0-1,1 1 0,-1-1 1,1 1-1,0-1 0,1 1 1,-1 0-1,1-1 0,0 1 1,1 6-1,0-4-201,0 0 0,0 0 0,1 0 0,0 0 0,1-1 0,-1 1 0,1-1 0,1 0 0,0 0 0,0 0 0,8 12 0,5 8 0,-15-86-5872,-10 31 1302,-3-6-1516</inkml:trace>
</inkml:ink>
</file>

<file path=ppt/ink/ink4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7.755"/>
    </inkml:context>
    <inkml:brush xml:id="br0">
      <inkml:brushProperty name="width" value="0.025" units="cm"/>
      <inkml:brushProperty name="height" value="0.025" units="cm"/>
      <inkml:brushProperty name="color" value="#00A0D7"/>
    </inkml:brush>
  </inkml:definitions>
  <inkml:trace contextRef="#ctx0" brushRef="#br0">0 1 19859,'0'0'11659,"1"52"-11787,2-43-1378,0-3-1953,-1 0-1986</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3.689"/>
    </inkml:context>
    <inkml:brush xml:id="br0">
      <inkml:brushProperty name="width" value="0.025" units="cm"/>
      <inkml:brushProperty name="height" value="0.025" units="cm"/>
    </inkml:brush>
  </inkml:definitions>
  <inkml:trace contextRef="#ctx0" brushRef="#br0">394 213 15631,'0'0'3875,"-18"59"-3074,8-16 352,-1 7-160,3 2-672,1-3-193,2-1-96,5-7-1025,0-9-1121,0-10-545,3-9-2434</inkml:trace>
  <inkml:trace contextRef="#ctx0" brushRef="#br0" timeOffset="1">1 170 12043,'8'-11'4746,"-5"7"-4502,3-5 5,0 0 0,1 0 0,1 0 0,0 1 0,0 0 0,0 0 0,1 1 0,0 0 0,12-6-1,2 2 257,1 1-1,0 1 0,0 1 0,1 1 0,40-5 0,-16 6 648,98 2-1,-134 4-1121,1 1-1,-1 0 1,1 1 0,-1 1-1,0 0 1,0 1 0,0 0-1,0 1 1,14 8-1,-23-11 25,0 0-1,0 1 0,0 0 1,-1 0-1,1 0 0,-1 0 0,0 1 1,0-1-1,0 1 0,0-1 1,-1 1-1,1 0 0,-1 0 1,0 1-1,0-1 0,-1 0 1,1 1-1,-1-1 0,0 1 0,0-1 1,0 1-1,-1-1 0,0 1 1,0 0-1,0-1 0,0 1 1,-1-1-1,0 1 0,0 0 0,-2 5 1,1-2 252,-1 1 0,-1-1 1,1 0-1,-2 0 1,1 0-1,-1-1 0,0 1 1,-10 10-1,-57 50 1710,18-17-960,53-51-1075,1 0 1,-1 1-1,1-1 0,-1 0 0,1 1 0,-1-1 1,1 0-1,-1 1 0,1-1 0,-1 1 0,1-1 1,0 1-1,-1-1 0,1 1 0,0-1 0,-1 1 1,1-1-1,0 1 0,0 0 0,0-1 0,-1 1 1,1-1-1,0 1 0,0 0 0,0-1 0,0 1 0,0-1 1,0 1-1,0 0 0,0-1 0,0 1 0,1-1 1,-1 1-1,0 0 0,0-1 0,0 1 0,1-1 1,-1 1-1,0-1 0,1 1 0,-1-1 0,0 1 1,1-1-1,-1 1 0,1-1 0,-1 0 0,1 1 1,-1-1-1,1 1 0,-1-1 0,1 0 0,-1 0 1,1 1-1,-1-1 0,1 0 0,-1 0 0,1 0 1,0 1-1,-1-1 0,1 0 0,-1 0 0,1 0 1,0 0-1,0 0 0,54 2-1383,-39-2 1261,23 1-147,102 9-1528,-125-8 1650,-1 1 0,1 0 0,-1 1-1,1 1 1,-1 1 0,23 12 0,-35-17 218,-1 0 0,1 0 0,-1 1 0,1-1 0,-1 1 0,0-1 0,1 1 0,-1 0 0,0 0 0,0 0 0,0 0 0,0 1 0,-1-1 0,1 0 0,-1 1 0,1-1 0,-1 1 0,0 0 0,0-1 0,0 1 0,0 0 0,0 0 0,-1-1 0,1 1 0,-1 0 0,0 0 0,0 0 0,0 0 0,0 0 0,0-1 0,-1 1 0,1 0 0,-1 0 0,0 0 0,-1 3 0,-2 1 158,0 0 0,0-1 1,-1 1-1,0-1 0,0 0 0,0 0 0,-1-1 0,0 1 0,0-1 0,0-1 0,-13 8 0,-14 6 33,-1-2 0,-1-2-1,0-1 1,-50 12-1,23-11 41,-111 9-1,157-21-282,-10 0 0,-49-1 0,69-2 0,0 1 0,1-1 0,-1 0 0,0 0 0,0-1 0,1 1 0,-1-1 0,0-1 0,1 1 0,0-1 0,0 0 0,0 0 0,-9-7 0,-1-16-1824,14 23 1140,0-1 0,1 1 0,-1-1 0,1 1 0,0-1 0,0 1 0,0-1 0,0 1 0,1-1 0,1-4 0,8-15-8225</inkml:trace>
</inkml:ink>
</file>

<file path=ppt/ink/ink4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8.129"/>
    </inkml:context>
    <inkml:brush xml:id="br0">
      <inkml:brushProperty name="width" value="0.025" units="cm"/>
      <inkml:brushProperty name="height" value="0.025" units="cm"/>
      <inkml:brushProperty name="color" value="#00A0D7"/>
    </inkml:brush>
  </inkml:definitions>
  <inkml:trace contextRef="#ctx0" brushRef="#br0">73 12 2114,'0'0'23724,"-8"10"-21343,6-8-2307,-8 10 659,0 2-1,-15 25 1,23-34-676,-1-1 0,1 1 0,0 0 0,0 1-1,0-1 1,1 0 0,0 0 0,0 1 0,0-1-1,1 1 1,0-1 0,0 1 0,0-1 0,0 0 0,2 6-1,-1-9-55,-1-1 0,1 0-1,0 0 1,-1 0 0,1 0-1,0 0 1,0 0 0,-1-1-1,1 1 1,0 0 0,0 0-1,0 0 1,0-1 0,0 1-1,0-1 1,0 1 0,1-1 0,-1 1-1,0-1 1,0 1 0,0-1-1,0 0 1,1 0 0,-1 0-1,0 0 1,0 0 0,0 0-1,1 0 1,-1 0 0,0 0-1,0 0 1,0-1 0,1 1-1,-1 0 1,0-1 0,0 1-1,1-2 1,4 0 58,0 0 0,0 0 0,0-1 0,-1 0 0,10-7-1,-5 2 34,-1-1 0,-1-1 0,12-16-1,-14 18-34,-1 0 0,1 1-1,1 0 1,-1 0 0,1 0-1,16-11 1,-23 18-54,1 0 0,0-1 1,-1 1-1,1 0 0,0 0 1,-1 0-1,1-1 0,0 1 0,0 0 1,-1 0-1,1 0 0,0 0 1,-1 0-1,1 0 0,0 0 0,0 1 1,-1-1-1,1 0 0,0 0 1,-1 1-1,1-1 0,0 0 0,-1 1 1,1-1-1,0 0 0,-1 1 1,1-1-1,-1 1 0,1-1 0,-1 1 1,1-1-1,-1 1 0,1-1 1,-1 1-1,1 0 0,-1-1 0,0 1 1,1 0-1,-1 1 0,14 37 72,-5-14-57,-9-25-18,1 1 0,-1 0 0,1-1 0,0 1 0,-1 0 0,1-1 0,0 1 0,0-1 0,0 1 0,-1-1 0,1 0 0,0 1 0,0-1 0,0 0 0,0 1 0,-1-1 0,1 0 0,0 0 0,0 0 0,0 0 0,0 0 0,0 0 0,0 0 0,0 0 0,0 0 0,-1-1 0,1 1 0,0 0 0,0 0 0,0-1 0,0 1 0,0-1 0,-1 1 0,1 0 0,0-1 0,0 0 0,-1 1 0,1-1 0,0 1 0,-1-1 0,1 0 0,-1 0 0,1 1 0,0-3 0,31-38 0,-28 35 0,6-10 0,18-24 0,-27 38 0,0 0 0,1 1 0,-1-1 0,1 1 0,-1-1 0,1 1 0,0 0 0,-1-1 0,1 1 0,0 0 0,0 0 0,0 0 0,0 0 0,0 1 0,0-1 0,4 0 0,-5 1-59,-1 1 0,1 0 0,0 0-1,0-1 1,-1 1 0,1 0 0,-1 0 0,1 0 0,-1 0-1,1-1 1,-1 1 0,1 0 0,-1 0 0,0 0 0,0 0-1,1 0 1,-1 0 0,0 0 0,0 0 0,0 0 0,0 0 0,0 0-1,-1 2 1,1 34-3190,0-30 1987,-1 14-5096,-3-5-5023</inkml:trace>
</inkml:ink>
</file>

<file path=ppt/ink/ink4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8.894"/>
    </inkml:context>
    <inkml:brush xml:id="br0">
      <inkml:brushProperty name="width" value="0.025" units="cm"/>
      <inkml:brushProperty name="height" value="0.025" units="cm"/>
      <inkml:brushProperty name="color" value="#00A0D7"/>
    </inkml:brush>
  </inkml:definitions>
  <inkml:trace contextRef="#ctx0" brushRef="#br0">1 0 17745,'0'0'4799,"5"10"-3801,38 70 1232,48 79-1049,-79-141-1144,1 0 1,0-1-1,2-1 1,0 0-1,0-1 1,25 18-1,-19-14-3714,-51-31-4052,12 4 7150,-34-12-1621,-28-13 2316,4-4 5262,75 37-5099,0-1 0,0 0 0,0 1 1,0-1-1,-1 1 0,1-1 0,1 0 0,-1 0 0,0 0 0,0 0 0,0 1 0,0-1 0,0 0 0,1 0 0,-1-1 0,0 1 1,1 0-1,-1 0 0,1 0 0,0 0 0,-1 0 0,1-1 0,-1-1 0,2 2-123,-1-1 0,0 1 0,1-1 0,0 1 0,-1 0-1,1-1 1,0 1 0,-1 0 0,1 0 0,0 0 0,0-1 0,0 1 0,0 0 0,0 0 0,0 0-1,1 1 1,0-2 0,10-5-72,0 0-1,1 0 1,19-6-1,-16 7 185,71-38-1763,-67 33-1014,-2 0 0,25-21 0,-7-1-4511</inkml:trace>
</inkml:ink>
</file>

<file path=ppt/ink/ink4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9.251"/>
    </inkml:context>
    <inkml:brush xml:id="br0">
      <inkml:brushProperty name="width" value="0.025" units="cm"/>
      <inkml:brushProperty name="height" value="0.025" units="cm"/>
      <inkml:brushProperty name="color" value="#00A0D7"/>
    </inkml:brush>
  </inkml:definitions>
  <inkml:trace contextRef="#ctx0" brushRef="#br0">40 69 16912,'0'0'1335,"-5"12"42,-3 7-481,1 0-1,-5 26 1,10-37-549,0 0 0,1 1 0,0-1-1,0 1 1,1 0 0,0-1 0,0 1 0,1-1-1,4 17 1,-4-23-328,-1-1 0,0 0-1,1 1 1,0-1 0,-1 0 0,1 0 0,0 1-1,-1-1 1,1 0 0,0 0 0,0 0-1,0 0 1,0 0 0,0 0 0,0 0 0,0 0-1,1 0 1,-1 0 0,0-1 0,0 1-1,1-1 1,-1 1 0,0-1 0,1 1 0,-1-1-1,1 0 1,-1 1 0,0-1 0,1 0-1,-1 0 1,1 0 0,-1 0 0,1 0 0,-1-1-1,0 1 1,2-1 0,1 0 97,-1 0 1,1 0 0,-1-1-1,0 0 1,1 1-1,-1-1 1,0 0-1,0-1 1,0 1-1,-1 0 1,1-1 0,4-5-1,1-4 196,-1 0 0,0-1 0,-1 0 1,0 0-1,-1 0 0,-1-1 0,0 0 0,-1 0 0,0 0 0,-1 0 0,-1 0 0,0-29 0,-1 40-330,0 1-1,-1-1 1,1 1-1,-1 0 1,1-1-1,-1 1 1,0 0-1,0-1 1,0 1-1,0 0 1,0 0-1,-1 0 1,1 0-1,0 0 1,-1 0-1,0 0 1,1 0-1,-1 1 1,0-1-1,0 1 1,0-1-1,0 1 1,0 0-1,0 0 1,-1 0-1,1 0 1,0 0-1,-1 0 1,1 1-1,0-1 1,-1 1-1,1-1 1,-1 1-1,1 0 1,-1 0-1,1 0 1,0 0-1,-1 1 1,1-1-1,-1 1 1,1-1-1,-3 2 1,4-1-221,0 0-1,0 0 1,0 0 0,0 0 0,0 0 0,0 0-1,0 0 1,0 0 0,0 1 0,0-1-1,1 0 1,-1 1 0,0-1 0,1 0 0,-1 1-1,1-1 1,0 1 0,-1 1 0,1-3-38,0 1 0,0 0 1,-1-1-1,1 1 0,0 0 0,0-1 1,0 1-1,0 0 0,0-1 1,0 1-1,0 0 0,0 0 1,0-1-1,0 1 0,0 0 1,0-1-1,1 1 0,-1 0 0,0-1 1,1 1-1,-1-1 0,0 1 1,1 0-1,-1-1 0,0 1 1,1-1-1,-1 1 0,1-1 1,-1 1-1,1-1 0,-1 1 0,1-1 1,0 0-1,-1 1 0,1-1 1,-1 0-1,2 1 0,12-1-5985</inkml:trace>
</inkml:ink>
</file>

<file path=ppt/ink/ink4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9.592"/>
    </inkml:context>
    <inkml:brush xml:id="br0">
      <inkml:brushProperty name="width" value="0.025" units="cm"/>
      <inkml:brushProperty name="height" value="0.025" units="cm"/>
      <inkml:brushProperty name="color" value="#00A0D7"/>
    </inkml:brush>
  </inkml:definitions>
  <inkml:trace contextRef="#ctx0" brushRef="#br0">1 0 12588,'0'0'10773,"0"11"-9439,0-1-1091,8 101 2034,-7-100-1992,1 0 0,0-1 1,1 1-1,0 0 0,1-1 1,0 1-1,0-1 1,10 15-1,-13-24-268,-1 0 0,1 0 1,0 0-1,-1-1 0,1 1 0,0 0 0,0 0 1,0 0-1,0-1 0,0 1 0,0-1 1,0 1-1,0 0 0,0-1 0,0 0 0,0 1 1,0-1-1,0 0 0,0 1 0,0-1 1,0 0-1,1 0 0,-1 0 0,0 0 1,0 0-1,0 0 0,0 0 0,0 0 0,1-1 1,-1 1-1,0 0 0,0-1 0,0 1 1,0-1-1,0 1 0,0-1 0,0 1 1,0-1-1,0 0 0,1-1 0,5-4 31,0-1-1,-1 0 1,1 0-1,6-10 1,8-9-101,-20 25 28,1-1-1,-1 1 1,0 0-1,1-1 1,0 1-1,-1 0 1,1 0-1,0 0 1,-1 0-1,1 0 1,0 1-1,0-1 0,0 0 1,0 1-1,0 0 1,0-1-1,0 1 1,0 0-1,0 0 1,0 0-1,0 0 1,-1 0-1,1 1 1,0-1-1,0 0 1,0 1-1,0 0 1,0-1-1,3 3 0,-3-1 29,0 0 0,0 0-1,0 0 1,0 1-1,0-1 1,0 0-1,-1 1 1,1 0-1,-1-1 1,0 1-1,0 0 1,0 0-1,0-1 1,0 1-1,-1 0 1,1 0-1,-1 0 1,0 0 0,0 4-1,0-2 101,0 0 0,-1 0 0,1 0 0,-1 0-1,0 0 1,-1 0 0,0 0 0,1 0 0,-1-1 0,-1 1 0,1-1 0,-1 1 0,0-1-1,0 0 1,0 0 0,0 0 0,-1 0 0,1-1 0,-1 1 0,0-1 0,0 0 0,-6 3-1,4-2-84,-1 0 0,0-1 0,-1 0-1,1 0 1,0-1 0,-1 1-1,0-2 1,0 1 0,1-1-1,-1 0 1,0-1 0,0 0-1,0 0 1,-8-1 0,15 0-185,1 1 0,-1 0 0,0 0 0,0 0 1,0-1-1,1 1 0,-1 0 0,0-1 0,0 1 0,1-1 0,-1 1 1,0-1-1,1 1 0,-1-1 0,1 0 0,-1 1 0,1-1 0,-1 0 0,1 1 1,-1-1-1,1 0 0,-1 0 0,1 1 0,0-1 0,0 0 0,-1 0 1,1 0-1,0 1 0,0-1 0,0 0 0,0 0 0,0 0 0,0 0 1,0 1-1,0-1 0,0 0 0,0 0 0,0 0 0,1 1 0,-1-1 1,0 0-1,1 0 0,0-1 0,17-32-11202,-2 14 2197</inkml:trace>
</inkml:ink>
</file>

<file path=ppt/ink/ink4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1:59.920"/>
    </inkml:context>
    <inkml:brush xml:id="br0">
      <inkml:brushProperty name="width" value="0.025" units="cm"/>
      <inkml:brushProperty name="height" value="0.025" units="cm"/>
      <inkml:brushProperty name="color" value="#00A0D7"/>
    </inkml:brush>
  </inkml:definitions>
  <inkml:trace contextRef="#ctx0" brushRef="#br0">17 155 17809,'0'0'11670,"8"-8"-10795,-3 3-771,0 0-1,-1 0 1,1-1 0,-1 1-1,-1-1 1,1 0 0,-1 0-1,0 0 1,0 0 0,0 0-1,-1-1 1,0 0 0,-1 1 0,1-1-1,-1 0 1,0 0 0,-1 1-1,0-14 1,0 19-96,-1 0 0,1 0-1,0 1 1,0-1 0,0 0 0,0 0 0,-1 1 0,1-1 0,0 0-1,-1 0 1,1 1 0,-1-1 0,1 0 0,-1 1 0,1-1-1,-1 1 1,1-1 0,-1 1 0,0-1 0,1 1 0,-1-1 0,0 1-1,1-1 1,-1 1 0,0 0 0,0-1 0,1 1 0,-1 0-1,0 0 1,0 0 0,1-1 0,-1 1 0,0 0 0,0 0 0,0 0-1,1 0 1,-1 1 0,0-1 0,0 0 0,0 0 0,0 1 0,-1-1-2,0 1 0,0-1 0,1 1 1,-1 0-1,0-1 0,1 1 1,-1 0-1,0 0 0,1 0 1,0 0-1,-1 1 0,1-1 0,0 0 1,-1 1-1,1-1 0,0 1 1,-1 1-1,-3 13-6,0 0 0,1 0 0,1 0 0,1 0 0,0 1 0,1 0 0,1-1 0,0 1 0,1-1 0,5 26 0,-6-40-26,1 0 0,-1 0 0,0 0-1,1 1 1,-1-1 0,1 0 0,0 0 0,0 0 0,-1 0-1,1 0 1,1-1 0,-1 1 0,0 0 0,0 0 0,1-1-1,-1 1 1,1-1 0,-1 1 0,1-1 0,0 1 0,-1-1-1,1 0 1,0 0 0,0 0 0,0 0 0,0 0 0,0-1-1,0 1 1,0 0 0,0-1 0,0 1 0,1-1 0,-1 0-1,0 0 1,0 0 0,0 0 0,0 0 0,1-1 0,-1 1-1,0 0 1,0-1 0,2 0 0,3-2-258,0 0 0,-1-1 0,1 1 0,-1-1 0,0-1 0,0 1 0,0-1 0,-1 0 1,0 0-1,0 0 0,6-8 0,14-27-6101,-2-4-2685</inkml:trace>
</inkml:ink>
</file>

<file path=ppt/ink/ink4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00.339"/>
    </inkml:context>
    <inkml:brush xml:id="br0">
      <inkml:brushProperty name="width" value="0.025" units="cm"/>
      <inkml:brushProperty name="height" value="0.025" units="cm"/>
      <inkml:brushProperty name="color" value="#00A0D7"/>
    </inkml:brush>
  </inkml:definitions>
  <inkml:trace contextRef="#ctx0" brushRef="#br0">4 1 18706,'0'0'6667,"-1"9"-5167,-1 19-950,1 0 0,3 28 0,-2-44-438,2-1 0,0 1 0,0 0 0,1 0 1,0-1-1,1 1 0,0-1 0,8 14 0,-11-24-119,0 1 1,0-1-1,0 0 0,0 1 1,0-1-1,0 0 0,0 0 1,0 0-1,1 0 1,-1 0-1,0 0 0,1 0 1,-1-1-1,1 1 0,-1 0 1,1-1-1,-1 1 0,1-1 1,0 1-1,-1-1 0,1 0 1,-1 0-1,1 0 1,0 0-1,-1 0 0,1 0 1,0 0-1,-1 0 0,1-1 1,2 0-1,5-3-74,1 1 1,-2-2-1,1 1 0,11-8 1,21-10-181,-39 22 259,-1-1 0,1 1 0,0-1 1,-1 1-1,1 0 0,0-1 0,-1 1 1,1 0-1,0 0 0,-1 0 0,1 0 0,0 1 1,-1-1-1,1 0 0,0 1 0,-1-1 1,1 1-1,-1 0 0,1-1 0,-1 1 0,1 0 1,-1 0-1,0 0 0,1 0 0,-1 0 1,0 0-1,0 0 0,0 1 0,2 1 1,-2 0 104,0 0 1,0-1-1,0 1 1,-1 0 0,1 0-1,-1 0 1,1 0-1,-1 0 1,0 0 0,0 0-1,-1 1 1,1-1 0,0 0-1,-1 0 1,0-1-1,-1 6 1,-2-1 75,1 0 0,-1 0-1,0-1 1,0 1 0,-1-1 0,0 0 0,0 0-1,-1-1 1,1 1 0,-1-1 0,0 0 0,-10 6-1,10-7-195,0-1 0,0 1 0,0-1-1,0 0 1,-1 0 0,0 0-1,1-1 1,-1 0 0,0-1-1,0 0 1,0 0 0,0 0-1,-14-1 1,20 0-158,0 0 1,1 0-1,-1-1 1,0 1-1,1 0 1,-1-1-1,0 1 1,0-1-1,1 1 0,-1-1 1,1 1-1,-1-1 1,0 1-1,1-1 1,-1 1-1,1-1 1,-1 0-1,1 1 0,0-1 1,-1 0-1,1 1 1,0-1-1,-1 0 1,1 0-1,0 1 1,0-1-1,0 0 0,0 0 1,-1-1-1,3-24-8350,7 4-2221</inkml:trace>
</inkml:ink>
</file>

<file path=ppt/ink/ink4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01.925"/>
    </inkml:context>
    <inkml:brush xml:id="br0">
      <inkml:brushProperty name="width" value="0.025" units="cm"/>
      <inkml:brushProperty name="height" value="0.025" units="cm"/>
      <inkml:brushProperty name="color" value="#00A0D7"/>
    </inkml:brush>
  </inkml:definitions>
  <inkml:trace contextRef="#ctx0" brushRef="#br0">77 710 17168,'0'0'8878,"2"-11"-6054,3-10-2380,-2-1 1,-1 1-1,0-34 1,-1 54-442,-1 0 1,0 0-1,-1 0 1,1 0-1,0 0 1,0 0-1,0 0 1,-1 0-1,1 0 1,0 0 0,-1 0-1,1 0 1,0 1-1,-1-1 1,0 0-1,1 0 1,-1 0-1,1 1 1,-1-1-1,0 0 1,1 1-1,-1-1 1,0 0 0,0 1-1,0-1 1,0 1-1,1-1 1,-1 1-1,0 0 1,0-1-1,0 1 1,0 0-1,0 0 1,0 0-1,0-1 1,0 1 0,0 0-1,0 0 1,-1 1-1,0-1-8,0 0 0,0 1 0,0-1 0,0 1 1,0 0-1,0-1 0,0 1 0,1 0 0,-1 0 0,0 0 0,0 0 0,1 1 0,-1-1 0,1 0 0,-1 1 0,1-1 1,0 1-1,-2 2 0,-3 8 49,1 0 1,0 0-1,2 1 1,-1 0-1,1-1 1,1 1-1,0 0 1,1 0-1,0 1 1,1-1-1,3 24 1,-2-35-38,-1 0 1,0 0-1,1 1 1,-1-1-1,1 0 1,-1 0-1,1 0 1,0 0-1,0 0 1,0 0-1,0 0 1,0 0-1,1 0 1,-1-1-1,0 1 1,1 0-1,-1-1 1,1 1-1,0-1 1,0 0-1,-1 1 1,1-1-1,0 0 1,0 0-1,0 0 1,0 0 0,0-1-1,0 1 1,1 0-1,2 0 1,-1-1 5,0 0 1,-1 0 0,1 0 0,0-1-1,0 1 1,-1-1 0,1 0 0,0 0-1,-1 0 1,1 0 0,-1-1 0,0 1-1,1-1 1,-1 0 0,0 0 0,0 0-1,4-4 1,5-7-82,0 0 0,-1-1 0,0 0 0,-1 0 1,-1-2-1,0 1 0,-1-1 0,-1 0 0,0 0 0,-1-1 0,-1 0 0,3-18 1,-1-8-2007,-1-1 0,-2 1 1,-3-75-1,-1 113 1735,0 0 90,0 0 1,0 0-1,0 0 1,-1 0-1,0 0 0,0 0 1,0 0-1,0 1 0,-1-1 1,0 0-1,0 1 1,-3-7-1,5 11 284,-1 0 1,1 0-1,0 0 1,0-1-1,0 1 0,0 0 1,0 0-1,-1 0 1,1 0-1,0 0 1,0 0-1,0 0 0,0 0 1,-1 0-1,1 0 1,0 0-1,0 0 0,0 0 1,0 0-1,-1 0 1,1 0-1,0 0 1,0 0-1,0 0 0,0 0 1,-1 0-1,1 0 1,0 0-1,0 1 0,0-1 1,0 0-1,-1 0 1,1 0-1,0 0 1,0 0-1,0 0 0,0 0 1,0 1-1,0-1 1,0 0-1,0 0 0,-1 0 1,1 0-1,0 0 1,0 1-1,0-1 1,0 0-1,0 0 0,0 1 1,-6 14 1062,0 16 213,2-1 64,1 0-1,2 35 1,11 19-3220,-4-26 1365,-5-44 483,0-1-1,1 1 1,6 24 0,-8-38 1,0 1 0,0-1 1,0 0-1,0 1 0,0-1 1,0 1-1,0-1 0,0 1 1,0-1-1,1 0 0,-1 1 1,0-1-1,0 1 0,0-1 1,0 0-1,1 1 0,-1-1 1,0 0-1,0 1 0,1-1 1,-1 0-1,0 1 0,1-1 1,-1 0-1,0 0 0,1 1 1,-1-1-1,0 0 0,1 0 1,-1 0-1,1 1 0,-1-1 1,0 0-1,1 0 0,-1 0 0,1 0 1,-1 0-1,1 0 0,-1 0 1,0 0-1,1 0 0,-1 0 1,1 0-1,-1 0 0,1 0 1,-1 0-1,0-1 0,1 1 1,-1 0-1,1 0 0,-1 0 1,0-1-1,1 1 0,-1 0 1,0 0-1,1-1 0,-1 1 1,0 0-1,1-1 0,-1 1 1,0 0-1,0-1 0,0 1 1,1 0-1,-1-2 0,14-25 623,-4-8-134,-1-1-1,-2 0 1,-2 0-1,-1-1 0,-1 0 1,-3 1-1,0-1 0,-3 0 1,-1 1-1,-2-1 0,-1 1 1,-23-66-1,31 107-497,0-1 0,-1 1 0,1 0 0,-1-1 0,0 1 0,0 0 0,-2 6 0,1 9 61,2 83 66,4-1-1,5 0 1,34 147-1,-33-197-121,-11-52 0,0 0 0,0 0 0,0 0 0,0 0 0,0 0 0,-1 0 0,1 0 0,0 0 0,0 0 0,0-1 0,0 1 0,0 0 0,0 0 0,-1 0 0,1 0 0,0 0 0,0 0 0,0 0 0,0 0 0,0 0 0,0 0 0,-1 0 0,1 0 0,0 0 0,0 0 0,0 0 0,0 0 0,0 0 0,-1 0 0,1 0 0,0 0 0,0 1 0,0-1 0,0 0 0,0 0 0,0 0 0,0 0 0,-1 0 0,1 0 0,0 0 0,0 0 0,0 0 0,0 1 0,0-1 0,0 0 0,0 0 0,0 0 0,0 0 0,0 0 0,0 0 0,0 1 0,-1-1 0,1 0 0,0 0 0,0 0 0,0 0 0,0 0 0,0 0 0,0 1 0,0-1 0,-7-9 0,-8-22-324,0-2 0,3 1 0,1-2 0,1 0-1,-7-46 1,10 48 160,6 28 127,0 1-1,0-1 1,0 1 0,1-1-1,-1 0 1,1 1-1,0-1 1,0 0 0,0 1-1,0-1 1,2-5-1,-1 7 27,1 1-1,-1 0 1,1 0-1,-1-1 0,1 1 1,-1 0-1,1 0 1,0 1-1,0-1 0,0 0 1,-1 1-1,1-1 1,0 1-1,0-1 1,0 1-1,0 0 0,0 0 1,0 0-1,0 0 1,0 0-1,0 0 1,2 1-1,1-2 21,0 1 0,0-1 1,1-1-1,-1 1 0,0-1 0,0 0 0,-1 0 0,1 0 1,0-1-1,-1 0 0,1 0 0,-1 0 0,0 0 0,0-1 1,0 1-1,0-1 0,-1 0 0,0 0 0,1 0 1,-1-1-1,-1 1 0,1-1 0,3-8 0,4-10 19,-1 0 0,0-1-1,7-38 1,-10 23 45,-1 0 0,-2-49 0,-2 61-41,-5 308 1754,5-167-1330,-1-99-456,-1-1 0,2 1 0,0 0 0,1-1 0,0 1 0,1-1 0,1 0 0,9 23 0,-13-37 0,0 1 0,0 0 0,0-1 0,1 1 0,-1 0 0,0-1 0,1 1 0,-1 0 0,1-1 0,-1 1 0,1-1 0,-1 1 0,1-1 0,-1 1 0,1-1 0,-1 0 0,1 1 0,-1-1 0,1 1 0,0-1 0,-1 0 0,1 0 0,0 1 0,0-1 0,8-11 0,-3-27 0,-5 23 0,0 1 0,-1-1 0,-1 0 0,0 0 0,-1 0 0,0 1 0,-2-1 0,1 1 0,-2 0 0,0 0 0,0 0 0,-12-18 0,19 34 0,0 0 0,0 0 0,1 0 0,-1 0 0,0 0 0,1-1 0,-1 1 0,1-1 0,-1 0 0,1 0 0,-1 0 0,1 0 0,0 0 0,0 0 0,-1-1 0,1 1 0,0-1 0,0 0 0,0 0 0,0 0 0,0 0 0,-1 0 0,1-1 0,0 1 0,5-3 0,-1 2 0,-1-1 0,1 0 0,-1-1 0,0 1 0,0-1 0,0-1 0,0 1 0,0-1 0,0 0 0,5-5 0,-8 5 0,1 0 0,-1 0 0,0 0 0,0 0 0,-1-1 0,1 1 0,-1-1 0,0 0 0,0 1 0,0-1 0,-1 0 0,0 0 0,0 0 0,0 0 0,0-1 0,-1 1 0,0 0 0,-1-9 0,1 13 0,0 0 0,0 1 0,0-1 0,0 0 0,-1 1 0,1-1 0,0 1 0,0-1 0,-1 0 0,1 1 0,0-1 0,-1 1 0,1-1 0,0 0 0,-1 1 0,1-1 0,-1 1 0,1 0 0,-1-1 0,1 1 0,-1-1 0,0 1 0,1 0 0,-1-1 0,1 1 0,-1 0 0,0 0 0,1-1 0,-1 1 0,0 0 0,1 0 0,-1 0 0,0 0 0,1 0 0,-1 0 0,0 0 0,0 0 0,1 0 0,-1 0 0,0 0 0,1 1 0,-1-1 0,1 0 0,-1 0 0,0 1 0,1-1 0,-1 0 0,1 1 0,-2 0 0,0 0 0,-1 0 0,1 1 0,-1-1 0,1 1 0,-1 0 0,1 0 0,0 0 0,0 0 0,0 0 0,-2 3 0,0 2 0,1 0 0,0-1 0,0 1 0,1 0 0,-1 1 0,2-1 0,-1 0 0,1 1 0,0-1 0,1 1 0,-1-1 0,2 0 0,0 10 0,0-15 0,0-1 0,0 0 0,1 1 0,-1-1 0,0 0 0,1 0 0,-1 0 0,1 0 0,-1 0 0,1 0 0,-1 0 0,1-1 0,0 1 0,-1-1 0,1 1 0,0-1 0,0 1 0,-1-1 0,1 0 0,0 0 0,0 0 0,3 0 0,42-3 0,-34 1 0,1-1 0,-2-1 0,1 0 0,0-1 0,-1 0 0,0 0 0,0-2 0,14-9 0,-24 15 0,-1 0 0,0-1 0,0 1 0,-1 0 0,1 0 0,0 0 0,0-1 0,0 1 0,-1 0 0,1-1 0,-1 1 0,1-1 0,-1 1 0,0-1 0,1 1 0,-1-1 0,0 1 0,0-1 0,0 1 0,0-1 0,0 1 0,0-1 0,-1 1 0,1-1 0,0 1 0,-1 0 0,1-1 0,-1 1 0,0-1 0,1 1 0,-1 0 0,0-1 0,0 1 0,0 0 0,0 0 0,0 0 0,-1-1 0,-7-8 0,0 0 0,-1 1 0,-15-11 0,7 6 0,18 13 1,-1 1 0,0 0 1,1 0-1,-1-1 0,1 1 0,-1-1 1,0 1-1,1 0 0,-1-1 0,1 1 0,-1-1 1,1 1-1,-1-1 0,1 0 0,0 1 1,-1-1-1,1 1 0,0-1 0,-1 0 1,1 1-1,0-1 0,0 0 0,-1 1 0,1-1 1,0 0-1,0 0 0,0 1 0,0-1 1,0 0-1,0-1 0,24 0-131,-18 2 67,80-5-5458,-29-11-5197,-18-2-5431</inkml:trace>
</inkml:ink>
</file>

<file path=ppt/ink/ink4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02.577"/>
    </inkml:context>
    <inkml:brush xml:id="br0">
      <inkml:brushProperty name="width" value="0.025" units="cm"/>
      <inkml:brushProperty name="height" value="0.025" units="cm"/>
      <inkml:brushProperty name="color" value="#00A0D7"/>
    </inkml:brush>
  </inkml:definitions>
  <inkml:trace contextRef="#ctx0" brushRef="#br0">81 437 13933,'-3'1'849,"0"1"-1,0 0 0,0 0 1,0 0-1,0 0 1,0 0-1,0 1 0,1-1 1,-1 1-1,1-1 1,-3 5-1,-19 42 2452,19-32-2728,0 1 0,2 0 1,-3 31-1,5-41-375,1-1 0,0 1 1,0 0-1,1-1 0,2 15 1,-2-21-189,-1 0 0,0 1 0,1-1 0,0 0 0,-1 1 0,1-1 0,0 0 0,-1 0 0,1 0 0,0 0 0,0 0 0,0 0 0,0 0 0,0 0 0,0 0 0,0 0 1,0-1-1,0 1 0,1 0 0,-1-1 0,0 1 0,0-1 0,1 1 0,-1-1 0,0 1 0,1-1 0,-1 0 0,1 0 0,-1 0 0,0 0 0,1 0 0,-1 0 0,0 0 0,1 0 1,-1-1-1,0 1 0,1 0 0,-1-1 0,0 1 0,1-1 0,0 0 0,3-2 45,0 0 0,0 0 0,-1 0 0,1-1 0,-1 1 0,0-1 0,0 0 0,0-1 0,0 1 0,-1 0 0,0-1 0,0 0 0,0 0 0,3-8 0,29-76 636,-23 45-710,-2-1 0,-2-1 0,3-71 0,-19 234 100,8-117-80,0 1 0,0-1 0,0 1 0,0-1 0,0 0 0,0 1 0,0-1 0,0 1 0,0-1 0,0 1 0,0-1 0,0 0 0,1 1 0,-1-1 0,0 1 0,0-1 0,0 0 0,1 1 0,-1-1 0,0 0 0,0 1 0,1-1 0,-1 0 0,0 1 0,1-1 0,-1 0 0,0 1 0,1-1 0,-1 0 0,0 0 0,1 0 0,-1 1 0,1-1 0,-1 0 0,1 0 0,-1 0 0,0 0 0,1 0 0,-1 0 0,1 0 0,-1 0 0,1 0 0,-1 0 0,0 0 0,1 0 0,-1 0 0,1 0 0,-1 0 0,1 0 0,-1-1 0,0 1 0,1 0 0,-1 0 0,1 0 0,-1-1 0,0 1 0,1 0 0,-1-1 0,0 1 0,1 0 0,-1-1 0,24-21 0,-7-7 0,-1-2 0,-2 0 0,0 0 0,-3-2 0,0 1 0,-2-1 0,-2-1 0,-1 0 0,-1 0 0,-1-35 0,-7 154 0,-1 99 0,6-154 0,0 1 0,3-1 0,0 0 0,12 38 0,70 161 0,-2-8 0,-79-199 0,-59-137 0,33 69 0,2 1 0,3-2 0,1 0 0,3-1 0,-9-69 0,20 114-3,-1 1 0,1-1 0,0 1 0,0-1 0,0 1 0,0-1 0,1 0 0,-1 1 0,1-1-1,0 1 1,-1-1 0,1 1 0,0-1 0,0 1 0,0 0 0,1 0 0,-1-1 0,1 1 0,-1 0 0,3-2 0,0 1-100,1 1 1,-1-1-1,1 1 1,0 0-1,-1 0 1,1 0-1,0 1 1,1 0-1,5-1 1,83-21-9315,-41 5-705</inkml:trace>
</inkml:ink>
</file>

<file path=ppt/ink/ink4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3.503"/>
    </inkml:context>
    <inkml:brush xml:id="br0">
      <inkml:brushProperty name="width" value="0.025" units="cm"/>
      <inkml:brushProperty name="height" value="0.025" units="cm"/>
      <inkml:brushProperty name="color" value="#00A0D7"/>
    </inkml:brush>
  </inkml:definitions>
  <inkml:trace contextRef="#ctx0" brushRef="#br0">9 0 19538,'0'0'5926,"-3"10"-4762,1 5-1063,0 0 1,1 0-1,1 0 1,0 0-1,1 0 0,0 0 1,1 0-1,1-1 1,7 22-1,6 17 67,31 69 0,-28-89 216,-7-31-112,1-18 1,14-65 287,-22 61-530,2-1-1,0 2 1,19-37-1,-25 54-34,-1 1-1,1-1 1,0 0-1,0 1 0,0-1 1,0 1-1,1-1 1,-1 1-1,0 0 1,0-1-1,1 1 1,-1 0-1,1 0 0,-1 0 1,1 0-1,0 0 1,-1 0-1,1 1 1,0-1-1,0 0 0,-1 1 1,4-1-1,-4 1 7,1 1 0,0-1-1,-1 1 1,1 0 0,-1-1 0,1 1-1,-1 0 1,1 0 0,-1 0-1,1 0 1,-1 0 0,0 0 0,0 0-1,0 1 1,1-1 0,-1 0 0,0 1-1,-1-1 1,2 2 0,4 7 30,-1 1 1,-1-1-1,0 1 0,0 0 1,3 18-1,-5-18 90,-1 0 0,0 0-1,0-1 1,-1 1 0,-1 0-1,0 0 1,0 0 0,-1-1 0,-1 1-1,0-1 1,0 1 0,-8 15 0,9-22-70,0 1 0,-1-1 0,0 0 1,0 0-1,0 0 0,0 0 0,0-1 1,-1 1-1,0-1 0,1 0 0,-1 0 1,-1 0-1,1-1 0,0 1 0,-1-1 1,1 0-1,-1 0 0,1-1 0,-1 1 1,0-1-1,0 0 0,0 0 0,0-1 1,0 1-1,1-1 0,-1 0 0,0-1 1,0 1-1,-8-3 0,8 2-314,1 0 0,-1-1-1,1 0 1,0 0 0,0 0 0,0 0 0,0-1 0,0 1-1,1-1 1,-1 0 0,1 0 0,0-1 0,-1 1-1,1-1 1,1 1 0,-1-1 0,1 0 0,-1 0 0,-1-6-1,1 4-318,0 0 1,1 0-1,0-1 0,0 1 0,1-1 0,0 1 0,0-1 0,0 1 0,1-1 1,0 0-1,0 1 0,1-1 0,1-6 0,10-16-5867</inkml:trace>
</inkml:ink>
</file>

<file path=ppt/ink/ink4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3.877"/>
    </inkml:context>
    <inkml:brush xml:id="br0">
      <inkml:brushProperty name="width" value="0.025" units="cm"/>
      <inkml:brushProperty name="height" value="0.025" units="cm"/>
      <inkml:brushProperty name="color" value="#00A0D7"/>
    </inkml:brush>
  </inkml:definitions>
  <inkml:trace contextRef="#ctx0" brushRef="#br0">1 209 12460,'0'0'6801,"8"1"-4740,-5-1-1860,0 0 0,0 0 0,0-1 0,0 1 0,0-1 0,0 1 0,-1-1 0,1 0 0,0 0 0,0 0 0,-1 0 1,1-1-1,0 1 0,3-4 0,-2 1 116,0 0 1,0 0 0,-1 0-1,1-1 1,-1 1 0,-1-1-1,1 0 1,-1 0-1,3-7 1,-1 3-18,0-1 1,-1 1-1,0-1 0,-1 1 0,0-1 1,0 0-1,-1 0 0,-1 0 1,0 0-1,0 0 0,-2-13 0,2 22-281,0 1-1,0-1 0,0 0 0,-1 1 0,1-1 0,0 1 1,0-1-1,0 1 0,-1-1 0,1 1 0,0-1 0,-1 1 1,1-1-1,0 1 0,-1-1 0,1 1 0,-1-1 0,1 1 1,-1 0-1,1-1 0,-1 1 0,1 0 0,-1 0 0,1-1 1,-1 1-1,1 0 0,-1 0 0,0 0 0,1-1 0,-1 1 1,1 0-1,-1 0 0,1 0 0,-1 0 0,0 0 0,1 0 1,-1 0-1,1 1 0,-1-1 0,0 0 0,1 0 0,-1 0 1,1 0-1,-1 1 0,1-1 0,-1 0 0,1 1 0,-1-1 1,1 0-1,-1 1 0,1-1 0,0 1 0,-1 0 0,-21 26 651,13 2-669,0 1 0,2 0 0,2 0 0,0 1 0,2-1 0,2 1 0,2 36 0,-2-65-38,1 0 0,0 0 0,1 0 0,-1 0 0,0 0 0,0 0-1,1 0 1,-1 0 0,1 0 0,0 0 0,0 0 0,-1 0 0,1-1 0,0 1 0,0 0 0,1-1 0,1 3 0,-2-3-48,0 0 1,0-1-1,0 1 1,0-1-1,1 1 1,-1-1-1,0 1 1,0-1-1,1 0 1,-1 1-1,0-1 1,1 0-1,-1 0 0,0 0 1,1 0-1,-1 0 1,0 0-1,1-1 1,1 0-1,3 0-316,-1-1 0,0-1 1,0 1-1,0-1 0,0 0 0,-1 0 0,1 0 0,-1-1 0,1 0 0,5-7 0,20-28-4520,0-9-1724</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4.036"/>
    </inkml:context>
    <inkml:brush xml:id="br0">
      <inkml:brushProperty name="width" value="0.025" units="cm"/>
      <inkml:brushProperty name="height" value="0.025" units="cm"/>
    </inkml:brush>
  </inkml:definitions>
  <inkml:trace contextRef="#ctx0" brushRef="#br0">1 63 23158,'0'0'192,"9"3"22,2 2 174,0-1 0,0 1 1,0 1-1,-1 0 0,0 1 1,-1 0-1,14 12 1,-19-16-452,1 1 1,-1-1-1,0 0 1,1-1-1,0 1 1,0-1-1,0 0 1,0 0-1,0 0 1,0-1-1,0 0 0,0 0 1,1 0-1,-1-1 1,0 0-1,1 0 1,-1 0-1,0 0 1,1-1-1,-1 0 1,10-3-1,0 0-1264,0-2 1,0 1-1,0-2 0,-1 0 0,27-17 0,3-13-3787,6-4 1030,-15 24 7148,-34 16-2903,-1 1 0,0 0 0,1 0 0,-1 0 0,0 0 0,1 0 0,-1 0 0,0 0 0,1 0 0,-1 0 0,0 0 1,0 0-1,1 1 0,-1-1 0,0 0 0,1 0 0,-1 0 0,0 0 0,1 0 0,-1 1 0,0-1 0,0 0 0,1 0 0,-1 0 0,0 1 0,0-1 0,1 0 0,-1 0 0,0 1 0,0-1 0,0 0 1,0 0-1,0 1 0,1-1 0,-1 1 0,3 17 2194,-5 17-111,2-34-2172,-12 52 2267,9-45-1828,0 0-1,1 1 0,0-1 1,1 1-1,0 0 0,0-1 0,1 16 1,1-24-511,-1 1-1,0-1 1,1 1 0,-1-1 0,1 1 0,-1-1 0,1 0 0,-1 1 0,1-1 0,-1 0 0,1 1 0,0-1 0,-1 0 0,1 0 0,-1 1-1,1-1 1,0 0 0,-1 0 0,1 0 0,-1 0 0,1 0 0,0 0 0,-1 0 0,1 0 0,0 0 0,-1 0 0,1 0 0,-1 0 0,1-1-1,0 1 1,-1 0 0,1 0 0,-1-1 0,2 1 0,21-12-3718,-11-9-2427</inkml:trace>
</inkml:ink>
</file>

<file path=ppt/ink/ink4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4.205"/>
    </inkml:context>
    <inkml:brush xml:id="br0">
      <inkml:brushProperty name="width" value="0.025" units="cm"/>
      <inkml:brushProperty name="height" value="0.025" units="cm"/>
      <inkml:brushProperty name="color" value="#00A0D7"/>
    </inkml:brush>
  </inkml:definitions>
  <inkml:trace contextRef="#ctx0" brushRef="#br0">75 0 7431,'0'0'18257,"-43"85"-17488,30-36-192,3 5-257,5 1-192,1-9 0,4-4-32,0-11-32,0-14-64,11-16-96,4-1-929,3-22-256,3-13-1089,0-10-1890,-2-6-5381</inkml:trace>
</inkml:ink>
</file>

<file path=ppt/ink/ink4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4.594"/>
    </inkml:context>
    <inkml:brush xml:id="br0">
      <inkml:brushProperty name="width" value="0.025" units="cm"/>
      <inkml:brushProperty name="height" value="0.025" units="cm"/>
      <inkml:brushProperty name="color" value="#00A0D7"/>
    </inkml:brush>
  </inkml:definitions>
  <inkml:trace contextRef="#ctx0" brushRef="#br0">34 143 16752,'-4'10'1799,"-3"12"-1056,1-1-1,1 1 1,1 0 0,0 0 0,2 0 0,1 41-1,1-61-720,0-1 1,0 1-1,0-1 0,1 1 0,-1 0 0,1-1 0,-1 1 0,1-1 0,-1 1 0,1-1 0,0 0 0,-1 1 0,1-1 0,0 0 0,2 2 0,-3-2-10,1-1 0,-1 0 0,1 1 1,0-1-1,0 1 0,-1-1 0,1 0 0,0 0 1,-1 1-1,1-1 0,0 0 0,0 0 1,-1 0-1,1 0 0,0 0 0,0 0 0,0 0 1,-1 0-1,1 0 0,0-1 0,0 1 1,0 0-1,2-2 64,0 1 0,-1 0 0,1-1-1,-1 1 1,0-1 0,1 0 0,-1 0 0,0 0 0,0 0 0,0-1 0,0 1 0,0 0 0,-1-1 0,2-2 0,22-56 1080,22-87 0,-42 131-836,-12 69-211,4-38 47,1-1-1,0 1 0,1-1 0,1 1 0,0 0 0,3 20 0,-3-34-152,0 1 0,0-1-1,1 0 1,-1 1-1,0-1 1,0 0 0,0 1-1,0-1 1,1 0-1,-1 1 1,0-1 0,0 0-1,1 0 1,-1 1-1,0-1 1,0 0 0,1 0-1,-1 1 1,0-1-1,1 0 1,-1 0 0,0 0-1,1 0 1,-1 1-1,0-1 1,1 0 0,-1 0-1,1 0 1,-1 0-1,0 0 1,1 0-1,-1 0 1,0 0 0,1 0-1,-1 0 1,1 0-1,-1 0 1,0 0 0,1-1-1,-1 1 1,0 0-1,1 0 1,-1 0 0,0 0-1,1-1 1,-1 1-1,0 0 1,1 0 0,-1-1-1,0 1 1,0 0-1,1 0 1,-1-1 0,0 1-1,0 0 1,0-1-1,0 1 1,1 0 0,-1-1-1,0 0 1,16-19 127,-1-16-51,-2-2 0,-1 0 0,-1 0 0,9-77 0,-20 285 2206,2-160-2035,4-13-116,2-10-70,10-37-142,-15 40-14,0 0-1,0 0 1,1 0 0,8-13 0,-9 78-8508,-3-34 4244,0-2-2584</inkml:trace>
</inkml:ink>
</file>

<file path=ppt/ink/ink4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4.921"/>
    </inkml:context>
    <inkml:brush xml:id="br0">
      <inkml:brushProperty name="width" value="0.025" units="cm"/>
      <inkml:brushProperty name="height" value="0.025" units="cm"/>
      <inkml:brushProperty name="color" value="#00A0D7"/>
    </inkml:brush>
  </inkml:definitions>
  <inkml:trace contextRef="#ctx0" brushRef="#br0">40 1 16400,'0'0'4841,"-6"7"-3394,-17 22 592,16-22 1157,3-5-8690</inkml:trace>
</inkml:ink>
</file>

<file path=ppt/ink/ink4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5.308"/>
    </inkml:context>
    <inkml:brush xml:id="br0">
      <inkml:brushProperty name="width" value="0.025" units="cm"/>
      <inkml:brushProperty name="height" value="0.025" units="cm"/>
      <inkml:brushProperty name="color" value="#00A0D7"/>
    </inkml:brush>
  </inkml:definitions>
  <inkml:trace contextRef="#ctx0" brushRef="#br0">0 288 4228,'0'0'10912,"3"-13"-9871,12-38 126,31-67 0,-15 42 342,-26 53 703,-9 16 2144,3 8-4031,-1 0 0,1 0 0,0 1 0,-1-1 0,1 0 0,0 0 0,0 0 0,0 1 0,0-1 0,0 1 0,0-1 0,1 1 0,-1-1 0,0 1 0,1-1 0,-1 1 0,1-1 0,-1 4 0,-7 34-325,1 1 0,3 0 0,1 0 0,1 0 0,6 51 0,1-73 57,5-22 1,6-28-632,-4-25-7044,-9 25 481</inkml:trace>
</inkml:ink>
</file>

<file path=ppt/ink/ink4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5.745"/>
    </inkml:context>
    <inkml:brush xml:id="br0">
      <inkml:brushProperty name="width" value="0.025" units="cm"/>
      <inkml:brushProperty name="height" value="0.025" units="cm"/>
      <inkml:brushProperty name="color" value="#00A0D7"/>
    </inkml:brush>
  </inkml:definitions>
  <inkml:trace contextRef="#ctx0" brushRef="#br0">71 1 7111,'0'0'23531,"-8"13"-23285,-1-1-152,2 0-1,0 0 1,0 1 0,1 0-1,1 0 1,0 0 0,1 1-1,0 0 1,1 0 0,-2 23-1,7-37-118,0 0 0,0 0 0,0 0 0,0 0-1,0 0 1,0 0 0,0-1 0,0 1 0,0-1 0,0 1-1,0-1 1,-1 0 0,3-1 0,14-8-399,43-19-798,-57 28 1190,0 0 0,0 0-1,0 0 1,0 0 0,1 1-1,-1-1 1,0 1 0,0 0-1,1 0 1,-1 1 0,0-1-1,0 1 1,6 2 0,-7-2 42,-1 1 0,0-1 0,0 1 0,0 0 0,0 0 0,0 0 0,0 0 0,0 0 0,-1 0 0,1 1 0,-1-1 0,1 0 0,-1 1 0,0-1 0,0 1 0,0 0 0,-1-1 0,1 1 1,0 0-1,-1-1 0,0 1 0,0 0 0,0 0 0,0 4 0,0 0 184,0-1 1,0 0 0,-1 0-1,0 0 1,0 0-1,-1 0 1,1 0 0,-1 0-1,-1 0 1,-2 6-1,0-5-39,-1-1 0,1 0-1,-1-1 1,0 1-1,-1-1 1,1 0-1,-14 7 1,18-11-206,0 1 0,-1-1 1,1 0-1,-1 0 0,0 0 0,1-1 1,-1 1-1,0-1 0,0 1 0,1-1 1,-6 0-1,7 0-79,0-1 0,-1 1 1,1 0-1,0-1 0,0 1 0,-1-1 1,1 0-1,0 1 0,0-1 0,0 0 1,0 0-1,0 1 0,0-1 1,0 0-1,0 0 0,0 0 0,0 0 1,0 0-1,1-1 0,-1 1 1,0 0-1,1 0 0,-1 0 0,0-3 1,-1-4-1691,0 1 1,1-1-1,-1 0 1,1 1-1,1-10 1,-1-15-6418</inkml:trace>
</inkml:ink>
</file>

<file path=ppt/ink/ink4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6.088"/>
    </inkml:context>
    <inkml:brush xml:id="br0">
      <inkml:brushProperty name="width" value="0.025" units="cm"/>
      <inkml:brushProperty name="height" value="0.025" units="cm"/>
      <inkml:brushProperty name="color" value="#00A0D7"/>
    </inkml:brush>
  </inkml:definitions>
  <inkml:trace contextRef="#ctx0" brushRef="#br0">1 195 9257,'0'0'16986,"8"-7"-15085,1 1-1685,-1 0 0,0-1 0,-1 0 0,0 0 0,0-1 0,-1 0 0,1 0 0,-2-1 0,1 0 0,7-16 0,-10 15 93,-1 0 1,0 1-1,0-1 1,-1 0 0,0-17-1,-1 27-303,0-1 0,0 1 0,0-1 0,0 1 0,0 0 0,0-1 0,0 1 0,0-1 0,0 1 0,0 0 0,0-1 1,0 1-1,0-1 0,0 1 0,-1 0 0,1-1 0,0 1 0,0 0 0,0-1 0,-1 1 0,1 0 0,0 0 0,-1-1 0,1 1 0,0 0 0,0-1 0,-1 1 0,1 0 0,0 0 0,-1 0 0,1 0 0,-1-1 0,1 1 0,0 0 0,-1 0 0,1 0 0,0 0 0,-1 0 0,1 0 0,-1 0 0,1 0 0,0 0 0,-1 0 0,1 0 0,-1 0 0,1 0 0,0 0 0,-1 0 0,1 1 0,-1-1 0,1 0 0,0 0 0,-1 0 0,1 1 0,0-1 0,-1 1 0,-20 16 41,13 0-47,0 1 0,1 0 0,1 0 0,1 0 0,0 1 0,1 0 0,1 0 0,1 0 0,1 0 0,1 24 0,0-40 2,0-1 0,0 1 0,0 0 0,0-1 0,1 1 0,-1-1 0,0 1 1,1-1-1,0 1 0,0-1 0,0 1 0,0-1 0,0 1 0,0-1 0,1 0 0,-1 0 0,1 0 0,-1 0 0,1 0 0,0 0 0,0 0 0,0 0 1,0-1-1,0 1 0,0-1 0,0 0 0,0 1 0,1-1 0,-1 0 0,4 1 0,-2-1-18,1-1 0,-1 0 0,0 0 0,0 0 0,0 0 0,0 0 0,0-1 0,0 0 0,0 0 0,0 0 0,0 0 0,-1-1 0,1 1 0,0-1 0,-1 0 0,1 0 0,-1 0 0,1-1 0,3-3 0,43-47-3930,-33 28-227,-1-1 0,-1 0 0,21-50 0,-17 26-3280</inkml:trace>
</inkml:ink>
</file>

<file path=ppt/ink/ink4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7.007"/>
    </inkml:context>
    <inkml:brush xml:id="br0">
      <inkml:brushProperty name="width" value="0.025" units="cm"/>
      <inkml:brushProperty name="height" value="0.025" units="cm"/>
      <inkml:brushProperty name="color" value="#00A0D7"/>
    </inkml:brush>
  </inkml:definitions>
  <inkml:trace contextRef="#ctx0" brushRef="#br0">36 314 14221,'0'0'4469,"-4"8"-1181,0 5-2268,0-1 1,0 1-1,1-1 0,0 1 0,1 0 0,1 0 1,0 0-1,1 15 0,9-83 587,-7 33-1607,-5 37 0,-1 1 0,0 1 0,0 0 0,2-1 0,0 1 0,1 1 0,1-1 0,3 30 0,-3-47 0,0 1 0,-1 0 0,1 0 0,0-1 0,0 1 0,0 0 0,0 0 0,0-1 0,1 1 0,-1 0 0,0 0 0,0-1 0,0 1 0,1 0 0,-1-1 0,0 1 0,1 0 0,-1-1 0,1 1 0,-1 0 0,0-1 0,1 1 0,-1-1 0,1 1 0,0-1 0,-1 1 0,1-1 0,-1 1 0,1-1 0,0 0 0,-1 1 0,1-1 0,0 0 0,0 0 0,-1 1 0,1-1 0,0 0 0,-1 0 0,1 0 0,0 0 0,0 0 0,-1 0 0,1 0 0,0 0 0,0 0 0,-1 0 0,1-1 0,0 1 0,1-1 0,0 0 0,0 0 0,1-1 0,-1 0 0,0 1 0,0-1 0,-1 0 0,1 0 0,0 0 0,-1 0 0,1-1 0,-1 1 0,3-5 0,3-16 0,0 0 0,-2 0 0,0-1 0,-2 0 0,0 0 0,-2 0 0,-1 0 0,-5-44 0,1 58 0,-1 21 0,-1 21 0,7 23 0,-1-54 0,0 0 0,1 0 0,-1 0 0,0 0 0,0-1 0,0 1 0,1 0 0,-1 0 0,0 0 0,1 0 0,-1 0 0,1 0 0,-1-1 0,1 1 0,0 0 0,-1 0 0,1-1 0,0 1 0,1 0 0,-1-1 0,0 0 0,0 0 0,0 0 0,-1-1 0,1 1 0,0 0 0,0-1 0,0 1 0,0-1 0,0 1 0,0-1 0,0 1 0,-1-1 0,1 0 0,0 1 0,-1-1 0,1 0 0,0 0 0,-1 1 0,1-1 0,-1 0 0,1 0 0,-1 0 0,1-1 0,14-25 0,-1 0 0,-2-1 0,0 0 0,8-37 0,4-6 0,-10 36 0,18-61 0,-42 143 0,1 2 0,-3 51 0,11-81 0,1 0 0,0 0 0,2 0 0,0 0 0,1 0 0,1 0 0,1 0 0,12 31 0,1-15 0,24 36 0,21 39 0,-58-99 0,0 0 0,-1 0 0,0 1 0,-1-1 0,0 1 0,-1 0 0,1 23 0,-3-34 0,1-1 0,-1 1 0,0 0 0,0 0 0,0 0 0,0-1 0,0 1 0,0 0 0,0 0 0,-1-1 0,1 1 0,0 0 0,0 0 0,0 0 0,-1-1 0,1 1 0,0 0 0,-1-1 0,1 1 0,-1 0 0,1-1 0,-1 1 0,1 0 0,-1-1 0,1 1 0,-1-1 0,0 1 0,1-1 0,-1 0 0,0 1 0,1-1 0,-1 1 0,0-1 0,0 0 0,1 0 0,-1 1 0,0-1 0,0 0 0,1 0 0,-1 0 0,0 0 0,0 0 0,0 0 0,1 0 0,-1 0 0,0 0 0,0 0 0,1-1 0,-1 1 0,0 0 0,0 0 0,1-1 0,-1 1 0,0-1 0,1 1 0,-1 0 0,0-1 0,1 1 0,-1-1 0,0 0 0,-4-2 0,-1-1 0,1 0 0,0 1 0,1-2 0,-1 1 0,-6-8 0,-1-5 0,0-1 0,1 0 0,1-1 0,1 0 0,1-1 0,0 1 0,2-2 0,0 1 0,1-1 0,1 0 0,1 0 0,1 0 0,1-32 0,2 45-45,0 1 1,1 0-1,0 0 0,1 0 1,0 1-1,0-1 0,0 0 1,0 1-1,8-10 0,49-54-1978,-7 8-2191,-19 13-6783</inkml:trace>
</inkml:ink>
</file>

<file path=ppt/ink/ink4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7.771"/>
    </inkml:context>
    <inkml:brush xml:id="br0">
      <inkml:brushProperty name="width" value="0.025" units="cm"/>
      <inkml:brushProperty name="height" value="0.025" units="cm"/>
      <inkml:brushProperty name="color" value="#00A0D7"/>
    </inkml:brush>
  </inkml:definitions>
  <inkml:trace contextRef="#ctx0" brushRef="#br0">0 1 18449,'4'7'5524,"9"37"-3051,9 112 415,-15-98-1171,23 101-1,-30-158-1716,0 1 0,1-1 0,-1 0 0,0 0 0,1 1 0,-1-1 0,1 0 0,-1 0 0,1 0 0,-1 1 0,1-1 0,0 0 0,0 0 0,0 0 0,-1 0 0,1-1 0,0 1 0,0 0 0,2 1 0,-2-2 0,-1 0 0,1 0 0,0 0 0,0-1 0,-1 1 0,1 0 0,0 0 0,-1-1 0,1 1 0,0 0 0,-1-1 0,1 1 0,-1-1 0,1 1 0,-1-1 0,1 1 0,-1-1 0,1 1 0,-1-1 0,1 1 0,-1-1 0,0 0 0,1 1 0,-1-2 0,24-56 0,-21 48 0,7-19 0,-7 17 0,0 1 0,1 0 0,1 0 0,0 0 0,0 0 0,1 1 0,13-18 0,-18 27 0,0 0 0,-1 0 0,1 0 0,0 0 0,0 1 0,0-1 0,0 0 0,0 1 0,0-1 0,0 0 0,0 1 0,0-1 0,0 1 0,1 0 0,-1-1 0,0 1 0,0 0 0,0 0 0,0-1 0,1 1 0,-1 0 0,0 0 0,0 0 0,0 1 0,1-1 0,1 1 0,-1 0 0,0 0 0,0 0 0,0 1 0,0-1 0,0 1 0,-1 0 0,1-1 0,-1 1 0,1 0 0,-1 0 0,0 0 0,3 4 0,2 8 0,0 1 0,0-1 0,3 21 0,-7-28 0,25 93 0,-29-137 0,-1 0 0,-2 1 0,-1 0 0,-2 0 0,-18-50 0,27 87-307,0 1 1,1-1-1,-1 1 0,1-1 1,0 0-1,-1 0 0,1 0 0,0 0 1,-1 0-1,1 0 0,0 0 1,0 0-1,0-1 0,0 1 1,0-1-1,0 0 0,0 1 1,0-1-1,2 0 0,3 1-1276,-1-1 1,0 0-1,0 0 0,0 0 0,12-2 0,8-10-5912</inkml:trace>
</inkml:ink>
</file>

<file path=ppt/ink/ink4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8.654"/>
    </inkml:context>
    <inkml:brush xml:id="br0">
      <inkml:brushProperty name="width" value="0.025" units="cm"/>
      <inkml:brushProperty name="height" value="0.025" units="cm"/>
      <inkml:brushProperty name="color" value="#00A0D7"/>
    </inkml:brush>
  </inkml:definitions>
  <inkml:trace contextRef="#ctx0" brushRef="#br0">63 621 11723,'0'0'14275,"-7"12"-13773,-1 3-307,0 0 0,1 0 0,1 1 1,0 0-1,2 1 0,-6 29 0,4 42 1567,6-88-1753,0 1 1,-1-1-1,1 0 1,0 1-1,0-1 0,0 0 1,0 1-1,0-1 0,0 0 1,0 1-1,0-1 1,0 0-1,0 0 0,0 1 1,0-1-1,0 0 1,0 1-1,1-1 0,-1 0 1,0 1-1,0-1 0,0 0 1,0 1-1,0-1 1,1 0-1,-1 0 0,0 1 1,0-1-1,1 0 1,-1 0-1,0 0 0,0 1 1,1-1-1,-1 0 0,0 0 1,1 0-1,-1 0 1,0 0-1,0 1 0,1-1 1,12-10 498,7-21 473,-7-2-875,-1 0 0,-2-1-1,-2 0 1,-1-1 0,3-43 0,-14 315-907,4-236 707,0 1 0,-1-1 0,1 1 0,0-1 0,0 1 0,0-1 0,1 0 0,-1 1 0,0-1 0,0 1 0,1-1 0,-1 1 0,1-1 0,0 0 0,-1 1 0,1-1 0,0 0 0,0 1 0,-1-1 0,2 1 0,-1-2-37,0 0 0,0 0 0,0 0 1,0 0-1,-1 0 0,1 0 0,0 0 0,0 0 1,0 0-1,0-1 0,-1 1 0,1 0 0,0-1 1,0 1-1,-1 0 0,1-1 0,0 1 0,0-1 0,-1 1 1,1-1-1,-1 0 0,1 1 0,0-1 0,0 0 1,6-8-1142,0 1 1,-1-1 0,11-19 0,24-62-8837,-6-5 5771,-3-23 4517,-21 62 2612,5-64 0,-16 91 1303,-8 75-1358,-15 51 1,12-60-1199,2 0 1,2 1-1,-3 40 0,10-77-1528,0 1 0,0-1 0,0 1 0,0-1 0,0 1 0,0 0 0,0-1-1,0 1 1,0-1 0,1 1 0,-1-1 0,1 1 0,-1-1 0,1 0 0,0 1 0,-1-1 0,1 0-1,0 1 1,2 1 0,-2-2-6,0-1 0,0 0 0,0 1-1,-1-1 1,1 0 0,0 0 0,0 0 0,0 0-1,0 0 1,0 0 0,0 0 0,0 0-1,0 0 1,0 0 0,0 0 0,0-1 0,0 1-1,0 0 1,0-1 0,-1 1 0,1-1 0,1 0-1,4-3 8,0 0 0,-1-1 0,1 1 0,-1-1 0,0 0-1,7-11 1,-1-2-12,-1-1 0,-1 0 0,0 0 0,-2-1 0,0 0 0,-1 0-1,4-32 1,10-153 105,-16 139-107,3-76 504,-26 190 747,8-6-949,1 1 0,3 0 1,1 1-1,2 0 0,3 0 0,1 0 1,11 87-1,-9-122-293,1 0-1,-1 0 1,2 0 0,-1-1-1,1 1 1,0-1 0,1 0-1,6 10 1,-9-17-7,-1 1-1,0 0 1,1-1 0,-1 1 0,1-1-1,-1 1 1,1-1 0,-1 0-1,1 0 1,0 1 0,0-1 0,0-1-1,0 1 1,0 0 0,0 0-1,0-1 1,0 1 0,0-1 0,0 1-1,0-1 1,0 0 0,0 0-1,0 0 1,0 0 0,1 0 0,-1-1-1,0 1 1,0-1 0,0 1-1,0-1 1,0 0 0,0 0 0,0 1-1,-1-2 1,1 1 0,0 0-1,0 0 1,-1 0 0,1-1 0,-1 1-1,3-4 1,7-6 0,0-2 0,-1 1 0,0-2 0,-2 1 0,1-1 0,-2-1 0,0 1 0,10-29 0,-7 11 0,-1-1 0,-1 0 0,3-40 0,-6-14 0,-5 86 0,0 1 0,0 0 0,0 0 0,0-1 0,0 1 0,0 0 0,0 0 0,0-1 0,0 1 0,0 0 0,1 0 0,-1-1 0,-1 1 0,1 0 0,0-1 0,0 1 0,0 0 0,0 0 0,0-1 0,0 1 0,0 0 0,0 0 0,0-1 0,0 1 0,-1 0 0,1 0 0,0 0 0,0-1 0,0 1 0,0 0 0,-1 0 0,1 0 0,0 0 0,0-1 0,0 1 0,-1 0 0,1 0 0,0 0 0,0 0 0,-1 0 0,1 0 0,0 0 0,0 0 0,-1-1 0,1 1 0,0 0 0,-1 0 0,1 0 0,0 0 0,0 0 0,-1 0 0,1 1 0,0-1 0,0 0 0,-1 0 0,1 0 0,0 0 0,0 0 0,-1 0 0,1 0 0,0 0 0,0 1 0,0-1 0,-1 0 0,1 0 0,0 1 0,-13 14 0,4 6 0,2 0 0,0 0 0,1 0 0,1 1 0,1-1 0,1 1 0,1 0 0,2 42 0,0-60-17,0 0 0,0 0 0,1-1 0,0 1 0,-1-1 0,1 1 0,1 0 0,-1-1 0,0 0-1,1 1 1,0-1 0,-1 0 0,1 0 0,1 0 0,-1 0 0,0 0 0,4 3 0,-4-5-85,0 1 1,0-1-1,0 0 0,0 1 1,0-1-1,0 0 0,0-1 0,0 1 1,1 0-1,-1 0 0,0-1 1,1 0-1,-1 1 0,0-1 0,1 0 1,-1 0-1,0 0 0,1-1 1,-1 1-1,0 0 0,1-1 1,-1 0-1,0 1 0,0-1 0,0 0 1,1 0-1,-1 0 0,3-3 1,16-14-7213</inkml:trace>
</inkml:ink>
</file>

<file path=ppt/ink/ink4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19.415"/>
    </inkml:context>
    <inkml:brush xml:id="br0">
      <inkml:brushProperty name="width" value="0.025" units="cm"/>
      <inkml:brushProperty name="height" value="0.025" units="cm"/>
      <inkml:brushProperty name="color" value="#00A0D7"/>
    </inkml:brush>
  </inkml:definitions>
  <inkml:trace contextRef="#ctx0" brushRef="#br0">90 139 8520,'5'-15'2139,"-1"0"0,0 0 1,-1 0-1,0 0 0,-2 0 0,1-21 0,-2 36-2061,0-1 0,0 1 0,0-1 0,0 1 0,0-1 0,0 1 0,-1-1 1,1 1-1,0-1 0,0 1 0,0 0 0,0-1 0,-1 1 0,1-1 0,0 1 0,0-1 0,-1 1 0,1 0 0,0-1 0,-1 1 0,1 0 0,0-1 0,-1 1 0,1 0 0,0-1 0,-1 1 0,1 0 0,-1 0 0,1 0 0,-1-1 0,1 1 0,-1 0 0,1 0 0,-1 0 1,1 0-1,-1 0 0,1 0 0,0 0 0,-1 0 0,1 0 0,-1 0 0,1 0 0,-1 0 0,1 0 0,-1 0 0,1 0 0,-1 1 0,1-1 0,-1 0 0,1 0 0,0 1 0,-1-1 0,1 0 0,-1 0 0,1 1 0,0-1 0,-1 1 0,-25 20 585,16-1-560,0 1 1,1 0-1,1 0 0,1 1 1,1 0-1,1 0 0,1 1 1,1-1-1,0 1 0,2 0 1,1-1-1,1 1 0,4 24 1,-5-45-121,0-1 0,0 1 1,0 0-1,1-1 0,-1 1 0,0 0 1,1-1-1,-1 1 0,1 0 0,0-1 0,0 1 1,-1-1-1,1 1 0,0-1 0,0 0 1,0 1-1,1-1 0,-1 0 0,0 0 1,0 0-1,1 0 0,-1 0 0,1 0 1,-1 0-1,1 0 0,-1 0 0,1-1 1,-1 1-1,1-1 0,0 1 0,-1-1 0,1 1 1,0-1-1,-1 0 0,1 0 0,0 0 1,-1 0-1,1 0 0,3-1 0,0 0-262,0-1-1,0 1 0,-1-1 0,1 0 0,0 0 0,-1-1 1,1 1-1,-1-1 0,0 0 0,0 0 0,0-1 1,4-4-1,5-8-1944,0-1 1,-1 0-1,10-21 1,5-16-5384</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4.927"/>
    </inkml:context>
    <inkml:brush xml:id="br0">
      <inkml:brushProperty name="width" value="0.025" units="cm"/>
      <inkml:brushProperty name="height" value="0.025" units="cm"/>
    </inkml:brush>
  </inkml:definitions>
  <inkml:trace contextRef="#ctx0" brushRef="#br0">21 0 16592,'0'0'5242,"-2"13"-4895,-2 16-102,-3 8 625,-1 66 1,8-101-878,0 0 0,0 0 1,0 0-1,1 0 0,-1 0 0,0 0 0,1 0 1,0 0-1,-1 0 0,1 0 0,0-1 1,0 1-1,0 0 0,0 0 0,0-1 1,0 1-1,1-1 0,-1 1 0,1-1 0,-1 1 1,1-1-1,1 1 0,0 0-66,0-1 0,0 0 0,0 0-1,1 0 1,-1 0 0,0 0 0,0-1 0,1 0-1,-1 1 1,0-1 0,1 0 0,3-1 0,4-1-231,0 0 0,0 0 0,-1-1 0,0-1 0,1 0 0,-1 0 0,12-7 0,-4-1-1215,0-1 0,0 0 0,-2-2 0,19-18 0,2-12 871,-39 59 6420,-4 33-4540,1-28-1124,1 1 0,1-1 0,1 1 0,1 0 1,0 0-1,2 0 0,2 21 0,2-36-4011,3-4-6170</inkml:trace>
</inkml:ink>
</file>

<file path=ppt/ink/ink4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0.241"/>
    </inkml:context>
    <inkml:brush xml:id="br0">
      <inkml:brushProperty name="width" value="0.025" units="cm"/>
      <inkml:brushProperty name="height" value="0.025" units="cm"/>
      <inkml:brushProperty name="color" value="#00A0D7"/>
    </inkml:brush>
  </inkml:definitions>
  <inkml:trace contextRef="#ctx0" brushRef="#br0">17 351 6438,'0'10'6993,"-16"263"7896,25-281-13891,4-13-489,-2-1 0,11-29 0,-16 35-510,1 0 1,0 0-1,1 1 0,0 0 1,1 1-1,1 0 1,17-20-1,-26 33-9,0 0 1,0 0-1,0-1 1,0 1-1,0 0 1,0 0-1,1 0 1,-1 0-1,0 1 1,0-1-1,1 0 1,-1 0-1,1 1 1,-1-1-1,1 1 1,-1-1-1,1 1 1,-1 0-1,1-1 1,-1 1-1,1 0 1,-1 0-1,1 0 1,-1 0-1,1 1 0,-1-1 1,1 0-1,-1 0 1,1 1-1,-1-1 1,1 1-1,-1 0 1,0-1-1,1 1 1,-1 0-1,0 0 1,1 0-1,-1 0 1,1 1-1,4 5 15,-1 0 0,-1 0 0,1 0 0,-1 1-1,-1-1 1,4 10 0,6 11 54,-13-27-58,1-1 1,-1 0-1,0 1 1,0-1-1,1 0 1,-1 1 0,0-1-1,1 0 1,-1 0-1,0 1 1,1-1-1,-1 0 1,0 0-1,1 0 1,-1 1 0,1-1-1,-1 0 1,0 0-1,1 0 1,-1 0-1,1 0 1,-1 0 0,0 0-1,1 0 1,-1 0-1,1 0 1,-1 0-1,0 0 1,1 0 0,-1 0-1,1 0 1,-1 0-1,0-1 1,1 1-1,-1 0 1,1 0-1,-1 0 1,0-1 0,1 1-1,-1 0 1,0 0-1,0-1 1,1 1-1,-1 0 1,0-1 0,0 1-1,1 0 1,-1-1-1,0 1 1,0-1-1,0 1 1,1 0-1,-1-1 1,0 0 0,13-24 47,-12 23-46,4-9 8,14-32-801,32-50 1,-44 81 21,1 1 0,0 0 1,0 1-1,1 0 0,1 0 0,-1 1 1,2 1-1,-1-1 0,15-7 0,-20 13-14,0 0 0,-1-1 0,1 1 0,-1-1 0,0 0 0,0 0 0,0 0 0,0-1 0,-1 1 0,1-1 0,-1 0 0,0 0 0,-1 0 0,1 0 0,1-6 0,8-28-1659,-7 22 3237,-4 32 7471,7 22-5140,-2-4-1650,12 157 4224,5 34-2482,-16-197-3241,-4-22-92,-2-17 202,-6-124 257,2-71-427,4 183 217,2 1 1,0-1 0,2 1-1,1-1 1,0 2-1,14-33 1,-19 52-136,0 1 1,0-1-1,0 1 0,1 0 1,-1-1-1,0 1 1,1 0-1,0 0 0,-1 0 1,1 0-1,0 0 0,0 1 1,0-1-1,0 0 0,0 1 1,1 0-1,-1-1 1,0 1-1,1 0 0,-1 0 1,1 0-1,-1 1 0,1-1 1,-1 0-1,1 1 1,0 0-1,-1 0 0,4 0 1,-4 0-7,1 1 0,-1 0 0,0 0 0,1 0 0,-1 0 0,0 0 0,1 1 0,-1-1 0,0 0 1,0 1-1,0 0 0,0 0 0,0-1 0,-1 1 0,1 0 0,-1 1 0,1-1 0,-1 0 0,0 0 0,1 1 1,-1-1-1,0 0 0,-1 1 0,1-1 0,0 1 0,-1-1 0,1 5 0,1 3 134,-1 0-1,0-1 1,-1 1 0,1 0-1,-2 0 1,0 0-1,0-1 1,-1 1 0,0-1-1,0 1 1,-1-1 0,0 0-1,-1 0 1,0 0-1,-1 0 1,1-1 0,-2 1-1,1-1 1,-1-1-1,-11 13 1,16-19-263,0 0-1,-1 1 1,1-1-1,0 0 1,0 0 0,-1 0-1,1 0 1,-1 0 0,1 0-1,-1-1 1,1 1-1,-1 0 1,1-1 0,-1 1-1,0-1 1,1 1 0,-1-1-1,0 0 1,1 0-1,-1 0 1,0 0 0,0 0-1,1 0 1,-3-1-1,2 1-99,1-1 0,0 0 0,0-1-1,-1 1 1,1 0 0,0 0-1,0 0 1,0-1 0,1 1-1,-1 0 1,0-1 0,0 1-1,1-1 1,-1 1 0,1-1-1,-1 1 1,1-1 0,0 1-1,0-1 1,-1 0 0,1 1 0,0-1-1,0 1 1,1-3 0,0-18-5029,5-4-768</inkml:trace>
</inkml:ink>
</file>

<file path=ppt/ink/ink4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0.862"/>
    </inkml:context>
    <inkml:brush xml:id="br0">
      <inkml:brushProperty name="width" value="0.025" units="cm"/>
      <inkml:brushProperty name="height" value="0.025" units="cm"/>
      <inkml:brushProperty name="color" value="#00A0D7"/>
    </inkml:brush>
  </inkml:definitions>
  <inkml:trace contextRef="#ctx0" brushRef="#br0">63 216 15535,'0'0'6705,"-6"14"-4783,-34 92 198,36-94-1759,1 0 0,0 1 1,0-1-1,2 1 0,-1 0 0,2-1 0,0 1 0,2 17 0,-2-29-331,1-1 0,0 0 0,-1 0 1,1 0-1,0 0 0,0 0 0,-1 0 0,1 0 1,0 0-1,-1 0 0,1-1 0,-1 1 0,1 0 0,0 0 1,-1-1-1,1 1 0,0 0 0,-1-1 0,1 1 0,-1 0 1,1-1-1,0 0 0,10-10 157,-1 0-1,0-1 1,-1 0 0,0-1-1,7-14 1,-9 14-336,0 1-1,2-1 1,0 1 0,0 1-1,1 0 1,12-11 0,-22 22 127,0-1 1,1 1-1,-1 0 1,1-1-1,-1 1 1,0 0-1,1-1 1,-1 1-1,1 0 1,-1 0-1,1-1 1,-1 1 0,1 0-1,-1 0 1,1 0-1,-1 0 1,1 0-1,-1 0 1,1 0-1,-1 0 1,1 0-1,-1 0 1,1 0-1,-1 0 1,1 0-1,-1 0 1,1 0-1,-1 0 1,1 1 0,-1-1-1,0 0 1,1 0-1,-1 1 1,1-1-1,-1 0 1,0 0-1,1 1 1,-1-1-1,1 1 1,-1-1-1,0 0 1,1 1-1,-1-1 1,0 1 0,0-1-1,0 1 1,1-1-1,-1 0 1,0 1-1,0 0 1,7 37-330,-8-5 1004,-1-29 130,2-15 348,-1-9-1082,1 9-166,-1 0 0,2 0 0,-1 0 0,2 0 1,-1 0-1,5-14 0,-4 23 32,-1 1-1,0 0 1,1 0 0,-1 0-1,1 1 1,0-1 0,-1 0-1,1 0 1,0 1 0,-1-1-1,1 1 1,0 0 0,0-1-1,-1 1 1,1 0 0,0 0 0,0 0-1,-1 0 1,1 1 0,0-1-1,0 0 1,-1 1 0,3 0-1,-1 0 63,0-1 1,0 1-1,0-1 0,0 0 0,0 0 0,0 0 0,0-1 0,0 1 0,0-1 1,0 1-1,4-2 0,-1-4 110,-1 1 1,1-1-1,-1 0 1,0 0-1,0-1 0,-1 1 1,0-1-1,0 0 1,-1 0-1,5-13 1,-2 3 306,0-1 1,-1 1 0,4-30 0,-13 7 123,4 40-511,0 0 0,0-1 0,0 1 0,0 0 0,0-1 0,0 1 0,0 0-1,-1-1 1,1 1 0,0 0 0,0-1 0,0 1 0,-1 0 0,1 0 0,0-1 0,0 1 0,-1 0 0,1 0 0,0-1 0,-1 1 0,1 0 0,0 0 0,-1 0-1,1-1 1,0 1 0,-1 0 0,1 0 0,0 0 0,-1 0 0,1 0 0,0 0 0,-1 0 0,-14 17-119,7 3 227,0 0-1,1 1 1,1 0-1,0 0 1,2 1-1,1 0 1,1-1-1,0 1 1,2 0-1,2 28 1,-2-49-145,1 0 0,-1 0 0,0 0-1,0 0 1,0-1 0,1 1 0,-1 0 0,0 0 0,1 0-1,-1 0 1,1-1 0,-1 1 0,1 0 0,0 0 0,-1-1-1,1 1 1,0 0 0,-1-1 0,1 1 0,0-1 0,0 1 0,-1-1-1,1 1 1,0-1 0,0 0 0,0 1 0,0-1 0,-1 0-1,1 0 1,0 1 0,0-1 0,0 0 0,0 0 0,0 0-1,0 0 1,0 0 0,0 0 0,0-1 0,0 1 0,-1 0 0,1 0-1,0-1 1,0 1 0,0 0 0,0-1 0,0 1 0,-1-1-1,1 1 1,0-1 0,0 1 0,0-2 0,5-2-493,-1 1 1,1-1-1,-1 1 0,0-1 1,-1-1-1,6-5 1,10-23-5105,-1-5-2162</inkml:trace>
</inkml:ink>
</file>

<file path=ppt/ink/ink4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1.221"/>
    </inkml:context>
    <inkml:brush xml:id="br0">
      <inkml:brushProperty name="width" value="0.025" units="cm"/>
      <inkml:brushProperty name="height" value="0.025" units="cm"/>
      <inkml:brushProperty name="color" value="#00A0D7"/>
    </inkml:brush>
  </inkml:definitions>
  <inkml:trace contextRef="#ctx0" brushRef="#br0">84 269 17617,'0'0'7441,"-10"12"-6816,1 0-346,0 1 0,1-1 0,1 1 0,0 1 0,1-1 0,0 1 0,1 0 0,0 1 0,2-1 0,-5 27 1,8-37-154,-1 5 73,1 0-1,0 0 1,1 0 0,2 12 0,-3-20-183,0 0 0,0 0 0,0 0 0,0 0-1,0 0 1,1 0 0,-1 0 0,1 0 0,-1 0-1,0 0 1,1-1 0,-1 1 0,1 0 0,0 0-1,-1 0 1,1 0 0,0-1 0,0 1 0,-1 0-1,1-1 1,0 1 0,0-1 0,0 1 0,0-1-1,0 1 1,0-1 0,0 1 0,0-1 0,0 0 0,0 0-1,0 1 1,0-1 0,0 0 0,0 0 0,0 0-1,0 0 1,0 0 0,0 0 0,0-1 0,0 1-1,0 0 1,0 0 0,0-1 0,0 1 0,0-1-1,0 1 1,-1-1 0,1 1 0,2-2 0,2-1 137,0-1 1,0 0 0,-1 0 0,1 0 0,-1-1 0,0 1-1,0-1 1,0 0 0,5-11 0,27-56 386,-29 54-536,17-33-1,-2-1 1,-3-2-1,-2 0 1,-3 0-1,10-71 1,-37 216-4,5-42 0,1 0 0,1 78 0,6-120-77,1-1 1,0 0-1,0 0 1,0-1-1,1 1 1,0 0-1,0 0 1,4 7-1,-4-10-89,-1-1-1,0 0 0,1 0 1,0 0-1,-1 0 0,1 0 0,0 0 1,0 0-1,0 0 0,0-1 1,0 1-1,1-1 0,-1 1 0,0-1 1,1 0-1,-1 0 0,1 0 1,-1 0-1,1-1 0,0 1 1,2 0-1,7-1-7392</inkml:trace>
</inkml:ink>
</file>

<file path=ppt/ink/ink4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1.916"/>
    </inkml:context>
    <inkml:brush xml:id="br0">
      <inkml:brushProperty name="width" value="0.025" units="cm"/>
      <inkml:brushProperty name="height" value="0.025" units="cm"/>
      <inkml:brushProperty name="color" value="#00A0D7"/>
    </inkml:brush>
  </inkml:definitions>
  <inkml:trace contextRef="#ctx0" brushRef="#br0">54 0 15054,'0'0'7159,"3"9"-5969,10 42 684,9 69-1,-17-80-749,2 1-1,2-2 0,1 1 1,27 63-1,-37-102-1168,0 0 1,1 0-1,-1 0 1,0 0-1,1 0 1,-1 0-1,1 1 1,0-2-1,-1 1 1,1 0-1,0 0 1,0 0-1,-1 0 1,1 0-1,0 0 1,0-1-1,0 1 1,0 0-1,0-1 1,0 1-1,0-1 1,0 1-1,0-1 1,1 0-1,-1 1 1,0-1-1,0 0 1,0 0-1,0 0 1,3 0-1,-4 0-44,1-1-1,0 0 1,0 0-1,-1 0 1,1 0-1,0 0 1,-1 0-1,1 0 1,-1 0-1,1 0 1,-1 0-1,0-1 1,1 1 0,-1 0-1,0 0 1,0 0-1,0 0 1,0-1-1,0 1 1,0 0-1,0 0 1,0 0-1,-1 0 1,1-1 0,0 1-1,-1 0 1,1 0-1,-1 0 1,1 0-1,-2-2 1,-1-4-646,-1 0 0,0 0 0,-1 1 0,1-1 0,-1 1 0,0 0 0,-1 1 0,0-1-1,1 1 1,-2 0 0,-8-6 0,-80-43-577,90 52 1515,4 1 123,0 1 0,-1 0 0,1-1 0,0 1 0,0-1 0,0 0 0,0 1 0,-1-1 0,1 0 0,0 1 0,0-1 0,1 0 0,-1 0 0,0 0-1,0 0 1,0 0 0,0 0 0,1 0 0,-1 0 0,0-1 0,21-9 4895,-9 7-6172,38-15 1295,83-34-2786,-49 8-9377,-52 23-1276</inkml:trace>
</inkml:ink>
</file>

<file path=ppt/ink/ink4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2.257"/>
    </inkml:context>
    <inkml:brush xml:id="br0">
      <inkml:brushProperty name="width" value="0.025" units="cm"/>
      <inkml:brushProperty name="height" value="0.025" units="cm"/>
      <inkml:brushProperty name="color" value="#00A0D7"/>
    </inkml:brush>
  </inkml:definitions>
  <inkml:trace contextRef="#ctx0" brushRef="#br0">49 1 16720,'0'0'7020,"-6"9"-4581,-1 8-1865,0 0-1,0 0 0,2 1 0,0 0 0,1 0 0,1 0 0,1 1 1,0-1-1,2 1 0,1 26 0,-1-44-567,0 1-1,0-1 1,0 1-1,0-1 0,1 1 1,-1-1-1,0 1 1,1-1-1,-1 1 1,1-1-1,-1 1 1,1-1-1,0 0 1,-1 1-1,1-1 1,0 0-1,0 0 1,0 1-1,0-1 1,0 0-1,0 0 1,0 0-1,1 0 1,-1 0-1,0-1 1,0 1-1,1 0 1,-1 0-1,1-1 0,-1 1 1,1-1-1,-1 1 1,0-1-1,1 0 1,0 0-1,-1 1 1,1-1-1,-1 0 1,1 0-1,-1-1 1,1 1-1,-1 0 1,1 0-1,-1-1 1,1 1-1,2-2 1,1 0-4,1 0 0,-1-1 0,0 0 0,0 0 0,0 0 0,0-1 0,0 1 1,-1-1-1,0 0 0,1 0 0,2-5 0,2-3-2,-1 0 0,-1 0 0,0-1 0,-1 0 0,0 0 0,-1-1 0,0 1 0,-1-1 0,-1 0 0,0 0 0,1-27 0,-3 40 0,-1 0 0,0 0 0,0 0 0,0 0 0,0 0 0,0-1 0,0 1 0,0 0 0,-1 0 0,1 0 0,0 0 0,-1 0 0,1 0 0,0 0 0,-1 0 0,1 0 0,-1 0 0,0 0 0,1 0 0,-1 1 0,0-1 0,0 0 0,1 0 0,-1 0 0,0 1 0,0-1 0,0 1 0,0-1 0,0 0 0,0 1 0,0 0 0,0-1 0,0 1 0,0 0 0,0-1 0,0 1 0,0 0 0,0 0 0,0 0 0,0 0 0,0 0 0,-1 0 0,1 0 0,0 0 0,0 0 0,0 1 0,0-1 0,0 0 0,0 1 0,0-1 0,-1 1 0,-3 1 0,-1 0 0,1 1 0,0-1 0,0 1 0,1 0 0,-1 1 0,0-1 0,-7 8 0,3 2-533,7-10 38,1-1 1,-1 1-1,1-1 0,-1 0 1,0 0-1,0 0 1,0 0-1,0 0 1,0 0-1,-5 2 0,0-3-7336</inkml:trace>
</inkml:ink>
</file>

<file path=ppt/ink/ink4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4.070"/>
    </inkml:context>
    <inkml:brush xml:id="br0">
      <inkml:brushProperty name="width" value="0.025" units="cm"/>
      <inkml:brushProperty name="height" value="0.025" units="cm"/>
      <inkml:brushProperty name="color" value="#00A0D7"/>
    </inkml:brush>
  </inkml:definitions>
  <inkml:trace contextRef="#ctx0" brushRef="#br0">132 134 14286,'0'0'4206,"1"-9"-2289,2-26-177,-2 35-1692,-1-1-1,0 1 1,0-1-1,0 1 1,0 0-1,0-1 1,0 1 0,0-1-1,0 1 1,0 0-1,0-1 1,0 1-1,0-1 1,0 1-1,0 0 1,0-1 0,0 1-1,-1 0 1,1-1-1,0 1 1,0 0-1,0-1 1,-1 1 0,1 0-1,0-1 1,0 1-1,-1 0 1,1-1-1,0 1 1,-1 0 0,1 0-1,0-1 1,-1 1-1,1 0 1,0 0-1,-1 0 1,1 0 0,-1 0-1,1-1 1,0 1-1,-1 0 1,1 0-1,-1 0 1,1 0 0,0 0-1,-1 0 1,1 0-1,-1 0 1,1 0-1,0 1 1,-1-1 0,1 0-1,-1 0 1,1 0-1,0 0 1,-1 0-1,1 1 1,0-1 0,-1 0-1,1 0 1,0 1-1,-1-1 1,1 0-1,0 0 1,0 1 0,-1 0-1,-19 15 241,8-2-230,1 1 0,1-1-1,1 1 1,0 1 0,1 0 0,1 0-1,0 1 1,1-1 0,1 2-1,0-1 1,2 0 0,0 1 0,0 0-1,2-1 1,1 28 0,0-44-52,0 0 0,0 0 0,0 1 0,0-1 0,0 0 0,0 0 0,0 0 0,1 0 0,-1 1 0,0-1 0,1 0 0,-1 0 0,1 0 0,-1 0 0,1 0 0,-1 0 0,1 0-1,0 0 1,0 0 0,-1 0 0,1 0 0,0-1 0,0 1 0,0 0 0,0-1 0,0 1 0,0 0 0,0-1 0,0 1 0,0-1 0,0 1 0,1-1 0,-1 0 0,0 0 0,0 1 0,0-1 0,0 0 0,1 0 0,-1 0 0,1 0 0,1-1 64,0 0-1,0 0 0,0 0 1,0 0-1,0 0 1,0-1-1,-1 1 0,1-1 1,-1 0-1,1 1 1,-1-1-1,1 0 1,-1-1-1,3-3 0,10-15 311,-2 0-1,-1-1 1,-1 0-1,0-1 1,-2 0-1,-1 0 0,0-1 1,-2 0-1,-1-1 1,-1 1-1,-1-1 1,0-41-1,-5 59-379,-1 11 0,-3 13 0,1 13 0,2 0 0,1 0 0,1 0 0,7 59 0,-6-87 0,1-1 0,-1 1 0,0-1 0,1 1 0,-1-1 0,1 1 0,-1-1 0,1 1 0,0-1 0,-1 0 0,1 1 0,0-1 0,0 0 0,0 0 0,0 1 0,2 0 0,-2-1 0,-1-1 0,1 0 0,0 0 0,-1 0 0,1 1 0,0-1 0,0 0 0,-1 0 0,1 0 0,0 0 0,0 0 0,-1 0 0,1 0 0,0 0 0,-1-1 0,1 1 0,0 0 0,0 0 0,-1-1 0,1 1 0,0 0 0,-1-1 0,1 1 0,0-1 0,3-2 0,0-1 0,-1 1 0,1-1 0,-1 0 0,1 0 0,-1 0 0,-1 0 0,4-6 0,7-16 0,-1 0 0,-1 0 0,-2-1 0,0-1 0,8-54 0,-17 184 0,2-41 0,-2-55 0,0 1 0,1 0 0,0 0 0,1-1 0,2 11 0,-4-16 0,1 0 0,-1 0 0,0 0 0,0 0 0,1-1 0,-1 1 0,0 0 0,1 0 0,-1 0 0,1-1 0,-1 1 0,1 0 0,-1-1 0,1 1 0,0 0 0,-1-1 0,1 1 0,0-1 0,-1 1 0,1-1 0,0 1 0,0-1 0,0 0 0,-1 1 0,1-1 0,0 0 0,0 1 0,0-1 0,0 0 0,-1 0 0,1 0 0,0 0 0,0 0 0,0 0 0,0 0 0,0 0 0,0 0 0,-1-1 0,1 1 0,0 0 0,0 0 0,0-1 0,0 1 0,-1-1 0,1 1 0,0 0 0,0-1 0,-1 0 0,1 1 0,0-1 0,-1 1 0,1-1 0,-1 0 0,1 1 0,0-2 0,5-5 0,-1 1 0,0-1 0,0 0 0,-1-1 0,0 1 0,0-1 0,-1 1 0,3-9 0,18-72 0,-20 75 0,12-73 0,-16 113 0,1 0 0,1 0 0,1 0 0,10 34 0,-13-59-15,0 0-1,1-1 1,-1 1 0,1 0-1,0 0 1,0-1-1,-1 1 1,1-1 0,0 1-1,0-1 1,0 1 0,1-1-1,-1 0 1,0 1 0,0-1-1,1 0 1,1 1-1,-2-1-22,0-1 0,0 0-1,0 0 1,0 1 0,0-1-1,0 0 1,0 0 0,0 0-1,0 0 1,0 0 0,0 0 0,0-1-1,0 1 1,0 0 0,0 0-1,0-1 1,0 1 0,0-1-1,0 1 1,0-1 0,1 0-1,2-2-307,1-1-1,-2 1 0,1-1 1,0 0-1,-1 0 1,1-1-1,-1 1 1,0-1-1,3-7 0,9-25-5840,0-5-2578</inkml:trace>
</inkml:ink>
</file>

<file path=ppt/ink/ink4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5.653"/>
    </inkml:context>
    <inkml:brush xml:id="br0">
      <inkml:brushProperty name="width" value="0.025" units="cm"/>
      <inkml:brushProperty name="height" value="0.025" units="cm"/>
      <inkml:brushProperty name="color" value="#00A0D7"/>
    </inkml:brush>
  </inkml:definitions>
  <inkml:trace contextRef="#ctx0" brushRef="#br0">11 193 14253,'0'0'9604,"1"10"-8088,6 143 3177,9 80-3343,-14-215-1382,-2-13-88,0 0 0,1-1-1,0 1 1,0-1-1,0 1 1,0-1-1,0 0 1,3 5 0,-2-54-3510,-3 35 3509,0 0 1,0 0 0,-1 1 0,0-1-1,0 1 1,-1 0 0,-5-11 0,-17-34 2985,22 48-1293,6 9-1534,0-1 1,1 0-1,-1 1 0,1-2 1,0 1-1,-1 0 0,1-1 1,0 1-1,0-1 0,8 1 1,18-1-384,-24-2-756,0 0 1,-1 0-1,1 0 0,0-1 0,-1 0 1,6-2-1,-7 2 331,-1 0-1,1 0 1,-1-1-1,1 1 0,-1-1 1,0 1-1,0-1 1,0 0-1,2-3 1,9-22 424,-15 23 7711,-6 12-5389,-8 15-784,10-11-469,-1 0-103,0 2-1,0-1 1,2 0-1,-1 1 1,1 0-1,1 0 1,-2 18 0,6-30-620,-1-1 1,1 1-1,-1 0 1,1-1-1,0 1 1,-1-1 0,1 1-1,0-1 1,0 1-1,-1-1 1,1 1-1,0-1 1,0 0 0,0 1-1,-1-1 1,1 0-1,0 0 1,0 0-1,0 1 1,0-1-1,0 0 1,-1 0 0,1 0-1,0-1 1,0 1-1,1 0 1,27-3 144,-20-2-105,0 0 1,0-1-1,0 1 0,0-2 1,-1 1-1,0-1 1,9-10-1,19-16 53,-36 33-91,1-1-1,-1 1 0,0 0 1,0 0-1,1-1 1,-1 1-1,0 0 1,0 0-1,1 0 0,-1 0 1,0-1-1,1 1 1,-1 0-1,0 0 0,1 0 1,-1 0-1,0 0 1,1 0-1,-1 0 1,0 0-1,1 0 0,-1 0 1,0 0-1,1 0 1,-1 0-1,0 0 0,1 0 1,-1 0-1,0 0 1,1 0-1,-1 0 1,0 1-1,0-1 0,1 0 1,-1 0-1,0 0 1,1 1-1,-1-1 0,0 0 1,0 0-1,1 0 1,-1 1-1,0-1 1,0 0-1,0 1 0,0-1 1,1 0-1,-1 1 1,0-1-1,0 0 0,0 0 1,0 1-1,0-1 1,0 0-1,0 1 1,0-1-1,0 0 0,0 1 1,0-1-1,0 0 1,0 1-1,0-1 0,0 30 544,-1-21-458,-10-50 703,6 3-790,0-42 0,6 77-162,1 1 0,0 0-1,0 0 1,0 0 0,0 0 0,1 0 0,-1 0 0,1 0-1,-1 1 1,1-1 0,-1 1 0,6-2 0,7-5-1894,-9 3 330,0 0 0,0 0 0,-1-1-1,1 0 1,-1 0 0,-1 0 0,8-13 0,-7 9 814,0 1 1,-1-1-1,-1 0 1,0-1-1,2-10 1,4-58 2574,-10 1 5925,1 32-486,-10 150-3586,0-15-2799,2 102 2118,8-189-2834,0 0 0,0 0 1,0 0-1,0 0 1,0 0-1,1 0 0,-1 0 1,1 0-1,-1 0 1,1-1-1,0 1 1,0 0-1,-1 0 0,1-1 1,0 1-1,1 0 1,-1-1-1,2 3 0,-2-4-1,0 1 0,1-1 0,-1 1 0,0-1-1,0 0 1,0 0 0,1 0 0,-1 0 0,0 0 0,0 0-1,0 0 1,1 0 0,-1 0 0,0 0 0,0-1 0,0 1-1,0 0 1,1-1 0,-1 1 0,0-1 0,0 1 0,0-1-1,0 0 1,0 0 0,0 1 0,0-1 0,0 0 0,-1 0-1,1 0 1,0 0 0,1-1 0,5-7 0,1 0 0,-1-1 0,0 1 0,-1-2 0,0 1 0,-1 0 0,0-1 0,-1 0 0,5-19 0,-3 7 0,-2 1 0,0-1 0,-2 0 0,0-24 0,-20 104 0,12-31 0,0-7 0,2 1 0,0-1 0,-1 28 0,5-46-24,0-1 0,0 0-1,0 1 1,0-1 0,1 0 0,-1 0-1,0 1 1,0-1 0,0 0 0,1 0-1,-1 1 1,0-1 0,0 0 0,1 0 0,-1 1-1,0-1 1,1 0 0,-1 0 0,0 0-1,1 0 1,-1 0 0,0 1 0,0-1-1,1 0 1,-1 0 0,1 0 0,-1 0 0,0 0-1,1 0 1,-1 0 0,0 0 0,1 0-1,-1 0 1,0 0 0,1 0 0,-1-1 0,0 1-1,1 0 1,-1 0 0,0 0 0,0 0-1,1 0 1,-1-1 0,0 1 0,1 0-1,-1 0 1,0-1 0,0 1 0,0 0 0,1 0-1,-1-1 1,0 1 0,0 0 0,0 0-1,1-1 1,-1 1 0,0-1 0,18-14-2206,5-19-1729,-23 34 3941,0-1-1,0 1 1,0-1-1,0 1 1,0-1-1,0 1 0,0-1 1,1 1-1,-1-1 1,0 1-1,0-1 1,1 1-1,-1 0 0,0-1 1,1 1-1,-1-1 1,0 1-1,1 0 1,-1-1-1,1 1 0,-1 0 1,1 0-1,-1-1 1,0 1-1,1 0 1,-1 0-1,1-1 0,-1 1 1,2 0-1,2 35 2111,-4-34-2048,0 0 0,0 0-1,0 0 1,0 0 0,0 0 0,0 1 0,0-1-1,0 0 1,1 0 0,-1 0 0,0 0 0,1 0-1,-1 0 1,1 0 0,-1 0 0,1 0 0,0 0 0,-1 0-1,1-1 1,0 1 0,0 0 0,-1 0 0,1 0-1,0-1 1,0 1 0,0-1 0,0 1 0,0-1-1,0 1 1,0-1 0,0 1 0,0-1 0,0 0-1,0 1 1,0-1 0,0 0 0,1 0 0,-1 0-1,0 0 1,0 0 0,0 0 0,0 0 0,2-1 0,1 0 103,0 0 1,0 0-1,0-1 1,-1 0-1,1 1 1,0-1-1,-1 0 0,0-1 1,1 1-1,4-6 1,14-16 478,-2-2 1,21-34-1,4-6 4,-45 67-630,0-1 0,0 0 0,0 0-1,0 0 1,0 0 0,0 0 0,-1 0 0,1 0 0,0 1-1,0-1 1,0 0 0,0 0 0,0 0 0,0 0 0,0 0 0,0 1-1,0-1 1,0 0 0,0 0 0,0 0 0,0 0 0,0 0-1,1 0 1,-1 1 0,0-1 0,0 0 0,0 0 0,0 0 0,0 0-1,0 0 1,0 0 0,0 0 0,0 1 0,0-1 0,0 0 0,1 0-1,-1 0 1,0 0 0,0 0 0,0 0 0,0 0 0,0 0-1,0 0 1,0 0 0,1 0 0,-1 0 0,0 0 0,0 0 0,0 0-1,0 0 1,0 0 0,1 0 0,-1 0 0,0 0 0,0 0-1,0 0 1,0 0 0,0 0 0,0 0 0,1 0 0,-1 0 0,0 0-1,0 0 1,0 0 0,0 0 0,0 23-22,-6 27-10,0-24 37,2 0 0,1 0 0,1 0 0,1 0 0,1 0 0,2 0-1,0 0 1,2 0 0,1 0 0,0 0 0,2-1 0,13 31 0,15 46-244,-32-93 214,-1 1 1,0-1-1,-1 1 0,0-1 1,-1 1-1,0 0 0,0-1 1,-1 1-1,-2 9 0,2-17 35,0 1-1,1-1 1,-1 0-1,0 0 1,0 0-1,-1 0 1,1 0-1,0 0 1,-1 0-1,1 0 1,-1-1 0,0 1-1,0 0 1,1-1-1,-1 1 1,0-1-1,0 0 1,0 0-1,0 0 1,-1 0-1,1 0 1,0 0-1,0 0 1,-1-1-1,1 1 1,0-1-1,-1 0 1,1 1-1,0-1 1,-1 0-1,1-1 1,-1 1 0,1 0-1,0-1 1,-1 1-1,1-1 1,0 0-1,0 1 1,0-1-1,-1 0 1,1 0-1,0-1 1,0 1-1,0 0 1,1-1-1,-1 1 1,0-1-1,0 0 1,1 0-1,-3-3 1,-6-10-10,1-1 0,0 0 0,2 0 0,-1-1 0,2 0 0,1 0 0,0-1 0,-5-35 0,5 9 0,2 0 0,4-67 0,-1 100-35,1 1-1,1 0 1,-1 0 0,2 0-1,-1 0 1,2 0-1,-1 0 1,1 1 0,7-13-1,0 6-499,1 0 1,0 0-1,28-26 0,0-6-10697,-23 18 2023</inkml:trace>
</inkml:ink>
</file>

<file path=ppt/ink/ink4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26.009"/>
    </inkml:context>
    <inkml:brush xml:id="br0">
      <inkml:brushProperty name="width" value="0.025" units="cm"/>
      <inkml:brushProperty name="height" value="0.025" units="cm"/>
      <inkml:brushProperty name="color" value="#00A0D7"/>
    </inkml:brush>
  </inkml:definitions>
  <inkml:trace contextRef="#ctx0" brushRef="#br0">53 35 7847,'4'-19'11467,"-4"7"-6758,0 9 1024,-5 4-4772,-2 15-673,-2 7-192,1 5-128,-1 7 32,3 2-128,2 3-1345,-2 1-1346,4 0-2530,2-1-5093</inkml:trace>
  <inkml:trace contextRef="#ctx0" brushRef="#br0" timeOffset="1">80 609 14286,'0'0'10217,"0"50"-6437,-5-30-289,5-3-2498,-3-4-993,3-4 0,0-2 0,0-2 0</inkml:trace>
</inkml:ink>
</file>

<file path=ppt/ink/ink4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2:58.357"/>
    </inkml:context>
    <inkml:brush xml:id="br0">
      <inkml:brushProperty name="width" value="0.025" units="cm"/>
      <inkml:brushProperty name="height" value="0.025" units="cm"/>
    </inkml:brush>
  </inkml:definitions>
  <inkml:trace contextRef="#ctx0" brushRef="#br0">0 391 11915,'0'0'4613,"11"-8"-5040,-5 2 420,1 1 0,0 0 1,0 1-1,0 0 0,1 0 1,0 1-1,-1-1 0,1 2 1,0-1-1,1 1 0,12-2 0,114-8 28,1049-60 850,-768 76-438,599-17 1638,-169-71-1996,-200 17 197,245-18 689,-829 80-747,68 2 1,-108 4-169,-1 2-1,1 0 0,0 1 1,-1 1-1,1 1 1,33 14-1,-19-3-1407,0-2 0,1-1 0,1-2 0,0-1 0,1-2 0,70 6 0,-38-14-4713</inkml:trace>
</inkml:ink>
</file>

<file path=ppt/ink/ink4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3:00.763"/>
    </inkml:context>
    <inkml:brush xml:id="br0">
      <inkml:brushProperty name="width" value="0.025" units="cm"/>
      <inkml:brushProperty name="height" value="0.025" units="cm"/>
    </inkml:brush>
  </inkml:definitions>
  <inkml:trace contextRef="#ctx0" brushRef="#br0">119 39 12043,'-8'-5'545,"4"3"-432,-3-2 36,0 0 0,0 0 0,0 0 0,-1 1 0,1 1-1,-1-1 1,0 1 0,0 0 0,0 1 0,-13-1 0,20 2-142,1 1 1,-1-1 0,0 1-1,0 0 1,1 0-1,-1-1 1,0 1 0,1 0-1,-1 0 1,1 0-1,-1 0 1,1 0 0,-1 0-1,1 0 1,-1 0-1,1 0 1,0 0-1,0 0 1,0 0 0,-1 0-1,1 0 1,0 0-1,0 0 1,1 0 0,-1 0-1,0 0 1,0 0-1,0 0 1,1 0 0,-1 0-1,1 1 1,8 36 10,0-14-9,0-2-1,2 1 1,0-1-1,2-1 0,22 30 1,-28-42-20,0-1 1,1 0-1,0 0 1,0-1-1,1 0 1,0-1-1,0 0 1,0 0 0,1-1-1,0 0 1,0-1-1,0 0 1,1 0-1,20 3 1,58 4 74,-57-8-25,0 1 0,64 16 0,-16 7 52,9 3-70,1-3 1,136 22-1,316-3 13,67 10 183,-446-34-141,2-6 1,0-7-1,0-8 1,0-7 0,194-32-1,1165-157 175,-1262 172-58,80-9-15,-252 19 600,157-44 0,-189 45 1276,-34 12-3675,-20-3-2335,-10-12-4538</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5.677"/>
    </inkml:context>
    <inkml:brush xml:id="br0">
      <inkml:brushProperty name="width" value="0.025" units="cm"/>
      <inkml:brushProperty name="height" value="0.025" units="cm"/>
    </inkml:brush>
  </inkml:definitions>
  <inkml:trace contextRef="#ctx0" brushRef="#br0">24 1 19218,'0'0'5258,"-3"9"-4740,1-3-435,-2 3 60,1 1 1,0-1-1,0 1 0,1-1 1,1 1-1,0 0 0,0 0 1,1-1-1,1 13 0,0-20-139,0-1-1,0 1 0,0-1 0,0 0 0,0 1 0,1-1 0,-1 0 1,0 0-1,1 0 0,-1 0 0,1 0 0,0 0 0,-1-1 1,1 1-1,-1 0 0,1-1 0,0 0 0,0 1 0,-1-1 0,1 0 1,0 0-1,0 1 0,-1-1 0,1-1 0,0 1 0,2 0 0,50-7-82,-42 2-37,1 0 1,-1-1-1,0-1 1,0 0-1,-1 0 1,0-1-1,17-16 1,8-5 67,-34 81-165,-4-24 5,0 34-943,2-59 351,0 0 0,1 0 0,-1 0 0,1 0 0,-1 0 0,1 0 0,0-1 0,0 1 0,3 3 0,8 3-12097</inkml:trace>
</inkml:ink>
</file>

<file path=ppt/ink/ink4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3:04.205"/>
    </inkml:context>
    <inkml:brush xml:id="br0">
      <inkml:brushProperty name="width" value="0.025" units="cm"/>
      <inkml:brushProperty name="height" value="0.025" units="cm"/>
    </inkml:brush>
  </inkml:definitions>
  <inkml:trace contextRef="#ctx0" brushRef="#br0">63 0 6534,'0'0'5851,"-9"0"-4895,-44 0 1243,56 16-1879,2-12-363,-1 0-1,1 0 0,-1-1 1,1 1-1,0-1 1,0-1-1,1 1 0,-1-1 1,0 0-1,1 0 1,0 0-1,-1-1 0,1 0 1,7 1-1,15 1-198,45-1 0,-62-2 254,117-5-104,35 0 267,-139 5-21,0 2 0,-1 1 1,1 1-1,39 12 0,119 53 937,-107-38-561,3-4-1,118 28 1,417 8 23,-332-43-481,1397 24 1198,-789-96-738,-412 18-450,1532-32-18,-913 30-54,-813 23-9,1053 40 31,127 52 171,-592-51-88,319 0 47,-843-48 324,49-1 160,-328 27-350,-64-5-487,-1-1 1,1 1 0,-1 0-1,1 0 1,-1 0 0,1 1 0,-1-1-1,1 1 1,-1 0 0,0-1-1,0 2 1,0-1 0,0 0-1,-1 1 1,5 3 0,-5 1-4727</inkml:trace>
</inkml:ink>
</file>

<file path=ppt/ink/ink4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3:49.977"/>
    </inkml:context>
    <inkml:brush xml:id="br0">
      <inkml:brushProperty name="width" value="0.025" units="cm"/>
      <inkml:brushProperty name="height" value="0.025" units="cm"/>
    </inkml:brush>
  </inkml:definitions>
  <inkml:trace contextRef="#ctx0" brushRef="#br0">697 97 5830,'0'0'2594,"-9"6"-2348,-13 10 575,-231 172 3419,183-131-3552,-100 104 1,154-142-595,2 0 1,0 1 0,1 0-1,1 2 1,1-1-1,1 1 1,1 0 0,-11 42-1,3 12-127,-12 105-1,26-158 39,0-1 0,2 1 0,1 0 0,0 0 0,2 0 0,0-1 0,2 1 0,0-1-1,2 0 1,0 0 0,19 42 0,-8-30 2,22 48 12,4-1 0,57 79 0,-84-137-11,2-1-1,0-1 0,2 0 0,0-1 0,1-2 0,1 0 0,0-1 0,2-1 0,0-1 0,1-1 0,28 11 1,3-5 75,1-3 1,0-2 0,94 12-1,183 1 18,-305-27-104,750 8 81,-462-11-60,576-55 45,-577 28 29,486-81 21,-8-52 97,-451 88-175,-22 15-24,94-21 138,-386 74-90,0-2 1,0-2-1,-1 0 1,0-2-1,45-26 0,-65 33-2,1 0-1,-2-1 0,1 0 0,0 0 0,-1-1 0,0 0 0,-1 0 0,0-1 0,0 0 0,0 0 0,-1 0 1,0-1-1,-1 1 0,0-1 0,0 0 0,-1-1 0,0 1 0,-1 0 0,0-1 0,0 0 0,0-14 1,-3-1-1,-1-1 1,-2 1-1,0 0 1,-1 0-1,-2 0 1,-1 1-1,0-1 1,-2 2-1,-1 0 1,0 0-1,-25-35 1,11 20-33,-2 1 1,-2 1-1,-1 1 1,-2 2 0,-1 1-1,-2 1 1,0 2 0,-53-32-1,30 27 93,-2 3 0,0 2 0,-2 3 0,-1 3 0,-73-17 0,-977-177 157,1017 202-254,-277-36 36,-627-4 0,778 54 10,-524 2 140,568 8-224,-267 46 0,-168 72 280,495-100-98,-394 54-1365,469-75-1463,2 4-2221</inkml:trace>
</inkml:ink>
</file>

<file path=ppt/ink/ink4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6:14.870"/>
    </inkml:context>
    <inkml:brush xml:id="br0">
      <inkml:brushProperty name="width" value="0.025" units="cm"/>
      <inkml:brushProperty name="height" value="0.025" units="cm"/>
    </inkml:brush>
  </inkml:definitions>
  <inkml:trace contextRef="#ctx0" brushRef="#br0">18 1 9961,'0'0'2243,"-4"4"-2243,-3 2 13,1 0 27,11-2 93,13 3 188,59 39 1515,-32-29-1280,0-1 1,1-3-1,1-2 0,86 10 0,-50-15-322,-32-3-20,67 12 0,-44-5-46,0-3-1,1-4 0,81-6 1,-24 1-160,127-12 117,3 1 7,25 7-103,85 2 534,-261 8-443,151 24 0,-54-2-66,273-2 0,-125-12-28,-135 9-15,108 4-22,264 1 150,-426-12 28,0-6 0,274-24 0,206-24-129,-199 10 122,-90 23-92,-35 3 13,-225 3 101,1 4-1,116 19 0,-161-15 151,-31 1 3744,8 17-5491,-7-6-152,14 5-4657</inkml:trace>
</inkml:ink>
</file>

<file path=ppt/ink/ink4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6:30.501"/>
    </inkml:context>
    <inkml:brush xml:id="br0">
      <inkml:brushProperty name="width" value="0.025" units="cm"/>
      <inkml:brushProperty name="height" value="0.025" units="cm"/>
    </inkml:brush>
  </inkml:definitions>
  <inkml:trace contextRef="#ctx0" brushRef="#br0">1 233 5605,'0'0'561,"6"-9"1425,8-9-1852,0 1 1,1 0 0,1 1-1,0 1 1,1 1 0,1 0-1,0 1 1,29-15 0,-14 14 27,1 2 0,0 1 0,1 1 1,0 2-1,0 2 0,1 1 1,0 1-1,0 2 0,53 5 1,31 9 133,176 40 1,-142-22-159,512 73 476,807 19 0,-810-87-368,468 11 479,615-48 329,-576 0-832,-447-7 122,122 1 274,-1 41-91,-615-14-478,855 42 153,77-116 40,-1082 50-217,-66 4-65,704-19-1623,-708 20 1197,-6 1 91,-1-1 0,1 1 0,0-1 0,0 0 0,0 0 0,0 0 0,0 0 0,0-1 0,0 1 0,0-1 0,0 0 0,0 0 0,-1 0 0,5-1 0,1-20-5860</inkml:trace>
</inkml:ink>
</file>

<file path=ppt/ink/ink4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6:31.361"/>
    </inkml:context>
    <inkml:brush xml:id="br0">
      <inkml:brushProperty name="width" value="0.025" units="cm"/>
      <inkml:brushProperty name="height" value="0.025" units="cm"/>
    </inkml:brush>
  </inkml:definitions>
  <inkml:trace contextRef="#ctx0" brushRef="#br0">0 15 11082,'34'3'389,"0"-1"0,1-2 0,64-8-1,-25 2 11,66 1-152,0 6 0,0 6 0,180 33 0,1218 172 703,-1021-162-227,287 24-41,1-40-432,493-102 1400,-555 30-625,-720 40-848,0 1 1,0 1 0,0 0 0,-1 2-1,29 11 1,-18-6 234,-17-6-949,1-1 0,0 0-1,0-1 1,0-1-1,0-1 1,0-1 0,0 0-1,25-4 1,17-14-3686</inkml:trace>
</inkml:ink>
</file>

<file path=ppt/ink/ink4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6:37.927"/>
    </inkml:context>
    <inkml:brush xml:id="br0">
      <inkml:brushProperty name="width" value="0.025" units="cm"/>
      <inkml:brushProperty name="height" value="0.025" units="cm"/>
    </inkml:brush>
  </inkml:definitions>
  <inkml:trace contextRef="#ctx0" brushRef="#br0">3748 212 9577,'-656'-139'1577,"448"108"-1522,-253-7 0,290 34 61,1 8-1,-286 42 1,313-19 165,1 7 0,1 5 0,3 7 1,2 5-1,-192 103 0,250-109-86,2 3 1,-71 60-1,110-77-139,1 2 0,1 1 1,3 1-1,0 2 0,-36 58 0,60-82-65,0-1 0,2 2-1,0-1 1,0 1-1,1 0 1,1 0-1,0 0 1,1 0-1,0 1 1,0 19-1,3-22 2,1 0-1,0 0 1,0-1-1,2 1 0,-1 0 1,1-1-1,1 1 1,0-1-1,1 0 1,0 0-1,1-1 0,0 0 1,8 12-1,14 12 8,1-1-1,1-2 0,2-1 1,1-1-1,2-2 0,0-1 0,2-2 1,76 38-1,26 1 44,174 52 0,-305-112-41,281 85 41,4-12 0,316 39 0,613 24 97,-1081-126-121,1475 91 305,4-63 197,601-83 3,-532-100-320,-1662 139-196,112-11 56,263-62 1,-386 72-46,0-1 0,-1-1 1,1-1-1,-1 0 0,-1 0 1,1-2-1,-1 0 0,18-15 1,-28 20-8,0 0 1,0 0 0,0-1-1,0 0 1,-1 0 0,0 0-1,0 0 1,0 0 0,-1-1 0,1 1-1,-1-1 1,-1 1 0,1-1-1,-1 0 1,0 0 0,0 0-1,0 0 1,-1 0 0,0 0-1,0 1 1,-1-1 0,0 0-1,0 0 1,0 0 0,-1 0-1,-4-10 1,-1 0 9,-1 1 1,0 0-1,-2 0 0,1 0 1,-2 1-1,0 1 0,-1 0 1,0 1-1,-1 0 0,-23-17 1,-11-5 127,-101-53 1,25 28 174,-1 6 1,-219-63-1,-278-34 16,578 141-313,-1363-283 58,-17 90-266,-331 130-599,1531 79-35,1 9-1,1 9 1,-400 101 0,29 66-6574,305-80 3199</inkml:trace>
</inkml:ink>
</file>

<file path=ppt/ink/ink4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9T12:36:40.305"/>
    </inkml:context>
    <inkml:brush xml:id="br0">
      <inkml:brushProperty name="width" value="0.025" units="cm"/>
      <inkml:brushProperty name="height" value="0.025" units="cm"/>
    </inkml:brush>
  </inkml:definitions>
  <inkml:trace contextRef="#ctx0" brushRef="#br0">1131 854 13068,'-36'15'28,"1"1"-1,1 2 0,0 1 0,-36 27 1,52-31-9,0 0 1,1 1 0,1 1 0,1 1 0,0 0 0,1 1 0,1 0-1,-12 25 1,11-17-22,1 1 1,2 0-1,1 1 0,1 1 0,2-1 0,0 1 0,-2 39 0,8-50-19,0 1 0,1-1 0,1 1 0,1-1 0,1 1 0,1-1 0,0 0 0,2 0 0,0 0 0,1-1 0,0 0 0,15 24 0,8 3-14,2-2 0,2-1 0,51 49 0,130 101 15,-149-139 76,2-4-1,2-2 1,2-4-1,2-3 1,2-3 0,1-3-1,1-4 1,2-3-1,1-4 1,1-3 0,102 11-1,12-13 369,1-8 0,339-27 0,390-99 153,-580 66-504,363-36-28,92-14-65,-10-47 6,-6-60 40,-777 205-13,6-2-15,-1 0 0,-1 0 0,1-1 0,0-1 0,16-10 0,-26 14 89,-1 0 0,0 1 1,1-1-1,-1 0 0,0-1 1,0 1-1,0 0 0,0-1 0,-1 1 1,1-1-1,-1 1 0,1-1 1,-1 0-1,0 0 0,0 0 1,0 1-1,0-1 0,-1 0 0,1 0 1,-1 0-1,0 0 0,0 0 1,0 0-1,0 0 0,0 0 0,-1 0 1,1 0-1,-1 0 0,0 0 1,-2-5-1,-3-4 16,0-1 0,0 2 0,-1-1 0,-1 1 0,0 0 0,0 0 0,-1 1 0,-12-10 0,-89-73 73,101 86-153,-82-60 47,-143-78 1,-114-36-40,280 146-26,-350-160-5,-8 19 0,-7 18 0,-841-189 0,196 170 142,900 163-106,0 7 1,-1 8 0,1 7-1,-196 36 1,142 1-42,2 10-1,2 10 1,-308 133 0,465-167-29,1 3 0,-120 82 0,161-96 18,2 3 1,0 0 0,1 1-1,2 2 1,0 0 0,2 1-1,1 2 1,-29 51 0,31-40-100,2 1 1,2 0 0,1 1 0,2 1 0,2 0 0,2 0 0,2 1 0,2 0 0,2 0 0,4 55-1,2-42-779,3 0-1,2-1 0,3 1 0,3-2 1,1 0-1,3-1 0,37 72 0,34 36-5682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0.271"/>
    </inkml:context>
    <inkml:brush xml:id="br0">
      <inkml:brushProperty name="width" value="0.025" units="cm"/>
      <inkml:brushProperty name="height" value="0.025" units="cm"/>
    </inkml:brush>
  </inkml:definitions>
  <inkml:trace contextRef="#ctx0" brushRef="#br0">0 9 17264,'0'0'9706,"51"28"-9258,-30-28-512,1-8-2082,-2-5-3684,-1-3-5701</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6.241"/>
    </inkml:context>
    <inkml:brush xml:id="br0">
      <inkml:brushProperty name="width" value="0.025" units="cm"/>
      <inkml:brushProperty name="height" value="0.025" units="cm"/>
    </inkml:brush>
  </inkml:definitions>
  <inkml:trace contextRef="#ctx0" brushRef="#br0">298 65 13837,'0'0'5162,"10"-10"-1777,46-44 2530,-69 76-2151,-6 12-3727,-131 134 706,-32 42-2880,200-217-3383,15-22 727,9-15-2275</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6.567"/>
    </inkml:context>
    <inkml:brush xml:id="br0">
      <inkml:brushProperty name="width" value="0.025" units="cm"/>
      <inkml:brushProperty name="height" value="0.025" units="cm"/>
    </inkml:brush>
  </inkml:definitions>
  <inkml:trace contextRef="#ctx0" brushRef="#br0">66 0 18930,'0'0'1105,"0"11"272,-4 35 844,-1-1-1,-14 53 0,8-50-1120,3 0 0,-4 79 1,12-104-1381,0 0 0,2-1 0,1 1 1,9 33-1,-12-54 246,4 17-3780,-4-19 3551,0 0 0,0 1 1,0-1-1,0 1 0,-1-1 0,1 1 1,0-1-1,0 0 0,0 1 0,0-1 1,-1 0-1,1 1 0,0-1 0,0 1 1,-1-1-1,1 0 0,0 0 0,0 1 1,-1-1-1,1 0 0,0 1 0,-1-1 0,1 0 1,-1 0-1,1 0 0,0 1 0,-1-1 1,1 0-1,-1 0 0,1 0 0,0 0 1,-1 0-1,1 0 0,-1 0 0,1 0 1,-1 0-1,-15 0-7141</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6.910"/>
    </inkml:context>
    <inkml:brush xml:id="br0">
      <inkml:brushProperty name="width" value="0.025" units="cm"/>
      <inkml:brushProperty name="height" value="0.025" units="cm"/>
    </inkml:brush>
  </inkml:definitions>
  <inkml:trace contextRef="#ctx0" brushRef="#br0">14 89 12300,'0'0'7367,"-13"-60"-3171,19 47-1186,16 3-1312,7 5-513,7 5-416,9 0-577,5 1-128,3 16-96,4-6-1377,-6-7-3620,-3-4-6566</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7.362"/>
    </inkml:context>
    <inkml:brush xml:id="br0">
      <inkml:brushProperty name="width" value="0.025" units="cm"/>
      <inkml:brushProperty name="height" value="0.025" units="cm"/>
    </inkml:brush>
  </inkml:definitions>
  <inkml:trace contextRef="#ctx0" brushRef="#br0">0 101 11050,'0'0'11633,"1"13"-10966,4 154 1274,-5-97-800,3-1-1,2 1 0,23 103 0,-23-156-957,25 85 516,-27-93-646,1-1 0,0 0 1,0 1-1,0-2 0,1 1 1,0 0-1,1-1 0,0 0 1,7 7-1,-11-12-36,1 0 0,-1-1-1,1 1 1,-1 0 0,1-1 0,0 0 0,0 1 0,-1-1-1,1 0 1,0-1 0,0 1 0,0 0 0,0-1 0,0 0-1,0 0 1,1 1 0,4-2 0,-2 0 31,-1-1 1,0 1-1,1-1 0,-1 0 1,0 0-1,0-1 0,0 1 1,0-1-1,5-4 0,7-8 129,-1 0 0,0-1 1,25-32-1,-36 42-172,30-41-5,-1-1 0,-3-2 0,-2 0 0,-3-2 0,21-56 0,-11 7 0,41-193 0,-77 293 0,0 1 1,1-1-1,-1 1 1,0 0-1,0-1 1,0 1-1,1-1 1,-1 1-1,0 0 1,1-1-1,-1 1 1,0 0-1,1-1 1,-1 1-1,0 0 1,1 0-1,-1-1 1,0 1-1,1 0 1,-1 0-1,1 0 0,-1-1 1,1 1-1,-1 0 1,1 0-1,-1 0 1,0 0-1,1 0 1,-1 0-1,1 0 1,-1 0-1,1 0 1,-1 0-1,1 0 1,-1 0-1,1 0 1,-1 0-1,1 1 1,22 8-25,-14-5-56,43-1-1845,-45-3-2313,-23-3-10846</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7.707"/>
    </inkml:context>
    <inkml:brush xml:id="br0">
      <inkml:brushProperty name="width" value="0.025" units="cm"/>
      <inkml:brushProperty name="height" value="0.025" units="cm"/>
    </inkml:brush>
  </inkml:definitions>
  <inkml:trace contextRef="#ctx0" brushRef="#br0">108 111 3555,'0'0'13934,"-76"-33"-12173,53 17 1122,14 2-289,9 4-896,30 1-545,19 0-576,18 2 191,20 1 1,14 2-224,8 2-257,2 2-160,0 0-128,-7 2-897,-12 8-1889,-18-3-2467,-19-5-2915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8.063"/>
    </inkml:context>
    <inkml:brush xml:id="br0">
      <inkml:brushProperty name="width" value="0.025" units="cm"/>
      <inkml:brushProperty name="height" value="0.025" units="cm"/>
    </inkml:brush>
  </inkml:definitions>
  <inkml:trace contextRef="#ctx0" brushRef="#br0">239 481 16143,'0'0'2744,"10"1"555,-9-1-3238,50-4 5070,-50 4-5009,0 0 0,1 0 1,-1 0-1,0 0 0,1-1 0,-1 1 0,0-1 0,0 1 0,1-1 0,-1 1 0,0-1 1,0 0-1,0 0 0,0 0 0,0 1 0,0-1 0,0 0 0,0 0 0,0 0 0,0 0 1,0-1-1,-1 1 0,1 0 0,0 0 0,-1 0 0,1-1 0,-1 1 0,1 0 0,-1 0 0,0-1 1,0 1-1,1 0 0,-1-1 0,0 1 0,0-1 0,0 1 0,0 0 0,-1-1 0,1 1 1,0 0-1,0-1 0,-1 1 0,0-2 0,0 1-121,-1 1 0,1 0 0,0-1-1,-1 1 1,1 0 0,-1-1 0,1 1 0,-1 0 0,1 0 0,-1 0 0,0 0-1,0 1 1,1-1 0,-1 0 0,0 1 0,0-1 0,0 1 0,0 0 0,0 0-1,0-1 1,0 1 0,-2 1 0,-50 1-5,51-2 4,-10 2-15,0 1 1,0 0-1,0 1 0,1 1 1,-1 0-1,1 0 0,0 1 1,0 1-1,-18 13 0,23-15 7,0 0 1,0 0-1,1 1 0,0 0 1,0 0-1,0 1 0,1 0 1,0 0-1,0 0 0,1 0 1,0 1-1,0-1 0,1 1 0,0 0 1,0 0-1,-1 10 0,3-15 11,1-1-1,0 0 0,0 1 0,0-1 0,0 0 0,0 1 0,1-1 0,-1 0 1,1 1-1,-1-1 0,1 0 0,0 0 0,0 1 0,0-1 0,0 0 1,1 0-1,-1 0 0,0 0 0,1 0 0,3 3 0,-2-2 6,1-1 0,0 1 0,1 0 0,-1-1 0,0 0 0,1 0 0,-1 0 0,1-1 0,8 2 0,9 0 22,0 0 0,-1-2 0,36-2 0,-51 1-29,19-2 0,0-2 1,0 0-1,0-1 1,0-2-1,-1 0 1,0-2-1,-1-1 1,1 0-1,-2-2 1,37-25-1,-46 29 0,-1-1 0,0 0-1,-1-1 1,0-1 0,0 0 0,-1 0 0,0-1-1,-1 0 1,-1-1 0,0 0 0,0 0 0,-2 0-1,1-1 1,-2 0 0,0-1 0,-1 1 0,0-1-1,-1 0 1,2-17 0,-5 24-56,-1 1 0,1 0-1,-1-1 1,0 1 0,-1 0 0,1 0-1,-2 0 1,1 0 0,-1 0 0,0 0 0,0 1-1,-1-1 1,0 1 0,-6-8 0,-5-3-428,-1 0 0,-1 1 1,-21-17-1,18 16-460,-34-34 1,53 50 597,0 0 1,0 0 0,1 0 0,-1 0 0,0 0 0,0 0 0,1 0 0,-1 0 0,0 0-1,1-1 1,-1 1 0,1 0 0,0 0 0,-1-1 0,1 1 0,0 0 0,0 0-1,0-1 1,0 1 0,0 0 0,0-1 0,0 1 0,0 0 0,0-1 0,1-1-1,11-12-7331</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8.438"/>
    </inkml:context>
    <inkml:brush xml:id="br0">
      <inkml:brushProperty name="width" value="0.025" units="cm"/>
      <inkml:brushProperty name="height" value="0.025" units="cm"/>
    </inkml:brush>
  </inkml:definitions>
  <inkml:trace contextRef="#ctx0" brushRef="#br0">83 108 14574,'0'0'9785,"-6"17"-8899,-15 59 335,4 0-1,2 1 0,5 1 1,-2 94-1,11-163-1141,1 4 91,0-1-1,0 1 1,1-1 0,3 17-1,-3-26-147,0 0-1,0 0 1,0 0-1,0 0 0,0 0 1,1 0-1,-1-1 1,1 1-1,0 0 0,0-1 1,0 1-1,0-1 1,0 0-1,1 0 1,-1 1-1,0-2 0,1 1 1,0 0-1,0 0 1,-1-1-1,1 0 1,4 2-1,3 0-21,0-1 0,0-1 0,0 0 0,0 0 0,0-1 0,0 0 0,0-1 0,0 0 0,0 0 0,0-1 0,0-1 0,15-5 0,11-6 0,65-36 0,-86 42 0,8-4 4,0-1-1,-2-2 1,1 1 0,-2-2-1,0-1 1,-1-1 0,33-39-1,-45 47-10,0 0 0,-1 0-1,0-1 1,0 0 0,-1 0-1,-1 0 1,0-1 0,0 1-1,-1-1 1,-1 0 0,0 0-1,0 0 1,-2 0 0,1 0-1,-1-1 1,-1 1 0,0 0-1,-1 0 1,-4-13 0,2 10-540,-1 1 1,-1 0 0,-1 0 0,0 0-1,0 1 1,-2 0 0,1 0 0,-2 1-1,1 1 1,-2-1 0,0 2 0,-16-14-1,15 14-638,0 1 0,-1 1-1,0 0 1,0 0-1,-1 2 1,0-1-1,0 2 1,0 0-1,-1 0 1,1 2-1,-1 0 1,-21-2 0,-11 5-4725</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8.784"/>
    </inkml:context>
    <inkml:brush xml:id="br0">
      <inkml:brushProperty name="width" value="0.025" units="cm"/>
      <inkml:brushProperty name="height" value="0.025" units="cm"/>
    </inkml:brush>
  </inkml:definitions>
  <inkml:trace contextRef="#ctx0" brushRef="#br0">0 39 17649,'0'0'6278,"90"-24"-5638,-30 18 257,12-1-224,5 5-385,3 2-224,-3 0-705,-8 0-3490,-13 0-4005</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9.143"/>
    </inkml:context>
    <inkml:brush xml:id="br0">
      <inkml:brushProperty name="width" value="0.025" units="cm"/>
      <inkml:brushProperty name="height" value="0.025" units="cm"/>
    </inkml:brush>
  </inkml:definitions>
  <inkml:trace contextRef="#ctx0" brushRef="#br0">70 219 22709,'0'0'1079,"-10"10"346,-32 34 481,40-43-1755,0 1 0,1 0 0,-1 0 0,1 0 0,0 0 0,-1 0 0,1 0 0,0 0 0,0 0 0,0 0 0,1 0 0,-1 1 0,0-1 1,0 5-1,1-7-111,1 1 1,-1 0-1,0 0 1,0 0 0,1 0-1,-1 0 1,0 0 0,1-1-1,-1 1 1,1 0-1,-1 0 1,1-1 0,-1 1-1,1 0 1,0-1-1,-1 1 1,1 0 0,0-1-1,0 1 1,-1-1 0,1 1-1,0-1 1,0 0-1,1 1 1,5 1 11,1 0 0,-1-1 1,1 0-1,-1 0 0,1-1 0,8 0 0,-10 0-4,12-1-13,1-1 1,0 0-1,-1-2 0,0 0 0,0-1 0,0 0 1,0-2-1,28-15 0,-38 19-22,-1-1 0,1 0 0,-1-1 0,0 0 0,0 0 0,-1 0 0,1-1 0,-1 0 0,0-1 0,-1 1 0,1-1 0,-1 0 0,-1 0 0,0-1 0,0 1 0,0-1 0,-1 0 0,0 0 0,0 0 0,-1 0 0,2-10 0,-4 14-16,-1-1-1,1 1 1,-1-1-1,0 1 0,0 0 1,-1-1-1,1 1 1,-1 0-1,0 0 0,0 0 1,0 0-1,-1 0 1,1 0-1,-1 1 0,0-1 1,0 1-1,0-1 1,-1 1-1,1 0 0,-1 1 1,1-1-1,-1 1 1,0-1-1,0 1 0,0 0 1,-7-2-1,-5-2-164,1 0-1,-1 1 1,0 1 0,-1 0-1,1 1 1,-18 0 0,30 2 105,-7 1-136,1-1-1,-1 1 1,-19 3-1,28-3 152,0 1-1,0-1 0,0 0 0,0 1 1,0-1-1,1 1 0,-1 0 0,0 0 0,0 0 1,1 0-1,-1 0 0,0 0 0,1 0 0,-1 0 1,1 1-1,0-1 0,-1 1 0,1-1 0,0 1 1,0-1-1,0 1 0,0 0 0,0-1 1,0 1-1,0 0 0,1 0 0,-2 3 0,2-4-76,0 1 0,0-1 0,1 0-1,-1 0 1,0 1 0,0-1-1,1 0 1,-1 0 0,1 0-1,-1 0 1,1 0 0,-1 1 0,1-1-1,0 0 1,0 0 0,-1 0-1,1-1 1,0 1 0,0 0-1,0 0 1,0 0 0,0-1 0,0 1-1,0 0 1,0-1 0,1 1-1,-1-1 1,0 1 0,0-1-1,0 0 1,1 1 0,-1-1 0,2 0-1,49 7-3264,-49-7 3097,62-1-5051,11-5-3998</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9.485"/>
    </inkml:context>
    <inkml:brush xml:id="br0">
      <inkml:brushProperty name="width" value="0.025" units="cm"/>
      <inkml:brushProperty name="height" value="0.025" units="cm"/>
    </inkml:brush>
  </inkml:definitions>
  <inkml:trace contextRef="#ctx0" brushRef="#br0">195 161 14189,'0'0'1057,"-10"1"876,6 0-1718,1-1-1,-1 1 1,0 0-1,1 0 1,-1 0 0,1 0-1,-1 1 1,1 0-1,0-1 1,0 1 0,-6 4-1,6-2 50,0-1 1,0 1-1,0 0 0,1 0 1,0 0-1,-1 0 0,1 0 0,1 1 1,-1-1-1,1 1 0,-1-1 1,0 7-1,-6 38 1030,2 0-1,2 0 1,2 0 0,2 1-1,9 61 1,-7-98-1174,0 0 1,1 1-1,1-1 1,0 0-1,1-1 0,0 1 1,1-1-1,9 15 1,-11-21-83,0 0 1,0-1-1,0 0 1,1 0-1,0 0 1,0 0-1,0-1 1,0 0-1,1 0 1,-1-1-1,1 1 1,0-1-1,1 0 1,-1-1-1,0 1 1,1-1-1,-1-1 1,10 2-1,-1-2-38,0 0 0,0-2 0,-1 0 0,1 0 0,0-1 0,0-1 0,-1-1 0,1 0 0,-1-1 0,0 0 0,-1-1 0,1 0 0,-1-2 0,0 1 0,-1-1 0,0-1 0,0-1 0,-1 1 0,0-2 0,-1 1 0,0-2 0,0 1 0,-2-1 0,1-1 0,-1 1 0,-1-1 0,-1-1 0,1 1 0,-2-1 0,0 0 0,-1-1 0,0 1 0,3-29 0,-7 22-446,0-1 1,-1 1-1,-1 0 0,-1 0 1,0 0-1,-2 0 0,-1 0 1,0 1-1,-2 0 0,0 0 1,-1 1-1,-17-27 1,16 32 59,0 0 0,0 1 1,-1 0-1,-1 1 1,0 0-1,-1 1 1,0 0-1,-1 1 1,0 1-1,0 0 1,-1 1-1,0 0 0,-1 1 1,0 1-1,0 0 1,-21-3-1,3 2-155,-1 2-1,-50 0 1,69 5 808,1 0 0,-1 1 0,0 1 0,1 0 0,0 1 1,-1 1-1,-23 9 0,87-12 977,109-17-93,-99 7-1034,1 3 1,-1 3 0,1 2 0,90 10 0,-93 1-3487,-11-2-3629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0.598"/>
    </inkml:context>
    <inkml:brush xml:id="br0">
      <inkml:brushProperty name="width" value="0.025" units="cm"/>
      <inkml:brushProperty name="height" value="0.025" units="cm"/>
    </inkml:brush>
  </inkml:definitions>
  <inkml:trace contextRef="#ctx0" brushRef="#br0">40 329 17072,'0'0'9262,"10"3"-8285,-7-2-838,1 0-1,0 0 0,0 0 1,0-1-1,0 1 0,0-1 1,0 0-1,0 0 0,0 0 1,0-1-1,0 1 0,0-1 1,-1 0-1,1 0 0,0 0 1,0-1-1,-1 0 1,1 1-1,-1-1 0,1 0 1,-1-1-1,0 1 0,0 0 1,0-1-1,0 0 0,0 0 1,0 0-1,-1 0 0,1 0 1,-1 0-1,0-1 0,0 1 1,-1-1-1,1 0 1,1-4-1,-2 6-121,0-1 0,0 1 0,-1-1 0,1 0 1,-1 1-1,1-1 0,-1 1 0,0-1 0,0 0 0,0 1 0,0-1 1,-1-4-1,0 6-10,1 0 0,0 0 0,-1 0 0,1 0 0,-1 0 0,0 0 0,1 0 0,-1 0 0,0 0 0,1 1 0,-1-1 0,0 0 0,0 0 0,0 0 0,0 1 0,0-1 0,0 1 0,0-1 0,0 1 0,-2-2 0,1 2-3,-1 0 1,0-1 0,0 1 0,0 0 0,0 0-1,1 1 1,-1-1 0,0 1 0,0-1-1,0 1 1,1 0 0,-1 0 0,0 0 0,1 0-1,-1 1 1,1-1 0,-1 1 0,1-1 0,0 1-1,0 0 1,-4 4 0,-3 2-5,1 0 0,0 1 0,0 0 0,1 0 0,0 1 0,1 0 0,0 0 0,0 0 0,1 1 0,1 0 0,0 0 0,0 0 0,1 1 0,0-1 0,-1 20 0,4-30 1,0 0 0,0 0 0,0 1 0,0-1 0,1 0 0,-1 0 0,0 1 0,1-1 0,-1 0 0,1 0 0,-1 0 0,1 0 0,0 0 0,-1 0 0,1 0 0,0 0 0,0 0 0,0 0 0,0 0 0,0 0 0,0-1 0,0 1 0,0 0 0,0-1 0,1 2 0,2-1-4,0 1 0,0-1 0,0 0 0,0 0 1,0-1-1,0 1 0,0-1 0,5 0 0,1 0-116,0 0 0,0-2 0,0 1 0,0-1 0,0 0 0,11-5 0,-10 1-1039,0 1-1,-1-2 1,0 1 0,0-2-1,-1 1 1,0-1-1,0-1 1,14-16-1,6-16-5103</inkml:trace>
  <inkml:trace contextRef="#ctx0" brushRef="#br0" timeOffset="1">398 0 12780,'0'0'11793,"-6"9"-9834,-2 7-1484,0 1 1,1 0 0,1 0-1,0 0 1,2 1 0,0 0-1,1 0 1,0 0 0,1 28-1,7 135-2733,-6-192 2014,-1 1 0,1 0-1,-2 0 1,1 0 0,-2 0 0,1 0-1,-1 0 1,-10-17 0,7 14 1047,1 0 0,0 0 0,-6-23 0,12 36-753,1-1 0,-1 1 0,0-1-1,0 1 1,0-1 0,0 1 0,1-1-1,-1 1 1,0-1 0,1 1 0,-1-1-1,0 1 1,1 0 0,-1-1 0,0 1-1,1 0 1,-1-1 0,1 1-1,-1 0 1,1-1 0,-1 1 0,1 0-1,-1 0 1,1-1 0,-1 1 0,1 0-1,-1 0 1,1 0 0,-1 0 0,1 0-1,-1 0 1,1 0 0,-1 0 0,1 0-1,-1 0 1,2 0 0,30 0-498,-22 1 342,55-1-5921,-29 0-924</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43:49.843"/>
    </inkml:context>
    <inkml:brush xml:id="br0">
      <inkml:brushProperty name="width" value="0.025" units="cm"/>
      <inkml:brushProperty name="height" value="0.025" units="cm"/>
    </inkml:brush>
  </inkml:definitions>
  <inkml:trace contextRef="#ctx0" brushRef="#br0">366 0 14029,'-36'28'4707,"2"-3"33,-57 57-1,83-74-4404,1 0-1,0 0 1,0 1-1,1 0 1,0 0 0,1 1-1,0-1 1,1 1-1,0 0 1,0 0-1,1 1 1,-3 16-1,5-23-323,1 0 1,0 0-1,0 0 0,0 0 0,1 0 1,-1 0-1,1 0 0,0 0 1,0 0-1,1 0 0,-1 0 0,1 0 1,-1 0-1,1-1 0,0 1 0,1-1 1,3 5-1,-1-2-5,1-1-1,0 1 1,0-1 0,0-1-1,1 1 1,0-1-1,0 0 1,12 4 0,3 1-15,1-2 1,0-1-1,0-1 1,1-1-1,28 2 1,-19-4 8,0-1 0,0-2 0,0-1 0,36-7 0,-53 5 0,1 0 0,-1 0 0,-1-2 0,1 0 0,-1-1 0,0 0 0,0-1 0,-1-1 0,0 0 0,13-12 0,-23 18 0,0-1 0,0 0 0,0-1 0,0 1 0,-1-1 0,0 1 0,0-1 0,0 0 0,0 0 0,-1 0 0,0-1 0,0 1 0,0 0 0,-1-1 0,2-8 0,-3 10 0,0 0 0,0 0 0,0 0 0,-1 1 0,1-1 0,-1 0 0,0 0 0,0 1 0,-1-1 0,1 0 0,-1 1 0,1 0 0,-1-1 0,0 1 0,-1 0 0,1 0 0,0 0 0,-1 0 0,0 0 0,0 1 0,0-1 0,0 1 0,-4-3 0,-11-5-69,0 1-1,0 1 1,0 0 0,-1 2 0,0 0-1,-1 1 1,1 1 0,-1 1 0,0 1-1,-33 0 1,-2 3-892,0 2-1,-91 17 1,10 9-5338,-5 2-4896</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00.619"/>
    </inkml:context>
    <inkml:brush xml:id="br0">
      <inkml:brushProperty name="width" value="0.025" units="cm"/>
      <inkml:brushProperty name="height" value="0.025" units="cm"/>
    </inkml:brush>
  </inkml:definitions>
  <inkml:trace contextRef="#ctx0" brushRef="#br0">1 119 5349,'0'0'6972,"9"-8"-6027,14-6-144,1 0 1,0 2-1,1 0 1,1 2-1,0 1 1,41-10 0,-16 10-407,1 3 0,-1 2 0,67 3 0,155 26 85,289 55-245,-388-63-61,296-9 0,-273-10 172,161-3-199,431 14 69,760 33-109,-706-74-68,-428 14-19,1266-38 136,0 51 61,248 42-110,-855-16 12,1286 1 541,-1762-61 1684,-595 38-2449,31-5 399,-24 0-616,-17-1-1147,-21-6-1995,-9-4-2606</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08.620"/>
    </inkml:context>
    <inkml:brush xml:id="br0">
      <inkml:brushProperty name="width" value="0.025" units="cm"/>
      <inkml:brushProperty name="height" value="0.025" units="cm"/>
    </inkml:brush>
  </inkml:definitions>
  <inkml:trace contextRef="#ctx0" brushRef="#br0">1 93 6919,'0'0'12267,"12"1"-11477,80 0 795,171-22 0,41-1 584,-304 22-1716,-45 1 994,-320 36-833,104-22-427,364-20-87,1-5 0,106-25 0,-83 12-42,56-9 11,-376 65 299,87-10-12,-1-5 0,-178 8 0,332-51-997,12 7-518,0 3-1,79-10 0,-26 18-3806,-106 7 4202,11 1-1317,-15 8-2724,-6 2-1259</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21.006"/>
    </inkml:context>
    <inkml:brush xml:id="br0">
      <inkml:brushProperty name="width" value="0.025" units="cm"/>
      <inkml:brushProperty name="height" value="0.025" units="cm"/>
    </inkml:brush>
  </inkml:definitions>
  <inkml:trace contextRef="#ctx0" brushRef="#br0">721 4 7591,'-39'-3'946,"-1"2"0,1 2 0,-44 7 0,63-4-502,0 0 0,0 2 0,0 0 0,1 1 0,0 1-1,1 0 1,-33 21 0,26-11-183,0 2-1,1 0 1,2 1-1,0 1 1,1 1-1,1 1 1,1 1-1,1 1 1,1 0 0,2 2-1,1-1 1,-12 34-1,11-22-216,3 1-1,1 0 1,2 1 0,2 0-1,2 1 1,1 0-1,2-1 1,6 66 0,-3-94-35,1 1-1,0-1 1,1 1 0,1-1 0,0 0 0,1 0 0,0 0 0,1-1 0,0 0 0,1 0 0,0 0-1,14 15 1,-14-20 85,0 1 0,0-1 0,1-1 0,1 0-1,-1 0 1,1 0 0,0-1 0,0 0 0,0-1 0,1 0-1,0 0 1,-1-1 0,1-1 0,1 1 0,-1-2-1,0 1 1,11-1 0,1-1 243,0-2 1,-1 0-1,1-2 0,0 0 0,-1-1 1,0-1-1,0-1 0,-1-1 1,0-1-1,0-1 0,21-13 0,0-4 408,0-2-1,-2-2 1,65-66-1,-76 68-510,-1-2 0,-1 0 0,-2-2 0,-2-1 0,26-51 0,-37 61-215,-1 1 0,-1-1 1,-1 0-1,-2-1 0,0 0 0,-2 0 1,0 0-1,-2 0 0,-1-45 1,-2 60-25,1 0 1,-2 0 0,1 0 0,-2 0-1,1 0 1,-1 1 0,-1-1 0,0 1-1,0-1 1,0 1 0,-1 1 0,-1-1 0,0 1-1,0 0 1,0 0 0,-1 1 0,0-1-1,-1 1 1,0 1 0,0 0 0,0 0-1,0 0 1,-1 1 0,0 1 0,0-1-1,-1 2 1,1-1 0,-12-2 0,1 2-149,-1 0 0,0 1 1,1 2-1,-1 0 0,0 1 0,0 1 1,0 1-1,0 0 0,0 2 0,1 1 1,-1 0-1,1 2 0,1 0 0,-1 1 1,1 1-1,1 1 0,-24 15 1,4 10-2724,22-7-2630,14-6-4300</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27.420"/>
    </inkml:context>
    <inkml:brush xml:id="br0">
      <inkml:brushProperty name="width" value="0.025" units="cm"/>
      <inkml:brushProperty name="height" value="0.025" units="cm"/>
    </inkml:brush>
  </inkml:definitions>
  <inkml:trace contextRef="#ctx0" brushRef="#br0">0 0 6502,'0'0'6737,"13"0"-6358,696 26 3597,-275-6-3847,2457 34 3667,-1621-105-2576,-1019 36 112,-243 14-1204,21-2 92,-28 3-201,0 0 0,0 0-1,-1 0 1,1 0-1,0-1 1,-1 1-1,1 0 1,0 0-1,-1-1 1,1 1-1,0 0 1,-1-1 0,1 1-1,-1-1 1,1 1-1,-1-1 1,1 1-1,-1-1 1,1 0-1,-1 1 1,1-1-1,-1 1 1,0-1 0,1 0-1,-1 0 1,0 1-1,0-1 1,1 0-1,-1 1 1,0-2-1,0 1-6,-1 0-1,0 0 1,1 0-1,-1 1 0,0-1 1,1 0-1,-1 0 0,0 0 1,0 1-1,0-1 1,0 0-1,0 1 0,0-1 1,0 1-1,0-1 1,0 1-1,0 0 0,0-1 1,0 1-1,0 0 1,0 0-1,0 0 0,0 0 1,0 0-1,0 0 1,-2 0-1,-37-1-3659,34 1 742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33.876"/>
    </inkml:context>
    <inkml:brush xml:id="br0">
      <inkml:brushProperty name="width" value="0.025" units="cm"/>
      <inkml:brushProperty name="height" value="0.025" units="cm"/>
    </inkml:brush>
  </inkml:definitions>
  <inkml:trace contextRef="#ctx0" brushRef="#br0">1 188 2242,'0'0'14248,"4"-10"-13474,-3 8-747,0-2 6,1 0-1,0 0 0,0 0 1,0 0-1,0 1 0,0-1 0,1 0 1,0 1-1,0 0 0,0 0 0,0 0 1,0 0-1,0 0 0,1 1 1,0-1-1,-1 1 0,1 0 0,0 0 1,5-2-1,99-25 107,1 4 0,123-12 0,-93 17-81,-198 22 2223,24-2-2330,-45 6 0,2 8 295,-111 36 0,186-49-245,0 0 2,0 0 0,0 0 0,0 0-1,0 1 1,0-1 0,0 1 0,0-1-1,0 1 1,0 0 0,-3 3 0,8-4-200,0 0 0,0-1 0,1 0 1,-1 1-1,0-1 0,0 0 0,0 0 1,1 0-1,-1 0 0,0-1 0,0 1 1,0-1-1,3 0 0,43-22-4586</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48.546"/>
    </inkml:context>
    <inkml:brush xml:id="br0">
      <inkml:brushProperty name="width" value="0.025" units="cm"/>
      <inkml:brushProperty name="height" value="0.025" units="cm"/>
    </inkml:brush>
  </inkml:definitions>
  <inkml:trace contextRef="#ctx0" brushRef="#br0">217 162 5477,'0'0'10720,"-9"-1"-10138,-1-2-370,7 2-108,0 0-1,-1 0 1,1 0-1,0 1 1,-1 0-1,1-1 0,-1 1 1,1 0-1,-1 0 1,-5 2-1,7-1-29,0 0 1,0 0-1,0 0 0,0 1 0,0-1 0,1 0 1,-1 1-1,0 0 0,1-1 0,-1 1 1,1 0-1,0 0 0,0 0 0,0 0 0,-1 0 1,1 2-1,-19 41 337,15-32-290,-13 32 138,2 1 0,2 1 1,3 0-1,1 1 0,-3 52 0,1 245 661,6-73-133,3-172-606,5 0 1,4 0-1,5-1 1,40 174-1,-47-259-170,0-1-1,0 0 0,2 0 1,-1 0-1,2 0 1,12 18-1,-17-28-7,-1 0-1,2 0 1,-1 0 0,0 0-1,0-1 1,1 1 0,-1-1-1,1 0 1,0 0-1,0 0 1,0 0 0,0 0-1,0 0 1,0-1 0,0 0-1,1 1 1,-1-1 0,0 0-1,1-1 1,-1 1 0,1-1-1,-1 1 1,1-1-1,-1 0 1,1 0 0,-1-1-1,1 1 1,-1-1 0,1 1-1,-1-1 1,0 0 0,5-3-1,-2 1 16,0-1-1,0 0 1,-1 0-1,0 0 1,0-1-1,0 0 1,0 0-1,-1 0 1,0-1-1,6-10 1,32-66 124,-38 72-135,28-71 53,-4-1 1,19-96-1,37-109 437,-67 241-306,-3 0 0,-1 0-1,-3-1 1,-2-1 0,-2 0 0,-1 0 0,-3 0 0,-3 0 0,-1 0-1,-2 0 1,-15-66 0,-13-78-153,-11-45-17,42 228 2,-1 0 0,-1 1 0,0-1 1,0 1-1,-1 0 0,0 0 0,0 1 1,0-1-1,-1 1 0,-1 0 0,1 0 0,-1 0 1,0 1-1,-11-10 0,8 11-2,1 0 1,-1 0-1,0 1 0,0 0 0,-1 1 1,1 0-1,-1 0 0,1 1 0,-1 0 1,0 0-1,0 1 0,-18 1 0,16 4-1832,10 6-4329,1-1 1044,-2-3-2799</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0:01.155"/>
    </inkml:context>
    <inkml:brush xml:id="br0">
      <inkml:brushProperty name="width" value="0.025" units="cm"/>
      <inkml:brushProperty name="height" value="0.025" units="cm"/>
    </inkml:brush>
  </inkml:definitions>
  <inkml:trace contextRef="#ctx0" brushRef="#br0">0 57 3491,'0'0'2365,"10"-6"-1404,2 0-645,0 0 0,0 0 1,1 1-1,0 1 0,1 0 0,-1 0 0,0 2 0,24-3 0,158-2 1887,564 6 2897,171 83-3845,190-61-540,-58-6-176,-959-9-462,-44-4 349,80 14 0,-138-16-415,0 0 0,-1 0 0,1-1 1,0 1-1,-1 0 0,1 0 0,-1 0 0,1 0 0,0 1 0,-1-1 0,1 0 0,0 0 0,-1 0 0,1 0 0,-1 1 0,1-1 0,0 0 0,-1 1 0,1-1 1,-1 0-1,1 1 0,-1-1 0,1 1 0,-1-1 0,0 1 0,1-1 0,-1 1 0,1-1 0,-1 1 0,0-1 0,1 1 0,-1-1 0,0 1 0,0 0 0,0-1 1,1 1-1,-1-1 0,0 1 0,0 0 0,0-1 0,0 1 0,0 1 0,-20 21 552,17-21-741,1 0 0,0 0 0,0 0 0,0 0 0,0 0 0,0 0 0,1 1 0,-1-1-1,-2 5 1,4-7 43,0 1 0,0-1 0,0 0 0,0 1 0,0-1 0,0 0 0,1 0 0,-1 1 0,0-1 0,0 0 0,0 1 0,0-1 0,0 0 0,0 0-1,0 1 1,1-1 0,-1 0 0,0 0 0,0 1 0,0-1 0,1 0 0,-1 0 0,0 0 0,0 1 0,1-1 0,-1 0 0,0 0 0,0 0 0,1 0 0,-1 0 0,0 0 0,0 1 0,1-1-1,-1 0 1,0 0 0,1 0 0,-1 0 0,0 0 0,0 0 0,1 0 0,-1 0 0,0 0 0,1 0 0,-1 0 0,0-1 0,0 1 0,1 0 0,-1 0 0,0 0 0,1 0 0,-1 0 0,0 0 0,0-1-1,0 1 1,1 0 0,-1-1 0,24-3-8016</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0:06.337"/>
    </inkml:context>
    <inkml:brush xml:id="br0">
      <inkml:brushProperty name="width" value="0.025" units="cm"/>
      <inkml:brushProperty name="height" value="0.025" units="cm"/>
    </inkml:brush>
  </inkml:definitions>
  <inkml:trace contextRef="#ctx0" brushRef="#br0">0 186 5285,'0'0'6294,"10"-1"-5621,141-24 1315,240-8 1,231 4-1571,93-2 1603,10 4-1033,-568 19-326,-136 7-268,0-1-1,0-1 1,36-9 0,-79 6-6405,6-1-710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0:07.392"/>
    </inkml:context>
    <inkml:brush xml:id="br0">
      <inkml:brushProperty name="width" value="0.025" units="cm"/>
      <inkml:brushProperty name="height" value="0.025" units="cm"/>
    </inkml:brush>
  </inkml:definitions>
  <inkml:trace contextRef="#ctx0" brushRef="#br0">1 98 8680,'0'0'1863,"9"0"-1030,520-20 5843,-295 8-5969,54-1-87,781-39 2134,-997 52-2059,-63 2-1607,-47-1-3852,19-1-281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1.378"/>
    </inkml:context>
    <inkml:brush xml:id="br0">
      <inkml:brushProperty name="width" value="0.025" units="cm"/>
      <inkml:brushProperty name="height" value="0.025" units="cm"/>
    </inkml:brush>
  </inkml:definitions>
  <inkml:trace contextRef="#ctx0" brushRef="#br0">5 86 6438,'0'0'23334,"2"13"-23328,-4 178-1583,0-131-9482,1-135 5117,-1-17 4971,8 1 6202,-6 86-4554,1-1-1,0 1 1,0-1-1,0 0 1,1 1-1,0 0 1,0-1-1,1 1 1,-1 0-1,5-6 1,-5 8-426,1 1-1,-1 0 1,0 0-1,1 0 1,-1 0 0,1 0-1,-1 0 1,1 1 0,0-1-1,0 1 1,-1 0-1,1 0 1,0 0 0,0 0-1,0 1 1,1-1 0,-1 1-1,0-1 1,5 1-1,-5 0-255,72 3-881,-28 5-4527,-39-5 640</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0:44.820"/>
    </inkml:context>
    <inkml:brush xml:id="br0">
      <inkml:brushProperty name="width" value="0.025" units="cm"/>
      <inkml:brushProperty name="height" value="0.025" units="cm"/>
    </inkml:brush>
  </inkml:definitions>
  <inkml:trace contextRef="#ctx0" brushRef="#br0">0 42 5701,'44'0'4408,"-7"-1"-3914,0 2-1,54 8 1,56 9 1099,1-7 1,186-9 0,-176-3-1202,142 2 488,439-5 636,-414-10-1155,133-3-44,116-6-92,70-1 52,594 44 294,-110-20 246,-897 1-782,653 14 240,409 7-179,-945-35 82,177-3 119,-409 15-293,1011 25 61,-23-4-38,-733-22-22,933-9 188,737-7-129,-1575 15-651,-461 3 61,0 0 0,0 0 1,-1 0-1,1-1 1,0 1-1,0-1 0,-1 0 1,1-1-1,-1 1 1,9-5-1,9-11-7583</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1:12.090"/>
    </inkml:context>
    <inkml:brush xml:id="br0">
      <inkml:brushProperty name="width" value="0.025" units="cm"/>
      <inkml:brushProperty name="height" value="0.025" units="cm"/>
    </inkml:brush>
  </inkml:definitions>
  <inkml:trace contextRef="#ctx0" brushRef="#br0">364 1 5830,'-179'44'2194,"61"-13"-107,100-28-1150,14-3-409,-1 0 1,1 1 0,-1-1 0,1 1 0,0 0-1,0 1 1,-1-1 0,1 1 0,-6 2-1,10-3-500,0-1 0,0 1 0,0-1 0,0 1 0,0-1 0,0 1 0,0-1 0,0 1 0,0-1 0,0 1 0,1-1 0,-1 1 0,0-1 0,0 1 0,0-1-1,0 0 1,1 1 0,-1-1 0,0 1 0,1-1 0,-1 0 0,0 1 0,0-1 0,1 0 0,-1 1 0,1-1 0,-1 0 0,0 1 0,1-1 0,-1 0-1,1 0 1,-1 0 0,1 1 0,-1-1 0,1 0 0,20 9-163,-17-7 241,32 10 85,0-1 0,1-2 0,0-1-1,67 5 1,158-8 556,-141-5-462,513 11 150,345 2-400,381-28 1875,-1115 11-1380,-240 4-513,449-1 1535,-447 2-1543,6-2-1,-1 1-1,1 1 0,-1 0 0,1 1 1,-1 0-1,0 1 0,1 0 1,21 10-1,-34-13-15,0 0 0,1 0 0,-1 0 0,1 1 0,-1-1 0,0 0 0,1 0 0,-1 0 1,0 1-1,1-1 0,-1 0 0,0 0 0,1 1 0,-1-1 0,0 0 0,1 1 0,-1-1 0,0 0 0,0 1 0,0-1 0,1 0 0,-1 1 0,0-1 1,0 1-1,0-1 0,0 0 0,0 1 0,0-1 0,0 1 0,0-1 0,1 0 0,-2 1 0,1-1 0,0 1 0,0-1 0,0 1 0,0-1 1,0 0-1,0 1 0,0-1 0,0 0 0,-1 1 0,1-1 0,0 1 0,0-1 0,0 0 0,-1 1 0,1-1 0,0 0 0,-1 1 0,1-1 0,0 0 1,-1 0-1,1 1 0,0-1 0,-1 0 0,1 0 0,0 0 0,-1 0 0,1 1 0,-1-1 0,1 0 0,0 0 0,-1 0 0,1 0 0,-1 0 0,0 0 1,-30 9-175,-108 8 12,-215-2-1,220-12 160,-2911-2 230,2996-2-216,-33 1 22,-117-17 0,181 11-113,23 2-166,32-2-696,657-22-1384,-390 21 1951,1604-43-33,-1535 42-1100,11-4-3326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1:18.105"/>
    </inkml:context>
    <inkml:brush xml:id="br0">
      <inkml:brushProperty name="width" value="0.025" units="cm"/>
      <inkml:brushProperty name="height" value="0.025" units="cm"/>
    </inkml:brush>
  </inkml:definitions>
  <inkml:trace contextRef="#ctx0" brushRef="#br0">103 89 3395,'-8'-2'766,"-55"-17"2893,61 18-3503,1 1 0,-1 0 0,0-1 1,1 1-1,-1-1 0,1 0 0,-1 0 0,1 1 0,0-1 0,-1 0 0,1 0 1,0 0-1,0 0 0,-1-1 0,1 1 0,0 0 0,0 0 0,0-1 0,0 1 1,1-1-1,-1 1 0,0-1 0,1 1 0,-1-1 0,1 1 0,-1-1 0,1 0 1,0 1-1,-1-1 0,1 1 0,0-1 0,0-3 0,1 4-43,0-1 1,0 1-1,1 0 0,-1-1 0,0 1 1,0 0-1,1 0 0,-1 0 0,1 0 0,-1 0 1,1 0-1,-1 0 0,1 0 0,-1 1 0,1-1 1,0 1-1,-1-1 0,1 1 0,3-1 0,40-4 1272,-40 5-1238,112-1 319,206 23-1,-137-5-409,1066 36 3119,-463-27-1929,1277 19-835,-1562-75 1783,-543 32-4756,-78-4 0,55 0-290,-36-2-2422</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1:19.146"/>
    </inkml:context>
    <inkml:brush xml:id="br0">
      <inkml:brushProperty name="width" value="0.025" units="cm"/>
      <inkml:brushProperty name="height" value="0.025" units="cm"/>
    </inkml:brush>
  </inkml:definitions>
  <inkml:trace contextRef="#ctx0" brushRef="#br0">0 213 11499,'0'0'4452,"10"-7"-4265,5-2-88,0 1 0,0 1 0,1 0 0,0 1 0,1 1 0,-1 0 0,1 1 0,17-2 0,458-42 2352,7 40-1689,-232 6-585,-221 1-182,923-26 2909,-766 13-3988,-163 4-2319,-17-4-1847,0-10-6858</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01.395"/>
    </inkml:context>
    <inkml:brush xml:id="br0">
      <inkml:brushProperty name="width" value="0.025" units="cm"/>
      <inkml:brushProperty name="height" value="0.025" units="cm"/>
    </inkml:brush>
  </inkml:definitions>
  <inkml:trace contextRef="#ctx0" brushRef="#br0">5087 303 5157,'0'0'2338,"-3"-10"-1153,2 6-1016,0-1-1,-1 0 1,1 1 0,-1 0-1,0-1 1,-1 1-1,1 0 1,-1 0-1,0 0 1,0 0 0,0 1-1,0-1 1,-1 1-1,1 0 1,-1 0 0,0 0-1,0 0 1,-7-3-1,-24-10 716,-1 2 1,-1 1-1,0 2 0,-39-6 0,-159-17-246,122 20-508,-313-37 524,-498 4 0,177 74-419,358 3-191,-201 21-2,9 48 11,489-76 18,2 5 0,1 3 0,1 4 0,2 4 1,-110 68-1,184-100-65,1 1 0,0 0 0,1 1 0,-1 1 0,2-1 0,-1 2-1,1-1 1,1 1 0,0 0 0,-11 21 0,12-15 3,1 0-1,0 0 1,1 0-1,1 0 1,0 1-1,2 0 1,-2 31-1,3-43 6,1-1 1,0 0-1,-1 1 0,2-1 0,-1 0 0,1 1 0,-1-1 0,1 0 0,1 0 1,-1 1-1,1-1 0,0 0 0,0-1 0,0 1 0,1 0 0,0 0 0,0-1 1,0 0-1,0 0 0,1 0 0,0 0 0,-1 0 0,2-1 0,-1 1 1,0-1-1,0 0 0,1 0 0,0-1 0,0 1 0,-1-1 0,1 0 0,1-1 1,6 2-1,32 7 110,1-2 1,0-2-1,0-2 1,1-2-1,60-5 0,-15 1 64,509-18 549,-45 0-620,171 40-1008,-545-7-4779,-108-12-384</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02.950"/>
    </inkml:context>
    <inkml:brush xml:id="br0">
      <inkml:brushProperty name="width" value="0.025" units="cm"/>
      <inkml:brushProperty name="height" value="0.025" units="cm"/>
    </inkml:brush>
  </inkml:definitions>
  <inkml:trace contextRef="#ctx0" brushRef="#br0">293 170 11755,'0'0'2771,"11"-5"-1746,17-7-426,1 1 0,-1 1 0,2 2 1,54-8-1,140-8 38,-186 21-517,871-63 680,-488 51-447,-404 15-347,1 1 0,-1 1 1,0 0-1,1 2 1,-1 0-1,-1 0 0,1 2 1,-1 0-1,16 8 0,-21-8 1,0 1-1,-1 0 0,1 1 0,-2-1 0,1 2 0,-1 0 0,0 0 0,-1 0 1,0 1-1,-1 0 0,0 1 0,0 0 0,5 13 0,15 36 76,23 75 0,-41-105 40,-2 0 0,-1 1 0,-2 0 0,2 53 0,-6-78-110,0 0 0,-1 0 0,0 0-1,0 0 1,0 0 0,-1 0 0,0 0 0,0-1-1,-1 1 1,1-1 0,-1 1 0,-7 8 0,3-5 133,-1-1 1,0 0 0,0 0 0,0-1 0,-1 0-1,-14 8 1,-10 3 409,-1-1 0,0-2 1,-41 11-1,67-23-501,-132 40 1034,-2-7-1,-172 22 1,-294 7 450,549-60-1503,-25 3-303,1-3 0,-1-4 0,0-3 0,-89-15 0,9-1-4036,104 16-361,-1 3 0,-62 9-1,68-3-266</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31.771"/>
    </inkml:context>
    <inkml:brush xml:id="br0">
      <inkml:brushProperty name="width" value="0.025" units="cm"/>
      <inkml:brushProperty name="height" value="0.025" units="cm"/>
    </inkml:brush>
  </inkml:definitions>
  <inkml:trace contextRef="#ctx0" brushRef="#br0">32 1 7143,'0'0'9833,"-7"0"-9043,-1 0-740,-9 1 994,38 0 878,209 12 294,4 1-1042,84-16 282,384 6-531,-7 35-93,-285-12-233,899 72 1013,-1112-87-1148,339-25 1,-536 13-490,0 0 0,-1 0 0,1 0-1,0 0 1,0 0 0,0 0 0,0 0 0,0 0 0,0 0 0,0 0 0,0 0 0,0-1 0,0 1-1,0 0 1,0 0 0,0 0 0,0 0 0,0 0 0,-17-2-1393,-44-3-2965,20 2 1057,-31-3-2701</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32.890"/>
    </inkml:context>
    <inkml:brush xml:id="br0">
      <inkml:brushProperty name="width" value="0.025" units="cm"/>
      <inkml:brushProperty name="height" value="0.025" units="cm"/>
    </inkml:brush>
  </inkml:definitions>
  <inkml:trace contextRef="#ctx0" brushRef="#br0">0 96 12011,'0'0'2360,"10"4"-1399,14 3-670,1 0 0,-1-1 1,1-2-1,0 0 0,0-2 1,0-1-1,29-2 0,193-26 2488,-42 2-564,102 5-725,785-36 1953,-701 55-1345,-390 1-2087,0 0 1,0 0-1,0-1 1,0 1-1,0 0 1,-1 0 0,1 0-1,0 0 1,0 1-1,0-1 1,0 0-1,0 0 1,-1 0-1,1 1 1,0-1-1,0 0 1,0 1-1,-1-1 1,1 1 0,0-1-1,0 1 1,-1-1-1,1 1 1,-1 0-1,1-1 1,0 1-1,-1 0 1,1-1-1,-1 1 1,1 0-1,-1 0 1,0-1 0,1 3-1,-1-1-76,0 0 1,0 1-1,-1-1 0,1 0 0,-1 0 1,0 1-1,0-1 0,1 0 0,-2 0 1,1 0-1,0 0 0,-2 3 1,-6 7-1213,0-1 0,-1 1 0,-12 10 0,-22 15-4724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12.918"/>
    </inkml:context>
    <inkml:brush xml:id="br0">
      <inkml:brushProperty name="width" value="0.025" units="cm"/>
      <inkml:brushProperty name="height" value="0.025" units="cm"/>
    </inkml:brush>
  </inkml:definitions>
  <inkml:trace contextRef="#ctx0" brushRef="#br0">254 17 12332,'0'0'9326,"-10"-2"-8942,5 1-353,3 1-17,-1-1 0,1 0 0,-1 1 0,1 0 0,0-1 0,-1 1 1,1 0-1,-1 0 0,1 0 0,0 1 0,-1-1 0,1 1 0,-1-1 0,1 1 0,0 0 0,0 0 0,-1 0 0,1 0 0,0 0 0,0 0 0,0 1 0,0-1 0,0 1 0,0-1 0,1 1 0,-1 0 0,1 0 0,-3 3 0,-20 35 287,2 1 0,2 1 0,2 0 0,1 2 0,3 0 1,1 0-1,-7 50 0,8-12-37,3 1 0,4 0 0,6 89 0,1-151-177,1 0 0,1 0 1,0-1-1,2 0 1,0 0-1,1 0 0,12 22 1,-14-31-83,1 0 0,0-1 0,0 0 0,1 0 0,0 0 0,1-1 0,0 0 0,0 0-1,1-1 1,0 0 0,1-1 0,0 0 0,19 10 0,-24-15 9,0 0-1,0 0 0,0-1 1,0 0-1,1 0 0,-1 0 1,0-1-1,1 1 0,-1-1 1,0-1-1,1 1 0,-1-1 0,0 0 1,1 0-1,5-2 0,-4 0 74,1 0 0,-1-1 0,1 0 0,-1-1-1,-1 1 1,1-2 0,-1 1 0,12-12 0,1-6 224,-2 0 1,0-2-1,-1 0 1,16-36-1,-11 16-109,-2-1 0,-2 0 0,-3-2 0,-1 1-1,-2-2 1,-3 1 0,-2-1 0,-1-1 0,-3 1 0,-9-93 0,2 99 158,-15-55 0,16 82-279,-1 1-1,0 0 0,-1 0 0,-1 0 0,0 0 0,-17-24 0,19 33-106,-1 0 0,0 1 0,0-1 0,-1 1 0,1 0 0,-1 1 0,0-1-1,-1 2 1,1-1 0,-1 1 0,0 0 0,1 0 0,-1 1 0,-12-2 0,-9-1-475,0 2-1,-49 1 1</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29:14.310"/>
    </inkml:context>
    <inkml:brush xml:id="br0">
      <inkml:brushProperty name="width" value="0.025" units="cm"/>
      <inkml:brushProperty name="height" value="0.025" units="cm"/>
    </inkml:brush>
  </inkml:definitions>
  <inkml:trace contextRef="#ctx0" brushRef="#br0">123 54 11883,'0'0'16149,"15"-7"-15428,25-2-497,0 1 0,52-3 0,1 0-181,-75 9-34,13-2 62,-29 3-34,-17 1-15,-33 6 91,-79 18 0,17-2 264,53-14 22,-18 3 294,56-8-431,17-2-186,7 0-49,42-4 1,0-2-1,60-13 1,10-2 1,44 3-141,-201 19 338,0 2 0,-54 13 0,-45 4 196,139-21-473,0 0-1,0 0 1,0 1 0,0-1-1,0 0 1,0 0 0,0 0-1,0 0 1,0 0 0,1 0-1,-1 0 1,0 0 0,0 0-1,0 1 1,0-1-1,0 0 1,0 0 0,0 0-1,0 0 1,0 0 0,0 0-1,-1 0 1,1 0 0,0 1-1,0-1 1,0 0 0,0 0-1,0 0 1,0 0 0,0 0-1,0 0 1,0 0 0,0 0-1,0 0 1,0 0 0,0 1-1,0-1 1,0 0 0,-1 0-1,1 0 1,0 0 0,0 0-1,0 0 1,0 0 0,0 0-1,0 0 1,0 0-1,0 0 1,-1 0 0,1 0-1,0 0 1,0 0 0,10 3-6650,3-2-2358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1.719"/>
    </inkml:context>
    <inkml:brush xml:id="br0">
      <inkml:brushProperty name="width" value="0.025" units="cm"/>
      <inkml:brushProperty name="height" value="0.025" units="cm"/>
    </inkml:brush>
  </inkml:definitions>
  <inkml:trace contextRef="#ctx0" brushRef="#br0">0 57 10346,'0'0'13837,"57"9"-11115,-25-19-896,5-4-481,-1 1-576,-2 1-577,-1 2-160,-6 6-224,-8 2-1089,-7 2-1378,-33 6-21267</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56.755"/>
    </inkml:context>
    <inkml:brush xml:id="br0">
      <inkml:brushProperty name="width" value="0.025" units="cm"/>
      <inkml:brushProperty name="height" value="0.025" units="cm"/>
    </inkml:brush>
  </inkml:definitions>
  <inkml:trace contextRef="#ctx0" brushRef="#br0">304 98 12268,'-1'-4'201,"0"1"1,-1-1 0,1 0 0,-1 1 0,0-1 0,0 1 0,-1-1 0,1 1 0,-1 0-1,1 0 1,-1 0 0,0 0 0,0 1 0,0-1 0,-1 1 0,-4-3 0,6 4-108,0-1 1,-1 1-1,1 1 1,0-1-1,-1 0 1,1 0-1,-1 1 1,0 0-1,1-1 1,-1 1-1,1 0 1,-1 0 0,1 1-1,-1-1 1,0 0-1,1 1 1,-1-1-1,1 1 1,0 0-1,-1 0 1,1 0-1,0 0 1,-1 1-1,1-1 1,0 0-1,-3 4 1,-9 8 233,1 1 0,1 0 0,0 1 0,1 1-1,0 0 1,2 0 0,0 1 0,-12 31 0,5-3 318,1 0 1,-10 65-1,16-64-311,3 1 0,1 0 0,3 0 1,7 88-1,-3-113-325,1 0-1,1 0 1,2-1 0,0 1 0,1-1 0,1-1 0,1 1 0,0-1 0,2-1 0,0 0-1,2-1 1,21 27 0,-31-42-19,0 1 1,1-1-1,-1 0 0,1 1 0,0-2 0,0 1 0,0 0 0,0-1 0,0 0 1,0 0-1,1 0 0,-1 0 0,1-1 0,-1 1 0,1-1 0,0 0 0,-1-1 1,7 1-1,-5-2 16,0 0 1,0 0 0,0 0 0,0-1-1,0 0 1,0 0 0,0-1 0,0 1-1,-1-1 1,0 0 0,1-1 0,5-4-1,11-12 182,-1-1 0,-1-1 0,-1-1-1,27-41 1,-39 54-82,14-20-14,-2 0 0,-1-2 0,-2 0 0,-1-2 1,-1 1-1,-2-2 0,-2 1 0,-1-1 0,-1-1 1,-2 0-1,-2 0 0,0-52 0,-3 62 279,-2 0-1,-1 0 1,-1 0-1,-11-45 1,10 60-282,0 0 1,0 0 0,-1 1 0,0 0 0,-1 0-1,0 0 1,-1 1 0,0 0 0,0 0 0,-1 0-1,0 1 1,-1 0 0,-12-8 0,5 5-13,1 1 0,-2 1 0,1 0 0,-1 2 0,-18-7 0,26 11-87,-1 0-1,0 1 0,1 0 1,-1 1-1,0-1 0,0 2 1,0 0-1,0 0 0,0 0 0,0 2 1,-11 1-1,17-1-163,0-1 0,0 1 0,1 0 0,-1 0 0,0 1 0,1-1 0,-1 1 0,1 0 0,0 0 0,0 0 0,0 0 0,0 0 0,-3 5 0,-25 51-7810,18-25-1022</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2:59.205"/>
    </inkml:context>
    <inkml:brush xml:id="br0">
      <inkml:brushProperty name="width" value="0.025" units="cm"/>
      <inkml:brushProperty name="height" value="0.025" units="cm"/>
    </inkml:brush>
  </inkml:definitions>
  <inkml:trace contextRef="#ctx0" brushRef="#br0">414 186 6054,'0'0'48,"4"-9"53,15-29 577,13-28 1896,-29 59-1805,-1 1 0,1 0-1,-1-1 1,-1 1-1,1-1 1,-1 0-1,0-13 1,-2 20-645,1-1-1,-1 0 1,1 1-1,-1-1 1,0 1-1,1-1 1,-1 1-1,0-1 1,0 1-1,1 0 0,-1-1 1,0 1-1,0 0 1,0 0-1,0 0 1,1-1-1,-1 1 1,0 0-1,0 0 1,0 0-1,0 0 1,1 0-1,-1 1 1,0-1-1,-1 0 1,-25 5 680,19-1-700,0 1 1,1 0 0,0 0 0,0 0 0,0 1 0,0 0 0,1 0 0,-10 13 0,-41 65 34,48-70-117,-39 65 36,3 1 1,4 3-1,-41 116 0,63-141 15,2 1-1,3 1 0,3 1 0,2 0 1,-2 121-1,12-160-47,1 0 0,0 0 0,2-1 0,1 1 0,0-1 0,2 1 0,0-2 0,15 31 0,-17-43-30,0 0 0,0 0 0,1-1 0,-1 1 0,2-1 0,-1 0 0,1-1 0,0 0 0,15 11 0,-16-14 1,0 0-1,0 0 1,0-1 0,1 1 0,-1-1-1,1-1 1,-1 1 0,1-1 0,0 0-1,0-1 1,-1 1 0,1-2-1,0 1 1,0-1 0,6-1 0,-3-1 35,0 0 1,-1 0-1,0-1 1,0-1-1,0 1 1,-1-2-1,1 1 0,-1-1 1,0 0-1,-1-1 1,0 0-1,0 0 1,10-13-1,7-11 303,-2-1-1,20-37 1,-12 11 84,-3-1 1,-2-2-1,-3 0 0,-2-2 1,-3 0-1,-4-1 0,-1 0 1,-4-1-1,-3 0 0,-3-81 1,-2 125-379,-2 0 1,0 0 0,-2 0-1,0 0 1,-10-30 0,9 39-95,1 1-1,-1 0 1,-1 0 0,0 0 0,-1 1-1,0-1 1,0 1 0,-1 1 0,0 0 0,-16-14-1,3 15-2485,7 7-3038,9 1 2459,-8 0-7995</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15.619"/>
    </inkml:context>
    <inkml:brush xml:id="br0">
      <inkml:brushProperty name="width" value="0.025" units="cm"/>
      <inkml:brushProperty name="height" value="0.025" units="cm"/>
    </inkml:brush>
  </inkml:definitions>
  <inkml:trace contextRef="#ctx0" brushRef="#br0">10 110 7751,'0'0'18839,"11"2"-18145,1-1-617,0 0 0,0-1 0,-1 0-1,1-1 1,0 0 0,0-1-1,-1-1 1,1 0 0,-1 0-1,13-6 1,-15 6-67,142-46 163,-136 46-162,0 0 0,0 0 0,1 2 0,-1 0 1,0 0-1,1 2 0,-1 0 0,18 3 0,-29-3 13,1 1 1,0 0 0,-1-1-1,1 2 1,-1-1-1,1 1 1,-1-1-1,0 1 1,4 4-1,-7-6-11,0-1 0,-1 1 0,1-1 0,0 1 0,-1 0 0,1-1-1,-1 1 1,1 0 0,-1 0 0,1-1 0,-1 1 0,1 0 0,-1 0-1,0 0 1,1 0 0,-1-1 0,0 1 0,0 0 0,0 0-1,0 0 1,0 0 0,0 0 0,0 0 0,0 0 0,0 0 0,0-1-1,0 1 1,0 0 0,-1 0 0,1 0 0,0 0 0,-1 0 0,1-1-1,0 1 1,-1 0 0,1 0 0,-1 0 0,0-1 0,1 1-1,-1 0 1,0-1 0,1 1 0,-1-1 0,0 1 0,1-1 0,-1 1-1,0-1 1,0 1 0,0-1 0,0 0 0,1 1 0,-1-1 0,-2 0-1,-106 44 1403,-139 36 0,116-40-1020,360-167-454,-198 111 102,88-42-226,-102 51 57,1 1 1,-1 1 0,1 0 0,0 1 0,22-2 0,-35 9 0,-14 5 171,-16 8 166,-381 201 797,581-286-1858,-144 59 801,14-5-287,0 0 1,56-31 0,-98 45 342,0 1 1,0-1 0,-1-1 0,1 1 0,0 0 0,0 0 0,-1-1 0,1 1 0,-1-1-1,1 0 1,-1 1 0,1-1 0,-1 0 0,0 0 0,0 0 0,0 1 0,0-1 0,0 0-1,-1-1 1,1 1 0,-1 0 0,1-3 0,-1 3 26,0 1-1,-1-1 1,1 0-1,-1 1 1,0-1-1,1 0 1,-1 1-1,0-1 1,0 1-1,0-1 1,0 1-1,-1-1 1,1 1 0,0 0-1,0 0 1,-1-1-1,1 1 1,-1 0-1,1 0 1,-1 1-1,1-1 1,-1 0-1,0 0 1,1 1 0,-1-1-1,-3 0 1,-17-5 29,-1 1 0,1 1 0,-1 1 1,0 1-1,0 1 0,0 1 0,-31 4 0,6 2 20,0 3-1,-67 20 0,80-16-2081,20-9-2761,36-27 92,8-6-2092,3-6-5807</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5.919"/>
    </inkml:context>
    <inkml:brush xml:id="br0">
      <inkml:brushProperty name="width" value="0.025" units="cm"/>
      <inkml:brushProperty name="height" value="0.025" units="cm"/>
    </inkml:brush>
  </inkml:definitions>
  <inkml:trace contextRef="#ctx0" brushRef="#br0">1 104 8040,'0'0'18449,"51"9"-15919,-10-17-1184,8-5-642,8-2-319,1 0-193,0 3-128,-6 0-192,-4 4-993,-6 3-961,-11 0-2082,-5-4-1730,-6-2-3426</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6.250"/>
    </inkml:context>
    <inkml:brush xml:id="br0">
      <inkml:brushProperty name="width" value="0.025" units="cm"/>
      <inkml:brushProperty name="height" value="0.025" units="cm"/>
    </inkml:brush>
  </inkml:definitions>
  <inkml:trace contextRef="#ctx0" brushRef="#br0">50 0 10570,'0'0'7693,"11"2"-5435,24 3-477,52 8 2792,-80-12-4348,0 0 0,0 1 0,-1 0 0,1 1 0,-1 0 1,1 0-1,-1 0 0,0 0 0,10 8 0,-14-8-188,-1-1-1,1 0 0,0 1 1,-1 0-1,1-1 1,-1 1-1,0 0 1,1-1-1,-1 1 0,-1 0 1,1 0-1,0 0 1,-1 0-1,1 0 0,-1 0 1,0 0-1,0 0 1,0 0-1,-1 0 0,1 0 1,-1 0-1,1 0 1,-1 0-1,0 0 1,0-1-1,0 1 0,-1 0 1,1 0-1,-1-1 1,1 1-1,-4 3 0,-5 8 165,-1 0-1,0-1 1,-1 0-1,-14 11 1,-27 22-468,-63 43 0,103-82-4484,7-6-3930</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7.150"/>
    </inkml:context>
    <inkml:brush xml:id="br0">
      <inkml:brushProperty name="width" value="0.025" units="cm"/>
      <inkml:brushProperty name="height" value="0.025" units="cm"/>
    </inkml:brush>
  </inkml:definitions>
  <inkml:trace contextRef="#ctx0" brushRef="#br0">33 158 6534,'0'0'2451,"9"-8"-60,11-11-1185,8-7 4704,43-50 0,-71 75-5714,1 0 1,0 0 0,0 0-1,-1 0 1,1 0-1,-1 0 1,1 0 0,-1 0-1,1 0 1,-1 0-1,0 0 1,1 0 0,-1 0-1,0 0 1,0 0-1,0 0 1,0-1 0,0-1-1,0 3-112,-1-1-1,1 1 1,0-1 0,-1 1-1,1 0 1,0-1 0,-1 1-1,1-1 1,-1 1-1,1 0 1,-1-1 0,1 1-1,-1 0 1,1-1 0,-1 1-1,1 0 1,-1 0 0,0 0-1,1-1 1,-1 1-1,1 0 1,-1 0 0,1 0-1,-2 0 1,-2 0-22,0 0 0,0 1 0,0-1 0,0 1 0,0 0 0,0 0 0,0 0 0,-7 4 0,2 0-59,0 1-1,1 0 1,-1 0-1,1 1 1,0 0-1,1 1 1,-13 15-1,16-18-13,0 0 0,1 1 0,-1-1 0,1 1 1,1 0-1,-1 0 0,1 0 0,0 0 0,0 0 0,1 1 0,0-1 0,0 0 0,0 1 0,1 6 0,0-11-9,1-1 0,-1 0 0,1 0 0,-1 0 0,1 1-1,0-1 1,0 0 0,-1 0 0,1 0 0,0 0 0,0 0 0,0 0-1,0-1 1,0 1 0,0 0 0,0 0 0,1-1 0,-1 1 0,0-1-1,0 1 1,0-1 0,1 1 0,-1-1 0,0 0 0,1 1 0,-1-1-1,3 0 1,46 3-436,-36-2 345,-6-1 74,0 1 0,0 0 1,0 1-1,-1-1 1,1 2-1,14 5 1,-21-7 23,1-1 1,-1 1 0,1 0-1,-1 0 1,1 0-1,-1 0 1,0 0 0,0 0-1,1 0 1,-1 1 0,0-1-1,0 0 1,0 1-1,0-1 1,-1 0 0,1 1-1,0 0 1,-1-1 0,1 1-1,-1-1 1,1 1-1,-1 0 1,1-1 0,-1 1-1,0 0 1,0-1 0,0 1-1,0 0 1,0-1-1,-1 1 1,1 0 0,0-1-1,-1 1 1,1-1-1,-1 1 1,0-1 0,1 1-1,-1-1 1,0 1 0,-1 1-1,-4 4 137,0 0-1,0-1 0,0 1 1,-1-1-1,0-1 0,0 0 1,-1 0-1,0 0 0,1-1 1,-1 0-1,-1 0 0,1-1 1,-1 0-1,1 0 0,-1-1 1,0 0-1,0-1 0,-10 1 1,19-4-457,1 0 0,-1 0-1,0 0 1,0 0 0,1 0 0,0 0 0,-1 0 0,1 0 0,0 0 0,0 0-1,0 0 1,0 0 0,0 1 0,2-4 0,45-46-9052,-19 18 1805</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7.505"/>
    </inkml:context>
    <inkml:brush xml:id="br0">
      <inkml:brushProperty name="width" value="0.025" units="cm"/>
      <inkml:brushProperty name="height" value="0.025" units="cm"/>
    </inkml:brush>
  </inkml:definitions>
  <inkml:trace contextRef="#ctx0" brushRef="#br0">1 0 13901,'0'0'2653,"0"9"374,1 13-1283,-2-8-284,2 0 0,-1 0 0,2 0 0,3 17-1,-5-30-1425,1 0-1,-1 1 1,1-1-1,0 0 0,0 1 1,-1-1-1,1 0 1,0 0-1,0 0 0,0 1 1,0-1-1,0 0 1,0 0-1,0 0 1,1-1-1,-1 1 0,0 0 1,0 0-1,1-1 1,-1 1-1,0-1 0,1 1 1,1 0-1,1-1 14,0 1 0,0-1-1,-1 0 1,1 0 0,0-1-1,0 1 1,0-1 0,7-1-1,2-3 40,0 0-1,0 0 1,23-14 0,0-6-8,33-19 127,-64 41-194,0 1 0,1-1-1,-1 1 1,1 0-1,-1 1 1,1-1 0,0 1-1,-1 0 1,1 1-1,10-1 1,-14 2 7,-1 0-1,1 0 1,-1 0 0,1 0 0,-1 0-1,0 1 1,0-1 0,1 0 0,-1 1 0,0-1-1,0 1 1,0-1 0,0 1 0,0-1-1,-1 1 1,1 0 0,0-1 0,-1 1-1,1 0 1,-1 0 0,0-1 0,0 1-1,1 0 1,-1 2 0,0-1 10,0-1 0,1 1 0,-1 0 0,1-1 0,0 1 0,0 0 0,0-1 0,0 0 0,0 1 0,1-1 1,-1 1-1,1-1 0,-1 0 0,5 4 0,-3-5-6,1 1 0,-1-1 0,1 0 0,0 0 0,-1-1 0,1 1 0,0-1 0,0 1 0,-1-1 0,1 0 0,0-1 0,0 1 0,-1-1 0,1 1 0,0-1 0,-1 0 1,1-1-1,0 1 0,4-3 0,27-20-2343,-32 21 1497,-1 0 0,1 0 1,-1 0-1,1 0 0,-1 0 0,0 0 0,-1-1 0,3-3 1,1-15-6315</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7.850"/>
    </inkml:context>
    <inkml:brush xml:id="br0">
      <inkml:brushProperty name="width" value="0.025" units="cm"/>
      <inkml:brushProperty name="height" value="0.025" units="cm"/>
    </inkml:brush>
  </inkml:definitions>
  <inkml:trace contextRef="#ctx0" brushRef="#br0">0 1 17969,'0'0'3683,"57"3"-10793</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8.223"/>
    </inkml:context>
    <inkml:brush xml:id="br0">
      <inkml:brushProperty name="width" value="0.025" units="cm"/>
      <inkml:brushProperty name="height" value="0.025" units="cm"/>
    </inkml:brush>
  </inkml:definitions>
  <inkml:trace contextRef="#ctx0" brushRef="#br0">193 0 17424,'0'0'2339,"-9"3"399,-3 1-2143,0 0 0,1 1 0,-1 1 0,1-1 0,0 2 0,1-1 0,0 2 0,0-1 0,0 1 0,-15 17 0,19-17-358,-1 1-1,2 0 1,-1 0-1,1 1 0,1-1 1,-1 1-1,-3 14 1,7-21-218,0-1 0,1 1 0,-1-1 0,1 1 0,0-1 0,-1 1 0,1-1 0,0 1 0,0-1 1,1 1-1,-1 0 0,1-1 0,-1 1 0,1-1 0,0 0 0,0 1 0,0-1 0,0 0 0,0 1 0,0-1 0,1 0 0,-1 0 1,1 0-1,-1 0 0,1 0 0,0 0 0,0-1 0,0 1 0,0 0 0,0-1 0,0 0 0,0 1 0,1-1 0,-1 0 0,4 1 1,8 2 19,0-1 1,-1 0 0,1-1-1,0 0 1,0-2 0,0 1-1,22-3 1,-7-2-799,0 0 0,45-14 0,-19-4-3588,-23 0-2447,-18 6-1000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8.566"/>
    </inkml:context>
    <inkml:brush xml:id="br0">
      <inkml:brushProperty name="width" value="0.025" units="cm"/>
      <inkml:brushProperty name="height" value="0.025" units="cm"/>
    </inkml:brush>
  </inkml:definitions>
  <inkml:trace contextRef="#ctx0" brushRef="#br0">1 171 15375,'0'0'13890,"10"0"-12641,2-1-1093,0-1-1,0 0 0,0-1 1,-1-1-1,1 1 1,-1-2-1,0 1 0,14-9 1,-16 8-85,0 0 0,-1 0 0,1-1 1,-1-1-1,0 1 0,-1-1 0,0 0 0,0-1 0,0 0 1,-1 0-1,8-14 0,-13 21-71,0 0 0,-1 0 0,1 0 0,0 0 0,-1 0 0,1-1 0,-1 1 0,1 0 0,-1-1 0,1 1 0,-1 0 0,0-1 0,0 1 0,0 0 0,0-1 0,0 1 0,0 0 0,0-1 0,0 1 0,0 0 0,-1-1 0,1 1 0,-1 0 0,1 0 0,-2-2 0,1 2 0,0 0 0,0 0 0,-1 1 0,1-1 0,0 1 0,-1-1 0,1 1 0,-1 0 0,1-1 0,-1 1 0,1 0 0,-1 0 0,1 0 0,0 0 0,-1 0 0,1 1 0,-1-1 0,-2 1 0,-4 1 0,0 0 0,-1 1 0,1 0 0,0 1 0,1-1 0,-13 9 0,12-6 0,0 1 0,0 0 0,0 0 0,1 1 0,0 0 0,0 0 0,1 1 0,0-1 0,0 2 0,1-1 0,1 0 0,-1 1 0,2 0 0,-1 0 0,1 0 0,1 1 0,0-1 0,0 1 0,0 17 0,3-25-71,-1 1 0,1-1 0,-1 0 0,1 0 0,0 1 0,0-1-1,1 0 1,-1 0 0,1 0 0,-1 0 0,1 0 0,0 0 0,0-1 0,1 1 0,-1-1 0,0 1 0,1-1 0,-1 0-1,1 0 1,0 0 0,0 0 0,5 2 0,0 0-485,0 0 1,0-1-1,0-1 0,1 1 1,0-1-1,-1-1 0,18 2 1,16-3-6401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2.063"/>
    </inkml:context>
    <inkml:brush xml:id="br0">
      <inkml:brushProperty name="width" value="0.025" units="cm"/>
      <inkml:brushProperty name="height" value="0.025" units="cm"/>
    </inkml:brush>
  </inkml:definitions>
  <inkml:trace contextRef="#ctx0" brushRef="#br0">1 7 18289,'0'0'9001,"63"3"-8200,-36-7-705,2 2-289,1 2-1696,-2 0-1699,-5-3-1953,-2 2-5253</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9.267"/>
    </inkml:context>
    <inkml:brush xml:id="br0">
      <inkml:brushProperty name="width" value="0.025" units="cm"/>
      <inkml:brushProperty name="height" value="0.025" units="cm"/>
    </inkml:brush>
  </inkml:definitions>
  <inkml:trace contextRef="#ctx0" brushRef="#br0">0 133 5157,'0'0'8947,"3"-8"-4383,1-8-4252,5-14 8140,-12 58-4131,1-20-4294,-1 5 70,1 0 0,0 0-1,0 0 1,2 0 0,0 21 0,1-32-86,-1 1 1,1-1-1,-1 1 1,1-1 0,0 1-1,0-1 1,0 1-1,0-1 1,0 0 0,1 0-1,-1 0 1,1 0 0,-1 1-1,1-2 1,0 1-1,-1 0 1,1 0 0,0-1-1,1 1 1,-1-1-1,0 1 1,0-1 0,0 0-1,1 0 1,-1 0 0,1 0-1,-1 0 1,1-1-1,-1 1 1,1-1 0,-1 0-1,1 0 1,0 1-1,3-2 1,4 1-12,-1-1 0,1-1 0,-1 0 0,1 0 0,-1 0 0,0-1 0,0-1 0,0 0 0,0 0 0,-1-1 0,1 1 0,-1-2 0,8-6 0,-9 7 0,-1-1 0,1 1 0,-2-1 0,1 0 0,-1-1 0,1 1 0,-2-1 0,1 0 0,-1-1 0,0 1 0,-1-1 0,1 1 0,-2-1 0,1 0 0,2-14 0,-7 37-1,0 0-6,0 1 0,1-1 0,1 1 0,0-1 0,4 26 0,-3-37 7,0-1 1,0 0-1,0 1 0,0-1 1,1 0-1,-1 0 0,1 0 1,-1 0-1,1 0 0,0-1 1,0 1-1,1 0 0,-1-1 1,1 1-1,-1-1 0,1 0 1,0 0-1,-1 0 0,1 0 1,0-1-1,0 1 0,0-1 1,1 0-1,-1 0 0,0 0 1,0 0-1,1 0 0,-1-1 1,1 1-1,-1-1 0,0 0 1,6 0-1,-5 0 2,1-1-1,-1 1 1,1-1-1,-1 0 1,1 0 0,-1-1-1,0 1 1,0-1-1,1 0 1,-1 0 0,0 0-1,-1 0 1,1-1-1,0 0 1,-1 0 0,1 0-1,-1 0 1,0 0-1,0-1 1,0 1 0,-1-1-1,1 0 1,-1 0-1,3-7 1,0 0-3,0 0 0,-2-1 0,1 1 0,-1-1 1,-1 0-1,0 0 0,-1 0 0,0-13 0,-1 27 1,0-1 0,0 1 0,0 0 0,1 0 0,-1 0 0,1 0 0,-1-1 0,1 1 0,0 0 0,-1 0 0,1-1 0,0 1 0,0 0 0,0-1 0,0 1 0,1-1 0,-1 0 0,0 1 0,1-1 0,-1 0 0,3 2 0,1 0 0,-1-1 0,1 0 0,-1 0 0,1 0 0,0-1 0,0 0 0,-1 0 0,8 1 0,4-1 0,0-1 0,0 0 0,-1-1 0,31-6 0,-30 4 0,-1-2 0,1 0 0,-1-1 0,29-16 0,-39 20 0,-1-1 0,0 1 0,0-1 0,0 0 0,0 0 0,0 0 0,0-1 0,-1 1 0,0-1 0,1 0 0,-1 0 0,-1 0 0,1 0 0,-1 0 0,1-1 0,-1 1 0,0-1 0,-1 1 0,1-1 0,0-7 0,-2 11 0,0 0 0,0 0 0,0 0 0,0 0 0,0 0 0,0 0 0,0 0 0,-1 0 0,1 1 0,0-1 0,-1 0 0,1 0 0,-1 0 0,1 0 0,-1 0 0,1 1 0,-1-1 0,0 0 0,1 0 0,-1 1 0,0-1 0,1 1 0,-1-1 0,0 0 0,0 1 0,-1-1 0,-29-4 0,24 5 0,0 1 0,0 0 0,1 0 0,-1 1 0,1 0 0,-1 0 0,-8 5 0,6-1 0,0 0 0,1 1 0,0 1 0,1-1 0,0 1 0,0 0 0,-8 13 0,13-18 0,0 1 0,0-1 0,1 0 0,-1 1 0,1-1 0,0 1 0,0-1 0,0 1 0,0 0 0,0 7 0,1-10 0,0 1 0,0 0 0,1 0 0,-1-1 0,1 1 0,-1 0 0,1 0 0,0-1 0,-1 1 0,1-1 0,0 1 0,0-1 0,0 1 0,0-1 0,0 0 0,1 1 0,-1-1 0,0 0 0,1 0 0,-1 0 0,1 0 0,-1 0 0,4 1 0,8 5-279,2-2 0,-1 0 0,1 0 0,0-2 0,0 1 0,28 1 0,-3-3-3584,57-4 1,-50-4-10451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29.706"/>
    </inkml:context>
    <inkml:brush xml:id="br0">
      <inkml:brushProperty name="width" value="0.025" units="cm"/>
      <inkml:brushProperty name="height" value="0.025" units="cm"/>
    </inkml:brush>
  </inkml:definitions>
  <inkml:trace contextRef="#ctx0" brushRef="#br0">81 101 9737,'0'-8'1345,"1"-41"2737,0 8 3853,-1 41-7867,0 0 0,-1 0 0,1 0 0,0 0 1,0 0-1,0 0 0,0 0 0,0 0 0,0 0 0,0 0 0,0 0 0,0 0 0,0 0 0,0 0 0,-1 0 0,1 0 0,0 0 0,0 0 0,0 0 1,0 0-1,0 0 0,0 0 0,0 0 0,0 0 0,0 0 0,-1 0 0,1 0 0,0 0 0,0 0 0,0 0 0,0 0 0,0 0 0,0 0 1,0 0-1,0 0 0,0 0 0,0 0 0,0 0 0,0 0 0,-1 0 0,1 0 0,0 0 0,0-1 0,0 1 0,0 0 0,0 0 0,0 0 0,0 0 1,0 0-1,0 0 0,0 0 0,0 0 0,0 0 0,0 0 0,0-1 0,0 1 0,0 0 0,0 0 0,0 0 0,0 0 0,0 0 0,0 0 0,0 0 1,0 0-1,0 0 0,0-1 0,0 1 0,0 0 0,-7 10 1219,-5 12-763,1 3-129,0 1 0,3 1 0,0-1 0,1 1 0,2 1 0,1-1 0,-1 32 0,5-55-496,0-1-1,0 1 1,0-1 0,1 1-1,0-1 1,0 1-1,0-1 1,0 1 0,0-1-1,1 0 1,-1 0 0,1 0-1,0 1 1,0-2-1,0 1 1,1 0 0,3 4-1,-1-3-295,0-1-1,0 1 1,0-1-1,0 0 0,0-1 1,1 1-1,-1-1 1,1 0-1,0 0 1,5 0-1,1 0-491,-1 0-1,1-1 0,0 0 1,0-1-1,-1-1 1,1 0-1,0 0 1,-1-1-1,1-1 0,18-6 1,3-8-7439</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0.051"/>
    </inkml:context>
    <inkml:brush xml:id="br0">
      <inkml:brushProperty name="width" value="0.025" units="cm"/>
      <inkml:brushProperty name="height" value="0.025" units="cm"/>
    </inkml:brush>
  </inkml:definitions>
  <inkml:trace contextRef="#ctx0" brushRef="#br0">87 28 10954,'0'0'5419,"-10"10"-2366,4-3-2555,-1-1 188,0 0 1,1 1-1,0-1 1,0 2-1,1-1 1,-1 0 0,2 1-1,-1 0 1,1 0-1,1 1 1,-1-1-1,-3 16 1,7-23-626,0 0 0,0 0 1,0 0-1,0 0 0,0 0 1,0 0-1,0 0 0,0 0 0,1 0 1,-1 0-1,0 0 0,1 0 1,-1 0-1,1-1 0,-1 1 1,1 0-1,-1 0 0,1 0 1,-1-1-1,1 1 0,0 0 1,0-1-1,-1 1 0,1 0 0,0-1 1,0 1-1,0-1 0,1 1 1,2 0 32,-1 0 0,1 0 0,0 0 0,-1 0 0,1-1 1,0 0-1,0 0 0,4 0 0,2-1 44,0 0 0,0 0 0,0-1 0,-1-1 0,14-4 1,-10 0-88,0 0 0,0-1 1,-1 0-1,0-1 0,13-13 1,-21 19-46,-1 0 1,0 1-1,-1-1 1,1-1-1,0 1 1,-1 0-1,0-1 1,0 1-1,0-1 1,0 1-1,-1-1 1,1 0-1,-1 0 1,0 0-1,0 0 1,0 0-1,0 0 1,-1 0-1,0 0 1,0 0-1,0 0 1,0 0-1,-2-7 1,1 10-7,0-1 0,1 1 0,-1 0 0,0 0 0,0 0 0,0 0 0,0 0 0,-1 1 0,1-1 0,0 0 0,0 0 0,0 1 0,-1-1 0,1 1 0,0-1 0,0 1 0,-1-1 0,1 1 0,-1 0 0,1 0 0,0 0 0,-1-1 0,1 1 0,0 1 0,-1-1 0,1 0 0,-1 0 0,1 0 0,0 1 0,-3 0 0,-1 0 0,1 0 0,-1 0 0,1 1 0,-1-1 0,1 1 0,-1 0 0,-6 5 0,8-5-63,0 1-1,0 0 1,0-1-1,1 1 1,-1 0-1,1 1 1,0-1-1,-1 0 1,2 1-1,-1-1 1,0 1-1,1-1 1,-1 1-1,1 0 1,-1 5-1,2-8 17,0 1-1,1-1 1,-1 1-1,0 0 0,1-1 1,-1 1-1,1-1 1,-1 1-1,1-1 0,0 1 1,0-1-1,-1 1 1,1-1-1,0 0 1,0 1-1,1-1 0,-1 0 1,0 0-1,0 0 1,0 0-1,1 0 0,-1 0 1,1 0-1,-1 0 1,1-1-1,-1 1 0,1 0 1,-1-1-1,1 1 1,-1-1-1,1 0 1,0 0-1,-1 1 0,1-1 1,0 0-1,-1 0 1,3-1-1,15 3-1847,0-1 1,0-1-1,0-1 1,1-1-1,-1 0 0,-1-2 1,1 0-1,0-1 1,30-12-1,-17 2-7212</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0.624"/>
    </inkml:context>
    <inkml:brush xml:id="br0">
      <inkml:brushProperty name="width" value="0.025" units="cm"/>
      <inkml:brushProperty name="height" value="0.025" units="cm"/>
    </inkml:brush>
  </inkml:definitions>
  <inkml:trace contextRef="#ctx0" brushRef="#br0">113 170 9129,'0'0'8893,"-9"4"-6143,-51 31 1334,57-32-3789,-1-1 1,1 1-1,0-1 0,0 1 1,0 0-1,0 0 0,1 0 1,-1 1-1,1-1 1,0 1-1,0-1 0,0 1 1,0 0-1,1 0 0,-1 0 1,1 0-1,-1 5 1,2-9-288,0 1 0,0-1 1,0 1-1,0-1 0,0 1 1,0-1-1,0 1 0,0-1 1,1 1-1,-1-1 0,0 0 1,0 1-1,0-1 0,1 1 1,-1-1-1,0 0 0,0 1 1,1-1-1,-1 1 0,0-1 1,1 0-1,-1 0 0,1 1 1,-1-1-1,0 0 0,1 0 0,-1 1 1,1-1-1,-1 0 0,1 0 1,-1 0-1,0 0 0,1 0 1,0 1-1,23-2 308,20-15 214,-39 13-535,0 0 1,0 0-1,0-1 1,0 0-1,-1 0 1,1 0-1,-1-1 1,0 0-1,-1 1 1,1-1-1,-1-1 1,0 1-1,0 0 1,0-1-1,-1 1 1,0-1-1,0 0 1,2-9-1,-18 30-689,13-13 672,0-1-1,0 1 1,0 0 0,1-1-1,-1 1 1,0 0-1,1 0 1,0 0-1,-1-1 1,1 1 0,0 0-1,0 0 1,0 0-1,0 0 1,0-1-1,0 1 1,0 0-1,1 0 1,-1 0 0,1 0-1,0-1 1,-1 1-1,1 0 1,0-1-1,0 1 1,0-1 0,0 1-1,0-1 1,0 1-1,0-1 1,1 1-1,-1-1 1,0 0 0,1 0-1,-1 0 1,1 0-1,0 0 1,-1 0-1,1 0 1,0 0 0,-1-1-1,1 1 1,0-1-1,0 1 1,0-1-1,-1 0 1,1 0 0,2 0-1,5 1-43,-1-1 1,1 0-1,-1 0 0,1-1 1,-1 0-1,1-1 0,-1 0 0,1 0 1,11-6-1,-4 0-188,-1 0 1,0-1-1,0-1 0,-1-1 0,-1 0 1,24-24-1,-31 29 163,1-1 0,-2-1 0,1 1 1,-1-1-1,0 0 0,0 0 0,-1 0 0,-1 0 0,1-1 0,-1 0 0,0 0 1,-1 1-1,0-2 0,1-14 0,-3 24 85,0 0 0,0 0 1,0-1-1,0 1 0,0 0 0,0 0 1,0-1-1,0 1 0,0 0 0,0 0 0,0-1 1,0 1-1,0 0 0,0 0 0,0 0 1,0-1-1,0 1 0,-1 0 0,1 0 1,0-1-1,0 1 0,0 0 0,0 0 0,0 0 1,-1 0-1,1-1 0,0 1 0,0 0 1,0 0-1,-1 0 0,1 0 0,0 0 1,0-1-1,0 1 0,-1 0 0,1 0 0,0 0 1,0 0-1,-1 0 0,1 0 0,0 0 1,-1 0-1,-11 6 84,-9 14 284,14-9 27,0-1 0,1 1 0,0 0 0,1 1 0,0-1 0,0 1 0,2 0 0,-1 0 0,1 1-1,1-1 1,1 1 0,-1-1 0,2 20 0,1-30-385,-1 0 1,1-1-1,-1 1 0,1 0 0,0-1 1,0 1-1,0-1 0,0 1 0,0-1 0,0 1 1,0-1-1,0 0 0,1 1 0,-1-1 1,0 0-1,1 0 0,-1 0 0,1 0 0,-1 0 1,1 0-1,0-1 0,-1 1 0,1 0 1,0-1-1,0 1 0,-1-1 0,1 0 0,0 0 1,0 0-1,-1 1 0,1-2 0,0 1 0,0 0 1,3-1-1,2 1 19,0-1 0,0 0 0,1 0 0,-1-1-1,-1 0 1,1 0 0,13-6 0,-2-4-52,0-1 0,-1-1-1,0 0 1,-1-1-1,26-32 1,-29 37-288,-10 20-2673,-3-8 2164,0 1-1,-1 0 0,1-1 0,-1 1 0,0-1 0,0 1 1,0-1-1,0 0 0,0 1 0,-1-1 0,-2 3 1,-6 5-6291</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0.965"/>
    </inkml:context>
    <inkml:brush xml:id="br0">
      <inkml:brushProperty name="width" value="0.025" units="cm"/>
      <inkml:brushProperty name="height" value="0.025" units="cm"/>
    </inkml:brush>
  </inkml:definitions>
  <inkml:trace contextRef="#ctx0" brushRef="#br0">0 0 15471,'0'0'13100,"54"56"-12844,-24-46-480,4-3-2915,-1-5-4004</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1.351"/>
    </inkml:context>
    <inkml:brush xml:id="br0">
      <inkml:brushProperty name="width" value="0.025" units="cm"/>
      <inkml:brushProperty name="height" value="0.025" units="cm"/>
    </inkml:brush>
  </inkml:definitions>
  <inkml:trace contextRef="#ctx0" brushRef="#br0">90 114 8200,'0'0'6203,"6"-10"-1521,-5 9-4417,22-41 4159,-22 41-4171,0-1 0,0 1 0,0-1 0,-1 1 0,1-1 0,0 1 0,-1-1 1,0 1-1,1-1 0,-1 0 0,0 1 0,0-1 0,0 0 0,0 1 0,0-1 0,0 0 0,0 1 0,-1-1 0,1 1 0,-1-1 1,1 0-1,-1 1 0,1-1 0,-1 1 0,0-1 0,0 1 0,0 0 0,0-1 0,0 1 0,-2-3 0,1 3-225,-1 0 0,1-1 0,0 1 0,-1 0 0,1 0 0,-1 0 0,1 0 0,-1 1 0,1-1 0,-1 1 0,1 0 0,-1-1 0,0 1-1,1 0 1,-1 0 0,0 1 0,1-1 0,-1 1 0,1-1 0,-1 1 0,1 0 0,-1 0 0,1 0 0,-1 0 0,1 0 0,0 1 0,0-1 0,-1 1 0,1-1 0,0 1 0,0 0 0,-2 3-1,0-1-12,1 0 1,0 1-1,-1 0 0,2 0 0,-1 0 0,1 0 0,-1 0 0,1 1 0,1-1 0,-1 1 0,1-1 0,0 1 0,0-1 0,0 8 0,1-12-15,0 1 0,1-1 0,-1 0 0,0 1 0,0-1 0,1 1 0,-1-1 0,1 1 0,-1-1 0,1 0 0,-1 1 0,1-1 0,0 0 0,0 0 0,0 0 0,0 1 0,0-1 0,0 0 0,0 0 0,0 0 0,0 0 0,0-1 0,2 2 0,1 0 0,-1 0 0,1-1 0,0 0 0,0 0 0,0 0 0,0 0 0,0 0 0,6-1 0,1 0 0,1 0 0,-1-1 0,0 0 0,-1-1 0,22-6 0,-21 4 0,0-1 0,0 0 0,0-1 0,-1 0 0,0-1 0,0 0 0,0 0 0,-1-1 0,0 0 0,-1-1 0,0 0 0,9-13 0,-21 30-70,1 1 0,0-1 0,1 1 0,0 0 0,0 0 0,1 0 0,0 0-1,0 0 1,1 10 0,0-15-13,0-1-1,0 0 1,0 1-1,1-1 1,0 0-1,-1 0 1,1 1-1,0-1 1,0 0-1,1 0 1,-1 0-1,1 0 0,-1 0 1,1-1-1,0 1 1,0 0-1,0-1 1,0 1-1,1-1 1,-1 0-1,1 0 1,-1 0-1,1 0 1,0 0-1,0 0 1,0-1-1,0 1 1,6 1-1,20 0-4987,3-3-3711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1.986"/>
    </inkml:context>
    <inkml:brush xml:id="br0">
      <inkml:brushProperty name="width" value="0.025" units="cm"/>
      <inkml:brushProperty name="height" value="0.025" units="cm"/>
    </inkml:brush>
  </inkml:definitions>
  <inkml:trace contextRef="#ctx0" brushRef="#br0">43 144 6758,'4'-11'1474,"5"-16"54,10-27 2662,3 3 4740,-22 62-4393,1 6-4162,-19 129 2605,8-75-2086,-2 94-1,11-150-826,4 52 55,-2-64-121,-1 0 0,0-1 0,1 1 0,0 0 0,0-1 0,-1 1 0,2 0 0,-1-1 0,0 1-1,0-1 1,1 0 0,-1 1 0,1-1 0,0 0 0,0 0 0,0 0 0,0 0 0,0-1 0,4 4 0,-5-5-9,-1 1 1,0-1-1,1 0 0,-1 0 1,0 0-1,1 0 0,-1 0 0,0 0 1,0 0-1,1 0 0,-1 0 1,0 1-1,1-1 0,-1-1 1,0 1-1,1 0 0,-1 0 1,0 0-1,1 0 0,-1 0 1,0 0-1,1 0 0,-1 0 0,0 0 1,0-1-1,1 1 0,-1 0 1,0 0-1,0 0 0,1-1 1,-1 1-1,0 0 0,0 0 1,1 0-1,-1-1 0,0 1 1,0 0-1,0-1 0,0 1 0,1 0 1,-1-1-1,2-19-755,-8-23-852,0 22 1100,-2 1-1,0 0 1,-2 0 0,0 1 0,-1 0 0,-1 1 0,-17-20 0,25 33 960,9 10 23,18 13 49,-10-13-582,0-1 0,0 0 0,0-1 0,1 0 0,20 1 0,71-1-4631,-70-4 1588,18 1-3165</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2.590"/>
    </inkml:context>
    <inkml:brush xml:id="br0">
      <inkml:brushProperty name="width" value="0.025" units="cm"/>
      <inkml:brushProperty name="height" value="0.025" units="cm"/>
    </inkml:brush>
  </inkml:definitions>
  <inkml:trace contextRef="#ctx0" brushRef="#br0">119 0 13196,'0'0'7762,"-10"10"-6635,0-1-709,1 1 0,0 0 0,0 0 0,1 1 0,1 0 0,0 0 0,1 1 0,0 0 0,-7 19 0,6-7 216,1 1 0,2 0 0,0 0 0,2 0 0,0 0 0,3 28 0,0-38-595,0 0-1,1-1 1,0 1-1,1-1 1,1 0-1,1 0 1,0 0-1,0 0 1,1-1-1,1 0 1,15 22-1,-22-34-33,1 0-1,-1-1 1,1 1-1,-1 0 1,1 0-1,0-1 0,-1 1 1,1 0-1,0-1 1,-1 1-1,1 0 1,0-1-1,0 1 0,0-1 1,0 1-1,-1-1 1,1 0-1,0 1 0,0-1 1,0 0-1,0 0 1,0 0-1,0 1 1,0-1-1,1 0 0,-1-1 5,0 0 0,0 1 0,-1-1 0,1 0-1,0 1 1,0-1 0,-1 0 0,1 0 0,0 0-1,-1 1 1,1-1 0,-1 0 0,1 0 0,-1 0-1,0 0 1,1 0 0,-1 0 0,1-2 0,5-53 85,-6 55-108,0-184-1891,0 189 1936,1 0 1,0 0 0,0 0 0,0 0 0,0 0-1,0 0 1,1 0 0,0-1 0,0 1-1,0 0 1,0-1 0,0 1 0,1-1-1,0 0 1,-1 0 0,1 0 0,0 0-1,1-1 1,-1 1 0,0-1 0,1 0-1,-1 1 1,1-2 0,0 1 0,0 0 0,0-1-1,0 0 1,0 0 0,0 0 0,8 1-1,-5-1 75,1 1 0,0-1 0,0-1 0,0 0 0,0 0 0,0 0 0,0-1 0,-1 0 0,1-1 0,0 0 0,-1 0 0,1 0 0,-1-1 0,1 0 0,11-7 0,-12 3-55,0 0 1,-1-1-1,1 0 1,-1 0 0,-1 0-1,0-1 1,0 0-1,5-12 1,-13 30-52,0 1 0,1-1 0,0 1 0,-1 15 0,3-23 0,0-1 0,-1 1 0,1-1 0,0 1 0,1 0 0,-1-1 0,0 1 0,0-1 0,1 1 0,-1 0 0,1-1 0,-1 1 0,1-1 0,-1 1 0,1-1 0,0 0 0,0 1 0,0-1 0,0 0 0,0 0 0,0 1 0,0-1 0,0 0 0,1 0 0,-1 0 0,0 0 0,1 0 0,-1-1 0,0 1 0,1 0 0,-1-1 0,1 1 0,0-1 0,-1 1 0,3 0 0,1-1 1,0 0 0,0 0 1,0 0-1,0 0 0,0-1 0,-1 0 0,1 0 1,0 0-1,0-1 0,-1 1 0,1-1 0,0 0 1,-1 0-1,6-4 0,3-4-45,-1 0 0,0 0 0,12-13 0,3-4-209,-27 27 142,0-1 1,0 1-1,1 0 1,-1-1-1,0 1 1,0 0-1,0-1 1,0 1-1,1 0 0,-1 0 1,0-1-1,0 1 1,0 0-1,1 0 1,-1-1-1,0 1 1,0 0-1,1 0 1,-1 0-1,0-1 0,1 1 1,-1 0-1,0 0 1,1 0-1,-1 0 1,0 0-1,1 0 1,-1 0-1,0 0 0,1-1 1,-1 1-1,0 1 1,1-1-1,-1 0 1,0 0-1,1 0 1,-1 0-1,0 0 1,1 0-1,-1 0 0,0 0 1,1 0-1,-1 1 1,0-1-1,0 0 1,1 0-1,-1 0 1,0 1-1,0-1 0,1 0 1,-1 0-1,0 1 1,0-1-1,1 0 1,-1 0-1,0 1 1,0-1-1,0 0 1,0 1-1,0 24-7357,0-15 5415,0 5-3387</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3.335"/>
    </inkml:context>
    <inkml:brush xml:id="br0">
      <inkml:brushProperty name="width" value="0.025" units="cm"/>
      <inkml:brushProperty name="height" value="0.025" units="cm"/>
    </inkml:brush>
  </inkml:definitions>
  <inkml:trace contextRef="#ctx0" brushRef="#br0">34 1 14574,'0'0'4313,"-4"9"-2332,-2 5-1109,1 1 1,0 0-1,1 0 0,1 1 1,0-1-1,0 16 0,3-25-649,0-1 0,0 1 0,0-1 0,1 1 0,0-1 0,0 1 0,0-1 0,1 0 0,0 0 0,3 7 0,-4-10-222,1 1 0,-1-1 0,1 0-1,0 0 1,0 0 0,0 0 0,0 0 0,0 0 0,1 0 0,-1-1 0,0 1 0,1-1-1,-1 0 1,1 1 0,0-1 0,-1-1 0,1 1 0,0 0 0,-1 0 0,1-1 0,4 1 0,-1-2 49,-1 1 0,1-1 0,-1 0 0,1-1 0,-1 1 1,0-1-1,1 0 0,-1 0 0,0-1 0,0 0 0,-1 1 1,1-2-1,-1 1 0,1 0 0,-1-1 0,0 0 1,0 0-1,0 0 0,5-9 0,5-6-198,0-1 0,-1-1 0,12-25 0,-17 24-471,-6 15 195,-8 13-87,-1 7 643,0 0 1,1 1-1,-6 18 0,10-27-61,1 0-1,-1 1 1,1-1-1,0 1 1,1-1 0,-1 1-1,1 0 1,0-1-1,1 1 1,-1 0 0,1-1-1,2 8 1,-1-11-61,-1-1 0,0 1 0,1 0 0,0-1 0,-1 1 0,1-1 0,0 0 0,0 1 0,0-1 0,0 0 0,0 0 0,0 0 0,0 0 0,0-1 0,0 1-1,0-1 1,0 1 0,0-1 0,1 0 0,-1 1 0,0-1 0,4-1 0,51-2 193,-51 1-268,-1 1 0,0-1-1,1 0 1,-1-1 0,0 1 0,0-1-1,-1 0 1,1 0 0,0-1 0,-1 1 0,0-1-1,0 0 1,0 0 0,0 0 0,-1-1-1,0 0 1,5-6 0,-24 42-89,13-26 286,0 0 0,0 1 0,0-1 0,1 1 0,0 0 0,0 0 0,-1 8 0,2-9-76,0-1 0,1 0-1,0 1 1,0-1 0,0 1 0,0-1 0,1 1 0,0-1 0,0 0-1,0 1 1,0-1 0,1 0 0,0 0 0,2 6 0,1-4-43,1 1 1,-1-1-1,1 0 1,0-1-1,13 10 1,8 7 7,-22-17-58,0 1 0,-1-1 1,1 2-1,-1-1 1,0 0-1,-1 1 1,1-1-1,-1 1 1,-1 0-1,1 0 0,-1 0 1,0 1-1,-1-1 1,0 0-1,0 1 1,-1-1-1,1 1 1,-2-1-1,1 1 0,-1-1 1,-3 12-1,0 4 462,-2 1 0,-1-1 0,0 0 0,-2-1 0,-16 31 0,23-49-410,0-1 1,1 0-1,-2 0 0,1 0 0,0 0 1,-1 0-1,1 0 0,-1 0 0,0-1 1,0 1-1,0-1 0,0 0 0,-7 3 1,10-4-17,-1-1 0,0 0 0,0 0 0,0 0 0,1 0 1,-1 1-1,0-1 0,0 0 0,0 0 0,0-1 0,1 1 0,-1 0 1,0 0-1,0 0 0,0 0 0,1-1 0,-1 1 0,0 0 0,0-1 1,1 1-1,-1-1 0,0 1 0,1-1 0,-2 0 0,1-1 0,-1 0-1,1 0 0,0 0 1,0 0-1,0 0 1,0 0-1,0-1 0,0 1 1,0 0-1,1-1 0,-1 1 1,1-4-1,-3-12-121,1 0 0,1 0 0,1 0-1,0-1 1,1 1 0,7-30 0,-6 38-56,1-1 1,1 1 0,0 0-1,1-1 1,0 2-1,0-1 1,1 1-1,0 0 1,1 0 0,0 0-1,0 1 1,11-10-1,49-38-10348,-26 31 758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3.924"/>
    </inkml:context>
    <inkml:brush xml:id="br0">
      <inkml:brushProperty name="width" value="0.025" units="cm"/>
      <inkml:brushProperty name="height" value="0.025" units="cm"/>
    </inkml:brush>
  </inkml:definitions>
  <inkml:trace contextRef="#ctx0" brushRef="#br0">241 55 13613,'0'0'7538,"0"-8"-4597,1 6-2826,-1 0 1,0 0-1,0 0 0,0 0 0,-1 0 0,1 0 1,0 1-1,-1-1 0,1 0 0,-1 0 0,1 0 1,-1 1-1,0-1 0,0 0 0,0 1 0,0-1 1,0 1-1,0-1 0,-1 1 0,1-1 0,0 1 1,-3-2-1,1 2-5,-1 0-1,1 0 1,-1 0 0,1 0 0,-1 1 0,1-1-1,-1 1 1,1 0 0,-1 0 0,1 1 0,-1-1-1,1 1 1,0-1 0,-1 1 0,1 0 0,-4 2-1,-3 1-65,0 0 0,1 0 0,-1 1 0,1 0 0,0 1-1,1 0 1,-1 1 0,1 0 0,0 0 0,-9 12 0,11-13 5,0 1 1,1 0-1,0 1 1,0-1-1,1 1 1,0 0-1,0 0 1,1 0 0,0 1-1,0-1 1,1 1-1,-2 15 1,4-22-56,0 0 1,0 0 0,0 0-1,0 0 1,0 0 0,1 0-1,-1 0 1,1 0 0,-1 0-1,1 0 1,0 0 0,0-1 0,0 1-1,0 0 1,0 0 0,0-1-1,1 1 1,-1-1 0,0 1-1,1-1 1,-1 1 0,1-1-1,0 0 1,-1 0 0,1 0-1,0 0 1,0 0 0,-1 0-1,1 0 1,0-1 0,0 1-1,4 0 1,6 1-396,0 0 1,1-1 0,-1 0-1,17-2 1,-11 1-502,4-1-976,0-1 0,0 0 1,0-2-1,0-1 1,-1 0-1,24-10 0,13-7-6124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1.424"/>
    </inkml:context>
    <inkml:brush xml:id="br0">
      <inkml:brushProperty name="width" value="0.025" units="cm"/>
      <inkml:brushProperty name="height" value="0.025" units="cm"/>
    </inkml:brush>
  </inkml:definitions>
  <inkml:trace contextRef="#ctx0" brushRef="#br0">98 0 15375,'0'0'7612,"-4"13"-6603,-16 50 1102,-21 120 1,9 70-1675,37-274 137,1 0-1,15-35 0,0-2-408,-4 0-107,-11 35-123,0-1 1,2 2-1,0-1 0,2 1 0,0 1 1,15-23-1,-22 41 17,0-1 0,0 1 0,0 0 1,1 0-1,-1 0 0,1 0 0,0 0 0,0 1 0,0 0 1,0 0-1,0 0 0,0 0 0,1 1 0,-1-1 0,1 1 1,-1 0-1,1 1 0,-1-1 0,1 1 0,0 0 0,-1 0 1,1 0-1,-1 0 0,6 2 0,-10-2 34,1 1 0,0-1 0,-1 0 0,1 0 0,-1 1 0,1-1 0,-1 1 0,1-1 0,-1 0 0,1 1 0,-1-1 0,1 1 0,-1-1 0,1 1 0,-1 0 0,0-1 0,1 1 0,-1-1 0,0 1 0,0 0 0,1-1 0,-1 1 0,0-1 0,0 1 0,0 0 0,0-1 0,0 1 0,0 0 0,0-1 0,0 1 0,0 0 0,0-1 0,0 1 0,0 0 0,-1-1 0,1 1 0,0 0 0,0-1 0,-1 1 0,1-1 0,0 1 0,-1 0 0,-18 23 531,2-13 153,0 0 0,-1-2 1,-1 0-1,-27 9 0,5-2-119,110-27-10939,-26-3 5396,5-3-2594</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2.439"/>
    </inkml:context>
    <inkml:brush xml:id="br0">
      <inkml:brushProperty name="width" value="0.025" units="cm"/>
      <inkml:brushProperty name="height" value="0.025" units="cm"/>
    </inkml:brush>
  </inkml:definitions>
  <inkml:trace contextRef="#ctx0" brushRef="#br0">192 23 12716,'0'0'12663,"-12"-4"-11873,3 1-627,6 1-120,0 1 0,0-1 0,-1 1 0,1 0 1,-1 0-1,1 0 0,-1 1 0,1-1 0,-1 1 0,1 0 0,-1 0 0,0 0 0,1 1 0,-1-1 0,1 1 0,-1 0 0,1-1 0,0 2 0,-1-1 0,-4 2 0,-1 3 182,0 1-1,1 0 1,0 0-1,0 0 1,-13 17 0,17-20-116,1 1 0,0-1 0,0 1 0,0 0 0,0 0 0,1 1 0,0-1 0,0 0 0,1 1 0,-1-1 1,1 1-1,-1 10 0,3-15-106,-1 1 0,1-1 0,-1 0 0,1 0 1,-1 0-1,1 0 0,0 0 0,0 0 0,-1 0 0,1 0 0,0 0 1,0 0-1,0 0 0,0 0 0,0 0 0,0-1 0,0 1 1,0 0-1,1-1 0,-1 1 0,0-1 0,0 0 0,1 1 1,-1-1-1,0 0 0,0 0 0,1 1 0,-1-1 0,0 0 1,0 0-1,1 0 0,1-1 0,48-3 197,-33-2-203,0 0-1,0-1 1,-1-1-1,0 0 1,-1-1-1,0-1 1,0-1 0,-1 0-1,-1-1 1,0-1-1,0 0 1,-1-1-1,18-24 1,-113 156-575,20-31 1532,-78 144-1,137-225-1112,1 0-1,-1 0 1,1 0-1,0 0 1,1 0-1,-1 0 1,0 12-1,7-21-4205,18-19 1839,24-45-4932,-17 23 2258</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4.328"/>
    </inkml:context>
    <inkml:brush xml:id="br0">
      <inkml:brushProperty name="width" value="0.025" units="cm"/>
      <inkml:brushProperty name="height" value="0.025" units="cm"/>
    </inkml:brush>
  </inkml:definitions>
  <inkml:trace contextRef="#ctx0" brushRef="#br0">143 1 14798,'-10'5'3443,"7"-3"-3114,-69 43 5006,67-41-4889,0-1 0,0 1 0,0 0-1,1 1 1,-1-1 0,1 1 0,1 0-1,-1 0 1,0 0 0,1 0 0,0 1-1,1-1 1,-3 7 0,5-11-417,0 0 0,-1-1 1,1 1-1,0 0 0,0 0 0,0 0 0,0 0 1,0-1-1,0 1 0,1 0 0,-1 0 1,0 0-1,0-1 0,1 1 0,-1 0 0,0 0 1,1-1-1,-1 1 0,1 0 0,-1-1 1,1 1-1,-1 0 0,1-1 0,-1 1 1,1-1-1,0 1 0,-1-1 0,1 1 0,0-1 1,-1 1-1,1-1 0,0 0 0,0 1 1,-1-1-1,1 0 0,0 0 0,0 1 1,0-1-1,-1 0 0,1 0 0,2 0 0,40-2 153,-35 1-27,12-2-106,0-2-1,0 0 1,-1-1 0,0-1-1,24-13 1,-28 12-361,0 1 0,1 1 0,-1 0 1,1 1-1,0 1 0,1 0 0,-1 1 0,26-1 1,-41 5 298,0-1 0,-1 1 1,1-1-1,0 1 1,-1-1-1,1 1 1,0-1-1,-1 1 0,1 0 1,-1-1-1,1 1 1,-1 0-1,1-1 1,-1 1-1,1 0 0,-1 0 1,0-1-1,1 1 1,-1 0-1,0 0 1,0 0-1,0 0 0,0 0 1,0-1-1,1 1 1,-2 0-1,1 0 1,0 1-1,0 33 35,0-26-16,-1-7 24,1-1 0,0 1-1,0 0 1,0-1 0,0 1-1,0-1 1,0 1-1,1 0 1,-1-1 0,0 1-1,1-1 1,-1 1 0,1-1-1,0 1 1,0-1 0,-1 1-1,1-1 1,0 0 0,0 1-1,0-1 1,0 0 0,0 0-1,3 2 1,0-1 58,0-1 1,-1-1-1,1 1 1,0 0-1,0-1 1,0 0-1,0 0 1,7 0-1,-5 0-106,10-2-75,1 0 1,0-1 0,-1-1 0,21-7-1,-21 6-1433,0 1 0,0 0-1,0 1 1,30-2 0,-45 5 1510,0 0 1,0 0-1,-1 1 1,1-1-1,0 0 0,-1 0 1,1 1-1,0-1 1,-1 1-1,1-1 1,0 1-1,-1-1 1,1 1-1,-1-1 1,1 1-1,-1-1 0,1 1 1,-1 0-1,1-1 1,-1 1-1,0 0 1,1 0-1,-1-1 1,0 1-1,1 0 1,-1 0-1,0-1 0,0 1 1,0 0-1,0 0 1,0-1-1,0 2 1,8 18-1315,6-15-3100,-2-4-535</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5.154"/>
    </inkml:context>
    <inkml:brush xml:id="br0">
      <inkml:brushProperty name="width" value="0.025" units="cm"/>
      <inkml:brushProperty name="height" value="0.025" units="cm"/>
    </inkml:brush>
  </inkml:definitions>
  <inkml:trace contextRef="#ctx0" brushRef="#br0">2 0 13773,'1'10'2616,"5"62"1559,-4 1 0,-7 73 0,-1 16-1763,19-199-1828,-5 17-506,20-82-118,-22 73-389,2 1-1,0-1 1,2 1 0,1 1-1,17-30 1,-27 55 385,1-1 0,0 1 0,-1 0 0,1-1-1,0 1 1,0 0 0,0 0 0,0 1 0,0-1 0,1 0 0,-1 1 0,0-1 0,1 1 0,0 0 0,-1 0 0,1 0 0,-1 0 0,1 0 0,0 0 0,0 1 0,-1 0 0,1-1 0,0 1-1,0 0 1,0 0 0,0 0 0,-1 1 0,1-1 0,0 1 0,0 0 0,-1-1 0,1 1 0,0 0 0,-1 1 0,1-1 0,-1 0 0,0 1 0,1-1 0,-1 1 0,0 0 0,0 0-1,3 3 1,-2-3 94,-1 0 0,1 1 0,-1-1 0,1 1 0,-1 0 0,0-1 0,0 1 0,0 0 0,-1 0-1,1 1 1,-1-1 0,1 0 0,-1 0 0,0 1 0,-1-1 0,1 1 0,0-1 0,-1 1 0,0-1 0,0 1-1,0-1 1,0 1 0,0-1 0,-1 0 0,0 1 0,1-1 0,-1 1 0,-1-1 0,1 0 0,0 0 0,-1 1-1,1-1 1,-5 5 0,-1-1 241,0 0-1,-1-1 0,0 0 1,0 0-1,-1-1 0,-9 5 1,14-7-171,-1-1 0,0 1 0,0-1 0,0-1 0,-1 1 0,1-1 0,0 0 0,-1 0 0,1 0 0,0-1 0,-1 1 0,-10-2 0,15 0-166,0 0 0,0 0 0,0 1 0,0-1 0,0 0 0,0 0 0,1 0 0,-1 0 0,0-1 0,0 1 0,1 0 0,-1 0 0,1 0 1,-1 0-1,1-1 0,-1 1 0,1 0 0,0-1 0,0 1 0,0 0 0,-1-1 0,1 1 0,0 0 0,1-3 0,2-34-2537,20-3-4290,-2 16-694,-2 8-1583</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5.510"/>
    </inkml:context>
    <inkml:brush xml:id="br0">
      <inkml:brushProperty name="width" value="0.025" units="cm"/>
      <inkml:brushProperty name="height" value="0.025" units="cm"/>
    </inkml:brush>
  </inkml:definitions>
  <inkml:trace contextRef="#ctx0" brushRef="#br0">0 185 11787,'0'0'8488,"10"2"-5002,-5-1-3224,1 0 87,-1 0-1,0 0 0,0 0 0,0 0 0,1-1 1,-1 0-1,0 0 0,1 0 0,-1-1 1,0 0-1,0 0 0,0 0 0,0-1 0,0 1 1,0-1-1,9-5 0,-2-1-78,-1-1-1,0 0 1,0-1 0,16-19-1,-24 25-231,1-1-1,-1 1 1,0-1-1,-1 0 1,1 0-1,-1 0 1,0 0-1,0 0 1,-1 0-1,1 0 1,-1-1-1,0 1 1,-1-1 0,1 1-1,-1-9 1,-1 12-40,1 1 1,0 0 0,-1 0-1,1 0 1,0 0 0,-1 0 0,1 0-1,-1 0 1,0 0 0,1 0-1,-1 0 1,0 0 0,1 1 0,-1-1-1,0 0 1,0 0 0,0 1-1,0-1 1,0 0 0,0 1 0,0-1-1,0 1 1,0-1 0,0 1-1,0 0 1,0-1 0,0 1 0,0 0-1,0 0 1,-1 0 0,1 0-1,0 0 1,0 0 0,0 0 0,0 0-1,0 0 1,0 1 0,-2-1-1,-1 1-10,1-1 0,-1 1 0,1 0-1,0 0 1,-1 0 0,1 1-1,0-1 1,0 1 0,0 0 0,0 0-1,-5 3 1,2 3 1,0-1-1,1 1 1,0 0 0,0 1-1,0-1 1,1 1 0,-3 12 0,5-16-14,0 0 1,1 0 0,-1 0 0,1 1-1,1-1 1,-1 0 0,1 1 0,0-1 0,0 0-1,0 1 1,1-1 0,0 1 0,0-1-1,2 8 1,-1-10-153,1 0 0,-1-1 0,0 1 0,1-1 0,-1 1 0,1-1 0,0 0 0,0 0 0,0 0 0,0 0 0,0-1 0,0 1 0,0-1 0,0 0 0,1 0 0,-1 0 0,0 0 0,1 0 0,-1-1 0,1 0 0,-1 0 0,1 0 0,-1 0 0,5-1 1,2 1-671,0-1 0,0 0 0,0-1 0,0 0 0,0-1 0,-1 0 0,13-6 0,-9 2-1404,0-1-1,0-1 1,19-17-1,1-6-4810</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5.949"/>
    </inkml:context>
    <inkml:brush xml:id="br0">
      <inkml:brushProperty name="width" value="0.025" units="cm"/>
      <inkml:brushProperty name="height" value="0.025" units="cm"/>
    </inkml:brush>
  </inkml:definitions>
  <inkml:trace contextRef="#ctx0" brushRef="#br0">92 1 4837,'0'0'13997,"-8"0"-12332,5 0-1551,1 0 0,-1 0 0,1 0-1,-1 0 1,1 0 0,-1 1 0,1-1-1,-1 1 1,1-1 0,0 1 0,-1 0-1,1 0 1,0 0 0,-4 3 0,3-1 90,0 0 1,1 0 0,-1 0 0,1 0 0,0 1-1,0-1 1,0 1 0,0-1 0,0 1 0,1 0 0,-2 7-1,-2 6 426,2 0 0,-1 0-1,2 0 1,-1 28 0,3-37-551,0 0 0,1 0-1,-1 1 1,2-1 0,-1 0 0,1 0 0,0 0 0,1 0-1,0-1 1,0 1 0,8 13 0,-10-20-70,0 1-1,-1-1 1,1 0 0,0 0-1,0 1 1,0-1 0,1 0-1,-1 0 1,0 0 0,0 0-1,1 0 1,-1 0 0,0 0 0,1-1-1,-1 1 1,1 0 0,-1-1-1,1 1 1,-1-1 0,1 0-1,-1 1 1,1-1 0,0 0 0,-1 0-1,1 0 1,-1 0 0,1 0-1,-1-1 1,1 1 0,0 0-1,-1-1 1,1 1 0,-1-1-1,1 1 1,-1-1 0,0 0 0,1 0-1,-1 1 1,0-1 0,1 0-1,-1 0 1,0 0 0,0-1-1,0 1 1,1-1 0,3-4-13,0 0 1,0 0-1,-1 0 1,0 0-1,-1-1 1,1 1-1,-1-1 1,2-8-1,-1 3-85,-2 1-1,0 0 0,0-1 0,0-16 1,-5 27-252,-1 7 231,-4 11 123,8-15 4,-1 0 0,1 0 0,-1 1 0,1-1 1,0 0-1,0 1 0,0-1 0,1 0 0,-1 1 0,0-1 0,1 0 0,-1 1 0,1-1 1,0 0-1,0 0 0,0 0 0,0 0 0,0 0 0,0 0 0,1 0 0,-1 0 0,1 0 0,-1 0 1,1-1-1,0 1 0,0-1 0,-1 1 0,1-1 0,3 2 0,2-1 47,1 0 0,0 0 0,0 0 0,-1-1 0,1 0 0,0-1 0,14 0 0,-14 0-44,1 0-1,-1-1 0,0 0 1,0-1-1,0 0 1,0 0-1,0 0 1,0-1-1,0 0 1,-1-1-1,1 0 1,-1 0-1,0 0 1,-1-1-1,1 0 1,-1-1-1,0 1 1,0-1-1,8-10 1,-22 26 90,2 0 0,-1 0 0,1 0 1,1 1-1,0 0 0,1 0 0,0 1 0,0-1 1,1 1-1,1 0 0,0-1 0,1 1 0,-1 17 1,3-29-265,-1 1 1,1-1 0,-1 1 0,0-1 0,1 0-1,-1 0 1,1 1 0,-1-1 0,1 0 0,-1 0-1,0 1 1,1-1 0,-1 0 0,1 0 0,-1 0-1,1 0 1,-1 0 0,1 0 0,0 0 0,-1 0 0,1 0-1,-1 0 1,1 0 0,-1 0 0,1 0 0,-1 0-1,1 0 1,-1-1 0,1 1 0,-1 0 0,0 0-1,1-1 1,-1 1 0,1 0 0,-1-1 0,1 1 0,-1 0-1,0-1 1,1 1 0,-1 0 0,0-1 0,1 1-1,-1-1 1,0 1 0,1-1 0,8-39-10374,-8 12 1259</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6.272"/>
    </inkml:context>
    <inkml:brush xml:id="br0">
      <inkml:brushProperty name="width" value="0.025" units="cm"/>
      <inkml:brushProperty name="height" value="0.025" units="cm"/>
    </inkml:brush>
  </inkml:definitions>
  <inkml:trace contextRef="#ctx0" brushRef="#br0">0 0 10442,'0'0'7463,"15"50"-7591,3-36-1666,0-1-2146,3 0-4516</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6.645"/>
    </inkml:context>
    <inkml:brush xml:id="br0">
      <inkml:brushProperty name="width" value="0.025" units="cm"/>
      <inkml:brushProperty name="height" value="0.025" units="cm"/>
    </inkml:brush>
  </inkml:definitions>
  <inkml:trace contextRef="#ctx0" brushRef="#br0">11 1 10154,'0'0'10804,"5"8"-8780,-3-4-1842,-1-2 34,1 0 0,-1 1 0,1-1 0,-1 1 0,0 0 0,0-1 0,0 1 0,0 0 0,-1 0 0,1-1 0,-1 1 0,1 0 0,-1 0 0,0 0-1,0 0 1,-1-1 0,1 1 0,0 0 0,-1 0 0,0 0 0,0-1 0,1 1 0,-2 0 0,1-1 0,-2 4 0,1-2-58,-1 0-1,1 0 1,0 0 0,0 0-1,0 0 1,0 1 0,1-1-1,-1 1 1,1-1 0,1 1-1,-1-1 1,1 1-1,-1 0 1,2 5 0,-1-8-144,1 0-1,0 0 1,0 0 0,0 1 0,0-1-1,0 0 1,0-1 0,0 1 0,1 0 0,-1 0-1,1 0 1,-1-1 0,1 1 0,0-1 0,0 1-1,0-1 1,0 0 0,0 0 0,0 0 0,0 0-1,0 0 1,0 0 0,0 0 0,0-1-1,1 1 1,-1-1 0,0 0 0,0 0 0,1 1-1,2-2 1,3 2 6,1 0-1,-1-1 1,0 0 0,1-1-1,-1 0 1,0 0 0,1-1-1,-1 0 1,0 0 0,0-1-1,0 0 1,8-5 0,-12 6-23,0-1 1,0 0-1,-1 0 1,1 0-1,-1 0 0,1-1 1,-1 1-1,0-1 1,-1 0-1,1 0 1,-1 0-1,1 0 1,-1 0-1,0-1 1,-1 1-1,1 0 1,-1-1-1,0 0 1,0 1-1,0-1 1,-1 0-1,0-9 1,0 26 41,-1-11-14,1 0 0,0 0 0,0 1-1,-1-1 1,1 0 0,0 1 0,0-1-1,1 0 1,-1 0 0,0 1 0,0-1 0,1 0-1,-1 1 1,0-1 0,1 0 0,-1 0-1,1 0 1,0 0 0,-1 1 0,1-1-1,0 0 1,0 0 0,0 0 0,0 0-1,0-1 1,0 1 0,0 0 0,0 0-1,0 0 1,0-1 0,0 1 0,0-1-1,1 1 1,-1-1 0,0 1 0,2-1-1,6 3-20,1 0 0,0-1 0,-1 0 0,1-1-1,0 0 1,0-1 0,0 0 0,0 0 0,0-1-1,0 0 1,0-1 0,-1 0 0,12-4 0,-16 4-5,0 1 1,-1-1 0,1 0-1,0 0 1,-1 0-1,0 0 1,1-1 0,-1 0-1,0 0 1,0 0-1,-1 0 1,1-1 0,-1 1-1,0-1 1,1 0 0,-2 0-1,1 0 1,0-1-1,-1 1 1,0 0 0,0-1-1,0 0 1,0 1 0,-1-1-1,0 0 1,0 0-1,0-8 1,-1 12 0,0 0 0,0 1 0,0-1 0,0 0 0,0 0 0,0 1 0,0-1 0,0 0 0,0 0 0,-1 1 0,1-1 0,0 0 0,-1 1 0,1-1 0,0 0 0,-1 1 0,1-1 0,-1 0 0,1 1 0,-1-1 0,1 1 0,-1-1 0,0 1 0,1-1 0,-1 1 0,1-1 0,-1 1 0,-1-1 0,-24 2 0,21 1 0,0-1 0,1 1 0,-1 0 0,0 0 0,1 0 0,0 1 0,0 0 0,-8 5 0,9-5 0,1 0 0,-1 1 0,1-1 0,-1 0 0,1 1 0,0-1 0,0 1 0,1-1 0,-1 1 0,1 0 0,-1 0 0,1 0 0,1 0 0,-1 0 0,0 0 0,1 0 0,0 0 0,0 0 0,0 0 0,1 0 0,-1 0 0,1 0 0,0 0 0,2 7 0,0-6 0,0 0 0,0 0 0,1 0 0,-1 0 0,1-1 0,0 1 0,0-1 0,1 0 0,0 0 0,-1-1 0,1 1 0,0-1 0,1 0 0,-1 0 0,0-1 0,7 3 0,-1-2-678,-1 1 0,1-2 0,1 0 0,-1 0 0,18 1 0,16-3-7105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7.349"/>
    </inkml:context>
    <inkml:brush xml:id="br0">
      <inkml:brushProperty name="width" value="0.025" units="cm"/>
      <inkml:brushProperty name="height" value="0.025" units="cm"/>
    </inkml:brush>
  </inkml:definitions>
  <inkml:trace contextRef="#ctx0" brushRef="#br0">3 1 16720,'0'0'7687,"0"12"-6021,-1 14-734,0-2 273,0 0 0,6 44 1,-4-65-1158,0-1-1,0 1 1,0-1 0,0 0-1,0 1 1,1-1 0,-1 0-1,1 0 1,0 0 0,-1 0-1,1 0 1,0 0 0,0-1-1,0 1 1,1-1 0,-1 1-1,0-1 1,0 0 0,1 0-1,-1 0 1,1 0 0,-1 0-1,1 0 1,-1-1 0,1 1-1,0-1 1,-1 0 0,1 1-1,-1-1 1,5-1 0,2 1 32,1 0 0,-1-1 0,0 0 1,1-1-1,-1 0 0,0-1 0,12-4 0,-1-3-77,0-2 0,0 0 0,-1-1 0,0 0 0,-1-2 0,-1 0 0,-1-2 0,23-26 0,-38 61-242,-6 11-8,3-23 252,-10 52 255,12-57-253,-1 0-1,1 1 1,0-1-1,0 1 1,0-1-1,0 1 1,0-1-1,0 0 1,0 1-1,0-1 1,0 1-1,1-1 1,-1 0-1,0 1 1,1-1-1,0 0 1,-1 1-1,1-1 1,0 0-1,-1 0 1,1 0-1,0 0 1,0 1-1,0-1 1,0 0-1,0-1 1,0 1-1,0 0 1,1 0-1,-1 0 1,0-1-1,0 1 1,3 0-1,3 1-28,-1-2 0,1 1 0,0-1 1,0 0-1,0-1 0,-1 0 0,1 0 0,0 0 0,0-1 0,-1 0 1,11-4-1,0-3-270,0 0 1,27-20-1,-1 0-503,-29 23-1246,-11 6 1035,-1-1 0,0 1 0,0 0 1,1 0-1,-1 0 0,0 0 0,1 0 0,-1 0 1,0 1-1,0-1 0,1 1 0,-1-1 0,0 1 1,2 1-1,11 6-2665,-1-2-856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8.037"/>
    </inkml:context>
    <inkml:brush xml:id="br0">
      <inkml:brushProperty name="width" value="0.025" units="cm"/>
      <inkml:brushProperty name="height" value="0.025" units="cm"/>
    </inkml:brush>
  </inkml:definitions>
  <inkml:trace contextRef="#ctx0" brushRef="#br0">87 304 12716,'0'0'8798,"-9"-3"-7373,9 3-1423,-5-2 175,1 1 0,-1 0 0,0 0-1,0 0 1,1 0 0,-1 1 0,-7 0 0,10 0-120,1 1 0,-1-1 0,1 0 0,-1 1 1,1-1-1,-1 1 0,1 0 0,-1 0 0,1-1 1,0 1-1,-1 0 0,1 0 0,0 0 0,0 0 0,0 0 1,0 1-1,0-1 0,0 0 0,0 0 0,0 1 1,0-1-1,0 1 0,1-1 0,-1 1 0,1-1 0,-1 1 1,1-1-1,-1 1 0,1-1 0,0 1 0,0-1 1,0 1-1,0 0 0,0-1 0,0 3 0,1-2-31,-1-1 0,0 1 0,1 0 1,-1-1-1,1 1 0,0-1 0,-1 1 0,1-1 0,0 0 0,0 1 0,0-1 0,0 0 0,0 0 0,0 1 0,0-1 0,0 0 0,0 0 0,1 0 0,-1 0 0,0 0 0,1-1 0,-1 1 0,1 0 0,-1-1 1,1 1-1,-1-1 0,1 1 0,-1-1 0,1 0 0,0 0 0,-1 1 0,2-1 0,65 2 69,-50-3-169,79-6-1853,-56 1 3278,-27 1-1483,0 0 0,-1 0 0,0-1 0,0-1 0,0 0 0,-1-1 0,0 0 0,-1-1 0,0 0 0,0-1 0,-1 0 0,0-1 0,-1 0 1,12-17-1,-8 7-310,0-1 1,-2-1 0,0 0-1,-1-1 1,-2 0 0,0 0 0,5-33-1,-49 115 4996,26-35-3667,2-1 0,1 2-1,-7 34 1,12-45-673,0 0 0,1 0 0,0 0 0,1 0-1,1 1 1,0-1 0,0 0 0,5 15 0,-6-26-199,1 0 1,0 1-1,0-1 1,-1 0 0,1 1-1,1-1 1,-1 0-1,0 0 1,0 0-1,1 0 1,-1 0-1,1 0 1,0 0-1,0-1 1,-1 1-1,1-1 1,0 1-1,0-1 1,1 0-1,-1 1 1,0-1 0,0 0-1,0-1 1,1 1-1,-1 0 1,1-1-1,-1 1 1,0-1-1,1 1 1,-1-1-1,1 0 1,-1 0-1,4-1 1,0 0 31,-1 0-1,1-1 1,-1 1-1,0-1 1,0-1 0,0 1-1,0 0 1,0-1 0,-1 0-1,1 0 1,-1-1 0,0 1-1,0-1 1,4-5 0,5-9-84,0-1 0,-2-1 0,0 0 1,-1 0-1,-2-1 0,0-1 0,-1 1 1,8-42-1,-20 79-4248,-1 0 1,-1 0-1,0 0 0,-16 24 1,12-25-980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8.394"/>
    </inkml:context>
    <inkml:brush xml:id="br0">
      <inkml:brushProperty name="width" value="0.025" units="cm"/>
      <inkml:brushProperty name="height" value="0.025" units="cm"/>
    </inkml:brush>
  </inkml:definitions>
  <inkml:trace contextRef="#ctx0" brushRef="#br0">1 0 2594,'0'0'13293,"3"49"-10346,0-32-705,3-2-641,3 1-704,4-4-448,5 0-289,4-3-96,4-4-192,2-4-1954,-1-1-2338,-2-6-4581</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8.754"/>
    </inkml:context>
    <inkml:brush xml:id="br0">
      <inkml:brushProperty name="width" value="0.025" units="cm"/>
      <inkml:brushProperty name="height" value="0.025" units="cm"/>
    </inkml:brush>
  </inkml:definitions>
  <inkml:trace contextRef="#ctx0" brushRef="#br0">12 17 12748,'0'0'8670,"-2"9"-8174,2-7-478,-1 0 8,0 0 1,1 0-1,-1 1 0,1-1 0,0 0 0,0 1 1,0-1-1,0 1 0,0-1 0,0 0 0,1 1 1,0 2-1,0-4 18,0 1 1,0-1 0,1 0-1,-1 0 1,0 0-1,1 0 1,-1 0-1,1 0 1,-1 0 0,1 0-1,0 0 1,-1-1-1,1 1 1,0-1 0,-1 1-1,1-1 1,0 0-1,-1 1 1,1-1 0,0 0-1,0 0 1,0 0-1,-1 0 1,3-1-1,-1 1 59,1 0 0,-1 0-1,0 0 1,1-1-1,-1 0 1,0 1-1,1-1 1,-1 0-1,0 0 1,0-1 0,0 1-1,0-1 1,0 1-1,0-1 1,0 0-1,0 0 1,-1 0 0,1-1-1,-1 1 1,0-1-1,0 1 1,0-1-1,0 0 1,0 0-1,0 0 1,-1 0 0,1 0-1,-1 0 1,0 0-1,0 0 1,0-1-1,1-5 1,-3 9-89,1-1 0,-1 1 0,0-1-1,0 0 1,1 1 0,-1-1 0,0 1 0,0 0 0,0-1-1,1 1 1,-1 0 0,0-1 0,0 1 0,0 0 0,0 0 0,0 0-1,0 0 1,0 0 0,1 0 0,-1 0 0,0 0 0,-2 0-1,-23 2 128,21 0 52,0 0 0,-1 1 0,1-1-1,0 1 1,0 0 0,1 0 0,-1 1 0,1-1 0,-1 1-1,1 0 1,0 0 0,0 0 0,1 1 0,-5 7 0,6-10-160,1-1-1,0 1 1,0 0 0,-1 0 0,1 0 0,1 0 0,-1 0-1,0 0 1,0 0 0,1 0 0,-1 0 0,1 0 0,-1 0 0,1 0-1,0 1 1,0-1 0,0 0 0,0 0 0,1 0 0,-1 0 0,1 1-1,-1-1 1,1 0 0,-1 0 0,1 0 0,0 0 0,0 0 0,0 0-1,0-1 1,1 1 0,-1 0 0,0 0 0,1-1 0,-1 1-1,1-1 1,0 1 0,-1-1 0,1 0 0,3 2 0,6 2-231,0 0 0,0-1 0,0 0-1,1-1 1,0 0 0,-1-1 0,16 1 0,10-4-3531,-4-8-3609,-12-3-333</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2.786"/>
    </inkml:context>
    <inkml:brush xml:id="br0">
      <inkml:brushProperty name="width" value="0.025" units="cm"/>
      <inkml:brushProperty name="height" value="0.025" units="cm"/>
    </inkml:brush>
  </inkml:definitions>
  <inkml:trace contextRef="#ctx0" brushRef="#br0">76 1 10090,'0'0'10260,"-3"11"-9294,-18 38 196,11-31-671,2 1 1,0 0-1,1 0 1,1 1-1,-6 35 1,12-54-479,0-1 0,0 1 0,0 0 0,0-1 0,0 1 0,0-1 0,0 1 0,0 0 1,0-1-1,1 1 0,-1-1 0,0 1 0,0-1 0,1 1 0,-1 0 0,0-1 0,0 1 0,1-1 0,-1 0 0,1 1 1,-1-1-1,0 1 0,1-1 0,-1 1 0,1-1 0,-1 0 0,1 1 0,-1-1 0,1 0 0,0 0 0,0 1 1,22-3 867,22-18 237,-29 7-1086,1 1 0,-2-2 0,0 0 0,-1-1 0,0-1 0,-1 0 0,-1-1 0,0 0 0,-2 0 0,13-27 0,-27 53-7,-1 0 0,0-1-1,0 1 1,-1-1 0,-12 14-1,13-17 170,0 0 1,1 1-1,-1-1 0,1 1 0,0 0 0,1 1 1,-1-1-1,1 0 0,1 1 0,-1 0 0,1 0 1,0 0-1,-1 8 0,3-15-172,1 1 0,-1 0 0,0-1 0,1 1-1,-1-1 1,1 1 0,-1-1 0,1 0 0,-1 1 0,1-1 0,-1 1 0,1-1-1,-1 0 1,1 0 0,0 1 0,-1-1 0,1 0 0,-1 0 0,1 0 0,0 1 0,-1-1-1,1 0 1,0 0 0,-1 0 0,1 0 0,0 0 0,-1 0 0,1-1 0,-1 1-1,1 0 1,0 0 0,-1 0 0,1 0 0,0-1 0,-1 1 0,1 0 0,0-1-1,25-9 621,-15 3-600,0-1 0,-1 0-1,0-1 1,-1 0 0,14-17-1,-14 15-51,0 1-1,1 0 1,0 1-1,16-11 1,-26 20-14,0 0 0,1 0 0,-1 1 0,0-1 0,0 0 0,1 0 1,-1 1-1,0-1 0,0 0 0,1 0 0,-1 1 0,0-1 0,0 0 0,1 1 0,-1-1 0,0 0 0,0 1 0,0-1 0,0 0 1,0 1-1,0-1 0,0 1 0,0-1 0,0 0 0,0 1 0,0-1 0,0 0 0,0 1 0,0-1 0,0 1 0,0-1 0,0 0 1,0 1-1,0-1 0,0 0 0,-1 1 0,1-1 0,0 0 0,0 1 0,0-1 0,-1 1 0,-4 19 9,-22 30 81,22-42-163,-1 0 1,2 0 0,-1 1 0,1-1-1,1 1 1,-5 15 0,8-23-26,0-1 1,0 0 0,0 0 0,0 0-1,0 1 1,0-1 0,0 0-1,0 0 1,0 0 0,0 0-1,0 1 1,0-1 0,0 0 0,0 0-1,0 0 1,0 1 0,0-1-1,0 0 1,0 0 0,0 0-1,0 0 1,0 1 0,1-1 0,-1 0-1,0 0 1,0 0 0,0 0-1,0 0 1,0 1 0,0-1-1,1 0 1,-1 0 0,0 0 0,0 0-1,0 0 1,1 0 0,-1 0-1,0 0 1,0 0 0,0 0 0,0 0-1,1 1 1,-1-1 0,0 0-1,13-3-2895,9-10-2729,-3-6-4541</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39.345"/>
    </inkml:context>
    <inkml:brush xml:id="br0">
      <inkml:brushProperty name="width" value="0.025" units="cm"/>
      <inkml:brushProperty name="height" value="0.025" units="cm"/>
    </inkml:brush>
  </inkml:definitions>
  <inkml:trace contextRef="#ctx0" brushRef="#br0">49 1 15695,'0'0'7127,"-3"13"-5296,-3 14-1254,1 1 0,2-1 0,1 1 1,1 0-1,1 0 0,2 0 0,7 47 0,-6-66-721,6 25 513,-9-33-438,0 0 0,0 0-1,0-1 1,0 1 0,0 0 0,1 0-1,-1-1 1,0 1 0,1 0 0,-1-1 0,0 1-1,1 0 1,-1-1 0,1 1 0,-1 0-1,1-1 1,-1 1 0,1-1 0,-1 1-1,1-1 1,0 1 0,-1-1 0,1 1-1,0-1 1,0 0 0,-1 0 0,1 1-1,0-1 1,1 0 0,-2-34-4191,-1 27 3623,0-1 1,-1 1-1,1-1 1,-2 1-1,1 0 1,-1 0-1,0 0 0,-1 0 1,1 0-1,-1 1 1,-8-10-1,-16-16 1699,33 32-802,-1 0 0,0 1-1,1 0 1,-1 0 0,0 0 0,9 4 0,-11-4-136,19 5-398,0-1 1,0-1-1,0-1 0,0-1 1,0-1-1,32-2 0,-40 0 335,0 0 0,0-1 0,-1-1 0,1 0 0,-1-1 0,19-9 0,-25 10 550,1-1 1,-1 0-1,0 0 0,0 0 0,0-1 0,-1 0 1,7-7-1,-11 11-380,1 0 0,-1-1 0,0 1 0,0-1 0,0 1 0,0-1 0,0 1 0,0-1 0,0 1 0,0-1 0,0 0 0,-1 0 0,1 1 0,-1-1 0,0 0 0,1 0 0,-1 0 0,0 0 0,0-1 0,0 2-107,-1 0-1,1 0 1,-1 0-1,1 0 1,-1 0 0,0 0-1,1 1 1,-1-1-1,0 0 1,0 1 0,1-1-1,-1 0 1,0 1-1,0-1 1,0 1-1,0-1 1,0 1 0,0 0-1,0-1 1,0 1-1,0 0 1,0 0 0,0 0-1,-1-1 1,-3 1 31,0 0-1,0 0 1,0 0 0,-1 0-1,1 1 1,0 0 0,0 0-1,0 0 1,1 0 0,-1 1 0,0 0-1,-7 4 1,9-4-110,0 0-1,0 0 1,0 0-1,0 1 1,0-1-1,1 1 1,-1 0 0,1 0-1,0 0 1,0 0-1,0 0 1,0 0-1,0 0 1,1 1 0,-1-1-1,1 1 1,0-1-1,0 1 1,-1 4-1,3-5-60,-1-1 0,0 1-1,1 0 1,-1-1-1,1 1 1,0 0 0,0-1-1,0 1 1,0-1-1,0 0 1,0 1 0,1-1-1,-1 0 1,1 0-1,0 0 1,0 0-1,0 0 1,0 0 0,0 0-1,0 0 1,0-1-1,0 1 1,1-1 0,-1 0-1,1 0 1,3 2-1,17 5-315,0-1 0,0-1-1,0 0 1,25 1 0,-27-5 257,-1 2 1,0 0-1,1 1 1,-2 1-1,29 12 1,-47-17 92,-1-1 1,1 0-1,-1 0 1,1 0-1,-1 1 0,1-1 1,-1 0-1,1 0 1,-1 1-1,1-1 1,-1 0-1,1 1 1,-1-1-1,0 1 1,1-1-1,-1 0 1,0 1-1,1-1 0,-1 1 1,0-1-1,1 1 1,-1-1-1,0 1 1,0-1-1,0 1 1,0 0-1,0-1 1,1 1-1,-1-1 1,0 1-1,0-1 0,0 1 1,0-1-1,0 1 1,-1 0-1,1-1 1,0 1-1,0-1 1,0 1-1,0-1 1,-1 1-1,1-1 1,0 1-1,0-1 0,-1 1 1,1-1-1,0 1 1,-1-1-1,1 0 1,-1 1-1,1-1 1,-1 1-1,1-1 1,0 0-1,-1 0 0,1 1 1,-1-1-1,1 0 1,-1 0-1,0 1 1,0-1-1,-36 16 1167,36-16-1176,-405 132-281,346-113-4602,2-3-5904</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48.039"/>
    </inkml:context>
    <inkml:brush xml:id="br0">
      <inkml:brushProperty name="width" value="0.025" units="cm"/>
      <inkml:brushProperty name="height" value="0.025" units="cm"/>
    </inkml:brush>
  </inkml:definitions>
  <inkml:trace contextRef="#ctx0" brushRef="#br0">11 30 2498,'0'0'15492,"-8"1"-13079,8 0-2384,0-1-1,0 0 1,0 0-1,1 0 1,-1 0-1,0 0 1,0 0-1,0 0 1,0 0-1,0 0 1,0 0 0,0 1-1,0-1 1,0 0-1,0 0 1,0 0-1,0 0 1,0 0-1,0 0 1,0 0-1,0 0 1,0 0-1,0 1 1,0-1 0,0 0-1,0 0 1,-1 0-1,1 0 1,0 0-1,0 0 1,0 0-1,0 0 1,0 0-1,0 0 1,0 0-1,0 0 1,0 1-1,0-1 1,0 0 0,0 0-1,0 0 1,-1 0-1,1 0 1,0 0-1,0 0 1,0 0-1,0 0 1,0 0-1,0 0 1,0 0-1,0 0 1,0 0 0,0 0-1,-1 0 1,1 0-1,0 0 1,0 0-1,16 4 408,0 0 0,1-2 0,0 1 0,-1-2 0,1 0 0,32-4-1,-4 2-341,-16 1-109,206-7-3414,-197 3-1429,77-18 0,-74 9-2412</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48.369"/>
    </inkml:context>
    <inkml:brush xml:id="br0">
      <inkml:brushProperty name="width" value="0.025" units="cm"/>
      <inkml:brushProperty name="height" value="0.025" units="cm"/>
    </inkml:brush>
  </inkml:definitions>
  <inkml:trace contextRef="#ctx0" brushRef="#br0">0 53 10025,'0'0'4714,"10"-8"-3278,-4 3-1097,-2 1-181,-1 1-1,1 0 1,0 0 0,0 0-1,0 0 1,1 1 0,-1 0-1,1 0 1,-1 0 0,1 0-1,0 1 1,-1 0 0,1 0-1,0 0 1,5 0 0,40-1 1144,-1-1 70,1 2 0,80 9 0,-128-8-1325,0 0 0,1 1-1,-1-1 1,0 1 0,0-1-1,0 1 1,1 0 0,-1 0-1,0 0 1,0 0 0,0 0 0,0 0-1,-1 1 1,1-1 0,0 0-1,0 1 1,-1 0 0,1-1 0,-1 1-1,1 0 1,-1 0 0,0 0-1,2 3 1,-3-2-3,1-1-1,-1 1 1,0-1 0,0 1-1,0 0 1,-1-1 0,1 1 0,0-1-1,-1 0 1,0 1 0,1-1-1,-1 1 1,0-1 0,0 0-1,-1 0 1,1 1 0,0-1-1,-1 0 1,1 0 0,-1 0-1,-2 2 1,-26 25 611,0 0-1,-56 37 1,-30 28-346,104-83-383,0 1 1,1 1-1,0 0 0,1 1 0,0 0 0,-10 21 0,9-7-2395,11-12-3790</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0.179"/>
    </inkml:context>
    <inkml:brush xml:id="br0">
      <inkml:brushProperty name="width" value="0.025" units="cm"/>
      <inkml:brushProperty name="height" value="0.025" units="cm"/>
    </inkml:brush>
  </inkml:definitions>
  <inkml:trace contextRef="#ctx0" brushRef="#br0">257 60 9513,'2'-1'729,"0"-1"0,1 1-1,-1 0 1,0 0 0,-1-1 0,1 1 0,0-1-1,0 0 1,-1 0 0,1 1 0,-1-1 0,1 0-1,-1 0 1,0 0 0,0-1 0,0 1 0,0 0-1,0 0 1,0-1 0,-1 1 0,1 0 0,-1-1-1,1 1 1,-1-5 0,0 7-647,-1-1 0,1 0 1,-1 1-1,1-1 0,-1 1 0,1-1 0,-1 1 1,1-1-1,-1 1 0,1 0 0,-1-1 0,0 1 1,1 0-1,-1-1 0,1 1 0,-1 0 0,0 0 1,1 0-1,-1-1 0,0 1 0,0 0 1,1 0-1,-1 0 0,0 0 0,-1 0 0,-25 0 352,20 1-261,-4 0-117,1 0-1,-1 1 1,1 1 0,0 0-1,0 0 1,0 1 0,0 0 0,1 1-1,-1 0 1,1 0 0,1 1 0,-1 0-1,1 1 1,0 0 0,-9 9-1,10-8-27,-1-1-1,1 1 1,1 0-1,-1 1 0,1 0 1,1 0-1,0 0 0,0 1 1,1-1-1,0 1 0,0 0 1,1 0-1,1 1 0,0-1 1,-1 13-1,3-22-24,0 1 1,0-1-1,0 1 0,1-1 0,-1 0 1,0 1-1,1-1 0,-1 1 1,1-1-1,-1 0 0,1 1 0,0-1 1,0 0-1,0 0 0,-1 1 0,1-1 1,0 0-1,0 0 0,1 0 1,-1 0-1,0 0 0,1 0 0,2 1 9,0 0-1,-1 0 1,1-1-1,0 1 1,0-1-1,0 0 1,0-1 0,5 2-1,2-2 18,1 1 0,0-1 0,0-1 0,-1 0 0,14-3-1,-13 0-7,-1 1-1,0-2 1,0 1-1,-1-1 0,1-1 1,-1 0-1,0-1 0,0 0 1,13-12-1,-18 14-51,0 0 1,0-1-1,0 1 0,0-1 0,-1 0 0,0 0 0,0 0 1,-1 0-1,1-1 0,-2 0 0,1 0 0,-1 0 0,0 0 1,0 0-1,-1 0 0,1-11 0,-2 16-149,0 0-1,0 1 1,0-1-1,-1 0 1,1 0-1,-1 0 1,1 1-1,-1-1 1,0 0-1,0 1 1,0-1-1,0 0 1,0 1-1,0-1 1,0 1-1,0 0 1,-1-1-1,-1 0 1,-10-16-10522</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0.959"/>
    </inkml:context>
    <inkml:brush xml:id="br0">
      <inkml:brushProperty name="width" value="0.025" units="cm"/>
      <inkml:brushProperty name="height" value="0.025" units="cm"/>
    </inkml:brush>
  </inkml:definitions>
  <inkml:trace contextRef="#ctx0" brushRef="#br0">155 1 14029,'0'0'13069,"-3"9"-11793,-75 165 1656,14-35-1540,62-136-1385,1 1 1,-1-1 0,1 1 0,0-1 0,0 1 0,0-1 0,1 1 0,-1 0 0,1-1-1,0 6 1,0-8-8,1-1 0,-1 1-1,0-1 1,0 1 0,0-1 0,0 1-1,1-1 1,-1 0 0,0 1-1,1-1 1,-1 1 0,0-1-1,1 0 1,-1 1 0,0-1 0,1 0-1,-1 0 1,0 1 0,1-1-1,-1 0 1,1 0 0,-1 1-1,1-1 1,-1 0 0,1 0 0,-1 0-1,1 0 1,0 0 0,25-7-9,3-10 9,0-1 0,-1-1 0,39-36 0,17-13 0,-74 61 0,-4 2 0,-1 1 0,2-1 0,-1 1 0,0 0 0,1 1 0,0-1 0,0 1 0,0 1 0,0-1 0,15-2 0,-21 5 0,-1 1 0,1-1 0,-1 0 0,1 0 0,-1 1 0,1-1 0,-1 0 0,1 1 0,-1-1 0,1 1 0,-1-1 0,0 1 0,1-1 0,-1 0 0,0 1 0,1-1 0,-1 1 0,0 0 0,0-1 0,1 1 0,-1-1 0,0 1 0,0-1 0,0 1 0,0 0 0,0-1 0,0 1 0,0-1 0,0 1 0,0-1 0,0 1 0,0 0 0,0-1 0,0 1 0,0-1 0,0 1 0,-1-1 0,1 1 0,0 0 0,0-1 0,-1 1 0,1-1 0,0 1 0,-1 0 0,-12 26 0,5-14 0,3-6 0,0 0 0,1 0 0,0 1 0,0 0 0,0 0 0,-3 13 0,8-20 0,-1-1 0,0 1 0,1 0 0,-1-1 0,1 1 0,-1 0 0,1-1 0,-1 1 0,1-1 0,-1 1 0,1-1 0,0 1 0,-1-1 0,1 1 0,0-1 0,-1 0 0,1 1 0,0-1 0,-1 0 0,1 0 0,0 1 0,0-1 0,-1 0 0,1 0 0,0 0 0,0 0 0,0 0 0,-1 0 0,1 0 0,0 0 0,0-1 0,-1 1 0,1 0 0,0 0 0,0 0 0,-1-1 0,2 0 0,34-7 0,-16-1 0,0-1 0,32-22 0,-37 21 0,1 1 0,0 1 0,0 1 0,34-13 0,-50 21 0,1 0 0,-1 0 0,0-1 0,1 1 0,-1 0 0,1 0 0,-1 0 0,1 0 0,-1 0 0,1 0 0,-1 0 0,0 0 0,1 0 0,-1 0 0,1 0 0,-1 0 0,1 0 0,-1 0 0,1 0 0,-1 0 0,1 0 0,-1 1 0,0-1 0,1 0 0,-1 0 0,1 1 0,-1-1 0,0 0 0,1 0 0,-1 1 0,0-1 0,1 0 0,-1 1 0,0-1 0,1 1 0,-1-1 0,0 0 0,0 1 0,0-1 0,1 1 0,-1-1 0,0 1 0,0 0 0,-5 27 0,-20 27 0,24-55 0,-4 10 0,2-6 0,0 1 0,0 0 0,1 0 0,0 0 0,0 0 0,0 1 0,1-1 0,-2 10 0,3-14-10,0 0 1,1-1-1,-1 1 1,1-1-1,-1 1 1,1 0-1,-1-1 1,1 0-1,-1 1 1,1-1-1,0 1 1,-1-1-1,1 0 1,0 1-1,-1-1 1,1 0-1,0 1 1,-1-1-1,1 0 1,0 0-1,-1 0 1,1 0-1,0 0 1,0 0-1,-1 0 1,1 0-1,0 0 1,0 0-1,-1 0 1,2-1-1,25-3-1782,-21 2 411,-1-1-1,1 1 1,-1-1 0,1-1 0,-1 1 0,6-6 0,-8 7 708,24-20-7687</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1.318"/>
    </inkml:context>
    <inkml:brush xml:id="br0">
      <inkml:brushProperty name="width" value="0.025" units="cm"/>
      <inkml:brushProperty name="height" value="0.025" units="cm"/>
    </inkml:brush>
  </inkml:definitions>
  <inkml:trace contextRef="#ctx0" brushRef="#br0">238 2 14510,'0'0'9726,"-12"3"-6683,-10 4-2185,0 1 0,0 1 1,-36 21-1,50-26-730,0 1 1,1-1-1,0 2 1,0-1-1,0 0 0,0 1 1,1 1-1,0-1 1,0 1-1,1 0 1,0 0-1,0 1 1,1-1-1,-1 1 1,-3 11-1,8-19-128,0 1 0,0 0 0,-1 0 0,1 0 0,0 0 0,0 0 0,0 0 0,0 0 0,0 0 0,0 0 0,1-1 0,-1 1 0,0 0 0,0 0 0,1 0 0,-1 0 0,0 0 0,1 0 0,-1-1 0,1 1 0,-1 0 0,1 0 0,-1-1 0,1 1 0,0 0 0,-1-1 0,1 1 0,0-1 0,0 1 0,-1-1 0,2 2 0,2-1 0,-1 0 0,0 0 0,1 0 0,-1 0 0,1-1 0,-1 1 0,1-1 0,6 0 0,2-1 0,0 0 0,0 0 0,0-2 0,17-4 0,-12 0 0,0-1 0,-1-1 0,0 0 0,0-1 0,19-16 0,-27 20 0,-1-1 0,1 1 0,-2-2 0,1 1 0,-1-1 0,0 0 0,0 0 0,-1-1 0,0 1 0,0-1 0,4-14 0,-9 23 0,0 0 0,1-1 0,-1 1 0,0 0 0,0-1 0,0 1 0,0 0 0,0-1 0,1 1 0,-1 0 0,0-1 0,0 1 0,0-1 0,0 1 0,0 0 0,0-1 0,0 1 0,0-1 0,0 1 0,-1 0 0,1-1 0,0 1 0,0-1 0,0 1 0,0 0 0,0-1 0,-1 1 0,1 0 0,0-1 0,0 1 0,-1 0 0,1 0 0,0-1 0,-1 1 0,1-1 0,-14 6 0,-15 17 0,15-7 0,0 1 0,1 0 0,-14 23 0,24-34 0,0 0 0,0 0 0,0 0 0,1 0 0,0 0 0,0 1 0,0-1 0,1 1 0,-1-1 0,1 1 0,1-1 0,-1 1 0,1 0 0,0-1 0,0 1 0,1 0 0,0 5 0,0-9-117,1 0 0,-1 0 0,0 0 1,0 0-1,1-1 0,-1 1 0,1 0 0,-1-1 0,1 1 1,0-1-1,-1 0 0,1 0 0,0 1 0,0-1 0,0 0 0,0-1 1,0 1-1,0 0 0,0 0 0,0-1 0,1 1 0,-1-1 1,3 0-1,52 2-6315,-54-2 6016,23-3-8061</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1.710"/>
    </inkml:context>
    <inkml:brush xml:id="br0">
      <inkml:brushProperty name="width" value="0.025" units="cm"/>
      <inkml:brushProperty name="height" value="0.025" units="cm"/>
    </inkml:brush>
  </inkml:definitions>
  <inkml:trace contextRef="#ctx0" brushRef="#br0">337 0 16239,'0'0'15071,"-13"13"-13822,-286 282-1041,298-294-250,1-1-1,0 0 1,0 1 0,0-1 0,-1 0-1,1 0 1,0 1 0,-1-1 0,1 0-1,0 0 1,0 0 0,-1 1 0,1-1-1,0 0 1,-1 0 0,1 0-1,0 0 1,-1 0 0,1 0 0,-1 0-1,1 0 1,0 0 0,-1 0 0,1 0-1,0 0 1,-1 0 0,1 0 0,0 0-1,-1 0 1,1 0 0,0 0-1,-1 0 1,1 0 0,0-1 0,-1 1-1,-5-15-3703,2-33-5506,3 32 6401,0-16-2744</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2.055"/>
    </inkml:context>
    <inkml:brush xml:id="br0">
      <inkml:brushProperty name="width" value="0.025" units="cm"/>
      <inkml:brushProperty name="height" value="0.025" units="cm"/>
    </inkml:brush>
  </inkml:definitions>
  <inkml:trace contextRef="#ctx0" brushRef="#br0">1 2 10570,'0'0'11915,"70"-1"-9000,-46 13-321,5 4-928,0 2-513,0 0-256,0 3-577,-1 1-256,3-2-384,-5-2-1826,0-1-2562,0-7-1090,-4-5-3427</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2.412"/>
    </inkml:context>
    <inkml:brush xml:id="br0">
      <inkml:brushProperty name="width" value="0.025" units="cm"/>
      <inkml:brushProperty name="height" value="0.025" units="cm"/>
    </inkml:brush>
  </inkml:definitions>
  <inkml:trace contextRef="#ctx0" brushRef="#br0">21 1 17777,'0'0'12988,"-2"10"-11632,-1 0-1186,-1 4-65,1 0-1,0 0 1,-2 28-1,5-39-102,0 0 0,0-1 0,0 1-1,0-1 1,0 1 0,0-1 0,1 1 0,-1 0-1,1-1 1,0 0 0,0 1 0,0-1 0,0 1-1,0-1 1,0 0 0,1 0 0,-1 1 0,1-1 0,-1 0-1,1-1 1,0 1 0,0 0 0,0 0 0,0-1-1,0 1 1,0-1 0,0 1 0,1-1 0,-1 0-1,0 0 1,4 1 0,3-1-2,-1 1 0,1-1 0,-1-1 0,1 1 0,0-2 0,-1 1 0,1-1 0,0 0 0,-1-1 0,1 0 0,8-3 0,6-5 0,1 0 0,29-19 0,14-7 0,-66 36 0,-1-1 0,0 1 0,1 0 0,-1 0 0,0-1 0,1 1 0,-1 0 0,0 0 0,1 0 0,-1 0 0,0 0 0,1-1 0,-1 1 0,1 0 0,-1 0 0,0 0 0,1 0 0,-1 0 0,1 0 0,-1 0 0,0 0 0,1 0 0,-1 1 0,0-1 0,1 0 0,-1 0 0,1 0 0,-1 0 0,0 0 0,1 1 0,-1-1 0,0 0 0,0 0 0,1 1 0,-1-1 0,0 0 0,1 0 0,-1 1 0,0-1 0,0 0 0,0 1 0,1-1 0,-1 0 0,0 1 0,0-1 0,0 1 0,0-1 0,0 0 0,1 1 0,-1-1 0,0 0 0,0 1 0,0-1 0,0 1 0,0-1 0,0 0 0,-1 1 0,1-1 0,0 1 0,0-1 0,0 1 0,-8 33 0,4-17 0,4-16 0,0 0 0,0 0 0,0-1 0,0 1 0,0 0 0,0 0 0,1-1 0,-1 1 0,0 0 0,0 0 0,1-1 0,-1 1 0,1 0 0,-1-1 0,0 1 0,1-1 0,-1 1 0,1 0 0,-1-1 0,1 1 0,0-1 0,-1 1 0,1-1 0,0 0 0,-1 1 0,2 0 0,27 4 0,30-12 0,28-23 0,-71 23 0,-1 1 0,2 0 0,-1 1 0,1 1 0,0 0 0,27-2 0,-43 7 0,0-1 0,0 1 0,0-1 0,0 1 0,0-1 0,-1 1 0,1-1 0,0 1 0,0 0 0,-1 0 0,1-1 0,0 1 0,-1 0 0,1 0 0,0 0 0,-1 0 0,1-1 0,-1 1 0,0 0 0,1 0 0,-1 0 0,0 0 0,1 0 0,-1 0 0,0 0 0,0 0 0,0 0 0,0 0 0,0 0 0,0 0 0,0 0 0,-1 0 0,1 2 0,-1-1 0,1 0 0,0 0 0,0 0 0,0-1 0,0 1 0,1 0 0,-1 0 0,0 0 0,1-1 0,-1 1 0,1 0 0,0 0 0,-1-1 0,1 1 0,0-1 0,0 1 0,0 0 0,0-1 0,0 0 0,0 1 0,1-1 0,-1 0 0,0 1 0,3 0 0,3 0-427,-1 0 0,1-1 1,-1 0-1,1-1 0,-1 0 0,1 1 0,-1-2 1,1 1-1,11-3 0,-16 2 82,1 1-1,-1 0 1,1-1-1,-1 0 1,0 1-1,1-1 1,-1 0 0,0 0-1,1 0 1,-1-1-1,0 1 1,0 0-1,0-1 1,0 1 0,0-1-1,-1 0 1,1 0-1,0 0 1,-1 0-1,1 0 1,-1 0-1,0 0 1,0 0 0,0 0-1,0-1 1,0 1-1,0 0 1,0-4-1,0-10-13843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2.753"/>
    </inkml:context>
    <inkml:brush xml:id="br0">
      <inkml:brushProperty name="width" value="0.025" units="cm"/>
      <inkml:brushProperty name="height" value="0.025" units="cm"/>
    </inkml:brush>
  </inkml:definitions>
  <inkml:trace contextRef="#ctx0" brushRef="#br0">1 1 17296,'0'0'10987,"52"10"-14927,-30-5-3459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3.114"/>
    </inkml:context>
    <inkml:brush xml:id="br0">
      <inkml:brushProperty name="width" value="0.025" units="cm"/>
      <inkml:brushProperty name="height" value="0.025" units="cm"/>
    </inkml:brush>
  </inkml:definitions>
  <inkml:trace contextRef="#ctx0" brushRef="#br0">101 1 20275,'0'0'11051,"-53"56"-9930,39-36-801,2 0-320,2 1 0,5-5 0,-1 1-929,5-3-576,1-5-866,0 0-1344,0-5-2147</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3.128"/>
    </inkml:context>
    <inkml:brush xml:id="br0">
      <inkml:brushProperty name="width" value="0.025" units="cm"/>
      <inkml:brushProperty name="height" value="0.025" units="cm"/>
    </inkml:brush>
  </inkml:definitions>
  <inkml:trace contextRef="#ctx0" brushRef="#br0">39 0 20563,'0'0'7987,"-6"9"-4843,3-5-2883,-1 2-128,-1 0-1,1 1 1,1 0-1,-1-1 1,-3 12-1,6-16-131,1-1-1,-1 1 1,1 0-1,0-1 1,-1 1-1,1 0 1,0-1-1,0 1 1,0 0-1,0 0 0,0-1 1,1 1-1,-1 0 1,0-1-1,1 1 1,-1 0-1,1-1 1,0 1-1,0-1 1,-1 1-1,1-1 1,0 1-1,0-1 1,0 1-1,0-1 1,1 0-1,-1 0 1,0 0-1,1 0 1,-1 0-1,0 0 1,1 0-1,-1 0 1,4 1-1,2 1 0,0 0 0,0-1 0,1 1 0,-1-2 0,1 1 0,0-1 0,-1 0 0,1-1 0,0 1 0,11-3 0,4-1 0,-1-1 0,27-9 0,-32 7 0,1 2 0,0 0 0,0 0 0,25 0 0,-41 5 0,-1-1 0,1 0 0,-1 1 0,1-1 0,-1 1 0,1 0 0,-1-1 0,1 1 0,-1 0 0,0 0 0,1 0 0,-1 0 0,0 0 0,0 0 0,0 1 0,1-1 0,-1 0 0,1 3 0,-1-2 0,1 0 0,-1 0 0,1 0 0,0-1 0,0 1 0,-1 0 0,1-1 0,0 1 0,0-1 0,1 0 0,-1 1 0,4 0 0,15 2 0,0-2 0,0-1 0,0 0 0,0-1 0,0-2 0,0 0 0,24-6 0,-11 3 0,49-2 0,-80 8 0,-1 0 0,1-1 0,-1 1 0,1 0 0,-1 0 0,1 0 0,-1 1 0,0-1 0,0 1 0,4 2 0,-3-2 0,0 1 0,0-1 0,0 0 0,0-1 0,1 1 0,-1-1 0,1 1 0,6 1 0,65 2-2723,-69-6 1772,1 1 0,-1-1 0,1 0-1,-1 0 1,1 0 0,-1-1-1,0 0 1,0 0 0,9-6-1,11-9-16792</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4.231"/>
    </inkml:context>
    <inkml:brush xml:id="br0">
      <inkml:brushProperty name="width" value="0.025" units="cm"/>
      <inkml:brushProperty name="height" value="0.025" units="cm"/>
    </inkml:brush>
  </inkml:definitions>
  <inkml:trace contextRef="#ctx0" brushRef="#br0">47 1 9705,'0'0'20911,"2"12"-20057,-2-8-794,2 4 44,-1 0 0,0 0 0,-1 0 1,0 0-1,-1 0 0,1 0 0,-1 0 1,-1 0-1,1 0 0,-5 11 0,-2 0-40,2-7-60,0 1-1,1 0 1,1 0 0,0 0 0,1 1 0,-3 25 0,6-38-91,0 0 0,0 0 0,0-1-1,0 1 1,1 0 0,-1 0 0,0-1 0,0 1 0,1 0-1,-1-1 1,0 1 0,1 0 0,-1-1 0,1 1 0,-1 0 0,1-1-1,-1 1 1,1-1 0,-1 1 0,1-1 0,0 1 0,-1-1-1,1 1 1,0-1 0,-1 0 0,1 1 0,0-1 0,-1 0 0,1 0-1,0 1 1,0-1 0,1 0 0,26-1-6481,-11-5-2341</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5.450"/>
    </inkml:context>
    <inkml:brush xml:id="br0">
      <inkml:brushProperty name="width" value="0.025" units="cm"/>
      <inkml:brushProperty name="height" value="0.025" units="cm"/>
    </inkml:brush>
  </inkml:definitions>
  <inkml:trace contextRef="#ctx0" brushRef="#br0">179 47 7944,'0'0'8498,"-1"-8"-6170,0 5-3030,-2-26 5627,1 23-1317,0 21-1691,-4 34-1203,-3-1 1,-2 0 0,-2 0 0,-24 59 0,-3 11-40,30-87-675,0 0 0,1 0 0,1 0 0,2 1 0,-4 48 0,10-80 0,0 0 0,0 0 0,0 0 0,0 0 0,0-1 0,0 1 0,0 0 0,0 0 0,0 0 0,0 0 0,0 0 0,0 0 0,0 0 0,0 0 0,1 0 0,-1-1 0,0 1 0,0 0 0,0 0 0,0 0 0,0 0 0,0 0 0,0 0 0,0 0 0,0 0 0,0 0 0,1 0 0,-1 0 0,0 0 0,0 0 0,0 0 0,0 0 0,0 0 0,0 0 0,0 0 0,0 0 0,1 0 0,-1 0 0,0 0 0,0 0 0,0 0 0,0 0 0,0 0 0,0 0 0,0 0 0,0 0 0,0 0 0,1 0 0,-1 0 0,0 0 0,0 0 0,0 0 0,0 0 0,0 1 0,0-1 0,0 0 0,0 0 0,0 0 0,0 0 0,0 0 0,0 0 0,0 0 0,0 0 0,1 0 0,-1 1 0,0-1 0,10-14 0,11-20 0,49-109 0,-26 50 0,103-162 0,-141 248-19,-1 1-1,1 1 1,0-1-1,0 1 1,1 0-1,0 0 1,-1 0-1,2 1 1,13-6-1,-19 9 16,-1 0 0,1 1-1,0-1 1,0 0 0,-1 1-1,1-1 1,0 1 0,0-1-1,-1 1 1,1 0 0,0 0 0,0 0-1,0 0 1,0 0 0,-1 0-1,1 0 1,0 1 0,0-1-1,0 1 1,-1-1 0,1 1-1,0 0 1,-1-1 0,1 1 0,0 0-1,-1 0 1,1 0 0,-1 0-1,1 1 1,-1-1 0,0 0-1,0 1 1,0-1 0,1 1 0,-1-1-1,0 1 1,-1-1 0,1 1-1,0 0 1,0-1 0,-1 1-1,1 0 1,-1 0 0,1-1 0,-1 1-1,0 0 1,0 0 0,0 2-1,0 3 14,0-1-1,0 1 1,-1-1-1,0 1 1,0-1-1,-1 1 1,0-1-1,0 0 1,-1 1-1,1-1 0,-1-1 1,0 1-1,-1 0 1,0-1-1,1 1 1,-2-1-1,1 0 1,-1 0-1,1-1 1,-1 0-1,0 0 1,-7 4-1,-3 3 22,-2 0 0,1-2 1,-1 0-1,0-1 0,-1 0 0,-28 7 0,-9-7-30,53-7 0,1-1 0,-1 0 0,1 0 0,-1 0 0,1 0 0,0 0 0,-1 0 0,1 0 0,-1 0 0,1-1 0,0 1 0,-1-1 0,1 1 0,0-1 0,-1 1 0,1-1 0,0 0 0,0 0 0,0 1 0,-1-1 0,1 0 0,0 0 0,0 0 0,0 0 0,0 0 0,1 0 0,-1-1 0,0 1 0,0 0 0,1 0 0,-1-1 0,1 1 0,-1 0 0,0-2 0,2 2-145,-1 0 0,0 0 1,1 0-1,-1 1 0,1-1 0,-1 0 1,1 0-1,-1 1 0,1-1 0,-1 0 0,1 0 1,0 1-1,-1-1 0,1 1 0,0-1 1,0 1-1,-1-1 0,1 1 0,0-1 0,0 1 1,0 0-1,0-1 0,0 1 0,0 0 0,-1 0 1,1 0-1,0-1 0,0 1 0,0 0 1,0 0-1,1 1 0,42-4-9016,-29 3 5333,20-3-6833</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5.933"/>
    </inkml:context>
    <inkml:brush xml:id="br0">
      <inkml:brushProperty name="width" value="0.025" units="cm"/>
      <inkml:brushProperty name="height" value="0.025" units="cm"/>
    </inkml:brush>
  </inkml:definitions>
  <inkml:trace contextRef="#ctx0" brushRef="#br0">281 76 18129,'0'0'9171,"-10"-7"-7275,5 3-1760,0 0 0,0 1 0,0 0 0,-1 0 0,0 0 0,0 0 1,1 1-1,-1 0 0,-1 0 0,1 1 0,0 0 0,0 0 0,0 0 0,-1 1 1,1 0-1,0 0 0,-1 0 0,1 1 0,0 0 0,0 1 0,0-1 0,0 1 1,0 0-1,0 0 0,-9 6 0,-52 39-96,63-44-40,1-1-1,0 1 1,0 0-1,0 0 1,0 0-1,1 0 1,-1 1-1,1-1 1,0 1 0,0-1-1,0 1 1,0 0-1,1 0 1,0 0-1,-1 0 1,1 0-1,0 5 1,1-8 0,1 0 0,-1-1 0,0 1 0,1 0 0,-1-1 0,1 1 0,0-1 0,-1 1 0,1-1 0,-1 1 0,1-1 0,0 1 0,-1-1 0,1 0 0,0 1 0,-1-1 0,1 0 0,0 1 0,0-1 0,-1 0 0,1 0 0,0 0 0,0 0 0,-1 0 0,1 0 0,0 0 0,1 0 0,29 0 0,-24 0 0,267-9 0,-272 8 0,0 1 0,-1 0 0,1 0 0,-1 0 0,1 1 0,-1-1 0,1 0 0,-1 1 0,1-1 0,-1 1 0,1-1 0,-1 1 0,1-1 0,-1 1 0,0 0 0,1 0 0,-1 0 0,0 0 0,0 0 0,0 0 0,0 0 0,0 0 0,0 1 0,0-1 0,0 0 0,0 0 0,0 1 0,-1-1 0,1 1 0,0-1 0,-1 1 0,0-1 0,1 1 0,-1-1 0,0 1 0,0-1 0,1 1 0,-1-1 0,0 1 0,-1-1 0,1 1 0,0 0 0,0-1 0,-1 1 0,1-1 0,-1 2 0,-3 6 0,0-16 0,1-16 0,1-22 0,1 30 0,0 0 0,1-1 0,1 1 0,0 0 0,1 0 0,5-20 0,-6 33-117,0 1 0,-1-1 0,1 0 0,0 1 0,0-1-1,0 1 1,1 0 0,-1-1 0,0 1 0,0 0 0,1 0 0,-1-1 0,1 1 0,-1 0 0,1 1-1,0-1 1,-1 0 0,1 0 0,0 1 0,-1-1 0,1 1 0,0-1 0,0 1 0,0 0 0,-1 0 0,1-1-1,0 1 1,0 1 0,0-1 0,1 0 0,10 2-1737,0 0 0,0 1 1,18 6-1,3 0-2273,2-4-4564</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6.744"/>
    </inkml:context>
    <inkml:brush xml:id="br0">
      <inkml:brushProperty name="width" value="0.025" units="cm"/>
      <inkml:brushProperty name="height" value="0.025" units="cm"/>
    </inkml:brush>
  </inkml:definitions>
  <inkml:trace contextRef="#ctx0" brushRef="#br0">84 1 12460,'0'0'16442,"1"9"-15182,-1 13-993,0-1 1,-2 1-1,-1 0 0,-10 41 1,-35 94 874,29-100-1016,117-271-126,-96 208 0,1 1 0,0 0 0,1-1 0,-1 1 0,1 0 0,0 1 0,0-1 0,1 1 0,-1 0 0,1 0 0,0 0 0,0 0 0,0 1 0,9-4 0,-4 4 0,0 0 0,0 1 0,0 0 0,1 0 0,-1 1 0,1 0 0,16 2 0,21 3-2587,-34-2 249,0-1-1,1-1 0,24-1 0,-24-3-4553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7.145"/>
    </inkml:context>
    <inkml:brush xml:id="br0">
      <inkml:brushProperty name="width" value="0.025" units="cm"/>
      <inkml:brushProperty name="height" value="0.025" units="cm"/>
    </inkml:brush>
  </inkml:definitions>
  <inkml:trace contextRef="#ctx0" brushRef="#br0">211 33 14958,'0'0'14734,"-8"-4"-13020,7 3-1702,-1-1 36,-1 1 0,0-1 0,0 0 0,0 1 0,0 0 1,0-1-1,0 1 0,-1 0 0,1 1 0,0-1 1,0 1-1,-1-1 0,1 1 0,0 0 0,-1 0 1,1 0-1,0 1 0,-1-1 0,1 1 0,0 0 1,0 0-1,0 0 0,-1 0 0,1 0 0,0 1 1,1-1-1,-7 5 0,-5 5-48,1 1 0,0 0 0,-21 26 0,30-33 0,1 0 0,-1 0 0,1 1 0,0-1 0,0 1 0,0 0 0,1 0 0,0 0 0,0 0 0,1 0 0,-1 0 0,1 0 0,1 1 0,-1 7 0,1-12 0,0-1 0,1 0 0,-1 1 0,0-1 0,1 0 0,-1 1 0,1-1 0,-1 0 0,1 0 0,0 0 0,-1 0 0,1 1 0,0-1 0,0 0 0,0 0 0,0 0 0,0 0 0,0-1 0,0 1 0,0 0 0,0 0 0,3 0 0,0 1 0,0 0 0,0-1 0,0 0 0,1 0 0,-1 0 0,0-1 0,7 1 0,-2-1 0,1 0 0,-1-1 0,0 0 0,0 0 0,1-1 0,13-4 0,-15 2 0,-1 0 0,1 0 0,-1-1 0,0 0 0,0-1 0,0 1 0,-1-1 0,0 0 0,0-1 0,-1 1 0,1-1 0,-1 0 0,-1-1 0,0 1 0,0-1 0,0 0 0,-1 0 0,0 0 0,0 0 0,-1-1 0,0 1 0,-1-1 0,0 1 0,0-1 0,-1 0 0,-1-14 0,1 22-2,-1 0 0,1 0 0,-1 0 0,1 0-1,-1 0 1,1 0 0,-1 0 0,0 0 0,0 0 0,1 0 0,-1 0 0,0 1-1,0-1 1,0 0 0,0 0 0,0 1 0,0-1 0,0 1 0,0-1 0,0 1 0,0-1-1,0 1 1,0 0 0,-1 0 0,1-1 0,0 1 0,0 0 0,0 0 0,0 0-1,-1 0 1,1 0 0,0 1 0,0-1 0,0 0 0,0 0 0,0 1 0,0-1 0,0 1-1,0-1 1,0 1 0,0-1 0,0 1 0,0 0 0,0-1 0,0 1 0,0 0-1,0 0 1,0 0 0,1 0 0,-1 0 0,0 0 0,1 0 0,-1 0 0,1 0 0,-1 0-1,1 0 1,-1 1 0,1 0-190,-1-1 0,1 0 0,0 1-1,-1-1 1,1 0 0,0 1 0,0-1-1,0 0 1,0 1 0,1-1 0,-1 0-1,0 1 1,0-1 0,1 0 0,-1 0 0,1 1-1,-1-1 1,1 0 0,0 0 0,-1 0-1,1 0 1,0 1 0,0-1 0,0 0-1,0-1 1,0 1 0,0 0 0,1 1-1,1 0-684,0-1-1,1 0 0,-1 0 0,1 0 1,-1 0-1,1 0 0,-1-1 0,1 1 0,-1-1 1,5 0-1,22 0-6286</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8.075"/>
    </inkml:context>
    <inkml:brush xml:id="br0">
      <inkml:brushProperty name="width" value="0.025" units="cm"/>
      <inkml:brushProperty name="height" value="0.025" units="cm"/>
    </inkml:brush>
  </inkml:definitions>
  <inkml:trace contextRef="#ctx0" brushRef="#br0">226 20 17681,'0'0'6048,"-11"11"-4094,-7 10-1150,1 1 0,1 0 0,1 1 0,-22 45 0,15-7-249,2 0 1,4 1-1,2 1 0,-8 89 1,5-38-269,63-314-1359,-22 108 564,-23 89 467,-1 0 0,1-1 0,0 1 0,0 0 0,0 0 0,1 0 0,-1 0 0,1 0 0,0 0 0,3-4 0,-4 7 46,0-1-1,0 1 1,0-1-1,0 1 1,0 0-1,0-1 1,0 1-1,0 0 1,0 0-1,1 0 1,-1 0-1,0 0 1,0 0-1,0 0 1,0 0-1,0 0 1,0 1-1,0-1 1,0 0-1,0 1 0,1-1 1,-1 1-1,-1-1 1,1 1-1,0-1 1,0 1-1,0 0 1,0-1-1,0 1 1,0 0-1,-1 0 1,1 0-1,0 0 1,0 1-1,4 2 36,1 1 1,-1-1-1,1 0 0,0-1 0,0 0 0,0 0 1,0 0-1,0 0 0,1-1 0,0 0 0,-1 0 1,1-1-1,0 0 0,0 0 0,-1-1 0,1 0 1,0 0-1,0 0 0,0-1 0,0 0 0,-1 0 1,1-1-1,0 0 0,9-4 0,-7 2 11,0 0 0,0-1 1,-1 1-1,0-2 0,0 1 0,0-1 0,0-1 0,-1 1 0,0-1 0,-1-1 0,1 1 0,-2-1 1,1 0-1,-1 0 0,0-1 0,7-15 0,-32 67-51,14-34 0,2 0 0,-1 0 0,1 0 0,1 1 0,-1-1 0,2 1 0,-1 0 0,1 0 0,1 0 0,0 0 0,0 16 0,1-25-23,1 0 0,-1 0 0,1 1 0,-1-1 0,1 0 0,0 0 0,0 0 0,-1 0 0,1 0 0,0 0 0,0 0 0,0 0-1,0 0 1,0 0 0,0 0 0,0 0 0,0-1 0,1 1 0,-1 0 0,0-1 0,0 1 0,0-1 0,1 0 0,-1 1 0,0-1 0,1 0 0,-1 0 0,0 1 0,1-1 0,-1 0 0,0-1 0,1 1 0,-1 0 0,0 0 0,1 0 0,-1-1 0,2 0-1,3 0-193,0 0-1,-1-1 1,1 1-1,-1-1 1,1-1-1,-1 1 1,9-6-1,-1-3-798,0-1-1,0 0 1,-1-1 0,15-20-1,-11 9 452,-1 0 0,14-29 0,1-18 931,23-76-1,-43 116-357,-2 7 994,-11 28 462,-15 39 660,13-31-2277,-7 21 602,1 0 0,1 1 0,2 1 0,-4 41-1,0 143 1525,12-226-1973,-1 0 0,-1 0 0,0 0 0,0 1 0,0-1 0,-1 1 0,-5-12 0,-33-52 0,25 44 0,-4-5 0,13 21 0,0 1 0,1-1 0,1 0 0,-6-13 0,14 22 0,-1 0 0,0 1 0,1-1 0,-1 0 0,1 1 0,-1-1 0,1 1 0,-1 0 0,1 0 0,-1 0 0,3 1 0,-4-1 0,23 1-1780,45 8 0,-46-4-2032,48 1 0,-52-6-5728</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4:58.449"/>
    </inkml:context>
    <inkml:brush xml:id="br0">
      <inkml:brushProperty name="width" value="0.025" units="cm"/>
      <inkml:brushProperty name="height" value="0.025" units="cm"/>
    </inkml:brush>
  </inkml:definitions>
  <inkml:trace contextRef="#ctx0" brushRef="#br0">107 1 15503,'0'0'16431,"-1"8"-15710,-6 60-791,11-65-216,1-1 0,0 0-1,0 0 1,0 0-1,0-1 1,0 1-1,7 0 1,-1 0 84,12 4 112,-7-2-6,0 1-1,27 11 1,-41-15 172,1 0-1,0 1 1,-1-1-1,1 1 0,-1-1 1,0 1-1,1 0 1,-1-1-1,0 1 1,0 1-1,0-1 1,0 0-1,-1 0 0,1 1 1,-1-1-1,1 1 1,-1-1-1,0 1 1,0 0-1,0-1 1,0 1-1,0 4 0,-1-5-41,0 0-1,-1 1 1,1-1-1,-1 0 0,0 0 1,0 0-1,1 0 1,-2 0-1,1 0 0,0 0 1,0 0-1,-1 0 0,1 0 1,-1 0-1,1-1 1,-1 1-1,0-1 0,1 1 1,-1-1-1,0 0 1,0 1-1,0-1 0,-3 1 1,-57 23 462,52-21-475,-14 4-437,1-1-1,-1-2 1,-1 0-1,1-1 1,-47 1 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5.903"/>
    </inkml:context>
    <inkml:brush xml:id="br0">
      <inkml:brushProperty name="width" value="0.025" units="cm"/>
      <inkml:brushProperty name="height" value="0.025" units="cm"/>
    </inkml:brush>
  </inkml:definitions>
  <inkml:trace contextRef="#ctx0" brushRef="#br0">1 43 19410,'0'0'10186,"61"-13"-9545,-16 3-33,13 2-352,4 2-224,3 2 0,-2 3 1,-4 1-1,-7 0 0,-9 1-96,-6 6-897,-5 1-1153,-7-5-1890,-4-3-1762,-1 0-4643</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6.243"/>
    </inkml:context>
    <inkml:brush xml:id="br0">
      <inkml:brushProperty name="width" value="0.025" units="cm"/>
      <inkml:brushProperty name="height" value="0.025" units="cm"/>
    </inkml:brush>
  </inkml:definitions>
  <inkml:trace contextRef="#ctx0" brushRef="#br0">105 0 20467,'0'0'1687,"12"2"854,-6-2-1951,14 3 309,-1 0-1,1 1 0,-1 0 0,0 2 1,28 12-1,-44-17-847,1 1 0,-1 0 0,0 0 0,1 1 1,-1-1-1,0 0 0,0 1 0,-1 0 0,1 0 0,-1 0 0,1 0 0,-1 0 0,0 0 1,0 1-1,2 6 0,-3-6-32,0 0 1,-1 0 0,1 0-1,-1 0 1,0 1-1,-1-1 1,1 0-1,-1 0 1,1 0 0,-1 0-1,-1 0 1,1 0-1,0 0 1,-1 0 0,0 0-1,0-1 1,0 1-1,-4 4 1,-18 23 120,-1-1 0,-1-1 0,-2-1 0,-61 47 0,27-23-557,60-51 270,-22 19-1942,9-10-3960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3.538"/>
    </inkml:context>
    <inkml:brush xml:id="br0">
      <inkml:brushProperty name="width" value="0.025" units="cm"/>
      <inkml:brushProperty name="height" value="0.025" units="cm"/>
    </inkml:brush>
  </inkml:definitions>
  <inkml:trace contextRef="#ctx0" brushRef="#br0">132 1 8232,'0'0'17526,"-7"12"-15935,-11 21-551,-56 111 1927,68-130-2863,1 0 0,0 0 0,1 1 0,0-1 0,1 1 0,1 0 0,0 0 0,1 29 0,1-43-99,1 1 0,-1-1-1,0 0 1,1 0 0,0 0 0,-1 0 0,1 0-1,0 1 1,-1-1 0,1 0 0,0-1 0,0 1-1,0 0 1,0 0 0,0 0 0,0 0 0,0-1-1,0 1 1,0 0 0,0-1 0,0 1 0,0-1-1,1 1 1,-1-1 0,0 0 0,0 1 0,1-1-1,-1 0 1,0 0 0,0 0 0,1 0 0,-1 0-1,0 0 1,0 0 0,1-1 0,1 1 0,2-1 2,0 0 1,0 0 0,1 0 0,-1-1 0,0 1 0,0-1-1,7-4 1,1-3-135,-2-1-1,1 0 0,12-14 1,16-15-73,-39 43 188,-1 0 0,0-1-1,0 1 1,0 0 0,0-1-1,-1 1 1,1 0 0,-1-1 0,-2 6-1,1-4 86,0-1 0,0 1 0,1 0-1,-1 0 1,1 0 0,0 0-1,0 8 1,1-13-61,0 1 0,0-1 0,1 1 0,-1-1 0,0 1 0,0-1 0,0 1 0,0-1 1,1 1-1,-1-1 0,0 1 0,1-1 0,-1 1 0,0-1 0,1 0 0,-1 1 0,0-1 0,1 1 0,-1-1 0,1 0 0,-1 0 0,1 1 0,-1-1 0,1 0 0,-1 0 0,1 1 0,0-1 0,27-3 137,27-25-149,-48 23 0,-1 1 0,1 0 0,0 0 0,0 1 0,1 0 0,-1 0 0,1 1 0,-1 0 0,1 0 0,9-1 0,-17 4 0,1-1 0,-1 1 0,1-1 0,0 1 0,-1 0 0,1-1 0,-1 1 0,1 0 0,-1-1 0,0 1 0,1 0 0,-1 0 0,0-1 0,0 1 0,1 0 0,-1 0 0,0 0 0,0-1 0,0 1 0,0 0 0,0 0 0,0 0 0,0-1 0,0 2 0,0 0 0,0-1 0,0 0 0,0 1 0,0-1 0,0 1 0,0-1 0,0 1 0,1-1 0,-1 1 0,0-1 0,1 0 0,0 1 0,-1-1 0,1 0 0,0 0 0,-1 1 0,1-1 0,0 0 0,0 0 0,0 0 0,0 0 0,0 0 0,0 0 0,3 1 0,42 1-2388,-43-4 2009,0 1 0,0-1 1,0 1-1,0-1 0,0 0 1,-1 0-1,1 0 0,0 0 1,0-1-1,-1 1 0,1-1 1,0 0-1,-1 0 0,0 0 1,1 0-1,-1 0 0,0 0 1,0 0-1,0-1 0,2-3 1,5-14-7091</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8.313"/>
    </inkml:context>
    <inkml:brush xml:id="br0">
      <inkml:brushProperty name="width" value="0.025" units="cm"/>
      <inkml:brushProperty name="height" value="0.025" units="cm"/>
    </inkml:brush>
  </inkml:definitions>
  <inkml:trace contextRef="#ctx0" brushRef="#br0">35 1 11435,'27'0'4340,"2"-1"-1587,-1 2 0,36 5-1,-57-5-2590,0 0-1,-1 0 1,1 1-1,-1 0 1,0 1-1,1-1 1,-1 1-1,0 0 1,-1 1-1,1-1 1,0 1-1,-1 0 1,0 1-1,0-1 1,5 7-1,-9-9-114,1 0 0,-1 0 0,0 0 0,1 0 0,-1 0 0,0 1 0,-1-1 0,1 1 0,0-1 0,-1 0 0,1 1 0,-1-1 0,0 1 0,0 0 0,0-1 0,0 1 0,0-1 0,-1 4 0,0-1 57,-1 0-1,0 0 1,0 0 0,0 0 0,0-1 0,-1 1 0,0 0 0,-4 5-1,-8 7 323,-1-1 0,0-1 0,-24 18 0,27-23-161,-38 28 493,35-28-492,1 1 0,0 1 0,1 0 0,0 1 0,-23 28 0,36-40-266,1-1 0,-1 1 0,1-1 0,-1 1 0,1 0 0,-1-1 0,1 1 0,-1 0 0,1-1 0,0 1 0,-1 0 0,1-1 0,0 1 0,-1 0 0,1 0 0,0 0 0,0-1 0,0 1 0,0 0 0,0 0 0,0 0 0,0-1 0,0 1 0,0 0 0,0 0 0,0 0 0,1-1 0,-1 1 0,0 0 0,0 0 0,1-1 0,-1 1 0,1 0 0,-1-1 0,1 1 0,-1 0 0,1-1 0,-1 1 0,1-1 0,-1 1 0,1 0 0,0-1 0,-1 0 0,1 1 0,0-1 0,-1 1 0,1-1 0,0 0 0,0 1 0,-1-1 0,2 0 0,47 4 0,-40-4 0,48 2-244,1-3-1,-1-2 1,1-3-1,60-15 1,-101 13-3744,-16 8 3700,-1-1 1,0 1-1,0 0 0,0 0 1,1 0-1,-1-1 0,0 1 1,0 0-1,0-1 0,0 1 1,0 0-1,1 0 0,-1-1 0,0 1 1,0 0-1,0-1 0,0 1 1,0 0-1,0-1 0,0 1 1,0 0-1,0-1 0,0 1 1,0 0-1,0-1 0,0 1 0,-1 0 1,1 0-1,0-1 0,0 1 1,0 0-1,0-1 0,0 1 1,-1 0-1,1-1 0,-10-8-11243</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8.686"/>
    </inkml:context>
    <inkml:brush xml:id="br0">
      <inkml:brushProperty name="width" value="0.025" units="cm"/>
      <inkml:brushProperty name="height" value="0.025" units="cm"/>
    </inkml:brush>
  </inkml:definitions>
  <inkml:trace contextRef="#ctx0" brushRef="#br0">1 76 18417,'0'0'7015,"85"-11"-5093,-34-1-545,8 0-640,2 0-673,3 3-769,-9 0-2049,-2 5-2403,-10-2-4869</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9.060"/>
    </inkml:context>
    <inkml:brush xml:id="br0">
      <inkml:brushProperty name="width" value="0.025" units="cm"/>
      <inkml:brushProperty name="height" value="0.025" units="cm"/>
    </inkml:brush>
  </inkml:definitions>
  <inkml:trace contextRef="#ctx0" brushRef="#br0">1 155 19955,'0'0'7714,"12"1"-6278,-3 0-1342,-1 0-1,1-1 1,-1 0 0,1-1 0,0 0 0,-1 0-1,1-1 1,-1 0 0,0 0 0,1-1 0,-1 0 0,0-1-1,13-7 1,-10 4-34,0-1 0,0 0 0,18-18 0,-26 23-49,0 0 0,0-1 0,0 1 0,-1-1 0,1 0 0,-1 1 0,0-1 0,0 0 0,0-1 0,-1 1 0,1 0 0,-1 0 0,0-1 1,0 1-1,0-7 0,-1 11-14,0-1 0,-1 1 0,1-1 0,0 1 1,0-1-1,-1 1 0,1-1 0,-1 1 0,1-1 1,0 1-1,-1-1 0,1 1 0,-1 0 0,1-1 1,-1 1-1,1 0 0,-1-1 0,1 1 1,-1 0-1,1 0 0,-1-1 0,1 1 0,-1 0 1,0 0-1,1 0 0,-1 0 0,1 0 0,-1 0 1,1 0-1,-1 0 0,0 0 0,1 0 1,-1 0-1,1 0 0,-1 0 0,1 1 0,-1-1 1,0 0-1,1 0 0,-1 1 0,1-1 0,-1 0 1,1 1-1,-1-1 0,-27 15-106,20-9 152,1 1 0,-1 0 1,1 1-1,1-1 1,0 1-1,0 1 1,0-1-1,1 1 0,0 0 1,1 0-1,0 0 1,1 1-1,0 0 0,-3 15 1,6-23-41,0 0 0,1-1 0,-1 1 1,1 0-1,-1 0 0,1 0 0,0-1 0,0 1 0,0 0 0,0-1 1,0 1-1,0-1 0,0 1 0,1-1 0,-1 1 0,0-1 1,1 0-1,-1 0 0,1 0 0,0 0 0,-1 0 0,1 0 0,0 0 1,-1 0-1,1-1 0,0 1 0,0-1 0,0 1 0,0-1 1,0 0-1,2 1 0,70 6 67,-63-7-81,90-1-379,-57 0 292,51 4-1,-95-3 115,0 0 1,0 0 0,0 0-1,0 0 1,0 1-1,-1-1 1,1 0-1,0 0 1,0 0 0,0 0-1,0 1 1,0-1-1,0 0 1,0 0 0,0 0-1,0 1 1,0-1-1,0 0 1,0 0-1,0 0 1,0 1 0,0-1-1,0 0 1,0 0-1,0 0 1,0 1 0,0-1-1,0 0 1,0 0-1,0 0 1,0 1-1,0-1 1,0 0 0,0 0-1,0 0 1,1 0-1,-1 1 1,0-1 0,0 0-1,0 0 1,0 0-1,0 0 1,1 0-1,-1 0 1,0 1 0,0-1-1,0 0 1,0 0-1,1 0 1,-1 0 0,0 0-1,0 0 1,0 0-1,1 0 1,-1 0-1,0 0 1,0 0 0,0 0-1,1 0 1,-1 0-1,0 0 9,-1 1-1,1-1 1,-1 0 0,1 0-1,-1 0 1,1 0-1,-1 0 1,1 1-1,-1-1 1,1 0-1,-1 0 1,1 0-1,-1 0 1,1 0-1,-1 0 1,1-1-1,-1 1 1,1 0-1,0 0 1,-1 0-1,1 0 1,-1 0-1,1-1 1,-1 1-1,1 0 1,-1 0-1,1-1 1,0 1-1,-1 0 1,1-1-1,0 1 1,-1-1-1,1 1 1,0 0-1,-1-1 1,1 1 0,0-1-1,-4-14-24,2 0 0,0-1 0,0 1 0,2 0 0,0-1 0,0 1 0,5-21 0,-5 34-75,0 0 0,1 0 0,-1 0 0,1 0 0,-1 1-1,1-1 1,0 0 0,0 1 0,-1-1 0,1 0 0,1 1 0,-1-1 0,0 1 0,0-1 0,0 1 0,1 0 0,-1-1-1,1 1 1,-1 0 0,3-1 0,0 0-310,0 0 1,0 1-1,0 0 0,0 0 0,0 0 1,0 0-1,0 0 0,0 1 0,5 0 1,11 1-1918,1 0 0,-1 2-1,23 6 1,-20-4 338,23 2-4789</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29.403"/>
    </inkml:context>
    <inkml:brush xml:id="br0">
      <inkml:brushProperty name="width" value="0.025" units="cm"/>
      <inkml:brushProperty name="height" value="0.025" units="cm"/>
    </inkml:brush>
  </inkml:definitions>
  <inkml:trace contextRef="#ctx0" brushRef="#br0">210 62 705,'0'0'22122,"-12"-4"-18738,12 4-3352,-10-4 562,-1 1 0,1 0 0,-1 1-1,-17-2 1,23 4-431,0 0-1,0 1 0,1-1 0,-1 1 1,0 0-1,0 0 0,1 0 1,-1 0-1,0 1 0,1 0 1,0 0-1,-1 0 0,1 1 1,0 0-1,0-1 0,-4 5 1,4-3-123,-1 0 1,1 0 0,1 1-1,-1 0 1,0-1 0,1 1-1,0 0 1,0 1 0,1-1-1,-1 0 1,1 1-1,0 0 1,1-1 0,-3 13-1,4-15-34,0 0 0,0 0 0,0 0 0,1 0 0,-1 0 0,1 0 0,0 0 0,-1 0 0,1 0 0,1 0 0,-1 0 0,0 0 0,1-1 0,-1 1 0,1 0 0,0-1 0,0 1 0,0-1 0,0 0 0,0 0 0,1 0 0,-1 0 0,1 0 0,-1 0 0,1-1 0,-1 1 0,1-1 0,0 1 0,0-1 0,3 1 0,2 0-6,1 1 0,-1-1 0,1 0 0,0-1 0,0 0 0,0 0 0,-1-1 0,1 0 0,0-1 0,0 0 0,0 0 0,-1-1 0,1 0 0,0 0 0,-1-1 0,14-7 0,-17 8 0,0-1 0,0 0 0,0 0 0,-1-1 0,1 0 0,-1 1 0,0-2 0,0 1 0,-1 0 0,1-1 0,-1 1 0,0-1 0,0 0 0,0 0 0,-1 0 0,0-1 0,0 1 0,0 0 0,0-1 0,-1 1 0,0-1 0,-1 0 0,1 1 0,-1-1 0,0 0 0,-1-10 0,0 13-133,1 0 0,-1 1 0,1-1 0,-1 0 0,0 0-1,0 1 1,0-1 0,-1 1 0,1-1 0,-1 1 0,1 0 0,-1-1 0,0 1 0,0 0 0,0 0 0,0 0 0,0 1-1,0-1 1,-4-2 0,-4-1-1454,0 0 0,1 1 0,-21-6 0,8 3-1297,5 0-8700</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0.166"/>
    </inkml:context>
    <inkml:brush xml:id="br0">
      <inkml:brushProperty name="width" value="0.025" units="cm"/>
      <inkml:brushProperty name="height" value="0.025" units="cm"/>
    </inkml:brush>
  </inkml:definitions>
  <inkml:trace contextRef="#ctx0" brushRef="#br0">97 0 17745,'0'0'10564,"-3"12"-9138,-27 109-495,12-58-406,3 0 0,3 0 1,-6 109-1,17-170-525,1-1 0,0 1 0,0 0 0,0 0 0,0 0 0,1-1 0,-1 1 0,0 0 0,1-1 0,-1 1 0,1 0 0,0 0 0,-1-1 0,1 1 0,0-1 0,0 1 0,0-1 0,0 1 0,0-1 0,0 0 0,1 1 0,-1-1 0,0 0 0,3 1 0,-2-1 0,-1-1 0,1 0 0,0 1 0,0-1 0,0 0 0,0 0 0,0 0 0,0-1 0,-1 1 0,1 0 0,0-1 0,0 1 0,0-1 0,-1 0 0,1 1 0,0-1 0,0 0 0,-1 0 0,1 0 0,-1 0 0,1-1 0,-1 1 0,3-2 0,9-10 0,-1 0 0,0 0 0,-1-1 0,0 0 0,-1-1 0,-1 0 0,11-23 0,43-124 0,-17 39 0,-45 121-38,0-1 0,1 0 1,-1 1-1,1-1 0,0 1 0,0 0 0,0-1 1,0 1-1,0 0 0,0 0 0,0 0 1,1 1-1,-1-1 0,1 0 0,4-2 0,-6 4 22,0 0-1,-1 0 1,1 0-1,0 0 1,0-1-1,-1 1 1,1 0-1,0 0 1,-1 0-1,1 0 1,0 1-1,-1-1 0,1 0 1,0 0-1,-1 0 1,1 1-1,0-1 1,-1 0-1,1 0 1,0 1-1,-1-1 1,1 1-1,-1-1 1,2 1-1,-1 1 5,0-1 0,0 1-1,0 0 1,-1-1 0,1 1 0,0 0 0,-1-1-1,1 1 1,-1 0 0,0 0 0,0-1 0,1 1-1,-1 0 1,-1 2 0,0 2 41,0-1-1,0 1 1,-1-1 0,1 0 0,-1 0 0,-1 0-1,1 0 1,-1 0 0,0 0 0,0-1 0,0 1-1,-1-1 1,1 0 0,-1 0 0,0 0-1,0-1 1,-1 1 0,1-1 0,-1 0 0,-9 4-1,0 2 72,-2-1-1,1-1 1,-1 0-1,0-2 1,-27 7-1,6-8-99,33-7-411,9-2-667,8-4-2141,39-9-7971,-20 10 215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0.699"/>
    </inkml:context>
    <inkml:brush xml:id="br0">
      <inkml:brushProperty name="width" value="0.025" units="cm"/>
      <inkml:brushProperty name="height" value="0.025" units="cm"/>
    </inkml:brush>
  </inkml:definitions>
  <inkml:trace contextRef="#ctx0" brushRef="#br0">2 1 15919,'0'0'12999,"4"9"-11520,0 8-1242,0 0 0,-1 0 0,-1 0 0,0 1 0,-2-1 0,0 1 0,0-1 0,-2 0 0,-7 33 0,-1 1-237,27-144 0,-17 31 0,1-25 0,0 86-11,-1 0 0,0 1 1,1-1-1,-1 1 0,1-1 0,-1 1 0,0-1 0,1 1 1,-1-1-1,1 1 0,-1-1 0,1 1 0,-1 0 0,1-1 1,0 1-1,-1 0 0,1 0 0,-1-1 0,1 1 1,0 0-1,-1 0 0,1 0 0,0 0 0,-1 0 0,1 0 1,-1 0-1,1 0 0,0 0 0,-1 0 0,1 0 0,0 0 1,-1 0-1,1 0 0,0 1 0,-1-1 0,1 0 1,-1 0-1,1 1 0,0 0 0,32 12-1143,-29-11 792,58 24-5511,2-6-4445,-31-13 1777</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1.054"/>
    </inkml:context>
    <inkml:brush xml:id="br0">
      <inkml:brushProperty name="width" value="0.025" units="cm"/>
      <inkml:brushProperty name="height" value="0.025" units="cm"/>
    </inkml:brush>
  </inkml:definitions>
  <inkml:trace contextRef="#ctx0" brushRef="#br0">168 106 15246,'0'0'8003,"-9"-8"-5142,4 4-2531,-32-21 1369,35 24-1602,0 0 1,0 0-1,-1 1 1,1-1 0,0 0-1,-1 1 1,1 0-1,0-1 1,-1 1 0,1 0-1,-1 0 1,1 1 0,0-1-1,-1 0 1,1 1-1,0 0 1,-1-1 0,1 1-1,0 0 1,-4 2 0,0 1-6,1 0 1,0 0 0,1 0 0,-1 1 0,1 0 0,0 0-1,0 0 1,0 0 0,1 1 0,0-1 0,0 1 0,0 0-1,1 0 1,0 0 0,-2 7 0,3-10-63,0 0 1,1 0-1,-1-1 0,1 1 1,0 0-1,0 0 1,0 0-1,0-1 0,0 1 1,0 0-1,1 0 0,0-1 1,-1 1-1,1 0 0,0-1 1,0 1-1,0 0 0,1-1 1,-1 1-1,1-1 1,-1 0-1,1 0 0,0 1 1,0-1-1,0 0 0,0-1 1,0 1-1,0 0 0,1 0 1,-1-1-1,0 0 1,1 1-1,0-1 0,-1 0 1,6 1-1,-1 0-30,-1 0 1,1-1-1,0 0 1,-1 0-1,1-1 1,0 0-1,0 0 1,0 0-1,-1-1 1,1 0-1,0-1 1,-1 1-1,1-1 1,-1 0-1,0-1 1,1 0-1,-1 0 1,0 0-1,-1 0 1,1-1-1,0 0 1,-1-1-1,0 1 1,8-9-1,-8 6-3,1 0 0,-1 0 0,-1-1-1,1 1 1,-1-1 0,0 0 0,-1 0 0,0 0 0,0 0-1,-1-1 1,0 1 0,-1-1 0,1 0 0,-2 1 0,1-1-1,-1 0 1,-1 0 0,-2-17 0,3 26-37,0-1 0,0 0 0,0 0 0,0 0 0,0 0 0,0 0 0,0 0 0,-1 0-1,1 0 1,0 0 0,0 0 0,-1 1 0,1-1 0,-1 0 0,1 0 0,-1 0 0,1 1 0,-1-1 0,0 0 0,1 0 0,-1 1 0,0-1 0,1 1 0,-1-1 0,0 1 0,0-1 0,0 1-1,1-1 1,-1 1 0,0 0 0,0-1 0,0 1 0,0 0 0,0 0 0,0 0 0,0-1 0,0 1 0,0 0 0,1 0 0,-1 0 0,0 1 0,0-1 0,0 0 0,0 0 0,0 0 0,0 1-1,0-1 1,0 0 0,-1 2 0,1-1-117,0-1 0,1 1 0,-1 0 0,0 0 0,0 0 0,1 0 0,-1 0 0,1-1 0,-1 1 0,1 0 0,-1 1 0,1-1 0,-1 0 0,1 0 0,0 0 0,0 0 0,-1 0 0,1 0 0,0 0 0,0 0 0,0 1 0,0-1 0,1 0 0,-1 0 0,0 0 0,0 0 0,1 0-1,-1 0 1,0 0 0,1 0 0,-1 0 0,1 0 0,0 0 0,-1 0 0,1 0 0,0 0 0,-1 0 0,1 0 0,0-1 0,0 1 0,0 0 0,1 0 0,1 2-773,1-1-1,-1 0 1,1 0 0,0-1-1,-1 1 1,1-1 0,0 0-1,0 1 1,0-2 0,6 2-1,21 0-9244</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1.585"/>
    </inkml:context>
    <inkml:brush xml:id="br0">
      <inkml:brushProperty name="width" value="0.025" units="cm"/>
      <inkml:brushProperty name="height" value="0.025" units="cm"/>
    </inkml:brush>
  </inkml:definitions>
  <inkml:trace contextRef="#ctx0" brushRef="#br0">114 8 2787,'0'0'21887,"-9"10"-20809,-1 3-582,0 0-1,1 0 0,1 1 0,0 0 0,0 1 0,2 0 0,-9 26 0,6-6 14,1 1 0,2 0 0,2 0 0,1 0 0,3 53 0,-1-88-509,1-1 0,0 0 0,0 1 0,0-1 0,0 1 0,0-1 0,0 0 0,0 1 0,0-1 0,0 1 0,0-1 0,1 1 0,-1-1 0,0 0 0,0 1 0,0-1 0,0 0 0,1 1 0,-1-1 0,0 1 0,0-1 0,1 0 0,-1 1 0,0-1 0,0 0 0,1 0 0,-1 1 0,0-1 0,1 0 0,-1 0 0,0 1 0,1-1 0,-1 0 0,1 0 0,-1 0 0,0 0 0,1 0 0,-1 0 0,1 1 0,-1-1 0,1 0 0,-1 0 0,0 0 0,1 0 0,-1-1 0,1 1 0,-1 0 0,0 0 0,1 0 0,-1 0 0,1 0 0,-1 0 0,1-1 0,17-16 0,-6-9-88,-1-1-1,-2 0 1,0 0-1,-2-1 1,-1 0-1,3-43 1,-9 76 104,1-1-1,0 0 1,0 1 0,0-1 0,0 0 0,0 0 0,1 0 0,0 0-1,0 0 1,0 0 0,1-1 0,-1 1 0,1 0 0,0-1 0,0 0-1,4 4 1,-3-3 9,1 1 0,0-1 0,0 0 0,0 0 0,1-1 0,-1 0 0,1 0 0,0 0 0,0 0 0,0-1 0,0 0 0,0 0 0,13 1 0,-10-2-25,-1-1 0,1-1 0,0 1 0,0-1 0,-1-1 0,1 0 0,-1 0 0,1 0 0,-1-1 0,0-1 0,0 1 0,0-1 0,13-10 0,-16 11 0,0-1 0,0 0 0,0-1 0,-1 1 0,0-1 0,0 0 0,0 0 0,0 0 0,-1 0 0,0-1 0,0 0 0,-1 1 0,1-1 0,-1 0 0,0 0 0,-1 0 0,0-1 0,1 1 0,-2 0 0,1-7 0,-1 12 0,0 1 0,0 0 0,0-1 0,0 1 0,0 0 0,0-1 0,0 1 0,0 0 0,0 0 0,0-1 0,0 1 0,0 0 0,0-1 0,0 1 0,0 0 0,0-1 0,0 1 0,0 0 0,0-1 0,-1 1 0,1 0 0,0 0 0,0-1 0,0 1 0,-1 0 0,1 0 0,0-1 0,0 1 0,0 0 0,-1 0 0,1-1 0,0 1 0,-1 0 0,1 0 0,0 0 0,0 0 0,-1 0 0,1 0 0,0-1 0,-1 1 0,-13 9 0,-10 20 0,21-24 2,0 0 1,1 0-1,0 0 0,0 1 1,0 0-1,1-1 0,-1 1 0,2 0 1,-1-1-1,0 12 0,1-15-5,0 0 0,1-1-1,-1 1 1,0 0-1,1 0 1,-1 0-1,1-1 1,0 1 0,0 0-1,-1-1 1,1 1-1,0-1 1,0 1-1,1-1 1,-1 1 0,0-1-1,0 1 1,1-1-1,-1 0 1,1 0-1,-1 0 1,1 0 0,-1 0-1,1 0 1,0 0-1,-1-1 1,1 1-1,0 0 1,0-1 0,-1 0-1,1 1 1,0-1-1,0 0 1,0 0-1,-1 0 1,3 0 0,4 0-341,-1-1 0,0 0 0,1 0 0,-1-1 0,0 0 0,0 0 0,0-1 0,0 0 0,0 0 0,0 0 0,-1-1 0,0 0 0,0 0 0,0-1 0,0 0 0,0 0 0,-1 0 0,0 0 0,0-1 0,5-9 0,2-3-1903,0-1 1,-2 0 0,0 0-1,-2-1 1,13-39-1,-8 9-3886</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1.955"/>
    </inkml:context>
    <inkml:brush xml:id="br0">
      <inkml:brushProperty name="width" value="0.025" units="cm"/>
      <inkml:brushProperty name="height" value="0.025" units="cm"/>
    </inkml:brush>
  </inkml:definitions>
  <inkml:trace contextRef="#ctx0" brushRef="#br0">174 0 9577,'0'0'5440,"-7"9"-2451,-2 7-2109,-1 0 0,2 0 0,0 1-1,1 0 1,1 0 0,0 0 0,2 1-1,0 0 1,-2 22 0,4-23-882,1 0 0,1-1 0,0 1 0,2 0 0,-1-1 0,2 1 0,0-1 0,2 0 1,-1 0-1,10 21 0,-16-42-1082,0 0 790,-1 1 0,1-1 0,-1 1 0,0 0 0,-1 0 0,1 0 0,-1 0 0,1 0 0,-8-5 0,-3-5 74,-6-6 272,-15-18-176,17 11 3041,42 28 436,179 26-2990,-135-24-4544,1-2-4296,-30-3-2872</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2.286"/>
    </inkml:context>
    <inkml:brush xml:id="br0">
      <inkml:brushProperty name="width" value="0.025" units="cm"/>
      <inkml:brushProperty name="height" value="0.025" units="cm"/>
    </inkml:brush>
  </inkml:definitions>
  <inkml:trace contextRef="#ctx0" brushRef="#br0">271 5 14798,'0'0'5264,"-9"-1"-1197,7 1-3863,-10-2 830,0 1 0,0 0 0,0 1 0,-17 2 0,27-2-956,0 0-1,0 0 1,0 0 0,0 1 0,0-1-1,1 0 1,-1 1 0,0-1-1,0 1 1,0 0 0,1 0 0,-1 0-1,0 0 1,1 0 0,-1 0-1,0 0 1,1 0 0,0 1 0,-1-1-1,1 1 1,0-1 0,0 1-1,-1-1 1,1 1 0,0 0 0,1-1-1,-1 1 1,0 0 0,0 0-1,1 0 1,-1 0 0,1-1 0,0 1-1,0 0 1,-1 0 0,1 0-1,0 0 1,0 0 0,1 0 0,-1 0-1,1 2 1,0-2-84,0 1 0,0 0 0,1-1-1,-1 0 1,1 1 0,0-1 0,-1 0 0,1 0 0,0 1 0,0-1 0,1-1-1,-1 1 1,0 0 0,0-1 0,1 1 0,4 1 0,46 20-316,-48-21 262,180 53-1242,-184-55 1315,-1-1 1,0 1 0,0 0-1,1 0 1,-1 0-1,0 0 1,1 0 0,-1 1-1,0-1 1,1 0 0,-1 0-1,0 0 1,0 0-1,1 0 1,-1 0 0,0 0-1,1 0 1,-1 1 0,0-1-1,0 0 1,1 0 0,-1 0-1,0 1 1,0-1-1,0 0 1,1 0 0,-1 1-1,0-1 1,0 0 0,0 0-1,0 1 1,0-1 0,1 0-1,-1 1 1,0-1-1,0 0 1,0 0 0,0 1-1,0-1 1,0 0 0,0 1-1,0-1 1,0 0-1,0 1 1,0-1 0,0 0-1,0 1 1,0-1 0,-1 0-1,1 0 1,0 1 0,0-1-1,0 0 1,0 1-1,0-1 1,-1 0 0,1 0-1,0 0 1,0 1 0,-1-1-1,1 0 1,0 0-1,0 0 1,-1 1 0,1-1-1,0 0 1,0 0 0,-1 0-1,1 0 1,-21 8 820,-32 2-850,0-3 0,0-2 0,-94-4 0,115-5-1470,2-7-4843,-2-7-4498</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4.039"/>
    </inkml:context>
    <inkml:brush xml:id="br0">
      <inkml:brushProperty name="width" value="0.025" units="cm"/>
      <inkml:brushProperty name="height" value="0.025" units="cm"/>
    </inkml:brush>
  </inkml:definitions>
  <inkml:trace contextRef="#ctx0" brushRef="#br0">40 1 14157,'0'0'11921,"-4"9"-10309,-2 3-1282,1 1-1,1 0 0,0 0 1,1 0-1,0 1 0,1-1 1,0 1-1,1 0 1,2 19-1,-1-31-348,0-1-1,1 1 1,-1-1-1,1 1 1,0-1 0,-1 0-1,1 1 1,0-1 0,0 0-1,0 1 1,0-1 0,0 0-1,0 0 1,0 0-1,0 0 1,0 0 0,1 0-1,-1 0 1,0-1 0,1 1-1,-1 0 1,3 0-1,37 7-1203,-35-7 1027,0-1 0,-1 1 1,1 0-1,-1 1 0,0-1 0,7 4 0,-11-5 186,0 1-1,0 0 1,0-1-1,0 1 0,0 0 1,0 0-1,0 0 0,0 0 1,0 0-1,0 0 1,-1 0-1,1 1 0,0-1 1,-1 0-1,1 0 1,-1 0-1,0 1 0,1-1 1,-1 0-1,0 1 1,1-1-1,-1 0 0,0 1 1,0-1-1,0 0 1,0 1-1,-1-1 0,1 0 1,-1 3-1,0-1 150,0 0 0,-1 0-1,0 0 1,1 0 0,-1 0 0,0 0-1,-1 0 1,1-1 0,0 1-1,-1-1 1,1 0 0,-1 0 0,0 0-1,0 0 1,0 0 0,0 0 0,0-1-1,0 1 1,-7 1 0,1 0 255,0 1 1,0-2-1,-1 1 0,1-2 1,-20 3-1,29-5-394,0 0 0,0 0 0,-1 1 0,1-1 0,0 0 0,0 0 0,0 0 0,0 1 0,-1-1 0,1 0 0,0 0 0,1 0 0,-1 0 0,0 1 0,0-1 0,0 0 0,0 0 0,1 1 0,-1-1 0,0 0 0,1 0 0,-1 1 0,0-1 0,2-1 0,4-4-242,0 1 1,0 0-1,0 1 1,1-1-1,-1 1 1,1 0-1,1 1 0,-1 0 1,0 0-1,14-3 1,80-16-983,-95 22 1560,1 0 1,-1 0-1,1 1 0,-1 0 0,1 0 1,-1 0-1,0 1 0,9 3 1,30 7 517,-22-11-854,0 0 0,1-2 0,-1 0 0,29-6 0,-50 7-4232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2.656"/>
    </inkml:context>
    <inkml:brush xml:id="br0">
      <inkml:brushProperty name="width" value="0.025" units="cm"/>
      <inkml:brushProperty name="height" value="0.025" units="cm"/>
    </inkml:brush>
  </inkml:definitions>
  <inkml:trace contextRef="#ctx0" brushRef="#br0">1 0 24439,'0'0'8328,"53"43"-29468</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6.862"/>
    </inkml:context>
    <inkml:brush xml:id="br0">
      <inkml:brushProperty name="width" value="0.025" units="cm"/>
      <inkml:brushProperty name="height" value="0.025" units="cm"/>
    </inkml:brush>
  </inkml:definitions>
  <inkml:trace contextRef="#ctx0" brushRef="#br0">1 36 11851,'0'0'4933,"9"5"-3497,0 0-991,1-1 0,0 0 1,1 0-1,-1-1 0,0 0 0,1-1 1,0 0-1,11 0 0,105 0 2260,-80-3-2312,606-23 2445,-208 4-2441,1601-7-23,-1870 35-230,224 37 0,-394-44-498,28 3-253,-18-9-6434,-12-10-2200</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39.660"/>
    </inkml:context>
    <inkml:brush xml:id="br0">
      <inkml:brushProperty name="width" value="0.025" units="cm"/>
      <inkml:brushProperty name="height" value="0.025" units="cm"/>
    </inkml:brush>
  </inkml:definitions>
  <inkml:trace contextRef="#ctx0" brushRef="#br0">15 381 8008,'-2'-2'133,"1"0"1,0 1-1,-1-1 0,1 0 1,0-1-1,0 1 1,0 0-1,0 0 1,0 0-1,1-1 1,-1 1-1,1 0 1,-1-1-1,1 1 1,0 0-1,0-1 1,0 1-1,0 0 0,0-1 1,1 1-1,-1 0 1,1-1-1,-1 1 1,1 0-1,0 0 1,0-1-1,0 1 1,0 0-1,0 0 1,1 0-1,-1 0 1,1 1-1,-1-1 1,1 0-1,0 0 0,-1 1 1,1-1-1,4-1 1,0-2 160,0 2 0,0-1 0,1 1 0,-1 0 0,1 0 0,0 0 0,0 1 0,0 0 0,0 1 0,0 0 0,12-1 0,156 16 2783,-31-1-2721,580-12 557,2-32 314,-497 20-1061,1254-90 1742,-433 24-1537,237 66-178,-1239 13-156,130-3 652,-149-7 407,-29 8-1068,1 0 1,0 0 0,-1 0 0,1 0-1,0-1 1,-1 1 0,1 0-1,-1 0 1,1-1 0,0 1 0,-1 0-1,1-1 1,-1 1 0,1-1 0,-1 1-1,1-1 1,-1 1 0,0-1 0,1 1-1,-1-1 1,0 1 0,1-1 0,-1 1-1,0-1 1,1 0 0,-1 1-1,0-1 1,0 0 0,0 1 0,0-1-1,0 0 1,0 1 0,0-1 0,0 0-1,0 1 1,0-1 0,0 1 0,0-1-1,0 0 1,-1 0 0,-31-9-4658,7-1 471,-8-4-2131</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5:40.481"/>
    </inkml:context>
    <inkml:brush xml:id="br0">
      <inkml:brushProperty name="width" value="0.025" units="cm"/>
      <inkml:brushProperty name="height" value="0.025" units="cm"/>
    </inkml:brush>
  </inkml:definitions>
  <inkml:trace contextRef="#ctx0" brushRef="#br0">14 34 10570,'-13'-13'1306,"13"6"18,26 5 675,-13 2-1717,705 35 3977,-106 0-4359,-220-33 1250,398-48 1,-687 33-371,-21 2-250,2 3 0,83 3 0,-167 5-529,0 0 0,1 0 0,-1 0-1,0 0 1,0 0 0,1 0 0,-1 0 0,0 0 0,1 0 0,-1 0 0,0 0-1,0 0 1,1 0 0,-1 0 0,0 0 0,0 0 0,1 0 0,-1 0 0,0 1-1,0-1 1,1 0 0,-1 0 0,0 0 0,0 0 0,0 1 0,1-1 0,-1 0-1,0 0 1,0 0 0,0 1 0,0-1 0,1 0 0,-1 0 0,0 1 0,0-1-1,0 0 1,0 0 0,0 1 0,-7 9-38,-18 6-222,11-11-580,0 0-1,0-1 0,0-1 0,-1-1 0,-17 2 0,-31-3-5006</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5.960"/>
    </inkml:context>
    <inkml:brush xml:id="br0">
      <inkml:brushProperty name="width" value="0.025" units="cm"/>
      <inkml:brushProperty name="height" value="0.025" units="cm"/>
    </inkml:brush>
  </inkml:definitions>
  <inkml:trace contextRef="#ctx0" brushRef="#br0">178 150 5605,'0'0'17911,"-11"-3"-16902,5 1-905,4 1-75,0 0-1,-1 0 1,1 1 0,-1-1 0,1 0-1,-1 1 1,0 0 0,1 0-1,-1-1 1,1 1 0,-1 1 0,0-1-1,1 0 1,-1 1 0,1-1 0,-1 1-1,1 0 1,-1 0 0,1 0 0,0 0-1,-1 0 1,1 0 0,0 1-1,0-1 1,0 1 0,0 0 0,0-1-1,0 1 1,-2 2 0,-6 11 106,0-1 0,0 2 0,1-1 0,1 1 0,1 1 1,0-1-1,1 1 0,1 0 0,1 1 0,0-1 0,1 1 0,1 0 0,0 0 1,2-1-1,1 25 0,0-40-113,-1 0 1,1 1-1,0-1 0,0 0 1,0 0-1,0 1 0,0-1 1,0 0-1,1 0 0,-1 0 1,1 0-1,-1-1 0,1 1 1,0 0-1,-1-1 1,1 1-1,0-1 0,0 1 1,0-1-1,0 0 0,1 0 1,-1 0-1,0 0 0,0 0 1,1 0-1,-1-1 1,0 1-1,1-1 0,-1 0 1,1 0-1,-1 0 0,0 0 1,1 0-1,-1 0 0,1 0 1,2-2-1,6 1 134,-1-1-1,0-1 1,0 1-1,0-2 1,-1 1-1,1-1 1,11-8-1,8-6-24,-2-2 0,0-1 0,-1-2 0,-1 0 1,-1-2-1,-2 0 0,0-2 0,34-55 0,-64 138-713,3-38 577,1 1-1,1 0 1,1 0-1,-1 33 1,3-48 13,0-1-1,0 0 1,0 1 0,0-1 0,1 0 0,0 1 0,-1-1 0,1 0 0,0 0-1,1 0 1,-1 0 0,0 0 0,1 0 0,0 0 0,0 0 0,0-1 0,0 1-1,0 0 1,0-1 0,1 0 0,-1 0 0,1 1 0,-1-1 0,1-1 0,0 1 0,0 0-1,0-1 1,0 0 0,0 1 0,0-1 0,0 0 0,1-1 0,-1 1 0,0 0-1,4-1 1,7 0 70,-1-1 0,0-1 0,0 0-1,0-1 1,0 0 0,0-1 0,0 0-1,-1-1 1,0-1 0,0 0 0,0 0-1,-1-1 1,0-1 0,17-14 0,-14 10 15,-1 0 0,0 0 0,-1-1-1,-1-1 1,0 0 0,-1 0 0,0-1 0,-1-1 0,-1 1 0,11-29 0,-15 29-93,-1 0 0,0-1 0,-1 0 0,0 1 0,-2-17 0,1 27 0,-1 1 0,0 0 0,0-1 0,-1 1 0,1 0 0,-1-1 0,0 1 0,0 0 0,0 0 0,-1-1 0,0 1 0,1 0 0,-1 1 0,-1-1 0,1 0 0,-1 1 0,1-1 0,-1 1 0,0-1 0,0 1 0,0 0 0,-5-3 0,-15 1-2084,22 5 1772,0 1 1,-1-1 0,1 1-1,0-1 1,0 0 0,0 1-1,0 0 1,0-1 0,0 1-1,0 0 1,0 0 0,0-1-1,0 1 1,0 0 0,0 0-1,0 0 1,1 0 0,-1 0-1,0 0 1,1 0 0,-1 1-1,1-1 1,-1 0 0,1 0-1,-1 0 1,1 1 0,0-1-1,0 0 1,-1 0-1,1 1 1,0-1 0,0 0-1,1 0 1,-1 1 0,0 0-1,1 10-6382</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6.520"/>
    </inkml:context>
    <inkml:brush xml:id="br0">
      <inkml:brushProperty name="width" value="0.025" units="cm"/>
      <inkml:brushProperty name="height" value="0.025" units="cm"/>
    </inkml:brush>
  </inkml:definitions>
  <inkml:trace contextRef="#ctx0" brushRef="#br0">54 1 16944,'0'0'7613,"1"12"-6743,-2 19 188,-2 0 0,-1 0 0,-14 53 0,8-37 370,-6 56 1,15-101-1422,1 0 0,-1 0 0,1 0 0,0 0 0,0 0 0,0 0 0,0 0 0,0 0 0,1 0 0,-1 0 0,1 0 0,-1 0 0,1 0 0,0 0 0,-1 0 0,1 0 0,0 0 0,0 0 1,1-1-1,-1 1 0,0 0 0,3 2 0,-1-3-1,0 0 0,0 0-1,0 0 1,0 0 0,0-1 0,0 1 0,0-1 0,1 0 0,-1 0 0,0 0 0,0 0 0,0 0 0,0-1 0,4 0 0,1-2-6,0 1 0,0-1 0,0 0 0,-1-1 0,1 0 0,-1 0 0,0-1 0,0 0 0,6-5 0,-7 5 0,0 0 0,0 1 0,0-1 0,1 1 0,-1 1 0,1-1 0,0 1 0,0 1 0,0-1 0,13-2 0,-19 6 0,0-1 0,0 0 0,0 0 0,0 1 0,-1-1 0,1 1 0,0-1 0,0 1 0,0-1 0,0 1 0,-1 0 0,1-1 0,0 1 0,-1 0 0,1 0 0,0-1 0,-1 1 0,1 0 0,-1 0 0,1 0 0,-1 0 0,0 0 0,1 0 0,-1 0 0,0 0 0,1 0 0,-1 0 0,0 0 0,0 0 0,0 0 0,0 0 0,0 0 0,-1 1 0,1 47 0,0-35 0,-1 7-1064,3 19-5974,-2-39 6785,1 0 0,-1 0 0,1 0 0,-1 0-1,1 0 1,0 0 0,0 0 0,0 0 0,-1 0 0,1 0 0,0 0 0,0-1 0,0 1 0,0 0 0,0-1-1,1 1 1,-1-1 0,0 1 0,0-1 0,0 1 0,0-1 0,1 0 0,-1 1 0,0-1 0,0 0 0,1 0-1,-1 0 1,0 0 0,2-1 0,7 1-7498</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7.067"/>
    </inkml:context>
    <inkml:brush xml:id="br0">
      <inkml:brushProperty name="width" value="0.025" units="cm"/>
      <inkml:brushProperty name="height" value="0.025" units="cm"/>
    </inkml:brush>
  </inkml:definitions>
  <inkml:trace contextRef="#ctx0" brushRef="#br0">74 1 14189,'0'0'3257,"-9"9"-930,5-6-2241,-37 41 2844,39-42-2699,0 0 0,0 1 0,0-1 0,1 1 0,-1-1 0,1 1 0,0 0 1,-1 0-1,1-1 0,0 1 0,1 0 0,-1 0 0,0 0 0,1 0 0,0 0 1,0 0-1,0 0 0,0 0 0,0 1 0,1 3 0,0-6-204,1 0 0,-1 0-1,1 0 1,-1 0 0,1 0 0,-1-1-1,1 1 1,-1 0 0,1-1-1,0 1 1,-1-1 0,1 1 0,0-1-1,-1 0 1,1 0 0,0 0 0,0 0-1,-1 0 1,4-1 0,35-2 426,-31 0-409,0 0 1,0-1-1,0 0 1,-1 0-1,1-1 1,-1-1-1,0 1 1,0-1-1,6-7 1,-5 6-190,0-1 1,1 1-1,0 1 1,0 0-1,14-6 1,-23 12 95,-1 1 1,1-1-1,0 0 0,-1 1 1,1-1-1,-1 1 0,1 0 1,-1-1-1,1 1 0,-1-1 1,1 1-1,-1 0 1,1-1-1,-1 1 0,0 0 1,1 0-1,-1-1 0,0 1 1,0 0-1,0 0 0,0 0 1,1-1-1,-1 1 0,0 0 1,0 0-1,-1-1 0,1 1 1,0 0-1,0 0 0,0 0 1,0-1-1,-1 1 0,1 1 1,-4 34 277,-9 68 1335,5 1 0,5 108 0,3-183-1402,-1 0-1,-2 0 1,0-1-1,-2 1 1,-2 0-1,0-1 1,-19 45-1,26-73-161,0 0 0,-1 0 0,1 0 0,0 0 0,-1 0 0,1 0 0,-1-1 0,1 1 0,-1 0 0,1 0 0,-1 0 0,0-1 0,1 1 0,-1 0 0,0-1 0,0 1 0,1-1 0,-1 1 0,0-1 0,0 1 0,0-1 0,0 1 0,-1 0 0,1-2 0,0 1 0,0-1 0,1 1 0,-1 0 0,0-1 0,1 0 0,-1 1 0,0-1 0,1 1 0,-1-1 0,0 0 0,1 1 0,-1-1 0,1 0 0,0 0 0,-1 1 0,1-1 0,-1 0 0,1 0 0,0-1 0,-14-53 0,13 50 0,-6-37 0,2-1 0,2 0 0,4-84 0,0 120-138,0 0-1,1 0 1,0 0 0,0 0-1,0 0 1,1 0 0,0 1-1,1-1 1,-1 1 0,1 0-1,0 0 1,6-6 0,7-6-1374,1 1 0,23-19 0,-20 19 15,22-19-6207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7.818"/>
    </inkml:context>
    <inkml:brush xml:id="br0">
      <inkml:brushProperty name="width" value="0.025" units="cm"/>
      <inkml:brushProperty name="height" value="0.025" units="cm"/>
    </inkml:brush>
  </inkml:definitions>
  <inkml:trace contextRef="#ctx0" brushRef="#br0">361 1 11115,'0'0'8114,"-10"0"-6278,-8 0-1233,-1 1 0,1 0 0,0 2 0,-1 0-1,1 1 1,1 0 0,-1 2 0,-23 10 0,28-10-411,0 0 1,1 1-1,0 0 1,0 1-1,1 0 1,0 1-1,1 0 0,-1 1 1,2 0-1,-1 0 1,2 1-1,-11 17 1,17-26-173,0 0 1,1 1-1,0 0 1,-1-1-1,1 1 1,0 0-1,0-1 1,0 1-1,1 0 1,-1 0-1,1 0 1,0 0-1,0 0 1,0 0-1,0 0 1,0 0-1,1 5 1,0-6-11,0 0 1,0-1-1,1 1 0,-1 0 1,0 0-1,0-1 1,1 1-1,-1-1 1,1 0-1,0 1 1,-1-1-1,1 0 1,0 0-1,0 0 1,0 0-1,0 0 1,0 0-1,3 1 0,10 1 0,0-1 0,0 0 0,0-1-1,1-1 1,19-2 0,-28 2-17,20-2-1009,0-1 1,43-11-1,49-23-7548,-61 14 2542</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8.191"/>
    </inkml:context>
    <inkml:brush xml:id="br0">
      <inkml:brushProperty name="width" value="0.025" units="cm"/>
      <inkml:brushProperty name="height" value="0.025" units="cm"/>
    </inkml:brush>
  </inkml:definitions>
  <inkml:trace contextRef="#ctx0" brushRef="#br0">128 0 17553,'0'0'1345,"-61"79"993,36-34-256,4-2-288,6 0-737,9-5-321,6-5-575,0-3-65,12-4-32,0-2-609,-3-4-1409,-2-5-448,-5-6-417,-2-4-832</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8.537"/>
    </inkml:context>
    <inkml:brush xml:id="br0">
      <inkml:brushProperty name="width" value="0.025" units="cm"/>
      <inkml:brushProperty name="height" value="0.025" units="cm"/>
    </inkml:brush>
  </inkml:definitions>
  <inkml:trace contextRef="#ctx0" brushRef="#br0">1 104 12780,'0'0'2264,"4"-11"490,-1 3-2191,-2 4-357,0 1 0,0-1 1,1 1-1,-1-1 1,1 1-1,0-1 0,0 1 1,0 0-1,0 0 1,1 0-1,-1 0 1,1 0-1,0 0 0,0 1 1,0-1-1,0 1 1,0 0-1,7-3 0,14-2 417,1 1-1,0 2 1,1 0-1,-1 2 1,1 0-1,0 2 1,-1 1-1,1 1 1,30 6-1,-49-6-608,0-1 1,-1 1-1,1 1 1,0-1-1,-1 1 1,1 0-1,-1 0 1,0 1-1,0 0 0,0 0 1,0 1-1,-1-1 1,9 10-1,-12-10 5,1-1 0,-1 0 1,0 1-1,0-1 0,-1 1 0,1 0 0,-1-1 0,0 1 0,0 0 0,0 0 1,0 0-1,0 0 0,-1 0 0,0 0 0,0 0 0,0 0 0,-1 0 0,1 0 0,-1 0 1,0 0-1,0-1 0,0 1 0,0 0 0,-1 0 0,-3 6 0,-5 5 322,-1 0 0,0 0 0,-1-2 0,-1 1 0,0-1 0,0-1 0,-1-1-1,-25 16 1,-13 12 152,51-38-502,1-1 0,-1 1 0,0-1 0,1 1 0,-1-1 0,1 1 0,-1-1 0,1 1 0,-1-1 0,1 1 0,-1 0 0,1-1 0,-1 1 0,1 0 0,0-1 0,0 1 0,-1 0 0,1-1 0,0 1 0,0 0 0,0 0-1,0-1 1,-1 1 0,1 0 0,0 0 0,1 0 0,-1-1 0,0 1 0,0 0 0,0 1 0,1-1-45,0 1-1,0-1 0,1 0 0,-1 1 0,0-1 1,1 0-1,-1 0 0,0 1 0,1-1 1,-1 0-1,1-1 0,2 2 0,57 19-1903,-55-20 1636,55 12-4817,2-7-4035,-15-5-691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5.641"/>
    </inkml:context>
    <inkml:brush xml:id="br0">
      <inkml:brushProperty name="width" value="0.025" units="cm"/>
      <inkml:brushProperty name="height" value="0.025" units="cm"/>
    </inkml:brush>
  </inkml:definitions>
  <inkml:trace contextRef="#ctx0" brushRef="#br0">1 0 14189,'0'0'6310,"18"75"-6117,-17-31-97,-1 10-705,0 3-960,0 0-545,-1 1 64,-10-5 128,8-9-2242</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8.875"/>
    </inkml:context>
    <inkml:brush xml:id="br0">
      <inkml:brushProperty name="width" value="0.025" units="cm"/>
      <inkml:brushProperty name="height" value="0.025" units="cm"/>
    </inkml:brush>
  </inkml:definitions>
  <inkml:trace contextRef="#ctx0" brushRef="#br0">204 2 12620,'0'0'5611,"-10"-1"-2334,2 1-2764,0 0-1,0 0 1,0 0-1,0 1 1,0 1-1,0-1 1,0 1-1,0 0 1,0 1-1,1 0 1,-1 0-1,1 1 1,0 0-1,-11 8 1,10-6-197,1 1 0,-1 0 0,2 1 0,-1-1 0,-5 10 0,11-16-306,-1 1 0,1-1 0,0 0 0,0 1 0,0-1 0,1 1 0,-1-1 0,0 1 0,1-1 0,-1 1 0,0-1 0,1 1 0,0 0 0,-1-1 0,1 1 0,0 0 0,0-1-1,0 1 1,0 0 0,0-1 0,1 1 0,-1 0 0,0-1 0,1 1 0,-1 0 0,1-1 0,-1 1 0,1-1 0,0 1 0,0-1 0,0 1 0,0-1 0,0 0 0,0 1 0,0-1 0,0 0 0,0 0-1,2 2 1,11 4-54,1-1 0,-1 0 0,1-1-1,0-1 1,1 0 0,-1-1 0,21 2-1,-20-3-79,-1 0-1,1 1 1,-1 0-1,0 2 1,0-1-1,0 2 0,16 8 1,-30-13 135,1 0 1,-1-1-1,0 1 0,1 0 1,-1 0-1,0 0 1,0 0-1,0 0 0,1 1 1,-1-1-1,0 0 0,0 0 1,-1 1-1,1-1 1,0 0-1,0 1 0,-1-1 1,1 1-1,-1-1 1,1 1-1,-1-1 0,0 1 1,1 0-1,-1-1 1,0 1-1,0-1 0,0 1 1,0 0-1,0-1 0,-1 1 1,1-1-1,0 1 1,-1-1-1,1 1 0,-1-1 1,0 1-1,1-1 1,-1 1-1,0-1 0,0 0 1,0 1-1,0-1 1,0 0-1,0 0 0,0 0 1,-1 0-1,1 0 0,-2 1 1,-7 8 362,-1-2 0,0 1 1,-1-1-1,-14 6 0,23-12-315,-22 12 34,-50 20 0,68-31-96,-1 0 0,1-1 0,-1 0 0,1-1 0,-1 1 0,0-1 0,0-1-1,1 1 1,-1-1 0,0-1 0,-15-2 0,22 2-144,-1 1-1,1-1 1,0 1-1,-1-1 1,1 1-1,0-1 1,0 0-1,-1 0 1,1 0-1,0 0 1,0 0-1,0 0 1,0 0-1,0 0 1,0 0-1,1 0 1,-1-1-1,0 1 1,1 0 0,-1 0-1,1-1 1,-1 1-1,1-1 1,-1 1-1,1 0 1,0-1-1,0 1 1,0-1-1,0 1 1,0-1-1,0 1 1,0 0-1,1-3 1,-1 0-531,1 0-1,0 1 1,0-1 0,1 1 0,-1-1-1,1 1 1,0-1 0,-1 1-1,2 0 1,-1 0 0,0 0 0,3-3-1,17-12-7814</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9.218"/>
    </inkml:context>
    <inkml:brush xml:id="br0">
      <inkml:brushProperty name="width" value="0.025" units="cm"/>
      <inkml:brushProperty name="height" value="0.025" units="cm"/>
    </inkml:brush>
  </inkml:definitions>
  <inkml:trace contextRef="#ctx0" brushRef="#br0">0 95 18065,'0'0'3134,"8"-9"-417,-2 1-2253,1 1-1,0 0 1,0 0 0,1 0-1,0 1 1,0 1 0,0-1-1,1 1 1,-1 0 0,1 1-1,0 0 1,1 1 0,11-4-1,-14 6-307,0-1-1,1 1 0,-1 1 0,1-1 0,-1 1 0,1 0 0,-1 1 0,11 2 0,-16-3-129,0 1 1,0 0-1,0 0 0,-1 0 0,1 0 0,0 0 0,-1 0 0,1 1 0,-1-1 0,1 0 0,-1 1 0,0-1 0,1 1 0,-1 0 0,0-1 0,0 1 0,0 0 0,0 0 0,-1-1 0,1 1 0,0 0 0,-1 0 0,1 0 0,-1 0 0,0 0 1,1 0-1,-1 0 0,0 0 0,0 0 0,-1 0 0,1 0 0,0 0 0,-1 0 0,1 0 0,-1 0 0,0 2 0,-3 7-26,0 0 0,0 0 0,-1 0 0,-1-1 0,1 0 0,-2 0 0,1 0 0,-17 17 0,11-12 0,0 0 0,-12 25 0,21-35 0,0 1 0,1 0 0,-1-1 0,1 1 0,1 0 0,-1 0 0,1 1 0,1-1 0,-1 0 0,1 0 0,0 11 0,1-15-90,0 1 1,0 0-1,0 0 1,1-1-1,-1 1 0,1-1 1,-1 1-1,1-1 1,0 1-1,0-1 0,0 0 1,0 0-1,0 0 0,1 0 1,-1 0-1,0-1 1,1 1-1,0-1 0,-1 0 1,6 2-1,59 20-5139,-34-16-2426</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3:29.578"/>
    </inkml:context>
    <inkml:brush xml:id="br0">
      <inkml:brushProperty name="width" value="0.025" units="cm"/>
      <inkml:brushProperty name="height" value="0.025" units="cm"/>
    </inkml:brush>
  </inkml:definitions>
  <inkml:trace contextRef="#ctx0" brushRef="#br0">1 0 13196,'0'0'17489</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6:28.778"/>
    </inkml:context>
    <inkml:brush xml:id="br0">
      <inkml:brushProperty name="width" value="0.025" units="cm"/>
      <inkml:brushProperty name="height" value="0.025" units="cm"/>
    </inkml:brush>
  </inkml:definitions>
  <inkml:trace contextRef="#ctx0" brushRef="#br0">1 217 3587,'0'0'11457,"2"-10"-10897,-1 6-519,-1 1 0,1-1-1,0 0 1,1 1 0,-1-1 0,0 1 0,1-1-1,0 1 1,0 0 0,0 0 0,0 0 0,1 0-1,-1 0 1,1 0 0,-1 0 0,1 1-1,0-1 1,0 1 0,0 0 0,1 0 0,-1 0-1,0 1 1,1-1 0,6-1 0,29-8 294,1 2 1,0 2 0,0 1-1,48 0 1,5-1-157,1125-78 2320,-95 98-1271,-167 0-235,-353-22 101,-610 9-2292,1-1 1,0 0-1,-1 0 1,1 0-1,-12-4 1,-10-7-3998</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6:29.559"/>
    </inkml:context>
    <inkml:brush xml:id="br0">
      <inkml:brushProperty name="width" value="0.025" units="cm"/>
      <inkml:brushProperty name="height" value="0.025" units="cm"/>
    </inkml:brush>
  </inkml:definitions>
  <inkml:trace contextRef="#ctx0" brushRef="#br0">1 114 14478,'0'0'4286,"12"-4"-4286,11-3 6,1 2 0,-1 1 0,1 1 0,0 0 0,26 2 0,139 11 21,-65-2-20,240-2 441,520-59 1,-741 36 18,363-24 742,-561 44-814,-97 19 0,50-6-358,-217 27-55,-956 100 650,1082-138-1363,229-7-2139,0-2-1,54-12 1,2-4-4550</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6:30.882"/>
    </inkml:context>
    <inkml:brush xml:id="br0">
      <inkml:brushProperty name="width" value="0.025" units="cm"/>
      <inkml:brushProperty name="height" value="0.025" units="cm"/>
    </inkml:brush>
  </inkml:definitions>
  <inkml:trace contextRef="#ctx0" brushRef="#br0">0 112 14670,'0'0'1057,"11"-6"-651,11-3-364,1 0 1,-1 1-1,1 2 1,0 0 0,27-3-1,138-10 4,-127 14-43,1315-14 1294,-569 49-876,953 26 2479,-1696-54-2854,168-2-2,-217-4-2,-16-3 31,-26-7 21,-55-5-69,-1 4 0,0 4 0,-105-1 0,114 8-24,-911-13 357,718 17-188,-598 20 924,7-1-1211,3566 3-657,-2497-18 727,804 41 415,-959-39-352,-37-1-7,-21-2-17,-12-1-4,-385 2 175,276-6-155,-684-17 281,-440-2 655,444 37-1082,460-1-2302,109-7-2402,21-6-3102</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6:32.347"/>
    </inkml:context>
    <inkml:brush xml:id="br0">
      <inkml:brushProperty name="width" value="0.025" units="cm"/>
      <inkml:brushProperty name="height" value="0.025" units="cm"/>
    </inkml:brush>
  </inkml:definitions>
  <inkml:trace contextRef="#ctx0" brushRef="#br0">329 5 2498,'-58'2'3931,"47"-1"-222,40-1-2631,450-7 1033,512 16-1174,464 36 1556,-1451-45-2486,12 0 68,0 0 1,-1-1 0,25-5 0,-40 6-58,0 0 1,0 0-1,0 0 1,0 0-1,0 0 1,0 0-1,-1 0 0,1 0 1,0 0-1,0 0 1,0-1-1,0 1 1,0 0-1,0 0 1,0 0-1,0 0 1,0 0-1,0 0 0,0 0 1,0 0-1,0 0 1,0 0-1,0 0 1,0-1-1,0 1 1,0 0-1,0 0 0,0 0 1,0 0-1,0 0 1,0 0-1,0 0 1,0 0-1,0 0 1,0-1-1,0 1 1,0 0-1,0 0 0,0 0 1,0 0-1,0 0 1,0 0-1,0 0 1,0 0-1,0 0 1,0 0-1,0 0 1,0 0-1,0-1 0,1 1 1,-1 0-1,0 0 1,0 0-1,0 0 1,-17-5 337,-24-1-264,-228-2-20,-322 31 1,-267 72-21,-535 133-351,1269-200-2002,112-22-304,24-4 757,35-3-379,-40 1 1903,91-9-2441,34-8-1543</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47.067"/>
    </inkml:context>
    <inkml:brush xml:id="br0">
      <inkml:brushProperty name="width" value="0.025" units="cm"/>
      <inkml:brushProperty name="height" value="0.025" units="cm"/>
    </inkml:brush>
  </inkml:definitions>
  <inkml:trace contextRef="#ctx0" brushRef="#br0">80 506 8136,'463'-22'6535,"-125"11"-3557,-168 0-2108,1521-75 1895,-476 83-2365,-891 4-303,327 25 151,-52 0 16,1482-26 920,-1982-1-1092,1769-57 659,-3-73-23,-17 35-675,-1062 95 32,647-12 161,-1364 11-182,-5 1 16,103-14 0,-162 11 323,-17 1-56,-20-2-120,-635-2-646,414 9 347,-662 14-275,-63-1-69,-1522-68-181,2382 49 484,-4827 70-2444,1836 82 2546,2657-136 45,-985 15 183,1367-26-98,1-3-1,-1-4 1,-118-23 0,188 29-135,0-1 0,0 1 0,0 0 1,0 0-1,1 0 0,-1 0 0,0 0 0,0 0 1,0 0-1,0 0 0,0-1 0,0 1 0,0 0 1,0 0-1,0 0 0,0 0 0,0 0 0,0 0 0,0-1 1,0 1-1,0 0 0,0 0 0,0 0 0,0 0 1,0 0-1,0-1 0,0 1 0,0 0 0,0 0 1,0 0-1,0 0 0,0 0 0,0 0 0,0-1 0,0 1 1,0 0-1,-1 0 0,33-3-360,47 1 259,713-31 102,-266 8 46,961-13 31,623-28-135,-1979 59 51,1261-62 101,1 36 328,1314 89-161,-2345-44-235,263 7-29,1508 54 219,-1 41-614,-1832-94-2227,-103-10-2696,27-3-6803</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8T07:47:15.451"/>
    </inkml:context>
    <inkml:brush xml:id="br0">
      <inkml:brushProperty name="width" value="0.025" units="cm"/>
      <inkml:brushProperty name="height" value="0.025" units="cm"/>
    </inkml:brush>
  </inkml:definitions>
  <inkml:trace contextRef="#ctx0" brushRef="#br0">594 970 7815,'-9'0'1815,"6"0"-1590,-41 1 1484,42-1-1506,-1 0 1,1 1-1,-1-1 0,1 0 1,-1 1-1,1 0 1,0-1-1,-1 1 0,1 0 1,0 0-1,0 1 1,-1-1-1,1 0 0,0 1 1,0-1-1,1 1 1,-4 3-1,5-5-80,0 1-1,0 0 1,0-1-1,1 1 1,-1-1-1,0 1 1,1-1-1,-1 1 1,0-1 0,1 1-1,-1-1 1,1 0-1,-1 1 1,1-1-1,-1 1 1,1-1-1,-1 0 1,1 0 0,-1 1-1,1-1 1,-1 0-1,1 0 1,-1 1-1,1-1 1,0 0-1,-1 0 1,1 0-1,-1 0 1,1 0 0,0 0-1,-1 0 1,1 0-1,-1 0 1,1 0-1,0 0 1,-1-1-1,1 1 1,36 0 1461,-31 0-1099,55-3 222,0-3-1,63-14 1,37-5-472,380 7 496,7 0 1997,163-29-2077,-256 66-577,-78 0-25,-122-13-44,960-10 54,-466-29-45,54-4 9,-410 16-23,440 33 0,184 49 0,-937-58 0,399-5-69,-446-2 45,0-1 1,0-1-1,-1-2 1,0-2-1,0 0 1,-1-3-1,-1 0 0,0-2 1,0-1-1,-2-1 1,34-27-1,14-10 13,-40 31-124,-2-2 1,0-1-1,32-34 0,-61 55 119,0-1-1,0 0 1,-1 0-1,0 0 1,0-1-1,0 1 1,-1-1-1,0 0 1,-1 0-1,1 0 1,-1 0-1,0-1 1,-1 1-1,0-1 1,0-14-1,-1 16-7,-1 0 1,0 0-1,0 0 0,0 0 0,-1 0 0,0 0 0,0 1 0,-1-1 0,1 1 0,-1-1 0,-1 1 0,1 0 1,-1 0-1,0 0 0,0 1 0,0-1 0,0 1 0,-1 0 0,-9-6 0,-14-8 17,-1 2-1,0 0 1,-1 3-1,-60-20 1,-135-23-13,162 42 18,-130-23-210,-240-16 0,-200 21-350,525 29 529,-1524-10-191,211 58 100,-8 1-430,1009-45 581,-451 9-7,2 50-89,535-11 0,2 15 0,-364 120-1,668-176 71,-54 19 24,75-25-44,0 2-1,-1-1 1,1 1 0,0 0 0,1 0-1,-1 1 1,-10 10 0,15-13 11,1 0 1,-1 1-1,1-1 0,-1 0 0,1 1 1,0-1-1,0 0 0,0 1 0,1 0 1,-1-1-1,1 1 0,-1-1 0,1 1 1,0 0-1,0-1 0,0 1 0,0 0 1,0-1-1,1 1 0,-1-1 0,1 1 1,0 0-1,0-1 0,0 0 1,0 1-1,0-1 0,0 1 0,1-1 1,-1 0-1,4 4 0,3 5 11,1-1 0,0 0 1,0 0-1,17 12 0,14 8 27,2-2 1,1-1 0,0-3-1,94 38 1,201 43-569,-187-72 408,1-6-1,257 11 0,313-39 689,-371-25-2416,-169 3-3427</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7:18.831"/>
    </inkml:context>
    <inkml:brush xml:id="br0">
      <inkml:brushProperty name="width" value="0.025" units="cm"/>
      <inkml:brushProperty name="height" value="0.025" units="cm"/>
    </inkml:brush>
  </inkml:definitions>
  <inkml:trace contextRef="#ctx0" brushRef="#br0">0 448 10378,'0'0'13041,"6"-9"-11380,39-54 573,3 2 0,58-57 0,-64 77-4163,79-60 1,-118 99 1559,36-32-8882,-27 15-502</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5.969"/>
    </inkml:context>
    <inkml:brush xml:id="br0">
      <inkml:brushProperty name="width" value="0.025" units="cm"/>
      <inkml:brushProperty name="height" value="0.025" units="cm"/>
    </inkml:brush>
  </inkml:definitions>
  <inkml:trace contextRef="#ctx0" brushRef="#br0">59 1 17424,'-7'11'2419,"3"-4"-2246,-4 6 717,0 1 0,0-1 0,-8 25-1,15-35-799,0 1-1,-1-1 1,1 1-1,1 0 0,-1-1 1,0 1-1,1 0 0,0 0 1,0 0-1,0-1 1,0 1-1,1 0 0,-1 0 1,1 0-1,0-1 0,0 1 1,0 0-1,1-1 0,-1 1 1,1-1-1,0 0 1,0 1-1,2 2 0,-1-4-56,7 9-221,0 1-1,18 25 1,-25-32 32,-1 1-1,1-1 1,-1 1-1,0 0 1,0-1 0,-1 1-1,0 0 1,0 0-1,0 0 1,0 10 0,-6 28-228,2-26-1205,2-3-3987,1-29-253</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7:21.132"/>
    </inkml:context>
    <inkml:brush xml:id="br0">
      <inkml:brushProperty name="width" value="0.025" units="cm"/>
      <inkml:brushProperty name="height" value="0.025" units="cm"/>
    </inkml:brush>
  </inkml:definitions>
  <inkml:trace contextRef="#ctx0" brushRef="#br0">63 415 4548,'0'0'4906,"-9"4"-3272,-9 5-1108,1 0 865,-1 0 2836,66-24-1728,246-195-1048,-107 72-3409,-178 131 1595,4-2-1120,0 0 0,-1 0 0,11-13 1,-2-4-6291</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7:30.004"/>
    </inkml:context>
    <inkml:brush xml:id="br0">
      <inkml:brushProperty name="width" value="0.025" units="cm"/>
      <inkml:brushProperty name="height" value="0.025" units="cm"/>
    </inkml:brush>
  </inkml:definitions>
  <inkml:trace contextRef="#ctx0" brushRef="#br0">57 378 4773,'-13'8'2720,"10"-7"-1951,0 0 0,1 0 0,-1 1 0,0 0 1,0-1-1,1 1 0,-1 0 0,1 1 0,0-1 0,-1 0 0,1 1 1,0-1-1,0 1 0,0-1 0,1 1 0,-1 0 0,-1 5 1,24-17 1674,52-44-1336,-4-4-1,74-74 0,9-9-2597,-145 135 659,14-18-6939,-19 12-2068</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7:33.357"/>
    </inkml:context>
    <inkml:brush xml:id="br0">
      <inkml:brushProperty name="width" value="0.025" units="cm"/>
      <inkml:brushProperty name="height" value="0.025" units="cm"/>
    </inkml:brush>
  </inkml:definitions>
  <inkml:trace contextRef="#ctx0" brushRef="#br0">1 403 11979,'0'0'11643,"8"-8"-10596,52-45 1075,85-60 0,-18 17-2705,-87 63-2724,37-39 1,-54 45-2396</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08.383"/>
    </inkml:context>
    <inkml:brush xml:id="br0">
      <inkml:brushProperty name="width" value="0.025" units="cm"/>
      <inkml:brushProperty name="height" value="0.025" units="cm"/>
    </inkml:brush>
  </inkml:definitions>
  <inkml:trace contextRef="#ctx0" brushRef="#br0">13 53 16271,'0'0'3593,"-1"12"-2717,-10 360 4473,11-365-5218,0-1 0,1 1 0,0 0 0,0-1 1,1 1-1,2 8 0,-3-14-106,-1 0-1,1 0 1,-1 1 0,1-1 0,-1 0 0,1 0-1,0 0 1,0 0 0,0 0 0,0 0-1,0 0 1,0 0 0,0 0 0,0 0 0,0-1-1,0 1 1,0 0 0,0-1 0,1 1-1,-1-1 1,0 1 0,0-1 0,1 0-1,-1 1 1,0-1 0,1 0 0,-1 0 0,0 0-1,1 0 1,-1 0 0,0 0 0,1 0-1,-1-1 1,0 1 0,1 0 0,-1-1 0,0 1-1,2-1 1,3-3 151,0 1-1,0 0 0,0-1 1,-1 0-1,1-1 1,-1 1-1,0-1 1,0 0-1,-1 0 0,5-8 1,42-64 482,-40 58-587,45-90 445,-15 26-34,-41 82-491,0 0 0,0 1 0,1-1-1,-1 0 1,1 0 0,-1 1 0,1-1 0,-1 0 0,1 0 0,-1 1 0,1-1-1,0 1 1,-1-1 0,1 1 0,0-1 0,-1 1 0,1-1 0,0 1-1,0-1 1,-1 1 0,1 0 0,2-1 0,8 13-275,0 34 61,-10-41 294,7 86 93,-7-70-33,0 0 0,1 0 0,11 41 1,-13-61-129,0 1 1,1-1-1,-1 1 1,1-1-1,0 1 1,-1-1-1,1 0 1,0 1-1,0-1 1,0 0-1,0 1 1,0-1-1,0 0 1,0 0-1,0 0 1,1 0-1,-1 0 1,0 0-1,1 0 1,-1-1-1,1 1 1,-1 0-1,3 0 1,-1-1 20,-1 0 0,1 0 0,-1 0 1,1 0-1,0 0 0,-1-1 1,1 1-1,-1-1 0,1 0 0,-1 0 1,1 0-1,-1 0 0,3-1 1,5-5 101,0 0 1,0 0-1,-1 0 1,16-17 0,-6 3-118,-1-1 0,-1-1 1,-1-1-1,24-48 0,34-109-17,-61 149 7,-8 23-2577,1-6-7096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09.067"/>
    </inkml:context>
    <inkml:brush xml:id="br0">
      <inkml:brushProperty name="width" value="0.025" units="cm"/>
      <inkml:brushProperty name="height" value="0.025" units="cm"/>
    </inkml:brush>
  </inkml:definitions>
  <inkml:trace contextRef="#ctx0" brushRef="#br0">41 0 9385,'0'0'18065,"-4"9"-17526,-3 10-279,0 0-1,2 0 1,0 1-1,1-1 1,0 1 0,2 0-1,0 23 1,2-43-254,0 1 0,0 0 1,0 0-1,0 0 0,0-1 1,0 1-1,0 0 0,0 0 0,1 0 1,-1-1-1,0 1 0,0 0 1,1 0-1,-1-1 0,1 1 1,-1 0-1,1-1 0,-1 1 0,1 0 1,-1-1-1,1 1 0,-1-1 1,1 1-1,0-1 0,-1 1 1,1-1-1,0 1 0,-1-1 0,1 0 1,0 1-1,0-1 0,-1 0 1,1 0-1,0 0 0,0 1 1,0-1-1,-1 0 0,1 0 1,0 0-1,0 0 0,0 0 0,0 0 1,-1-1-1,1 1 0,0 0 1,0 0-1,0-1 0,3 0 53,0 0 0,0-1 0,0 1 0,0-1 0,-1 0 0,1 0 0,-1 0 0,5-4 0,21-23 401,25-23-227,-51 50-230,0 0 0,0-1-1,0 1 1,1 1 0,-1-1-1,1 0 1,-1 1 0,1 0-1,0 0 1,-1 0 0,1 0 0,0 0-1,0 1 1,0 0 0,6 0-1,-8 0 22,-1 1 0,1 0 0,0 0 0,-1-1 0,1 1 0,-1 0 0,1 0 0,-1 1-1,1-1 1,-1 0 0,0 0 0,0 1 0,1-1 0,-1 1 0,0-1 0,0 1 0,-1-1 0,1 1 0,0-1-1,0 1 1,0 3 0,0-3-1,-1-1-1,1 1 1,-1 0-1,1-1 0,0 1 1,0 0-1,-1-1 1,1 1-1,0-1 1,1 1-1,-1-1 0,0 0 1,0 0-1,1 1 1,-1-1-1,0 0 1,1 0-1,-1 0 1,1 0-1,0-1 0,-1 1 1,1 0-1,-1-1 1,1 1-1,0-1 1,2 1-1,3-2-22,1 0 0,-1-1 0,0 0 0,0 0 0,0-1 0,-1 1 0,1-2 0,-1 1 0,1-1 0,11-8 0,25-14 0,-37 23 0,-1 1 0,0-1 0,1 2 0,0-1 0,-1 0 0,1 1 0,0 0 0,0 0 0,-1 1 0,1 0 0,0 0 0,11 1 0,-15 0 0,1 0 0,0 0 0,-1 1 0,1-1 0,-1 1 0,0-1 0,0 1 0,1 0 0,-1-1 0,0 1 0,0 0 0,0 0 0,-1 1 0,1-1 0,0 0 0,-1 1 0,0-1 0,1 1 0,-1-1 0,0 1 0,0-1 0,-1 1 0,1 0 0,0 0 0,-1-1 0,0 1 0,0 0 0,0 4 0,2 11-5544,-1-13 332,-1-12-101,-2-11-7958</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09.438"/>
    </inkml:context>
    <inkml:brush xml:id="br0">
      <inkml:brushProperty name="width" value="0.025" units="cm"/>
      <inkml:brushProperty name="height" value="0.025" units="cm"/>
    </inkml:brush>
  </inkml:definitions>
  <inkml:trace contextRef="#ctx0" brushRef="#br0">1 1 19955,'0'0'5157</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09.782"/>
    </inkml:context>
    <inkml:brush xml:id="br0">
      <inkml:brushProperty name="width" value="0.025" units="cm"/>
      <inkml:brushProperty name="height" value="0.025" units="cm"/>
    </inkml:brush>
  </inkml:definitions>
  <inkml:trace contextRef="#ctx0" brushRef="#br0">1 93 6278,'0'0'23644,"7"5"-22870,-5-3-707,1 0 1,-1-1-1,1 1 0,0-1 1,-1 0-1,1 0 1,0 0-1,0 0 1,0 0-1,0 0 0,0-1 1,0 1-1,0-1 1,0 0-1,0 0 0,5-1 1,-1-1 42,0 0-1,0 0 1,0-1-1,0 1 1,-1-2 0,1 1-1,9-7 1,-8 4-85,38-27 10,-44 32-36,0-1 0,0 0 1,0 0-1,0 0 0,0 0 1,0 0-1,-1-1 0,1 1 0,-1 0 1,0-1-1,1 1 0,-1-1 1,0 1-1,-1-1 0,1 0 1,0-4-1,-4 6 1,-1 1 0,1 0 0,0 0 0,-1 0 0,1 0 0,-1 0 0,-6 2 0,0 2 0,0 1 0,0 0 0,1 0 0,0 1 0,0 1 0,0-1 0,1 2 0,0-1 0,0 1 0,1 0 0,0 0 0,0 1 0,1 0 0,0 0 0,1 1 0,0 0 0,0 0 0,1 0 0,-3 12 0,6-19 0,1-1 0,0 1 0,-1-1 0,1 1 0,0 0 0,0-1 0,1 1 0,-1-1 0,0 1 0,1-1 0,0 1 0,-1-1 0,1 1 0,0-1 0,0 0 0,0 0 0,1 1 0,-1-1 0,1 0 0,-1 0 0,1 0 0,0 0 0,-1 0 0,1-1 0,0 1 0,0 0 0,0-1 0,0 0 0,1 1 0,-1-1 0,0 0 0,1 0 0,-1 0 0,0 0 0,4 0 0,9 2 0,0-1 0,0 0 0,0-1 0,29-1 0,-22 0 0,-8-1-392,0 1 0,0-2 0,19-4 0,-22 4-554,-1-2 0,1 1 0,-1-2 0,0 1 0,9-7 0,26-20-8882</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4.844"/>
    </inkml:context>
    <inkml:brush xml:id="br0">
      <inkml:brushProperty name="width" value="0.025" units="cm"/>
      <inkml:brushProperty name="height" value="0.025" units="cm"/>
    </inkml:brush>
  </inkml:definitions>
  <inkml:trace contextRef="#ctx0" brushRef="#br0">62 0 11979,'0'0'14302,"-2"10"-13683,-21 73 514,14-60-551,2 2-1,1-1 1,1 1 0,-4 40-1,9-63-566,0-1 0,0 1 0,0-1-1,0 0 1,0 1 0,0-1 0,1 1 0,-1-1-1,0 0 1,1 1 0,-1-1 0,1 0-1,-1 1 1,1-1 0,0 0 0,-1 0 0,1 0-1,0 0 1,0 0 0,0 1 0,0-2-1,0 1 1,0 0 0,0 0 0,2 1 0,0-1 29,-1 0 0,0-1 0,1 1 0,-1-1 0,1 0 0,-1 0 0,0 0 0,1 0 0,-1 0 0,1-1 0,-1 1 0,1-1 0,3-1 0,4-1 94,0-2-1,0 1 1,0-1-1,-1-1 1,16-11-1,-6 1-137,0-1 0,-1 0 0,-1-2 0,-1 0 0,0-1 0,-2 0 0,0-2 0,16-33 0,-29 137 0,-5-58 0,-7 61 0,11-84 0,0 0 0,0-1 0,0 1 0,1-1 0,-1 1 0,0-1 0,0 1 0,0 0 0,0-1 0,1 1 0,-1-1 0,0 1 0,0-1 0,1 1 0,-1-1 0,0 1 0,1-1 0,-1 0 0,1 1 0,-1-1 0,1 1 0,-1-1 0,0 0 0,1 1 0,-1-1 0,1 0 0,0 0 0,-1 1 0,1-1 0,-1 0 0,1 0 0,0 0 0,26-1 0,23-18 0,-44 14-1036,0 1-1,1-2 1,-2 1 0,1-1-1,-1 1 1,1-2 0,6-11-1,2-6-6495</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7.597"/>
    </inkml:context>
    <inkml:brush xml:id="br0">
      <inkml:brushProperty name="width" value="0.025" units="cm"/>
      <inkml:brushProperty name="height" value="0.025" units="cm"/>
    </inkml:brush>
  </inkml:definitions>
  <inkml:trace contextRef="#ctx0" brushRef="#br0">0 0 18642,'0'0'8658,"2"9"-8182,0 15-306,-1-10 17,0-1 0,1 1 0,7 25 0,-8-38-165,0 1 0,-1-1-1,1 0 1,0 0 0,0 0 0,0 0 0,1 0 0,-1 0 0,0 0-1,0 0 1,0-1 0,1 1 0,-1 0 0,0-1 0,1 1 0,-1-1-1,1 1 1,-1-1 0,1 1 0,-1-1 0,1 0 0,-1 0 0,0 0 0,1 0-1,-1 0 1,1 0 0,-1-1 0,1 1 0,-1 0 0,1-1 0,-1 1-1,1-1 1,-1 1 0,0-1 0,3-1 0,46-24 648,-38 18-603,-9 4-23,1 1-1,0 0 0,1 1 0,-1-1 0,0 1 0,1-1 1,-1 1-1,1 0 0,0 1 0,0-1 0,0 1 1,-1 0-1,1 1 0,0-1 0,10 1 0,-14 1-7,1 0-1,-1 0 0,1 0 1,-1 1-1,1-1 0,-1 0 1,0 1-1,0-1 0,0 1 1,0 0-1,0-1 0,0 1 1,0 0-1,0-1 0,0 1 1,-1 0-1,1 0 0,-1 0 1,0 0-1,1 0 1,-1 0-1,0 0 0,0-1 1,-1 5-1,7 19 240,-6-25-345,1 1 0,-1-1 0,1 1 0,-1-1 0,1 1 0,0-1 1,-1 0-1,1 1 0,-1-1 0,1 0 0,0 0 0,-1 1 0,1-1 0,0 0 1,0 0-1,-1 0 0,1 0 0,0 0 0,-1 0 0,1 0 0,0 0 1,-1 0-1,1 0 0,0 0 0,0 0 0,-1 0 0,1-1 0,0 1 0,-1 0 1,1-1-1,-1 1 0,1 0 0,0-1 0,-1 1 0,1-1 0,-1 1 1,1-1-1,-1 1 0,1-1 0,-1 1 0,1-1 0,-1 1 0,1-2 0,20-23-8231,-13 11 1895</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7.970"/>
    </inkml:context>
    <inkml:brush xml:id="br0">
      <inkml:brushProperty name="width" value="0.025" units="cm"/>
      <inkml:brushProperty name="height" value="0.025" units="cm"/>
    </inkml:brush>
  </inkml:definitions>
  <inkml:trace contextRef="#ctx0" brushRef="#br0">15 132 14221,'0'0'5958,"9"-3"-3497,-3 1-2142,11-4 1564,0-1 0,30-18 0,-43 23-1689,-1 0-1,1 0 0,-1-1 1,1 1-1,-1-1 1,0 0-1,0 0 1,0 0-1,-1 0 1,1 0-1,-1-1 1,0 1-1,0-1 1,0 1-1,0-1 1,0 0-1,-1 0 1,0 0-1,1 0 0,0-8 1,-3 11-192,1 1 1,0-1 0,0 0-1,0 1 1,-1-1-1,1 0 1,0 1-1,-1-1 1,1 0-1,-1 1 1,1-1 0,-1 1-1,1-1 1,-1 1-1,1-1 1,-1 1-1,1-1 1,-1 1-1,0 0 1,1-1 0,-1 1-1,0 0 1,1 0-1,-1-1 1,0 1-1,1 0 1,-1 0-1,0 0 1,0 0 0,1 0-1,-1 0 1,0 0-1,1 0 1,-1 0-1,0 0 1,0 0-1,1 0 1,-1 1 0,0-1-1,1 0 1,-1 0-1,0 1 1,1-1-1,-1 0 1,0 1-1,0 0 1,-34 16-27,24-8 24,0 1 0,1 0 0,0 1 0,-13 18 0,18-23 0,1 1 0,0-1 0,0 1 0,1 0 0,0 0 0,0 0 0,1 0 0,0 1 0,0-1 0,-1 10 0,3-16 1,0 0 0,0 0 1,0 0-1,0-1 0,0 1 0,0 0 1,0 0-1,1 0 0,-1-1 0,0 1 0,1 0 1,-1 0-1,0-1 0,1 1 0,-1 0 1,1 0-1,-1-1 0,1 1 0,-1-1 0,1 1 1,0 0-1,-1-1 0,1 1 0,0-1 0,-1 0 1,1 1-1,0-1 0,0 1 0,31 4 35,30-16-390,0-15-4797,-5-8-7662,-30 14-938</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9.284"/>
    </inkml:context>
    <inkml:brush xml:id="br0">
      <inkml:brushProperty name="width" value="0.025" units="cm"/>
      <inkml:brushProperty name="height" value="0.025" units="cm"/>
    </inkml:brush>
  </inkml:definitions>
  <inkml:trace contextRef="#ctx0" brushRef="#br0">197 0 20083,'0'0'9550,"-8"11"-8535,-28 45-186,-38 83 0,17-29-704,177-285-2143,-102 146 1817,3-4-601,-33 72 321,-20 41 462,13-36 736,-24 86-1,43-129-687,0 0-1,-1 0 1,1 0-1,0 0 0,0 0 1,0 1-1,-1-1 1,1 0-1,0 0 1,1 0-1,-1 0 0,0 1 1,0-1-1,0 0 1,1 0-1,-1 0 1,1 2-1,0-3-16,-1 0 1,0 0-1,1 1 0,-1-1 1,1 0-1,-1 0 0,1 0 0,-1 1 1,0-1-1,1 0 0,-1 0 1,1 0-1,-1 0 0,1 0 1,-1 0-1,1 0 0,-1 0 1,1 0-1,-1 0 0,1 0 1,-1-1-1,1 1 0,-1 0 0,0 0 1,1 0-1,-1 0 0,1-1 1,3-1 22,-1 0 0,0 0 1,0-1-1,0 1 0,0-1 1,0 1-1,0-1 0,3-4 1,-3 1-50,0 1 1,-1-1-1,1 0 0,-1 0 1,0 0-1,-1 0 1,1 0-1,-1 0 1,0 0-1,-1-1 0,0 1 1,0 0-1,0-1 1,0 1-1,-1 0 0,0 0 1,-1 0-1,1 0 1,-1 0-1,0 0 0,-6-10 1,2 2-33,-2 0 1,0 1 0,0 0-1,-2 1 1,1 0 0,-2 0-1,-19-18 1,6 17 262,15 14-47,11 12-50,1-8-88,0-1 0,0 1 0,1-1 0,0 0 0,0 0 0,0-1 0,0 1 0,0-1 0,0 0 0,1 0 1,0 0-1,0-1 0,0 0 0,0 1 0,0-2 0,10 3 0,11 3-158,50 7 1,-29-10-2363,-16-3-3139,-3-1-5776</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8.388"/>
    </inkml:context>
    <inkml:brush xml:id="br0">
      <inkml:brushProperty name="width" value="0.025" units="cm"/>
      <inkml:brushProperty name="height" value="0.025" units="cm"/>
    </inkml:brush>
  </inkml:definitions>
  <inkml:trace contextRef="#ctx0" brushRef="#br0">176 14 16015,'0'0'9502,"-11"0"-8146,5 0-1199,1 0 0,-1 1 0,0 0 0,1 0 0,-1 0 0,0 0 1,1 1-1,0 0 0,-1 0 0,1 1 0,0-1 0,0 1 0,0 0 0,1 1 0,-1-1 0,-7 8 0,-31 38 1706,40-45-1752,0 0 1,0 0-1,1 0 0,0 0 0,0 1 0,0-1 0,0 1 1,1 0-1,-1-1 0,1 1 0,0 6 0,1-11-110,0 1 0,0 0 0,0 0 0,0-1-1,0 1 1,0 0 0,0 0 0,0-1 0,0 1-1,1 0 1,-1-1 0,0 1 0,1 0 0,-1-1-1,0 1 1,1 0 0,-1-1 0,1 1 0,-1-1-1,1 1 1,-1-1 0,1 1 0,-1-1 0,1 1 0,-1-1-1,1 0 1,0 1 0,-1-1 0,1 0 0,0 1-1,-1-1 1,2 0 0,31-2 6,-23 0-9,-1-1 1,0-1 0,0 1-1,15-9 1,-11 2 1,-1 0 0,0 0 0,-1-1 0,12-14 0,-19 19 0,1 1 0,-1-1 0,0 0 0,-1 0 0,1 0 0,-1 0 0,0-1 0,-1 1 0,0-1 0,0 0 0,2-11 0,-4 18 0,-1-1 0,1 1 0,-1 0 0,1 0 0,-1 0 0,1 0 0,-1 0 0,1 0 0,0 0 0,-1 0 0,1 0 0,-1 0 0,1 0 0,-1 0 0,1 0 0,-1 0 0,1 1 0,-1-1 0,1 0 0,0 0 0,-1 0 0,1 1 0,-1-1 0,1 0 0,0 0 0,-1 1 0,1-1 0,0 0 0,-1 1 0,1-1 0,0 0 0,0 1 0,-1-1 0,1 1 0,-16 13 0,11-9-621,-4 5-3936,9-10 4470,0 0-1,0 0 1,0 1-1,0-1 1,0 0 0,0 0-1,0 0 1,0 1-1,0-1 1,0 0-1,0 0 1,0 1 0,0-1-1,0 0 1,0 0-1,0 0 1,0 0-1,1 1 1,-1-1 0,0 0-1,0 0 1,0 0-1,0 0 1,0 1 0,0-1-1,1 0 1,-1 0-1,0 0 1,0 0-1,0 0 1,0 0 0,1 1-1,-1-1 1,0 0-1,0 0 1,0 0-1,1 0 1,-1 0 0,0 0-1,0 0 1,0 0-1,1 0 1,-1 0 0,0 0-1,0 0 1,1 0-1,-1 0 1,0 0-1,0 0 1,0 0 0,0 0-1,1-1 1,-1 1-1,0 0 1,0 0-1,4-1-5031,-2-5-2430</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8.905"/>
    </inkml:context>
    <inkml:brush xml:id="br0">
      <inkml:brushProperty name="width" value="0.025" units="cm"/>
      <inkml:brushProperty name="height" value="0.025" units="cm"/>
    </inkml:brush>
  </inkml:definitions>
  <inkml:trace contextRef="#ctx0" brushRef="#br0">0 134 16464,'0'0'12048,"9"5"-10409,-5-3-1519,0 1 1,1-1-1,-1 0 0,1 0 0,0-1 1,-1 1-1,1-1 0,0 0 0,0-1 1,0 1-1,0-1 0,0 0 0,0 0 1,0 0-1,0-1 0,-1 1 0,1-1 1,0-1-1,0 1 0,7-4 0,6-2-91,0-2-1,-1 0 0,23-17 1,-35 23-31,1-1 1,-1 0-1,0-1 1,-1 1-1,1-1 1,-1 0-1,0 0 1,0 0-1,-1-1 1,1 1-1,-1-1 1,0 0-1,-1 0 1,3-7-1,-5 13 2,0-1 0,0 1 0,0 0 0,1-1 0,-1 1 0,0 0 0,0-1 0,0 1 0,0 0 0,0-1 0,0 1 0,0 0 0,0-1 0,0 1 0,0 0 0,0-1 0,0 1 0,0 0 0,0-1 0,0 1 0,-1 0 0,1-1 0,0 1 0,0 0 0,0 0 0,0-1 0,-1 1 0,1 0 0,0-1 0,0 1 0,-1 0 0,1 0 0,0 0 0,0-1 0,-1 1 0,1 0 0,0 0 0,-1 0 0,1 0 0,0-1 0,-1 1 0,1 0 0,0 0 0,-1 0 0,1 0 0,-21 6 0,-19 19 0,-27 36 0,61-56 0,0 1 0,1 1 0,0-1 0,0 1 0,1 0 0,0 0 0,0 1 0,-5 13 0,9-21 2,0 1-1,0 0 1,-1-1-1,1 1 1,0-1-1,0 1 1,0 0-1,0-1 1,0 1-1,0 0 1,0-1-1,1 1 1,-1-1-1,0 1 1,0 0 0,0-1-1,1 1 1,-1-1-1,0 1 1,1-1-1,-1 1 1,0-1-1,1 1 1,-1-1-1,1 1 1,-1-1-1,0 1 1,1-1-1,-1 0 1,1 1-1,-1-1 1,1 0 0,0 1-1,29 4 51,32-12-572,-8-8-3891,-1-6-4701,-21 5 566</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9.249"/>
    </inkml:context>
    <inkml:brush xml:id="br0">
      <inkml:brushProperty name="width" value="0.025" units="cm"/>
      <inkml:brushProperty name="height" value="0.025" units="cm"/>
    </inkml:brush>
  </inkml:definitions>
  <inkml:trace contextRef="#ctx0" brushRef="#br0">153 153 18802,'0'0'3801,"-10"3"-214,-2 1-3002,0 0 1,1 1-1,0 1 0,0 0 1,1 0-1,-10 9 0,15-12-454,1 0-1,0 1 1,0-1-1,0 1 1,0 0-1,1 0 1,-1 1-1,1-1 1,0 1-1,0 0 1,1-1-1,0 1 1,0 0-1,0 1 1,0-1-1,1 0 1,-1 0-1,0 9 1,3-12-131,-1-1 0,1 0 0,-1 0 0,1 0 0,0 0 0,-1 0 0,1 0 0,0 0 0,0-1 0,0 1 0,-1 0 0,1 0 0,0 0 0,0-1 0,0 1 0,0-1 0,0 1 0,0-1 0,1 1 0,-1-1 0,0 1 0,0-1 0,0 0 0,0 0 0,0 1 0,1-1 0,-1 0 0,0 0 0,0 0 0,0-1 0,1 1 0,-1 0 0,2-1 0,43-6 0,-35 2 0,0 0 0,-1 0 0,0-1 0,0-1 0,-1 1 0,1-2 0,-1 1 0,-1-1 0,0-1 0,0 1 0,10-16 0,8-14 0,32-63 0,-51 88 0,17-37 0,-24 45 0,-17 30 0,15-22 0,-12 21 0,-24 51 0,35-69 0,1 0 0,-1 1 0,1-1 0,1 0 0,-1 1 0,1-1 0,0 1 0,1-1 0,0 1 0,0 0 0,0-1 0,1 1 0,0-1 0,3 13 0,-3-17-94,0 0 0,0 0-1,0-1 1,0 1 0,0 0 0,0-1 0,1 1 0,-1-1-1,1 0 1,-1 1 0,1-1 0,-1 0 0,4 2-1,27 6-4522,-8-8-3412</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8:59.984"/>
    </inkml:context>
    <inkml:brush xml:id="br0">
      <inkml:brushProperty name="width" value="0.025" units="cm"/>
      <inkml:brushProperty name="height" value="0.025" units="cm"/>
    </inkml:brush>
  </inkml:definitions>
  <inkml:trace contextRef="#ctx0" brushRef="#br0">209 9 9321,'0'0'20414,"-12"-3"-19293,5 1-1019,1 1 0,-1 0 0,1 0 0,-1 0 0,1 1 0,-1 0 0,1 0 0,-1 1 0,0 0 0,1 0 0,0 1 0,-1-1 0,1 2 0,0-1 0,0 0 0,0 1 0,-10 7 0,10-7-69,-36 26 27,40-27-61,0-1 0,0 1 0,0 0 0,0-1 0,1 1 0,-1 0 0,1 0 0,-1 0 0,1 0 0,0 0 0,0 0 0,0 1 0,0-1 0,0 0 0,0 1 0,1-1 0,-1 3 0,5-3 1,1-1 0,-1 0 0,1 0 0,-1 0 0,1-1 0,-1 1 0,1-1 0,-1 0 0,1 0 0,6-2 0,-4 2 0,80-7 0,-61 4 0,-1 1 0,0 1 0,39 3 0,-63-2 0,0 0 0,0 0 0,-1 0 0,1 0 0,0 0 0,-1 0 0,1 0 0,0 0 0,0 0 0,-1 0 0,1 1 0,0-1 0,-1 0 0,1 0 0,0 1 0,-1-1 0,1 0 0,-1 1 0,1-1 0,0 1 0,-1-1 0,1 1 0,-1-1 0,1 1 0,-1-1 0,0 1 0,1 0 0,-1-1 0,0 1 0,1 0 0,-1-1 0,0 1 0,0 0 0,1-1 0,-1 1 0,0 0 0,0 0 0,0-1 0,0 1 0,0 0 0,0-1 0,0 1 0,0 0 0,0 0 0,0-1 0,-1 1 0,1 0 0,0-1 0,0 1 0,-1 1 0,-1 0 0,1 1 0,-1-1 0,1 1 0,-1-1 0,0 0 0,0 1 0,0-1 0,-1 0 0,1 0 0,-5 2 0,-18 9-681,0-1 0,-1-1 0,-27 7 0,32-13-1028,1 0 0,-1-1 0,0 0 0,-24-1 0,56-3-12294</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2.221"/>
    </inkml:context>
    <inkml:brush xml:id="br0">
      <inkml:brushProperty name="width" value="0.025" units="cm"/>
      <inkml:brushProperty name="height" value="0.025" units="cm"/>
    </inkml:brush>
  </inkml:definitions>
  <inkml:trace contextRef="#ctx0" brushRef="#br0">1 89 7911,'8'-14'10772,"11"3"-6857,27-6-3376,-35 14 1046,21-7-720,0 1 0,0 1 0,1 2-1,0 2 1,38-1 0,-70 5-864,0-1 1,0 1-1,-1 0 1,1 0-1,0 0 1,0 0-1,0 0 1,0 0-1,-1 0 0,1 0 1,0 0-1,0 1 1,0-1-1,-1 0 1,1 0-1,0 1 1,0-1-1,0 0 0,-1 1 1,1-1-1,0 1 1,-1-1-1,1 1 1,0-1-1,-1 1 1,1 0-1,-1-1 0,1 1 1,-1 0-1,1-1 1,-1 1-1,0 0 1,1 0-1,-1-1 1,0 1-1,1 0 0,-1 0 1,0 0-1,0 0 1,0-1-1,0 1 1,0 0-1,0 0 1,0 0-1,0 0 0,0-1 1,0 1-1,0 0 1,-1 0-1,1 0 1,0-1-1,0 1 1,-1 0-1,1 0 0,-1-1 1,1 1-1,-1 0 1,0 0-1,-2 5 38,-1 0 1,1 0-1,-1-1 0,-1 1 0,-8 8 0,-48 32 305,42-33 50,-33 29 0,51-41-394,0-1 0,0 1 0,1 0-1,-1-1 1,0 1 0,1 0 0,-1-1 0,1 1 0,-1 0 0,1 0-1,-1 0 1,1-1 0,-1 1 0,1 0 0,0 0 0,0 0 0,-1 0-1,1 0 1,0 0 0,0-1 0,0 1 0,0 0 0,0 0 0,0 0-1,0 0 1,1 2 0,-1-2 2,1 0 0,0 0 0,0 0 0,0 0 0,0 0 0,0 0 0,1 0 0,-1 0 0,0 0 0,0-1-1,1 1 1,-1 0 0,0-1 0,1 1 0,1 0 0,13 2 26,-1 0 0,29 2 0,-20-2-16,-13-1-18,0 0 1,-1 1-1,1 0 1,-1 1 0,1 0-1,14 9 1,-23-12-2,0 1 0,1-1 1,-1 1-1,0 0 0,1 0 0,-1 0 1,0 0-1,-1 0 0,1 0 1,0 0-1,-1 1 0,1-1 1,-1 1-1,1-1 0,-1 1 1,0 0-1,0-1 0,-1 1 0,1 0 1,0 0-1,-1-1 0,0 1 1,1 0-1,-1 0 0,0 0 1,-1 0-1,1-1 0,0 1 1,-1 0-1,-1 5 0,0-3 53,-1-1-1,0 1 0,0 0 1,0-1-1,-1 1 0,0-1 1,1 0-1,-1 0 1,-1 0-1,1-1 0,-1 1 1,1-1-1,-1 0 0,0-1 1,0 1-1,-7 2 1,-9 4 205,0-2 1,-38 9 0,-12-4-252,67-12 0,1 1 0,0-1 0,-1 0 0,1 0 0,-1 0 0,1 0 0,0-1 0,-1 1 0,1-1 0,0 0 0,-1 0 0,1 0 0,0 0 0,0-1 0,0 1 0,0-1 0,0 0 0,-3-2 0,5 3-47,1 1-1,0 0 1,-1-1 0,1 1-1,0 0 1,0-1 0,-1 1-1,1-1 1,0 1 0,0 0-1,0-1 1,-1 1 0,1-1-1,0 1 1,0-1 0,0 1-1,0 0 1,0-1 0,0 1-1,0-1 1,0 1 0,0-1-1,0 1 1,0-1-1,0 1 1,0 0 0,1-1-1,-1 1 1,0-1 0,0 1-1,0 0 1,1-1 0,-1 1-1,0-1 1,0 1 0,1 0-1,-1-1 1,0 1 0,1 0-1,-1 0 1,0-1 0,1 1-1,-1 0 1,1 0 0,-1-1-1,0 1 1,1 0 0,-1 0-1,1 0 1,-1 0 0,1 0-1,0 0 1,33-6-6133,-17 4 1208,9-6-7984</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3.201"/>
    </inkml:context>
    <inkml:brush xml:id="br0">
      <inkml:brushProperty name="width" value="0.025" units="cm"/>
      <inkml:brushProperty name="height" value="0.025" units="cm"/>
    </inkml:brush>
  </inkml:definitions>
  <inkml:trace contextRef="#ctx0" brushRef="#br0">260 32 5125,'10'-3'9961,"2"-2"-8212,39-13 1934,-16 12 2026,-33 10-2615,-13 11-2451,-24 17-145,-2-1 0,-1-2 0,-1-2-1,-49 26 1,16-9-184,65-40-314,3-3 0,1 1 0,0-1 0,-1 1 0,1 0 0,0 0 0,0 1 0,0-1 0,1 1 0,-1-1 0,0 1 0,1 0 0,-4 5 0,47-6 0,128 8-569,-149-7 390,1 1-1,-1 1 1,-1 1-1,1 0 0,-1 1 1,22 12-1,-39-17-453,1-1 1,-1 0-1,0 0 0,1-1 0,-1 1 0,1 0 0,-1-1 1,1 1-1,-1-1 0,5 0 0,6 0-7236</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3.712"/>
    </inkml:context>
    <inkml:brush xml:id="br0">
      <inkml:brushProperty name="width" value="0.025" units="cm"/>
      <inkml:brushProperty name="height" value="0.025" units="cm"/>
    </inkml:brush>
  </inkml:definitions>
  <inkml:trace contextRef="#ctx0" brushRef="#br0">144 1 23254,'0'0'6636,"-5"12"-5344,-6 8-867,3-6-280,1-1 0,0 2 0,1-1 0,1 1 0,0 0 0,1 0 0,-4 24 0,8-38-147,1 0 1,-1 1-1,1-1 1,-1 0-1,1 0 0,-1 1 1,1-1-1,-1 0 1,1 0-1,0 0 0,0 0 1,0 0-1,0 0 1,0 0-1,0 0 1,0 0-1,0 0 0,0 0 1,0-1-1,0 1 1,0 0-1,1-1 0,-1 1 1,0-1-1,1 1 1,-1-1-1,0 0 0,0 0 1,1 1-1,-1-1 1,1 0-1,1 0 0,57 0-167,-42-1 60,6 1-175,-14-1 211,0 0 0,0 1 0,0 1 0,0 0 0,-1 0 0,16 4 0,-23-4 72,0 0 0,-1 0 0,1 0-1,0 0 1,0 0 0,0 1 0,-1-1 0,1 1-1,-1-1 1,1 1 0,-1-1 0,1 1 0,-1 0-1,0 0 1,0-1 0,0 1 0,0 0 0,0 0-1,-1 0 1,1 0 0,0 0 0,-1 0 0,1 1-1,-1-1 1,0 0 0,0 0 0,0 0-1,0 0 1,0 0 0,0 0 0,-1 1 0,1-1-1,-1 0 1,1 0 0,-3 3 0,1 1 46,0 0 0,0 0 0,-1-1 0,0 0 0,0 1 0,-1-1 1,1 0-1,-1-1 0,0 1 0,-1-1 0,1 0 0,-7 5 0,-63 42 530,67-47-567,-4 4-8,-1-1 0,0 0 0,-1-1 0,1 0 0,-1-1 0,0 0 0,0-2 0,-1 1 0,1-1 0,-17 1 0,28-4-111,1-1-1,0 1 1,-1 0 0,1 0 0,-1-1-1,1 1 1,0-1 0,-1 1 0,1-1-1,0 0 1,0 0 0,-1 1-1,1-1 1,0 0 0,0 0 0,0 0-1,0 0 1,0 0 0,0 0 0,0-1-1,0 1 1,1 0 0,-1 0-1,0-1 1,1 1 0,-1 0 0,1-1-1,-1 1 1,1-1 0,0 1 0,-1-2-1,-3-52-8164,4 42 5427,0-28-10459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4.072"/>
    </inkml:context>
    <inkml:brush xml:id="br0">
      <inkml:brushProperty name="width" value="0.025" units="cm"/>
      <inkml:brushProperty name="height" value="0.025" units="cm"/>
    </inkml:brush>
  </inkml:definitions>
  <inkml:trace contextRef="#ctx0" brushRef="#br0">0 123 14478,'0'0'9865,"59"-45"-6181,-31 27-2019,3 2-800,2 2-545,0 4-320,4 1-1185,-4 4-2594,-2 0-4357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5.795"/>
    </inkml:context>
    <inkml:brush xml:id="br0">
      <inkml:brushProperty name="width" value="0.025" units="cm"/>
      <inkml:brushProperty name="height" value="0.025" units="cm"/>
    </inkml:brush>
  </inkml:definitions>
  <inkml:trace contextRef="#ctx0" brushRef="#br0">40 1 12236,'0'0'5092,"0"12"-2999,-1 42 1404,-16 101-1,-3 46-538,19-199-2939,1 1-1,0 0 1,0-1 0,0 1-1,0 0 1,1-1 0,-1 1 0,1-1-1,0 1 1,0 0 0,0-1 0,0 1-1,0-1 1,0 0 0,1 1 0,2 3-1,-2-5 16,-1-1-1,1 1 0,-1 0 1,1-1-1,0 1 1,-1-1-1,1 0 0,-1 0 1,1 1-1,0-1 1,0 0-1,-1 0 0,1-1 1,0 1-1,-1 0 0,1-1 1,-1 1-1,1 0 1,0-1-1,-1 0 0,1 1 1,-1-1-1,1 0 0,-1 0 1,0 0-1,1 0 1,-1 0-1,2-2 0,10-8 275,0 0-1,-1 0 0,15-19 0,21-20-9,-48 49-303,1 1 0,-1-1 0,1 1 0,-1-1 1,0 1-1,1 0 0,-1-1 0,1 1 0,-1 0 0,1-1 0,-1 1 0,1 0 0,-1 0 0,1 0 1,-1-1-1,1 1 0,0 0 0,-1 0 0,1 0 0,-1 0 0,1 0 0,-1 0 0,1 0 0,0 0 0,-1 0 1,1 0-1,-1 0 0,1 1 0,-1-1 0,1 0 0,0 0 0,6 19-56,-6 37 99,-2-44-13,0 19 23,0-19-40,1-1 0,0 0 0,0 0 0,1 0 0,4 20 0,-4-30-5,-1 0 0,1 0 0,-1 0 0,1 0 0,-1 1 0,1-1 0,0 0 0,0 0 0,0 0 0,0 0 0,0 0 0,-1-1 0,2 1 0,-1 0 0,0 0 0,0-1 0,0 1 0,0 0 0,0-1 0,1 1 0,-1-1 0,0 0 0,0 1-1,1-1 1,-1 0 0,0 0 0,0 0 0,1 0 0,-1 0 0,0 0 0,1 0 0,-1 0 0,0 0 0,1-1 0,-1 1 0,0 0 0,0-1 0,0 1 0,1-1 0,0 0 0,4-2 34,0 0 1,-1 0 0,1 0-1,-1-1 1,1 1-1,7-9 1,2-4 4,0 0 0,-1-1 0,19-31 0,-28 39-33,0 0 0,0 0-1,-1-1 1,0 1 0,-1-1 0,0 0 0,0 0-1,-1 0 1,1-21 0,-3 31-9,0 0 0,0 0 0,0 0 0,1 0 0,-1 0 0,0 0 0,0-1 0,0 1 0,0 0 0,-1 0 0,1 0 0,0 0 0,0 0 0,0 0 0,0-1 0,0 1 0,0 0 0,0 0 0,0 0 0,0 0 0,0 0 0,0 0 0,0 0 0,0 0 0,0-1 0,0 1 0,-1 0 0,1 0 0,0 0 0,0 0 0,0 0 0,0 0 0,0 0 0,0 0 0,0 0 0,0 0 0,-1 0 0,1 0 0,0 0 0,0 0 0,0 0 0,0 0 0,0 0 0,0 0 0,-1 0 0,1 0 0,0 0 0,0 0 0,0 0 0,0 0 0,0 0 0,0 0 0,-1 0 0,1 0 0,0 0 0,0 0 0,0 0 0,0 0 0,0 0 0,0 0 0,0 0 0,0 1 0,0-1 0,-1 0 0,-10 10 0,-8 15 0,10-9 0,0-3 0,1 0 0,0 0 0,1 1 0,0 1 0,1-1 0,1 1 0,0 0 0,1 0 0,-2 19 0,6-33 0,0 0 0,1-1 0,-1 1 0,0 0 0,1 0 0,-1-1 0,1 1 0,-1-1 0,0 1 0,1 0 0,-1-1 0,1 1 0,0-1 0,-1 1 0,1-1 0,-1 1 0,1-1 0,0 0 0,-1 1 0,1-1 0,0 0 0,0 1 0,-1-1 0,1 0 0,0 0 0,0 0 0,-1 1 0,1-1 0,0 0 0,0 0 0,-1 0 0,1 0 0,0-1 0,0 1 0,-1 0 0,1 0 0,0 0 0,0-1 0,-1 1 0,1 0 0,1-1 0,35-13 0,-24 4 0,-1 0 0,1 0 0,-2-1 0,1 0 0,-1-1 0,-1-1 0,0 1 0,-1-2 0,-1 1 0,0-1 0,0 0 0,9-27 0,-22 56 0,2-6 0,0 0 0,0 0 0,1 0 0,0 1 0,1-1 0,0 1 0,0-1 0,1 1 0,2 17 0,-1-26 0,0 0 0,0 0 0,0 0 0,0 0 0,0 0 0,1 0 0,-1-1 0,0 1 0,0 0 0,1-1 0,-1 1 0,0-1 0,1 1 0,-1-1 0,0 0 0,1 0 0,-1 1 0,1-1 0,-1 0 0,0 0 0,1 0 0,-1-1 0,1 1 0,1-1 0,36-7 0,-28 1 0,-1 0 0,0 0 0,-1 0 0,1-2 0,-1 1 0,-1-1 0,0 0 0,0-1 0,-1 0 0,0 0 0,-1 0 0,0-1 0,8-20 0,-19 41-9,0 2 0,1-1 0,0 0 0,1 1 0,0 0 0,1-1-1,0 1 1,1 0 0,0 17 0,2-28-130,0 1 1,-1-1-1,1 0 0,0 0 0,0 1 1,0-1-1,0 0 0,0 0 0,0 0 0,0 0 1,0 0-1,0 0 0,1 0 0,-1 0 1,0-1-1,1 1 0,-1 0 0,0-1 1,1 1-1,-1-1 0,1 0 0,-1 1 0,1-1 1,-1 0-1,1 0 0,2 0 0,46 0-6847,-43 0 5009,18-3-4793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7.174"/>
    </inkml:context>
    <inkml:brush xml:id="br0">
      <inkml:brushProperty name="width" value="0.025" units="cm"/>
      <inkml:brushProperty name="height" value="0.025" units="cm"/>
    </inkml:brush>
  </inkml:definitions>
  <inkml:trace contextRef="#ctx0" brushRef="#br0">260 48 10730,'1'-1'576,"0"-1"0,0 0 0,0 0 0,-1 1 0,1-1 0,-1 0-1,1 0 1,-1 0 0,0 0 0,0 0 0,0 0 0,0 0 0,0 0 0,0-2 0,-1 3-351,1 0 1,0 1 0,-1-1 0,1 0 0,-1 0-1,1 0 1,-1 1 0,1-1 0,-1 0 0,0 1-1,1-1 1,-1 0 0,0 1 0,0-1 0,0 1-1,1-1 1,-1 1 0,0-1 0,0 1 0,-1-1-1,-6 0 170,1 0 0,0 0 0,0 1 0,0 0 0,-1 0 1,-7 2-1,9-2-323,-3 2 135,-1 0 0,1 0 0,0 0-1,0 1 1,0 1 0,0 0 0,1 0 0,-1 1-1,1 0 1,0 0 0,0 0 0,1 1 0,-12 12 0,14-13-70,0 1 0,0-1 0,0 1 1,1 0-1,0 0 0,0 0 1,0 1-1,1 0 0,0-1 0,0 1 1,1 0-1,0 0 0,0 1 1,0-1-1,1 0 0,1 1 0,-1-1 1,1 9-1,0-15-133,0 1 0,1-1-1,-1 0 1,1 1 0,-1-1-1,1 1 1,-1-1 0,1 0 0,0 1-1,-1-1 1,1 0 0,0 0 0,0 1-1,0-1 1,0 0 0,0 0 0,0 0-1,1 0 1,-1-1 0,0 1 0,0 0-1,1 0 1,1 0 0,1 1 7,1-1 1,-1 0-1,1 0 1,-1 0-1,0-1 1,1 1-1,-1-1 1,6-1 0,1 0 5,0 0 0,0-1 1,0 0-1,-1-1 0,1 0 1,10-5-1,-8 1-17,0 0 0,0-1 0,-1 0 0,0-1 0,-1 0 0,15-16 0,-21 20 0,0-1 0,-1 1 0,0-1 0,0 0 0,0 0 0,-1-1 0,0 1 0,0-1 0,0 0 0,-1 1 0,0-1 0,-1 0 0,1 0 0,-1 0 0,0-9 0,-1 16 0,0 0 0,0 0 0,0 0 0,0 0 0,0-1 0,0 1 0,0 0 0,0 0 0,0 0 0,0-1 0,0 1 0,0 0 0,0 0 0,0 0 0,0 0 0,0-1 0,0 1 0,0 0 0,0 0 0,-1 0 0,1 0 0,0-1 0,0 1 0,0 0 0,0 0 0,0 0 0,0 0 0,-1 0 0,1 0 0,0-1 0,0 1 0,0 0 0,0 0 0,0 0 0,-1 0 0,1 0 0,0 0 0,0 0 0,0 0 0,-1 0 0,1 0 0,0 0 0,0 0 0,0 0 0,0 0 0,-1 0 0,1 0 0,-11 6 0,-7 13 0,14-12 0,0 1 0,1-1 0,0 1 0,0 0 0,1 0 0,-2 9 0,4-16 0,-1 1 0,1-1 0,-1 1 0,1-1 0,0 1 0,0-1 0,0 1 0,0-1 0,0 1 0,0-1 0,0 1 0,0-1 0,1 1 0,-1-1 0,0 1 0,1-1 0,0 1 0,-1-1 0,1 0 0,0 1 0,0-1 0,-1 0 0,1 1 0,0-1 0,0 0 0,0 0 0,1 0 0,-1 0 0,0 0 0,0 0 0,0 0 0,1-1 0,-1 1 0,1 0 0,-1-1 0,0 1 0,1-1 0,-1 1 0,3-1 0,6 1 0,0-1 0,0 0 0,0 0 0,0-1 0,0-1 0,0 0 0,0 0 0,-1-1 0,1 0 0,-1-1 0,1 0 0,-1 0 0,0-1 0,-1 0 0,1-1 0,-1 0 0,0 0 0,-1-1 0,1 0 0,-1 0 0,-1 0 0,1-1 0,-1 0 0,5-11 0,-11 19 0,0 0 0,0 0 0,0 0 0,0 0 0,0 0 0,0 0 0,0 0 0,0 0 0,0 0 0,0 0 0,-1 0 0,1 0 0,0 0 0,0 0 0,0 0 0,0 0 0,0 0 0,0 0 0,0 0 0,-11 15 0,-13 27 0,23-40 0,0 0 0,1 0 0,-1-1 0,0 1 0,1 0 0,-1 0 0,1 0 0,-1 0 0,1 0 0,0 0 0,0 0 0,0 0 0,0 0 0,0 0 0,0-1 0,1 1 0,-1 0 0,1 0 0,-1 0 0,1 0 0,1 3 0,-1-4 0,0-1 0,1 1 0,-1 0 0,0 0 0,1-1 0,-1 1 0,0-1 0,1 1 0,-1-1 0,1 0 0,-1 0 0,0 1 0,1-1 0,-1 0 0,1 0 0,-1 0 0,1-1 0,-1 1 0,1 0 0,-1 0 0,3-2 0,4 0 0,-1-1 0,1 0 0,0 0 0,-1-1 0,0 0 0,0 0 0,0-1 0,12-10 0,9-12 0,-33 61 0,2-28 0,1-2 0,0 0 0,0 1 0,0-1 0,1 0 0,-1 1 0,1-1 0,0 1 0,0-1 0,1 1 0,-1-1 0,1 1 0,0-1 0,1 9 0,1-12 0,-1 0 0,1 0 0,-1 0 0,1 0 0,-1 0 0,1-1 0,-1 1 0,1-1 0,0 1 0,-1-1 0,1 0 0,0 0 0,0 0 0,-1 0 0,1 0 0,0 0 0,3-1 0,32-3 0,39-22 0,-64 20 0,1 1 0,0 0 0,0 1 0,0 0 0,0 2 0,1-1 0,15 0 0,-28 3 0,0 0 0,0 0 0,0 0 0,0 0 0,0 0 0,0 1 0,0-1 0,0 0 0,0 1 0,0-1 0,0 0 0,0 1 0,-1-1 0,1 1 0,0 0 0,0-1 0,0 1 0,-1-1 0,1 1 0,0 0 0,-1 0 0,1-1 0,0 1 0,-1 0 0,1 0 0,-1 0 0,0 0 0,1 0 0,-1 0 0,1 0 0,-1 0 0,0 0 0,0 0 0,0 0 0,0 0 0,0 0 0,0 0 0,0 0 0,0 1 0,7 21 0,-7-23 0,1 1 0,-1-1 0,1 1 0,-1-1 0,1 0 0,-1 1 0,1-1 0,-1 0 0,1 0 0,-1 1 0,1-1 0,-1 0 0,1 0 0,-1 0 0,1 0 0,0 0 0,-1 0 0,1 0 0,-1 0 0,1 0 0,-1 0 0,1 0 0,0 0 0,-1 0 0,1 0 0,-1 0 0,1-1 0,-1 1 0,1 0 0,-1 0 0,1-1 0,-1 1 0,1 0 0,-1-1 0,1 1 0,-1 0 0,1-1 0,-1 1 0,0-1 0,1 1 0,-1-1 0,0 1 0,1-1 0,-1 1 0,0-1 0,0 1 0,1-2 0,13-25 0,-14 27 0,5-14 0,-1 0 0,0 0 0,-1 0 0,-1 0 0,0-1 0,-1-20 0,0 20 0,-1 14-2,0 0 1,1 1-1,-1-1 1,1 0-1,-1 0 1,1 0-1,0 1 1,-1-1-1,1 0 1,0 1-1,0-1 1,-1 1-1,1-1 1,0 1-1,0-1 1,0 1-1,-1-1 1,1 1-1,0 0 1,0 0-1,0-1 1,0 1-1,0 0 0,0 0 1,0 0-1,0 0 1,0 0-1,0 0 1,0 0-1,1 1 1,34 1-638,-34-2 530,33 4-4302,-11-4-3814,-6 0-4032</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49.921"/>
    </inkml:context>
    <inkml:brush xml:id="br0">
      <inkml:brushProperty name="width" value="0.025" units="cm"/>
      <inkml:brushProperty name="height" value="0.025" units="cm"/>
    </inkml:brush>
  </inkml:definitions>
  <inkml:trace contextRef="#ctx0" brushRef="#br0">1 36 11531,'0'0'11467,"50"2"-10827,-8-9-319,14 0-289,12 0 0,6 0-673,3 3-1249,-2-1-736,-2 4-1890,-11 1-2851</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7.906"/>
    </inkml:context>
    <inkml:brush xml:id="br0">
      <inkml:brushProperty name="width" value="0.025" units="cm"/>
      <inkml:brushProperty name="height" value="0.025" units="cm"/>
    </inkml:brush>
  </inkml:definitions>
  <inkml:trace contextRef="#ctx0" brushRef="#br0">147 68 8360,'13'-16'8015,"-11"13"-7057,0 0 0,0-1 0,-1 1 0,1 0 0,-1-1 0,1 1 0,-1-1 1,0 1-1,0-1 0,-1 1 0,1-6 0,-1 9-840,-1 0 0,1-1 0,0 1-1,-1-1 1,1 1 0,-1 0 0,1-1 0,-1 1 0,1 0 0,0-1 0,-1 1 0,0 0 0,1 0 0,-1-1 0,1 1 0,-1 0 0,1 0 0,-1 0 0,1 0 0,-1 0 0,0 0 0,1 0-1,-1 0 1,1 0 0,-1 0 0,1 0 0,-1 0 0,0 0 0,0 1 0,-20 3 534,10 0-601,1 0-1,0 1 0,0 0 1,0 1-1,0 0 0,1 1 1,0 0-1,1 0 0,0 1 1,0 0-1,0 1 0,1 0 1,-11 17-1,17-25-62,1 0 0,-1 0 0,1 0 0,0 0 0,0 0-1,0 1 1,-1-1 0,1 0 0,0 0 0,0 0 0,0 0 0,0 0 0,1 0 0,-1 0 0,0 0 0,0 0-1,1 0 1,-1 0 0,0 0 0,1 0 0,-1 0 0,1 0 0,0 0 0,-1 0 0,1-1 0,0 1 0,-1 0-1,1 0 1,0 0 0,0-1 0,0 1 0,-1-1 0,1 1 0,0 0 0,0-1 0,0 0 0,0 1 0,0-1-1,0 1 1,0-1 0,0 0 0,0 0 0,2 0 0,56 6-858,-44-6 686,8 1-42,-11-1 173,-1 0 0,1 1 0,0 0-1,-1 1 1,1 0 0,-1 1 0,1 0 0,-1 0 0,17 10-1,-26-13 67,-1 1-1,0 0 0,0 0 0,0-1 0,-1 1 0,1 0 1,0 0-1,0 0 0,0 0 0,-1 0 0,1 0 0,0 0 1,-1 1-1,1-1 0,-1 0 0,1 0 0,-1 0 1,0 0-1,1 1 0,-1-1 0,0 0 0,0 0 0,0 1 1,0-1-1,0 0 0,0 1 0,0-1 0,-1 0 0,1 0 1,0 0-1,-1 1 0,1-1 0,-1 0 0,1 0 0,-1 0 1,1 0-1,-1 0 0,0 0 0,0 0 0,0 0 0,1 0 1,-1 0-1,0 0 0,0 0 0,0 0 0,0-1 0,-3 2 1,-3 4 255,-1 0 1,0-1-1,0 0 1,-17 6 0,12-5-232,0-1 1,-1 0 0,1-1 0,-1 0 0,0-2 0,0 1 0,0-2-1,0 0 1,-1 0 0,-20-3 0,35 2-90,0 0 0,0 0 0,0-1 0,-1 1 0,1 0 0,0 0 0,0 0 0,0 0 0,0-1 0,0 1 0,0 0 0,0 0 0,0 0 0,0-1 0,0 1 0,0 0 0,0 0 0,0 0 0,0-1 0,0 1 0,0 0 0,0 0-1,0 0 1,0-1 0,0 1 0,0 0 0,0 0 0,0 0 0,0-1 0,0 1 0,0 0 0,1 0 0,-1 0 0,0 0 0,0-1 0,0 1 0,0 0 0,0 0 0,1 0 0,-1 0 0,0 0 0,0 0 0,0-1 0,1 1 0,-1 0 0,0 0 0,8-5-2070,0 1 1,1 0-1,-1 0 0,18-4 1,-7 2-1396,19-7-4608</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8.542"/>
    </inkml:context>
    <inkml:brush xml:id="br0">
      <inkml:brushProperty name="width" value="0.025" units="cm"/>
      <inkml:brushProperty name="height" value="0.025" units="cm"/>
    </inkml:brush>
  </inkml:definitions>
  <inkml:trace contextRef="#ctx0" brushRef="#br0">165 0 22421,'0'0'2888,"-6"9"-85,-24 37-1343,-46 96 0,66-121-1243,1 2 0,2-1 0,0 1 0,1 0-1,1 1 1,1-1 0,0 35 0,4-54-217,0-1 0,0 1 0,1 0 0,0 0 0,0 0 0,0-1 0,0 1 0,3 4 0,-4-7 0,1 0 0,-1 0 0,1 0 0,-1 0 0,1 0 0,-1 0 0,1 0 0,0-1 0,0 1 0,-1 0 0,1 0 0,0-1 0,0 1 0,0 0 0,0-1 0,0 1 0,0-1 0,0 0 0,0 1 0,0-1 0,0 0 0,0 1 0,0-1 0,0 0 0,0 0 0,0 0 0,0 0 0,0 0 0,0 0 0,0 0 0,0 0 0,0 0 0,0-1 0,2 0 0,-2 1-42,0-1 1,1 0-1,-1 0 1,0-1-1,0 1 0,0 0 1,0 0-1,0 0 1,0-1-1,0 1 1,-1 0-1,1-1 0,0 1 1,-1-1-1,1 1 1,-1-1-1,1 1 0,-1-1 1,0 1-1,0-3 1,3-36-1796,-2 33 1440,0-14-1244,0-46-2774,-1 62 4142,-1 0-1,1 1 1,-1-1-1,0 0 0,0 1 1,0-1-1,-1 0 1,0 1-1,0 0 1,-4-8-1,6 12 141,14 1-81,3 2 81,45 7-2937,84 4 0,-54-20 10590,-95 7-4286,-30 14-1058,26-9-1881,0-1 0,1 1-1,0 0 1,0 1-1,1 0 1,0-1-1,0 2 1,1-1-1,-1 0 1,2 1 0,-1 0-1,1 0 1,0 0-1,0 0 1,1 1-1,-1 13 1,3-21-288,0-1 1,0 1-1,0 0 1,0 0-1,0-1 1,1 1-1,-1 0 1,0-1-1,1 1 1,-1 0-1,0 0 1,1-1-1,-1 1 1,1-1-1,-1 1 1,1 0-1,-1-1 1,1 1-1,-1-1 1,1 1-1,0-1 1,-1 0-1,1 1 1,0-1-1,-1 0 1,1 1-1,1-1 1,28 3 232,-22-4-178,0 0 0,0-1 0,0 0 0,0 0 0,8-4 0,-6 1-56,0-1-1,-1 0 1,0 0 0,0-1 0,0 0-1,9-11 1,-14 14-7,0 0 1,-1-1-1,0 1 1,0-1-1,0 1 1,-1-1-1,1 0 1,-1 0-1,0 0 1,-1 0-1,1 0 1,-1-1-1,0 1 1,1-10-1,-2 13-85,0 1-1,-1 0 1,1-1-1,0 1 1,0 0-1,-1 0 1,1-1 0,0 1-1,-1 0 1,1 0-1,-1 0 1,0 0-1,1-1 1,-1 1-1,0 0 1,0 0 0,0 0-1,0 0 1,0 1-1,0-1 1,0 0-1,0 0 1,0 1 0,0-1-1,0 0 1,0 1-1,0-1 1,-1 1-1,-1-1 1,-38-4-5302,25 5-1237</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9.242"/>
    </inkml:context>
    <inkml:brush xml:id="br0">
      <inkml:brushProperty name="width" value="0.025" units="cm"/>
      <inkml:brushProperty name="height" value="0.025" units="cm"/>
    </inkml:brush>
  </inkml:definitions>
  <inkml:trace contextRef="#ctx0" brushRef="#br0">23 1 16912,'0'0'5888,"3"14"-4473,1 23-71,-1 0 0,-1 0 1,-2 1-1,-6 40 0,0-41-957,-4 29 183,-2 97 0,13-171-535,0-1 0,1 0 0,0 1 0,1 0-1,-1 0 1,6-11 0,5-13 25,0-10-84,43-128-343,-44 141 274,0 1 0,2 0 0,28-42 0,-40 67 70,0 0 1,0 0 0,1 1 0,-1-1 0,1 1 0,0-1 0,0 1-1,-1 0 1,1 0 0,1 0 0,-1 0 0,0 1 0,0-1-1,1 1 1,-1 0 0,1 0 0,-1 0 0,1 0 0,5 0 0,-8 1 17,1 1 0,0-1 1,0 0-1,0 1 0,0 0 1,0-1-1,-1 1 1,1 0-1,0 0 0,-1 0 1,1 0-1,-1 0 1,1 0-1,-1 0 0,1 1 1,-1-1-1,0 0 0,1 1 1,-1-1-1,0 1 1,0 0-1,0-1 0,0 1 1,-1 0-1,1 0 0,0-1 1,-1 1-1,1 0 1,-1 0-1,0 0 0,1 0 1,-1 0-1,0 0 1,0-1-1,0 1 0,-1 3 1,0 2 39,0-1 0,0 1 1,-1-1-1,0 1 0,0-1 1,-1 0-1,0 0 0,0 0 1,0 0-1,-1-1 1,1 1-1,-1-1 0,-1 0 1,1 0-1,-1 0 0,0 0 1,-10 6-1,-12 10 209,-1-1-1,-34 17 1,52-31-234,6-3-8,1-1-6,1 0 1,-1-1 0,0 1 0,1-1 0,-1 1 0,0-1 0,0 0 0,0 0 0,0 0 0,0 0-1,0 0 1,0-1 0,0 0 0,0 1 0,-5-1 0,8-1-97,-1 0 0,1 0 0,0 0 0,0 1-1,-1-1 1,1 0 0,0 0 0,0 0 0,0 0 0,0 1 0,0-1 0,0 0 0,0 0 0,1 0 0,-1 0-1,0 0 1,0 1 0,1-1 0,-1 0 0,0 0 0,1 1 0,-1-1 0,1 0 0,-1 0 0,1 1-1,-1-1 1,1 1 0,-1-1 0,2-1 0,18-20-2977,0 4-1260,1 0 0,43-27 1,-22 20-3976</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09.789"/>
    </inkml:context>
    <inkml:brush xml:id="br0">
      <inkml:brushProperty name="width" value="0.025" units="cm"/>
      <inkml:brushProperty name="height" value="0.025" units="cm"/>
    </inkml:brush>
  </inkml:definitions>
  <inkml:trace contextRef="#ctx0" brushRef="#br0">42 0 9513,'0'0'10757,"-1"12"-8483,-2 12-915,-1 0-1,-2 0 1,-8 25-1,11-43-1148,1 0 0,0 0 0,0 1 0,0-1-1,1 1 1,0-1 0,1 1 0,-1-1 0,2 14-1,-1-19-193,1-1 0,-1 1-1,0-1 1,1 0 0,-1 1-1,0-1 1,1 1-1,-1-1 1,1 0 0,-1 1-1,1-1 1,-1 0 0,1 1-1,-1-1 1,1 0-1,-1 0 1,1 1 0,0-1-1,-1 0 1,1 0 0,-1 0-1,1 0 1,-1 0-1,1 0 1,0 0 0,-1 0-1,1 0 1,-1 0 0,1 0-1,-1 0 1,1-1 0,0 1-1,-1 0 1,1 0-1,-1-1 1,1 1 0,21-12 863,-17 6-875,0-2 1,-1 1-1,0 0 1,0-1-1,-1 1 1,0-1-1,-1 0 0,1 0 1,-1-1-1,-1 1 1,0 0-1,0-1 1,0 1-1,-1 0 1,0-1-1,-1 1 0,-2-11 1,3 19-31,0 0 1,0 1-1,0-1 1,0 0-1,0 0 1,-1 0-1,1 0 1,0 0-1,0 0 1,0 0-1,0 1 1,-1-1-1,1 0 1,0 0-1,0 0 1,0 0-1,0 0 0,-1 0 1,1 0-1,0 0 1,0 0-1,0 0 1,0 0-1,-1 0 1,1 0-1,0 0 1,0 0-1,0 0 1,-1 0-1,1 0 1,0 0-1,0-1 1,0 1-1,0 0 1,0 0-1,-1 0 0,1 0 1,0 0-1,0 0 1,0 0-1,0-1 1,0 1-1,-1 0 1,1 0-1,0 0 1,0 0-1,0 0 1,0-1-1,0 1 1,0 0-1,0 0 1,0 0-1,0 0 1,0-1-1,0 1 1,0 0-1,0 0 0,0 0 1,0-1-1,0 1 1,0 0-1,0 0 1,0 0-1,0 0 1,0-1-1,0 1 1,0 0-1,0 0-47,0 1-1,-1 0 0,1-1 1,0 1-1,0-1 0,0 1 1,0 0-1,0-1 0,0 1 1,0 0-1,0-1 1,0 1-1,0 0 0,0-1 1,0 1-1,0-1 0,0 1 1,1 0-1,-1-1 0,0 1 1,0-1-1,1 1 0,-1 0 1,1 0-1,2 2-416,1-1 0,-1 0-1,1 0 1,0 0 0,-1 0 0,1 0-1,0-1 1,0 1 0,0-1 0,0 0-1,0-1 1,0 1 0,0-1 0,1 0-1,7 0 1,3 0-1216,0-1-1,0 0 1,16-5-1,-25 5 1355,0-1 0,0-1 0,0 1 1,0-1-1,9-5 0,2-10 1685,-17 17-1082,0 0 0,1 0-1,-1 0 1,0 0-1,1 0 1,-1 0-1,0 0 1,0 0 0,0 0-1,0 0 1,0 0-1,0 0 1,0 0 0,0 0-1,0 0 1,0 0-1,-1 0 1,1 0-1,0 0 1,-1-1 0,0 1-121,0 1 1,0-1-1,1 0 1,-1 1-1,0-1 1,0 1-1,0 0 1,0-1-1,0 1 1,0-1-1,0 1 1,1 0-1,-1 0 1,0 0-1,0 0 1,0-1-1,0 1 1,0 0-1,0 1 1,0-1-1,0 0 1,0 0-1,0 0 1,0 1-1,0-1 1,0 0-1,0 1 1,-1 0-1,-26 13 1584,23-9-1489,1 0 0,0 0 0,0 0 1,0 1-1,0-1 0,1 1 0,0 0 0,0 0 0,1 0 0,-1 0 0,1 1 0,1-1 0,-1 1 1,1-1-1,0 1 0,1-1 0,0 10 0,0-15-205,0 0 0,0 1 0,0-1 0,0 0 1,0 0-1,1 0 0,-1 0 0,0 0 0,1 0 0,-1 1 0,1-1 1,-1 0-1,1 0 0,0 0 0,0 0 0,-1-1 0,1 1 0,0 0 0,0 0 1,0 0-1,0-1 0,0 1 0,0 0 0,0-1 0,1 1 0,1 1 54,1-1 0,-1 0 0,1 0 0,-1 0 0,1 0-1,0-1 1,0 0 0,4 0 0,1 0 131,0 0 1,0-1-1,0-1 1,0 0-1,0 0 1,12-5-1,-11 2-50,0 0 1,0-1-1,-1 0 0,0 0 0,0-1 0,11-12 0,-17 15-309,0 1 1,0-1-1,0 0 0,0 0 1,-1-1-1,1 1 1,1-8-1,-3 9-388,0 0 0,0 0 0,-1 0 0,1 0-1,-1 0 1,0-1 0,0 1 0,0 0 0,0 0 0,-1 0 0,1-1 0,-2-4 0,-4 3-4820</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0.442"/>
    </inkml:context>
    <inkml:brush xml:id="br0">
      <inkml:brushProperty name="width" value="0.025" units="cm"/>
      <inkml:brushProperty name="height" value="0.025" units="cm"/>
    </inkml:brush>
  </inkml:definitions>
  <inkml:trace contextRef="#ctx0" brushRef="#br0">15 231 4420,'0'0'166,"12"1"-177,2 1 299,-8-1-124,0 0 0,0-1 0,0 1 1,-1-1-1,1 0 0,0-1 0,9-1 1,-15 2-16,1 0 0,0 0 0,0 0 0,0 0 0,0-1 0,0 1 0,-1 0 0,1 0 0,0-1 0,0 1 0,0 0 0,-1-1 0,1 1 0,0-1 0,-1 1 0,1-1 0,0 0 0,-1 1 0,1-1 0,-1 1 0,1-1 0,-1 0 0,1 0 0,-1 1 0,1-1 0,-1 0 0,0 0 0,1 1 0,-1-1 0,0 0 0,0 0 0,0 0 0,1 0 0,-1 1 0,0-1 0,0 0 0,0 0 0,0 0 0,-1 0 0,1 0 0,0 1 0,0-1 0,0 0 0,-1 0 0,1 0 0,0 0 0,-1 1 0,1-1 0,-1 0 0,1 1 0,-1-1 0,1 0 0,-1 1 0,1-1 0,-1 0 0,0 1 0,1-1 0,-1 1 0,0-1 0,0 1 0,1 0 0,-1-1 0,0 1 0,0 0 0,0-1 0,1 1 0,-2 0 0,-3 0 138,0 1 1,0 0 0,1 0 0,-1 1-1,0-1 1,1 1 0,-1 0 0,1 1-1,0-1 1,0 1 0,0-1-1,0 1 1,0 0 0,1 1 0,-1-1-1,1 1 1,0-1 0,0 1-1,0 0 1,0 0 0,1 0 0,0 1-1,0-1 1,0 1 0,0-1-1,1 1 1,-1-1 0,0 10 0,2-14-262,0 1 0,0 0 0,0 0 1,0-1-1,0 1 0,0 0 1,0-1-1,0 1 0,0 0 0,1-1 1,-1 1-1,0 0 0,0-1 1,1 1-1,-1-1 0,0 1 0,1 0 1,-1-1-1,1 1 0,-1-1 1,1 1-1,-1-1 0,1 0 0,-1 1 1,1-1-1,-1 1 0,1-1 1,0 0-1,-1 1 0,1-1 0,1 0 1,28 3 414,31-17 561,-37 4-629,0-2 0,-1 0-1,0-1 1,-1-2 0,30-23-1,-41 28-311,0 0 1,0 0-1,-1-1 0,0-1 0,-1 0 1,0 0-1,-1 0 0,0-1 0,-1-1 1,11-27-1,-18 39-69,1-1 0,0 1 1,0-1-1,-1 0 0,0 1 0,1-1 1,-1 0-1,0 1 0,0-1 0,-1-4 0,1 7 3,0 0-1,-1-1 0,1 1 0,0-1 0,0 1 0,0-1 0,-1 1 0,1 0 0,0-1 0,0 1 0,-1 0 0,1-1 1,0 1-1,-1 0 0,1-1 0,0 1 0,-1 0 0,1 0 0,-1 0 0,1-1 0,0 1 0,-1 0 0,1 0 0,-1 0 1,1 0-1,-1 0 0,1 0 0,-1-1 0,1 1 0,-1 0 0,1 0 0,0 1 0,-1-1 0,0 0 0,-2 1 16,-1 0-1,1 1 1,0 0-1,-1 0 1,1 0-1,0 0 1,0 0-1,1 0 0,-1 1 1,0-1-1,1 1 1,-1 0-1,-1 3 1,-10 12 299,1 2 1,-18 33 0,28-46-180,0 0 0,0 0 0,0 1 0,1-1 1,0 0-1,1 1 0,0-1 0,0 1 0,0-1 0,1 1 1,0 0-1,1 8 0,0-14-121,0 1-1,0-1 1,1 1 0,-1-1-1,0 0 1,1 0 0,0 1 0,-1-1-1,1 0 1,0 0 0,0 0 0,0-1-1,0 1 1,1 0 0,-1-1-1,0 0 1,1 1 0,-1-1 0,1 0-1,-1 0 1,1 0 0,-1-1-1,1 1 1,0-1 0,-1 1 0,1-1-1,0 0 1,0 0 0,3 0-1,3 0 14,-1 0 0,1-1 0,-1 1 0,1-2 0,0 1 0,-1-1 0,0-1 0,10-3 0,-9 2-24,0-1 1,-1 0-1,0-1 1,0 0-1,0 0 1,-1 0-1,1-1 0,-2 0 1,1-1-1,-1 0 1,0 0-1,-1 0 1,0 0-1,0-1 0,0 0 1,3-11-1,-21 36-581,-8 23 873,19-34-268,0 0 1,1-1-1,-1 1 0,1 1 1,1-1-1,-1 0 1,1 0-1,-1 0 0,2 9 1,-1-13-20,1 1 0,-1-1 0,1 1 0,0-1-1,-1 1 1,1-1 0,0 1 0,0-1 0,0 1 0,0-1 0,0 0 0,0 0 0,0 1 0,0-1 0,0 0 0,1 0-1,-1 0 1,1 0 0,-1 0 0,0-1 0,1 1 0,-1 0 0,1-1 0,0 1 0,-1-1 0,1 0 0,-1 1-1,1-1 1,0 0 0,-1 0 0,1 0 0,2 0 0,4 0-3,1-1 0,-1 0 0,1 0 0,-1-1 0,0 0 0,1 0 0,-1-1 0,0 0 0,0-1 0,-1 0 0,1 0 0,-1 0 0,0-1 0,0 0 0,0 0 0,-1-1 0,0 0 0,0 0 0,0-1 0,-1 1 0,0-1 0,0-1 0,0 1 0,3-8 0,-17 28 0,7-10 0,0-1 0,0 1 0,0 0 0,1 0 0,-1 0 0,1 0 0,-1 0 0,1 0 0,0 0 0,0 3 0,0-3-218,1-1 0,-1 0 0,1 0-1,0 0 1,0 0 0,0 1 0,0-1 0,0 0 0,0 0 0,1 0 0,-1 1-1,1-1 1,0 0 0,-1 0 0,1 0 0,0 0 0,0 0 0,0 0 0,0 0-1,1-1 1,-1 1 0,0 0 0,1-1 0,2 4 0,1-3-509,-1 0-1,0-1 1,1 1 0,0-1 0,-1 0-1,1 0 1,-1 0 0,1-1 0,0 1 0,9-2-1,17 1-5005</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0.786"/>
    </inkml:context>
    <inkml:brush xml:id="br0">
      <inkml:brushProperty name="width" value="0.025" units="cm"/>
      <inkml:brushProperty name="height" value="0.025" units="cm"/>
    </inkml:brush>
  </inkml:definitions>
  <inkml:trace contextRef="#ctx0" brushRef="#br0">98 1 10922,'0'0'7752,"-53"18"-5414,33 0-1762,7 5 898,5-2 352,5-1-801,3-2-673,0-2-288,12-5-288,8 1-737,-1-6-929,1-3-801,3-2-1408,0-1-610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1.156"/>
    </inkml:context>
    <inkml:brush xml:id="br0">
      <inkml:brushProperty name="width" value="0.025" units="cm"/>
      <inkml:brushProperty name="height" value="0.025" units="cm"/>
    </inkml:brush>
  </inkml:definitions>
  <inkml:trace contextRef="#ctx0" brushRef="#br0">0 101 14478,'0'0'10869,"11"2"-9807,1-1-891,0 0 1,0 0-1,-1-1 0,1-1 1,0 0-1,0 0 0,0-1 0,-1-1 1,1 0-1,16-7 0,-17 5 28,46-22 1056,-55 25-1190,1 1 1,-1-1-1,1 1 1,-1-1-1,0 0 0,1 0 1,-1 0-1,0 0 1,0 0-1,-1-1 1,1 1-1,0 0 1,-1-1-1,1 0 1,-1 1-1,0-1 1,1-3-1,-2 6-62,0-1-1,-1 0 0,1 1 0,0-1 1,-1 1-1,1-1 0,0 1 0,-1-1 1,1 1-1,-1-1 0,1 1 0,0-1 0,-1 1 1,1 0-1,-1-1 0,0 1 0,1 0 1,-1-1-1,1 1 0,-1 0 0,0-1 1,1 1-1,-1 0 0,1 0 0,-1 0 1,0 0-1,1 0 0,-1 0 0,0 0 1,1 0-1,-1 0 0,-1 0 0,-29 0 53,24 0-50,1 1 53,-1-1 0,1 1 0,-1 0 0,1 1 0,-1 0 1,1 0-1,0 0 0,0 1 0,0 0 0,0 0 0,0 0 1,1 1-1,-6 4 0,7-5-19,1-1 0,0 1 0,0 0 1,0 0-1,0 0 0,1 1 0,-1-1 0,1 1 1,0 0-1,0-1 0,0 1 0,0 0 0,1 0 0,-1 0 1,1 0-1,0 0 0,1 1 0,-1-1 0,1 0 1,-1 0-1,2 6 0,0-7-31,0 0-1,0 0 1,0-1 0,0 1-1,1-1 1,0 1 0,-1-1-1,1 0 1,0 1 0,0-1-1,0 0 1,0 0 0,1-1-1,-1 1 1,0 0 0,1-1 0,-1 1-1,1-1 1,0 0 0,-1 0-1,1 0 1,5 1 0,32 8-1535,-7-7-3945,-15-3-1255</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2.168"/>
    </inkml:context>
    <inkml:brush xml:id="br0">
      <inkml:brushProperty name="width" value="0.025" units="cm"/>
      <inkml:brushProperty name="height" value="0.025" units="cm"/>
    </inkml:brush>
  </inkml:definitions>
  <inkml:trace contextRef="#ctx0" brushRef="#br0">0 530 11691,'4'8'9918,"6"-8"-6834,14-11-1235,7-9 475,51-41-1,73-83-1139,-144 133-1041,104-109 59,-99 100-193,0-1 1,-2 0 0,0-1 0,15-33 0,-21 31-10,-7 16 0,-3 9 0,-4 8 0,-9 24-75,1 0 0,2 0-1,1 2 1,1-1 0,3 1 0,0 0-1,3 1 1,0 0 0,3-1 0,3 54 0,-1-84-173,0-1 1,0 0-1,0 0 1,0 0-1,1 0 1,-1 0-1,1 0 1,0 0-1,0-1 1,1 1-1,-1 0 1,1-1-1,-1 0 1,1 0-1,4 4 1,-4-5-465,-1 0-1,1-1 1,0 1 0,0 0 0,0-1 0,0 0 0,0 0 0,1 1-1,-1-2 1,0 1 0,0 0 0,5-1 0,13 1-8081</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2.524"/>
    </inkml:context>
    <inkml:brush xml:id="br0">
      <inkml:brushProperty name="width" value="0.025" units="cm"/>
      <inkml:brushProperty name="height" value="0.025" units="cm"/>
    </inkml:brush>
  </inkml:definitions>
  <inkml:trace contextRef="#ctx0" brushRef="#br0">149 0 19923,'0'0'7538,"0"11"-6556,-4 18-562,-2 1 1,0-1-1,-2 0 1,-1 0-1,-2-1 0,-22 43 1,12-25 269,-25 80 1,41-93-691,6-32 0,-1 0 0,0 0 0,0-1 0,0 1 0,1 0 0,-1 0 0,0-1 0,1 1 0,-1 0 0,1 0 0,-1-1 0,1 1 0,-1-1 0,1 1 0,-1 0 0,1-1 0,-1 1 0,1-1 0,0 1 0,0-1 0,-1 0 0,1 1 0,0-1 0,-1 0 0,1 1 0,0-1 0,0 0 0,0 0 0,-1 0 0,1 0 0,0 1 0,0-1 0,0 0 0,1-1 0,168 3-1965,-60-3-1910,-69 2-4186</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3.587"/>
    </inkml:context>
    <inkml:brush xml:id="br0">
      <inkml:brushProperty name="width" value="0.025" units="cm"/>
      <inkml:brushProperty name="height" value="0.025" units="cm"/>
    </inkml:brush>
  </inkml:definitions>
  <inkml:trace contextRef="#ctx0" brushRef="#br0">106 2 11050,'0'0'12295,"-9"7"-11334,0 1-807,0 0 1,1 0 0,0 1 0,1 0 0,0 1 0,1 0-1,-1 0 1,2 0 0,0 1 0,0-1 0,1 1-1,0 1 1,1-1 0,-3 14 0,5-20-78,0 0 1,0 1-1,1-1 1,0 0-1,0 0 1,0 0-1,0 1 1,1-1-1,1 5 1,-1-8-43,-1 0 1,1-1-1,0 1 1,0-1-1,0 1 0,0-1 1,0 1-1,1-1 1,-1 0-1,0 1 1,1-1-1,-1 0 0,1 0 1,-1 0-1,1 0 1,-1-1-1,1 1 1,0 0-1,-1 0 0,1-1 1,0 1-1,0-1 1,-1 0-1,1 0 1,0 1-1,0-1 0,3-1 1,7 1 149,0-1 0,-1-1-1,1 0 1,0-1 0,-1 0 0,1-1 0,-1 0 0,0 0 0,0-2 0,-1 1-1,0-1 1,0-1 0,18-14 0,-14 10-54,-1-2 0,0 1 1,0-2-1,-1 0 0,-1 0 0,0-1 0,-1 0 1,12-25-1,-12 7-168,-11 28-333,-7 23 3,-1 1 359,1 0 1,0 1 0,2 1 0,0-1-1,2 1 1,0 0 0,1 0-1,2 0 1,0 0 0,2 28 0,0-46 28,-1-1 0,1 1 1,0 0-1,0-1 1,0 0-1,0 1 0,0-1 1,0 1-1,1-1 1,-1 0-1,1 0 0,0 0 1,-1 0-1,1 0 1,0 0-1,0-1 0,0 1 1,1-1-1,-1 1 0,0-1 1,0 0-1,1 1 1,-1-1-1,1-1 0,-1 1 1,1 0-1,0-1 1,-1 1-1,1-1 0,-1 1 1,1-1-1,0 0 1,-1-1-1,6 1 0,0-1 44,0 0-1,0-1 1,0 0-1,0 0 0,-1 0 1,1-1-1,0 0 1,-1-1-1,0 1 1,9-7-1,-2-1-64,-1-1 0,0 0 0,-1 0 0,0-2 0,-1 1 0,17-27 0,-22 29 0,1 0 0,-2-1 0,0 1 0,0-1 0,-1 0 0,-1 0 0,0 0 0,0-1 0,-1 1 0,0-16 0,-4 17 0,-4 14 0,-3 9 0,8-12 0,-2 5 0,1 0 0,-1-1 0,1 1 0,-1 0 0,1 0 0,1 1 0,-1-1 0,1 0 0,0 1 0,0-1 0,0 1 0,1-1 0,0 0 0,0 8 0,1-12 0,0 0 0,0 0 0,0-1 0,0 1 0,0-1 0,0 1 0,-1 0 0,1-1 0,1 1 0,-1-1 0,0 0 0,0 1 0,0-1 0,0 0 0,0 0 0,0 0 0,0 1 0,0-1 0,0 0 0,1 0 0,-1-1 0,0 1 0,0 0 0,0 0 0,0-1 0,0 1 0,1-1 0,31-10 0,-26 7 0,-1 0 0,-1-1 0,1 0 0,-1 0 0,0 0 0,0-1 0,5-7 0,-8 10 0,0 0 0,0 0 0,0 0 0,-1 0 0,1 0 0,-1-1 0,0 1 0,0 0 0,0-1 0,0 1 0,0-1 0,-1 1 0,0-1 0,1 0 0,-1 1 0,-1-7 0,-17 27 0,13-9 0,0 0 0,1 0 0,-1 0 0,2 1 0,-1-1 0,1 1 0,1 0 0,0 0 0,-2 14 0,5-22-153,0-1 0,0 1 0,0-1 0,0 1 0,0 0 1,0-1-1,0 1 0,0-1 0,0 0 0,0 1 0,0-1 0,0 0 0,1 0 0,-1 0 0,0 0 1,0 0-1,0 0 0,0 0 0,0 0 0,2-1 0,28-3-6373,-17-6-745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50.265"/>
    </inkml:context>
    <inkml:brush xml:id="br0">
      <inkml:brushProperty name="width" value="0.025" units="cm"/>
      <inkml:brushProperty name="height" value="0.025" units="cm"/>
    </inkml:brush>
  </inkml:definitions>
  <inkml:trace contextRef="#ctx0" brushRef="#br0">0 47 8776,'0'0'10506,"70"12"-8456,-44-11-1185,2-1 192,3 0-352,2-1-545,6-6-96,-1-3-64,0 2-833,-4-1-768,-7 0-962,-4 2-1665,-14-2-2050</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3.916"/>
    </inkml:context>
    <inkml:brush xml:id="br0">
      <inkml:brushProperty name="width" value="0.025" units="cm"/>
      <inkml:brushProperty name="height" value="0.025" units="cm"/>
    </inkml:brush>
  </inkml:definitions>
  <inkml:trace contextRef="#ctx0" brushRef="#br0">106 1 18417,'0'0'10880,"-4"11"-9812,-24 51-348,-23 56 423,46-104-1066,1 0 0,0 0 0,1 0 0,0 0 0,1 0 0,1 25 0,1-38-97,-1-1 0,1 0 0,0 1 0,0-1 0,0 0 0,0 1 0,0-1 0,0 0 0,1 1 0,-1-1 0,0 0 0,0 1 0,0-1 0,0 0 0,0 1 0,0-1 0,0 0 0,1 1 0,-1-1 0,0 0 0,0 0 0,0 1 0,1-1 0,-1 0 0,0 0 0,0 0 0,1 1 0,-1-1 0,0 0 0,1 0 0,-1 0 0,0 0 0,0 1 0,1-1 1,-1 0-1,0 0 0,1 0 0,-1 0 0,1 0 0,14-8-1977,10-19-3177,-13 1-453,-3-4-1724</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4.287"/>
    </inkml:context>
    <inkml:brush xml:id="br0">
      <inkml:brushProperty name="width" value="0.025" units="cm"/>
      <inkml:brushProperty name="height" value="0.025" units="cm"/>
    </inkml:brush>
  </inkml:definitions>
  <inkml:trace contextRef="#ctx0" brushRef="#br0">1 119 13677,'0'0'10687,"9"4"-8578,-3-2-1840,1 1 0,-1-1-1,0 0 1,1 0 0,0-1 0,-1 0 0,1 0-1,0-1 1,0 1 0,-1-1 0,1-1 0,0 1 0,-1-1-1,1-1 1,0 1 0,10-5 0,-2 0-43,60-30 353,-68 32-558,-1 1 1,0-2-1,0 1 1,-1-1-1,1 1 1,-1-2-1,0 1 0,9-12 1,-14 16-14,1 0 0,0 1 0,-1-1 0,1 0 0,-1 0 0,1 0 0,-1 0 0,0 0 0,1 0 0,-1 0 0,0 0 0,1 0 0,-1 0 0,0 0 1,0 0-1,0 0 0,0 0 0,0 0 0,0 0 0,0 0 0,-1 0 0,1 0 0,0-1 0,-1 1-4,0 0 0,1 1 0,-1-1 0,0 1 0,0-1 1,1 1-1,-1-1 0,0 1 0,0-1 0,0 1 0,0 0 0,0-1 0,1 1 1,-1 0-1,0 0 0,0 0 0,0 0 0,0 0 0,0 0 0,-1 0 0,-3 0 4,0 1-1,0-1 1,0 1-1,0 0 1,1 1-1,-1-1 1,0 1-1,-7 4 1,2 1 14,1 0 1,-1 0-1,2 1 0,-1 0 0,1 1 1,0-1-1,1 2 0,0-1 1,0 1-1,1 0 0,0 1 1,1-1-1,0 1 0,1 0 0,0 0 1,-4 24-1,8-33-22,0 0 0,-1 1 0,1-1 0,1 0 0,-1 1 0,0-1 0,0 0 0,1 1 0,0-1 0,-1 0 0,1 0 0,0 0 0,0 1 0,0-1 0,0 0 0,0 0 0,1 0 0,-1 0 0,1-1 0,2 3 0,-1-1 0,1 0 0,0-1 0,-1 1 0,1-1 0,0 0 0,1 0 0,-1-1 0,0 1 0,1-1 0,3 1 0,11 0 0,-1 0 0,1-1 0,-1 0 0,21-3 0,-35 1-282,1 1 0,-1-1 0,1 0 0,-1 0-1,1 0 1,-1-1 0,8-3 0,-9 3-164,0 0 0,0 0-1,-1 0 1,1 0 0,-1 0 0,1-1-1,-1 1 1,0-1 0,0 0 0,0 1-1,0-1 1,0 0 0,-1 0 0,1 0 0,-1 0-1,0-1 1,0 1 0,1-4 0,2-25-8710</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4.643"/>
    </inkml:context>
    <inkml:brush xml:id="br0">
      <inkml:brushProperty name="width" value="0.025" units="cm"/>
      <inkml:brushProperty name="height" value="0.025" units="cm"/>
    </inkml:brush>
  </inkml:definitions>
  <inkml:trace contextRef="#ctx0" brushRef="#br0">0 0 18353,'0'0'5413,"61"56"-11819,-40-44-2274</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5.379"/>
    </inkml:context>
    <inkml:brush xml:id="br0">
      <inkml:brushProperty name="width" value="0.025" units="cm"/>
      <inkml:brushProperty name="height" value="0.025" units="cm"/>
    </inkml:brush>
  </inkml:definitions>
  <inkml:trace contextRef="#ctx0" brushRef="#br0">46 1 11691,'0'0'17398,"2"12"-15925,-2 11-1158,0 0 0,-2 0 0,0 0 0,-2 0 0,0-1 0,-13 39 0,11-44-315,4-10 0,-1 0 0,1 0 0,0 1 0,1-1 0,-1 11 0,3-17 0,-1-1 0,1 0 0,0 1 0,0-1 0,0 0 0,0 0 0,0 1 0,0-1 0,-1 0 0,1 0 0,0 0 0,0 0 0,0 0 0,0 0 0,0 0 0,0-1 0,0 1 0,0 0 0,0 0 0,-1-1 0,1 1 0,1-1 0,23-7 0,1-6 0,-1-1 0,0-2 0,-1 0 0,-1-2 0,-1 0 0,-1-1 0,22-27 0,5-3 0,-54 81 0,-18 12 0,16-30 0,0 0 0,1 0 0,1 1 0,-8 23 0,14-37 0,0 0 0,0 1 0,0-1 0,0 0 0,0 1 0,0-1 0,0 0 0,0 1 0,0-1 0,0 0 0,0 1 0,0-1 0,1 0 0,-1 1 0,0-1 0,0 0 0,0 1 0,0-1 0,0 0 0,1 0 0,-1 1 0,0-1 0,0 0 0,0 0 0,1 1 0,-1-1 0,0 0 0,0 0 0,1 0 0,-1 1 0,0-1 0,1 0 0,-1 0 0,0 0 0,1 0 0,-1 0 0,0 0 0,1 0 0,-1 1 0,21-1 0,19-10 0,-26 5-815,-9 3-414,-1 1 1,0-1 0,1 1-1,-1-1 1,0-1 0,0 1-1,0 0 1,-1-1 0,1 0-1,-1 0 1,1 0-1,4-6 1,-1-2-13025</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5.734"/>
    </inkml:context>
    <inkml:brush xml:id="br0">
      <inkml:brushProperty name="width" value="0.025" units="cm"/>
      <inkml:brushProperty name="height" value="0.025" units="cm"/>
    </inkml:brush>
  </inkml:definitions>
  <inkml:trace contextRef="#ctx0" brushRef="#br0">0 75 18642,'0'0'7100,"12"8"-6017,-5-2-925,0 0 0,0-1-1,1 0 1,0 0 0,0-1 0,0 0-1,1-1 1,-1 0 0,1 0-1,0 0 1,0-1 0,18 1-1,-14-2-44,1-1 1,0-1-1,0 0 0,-1-1 0,1 0 0,21-7 0,-32 8-22,0 0 1,1-1-1,-1 1 0,-1-1 1,1 0-1,0 1 0,0-1 1,0 0-1,-1-1 1,1 1-1,-1 0 0,0-1 1,0 0-1,0 1 0,0-1 1,0 0-1,-1 0 0,1 0 1,-1 0-1,1 0 0,-1 0 1,0-1-1,-1 1 0,1 0 1,0 0-1,-1-1 0,0 1 1,0-1-1,0 1 1,0 0-1,0-1 0,-2-5 1,2 8-89,0 0 0,-1-1 0,1 1 1,0 0-1,-1 0 0,1-1 1,-1 1-1,0 0 0,1 0 0,-1 0 1,0 0-1,1 0 0,-1 0 1,0 0-1,0 0 0,0 0 0,0 0 1,0 0-1,0 1 0,0-1 1,0 0-1,0 1 0,-1-1 0,1 1 1,-1-1-1,-2 0-1,1 0 0,-1 1 0,0-1 1,1 1-1,-1 0 0,1 0 0,-1 0 0,1 1 0,-5 0 0,-1 1-5,0 1 0,1-1 0,0 2 0,-1-1 0,1 1 0,-14 9 0,7-1 3,1 0 0,0 1 0,1 1 0,-13 17 0,22-26 0,0-1 0,1 1 0,0 0 0,0 1 0,0-1 0,1 1 0,-1-1 0,1 1 0,1 0 0,-1-1 0,1 1 0,0 0 0,0 0 0,1 0 0,0 0 0,0 0 0,1 8 0,1-10 5,-1 0-1,1 0 1,0 0 0,1-1-1,-1 1 1,1-1-1,0 1 1,-1-1 0,1 0-1,1 0 1,-1 0 0,0-1-1,1 1 1,0-1 0,-1 0-1,1 1 1,0-2 0,0 1-1,0 0 1,8 1-1,7 3-125,0-1-1,0-1 0,23 2 0,13-4-2867,2-1-4554</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6.186"/>
    </inkml:context>
    <inkml:brush xml:id="br0">
      <inkml:brushProperty name="width" value="0.025" units="cm"/>
      <inkml:brushProperty name="height" value="0.025" units="cm"/>
    </inkml:brush>
  </inkml:definitions>
  <inkml:trace contextRef="#ctx0" brushRef="#br0">1 132 16400,'0'0'10441,"58"-1"-8423,-7 0-160,14-7-737,7-1-576,5-4-417,1 0-96,0-1-417,-3 1-1280,-9-3-2115,-2-5-1761,-12-1-3395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6.529"/>
    </inkml:context>
    <inkml:brush xml:id="br0">
      <inkml:brushProperty name="width" value="0.025" units="cm"/>
      <inkml:brushProperty name="height" value="0.025" units="cm"/>
    </inkml:brush>
  </inkml:definitions>
  <inkml:trace contextRef="#ctx0" brushRef="#br0">1 0 18578,'0'0'5306,"9"0"-3763,89 5 56,-1 4 1,144 32 0,-233-40-1577,7 2-2,0 1 0,0 0 0,-1 1 0,18 8 0,-29-12-23,-1 0 0,0 0 0,0 0 0,0 0 0,0 0 0,0 0 0,0 1 0,-1-1 0,1 1 0,0 0 0,-1-1 0,1 1 0,-1 0 0,1 0 0,-1 0 0,0 0 0,0 0 0,0 0 0,0 0 0,0 0 0,-1 0 0,1 1 0,0-1 0,-1 0 0,0 0-1,1 1 1,-1-1 0,0 0 0,0 1 0,-1-1 0,1 0 0,0 1 0,-1-1 0,1 0 0,-1 0 0,-1 4 0,-5 4 67,0 1 0,-1-2-1,0 1 1,0-1 0,-1 0-1,0-1 1,-1 0 0,1 0-1,-20 10 1,9-4-12,-199 134-171,110-77-5167,59-38-2162</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7.589"/>
    </inkml:context>
    <inkml:brush xml:id="br0">
      <inkml:brushProperty name="width" value="0.025" units="cm"/>
      <inkml:brushProperty name="height" value="0.025" units="cm"/>
    </inkml:brush>
  </inkml:definitions>
  <inkml:trace contextRef="#ctx0" brushRef="#br0">124 0 15118,'0'0'7410,"-9"13"-6300,-7 11-788,2 2 0,0 0 0,2 1 0,0 0 0,2 0-1,-11 49 1,16-55-243,1 1 1,1-1-1,1 1 0,1 0 1,0 0-1,5 30 0,-4-50-37,0-1-1,1 0 0,-1 0 1,1 0-1,0 1 0,-1-1 1,1 0-1,0 0 1,0 0-1,-1 0 0,1 0 1,0 0-1,0 0 0,0 0 1,0-1-1,0 1 0,0 0 1,1 0-1,-1-1 0,0 1 1,0-1-1,0 1 1,1-1-1,-1 0 0,0 1 1,1-1-1,-1 0 0,0 0 1,1 0-1,-1 0 0,0 0 1,0 0-1,1 0 0,-1 0 1,0-1-1,1 1 1,-1 0-1,0-1 0,0 1 1,1-1-1,-1 1 0,1-2 1,6-1 228,0-1 0,0 1 1,-1-1-1,0-1 1,9-6-1,16-17-37,-2-2 0,-1 0 1,-1-2-1,-2-1 0,-1-2 1,-2 0-1,-1-1 0,-2-1 1,25-63-1,-66 156-760,-35 110 413,48-137-139,2-1-1,0 1 1,-2 55-1,8-82 156,-1 0-1,1-1 1,0 1 0,0-1 0,0 1-1,0 0 1,0-1 0,0 1 0,1-1-1,-1 1 1,0-1 0,1 1 0,-1-1-1,1 1 1,-1-1 0,1 1 0,0-1 0,0 1-1,0-1 1,0 0 0,0 0 0,0 1-1,0-1 1,0 0 0,0 0 0,0 0-1,1 0 1,-1 0 0,0 0 0,1-1-1,-1 1 1,1 0 0,-1-1 0,1 1-1,-1-1 1,1 1 0,-1-1 0,1 0-1,0 0 1,-1 0 0,1 0 0,-1 0-1,1 0 1,0 0 0,-1 0 0,3-1-1,2-1-243,1 1-1,0-2 0,-1 1 0,0-1 1,1 0-1,-1 0 0,0-1 0,-1 0 1,10-7-1,21-27-2684,-3-7-1820</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7.916"/>
    </inkml:context>
    <inkml:brush xml:id="br0">
      <inkml:brushProperty name="width" value="0.025" units="cm"/>
      <inkml:brushProperty name="height" value="0.025" units="cm"/>
    </inkml:brush>
  </inkml:definitions>
  <inkml:trace contextRef="#ctx0" brushRef="#br0">138 0 18898,'0'0'2669,"-4"9"-619,-88 311 3305,72-240-4907,14-58-221,1 2 0,0-1-1,-1 46 1,6-68-200,0-1 0,0 1 0,0 0-1,0 0 1,0 0 0,1 0-1,-1-1 1,0 1 0,0 0 0,0 0-1,1 0 1,-1-1 0,0 1-1,1 0 1,-1 0 0,1-1-1,-1 1 1,1 0 0,-1-1 0,1 1-1,0-1 1,-1 1 0,1-1-1,-1 1 1,1-1 0,0 1 0,0-1-1,-1 0 1,1 1 0,0-1-1,0 0 1,0 1 0,-1-1 0,1 0-1,0 0 1,0 0 0,0 0-1,-1 0 1,1 0 0,0 0 0,0 0-1,0 0 1,0 0 0,-1 0-1,1-1 1,0 1 0,0 0 0,0-1-1,-1 1 1,1 0 0,0-1-1,-1 1 1,2-2 0,5-1 123,-1 0 0,1-1 0,-1 0 1,0 0-1,7-6 0,14-17-108,0-1 0,-2-1 0,35-54 0,51-106-505,-75 123-347,-29 57-1118</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8.246"/>
    </inkml:context>
    <inkml:brush xml:id="br0">
      <inkml:brushProperty name="width" value="0.025" units="cm"/>
      <inkml:brushProperty name="height" value="0.025" units="cm"/>
    </inkml:brush>
  </inkml:definitions>
  <inkml:trace contextRef="#ctx0" brushRef="#br0">1 1 11082,'0'0'7047,"0"50"-4933,0-22 833,6 2-1121,6-2-994,4 0-223,1-4-385,7-6-320,1-7-1313,3-7-2082,-5-4-6407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1.800"/>
    </inkml:context>
    <inkml:brush xml:id="br0">
      <inkml:brushProperty name="width" value="0.025" units="cm"/>
      <inkml:brushProperty name="height" value="0.025" units="cm"/>
    </inkml:brush>
  </inkml:definitions>
  <inkml:trace contextRef="#ctx0" brushRef="#br0">155 1 7175,'0'0'12678,"-10"1"-9069,-2 2-2901,1 0 0,-1 1 0,1 0 0,0 0 0,-18 11 0,26-13-585,-1 0-1,0 0 0,0 0 1,1 0-1,0 1 0,-1 0 1,1-1-1,0 1 1,0 0-1,0 1 0,1-1 1,-1 0-1,1 1 0,0 0 1,0-1-1,0 1 1,0 0-1,1 0 0,-1 0 1,1 0-1,0 0 1,0 8-1,2-12-110,0 1 0,0 0 0,0 0 0,0 0 1,0-1-1,0 1 0,0 0 0,0-1 0,1 1 0,-1-1 0,0 0 1,0 1-1,1-1 0,-1 0 0,0 0 0,1 0 0,-1 0 0,0 0 0,0 0 1,1 0-1,1-1 0,33 0 401,-35 1-410,13-2 81,0-1 1,-1 0-1,22-9 0,-23 8-120,0 0-1,0 0 0,0 1 1,0 1-1,20-2 1,-29 13 201,-2-5 640,6-17-419,0-8-426,9-17 288,-16 37-341,1-1 0,0 1 0,0 0-1,0 0 1,0-1 0,1 1 0,-1 0 0,0 0-1,0 0 1,1 0 0,-1 0 0,0 0 0,1 1-1,-1-1 1,1 0 0,-1 1 0,1-1 0,-1 1-1,1 0 1,0-1 0,2 1 0,15 0-3027,0 2-1,0 0 1,24 6 0,-9-2-3100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50.874"/>
    </inkml:context>
    <inkml:brush xml:id="br0">
      <inkml:brushProperty name="width" value="0.025" units="cm"/>
      <inkml:brushProperty name="height" value="0.025" units="cm"/>
    </inkml:brush>
  </inkml:definitions>
  <inkml:trace contextRef="#ctx0" brushRef="#br0">15 27 18962,'0'0'2819,"-2"9"-2270,-6 65 710,3-1 0,7 112 0,1-94-824,0-49 453,-1-37-28,-1-27-152,-3-370-238,2 387-485,0 0 0,0 0 1,1-1-1,-1 1 0,1 0 0,0 0 0,1 0 1,-1 1-1,1-1 0,0 0 0,0 0 1,0 1-1,6-8 0,-6 10 0,0 1 1,-1-1-1,1 1 0,0 0 0,0 0 0,0-1 1,0 1-1,1 1 0,-1-1 0,0 0 1,0 0-1,0 1 0,1-1 0,-1 1 1,0 0-1,1 0 0,-1 0 0,0 0 1,1 0-1,-1 0 0,0 1 0,1-1 1,-1 1-1,0-1 0,0 1 0,0 0 0,1 0 1,-1 0-1,0 0 0,0 0 0,0 1 1,2 1-1,3 2-8,0 0 1,0 0 0,0 1-1,0-1 1,-1 2 0,0-1-1,8 12 1,-11-15 33,-1 0 0,0 0 1,-1 0-1,1 0 0,0 0 1,-1 1-1,0-1 0,1 0 0,-1 1 1,-1-1-1,1 1 0,0-1 1,-1 1-1,0 0 0,0-1 1,0 1-1,0-1 0,0 1 0,-1-1 1,0 1-1,-2 6 0,2-8 62,-1 1-1,0-1 0,0 0 1,0 0-1,0 0 1,0 0-1,-1 0 0,1-1 1,0 1-1,-1 0 0,1-1 1,-1 0-1,0 0 0,1 0 1,-1 0-1,0 0 1,0 0-1,0-1 0,0 1 1,0-1-1,1 0 0,-1 0 1,0 0-1,0 0 1,0-1-1,0 1 0,-4-2 1,0 1-245,-1 0 1,1-1 0,-1 0 0,1 0 0,-1-1 0,1 0 0,0 0 0,0-1-1,-7-5 1,13 9 54,1 0-1,0 0 1,-1 0-1,1-1 1,0 1 0,-1 0-1,1 0 1,0 0-1,-1-1 1,1 1-1,0 0 1,0 0-1,-1-1 1,1 1 0,0 0-1,0-1 1,0 1-1,-1 0 1,1-1-1,0 1 1,0 0-1,0-1 1,0 1 0,0-1-1,0 1 1,-1 0-1,1-1 1,0 1-1,0 0 1,0-1-1,0 1 1,1-1-1,-1 1 1,0 0 0,0-1-1,0 1 1,0 0-1,0-1 1,1 0-1,14-6-7576,-8 5 5881,15-8-5164</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8.774"/>
    </inkml:context>
    <inkml:brush xml:id="br0">
      <inkml:brushProperty name="width" value="0.025" units="cm"/>
      <inkml:brushProperty name="height" value="0.025" units="cm"/>
    </inkml:brush>
  </inkml:definitions>
  <inkml:trace contextRef="#ctx0" brushRef="#br0">158 0 18033,'0'0'3214,"-7"9"-1949,-14 24-639,2 1 0,1 1 0,1 0 0,2 1 0,2 1 0,1 0 0,2 1 0,1 0 0,2 1 0,-2 61 0,8-98-623,1-1-1,0 1 0,0 0 0,0-1 0,0 1 0,1 0 0,-1-1 0,0 1 0,1 0 0,-1-1 0,1 1 0,0 0 0,-1-1 0,1 1 0,0-1 1,0 0-1,0 1 0,0-1 0,0 1 0,0-1 0,0 0 0,1 0 0,-1 0 0,3 2 0,-2-2 13,1 0 0,0-1 0,-1 1 0,1-1 0,0 1 0,0-1 0,-1 0 0,1 0 1,0 0-1,0 0 0,-1-1 0,1 1 0,5-2 0,4-3 107,1 1-1,-1-2 1,0 1 0,0-2 0,15-10-1,15-16 113,38-39 0,-20 18-104,-60 54-135,0 0-1,0-1 0,0 1 0,1 0 0,-1 0 0,0-1 1,0 1-1,1 0 0,-1 0 0,0-1 0,0 1 1,1 0-1,-1 0 0,0 0 0,1 0 0,-1-1 0,0 1 1,1 0-1,-1 0 0,0 0 0,1 0 0,-1 0 1,0 0-1,1 0 0,-1 0 0,0 0 0,1 0 1,-1 0-1,0 0 0,1 0 0,-1 0 0,0 0 0,1 0 1,-1 1-1,0-1 0,1 0 0,-1 0 0,0 0 1,1 0-1,-1 1 0,0-1 0,0 0 0,1 0 0,-1 1 1,0-1-1,0 0 0,1 1 0,-1-1 0,0 0 1,0 0-1,0 1 0,0-1 0,1 1 0,2 30-98,-11 38 133,-2-28-270,4-17-799,1-1 1,1 1-1,-1 26 1,4-49 900,1-1 1,0 1 0,0-1-1,1 0 1,-1 1 0,0-1-1,0 0 1,0 1 0,0-1-1,0 0 1,0 1-1,0-1 1,0 0 0,1 0-1,-1 1 1,0-1 0,0 0-1,0 1 1,1-1-1,-1 0 1,0 0 0,0 0-1,1 1 1,-1-1 0,0 0-1,1 0 1,-1 0 0,0 0-1,1 1 1,-1-1-1,0 0 1,1 0 0,-1 0-1,0 0 1,1 0 0,-1 0-1,0 0 1,1 0 0,-1 0-1,0 0 1,1 0-1,-1 0 1,0 0 0,1 0-1,-1 0 1,0 0 0,1-1-1,17-7-4953,6-12-4090</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9.114"/>
    </inkml:context>
    <inkml:brush xml:id="br0">
      <inkml:brushProperty name="width" value="0.025" units="cm"/>
      <inkml:brushProperty name="height" value="0.025" units="cm"/>
    </inkml:brush>
  </inkml:definitions>
  <inkml:trace contextRef="#ctx0" brushRef="#br0">157 23 16784,'0'0'2594,"-12"6"182,0-1-2301,0 2 0,1 0 0,-1 0-1,1 1 1,-18 17 0,23-20-281,1 1-1,0-1 0,0 1 1,0 0-1,1 1 1,0-1-1,0 1 1,0 0-1,1 0 1,0 0-1,1 0 1,-1 0-1,-1 15 1,4-21-188,-1-1 1,1 1 0,0 0-1,1 0 1,-1-1 0,0 1-1,0 0 1,0-1-1,0 1 1,0 0 0,1 0-1,-1-1 1,0 1 0,1-1-1,-1 1 1,0 0 0,1-1-1,-1 1 1,1-1 0,-1 1-1,1-1 1,-1 1 0,1-1-1,-1 1 1,1-1 0,0 1-1,-1-1 1,1 0 0,0 1-1,-1-1 1,1 0 0,0 0-1,-1 0 1,1 1 0,0-1-1,-1 0 1,1 0 0,0 0-1,0 0 1,-1 0 0,1 0-1,0 0 1,-1 0 0,1-1-1,0 1 1,-1 0 0,1 0-1,1-1 1,36-13 243,-19 2-170,-1-1 0,0 0 0,-1-1 0,-1-1 0,0-1 1,-1 0-1,-1-1 0,-1 0 0,0-1 0,14-27 0,-33 56-67,-4 5-116,1 2 1,1-1 0,1 1-1,0 0 1,1 1 0,1-1-1,-5 36 1,10-52-57,0-1-1,0 0 1,0 0 0,0 1-1,0-1 1,1 0 0,-1 0 0,0 0-1,1 1 1,-1-1 0,1 0-1,-1 0 1,1 0 0,-1 0 0,1 0-1,0 0 1,0 0 0,-1 0-1,1 0 1,0 0 0,0 0 0,0-1-1,0 1 1,0 0 0,0-1-1,0 1 1,0 0 0,1-1 0,-1 1-1,0-1 1,2 1 0,2-1-536,-1 1 0,0-1 1,0 0-1,1 0 0,-1 0 1,0 0-1,0-1 0,8-2 0,21-11-5075</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19.474"/>
    </inkml:context>
    <inkml:brush xml:id="br0">
      <inkml:brushProperty name="width" value="0.025" units="cm"/>
      <inkml:brushProperty name="height" value="0.025" units="cm"/>
    </inkml:brush>
  </inkml:definitions>
  <inkml:trace contextRef="#ctx0" brushRef="#br0">186 1 4773,'0'0'13655,"-10"2"-10964,-1 2-2337,0 1-1,-1 0 1,1 1 0,1 0 0,-1 0 0,1 1 0,1 1 0,-1 0-1,1 0 1,0 1 0,1 0 0,0 0 0,-10 18 0,16-25-184,-1 1 34,1 0-1,0 0 1,0 0 0,1 0 0,-1 0-1,1 0 1,-1 1 0,1-1-1,0 0 1,0 1 0,0-1 0,0 7-1,3-9-172,-1 0 0,1 0-1,-1 0 1,1 0 0,-1 0 0,1-1-1,0 1 1,-1-1 0,1 1-1,0-1 1,0 0 0,-1 0 0,1 0-1,0 1 1,0-2 0,0 1-1,-1 0 1,1 0 0,2-1 0,2 1 70,71-8 178,-60 5-295,0 1 1,0 0 0,1 2 0,16 0 0,-32 1 0,0-1 1,0 0 0,0 0-1,0 0 1,-1 1 0,1-1-1,0 1 1,0 0 0,-1-1-1,1 1 1,0 0 0,-1 0-1,1 0 1,-1 0 0,1 0-1,-1 1 1,1-1 0,-1 0-1,0 1 1,0-1 0,0 1-1,1-1 1,-2 1 0,1-1-1,0 1 1,0 0 0,0-1-1,-1 1 1,1 0 0,-1 0 0,1 0-1,-1-1 1,0 1 0,0 0-1,0 2 1,0 1 28,0-1 0,-1 0 0,0 0-1,0 0 1,0 0 0,-1 0 0,1 0 0,-1 0 0,0 0 0,0-1 0,0 1-1,0-1 1,-1 1 0,1-1 0,-4 4 0,-9 6 208,1-1-1,-1 0 1,-1-1 0,-26 14-1,-19-1-2249,53-22 501,1-1-1,0 1 1,-1-2 0,1 1 0,-1-1-1,-8-1 1,-4-3-13207</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0.253"/>
    </inkml:context>
    <inkml:brush xml:id="br0">
      <inkml:brushProperty name="width" value="0.025" units="cm"/>
      <inkml:brushProperty name="height" value="0.025" units="cm"/>
    </inkml:brush>
  </inkml:definitions>
  <inkml:trace contextRef="#ctx0" brushRef="#br0">250 74 10634,'0'0'4137,"3"-9"-528,6-30-401,-9 38-3096,0 0 0,0 0 0,0 1 0,0-1 0,0 0-1,0 0 1,0 0 0,0 0 0,0 0 0,-1 0-1,1 1 1,0-1 0,-1 0 0,1 0 0,0 0-1,-1 1 1,1-1 0,-1 0 0,1 0 0,-1 1 0,0-1-1,1 0 1,-1 1 0,0-1 0,1 1 0,-1-1-1,0 1 1,0-1 0,1 1 0,-1-1 0,0 1 0,0 0-1,0 0 1,-1-1 0,-31-1 1688,26 2-1305,-2 1-377,0 0 0,0 1-1,-1-1 1,2 2 0,-1-1 0,0 1 0,1 1-1,-1-1 1,1 2 0,0-1 0,0 1 0,0 0-1,1 0 1,-13 13 0,14-12-119,0 0-1,0 0 1,1 0 0,0 1 0,0 0-1,0 0 1,1 1 0,0-1 0,0 1-1,1 0 1,0 0 0,1 0 0,0 0-1,0 1 1,0-1 0,0 11 0,3-18-16,-1 0 0,0 0 0,1 0 0,-1 0 1,0 0-1,1-1 0,-1 1 0,1 0 0,0 0 0,-1 0 1,1-1-1,0 1 0,-1 0 0,1-1 0,0 1 0,0-1 1,-1 1-1,1-1 0,0 1 0,0-1 0,0 0 1,0 1-1,0-1 0,-1 0 0,1 0 0,0 1 0,0-1 1,0 0-1,0 0 0,0 0 0,0 0 0,0 0 0,0-1 1,0 1-1,0 0 0,0 0 0,0 0 0,0-1 1,1 0-1,42-13 12,-21 0 36,-1-1 0,0-2 1,-1 0-1,-1-1 0,-1-1 1,-1 0-1,18-25 1,-36 44-36,0 0 0,0 0 0,0 0 1,0 0-1,0 0 0,0 0 0,0 0 1,0 0-1,0 0 0,0 1 0,0-1 1,0 0-1,0 0 0,0 0 0,0 0 1,0 0-1,0 0 0,0 0 0,0 0 1,0 1-1,0-1 0,0 0 0,0 0 1,0 0-1,0 0 0,0 0 0,0 0 1,0 0-1,0 0 0,0 0 0,0 0 1,0 1-1,1-1 0,-1 0 0,0 0 1,0 0-1,0 0 0,0 0 0,0 0 1,0 0-1,0 0 0,0 0 0,0 0 1,1 0-1,-1 0 0,0 0 0,0 0 1,0 0-1,0 0 0,0 0 0,0 0 1,0 0-1,0 0 0,1 0 0,-1 0 1,0 0-1,0 0 0,0 0 0,0 0 1,0 0-1,0 0 0,0 0 0,0 0 1,0 0-1,1 0 0,-1-1 0,0 19-138,-4 19 98,0-17 76,1-10-16,1 1-1,0-1 0,0 1 0,1 0 0,1 0 0,0 13 1,1-23-1,-1 1 1,1-1 0,0 0-1,-1 1 1,1-1 0,0 0-1,0 0 1,0 0 0,0 0-1,0 0 1,0 0-1,0 0 1,0 0 0,0 0-1,1 0 1,-1-1 0,0 1-1,0-1 1,1 1 0,-1-1-1,0 1 1,1-1 0,-1 1-1,1-1 1,-1 0 0,1 0-1,-1 0 1,0 0 0,1 0-1,-1 0 1,1 0 0,1-1-1,50-10 819,-25-1-508,-1-1 0,-1-2 0,43-30 0,-1 1-242,-68 43-92,1 1 0,-1 0 0,0-1 0,1 1 0,-1 0 0,1-1 0,-1 1 0,1 0 0,-1 0 0,1 0 0,-1-1 0,1 1 0,-1 0 0,1 0 0,-1 0 0,1 0 0,-1 0 0,1 0 0,-1 0 0,1 0 0,-1 0 0,1 0 0,-1 0 0,1 0 0,-1 0 0,1 0-1,-1 1 1,0-1 0,1 0 0,-1 0 0,1 0 0,-1 1 0,1-1 0,0 1 0,1 20-2,-16 44 272,8-41-265,6-23 10,0 0-1,-1 0 1,1 0 0,0 0-1,-1 0 1,1 0 0,0 0-1,0 0 1,0 0 0,0 0-1,0 0 1,0 0 0,0 0-1,0 0 1,0 0-1,1 0 1,-1 0 0,0 0-1,1 0 1,-1 0 0,0 0-1,1 0 1,-1 0 0,1-1-1,0 1 1,-1 0 0,1 0-1,0 0 1,-1-1-1,1 1 1,0 0 0,0-1-1,0 1 1,0-1 0,0 1-1,-1-1 1,1 1 0,2 0-1,0-2 50,0 1 0,0 0 0,0-1 0,0 0 0,0 1 1,0-1-1,0 0 0,0-1 0,0 1 0,0-1 0,-1 1 0,4-3 0,13-10 46,-15 11-216,1-1 1,-1 1-1,1 0 1,0 0-1,0 0 1,0 1-1,0-1 1,0 1-1,0 0 1,1 1-1,10-3 1,-16 4-65,1 0 1,-1 0-1,1 0 1,-1 0-1,0 0 1,1 0-1,-1 0 0,1 1 1,-1-1-1,0 0 1,1 0-1,-1 0 1,0 0-1,1 0 0,-1 1 1,1-1-1,-1 0 1,0 0-1,0 1 1,1-1-1,-1 0 0,0 0 1,1 1-1,-1-1 1,0 0-1,0 1 1,0-1-1,1 0 1,-1 1-1,0-1 0,0 1 1,0-1-1,0 0 1,0 1-1,0-1 1,0 1-1,1-1 0,-1 0 1,0 1-1,0-1 1,-1 1-1,2 12-7151</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1.112"/>
    </inkml:context>
    <inkml:brush xml:id="br0">
      <inkml:brushProperty name="width" value="0.025" units="cm"/>
      <inkml:brushProperty name="height" value="0.025" units="cm"/>
    </inkml:brush>
  </inkml:definitions>
  <inkml:trace contextRef="#ctx0" brushRef="#br0">234 102 7399,'0'0'10106,"6"-9"-7357,18-29-299,-24 37-2378,0 1 0,0-1 0,0 1 0,0-1 0,0 1 0,0-1 0,1 1 0,-1-1 0,0 1 0,-1-1 0,1 1 0,0-1 1,0 1-1,0-1 0,0 1 0,0-1 0,0 1 0,-1-1 0,1 1 0,0-1 0,0 1 0,-1 0 0,1-1 0,0 1 0,0-1 0,-1 1 0,1 0 0,-1-1 0,1 1 0,0 0 0,-1 0 0,1-1 0,-1 1 0,1 0 0,-1 0 0,1-1 0,-1 1 0,1 0 0,0 0 0,-1 0 0,1 0 0,-1 0 0,1 0 0,-1 0 0,1 0 0,-1 0 0,1 0 0,-2 0 0,-29 0 1246,25 0-960,-3 1-271,-1 1 1,1-1-1,0 1 0,0 1 0,0 0 0,0 0 1,0 1-1,0 0 0,1 1 0,0 0 1,0 0-1,-9 8 0,8-6-59,0 0 0,1 1 0,-1 0 0,2 0 0,-1 1 0,1 0 1,1 1-1,-1-1 0,-8 20 0,14-28-32,1 0 1,-1 0 0,1 0-1,-1 0 1,1 0-1,0 0 1,-1 0 0,1 0-1,0 1 1,0-1-1,0 0 1,0 0 0,0 0-1,0 0 1,0 0-1,0 0 1,0 0 0,1 1-1,-1-1 1,0 0-1,1 0 1,-1 0 0,1 0-1,-1 0 1,1 0-1,-1 0 1,2 1 0,0-1 1,-1 0 1,1 0-1,0-1 1,0 1 0,-1-1-1,1 1 1,0-1-1,0 1 1,0-1-1,-1 0 1,1 0 0,0 0-1,0 0 1,0 0-1,2-1 1,8-1 21,0-1 1,0 0-1,0 0 0,13-7 1,12-7 19,0-2 0,-1-1 0,0-1 0,-2-3 0,-1 0 0,-1-2 0,30-32 0,-84 86-301,-33 53 1,44-64 169,2 1 1,-1 0 0,2 0 0,1 1-1,0 0 1,-6 30 0,12-47-52,1-1 0,0 1 1,-1 0-1,1 0 0,0 0 0,0-1 0,0 1 1,0 0-1,1 0 0,-1-1 0,0 1 1,1 0-1,-1 0 0,1-1 0,0 1 0,-1-1 1,1 1-1,0 0 0,0-1 0,0 1 0,2 1 1,-1-2-8,-1 0 0,1 0 0,-1 0 0,1-1 0,0 1 0,-1-1 0,1 1 0,0-1 0,0 0 0,-1 0 0,1 1 0,0-1 0,0 0 0,0-1 1,-1 1-1,1 0 0,3-1 0,5-2-522,-1 0 0,1-1 1,-1 0-1,1 0 0,-1-1 0,11-8 1,6-7-3508,47-45 1,-20 12-1732</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1.466"/>
    </inkml:context>
    <inkml:brush xml:id="br0">
      <inkml:brushProperty name="width" value="0.025" units="cm"/>
      <inkml:brushProperty name="height" value="0.025" units="cm"/>
    </inkml:brush>
  </inkml:definitions>
  <inkml:trace contextRef="#ctx0" brushRef="#br0">42 287 4100,'20'-39'2071,"37"-80"1185,-51 105-2350,-1 0 0,-1 0 0,0 0 0,-1-1 0,-1 0 1,2-22-1,-4 37-860,0 0 1,0 0-1,0-1 1,0 1-1,0 0 1,-1 0-1,1-1 1,0 1-1,0 0 1,0 0 0,0-1-1,0 1 1,0 0-1,-1 0 1,1 0-1,0-1 1,0 1-1,0 0 1,-1 0-1,1 0 1,0 0-1,0 0 1,-1-1 0,1 1-1,0 0 1,0 0-1,0 0 1,-1 0-1,1 0 1,0 0-1,-1 0 1,1 0-1,0 0 1,0 0 0,-1 0-1,1 0 1,0 0-1,0 0 1,-1 0-1,1 0 1,0 0-1,0 0 1,-1 0-1,1 0 1,0 1-1,0-1 1,-1 0 0,1 0-1,0 0 1,0 0-1,0 1 1,-1-1-1,1 0 1,0 0-1,0 0 1,0 1-1,0-1 1,0 0 0,-1 0-1,1 0 1,0 1-1,0-1 1,0 0-1,0 1 1,-15 14 387,-9 17 1144,-30 55 0,47-76-1105,1 1 0,1 0 1,0 0-1,1 0 0,0 1 0,1-1 0,0 1 1,-1 24-1,4-35-460,0-1 1,1 1 0,-1-1-1,1 1 1,0-1-1,-1 1 1,1-1-1,0 1 1,0-1 0,0 1-1,0-1 1,0 0-1,0 0 1,0 1-1,0-1 1,0 0 0,1 0-1,-1 0 1,1 0-1,-1-1 1,0 1 0,1 0-1,-1 0 1,1-1-1,0 1 1,-1-1-1,1 0 1,-1 1 0,1-1-1,0 0 1,-1 0-1,1 0 1,0 0-1,-1 0 1,1 0 0,1-1-1,8 1 80,-1-1 0,0 0 0,1-1-1,16-4 1,24-17 80,-42 18-167,0 1 1,0-1-1,1 2 1,-1-1 0,1 1-1,19-3 1,-28 6-15,0 0-1,0 0 1,0 0-1,-1 0 1,1 0 0,0 1-1,0-1 1,0 0 0,-1 0-1,1 0 1,0 1-1,-1-1 1,1 0 0,0 1-1,0-1 1,-1 1-1,1-1 1,-1 1 0,1-1-1,0 1 1,-1 0-1,1-1 1,-1 1 0,1-1-1,-1 1 1,1 1 0,4 26 169,-5-20-30,-1-1 0,0 0 0,0 1 0,0-1 0,-6 14 0,4-13 52,-1-1 0,-1 1 1,1-1-1,-1 1 0,0-1 1,-1-1-1,0 1 1,0-1-1,0 0 0,-1 0 1,0-1-1,0 0 0,0 0 1,0-1-1,-1 0 0,0 0 1,0-1-1,0 1 1,0-2-1,-1 1 0,1-1 1,-16 1-1,21-3-379,2-1 0,-1 1 0,0-1 1,0 0-1,0 0 0,0 0 0,0 0 0,0 0 0,1 0 0,-1 0 1,0 0-1,1-1 0,-1 1 0,1-1 0,0 1 0,-1-1 0,1 0 0,0 1 1,0-1-1,0 0 0,0 0 0,0 0 0,1 0 0,-1 0 0,0 1 1,1-1-1,0-1 0,-1 1 0,1 0 0,0 0 0,0 0 0,0-2 1,0 1-136,0 1 0,-1-1 1,1 1-1,0-1 0,0 1 1,1-1-1,-1 1 0,1-1 1,-1 1-1,1-1 0,0 1 1,0 0-1,0-1 1,0 1-1,0 0 0,0 0 1,0 0-1,1 0 0,0 0 1,-1 0-1,1 0 0,0 0 1,0 1-1,-1-1 0,2 1 1,-1-1-1,4-1 0,18-4-5888</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1.842"/>
    </inkml:context>
    <inkml:brush xml:id="br0">
      <inkml:brushProperty name="width" value="0.025" units="cm"/>
      <inkml:brushProperty name="height" value="0.025" units="cm"/>
    </inkml:brush>
  </inkml:definitions>
  <inkml:trace contextRef="#ctx0" brushRef="#br0">270 9 18321,'-10'-1'2739,"-9"-2"-1645,1 0-1,0 2 1,-1 1 0,-35 3 0,46-2-985,-1 0 1,1 1-1,-1 0 0,1 1 1,0-1-1,0 2 1,0-1-1,1 1 1,-1 0-1,1 1 1,0 0-1,0 0 1,0 0-1,-7 9 1,13-14-125,1 1 1,-1-1 0,1 0 0,-1 1-1,1-1 1,-1 0 0,1 1 0,0-1 0,-1 1-1,1-1 1,-1 1 0,1-1 0,0 1-1,-1-1 1,1 1 0,0-1 0,0 1-1,0-1 1,-1 1 0,1 0 0,0-1 0,0 1-1,0-1 1,0 1 0,0 0 0,0-1-1,0 1 1,0-1 0,0 1 0,0 0-1,0-1 1,0 1 0,1-1 0,-1 1-1,0-1 1,0 1 0,1-1 0,-1 1 0,0 0-1,1-1 1,-1 0 0,0 1 0,1-1-1,-1 1 1,1-1 0,-1 1 0,0-1-1,1 0 1,-1 1 0,1-1 0,0 0-1,-1 0 1,1 1 0,-1-1 0,1 0 0,-1 0-1,1 0 1,0 0 0,-1 1 0,2-1-1,49 3-652,-32-3 265,2 1-316,1 2 1,-1 0 0,0 2-1,0 0 1,0 1 0,0 2-1,28 13 1,-47-20 713,-1-1 0,1 1 1,-1 0-1,1-1 0,-1 1 0,0 0 0,1 0 1,-1 0-1,0 0 0,0 0 0,1 1 0,-1-1 1,0 0-1,0 0 0,0 1 0,-1-1 0,1 1 1,0-1-1,0 1 0,-1-1 0,1 1 0,-1-1 0,1 1 1,-1-1-1,0 1 0,0 0 0,0-1 0,0 1 1,0-1-1,0 1 0,0 0 0,0-1 0,0 1 1,-1-1-1,1 1 0,-1 0 0,1-1 0,-1 1 1,0-1-1,0 0 0,1 1 0,-1-1 0,0 1 0,0-1 1,0 0-1,-1 0 0,1 0 0,0 0 0,0 0 1,-1 0-1,1 0 0,-3 2 0,-8 5 378,0 0-1,0 0 1,-1-2-1,-19 9 1,18-9-380,9-3-119,1-1-1,-1 1 1,1-1 0,-1 0 0,0-1 0,0 1-1,0-1 1,0 0 0,0 0 0,0-1 0,0 1-1,-9-2 1,11-6-2678,3-10-2845</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3.085"/>
    </inkml:context>
    <inkml:brush xml:id="br0">
      <inkml:brushProperty name="width" value="0.025" units="cm"/>
      <inkml:brushProperty name="height" value="0.025" units="cm"/>
    </inkml:brush>
  </inkml:definitions>
  <inkml:trace contextRef="#ctx0" brushRef="#br0">197 303 15118,'-9'4'3118,"-8"4"-2326,0 0 1,1 1 0,1 0-1,0 2 1,-17 14-1,25-19-560,0-1 0,1 2 0,0-1-1,0 1 1,0 0 0,1 0 0,0 0-1,1 1 1,-1 0 0,1 0 0,1 0-1,0 0 1,0 1 0,-2 10 0,5-18-216,0 0 0,-1 0 0,1 0 0,0 1 0,0-1 1,0 0-1,0 0 0,0 0 0,1 1 0,-1-1 0,0 0 0,0 0 0,1 0 1,-1 1-1,1-1 0,-1 0 0,1 0 0,-1 0 0,1 0 0,0 0 0,0 0 1,-1 0-1,1 0 0,0 0 0,2 1 0,-1-1 49,0 0-1,0-1 1,0 1-1,0 0 1,0-1-1,1 1 1,-1-1 0,0 0-1,0 0 1,1 0-1,-1 0 1,0 0-1,3-1 1,4 0 169,0-1 0,0-1 0,0 0 0,-1 0 0,17-8 1,-9 1-145,-1-1 0,0 0 0,0 0 1,-1-2-1,18-20 0,-26 27-141,-1-1 0,0 0 1,0 0-1,0 0 0,-1-1 0,0 1 0,0-1 0,-1 0 0,0 0 0,-1 0 0,0-1 1,0 1-1,1-17 0,-19 42-723,11-8 806,1-1 0,0 1 0,1 0-1,0 0 1,-3 16 0,5-23-8,1-1 0,0 1-1,0-1 1,0 1-1,0-1 1,0 1 0,0 0-1,0-1 1,0 1-1,1-1 1,-1 1 0,0-1-1,1 1 1,-1-1-1,1 0 1,0 1 0,-1-1-1,1 0 1,0 1-1,0-1 1,0 0 0,0 0-1,0 0 1,0 0-1,0 0 1,1 0 0,-1 0-1,0 0 1,0 0-1,1 0 1,-1-1 0,1 1-1,-1 0 1,0-1-1,1 0 1,-1 1 0,1-1-1,-1 0 1,1 0-1,0 1 1,-1-1 0,3-1-1,9 0 49,0 0-1,-1-1 1,0 0-1,1-1 1,-1-1 0,0 0-1,-1 0 1,1-2-1,-1 1 1,0-1-1,0-1 1,-1 0 0,0 0-1,0-1 1,0 0-1,14-17 1,-11 10-44,0 1-1,-1-2 1,0 0 0,-1 0-1,-1-1 1,-1 0 0,0 0 0,-1-1-1,-1-1 1,5-21 0,-11 35-60,0 1 1,0 0-1,-1 0 1,0-1-1,0 1 1,0 0-1,0-1 1,0 1-1,-1 0 1,0-1-1,0 1 1,-2-5-1,3 8 15,-1 1 0,1-1-1,-1 0 1,1 0-1,-1 0 1,0 1 0,1-1-1,-1 0 1,0 1 0,1-1-1,-1 0 1,0 1-1,0-1 1,0 1 0,0-1-1,1 1 1,-1 0 0,0-1-1,0 1 1,0 0 0,0 0-1,-1-1 1,-1 1 3,1 1 1,-1-1 0,1 0-1,-1 1 1,1-1 0,0 1-1,-1 0 1,1 0 0,0 0-1,-1 0 1,1 0 0,-3 3-1,-8 6 13,0 0-1,1 1 0,0 1 1,1 0-1,1 0 1,0 1-1,-12 19 0,9-10 135,1 0 0,0 1 0,2 1 0,-8 24 0,15-40-104,1 0 0,0 0 0,1 0 1,0 0-1,0 0 0,0 0 0,1 1 0,1 9 1,0-16-29,-1 1 1,1-1 0,0 1-1,0 0 1,0-1-1,0 1 1,0-1 0,0 0-1,1 1 1,-1-1-1,1 0 1,-1 0 0,1 0-1,0 0 1,0 0-1,0 0 1,0 0 0,0-1-1,1 1 1,-1-1-1,0 0 1,1 0 0,-1 1-1,1-2 1,-1 1-1,1 0 1,0 0 0,2 0-1,6 0 37,0 1 0,0-2 0,1 1 0,-1-2 0,0 1 0,0-2 0,0 1-1,0-1 1,0-1 0,-1 0 0,1-1 0,16-7 0,-18 6-15,-1 1 1,0-1 0,0 0-1,-1 0 1,0-1-1,0 0 1,0-1 0,0 1-1,-1-1 1,0 0-1,-1-1 1,1 0 0,-2 1-1,1-2 1,5-13-1,-9 22-28,-1-1 0,0 1-1,0 0 1,1 0 0,-1 0-1,0-1 1,0 1 0,1 0-1,-1 0 1,0-1-1,0 1 1,0 0 0,0-1-1,1 1 1,-1 0 0,0-1-1,0 1 1,0 0 0,0-1-1,0 1 1,0 0-1,0-1 1,0 1 0,0 0-1,0-1 1,0 1 0,0 0-1,0-1 1,0 1 0,0 0-1,0-1 1,-1 1 0,1 0-1,0-1 1,0 1-1,0 0 1,0 0 0,-1-1-1,1 1 1,0 0 0,0 0-1,-1-1 1,-12 14-107,-15 26 81,27-38 28,-3 5 20,0-1 0,0 1 1,1 0-1,0 0 0,0 0 0,0 0 1,1 1-1,0-1 0,0 1 1,1 0-1,0-1 0,0 1 0,0 0 1,1 10-1,1-16-13,0 1 0,0-1 0,0 0-1,0 0 1,0 0 0,0-1 0,0 1 0,0 0 0,0 0 0,1 0-1,-1-1 1,0 1 0,1-1 0,-1 1 0,0-1 0,1 0 0,-1 1 0,1-1-1,-1 0 1,0 0 0,1 0 0,-1 0 0,1 0 0,-1 0 0,2-1-1,40-4 303,-30 0-301,0-1 0,-1 0 1,1-1-1,-1 0 0,0-1 1,-1 0-1,0-1 0,0 0 1,-1-1-1,0 0 0,-1-1 1,14-19-1,-23 29-266,-18 31-213,10-19 451,2-2 25,0-2 16,1 1 0,0 1 1,0-1-1,1 1 0,0 0 0,1 0 1,-1 0-1,2 0 0,-1 0 1,-1 16-1,4-24-12,0-1 0,0 1 0,0 0 0,1 0 0,-1-1 0,0 1 0,0 0 0,1-1 0,-1 1 0,0-1 0,1 1 0,-1 0 0,0-1 0,1 1 0,-1-1-1,1 1 1,-1-1 0,1 1 0,-1-1 0,1 1 0,-1-1 0,1 0 0,-1 1 0,1-1 0,0 0 0,-1 1 0,1-1 0,0 0 0,-1 0 0,2 1 0,30 0 201,28-15 100,-39 5-430,-1-1-1,-1-1 0,1 0 1,-2-1-1,33-28 0,-39 28-424,-1 0 0,0-1 0,0 0 0,-1 0 0,-1-1 0,0-1 0,-1 0 0,9-23 0,15-56-3448,1-5 649,-3 37 4086,-30 62-679,0 0 1,0 0-1,0 0 0,0 0 1,0 0-1,0 1 1,0-1-1,1 0 0,-1 0 1,0 0-1,0 0 1,0 0-1,0 0 0,0 0 1,0 0-1,1 0 0,-1 0 1,0 0-1,0 0 1,0 0-1,0 0 0,0 0 1,0 0-1,1 0 0,-1 0 1,0 0-1,0 0 1,0 0-1,0 0 0,0 0 1,0 0-1,1 0 0,-1 0 1,0 0-1,0 0 1,0 0-1,0 0 0,0 0 1,0-1-1,0 1 0,1 0 1,-1 0-1,0 0 1,0 0-1,0 0 0,0 0 1,0 0-1,0 0 0,0-1 1,0 1-1,0 0 1,0 0-1,0 0 0,0 0 1,0 0-1,0-1 0,0 1 1,0 0-1,0 0 1,0 0-1,0 0 0,-1 17 1032,-7 26-370,-29 57 1457,-23 79 386,54-153-2396,0 1 0,1 0 0,2 0 0,1 53 1,2-78-158,0 0 1,0 0-1,0 0 1,1 0 0,-1 0-1,0-1 1,1 1 0,0 0-1,-1 0 1,1 0 0,0-1-1,2 4 1,3-6 252,-3-14-97,-3-5-306,-2 1-1,0 0 1,0 0-1,-2 0 0,-1 1 1,0-1-1,-10-24 1,-11-37 526,26 79-376,-1 0 0,1 0 1,0 0-1,0 0 1,0 1-1,0-1 0,0 0 1,0 0-1,0 0 1,0 0-1,0 0 0,0 0 1,0 1-1,1-1 0,-1 0 1,0 0-1,1 0 1,-1 1-1,0-1 0,1 0 1,-1 0-1,1 1 0,0-1 1,-1 0-1,2 0 1,25-9 448,45 9 351,-53 2-715,48 4-2317,-50-1 338,-1 0 0,0 1 0,29 13 0,-35-14-5218</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3.437"/>
    </inkml:context>
    <inkml:brush xml:id="br0">
      <inkml:brushProperty name="width" value="0.025" units="cm"/>
      <inkml:brushProperty name="height" value="0.025" units="cm"/>
    </inkml:brush>
  </inkml:definitions>
  <inkml:trace contextRef="#ctx0" brushRef="#br0">7 86 12268,'-1'0'346,"1"0"0,-1 1 0,1-1 1,0 0-1,-1 1 0,1-1 0,-1 0 1,1 1-1,0-1 0,0 1 0,-1-1 1,1 1-1,0-1 0,0 1 0,-1-1 1,1 1-1,0-1 0,0 1 0,0-1 1,0 1-1,0-1 0,0 1 0,0 0 1,0-1-1,0 1 0,0-1 0,0 1 1,0-1-1,0 2 0,15 6 2987,25-4-1545,3-4-692,-1-2 1,48-7 0,-74 7-989,0-2 1,0 0-1,0-1 0,-1 0 1,1-1-1,-1-1 0,-1 0 1,24-16-1,-37 23-103,0-1 0,0 0 1,0 1-1,0-1 0,0 0 0,0 0 1,0 1-1,0-1 0,0 0 0,0 0 1,0 0-1,0 0 0,-1-1 0,1 1 1,0 0-1,-1 0 0,1 0 0,-1-1 1,1 1-1,-1 0 0,0 0 0,1-2 1,-2 2-7,1 0 1,-1 0 0,1 0-1,-1 1 1,0-1 0,1 0-1,-1 1 1,0-1 0,0 0-1,1 1 1,-1-1 0,0 1-1,0-1 1,0 1 0,0 0-1,0-1 1,0 1 0,0 0-1,0-1 1,0 1-1,-1 0 1,-9-1-23,0 0 0,-1 0 0,-20 3 0,21 0 18,-1 1 0,1 0 0,0 1 0,0 0 0,0 0 0,0 1 0,1 1 0,0 0 0,0 0 0,-11 10 0,14-11 11,0 1 0,1-1 0,0 1-1,1 0 1,-1 0 0,1 1 0,0 0 0,0 0-1,1 0 1,0 0 0,1 1 0,-1 0-1,1-1 1,1 1 0,-3 11 0,5-16-60,0 0 0,0 0 0,0 0 0,0 0 1,1 1-1,0-1 0,-1 0 0,1 0 0,0 0 1,0 0-1,1 0 0,-1 0 0,1-1 0,-1 1 0,1 0 1,0-1-1,0 1 0,0-1 0,0 1 0,1-1 0,-1 0 1,0 0-1,1 0 0,0-1 0,-1 1 0,1 0 1,0-1-1,3 2 0,5 1-1123,1 0-1,-1 0 1,1-1 0,0 0 0,-1-1 0,17 1-1,32-2-8436</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4.042"/>
    </inkml:context>
    <inkml:brush xml:id="br0">
      <inkml:brushProperty name="width" value="0.025" units="cm"/>
      <inkml:brushProperty name="height" value="0.025" units="cm"/>
    </inkml:brush>
  </inkml:definitions>
  <inkml:trace contextRef="#ctx0" brushRef="#br0">287 131 18546,'0'0'2146,"2"-10"-80,2-30-43,-4 38-1933,-1 1 0,1-1 0,0 1 0,-1 0 0,1-1 0,-1 1 0,1-1 0,-1 1 0,0 0 0,0 0 1,1-1-1,-1 1 0,0 0 0,0 0 0,0 0 0,0 0 0,-1 0 0,1 0 0,0 0 0,0 0 0,0 0 0,-1 1 0,1-1 0,0 1 1,-1-1-1,1 1 0,-1-1 0,1 1 0,-1 0 0,1-1 0,-1 1 0,1 0 0,-1 0 0,1 0 0,0 0 0,-4 1 0,-3-1 66,0 1 0,0 0-1,-1 0 1,-14 5-1,7 0-98,1 2 0,0 0 0,0 1 0,1 0 0,0 1 0,1 1 0,0 0 0,1 1 0,0 0 0,0 1 0,-18 27 0,28-37-48,1-1 0,-1 0 1,1 1-1,0-1 0,0 1 1,0 0-1,0-1 1,0 1-1,0 0 0,1-1 1,-1 1-1,1 5 0,0-7-5,1 0-1,-1 0 1,1 0-1,-1 0 1,1 0 0,-1 0-1,1 0 1,0-1-1,0 1 1,-1 0-1,1 0 1,0-1-1,0 1 1,0 0-1,0-1 1,0 1-1,0-1 1,0 1 0,0-1-1,0 0 1,0 1-1,0-1 1,0 0-1,0 0 1,0 0-1,0 0 1,0 0-1,0 0 1,0 0-1,0 0 1,0 0 0,0 0-1,0 0 1,2-1-1,9-1 61,1 0 1,0-1-1,-1-1 0,0 0 0,1-1 1,-2 0-1,1-1 0,-1 0 0,1 0 1,10-10-1,-1 1 144,0-2-1,-2 0 1,36-40 0,-50 51-160,1 0 1,-1 0-1,-1 0 0,1 0 1,-1-1-1,0 0 1,0 0-1,-1 0 1,0 0-1,-1-1 1,1 1-1,1-10 1,-5 17-86,1 0 1,-1 0-1,0 0 1,1 0-1,-1 0 1,1 0-1,-1 0 0,1 0 1,-1 0-1,1 0 1,-1 0-1,0 0 1,1 0-1,-1 1 1,1-1-1,-1 0 1,1 0-1,-1 1 1,1-1-1,-1 0 1,1 1-1,0-1 1,-1 0-1,0 1 1,-7 8-238,1 0 1,-1 0-1,1 0 1,1 1-1,0 0 1,1 1 0,-6 11-1,-26 81-4895,35-93 3539,-1 1 0,2-1-1,-1 1 1,1 14 0,1-4-4616</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5:51.386"/>
    </inkml:context>
    <inkml:brush xml:id="br0">
      <inkml:brushProperty name="width" value="0.025" units="cm"/>
      <inkml:brushProperty name="height" value="0.025" units="cm"/>
    </inkml:brush>
  </inkml:definitions>
  <inkml:trace contextRef="#ctx0" brushRef="#br0">194 1 19731,'0'0'9353,"-8"7"-9263,-14 16-70,1 0-1,1 2 1,1 0 0,2 1-1,-17 32 1,39-67-315,1 1 1,0-1-1,1 1 1,-1 0-1,1 1 1,1 0-1,0 0 1,0 0-1,0 1 1,1 0-1,13-6 1,-21 12 269,-1 1 1,1-1-1,0 0 1,0 1-1,-1-1 1,1 0 0,0 1-1,-1-1 1,1 1-1,0-1 1,-1 1-1,1 0 1,-1-1-1,1 1 1,-1 0 0,1-1-1,-1 1 1,1 0-1,-1 0 1,0-1-1,1 1 1,-1 0-1,0 0 1,0-1 0,1 1-1,-1 0 1,0 0-1,0 0 1,0 0-1,0-1 1,0 1-1,0 0 1,0 0 0,-1 1-1,1 44 8,-1-34 62,-6 86 1220,7-98-848,0-18 1200,0 6-1556,0 1 0,-1-1 1,0 0-1,-1 0 0,0 0 0,-1 1 0,-4-12 0,4 16-47,-1 0 0,1 1 0,-1 0 1,-1 0-1,1 0 0,-1 0 0,0 1 0,0 0 0,0 0 0,-1 0 1,0 0-1,-10-5 0,10 6 29,1 0-1,-1 1 1,0 0 0,1 0 0,-2 0-1,1 1 1,0 0 0,0 0-1,-10-1 1,16 3-51,0 0 0,0 0 0,0 1 1,0-1-1,-1 0 0,1 0 0,0 0 0,0 1 0,0-1 0,0 0 0,0 0 1,0 0-1,0 1 0,0-1 0,0 0 0,0 0 0,0 0 0,0 1 0,0-1 0,0 0 1,0 0-1,0 1 0,0-1 0,0 0 0,0 0 0,0 0 0,1 1 0,-1-1 1,0 0-1,0 0 0,0 0 0,0 0 0,0 1 0,0-1 0,1 0 0,-1 0 0,0 0 1,0 0-1,0 0 0,1 0 0,-1 1 0,8 5-64,0 0-1,0 0 1,1-1-1,-1 0 1,1-1-1,1 0 1,-1 0-1,0-1 1,1 0-1,0-1 1,0 0-1,12 1 1,55 3-2530,-7-6-4232,-7-3-7526</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4.448"/>
    </inkml:context>
    <inkml:brush xml:id="br0">
      <inkml:brushProperty name="width" value="0.025" units="cm"/>
      <inkml:brushProperty name="height" value="0.025" units="cm"/>
    </inkml:brush>
  </inkml:definitions>
  <inkml:trace contextRef="#ctx0" brushRef="#br0">242 223 6118,'0'0'5552,"-10"6"-2766,-9 7-2145,0 1 0,1 1-1,0 1 1,1 1-1,1 0 1,-26 37 0,34-44-426,-2 2 244,1 0-1,0 1 1,1-1 0,0 2 0,1-1 0,0 1 0,-9 28 0,16-41-441,0 0 1,0-1-1,0 1 1,0 0-1,0-1 1,0 1-1,0 0 1,0-1-1,0 1 1,0-1-1,0 1 1,0 0-1,1-1 1,-1 1-1,0-1 1,0 1-1,1 0 1,-1-1-1,0 1 1,1-1-1,-1 1 1,1-1-1,-1 1 1,1-1-1,-1 0 1,0 1-1,1-1 1,0 1-1,-1-1 1,1 0-1,-1 1 1,1-1-1,-1 0 1,1 0-1,0 0 1,-1 1-1,1-1 1,-1 0-1,1 0 1,0 0-1,-1 0 1,2 0-1,29-4 1098,-16-1-671,-1 0 0,1-2 0,-1 0 0,-1 0 0,1-1 0,-1-1 0,-1 0 0,15-14-1,7-8 514,46-55 0,-54 55-694,-1-1 0,-1-1-1,-2-1 1,-1-2-1,-2 0 1,-2 0-1,16-46 1,-31 69-334,-4 11-110,-5 9-322,7-6 464,-45 60 25,3 2 1,-51 104 0,85-154-23,2 0 0,-1 0 0,2 1 1,-1 0-1,2 1 0,0-1 1,1 1-1,0 0 0,0 25 1,3-38-94,0 0 0,1 0 0,-1 0 1,1-1-1,-1 1 0,1 0 1,0 0-1,0-1 0,0 1 0,0 0 1,0-1-1,0 1 0,1-1 1,-1 0-1,0 1 0,1-1 0,-1 0 1,1 0-1,-1 0 0,1 0 1,0 0-1,-1 0 0,1 0 0,0-1 1,0 1-1,-1 0 0,1-1 1,0 0-1,0 1 0,3-1 0,1 1-1003,0 0 0,1-1-1,-1 0 1,1 0 0,-1-1 0,1 1-1,11-4 1,13-11-4960</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5.006"/>
    </inkml:context>
    <inkml:brush xml:id="br0">
      <inkml:brushProperty name="width" value="0.025" units="cm"/>
      <inkml:brushProperty name="height" value="0.025" units="cm"/>
    </inkml:brush>
  </inkml:definitions>
  <inkml:trace contextRef="#ctx0" brushRef="#br0">80 17 10922,'0'0'17350,"-6"10"-17040,-11 20 2,-17 44 0,30-64-122,0 0 1,1 0-1,0 0 0,0 0 0,1 1 1,1-1-1,-1 1 0,2-1 0,0 1 1,1 15-1,0-25-162,-1 0-1,1-1 1,-1 1 0,1 0 0,0 0-1,-1-1 1,1 1 0,0 0 0,0-1-1,-1 1 1,1-1 0,0 1-1,0-1 1,0 1 0,0-1 0,0 0-1,0 1 1,-1-1 0,1 0 0,0 0-1,0 0 1,0 1 0,0-1-1,0 0 1,0 0 0,0-1 0,0 1-1,0 0 1,0 0 0,0 0 0,0-1-1,0 1 1,2-1 0,33-13 449,-25 7-474,-1-1 0,1-1 0,-1 0 0,-1-1 0,0 0 0,0 0 0,-1-1 0,0 0 0,-1 0 0,0-1 0,-1 0 0,0 0 0,-1-1 0,-1 1 0,6-22 0,-23 48-229,-4 12 9,13-19 234,2-4-6,0 0 0,0 0 0,0 1 0,0-1 0,1 1 0,-1-1 0,1 1 0,0 0 0,0-1 0,1 1 0,-1 0-1,1 0 1,-1 0 0,2 5 0,-1-9-7,0 0 1,1 1-1,-1-1 0,1 0 0,-1 0 0,1 0 0,-1 1 0,1-1 0,-1 0 0,1 0 0,-1 0 0,1 0 0,-1 0 1,1 0-1,-1 0 0,1 0 0,-1 0 0,1 0 0,-1 0 0,1 0 0,-1 0 0,1 0 0,-1-1 0,1 1 0,-1 0 0,1 0 1,-1 0-1,1-1 0,-1 1 0,1 0 0,-1-1 0,0 1 0,1 0 0,0-1 0,15-11 115,-8 5-757,-1 0 0,1-1 1,-1 1-1,-1-2 0,0 1 0,0-1 1,0 1-1,-1-2 0,0 1 0,-1 0 1,0-1-1,-1 0 0,0 0 0,3-18 1,-6 26-620,1-2-1831</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5.844"/>
    </inkml:context>
    <inkml:brush xml:id="br0">
      <inkml:brushProperty name="width" value="0.025" units="cm"/>
      <inkml:brushProperty name="height" value="0.025" units="cm"/>
    </inkml:brush>
  </inkml:definitions>
  <inkml:trace contextRef="#ctx0" brushRef="#br0">32 202 2498,'0'0'25625,"0"0"-25612,0 0 1,1 0-1,-1 0 1,0 0-1,1 0 1,-1 0-1,0 0 1,1 0-1,-1 0 1,0 0 0,1 0-1,-1 0 1,0 0-1,1 0 1,-1 1-1,0-1 1,1 0-1,-1 0 1,0 0-1,1 0 1,-1 1 0,0-1-1,0 0 1,1 0-1,-1 1 1,0-1-1,0 0 1,0 0-1,1 1 1,-1-1-1,0 0 1,0 1-1,0-1 1,0 0 0,0 1-1,0-1 1,1 0-1,-1 1 1,0-1-1,0 1 1,-2 5 56,1 0 0,-1 0 1,0-1-1,0 1 0,-1-1 1,-3 8-1,-15 37 970,20-49-1011,1 0 0,-1 0-1,1 1 1,0-1 0,0 0 0,-1 0 0,1 0 0,0 1 0,0-1 0,0 0-1,0 0 1,0 1 0,0-1 0,1 0 0,-1 0 0,0 0 0,1 1-1,-1-1 1,1 0 0,-1 0 0,1 0 0,-1 0 0,1 0 0,0 0-1,-1 0 1,1 0 0,0 0 0,0 0 0,0 0 0,0-1 0,0 1-1,0 0 1,1 0 0,3 0 64,-1 0-1,1 0 1,0-1-1,-1 0 1,1 0 0,0 0-1,7-1 1,-7 0-11,15-2 44,0-2-1,-1 0 1,0-1-1,0-1 0,33-17 1,24-9-1573,-75 33 1403,-1 0 0,0-1 0,0 1-1,1 0 1,-1 0 0,0-1 0,1 1 0,-1 0-1,1 0 1,-1 0 0,0 0 0,1 0 0,-1 0-1,0 0 1,1-1 0,-1 1 0,1 0 0,-1 0-1,0 0 1,1 1 0,-1-1 0,1 0-1,-1 0 1,0 0 0,1 0 0,-1 0 0,1 0-1,-1 0 1,0 1 0,1-1 0,-1 0 0,0 0-1,1 1 1,-1-1 0,0 0 0,0 0 0,1 1-1,-1-1 1,0 0 0,1 1 0,-4 17-900,0 7 247,3-25 667,1 1-1,-1 0 0,1-1 0,-1 1 0,1-1 1,0 1-1,-1-1 0,1 1 0,0-1 0,-1 1 1,1-1-1,0 0 0,0 1 0,0-1 0,-1 0 0,1 0 1,0 1-1,0-1 0,0 0 0,-1 0 0,1 0 1,0 0-1,0 0 0,0 0 0,-1 0 0,1 0 1,0-1-1,0 1 0,0 0 0,-1 0 0,1-1 1,0 1-1,1-1 0,15-6 12,-1-1 1,0 0-1,0-1 1,-1 0-1,0-1 1,-1-1-1,16-15 1,-7 7-21,4-3 71,-1-1 0,-1-2 0,-1-1 0,-1 0 0,37-57 0,-90 129 21,9-13 650,-24 48 0,39-69-544,1 1 0,1 0-1,-1 0 1,2 1 0,0-1 0,1 1 0,0 0 0,0 13-1,2-25-151,0 0 0,0-1 0,0 1-1,0-1 1,0 1 0,0 0-1,0-1 1,0 1 0,1-1-1,-1 1 1,1 0 0,-1-1-1,1 1 1,0-1 0,-1 0 0,1 1-1,0-1 1,0 0 0,0 1-1,0-1 1,0 0 0,0 0-1,1 0 1,-1 0 0,0 0-1,1 0 1,-1 0 0,0 0-1,1-1 1,-1 1 0,1 0 0,-1-1-1,1 1 1,-1-1 0,1 0-1,0 1 1,-1-1 0,1 0-1,-1 0 1,3 0 0,-1 0 10,0-1 1,0 0 0,0 1 0,0-1-1,0 0 1,0 0 0,0-1-1,0 1 1,-1-1 0,1 1-1,0-1 1,-1 0 0,1 0 0,-1 0-1,0 0 1,1 0 0,-1-1-1,0 1 1,0-1 0,1-2-1,1-2-55,-1 0-1,0 0 1,-1 0-1,1-1 1,-2 1-1,1-1 1,-1 1-1,0-1 1,0 0-1,-1 0 1,0 1-1,0-1 1,-2-8-1,2 15 33,0 0 1,-1 1-1,1-1 0,0 0 0,-1 0 0,1 1 0,-1-1 1,1 0-1,0 1 0,-1-1 0,0 0 0,1 1 1,-1-1-1,1 1 0,-1-1 0,0 1 0,1-1 0,-1 1 1,0-1-1,1 1 0,-1 0 0,0 0 0,0-1 0,0 1 1,1 0-1,-1 0 0,0 0 0,0 0 0,0-1 0,1 1 1,-1 0-1,0 1 0,0-1 0,0 0 0,1 0 1,-1 0-1,0 0 0,0 1 0,0-1 0,1 0 0,-1 1 1,0-1-1,1 0 0,-1 1 0,0-1 0,1 1 0,-1-1 1,0 1-1,1 0 0,-1-1 0,1 1 0,-1 0 1,1-1-1,-1 1 0,1 0 0,0-1 0,-1 1 0,1 0 1,0 0-1,0-1 0,-1 1 0,1 0 0,0 0 0,0 0 1,0 1-1,0 0 30,-1 1 0,1-1 0,-1 1 0,1-1 0,0 0 0,0 1 0,0-1 0,1 1 0,-1-1 0,0 0 0,1 1 0,0-1 0,-1 0 0,1 0 0,0 1 0,0-1 0,0 0 1,1 0-1,-1 0 0,0 0 0,1 0 0,-1 0 0,1-1 0,0 1 0,-1 0 0,1-1 0,0 1 0,0-1 0,3 2 0,3-1 64,0 1 0,0-1 0,0-1 0,0 0 0,0 0 0,0 0 0,13-1 0,-9-1-59,0 0 0,-1 0-1,1-1 1,-1 0 0,1-1-1,-1-1 1,0 1 0,0-2-1,0 0 1,-1 0 0,0-1 0,0 0-1,0 0 1,-1-1 0,13-12-1,-20 15-17,-4 8-11,0 1 1,-1 0-1,0-1 1,0 1-1,0-1 1,-7 7-1,-7 10 120,11-12-136,0 0 0,0 1 0,1-1 0,1 1 0,-1 0 0,2 0 0,-1 0 0,1 1 0,1-1 0,0 1 0,-1 13 0,3-24-93,0 1 1,0-1-1,0 1 1,0-1 0,0 1-1,1-1 1,-1 1-1,0-1 1,0 1 0,0-1-1,0 1 1,1-1 0,-1 0-1,0 1 1,0-1-1,1 1 1,-1-1 0,0 0-1,1 1 1,-1-1-1,0 0 1,1 1 0,-1-1-1,1 0 1,-1 0 0,1 1-1,-1-1 1,0 0-1,1 0 1,-1 0 0,1 0-1,-1 1 1,1-1-1,-1 0 1,1 0 0,-1 0-1,2 0 1,19-8-7966,-6-7 23</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6.204"/>
    </inkml:context>
    <inkml:brush xml:id="br0">
      <inkml:brushProperty name="width" value="0.025" units="cm"/>
      <inkml:brushProperty name="height" value="0.025" units="cm"/>
    </inkml:brush>
  </inkml:definitions>
  <inkml:trace contextRef="#ctx0" brushRef="#br0">0 0 12940,'0'0'15343,"21"49"-20660,-14-36 1729,1-3-1857,2-3-4164</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6.573"/>
    </inkml:context>
    <inkml:brush xml:id="br0">
      <inkml:brushProperty name="width" value="0.025" units="cm"/>
      <inkml:brushProperty name="height" value="0.025" units="cm"/>
    </inkml:brush>
  </inkml:definitions>
  <inkml:trace contextRef="#ctx0" brushRef="#br0">221 1 7847,'0'0'13523,"-7"11"-11751,-2 3-1125,1 0-1,1 1 1,0-1-1,1 2 1,0-1 0,1 1-1,-4 26 1,6 73 240,3-70-852,-8 69 0,6-102 29,0 0 1,-1 0-1,0 0 1,-1 0-1,0-1 0,-1 0 1,0 1-1,-1-2 1,0 1-1,-10 13 0,14-22 19,0 0 0,0 1 0,0-1 0,0 0 0,0 0 1,0 0-1,-1 0 0,1 0 0,0-1 0,-1 1 0,0-1 0,1 0 0,-1 1 0,0-1 0,0-1 0,0 1 0,1 0 0,-7 0 0,7-1-44,0-1 0,0 1 0,1-1 0,-1 0 0,0 0 0,1 1 0,-1-1 0,1 0 0,-1 0 0,1-1 0,-1 1 0,1 0 0,0 0 0,0-1 0,-1 1 0,1-1 0,0 1 0,0-1 0,0 1 0,1-1 0,-1 0 0,0 1 0,1-1 0,-1 0 0,1 0 0,-1 1 0,1-1 0,0 0 0,0 0 0,0-2 0,-2-7-37,1 0 0,0 0 0,1 1 0,0-1 0,0 0 0,2 0 0,-1 0 0,1 1 0,1-1 0,0 1 1,0 0-1,1-1 0,0 2 0,8-13 0,-5 11-15,0 1 0,1 0 0,1 1 1,-1 0-1,2 0 0,-1 1 0,1 0 0,0 0 1,1 2-1,0-1 0,23-9 0,21-8-1193,35-16-7960,-43 16-2280</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7.473"/>
    </inkml:context>
    <inkml:brush xml:id="br0">
      <inkml:brushProperty name="width" value="0.025" units="cm"/>
      <inkml:brushProperty name="height" value="0.025" units="cm"/>
    </inkml:brush>
  </inkml:definitions>
  <inkml:trace contextRef="#ctx0" brushRef="#br0">76 0 11563,'-12'10'7958,"-3"18"-7806,13-25 557,-6 16-378,0 0 0,1 0 0,1 1 0,1 0 0,1 0 0,1 1 0,0-1 0,2 1 0,0-1 0,3 29 0,-2-47-302,0 0 0,1 0 0,-1 0 0,1-1 0,-1 1 0,1 0 0,-1-1 0,1 1 0,0 0 0,0-1 0,0 1 0,0-1 0,0 1 1,0-1-1,0 1 0,1-1 0,-1 0 0,0 0 0,1 0 0,-1 1 0,1-1 0,0-1 0,-1 1 0,3 1 0,0-1 137,0 0 1,-1-1-1,1 1 0,0-1 0,0 0 1,0 0-1,0 0 0,0 0 1,0-1-1,7-1 0,0-1 226,-1 0 0,1-1 0,-1-1 0,0 0 0,0 0 0,0 0 0,10-9-1,-7 2-159,0-1-1,-1 1 1,0-2-1,-1 0 1,13-22-1,-20 30-209,0-1-1,-1 0 0,1 0 1,-1 0-1,-1 0 0,1 0 0,-1-1 1,-1 1-1,1-1 0,-1 0 1,-1 1-1,1-1 0,-1 0 0,-2-14 1,-13 38-930,3 12 910,0 1-1,2 0 0,1 1 1,2-1-1,0 2 0,2-1 1,-1 56-1,5-81 40,1 0 0,0 0 0,0 1 1,1-1-1,0 0 0,0 0 0,0 1 0,0-1 0,1 0 1,0 0-1,0 0 0,5 7 0,-6-10 17,1 0 1,0 0-1,1 0 0,-1 0 0,0-1 1,0 1-1,1-1 0,-1 0 1,1 0-1,-1 1 0,1-2 0,0 1 1,-1 0-1,1 0 0,0-1 0,0 0 1,-1 1-1,1-1 0,0 0 1,0 0-1,-1-1 0,1 1 0,0 0 1,0-1-1,-1 0 0,4-1 1,4-1-48,0-1 0,-1-1 0,0 1 0,0-1 0,0-1 0,0 0 0,-1 0 1,0-1-1,0 0 0,-1 0 0,1-1 0,-2 1 0,1-2 0,5-9 0,1-1-16,-1-1-1,-1-1 1,0 0-1,-2-1 1,9-26-1,-14 29 6,0 1 0,-1-1 0,0 1 0,-2-1 0,-1-36 0,0 54-13,0 0 0,1 0 0,-1 0 0,0 0 0,0 1 0,0-1 0,0 0 0,-1 0 0,1 0-1,0 0 1,0 0 0,0 0 0,-1 0 0,1 1 0,0-1 0,-1 0 0,1 0 0,-1 0 0,1 1 0,-1-1 0,0 0 0,1 0 0,-1 1 0,1-1 0,-1 1 0,0-1 0,0 1 0,1-1 0,-1 1-1,0-1 1,0 1 0,0-1 0,0 1 0,1 0 0,-1 0 0,0-1 0,0 1 0,0 0 0,0 0 0,0 0 0,0 0 0,0 0 0,0 0 0,-1 1 0,0-1-82,-1 1 0,1 0 1,0 0-1,-1 1 0,1-1 1,0 0-1,0 1 0,0-1 1,0 1-1,0 0 0,0-1 1,0 1-1,1 0 0,-3 4 1,-2 4-1339,1-1 0,0 1 0,1 0 0,0 1 0,1-1 0,-4 19 0,3 1-5459</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8.002"/>
    </inkml:context>
    <inkml:brush xml:id="br0">
      <inkml:brushProperty name="width" value="0.025" units="cm"/>
      <inkml:brushProperty name="height" value="0.025" units="cm"/>
    </inkml:brush>
  </inkml:definitions>
  <inkml:trace contextRef="#ctx0" brushRef="#br0">52 1 21717,'0'0'7970,"-6"9"-7399,-28 50 275,32-55-754,0 1 0,1-1 0,-1 1 0,1-1 0,0 1 0,0-1 0,0 1-1,1 0 1,0-1 0,-1 1 0,2 0 0,-1-1 0,0 1 0,1 0 0,2 7 0,-2-10-86,1-1 0,-1 0 1,0 0-1,0 0 0,1 1 0,-1-1 1,1 0-1,-1-1 0,1 1 0,-1 0 1,1 0-1,0-1 0,-1 1 1,1-1-1,0 1 0,-1-1 0,1 0 1,0 1-1,0-1 0,-1 0 0,1 0 1,3-1-1,42-6 42,-30 1-48,0-1 0,-1-1 0,0-1 0,-1 0 0,26-21 0,21-11 0,-62 41 0,0 0 0,0 0 0,1 0 0,-1 0 0,0 0 0,0 0 0,1 0 0,-1 0 0,0 0 0,0 0 0,1 0 0,-1 0 0,0 0 0,0 1 0,0-1 0,1 0 0,-1 0 0,0 0 0,0 0 0,0 1 0,0-1 0,1 0 0,-1 0 0,0 0 0,0 1 0,0-1 0,0 0 0,0 0 0,0 0 0,1 1 0,-1-1 0,0 0 0,0 0 0,0 1 0,0-1 0,0 0 0,0 0 0,0 1 0,0-1 0,0 0 0,0 0 0,0 1 0,0-1 0,-1 0 0,1 0 0,0 1 0,0 11 0,0-12 0,-18 92 0,18-92 0,0 1 0,0-1 0,0 1 0,0-1 0,0 1 0,0-1 0,0 1 0,0-1 0,0 0 0,1 1 0,-1-1 0,0 1 0,0-1 0,1 1 0,-1-1 0,0 0 0,1 1 0,-1-1 0,0 0 0,1 1 0,-1-1 0,0 0 0,1 1 0,-1-1 0,1 0 0,-1 0 0,0 1 0,1-1 0,-1 0 0,1 0 0,-1 0 0,1 0 0,0 0 0,23-1 0,21-15 0,8-15 0,-39 21 0,0 2 0,1 0 0,27-11 0,-42 20 0,1 0 0,-1 0 0,1 0 0,-1 1 0,1-1 0,-1 0 0,1 0 0,-1 0 0,0 0 0,0 1 0,0-1 0,0 0 0,0 0 0,0 1 0,0-1 0,0 0 0,0 0 0,-1 2 0,-3 12 0,0-1 0,-1 0 0,-12 24 0,7-14 0,8-31-3181,-1-12-6947,1 0 1304</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8.345"/>
    </inkml:context>
    <inkml:brush xml:id="br0">
      <inkml:brushProperty name="width" value="0.025" units="cm"/>
      <inkml:brushProperty name="height" value="0.025" units="cm"/>
    </inkml:brush>
  </inkml:definitions>
  <inkml:trace contextRef="#ctx0" brushRef="#br0">1 36 14478,'0'0'8199,"50"-35"-8199,-31 46-480,-1 3-1474,1 1-1121,-1 1-3075</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28.687"/>
    </inkml:context>
    <inkml:brush xml:id="br0">
      <inkml:brushProperty name="width" value="0.025" units="cm"/>
      <inkml:brushProperty name="height" value="0.025" units="cm"/>
    </inkml:brush>
  </inkml:definitions>
  <inkml:trace contextRef="#ctx0" brushRef="#br0">194 70 19410,'0'0'11152,"-6"1"-10906,-14 7-14,15-5 148,16-6 620,-8 1-1001,-1 0 0,0 0 0,0 0 0,1 0 1,-2-1-1,1 1 0,0-1 0,0 0 0,-1 1 0,0-1 0,1 0 0,-1 0 0,0 0 1,-1 0-1,1 0 0,0 0 0,-1 0 0,1 0 0,-1 0 0,0 0 0,0 0 0,-1 0 1,0-6-1,0 8-10,-1 0 0,1 0 1,0 0-1,-1 1 0,1-1 0,-1 0 1,1 1-1,-1-1 0,1 1 1,-1 0-1,0 0 0,1-1 1,-1 1-1,1 0 0,-1 0 0,0 0 1,-2 1-1,-31 1 241,31-2-219,-1 1-1,1 0 1,0-1 0,-1 2-1,1-1 1,0 0 0,-1 1-1,1 0 1,0 0 0,0 0-1,0 0 1,1 1 0,-1 0 0,0-1-1,1 1 1,0 1 0,0-1-1,0 0 1,0 1 0,0 0-1,1-1 1,-1 1 0,1 0-1,0 0 1,0 0 0,1 1-1,-1-1 1,1 0 0,0 1-1,-1 4 1,2 1-11,-2-1 0,1 1 0,-2-1 0,1 0 0,-1 1 0,-4 8 0,4-11 0,0-1 0,0 1 0,1 0 0,0 0 0,0-1 0,1 2 0,0-1 0,0 0 0,1 0 0,0 0 0,0 0 0,2 11 0,-1-16 0,0-1 0,0 1 0,0 0 0,1-1 0,-1 1 0,0 0 0,1-1 0,-1 0 0,1 1 0,0-1 0,-1 0 0,1 0 0,0 0 0,0 0 0,0 0 0,0 0 0,0 0 0,0-1 0,0 1 0,0-1 0,0 0 0,0 1 0,0-1 0,4 0 0,55-2 0,-59 2 0,6-1-353,0 0 1,0 0-1,0-1 1,0 0-1,-1-1 1,10-4-1,-14 6-20,-1 0 0,0 0-1,0-1 1,0 1-1,0 0 1,0-1-1,0 1 1,0-1 0,0 0-1,0 0 1,-1 0-1,1 0 1,-1 0 0,0 0-1,1 0 1,-1 0-1,0 0 1,0-1 0,0 1-1,0 0 1,-1-1-1,1 1 1,0-6 0,-1-8-15744</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39.103"/>
    </inkml:context>
    <inkml:brush xml:id="br0">
      <inkml:brushProperty name="width" value="0.025" units="cm"/>
      <inkml:brushProperty name="height" value="0.025" units="cm"/>
    </inkml:brush>
  </inkml:definitions>
  <inkml:trace contextRef="#ctx0" brushRef="#br0">462 111 10570,'0'0'5050,"5"-11"-2781,-1 4-1691,17-39 742,-20 44-978,0-1-1,-1 1 0,1-1 1,-1 1-1,0-1 1,0 0-1,0 1 1,0-1-1,0 1 0,0-1 1,-1 1-1,0-4 1,0 5-193,0 0 0,0 0 0,0 0 0,0 0 0,-1 1 0,1-1 0,0 0 0,0 1 0,0-1 0,-1 1 0,1-1 0,0 1 0,-1-1 0,1 1 0,0 0 0,-1 0 0,1-1 0,-1 1 0,1 0 1,0 0-1,-1 1 0,-1-1 0,-34 5 47,17 1-165,0 1-1,0 1 0,1 1 1,0 1-1,-27 17 0,11-2 248,-57 51-1,73-59-198,1 2 1,1 1-1,0 0 0,-26 44 1,37-54-80,1 0 1,0 0 0,1 0-1,-1 1 1,2-1 0,0 1-1,0 0 1,1 0 0,0 1-1,1-1 1,1 0-1,-1 0 1,4 21 0,-3-28-4,1-1 1,0 0 0,0 0 0,0-1-1,1 1 1,-1 0 0,1 0 0,0-1-1,-1 1 1,1-1 0,0 1 0,0-1-1,1 0 1,-1 0 0,1 0 0,-1 0-1,1 0 1,-1 0 0,1-1-1,0 1 1,0-1 0,0 0 0,0 0-1,0 0 1,0 0 0,5 0 0,7 2-25,1-1 0,0-1 0,31-2 1,-41 1 2,20-2-590,0-1 0,0-2 0,0 0 0,33-11 0,44-27-6769,-52 15-171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6:09.433"/>
    </inkml:context>
    <inkml:brush xml:id="br0">
      <inkml:brushProperty name="width" value="0.025" units="cm"/>
      <inkml:brushProperty name="height" value="0.025" units="cm"/>
    </inkml:brush>
  </inkml:definitions>
  <inkml:trace contextRef="#ctx0" brushRef="#br0">1 0 19506,'0'0'6326,"7"9"-5269,59 97 789,6 9 822,-62-101-2440,1-1-1,0 1 0,1-2 0,1 0 1,22 18-1,-10-14-5559,-38-28-5068,-2 2-1734</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39.554"/>
    </inkml:context>
    <inkml:brush xml:id="br0">
      <inkml:brushProperty name="width" value="0.025" units="cm"/>
      <inkml:brushProperty name="height" value="0.025" units="cm"/>
    </inkml:brush>
  </inkml:definitions>
  <inkml:trace contextRef="#ctx0" brushRef="#br0">104 1 20243,'0'0'892,"-8"12"-129,-7 15 16,2 0 1,0 0-1,2 1 1,1 1-1,1-1 0,-6 42 1,14-63-683,-3 15 83,2-1-1,0 1 1,1 0-1,1 0 1,6 36-1,-6-56-170,1 0 0,-1 0 0,1 0-1,-1 0 1,1 0 0,0-1 0,0 1 0,0 0-1,0-1 1,0 1 0,0 0 0,0-1 0,1 1-1,-1-1 1,1 0 0,-1 1 0,1-1-1,-1 0 1,1 0 0,0 0 0,-1 0 0,5 1-1,-3-1 23,1-1 0,-1 1 0,1-1 0,-1 0 0,1 0 0,0 0 0,-1-1-1,1 1 1,-1-1 0,1 0 0,5-2 0,5-2 64,0-1-1,-1-1 1,1-1 0,21-15 0,8-16-60,-35 30-29,1 0 1,0 1-1,0 0 1,1 1-1,0 0 0,12-6 1,-22 13-12,1 0 0,-1 1 0,0-1 0,1 0 0,-1 0 0,1 0 0,-1 0 0,0 1 0,1-1 0,-1 0 0,1 0 0,-1 1 0,0-1 0,1 0 0,-1 0 0,0 1 0,0-1 1,1 0-1,-1 1 0,0-1 0,0 1 0,1-1 0,-1 0 0,0 1 0,0-1 0,0 1 0,0-1 0,0 1 0,0-1 0,0 0 0,1 1 0,-1-1 0,0 1 0,-1-1 0,1 1 0,0-1 0,0 1 0,0-1 0,0 0 1,0 1-1,0-1 0,0 1 0,-1 0 0,-2 24 111,-16 32 187,15-47-338,0 0 0,1 0 0,-1 0 0,2 0 1,0 1-1,0-1 0,1 1 0,0-1 1,1 22-1,1-31-240,0 0 0,0 0 0,-1-1 1,1 1-1,0 0 0,0 0 0,0-1 0,0 1 0,0 0 1,0-1-1,0 1 0,0-1 0,0 0 0,0 1 1,0-1-1,0 0 0,0 1 0,0-1 0,1 0 0,-1 0 1,0 0-1,0 0 0,0 0 0,0 0 0,0 0 1,0-1-1,1 1 0,-1 0 0,0 0 0,0-1 0,0 1 1,0-1-1,1 0 0,16-11-7312</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39.898"/>
    </inkml:context>
    <inkml:brush xml:id="br0">
      <inkml:brushProperty name="width" value="0.025" units="cm"/>
      <inkml:brushProperty name="height" value="0.025" units="cm"/>
    </inkml:brush>
  </inkml:definitions>
  <inkml:trace contextRef="#ctx0" brushRef="#br0">112 1 21140,'0'0'3267,"-28"61"-576,10-25-802,0 6-511,0 2-353,3 2-641,7-3-320,2-2-32,6-5 0,0-5-96,3-6-512,10-7-449,7-5-673,4-6-1153,4-7-576,1 0-1313,3-11-2756</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0.272"/>
    </inkml:context>
    <inkml:brush xml:id="br0">
      <inkml:brushProperty name="width" value="0.025" units="cm"/>
      <inkml:brushProperty name="height" value="0.025" units="cm"/>
    </inkml:brush>
  </inkml:definitions>
  <inkml:trace contextRef="#ctx0" brushRef="#br0">153 2 16239,'0'0'3833,"-12"3"-800,2 0-2629,1 0 0,-1 0 0,1 1 0,0 0 0,1 1 0,-1 0 0,-8 7 1,12-8-162,0 0 0,0 0 1,1 0-1,0 1 0,0 0 1,0 0-1,0 0 0,1 0 1,0 0-1,0 1 0,0 0 1,1-1-1,-1 1 1,2 0-1,-3 7 0,4-10-208,-1-1 0,0 1-1,1 0 1,-1-1 0,1 1 0,0 0-1,0-1 1,0 1 0,0 0 0,1-1-1,-1 1 1,1-1 0,-1 1-1,1 0 1,0-1 0,0 1 0,0-1-1,0 0 1,1 1 0,-1-1 0,1 0-1,-1 0 1,1 0 0,0 0-1,0 0 1,0 0 0,0 0 0,3 1-1,0 0 13,0-1 0,1-1 0,0 1 0,-1-1 0,1 0 0,-1 0 0,1 0 0,0-1 0,0 0 0,-1 0 0,1-1 0,8-1 0,-9 1-4,0 0 0,-1 0 0,1-1 0,0 0 0,-1 0 0,0 0 0,1 0 1,-1-1-1,0 0 0,0 0 0,0 0 0,0 0 0,-1 0 0,1-1 0,-1 0 0,0 0 0,0 0 0,-1 0 1,1 0-1,-1 0 0,1-1 0,-1 1 0,-1-1 0,1 1 0,-1-1 0,0 0 0,0 0 0,0 0 0,0 0 1,-1-5-1,0 6-290,0 0 1,0-1-1,0 1 1,-1-1-1,0 1 1,0 0-1,0-1 1,0 1-1,-1 0 1,1 0-1,-1 0 1,0 0 0,-1 0-1,-3-5 1,3 6-398,1 0 0,-1 1 0,1 0 0,-1-1 0,0 1 0,0 0 0,0 0 0,-5-2 1,4 3-547,0-1 1,-1 1 0,1 0 0,-1 0-1,1 0 1,-1 0 0,-7 1 0,4 0-5591</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1.284"/>
    </inkml:context>
    <inkml:brush xml:id="br0">
      <inkml:brushProperty name="width" value="0.025" units="cm"/>
      <inkml:brushProperty name="height" value="0.025" units="cm"/>
    </inkml:brush>
  </inkml:definitions>
  <inkml:trace contextRef="#ctx0" brushRef="#br0">257 166 5733,'0'0'8115,"7"-9"-5708,-5 7-2286,37-46 3613,-38 47-3387,1-1 0,-1 0-1,0 1 1,1-1-1,-1 0 1,0 0 0,0 0-1,-1 0 1,1 0-1,0 0 1,0 0 0,-1-1-1,0 1 1,1 0-1,-1 0 1,0 0 0,0-1-1,0 1 1,0 0-1,-1 0 1,1 0 0,0 0-1,-1-1 1,0 1-1,1 0 1,-1 0 0,0 0-1,-2-2 1,1 2-246,0 1-1,-1-1 1,0 1-1,1 0 1,-1 0 0,0 0-1,1 1 1,-1-1 0,0 1-1,0-1 1,0 1 0,1 0-1,-1 0 1,0 0 0,0 1-1,-4 0 1,-2 0 78,1 1-1,0-1 1,1 2 0,-16 5 0,8 1-179,0 0 0,0 1 0,1 1 0,0 0 0,1 1 0,0 0 0,1 1 0,-17 24 0,21-26 0,0 0 0,1 1 0,0-1 0,1 1 0,1 1 0,0-1 0,0 1 0,2 0 0,-1 0 0,2 0 0,-3 27 0,5-39 0,0 1 0,0-1 0,0 1 0,1-1 0,-1 1 0,0-1 0,1 1 0,-1-1 0,1 1 0,-1-1 0,1 0 0,0 1 0,0-1 0,-1 0 0,1 1 0,0-1 0,0 0 0,0 0 0,1 0 0,-1 0 0,0 0 0,0 0 0,0 0 0,1 0 0,-1-1 0,1 1 0,-1-1 0,0 1 0,1-1 0,-1 1 0,1-1 0,-1 1 0,1-1 0,-1 0 0,1 0 0,-1 0 0,1 0 0,-1 0 0,1 0 0,-1-1 0,3 1 0,3-1 0,0 0 0,0-1 0,0 0 0,0 0 0,0 0 0,0-1 0,12-7 0,-1-2 0,-1 0 0,0-2 0,-1 0 0,0-1 0,-1-1 0,-1 0 0,15-22 0,-21 26 0,0 0 0,0-1 0,-2 0 0,1 0 0,-2-1 0,0 0 0,0 0 0,-1 0 0,-1 0 0,0-1 0,0-22 0,-2 36-1,-1-1 0,0 1-1,0-1 1,0 1 0,0-1 0,0 1 0,0 0 0,0-1-1,-1 1 1,1-1 0,-1 1 0,1 0 0,-1-1 0,1 1-1,-1 0 1,1 0 0,-1-1 0,0 1 0,0 0 0,0 0-1,0 0 1,0 0 0,0 0 0,0 0 0,0 0 0,0 0-1,0 1 1,0-1 0,-1 0 0,1 1 0,0-1 0,-1 0-1,1 1 1,0 0 0,-1-1 0,1 1 0,-1 0-1,1 0 1,0 0 0,-1 0 0,1 0 0,-1 0 0,1 0-1,0 0 1,-1 0 0,1 1 0,-1-1 0,-1 1 0,-2 1-22,0-1 1,1 1 0,-1 0 0,0 1-1,1-1 1,-1 1 0,1 0-1,0 0 1,0 0 0,0 1 0,0-1-1,-4 6 1,-10 32-1550,16-17-1303,2-23 2499,0 0 0,1 0-1,-1 0 1,0 0 0,1 0 0,-1 0 0,0 0-1,1 0 1,-1 0 0,1 0 0,0 0 0,-1 0 0,1 0-1,0 0 1,0-1 0,1 2 0,16 7-6404</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2.299"/>
    </inkml:context>
    <inkml:brush xml:id="br0">
      <inkml:brushProperty name="width" value="0.025" units="cm"/>
      <inkml:brushProperty name="height" value="0.025" units="cm"/>
    </inkml:brush>
  </inkml:definitions>
  <inkml:trace contextRef="#ctx0" brushRef="#br0">46 1 16111,'0'0'7421,"0"12"-6242,-23 248 4424,1-2-3604,23-469-2880,-1 211 863,0-1-1,0 1 1,0 0-1,0-1 1,1 1-1,-1-1 1,0 1 0,0 0-1,1-1 1,-1 1-1,0 0 1,1-1-1,-1 1 1,0 0-1,1-1 1,-1 1-1,0 0 1,1 0-1,-1-1 1,1 1-1,-1 0 1,1 0-1,-1 0 1,0 0-1,1 0 1,-1 0-1,1 0 1,-1-1-1,1 1 1,-1 0-1,1 1 1,-1-1-1,1 0 1,-1 0-1,0 0 1,1 0-1,-1 0 1,1 0-1,0 1 1,25 5-188,-17-3 217,1-1 38,-1-1 0,1 0-1,-1 0 1,1-1 0,-1 0-1,1 0 1,-1-1 0,1-1-1,-1 1 1,0-1 0,1-1-1,-1 0 1,0 0 0,0-1-1,-1 0 1,1-1 0,-1 0-1,0 0 1,0 0 0,11-12-1,-11 9 13,0 0 0,0-1 0,-1 0-1,0-1 1,-1 1 0,0-1 0,-1 0-1,0-1 1,0 1 0,-1-1 0,0 0 0,-1 0-1,-1-1 1,1 1 0,-2 0 0,1-21-1,-2 30-59,0 1-1,0 0 0,0-1 0,0 1 0,0 0 1,0-1-1,0 1 0,0 0 0,-1-1 0,1 1 1,-1 0-1,1 0 0,-1-1 0,1 1 0,-1 0 0,0 0 1,0 0-1,1 0 0,-1 0 0,0 0 0,0 0 1,0 0-1,0 0 0,0 0 0,0 0 0,-1 0 1,1 1-1,0-1 0,0 1 0,0-1 0,-1 1 1,1-1-1,0 1 0,-1-1 0,-1 1 0,0 0-16,0 0 1,0 0-1,1 1 0,-1-1 0,0 1 0,0-1 1,1 1-1,-1 0 0,1 0 0,-1 0 0,0 1 1,1-1-1,0 1 0,-1-1 0,1 1 0,0 0 1,-3 2-1,-13 18 45,1 0 1,0 1-1,2 1 0,0 0 1,2 1-1,1 1 0,-17 51 1,27-74-21,1 1 1,0 0-1,-1 0 1,2 0-1,-1 0 1,0 0-1,1 0 1,0 0-1,0 1 1,0-1-1,0 0 1,1 0-1,-1 0 1,1 0-1,2 7 1,-1-9-6,0 0 0,0 0 0,1 0 0,-1-1 0,0 1 0,1 0 0,-1-1 0,1 1 0,-1-1 0,1 0 0,0 0 0,-1 0 0,1 0 0,0-1 0,0 1 0,0-1 0,0 1 0,0-1 0,0 0 0,-1 0 0,7-1 0,45-2 18,-32 2-115,0 0 0,35 3 1,-55-1 84,0 0 1,0 0 0,1 0-1,-1 0 1,0 0-1,0 0 1,0 1-1,-1-1 1,1 1 0,0-1-1,-1 1 1,1 0-1,0-1 1,-1 1 0,0 0-1,1 0 1,-1 0-1,0 0 1,0 0 0,0 1-1,-1-1 1,1 0-1,0 0 1,-1 1-1,1-1 1,-1 0 0,0 1-1,0 3 1,1 11 124,0 0 1,-4 30 0,2-36-107,3 12-400,-2-23 310,0 0 0,0 0 0,0 0 0,0 0 0,1 0 1,-1 0-1,0 1 0,0-1 0,0 0 0,0 0 0,1 0 0,-1 0 0,0 0 0,0 0 0,0 0 0,1 0 0,-1 0 0,0 0 0,0 0 1,0 0-1,1 0 0,-1 0 0,0 0 0,0 0 0,0 0 0,1 0 0,-1 0 0,0 0 0,0 0 0,0-1 0,0 1 0,1 0 0,-1 0 0,0 0 1,0 0-1,0 0 0,0 0 0,0-1 0,1 1 0,-1 0 0,0 0 0,0 0 0,0 0 0,0-1 0,0 1 0,0 0 0,0-1 0,20-37-11833,-10 11-574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2.672"/>
    </inkml:context>
    <inkml:brush xml:id="br0">
      <inkml:brushProperty name="width" value="0.025" units="cm"/>
      <inkml:brushProperty name="height" value="0.025" units="cm"/>
    </inkml:brush>
  </inkml:definitions>
  <inkml:trace contextRef="#ctx0" brushRef="#br0">0 121 11307,'0'0'8829,"12"1"-5690,-1 0-2537,-1-1-1,1 0 0,-1 0 0,0-1 0,1-1 0,-1 1 1,0-2-1,0 1 0,0-1 0,0-1 0,-1 0 1,11-6-1,-15 8-508,0-1 0,-1 0 0,1 0 0,-1 0 0,0-1 1,0 1-1,0-1 0,0 0 0,-1 0 0,0-1 0,0 1 0,0-1 0,0 1 1,0-1-1,-1 0 0,0 0 0,2-9 0,-4 14-93,0-1 0,0 0 0,0 1 0,0-1 0,-1 0 0,1 1 0,0-1 0,-1 1 0,1-1 0,0 1 0,-1-1 0,1 0 0,-1 1 0,1 0 0,-1-1 0,1 1 0,-1-1 0,1 1 0,-1-1 0,1 1 0,-1 0 0,0 0 0,1-1 0,-1 1 0,1 0 0,-1 0 0,0 0 0,1-1 0,-1 1 0,0 0 0,1 0 0,-1 0 0,0 0 0,1 0 0,-1 0 0,0 0 0,1 1 0,-2-1 0,-29 6 0,18 2 0,1 0 0,-1 1 0,1 0 0,1 1 0,0 0 0,0 1 0,1 1 0,0-1 0,1 1 0,0 1 0,1 0 0,1 0 0,-8 19 0,13-29-50,1-1 0,0 0 0,0 1 0,1-1 1,-1 1-1,0-1 0,1 1 0,-1-1 0,1 1 0,0 0 0,0-1 0,0 1 0,0-1 1,1 1-1,-1 0 0,1-1 0,-1 1 0,1-1 0,0 1 0,1 2 0,0-3-102,0 0 0,-1 0 0,1 0 0,0-1 0,0 1 0,0-1 0,1 1 0,-1-1 0,0 1 0,0-1 0,1 0 0,-1 0-1,1 0 1,-1-1 0,1 1 0,3 0 0,7 0-652,0 0-1,-1-1 1,1 0 0,0-1-1,0 0 1,-1-1-1,15-5 1,26-13-4668,1-4 833</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3.015"/>
    </inkml:context>
    <inkml:brush xml:id="br0">
      <inkml:brushProperty name="width" value="0.025" units="cm"/>
      <inkml:brushProperty name="height" value="0.025" units="cm"/>
    </inkml:brush>
  </inkml:definitions>
  <inkml:trace contextRef="#ctx0" brushRef="#br0">138 0 14478,'0'0'5909,"-11"6"-2476,-5 1-2625,1 1-1,0 1 1,-14 11 0,25-17-631,0 0 1,0 0-1,1 0 0,-1 0 0,1 1 0,0 0 1,-1-1-1,2 1 0,-1 0 0,0 1 0,1-1 1,0 0-1,0 1 0,0 0 0,0-1 0,1 1 1,0 0-1,-1 7 0,2-11-219,0 1 0,1-1 0,-1 1-1,1-1 1,0 0 0,-1 0 0,1 1 0,0-1 0,0 0-1,-1 0 1,1 0 0,0 1 0,0-1 0,0 0-1,1 0 1,-1-1 0,0 1 0,0 0 0,0 0 0,1-1-1,-1 1 1,0 0 0,1-1 0,-1 1 0,0-1-1,1 0 1,-1 1 0,1-1 0,2 0 0,54 5-1726,-39-4 1716,-17-1 79,1 0 1,-1 0-1,0 0 1,1 1-1,-1-1 1,0 1-1,0 0 1,1-1 0,-1 1-1,0 0 1,0 0-1,0 0 1,0 1-1,0-1 1,0 0 0,0 1-1,0-1 1,2 4-1,-3-3 64,0 0 0,-1-1 1,1 1-1,0 0 0,-1 0 0,0-1 0,1 1 0,-1 0 0,0 0 0,0 0 0,0 0 1,0-1-1,0 1 0,0 0 0,-1 0 0,1 0 0,-1 0 0,0 2 0,-3 5 148,-1 0 1,0 0-1,0 0 0,0 0 0,-1-1 0,-13 14 1,-22 16-795,9-23-5729,9-12-6320</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4.102"/>
    </inkml:context>
    <inkml:brush xml:id="br0">
      <inkml:brushProperty name="width" value="0.025" units="cm"/>
      <inkml:brushProperty name="height" value="0.025" units="cm"/>
    </inkml:brush>
  </inkml:definitions>
  <inkml:trace contextRef="#ctx0" brushRef="#br0">1 0 256,'0'0'13309,"4"9"-10966,1 4-1426,-1 0 0,0 1 0,0 0-1,-2 0 1,1 0 0,-2 0-1,0 21 1,-11 108 3293,-1-7-3075,12-135-1185,-1 0 0,0 0-1,0 1 1,0-1 0,0 0-1,1 0 1,-1 0 0,1 0 0,-1 0-1,1 0 1,-1 0 0,1 0 0,-1 0-1,1 0 1,0 0 0,0 0-1,-1 0 1,1 0 0,0-1 0,0 1-1,0 0 1,0-1 0,0 1 0,0 0-1,0-1 1,0 1 0,0-1-1,0 0 1,0 1 0,1-1 0,-1 0-1,0 0 1,0 0 0,0 1 0,2-1-1,-1 0-385,0 0 0,0 0 0,0 0 0,0-1 0,0 1-1,0 0 1,0-1 0,0 1 0,0-1 0,0 0 0,0 0 0,0 1-1,0-1 1,0-1 0,-1 1 0,1 0 0,0 0 0,-1-1 0,3-2-1,7-16-7720</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44.458"/>
    </inkml:context>
    <inkml:brush xml:id="br0">
      <inkml:brushProperty name="width" value="0.025" units="cm"/>
      <inkml:brushProperty name="height" value="0.025" units="cm"/>
    </inkml:brush>
  </inkml:definitions>
  <inkml:trace contextRef="#ctx0" brushRef="#br0">12 129 18161,'0'0'1383,"-3"-9"581,3 9-1937,-1-2 52,0 0 1,-1 0 0,2 0-1,-1 0 1,0-1-1,0 1 1,1 0-1,-1 0 1,1 0-1,-1-1 1,1 1-1,0 0 1,0-1 0,0 1-1,0 0 1,1 0-1,-1-1 1,1 1-1,-1 0 1,1 0-1,0 0 1,0 0-1,0-1 1,0 1 0,0 0-1,0 0 1,0 1-1,1-1 1,-1 0-1,1 0 1,-1 1-1,1-1 1,0 1-1,0-1 1,-1 1 0,1 0-1,0 0 1,0 0-1,4-2 1,12-4 181,0 0-1,1 1 1,0 1 0,0 0 0,0 2 0,33-3 0,-11 5-62,0 1 0,46 6 0,-71-4-175,0 1-1,-1 1 1,0 0-1,1 1 1,-2 0-1,17 9 1,-26-11-23,0 0 0,0 0 0,-1 0 1,1 1-1,-1 0 0,1-1 0,-1 2 1,-1-1-1,5 6 0,-6-8 6,-1 1-1,0-1 0,1 1 1,-1 0-1,0-1 0,0 1 1,-1 0-1,1 0 1,-1-1-1,1 1 0,-1 0 1,0 0-1,0 0 0,0 0 1,0 0-1,-1-1 1,1 1-1,-1 0 0,-1 3 1,0-1 91,-1 0 1,0 0 0,0 0 0,-1 0 0,1-1-1,-1 0 1,0 1 0,0-1 0,0-1 0,-1 1-1,1-1 1,-1 1 0,0-1 0,-8 3 0,-7 4 296,-2 0 1,-25 7 0,28-11-403,0-1 0,-1 0-1,0-2 1,1 0 0,-25-1 0,70-11-9896,-6 2 5419,10-4-3096</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50.248"/>
    </inkml:context>
    <inkml:brush xml:id="br0">
      <inkml:brushProperty name="width" value="0.025" units="cm"/>
      <inkml:brushProperty name="height" value="0.025" units="cm"/>
    </inkml:brush>
  </inkml:definitions>
  <inkml:trace contextRef="#ctx0" brushRef="#br0">23 0 21332,'0'0'1410,"-10"74"-802,2-45 33,5 2-193,1-3-31,2-2-321,2-7-96,9-3-225,2-6-768,0-2-320,-2-6-641,-4-2-1249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6:09.761"/>
    </inkml:context>
    <inkml:brush xml:id="br0">
      <inkml:brushProperty name="width" value="0.025" units="cm"/>
      <inkml:brushProperty name="height" value="0.025" units="cm"/>
    </inkml:brush>
  </inkml:definitions>
  <inkml:trace contextRef="#ctx0" brushRef="#br0">1 333 14125,'0'0'17329,"53"-68"-16272,-6 24-801,2-6-256,-1 1 0,-4 5 0,-8 7-705,-15 13-1665,-12 8-2499</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50.622"/>
    </inkml:context>
    <inkml:brush xml:id="br0">
      <inkml:brushProperty name="width" value="0.025" units="cm"/>
      <inkml:brushProperty name="height" value="0.025" units="cm"/>
    </inkml:brush>
  </inkml:definitions>
  <inkml:trace contextRef="#ctx0" brushRef="#br0">54 1 19955,'0'0'3139,"-30"49"-2178,22-23-128,1 5-97,1 3-608,3 1-64,3-4-896,0-2-2211,0-8-3876</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52.472"/>
    </inkml:context>
    <inkml:brush xml:id="br0">
      <inkml:brushProperty name="width" value="0.025" units="cm"/>
      <inkml:brushProperty name="height" value="0.025" units="cm"/>
    </inkml:brush>
  </inkml:definitions>
  <inkml:trace contextRef="#ctx0" brushRef="#br0">19 418 18129,'-18'16'3180,"18"-16"-3099,0 0 1,0 0-1,0 0 1,0 0-1,0 0 1,0 0-1,0 0 1,0 0-1,0 0 0,0 0 1,0 0-1,1 0 1,-1 0-1,0 0 1,0 0-1,0 0 1,0 0-1,0 0 1,0 0-1,0 0 1,0 0-1,0 0 1,0 0-1,0 1 1,0-1-1,0 0 0,0 0 1,0 0-1,0 0 1,0 0-1,0 0 1,0 0-1,0 0 1,0 0-1,0 0 1,0 0-1,0 0 1,0 1-1,0-1 1,0 0-1,0 0 1,0 0-1,0 0 0,0 0 1,39-21 3167,27-20-2221,84-67 0,-125 86-792,0 0 1,-1-1 0,-2-2-1,0 0 1,34-54-1,-52 73-159,0-1 0,0 0 0,-1 0-1,0 0 1,0 0 0,-1 0-1,3-12 1,-5 19-75,-1 0 1,1 0-1,0-1 0,0 1 0,0 0 0,0 0 0,0 0 0,0 0 1,-1 0-1,1 0 0,0 0 0,0-1 0,0 1 0,0 0 0,0 0 1,-1 0-1,1 0 0,0 0 0,0 0 0,0 0 0,0 0 1,-1 0-1,1 0 0,0 0 0,0 0 0,0 0 0,0 0 0,-1 0 1,1 0-1,0 0 0,0 0 0,0 0 0,0 0 0,-1 0 0,1 0 1,0 1-1,0-1 0,0 0 0,0 0 0,0 0 0,0 0 0,-1 0 1,1 0-1,0 0 0,0 1 0,0-1 0,0 0 0,0 0 1,0 0-1,0 0 0,0 0 0,0 1 0,0-1 0,-1 0 0,1 0 1,0 0-1,0 0 0,0 1 0,0-1 0,0 0 0,0 0 0,0 0 1,0 1-1,-10 13 47,-13 26-11,3 1 0,1 1 0,2 1 1,2 0-1,2 1 0,-10 58 0,22-93-93,-1 1-661,0 1 1,1-1-1,0 1 1,2 19-1,-1-28 519,0 0 0,1 0-1,-1 0 1,1 0 0,-1 0 0,1 0-1,0-1 1,0 1 0,-1 0 0,1 0-1,0-1 1,1 1 0,-1-1-1,0 1 1,0-1 0,1 1 0,-1-1-1,1 0 1,-1 1 0,1-1 0,0 0-1,-1 0 1,1 0 0,0 0-1,0-1 1,-1 1 0,1 0 0,0-1-1,0 1 1,0-1 0,3 0 0,16 1-7539</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53.019"/>
    </inkml:context>
    <inkml:brush xml:id="br0">
      <inkml:brushProperty name="width" value="0.025" units="cm"/>
      <inkml:brushProperty name="height" value="0.025" units="cm"/>
    </inkml:brush>
  </inkml:definitions>
  <inkml:trace contextRef="#ctx0" brushRef="#br0">379 14 17296,'0'0'4362,"10"-2"-2008,2-2-1683,-7 3-255,0-1 0,0 1 0,0 0-1,0 0 1,0 0 0,9 1 0,-14 0-328,0 1-1,0-1 1,1 1-1,-1 0 1,0-1-1,0 1 1,0-1-1,0 1 1,0-1-1,0 1 1,0-1-1,0 1 1,0 0-1,0-1 1,0 1-1,0-1 1,0 1-1,0-1 1,-1 1-1,1-1 1,0 1-1,0-1 1,-1 1-1,1-1 1,0 1-1,0-1 1,-1 1-1,-10 11 192,-1 0-1,-1-1 0,1 0 0,-1-1 0,-1-1 0,0 0 1,-23 11-1,-2 2-11,-54 33-108,-70 45-88,142-80-71,21-20 0,0 0 0,0 1 0,0-1 0,0 0 0,0 1 0,0-1 0,0 0 0,0 1 0,0-1 0,0 0 0,0 1 0,0-1 0,0 0 0,0 1 0,0-1 0,0 0 0,0 1 0,0-1 0,0 0 0,1 0 0,-1 1 0,0-1 0,0 0 0,0 1 0,0-1 0,1 0 0,-1 0 0,0 1 0,0-1 0,1 0 0,-1 0 0,0 0 0,0 0 0,1 1 0,-1-1 0,0 0 0,1 0 0,-1 0 0,50 6 0,-44-6 0,400 1-10490,-354-1 3684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39:53.457"/>
    </inkml:context>
    <inkml:brush xml:id="br0">
      <inkml:brushProperty name="width" value="0.025" units="cm"/>
      <inkml:brushProperty name="height" value="0.025" units="cm"/>
    </inkml:brush>
  </inkml:definitions>
  <inkml:trace contextRef="#ctx0" brushRef="#br0">28 64 11691,'0'0'9636,"-5"-8"-7106,-16-25-880,21 32-1629,-1 1-1,1 0 1,0-1 0,0 1-1,0-1 1,0 1 0,0 0 0,0-1-1,0 1 1,0-1 0,0 1 0,0 0-1,0-1 1,0 1 0,0-1-1,0 1 1,1 0 0,-1-1 0,0 1-1,0 0 1,0-1 0,0 1 0,1 0-1,-1-1 1,0 1 0,0 0-1,1-1 1,-1 1 0,0 0 0,1 0-1,-1-1 1,0 1 0,1 0 0,-1 0-1,0 0 1,1-1 0,-1 1-1,1 0 1,-1 0 0,1 0 0,19-3 598,-15 2-391,24-2 325,0 1 0,0 2 0,43 4-1,-63-4-445,-1 2-1,0-1 0,1 1 1,-1 0-1,0 0 1,0 1-1,0 1 1,-1-1-1,1 1 0,-1 0 1,0 1-1,0-1 1,0 2-1,-1-1 0,1 1 1,9 11-1,-14-13-80,0 0 0,0 0 0,0 0 1,-1 0-1,1 0 0,-1 0 0,0 0 0,0 0 0,0 0 0,-1 1 0,0-1 0,0 0 0,0 1 1,0-1-1,-1 0 0,1 0 0,-1 1 0,0-1 0,0 0 0,-1 0 0,1 0 0,-1 0 0,0 0 1,0-1-1,0 1 0,-1 0 0,1-1 0,-4 4 0,-9 11 151,0-1 0,-1 0 0,-34 26 0,41-35-142,-47 34 17,37-29-55,0 1 0,-31 31 0,50-45 3,-1 0 0,1 1 0,-1-1 0,1 1 0,-1-1 0,1 1 0,0-1 0,-1 1 0,1 0 0,-1-1 0,1 1 0,0-1 0,0 1 0,-1 0 0,1-1 0,0 1 0,0 0 0,0-1 0,0 1 0,0 0 0,0-1 0,0 1 0,0 0 0,0-1 0,0 1 0,0 0 0,0-1 0,0 1 0,0 0 0,1-1 0,-1 2 0,2-1 0,-1 0 0,0 0 0,1 0 0,-1 0 0,1 0 0,-1 0 0,1 0 0,-1-1 0,1 1 0,-1-1 0,1 1 0,3 0 0,63 4 0,-57-5 0,0 0-51,30 2-3164,0-2 1,59-7-1,-30-9-4803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0.323"/>
    </inkml:context>
    <inkml:brush xml:id="br0">
      <inkml:brushProperty name="width" value="0.025" units="cm"/>
      <inkml:brushProperty name="height" value="0.025" units="cm"/>
    </inkml:brush>
  </inkml:definitions>
  <inkml:trace contextRef="#ctx0" brushRef="#br0">16 1 15471,'0'0'4804,"-12"49"-3907,8-33-160,4-1-1,0 0 321,0-3-576,16-5-353,7-6-64,5-1-192,8-1-929,2-17-577,3-3-1248,-5-3-898,-6 0-992,-5-1-1763</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0.667"/>
    </inkml:context>
    <inkml:brush xml:id="br0">
      <inkml:brushProperty name="width" value="0.025" units="cm"/>
      <inkml:brushProperty name="height" value="0.025" units="cm"/>
    </inkml:brush>
  </inkml:definitions>
  <inkml:trace contextRef="#ctx0" brushRef="#br0">45 0 7527,'0'0'13293,"-29"56"-11660,21-33-384,2 2-352,4-3-128,2-2-192,3-2-97,18-5-320,4-6-64,3-7-1281,4-1-4580</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1.586"/>
    </inkml:context>
    <inkml:brush xml:id="br0">
      <inkml:brushProperty name="width" value="0.025" units="cm"/>
      <inkml:brushProperty name="height" value="0.025" units="cm"/>
    </inkml:brush>
  </inkml:definitions>
  <inkml:trace contextRef="#ctx0" brushRef="#br0">1 453 7527,'0'0'20339,"12"-8"-19073,43-37-706,-2-3 0,-2-1 0,46-59 0,-25 29-238,22-27-55,-94 105-255,1 0 0,-1 1 0,1-1 0,-1 1 0,1-1 0,-1 0 0,1 1 0,-1-1 0,1 1 0,0-1 0,-1 1 0,1 0 0,0-1 1,-1 1-1,1 0 0,0-1 0,-1 1 0,1 0 0,0 0 0,0 0 0,0-1 0,-1 1 0,1 0 0,0 0 0,1 1 0,4 15 20,-11 34-2,5-48 11,-8 37 128,-16 48 0,16-64-172,1 1 1,0-1 0,2 1-1,1 0 1,1 0-1,1 41 1,2-64-92,0 1 0,0-1 1,1 0-1,-1 1 1,1-1-1,-1 0 0,1 0 1,0 1-1,-1-1 0,1 0 1,0 0-1,0 0 1,0 0-1,0 0 0,0 0 1,0 0-1,0 0 1,0 0-1,0-1 0,2 2 1,-2-1-244,0-1 0,-1 0 0,1 0-1,0 0 1,-1 1 0,1-1 0,0 0 0,0 0 0,-1 0 0,1 0 0,0 0 0,0 0 0,-1 0 0,1 0-1,0-1 1,0 1 0,-1 0 0,1 0 0,0-1 0,-1 1 0,1 0 0,0-1 0,-1 1 0,1 0 0,0-2-1,6-9-9650</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2.549"/>
    </inkml:context>
    <inkml:brush xml:id="br0">
      <inkml:brushProperty name="width" value="0.025" units="cm"/>
      <inkml:brushProperty name="height" value="0.025" units="cm"/>
    </inkml:brush>
  </inkml:definitions>
  <inkml:trace contextRef="#ctx0" brushRef="#br0">306 88 9225,'0'0'3379,"9"-7"-5,-6 6-2836,40-26 2199,-40 26-2338,-1-1 0,0 1 0,0-1 0,-1 1 0,1-1 0,0 0 0,0 1 0,-1-1 0,1 0 0,-1 0 0,0-1 0,1 1 0,-1 0 0,0 0 0,0 0 0,-1-1 0,1 1 0,0-1 0,-1 1-1,1-4 1,-2 6-296,1-1-1,-1 0 1,0 1-1,0-1 1,0 0-1,0 1 1,0-1-1,0 1 1,0-1-1,0 1 1,0 0-1,0-1 1,0 1-1,0 0 1,0 0-1,0 0 1,0 0-1,0 0 1,-1 0-1,1 0 1,0 0-1,0 0 1,-1 1-1,-30 2 385,16 1-396,0 1-1,0 0 1,1 2-1,-1 0 1,1 0-1,1 1 0,-17 13 1,4-1 148,0 1 0,-36 38 1,53-49-177,1 1 1,0 0 0,1 0-1,0 0 1,1 1 0,-9 20-1,15-29-54,0 0 0,-1 0 0,1 0 0,0 0 0,0 0 0,1 0-1,-1 0 1,0 1 0,1-1 0,0 0 0,0 0 0,0 1 0,0-1 0,1 0-1,-1 0 1,1 0 0,0 1 0,0-1 0,0 0 0,0 0 0,0 0 0,1 0-1,-1-1 1,1 1 0,0 0 0,0-1 0,0 1 0,0-1 0,0 1-1,0-1 1,1 0 0,-1 0 0,5 2 0,5 2-25,1 0 0,0-1 0,0 0-1,0-1 1,0 0 0,1-1 0,0-1 0,16 1 0,120-2-557,-86-2 106,-53 1 215,15 0-1965,0 0 0,38-7 0,-18-7-6767</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4.786"/>
    </inkml:context>
    <inkml:brush xml:id="br0">
      <inkml:brushProperty name="width" value="0.025" units="cm"/>
      <inkml:brushProperty name="height" value="0.025" units="cm"/>
    </inkml:brush>
  </inkml:definitions>
  <inkml:trace contextRef="#ctx0" brushRef="#br0">1 52 16752,'0'0'5765,"74"14"-4676,-8-14-448,14-4-545,9-6-64,0 0-1345,-3-2-1282,-13-1-1825,-17-3-1634</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5.157"/>
    </inkml:context>
    <inkml:brush xml:id="br0">
      <inkml:brushProperty name="width" value="0.025" units="cm"/>
      <inkml:brushProperty name="height" value="0.025" units="cm"/>
    </inkml:brush>
  </inkml:definitions>
  <inkml:trace contextRef="#ctx0" brushRef="#br0">0 1 17072,'0'0'844,"10"7"-487,9 5-11,1 0-1,0-2 1,1 0-1,0-1 1,23 6-1,124 28 992,-111-30-1201,0 2 0,62 25-1,-117-40-155,0 1 0,0 0 0,0 0-1,0 0 1,0 0 0,0 0 0,0 0-1,0 0 1,0 1 0,0-1 0,-1 1 0,1-1-1,0 1 1,-1 0 0,0 0 0,1 0-1,-1 0 1,0 0 0,2 3 0,-3-3 11,0 0 0,0-1 0,0 1 0,-1 0 0,1-1 0,0 1 0,-1 0 0,1-1 0,-1 1 0,1-1 0,-1 1 0,0-1 0,0 1 0,0-1 0,0 0 0,0 1 0,0-1 0,0 0 0,0 0 0,-2 2 0,-10 7 25,0-1 1,0 0 0,0-1 0,-21 8 0,22-10 44,-32 17-241,-132 64 729,59-33-3716,60-31-5235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6:43.469"/>
    </inkml:context>
    <inkml:brush xml:id="br0">
      <inkml:brushProperty name="width" value="0.025" units="cm"/>
      <inkml:brushProperty name="height" value="0.025" units="cm"/>
    </inkml:brush>
  </inkml:definitions>
  <inkml:trace contextRef="#ctx0" brushRef="#br0">259 1 13837,'0'0'8931,"-4"7"-7986,-9 16 385,2 0 0,-13 37-1,-32 129 52,34-110-1162,-103 324 75,121-388-2379,6-19-2918,3-26-6257,-5 21 1069</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6.832"/>
    </inkml:context>
    <inkml:brush xml:id="br0">
      <inkml:brushProperty name="width" value="0.025" units="cm"/>
      <inkml:brushProperty name="height" value="0.025" units="cm"/>
    </inkml:brush>
  </inkml:definitions>
  <inkml:trace contextRef="#ctx0" brushRef="#br0">58 1 18642,'0'0'8979,"2"8"-7928,1 19-814,-1-1-1,-1 1 0,-2 0 0,0-1 0,-9 44 0,-3 69-393,14-121-462,-1 37-2157,-8-33-1862,7-22 4210,1 1 0,-1 0 0,0 0 0,1-1 0,-1 1 0,0 0 0,0-1 1,0 1-1,0-1 0,1 1 0,-1-1 0,0 1 0,0-1 0,0 0 0,0 1 0,0-1 0,0 0 0,0 0 1,-1 0-1,-13 1-7372</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7.206"/>
    </inkml:context>
    <inkml:brush xml:id="br0">
      <inkml:brushProperty name="width" value="0.025" units="cm"/>
      <inkml:brushProperty name="height" value="0.025" units="cm"/>
    </inkml:brush>
  </inkml:definitions>
  <inkml:trace contextRef="#ctx0" brushRef="#br0">0 148 17521,'0'0'2466,"2"-10"-357,-1 5-1929,0 1 0,0-1 1,1 1-1,-1 0 1,1-1-1,0 1 0,0 0 1,1 0-1,-1 0 1,1 0-1,0 1 0,0-1 1,0 1-1,1-1 0,-1 1 1,1 0-1,0 1 1,0-1-1,0 1 0,0-1 1,0 1-1,0 0 1,8-2-1,18-7 210,0 1 1,1 1-1,0 2 0,1 1 0,-1 1 1,1 2-1,0 1 0,55 4 1,-78-1-384,-1 0 1,1 1-1,0-1 1,-1 2-1,0-1 1,1 1 0,-1 0-1,0 1 1,0 0-1,8 6 1,-13-8 2,0-1 1,-1 1 0,1 0-1,-1 1 1,0-1-1,0 0 1,0 1 0,0-1-1,0 1 1,0-1-1,0 1 1,-1 0-1,0 0 1,1 0 0,-1 0-1,0 0 1,0 0-1,-1 0 1,1 0-1,-1 0 1,1 0 0,-1 1-1,0-1 1,0 0-1,0 0 1,-1 0-1,1 1 1,-1-1 0,0 0-1,0 0 1,-2 4-1,-1 1 110,0-1-1,-1 0 1,0 1-1,0-2 1,-1 1-1,0 0 1,0-1-1,0 0 1,-11 7-1,-68 44 750,84-57-867,-18 13 38,-1-2-1,-1 0 0,0-1 1,0-1-1,-1-1 1,0 0-1,-34 5 0,55-12-95,1-1 0,-1 0 0,1 0-1,-1 0 1,1 0 0,-1 0 0,1 0 0,-1 0-1,1 0 1,-1 0 0,1 0 0,-1-1 0,1 1-1,-1 0 1,1 0 0,-1 0 0,1 0-1,0-1 1,-1 1 0,1 0 0,-1-1 0,1 1-1,0 0 1,-1-1 0,1 1 0,0 0 0,-1-1-1,1 1 1,0-1 0,-1 1 0,1 0-1,0-1 1,0 1 0,0-1 0,0 1 0,-1-1-1,1 1 1,0-1 0,0 1 0,0-1-1,0 1 1,0-1 0,0 1 0,0-1 0,0 1-1,0-1 1,1 0 0,7-26-5504,10-7-3996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08.153"/>
    </inkml:context>
    <inkml:brush xml:id="br0">
      <inkml:brushProperty name="width" value="0.025" units="cm"/>
      <inkml:brushProperty name="height" value="0.025" units="cm"/>
    </inkml:brush>
  </inkml:definitions>
  <inkml:trace contextRef="#ctx0" brushRef="#br0">59 28 22453,'0'0'1532,"-7"12"-1201,2-6-290,-28 51 166,31-52-196,0 0 1,0 0-1,0 0 0,0 0 1,1 0-1,0 0 0,0 0 1,1 0-1,-1 1 0,1-1 1,0 0-1,1 9 0,0-13-45,0 1 0,-1-1 0,1 0 0,0 1 0,0-1 0,0 0 0,0 1 0,0-1 0,0 0 0,0 0 0,0 0 0,0 0 0,1 0 0,-1 0 0,0 0-1,1 0 1,-1-1 0,1 1 0,-1-1 0,1 1 0,-1-1 0,1 1 0,-1-1 0,1 0 0,-1 1 0,3-1 0,45-1-1757,-47 1 1677,17-3-922,0-1 0,-1-1 0,0 0-1,0-2 1,0 0 0,-1-1 0,0 0-1,19-14 1,-14 8-178,38-33 0,-46 34 1584,-1 0 0,23-29 0,-34 39 3645,-3 5-1088,-7 13 328,-41 76-1660,45-81-1691,0 0-1,1 0 1,0 1-1,0-1 0,1 1 1,1 0-1,0 0 1,0-1-1,1 1 1,1 0-1,1 12 1,-2-23-126,0 1 1,1-1-1,-1 1 1,0-1-1,1 1 0,-1-1 1,0 1-1,1-1 1,-1 1-1,0-1 1,1 0-1,-1 1 1,1-1-1,-1 0 1,1 1-1,-1-1 0,1 0 1,-1 0-1,1 1 1,-1-1-1,1 0 1,-1 0-1,2 0 1,19 2-13392</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0.700"/>
    </inkml:context>
    <inkml:brush xml:id="br0">
      <inkml:brushProperty name="width" value="0.025" units="cm"/>
      <inkml:brushProperty name="height" value="0.025" units="cm"/>
    </inkml:brush>
  </inkml:definitions>
  <inkml:trace contextRef="#ctx0" brushRef="#br0">353 15 10282,'18'-15'10155,"-34"16"-5159,-35 15-4015,12 3-870,0 3 0,-47 33 0,71-44 27,0 0 1,1 2 0,0-1-1,1 2 1,1 0 0,0 0-1,1 1 1,-11 19-1,21-32-146,-1 1 0,1 0-1,-1 0 1,1 0 0,0 0-1,0 0 1,0 0 0,0 0-1,1 0 1,0 0 0,-1 0-1,1 0 1,0 0 0,0 0-1,0 0 1,2 5 0,-1-7-62,0 1 0,0 0 0,0 0 1,0-1-1,0 1 0,1-1 1,-1 1-1,1-1 0,-1 1 1,1-1-1,0 0 0,-1 0 0,1 0 1,0 0-1,0 0 0,0 0 1,0 0-1,0-1 0,0 1 1,0-1-1,0 1 0,0-1 0,0 0 1,3 0-1,26 3-1757,49-2 1,-7-8-4541,-28-3-2132</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1.200"/>
    </inkml:context>
    <inkml:brush xml:id="br0">
      <inkml:brushProperty name="width" value="0.025" units="cm"/>
      <inkml:brushProperty name="height" value="0.025" units="cm"/>
    </inkml:brush>
  </inkml:definitions>
  <inkml:trace contextRef="#ctx0" brushRef="#br0">105 1 20211,'0'0'7554,"-3"12"-6657,-56 131 748,21-57-600,38-85-1036,0-1 1,-1 1-1,1 0 0,-1-1 0,1 1 0,0 0 0,-1-1 1,1 1-1,0 0 0,0-1 0,-1 1 0,1 0 0,0 0 1,0-1-1,0 1 0,0 0 0,0-1 0,0 1 0,0 0 1,0 0-1,0-1 0,0 1 0,1 0 0,-1 0 0,0-1 1,0 1-1,1 0 0,-1-1 0,0 1 0,1-1 0,-1 1 1,1 0-1,-1-1 0,1 1 0,-1-1 0,1 1 0,-1-1 0,1 1 1,0-1-1,-1 0 0,1 1 0,-1-1 0,1 0 0,0 1 1,0-1-1,-1 0 0,1 0 0,0 1 0,-1-1 0,1 0 1,0 0-1,0 0 0,-1 0 0,1 0 0,0 0 0,0 0 1,-1-1-1,1 1 0,0 0 0,-1 0 0,1 0 0,0-1 1,1 0-1,60-19 719,-45 13-628,-14 6-100,0 0 0,0 0 0,1 0 0,-1 0 0,0 1 0,1-1 0,-1 1 0,1 0 0,-1 0 0,0 0 0,7 1 0,-9 0 0,0 0 0,1 0 0,-1 0 0,0 0 0,0 0 0,0 0 0,0 0 0,0 0 0,0 0 0,0 1 0,0-1 0,-1 0 0,1 1 0,0-1 0,-1 1 0,1-1 0,-1 0 0,0 1 0,1-1 0,-1 1 0,0 0 0,0-1 0,0 1 0,0-1 0,0 1 0,0-1 0,-1 2 0,1 8 0,-1-1 0,-1 1 0,0-1 0,0 1 0,-1-1 0,0 0 0,-1 0 0,0 0 0,-1-1 0,-10 17 0,17-33-2014,5-23-11320</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1.776"/>
    </inkml:context>
    <inkml:brush xml:id="br0">
      <inkml:brushProperty name="width" value="0.025" units="cm"/>
      <inkml:brushProperty name="height" value="0.025" units="cm"/>
    </inkml:brush>
  </inkml:definitions>
  <inkml:trace contextRef="#ctx0" brushRef="#br0">158 0 15567,'0'0'13282,"-1"9"-12503,-6 27-387,-2 1-1,-2-2 1,-1 1 0,-2-1-1,-22 40 1,-26 68 397,61-141-789,0-1 0,1 1 0,-1-1 0,1 1 0,-1-1 0,1 1 0,0-1 0,-1 1 0,1 0 0,0-1 0,0 1 0,0-1 0,0 1 0,0 0 0,0-1 0,1 1 0,-1-1 0,1 1 0,-1-1 0,2 3 0,-1-3 0,0 0 0,0 0 0,0-1 0,0 1 0,0-1 0,0 1 0,0-1 0,0 1 0,0-1 0,1 0 0,-1 1 0,0-1 0,0 0 0,0 0 0,1 0 0,-1 0 0,0 0 0,0 0 0,0 0 0,0 0 0,2-1 0,11-3 0,-1 0 0,0-1 0,23-11 0,-20 9 0,-9 4-55,1 0-1,0 1 1,-1 0-1,1 0 1,0 1 0,0 0-1,10 0 1,-18 1-100,1 0 0,-1 0 0,0 0 0,0 0 0,0 0 0,1 0 0,-1 0 0,0 0 0,0 0 0,0 0 0,0 0 0,1 0 0,-1 0 0,0 0 0,0 0 0,0 0 0,1 0 0,-1 0 1,0 0-1,0 0 0,0 0 0,0 1 0,1-1 0,-1 0 0,0 0 0,0 0 0,0 0 0,0 0 0,0 0 0,0 1 0,1-1 0,-1 0 0,0 0 0,0 0 0,0 0 0,0 0 0,0 1 0,0-1 0,0 0 0,0 0 0,0 0 0,0 1 0,0-1 0,0 0 0,0 0 0,0 0 0,0 1 0,0-1-344,1 5-7231</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2.133"/>
    </inkml:context>
    <inkml:brush xml:id="br0">
      <inkml:brushProperty name="width" value="0.025" units="cm"/>
      <inkml:brushProperty name="height" value="0.025" units="cm"/>
    </inkml:brush>
  </inkml:definitions>
  <inkml:trace contextRef="#ctx0" brushRef="#br0">123 0 19987,'0'0'2573,"-9"2"-769,6-2-1672,-1 1 0,0 0-1,0 1 1,1-1 0,-1 1-1,1-1 1,-1 1 0,1 0 0,0 0-1,0 1 1,-1-1 0,2 1-1,-6 5 1,2-1-11,0 0 0,1 1 0,1 0 0,-1 0 0,1 0 0,-3 11 0,6-18-104,-4 12 113,0 1 0,1 0-1,-3 18 1,6-30-94,1-1 1,-1 1-1,1 0 0,0 0 1,0-1-1,-1 1 0,1 0 1,0 0-1,0-1 0,0 1 0,1 0 1,-1 0-1,0 0 0,1-1 1,-1 1-1,1 0 0,0-1 0,-1 1 1,1 0-1,0-1 0,0 1 1,0-1-1,0 1 0,0-1 1,1 0-1,-1 1 0,0-1 0,1 0 1,-1 0-1,0 0 0,1 0 1,-1 0-1,1 0 0,0-1 0,-1 1 1,4 1-1,3-2 163,0 0 0,-1 0 0,1 0 0,0-1 0,-1 0-1,1-1 1,-1 0 0,0 0 0,1 0 0,-1-1 0,0 0 0,0 0 0,-1-1 0,1 0 0,11-9 0,-14 10-195,0 0 0,0 0 0,-1-1 0,1 1 0,-1-1 0,0 0 0,1 0 0,-2 0 0,1 0 0,-1-1 0,1 1 0,-1-1 1,0 1-1,-1-1 0,1 0 0,-1 0 0,0 0 0,0 0 0,0 0 0,-1 0 0,0 0 0,0 0 0,0 0 0,0 0 0,-2-6 0,1 9-46,0 1 0,0-1-1,0 1 1,0 0-1,0-1 1,0 1 0,0 0-1,-1 0 1,1 0-1,0 0 1,-1 0-1,1 0 1,-1 0 0,1 0-1,-1 1 1,1-1-1,-1 0 1,1 1-1,-1 0 1,0-1 0,1 1-1,-1 0 1,0 0-1,1-1 1,-1 1-1,0 1 1,1-1 0,-1 0-1,0 0 1,1 1-1,-1-1 1,-2 1-1,-26 11-2440,28-11 1859,0 0 0,1 0 0,0 0 0,-1 0 0,1 0 0,-1 0 0,1 0 0,0 1 0,0-1 0,0 0 0,0 1 0,-2 2 0</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2.786"/>
    </inkml:context>
    <inkml:brush xml:id="br0">
      <inkml:brushProperty name="width" value="0.025" units="cm"/>
      <inkml:brushProperty name="height" value="0.025" units="cm"/>
    </inkml:brush>
  </inkml:definitions>
  <inkml:trace contextRef="#ctx0" brushRef="#br0">176 1 18321,'-6'8'1548,"-23"33"1501,2 2 0,-32 66-1,49-87-2647,1 0 0,1 0 0,1 1 0,1 1 0,1-1 0,1 1 0,-2 42-1,7-66-392,0 1 0,0-1 0,0 0 0,0 0 0,0 0 0,0 0 0,0 0-1,0-1 1,-1 1 0,1 0 0,0 0 0,0-1 0,0 1 0,0 0-1,0-1 1,0 1 0,-1-1 0,3 0 0,3-5-98,1-1 1,-1 0-1,-1 0 0,1-1 1,-1 1-1,0-1 0,-1 0 0,7-16 1,-5 8-266,0 1 0,-1-2 1,5-32-1,-9 49 358,-1-1 0,1 0 0,-1 1 0,1-1 0,-1 1 0,1-1 0,0 1 0,-1-1 0,1 1 0,0 0 0,-1-1 0,1 1 0,0 0 0,-1-1 0,1 1 0,0 0 0,-1 0 0,1 0 0,0-1 0,0 1 0,-1 0 0,1 0 0,0 0 0,0 0 0,0 0 0,1 1 0,33 1 114,-12 0-32,-14-3-62,-1-1 0,1 1 0,-1-2 0,0 1 0,0-1 0,0-1 0,0 1 1,0-1-1,-1-1 0,0 1 0,0-1 0,0 0 0,8-8 0,-8 7 62,0-1 0,0 0-1,-1-1 1,0 1 0,0-1-1,-1 0 1,0-1 0,0 1 0,-1-1-1,0 0 1,5-15 0,-9 24-87,0-1 0,0 1 0,0 0 0,0-1 0,0 1 0,0 0 0,0-1 0,0 1 0,0 0 0,0-1 0,0 1 0,0 0 0,0-1 0,0 1 0,0 0 0,-1-1 0,1 1 0,0 0 0,0 0 0,0-1 0,0 1 0,-1 0 0,1 0 0,0-1 0,0 1 0,-1 0 0,1 0 0,0 0 0,0-1 0,-1 1 0,1 0 0,0 0 0,-1 0 0,1 0 0,0 0 0,0-1 0,-1 1 0,1 0 0,0 0 0,-1 0 0,1 0 0,0 0 0,-1 0 0,1 0 0,0 0 0,-1 0 0,1 0 0,0 0 0,-1 1 0,1-1 0,0 0 0,-1 0 0,1 0 0,0 0 0,0 0 0,-1 1 0,1-1 0,0 0 0,0 0 0,-1 0 0,1 1 0,0-1 0,0 0 0,-1 0 0,1 1 0,0 0 0,-22 13-46,-4 9 249,1 2-1,-25 31 1,43-48-153,0 0 0,1 1 1,1 0-1,-1 0 0,1 0 0,1 1 0,0-1 0,0 1 1,1 0-1,0 0 0,-2 17 0,5-25-48,0-1 0,1 1 0,-1-1 0,1 1 0,-1-1 0,1 1 0,-1-1 0,1 1 0,0-1 0,0 0 0,-1 1 0,1-1 0,0 0 0,0 0 0,0 1 0,1-1 0,-1 0 0,0 0 0,0 0 0,1-1 0,-1 1 0,0 0 0,1 0 0,-1-1 0,1 1 0,-1-1 0,1 1 0,-1-1 0,1 1 0,-1-1 0,1 0 0,-1 0 0,3 0 0,64 2 0,-53-2 0,-13 0 0,0-1 0,1 1 0,-1 0 0,0 0 0,1 1 0,-1-1 0,0 0 0,0 1 0,1 0 0,-1-1 0,0 1 0,0 0 0,0 0 0,0 0 0,0 0 0,0 0 0,0 1 0,0-1 0,0 1 0,2 2 0,-3-2 0,-1 0 0,1 0 0,-1 0 0,1 0 0,-1 0 0,0 0 0,0 1 0,0-1 0,0 0 0,0 0 0,0 0 0,-1 0 0,1 0 0,-1 0 0,1 1 0,-1-1 0,0 0 0,0-1 0,0 1 0,0 0 0,0 0 0,0 0 0,-2 1 0,-9 13 8,10-14-50,-1 1 1,1-1-1,0 1 1,0 0-1,0 0 1,0 0-1,0 0 1,1 0-1,0 0 1,-2 5 0,26-24-6227,5-26-4862,-18 16-1036</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3.113"/>
    </inkml:context>
    <inkml:brush xml:id="br0">
      <inkml:brushProperty name="width" value="0.025" units="cm"/>
      <inkml:brushProperty name="height" value="0.025" units="cm"/>
    </inkml:brush>
  </inkml:definitions>
  <inkml:trace contextRef="#ctx0" brushRef="#br0">41 101 17392,'0'0'11238,"11"2"-9482,-5 0-1668,1-1 0,-1-1 1,0 1-1,1-1 0,-1 0 0,1 0 0,-1-1 1,1 0-1,-1 0 0,0-1 0,1 1 0,-1-1 0,0-1 1,0 1-1,0-1 0,-1 0 0,1-1 0,-1 1 1,1-1-1,-1 0 0,0 0 0,-1-1 0,1 1 0,-1-1 1,0 0-1,5-7 0,-8 11-88,0 0 0,-1 0 0,1 0 0,0-1 0,0 1 0,-1 0 0,1-1 0,-1 1 0,1 0 0,-1-1 0,0 1 0,1-1 0,-1 1 0,0-1 0,0 1 0,0 0 0,0-1 0,0 1 0,0-1 0,-1-2 0,0 4 0,1-1 0,-1 0 0,0 1 0,1-1 0,-1 1 0,0-1 0,0 1 0,0-1 0,1 1 0,-1 0 0,0-1 0,0 1 0,0 0 0,0 0 0,0-1 0,0 1 0,0 0 0,0 0 0,0 0 0,1 0 0,-1 0 0,0 0 0,-1 1 0,-5 0 0,1 0 0,0 1 0,-1-1 0,1 2 0,0-1 0,0 1 0,-9 5 0,-5 5 0,1 2 0,-28 28 0,41-39 0,2 1 0,-1 1 0,0-1 0,1 1 0,0 0 0,1 0 0,-1 0 0,1 0 0,0 0 0,1 1 0,-1 0 0,1-1 0,-2 12 0,4-17-54,0 0 1,0 0-1,0 0 0,1 0 1,-1 0-1,0-1 0,0 1 1,0 0-1,1 0 0,-1 0 1,0 0-1,1 0 1,-1 0-1,1-1 0,-1 1 1,1 0-1,-1 0 0,1-1 1,0 1-1,-1 0 0,1-1 1,0 1-1,-1-1 0,1 1 1,1 0-1,28 6-3337,34-13-4614,-21-6 1354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13.452"/>
    </inkml:context>
    <inkml:brush xml:id="br0">
      <inkml:brushProperty name="width" value="0.025" units="cm"/>
      <inkml:brushProperty name="height" value="0.025" units="cm"/>
    </inkml:brush>
  </inkml:definitions>
  <inkml:trace contextRef="#ctx0" brushRef="#br0">234 0 17328,'0'0'12177,"-10"2"-10709,7-1-1232,-39 7 831,40-7-1049,0-1 0,1 1 0,-1-1 1,1 1-1,-1-1 0,1 1 0,-1 0 0,1 0 1,-1 0-1,1 0 0,0 0 0,-1 0 0,1 0 1,0 0-1,0 0 0,0 0 0,0 1 0,0-1 0,0 1 1,0-1-1,0 1 0,1-1 0,-1 1 0,0-1 1,1 1-1,-1 1 0,2-2-22,-1 0 1,1 0-1,-1 0 0,1 0 0,0 0 1,-1-1-1,1 1 0,0 0 1,0-1-1,0 1 0,0 0 1,-1-1-1,1 1 0,0-1 0,0 1 1,0-1-1,0 0 0,0 1 1,0-1-1,2 0 0,32 10-165,-18-6 48,-14-3 126,-1-1-1,1 1 1,0 0 0,-1 0 0,1 1 0,-1-1 0,0 0 0,1 1 0,-1 0 0,0-1-1,0 1 1,0 0 0,0 0 0,0 0 0,-1 0 0,1 0 0,-1 1 0,1-1 0,-1 0 0,0 1-1,0-1 1,0 1 0,0-1 0,0 1 0,0 0 0,0 2 0,-2-1 6,1-1 0,-1 0 1,1 1-1,-1-1 0,0 0 0,-1 0 1,1 0-1,0 0 0,-1 0 0,0 0 1,0 0-1,1 0 0,-2 0 0,1-1 1,0 1-1,0-1 0,-1 0 0,0 1 1,1-1-1,-6 3 0,-9 5-11,1 0 0,-1-2 0,0 0 0,-1 0 0,0-2 0,0 0 0,-1-1 0,0-1 0,1-1 0,-27 2 0,45-5-75,0 0-1,0 0 1,-1 0-1,1 0 1,0-1-1,0 1 1,-1 0 0,1 0-1,0 0 1,0 0-1,0 0 1,-1 0 0,1 0-1,0-1 1,0 1-1,0 0 1,0 0-1,-1 0 1,1 0 0,0-1-1,0 1 1,0 0-1,0 0 1,0 0 0,0 0-1,0-1 1,-1 1-1,1 0 1,0 0-1,0-1 1,0 1 0,0 0-1,0 0 1,0 0-1,0-1 1,0 1 0,0 0-1,0 0 1,0-1-1,0 1 1,0 0-1,0 0 1,1 0 0,-1-1-1,0-2-2856,0-11-8839</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6:43.828"/>
    </inkml:context>
    <inkml:brush xml:id="br0">
      <inkml:brushProperty name="width" value="0.025" units="cm"/>
      <inkml:brushProperty name="height" value="0.025" units="cm"/>
    </inkml:brush>
  </inkml:definitions>
  <inkml:trace contextRef="#ctx0" brushRef="#br0">66 53 7431,'0'0'14376,"-6"9"-13602,-3 8-291,2-1-1,0 2 1,1-1-1,0 1 1,1 0-1,2 0 1,-3 21-1,-4 97 431,10-135-909,0-1 0,0 1 0,0 0 0,0-1 0,1 1-1,-1-1 1,0 1 0,0-1 0,1 1 0,-1-1 0,0 1 0,1-1 0,-1 1 0,0-1 0,1 0 0,-1 1 0,1-1 0,-1 0-1,1 1 1,-1-1 0,1 0 0,-1 1 0,1-1 0,-1 0 0,1 0 0,-1 0 0,1 1 0,-1-1 0,1 0 0,0 0 0,-1 0-1,1 0 1,-1 0 0,1 0 0,-1 0 0,1 0 0,0 0 0,-1 0 0,1-1 0,-1 1 0,1 0 0,-1 0 0,1 0 0,-1-1-1,1 1 1,-1 0 0,1-1 0,-1 1 0,2-1 0,29-18 553,0-15 64,0-2 0,36-56 0,-18 16-2955,4-4-6778,-34 51-2942</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40.730"/>
    </inkml:context>
    <inkml:brush xml:id="br0">
      <inkml:brushProperty name="width" value="0.025" units="cm"/>
      <inkml:brushProperty name="height" value="0.025" units="cm"/>
    </inkml:brush>
  </inkml:definitions>
  <inkml:trace contextRef="#ctx0" brushRef="#br0">18 0 9641,'0'0'21546,"1"11"-20697,13 302-198,-14-303-6389,-4-13 2437,-6-17-302,5 9 742,-9-16-2760</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0:41.105"/>
    </inkml:context>
    <inkml:brush xml:id="br0">
      <inkml:brushProperty name="width" value="0.025" units="cm"/>
      <inkml:brushProperty name="height" value="0.025" units="cm"/>
    </inkml:brush>
  </inkml:definitions>
  <inkml:trace contextRef="#ctx0" brushRef="#br0">33 93 11403,'0'0'3155,"-5"-9"-150,-1 1-2077,3 5-608,1 0-1,0 1 1,0-1-1,0 0 1,0-1-1,1 1 1,-1 0-1,1 0 1,0-1-1,0 1 1,-1-5-1,2 7-144,0 0 0,0 0 0,0 0 1,0 0-1,1 0 0,-1 0 0,0 0 0,1 0 0,-1 0 0,1 0 1,-1 0-1,1 0 0,-1 0 0,1 1 0,-1-1 0,1 0 0,0 0 0,0 0 1,-1 1-1,1-1 0,0 1 0,0-1 0,0 0 0,0 1 0,0-1 0,0 1 1,0 0-1,0-1 0,0 1 0,0 0 0,0 0 0,0-1 0,0 1 0,1 0 0,46-5 84,-39 5 277,-2-1-415,43-2 554,87 4 0,-124 0-665,1 1 0,-1 0 0,0 1 0,0 0 0,0 1 0,-1 0 0,1 1 0,-1 1 0,0 0 0,-1 0 0,21 15 0,-30-20 9,0 1 1,-1-1 0,1 0-1,0 1 1,-1-1-1,1 0 1,-1 1 0,1 0-1,-1-1 1,0 1-1,0 0 1,0 0-1,0 0 1,0 0 0,0 0-1,0 0 1,-1 0-1,1 0 1,-1 0 0,1 0-1,-1 0 1,0 0-1,0 0 1,0 0-1,0 0 1,0 1 0,0-1-1,-1 0 1,1 0-1,-1 0 1,1 0 0,-1 0-1,0 0 1,0 0-1,0 0 1,0 0-1,0-1 1,0 1 0,-1 0-1,1-1 1,0 1-1,-1-1 1,1 1 0,-1-1-1,0 1 1,1-1-1,-1 0 1,-2 1-1,-7 5 120,1-1-1,-2 0 0,1 0 0,0-1 1,-1-1-1,-22 6 0,-30 0-2037,38-8-499,26-2 2319,0 0 1,0 0-1,0 0 0,0 0 0,0 0 1,0-1-1,0 1 0,0 0 0,0 0 1,0 0-1,0 0 0,0 0 1,0 0-1,0-1 0,0 1 0,0 0 1,0 0-1,0 0 0,0 0 1,0 0-1,0 0 0,-1 0 0,1 0 1,0-1-1,0 1 0,0 0 1,0 0-1,0 0 0,0 0 0,0 0 1,0 0-1,0 0 0,0 0 1,-1 0-1,1 0 0,0 0 0,0-1 1,0 1-1,0 0 0,0 0 0,0 0 1,-1 0-1,23-12-9471</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1:30.906"/>
    </inkml:context>
    <inkml:brush xml:id="br0">
      <inkml:brushProperty name="width" value="0.025" units="cm"/>
      <inkml:brushProperty name="height" value="0.025" units="cm"/>
    </inkml:brush>
  </inkml:definitions>
  <inkml:trace contextRef="#ctx0" brushRef="#br0">0 485 11147,'0'0'6219,"12"-5"-4837,42-20-1000,0-2-1,64-44 0,104-88 800,-21 15-698,-126 96-8234,-68 42 1217</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1:34.030"/>
    </inkml:context>
    <inkml:brush xml:id="br0">
      <inkml:brushProperty name="width" value="0.025" units="cm"/>
      <inkml:brushProperty name="height" value="0.025" units="cm"/>
    </inkml:brush>
  </inkml:definitions>
  <inkml:trace contextRef="#ctx0" brushRef="#br0">1 364 2498,'0'0'18188,"2"-5"-16875,2-3-835,1 0-1,0 0 0,1 0 0,0 0 0,0 1 0,1 0 0,0 1 0,7-7 0,72-48 1311,-53 38-1661,87-46 211,-15 9-3459,-42 13-6337,-38 21-2954</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1:18.583"/>
    </inkml:context>
    <inkml:brush xml:id="br0">
      <inkml:brushProperty name="width" value="0.025" units="cm"/>
      <inkml:brushProperty name="height" value="0.025" units="cm"/>
    </inkml:brush>
  </inkml:definitions>
  <inkml:trace contextRef="#ctx0" brushRef="#br0">2 0 14990,'0'0'6727,"0"2"-5895,-2 2-511,2 1-225,0-2-128,3-2-769,6-1-1217,-1 0-705,-1 0-2433</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1:18.954"/>
    </inkml:context>
    <inkml:brush xml:id="br0">
      <inkml:brushProperty name="width" value="0.025" units="cm"/>
      <inkml:brushProperty name="height" value="0.025" units="cm"/>
    </inkml:brush>
  </inkml:definitions>
  <inkml:trace contextRef="#ctx0" brushRef="#br0">0 1 13132,'0'0'13229,"0"26"-13005,0-25-1121</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09.890"/>
    </inkml:context>
    <inkml:brush xml:id="br0">
      <inkml:brushProperty name="width" value="0.025" units="cm"/>
      <inkml:brushProperty name="height" value="0.025" units="cm"/>
    </inkml:brush>
  </inkml:definitions>
  <inkml:trace contextRef="#ctx0" brushRef="#br0">99 452 3844,'0'0'2007,"-8"8"-1441,-6 5-3,-37 36 7274,48-46-7226,1 0 1,-1 1-1,1-1 1,0 1-1,0-1 0,0 1 1,0 0-1,0 0 1,1 0-1,0 0 0,0 0 1,0 0-1,0 0 0,1 1 1,-1 3-1,2-7-528,-1-1-1,0 1 0,1-1 1,-1 1-1,0-1 0,1 0 1,-1 1-1,1-1 0,-1 0 1,1 1-1,-1-1 0,1 0 1,-1 1-1,1-1 0,-1 0 1,1 0-1,-1 0 0,1 0 1,-1 1-1,1-1 0,-1 0 1,1 0-1,0 0 0,-1 0 1,1 0-1,-1 0 0,1 0 1,-1-1-1,1 1 0,-1 0 1,1 0-1,-1 0 0,1 0 1,0-1-1,23-7 1120,-1-9-752,-1-1 0,0 0-1,-2-1 1,0-2 0,26-33-1,-28 32-387,119-155 112,-120 151-158,-1 0-1,-1 0 1,-2-2-1,-1 0 1,12-40-1,-21 62-15,-2 5-1,0-1 0,-1 1 1,1 0-1,-1-1 1,1 1-1,-1-1 1,0 1-1,1 0 1,-1-1-1,0 1 1,0-1-1,0 1 1,0-1-1,0 1 0,0-1 1,0 1-1,-1-1 1,0-2-1,-17 27-271,-30 62 589,-52 127 0,80-161-176,2 0 0,3 0 1,2 2-1,-7 62 0,17-79-522,2 0 0,2 41 1,3-65-3633,0-29-17994</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0.572"/>
    </inkml:context>
    <inkml:brush xml:id="br0">
      <inkml:brushProperty name="width" value="0.025" units="cm"/>
      <inkml:brushProperty name="height" value="0.025" units="cm"/>
    </inkml:brush>
  </inkml:definitions>
  <inkml:trace contextRef="#ctx0" brushRef="#br0">181 105 8552,'0'0'6545,"1"-10"-3662,-1-2-2753,1 6 647,-1 0 1,0 0 0,0-1 0,0 1 0,-1 0 0,0 0 0,-2-6 0,2 10-603,0 0-1,1 1 1,-1-1 0,0 0 0,0 1 0,0-1-1,-1 1 1,1 0 0,0-1 0,0 1 0,-1 0 0,1 0-1,-1 0 1,1 0 0,-1 0 0,0 0 0,1 0 0,-1 0-1,0 1 1,0-1 0,1 0 0,-1 1 0,0 0-1,0-1 1,0 1 0,1 0 0,-1 0 0,0 0 0,0 0-1,0 1 1,-3 0 0,0 0-95,1 0 1,-1 1-1,0 0 0,0 0 0,1 1 1,-1-1-1,1 1 0,0 0 0,0 0 1,0 0-1,0 1 0,1 0 0,-1-1 1,1 1-1,0 0 0,-5 8 0,0 1 86,0 0 0,0 1 0,2 0 0,-7 19 0,13-33-165,-9 39 281,9-38-278,0 0 0,0 0 0,0 0 0,0 0 0,0 0 0,1-1 0,-1 1 0,0 0 0,0 0 0,1 0 0,-1 0-1,1-1 1,-1 1 0,1 0 0,-1 0 0,1-1 0,-1 1 0,1 0 0,-1-1 0,1 1 0,0-1 0,0 1 0,-1-1 0,1 1-1,0-1 1,0 1 0,-1-1 0,1 0 0,0 1 0,0-1 0,0 0 0,0 0 0,0 0 0,-1 0 0,1 1 0,0-1 0,1-1-1,10 1 9,-1-1 0,1-1 0,-1 0-1,1 0 1,-1-1 0,0-1-1,0 0 1,-1 0 0,1-1-1,-1-1 1,13-8 0,-11 7-3,0 0 0,0 1 0,1 0 0,0 1 1,0 0-1,0 1 0,25-4 0,-37 8-9,0-1 0,0 1 0,0 0 0,0 0 0,0 0 0,0 0 0,0 0 0,0 0 0,0 0 0,0 0 0,0 0 0,0 0 0,0 0 0,0 1 0,0-1 0,0 0 0,0 1 0,0-1 0,-1 1 0,1-1 0,0 1 0,0-1 0,0 1 0,0-1 0,-1 1 0,1 0 0,0 0 0,-1-1 0,1 1 0,-1 0 0,1 0 0,-1 0 0,1 0 0,-1 0 0,1 0 0,-1 0 0,0 0 0,1-1 0,-1 1 0,0 0 0,0 0 0,0 0 0,0 1 0,0-1 0,0 0 0,0 1 0,7 24 0,-7-26 0,0 1 0,1-1 0,-1 0 0,0 0 0,0 0 0,0 0 0,0 0 0,0 1 0,0-1 0,0 0 0,0 0 0,1 0 0,-1 0 0,0 0 0,0 0 0,0 1 0,0-1 0,1 0 0,-1 0 0,0 0 0,0 0 0,0 0 0,0 0 0,1 0 0,-1 0 0,0 0 0,0 0 0,0 0 0,0 0 0,1 0 0,-1 0 0,0 0 0,0 0 0,0 0 0,1 0 0,-1 0 0,0 0 0,0 0 0,0 0 0,0-1 0,1 1 0,-1 0 0,0 0 0,0 0 0,0 0 0,0 0 0,0-1 0,6-10 0,-2-14 0,-3-45 0,29 67 0,-26 3-3,91-2-2057,-77 0 398,0 0 0,0-1-1,22-7 1,1-5-10478</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2.825"/>
    </inkml:context>
    <inkml:brush xml:id="br0">
      <inkml:brushProperty name="width" value="0.025" units="cm"/>
      <inkml:brushProperty name="height" value="0.025" units="cm"/>
    </inkml:brush>
  </inkml:definitions>
  <inkml:trace contextRef="#ctx0" brushRef="#br0">104 0 7335,'0'0'14862,"-2"11"-13832,-10 37 658,-20 52-1,16-56-691,2 1 0,-13 73 1,29-272-3074,27 165 1990,-14-4 414,-7-6-256,-1 0 0,1 0 0,0-1 0,0-1 0,0 1 0,-1-1 0,1-1 0,0 1 0,-1-1 0,1-1 0,-1 1 0,0-1 0,0-1 0,0 1 0,0-1 0,0 0 0,-1-1 0,0 1 0,0-1 0,6-6 0,-4 3-30,0 0 0,0 0 0,-1 0 0,0-1 0,0 0 0,-1 0 0,0-1 1,-1 0-1,0 0 0,-1 0 0,0-1 0,0 1 0,2-16 0,-6 26-43,0 0 0,0 0-1,0 0 1,0 0 0,-1 0-1,1 0 1,0 0 0,0 0-1,0 0 1,0 0 0,0 0-1,-1 0 1,1 0 0,0 0-1,0 0 1,0 0 0,0 0-1,0 0 1,-1 0 0,1 0-1,0 0 1,0 0 0,0 0-1,0 0 1,0 0 0,0 0-1,-1 0 1,1 0 0,0 0-1,0-1 1,0 1 0,0 0-1,0 0 1,0 0 0,0 0-1,0 0 1,0 0 0,0 0-1,-1-1 1,1 1 0,0 0-1,0 0 1,0 0 0,0 0-1,0 0 1,0 0 0,0-1-1,0 1 1,0 0 0,0 0-1,-14 22-120,-15 33 162,-8 53 693,34-98-591,0 1 0,1 0 0,1 0 1,0 0-1,0 0 0,1 0 0,0 0 0,3 14 0,-3-24-132,1 0-1,0 1 1,0-1 0,0 0-1,-1 1 1,1-1-1,0 0 1,0 0-1,1 0 1,-1 0 0,0 0-1,0 0 1,0 0-1,1 0 1,-1 0-1,0-1 1,1 1 0,-1 0-1,1-1 1,-1 1-1,1-1 1,-1 0-1,1 1 1,-1-1 0,1 0-1,-1 0 1,1 0-1,0 0 1,-1 0-1,1-1 1,-1 1-1,2-1 1,3 1 27,0-1 0,0 0 0,-1-1 0,1 1 0,0-1 0,-1 0 0,8-4 0,12-13-152,-21 15 32,1-1 0,0 1 0,1 0 0,-1 1 0,1-1 0,0 1 0,-1 0 0,1 1 0,1-1 0,10-2-1,-16 5 88,-1 1 0,1 0 0,-1-1 0,1 1-1,0-1 1,-1 1 0,0 0 0,1 0-1,-1-1 1,1 1 0,-1 0 0,0 0-1,1-1 1,-1 1 0,0 0 0,0 0 0,0 0-1,0-1 1,0 1 0,0 0 0,0 0-1,0 0 1,0 1 0,0 29 424,-1-24-381,1-6-201,0 1 1,0-1 0,0 0 0,0 0-1,0 0 1,0 0 0,1 1-1,-1-1 1,0 0 0,1 0 0,-1 0-1,1 0 1,-1 0 0,1 0-1,-1 0 1,1 0 0,0 0 0,-1 0-1,2 1 1,-1-2-157,0 0 0,0 1-1,-1-1 1,1 0 0,0 0 0,0 0-1,0 0 1,-1 0 0,1 0 0,0 0 0,0-1-1,0 1 1,-1 0 0,1 0 0,0-1-1,0 1 1,-1 0 0,1-1 0,0 1-1,-1 0 1,1-1 0,0 1 0,-1-1 0,1 0-1,0 1 1,-1-1 0,1 1 0,-1-1-1,1-1 1,10-12-6143</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3.168"/>
    </inkml:context>
    <inkml:brush xml:id="br0">
      <inkml:brushProperty name="width" value="0.025" units="cm"/>
      <inkml:brushProperty name="height" value="0.025" units="cm"/>
    </inkml:brush>
  </inkml:definitions>
  <inkml:trace contextRef="#ctx0" brushRef="#br0">1 104 6502,'0'0'13079,"9"1"-11013,0 0-1539,0-1 0,0 0-1,-1 0 1,1-1 0,0 0-1,0 0 1,-1-1 0,1 0 0,-1-1-1,1 1 1,15-9 0,-15 7-228,-1-1 0,1 0 0,-1-1 0,0 1 0,0-1-1,0-1 1,-1 0 0,0 0 0,0 0 0,8-12 0,-15 19-287,-1 0 1,1-1-1,0 1 0,0 0 0,0 0 0,0 0 0,0-1 0,0 1 0,0 0 1,0 0-1,0 0 0,0 0 0,0-1 0,-1 1 0,1 0 0,0 0 0,0 0 1,0 0-1,0-1 0,-1 1 0,1 0 0,0 0 0,0 0 0,0 0 1,0 0-1,-1 0 0,1 0 0,0 0 0,0 0 0,-1 0 0,1-1 0,0 1 1,0 0-1,0 0 0,-1 0 0,1 0 0,0 0 0,0 1 0,0-1 1,-1 0-1,1 0 0,0 0 0,0 0 0,0 0 0,-1 0 0,1 0 0,0 0 1,0 0-1,0 0 0,-1 1 0,1-1 0,0 0 0,0 0 0,0 0 1,0 0-1,0 1 0,0-1 0,-1 0 0,1 0 0,0 1 0,-16 7 22,9-3 7,0 1 0,1 0 0,-1 0 0,1 0 0,0 1 0,1 0 0,0 1 0,0-1 0,0 1 0,1 0 0,0 0-1,1 0 1,0 0 0,0 1 0,1 0 0,0-1 0,-2 18 0,4-25-72,0 0 1,0 0-1,0 1 0,1-1 0,-1 0 1,0 0-1,1 0 0,-1 0 1,1 0-1,-1 0 0,1 0 0,-1 0 1,1 0-1,0 0 0,-1 0 0,1 0 1,0 0-1,0-1 0,0 1 1,0 0-1,-1 0 0,1-1 0,0 1 1,2 0-1,36 8-2062,-28-9 713,0-1 1,0 1-1,0-2 1,21-4-1,14-15-8079</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7:32.696"/>
    </inkml:context>
    <inkml:brush xml:id="br0">
      <inkml:brushProperty name="width" value="0.025" units="cm"/>
      <inkml:brushProperty name="height" value="0.025" units="cm"/>
    </inkml:brush>
  </inkml:definitions>
  <inkml:trace contextRef="#ctx0" brushRef="#br0">246 77 8776,'0'0'14307,"3"-10"-11536,10-29-572,-12 38-2143,-1 0 0,0 0 0,0 0 0,0 0 0,0 0 0,1 1 0,-1-1-1,-1 0 1,1 0 0,0 0 0,0 0 0,0 0 0,0 0 0,0 1 0,-1-1 0,1 0 0,0 0-1,-1 0 1,1 1 0,-1-1 0,1 0 0,-1 0 0,1 1 0,-1-1 0,0 0 0,1 1 0,-1-1-1,0 1 1,1-1 0,-1 1 0,0-1 0,0 1 0,1-1 0,-1 1 0,0 0 0,0-1 0,0 1 0,0 0-1,1 0 1,-1 0 0,0-1 0,0 1 0,0 0 0,0 0 0,-1 1 0,-43 1-59,42-2 135,-11 3 8,1 1-1,0 1 0,0-1 0,0 2 0,1 0 1,-1 0-1,1 1 0,1 1 0,-1 0 0,2 1 0,-1 0 1,1 0-1,-14 18 0,23-26-136,0 0 0,0 0 0,0 1 0,0-1 0,0 0 0,0 1 0,1-1 0,-1 1 0,0-1-1,1 1 1,-1-1 0,1 1 0,0-1 0,-1 1 0,1-1 0,0 1 0,0-1 0,0 1 0,1 2 0,-1-3-2,1 0 0,-1 0 0,1 0 0,0 0 0,-1 0 0,1 0 0,0 0 0,0 0 0,0 0 0,0 0 0,0-1 0,0 1 0,0 0 0,0 0 0,0-1 0,0 1 0,0-1 0,0 1 0,2-1 0,7 3-3,1-1-1,0 0 1,-1-1-1,19 0 1,-13 0-1,6 0 3,-10-1 0,0 1 0,-1 0 0,1 0 0,0 1 0,0 0 0,-1 1 0,1 1 0,-1 0 0,0 0 0,11 7 0,-20-10 0,-1 0 0,1 0 0,0 0 0,-1 0 0,0 0 0,1 1 0,-1-1 0,0 0 0,0 1 0,1-1 0,-1 1 0,-1 0 0,1-1 0,0 1 0,0 0 0,0 0 0,-1-1 0,1 1 0,-1 0 0,0 0 0,1 0 0,-1 0 0,0 0 0,0 0 0,0-1 0,0 1 0,-1 0 0,1 0 0,0 0 0,-1 0 0,1 0 0,-1-1 0,0 1 0,1 0 0,-1 0 0,0-1 0,0 1 0,0-1 0,-1 1 0,-1 2 0,-2 2 0,-1 1 0,0-1 0,-1 0 0,0 0 0,0-1 0,0 0 0,-11 6 0,3-3-380,0-1 1,-1 0-1,0-1 1,0-1-1,-1 0 0,1-1 1,-1-1-1,-31 1 0,55-4-8246</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3.551"/>
    </inkml:context>
    <inkml:brush xml:id="br0">
      <inkml:brushProperty name="width" value="0.025" units="cm"/>
      <inkml:brushProperty name="height" value="0.025" units="cm"/>
    </inkml:brush>
  </inkml:definitions>
  <inkml:trace contextRef="#ctx0" brushRef="#br0">80 0 19442,'0'0'2082,"0"49"737,-1-13 192,-6 2-1121,-1 5-769,2-5-192,2-2-513,2-8-352,2-6-64,0-8-192,3-7-737,4-5-224,-4-2-705,-3-14-3491,-15-5 1858,-7-8-1122,-5-5-2914</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3.926"/>
    </inkml:context>
    <inkml:brush xml:id="br0">
      <inkml:brushProperty name="width" value="0.025" units="cm"/>
      <inkml:brushProperty name="height" value="0.025" units="cm"/>
    </inkml:brush>
  </inkml:definitions>
  <inkml:trace contextRef="#ctx0" brushRef="#br0">4 125 8616,'0'0'3913,"-1"-10"-881,1 7-2887,-1 0 29,0 0 1,1 1 0,0-1 0,0 0 0,0 0 0,0 0 0,0 0 0,0 0-1,1 0 1,-1 0 0,1 0 0,0 0 0,0 0 0,0 1 0,0-1 0,1 0-1,-1 1 1,1-1 0,0 1 0,-1 0 0,1-1 0,0 1 0,0 0 0,0 0-1,1 0 1,-1 0 0,1 1 0,3-3 0,14-4 609,-1 2 0,1 0 0,0 1 0,0 1 0,1 1 0,-1 1 0,1 1 1,-1 1-1,25 2 0,-27-2-281,-16 0-410,1 0 0,0 0 0,0 1-1,0-1 1,0 1 0,0-1 0,0 1 0,0 0 0,-1 0 0,1 0 0,0 1-1,-1-1 1,1 0 0,-1 1 0,1 0 0,-1 0 0,0-1 0,0 1 0,0 1-1,0-1 1,3 3 0,-5-3-38,1 0 1,0 0-1,0 0 0,-1 1 0,1-1 1,-1 0-1,0 0 0,1 0 1,-1 1-1,0-1 0,0 0 0,-1 0 1,1 1-1,0-1 0,-1 0 0,1 0 1,-1 0-1,0 0 0,0 0 1,0 0-1,0 0 0,0 0 0,0 0 1,0 0-1,-1 0 0,1-1 0,-1 1 1,-2 2-1,-5 4-992,0 0 0,-1 0-1,0-1 1,0 0 0,0-1 0,-1 0 0,0-1 0,-20 7-1,76-13-10085,-18 1 3896</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4.268"/>
    </inkml:context>
    <inkml:brush xml:id="br0">
      <inkml:brushProperty name="width" value="0.025" units="cm"/>
      <inkml:brushProperty name="height" value="0.025" units="cm"/>
    </inkml:brush>
  </inkml:definitions>
  <inkml:trace contextRef="#ctx0" brushRef="#br0">13 1 6887,'0'0'10991,"2"10"-6976,-1 10-2311,0 1-1,-2-1 1,0 0 0,-1 0 0,-5 22 0,2 24-1053,5-65-651,0-1 0,0 0 0,0 0 0,0 1 0,0-1 0,0 0 0,1 0 0,-1 1 0,0-1 0,0 0 0,0 0 0,0 0 0,0 1 0,1-1 0,-1 0 0,0 0 0,0 0 0,0 0 0,1 0 0,-1 1 0,0-1 0,0 0 0,1 0 0,-1 0 0,0 0 0,0 0 0,0 0 0,1 0 0,-1 0 0,0 0 0,0 0 0,1 0 0,-1 0 0,0 0 0,0 0 0,1 0 0,-1 0 0,0 0 0,0 0 0,1 0 0,-1 0 0,0 0 0,0-1 0,1 1 0,-1 0 0,0 0 0,0 0 0,0 0 0,1 0 0,-1-1 0,0 1 0,0 0 0,0 0 0,0 0 0,1-1 0,11-9 0,-9 2 0,-1 1 0,0-1 0,0 0 0,0 1 0,-1-1 0,0 0 0,-1 0 0,0 0 0,0 0 0,0 0 0,-1 0 0,0 0 0,-1 0 0,0 1 0,0-1 0,-1 0 0,-4-9 0,9 19-252,0 0-1,0-1 1,0 1 0,0-1-1,0 0 1,0 0 0,1 0-1,-1 0 1,1 0 0,-1 0-1,0 0 1,1-1 0,0 1-1,-1-1 1,1 0 0,4 0-1,56 0-7176,-43 0 5263,12-1-2083,-1-3-487</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4.625"/>
    </inkml:context>
    <inkml:brush xml:id="br0">
      <inkml:brushProperty name="width" value="0.025" units="cm"/>
      <inkml:brushProperty name="height" value="0.025" units="cm"/>
    </inkml:brush>
  </inkml:definitions>
  <inkml:trace contextRef="#ctx0" brushRef="#br0">138 7 9641,'0'0'13891,"-10"1"-11425,2 0-2039,0 0 0,1 0-1,-1 1 1,0 0 0,1 1 0,0 0-1,-14 7 1,17-8-303,1 0 0,-1 0-1,1 1 1,-1 0 0,1-1-1,0 1 1,0 1 0,0-1 0,1 0-1,-1 1 1,1-1 0,0 1-1,0 0 1,0 0 0,0 0-1,0 0 1,1 0 0,0 0-1,-1 5 1,2-7-113,-1-1 0,1 1-1,-1-1 1,1 1 0,0-1-1,0 1 1,0-1 0,0 1 0,0-1-1,0 1 1,1-1 0,-1 1 0,0-1-1,1 0 1,-1 1 0,1-1-1,-1 1 1,1-1 0,0 0 0,-1 1-1,1-1 1,0 0 0,0 0-1,0 0 1,0 0 0,0 0 0,0 0-1,1 0 1,1 1 0,0 0 17,1-1 1,0-1-1,-1 1 1,1 0-1,0-1 1,0 0-1,0 0 1,0 0-1,-1 0 1,8-2-1,-5 0-19,-1 0-1,1 0 1,-1 0-1,0 0 1,0-1-1,0 0 1,0 0-1,0 0 1,-1-1-1,1 1 1,-1-1-1,0 0 1,0 0-1,0-1 0,-1 1 1,1-1-1,-1 0 1,0 0-1,-1 0 1,1 0-1,-1-1 1,0 1-1,0 0 1,-1-1-1,0 0 1,0 1-1,0-1 1,0-6-1,-2 11-26,0-1-1,0 1 1,0-1 0,0 1 0,0 0-1,-1 0 1,1 0 0,0 0 0,-1 0-1,1 0 1,-1 0 0,1 0-1,-1 0 1,1 1 0,-1-1 0,0 1-1,1-1 1,-1 1 0,0-1 0,1 1-1,-1 0 1,0 0 0,1 0-1,-1 0 1,-3 1 0,-19 5-561,24-6 556,-1 0 1,1 1-1,-1-1 0,1 0 1,0 1-1,-1-1 0,1 1 1,-1-1-1,1 0 0,0 1 1,0-1-1,-1 1 0,1-1 1,0 1-1,0-1 0,0 1 1,0 0-1,-1-1 0,1 1 1,0-1-1,0 1 0,0-1 1,0 1-1,0-1 1,0 1-1,0-1 0,1 1 1,-1 0-1,0-1 0,0 1 1,0-1-1,0 1 0,1-1 1,0 1-1,1 1-351,0-1 1,0 0-1,0 0 0,1 0 0,-1 0 1,0-1-1,1 1 0,-1-1 1,1 1-1,-1-1 0,1 0 0,-1 0 1,1 0-1,-1 0 0,5-1 1,1 1-439,60-3-3671,-56 2 2377,0 0 0,0-2 0,19-5-1,0-4-4662</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5.342"/>
    </inkml:context>
    <inkml:brush xml:id="br0">
      <inkml:brushProperty name="width" value="0.025" units="cm"/>
      <inkml:brushProperty name="height" value="0.025" units="cm"/>
    </inkml:brush>
  </inkml:definitions>
  <inkml:trace contextRef="#ctx0" brushRef="#br0">156 156 8296,'0'0'19410,"-11"3"-17936,-1 1-1119,0 0 0,0 1 0,0 0 0,0 1 0,-14 10 0,21-13-286,1 0 0,0 0 1,0 0-1,0 0 1,1 0-1,-1 1 0,1 0 1,0 0-1,0 0 1,0 0-1,0 0 0,1 0 1,0 1-1,0-1 1,0 1-1,0 0 0,1 0 1,-1 0-1,1-1 1,0 7-1,2-10-69,-1 0 0,1 0 0,-1 0 0,1 0 0,0 0 0,0 0 0,-1-1 0,1 1 0,0 0 0,0 0 0,0-1 0,0 1 0,0-1 0,0 1 0,0-1 0,0 1 0,0-1 0,0 0 0,0 1 0,0-1 0,1 0 0,-1 0 0,0 0 0,0 0 0,0 0 0,0 0 0,0 0 0,0 0 0,2-1 0,37-3 0,-32 1-41,0-1 1,0 0-1,0 0 1,-1-1-1,1 0 0,-1 0 1,-1-1-1,1 0 1,-1 0-1,0-1 0,0 0 1,-1 0-1,7-10 1,7-15-345,29-64 1,-30 56 328,-8 13 531,-6 19 135,-4 28-302,8-49-308,-6 29 0,-9 18 0,-6 10 0,2 2 0,-11 42 0,18-57 0,1 0 0,1-1 0,0 1 0,1 0 0,1 0 0,0 0 0,4 19 0,-4-32 0,1-1 0,-1 0 0,1 1 0,-1-1 0,1 0 0,0 0 0,0 1 0,0-1 0,0 0 0,0 0 0,0 0 0,0 0 0,0 0 0,0 0 0,0-1 0,0 1 0,1 0 0,-1 0 0,0-1 0,1 1 0,-1-1 0,1 1 0,-1-1 0,0 0 0,1 1 0,-1-1 0,1 0 0,-1 0 0,1 0 0,-1 0 0,1 0 0,-1 0 0,0-1 0,1 1 0,-1 0 0,1-1 0,1 0 0,2 0 0,1-1 0,-1 1 0,0-1 0,0 0 0,0-1 0,0 1 0,0-1 0,8-6 0,-3-1 0,0 0 0,-1-1 0,0 0 0,-1-1 0,0 0 0,7-15 0,-18 38 0,0 0 0,1 0 0,0 0 0,-1 15 0,3-25 0,1 0 0,-1 0 0,1 0 0,0 0 0,-1 0 0,1-1 0,0 1 0,-1 0 0,1 0 0,0-1 0,0 1 0,0 0 0,-1-1 0,1 1 0,0-1 0,0 1 0,0-1 0,0 0 0,0 1 0,0-1 0,0 0 0,0 0 0,0 1 0,0-1 0,0 0 0,0 0 0,1 0 0,-1 0 0,0-1 0,0 1 0,1 0 0,39-7 0,-32 3 0,0-1 0,0-1 0,-1 1 0,0-1 0,0-1 0,-1 1 0,0-1 0,0-1 0,0 1 0,-1-1 0,6-10 0,-13 21-119,-1-1 1,1 1-1,0 0 0,0 0 1,0 0-1,0 0 0,0 0 1,1 0-1,0 0 0,-1 0 0,1 0 1,0 0-1,1 5 0,-1-7 27,0 0-1,0 0 0,0 1 0,0-1 0,0 0 1,0 0-1,1 1 0,-1-1 0,1 0 0,-1 0 0,1 0 1,-1 0-1,1 1 0,-1-1 0,1 0 0,0 0 1,0 0-1,0 0 0,-1-1 0,1 1 0,0 0 0,0 0 1,0 0-1,0-1 0,0 1 0,1 0 0,-1-1 1,0 1-1,0-1 0,0 0 0,0 1 0,3-1 1,2 0-1087,-3 1 306,1-1 0,-1 0 0,0 0 0,1-1 0,-1 1 0,1-1 0,-1 0 1,0 1-1,0-2 0,1 1 0,2-2 0,13-10-5330</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5.685"/>
    </inkml:context>
    <inkml:brush xml:id="br0">
      <inkml:brushProperty name="width" value="0.025" units="cm"/>
      <inkml:brushProperty name="height" value="0.025" units="cm"/>
    </inkml:brush>
  </inkml:definitions>
  <inkml:trace contextRef="#ctx0" brushRef="#br0">60 0 17905,'0'0'14205,"-8"9"-14071,-2-1-122,6-5-21,0 0-1,1 1 1,0-1 0,-1 1 0,1-1 0,0 1-1,1 0 1,-1 0 0,-3 7 0,6-10-197,-1 0 0,0 0 0,0 0-1,1 0 1,-1 0 0,1 1 0,-1-1 0,1 0 0,-1 0 0,1 1 0,0-1 0,0 0 0,-1 1 0,1-1 0,0 0 0,0 1 0,0-1-1,1 0 1,-1 0 0,0 1 0,0-1 0,1 0 0,-1 0 0,0 1 0,1-1 0,0 0 0,-1 0 0,1 0 0,0 0 0,-1 1-1,1-1 1,0 0 0,0 0 0,0-1 0,0 1 0,0 0 0,0 0 0,2 1 0,2 0-1124,-1-1 1,1 0-1,0 0 1,0 0-1,0 0 1,0-1-1,0 1 0,9-2 1,7 0-7437</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6.120"/>
    </inkml:context>
    <inkml:brush xml:id="br0">
      <inkml:brushProperty name="width" value="0.025" units="cm"/>
      <inkml:brushProperty name="height" value="0.025" units="cm"/>
    </inkml:brush>
  </inkml:definitions>
  <inkml:trace contextRef="#ctx0" brushRef="#br0">117 1 19538,'0'0'8152,"-9"8"-6839,-2 2-999,1 1 0,1 1-1,0-1 1,0 1 0,2 1-1,-1 0 1,1 0-1,1 0 1,0 1 0,1 0-1,-6 25 1,7-15-314,1 0 0,2 0 0,0 0 0,3 30 0,-2-54 0,-1 1 1,1-1-1,0 0 1,0 0-1,0 1 0,0-1 1,0 0-1,0 0 1,0 1-1,0-1 0,0 0 1,0 1-1,0-1 0,0 0 1,0 1-1,0-1 1,0 0-1,0 0 0,0 1 1,0-1-1,0 0 1,0 0-1,0 1 0,1-1 1,-1 0-1,0 1 1,0-1-1,0 0 0,0 0 1,1 0-1,-1 1 1,0-1-1,0 0 0,1 0 1,-1 0-1,0 0 0,0 1 1,1-1-1,-1 0 1,0 0-1,0 0 0,1 0 1,-1 0-1,0 0 1,1 0-1,-1 0 0,0 0 1,0 0-1,1 0 1,-1 0-1,0 0 0,1 0 1,-1 0-1,0 0 0,0 0 1,1 0-1,-1 0 1,9-16-115,-5-37-758,-3 51 863,-1 0 1,0-1-1,0 1 0,-1 0 0,1-1 0,0 1 1,-1 0-1,1 0 0,-1-1 0,0 1 0,1 0 0,-1 0 1,0 0-1,-1 0 0,1 0 0,0 0 0,-1 0 1,1 0-1,-1 0 0,-1-1 0,3 3 23,-1 0 1,1 0-1,0 0 0,-1 0 0,1 1 0,0-1 1,0 0-1,-1 0 0,1 0 0,0 0 0,0 1 0,-1-1 1,1 0-1,0 0 0,0 0 0,0 1 0,-1-1 1,1 0-1,0 0 0,0 1 0,0-1 0,0 0 0,0 1 1,-1-1-1,1 0 0,0 0 0,0 1 0,0-1 1,0 0-1,0 1 0,0-1 0,0 0 0,0 1 1,0-1-1,0 0 0,0 1 0,0-1 0,0 0 0,0 0 1,1 1-1,-1-1 0,0 1 0,0 0 13,0 0 0,0 0 0,0 0 0,1-1 0,-1 1 0,0 0-1,0 0 1,1 0 0,-1 0 0,0 0 0,1 0 0,-1 0 0,1-1 0,-1 1 0,1 0-1,0 0 1,-1-1 0,1 1 0,1 1 0,3 0-27,-1 0 0,1-1 0,0 1 0,-1-1 0,1 0 0,0 0 0,0-1 0,0 1 0,0-1 0,0 0 0,0 0 0,0-1 0,0 1 0,-1-1 0,1 0 0,0-1 0,0 1 0,4-3 0,6-3 0,-1 0 0,0-1 0,0-1 0,15-12 0,-29 21 0,0 0 0,0 0 0,0-1 0,1 1 0,-1 0 0,0 0 0,0 0 0,1 0 0,-1-1 0,0 1 0,1 0 0,-1 0 0,0 0 0,0 0 0,1 0 0,-1 0 0,0 0 0,1 0 0,-1 0 0,0 0 0,1 0 0,-1 0 0,0 0 0,1 0 0,-1 0 0,0 0 0,0 0 0,1 0 0,-1 0 0,0 1 0,1-1 0,-1 0 0,0 0 0,0 0 0,1 0 0,-1 1 0,0-1 0,0 0 0,0 0 0,1 1 0,-1-1 0,0 0 0,0 0 0,0 1 0,6 21 0,-6 38 0,0-46 0,0-13 0,-1 1 0,1-1 0,0 0 0,0 0 0,1 1 0,-1-1 0,0 0 0,0 0 0,1 1 0,-1-1 0,0 0 0,1 0 0,-1 0 0,1 1 0,0-1 0,-1 0 0,1 0 0,0 0 0,0 0 0,-1 0 0,1 0 0,0-1 0,0 1 0,0 0 0,0 0 0,0-1 0,0 1 0,2 0 0,-2 0 0,1-1 0,-1 0 0,1 0 0,-1 0 0,1-1 0,-1 1 0,1 0 0,-1 0 0,0-1 0,1 1 0,-1-1 0,1 1 0,-1-1 0,0 0 0,0 1 0,1-1 0,-1 0 0,0 0 0,0 0 0,0 0 0,0 0 0,0 0 0,0 0 0,0 0 0,1-2 0,18-31-2627,-15 24 561,-1 0-1,-1-1 0,0 1 1,0-1-1,-1 1 0,1-20 0,-2 3-7905</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6.463"/>
    </inkml:context>
    <inkml:brush xml:id="br0">
      <inkml:brushProperty name="width" value="0.025" units="cm"/>
      <inkml:brushProperty name="height" value="0.025" units="cm"/>
    </inkml:brush>
  </inkml:definitions>
  <inkml:trace contextRef="#ctx0" brushRef="#br0">3 0 1473,'0'0'29757,"-2"26"-32608,16-23-1633,3 0-2179,1 4-6950</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6.821"/>
    </inkml:context>
    <inkml:brush xml:id="br0">
      <inkml:brushProperty name="width" value="0.025" units="cm"/>
      <inkml:brushProperty name="height" value="0.025" units="cm"/>
    </inkml:brush>
  </inkml:definitions>
  <inkml:trace contextRef="#ctx0" brushRef="#br0">92 13 14221,'0'0'16250,"-10"5"-14509,5-3-1506,-38 19 94,41-19-330,-1-1 1,1 0-1,-1 1 1,1 0-1,0 0 1,0-1-1,-1 1 0,1 1 1,1-1-1,-1 0 1,0 0-1,0 1 1,1-1-1,0 1 1,-2 3-1,3-5 1,0 0 0,0-1 0,1 1 0,-1-1 0,1 1 0,-1-1 0,0 1 0,1-1 0,-1 1 0,1-1 0,-1 1 0,1-1 0,-1 0 0,1 1 0,0-1 0,-1 0 0,1 1 0,-1-1 0,1 0 0,0 0 0,-1 0 0,1 1 0,0-1 0,-1 0 0,1 0 0,0 0 0,-1 0 0,1 0 0,0 0 0,-1 0 0,1-1 0,0 1 0,-1 0 0,2-1 0,28-3 0,-19 0-138,0-1 1,-1-1-1,1 0 0,14-10 1,-19 11 67,1 0 1,0 0-1,0 1 1,0 0 0,1 0-1,-1 1 1,1 0-1,0 0 1,0 1-1,0 0 1,11-1 0,-18 3 135,0 1 0,0-1 1,0 1-1,0-1 0,-1 1 1,1 0-1,0-1 0,0 1 1,0 0-1,-1 0 0,1 0 1,0 0-1,-1-1 0,1 1 1,-1 0-1,1 0 1,-1 0-1,1 0 0,-1 0 1,0 0-1,0 0 0,1 0 1,-1 1-1,0-1 0,0 0 1,0 0-1,0 0 0,0 0 1,-1 2-1,7 22-700,-6-24 465,1 0-1,-1-1 1,0 1-1,1 0 1,-1-1-1,1 1 1,-1 0-1,1-1 1,-1 1-1,1-1 1,0 1-1,-1 0 1,1-1 0,0 0-1,-1 1 1,1-1-1,0 1 1,-1-1-1,1 0 1,0 0-1,0 1 1,0-1-1,-1 0 1,1 0-1,0 0 1,1 0 0,4 0-10209</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7.672"/>
    </inkml:context>
    <inkml:brush xml:id="br0">
      <inkml:brushProperty name="width" value="0.025" units="cm"/>
      <inkml:brushProperty name="height" value="0.025" units="cm"/>
    </inkml:brush>
  </inkml:definitions>
  <inkml:trace contextRef="#ctx0" brushRef="#br0">222 216 14798,'0'0'9999,"-11"-5"-7757,4 1-1780,4 1-337,0 1 1,0 0-1,-1 0 0,1 0 0,-1 1 1,1-1-1,-1 1 0,0-1 1,1 1-1,-1 1 0,0-1 0,0 0 1,0 1-1,0 0 0,1 0 1,-1 0-1,-8 1 0,3 3-49,0 0-1,1 0 1,-1 1 0,1 0-1,0 1 1,0 0 0,1 0-1,-1 0 1,-9 12 0,13-14-58,0 1 1,1-1 0,-1 0 0,1 1-1,0 0 1,0 0 0,0 0 0,1 0 0,0 0-1,0 1 1,0-1 0,1 0 0,-1 1-1,1 0 1,1-1 0,-1 1 0,1 10 0,0-16-15,1 1 1,-1 0 0,1 0 0,0 0 0,-1 0 0,1 0 0,0-1 0,-1 1 0,1 0 0,0-1-1,0 1 1,-1-1 0,1 1 0,0-1 0,0 1 0,0-1 0,0 1 0,0-1 0,0 0-1,0 1 1,0-1 0,0 0 0,0 0 0,0 0 0,0 0 0,0 0 0,0 0 0,0 0 0,0 0-1,0 0 1,0 0 0,0-1 0,0 1 0,2-1 0,35-14 165,-23 2-207,-2-1-1,0-1 1,0-1 0,-1 0-1,-1 0 1,-1-1 0,0 0-1,9-25 1,-19 45 33,-1 0 0,1 0 0,1-1 0,-1 1 0,0 0 1,1 0-1,-1-1 0,1 1 0,0 0 0,0-1 0,0 1 0,0 0 0,0-1 0,1 1 0,-1-1 1,1 0-1,2 4 0,-1-4 5,-1-1 1,1 0-1,-1 0 1,1 0-1,0 0 0,-1 0 1,1 0-1,0 0 1,-1-1-1,1 1 1,0-1-1,0 0 1,0 0-1,-1 0 0,1 0 1,0-1-1,0 1 1,4-2-1,0 0 8,0-1 1,0 0-1,0 0 1,0 0-1,-1-1 0,1 0 1,-1 0-1,0-1 0,0 0 1,-1 0-1,1 0 0,-1-1 1,0 1-1,0-1 0,7-13 1,-3 4 13,0-1 0,0-1 0,-2 0 0,0 0 0,7-25 0,-10 14 4,-3 20-190,-4 20-357,-6 31 280,-31 187 1065,37-200-648,2 0 1,1 0-1,1 0 0,1 0 1,12 53-1,-5-47-621,-1 0 0,-2 1-1,3 59 1,-9-95 444,0 0-1,0 0 1,0 0 0,0 0 0,0 0 0,0 0 0,0 0 0,0 0-1,-1 0 1,1 0 0,0 0 0,-1-1 0,1 1 0,0 0 0,-1 0 0,1 0-1,-1 0 1,0 0 0,1-1 0,-1 1 0,0 0 0,1 0 0,-1-1-1,0 1 1,0-1 0,0 1 0,1 0 0,-1-1 0,0 0 0,0 1 0,0-1-1,0 1 1,0-1 0,0 0 0,0 0 0,0 0 0,0 1 0,0-1-1,0 0 1,0 0 0,0 0 0,0-1 0,0 1 0,0 0 0,-1-1-1,-1 1 34,0-1 0,-1 0 0,1 0 0,0 0 0,0-1 0,0 1-1,1-1 1,-1 0 0,0 0 0,0 0 0,1 0 0,0 0 0,-3-3-1,-4-8-84,0-2 0,1 1 0,0-1-1,2-1 1,0 1 0,0-1 0,1 0 0,1 0-1,1-1 1,1 1 0,0-1 0,1 0-1,1-29 1,0 42-41,1 0 0,-1 0 0,1 0-1,0 0 1,0 0 0,0 0 0,1 1 0,-1-1-1,1 0 1,0 1 0,0-1 0,0 1 0,0-1 0,1 1-1,2-3 1,1 1-736,0 0 0,0 1-1,0-1 1,1 1 0,-1 0 0,1 1-1,8-3 1,21-9-6159</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7:33.463"/>
    </inkml:context>
    <inkml:brush xml:id="br0">
      <inkml:brushProperty name="width" value="0.025" units="cm"/>
      <inkml:brushProperty name="height" value="0.025" units="cm"/>
    </inkml:brush>
  </inkml:definitions>
  <inkml:trace contextRef="#ctx0" brushRef="#br0">31 1 18898,'0'0'2690,"0"48"-2081,-6-20 352,0 4-769,2 5-128,-1-1-320,2 0-1314,2-6-1344,-1-6 1056,2-8 1409,0-7-768,-1-6-1665,-2-3-1026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8.357"/>
    </inkml:context>
    <inkml:brush xml:id="br0">
      <inkml:brushProperty name="width" value="0.025" units="cm"/>
      <inkml:brushProperty name="height" value="0.025" units="cm"/>
    </inkml:brush>
  </inkml:definitions>
  <inkml:trace contextRef="#ctx0" brushRef="#br0">16 323 14029,'0'0'3278,"-2"9"-32,-2 1-2188,2-6-590,1 0 0,-1 0 0,1 0 0,0 0-1,0 0 1,0 0 0,1 1 0,-1 6 0,2-10-379,-1-1 0,0 1 0,0-1 0,0 1 0,0-1 0,0 0 0,1 1 0,-1-1 0,0 1 0,0-1-1,1 1 1,-1-1 0,0 0 0,1 1 0,-1-1 0,0 0 0,1 1 0,-1-1 0,0 0 0,1 0 0,-1 1 0,1-1 0,-1 0 0,1 0 0,-1 0 0,0 1 0,1-1 0,-1 0 0,1 0 0,-1 0 0,1 0 0,-1 0 0,1 0 0,-1 0 0,1 0 0,-1 0 0,1 0 0,-1 0 0,1-1 0,-1 1 0,1 0 0,-1 0 0,0 0 0,1-1 0,26-9 1138,-7-2-1010,0-2 0,-1 0 0,-1-1 0,18-18 0,66-75 395,-86 90-595,122-152-17,-138 170 0,0 0 0,1 0 0,-1 0 0,0 0 0,0 0 0,1 1 0,-1-1 0,0 0 0,1 0 0,-1 0 0,0 0 0,0 0 0,0 1 0,1-1 0,-1 0 0,0 0 0,0 1 0,0-1 0,1 0 0,-1 0 0,0 0 0,0 1 0,0-1 0,0 0 0,0 1 0,1-1 0,-1 0 0,0 0 0,0 1 0,0-1 0,0 0 0,0 1 0,0-1 0,0 0 0,0 0 0,0 1 0,0-1 0,0 0 0,0 1 0,0-1 0,-1 0 0,1 0 0,0 1 0,0-1 0,0 0 0,-1 1 0,2 19 0,-6 6 0,-1 0 0,-1-1 0,-11 27 0,10-33 0,1 1 0,1 0 0,0 1 0,2-1 0,-4 41 0,8-61-41,0 0 0,0 1 0,0-1 0,0 1 0,0-1 0,0 1-1,0-1 1,0 1 0,0-1 0,0 1 0,0-1 0,0 1 0,1-1 0,-1 0 0,0 1 0,0-1 0,0 1 0,1-1-1,-1 1 1,0-1 0,0 0 0,1 1 0,-1-1 0,0 0 0,1 1 0,-1-1 0,0 0 0,1 1 0,-1-1 0,1 0-1,-1 0 1,0 0 0,1 1 0,-1-1 0,1 0 0,-1 0 0,1 0 0,0 0 0,20-8-3807,16-25-4838,-11 0 1426</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8.699"/>
    </inkml:context>
    <inkml:brush xml:id="br0">
      <inkml:brushProperty name="width" value="0.025" units="cm"/>
      <inkml:brushProperty name="height" value="0.025" units="cm"/>
    </inkml:brush>
  </inkml:definitions>
  <inkml:trace contextRef="#ctx0" brushRef="#br0">164 1 12236,'0'0'4377,"1"8"-571,0 0-3233,-1 0 0,0 0-1,-1 0 1,0 0-1,0 0 1,0 0 0,-1-1-1,0 1 1,-1 0-1,1-1 1,-7 10-1,-9 20 1588,-26 34-1,-1 4-1033,45-74-1123,-7 11 3,0 1-1,1 0 1,1 1 0,-7 24 0,13-37-6,0 0 0,0 0 0,1-1 0,-1 1 0,0 0 0,0-1 0,1 1 0,-1-1 0,0 0 0,0 1 0,1-1 0,-1 0 0,1 0 0,-1 0 0,0 0 0,1 0 0,-1 0 0,0 0 0,1 0 0,1-1 0,35-1 0,9-3-542,-14 2-1902,0-1 0,49-12 0,-33-1-5793</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19.680"/>
    </inkml:context>
    <inkml:brush xml:id="br0">
      <inkml:brushProperty name="width" value="0.025" units="cm"/>
      <inkml:brushProperty name="height" value="0.025" units="cm"/>
    </inkml:brush>
  </inkml:definitions>
  <inkml:trace contextRef="#ctx0" brushRef="#br0">29 26 14894,'0'0'13074,"-4"8"-12044,-1 5-757,0 0-1,1 0 1,0 0 0,-1 16-1,4-25-208,1 0 0,0 1 0,-1-1 0,2 1 1,-1-1-1,1 0 0,-1 1 0,4 7 0,-4-10-50,1 0 1,0-1-1,0 1 1,0-1-1,0 1 1,0-1-1,0 1 1,0-1 0,0 0-1,1 1 1,-1-1-1,1 0 1,-1 0-1,1 0 1,-1 0-1,1 0 1,-1 0 0,1-1-1,0 1 1,-1 0-1,1-1 1,2 1-1,6 0 46,-1-1-1,0 1 1,0-2-1,0 1 1,0-1-1,1-1 0,-1 0 1,-1 0-1,1-1 1,0 0-1,0 0 1,-1-1-1,0 0 1,0-1-1,9-6 0,-7 5-30,-1 0 0,-1-1-1,1 0 1,-1-1 0,-1 0-1,1 0 1,-1 0 0,-1-1-1,1 0 1,-2-1 0,1 1-1,6-17 1,-14 36-139,2 1 1,-1-1-1,1 1 0,2 14 0,-1 7 99,-1-23 48,1 0 0,-1 0 0,1 1 0,1-1-1,0 0 1,0 0 0,1-1 0,0 1 0,6 11 0,-8-17-27,0-1-1,1 0 1,0 0-1,-1 0 1,1 0-1,0 0 1,0 0-1,0-1 1,0 1-1,0 0 1,1-1 0,-1 0-1,0 0 1,1 1-1,-1-1 1,1-1-1,-1 1 1,1 0-1,-1-1 1,1 1-1,0-1 1,-1 0-1,1 1 1,0-1-1,-1-1 1,1 1-1,-1 0 1,1-1-1,0 1 1,-1-1-1,1 0 1,-1 0-1,1 0 1,-1 0-1,0 0 1,1-1-1,2-1 1,2-1-10,0-1 0,0 0 0,-1 0 0,0 0 0,0 0 0,0-1 0,-1 0 0,1-1 0,-1 1 0,-1-1 0,1 0 0,-1 0 0,-1 0 0,1 0 0,2-9 0,-1 0 0,0 0 0,-1-1 0,-1 0 0,0 1 0,-2-1 0,1-19 0,-6 29 0,-4 13 0,-5 16 0,12-18 0,0 0 0,1 0 0,-1 0 0,1 0 0,0 0 0,0 0 0,0-1 0,1 1 0,-1 0 0,1 0 0,2 6 0,-3-9 0,1-1 0,-1 1 0,0 0 0,1 0 0,-1 0 0,1-1 0,0 1 0,-1 0 0,1-1 0,0 1 0,-1 0 0,1-1 0,0 1 0,0-1 0,-1 1 0,1-1 0,0 1 0,0-1 0,0 0 0,1 1 0,0-1 0,0 0 0,-1 0 0,1 0 0,0 0 0,0 0 0,0-1 0,-1 1 0,1-1 0,0 1 0,0-1 0,-1 0 0,1 0 0,-1 1 0,4-3 0,-1 0 0,0-1 0,0 1 0,-1-1 0,1 1 0,-1-1 0,5-6 0,-5 5 0,0 1 0,0 1 0,0-1 0,1 0 0,-1 1 0,8-5 0,-5 53 0,-5-45 0,0 0 0,0-1 0,0 1 0,0-1 0,0 1 0,0-1 0,0 1 0,0-1 0,0 1 0,0-1 0,0 0 0,0 0 0,0 1 0,-1-1 0,1 0 0,0 0 0,0 0 0,-1 0 0,1 0 0,-1 0 0,1 0 0,0-1 0,9-13 0,-9 15-165,0 0-592,0 0 1,0 0-1,0 0 1,0 0 0,0 0-1,-1 0 1,1 0 0,0-1-1,0 1 1,0 0-1,0-1 1,-1 1 0,1 0-1,0-1 1,0 1 0,-1-1-1,1 1 1,1-2 0,4-6-6649</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0.101"/>
    </inkml:context>
    <inkml:brush xml:id="br0">
      <inkml:brushProperty name="width" value="0.025" units="cm"/>
      <inkml:brushProperty name="height" value="0.025" units="cm"/>
    </inkml:brush>
  </inkml:definitions>
  <inkml:trace contextRef="#ctx0" brushRef="#br0">59 1 11403,'0'0'19287,"-4"11"-18384,-2 9-525,-6 14-251,2 1 0,1 0 1,2 0-1,-4 47 0,16-86-5745,13-20-1971,-10 2 361</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0.538"/>
    </inkml:context>
    <inkml:brush xml:id="br0">
      <inkml:brushProperty name="width" value="0.025" units="cm"/>
      <inkml:brushProperty name="height" value="0.025" units="cm"/>
    </inkml:brush>
  </inkml:definitions>
  <inkml:trace contextRef="#ctx0" brushRef="#br0">0 67 15471,'0'0'13458,"5"9"-11531,-4-7-1783,0 1-83,0-1 0,0 1 0,0-1 0,0 1 0,1-1-1,-1 0 1,1 0 0,0 0 0,-1 0 0,1 0 0,0 0 0,0 0 0,0 0 0,1-1 0,-1 1 0,0-1 0,1 0 0,-1 1 0,0-1 0,1 0-1,-1-1 1,1 1 0,0 0 0,-1-1 0,1 1 0,0-1 0,-1 0 0,4 0 0,3 0-61,1-1 0,-1-1 0,0 1 0,1-1 0,-1-1 0,0 0 0,-1 0 0,1-1 0,0 0 0,-1 0 0,0-1 0,0 0 0,0 0 0,-1-1 0,0 0 0,0-1 0,0 1 0,-1-1 0,9-13 0,-15 20 0,1-1 0,-1 1 0,1-1 0,-1 1 0,0-1 0,1 1 0,-1-1 0,0 0 0,1 1 0,-1-1 0,0 0 0,0 1 0,0-1 0,0 0 0,1 1 0,-1-1 0,0 0 0,0 1 0,0-1 0,0 0 0,-1 1 0,1-1 0,0 0 0,0 0 0,0 1 0,-1-1 0,1 1 0,0-1 0,0 0 0,-1 1 0,1-1 0,-1 1 0,1-1 0,0 0 0,-1 1 0,1-1 0,-1 1 0,1 0 0,-1-1 0,0 1 0,1-1 0,-1 1 0,1 0 0,-1-1 0,0 1 0,1 0 0,-1 0 0,0 0 0,1-1 0,-1 1 0,0 0 0,1 0 0,-1 0 0,0 0 0,0 0 0,1 0 0,-1 0 0,0 1 0,1-1 0,-2 0 0,-45 10 0,37-5 0,0 1 0,0 0 0,1 0 0,0 1 0,0 0 0,0 1 0,1 0 0,0 0 0,-8 13 0,11-16 0,1 0 0,0 1 0,1-1 0,-1 1 0,1 0 0,0 0 0,1 0 0,0 0 0,0 1 0,0-1 0,0 1 0,1-1 0,0 1 0,1 0 0,-1-1 0,1 1 0,1 8 0,0-13 0,0 0 0,0 0 0,0 0 0,0 0 0,0-1 0,0 1 0,1 0 0,-1-1 0,1 1 0,-1-1 0,1 1 0,-1-1 0,1 0 0,0 1 0,0-1 0,-1 0 0,1 0 0,0 0 0,0-1 0,0 1 0,0 0 0,0-1 0,1 1 0,-1-1 0,3 0 0,61 3 0,-50-3 0,50-7-2631,-60 6 1903,1-1 0,-1 0-1,0 0 1,0 0-1,0-1 1,0 0 0,0 0-1,0 0 1,-1-1-1,1 0 1,-1 0 0,0 0-1,5-7 1,6-10-10979</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1.534"/>
    </inkml:context>
    <inkml:brush xml:id="br0">
      <inkml:brushProperty name="width" value="0.025" units="cm"/>
      <inkml:brushProperty name="height" value="0.025" units="cm"/>
    </inkml:brush>
  </inkml:definitions>
  <inkml:trace contextRef="#ctx0" brushRef="#br0">21 0 15375,'0'0'16799,"3"10"-16275,-1 0-517,1 0-1,-2 1 1,1-1 0,-1 0 0,-1 0 0,0 1 0,0-1 0,-1 0 0,-4 19 0,-1-7-7,0 0 0,1 1 0,2-1 0,-3 35 0,6-56 0,0-1 0,0 1 0,0 0 0,0-1 0,0 1 0,1-1 0,-1 1 0,0 0 0,0-1 0,1 1 0,-1-1 0,0 1 0,1-1 0,-1 1 0,0-1 0,1 1 0,-1-1 0,1 0 0,-1 1 0,1-1 0,-1 1 0,1-1 0,-1 0 0,1 1 0,-1-1 0,1 0 0,-1 0 0,1 0 0,0 1 0,-1-1 0,1 0 0,-1 0 0,1 0 0,0 0 0,-1 0 0,1 0 0,-1 0 0,1 0 0,0 0 0,-1 0 0,1-1 0,-1 1 0,1 0 0,0 0 0,-1 0 0,1-1 0,0 0 0,31-15 0,-9-3 0,-2-1 0,0-1 0,27-38 0,30-30 0,-77 88 0,0 0 0,0 0 0,0 1 0,-1-1 0,1 0 0,0 0 0,0 0 0,0 1 0,0-1 0,0 0 0,1 1 0,-1-1 0,0 1 0,0-1 0,0 1 0,0 0 0,1 0 0,-1-1 0,0 1 0,0 0 0,2 0 0,-2 1 0,0-1 0,-1 1 0,1-1 0,0 1 0,0 0 0,-1-1 0,1 1 0,-1 0 0,1-1 0,-1 1 0,1 0 0,-1 0 0,1 0 0,-1-1 0,0 1 0,1 0 0,-1 0 0,0 0 0,0 0 0,0 0 0,0 1 0,-1 63 0,0-55 0,-1 8 0,-2-1 0,0 0 0,-7 18 0,6-18 0,0 1 0,-5 34 0,10-52 0,0 0 0,-1 1 0,1-1 0,0 0 0,0 0 0,0 1 0,0-1 0,0 0 0,0 0 0,0 1 0,0-1 0,0 0 0,0 0 0,0 1 0,0-1 0,0 0 0,0 0 0,0 1 0,1-1 0,-1 0 0,0 0 0,0 1 0,0-1 0,0 0 0,0 0 0,0 0 0,1 1 0,-1-1 0,0 0 0,0 0 0,0 0 0,1 0 0,-1 1 0,0-1 0,0 0 0,1 0 0,-1 0 0,0 0 0,0 0 0,1 0 0,-1 0 0,0 0 0,0 0 0,1 1 0,-1-1 0,0 0 0,0 0 0,1 0 0,-1-1 0,0 1 0,0 0 0,1 0 0,-1 0 0,0 0 0,0 0 0,1 0 0,-1 0 0,0 0 0,0 0 0,1-1 0,10-6 0,-11 7 0,31-29-1480,-5-4-3515,-8 5-2816</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2.002"/>
    </inkml:context>
    <inkml:brush xml:id="br0">
      <inkml:brushProperty name="width" value="0.025" units="cm"/>
      <inkml:brushProperty name="height" value="0.025" units="cm"/>
    </inkml:brush>
  </inkml:definitions>
  <inkml:trace contextRef="#ctx0" brushRef="#br0">1 177 16303,'0'0'15434,"11"1"-14532,-3 0-894,0 0 1,0-1 0,0 0-1,0-1 1,0 0-1,-1 0 1,1-1-1,0 0 1,0 0-1,-1 0 1,0-1-1,1-1 1,-1 1-1,12-9 1,61-44-9,-73 50 0,0 1 0,-1-2 0,0 1 0,0-1 0,0 0 0,-1 0 0,0 0 0,7-14 0,-12 21 0,1-1 0,-1 1 0,0-1 0,1 1 0,-1-1 0,0 1 0,0 0 0,0-1 0,1 1 0,-1-1 0,0 1 0,0-1 0,0 1 0,0-1 0,0 1 0,0-1 0,0 1 0,0-1 0,0 1 0,0-1 0,0 1 0,0-1 0,0 1 0,-1 0 0,1-1 0,0 1 0,0-1 0,0 1 0,-1-1 0,1 1 0,0 0 0,-1-1 0,1 1 0,0-1 0,-1 1 0,1 0 0,0-1 0,-1 1 0,1 0 0,-1 0 0,0-1 0,-24 3 0,-28 22 0,38-14 0,1 2 0,0 0 0,1 1 0,0 0 0,-14 20 0,21-25 0,0 0 0,1 1 0,0 0 0,0 0 0,1 1 0,0-1 0,0 1 0,1 0 0,1 0 0,-3 20 0,5-29 0,0 1 0,0 0 0,0 0 0,0 0 0,0-1 0,1 1 0,-1 0 0,0 0 0,1-1 0,0 1 0,-1 0 0,1-1 0,0 1 0,0-1 0,0 1 0,0-1 0,0 1 0,0-1 0,0 0 0,1 1 0,-1-1 0,1 0 0,2 2 0,0-1 0,0 0 0,1 0 0,-1 0 0,1-1 0,0 1 0,0-1 0,-1 0 0,11 0 0,-1 0 0,1-1 0,0-1 0,-1 0 0,1-1 0,20-5 0,-2-7-1524,-13 2-2536,1-5-4898</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2.436"/>
    </inkml:context>
    <inkml:brush xml:id="br0">
      <inkml:brushProperty name="width" value="0.025" units="cm"/>
      <inkml:brushProperty name="height" value="0.025" units="cm"/>
    </inkml:brush>
  </inkml:definitions>
  <inkml:trace contextRef="#ctx0" brushRef="#br0">48 0 24856,'0'0'7911,"-48"28"-7911,48-25 0,3-3 0,13 0-1345,1-4-3844,1-14-5958</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5.698"/>
    </inkml:context>
    <inkml:brush xml:id="br0">
      <inkml:brushProperty name="width" value="0.025" units="cm"/>
      <inkml:brushProperty name="height" value="0.025" units="cm"/>
    </inkml:brush>
  </inkml:definitions>
  <inkml:trace contextRef="#ctx0" brushRef="#br0">29 3 13741,'0'-3'6118,"0"5"-3780,-2 13-961,-1 8 769,-2 5-160,0 7-993,-2 1-576,3 1-353,1-6 0,3-2-64,0-8-577,3-8-1313,9-9-1697,-2-4-2371,2-9-5092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7.473"/>
    </inkml:context>
    <inkml:brush xml:id="br0">
      <inkml:brushProperty name="width" value="0.025" units="cm"/>
      <inkml:brushProperty name="height" value="0.025" units="cm"/>
    </inkml:brush>
  </inkml:definitions>
  <inkml:trace contextRef="#ctx0" brushRef="#br0">191 92 3459,'68'-27'5585,"-63"25"-4565,-1-1-1,0 1 1,0-1-1,0 0 1,0 1-1,0-2 1,0 1 0,-1 0-1,1-1 1,-1 0-1,0 0 1,4-6-1,-7 9-836,0 1-1,1 0 0,-1-1 0,0 1 0,0-1 1,0 1-1,0 0 0,0-1 0,0 1 0,0 0 0,0-1 1,0 1-1,0-1 0,0 1 0,0 0 0,0-1 1,0 1-1,0-1 0,0 1 0,0 0 0,-1-1 0,1 1 1,0 0-1,0-1 0,0 1 0,-1 0 0,1-1 1,0 1-1,0 0 0,-1 0 0,1-1 0,0 1 1,0 0-1,-1-1 0,-17-3 2369,-26 5-1638,39-1-418,-6 2-479,0 0 1,0 1 0,0 0-1,0 1 1,0 0 0,1 0-1,0 1 1,0 1 0,-14 9-1,9-4-22,-1 1-1,1 1 0,1 0 1,-21 25-1,32-35 7,0 1 0,1-1 0,-1 1 0,1 0 0,0-1 0,0 1 0,0 0 0,1 0 0,-1 0 0,1 0 0,0 1 0,0-1 0,1 0 0,-1 0 0,1 8 0,0-10 0,1 1 0,0-1 0,-1 0 0,1 0 0,0 0 0,0 0 0,0 0 0,1 0 0,-1 0 0,0 0 0,1-1 0,-1 1 0,1 0 0,-1-1 0,1 1 0,0-1 0,0 0 0,0 1 0,0-1 0,0 0 0,0 0 0,0 0 0,0-1 0,0 1 0,0 0 0,0-1 0,1 1 0,-1-1 0,0 0 0,3 0 0,84 4-2412,-60-6 371,0-2 0,0 0 0,0-2-1,-1-2 1,29-10 0,-15 1-4760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7:33.819"/>
    </inkml:context>
    <inkml:brush xml:id="br0">
      <inkml:brushProperty name="width" value="0.025" units="cm"/>
      <inkml:brushProperty name="height" value="0.025" units="cm"/>
    </inkml:brush>
  </inkml:definitions>
  <inkml:trace contextRef="#ctx0" brushRef="#br0">1 54 13837,'0'0'7228,"4"-8"-5658,-3 5-1484,1 0 0,-1 0 0,1 0 0,0 1 0,0-1 0,0 0 0,1 1 0,-1 0 0,0-1 0,1 1 0,0 0 0,-1 0 0,1 1 0,0-1 0,0 0 0,0 1-1,0 0 1,0 0 0,0 0 0,1 0 0,-1 0 0,0 0 0,0 1 0,1 0 0,-1-1 0,0 1 0,7 1 0,4-1 118,0 0-1,1 1 1,-1 0 0,0 1-1,0 1 1,0 0-1,0 1 1,-1 1-1,1 0 1,24 13 0,-31-14-85,-1 1 0,1 0 0,-1 0 1,0 0-1,0 1 0,-1 0 1,1 0-1,-1 0 0,-1 0 0,1 1 1,-1 0-1,0 0 0,-1 0 0,0 1 1,0-1-1,0 1 0,-1 0 1,0-1-1,-1 1 0,0 0 0,0 9 1,0-9 40,0-1-1,-1 0 1,-1 1 0,1-1 0,-1 1 0,0-1 0,-1 0 0,0 0 0,-5 14-1,4-17-74,1 1-1,-2-1 0,1 0 0,0 0 0,-1 0 0,1 0 1,-1-1-1,0 1 0,-1-1 0,1 0 0,0 0 0,-1-1 1,0 1-1,-8 2 0,-2 1-84,1-1 0,-1-1 0,-1 0 0,1-1 0,0-1 0,-1 0 0,-15-1 0,25 0 0,0-1 0,-1 0 0,1-1 0,0 0 0,0 0 0,0 0 0,0-1 0,0 1 0,1-1 0,-1-1 0,0 1 0,1-1 0,0 0 0,-1 0 0,1-1 0,0 1 0,1-1 0,-1 0 0,1-1 0,-6-7 0,8 10-187,1 0-1,0-1 1,0 0-1,0 1 1,0-1-1,0 0 1,1 1-1,-1-1 1,1 0-1,0 0 1,0-3-1,4-18-6194,9 2-8208</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8.050"/>
    </inkml:context>
    <inkml:brush xml:id="br0">
      <inkml:brushProperty name="width" value="0.025" units="cm"/>
      <inkml:brushProperty name="height" value="0.025" units="cm"/>
    </inkml:brush>
  </inkml:definitions>
  <inkml:trace contextRef="#ctx0" brushRef="#br0">266 8 12075,'0'0'6220,"-10"-1"-2558,0-2-3069,0 2 1,0 0-1,-1 0 1,1 1 0,0 0-1,-1 0 1,1 1-1,0 1 1,-1 0-1,1 0 1,0 1 0,1 0-1,-1 1 1,0 0-1,-14 9 1,15-7-447,0 2-1,1-1 1,-1 1 0,2 0 0,-10 13 0,15-19-128,0 1 1,0 0 0,0-1-1,0 1 1,0 0 0,1 1-1,0-1 1,-1 0-1,1 0 1,0 1 0,1-1-1,-1 0 1,0 1 0,1-1-1,0 1 1,0-1 0,0 0-1,0 1 1,1-1 0,-1 1-1,2 5 1,-1-8-20,0 0 0,0 0 0,0 0 0,0 0 0,0-1 0,0 1 0,0 0 0,0 0 0,0-1 0,0 1 0,0-1 0,0 1 0,0-1 0,1 1 0,-1-1 0,0 0 0,0 0 0,0 0 0,1 1 0,-1-1 0,2-1 0,32 0 0,-30 1 0,7-2 0,-1 0 0,0-1 0,0 0 0,0 0 0,-1-1 0,1-1 0,-1 0 0,0 0 0,17-12 0,4-7 0,42-39 0,-56 47 0,-19 40 0,-14 10 0,11-27 0,2 0 0,-1 0 0,1 0 0,0 1 0,1-1 0,-1 1 0,1-1 0,1 1 0,-1 15 0,2-23 0,1 1 0,-1 0 0,1-1 0,-1 1 0,1-1 0,-1 1 0,1-1 0,0 0 0,-1 1 0,1-1 0,0 0 0,0 1 0,-1-1 0,1 0 0,0 0 0,0 1 0,-1-1 0,1 0 0,0 0 0,0 0 0,0 0 0,-1 0 0,1 0 0,0 0 0,1-1 0,23-1 0,-14-2 0,1 1 0,-1-2 0,-1 1 0,1-2 0,-1 1 0,0-1 0,11-9 0,-11 7 0,1 1 0,0 0 0,0 1 0,1 1 0,21-8 0,-33 13 0,1-1 0,-1 1 0,1 0 0,-1 0 0,1 0 0,-1 0 0,1 0 0,-1 0 0,1 0 0,0 0 0,-1 0 0,1 0 0,-1 0 0,1 0 0,-1 0 0,1 1 0,-1-1 0,1 0 0,-1 0 0,1 1 0,-1-1 0,1 0 0,-1 1 0,1-1 0,-1 0 0,1 1 0,-1-1 0,0 0 0,1 1 0,-1-1 0,0 1 0,1-1 0,-1 1 0,0-1 0,0 1 0,1-1 0,-1 1 0,0-1 0,0 1 0,0 0 0,0-1 0,0 1 0,0-1 0,0 1 0,0-1 0,0 1 0,0-1 0,0 1 0,0 0 0,0-1 0,0 1 0,0-1 0,-1 1 0,1-1 0,-1 2 0,-14 47 0,5-15 0,10-34 0,1 1 0,-1-1 0,1 0 0,-1 1 0,1-1 0,-1 0 0,1 1 0,-1-1 0,1 0 0,0 0 0,-1 0 0,1 1 0,-1-1 0,1 0 0,0 0 0,-1 0 0,1 0 0,-1 0 0,1 0 0,0 0 0,-1 0 0,1-1 0,-1 1 0,1 0 0,-1 0 0,1 0 0,0-1 0,-1 1 0,1 0 0,-1 0 0,1-1 0,-1 1 0,1-1 0,0 1 0,21-11 0,-2-7-3099,10-7-5845,-24 20 1288</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28.452"/>
    </inkml:context>
    <inkml:brush xml:id="br0">
      <inkml:brushProperty name="width" value="0.025" units="cm"/>
      <inkml:brushProperty name="height" value="0.025" units="cm"/>
    </inkml:brush>
  </inkml:definitions>
  <inkml:trace contextRef="#ctx0" brushRef="#br0">55 1 14798,'0'0'15700,"-5"10"-14525,-4 10-752,1-5-312,1 0 1,0 1 0,2-1 0,0 1 0,-4 18 0,9-34-112,0 0 0,0 1 0,0-1 0,0 1 0,0-1 0,0 0 0,0 1 0,0-1 0,0 0 0,0 1 0,1-1 0,-1 0 0,0 1 0,0-1 0,0 0 0,0 1 0,0-1 0,1 0 0,-1 1 0,0-1 0,0 0 0,1 0 0,-1 1 0,0-1 0,0 0 0,1 0 0,-1 0 0,0 1 0,1-1 0,-1 0 0,0 0 0,1 0 0,-1 0 0,0 0 0,1 1 0,-1-1 0,1 0 0,19-3 0,16-12 0,7-16 0,-32 22 0,0 0 0,1 1 0,0 0 0,0 1 0,1 1 0,0 0 0,21-7 0,-34 13 0,1 0 0,-1-1 0,1 1 0,-1 0 0,1 0 0,-1 0 0,1 0 0,-1 0 0,1 0 0,-1 0 0,1 0 0,-1 0 0,1 0 0,-1 1 0,1-1 0,-1 0 0,1 0 0,-1 0 0,0 1 0,1-1 0,-1 0 0,1 0 0,-1 1 0,0-1 0,1 0 0,-1 1 0,0-1 0,1 0 0,-1 1 0,0-1 0,1 1 0,-1-1 0,0 0 0,0 1 0,1-1 0,-1 1 0,0-1 0,0 1 0,0-1 0,0 1 0,0 0 0,-4 30 0,-19 28 0,20-55 40,2-3-73,0 0-1,0 1 0,1-1 1,-1 0-1,0 1 0,0-1 1,1 1-1,-1-1 0,1 1 1,-1-1-1,1 1 0,-1 0 1,1-1-1,0 1 0,0-1 0,0 1 1,0 2-1,3-3-3831,3-1-4708</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2.827"/>
    </inkml:context>
    <inkml:brush xml:id="br0">
      <inkml:brushProperty name="width" value="0.025" units="cm"/>
      <inkml:brushProperty name="height" value="0.025" units="cm"/>
    </inkml:brush>
  </inkml:definitions>
  <inkml:trace contextRef="#ctx0" brushRef="#br0">64 1 18161,'0'0'9107,"2"11"-8140,1 17-714,-2 1 0,-1-1 0,-1 0 0,-7 42 0,3-18-140,-1 8-495,-3-23-2686,9-36 2794,-1-1 0,1 1 0,0 0 0,0-1 0,-1 1 0,1 0 0,-1-1 0,1 1 0,0 0 0,-1-1 0,1 1-1,-1-1 1,1 1 0,-1-1 0,0 1 0,1-1 0,-1 1 0,1-1 0,-1 0 0,0 1 0,1-1 0,-1 0 0,0 1-1,0-1 1,1 0 0,-1 0 0,0 0 0,0 0 0,1 0 0,-1 0 0,0 0 0,0 0 0,1 0 0,-1 0 0,0 0 0,0 0-1,1 0 1,-1-1 0,0 1 0,-1-1 0,-12-6-7093</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3.187"/>
    </inkml:context>
    <inkml:brush xml:id="br0">
      <inkml:brushProperty name="width" value="0.025" units="cm"/>
      <inkml:brushProperty name="height" value="0.025" units="cm"/>
    </inkml:brush>
  </inkml:definitions>
  <inkml:trace contextRef="#ctx0" brushRef="#br0">5 212 15310,'-1'-9'2157,"0"3"-1923,0 1 8,0 0 0,1 0-1,-1-1 1,1 1 0,0 0-1,0 0 1,1-1 0,0 1-1,0 0 1,0 0 0,0 0-1,1 0 1,0 0 0,0 0-1,0 0 1,1 1 0,-1-1-1,4-3 1,5-2 149,-1 1 1,1 0-1,0 1 0,1 0 1,0 1-1,0 1 0,1 0 1,0 0-1,0 1 0,19-4 1,-14 4-146,0 2 1,1 0 0,-1 1-1,1 1 1,-1 0 0,1 2-1,22 2 1,-37-2-214,0-1 0,0 1 0,0 0 0,0 0 1,0 0-1,0 1 0,0-1 0,0 1 0,-1 0 0,1 0 0,0 0 0,-1 1 0,0-1 1,0 1-1,0 0 0,0 0 0,0 0 0,0 0 0,-1 0 0,1 1 0,-1-1 0,0 1 1,0 0-1,0 0 0,-1-1 0,1 1 0,0 5 0,-1-3 48,0-1 0,-1 1 1,0-1-1,0 1 0,-1-1 0,1 0 0,-1 1 0,0-1 1,-1 1-1,1-1 0,-1 0 0,0 0 0,0 0 1,-1 0-1,0 0 0,1-1 0,-1 1 0,-1-1 0,1 0 1,-5 5-1,-6 5-10,-1-1 0,0-1 0,0 0 1,-1-1-1,-1-1 0,0 0 0,0-2 0,-32 12 0,48-19-422,-2-2-2194,4-3-2918,4-15-5529</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54.401"/>
    </inkml:context>
    <inkml:brush xml:id="br0">
      <inkml:brushProperty name="width" value="0.025" units="cm"/>
      <inkml:brushProperty name="height" value="0.025" units="cm"/>
    </inkml:brush>
  </inkml:definitions>
  <inkml:trace contextRef="#ctx0" brushRef="#br0">90 0 12556,'0'0'15332,"-6"12"-14879,-10 27-181,1 0 0,3 0-1,1 2 1,1-1-1,3 1 1,1 1 0,0 76-1,5-116-267,1 0 1,0 1-1,0-1 0,0 0 0,1 0 0,-1 1 1,0-1-1,1 0 0,-1 0 0,1 0 0,0 0 0,0 0 1,0 0-1,0 0 0,0 0 0,0 0 0,1 0 1,-1 0-1,1-1 0,-1 1 0,1 0 0,-1-1 1,3 2-1,-1-2 18,-1-1 0,0 1 0,0-1 1,0 0-1,1 1 0,-1-1 0,0 0 1,1-1-1,-1 1 0,0 0 0,0 0 1,0-1-1,1 0 0,-1 1 0,0-1 1,0 0-1,0 0 0,0 0 0,0 0 1,0 0-1,0-1 0,0 1 0,-1-1 1,3-1-1,12-11 86,-1-1 1,-1 0-1,0-2 0,-1 1 1,0-2-1,-2 1 1,12-24-1,4-15-13,24-70 0,-49 122-57,10-26-108,-10 32-105,-3 18 35,-25 108 331,17-92-21,2-1 0,1 1-1,-2 49 1,8-84-181,1 0-1,-1 0 1,0 0-1,0 0 1,1 0-1,-1 0 1,0 0-1,1 0 1,-1 0 0,1 0-1,0-1 1,-1 1-1,1 0 1,-1 0-1,1-1 1,0 1 0,0 0-1,-1-1 1,1 1-1,0 0 1,0-1-1,0 0 1,0 1-1,0-1 1,0 1 0,0-1-1,-1 0 1,1 0-1,0 1 1,0-1-1,0 0 1,0 0-1,0 0 1,0 0 0,0 0-1,0 0 1,0 0-1,0-1 1,0 1-1,0 0 1,0-1 0,2 0-1,2 0-435,0 0 1,1 0-1,-1-1 0,0 0 0,0 0 0,8-5 1,15-17-5136,-13 5-1414,-2-7-7412</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57.307"/>
    </inkml:context>
    <inkml:brush xml:id="br0">
      <inkml:brushProperty name="width" value="0.025" units="cm"/>
      <inkml:brushProperty name="height" value="0.025" units="cm"/>
    </inkml:brush>
  </inkml:definitions>
  <inkml:trace contextRef="#ctx0" brushRef="#br0">71 0 18161,'0'0'465,"-5"13"597,-6 9-523,-28 63 2846,36-77-3064,0 1 0,1-1 0,-1 1 0,2-1-1,-1 1 1,1 0 0,0-1 0,1 16 0,1-23-317,0 1 0,-1-1 0,1 0 0,-1 0 1,1 1-1,0-1 0,0 0 0,0 0 0,0 0 0,0 0 1,0 1-1,0-2 0,0 1 0,0 0 0,1 0 0,-1 0 1,0 0-1,1-1 0,-1 1 0,0-1 0,1 1 1,-1-1-1,0 1 0,1-1 0,-1 0 0,1 0 0,-1 0 1,1 0-1,2 0 0,48-5-87,-37 0-489,1-1-1,-1 0 0,-1-1 0,1-1 0,-1 0 0,18-15 0,77-67-6039,-94 76 5848,-15 14 803,0 0 0,1-1-1,-1 1 1,0 0 0,0-1 0,0 1 0,0 0 0,0 0 0,1-1 0,-1 1 0,0 0 0,0 0 0,1-1 0,-1 1 0,0 0 0,0 0 0,1 0-1,-1 0 1,0-1 0,1 1 0,-1 0 0,0 0 0,0 0 0,1 0 0,-1 0 0,0 0 0,1 0 0,-1 0 0,0 0 0,1 0 0,-1 0 0,0 0 0,1 0-1,-1 0 1,0 0 0,1 0 0,-1 0 0,0 0 0,1 0 0,-1 0 0,0 1 0,0-1 0,1 0 0,-1 0 0,0 0 0,0 1 0,1-1 0,-1 0-1,0 0 1,0 1 0,0-1 0,1 0 0,-2 25 2125,-14 30 757,8-35-2284,-13 42 629,19-58-1251,0 0 0,0-1 0,1 1 0,-1 0 0,1-1 0,0 1 0,0 0 0,1 0 1,-1-1-1,1 1 0,-1 0 0,1 0 0,3 5 0,11 2-2012,6-9-2839</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58.288"/>
    </inkml:context>
    <inkml:brush xml:id="br0">
      <inkml:brushProperty name="width" value="0.025" units="cm"/>
      <inkml:brushProperty name="height" value="0.025" units="cm"/>
    </inkml:brush>
  </inkml:definitions>
  <inkml:trace contextRef="#ctx0" brushRef="#br0">55 0 17040,'0'0'5381,"-5"13"-3608,-1-1-1302,-25 51 1797,29-58-2133,0 0 1,0 0-1,0 1 0,1-1 1,0 0-1,0 1 0,0-1 1,1 1-1,-1-1 0,2 9 1,-1-13-135,1 0 1,0 0 0,0 0 0,-1 0 0,1-1 0,0 1 0,0 0 0,0-1 0,0 1 0,0-1 0,0 1 0,0-1 0,0 1 0,0-1 0,0 0-1,0 1 1,0-1 0,0 0 0,0 0 0,0 0 0,1 0 0,-1 0 0,0 0 0,0 0 0,1 0 0,32-3-52,-33 3 39,17-5-584,1 0 0,-1-2 0,0 0 0,-1 0 0,0-2 0,0 0 0,23-18 0,25-12-1777,-78 75 2233,3-17 767,0 0 0,-9 30 0,17-44-808,1 0 0,-1 0 0,1 1-1,0-1 1,1 0 0,-1 0 0,1 1-1,0-1 1,0 0 0,1 0 0,-1 1-1,1-1 1,0 0 0,1 0 0,-1 0-1,3 6 1,7 1-7096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59.784"/>
    </inkml:context>
    <inkml:brush xml:id="br0">
      <inkml:brushProperty name="width" value="0.025" units="cm"/>
      <inkml:brushProperty name="height" value="0.025" units="cm"/>
    </inkml:brush>
  </inkml:definitions>
  <inkml:trace contextRef="#ctx0" brushRef="#br0">10 1 16143,'0'0'9737,"1"64"-7655,-1-27-736,0 3-578,-3 0-319,-2 1-193,3-6-160,2-3-32,1-9-64,16-5-1281,7-13-2531,2-5-3522</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04.546"/>
    </inkml:context>
    <inkml:brush xml:id="br0">
      <inkml:brushProperty name="width" value="0.025" units="cm"/>
      <inkml:brushProperty name="height" value="0.025" units="cm"/>
    </inkml:brush>
  </inkml:definitions>
  <inkml:trace contextRef="#ctx0" brushRef="#br0">91 9 15759,'0'0'8771,"-5"8"-7453,-9 15-721,2 1 0,1 0 0,2 0-1,0 1 1,1 0 0,1 0-1,2 1 1,-4 42 0,8-66-579,1 0-1,0 1 1,0-1 0,0 0-1,0 1 1,1-1 0,-1 0 0,0 1-1,1-1 1,0 0 0,0 0 0,-1 0-1,1 0 1,0 1 0,1-1-1,-1 0 1,0-1 0,1 1 0,2 3-1,-2-4 0,0 0 0,0 0-1,0 0 1,1 0 0,-1 0-1,0-1 1,1 1 0,-1-1-1,0 1 1,1-1 0,-1 0-1,0 0 1,1 0 0,-1 0 0,1 0-1,-1-1 1,0 1 0,1-1-1,-1 1 1,3-2 0,6-3 34,1 0 0,-1 0 1,0-1-1,-1-1 1,1 0-1,-1 0 0,-1-1 1,1 0-1,10-13 1,7-9 14,36-51-1,-52 66-36,0-1-1,-1 0 0,-1-1 0,-1 0 1,0-1-1,7-24 0,-22 48-28,-5 11 0,3 4 0,1-1 0,0 1 0,1 1 0,2-1 0,0 1 0,1 0 0,2 0 0,0 0 0,1 26 0,1-45-126,1 0 1,-1 0-1,0 0 0,1 0 1,0 0-1,0 0 0,0-1 1,0 1-1,0 0 0,1-1 1,-1 1-1,1-1 0,0 1 1,-1-1-1,1 0 0,0 1 1,0-1-1,1 0 1,-1 0-1,0-1 0,1 1 1,-1 0-1,1-1 0,0 0 1,5 3-1,1-1-1219,1-1-1,-1 0 1,1-1 0,0 0 0,-1 0-1,17-1 1,-6-1-14862</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17.475"/>
    </inkml:context>
    <inkml:brush xml:id="br0">
      <inkml:brushProperty name="width" value="0.025" units="cm"/>
      <inkml:brushProperty name="height" value="0.025" units="cm"/>
    </inkml:brush>
  </inkml:definitions>
  <inkml:trace contextRef="#ctx0" brushRef="#br0">237 264 8776,'0'0'1388,"-9"2"-646,-15 2-556,12-2-69,1 0 1,-1 0 0,0 1-1,1 1 1,-1 0-1,1 0 1,0 1-1,1 0 1,-20 14 0,-4 18 1067,-4 26 6801,87-99-6134,374-249 312,-264 186-2027,-213 124 162,-85 55-165,41-27-95,3 5 0,-103 82 0,187-127-80,22-15-89,26-15 109,39-27 115,324-201 36,-448 260 25,44-13-155,-133 74 107,-185 135-1,302-194-30,18-10-72,40-22-116,301-174-1965,-195 106 145,-110 64 1545,-11 7 84,-1-1-1,27-20 1,-50 33 290,1 0 0,0 0 0,0 0 0,0 0 0,0 0 0,0 0 0,0 0 0,0 0 0,0 0 0,0 0 0,0 0 0,0 0 0,0 0 0,-1 0-1,1 0 1,0 0 0,0-1 0,0 1 0,0 0 0,0 0 0,0 0 0,0 0 0,0 0 0,0 0 0,0 0 0,0 0 0,0 0 0,0 0 0,0 0 0,0 0 0,0-1 0,0 1 0,0 0 0,0 0 0,0 0 0,0 0 0,0 0 0,0 0 0,0 0 0,0 0-1,0 0 1,0 0 0,0 0 0,0-1 0,0 1 0,-14 5-284,-170 109 165,128-75-1178,-2-3 0,-78 36 0,55-42-5070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24.425"/>
    </inkml:context>
    <inkml:brush xml:id="br0">
      <inkml:brushProperty name="width" value="0.025" units="cm"/>
      <inkml:brushProperty name="height" value="0.025" units="cm"/>
    </inkml:brush>
  </inkml:definitions>
  <inkml:trace contextRef="#ctx0" brushRef="#br0">17 37 5541,'0'0'19181,"23"29"-16063,34 4 421,-51-29-3435,1 0 0,0-1 0,0 0 0,1-1 0,-1 1 0,0-1 1,1-1-1,14 2 0,33 9 155,77 47-83,-46-1-160,51 12-16,109 64 0,-109-55 0,-97-54 0,1-1 0,2-2 0,57 22 0,-87-39 0,-1 1 0,0 0 0,0 1 0,-1 0 0,19 15 0,6 4 0,-35-25 0,-37-12 0,15 1-15,-1 0-1,-1 2 1,-30-8-1,-41-15-184,14-8-629,-75-51-1,77 44 552,59 36 277,1 2 0,-1 0 0,-33-8 0,32 11-10,0-2 0,1 0 0,-30-16 0,24 7 77,0-2 0,2-1 0,-30-30 0,36 31-15,0 2-1,-2 0 1,0 1 0,0 0-1,-1 2 1,-35-17 0,-9 8-66,35 12 51,-43-18 0,65 24-38,0 1-1,1-1 0,-1-1 0,1 1 0,0-1 1,0 0-1,0 0 0,0-1 0,1 0 0,-9-12 0,6-6-1580,9 13-8941</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20.381"/>
    </inkml:context>
    <inkml:brush xml:id="br0">
      <inkml:brushProperty name="width" value="0.025" units="cm"/>
      <inkml:brushProperty name="height" value="0.025" units="cm"/>
    </inkml:brush>
  </inkml:definitions>
  <inkml:trace contextRef="#ctx0" brushRef="#br0">0 454 11147,'0'0'12668,"10"-9"-11681,89-86 299,206-185-463,-279 257-808,-18 15-9,0 1-1,0 0 1,1 1-1,-1 0 0,13-7 1,-53 53-134,-317 297 352,341-329-261,132-117-96,126-113 116,-213 182 92,-48 41 144,-13 12-185,0 1 1,1 1-1,1 1 0,0 1 1,1 1-1,-29 31 1,37-36-15,-133 147-653,99-106-1654,14-19-2485,6-18-4165</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03.048"/>
    </inkml:context>
    <inkml:brush xml:id="br0">
      <inkml:brushProperty name="width" value="0.025" units="cm"/>
      <inkml:brushProperty name="height" value="0.025" units="cm"/>
    </inkml:brush>
  </inkml:definitions>
  <inkml:trace contextRef="#ctx0" brushRef="#br0">1 0 13229,'0'0'18225,"42"14"-28859,-27-14-1954</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03.403"/>
    </inkml:context>
    <inkml:brush xml:id="br0">
      <inkml:brushProperty name="width" value="0.025" units="cm"/>
      <inkml:brushProperty name="height" value="0.025" units="cm"/>
    </inkml:brush>
  </inkml:definitions>
  <inkml:trace contextRef="#ctx0" brushRef="#br0">24 20 21172,'0'0'9833,"-23"-20"-19186</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89"/>
    </inkml:context>
    <inkml:brush xml:id="br0">
      <inkml:brushProperty name="width" value="0.025" units="cm"/>
      <inkml:brushProperty name="height" value="0.025" units="cm"/>
    </inkml:brush>
  </inkml:definitions>
  <inkml:trace contextRef="#ctx0" brushRef="#br0">18 0 9641,'0'0'21546,"1"11"-20697,13 302-198,-14-303-6389,-4-13 2437,-6-17-302,5 9 742,-9-16-2760</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0"/>
    </inkml:context>
    <inkml:brush xml:id="br0">
      <inkml:brushProperty name="width" value="0.025" units="cm"/>
      <inkml:brushProperty name="height" value="0.025" units="cm"/>
    </inkml:brush>
  </inkml:definitions>
  <inkml:trace contextRef="#ctx0" brushRef="#br0">33 93 11403,'0'0'3155,"-5"-9"-150,-1 1-2077,3 5-608,1 0-1,0 1 1,0-1-1,0 0 1,0-1-1,1 1 1,-1 0-1,1 0 1,0-1-1,0 1 1,-1-5-1,2 7-144,0 0 0,0 0 0,0 0 1,0 0-1,1 0 0,-1 0 0,0 0 0,1 0 0,-1 0 0,1 0 1,-1 0-1,1 0 0,-1 0 0,1 1 0,-1-1 0,1 0 0,0 0 0,0 0 1,-1 1-1,1-1 0,0 1 0,0-1 0,0 0 0,0 1 0,0-1 0,0 1 1,0 0-1,0-1 0,0 1 0,0 0 0,0 0 0,0-1 0,0 1 0,1 0 0,46-5 84,-39 5 277,-2-1-415,43-2 554,87 4 0,-124 0-665,1 1 0,-1 0 0,0 1 0,0 0 0,0 1 0,-1 0 0,1 1 0,-1 1 0,0 0 0,-1 0 0,21 15 0,-30-20 9,0 1 1,-1-1 0,1 0-1,0 1 1,-1-1-1,1 0 1,-1 1 0,1 0-1,-1-1 1,0 1-1,0 0 1,0 0-1,0 0 1,0 0 0,0 0-1,0 0 1,-1 0-1,1 0 1,-1 0 0,1 0-1,-1 0 1,0 0-1,0 0 1,0 0-1,0 0 1,0 1 0,0-1-1,-1 0 1,1 0-1,-1 0 1,1 0 0,-1 0-1,0 0 1,0 0-1,0 0 1,0 0-1,0-1 1,0 1 0,-1 0-1,1-1 1,0 1-1,-1-1 1,1 1 0,-1-1-1,0 1 1,1-1-1,-1 0 1,-2 1-1,-7 5 120,1-1-1,-2 0 0,1 0 0,0-1 1,-1-1-1,-22 6 0,-30 0-2037,38-8-499,26-2 2319,0 0 1,0 0-1,0 0 0,0 0 0,0 0 1,0-1-1,0 1 0,0 0 0,0 0 1,0 0-1,0 0 0,0 0 1,0 0-1,0-1 0,0 1 0,0 0 1,0 0-1,0 0 0,0 0 1,0 0-1,0 0 0,-1 0 0,1 0 1,0-1-1,0 1 0,0 0 1,0 0-1,0 0 0,0 0 0,0 0 1,0 0-1,0 0 0,0 0 1,-1 0-1,1 0 0,0 0 0,0-1 1,0 1-1,0 0 0,0 0 0,0 0 1,-1 0-1,23-12-9471</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1"/>
    </inkml:context>
    <inkml:brush xml:id="br0">
      <inkml:brushProperty name="width" value="0.025" units="cm"/>
      <inkml:brushProperty name="height" value="0.025" units="cm"/>
    </inkml:brush>
  </inkml:definitions>
  <inkml:trace contextRef="#ctx0" brushRef="#br0">2 0 14990,'0'0'6727,"0"2"-5895,-2 2-511,2 1-225,0-2-128,3-2-769,6-1-1217,-1 0-705,-1 0-2433</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2"/>
    </inkml:context>
    <inkml:brush xml:id="br0">
      <inkml:brushProperty name="width" value="0.025" units="cm"/>
      <inkml:brushProperty name="height" value="0.025" units="cm"/>
    </inkml:brush>
  </inkml:definitions>
  <inkml:trace contextRef="#ctx0" brushRef="#br0">0 1 13132,'0'0'13229,"0"26"-13005,0-25-1121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3"/>
    </inkml:context>
    <inkml:brush xml:id="br0">
      <inkml:brushProperty name="width" value="0.025" units="cm"/>
      <inkml:brushProperty name="height" value="0.025" units="cm"/>
    </inkml:brush>
  </inkml:definitions>
  <inkml:trace contextRef="#ctx0" brushRef="#br0">99 452 3844,'0'0'2007,"-8"8"-1441,-6 5-3,-37 36 7274,48-46-7226,1 0 1,-1 1-1,1-1 1,0 1-1,0-1 0,0 1 1,0 0-1,0 0 1,1 0-1,0 0 0,0 0 1,0 0-1,0 0 0,1 1 1,-1 3-1,2-7-528,-1-1-1,0 1 0,1-1 1,-1 1-1,0-1 0,1 0 1,-1 1-1,1-1 0,-1 0 1,1 1-1,-1-1 0,1 0 1,-1 1-1,1-1 0,-1 0 1,1 0-1,-1 0 0,1 0 1,-1 1-1,1-1 0,-1 0 1,1 0-1,0 0 0,-1 0 1,1 0-1,-1 0 0,1 0 1,-1-1-1,1 1 0,-1 0 1,1 0-1,-1 0 0,1 0 1,0-1-1,23-7 1120,-1-9-752,-1-1 0,0 0-1,-2-1 1,0-2 0,26-33-1,-28 32-387,119-155 112,-120 151-158,-1 0-1,-1 0 1,-2-2-1,-1 0 1,12-40-1,-21 62-15,-2 5-1,0-1 0,-1 1 1,1 0-1,-1-1 1,1 1-1,-1-1 1,0 1-1,1 0 1,-1-1-1,0 1 1,0-1-1,0 1 1,0-1-1,0 1 0,0-1 1,0 1-1,-1-1 1,0-2-1,-17 27-271,-30 62 589,-52 127 0,80-161-176,2 0 0,3 0 1,2 2-1,-7 62 0,17-79-522,2 0 0,2 41 1,3-65-3633,0-29-17994</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4"/>
    </inkml:context>
    <inkml:brush xml:id="br0">
      <inkml:brushProperty name="width" value="0.025" units="cm"/>
      <inkml:brushProperty name="height" value="0.025" units="cm"/>
    </inkml:brush>
  </inkml:definitions>
  <inkml:trace contextRef="#ctx0" brushRef="#br0">181 105 8552,'0'0'6545,"1"-10"-3662,-1-2-2753,1 6 647,-1 0 1,0 0 0,0-1 0,0 1 0,-1 0 0,0 0 0,-2-6 0,2 10-603,0 0-1,1 1 1,-1-1 0,0 0 0,0 1 0,0-1-1,-1 1 1,1 0 0,0-1 0,0 1 0,-1 0 0,1 0-1,-1 0 1,1 0 0,-1 0 0,0 0 0,1 0 0,-1 0-1,0 1 1,0-1 0,1 0 0,-1 1 0,0 0-1,0-1 1,0 1 0,1 0 0,-1 0 0,0 0 0,0 0-1,0 1 1,-3 0 0,0 0-95,1 0 1,-1 1-1,0 0 0,0 0 0,1 1 1,-1-1-1,1 1 0,0 0 0,0 0 1,0 0-1,0 1 0,1 0 0,-1-1 1,1 1-1,0 0 0,-5 8 0,0 1 86,0 0 0,0 1 0,2 0 0,-7 19 0,13-33-165,-9 39 281,9-38-278,0 0 0,0 0 0,0 0 0,0 0 0,0 0 0,1-1 0,-1 1 0,0 0 0,0 0 0,1 0 0,-1 0-1,1-1 1,-1 1 0,1 0 0,-1 0 0,1-1 0,-1 1 0,1 0 0,-1-1 0,1 1 0,0-1 0,0 1 0,-1-1 0,1 1-1,0-1 1,0 1 0,-1-1 0,1 0 0,0 1 0,0-1 0,0 0 0,0 0 0,0 0 0,-1 0 0,1 1 0,0-1 0,1-1-1,10 1 9,-1-1 0,1-1 0,-1 0-1,1 0 1,-1-1 0,0-1-1,0 0 1,-1 0 0,1-1-1,-1-1 1,13-8 0,-11 7-3,0 0 0,0 1 0,1 0 0,0 1 1,0 0-1,0 1 0,25-4 0,-37 8-9,0-1 0,0 1 0,0 0 0,0 0 0,0 0 0,0 0 0,0 0 0,0 0 0,0 0 0,0 0 0,0 0 0,0 0 0,0 0 0,0 1 0,0-1 0,0 0 0,0 1 0,0-1 0,-1 1 0,1-1 0,0 1 0,0-1 0,0 1 0,0-1 0,-1 1 0,1 0 0,0 0 0,-1-1 0,1 1 0,-1 0 0,1 0 0,-1 0 0,1 0 0,-1 0 0,1 0 0,-1 0 0,0 0 0,1-1 0,-1 1 0,0 0 0,0 0 0,0 0 0,0 1 0,0-1 0,0 0 0,0 1 0,7 24 0,-7-26 0,0 1 0,1-1 0,-1 0 0,0 0 0,0 0 0,0 0 0,0 0 0,0 1 0,0-1 0,0 0 0,0 0 0,1 0 0,-1 0 0,0 0 0,0 0 0,0 1 0,0-1 0,1 0 0,-1 0 0,0 0 0,0 0 0,0 0 0,0 0 0,1 0 0,-1 0 0,0 0 0,0 0 0,0 0 0,0 0 0,1 0 0,-1 0 0,0 0 0,0 0 0,0 0 0,1 0 0,-1 0 0,0 0 0,0 0 0,0 0 0,0-1 0,1 1 0,-1 0 0,0 0 0,0 0 0,0 0 0,0 0 0,0-1 0,6-10 0,-2-14 0,-3-45 0,29 67 0,-26 3-3,91-2-2057,-77 0 398,0 0 0,0-1-1,22-7 1,1-5-10478</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5"/>
    </inkml:context>
    <inkml:brush xml:id="br0">
      <inkml:brushProperty name="width" value="0.025" units="cm"/>
      <inkml:brushProperty name="height" value="0.025" units="cm"/>
    </inkml:brush>
  </inkml:definitions>
  <inkml:trace contextRef="#ctx0" brushRef="#br0">104 0 7335,'0'0'14862,"-2"11"-13832,-10 37 658,-20 52-1,16-56-691,2 1 0,-13 73 1,29-272-3074,27 165 1990,-14-4 414,-7-6-256,-1 0 0,1 0 0,0-1 0,0-1 0,0 1 0,-1-1 0,1-1 0,0 1 0,-1-1 0,1-1 0,-1 1 0,0-1 0,0-1 0,0 1 0,0-1 0,0 0 0,-1-1 0,0 1 0,0-1 0,6-6 0,-4 3-30,0 0 0,0 0 0,-1 0 0,0-1 0,0 0 0,-1 0 0,0-1 1,-1 0-1,0 0 0,-1 0 0,0-1 0,0 1 0,2-16 0,-6 26-43,0 0 0,0 0-1,0 0 1,0 0 0,-1 0-1,1 0 1,0 0 0,0 0-1,0 0 1,0 0 0,0 0-1,-1 0 1,1 0 0,0 0-1,0 0 1,0 0 0,0 0-1,0 0 1,-1 0 0,1 0-1,0 0 1,0 0 0,0 0-1,0 0 1,0 0 0,0 0-1,-1 0 1,1 0 0,0 0-1,0-1 1,0 1 0,0 0-1,0 0 1,0 0 0,0 0-1,0 0 1,0 0 0,0 0-1,-1-1 1,1 1 0,0 0-1,0 0 1,0 0 0,0 0-1,0 0 1,0 0 0,0-1-1,0 1 1,0 0 0,0 0-1,-14 22-120,-15 33 162,-8 53 693,34-98-591,0 1 0,1 0 0,1 0 1,0 0-1,0 0 0,1 0 0,0 0 0,3 14 0,-3-24-132,1 0-1,0 1 1,0-1 0,0 0-1,-1 1 1,1-1-1,0 0 1,0 0-1,1 0 1,-1 0 0,0 0-1,0 0 1,0 0-1,1 0 1,-1 0-1,0-1 1,1 1 0,-1 0-1,1-1 1,-1 1-1,1-1 1,-1 0-1,1 1 1,-1-1 0,1 0-1,-1 0 1,1 0-1,0 0 1,-1 0-1,1-1 1,-1 1-1,2-1 1,3 1 27,0-1 0,0 0 0,-1-1 0,1 1 0,0-1 0,-1 0 0,8-4 0,12-13-152,-21 15 32,1-1 0,0 1 0,1 0 0,-1 1 0,1-1 0,0 1 0,-1 0 0,1 1 0,1-1 0,10-2-1,-16 5 88,-1 1 0,1 0 0,-1-1 0,1 1-1,0-1 1,-1 1 0,0 0 0,1 0-1,-1-1 1,1 1 0,-1 0 0,0 0-1,1-1 1,-1 1 0,0 0 0,0 0 0,0 0-1,0-1 1,0 1 0,0 0 0,0 0-1,0 0 1,0 1 0,0 29 424,-1-24-381,1-6-201,0 1 1,0-1 0,0 0 0,0 0-1,0 0 1,0 0 0,1 1-1,-1-1 1,0 0 0,1 0 0,-1 0-1,1 0 1,-1 0 0,1 0-1,-1 0 1,1 0 0,0 0 0,-1 0-1,2 1 1,-1-2-157,0 0 0,0 1-1,-1-1 1,1 0 0,0 0 0,0 0-1,0 0 1,-1 0 0,1 0 0,0 0 0,0-1-1,0 1 1,-1 0 0,1 0 0,0-1-1,0 1 1,-1 0 0,1-1 0,0 1-1,-1 0 1,1-1 0,0 1 0,-1-1 0,1 0-1,0 1 1,-1-1 0,1 1 0,-1-1-1,1-1 1,10-12-6143</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3.018"/>
    </inkml:context>
    <inkml:brush xml:id="br0">
      <inkml:brushProperty name="width" value="0.025" units="cm"/>
      <inkml:brushProperty name="height" value="0.025" units="cm"/>
    </inkml:brush>
  </inkml:definitions>
  <inkml:trace contextRef="#ctx0" brushRef="#br0">117 199 9129,'0'0'9112,"-9"-1"-7254,5 1-1722,0 0 0,0 0 0,0 0 0,-1 1 0,1-1 0,0 1 0,0 0 0,0 0 0,0 0 1,0 1-1,1-1 0,-1 1 0,0 0 0,1 0 0,-1 0 0,1 1 0,0-1 0,-1 1 0,1 0 0,1 0 0,-1 0 0,0 0 0,1 0 0,-1 1 0,1-1 0,0 1 0,0 0 0,1-1 0,-1 1 0,1 0 1,-1 0-1,0 5 0,2-8-102,-1 1 0,0 0 0,0-1 0,1 1 0,-1 0 0,1 0 0,0 0 0,-1 0 0,1-1 1,0 1-1,0 0 0,0 0 0,0 0 0,1 0 0,-1 0 0,0-1 0,1 1 0,0 0 0,-1 0 0,1-1 1,0 1-1,0 0 0,-1-1 0,1 1 0,1 0 0,-1-1 0,0 0 0,0 1 0,1-1 0,-1 0 0,0 1 1,1-1-1,-1 0 0,1 0 0,0 0 0,-1 0 0,1-1 0,0 1 0,-1 0 0,1-1 0,0 1 0,0-1 1,0 1-1,-1-1 0,1 0 0,0 0 0,0 0 0,0 0 0,0 0 0,0-1 0,3 0 0,3 1 92,1-2 0,-1 1-1,1-1 1,-1-1 0,0 1-1,0-1 1,0-1 0,0 0-1,-1 0 1,10-6 0,39-49 336,-23 22-1563,3 6-4261,-40 63 5154,3-31 275,1 0 1,-1 0-1,1-1 0,0 1 0,-1 0 0,1 0 1,0 0-1,0 0 0,-1 0 0,1 0 1,0-1-1,0 1 0,0 0 0,0 0 1,0 0-1,0 0 0,1 0 0,-1 0 1,0 0-1,0 0 0,1-1 0,-1 1 1,0 0-1,1 0 0,-1 0 0,1 1 1,0-2 35,0 0 0,1 1 0,-1-1 1,0 0-1,0 0 0,0 0 1,0 0-1,0 0 0,0 0 1,0 0-1,0-1 0,0 1 1,0 0-1,0 0 0,0-1 0,0 1 1,0-1-1,1 0 0,45-29 2199,-35 19-2083,-1 0 0,0 0 0,-1-1 0,0-1 0,8-14 0,-12 19-214,-2 0 1,1-1-1,-1 1 0,-1-1 0,1 0 1,-1 0-1,-1 0 0,0-1 1,1-14-1,-2 24-20,-1-1 1,0 1-1,0 0 0,0-1 0,0 1 1,0 0-1,0-1 0,0 1 0,0 0 1,0-1-1,0 1 0,0 0 0,0-1 1,0 1-1,-1 0 0,1-1 0,0 1 1,0 0-1,0-1 0,0 1 0,-1 0 1,1 0-1,0-1 0,0 1 0,0 0 1,-1 0-1,1-1 0,0 1 0,0 0 1,-1 0-1,1 0 0,0-1 0,-1 1 1,1 0-1,0 0 0,-1 0 1,1 0-1,-15 6-226,-11 17 167,16-9 193,0-1 0,1 1 0,0 0 0,1 1 1,1 0-1,0 0 0,1 1 0,1 0 1,1 0-1,0 0 0,1 1 0,0-1 1,1 1-1,1 19 0,1-34-92,0 0 1,0-1-1,0 1 1,0 0-1,0-1 1,0 1-1,1 0 1,-1-1-1,0 1 1,1-1-1,-1 1 1,1-1-1,0 1 1,-1-1-1,1 1 1,0-1-1,0 0 1,0 1-1,0-1 1,0 0-1,0 0 1,1 1-1,-1-1 1,0 0-1,1 0 1,-1-1-1,0 1 1,1 0-1,-1 0 1,1-1-1,-1 1 1,1-1-1,0 1 1,-1-1-1,1 1 1,-1-1-1,1 0 1,0 0-1,-1 0 1,1 0-1,0 0 1,-1 0-1,1-1 1,2 0-1,0 0 65,1 0 0,-1-1 0,0 0 0,1 0 0,-1 0-1,0 0 1,0-1 0,0 1 0,-1-1 0,1 0-1,-1 0 1,1 0 0,-1-1 0,0 1 0,2-5 0,0 0-83,-1 1 1,1-1 0,-2-1 0,1 1 0,-1 0 0,-1-1 0,0 0-1,0 0 1,0 0 0,-1 1 0,0-1 0,-1-10 0,-2 19-43,1 1 0,0 0 0,0-1 0,-1 1 0,1 0 0,0-1 0,0 1 0,0 0 0,0 0 0,0 0 0,0 0 0,0 0 0,0 0 0,0 0 0,0 1 0,-1 1 0,0 2 36,-1-1-1,1 1 1,0 0-1,0 0 1,0 0-1,1 0 1,-1 0-1,1 0 1,1 1-1,-1-1 1,1 0-1,0 9 1,1-11 11,-1-1 1,1 0-1,0 0 1,0 0-1,0 0 1,0 0-1,0 0 1,1 0-1,-1 0 1,1 0-1,-1 0 1,1-1-1,0 1 1,-1-1-1,1 1 1,0-1-1,0 0 1,0 0-1,0 0 1,0 0-1,0 0 1,0 0-1,1 0 1,-1-1-1,0 1 1,0-1-1,1 0 1,-1 1-1,0-1 1,1 0-1,1-1 1,4 2-11,-1-1 0,0 0 0,0 0 0,0-1 1,0 0-1,0-1 0,0 1 0,0-1 1,0-1-1,0 1 0,-1-1 0,1 0 1,-1-1-1,0 1 0,0-1 0,0-1 0,0 1 1,-1-1-1,0 0 0,0 0 0,0 0 1,0-1-1,4-8 0,-12 23-25,1 1 0,0 0 1,0-1-1,1 1 0,0 0 0,1 0 1,0 0-1,3 18 0,-2-26 17,-1-1 1,1 1-1,1-1 0,-1 1 0,0-1 1,0 1-1,0-1 0,1 0 0,-1 0 1,1 1-1,-1-1 0,1 0 0,-1 0 1,1 0-1,0-1 0,-1 1 0,1 0 1,0-1-1,0 1 0,0-1 0,-1 1 1,1-1-1,0 0 0,0 0 0,0 0 1,0 0-1,0 0 0,2-1 0,1 1-25,1 0 0,-1 0-1,1-1 1,-1 0-1,0 0 1,1 0-1,-1-1 1,9-4-1,45-46 244,-59 53-204,0 0 0,0 1-1,0-1 1,-1 0 0,1 0 0,1 0 0,-1 0-1,0 0 1,0 0 0,0 0 0,0 0-1,1 1 1,-1-1 0,1 0 0,-1 0 0,1 0-1,-1 0 1,1-1 0,-1 1 0,1 0 0,0 0-1,0 0 1,-1 0 0,1-1 0,0 1-1,0 0 1,0 0 0,0-1 0,1 1 0,2 1-7,-1-1 1,1 0-1,0-1 1,-1 1-1,1-1 1,0 1-1,-1-1 1,1 0-1,0 0 1,0-1 0,-1 1-1,1-1 1,0 0-1,-1 0 1,1 0-1,-1 0 1,7-4-1,-1-1-3,0-1-1,0 0 0,0 0 1,11-13-1,22-19-6,-40 86 7,-1-44 0,1 0 0,0 0 0,-1-1 0,1 1 0,0 0 0,1-1 0,-1 1 0,0-1 0,1 1 0,-1-1 0,1 0 0,0 0 0,0 0 0,0-1 0,0 1 0,0-1 0,0 0 0,0 1 0,0-1 0,1-1 0,-1 1 0,0 0 0,1-1 0,4 0 0,6 2 0,0-1 0,0-1 0,0 0 0,22-4 0,-30 3 0,0-1 0,0 1 0,-1-1 0,1 0 0,-1-1 0,1 0 0,-1 0 0,0 0 0,0 0 0,0-1 0,-1 1 0,5-6 0,-6 7 0,-1-1 0,0 1 0,1-1 0,-1 0 0,0 0 0,0 0 0,-1-1 0,1 1 0,-1 0 0,1 0 0,-1-1 0,0 1 0,0-1 0,-1 1 0,1-1 0,-1 0 0,0 1 0,1-1 0,-2 1 0,0-7 0,1 8 0,-1 1 0,0 0 0,1 0 0,-1 0 0,0 0 0,0 0 0,0 0 0,1 0 0,-1 0 0,0 0 0,-1 0 0,1 1 0,0-1 0,0 0 0,0 1 0,0-1 0,0 0 0,-1 1 0,1 0 0,0-1 0,-1 1 0,1 0 0,0 0 0,-1-1 0,1 1 0,0 0 0,-1 0 0,1 1 0,0-1 0,0 0 0,-2 1 0,-1-1 0,1 0 0,-1 1 0,1-1 0,-1 1 0,1 0 0,-1 0 0,1 1 0,0-1 0,0 1 0,-6 3 0,6-3-37,0 1 1,0-1-1,1 1 0,0 0 0,-1 0 1,1 0-1,0 0 0,0 0 1,1 0-1,-1 0 0,1 1 0,-1-1 1,1 0-1,0 1 0,1-1 0,-1 1 1,0 0-1,1-1 0,0 1 1,0-1-1,0 1 0,0 0 0,1-1 1,-1 1-1,1-1 0,0 1 1,0-1-1,0 1 0,1-1 0,-1 0 1,1 1-1,-1-1 0,1 0 1,4 5-1,-2-4-163,-1 1 0,1-1 0,1 0 0,-1 0 0,1 0 0,-1-1 0,1 0 0,0 0 0,0 0 0,1 0 0,-1-1 0,0 0 0,1 0 0,-1 0 0,1 0 0,0-1 0,0 0 0,-1-1 0,1 1 0,0-1 0,7-1 0,5-5-8481,-5-11-6549</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25.787"/>
    </inkml:context>
    <inkml:brush xml:id="br0">
      <inkml:brushProperty name="width" value="0.025" units="cm"/>
      <inkml:brushProperty name="height" value="0.025" units="cm"/>
    </inkml:brush>
  </inkml:definitions>
  <inkml:trace contextRef="#ctx0" brushRef="#br0">0 0 10154,'0'0'10602,"10"8"-9615,-6-5-888,3 3 31,0 0 0,0-1 0,0 0 0,1-1 0,0 0 0,0 0 0,0 0 0,0-1 0,13 3 0,30 6 424,0 1 0,-1 3 0,-1 2 0,90 46 1,-59-22-468,-1 2 0,108 82 0,-168-113 70,1-2 0,0 0-1,1-1 1,0-1 0,0-1-1,44 10 1,-41-13-6,0 2 0,-1 1 0,0 1-1,0 1 1,37 22 0,-29-9 19,51 52 0,4 4 2052,-75-72-2055,1 0-1,0-1 0,0-1 1,0 0-1,0 0 0,1-1 0,17 2 1,35 13 296,108 62-228,-173-81-371,0 0 1,0 0-1,0 0 0,0 0 0,0 0 1,-1 0-1,1 0 0,0 0 0,0 0 1,0 0-1,0 0 0,0 0 1,0 0-1,-1 0 0,1 0 0,0 0 1,0 0-1,0 0 0,0 0 0,0 0 1,0 0-1,0 0 0,0 0 0,-1 1 1,1-1-1,0 0 0,0 0 1,0 0-1,0 0 0,0 0 0,0 0 1,0 0-1,0 0 0,0 1 0,0-1 1,0 0-1,0 0 0,0 0 1,0 0-1,-1 0 0,1 0 0,0 0 1,0 1-1,0-1 0,0 0 0,0 0 1,-12-4-7547</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6"/>
    </inkml:context>
    <inkml:brush xml:id="br0">
      <inkml:brushProperty name="width" value="0.025" units="cm"/>
      <inkml:brushProperty name="height" value="0.025" units="cm"/>
    </inkml:brush>
  </inkml:definitions>
  <inkml:trace contextRef="#ctx0" brushRef="#br0">1 104 6502,'0'0'13079,"9"1"-11013,0 0-1539,0-1 0,0 0-1,-1 0 1,1-1 0,0 0-1,0 0 1,-1-1 0,1 0 0,-1-1-1,1 1 1,15-9 0,-15 7-228,-1-1 0,1 0 0,-1-1 0,0 1 0,0-1-1,0-1 1,-1 0 0,0 0 0,0 0 0,8-12 0,-15 19-287,-1 0 1,1-1-1,0 1 0,0 0 0,0 0 0,0 0 0,0-1 0,0 1 0,0 0 1,0 0-1,0 0 0,0 0 0,0-1 0,-1 1 0,1 0 0,0 0 0,0 0 1,0 0-1,0-1 0,-1 1 0,1 0 0,0 0 0,0 0 0,0 0 1,0 0-1,-1 0 0,1 0 0,0 0 0,0 0 0,-1 0 0,1-1 0,0 1 1,0 0-1,0 0 0,-1 0 0,1 0 0,0 0 0,0 1 0,0-1 1,-1 0-1,1 0 0,0 0 0,0 0 0,0 0 0,-1 0 0,1 0 0,0 0 1,0 0-1,0 0 0,-1 1 0,1-1 0,0 0 0,0 0 0,0 0 1,0 0-1,0 1 0,0-1 0,-1 0 0,1 0 0,0 1 0,-16 7 22,9-3 7,0 1 0,1 0 0,-1 0 0,1 0 0,0 1 0,1 0 0,0 1 0,0-1 0,0 1 0,1 0 0,0 0-1,1 0 1,0 0 0,0 1 0,1 0 0,0-1 0,-2 18 0,4-25-72,0 0 1,0 0-1,0 1 0,1-1 0,-1 0 1,0 0-1,1 0 0,-1 0 1,1 0-1,-1 0 0,1 0 0,-1 0 1,1 0-1,0 0 0,-1 0 0,1 0 1,0 0-1,0-1 0,0 1 1,0 0-1,-1 0 0,1-1 0,0 1 1,2 0-1,36 8-2062,-28-9 713,0-1 1,0 1-1,0-2 1,21-4-1,14-15-8079</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7"/>
    </inkml:context>
    <inkml:brush xml:id="br0">
      <inkml:brushProperty name="width" value="0.025" units="cm"/>
      <inkml:brushProperty name="height" value="0.025" units="cm"/>
    </inkml:brush>
  </inkml:definitions>
  <inkml:trace contextRef="#ctx0" brushRef="#br0">80 0 19442,'0'0'2082,"0"49"737,-1-13 192,-6 2-1121,-1 5-769,2-5-192,2-2-513,2-8-352,2-6-64,0-8-192,3-7-737,4-5-224,-4-2-705,-3-14-3491,-15-5 1858,-7-8-1122,-5-5-2914</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8"/>
    </inkml:context>
    <inkml:brush xml:id="br0">
      <inkml:brushProperty name="width" value="0.025" units="cm"/>
      <inkml:brushProperty name="height" value="0.025" units="cm"/>
    </inkml:brush>
  </inkml:definitions>
  <inkml:trace contextRef="#ctx0" brushRef="#br0">4 125 8616,'0'0'3913,"-1"-10"-881,1 7-2887,-1 0 29,0 0 1,1 1 0,0-1 0,0 0 0,0 0 0,0 0 0,0 0 0,0 0-1,1 0 1,-1 0 0,1 0 0,0 0 0,0 0 0,0 1 0,0-1 0,1 0-1,-1 1 1,1-1 0,0 1 0,-1 0 0,1-1 0,0 1 0,0 0 0,0 0-1,1 0 1,-1 0 0,1 1 0,3-3 0,14-4 609,-1 2 0,1 0 0,0 1 0,0 1 0,1 1 0,-1 1 0,1 1 1,-1 1-1,25 2 0,-27-2-281,-16 0-410,1 0 0,0 0 0,0 1-1,0-1 1,0 1 0,0-1 0,0 1 0,0 0 0,-1 0 0,1 0 0,0 1-1,-1-1 1,1 0 0,-1 1 0,1 0 0,-1 0 0,0-1 0,0 1 0,0 1-1,0-1 1,3 3 0,-5-3-38,1 0 1,0 0-1,0 0 0,-1 1 0,1-1 1,-1 0-1,0 0 0,1 0 1,-1 1-1,0-1 0,0 0 0,-1 0 1,1 1-1,0-1 0,-1 0 0,1 0 1,-1 0-1,0 0 0,0 0 1,0 0-1,0 0 0,0 0 0,0 0 1,0 0-1,-1 0 0,1-1 0,-1 1 1,-2 2-1,-5 4-992,0 0 0,-1 0-1,0-1 1,0 0 0,0-1 0,-1 0 0,0-1 0,-20 7-1,76-13-10085,-18 1 3896</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399"/>
    </inkml:context>
    <inkml:brush xml:id="br0">
      <inkml:brushProperty name="width" value="0.025" units="cm"/>
      <inkml:brushProperty name="height" value="0.025" units="cm"/>
    </inkml:brush>
  </inkml:definitions>
  <inkml:trace contextRef="#ctx0" brushRef="#br0">13 1 6887,'0'0'10991,"2"10"-6976,-1 10-2311,0 1-1,-2-1 1,0 0 0,-1 0 0,-5 22 0,2 24-1053,5-65-651,0-1 0,0 0 0,0 0 0,0 1 0,0-1 0,0 0 0,1 0 0,-1 1 0,0-1 0,0 0 0,0 0 0,0 0 0,0 1 0,1-1 0,-1 0 0,0 0 0,0 0 0,0 0 0,1 0 0,-1 1 0,0-1 0,0 0 0,1 0 0,-1 0 0,0 0 0,0 0 0,0 0 0,1 0 0,-1 0 0,0 0 0,0 0 0,1 0 0,-1 0 0,0 0 0,0 0 0,1 0 0,-1 0 0,0 0 0,0 0 0,1 0 0,-1 0 0,0 0 0,0-1 0,1 1 0,-1 0 0,0 0 0,0 0 0,0 0 0,1 0 0,-1-1 0,0 1 0,0 0 0,0 0 0,0 0 0,1-1 0,11-9 0,-9 2 0,-1 1 0,0-1 0,0 0 0,0 1 0,-1-1 0,0 0 0,-1 0 0,0 0 0,0 0 0,0 0 0,-1 0 0,0 0 0,-1 0 0,0 1 0,0-1 0,-1 0 0,-4-9 0,9 19-252,0 0-1,0-1 1,0 1 0,0-1-1,0 0 1,0 0 0,1 0-1,-1 0 1,1 0 0,-1 0-1,0 0 1,1-1 0,0 1-1,-1-1 1,1 0 0,4 0-1,56 0-7176,-43 0 5263,12-1-2083,-1-3-487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0"/>
    </inkml:context>
    <inkml:brush xml:id="br0">
      <inkml:brushProperty name="width" value="0.025" units="cm"/>
      <inkml:brushProperty name="height" value="0.025" units="cm"/>
    </inkml:brush>
  </inkml:definitions>
  <inkml:trace contextRef="#ctx0" brushRef="#br0">138 7 9641,'0'0'13891,"-10"1"-11425,2 0-2039,0 0 0,1 0-1,-1 1 1,0 0 0,1 1 0,0 0-1,-14 7 1,17-8-303,1 0 0,-1 0-1,1 1 1,-1 0 0,1-1-1,0 1 1,0 1 0,0-1 0,1 0-1,-1 1 1,1-1 0,0 1-1,0 0 1,0 0 0,0 0-1,0 0 1,1 0 0,0 0-1,-1 5 1,2-7-113,-1-1 0,1 1-1,-1-1 1,1 1 0,0-1-1,0 1 1,0-1 0,0 1 0,0-1-1,0 1 1,1-1 0,-1 1 0,0-1-1,1 0 1,-1 1 0,1-1-1,-1 1 1,1-1 0,0 0 0,-1 1-1,1-1 1,0 0 0,0 0-1,0 0 1,0 0 0,0 0 0,0 0-1,1 0 1,1 1 0,0 0 17,1-1 1,0-1-1,-1 1 1,1 0-1,0-1 1,0 0-1,0 0 1,0 0-1,-1 0 1,8-2-1,-5 0-19,-1 0-1,1 0 1,-1 0-1,0 0 1,0-1-1,0 0 1,0 0-1,0 0 1,-1-1-1,1 1 1,-1-1-1,0 0 1,0 0-1,0-1 0,-1 1 1,1-1-1,-1 0 1,0 0-1,-1 0 1,1 0-1,-1-1 1,0 1-1,0 0 1,-1-1-1,0 0 1,0 1-1,0-1 1,0-6-1,-2 11-26,0-1-1,0 1 1,0-1 0,0 1 0,0 0-1,-1 0 1,1 0 0,0 0 0,-1 0-1,1 0 1,-1 0 0,1 0-1,-1 0 1,1 1 0,-1-1 0,0 1-1,1-1 1,-1 1 0,0-1 0,1 1-1,-1 0 1,0 0 0,1 0-1,-1 0 1,-3 1 0,-19 5-561,24-6 556,-1 0 1,1 1-1,-1-1 0,1 0 1,0 1-1,-1-1 0,1 1 1,-1-1-1,1 0 0,0 1 1,0-1-1,-1 1 0,1-1 1,0 1-1,0-1 0,0 1 1,0 0-1,-1-1 0,1 1 1,0-1-1,0 1 0,0-1 1,0 1-1,0-1 1,0 1-1,0-1 0,1 1 1,-1 0-1,0-1 0,0 1 1,0-1-1,0 1 0,1-1 1,0 1-1,1 1-351,0-1 1,0 0-1,0 0 0,1 0 0,-1 0 1,0-1-1,1 1 0,-1-1 1,1 1-1,-1-1 0,1 0 0,-1 0 1,1 0-1,-1 0 0,5-1 1,1 1-439,60-3-3671,-56 2 2377,0 0 0,0-2 0,19-5-1,0-4-4662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1"/>
    </inkml:context>
    <inkml:brush xml:id="br0">
      <inkml:brushProperty name="width" value="0.025" units="cm"/>
      <inkml:brushProperty name="height" value="0.025" units="cm"/>
    </inkml:brush>
  </inkml:definitions>
  <inkml:trace contextRef="#ctx0" brushRef="#br0">156 156 8296,'0'0'19410,"-11"3"-17936,-1 1-1119,0 0 0,0 1 0,0 0 0,0 1 0,-14 10 0,21-13-286,1 0 0,0 0 1,0 0-1,0 0 1,1 0-1,-1 1 0,1 0 1,0 0-1,0 0 1,0 0-1,0 0 0,1 0 1,0 1-1,0-1 1,0 1-1,0 0 0,1 0 1,-1 0-1,1-1 1,0 7-1,2-10-69,-1 0 0,1 0 0,-1 0 0,1 0 0,0 0 0,0 0 0,-1-1 0,1 1 0,0 0 0,0 0 0,0-1 0,0 1 0,0-1 0,0 1 0,0-1 0,0 1 0,0-1 0,0 0 0,0 1 0,0-1 0,1 0 0,-1 0 0,0 0 0,0 0 0,0 0 0,0 0 0,0 0 0,0 0 0,2-1 0,37-3 0,-32 1-41,0-1 1,0 0-1,0 0 1,-1-1-1,1 0 0,-1 0 1,-1-1-1,1 0 1,-1 0-1,0-1 0,0 0 1,-1 0-1,7-10 1,7-15-345,29-64 1,-30 56 328,-8 13 531,-6 19 135,-4 28-302,8-49-308,-6 29 0,-9 18 0,-6 10 0,2 2 0,-11 42 0,18-57 0,1 0 0,1-1 0,0 1 0,1 0 0,1 0 0,0 0 0,4 19 0,-4-32 0,1-1 0,-1 0 0,1 1 0,-1-1 0,1 0 0,0 0 0,0 1 0,0-1 0,0 0 0,0 0 0,0 0 0,0 0 0,0 0 0,0 0 0,0-1 0,0 1 0,1 0 0,-1 0 0,0-1 0,1 1 0,-1-1 0,1 1 0,-1-1 0,0 0 0,1 1 0,-1-1 0,1 0 0,-1 0 0,1 0 0,-1 0 0,1 0 0,-1 0 0,0-1 0,1 1 0,-1 0 0,1-1 0,1 0 0,2 0 0,1-1 0,-1 1 0,0-1 0,0 0 0,0-1 0,0 1 0,0-1 0,8-6 0,-3-1 0,0 0 0,-1-1 0,0 0 0,-1-1 0,0 0 0,7-15 0,-18 38 0,0 0 0,1 0 0,0 0 0,-1 15 0,3-25 0,1 0 0,-1 0 0,1 0 0,0 0 0,-1 0 0,1-1 0,0 1 0,-1 0 0,1 0 0,0-1 0,0 1 0,0 0 0,-1-1 0,1 1 0,0-1 0,0 1 0,0-1 0,0 0 0,0 1 0,0-1 0,0 0 0,0 0 0,0 1 0,0-1 0,0 0 0,0 0 0,1 0 0,-1 0 0,0-1 0,0 1 0,1 0 0,39-7 0,-32 3 0,0-1 0,0-1 0,-1 1 0,0-1 0,0-1 0,-1 1 0,0-1 0,0-1 0,0 1 0,-1-1 0,6-10 0,-13 21-119,-1-1 1,1 1-1,0 0 0,0 0 1,0 0-1,0 0 0,0 0 1,1 0-1,0 0 0,-1 0 0,1 0 1,0 0-1,1 5 0,-1-7 27,0 0-1,0 0 0,0 1 0,0-1 0,0 0 1,0 0-1,1 1 0,-1-1 0,1 0 0,-1 0 0,1 0 1,-1 0-1,1 1 0,-1-1 0,1 0 0,0 0 1,0 0-1,0 0 0,-1-1 0,1 1 0,0 0 0,0 0 1,0 0-1,0-1 0,0 1 0,1 0 0,-1-1 1,0 1-1,0-1 0,0 0 0,0 1 0,3-1 1,2 0-1087,-3 1 306,1-1 0,-1 0 0,0 0 0,1-1 0,-1 1 0,1-1 0,-1 0 1,0 1-1,0-2 0,1 1 0,2-2 0,13-10-5330</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2"/>
    </inkml:context>
    <inkml:brush xml:id="br0">
      <inkml:brushProperty name="width" value="0.025" units="cm"/>
      <inkml:brushProperty name="height" value="0.025" units="cm"/>
    </inkml:brush>
  </inkml:definitions>
  <inkml:trace contextRef="#ctx0" brushRef="#br0">60 0 17905,'0'0'14205,"-8"9"-14071,-2-1-122,6-5-21,0 0-1,1 1 1,0-1 0,-1 1 0,1-1 0,0 1-1,1 0 1,-1 0 0,-3 7 0,6-10-197,-1 0 0,0 0 0,0 0-1,1 0 1,-1 0 0,1 1 0,-1-1 0,1 0 0,-1 0 0,1 1 0,0-1 0,0 0 0,-1 1 0,1-1 0,0 0 0,0 1 0,0-1-1,1 0 1,-1 0 0,0 1 0,0-1 0,1 0 0,-1 0 0,0 1 0,1-1 0,0 0 0,-1 0 0,1 0 0,0 0 0,-1 1-1,1-1 1,0 0 0,0 0 0,0-1 0,0 1 0,0 0 0,0 0 0,2 1 0,2 0-1124,-1-1 1,1 0-1,0 0 1,0 0-1,0 0 1,0-1-1,0 1 0,9-2 1,7 0-7437</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3"/>
    </inkml:context>
    <inkml:brush xml:id="br0">
      <inkml:brushProperty name="width" value="0.025" units="cm"/>
      <inkml:brushProperty name="height" value="0.025" units="cm"/>
    </inkml:brush>
  </inkml:definitions>
  <inkml:trace contextRef="#ctx0" brushRef="#br0">117 1 19538,'0'0'8152,"-9"8"-6839,-2 2-999,1 1 0,1 1-1,0-1 1,0 1 0,2 1-1,-1 0 1,1 0-1,1 0 1,0 1 0,1 0-1,-6 25 1,7-15-314,1 0 0,2 0 0,0 0 0,3 30 0,-2-54 0,-1 1 1,1-1-1,0 0 1,0 0-1,0 1 0,0-1 1,0 0-1,0 0 1,0 1-1,0-1 0,0 0 1,0 1-1,0-1 0,0 0 1,0 1-1,0-1 1,0 0-1,0 0 0,0 1 1,0-1-1,0 0 1,0 0-1,0 1 0,1-1 1,-1 0-1,0 1 1,0-1-1,0 0 0,0 0 1,1 0-1,-1 1 1,0-1-1,0 0 0,1 0 1,-1 0-1,0 0 0,0 1 1,1-1-1,-1 0 1,0 0-1,0 0 0,1 0 1,-1 0-1,0 0 1,1 0-1,-1 0 0,0 0 1,0 0-1,1 0 1,-1 0-1,0 0 0,1 0 1,-1 0-1,0 0 0,0 0 1,1 0-1,-1 0 1,9-16-115,-5-37-758,-3 51 863,-1 0 1,0-1-1,0 1 0,-1 0 0,1-1 0,0 1 1,-1 0-1,1 0 0,-1-1 0,0 1 0,1 0 0,-1 0 1,0 0-1,-1 0 0,1 0 0,0 0 0,-1 0 1,1 0-1,-1 0 0,-1-1 0,3 3 23,-1 0 1,1 0-1,0 0 0,-1 0 0,1 1 0,0-1 1,0 0-1,-1 0 0,1 0 0,0 0 0,0 1 0,-1-1 1,1 0-1,0 0 0,0 0 0,0 1 0,-1-1 1,1 0-1,0 0 0,0 1 0,0-1 0,0 0 0,0 1 1,-1-1-1,1 0 0,0 0 0,0 1 0,0-1 1,0 0-1,0 1 0,0-1 0,0 0 0,0 1 1,0-1-1,0 0 0,0 1 0,0-1 0,0 0 0,0 0 1,1 1-1,-1-1 0,0 1 0,0 0 13,0 0 0,0 0 0,0 0 0,1-1 0,-1 1 0,0 0-1,0 0 1,1 0 0,-1 0 0,0 0 0,1 0 0,-1 0 0,1-1 0,-1 1 0,1 0-1,0 0 1,-1-1 0,1 1 0,1 1 0,3 0-27,-1 0 0,1-1 0,0 1 0,-1-1 0,1 0 0,0 0 0,0-1 0,0 1 0,0-1 0,0 0 0,0 0 0,0-1 0,0 1 0,-1-1 0,1 0 0,0-1 0,0 1 0,4-3 0,6-3 0,-1 0 0,0-1 0,0-1 0,15-12 0,-29 21 0,0 0 0,0 0 0,0-1 0,1 1 0,-1 0 0,0 0 0,0 0 0,1 0 0,-1-1 0,0 1 0,1 0 0,-1 0 0,0 0 0,0 0 0,1 0 0,-1 0 0,0 0 0,1 0 0,-1 0 0,0 0 0,1 0 0,-1 0 0,0 0 0,1 0 0,-1 0 0,0 0 0,0 0 0,1 0 0,-1 0 0,0 1 0,1-1 0,-1 0 0,0 0 0,0 0 0,1 0 0,-1 1 0,0-1 0,0 0 0,0 0 0,1 1 0,-1-1 0,0 0 0,0 0 0,0 1 0,6 21 0,-6 38 0,0-46 0,0-13 0,-1 1 0,1-1 0,0 0 0,0 0 0,1 1 0,-1-1 0,0 0 0,0 0 0,1 1 0,-1-1 0,0 0 0,1 0 0,-1 0 0,1 1 0,0-1 0,-1 0 0,1 0 0,0 0 0,0 0 0,-1 0 0,1 0 0,0-1 0,0 1 0,0 0 0,0 0 0,0-1 0,0 1 0,2 0 0,-2 0 0,1-1 0,-1 0 0,1 0 0,-1 0 0,1-1 0,-1 1 0,1 0 0,-1 0 0,0-1 0,1 1 0,-1-1 0,1 1 0,-1-1 0,0 0 0,0 1 0,1-1 0,-1 0 0,0 0 0,0 0 0,0 0 0,0 0 0,0 0 0,0 0 0,0 0 0,1-2 0,18-31-2627,-15 24 561,-1 0-1,-1-1 0,0 1 1,0-1-1,-1 1 0,1-20 0,-2 3-7905</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4"/>
    </inkml:context>
    <inkml:brush xml:id="br0">
      <inkml:brushProperty name="width" value="0.025" units="cm"/>
      <inkml:brushProperty name="height" value="0.025" units="cm"/>
    </inkml:brush>
  </inkml:definitions>
  <inkml:trace contextRef="#ctx0" brushRef="#br0">3 0 1473,'0'0'29757,"-2"26"-32608,16-23-1633,3 0-2179,1 4-6950</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5"/>
    </inkml:context>
    <inkml:brush xml:id="br0">
      <inkml:brushProperty name="width" value="0.025" units="cm"/>
      <inkml:brushProperty name="height" value="0.025" units="cm"/>
    </inkml:brush>
  </inkml:definitions>
  <inkml:trace contextRef="#ctx0" brushRef="#br0">92 13 14221,'0'0'16250,"-10"5"-14509,5-3-1506,-38 19 94,41-19-330,-1-1 1,1 0-1,-1 1 1,1 0-1,0 0 1,0-1-1,-1 1 0,1 1 1,1-1-1,-1 0 1,0 0-1,0 1 1,1-1-1,0 1 1,-2 3-1,3-5 1,0 0 0,0-1 0,1 1 0,-1-1 0,1 1 0,-1-1 0,0 1 0,1-1 0,-1 1 0,1-1 0,-1 1 0,1-1 0,-1 0 0,1 1 0,0-1 0,-1 0 0,1 1 0,-1-1 0,1 0 0,0 0 0,-1 0 0,1 1 0,0-1 0,-1 0 0,1 0 0,0 0 0,-1 0 0,1 0 0,0 0 0,-1 0 0,1-1 0,0 1 0,-1 0 0,2-1 0,28-3 0,-19 0-138,0-1 1,-1-1-1,1 0 0,14-10 1,-19 11 67,1 0 1,0 0-1,0 1 1,0 0 0,1 0-1,-1 1 1,1 0-1,0 0 1,0 1-1,0 0 1,11-1 0,-18 3 135,0 1 0,0-1 1,0 1-1,0-1 0,-1 1 1,1 0-1,0-1 0,0 1 1,0 0-1,-1 0 0,1 0 1,0 0-1,-1-1 0,1 1 1,-1 0-1,1 0 1,-1 0-1,1 0 0,-1 0 1,0 0-1,0 0 0,1 0 1,-1 1-1,0-1 0,0 0 1,0 0-1,0 0 0,0 0 1,-1 2-1,7 22-700,-6-24 465,1 0-1,-1-1 1,0 1-1,1 0 1,-1-1-1,1 1 1,-1 0-1,1-1 1,-1 1-1,1-1 1,0 1-1,-1 0 1,1-1 0,0 0-1,-1 1 1,1-1-1,0 1 1,-1-1-1,1 0 1,0 0-1,0 1 1,0-1-1,-1 0 1,1 0-1,0 0 1,1 0 0,4 0-10209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28.973"/>
    </inkml:context>
    <inkml:brush xml:id="br0">
      <inkml:brushProperty name="width" value="0.025" units="cm"/>
      <inkml:brushProperty name="height" value="0.025" units="cm"/>
    </inkml:brush>
  </inkml:definitions>
  <inkml:trace contextRef="#ctx0" brushRef="#br0">40 55 8136,'0'0'17675,"1"-6"-16495,2-9-677,2-18 879,-8 62-950,-2 10-25,1 0 0,2 0 0,5 70 0,2-85-116,-4-38 337,-3-38 284,1 10-912,1 25 0,0 0 0,-1 0 0,-5-25 0,6 42-1,0 0-1,0 0 1,0-1 0,0 1 0,0 0-1,0 0 1,0 0 0,0-1 0,0 1-1,0 0 1,0 0 0,0-1 0,0 1-1,0 0 1,0 0 0,0 0 0,0-1-1,0 1 1,0 0 0,0 0 0,0 0-1,0-1 1,0 1 0,0 0 0,-1 0-1,1 0 1,0 0 0,0-1 0,0 1-1,0 0 1,0 0 0,-1 0 0,1 0-1,0 0 1,0 0 0,0-1 0,0 1-1,-1 0 1,1 0 0,0 0 0,0 0-1,0 0 1,-1 0 0,1 0 0,0 0-1,0 0 1,0 0 0,-1 0 0,1 0-1,0 0 1,0 0 0,-1 0 0,1 0-1,-5 15-148,-1 21-75,0 57 180,-5 39 373,23-199-251,-2 20-36,5-82 1,-36 280-42,16-112 0,4-34 0,2-11 0,7-58 0,-1 15 0,1-58 0,-10 126 0,0 1 0,-7 24 0,-2 20 0,4 39-3043</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6"/>
    </inkml:context>
    <inkml:brush xml:id="br0">
      <inkml:brushProperty name="width" value="0.025" units="cm"/>
      <inkml:brushProperty name="height" value="0.025" units="cm"/>
    </inkml:brush>
  </inkml:definitions>
  <inkml:trace contextRef="#ctx0" brushRef="#br0">222 216 14798,'0'0'9999,"-11"-5"-7757,4 1-1780,4 1-337,0 1 1,0 0-1,-1 0 0,1 0 0,-1 1 1,1-1-1,-1 1 0,0-1 1,1 1-1,-1 1 0,0-1 0,0 0 1,0 1-1,0 0 0,1 0 1,-1 0-1,-8 1 0,3 3-49,0 0-1,1 0 1,-1 1 0,1 0-1,0 1 1,0 0 0,1 0-1,-1 0 1,-9 12 0,13-14-58,0 1 1,1-1 0,-1 0 0,1 1-1,0 0 1,0 0 0,0 0 0,1 0 0,0 0-1,0 1 1,0-1 0,1 0 0,-1 1-1,1 0 1,1-1 0,-1 1 0,1 10 0,0-16-15,1 1 1,-1 0 0,1 0 0,0 0 0,-1 0 0,1 0 0,0-1 0,-1 1 0,1 0 0,0-1-1,0 1 1,-1-1 0,1 1 0,0-1 0,0 1 0,0-1 0,0 1 0,0-1 0,0 0-1,0 1 1,0-1 0,0 0 0,0 0 0,0 0 0,0 0 0,0 0 0,0 0 0,0 0 0,0 0-1,0 0 1,0 0 0,0-1 0,0 1 0,2-1 0,35-14 165,-23 2-207,-2-1-1,0-1 1,0-1 0,-1 0-1,-1 0 1,-1-1 0,0 0-1,9-25 1,-19 45 33,-1 0 0,1 0 0,1-1 0,-1 1 0,0 0 1,1 0-1,-1-1 0,1 1 0,0 0 0,0-1 0,0 1 0,0 0 0,0-1 0,1 1 0,-1-1 1,1 0-1,2 4 0,-1-4 5,-1-1 1,1 0-1,-1 0 1,1 0-1,0 0 0,-1 0 1,1 0-1,0 0 1,-1-1-1,1 1 1,0-1-1,0 0 1,0 0-1,-1 0 0,1 0 1,0-1-1,0 1 1,4-2-1,0 0 8,0-1 1,0 0-1,0 0 1,0 0-1,-1-1 0,1 0 1,-1 0-1,0-1 0,0 0 1,-1 0-1,1 0 0,-1-1 1,0 1-1,0-1 0,7-13 1,-3 4 13,0-1 0,0-1 0,-2 0 0,0 0 0,7-25 0,-10 14 4,-3 20-190,-4 20-357,-6 31 280,-31 187 1065,37-200-648,2 0 1,1 0-1,1 0 0,1 0 1,12 53-1,-5-47-621,-1 0 0,-2 1-1,3 59 1,-9-95 444,0 0-1,0 0 1,0 0 0,0 0 0,0 0 0,0 0 0,0 0 0,0 0-1,-1 0 1,1 0 0,0 0 0,-1-1 0,1 1 0,0 0 0,-1 0 0,1 0-1,-1 0 1,0 0 0,1-1 0,-1 1 0,0 0 0,1 0 0,-1-1-1,0 1 1,0-1 0,0 1 0,1 0 0,-1-1 0,0 0 0,0 1 0,0-1-1,0 1 1,0-1 0,0 0 0,0 0 0,0 0 0,0 1 0,0-1-1,0 0 1,0 0 0,0 0 0,0-1 0,0 1 0,0 0 0,-1-1-1,-1 1 34,0-1 0,-1 0 0,1 0 0,0 0 0,0-1 0,0 1-1,1-1 1,-1 0 0,0 0 0,0 0 0,1 0 0,0 0 0,-3-3-1,-4-8-84,0-2 0,1 1 0,0-1-1,2-1 1,0 1 0,0-1 0,1 0 0,1 0-1,1-1 1,1 1 0,0-1 0,1 0-1,1-29 1,0 42-41,1 0 0,-1 0 0,1 0-1,0 0 1,0 0 0,0 0 0,1 1 0,-1-1-1,1 0 1,0 1 0,0-1 0,0 1 0,0-1 0,1 1-1,2-3 1,1 1-736,0 0 0,0 1-1,0-1 1,1 1 0,-1 0 0,1 1-1,8-3 1,21-9-6159</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07"/>
    </inkml:context>
    <inkml:brush xml:id="br0">
      <inkml:brushProperty name="width" value="0.025" units="cm"/>
      <inkml:brushProperty name="height" value="0.025" units="cm"/>
    </inkml:brush>
  </inkml:definitions>
  <inkml:trace contextRef="#ctx0" brushRef="#br0">16 323 14029,'0'0'3278,"-2"9"-32,-2 1-2188,2-6-590,1 0 0,-1 0 0,1 0 0,0 0-1,0 0 1,0 0 0,1 1 0,-1 6 0,2-10-379,-1-1 0,0 1 0,0-1 0,0 1 0,0-1 0,0 0 0,1 1 0,-1-1 0,0 1 0,0-1-1,1 1 1,-1-1 0,0 0 0,1 1 0,-1-1 0,0 0 0,1 1 0,-1-1 0,0 0 0,1 0 0,-1 1 0,1-1 0,-1 0 0,1 0 0,-1 0 0,0 1 0,1-1 0,-1 0 0,1 0 0,-1 0 0,1 0 0,-1 0 0,1 0 0,-1 0 0,1 0 0,-1 0 0,1 0 0,-1 0 0,1-1 0,-1 1 0,1 0 0,-1 0 0,0 0 0,1-1 0,26-9 1138,-7-2-1010,0-2 0,-1 0 0,-1-1 0,18-18 0,66-75 395,-86 90-595,122-152-17,-138 170 0,0 0 0,1 0 0,-1 0 0,0 0 0,0 0 0,1 1 0,-1-1 0,0 0 0,1 0 0,-1 0 0,0 0 0,0 0 0,0 1 0,1-1 0,-1 0 0,0 0 0,0 1 0,0-1 0,1 0 0,-1 0 0,0 0 0,0 1 0,0-1 0,0 0 0,0 1 0,1-1 0,-1 0 0,0 0 0,0 1 0,0-1 0,0 0 0,0 1 0,0-1 0,0 0 0,0 0 0,0 1 0,0-1 0,0 0 0,0 1 0,0-1 0,-1 0 0,1 0 0,0 1 0,0-1 0,0 0 0,-1 1 0,2 19 0,-6 6 0,-1 0 0,-1-1 0,-11 27 0,10-33 0,1 1 0,1 0 0,0 1 0,2-1 0,-4 41 0,8-61-41,0 0 0,0 1 0,0-1 0,0 1 0,0-1 0,0 1-1,0-1 1,0 1 0,0-1 0,0 1 0,0-1 0,0 1 0,1-1 0,-1 0 0,0 1 0,0-1 0,0 1 0,1-1-1,-1 1 1,0-1 0,0 0 0,1 1 0,-1-1 0,0 0 0,1 1 0,-1-1 0,0 0 0,1 1 0,-1-1 0,1 0-1,-1 0 1,0 0 0,1 1 0,-1-1 0,1 0 0,-1 0 0,1 0 0,0 0 0,20-8-3807,16-25-4838,-11 0 1426</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15"/>
    </inkml:context>
    <inkml:brush xml:id="br0">
      <inkml:brushProperty name="width" value="0.025" units="cm"/>
      <inkml:brushProperty name="height" value="0.025" units="cm"/>
    </inkml:brush>
  </inkml:definitions>
  <inkml:trace contextRef="#ctx0" brushRef="#br0">29 3 13741,'0'-3'6118,"0"5"-3780,-2 13-961,-1 8 769,-2 5-160,0 7-993,-2 1-576,3 1-353,1-6 0,3-2-64,0-8-577,3-8-1313,9-9-1697,-2-4-2371,2-9-5092</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16"/>
    </inkml:context>
    <inkml:brush xml:id="br0">
      <inkml:brushProperty name="width" value="0.025" units="cm"/>
      <inkml:brushProperty name="height" value="0.025" units="cm"/>
    </inkml:brush>
  </inkml:definitions>
  <inkml:trace contextRef="#ctx0" brushRef="#br0">191 92 3459,'68'-27'5585,"-63"25"-4565,-1-1-1,0 1 1,0-1-1,0 0 1,0 1-1,0-2 1,0 1 0,-1 0-1,1-1 1,-1 0-1,0 0 1,4-6-1,-7 9-836,0 1-1,1 0 0,-1-1 0,0 1 0,0-1 1,0 1-1,0 0 0,0-1 0,0 1 0,0 0 0,0-1 1,0 1-1,0-1 0,0 1 0,0 0 0,0-1 1,0 1-1,0-1 0,0 1 0,0 0 0,-1-1 0,1 1 1,0 0-1,0-1 0,0 1 0,-1 0 0,1-1 1,0 1-1,0 0 0,-1 0 0,1-1 0,0 1 1,0 0-1,-1-1 0,-17-3 2369,-26 5-1638,39-1-418,-6 2-479,0 0 1,0 1 0,0 0-1,0 1 1,0 0 0,1 0-1,0 1 1,0 1 0,-14 9-1,9-4-22,-1 1-1,1 1 0,1 0 1,-21 25-1,32-35 7,0 1 0,1-1 0,-1 1 0,1 0 0,0-1 0,0 1 0,0 0 0,1 0 0,-1 0 0,1 0 0,0 1 0,0-1 0,1 0 0,-1 0 0,1 8 0,0-10 0,1 1 0,0-1 0,-1 0 0,1 0 0,0 0 0,0 0 0,0 0 0,1 0 0,-1 0 0,0 0 0,1-1 0,-1 1 0,1 0 0,-1-1 0,1 1 0,0-1 0,0 0 0,0 1 0,0-1 0,0 0 0,0 0 0,0 0 0,0-1 0,0 1 0,0 0 0,0-1 0,1 1 0,-1-1 0,0 0 0,3 0 0,84 4-2412,-60-6 371,0-2 0,0 0 0,0-2-1,-1-2 1,29-10 0,-15 1-4760</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17"/>
    </inkml:context>
    <inkml:brush xml:id="br0">
      <inkml:brushProperty name="width" value="0.025" units="cm"/>
      <inkml:brushProperty name="height" value="0.025" units="cm"/>
    </inkml:brush>
  </inkml:definitions>
  <inkml:trace contextRef="#ctx0" brushRef="#br0">266 8 12075,'0'0'6220,"-10"-1"-2558,0-2-3069,0 2 1,0 0-1,-1 0 1,1 1 0,0 0-1,-1 0 1,1 1-1,0 1 1,-1 0-1,1 0 1,0 1 0,1 0-1,-1 1 1,0 0-1,-14 9 1,15-7-447,0 2-1,1-1 1,-1 1 0,2 0 0,-10 13 0,15-19-128,0 1 1,0 0 0,0-1-1,0 1 1,0 0 0,1 1-1,0-1 1,-1 0-1,1 0 1,0 1 0,1-1-1,-1 0 1,0 1 0,1-1-1,0 1 1,0-1 0,0 0-1,0 1 1,1-1 0,-1 1-1,2 5 1,-1-8-20,0 0 0,0 0 0,0 0 0,0 0 0,0-1 0,0 1 0,0 0 0,0 0 0,0-1 0,0 1 0,0-1 0,0 1 0,0-1 0,1 1 0,-1-1 0,0 0 0,0 0 0,0 0 0,1 1 0,-1-1 0,2-1 0,32 0 0,-30 1 0,7-2 0,-1 0 0,0-1 0,0 0 0,0 0 0,-1-1 0,1-1 0,-1 0 0,0 0 0,17-12 0,4-7 0,42-39 0,-56 47 0,-19 40 0,-14 10 0,11-27 0,2 0 0,-1 0 0,1 0 0,0 1 0,1-1 0,-1 1 0,1-1 0,1 1 0,-1 15 0,2-23 0,1 1 0,-1 0 0,1-1 0,-1 1 0,1-1 0,-1 1 0,1-1 0,0 0 0,-1 1 0,1-1 0,0 0 0,0 1 0,-1-1 0,1 0 0,0 0 0,0 1 0,-1-1 0,1 0 0,0 0 0,0 0 0,0 0 0,-1 0 0,1 0 0,0 0 0,1-1 0,23-1 0,-14-2 0,1 1 0,-1-2 0,-1 1 0,1-2 0,-1 1 0,0-1 0,11-9 0,-11 7 0,1 1 0,0 0 0,0 1 0,1 1 0,21-8 0,-33 13 0,1-1 0,-1 1 0,1 0 0,-1 0 0,1 0 0,-1 0 0,1 0 0,-1 0 0,1 0 0,0 0 0,-1 0 0,1 0 0,-1 0 0,1 0 0,-1 0 0,1 1 0,-1-1 0,1 0 0,-1 0 0,1 1 0,-1-1 0,1 0 0,-1 1 0,1-1 0,-1 0 0,1 1 0,-1-1 0,0 0 0,1 1 0,-1-1 0,0 1 0,1-1 0,-1 1 0,0-1 0,0 1 0,1-1 0,-1 1 0,0-1 0,0 1 0,0 0 0,0-1 0,0 1 0,0-1 0,0 1 0,0-1 0,0 1 0,0-1 0,0 1 0,0 0 0,0-1 0,0 1 0,0-1 0,-1 1 0,1-1 0,-1 2 0,-14 47 0,5-15 0,10-34 0,1 1 0,-1-1 0,1 0 0,-1 1 0,1-1 0,-1 0 0,1 1 0,-1-1 0,1 0 0,0 0 0,-1 0 0,1 1 0,-1-1 0,1 0 0,0 0 0,-1 0 0,1 0 0,-1 0 0,1 0 0,0 0 0,-1 0 0,1-1 0,-1 1 0,1 0 0,-1 0 0,1 0 0,0-1 0,-1 1 0,1 0 0,-1 0 0,1-1 0,-1 1 0,1-1 0,0 1 0,21-11 0,-2-7-3099,10-7-5845,-24 20 1288</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18"/>
    </inkml:context>
    <inkml:brush xml:id="br0">
      <inkml:brushProperty name="width" value="0.025" units="cm"/>
      <inkml:brushProperty name="height" value="0.025" units="cm"/>
    </inkml:brush>
  </inkml:definitions>
  <inkml:trace contextRef="#ctx0" brushRef="#br0">55 1 14798,'0'0'15700,"-5"10"-14525,-4 10-752,1-5-312,1 0 1,0 1 0,2-1 0,0 1 0,-4 18 0,9-34-112,0 0 0,0 1 0,0-1 0,0 1 0,0-1 0,0 0 0,0 1 0,0-1 0,0 0 0,0 1 0,1-1 0,-1 0 0,0 1 0,0-1 0,0 0 0,0 1 0,0-1 0,1 0 0,-1 1 0,0-1 0,0 0 0,1 0 0,-1 1 0,0-1 0,0 0 0,1 0 0,-1 0 0,0 1 0,1-1 0,-1 0 0,0 0 0,1 0 0,-1 0 0,0 0 0,1 1 0,-1-1 0,1 0 0,19-3 0,16-12 0,7-16 0,-32 22 0,0 0 0,1 1 0,0 0 0,0 1 0,1 1 0,0 0 0,21-7 0,-34 13 0,1 0 0,-1-1 0,1 1 0,-1 0 0,1 0 0,-1 0 0,1 0 0,-1 0 0,1 0 0,-1 0 0,1 0 0,-1 0 0,1 0 0,-1 1 0,1-1 0,-1 0 0,1 0 0,-1 0 0,0 1 0,1-1 0,-1 0 0,1 0 0,-1 1 0,0-1 0,1 0 0,-1 1 0,0-1 0,1 0 0,-1 1 0,0-1 0,1 1 0,-1-1 0,0 0 0,0 1 0,1-1 0,-1 1 0,0-1 0,0 1 0,0-1 0,0 1 0,0 0 0,-4 30 0,-19 28 0,20-55 40,2-3-73,0 0-1,0 1 0,1-1 1,-1 0-1,0 1 0,0-1 1,1 1-1,-1-1 0,1 1 1,-1-1-1,1 1 0,-1 0 1,1-1-1,0 1 0,0-1 0,0 1 1,0 2-1,3-3-3831,3-1-4708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19"/>
    </inkml:context>
    <inkml:brush xml:id="br0">
      <inkml:brushProperty name="width" value="0.025" units="cm"/>
      <inkml:brushProperty name="height" value="0.025" units="cm"/>
    </inkml:brush>
  </inkml:definitions>
  <inkml:trace contextRef="#ctx0" brushRef="#br0">64 1 18161,'0'0'9107,"2"11"-8140,1 17-714,-2 1 0,-1-1 0,-1 0 0,-7 42 0,3-18-140,-1 8-495,-3-23-2686,9-36 2794,-1-1 0,1 1 0,0 0 0,0-1 0,-1 1 0,1 0 0,-1-1 0,1 1 0,0 0 0,-1-1 0,1 1-1,-1-1 1,1 1 0,-1-1 0,0 1 0,1-1 0,-1 1 0,1-1 0,-1 0 0,0 1 0,1-1 0,-1 0 0,0 1-1,0-1 1,1 0 0,-1 0 0,0 0 0,0 0 0,1 0 0,-1 0 0,0 0 0,0 0 0,1 0 0,-1 0 0,0 0 0,0 0-1,1 0 1,-1-1 0,0 1 0,-1-1 0,-12-6-7093</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0"/>
    </inkml:context>
    <inkml:brush xml:id="br0">
      <inkml:brushProperty name="width" value="0.025" units="cm"/>
      <inkml:brushProperty name="height" value="0.025" units="cm"/>
    </inkml:brush>
  </inkml:definitions>
  <inkml:trace contextRef="#ctx0" brushRef="#br0">5 212 15310,'-1'-9'2157,"0"3"-1923,0 1 8,0 0 0,1 0-1,-1-1 1,1 1 0,0 0-1,0 0 1,1-1 0,0 1-1,0 0 1,0 0 0,0 0-1,1 0 1,0 0 0,0 0-1,0 0 1,1 1 0,-1-1-1,4-3 1,5-2 149,-1 1 1,1 0-1,0 1 0,1 0 1,0 1-1,0 1 0,1 0 1,0 0-1,0 1 0,19-4 1,-14 4-146,0 2 1,1 0 0,-1 1-1,1 1 1,-1 0 0,1 2-1,22 2 1,-37-2-214,0-1 0,0 1 0,0 0 0,0 0 1,0 0-1,0 1 0,0-1 0,0 1 0,-1 0 0,1 0 0,0 0 0,-1 1 0,0-1 1,0 1-1,0 0 0,0 0 0,0 0 0,0 0 0,-1 0 0,1 1 0,-1-1 0,0 1 1,0 0-1,0 0 0,-1-1 0,1 1 0,0 5 0,-1-3 48,0-1 0,-1 1 1,0-1-1,0 1 0,-1-1 0,1 0 0,-1 1 0,0-1 1,-1 1-1,1-1 0,-1 0 0,0 0 0,0 0 1,-1 0-1,0 0 0,1-1 0,-1 1 0,-1-1 0,1 0 1,-5 5-1,-6 5-10,-1-1 0,0-1 0,0 0 1,-1-1-1,-1-1 0,0 0 0,0-2 0,-32 12 0,48-19-422,-2-2-2194,4-3-2918,4-15-5529</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1"/>
    </inkml:context>
    <inkml:brush xml:id="br0">
      <inkml:brushProperty name="width" value="0.025" units="cm"/>
      <inkml:brushProperty name="height" value="0.025" units="cm"/>
    </inkml:brush>
  </inkml:definitions>
  <inkml:trace contextRef="#ctx0" brushRef="#br0">219 350 6790,'0'0'16496,"-2"-9"-14462,1 5-1894,1 2-27,-1 0 0,1 1-1,0-1 1,-1 0 0,1 0 0,-1 0 0,1 0-1,-1 0 1,0 0 0,0 1 0,0-1-1,0 0 1,0 1 0,0-1 0,-1 1 0,1-1-1,0 1 1,-1-1 0,1 1 0,-1 0-1,0 0 1,1 0 0,-1 0 0,0 0-1,1 0 1,-1 0 0,0 1 0,0-1 0,0 0-1,0 1 1,0 0 0,0-1 0,0 1-1,0 0 1,0 0 0,0 0 0,-2 1-1,-5 0 0,1 2-1,-1-1 0,1 1 0,0 0 0,0 1 0,0 0 0,0 0 0,1 0 0,-1 1 0,1 0 0,1 1 0,-1 0 1,1 0-1,0 0 0,0 1 0,0 0 0,1 0 0,0 0 0,1 1 0,0-1 0,0 1 0,0 0 0,1 0 0,0 1 0,-2 11 1,5-19-111,-1 1 0,1-1 0,0 0 1,0 0-1,0 0 0,0 0 0,0 1 1,1-1-1,-1 0 0,0 0 1,0 0-1,1 0 0,-1 0 0,1 0 1,-1 0-1,1 0 0,-1 0 0,1 0 1,0 0-1,-1 0 0,1 0 1,0 0-1,0 0 0,0-1 0,0 1 1,1 1-1,0-1 2,0-1 1,0 1-1,1 0 1,-1-1-1,0 1 0,1-1 1,-1 0-1,0 0 1,1 0-1,-1 0 0,0 0 1,4-1-1,2 0 4,-1-1 0,1 0 0,-1-1 0,1 1-1,-1-1 1,0-1 0,7-4 0,-4 1-7,-1-1 0,-1 0 0,1-1 0,-1 0 0,-1 0 0,9-14 0,-12 18 0,-2 1 0,1-1 0,0 0 0,-1 1 0,0-1 0,0 0 0,0 0 0,-1-1 0,0 1 0,0 0 0,0 0 0,0-1 0,-1 1 0,0 0 0,0-1 0,-2-7 0,2 13 0,0 0 0,0 0 0,0 0 0,0 0 0,-1-1 0,1 1 0,0 0 0,0 0 0,-1 0 0,1 0 0,0 0 0,0-1 0,-1 1 0,1 0 0,0 0 0,0 0 0,-1 0 0,1 0 0,0 0 0,0 0 0,-1 0 0,1 0 0,0 0 0,0 0 0,-1 0 0,1 0 0,0 0 0,0 1 0,-1-1 0,1 0 0,0 0 0,0 0 0,-1 0 0,1 0 0,0 0 0,0 1 0,0-1 0,-1 0 0,1 0 0,0 0 0,0 1 0,0-1 0,-1 0 0,1 0 0,0 0 0,0 1 0,0-1 0,0 1 0,-10 9 0,9-7-34,-1-1 1,1 0-1,0 1 0,0-1 1,0 1-1,0-1 0,0 1 0,0 0 1,1-1-1,-1 1 0,1 0 1,0-1-1,0 1 0,0 0 1,1 5-1,-1-7 8,1 0 0,0 0 0,0 1 0,-1-1 1,1 0-1,0 0 0,0 0 0,0 0 0,0 0 0,1 0 0,-1 0 1,0 0-1,0-1 0,0 1 0,1 0 0,-1-1 0,0 1 0,1-1 1,-1 1-1,1-1 0,-1 0 0,0 1 0,1-1 0,-1 0 0,1 0 1,-1 0-1,1 0 0,-1 0 0,0-1 0,1 1 0,1-1 0,5 0-153,0-1 0,0-1 1,0 0-1,-1 0 0,1 0 0,-1-1 0,1 0 0,-1 0 0,-1-1 0,1 0 0,0 0 0,-1-1 0,0 1 0,9-12 0,2-4-119,-1 0 1,-1-1-1,17-32 0,6-30 219,7-13-344,-45 133 1485,-9 5-142,-23 59 0,22-74-446,1 0-1,1 1 1,2 0 0,0 1-1,-2 51 1,7-66-474,1-8 0,-1 0 0,1-1 0,0 1 0,0-1 0,1 1 0,-1-1 0,1 1 0,0-1 0,0 1 0,1-1 0,-1 0 0,1 1 0,0-1 0,3 5 0,-16-40-299,-123-237-1559,133 268 1869,1 0-1,0-1 0,0 1 0,-1-1 1,1 1-1,0 0 0,0-1 1,0 1-1,0-1 0,0 1 1,0 0-1,-1-1 0,1 1 0,0-1 1,0 1-1,0-1 0,1 1 1,-1 0-1,0-1 0,0 1 1,0-1-1,0 1 0,0 0 0,0-1 1,0 1-1,1-1 0,-1 1 1,0 0-1,0-1 0,1 1 1,-1 0-1,0-1 0,0 1 0,1 0 1,-1-1-1,0 1 0,1 0 1,-1 0-1,1-1 0,-1 1 1,1 0-1,26-2 605,45 15 413,-58-10-947,86 12-3123,-77-13 93,0-1 0,31-3 0,-11-6-11811</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2"/>
    </inkml:context>
    <inkml:brush xml:id="br0">
      <inkml:brushProperty name="width" value="0.025" units="cm"/>
      <inkml:brushProperty name="height" value="0.025" units="cm"/>
    </inkml:brush>
  </inkml:definitions>
  <inkml:trace contextRef="#ctx0" brushRef="#br0">66 18 14638,'11'-12'6065,"-9"30"-1994,-2-11-4555,-14 196 5693,-39 95-2606,42-244-1981,11-47-595,4-8-11,14-22-5,19-39-22,46-105 11,47-84 0,-124 242 0,0 1 0,0-1 0,1 1 0,-1 0 0,2 1 0,-1 0 0,1 0 0,9-6 0,-15 12 0,0-1 0,0 1 0,0 0 0,0-1 0,0 1 0,0 0 0,0 1 0,1-1 0,-1 0 0,0 1 0,1-1 0,-1 1 0,0 0 0,1-1 0,-1 1 0,1 0 0,-1 1 0,0-1 0,1 0 0,-1 1 0,0-1 0,1 1 0,-1 0 0,0 0 0,0 0 0,1 0 0,-1 0 0,0 0 0,0 0 0,0 1 0,-1-1 0,1 1 0,0-1 0,0 1 0,-1 0 0,1 0 0,-1 0 0,0 0 0,1 0 0,0 3 0,1 0 0,0 0 0,-1 0 0,0 1 0,0-1 0,0 1 0,0-1 0,-1 1 0,0 0 0,-1 0 0,1-1 0,-1 1 0,0 0 0,0 0 0,-2 8 0,0-4 0,0-1 0,-1 1 0,0-1 0,-1 0 0,0 0 0,-1-1 0,1 1 0,-9 9 0,5-6 0,-2 0 0,1-1 0,-2-1 0,1 1 0,-2-2 0,1 1 0,-1-2 0,0 1 0,-1-2 0,0 0 0,-20 8 0,31-14 2,-1 0 1,0 0-1,1 0 1,-1 0-1,0 0 1,0-1-1,1 0 1,-1 1-1,0-1 1,0 0-1,0 0 1,0-1-1,1 1 1,-1 0-1,0-1 1,0 0-1,0 0 0,1 0 1,-6-2-1,6 1-14,0 0 0,0 0-1,1-1 1,-1 1 0,1 0-1,-1-1 1,1 1 0,0-1-1,0 1 1,0-1 0,0 1-1,0-1 1,1 0 0,-1 0-1,1 1 1,0-1 0,-1 0-1,1 0 1,1-3-1,-1 4-242,0 0-1,1-1 1,-1 1-1,0 0 1,1 0-1,0 0 1,-1 0-1,1 0 1,0 0-1,0 1 1,0-1-1,0 0 1,1 0-1,-1 1 0,0-1 1,1 0-1,-1 1 1,1 0-1,0-1 1,-1 1-1,1 0 1,0 0-1,0 0 1,-1 0-1,4-1 1,54-15-12698,-59 17 12851,30-5-10495</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30.396"/>
    </inkml:context>
    <inkml:brush xml:id="br0">
      <inkml:brushProperty name="width" value="0.025" units="cm"/>
      <inkml:brushProperty name="height" value="0.025" units="cm"/>
    </inkml:brush>
  </inkml:definitions>
  <inkml:trace contextRef="#ctx0" brushRef="#br0">32 98 11435,'-10'-5'12640,"8"-6"-9536,8-15-2059,-6 26-778,-3 35-379,0 3 288,3-37 80,14-30 1848,4-21-1526,-17 44-665,-13 32-73,-11 25 502,21-47 371,15-32-263,8-13-785,-21 41 325,0 0 1,0 0 0,0 0-1,0 0 1,0 1 0,1-1-1,-1 0 1,0 0 0,0 0-1,0 0 1,0 0 0,0 0-1,0 0 1,0 0 0,0 0-1,0 0 1,1 0 0,-1 0-1,0 0 1,0 0 0,0 0-1,0 0 1,0 0 0,0 0-1,1 0 1,-1 0-1,0 0 1,0 0 0,0 0-1,0 0 1,0 0 0,0 0-1,0 0 1,1 0 0,-1 0-1,0 0 1,0 0 0,0 0-1,0 0 1,0 0 0,0 0-1,0 0 1,0 0 0,0 0-1,1-1 1,-1 1 0,0 0-1,0 0 1,0 0 0,0 0-1,0 0 1,0 0-1,0 0 1,0 0 0,0-1-1,0 1 1,0 0 0,0 0-1,0 0 1,0 0 0,0 0-1,0 0 1,0 0 0,0-1-1,0 1 1,-5 25-267,-10 10 478,22-59 392,14-12-853,-15 30 70,-15 24 103,-4 5 102,7-14 16,1-1 0,0 1 0,1 1 0,-5 10 0,13-35-43,1 1 1,0-1-1,0 1 0,2-1 1,0 2-1,13-21 0,-42 70-700,16-24 911,-1-1 0,0 0 0,-1 0 0,-12 14-1,32-55 373,50-71-1063,-86 159-246,19-47 754,3-6 9,0 0 0,0-1 0,0 1 0,-1-1 0,0 1 1,1-1-1,-1 0 0,-1 0 0,1 0 0,-5 3 0,7-28-9945,1 1-1350</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3"/>
    </inkml:context>
    <inkml:brush xml:id="br0">
      <inkml:brushProperty name="width" value="0.025" units="cm"/>
      <inkml:brushProperty name="height" value="0.025" units="cm"/>
    </inkml:brush>
  </inkml:definitions>
  <inkml:trace contextRef="#ctx0" brushRef="#br0">100 162 20243,'0'0'6534,"-9"6"-5503,0 2-779,1-1-1,1 1 1,-1 1 0,1-1 0,1 1 0,-1 1 0,2-1 0,-1 1 0,1 0 0,1 0 0,0 0-1,0 1 1,1 0 0,0-1 0,-1 20 0,4 11 285,8-28-263,-7-13-268,0 0-1,0 0 1,-1 0-1,1 0 1,0-1 0,0 1-1,0 0 1,0 0 0,0-1-1,0 1 1,0 0-1,0-1 1,-1 1 0,1-1-1,0 1 1,0-1 0,0 1-1,-1-1 1,1 0-1,1 0 1,4-7-3,-1 1 0,1-1-1,-1 0 1,0 0 0,-1 0 0,0 0 0,0-1-1,-1 0 1,0 0 0,2-14 0,-2 13-22,-1 1-1,0-1 1,-1 0 0,0 0 0,0 0 0,-1 0-1,-2-16 1,4 30-259,0-1-1,0 0 1,0 0-1,1 0 1,-1 0-1,1 0 1,0 0-1,-1-1 1,1 1 0,1-1-1,-1 0 1,0 0-1,1 0 1,-1 0-1,1-1 1,-1 1-1,1-1 1,3 1-1,9 3-906,-1-2 0,1 1 0,16 0 0,-20-3 962,73 4-3199,-80-5 3310,0 0 0,0-1-1,1 1 1,-1-1 0,0 0 0,0 0 0,0-1 0,0 1 0,0-1-1,-1 0 1,1-1 0,0 1 0,4-4 0,-8 5 185,-1 1 1,1 0-1,0-1 1,-1 1-1,1-1 0,-1 1 1,1-1-1,-1 1 1,1-1-1,-1 0 1,1 1-1,-1-1 1,0 0-1,1 1 1,-1-1-1,0 0 0,0 1 1,1-1-1,-1 0 1,0 1-1,0-1 1,0 0-1,0-1 1,-13-3 2445,9 4-2235,1 1 0,-1 1 0,0-1 0,0 1 0,1-1 0,-1 1 0,0 0 0,-5 3 0,1 1 113,0 0 1,1 1-1,0 0 0,0 0 0,1 1 1,-1 0-1,-9 15 0,12-18-182,1 1 1,0 0-1,1 0 0,-1 0 0,1 0 0,0 0 1,0 1-1,1-1 0,-1 0 0,1 1 0,0 0 1,1-1-1,-1 1 0,2 7 0,-1-12-193,1 0 0,-1 0 0,1 0 0,0 0-1,0 0 1,-1 0 0,1 0 0,0 0 0,0 0-1,0 0 1,0-1 0,0 1 0,0 0 0,0-1 0,1 1-1,-1-1 1,0 1 0,0-1 0,0 0 0,1 1-1,-1-1 1,0 0 0,0 0 0,0 0 0,1 0 0,-1 0-1,0 0 1,0 0 0,1 0 0,-1-1 0,0 1-1,0 0 1,0-1 0,1 1 0,1-2 0,43-16 783,-39 13-744,0-1-1,0 0 1,-1 0-1,0-1 1,0 0 0,0 0-1,-1 0 1,4-9-1,-6 12-63,-1 0 0,0-1 0,0 1 0,0-1-1,-1 0 1,1 0 0,-1 1 0,0-1 0,-1 0 0,1 0-1,-1 0 1,0 0 0,0 0 0,-1 0 0,1 0-1,-2-5 1,1 9-118,1 0 1,-1-1-1,0 1 0,1 0 0,-1 0 0,0 0 0,0 0 0,0 0 0,0 0 1,0 0-1,0 1 0,0-1 0,0 0 0,0 0 0,0 1 0,0-1 0,0 1 1,0-1-1,-1 1 0,1-1 0,0 1 0,-1 0 0,1 0 0,0-1 0,0 1 1,-1 0-1,-1 0 0,14 12-7428,9-7 6079,1-1-1,0-1 1,0-1 0,0-1-1,0 0 1,0-2-1,0-1 1,29-5-1,-42 5 1348,0 0 0,-1-1-1,1 0 1,0 0 0,6-5-1,9-10 2085,-21 16-1545,-1 1-1,0-1 0,0 1 0,0-1 1,0 1-1,0-1 0,-1 0 1,1 1-1,0-1 0,-1 0 0,1 0 1,-1-2-1,-4-4 4820,-9 7-3292,-13 12-478,15-2-982,0 0 0,0 1 0,0 0 1,1 0-1,1 2 0,-12 15 0,16-20-236,1 0-1,-1 0 1,1 1-1,1-1 1,-1 1-1,2 0 1,-1 0 0,1 0-1,0 0 1,0 0-1,1 0 1,-1 13-1,3-19-236,-1-1-1,1 0 1,0 1-1,0-1 0,-1 0 1,1 0-1,0 1 1,0-1-1,0 0 0,0 0 1,0 0-1,1 0 0,-1 0 1,0-1-1,0 1 1,1 0-1,-1 0 0,0-1 1,1 1-1,-1-1 1,1 1-1,-1-1 0,0 0 1,1 1-1,-1-1 0,1 0 1,-1 0-1,1 0 1,-1 0-1,1 0 0,-1 0 1,3-1-1,54-8 274,-36 0-231,0-1-1,-1-1 1,-1-1-1,0 0 1,0-2 0,-1 0-1,-1-2 1,0 1-1,-1-2 1,-1-1 0,-1 0-1,0-1 1,-1 0-1,16-31 1,-26 42-35,1 0-1,-2 0 1,1-1-1,-1 1 1,0-1 0,-1 0-1,0 1 1,1-18 0,-3 26-14,1-1 0,-1 1 0,0 0 0,0-1 1,0 1-1,0 0 0,0-1 0,0 1 1,0-1-1,0 1 0,0 0 0,0-1 1,-1 1-1,1 0 0,0-1 0,0 1 0,0 0 1,0-1-1,0 1 0,-1 0 0,1 0 1,0-1-1,0 1 0,0 0 0,-1-1 1,1 1-1,0 0 0,-1 0 0,1 0 1,0-1-1,0 1 0,-1 0 0,1 0 0,0 0 1,-1 0-1,1-1 0,0 1 0,-1 0 1,1 0-1,-1 0 0,0 0 0,-17 9 172,-12 20 107,17-13-236,1 1 1,1 0-1,-14 30 1,21-38-41,1 0 1,0 0-1,0 0 1,1 0-1,0 0 1,0 1-1,1-1 1,0 1-1,2 18 1,-1-26-7,1 1 0,0-1 0,0 0 0,0 0 0,0 0 0,0 0 0,0 0 0,0 0 0,1 0 0,-1 0 0,1 0 0,-1-1 0,1 1 0,0-1 0,0 1 0,0-1 0,-1 0 0,1 1 0,1-1 0,-1 0 0,0 0 0,0-1 0,0 1 0,0 0 0,1-1 0,-1 1 0,0-1 0,1 0 0,-1 0 0,0 0 0,5 0 0,1 0 0,1 0 0,-1-1 0,0 1 0,0-2 0,1 1 0,-1-1 0,15-6 0,-9 0 0,0 0 0,0-1 0,-1-1 0,23-22 0,-2 2 0,-46 60 0,10-25 0,-1 0 0,1 0 0,0 0 0,0 0 0,0 0 0,1 0 0,-1 0 0,1 1 0,1-1 0,-1 0 0,1 9 0,1-13 0,-1 0 0,1 0 0,0 0 0,0 0 0,0 0 0,0 0 0,-1-1 0,1 1 0,0 0 0,1 0 0,-1-1 0,0 1 0,0-1 0,0 1 0,0-1 0,0 0 0,1 1 0,-1-1 0,0 0 0,0 0 0,0 0 0,1 0 0,-1 0 0,0 0 0,2 0 0,35-4 0,-25-2 0,1-1 0,-1 0 0,0-1 0,-1-1 0,0 0 0,0 0 0,-1-1 0,0-1 0,0 0 0,-2-1 0,12-16 0,-31 49 0,0 0 0,-11 40 0,20-59-76,0 0 1,0 1-1,1-1 1,-1 0-1,1 1 0,-1-1 1,1 0-1,0 1 1,0-1-1,0 0 0,0 1 1,0-1-1,1 1 0,-1-1 1,1 0-1,-1 1 1,1-1-1,0 0 0,0 0 1,0 0-1,0 0 1,0 1-1,1-1 0,-1-1 1,1 1-1,-1 0 1,1 0-1,2 1 0,1-1-357,0 1 0,1-2 0,-1 1 0,1-1 0,0 0 0,-1 0 0,1 0 0,0-1 0,0 0 0,10-1 0,14-3-5551,3-9-1768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4"/>
    </inkml:context>
    <inkml:brush xml:id="br0">
      <inkml:brushProperty name="width" value="0.025" units="cm"/>
      <inkml:brushProperty name="height" value="0.025" units="cm"/>
    </inkml:brush>
  </inkml:definitions>
  <inkml:trace contextRef="#ctx0" brushRef="#br0">160 1 2114,'-2'-1'14445,"-2"1"-8122,-22 0-1584,20 2-4555,-1-1-1,1 1 1,-1 0 0,1 0 0,0 1 0,0 0-1,0 0 1,0 0 0,1 1 0,-1-1 0,1 1-1,0 1 1,0-1 0,0 1 0,1 0-1,-1 0 1,1 0 0,1 1 0,-1-1 0,1 1-1,0 0 1,0 0 0,0 0 0,1 1 0,0-1-1,0 0 1,0 9 0,2-14-313,1 1-1,-1 0 1,1-1-1,0 1 1,0-1-1,0 1 1,0-1-1,0 0 1,0 1-1,0-1 1,0 0 0,1 0-1,-1 0 1,1 0-1,-1 0 1,0 0-1,1 0 1,-1 0-1,1 0 1,0-1-1,-1 1 1,1-1 0,0 1-1,-1-1 1,1 0-1,0 1 1,-1-1-1,1 0 1,0 0-1,2-1 1,55 1-7255,-35-4-565</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5"/>
    </inkml:context>
    <inkml:brush xml:id="br0">
      <inkml:brushProperty name="width" value="0.025" units="cm"/>
      <inkml:brushProperty name="height" value="0.025" units="cm"/>
    </inkml:brush>
  </inkml:definitions>
  <inkml:trace contextRef="#ctx0" brushRef="#br0">0 111 5125,'0'0'23884,"12"4"-21973,-1 0-1532,-6-1-279,0-1 0,0 0 0,1 0 0,-1-1-1,1 1 1,-1-1 0,1 0 0,-1-1 0,1 1 0,0-1 0,-1 0 0,1-1 0,8-1 0,9-4-90,1-1-1,-1-1 1,-1-2 0,0 0 0,0-1 0,36-26 0,-56 37-10,-1-1 0,0 1 0,0-1 0,0 0 0,0 1 0,0-1 0,0 0 0,0 0 0,0 0 0,0 0 0,0 0 0,-1 0 0,1 0 0,0 0 0,-1 0 0,1 0 0,-1 0 0,1-1 0,-1 1 0,1 0 0,-1 0 0,0-1 0,0 1 0,1 0 0,-1 0 0,0-2 0,-1 2 0,0 0 0,0 0 0,0 0 0,0 0 0,-1 0 0,1 0 0,0 1 0,0-1 0,0 0 0,-1 1 0,1-1 0,0 1 0,-1-1 0,1 1 0,-1 0 0,1 0 0,0-1 0,-3 1 0,-10-1 0,0 1 0,0 0 0,-22 3 0,21 0 0,0 1 0,0 0 0,1 1 0,0 1 0,-20 10 0,26-12 0,-1 1 0,1 0 0,0 1 0,0 0 0,1 0 0,0 1 0,0 0 0,0 0 0,-9 13 0,15-18 0,-1 0 0,1 1 0,0-1 0,0 0 0,0 0 0,0 1 0,0-1 0,1 0 0,-1 1 0,1-1 0,0 1 0,-1-1 0,1 1 0,0-1 0,0 0 0,1 1 0,-1-1 0,0 1 0,1-1 0,1 4 0,-1-3 0,1 0 0,0 0 0,0 1 0,1-2 0,-1 1 0,1 0 0,-1 0 0,1-1 0,0 1 0,0-1 0,0 0 0,4 2 0,10 5 0,0-1 0,0-1 0,1-1 0,23 5 0,-34-9 0,23 5-1072,0-1 0,32 2 0,-40-6-1562,0-2 0,0 0 0,35-6 0,-7-7-16381</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6"/>
    </inkml:context>
    <inkml:brush xml:id="br0">
      <inkml:brushProperty name="width" value="0.025" units="cm"/>
      <inkml:brushProperty name="height" value="0.025" units="cm"/>
    </inkml:brush>
  </inkml:definitions>
  <inkml:trace contextRef="#ctx0" brushRef="#br0">244 1 10282,'0'0'15679,"-9"8"-13613,-16 13-1118,1 2 0,2 1 0,0 0 0,-32 48 0,53-70-948,0-1 0,1 1 0,-1 0 0,0-1 0,0 1 0,1 0 0,-1 0 0,1-1 0,0 1 0,0 0 0,-1 0 0,1 0 0,1 2 0,-1-3 0,0-1 0,0 1 0,0 0 0,1 0 0,-1-1 0,1 1 0,-1 0 0,0-1 0,1 1 0,-1-1 0,1 1 0,-1 0 0,1-1 0,0 1 0,-1-1 0,1 0 0,-1 1 0,1-1 0,0 1 0,-1-1 0,1 0 0,1 1 0,4 0 0,0 0 0,0 0 0,1-1 0,-1 0 0,0 0 0,9-1 0,4 0 0,44-3 0,-40 1 0,1 1 0,0 1 0,0 2 0,38 4 0,-57-4 0,-1 0 0,1 0 0,-1 0 0,0 0 0,0 1 0,1 0 0,-1 0 0,0 0 0,-1 0 0,1 0 0,0 1 0,-1 0 0,1 0 0,-1 0 0,0 0 0,0 0 0,0 1 0,0 0 0,-1-1 0,1 1 0,-1 0 0,0 0 0,0 0 0,-1 0 0,1 1 0,-1-1 0,0 0 0,0 1 0,1 8 0,-2-8 0,0 0 0,0 0 0,-1 1 0,0-1 0,0 0 0,0 0 0,-1 0 0,1 0 0,-1 0 0,0 0 0,-1-1 0,1 1 0,-1-1 0,0 1 0,0-1 0,0 0 0,0 0 0,-1 0 0,0-1 0,0 1 0,0-1 0,0 0 0,0 0 0,-1 0 0,1-1 0,-10 4 0,-10 5 0,0-2 0,0-1 0,-1-1 0,-27 5 0,21-5 0,1-2 0,-1-1 0,1-1 0,-1-1 0,-34-4 0,63 2-74,1 0 0,-1-1-1,1 1 1,-1 0 0,1-1 0,0 0 0,-1 1-1,1-1 1,0 0 0,-1 0 0,1 1 0,0-1-1,0 0 1,0 0 0,0 0 0,0-1 0,0 1-1,0 0 1,0 0 0,0-1 0,0 1 0,1 0-1,-1-1 1,0 1 0,1 0 0,-1-1 0,1 1-1,0-1 1,0 1 0,-1-1 0,1 1 0,0-1 0,0 1-1,0-1 1,0 1 0,1-1 0,-1 1 0,0-1-1,1 1 1,-1-1 0,2-1 0,1-9-1588,1 1 0,0 0 0,11-22 0,11-15-6223</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7"/>
    </inkml:context>
    <inkml:brush xml:id="br0">
      <inkml:brushProperty name="width" value="0.025" units="cm"/>
      <inkml:brushProperty name="height" value="0.025" units="cm"/>
    </inkml:brush>
  </inkml:definitions>
  <inkml:trace contextRef="#ctx0" brushRef="#br0">1 33 21012,'0'0'4228,"54"-17"-1826,-23 14-1313,7 1-224,3 2-513,4 0-320,7 0-1153,-2-1-2818,0-8-3428</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28"/>
    </inkml:context>
    <inkml:brush xml:id="br0">
      <inkml:brushProperty name="width" value="0.025" units="cm"/>
      <inkml:brushProperty name="height" value="0.025" units="cm"/>
    </inkml:brush>
  </inkml:definitions>
  <inkml:trace contextRef="#ctx0" brushRef="#br0">150 1 5093,'-22'0'801,"-4"0"-1090,5 0 257,1 0 32,4 3 32,1 1 0,2-2-96,3 1-1345,3-3-2499</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35"/>
    </inkml:context>
    <inkml:brush xml:id="br0">
      <inkml:brushProperty name="width" value="0.025" units="cm"/>
      <inkml:brushProperty name="height" value="0.025" units="cm"/>
    </inkml:brush>
  </inkml:definitions>
  <inkml:trace contextRef="#ctx0" brushRef="#br0">90 0 12556,'0'0'15332,"-6"12"-14879,-10 27-181,1 0 0,3 0-1,1 2 1,1-1-1,3 1 1,1 1 0,0 76-1,5-116-267,1 0 1,0 1-1,0-1 0,0 0 0,1 0 0,-1 1 1,0-1-1,1 0 0,-1 0 0,1 0 0,0 0 0,0 0 1,0 0-1,0 0 0,0 0 0,0 0 0,1 0 1,-1 0-1,1-1 0,-1 1 0,1 0 0,-1-1 1,3 2-1,-1-2 18,-1-1 0,0 1 0,0-1 1,0 0-1,1 1 0,-1-1 0,0 0 1,1-1-1,-1 1 0,0 0 0,0 0 1,0-1-1,1 0 0,-1 1 0,0-1 1,0 0-1,0 0 0,0 0 0,0 0 1,0 0-1,0-1 0,0 1 0,-1-1 1,3-1-1,12-11 86,-1-1 1,-1 0-1,0-2 0,-1 1 1,0-2-1,-2 1 1,12-24-1,4-15-13,24-70 0,-49 122-57,10-26-108,-10 32-105,-3 18 35,-25 108 331,17-92-21,2-1 0,1 1-1,-2 49 1,8-84-181,1 0-1,-1 0 1,0 0-1,0 0 1,1 0-1,-1 0 1,0 0-1,1 0 1,-1 0 0,1 0-1,0-1 1,-1 1-1,1 0 1,-1 0-1,1-1 1,0 1 0,0 0-1,-1-1 1,1 1-1,0 0 1,0-1-1,0 0 1,0 1-1,0-1 1,0 1 0,0-1-1,-1 0 1,1 0-1,0 1 1,0-1-1,0 0 1,0 0-1,0 0 1,0 0 0,0 0-1,0 0 1,0 0-1,0-1 1,0 1-1,0 0 1,0-1 0,2 0-1,2 0-435,0 0 1,1 0-1,-1-1 0,0 0 0,0 0 0,8-5 1,15-17-5136,-13 5-1414,-2-7-7412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36"/>
    </inkml:context>
    <inkml:brush xml:id="br0">
      <inkml:brushProperty name="width" value="0.025" units="cm"/>
      <inkml:brushProperty name="height" value="0.025" units="cm"/>
    </inkml:brush>
  </inkml:definitions>
  <inkml:trace contextRef="#ctx0" brushRef="#br0">71 0 18161,'0'0'465,"-5"13"597,-6 9-523,-28 63 2846,36-77-3064,0 1 0,1-1 0,-1 1 0,2-1-1,-1 1 1,1 0 0,0-1 0,1 16 0,1-23-317,0 1 0,-1-1 0,1 0 0,-1 0 1,1 1-1,0-1 0,0 0 0,0 0 0,0 0 0,0 0 1,0 1-1,0-2 0,0 1 0,0 0 0,1 0 0,-1 0 1,0 0-1,1-1 0,-1 1 0,0-1 0,1 1 1,-1-1-1,0 1 0,1-1 0,-1 0 0,1 0 0,-1 0 1,1 0-1,2 0 0,48-5-87,-37 0-489,1-1-1,-1 0 0,-1-1 0,1-1 0,-1 0 0,18-15 0,77-67-6039,-94 76 5848,-15 14 803,0 0 0,1-1-1,-1 1 1,0 0 0,0-1 0,0 1 0,0 0 0,0 0 0,1-1 0,-1 1 0,0 0 0,0 0 0,1-1 0,-1 1 0,0 0 0,0 0 0,1 0-1,-1 0 1,0-1 0,1 1 0,-1 0 0,0 0 0,0 0 0,1 0 0,-1 0 0,0 0 0,1 0 0,-1 0 0,0 0 0,1 0 0,-1 0 0,0 0 0,1 0-1,-1 0 1,0 0 0,1 0 0,-1 0 0,0 0 0,1 0 0,-1 0 0,0 1 0,0-1 0,1 0 0,-1 0 0,0 0 0,0 1 0,1-1 0,-1 0-1,0 0 1,0 1 0,0-1 0,1 0 0,-2 25 2125,-14 30 757,8-35-2284,-13 42 629,19-58-1251,0 0 0,0-1 0,1 1 0,-1 0 0,1-1 0,0 1 0,0 0 0,1 0 1,-1-1-1,1 1 0,-1 0 0,1 0 0,3 5 0,11 2-2012,6-9-2839</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37"/>
    </inkml:context>
    <inkml:brush xml:id="br0">
      <inkml:brushProperty name="width" value="0.025" units="cm"/>
      <inkml:brushProperty name="height" value="0.025" units="cm"/>
    </inkml:brush>
  </inkml:definitions>
  <inkml:trace contextRef="#ctx0" brushRef="#br0">55 0 17040,'0'0'5381,"-5"13"-3608,-1-1-1302,-25 51 1797,29-58-2133,0 0 1,0 0-1,0 1 0,1-1 1,0 0-1,0 1 0,0-1 1,1 1-1,-1-1 0,2 9 1,-1-13-135,1 0 1,0 0 0,0 0 0,-1 0 0,1-1 0,0 1 0,0 0 0,0-1 0,0 1 0,0-1 0,0 1 0,0-1 0,0 1 0,0-1 0,0 0-1,0 1 1,0-1 0,0 0 0,0 0 0,0 0 0,1 0 0,-1 0 0,0 0 0,0 0 0,1 0 0,32-3-52,-33 3 39,17-5-584,1 0 0,-1-2 0,0 0 0,-1 0 0,0-2 0,0 0 0,23-18 0,25-12-1777,-78 75 2233,3-17 767,0 0 0,-9 30 0,17-44-808,1 0 0,-1 0 0,1 1-1,0-1 1,1 0 0,-1 0 0,1 1-1,0-1 1,0 0 0,1 0 0,-1 1-1,1-1 1,0 0 0,1 0 0,-1 0-1,3 6 1,7 1-7096</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38"/>
    </inkml:context>
    <inkml:brush xml:id="br0">
      <inkml:brushProperty name="width" value="0.025" units="cm"/>
      <inkml:brushProperty name="height" value="0.025" units="cm"/>
    </inkml:brush>
  </inkml:definitions>
  <inkml:trace contextRef="#ctx0" brushRef="#br0">10 1 16143,'0'0'9737,"1"64"-7655,-1-27-736,0 3-578,-3 0-319,-2 1-193,3-6-160,2-3-32,1-9-64,16-5-1281,7-13-2531,2-5-3522</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1:31.360"/>
    </inkml:context>
    <inkml:brush xml:id="br0">
      <inkml:brushProperty name="width" value="0.025" units="cm"/>
      <inkml:brushProperty name="height" value="0.025" units="cm"/>
    </inkml:brush>
  </inkml:definitions>
  <inkml:trace contextRef="#ctx0" brushRef="#br0">3 0 5541,'-3'7'18694,"28"-2"-12629,49 1-7874,-57-5 3240,74 10-1610,-56-5-455,55 1 0,-88-7 515,0 0 0,1-1-1,-1 1 1,0-1 0,0 0 0,0 0 0,0 0 0,0 0 0,0 0-1,0 0 1,4-3 0,-5 3-10,1-1 0,-1 1 0,1 0 0,0 0 0,0 0 0,-1 0 0,1 1-1,0-1 1,0 0 0,0 1 0,3-1 0,-5 1 28,-21 16 1126,-7-9-410,0-2 1,-1-1 0,1-1-1,-1-1 1,1-2 0,-34-3-1,-14 1-600,76 2-122,23 0-491,249 3-331,-497-11 3701,155 5-3329,28 2-3580,65 0-843,5-4-2814</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39"/>
    </inkml:context>
    <inkml:brush xml:id="br0">
      <inkml:brushProperty name="width" value="0.025" units="cm"/>
      <inkml:brushProperty name="height" value="0.025" units="cm"/>
    </inkml:brush>
  </inkml:definitions>
  <inkml:trace contextRef="#ctx0" brushRef="#br0">91 9 15759,'0'0'8771,"-5"8"-7453,-9 15-721,2 1 0,1 0 0,2 0-1,0 1 1,1 0 0,1 0-1,2 1 1,-4 42 0,8-66-579,1 0-1,0 1 1,0-1 0,0 0-1,0 1 1,1-1 0,-1 0 0,0 1-1,1-1 1,0 0 0,0 0 0,-1 0-1,1 0 1,0 1 0,1-1-1,-1 0 1,0-1 0,1 1 0,2 3-1,-2-4 0,0 0 0,0 0-1,0 0 1,1 0 0,-1 0-1,0-1 1,1 1 0,-1-1-1,0 1 1,1-1 0,-1 0-1,0 0 1,1 0 0,-1 0 0,1 0-1,-1-1 1,0 1 0,1-1-1,-1 1 1,3-2 0,6-3 34,1 0 0,-1 0 1,0-1-1,-1-1 1,1 0-1,-1 0 0,-1-1 1,1 0-1,10-13 1,7-9 14,36-51-1,-52 66-36,0-1-1,-1 0 0,-1-1 0,-1 0 1,0-1-1,7-24 0,-22 48-28,-5 11 0,3 4 0,1-1 0,0 1 0,1 1 0,2-1 0,0 1 0,1 0 0,2 0 0,0 0 0,1 26 0,1-45-126,1 0 1,-1 0-1,0 0 0,1 0 1,0 0-1,0 0 0,0-1 1,0 1-1,0 0 0,1-1 1,-1 1-1,1-1 0,0 1 1,-1-1-1,1 0 0,0 1 1,0-1-1,1 0 1,-1 0-1,0-1 0,1 1 1,-1 0-1,1-1 0,0 0 1,5 3-1,1-1-1219,1-1-1,-1 0 1,1-1 0,0 0 0,-1 0-1,17-1 1,-6-1-14862</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40"/>
    </inkml:context>
    <inkml:brush xml:id="br0">
      <inkml:brushProperty name="width" value="0.025" units="cm"/>
      <inkml:brushProperty name="height" value="0.025" units="cm"/>
    </inkml:brush>
  </inkml:definitions>
  <inkml:trace contextRef="#ctx0" brushRef="#br0">0 51 12684,'0'0'12908,"5"4"-11338,-2-1-1383,0 1 0,-1-1 1,1 1-1,0-1 0,-1 1 0,0 0 1,0 0-1,0 0 0,0 0 1,-1 0-1,2 5 0,-2-7-246,0 0 0,0 0 1,0-1-1,0 1 0,1-1 0,-1 1 0,0-1 1,1 1-1,0-1 0,-1 0 0,1 0 0,0 0 0,0 0 1,-1 0-1,1 0 0,0 0 0,0-1 0,0 1 0,0-1 1,0 1-1,0-1 0,0 0 0,0 0 0,0 0 0,0 0 1,0 0-1,3 0 0,5-1-816,1 0 0,-1-1 0,0 0 0,12-4 0,-1-2-1601,-1 0 0,1-2 0,-2 0-1,0-2 1,0 0 0,26-22 0,-18 11-2905</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41"/>
    </inkml:context>
    <inkml:brush xml:id="br0">
      <inkml:brushProperty name="width" value="0.025" units="cm"/>
      <inkml:brushProperty name="height" value="0.025" units="cm"/>
    </inkml:brush>
  </inkml:definitions>
  <inkml:trace contextRef="#ctx0" brushRef="#br0">105 0 4965,'0'0'7174,"-7"8"-2657,-13 18-1538,-1 10-225,-2 3-1441,3 3-800,8-3-257,11-6-224,1-9-2690,16-12-8233</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57"/>
    </inkml:context>
    <inkml:brush xml:id="br0">
      <inkml:brushProperty name="width" value="0.025" units="cm"/>
      <inkml:brushProperty name="height" value="0.025" units="cm"/>
    </inkml:brush>
  </inkml:definitions>
  <inkml:trace contextRef="#ctx0" brushRef="#br0">1 0 13229,'0'0'18225,"42"14"-28859,-27-14-1954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4:44.458"/>
    </inkml:context>
    <inkml:brush xml:id="br0">
      <inkml:brushProperty name="width" value="0.025" units="cm"/>
      <inkml:brushProperty name="height" value="0.025" units="cm"/>
    </inkml:brush>
  </inkml:definitions>
  <inkml:trace contextRef="#ctx0" brushRef="#br0">24 20 21172,'0'0'9833,"-23"-20"-19186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6.070"/>
    </inkml:context>
    <inkml:brush xml:id="br0">
      <inkml:brushProperty name="width" value="0.025" units="cm"/>
      <inkml:brushProperty name="height" value="0.025" units="cm"/>
    </inkml:brush>
  </inkml:definitions>
  <inkml:trace contextRef="#ctx0" brushRef="#br0">263 24 9673,'0'0'16186,"-9"-6"-15353,7 4-793,-1 0 1,0 0-1,0 1 1,0-1-1,0 1 1,0-1-1,0 1 1,-1 0-1,1 0 1,0 0-1,0 1 1,-1-1-1,-4 1 0,2 1 48,1 0 0,0 0 0,0 0 0,0 1-1,0-1 1,0 1 0,0 1 0,0-1-1,1 1 1,-8 5 0,-2 2 211,1 0-1,0 1 0,1 0 1,0 2-1,-18 23 1,23-28-174,2 1 1,-1 0-1,1 0 1,1 0-1,-1 1 1,2-1-1,-1 1 1,1 0-1,1 0 1,-3 16-1,5-24-119,0 0-1,0 0 1,0 1-1,0-1 1,0 0-1,1 0 1,-1 0-1,0 0 1,1 0-1,0 0 1,-1 0-1,1 0 1,0 0-1,0 0 1,0 0-1,1 0 1,-1 0-1,0 0 1,1-1-1,-1 1 1,4 2-1,-2-2-57,1 0-1,0 0 0,0 0 0,0 0 0,0 0 0,0-1 1,0 0-1,0 0 0,0 0 0,7 0 0,7 0-678,-1-1 0,1-1 0,0-1-1,24-5 1,18-9-3766,-21 2-1298,4-4-5427</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6.427"/>
    </inkml:context>
    <inkml:brush xml:id="br0">
      <inkml:brushProperty name="width" value="0.025" units="cm"/>
      <inkml:brushProperty name="height" value="0.025" units="cm"/>
    </inkml:brush>
  </inkml:definitions>
  <inkml:trace contextRef="#ctx0" brushRef="#br0">144 0 17008,'0'0'5675,"-10"11"-3134,-7 9-1252,2 0 1,0 2-1,1-1 0,-20 43 1,27-48-1153,1-1 1,-7 33 0,8-17 89,1-1 1,1 54 0,3-82-420,0-1-1,0 1 1,1-1 0,-1 1 0,1-1-1,-1 1 1,1-1 0,-1 1-1,1-1 1,0 0 0,0 1 0,0-1-1,0 0 1,0 0 0,0 1-1,0-1 1,0 0 0,0 0 0,0 0-1,1 0 1,-1-1 0,0 1-1,1 0 1,-1-1 0,1 1 0,-1 0-1,1-1 1,-1 0 0,1 1-1,-1-1 1,1 0 0,-1 0 0,1 0-1,-1 0 1,1 0 0,-1 0-1,1 0 1,-1 0 0,1-1 0,0 1-1,-1-1 1,0 1 0,1-1-1,-1 1 1,1-1 0,-1 0 0,0 0-1,1 0 1,-1 0 0,0 0-1,2-1 1,10-16-5952</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6.770"/>
    </inkml:context>
    <inkml:brush xml:id="br0">
      <inkml:brushProperty name="width" value="0.025" units="cm"/>
      <inkml:brushProperty name="height" value="0.025" units="cm"/>
    </inkml:brush>
  </inkml:definitions>
  <inkml:trace contextRef="#ctx0" brushRef="#br0">34 45 18706,'0'0'9748,"-6"11"-9588,5-8-158,-3 5 76,0 0 0,0 1 0,1-1 1,0 1-1,1 0 0,0 0 0,0 0 0,1 0 0,0 0 0,0 1 0,2 13 0,0-21-68,0-1 0,0 1-1,0 0 1,0 0 0,1-1-1,-1 1 1,0 0 0,1-1-1,-1 1 1,1-1 0,0 0 0,-1 0-1,1 1 1,0-1 0,0 0-1,0-1 1,0 1 0,0 0-1,0 0 1,0-1 0,0 1-1,0-1 1,0 0 0,0 0 0,0 1-1,0-1 1,0-1 0,1 1-1,-1 0 1,2-1 0,3 1 8,0-1 1,0 1-1,0-2 1,0 1-1,0-1 1,0 0-1,12-5 1,-15 4-15,1 0 0,-1 0 0,1 0 0,-1-1 1,0 1-1,0-1 0,-1 0 0,1 0 0,-1 0 0,0-1 1,0 1-1,0-1 0,-1 1 0,0-1 0,1 0 1,-2 0-1,1 0 0,-1 0 0,1-1 0,-1 1 0,-1 0 1,1-11-1,-1 15 3,0 0 0,0 0 0,-1 0 0,1 0 0,-1-1 0,1 1 0,0 0 0,-1 0 0,0 0 1,1 0-1,-1 0 0,0 1 0,1-1 0,-1 0 0,0 0 0,0 0 0,0 0 0,0 1 0,0-1 0,0 1 0,0-1 0,0 0 1,0 1-1,0-1 0,0 1 0,0 0 0,0-1 0,0 1 0,0 0 0,-3 0 0,-40-2 238,33 2-229,18-1-1112,0 0 0,0 0-1,0-1 1,0 0 0,0 0-1,-1 0 1,1-1 0,-1 0-1,0-1 1,9-5 0,20-16-5027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7.360"/>
    </inkml:context>
    <inkml:brush xml:id="br0">
      <inkml:brushProperty name="width" value="0.025" units="cm"/>
      <inkml:brushProperty name="height" value="0.025" units="cm"/>
    </inkml:brush>
  </inkml:definitions>
  <inkml:trace contextRef="#ctx0" brushRef="#br0">88 1 16624,'-6'11'2172,"-11"21"1444,-25 64 0,38-84-3159,-1 0 1,2 1 0,0-1 0,0 1 0,1 0 0,1 0 0,0 0-1,1 0 1,0 0 0,3 16 0,-3-28-481,0 0 1,0-1-1,0 1 0,0 0 1,0 0-1,1-1 1,-1 1-1,0 0 0,0 0 1,1-1-1,-1 1 0,0 0 1,1-1-1,-1 1 0,1-1 1,-1 1-1,1 0 0,-1-1 1,1 1-1,-1-1 0,1 1 1,0-1-1,-1 0 1,1 1-1,0-1 0,-1 0 1,1 1-1,0-1 0,0 0 1,-1 0-1,1 0 0,0 1 1,0-1-1,-1 0 0,1 0 1,0 0-1,0 0 0,-1 0 1,1 0-1,0-1 1,0 1-1,-1 0 0,1 0 1,0-1-1,1 0 0,-1 1-131,1-1 0,-1 0 0,1 0-1,-1 0 1,1-1 0,-1 1 0,0 0 0,1 0-1,-1-1 1,0 1 0,0-1 0,0 1 0,0-1-1,0 1 1,-1-1 0,1 0 0,0 0-1,0-2 1,3-53-1684,-3 54 1797,-1 0 1,0 1 0,0-1 0,0 0 0,0 0-1,-1 1 1,1-1 0,-1 0 0,1 0 0,-1 1-1,0-1 1,0 1 0,0-1 0,-1 1-1,1-1 1,-1 1 0,-1-3 0,2 5 74,0 0 1,1 1-1,-1-1 0,1 1 0,-1-1 1,1 1-1,-1-1 0,1 1 1,0-1-1,-1 1 0,1 0 1,0-1-1,-1 1 0,1-1 1,0 1-1,0 0 0,-1-1 1,1 1-1,0 0 0,0-1 1,0 1-1,0 0 0,0-1 1,0 1-1,0 0 0,0-1 1,0 1-1,0 0 0,1-1 1,-1 1-1,0 1 0,4 27 1238,-2-27-1197,0 0-1,1 0 0,-1 0 1,1 0-1,-1 0 1,1-1-1,0 1 0,0-1 1,0 1-1,-1-1 1,2 0-1,-1 0 1,0 0-1,0-1 0,0 1 1,0-1-1,0 0 1,4 0-1,4 1 66,0-1 0,0 0 0,0-1 0,12-2 0,-14 0-93,1-1 0,-1 0 0,0 0 0,0-1 0,0 0 0,-1 0 0,0-1 0,0 0 0,0 0 1,-1-1-1,0 0 0,12-16 0,-14 18-6,-1 0 0,0-1 0,0 0-1,0 0 1,-1 0 0,0 0 0,0-1 0,-1 1 0,1-1 0,-2 1 0,1-1 0,-1 0 0,0 0 0,0 0 0,0 0 0,-1 0 0,0 0 0,-1 0 0,-1-9 0,2 16-40,0-1 1,-1 1-1,1-1 1,0 0 0,0 1-1,-1-1 1,1 1-1,0-1 1,-1 1-1,1-1 1,0 1-1,-1-1 1,1 1-1,-1-1 1,1 1-1,-1 0 1,1-1 0,-1 1-1,1 0 1,-1-1-1,1 1 1,-1 0-1,1-1 1,-1 1-1,0 0 1,1 0-1,-1 0 1,0 0 0,1 0-1,-2 0 1,-21 7 89,-14 22 245,32-24-233,1-1-1,-1 1 1,1 0-1,0 1 1,1-1 0,-1 0-1,1 1 1,0 0-1,1 0 1,-1 0 0,1 0-1,0 0 1,1 1 0,-1-1-1,1 1 1,1-1-1,-1 10 1,2-15-109,-1 0 0,0 0 0,1 0 0,-1 0 0,1 0 0,0 0-1,-1 0 1,1 0 0,0 0 0,0 0 0,0 0 0,0 0 0,-1-1 0,1 1 0,0 0 0,0-1 0,0 1 0,0-1-1,1 1 1,-1-1 0,0 1 0,0-1 0,1 1 0,36 7-355,-19-5 62,-14-2 236,-1 1-1,1-1 1,-1 1-1,0 0 1,1 0 0,-1 0-1,0 0 1,0 1-1,0 0 1,-1 0 0,1 0-1,0 0 1,-1 0-1,0 1 1,0 0 0,0-1-1,-1 1 1,1 0 0,-1 0-1,3 6 1,-3-2 154,0 1 1,0-1-1,-1 1 0,0 0 1,-1 0-1,0 0 1,0-1-1,0 1 0,-2 0 1,-1 9-1,24-54-16522,-11 13 2508</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7.795"/>
    </inkml:context>
    <inkml:brush xml:id="br0">
      <inkml:brushProperty name="width" value="0.025" units="cm"/>
      <inkml:brushProperty name="height" value="0.025" units="cm"/>
    </inkml:brush>
  </inkml:definitions>
  <inkml:trace contextRef="#ctx0" brushRef="#br0">1 101 17809,'0'0'13650,"8"3"-12849,-4-1-772,-1-1 0,1 0 1,0 0-1,0 0 0,0 0 0,0-1 1,0 0-1,0 1 0,0-1 1,0-1-1,0 1 0,0-1 0,6-1 1,0-1-11,0-1 1,0 0-1,0-1 1,17-11-1,13-13-19,-38 27 0,0 1 0,0-1 0,0 0 0,-1 0 0,1 0 0,0 0 0,-1 0 0,1-1 0,-1 1 0,0 0 0,0-1 0,0 1 0,0-1 0,0 1 0,1-6 0,-3 8 0,1-1 0,0 1 0,-1-1 0,1 1 0,-1 0 0,1-1 0,0 1 0,-1-1 0,1 1 0,-1 0 0,1-1 0,-1 1 0,1 0 0,-1 0 0,1 0 0,-1-1 0,1 1 0,-1 0 0,1 0 0,-1 0 0,0 0 0,1 0 0,-1 0 0,1 0 0,-1 0 0,1 0 0,-1 0 0,1 0 0,-1 0 0,0 0 0,1 1 0,-1-1 0,1 0 0,-1 0 0,1 0 0,-1 1 0,0 0 0,-23 9 0,13-2 0,0 2 0,1-1 0,0 1 0,0 1 0,-8 12 0,13-17 0,1 0 0,0 0 0,0 0 0,1 1 0,0-1 0,0 1 0,0 0 0,1 0 0,0 0 0,1 0 0,-2 12 0,3-18-83,1 0 1,-1 1-1,1-1 1,-1 0-1,1 0 1,0 1-1,-1-1 1,1 0-1,0 0 1,0 0-1,0 0 1,0 0-1,0 0 1,0-1-1,0 1 1,0 0-1,0 0 1,1-1-1,-1 1 1,0-1-1,0 1 1,1-1-1,-1 1 1,0-1-1,1 0 1,-1 0-1,0 1 1,1-1-1,-1 0 1,0 0-1,1-1 1,-1 1-1,0 0 0,3-1 1,52-7-6041,-19-9-2451,5-8-5423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7.829"/>
    </inkml:context>
    <inkml:brush xml:id="br0">
      <inkml:brushProperty name="width" value="0.025" units="cm"/>
      <inkml:brushProperty name="height" value="0.025" units="cm"/>
    </inkml:brush>
  </inkml:definitions>
  <inkml:trace contextRef="#ctx0" brushRef="#br0">1 55 3459,'0'0'12908,"0"-8"-10943,2-39 1825,5 57 1391,1 8-4223,-1 37 493,-1-1-1,-3 76 0,-3-130-1428</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08.153"/>
    </inkml:context>
    <inkml:brush xml:id="br0">
      <inkml:brushProperty name="width" value="0.025" units="cm"/>
      <inkml:brushProperty name="height" value="0.025" units="cm"/>
    </inkml:brush>
  </inkml:definitions>
  <inkml:trace contextRef="#ctx0" brushRef="#br0">119 1 20019,'0'0'10960,"-8"8"-10042,-23 25-587,30-33-329,1 1 1,-1-1 0,1 1 0,-1 0-1,1-1 1,0 1 0,-1-1-1,1 1 1,0 0 0,0 0-1,-1-1 1,1 1 0,0 0-1,0-1 1,0 1 0,0 0-1,0 0 1,0-1 0,0 1-1,0 0 1,0 0 0,0-1-1,0 1 1,1 0 0,-1-1-1,0 1 1,0 0 0,1-1-1,-1 1 1,0 0 0,1-1-1,-1 1 1,1 0 0,-1-1-1,1 1 1,0 0 0,23 16-323,-16-12 108,-2-1 256,-1 1 0,0-1 0,0 1 0,-1 0-1,0 1 1,1-1 0,-2 1 0,1 0-1,5 12 1,-8-15-25,-1-1 0,1 1 0,-1 0 0,1-1 1,-1 1-1,0 0 0,0 0 0,0-1 0,0 1 0,-1 0 0,1-1 0,-1 1 0,0 0 0,0-1 0,0 1 0,0-1 0,0 1 0,0-1 0,0 0 0,-1 1 1,0-1-1,1 0 0,-1 0 0,0 0 0,0 0 0,0 0 0,-4 2 0,0 2-111,-1 0 0,0-1 0,0 0 0,-1-1 1,1 1-1,-1-1 0,0-1 0,0 0 0,0 0 0,0 0 0,-1-1 0,1 0 0,-13 1 0,3-5-6340</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0.736"/>
    </inkml:context>
    <inkml:brush xml:id="br0">
      <inkml:brushProperty name="width" value="0.025" units="cm"/>
      <inkml:brushProperty name="height" value="0.025" units="cm"/>
    </inkml:brush>
  </inkml:definitions>
  <inkml:trace contextRef="#ctx0" brushRef="#br0">63 494 6278,'0'0'5573,"-8"2"-2252,-2 1-2345,-11 3 129,-3 2 3214,66-21-664,11-4-2969,325-167 1304,168-70-3383,-507 242 145,-30 10-84,1-1-1,-1 0 0,0-1 1,17-8-1,-18 4-4326</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1.218"/>
    </inkml:context>
    <inkml:brush xml:id="br0">
      <inkml:brushProperty name="width" value="0.025" units="cm"/>
      <inkml:brushProperty name="height" value="0.025" units="cm"/>
    </inkml:brush>
  </inkml:definitions>
  <inkml:trace contextRef="#ctx0" brushRef="#br0">22 641 11147,'0'0'3090,"-4"9"-1210,-11 26-386,14-35-1461,1 0 0,0 0-1,0 0 1,0 1 0,-1-1 0,1 0-1,0 1 1,0-1 0,0 0-1,0 0 1,-1 1 0,1-1 0,0 0-1,0 1 1,0-1 0,0 0-1,0 1 1,0-1 0,0 0 0,0 1-1,0-1 1,0 0 0,0 1-1,0-1 1,0 0 0,0 1 0,1-1-1,-1 0 1,0 1 0,0-1-1,0 0 1,0 0 0,0 1 0,1-1-1,-1 0 1,0 1 0,0-1-1,1 0 1,-1 0 0,0 0 0,0 1-1,1-1 1,-1 0 0,0 0-1,1 0 1,-1 0 0,0 0 0,0 1-1,1-1 1,-1 0 0,0 0-1,1 0 1,-1 0 0,0 0-1,1 0 1,-1 0 0,0 0 0,1 0-1,-1 0 1,0 0 0,1 0-1,-1 0 1,0-1 0,1 1 0,-1 0-1,0 0 1,1 0 0,-1-1 0,22-8 1035,8-12-577,0-2-1,-2-1 1,33-35-1,-16 15-343,20-18 177,82-104 0,-122 134-239,-2-1 0,-1-1 0,-1-1 0,-2-1 0,23-62 0,-39 79-38,-9 25-40,-11 24 67,0 1 1,2 0 0,1 1 0,2 1-1,1 0 1,2 0 0,1 1 0,1 0-1,-1 37 1,8-65-236,1 35-1119,10-19-3915,10-13-6640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2.387"/>
    </inkml:context>
    <inkml:brush xml:id="br0">
      <inkml:brushProperty name="width" value="0.025" units="cm"/>
      <inkml:brushProperty name="height" value="0.025" units="cm"/>
    </inkml:brush>
  </inkml:definitions>
  <inkml:trace contextRef="#ctx0" brushRef="#br0">0 55 21556,'0'0'2627,"51"3"-1218,-10-3-800,10 0-449,3-8-96,8-1-609,-7-1-2497,-2 1-418,-14-3 129,-10 2-1794</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2.744"/>
    </inkml:context>
    <inkml:brush xml:id="br0">
      <inkml:brushProperty name="width" value="0.025" units="cm"/>
      <inkml:brushProperty name="height" value="0.025" units="cm"/>
    </inkml:brush>
  </inkml:definitions>
  <inkml:trace contextRef="#ctx0" brushRef="#br0">1 79 15599,'0'0'2594,"68"-16"-576,-30 5-1057,8-2-705,3 1-192,-2 6-704,-3-2-1634,-5 3-1794,-2-3-1474</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3.068"/>
    </inkml:context>
    <inkml:brush xml:id="br0">
      <inkml:brushProperty name="width" value="0.025" units="cm"/>
      <inkml:brushProperty name="height" value="0.025" units="cm"/>
    </inkml:brush>
  </inkml:definitions>
  <inkml:trace contextRef="#ctx0" brushRef="#br0">266 2 12620,'-10'-1'2338,"0"1"-1948,0 0 0,-1 0-1,1 1 1,0 0 0,0 1-1,-1 0 1,1 1 0,1 0-1,-1 0 1,0 1 0,-8 5 0,4 0 110,1 0 1,0 1-1,1 0 1,0 1 0,-16 19-1,25-26-331,-1 1-1,1-1 0,-1 1 1,1 0-1,1 0 1,-1 0-1,1 0 0,-1 1 1,2-1-1,-1 1 1,1-1-1,-1 1 0,1-1 1,1 1-1,-1 0 1,1 0-1,0-1 0,2 12 1,-1-14-119,0-1 0,1 1 1,-1-1-1,1 1 1,-1-1-1,1 1 0,0-1 1,0 0-1,0 0 0,0 0 1,0 0-1,1 0 0,-1 0 1,1-1-1,-1 1 0,1-1 1,-1 1-1,1-1 0,0 0 1,0 0-1,0-1 0,-1 1 1,1 0-1,0-1 0,0 0 1,3 1-1,8 0 247,1 0 0,-1-1-1,29-4 1,-33 2-235,0 0-1,-1-1 1,1 0-1,-1-1 1,1 0-1,-1-1 1,-1 0-1,1 0 0,0 0 1,-1-1-1,11-11 1,-15 13-9,0 1 0,0-1 0,0-1 0,0 1 0,-1 0 1,0-1-1,0 0 0,0 0 0,0 0 0,-1 0 0,0 0 0,0 0 0,0-1 0,-1 1 1,0-1-1,0 1 0,0-1 0,-1 1 0,1-1 0,-1 0 0,-1 1 0,0-7 0,0 10-97,0 0-1,0 0 1,0 0-1,0 1 0,-1-1 1,1 0-1,0 0 0,-1 1 1,1-1-1,-1 1 1,0-1-1,0 1 0,1 0 1,-1 0-1,0 0 0,0 0 1,0 0-1,0 0 0,0 0 1,-1 1-1,1-1 1,0 1-1,0-1 0,0 1 1,-1 0-1,1 0 0,0 0 1,-4 0-1,3 0-242,1 0 0,-1 0 0,1 1 0,-1-1-1,1 0 1,-1 1 0,1-1 0,-1 1 0,1 0 0,0 0-1,0 0 1,-1 0 0,1 0 0,0 0 0,0 1 0,0-1 0,0 1-1,0 0 1,0-1 0,1 1 0,-1 0 0,0 0 0,1 0-1,0 0 1,-3 4 0,2 9-4400,2 1-1863</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3.410"/>
    </inkml:context>
    <inkml:brush xml:id="br0">
      <inkml:brushProperty name="width" value="0.025" units="cm"/>
      <inkml:brushProperty name="height" value="0.025" units="cm"/>
    </inkml:brush>
  </inkml:definitions>
  <inkml:trace contextRef="#ctx0" brushRef="#br0">11 1 10474,'0'0'11851,"-3"58"-10089,-2-40-737,2 0-513,3 0-352,0-2-544,11-1-1698,3-3-1377,0-3-1602,-4-4-6918</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13.770"/>
    </inkml:context>
    <inkml:brush xml:id="br0">
      <inkml:brushProperty name="width" value="0.025" units="cm"/>
      <inkml:brushProperty name="height" value="0.025" units="cm"/>
    </inkml:brush>
  </inkml:definitions>
  <inkml:trace contextRef="#ctx0" brushRef="#br0">1 44 14510,'0'0'5189,"12"-6"-2766,0 0-1892,1 0 0,0 1 0,0 0 0,0 1 0,1 1 0,-1 0-1,1 1 1,19-1 0,-28 3-307,8-1 175,0 1-1,-1 1 1,1 0 0,17 4 0,-28-4-377,-1-1 1,1 0-1,-1 0 1,1 1 0,-1-1-1,1 1 1,-1-1-1,1 1 1,-1 0-1,1 0 1,-1 0 0,0 0-1,0-1 1,1 2-1,-1-1 1,0 0 0,0 0-1,0 0 1,0 0-1,0 1 1,0-1-1,0 1 1,-1-1 0,1 0-1,0 1 1,-1-1-1,1 1 1,-1-1 0,0 1-1,1 0 1,-1-1-1,0 1 1,0-1 0,0 1-1,0 0 1,0-1-1,-1 1 1,1-1-1,0 1 1,-1-1 0,1 1-1,-1-1 1,1 1-1,-1-1 1,-1 3 0,-2 2 46,1 0 1,-1-1 0,0 1-1,-1-1 1,1 0 0,-1-1-1,0 1 1,-10 6 0,-55 33 535,29-19-241,-2 12 231,42-36-572,-1 0-1,1 1 1,0-1-1,0 1 1,0-1-1,0 1 1,1 0 0,-1-1-1,0 1 1,1 0-1,-1-1 1,0 4 0,1-4-19,0 0 0,0-1 0,1 1 0,-1 0 0,0 0 1,0-1-1,1 1 0,-1 0 0,0 0 0,1-1 1,-1 1-1,0 0 0,1-1 0,-1 1 0,1 0 0,0-1 1,-1 1-1,1-1 0,-1 1 0,1-1 0,0 1 1,-1-1-1,1 0 0,0 1 0,0-1 0,-1 0 0,1 1 1,0-1-1,1 0 0,20 5-778,1 0-1,0-2 1,0-1-1,0-1 1,46-4-1,-10 2-1961,-20 1-4006</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0.861"/>
    </inkml:context>
    <inkml:brush xml:id="br0">
      <inkml:brushProperty name="width" value="0.025" units="cm"/>
      <inkml:brushProperty name="height" value="0.025" units="cm"/>
    </inkml:brush>
  </inkml:definitions>
  <inkml:trace contextRef="#ctx0" brushRef="#br0">198 0 17104,'0'0'13053,"-6"15"-12397,-146 424 1298,145-421-1954,0 2 0,0 0 0,1 0 0,1 0 0,-3 30 0,8-49 0,0 0 0,0 0 0,0 0 0,0 0 0,0 0 0,0-1 0,1 1 0,-1 0 0,0 0 0,0 0 0,1 0 0,-1 0 0,0 0 0,1 0 0,-1 0 0,1-1 0,-1 1 0,1 0 0,0 0 0,-1-1 0,1 1 0,0 0 0,-1-1 0,1 1 0,0-1 0,0 1 0,-1-1 0,1 1 0,0-1 0,1 1 0,1 0 0,0-1 0,0 1 0,1-1 0,-1 1 0,0-1 0,0 0 0,1-1 0,-1 1 0,4-1 0,7-2 0,0-1 0,0 0 0,15-8 0,41-16-3171,15-7-7084,-72 28-4281</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1.487"/>
    </inkml:context>
    <inkml:brush xml:id="br0">
      <inkml:brushProperty name="width" value="0.025" units="cm"/>
      <inkml:brushProperty name="height" value="0.025" units="cm"/>
    </inkml:brush>
  </inkml:definitions>
  <inkml:trace contextRef="#ctx0" brushRef="#br0">86 76 10602,'0'0'15924,"-9"3"-15192,5-2-648,0 1 0,1 0 0,-1 0 1,0 0-1,1 0 0,-1 0 0,1 1 1,0-1-1,0 1 0,0 0 0,0 0 0,1 0 1,-1 1-1,-2 3 0,1 0 91,1 0-1,0 1 1,0-1-1,0 1 1,1-1 0,0 1-1,1 0 1,-1 9-1,1-12-129,0 0-1,1 0 1,-1 0-1,1 0 0,1 0 1,-1 0-1,1 0 0,0 0 1,0 0-1,0 0 0,0 0 1,3 4-1,-2-7-39,-1 0 1,0-1-1,1 1 0,0-1 0,-1 1 0,1-1 0,0 0 0,0 1 1,0-1-1,0 0 0,0 0 0,0-1 0,0 1 0,0 0 1,0-1-1,0 1 0,1-1 0,-1 0 0,0 1 0,0-1 0,1 0 1,-1-1-1,0 1 0,0 0 0,0-1 0,0 1 0,1-1 1,-1 1-1,3-3 0,2 1 51,-1-1 1,0 1 0,0-2-1,0 1 1,0-1 0,-1 1-1,1-2 1,-1 1 0,0 0-1,0-1 1,-1 0 0,1 0-1,-1-1 1,0 1 0,-1-1-1,1 0 1,4-12-1,-3 9 21,-2 0 0,1-1 0,-1 0 0,-1 1 0,0-1 0,0 0 0,-1 0 0,0-1 0,-1 1 0,0 0 0,-2-14 0,1 20-77,0 1 0,-1-1 0,1 1 0,-1 0 0,0-1 0,0 1 0,0 0 0,-1 0 0,1 0 0,-1 0 0,1 1 0,-1-1 0,-5-3 0,7 5 0,-1 0 0,1 0 0,0 0 0,-1 0 0,1 0 0,-1 0 0,0 0 0,1 0 0,-1 1 0,0-1 0,1 1 0,-1-1 0,0 1 0,1 0 0,-1-1 0,0 1 0,0 0 0,0 0 0,1 0 0,-1 1 0,0-1 0,0 0 0,1 1 0,-1-1 0,0 1 0,1-1 0,-1 1 0,0 0 0,1 0 0,-3 1 0,3-1-56,1-1 0,-1 0-1,0 1 1,1-1 0,-1 0 0,1 1 0,-1-1-1,1 1 1,-1-1 0,1 1 0,-1-1 0,1 1-1,-1 0 1,1-1 0,0 1 0,-1-1 0,1 1 0,0 0-1,0-1 1,-1 1 0,1 0 0,0-1 0,0 1-1,0 0 1,0 0 0,0-1 0,0 1 0,0 0-1,0-1 1,0 1 0,0 0 0,0-1 0,0 1-1,1 0 1,-1-1 0,0 1 0,0 0 0,1-1-1,-1 1 1,0 0 0,1-1 0,-1 1 0,1-1-1,-1 1 1,1-1 0,-1 1 0,1-1 0,-1 1 0,1-1-1,0 0 1,-1 1 0,1-1 0,-1 0 0,1 1-1,0-1 1,-1 0 0,1 0 0,0 0 0,0 1-1,-1-1 1,1 0 0,0 0 0,-1 0 0,1 0-1,1-1 1,3 3-685,1-2 0,-1 1 1,1-1-1,0 0 0,-1 0 0,1 0 0,7-2 0,9-8-4485,2-4-2077</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8.264"/>
    </inkml:context>
    <inkml:brush xml:id="br0">
      <inkml:brushProperty name="width" value="0.025" units="cm"/>
      <inkml:brushProperty name="height" value="0.025" units="cm"/>
    </inkml:brush>
  </inkml:definitions>
  <inkml:trace contextRef="#ctx0" brushRef="#br0">1 1 14734,'0'0'15444,"3"7"-14649,0 5-465,1 1 0,-2-1-1,1 1 1,0 25 0,-3-26-462,1 1 1,0-1-1,1 0 0,0 0 1,1 0-1,1 0 1,-1 0-1,10 17 1,-13-29-16,0 0 1,0 0 0,0 0-1,0 0 1,0 1-1,0-1 1,0 0-1,0 0 1,0 0 0,0 0-1,0 1 1,0-1-1,0 0 1,1 0 0,-1 0-1,0 0 1,0 0-1,0 0 1,0 1 0,0-1-1,1 0 1,-1 0-1,0 0 1,0 0 0,0 0-1,0 0 1,0 0-1,1 0 1,-1 0 0,0 0-1,0 0 1,0 0-1,1 0 1,-1 0-1,0 0 1,0 0 0,0 0-1,0 0 1,1 0-1,-1 0 1,0 0 0,0 0-1,0 0 1,0 0-1,1 0 1,-1 0 0,0 0-1,0 0 1,0 0-1,0-1 1,0 1 0,1 0-1,-1 0 1,0 0-1,0 0 1,0 0 0,0 0-1,0-1 1,0 1-1,3-11-9091,-3-1-429</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2.173"/>
    </inkml:context>
    <inkml:brush xml:id="br0">
      <inkml:brushProperty name="width" value="0.025" units="cm"/>
      <inkml:brushProperty name="height" value="0.025" units="cm"/>
    </inkml:brush>
  </inkml:definitions>
  <inkml:trace contextRef="#ctx0" brushRef="#br0">0 483 18257,'0'0'9503,"12"-10"-7827,20-18-1269,-1-2-1,-2-2 1,0 0 0,31-49 0,-46 60-278,-1 0 1,0-1 0,-2 0 0,-1-1-1,0 0 1,-2-1 0,-1 0 0,0 0-1,4-38 1,-12 62-130,1 0 0,0 0 0,0 0 0,0 0 0,0 0 0,-1 0 0,1 0 0,0 0 0,0 1 0,0-1 0,0 0 0,-1 0 0,1 0 0,0 0 0,0 0 0,0 0 0,-1 0 0,1 0 0,0 0 0,0-1 0,0 1 0,-1 0 0,1 0 0,0 0 0,0 0 0,0 0 0,0 0 0,-1 0 0,1 0 0,0 0 0,0-1 0,0 1 0,0 0 0,0 0 0,-1 0 0,1 0 0,0 0 0,0-1 0,0 1 0,0 0 0,0 0 0,0 0 0,0 0 0,0-1 0,0 1 0,0 0 0,0 0 0,-10 16 0,-39 105 0,5 3 0,-34 158 0,71-227 0,2-1 0,5 109 0,1-100 0,-4-434 0,44 373 0,-26-1-417,0 0 1,1-1-1,23-3 0,-34 2 65,1 0 0,-1-1 1,0 1-1,0-1 0,1 0 0,-1 0 0,0 0 0,-1-1 0,1 0 1,0 0-1,-1 0 0,0 0 0,7-7 0,2-9-7501</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3.744"/>
    </inkml:context>
    <inkml:brush xml:id="br0">
      <inkml:brushProperty name="width" value="0.025" units="cm"/>
      <inkml:brushProperty name="height" value="0.025" units="cm"/>
    </inkml:brush>
  </inkml:definitions>
  <inkml:trace contextRef="#ctx0" brushRef="#br0">75 224 10442,'0'0'7399,"-10"-5"-5109,-31-13-133,39 17-1951,1 0 0,-1 0 0,0 0 1,1-1-1,0 1 0,-1 0 0,1-1 1,-1 1-1,1-1 0,0 0 0,0 1 0,0-1 1,0 0-1,0 0 0,1 0 0,-1 1 1,0-1-1,1 0 0,-1 0 0,1 0 0,0 0 1,0 0-1,-1 0 0,1 0 0,1 0 1,-1 0-1,0 0 0,1-3 0,0-1 43,1 1 0,-1 0 0,1 0 0,0 0 0,0 1 0,1-1 0,0 0 0,3-4 0,0 2 27,0-1 0,1 1 1,0 0-1,12-9 0,-15 14-213,-1-1-1,0 1 1,1 0 0,-1 1-1,1-1 1,0 1 0,-1-1-1,1 1 1,0 0-1,0 0 1,0 1 0,0-1-1,8 1 1,-12 0-63,1 0 0,0 1 0,0-1 0,0 1 0,-1-1 0,1 1 0,0 0 0,-1-1 0,1 1 0,0 0 0,-1-1 0,1 1 0,-1 0 0,1 0 0,-1-1 0,1 1 0,-1 0 0,0 0 0,1 0 0,-1 0 0,0 0 0,0-1 0,1 1 0,-1 0 0,0 0 0,0 0 0,0 0 0,0 2 0,-1 34 0,1-29 0,-2 8 0,-1 0 0,0-1 0,0 1 0,-8 15 0,7-21 0,1 1 0,-1-1 0,2 1 0,-1 0 0,2 0 0,-1 0 0,1 0 0,1 0 0,0 0 0,2 15 0,-1-25 0,-1 0 0,0-1 0,1 1 0,-1 0 0,1-1 0,-1 1 0,1-1 0,-1 1 0,1-1 0,-1 1 0,1-1 0,0 0 0,-1 1 0,1-1 0,0 0 0,-1 1 0,1-1 0,0 0 0,-1 0 0,1 1 0,0-1 0,-1 0 0,1 0 0,0 0 0,0 0 0,-1 0 0,1 0 0,0 0 0,0 0 0,-1-1 0,1 1 0,0 0 0,-1 0 0,1 0 0,0-1 0,0 0 0,27-11 0,-13 1 0,0 0 0,-1-1 0,0-1 0,-1 0 0,16-21 0,-21 24 0,0-1 0,-1 1 0,0-1 0,-1-1 0,0 1 0,-1-1 0,0 0 0,5-21 0,-19 60 0,-12 54 0,20-74 0,-1 7 0,1 0 0,0 0 0,1 0 0,2 25 0,-1-37 0,-1 0 0,0 0 0,0 0 0,1 0 0,0 0 0,-1 0 0,1 0 0,0 0 0,0 0 0,0-1 0,0 1 0,0 0 0,0 0 0,0-1 0,1 1 0,-1-1 0,0 1 0,1-1 0,0 0 0,-1 0 0,1 1 0,0-1 0,-1 0 0,1 0 0,0-1 0,0 1 0,0 0 0,0-1 0,0 1 0,0-1 0,0 1 0,0-1 0,0 0 0,0 0 0,0 0 0,0 0 0,0 0 0,0-1 0,0 1 0,0-1 0,2 0 0,1-1 0,0 0 0,0 0 0,0-1 0,0 0 0,-1 0 0,1 0 0,-1 0 0,0-1 0,0 0 0,0 0 0,0 0 0,-1 0 0,0 0 0,0-1 0,0 1 0,4-10 0,1-1 0,-2 1 0,0-1 0,-1 0 0,6-26 0,-3-22 0,-7 59 0,-1 0 0,0 1 0,1-1 0,-2 0 0,1 0 0,0 0 0,-1 0 0,0 0 0,0 1 0,0-1 0,0 0 0,-1 1 0,-2-6 0,3 8 0,1 1 0,0-1 0,-1 1 0,1-1 0,-1 1 0,0-1 0,1 1 0,-1-1 0,1 1 0,-1 0 0,0-1 0,1 1 0,-1 0 0,0-1 0,1 1 0,-1 0 0,0 0 0,0 0 0,1 0 0,-1-1 0,0 1 0,0 0 0,1 0 0,-1 0 0,0 1 0,1-1 0,-1 0 0,-1 0 0,-16 18 0,-1 28 0,19-45 0,0 0 0,-1 0 0,1 0 0,0 0 0,-1-1 0,1 1 0,0 0 0,0 0 0,0 0 0,0 0 0,0 0 0,0 0 0,0 0 0,0 0 0,0 0 0,1 0 0,-1-1 0,0 1 0,0 0 0,2 1 0,10-9 0,-9 3 0,0 0 0,0 0 0,0-1 0,-1 1 0,1 0 0,3-10 0,-4 3 0,-2 18 0,1 15 0,3-19 0,1 0 0,0 0 0,-1 0 0,1 1 0,-1 0 0,0-1 0,0 2 0,4 4 0,-4-3 0,1-1 0,-1 0 0,1-1 0,0 1 0,0-1 0,1 0 0,5 3 0,-9-6 0,-1-1 0,1 1 0,0-1 0,-1 0 0,1 0 0,-1 1 0,1-1 0,0 0 0,-1 0 0,1-1 0,0 1 0,-1 0 0,1-1 0,-1 1 0,1-1 0,-1 1 0,1-1 0,-1 1 0,1-1 0,-1 0 0,1 0 0,-1 0 0,0 0 0,0 0 0,1 0 0,-1 0 0,0 0 0,0-1 0,0 1 0,0 0 0,0-1 0,-1 1 0,2-3 0,6-9 0,0 0 0,-2 0 0,0-1 0,0 1 0,-1-1 0,-1-1 0,0 1 0,-1 0 0,0-1 0,0-26 0,-25 102 0,12-23 0,3 0 0,1 1 0,-2 64 0,9-102 0,-1-1 0,0 1 0,0 0 0,0-1 0,0 1 0,0-1 0,1 1 0,-1-1 0,0 1 0,0-1 0,1 1 0,-1-1 0,0 1 0,1-1 0,-1 1 0,1-1 0,-1 1 0,1-1 0,-1 0 0,0 1 0,1-1 0,0 0 0,-1 1 0,1-1 0,-1 0 0,1 0 0,-1 0 0,1 1 0,-1-1 0,1 0 0,0 0 0,-1 0 0,1 0 0,-1 0 0,1 0 0,0 0 0,-1 0 0,1 0 0,-1 0 0,1-1 0,-1 1 0,1 0 0,0 0 0,-1 0 0,1-1 0,-1 1 0,1 0 0,-1-1 0,1 1 0,-1 0 0,1-2 0,30-17 0,7-19 0,-27 26 0,1 0 0,-1 0 0,2 1 0,0 1 0,0 0 0,0 1 0,20-10 0,-33 19 0,1-1 0,0 1 0,-1 0 0,1 0 0,0-1 0,0 1 0,-1 0 0,1 0 0,0 0 0,-1 0 0,1 0 0,0 0 0,0 0 0,-1 0 0,1 0 0,0 0 0,-1 0 0,1 0 0,0 0 0,0 1 0,-1-1 0,1 0 0,0 1 0,-1-1 0,1 0 0,-1 1 0,1-1 0,0 1 0,-1-1 0,1 1 0,-1-1 0,1 1 0,-1-1 0,0 1 0,1 0 0,-1-1 0,0 1 0,1 0 0,-1-1 0,0 1 0,1 0 0,-1-1 0,0 1 0,0 0 0,0 0 0,2 46 0,-2-12 0,1-35 0,-1 1 0,0-1 0,0 1 0,1-1 0,-1 1 0,0-1 0,1 0 0,-1 1 0,0-1 0,1 1 0,-1-1 0,1 0 0,-1 0 0,1 1 0,-1-1 0,0 0 0,1 0 0,-1 1 0,1-1 0,-1 0 0,1 0 0,-1 0 0,1 0 0,0 0 0,-1 0 0,1 0 0,-1 0 0,1 0 0,-1 0 0,1 0 0,-1 0 0,1 0 0,-1 0 0,1-1 0,-1 1 0,1 0 0,-1 0 0,1-1 0,-1 1 0,0 0 0,1 0 0,-1-1 0,1 1 0,-1 0 0,0-1 0,1 1 0,-1-1 0,21-17 0,2-11 0,25-27 0,-45 52 0,2 0 0,-1 0 0,0 1 0,1-1 0,-1 1 0,1 0 0,0 0 0,0 1 0,9-4 0,-14 6 0,1 0 0,-1 0 0,1-1 0,0 1 0,-1 0 0,1 0 0,-1 0 0,1 0 0,0 0 0,-1 0 0,1 1 0,-1-1 0,1 0 0,-1 0 0,1 0 0,-1 0 0,1 1 0,-1-1 0,1 0 0,-1 1 0,1-1 0,-1 0 0,1 1 0,-1-1 0,1 0 0,-1 1 0,0-1 0,1 1 0,-1-1 0,0 1 0,1-1 0,-1 2 0,6 24 0,-10 33 0,4-56 0,0-3 0,-1 9 0,0 1 0,0-1 0,-1 0 0,-1 0 0,1 0 0,-8 15 0,5-73-3934,0 22-2077,-3-6-1661</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4.122"/>
    </inkml:context>
    <inkml:brush xml:id="br0">
      <inkml:brushProperty name="width" value="0.025" units="cm"/>
      <inkml:brushProperty name="height" value="0.025" units="cm"/>
    </inkml:brush>
  </inkml:definitions>
  <inkml:trace contextRef="#ctx0" brushRef="#br0">21 21 14446,'-7'-7'6438,"-1"2"-2306,5 1-161,1 2-2017,2 0-1057,0 1-705,8 1-256,9 0-1313,-1 4-2114,2 2-2691,0 3-4068</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24.465"/>
    </inkml:context>
    <inkml:brush xml:id="br0">
      <inkml:brushProperty name="width" value="0.025" units="cm"/>
      <inkml:brushProperty name="height" value="0.025" units="cm"/>
    </inkml:brush>
  </inkml:definitions>
  <inkml:trace contextRef="#ctx0" brushRef="#br0">0 215 16464,'0'0'14685,"9"4"-13275,-6-2-1393,0-1 1,1 0-1,-1 0 0,1 0 1,-1-1-1,1 1 0,0-1 1,-1 0-1,1 1 0,-1-2 1,1 1-1,-1 0 0,1-1 1,6-1-1,-1-2-26,0 0 1,0 0-1,0-1 0,-1 0 1,13-10-1,-13 9 9,22-16 0,30-29 0,-54 45 0,0 0 0,0 0 0,-1 0 0,1-1 0,-2 0 0,1 0 0,-1 0 0,0 0 0,0-1 0,-1 0 0,3-9 0,-6 16 0,0 1 0,1-1 0,-1 1 0,0 0 0,0-1 0,0 1 0,0-1 0,0 1 0,-1 0 0,1-1 0,0 1 0,0-1 0,0 1 0,0-1 0,0 1 0,0 0 0,-1-1 0,1 1 0,0 0 0,0-1 0,-1 1 0,1 0 0,0-1 0,0 1 0,-1 0 0,1-1 0,0 1 0,-1 0 0,1 0 0,0 0 0,-1-1 0,1 1 0,-1 0 0,1 0 0,-21-2 0,-19 10 0,26 0 0,0-1 0,0 2 0,1-1 0,0 2 0,1 0 0,0 1 0,0 0 0,1 0 0,1 1 0,0 1 0,0 0 0,1 0 0,1 1 0,1 0 0,0 0 0,0 1 0,1-1 0,-7 32 0,13-42 0,-1 0 0,0 0 0,1 0 0,0 1 0,0-1 0,0 0 0,1 0 0,-1 1 0,1-1 0,0 0 0,0 0 0,1 0 0,-1 0 0,1 0 0,0 0 0,0-1 0,0 1 0,0 0 0,1-1 0,-1 0 0,7 7 0,-3-6 0,1 0 0,-1 0 0,1-1 0,0 0 0,0 0 0,0-1 0,0 1 0,1-2 0,-1 1 0,0-1 0,15 1 0,65 2-753,-29-10-2524,-10-9-5601</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0.142"/>
    </inkml:context>
    <inkml:brush xml:id="br0">
      <inkml:brushProperty name="width" value="0.025" units="cm"/>
      <inkml:brushProperty name="height" value="0.025" units="cm"/>
    </inkml:brush>
  </inkml:definitions>
  <inkml:trace contextRef="#ctx0" brushRef="#br0">88 166 5990,'0'0'7516,"-10"-5"-5407,-32-18 261,40 22-2112,1 0 0,-1 0-1,0 0 1,0 0 0,1 0 0,-1-1-1,1 1 1,-1-1 0,1 1 0,-1-1 0,1 0-1,0 1 1,0-1 0,0 0 0,0 0-1,0 0 1,0 0 0,0 0 0,1 0 0,-1 0-1,1 0 1,-1 0 0,1 0 0,0 0-1,0 0 1,0 0 0,0 0 0,0 0 0,1-1-1,-1 1 1,0 0 0,1 0 0,1-3-1,0 1 6,0 0-1,1 0 1,-1 0-1,1 1 1,-1 0-1,1-1 0,1 1 1,-1 0-1,0 0 1,1 0-1,-1 1 1,1-1-1,4-1 0,5-2-27,1 2-1,-1-1 1,1 2-1,0 0 0,1 0 1,-1 1-1,0 1 0,1 1 1,19 1-1,-33-1-234,1 0 0,-1 0 0,1 0 0,-1 0 0,0 0 0,1 0 0,-1 0 0,0 1 0,1-1 0,-1 0 0,0 1 0,1-1 0,-1 1 0,0 0 0,0-1 0,0 1 0,0 0 0,1 0 0,-1 0 0,0 0 0,0 0 0,-1 0 0,1 0 0,0 0 0,0 0 0,0 0 0,-1 0 0,1 1 0,-1-1 0,1 0 0,-1 0 0,1 1 0,-1-1 0,0 0 0,1 1 0,-1-1 0,0 0 0,0 1 0,0-1 0,0 2 0,-1 1 0,0 0 0,1 0 0,-2 0 0,1 0 0,0 0 0,-1 0 0,0 0 0,1 0 0,-2-1 0,1 1 0,0-1 0,-4 5 0,-18 16 0,-1-2 0,-31 23 0,32-27 0,1 2 0,0 0 0,-22 26 0,44-46 0,1 1 0,-1-1 0,0 1 0,1 0 0,-1-1 0,1 1 0,-1 0 0,0-1 0,1 1 0,0 0 0,-1 0 0,1-1 0,-1 1 0,1 0 0,0 0 0,-1 0 0,1 0 0,0-1 0,0 1 0,0 0 0,0 0 0,0 0 0,0 0 0,0 0 0,0 0 0,0-1 0,0 1 0,0 0 0,1 0 0,-1 0 0,1 1 0,0-1 0,1 0 0,-1-1 0,1 1 0,-1 0 0,1-1 0,0 1 0,-1-1 0,1 0 0,-1 1 0,1-1 0,0 0 0,0 0 0,-1 0 0,4 0 0,62-12 0,12-5-1950,-37 10-1758,1 1 0,56 1 0,-76 5-4198</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0.481"/>
    </inkml:context>
    <inkml:brush xml:id="br0">
      <inkml:brushProperty name="width" value="0.025" units="cm"/>
      <inkml:brushProperty name="height" value="0.025" units="cm"/>
    </inkml:brush>
  </inkml:definitions>
  <inkml:trace contextRef="#ctx0" brushRef="#br0">0 70 15567,'0'0'8968,"51"6"-6021,-10-6-1057,6-7-353,4-5-672,0 1-609,5 0-224,-7 1 0,-2 4-512,-5 2-1090,-8 0-1665,-6-1-1761,-9-1-2628</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1.026"/>
    </inkml:context>
    <inkml:brush xml:id="br0">
      <inkml:brushProperty name="width" value="0.025" units="cm"/>
      <inkml:brushProperty name="height" value="0.025" units="cm"/>
    </inkml:brush>
  </inkml:definitions>
  <inkml:trace contextRef="#ctx0" brushRef="#br0">81 31 18353,'0'0'7463,"10"1"-5114,12-2-1475,-1-1 1,1 0-1,23-7 0,-16 3-561,0 1 0,34-1 0,-62 6-312,-1 0 0,1 0 0,0 0 0,-1 0 0,1 0 0,0 0-1,-1 0 1,1 0 0,0 0 0,-1 0 0,1 0 0,-1 0-1,1 1 1,0-1 0,-1 0 0,1 0 0,-1 1 0,1-1 0,0 0-1,-1 1 1,1-1 0,-1 1 0,1-1 0,-1 1 0,0-1-1,1 1 1,-1-1 0,1 1 0,-1-1 0,0 1 0,1-1-1,-1 1 1,0 0 0,0-1 0,1 2 0,-1 0 4,-1 0-1,1 0 1,0 1 0,-1-1-1,0 0 1,1 0 0,-1 0-1,0 0 1,0 0 0,0 0 0,-2 2-1,-36 44 75,-19-1-79,38-32 0,-35 33 0,55-48 0,-1 0 0,1 1 0,0-1 0,0 0 0,-1 0 0,1 0 0,0 1 0,0-1 0,0 0 0,-1 0 0,1 1 0,0-1 0,0 0 0,0 0 0,0 1 0,0-1 0,-1 0 0,1 0 0,0 1 0,0-1 0,0 0 0,0 1 0,0-1 0,0 0 0,0 1 0,0-1 0,0 0 0,0 0 0,0 1 0,0-1 0,0 0 0,1 1 0,-1-1 0,0 0 0,0 1 0,0-1 0,0 0 0,0 0 0,1 1 0,-1-1 0,0 0 0,0 0 0,1 1 0,17 3 0,40-5 0,-42 0 0,-4 1 0,0 0 0,0 0 0,0 1 0,0 1 0,-1 0 0,15 4 0,-23-4 0,1-1 0,-1 0 0,0 1 0,0 0 0,0-1 0,0 1 0,0 0 0,-1 1 0,1-1 0,-1 0 0,1 1 0,-1 0 0,0-1 0,0 1 0,0 0 0,0 0 0,0 0 0,-1 0 0,1 0 0,-1 1 0,0-1 0,0 0 0,0 1 0,-1-1 0,2 7 0,-2-4 0,0-1 0,0 0 0,0 1 0,-1-1 0,1 1 0,-1-1 0,0 0 0,-1 1 0,1-1 0,-1 0 0,0 0 0,-1 0 0,1 0 0,-1-1 0,-4 7 0,1-4 0,0 0 0,0-1 0,-1 0 0,0 0 0,0-1 0,0 0 0,-1 0 0,-14 7 0,6-5 0,-1-1 0,1 0 0,-1-2 0,0 0 0,0 0 0,0-2 0,-1 0 0,1-1 0,-23-1 0,35-1 0,0 1 0,0-1 0,0 0 0,1 0 0,-1-1 0,0 1 0,0-1 0,1 0 0,-1 0 0,1 0 0,0-1 0,0 0 0,0 0 0,0 0 0,0 0 0,0-1 0,1 1 0,0-1 0,0 0 0,0 0 0,0 0 0,0 0 0,1-1 0,0 1 0,0-1 0,0 1 0,0-1 0,1 0 0,0 0 0,0 1 0,-1-10 0,2 11-188,1 1 1,-1 0-1,1-1 0,0 1 1,0-1-1,0 1 0,0 0 1,0 0-1,1 0 1,-1 0-1,0 0 0,1 0 1,0 0-1,-1 0 0,1 0 1,0 1-1,0-1 0,0 1 1,0-1-1,0 1 0,0 0 1,4-1-1,59-25-7861,-47 21 5712,24-10-5638</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1.367"/>
    </inkml:context>
    <inkml:brush xml:id="br0">
      <inkml:brushProperty name="width" value="0.025" units="cm"/>
      <inkml:brushProperty name="height" value="0.025" units="cm"/>
    </inkml:brush>
  </inkml:definitions>
  <inkml:trace contextRef="#ctx0" brushRef="#br0">1 49 11275,'0'0'15662,"54"-35"-13836,-23 30-737,5 1-608,-2 0-321,2 4-96,-1 0-192,-6 0-961,-7 0-1954,-6 0-1057,-11 3-1762</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1.757"/>
    </inkml:context>
    <inkml:brush xml:id="br0">
      <inkml:brushProperty name="width" value="0.025" units="cm"/>
      <inkml:brushProperty name="height" value="0.025" units="cm"/>
    </inkml:brush>
  </inkml:definitions>
  <inkml:trace contextRef="#ctx0" brushRef="#br0">1 51 512,'0'0'25625,"71"21"-24504,-22-22-641,5-9-384,5-2-800,-1 1-1570,-6 0-897,-5-2-1057,-7 0-6310</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2.101"/>
    </inkml:context>
    <inkml:brush xml:id="br0">
      <inkml:brushProperty name="width" value="0.025" units="cm"/>
      <inkml:brushProperty name="height" value="0.025" units="cm"/>
    </inkml:brush>
  </inkml:definitions>
  <inkml:trace contextRef="#ctx0" brushRef="#br0">207 3 14638,'0'0'10645,"-12"-1"-8435,12 1-2197,-4 0 119,0-1-1,-1 1 1,1 0 0,0 0 0,-1 0 0,1 0-1,0 1 1,-1 0 0,1 0 0,0 0 0,0 0 0,0 0-1,0 1 1,0 0 0,0 0 0,1 0 0,-1 0-1,0 1 1,1 0 0,-5 3 0,-8 11 253,1 1-1,1 0 1,-14 23 0,23-34-306,1 1 1,0 0-1,0 0 1,1 0-1,0 0 1,1 1-1,0-1 1,0 1-1,1-1 1,0 1-1,0 13 1,1-20-80,0 0 0,0 0 0,1 0 0,-1 0 0,0 0 0,1 0 0,0 0 0,-1 0 0,1 0 0,0-1 0,0 1 0,0 0 0,0 0 0,1-1 0,-1 1 0,0-1 0,1 1 0,-1-1 0,1 0 0,-1 1 0,4 1 0,-1-1 0,-1-1 0,1 1 0,0-1 0,0 0 0,0 0 0,0 0 0,0-1 0,0 1 0,0-1 0,7 0 0,-4 0 0,0-1 0,0 0 0,0 0 0,0-1 0,0 1 0,0-2 0,0 1 0,-1-1 0,1 0 0,-1 0 0,0-1 0,10-6 0,-10 3-70,-1 1 0,0-1 0,0 1 0,0-2 0,-1 1 0,0 0 0,0-1 0,-1 0 0,0 1 0,0-1 0,-1-1 0,0 1 1,-1 0-1,0 0 0,0-1 0,0 1 0,-1 0 0,-2-15 0,2 23 32,0-1 1,1 1-1,-1-1 0,0 0 1,0 1-1,0-1 1,0 1-1,0-1 1,0 1-1,0-1 0,-1 0 1,1 1-1,0-1 1,0 1-1,0-1 1,0 1-1,-1-1 0,1 1 1,0-1-1,-1 1 1,1-1-1,0 1 0,-1-1 1,1 1-1,-1 0 1,1-1-1,0 1 1,-1 0-1,1-1 0,-1 1 1,1 0-1,-1-1 1,1 1-1,-1 0 1,1 0-1,-1 0 0,0-1 1,1 1-1,-1 0 1,1 0-1,-1 0 1,1 0-1,-1 0 0,0 0 1,1 0-1,-1 0 1,1 0-1,-1 1 0,1-1 1,-1 0-1,1 0 1,-1 0-1,1 1 1,-1-1-1,1 0 0,-1 0 1,1 1-1,-1-1 1,1 1-1,-1-1 1,1 0-1,-1 2 0,-14 13-3715,6-1-4124,7-3-4278</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8.654"/>
    </inkml:context>
    <inkml:brush xml:id="br0">
      <inkml:brushProperty name="width" value="0.025" units="cm"/>
      <inkml:brushProperty name="height" value="0.025" units="cm"/>
    </inkml:brush>
  </inkml:definitions>
  <inkml:trace contextRef="#ctx0" brushRef="#br0">1 0 8040,'0'0'19896,"2"9"-19661,13 88 811,-11-88-2882,-2-4-1852,-1 1-4251</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2.445"/>
    </inkml:context>
    <inkml:brush xml:id="br0">
      <inkml:brushProperty name="width" value="0.025" units="cm"/>
      <inkml:brushProperty name="height" value="0.025" units="cm"/>
    </inkml:brush>
  </inkml:definitions>
  <inkml:trace contextRef="#ctx0" brushRef="#br0">13 0 21396,'0'0'3524,"-9"50"607,6-24-1088,3 1-2370,0-2-673,0-3 0,4 1 0,4-1 0,2-3-1185,-3-1-1442,-1-6-1472,-1-8-1283,2-4-2721</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2.770"/>
    </inkml:context>
    <inkml:brush xml:id="br0">
      <inkml:brushProperty name="width" value="0.025" units="cm"/>
      <inkml:brushProperty name="height" value="0.025" units="cm"/>
    </inkml:brush>
  </inkml:definitions>
  <inkml:trace contextRef="#ctx0" brushRef="#br0">244 218 18097,'0'0'9241,"-12"8"-7421,2-1-1542,0 0-1,0 1 1,1 0 0,0 1-1,1 0 1,0 1-1,0 0 1,1 0 0,0 0-1,1 1 1,0 0-1,-9 23 1,12-27-278,1 0 0,0 1 0,0-1 0,1 0 0,0 1 0,0-1 0,0 1 0,1 0 0,0-1 0,1 1 0,2 13 0,-1-17 0,-1-1 0,1 0 0,-1 1 0,1-1 0,0 0 0,0 0 0,1 0 0,-1 0 0,1-1 0,-1 1 0,1-1 0,0 1 0,0-1 0,0 0 0,0 0 0,0 0 0,0-1 0,1 1 0,-1-1 0,1 0 0,-1 0 0,1 0 0,-1 0 0,1 0 0,6-1 0,-1 2 0,0-2 0,0 1 0,1-1 0,-1-1 0,0 1 0,0-1 0,0-1 0,9-2 0,-15 3 0,-1 0 0,1 0 0,0 0 0,-1 0 0,1-1 0,-1 1 0,1-1 0,-1 0 0,0 1 0,1-1 0,-1 0 0,0 0 0,0 0 0,-1-1 0,1 1 0,0 0 0,-1-1 0,1 1 0,-1-1 0,0 1 0,0-1 0,0 0 0,0 1 0,0-1 0,-1 0 0,1 0 0,-1 0 0,1-5 0,-2 7 0,1 0 0,0-1 0,0 1 0,0 0 0,-1 0 0,1 0 0,0 0 0,-1 0 0,1 0 0,-1 0 0,1-1 0,-1 1 0,0 1 0,1-1 0,-1 0 0,0 0 0,0 0 0,0 0 0,1 0 0,-1 1 0,0-1 0,0 0 0,0 1 0,-3-2 0,0 1 0,0-1 0,0 1 0,0 0 0,0 0 0,-1 0 0,1 1 0,-6-1 0,2 1 0,1 0 0,-1 0 0,0 1 0,1 0 0,-1 0 0,1 1 0,-1 0 0,-8 4 0,15-5-61,-1 0 0,0 0-1,0 0 1,0 0 0,1 0 0,-1 1 0,0-1 0,1 1-1,0-1 1,-1 1 0,1-1 0,0 1 0,0 0-1,0 0 1,0 0 0,0 0 0,0 0 0,-1 3 0,2-4-16,0 0 1,1 0 0,-1 0-1,0 0 1,1 0 0,-1 0-1,0 0 1,1 0 0,-1 0-1,1 0 1,0 0 0,-1 0-1,1-1 1,0 1 0,-1 0-1,1 0 1,0-1 0,0 1 0,0 0-1,-1-1 1,1 1 0,0-1-1,0 1 1,0-1 0,0 1-1,0-1 1,0 0 0,0 0-1,0 1 1,0-1 0,0 0-1,1 0 1,-1 0 0,0 0-1,0 0 1,0 0 0,1-1-1,39 0-9815,-17-9 1522</inkml:trace>
  <inkml:trace contextRef="#ctx0" brushRef="#br0" timeOffset="1">51 38 12556,'0'0'9673,"-50"-13"-4548,61 13-3844,18 0 160,10 0-223,10 2-706,10-2-352,1 0-96,0 0-704,-7-11-2595,-6-5-4421</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4.515"/>
    </inkml:context>
    <inkml:brush xml:id="br0">
      <inkml:brushProperty name="width" value="0.025" units="cm"/>
      <inkml:brushProperty name="height" value="0.025" units="cm"/>
    </inkml:brush>
  </inkml:definitions>
  <inkml:trace contextRef="#ctx0" brushRef="#br0">47 0 10922,'0'0'16758,"6"12"-15536,-4-8-1143,0 0 6,1 1 0,-1-1 0,0 1 1,-1 0-1,1 0 0,-1 0 0,1 0 0,-2 0 1,1 0-1,0 0 0,-1 0 0,0 0 0,0 0 1,-1 1-1,1-1 0,-1 0 0,0 0 0,-3 6 1,-12 33 274,6-23-250,2 2-1,0-1 0,2 1 1,0 0-1,2 0 1,-3 31-1,7-53-99,0 1-1,1 0 1,-1-1-1,1 1 1,-1 0-1,1-1 1,0 1-1,-1-1 1,1 1 0,0-1-1,0 1 1,0-1-1,0 0 1,0 1-1,1-1 1,-1 0 0,0 0-1,0 0 1,1 0-1,-1 0 1,1 0-1,-1 0 1,1 0-1,-1-1 1,1 1 0,0 0-1,-1-1 1,1 0-1,0 1 1,-1-1-1,1 0 1,3 0-1,10 2 135,-1-1 0,31-3 0,-22 1-85,4 2-1186,-19 0 31,-1 0 0,0-1 0,0 0-1,1 0 1,-1-1 0,0 0-1,1 0 1,-1-1 0,0 0 0,8-3-1,2-6-9697</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5.120"/>
    </inkml:context>
    <inkml:brush xml:id="br0">
      <inkml:brushProperty name="width" value="0.025" units="cm"/>
      <inkml:brushProperty name="height" value="0.025" units="cm"/>
    </inkml:brush>
  </inkml:definitions>
  <inkml:trace contextRef="#ctx0" brushRef="#br0">87 87 11499,'0'0'3785,"2"-11"-385,6-36-287,-8 46-2869,0 0 0,1-1 0,-1 1 0,0 0 0,0 0 1,0-1-1,0 1 0,0 0 0,0-1 0,0 1 0,0 0 1,-1 0-1,1-1 0,0 1 0,-1 0 0,1 0 0,-1-1 1,1 1-1,-2-1 0,1 1-163,1 1 0,-1 0-1,1 0 1,-1-1 0,0 1 0,1 0 0,-1 0-1,0 0 1,1 0 0,-1 0 0,0 0 0,1 0-1,-1 0 1,0 0 0,0 0 0,1 1 0,-1-1-1,1 0 1,-1 0 0,0 1 0,1-1 0,-1 0-1,1 1 1,-2 0 0,-31 28 666,28-23-585,0 1 0,1 0 0,0 1 0,0-1 0,0 1 0,1 0 1,0-1-1,0 1 0,1 1 0,0-1 0,1 0 0,0 1 1,0-1-1,1 0 0,1 15 0,-1-21-153,0-1 1,1 1-1,0 0 0,-1 0 0,1-1 1,0 1-1,0 0 0,0-1 0,0 1 1,0-1-1,0 1 0,0-1 0,0 0 1,1 1-1,-1-1 0,0 0 0,1 0 1,-1 0-1,1 0 0,2 1 0,0 0 22,1 0-1,-1-1 0,1 1 0,0-1 0,0 0 0,0 0 0,8 0 0,-5-1-1,0 0 0,0 0 0,0-1 0,0 0 1,1 0-1,-1-1 0,0 0 0,-1 0 0,9-5 0,-10 4-29,1-2 0,-2 1 0,1-1 0,0 0 0,-1 0 0,0 0 0,0-1 0,-1 0 0,8-11 0,-10 14 0,0-1 0,0 0 0,-1 1 0,1-1 0,-1 0 0,1 0 0,-1 0 0,-1 0 0,1-1 0,0 1 0,-1 0 0,0 0 0,0 0 0,0-1 0,-1 1 0,1 0 0,-1 0 0,-2-7 0,2 9 0,-1 0 0,0 0 0,0-1 0,1 1 0,-1 1 0,0-1 0,-1 0 0,1 0 0,0 1 0,0-1 0,-1 1 0,1 0 0,-1 0 0,1 0 0,-1 0 0,0 0 0,1 0 0,-1 1 0,0-1 0,1 1 0,-1 0 0,0 0 0,-4 0 0,6 0 0,-1 0 0,0 0 0,1 0 0,-1 0 0,1 0 0,-1 0 0,0 0 0,1 1 0,-1-1 0,1 0 0,-1 1 0,1 0 0,-1-1 0,1 1 0,0 0 0,-1 0 0,1-1 0,0 1 0,-1 0 0,1 0 0,0 1 0,0-1 0,0 0 0,0 0 0,0 1 0,0-1 0,0 0 0,1 1 0,-1-1 0,0 1 0,1-1 0,-1 1 0,1-1 0,0 1 0,-1-1 0,1 1 0,0-1 0,0 1 0,0-1 0,0 1 0,0 2 0,1-2-172,0 0 1,0-1-1,0 1 0,0 0 1,0-1-1,0 1 1,0-1-1,1 1 0,-1-1 1,0 1-1,1-1 0,-1 0 1,1 0-1,0 0 0,-1 0 1,1 0-1,0 0 0,-1 0 1,1-1-1,0 1 1,0 0-1,2-1 0,44 9-6738,-27-8 279</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5.726"/>
    </inkml:context>
    <inkml:brush xml:id="br0">
      <inkml:brushProperty name="width" value="0.025" units="cm"/>
      <inkml:brushProperty name="height" value="0.025" units="cm"/>
    </inkml:brush>
  </inkml:definitions>
  <inkml:trace contextRef="#ctx0" brushRef="#br0">71 69 10474,'0'0'3230,"5"-10"400,19-33-342,-23 42-3025,-1 0 0,0 0 1,1 0-1,0 0 0,-1 0 0,1 0 0,0 0 0,-1 0 0,1 0 1,0 0-1,0 1 0,0-1 0,0 0 0,0 1 0,0-1 0,0 0 1,1 0-1,5 12 1821,-6 32-1072,-2-39-597,-1 45 676,-16 84-1,10-84-232,-4 86 0,15 27-1413,-39-249-1463,26 66 1896,1-1 1,1 1 0,-11-45-1,18 65 178,1 0-1,0 0 1,-1 0-1,1 0 1,0 0-1,0 0 1,0 0-1,0 0 1,0 0-1,0-1 1,0 1-1,0 0 1,0 0-1,1 0 1,-1 0-1,0 0 1,1 0-1,-1 0 1,0 0-1,1 1 1,0-1-1,-1 0 1,1 0-1,-1 0 1,1 0-1,0 1 1,-1-1-1,3-1 1,28-1 905,-18 3-1119,62 9-1154,-42-3-1962,0-3-3452,-8-3-2872</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6.713"/>
    </inkml:context>
    <inkml:brush xml:id="br0">
      <inkml:brushProperty name="width" value="0.025" units="cm"/>
      <inkml:brushProperty name="height" value="0.025" units="cm"/>
    </inkml:brush>
  </inkml:definitions>
  <inkml:trace contextRef="#ctx0" brushRef="#br0">49 11 18289,'0'0'11868,"-6"10"-10843,-1 0-855,0 1 0,1 0 0,1 0 0,0 0 0,-4 15 0,8-23-141,0 0 0,1 0 0,-1 0-1,1 0 1,0 1 0,-1-1 0,2 0-1,-1 0 1,0 0 0,0 0 0,1 1-1,0-1 1,1 3 0,-1-4-22,0 0 0,0 0 0,1 0 0,-1-1 0,0 1 0,1-1 0,0 1 0,-1-1 0,1 1 0,0-1 0,0 0 0,-1 0 1,1 0-1,0 0 0,0 0 0,0 0 0,0-1 0,0 1 0,1-1 0,-1 1 0,0-1 0,3 1 0,2-1-7,0 0 0,0 0 0,0-1 0,0 1 0,0-1 0,0-1 0,0 1 0,-1-1 0,1-1 0,-1 1 0,1-1 0,-1 0 0,0-1 0,0 1 0,0-1 0,0 0 0,6-7 0,-6 6 0,0-1 0,0-1 0,0 1 0,-1-1 0,0 0 0,0 0 0,-1-1 0,1 1 0,-2-1 0,1 0 0,-1 0 0,-1 0 0,4-17 0,-8 21 0,-5 10 0,-6 12 0,8-8 0,0 1 0,1 0 0,1 0 0,0 0 0,0 0 0,1 0 0,1 1 0,0-1 0,0 20 0,2-29 0,-1 1 0,1-1 0,-1 0 0,1 0 0,0 0 0,0 0 0,0 0 0,0 0 0,0 0 0,0 0 0,0 0 0,1-1 0,-1 1 0,1 0 0,-1-1 0,1 1 0,0-1 0,0 0 0,-1 0 0,1 1 0,0-1 0,0 0 0,0 0 0,0-1 0,1 1 0,-1 0 0,0-1 0,0 1 0,0-1 0,0 0 0,1 0 0,-1 0 0,3 0 0,0 1 0,1-1 0,-1 0 0,1-1 0,0 1 0,-1-1 0,1 0 0,-1 0 0,1-1 0,-1 0 0,0 0 0,1 0 0,4-3 0,-2-2 0,0 1 0,0-1 0,-1-1 0,0 1 0,0-1 0,-1 0 0,0-1 0,-1 1 0,0-1 0,0 0 0,-1-1 0,0 1 0,0-1 0,-1 1 0,-1-1 0,1 0 0,-2-1 0,1 1 0,-1-11 0,-1 21 0,0 0 0,0 1 0,0-1 0,-1 0 0,1 0 0,0 0 0,0 0 0,0 0 0,0 0 0,-1 0 0,1 0 0,0 0 0,0 0 0,0 0 0,0 1 0,-1-1 0,1 0 0,0 0 0,0 0 0,0 0 0,0 0 0,-1 0 0,1-1 0,0 1 0,0 0 0,0 0 0,0 0 0,-1 0 0,1 0 0,0 0 0,0 0 0,0 0 0,0 0 0,-1 0 0,1 0 0,0-1 0,0 1 0,0 0 0,0 0 0,0 0 0,0 0 0,0 0 0,-1 0 0,1-1 0,0 1 0,0 0 0,0 0 0,0 0 0,0 0 0,0-1 0,0 1 0,0 0 0,0 0 0,0 0 0,0-1 0,0 1 0,0 0 0,0 0 0,-8 12 0,7-11 0,0 1 0,1 0 0,-1 0 0,0 0 0,1 0 0,-1 0 0,1 1 0,0-1 0,0 0 0,0 0 0,0 1 0,0-1 0,0 0 0,1 0 0,-1 0 0,1 1 0,-1-1 0,1 0 0,0 0 0,0 0 0,1 2 0,-1-3 0,1 1 0,-1-1 0,1 0 0,-1 0 0,1 0 0,-1 0 0,1 0 0,0 0 0,-1-1 0,1 1 0,0 0 0,0-1 0,-1 0 0,1 1 0,0-1 0,0 0 0,0 0 0,0 0 0,1 0 0,4 0 0,-1-1 0,0 0 0,0 0 0,0-1 0,0 0 0,-1 0 0,1 0 0,0 0 0,-1-1 0,1 0 0,-1-1 0,0 1 0,6-5 0,-7 3 0,0 1 0,0-1 0,-1 0 0,1 0 0,-1 0 0,3-5 0,-6 8 0,-1 5 0,-8 24 0,7-21 0,0 0 0,1 0 0,0 0 0,0 0 0,0 0 0,1 0 0,0 1 0,0-1 0,0 0 0,2 8 0,-1-12 0,0 0 0,0 0 0,0 0 0,0 0 0,0 0 0,0 0 0,0-1 0,1 1 0,-1 0 0,1-1 0,-1 1 0,1-1 0,0 1 0,0-1 0,-1 0 0,1 0 0,0 1 0,0-1 0,0-1 0,0 1 0,0 0 0,1 0 0,-1-1 0,0 1 0,0-1 0,0 0 0,0 0 0,1 0 0,-1 0 0,3 0 0,2 0 0,-1-1 0,0 1 0,0-1 0,0-1 0,1 1 0,-1-1 0,-1 0 0,1 0 0,0-1 0,0 1 0,7-6 0,10-4 0,-20 52 0,-3-39 1,0 0 1,0 0-1,1 0 0,-1 0 1,0 0-1,1-1 1,-1 1-1,1 0 0,-1 0 1,1-1-1,-1 1 0,1 0 1,0-1-1,-1 1 1,1 0-1,0-1 0,-1 1 1,1-1-1,0 1 0,0-1 1,0 1-1,-1-1 0,1 0 1,0 1-1,0-1 1,0 0-1,0 0 0,0 0 1,0 1-1,-1-1 0,3 0 1,37 1-98,-28-2-39,-12-6-6633,-5-9 2359,5 15 3548,-5-19-6415,-1-3-5638</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7.088"/>
    </inkml:context>
    <inkml:brush xml:id="br0">
      <inkml:brushProperty name="width" value="0.025" units="cm"/>
      <inkml:brushProperty name="height" value="0.025" units="cm"/>
    </inkml:brush>
  </inkml:definitions>
  <inkml:trace contextRef="#ctx0" brushRef="#br0">0 0 17360,'0'0'11179,"57"35"-11563,-42-23-1891,-5-2-1888,2 1-2532</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5:47.416"/>
    </inkml:context>
    <inkml:brush xml:id="br0">
      <inkml:brushProperty name="width" value="0.025" units="cm"/>
      <inkml:brushProperty name="height" value="0.025" units="cm"/>
    </inkml:brush>
  </inkml:definitions>
  <inkml:trace contextRef="#ctx0" brushRef="#br0">1 94 9513,'0'0'18124,"11"1"-15978,0 0-1858,-1-1-1,1 0 1,0 0 0,-1-1 0,1-1-1,-1 0 1,1 0 0,-1-1-1,11-5 1,-4 2-206,-10 4-79,1-1-1,0 1 0,-1-2 0,0 1 0,0-1 1,0 0-1,0 0 0,0-1 0,-1 0 1,11-11-1,-17 16-2,1-1 0,-1 1 0,0 0 0,0-1 0,0 1 0,1 0 0,-1-1 0,0 1 0,0-1 0,0 1 0,0 0 0,0-1 0,0 1 0,0-1 0,0 1 0,0-1 0,0 1 0,0-1 0,0 1 0,0 0 0,0-1 0,0 1 0,0-1 0,0 1 0,0 0 0,0-1 0,-1 1 0,1-1 0,0 1 0,0 0 0,-1-1 0,1 1 0,0 0 0,-1-1 0,-17-5 0,-22 8 0,33 0 0,1 0 0,-1 1 0,1 0 0,0 1 0,0-1 0,0 1 0,1 0 0,-1 1 0,1-1 0,0 1 0,0 0 0,0 0 0,1 1 0,0-1 0,0 1 0,0 0 0,1 0 0,0 0 0,0 1 0,1-1 0,-1 1 0,1 0 0,1-1 0,-1 1 0,1 0 0,1 0 0,-1 0 0,1 0 0,0 0 0,0 0 0,3 11 0,-1-14-112,-1-1 0,1 0 0,0 0 0,0 0 0,0 0 1,0 0-1,0 0 0,1-1 0,-1 1 0,1-1 0,0 1 0,0-1 0,3 2 0,-1-1-444,0 0-1,-1-1 0,1 0 0,1 1 1,-1-2-1,0 1 0,0-1 1,7 2-1,8-3-7440</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4.373"/>
    </inkml:context>
    <inkml:brush xml:id="br0">
      <inkml:brushProperty name="width" value="0.025" units="cm"/>
      <inkml:brushProperty name="height" value="0.025" units="cm"/>
    </inkml:brush>
  </inkml:definitions>
  <inkml:trace contextRef="#ctx0" brushRef="#br0">219 350 6790,'0'0'16496,"-2"-9"-14462,1 5-1894,1 2-27,-1 0 0,1 1-1,0-1 1,-1 0 0,1 0 0,-1 0 0,1 0-1,-1 0 1,0 0 0,0 1 0,0-1-1,0 0 1,0 1 0,0-1 0,-1 1 0,1-1-1,0 1 1,-1-1 0,1 1 0,-1 0-1,0 0 1,1 0 0,-1 0 0,0 0-1,1 0 1,-1 0 0,0 1 0,0-1 0,0 0-1,0 1 1,0 0 0,0-1 0,0 1-1,0 0 1,0 0 0,0 0 0,-2 1-1,-5 0 0,1 2-1,-1-1 0,1 1 0,0 0 0,0 1 0,0 0 0,0 0 0,1 0 0,-1 1 0,1 0 0,1 1 0,-1 0 1,1 0-1,0 0 0,0 1 0,0 0 0,1 0 0,0 0 0,1 1 0,0-1 0,0 1 0,0 0 0,1 0 0,0 1 0,-2 11 1,5-19-111,-1 1 0,1-1 0,0 0 1,0 0-1,0 0 0,0 0 0,0 1 1,1-1-1,-1 0 0,0 0 1,0 0-1,1 0 0,-1 0 0,1 0 1,-1 0-1,1 0 0,-1 0 0,1 0 1,0 0-1,-1 0 0,1 0 1,0 0-1,0 0 0,0-1 0,0 1 1,1 1-1,0-1 2,0-1 1,0 1-1,1 0 1,-1-1-1,0 1 0,1-1 1,-1 0-1,0 0 1,1 0-1,-1 0 0,0 0 1,4-1-1,2 0 4,-1-1 0,1 0 0,-1-1 0,1 1-1,-1-1 1,0-1 0,7-4 0,-4 1-7,-1-1 0,-1 0 0,1-1 0,-1 0 0,-1 0 0,9-14 0,-12 18 0,-2 1 0,1-1 0,0 0 0,-1 1 0,0-1 0,0 0 0,0 0 0,-1-1 0,0 1 0,0 0 0,0 0 0,0-1 0,-1 1 0,0 0 0,0-1 0,-2-7 0,2 13 0,0 0 0,0 0 0,0 0 0,0 0 0,-1-1 0,1 1 0,0 0 0,0 0 0,-1 0 0,1 0 0,0 0 0,0-1 0,-1 1 0,1 0 0,0 0 0,0 0 0,-1 0 0,1 0 0,0 0 0,0 0 0,-1 0 0,1 0 0,0 0 0,0 0 0,-1 0 0,1 0 0,0 0 0,0 1 0,-1-1 0,1 0 0,0 0 0,0 0 0,-1 0 0,1 0 0,0 0 0,0 1 0,0-1 0,-1 0 0,1 0 0,0 0 0,0 1 0,0-1 0,-1 0 0,1 0 0,0 0 0,0 1 0,0-1 0,0 1 0,-10 9 0,9-7-34,-1-1 1,1 0-1,0 1 0,0-1 1,0 1-1,0-1 0,0 1 0,0 0 1,1-1-1,-1 1 0,1 0 1,0-1-1,0 1 0,0 0 1,1 5-1,-1-7 8,1 0 0,0 0 0,0 1 0,-1-1 1,1 0-1,0 0 0,0 0 0,0 0 0,0 0 0,1 0 0,-1 0 1,0 0-1,0-1 0,0 1 0,1 0 0,-1-1 0,0 1 0,1-1 1,-1 1-1,1-1 0,-1 0 0,0 1 0,1-1 0,-1 0 0,1 0 1,-1 0-1,1 0 0,-1 0 0,0-1 0,1 1 0,1-1 0,5 0-153,0-1 0,0-1 1,0 0-1,-1 0 0,1 0 0,-1-1 0,1 0 0,-1 0 0,-1-1 0,1 0 0,0 0 0,-1-1 0,0 1 0,9-12 0,2-4-119,-1 0 1,-1-1-1,17-32 0,6-30 219,7-13-344,-45 133 1485,-9 5-142,-23 59 0,22-74-446,1 0-1,1 1 1,2 0 0,0 1-1,-2 51 1,7-66-474,1-8 0,-1 0 0,1-1 0,0 1 0,0-1 0,1 1 0,-1-1 0,1 1 0,0-1 0,0 1 0,1-1 0,-1 0 0,1 1 0,0-1 0,3 5 0,-16-40-299,-123-237-1559,133 268 1869,1 0-1,0-1 0,0 1 0,-1-1 1,1 1-1,0 0 0,0-1 1,0 1-1,0-1 0,0 1 1,0 0-1,-1-1 0,1 1 0,0-1 1,0 1-1,0-1 0,1 1 1,-1 0-1,0-1 0,0 1 1,0-1-1,0 1 0,0 0 0,0-1 1,0 1-1,1-1 0,-1 1 1,0 0-1,0-1 0,1 1 1,-1 0-1,0-1 0,0 1 0,1 0 1,-1-1-1,0 1 0,1 0 1,-1 0-1,1-1 0,-1 1 1,1 0-1,26-2 605,45 15 413,-58-10-947,86 12-3123,-77-13 93,0-1 0,31-3 0,-11-6-11811</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5.258"/>
    </inkml:context>
    <inkml:brush xml:id="br0">
      <inkml:brushProperty name="width" value="0.025" units="cm"/>
      <inkml:brushProperty name="height" value="0.025" units="cm"/>
    </inkml:brush>
  </inkml:definitions>
  <inkml:trace contextRef="#ctx0" brushRef="#br0">66 18 14638,'11'-12'6065,"-9"30"-1994,-2-11-4555,-14 196 5693,-39 95-2606,42-244-1981,11-47-595,4-8-11,14-22-5,19-39-22,46-105 11,47-84 0,-124 242 0,0 1 0,0-1 0,1 1 0,-1 0 0,2 1 0,-1 0 0,1 0 0,9-6 0,-15 12 0,0-1 0,0 1 0,0 0 0,0-1 0,0 1 0,0 0 0,0 1 0,1-1 0,-1 0 0,0 1 0,1-1 0,-1 1 0,0 0 0,1-1 0,-1 1 0,1 0 0,-1 1 0,0-1 0,1 0 0,-1 1 0,0-1 0,1 1 0,-1 0 0,0 0 0,0 0 0,1 0 0,-1 0 0,0 0 0,0 0 0,0 1 0,-1-1 0,1 1 0,0-1 0,0 1 0,-1 0 0,1 0 0,-1 0 0,0 0 0,1 0 0,0 3 0,1 0 0,0 0 0,-1 0 0,0 1 0,0-1 0,0 1 0,0-1 0,-1 1 0,0 0 0,-1 0 0,1-1 0,-1 1 0,0 0 0,0 0 0,-2 8 0,0-4 0,0-1 0,-1 1 0,0-1 0,-1 0 0,0 0 0,-1-1 0,1 1 0,-9 9 0,5-6 0,-2 0 0,1-1 0,-2-1 0,1 1 0,-2-2 0,1 1 0,-1-2 0,0 1 0,-1-2 0,0 0 0,-20 8 0,31-14 2,-1 0 1,0 0-1,1 0 1,-1 0-1,0 0 1,0-1-1,1 0 1,-1 1-1,0-1 1,0 0-1,0 0 1,0-1-1,1 1 1,-1 0-1,0-1 1,0 0-1,0 0 0,1 0 1,-6-2-1,6 1-14,0 0 0,0 0-1,1-1 1,-1 1 0,1 0-1,-1-1 1,1 1 0,0-1-1,0 1 1,0-1 0,0 1-1,0-1 1,1 0 0,-1 0-1,1 1 1,0-1 0,-1 0-1,1 0 1,1-3-1,-1 4-242,0 0-1,1-1 1,-1 1-1,0 0 1,1 0-1,0 0 1,-1 0-1,1 0 1,0 0-1,0 1 1,0-1-1,0 0 1,1 0-1,-1 1 0,0-1 1,1 0-1,-1 1 1,1 0-1,0-1 1,-1 1-1,1 0 1,0 0-1,0 0 1,-1 0-1,4-1 1,54-15-12698,-59 17 12851,30-5-10495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9.265"/>
    </inkml:context>
    <inkml:brush xml:id="br0">
      <inkml:brushProperty name="width" value="0.025" units="cm"/>
      <inkml:brushProperty name="height" value="0.025" units="cm"/>
    </inkml:brush>
  </inkml:definitions>
  <inkml:trace contextRef="#ctx0" brushRef="#br0">31 0 7495,'0'0'17030,"-1"10"-16198,-2 49-64,6 76-1,0-19-4474,-3-116 3327,-1 1 0,1-1 0,-1 1 0,1-1 0,-1 1 0,0-1 0,1 0 0,-1 1 0,1-1 0,-1 0 1,0 1-1,1-1 0,-1 0 0,0 0 0,1 0 0,-1 0 0,0 0 0,0 1 0,1-1 0,-1 0 0,0-1 0,1 1 1,-1 0-1,0 0 0,0 0 0,1 0 0,-1 0 0,0-1 0,0 1 0,-12-4-9838</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6.581"/>
    </inkml:context>
    <inkml:brush xml:id="br0">
      <inkml:brushProperty name="width" value="0.025" units="cm"/>
      <inkml:brushProperty name="height" value="0.025" units="cm"/>
    </inkml:brush>
  </inkml:definitions>
  <inkml:trace contextRef="#ctx0" brushRef="#br0">100 162 20243,'0'0'6534,"-9"6"-5503,0 2-779,1-1-1,1 1 1,-1 1 0,1-1 0,1 1 0,-1 1 0,2-1 0,-1 1 0,1 0 0,1 0 0,0 0-1,0 1 1,1 0 0,0-1 0,-1 20 0,4 11 285,8-28-263,-7-13-268,0 0-1,0 0 1,-1 0-1,1 0 1,0-1 0,0 1-1,0 0 1,0 0 0,0-1-1,0 1 1,0 0-1,0-1 1,-1 1 0,1-1-1,0 1 1,0-1 0,0 1-1,-1-1 1,1 0-1,1 0 1,4-7-3,-1 1 0,1-1-1,-1 0 1,0 0 0,-1 0 0,0 0 0,0-1-1,-1 0 1,0 0 0,2-14 0,-2 13-22,-1 1-1,0-1 1,-1 0 0,0 0 0,0 0 0,-1 0-1,-2-16 1,4 30-259,0-1-1,0 0 1,0 0-1,1 0 1,-1 0-1,1 0 1,0 0-1,-1-1 1,1 1 0,1-1-1,-1 0 1,0 0-1,1 0 1,-1 0-1,1-1 1,-1 1-1,1-1 1,3 1-1,9 3-906,-1-2 0,1 1 0,16 0 0,-20-3 962,73 4-3199,-80-5 3310,0 0 0,0-1-1,1 1 1,-1-1 0,0 0 0,0 0 0,0-1 0,0 1 0,0-1-1,-1 0 1,1-1 0,0 1 0,4-4 0,-8 5 185,-1 1 1,1 0-1,0-1 1,-1 1-1,1-1 0,-1 1 1,1-1-1,-1 1 1,1-1-1,-1 0 1,1 1-1,-1-1 1,0 0-1,1 1 1,-1-1-1,0 0 0,0 1 1,1-1-1,-1 0 1,0 1-1,0-1 1,0 0-1,0-1 1,-13-3 2445,9 4-2235,1 1 0,-1 1 0,0-1 0,0 1 0,1-1 0,-1 1 0,0 0 0,-5 3 0,1 1 113,0 0 1,1 1-1,0 0 0,0 0 0,1 1 1,-1 0-1,-9 15 0,12-18-182,1 1 1,0 0-1,1 0 0,-1 0 0,1 0 0,0 0 1,0 1-1,1-1 0,-1 0 0,1 1 0,0 0 1,1-1-1,-1 1 0,2 7 0,-1-12-193,1 0 0,-1 0 0,1 0 0,0 0-1,0 0 1,-1 0 0,1 0 0,0 0 0,0 0-1,0 0 1,0-1 0,0 1 0,0 0 0,0-1 0,1 1-1,-1-1 1,0 1 0,0-1 0,0 0 0,1 1-1,-1-1 1,0 0 0,0 0 0,0 0 0,1 0 0,-1 0-1,0 0 1,0 0 0,1 0 0,-1-1 0,0 1-1,0 0 1,0-1 0,1 1 0,1-2 0,43-16 783,-39 13-744,0-1-1,0 0 1,-1 0-1,0-1 1,0 0 0,0 0-1,-1 0 1,4-9-1,-6 12-63,-1 0 0,0-1 0,0 1 0,0-1-1,-1 0 1,1 0 0,-1 1 0,0-1 0,-1 0 0,1 0-1,-1 0 1,0 0 0,0 0 0,-1 0 0,1 0-1,-2-5 1,1 9-118,1 0 1,-1-1-1,0 1 0,1 0 0,-1 0 0,0 0 0,0 0 0,0 0 0,0 0 1,0 0-1,0 1 0,0-1 0,0 0 0,0 0 0,0 1 0,0-1 0,0 1 1,0-1-1,-1 1 0,1-1 0,0 1 0,-1 0 0,1 0 0,0-1 0,0 1 1,-1 0-1,-1 0 0,14 12-7428,9-7 6079,1-1-1,0-1 1,0-1 0,0-1-1,0 0 1,0-2-1,0-1 1,29-5-1,-42 5 1348,0 0 0,-1-1-1,1 0 1,0 0 0,6-5-1,9-10 2085,-21 16-1545,-1 1-1,0-1 0,0 1 0,0-1 1,0 1-1,0-1 0,-1 0 1,1 1-1,0-1 0,-1 0 0,1 0 1,-1-2-1,-4-4 4820,-9 7-3292,-13 12-478,15-2-982,0 0 0,0 1 0,0 0 1,1 0-1,1 2 0,-12 15 0,16-20-236,1 0-1,-1 0 1,1 1-1,1-1 1,-1 1-1,2 0 1,-1 0 0,1 0-1,0 0 1,0 0-1,1 0 1,-1 13-1,3-19-236,-1-1-1,1 0 1,0 1-1,0-1 0,-1 0 1,1 0-1,0 1 1,0-1-1,0 0 0,0 0 1,0 0-1,1 0 0,-1 0 1,0-1-1,0 1 1,1 0-1,-1 0 0,0-1 1,1 1-1,-1-1 1,1 1-1,-1-1 0,0 0 1,1 1-1,-1-1 0,1 0 1,-1 0-1,1 0 1,-1 0-1,1 0 0,-1 0 1,3-1-1,54-8 274,-36 0-231,0-1-1,-1-1 1,-1-1-1,0 0 1,0-2 0,-1 0-1,-1-2 1,0 1-1,-1-2 1,-1-1 0,-1 0-1,0-1 1,-1 0-1,16-31 1,-26 42-35,1 0-1,-2 0 1,1-1-1,-1 1 1,0-1 0,-1 0-1,0 1 1,1-18 0,-3 26-14,1-1 0,-1 1 0,0 0 0,0-1 1,0 1-1,0 0 0,0-1 0,0 1 1,0-1-1,0 1 0,0 0 0,0-1 1,-1 1-1,1 0 0,0-1 0,0 1 0,0 0 1,0-1-1,0 1 0,-1 0 0,1 0 1,0-1-1,0 1 0,0 0 0,-1-1 1,1 1-1,0 0 0,-1 0 0,1 0 1,0-1-1,0 1 0,-1 0 0,1 0 0,0 0 1,-1 0-1,1-1 0,0 1 0,-1 0 1,1 0-1,-1 0 0,0 0 0,-17 9 172,-12 20 107,17-13-236,1 1 1,1 0-1,-14 30 1,21-38-41,1 0 1,0 0-1,0 0 1,1 0-1,0 0 1,0 1-1,1-1 1,0 1-1,2 18 1,-1-26-7,1 1 0,0-1 0,0 0 0,0 0 0,0 0 0,0 0 0,0 0 0,0 0 0,1 0 0,-1 0 0,1 0 0,-1-1 0,1 1 0,0-1 0,0 1 0,0-1 0,-1 0 0,1 1 0,1-1 0,-1 0 0,0 0 0,0-1 0,0 1 0,0 0 0,1-1 0,-1 1 0,0-1 0,1 0 0,-1 0 0,0 0 0,5 0 0,1 0 0,1 0 0,-1-1 0,0 1 0,0-2 0,1 1 0,-1-1 0,15-6 0,-9 0 0,0 0 0,0-1 0,-1-1 0,23-22 0,-2 2 0,-46 60 0,10-25 0,-1 0 0,1 0 0,0 0 0,0 0 0,0 0 0,1 0 0,-1 0 0,1 1 0,1-1 0,-1 0 0,1 9 0,1-13 0,-1 0 0,1 0 0,0 0 0,0 0 0,0 0 0,0 0 0,-1-1 0,1 1 0,0 0 0,1 0 0,-1-1 0,0 1 0,0-1 0,0 1 0,0-1 0,0 0 0,1 1 0,-1-1 0,0 0 0,0 0 0,0 0 0,1 0 0,-1 0 0,0 0 0,2 0 0,35-4 0,-25-2 0,1-1 0,-1 0 0,0-1 0,-1-1 0,0 0 0,0 0 0,-1-1 0,0-1 0,0 0 0,-2-1 0,12-16 0,-31 49 0,0 0 0,-11 40 0,20-59-76,0 0 1,0 1-1,1-1 1,-1 0-1,1 1 0,-1-1 1,1 0-1,0 1 1,0-1-1,0 0 0,0 1 1,0-1-1,1 1 0,-1-1 1,1 0-1,-1 1 1,1-1-1,0 0 0,0 0 1,0 0-1,0 0 1,0 1-1,1-1 0,-1-1 1,1 1-1,-1 0 1,1 0-1,2 1 0,1-1-357,0 1 0,1-2 0,-1 1 0,1-1 0,0 0 0,-1 0 0,1 0 0,0-1 0,0 0 0,10-1 0,14-3-5551,3-9-1768</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6.934"/>
    </inkml:context>
    <inkml:brush xml:id="br0">
      <inkml:brushProperty name="width" value="0.025" units="cm"/>
      <inkml:brushProperty name="height" value="0.025" units="cm"/>
    </inkml:brush>
  </inkml:definitions>
  <inkml:trace contextRef="#ctx0" brushRef="#br0">160 1 2114,'-2'-1'14445,"-2"1"-8122,-22 0-1584,20 2-4555,-1-1-1,1 1 1,-1 0 0,1 0 0,0 1 0,0 0-1,0 0 1,0 0 0,1 1 0,-1-1 0,1 1-1,0 1 1,0-1 0,0 1 0,1 0-1,-1 0 1,1 0 0,1 1 0,-1-1 0,1 1-1,0 0 1,0 0 0,0 0 0,1 1 0,0-1-1,0 0 1,0 9 0,2-14-313,1 1-1,-1 0 1,1-1-1,0 1 1,0-1-1,0 1 1,0-1-1,0 0 1,0 1-1,0-1 1,0 0 0,1 0-1,-1 0 1,1 0-1,-1 0 1,0 0-1,1 0 1,-1 0-1,1 0 1,0-1-1,-1 1 1,1-1 0,0 1-1,-1-1 1,1 0-1,0 1 1,-1-1-1,1 0 1,0 0-1,2-1 1,55 1-7255,-35-4-565</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7.323"/>
    </inkml:context>
    <inkml:brush xml:id="br0">
      <inkml:brushProperty name="width" value="0.025" units="cm"/>
      <inkml:brushProperty name="height" value="0.025" units="cm"/>
    </inkml:brush>
  </inkml:definitions>
  <inkml:trace contextRef="#ctx0" brushRef="#br0">0 111 5125,'0'0'23884,"12"4"-21973,-1 0-1532,-6-1-279,0-1 0,0 0 0,1 0 0,-1-1-1,1 1 1,-1-1 0,1 0 0,-1-1 0,1 1 0,0-1 0,-1 0 0,1-1 0,8-1 0,9-4-90,1-1-1,-1-1 1,-1-2 0,0 0 0,0-1 0,36-26 0,-56 37-10,-1-1 0,0 1 0,0-1 0,0 0 0,0 1 0,0-1 0,0 0 0,0 0 0,0 0 0,0 0 0,0 0 0,-1 0 0,1 0 0,0 0 0,-1 0 0,1 0 0,-1 0 0,1-1 0,-1 1 0,1 0 0,-1 0 0,0-1 0,0 1 0,1 0 0,-1 0 0,0-2 0,-1 2 0,0 0 0,0 0 0,0 0 0,0 0 0,-1 0 0,1 0 0,0 1 0,0-1 0,0 0 0,-1 1 0,1-1 0,0 1 0,-1-1 0,1 1 0,-1 0 0,1 0 0,0-1 0,-3 1 0,-10-1 0,0 1 0,0 0 0,-22 3 0,21 0 0,0 1 0,0 0 0,1 1 0,0 1 0,-20 10 0,26-12 0,-1 1 0,1 0 0,0 1 0,0 0 0,1 0 0,0 1 0,0 0 0,0 0 0,-9 13 0,15-18 0,-1 0 0,1 1 0,0-1 0,0 0 0,0 0 0,0 1 0,0-1 0,1 0 0,-1 1 0,1-1 0,0 1 0,-1-1 0,1 1 0,0-1 0,0 0 0,1 1 0,-1-1 0,0 1 0,1-1 0,1 4 0,-1-3 0,1 0 0,0 0 0,0 1 0,1-2 0,-1 1 0,1 0 0,-1 0 0,1-1 0,0 1 0,0-1 0,0 0 0,4 2 0,10 5 0,0-1 0,0-1 0,1-1 0,23 5 0,-34-9 0,23 5-1072,0-1 0,32 2 0,-40-6-1562,0-2 0,0 0 0,35-6 0,-7-7-16381</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8.566"/>
    </inkml:context>
    <inkml:brush xml:id="br0">
      <inkml:brushProperty name="width" value="0.025" units="cm"/>
      <inkml:brushProperty name="height" value="0.025" units="cm"/>
    </inkml:brush>
  </inkml:definitions>
  <inkml:trace contextRef="#ctx0" brushRef="#br0">244 1 10282,'0'0'15679,"-9"8"-13613,-16 13-1118,1 2 0,2 1 0,0 0 0,-32 48 0,53-70-948,0-1 0,1 1 0,-1 0 0,0-1 0,0 1 0,1 0 0,-1 0 0,1-1 0,0 1 0,0 0 0,-1 0 0,1 0 0,1 2 0,-1-3 0,0-1 0,0 1 0,0 0 0,1 0 0,-1-1 0,1 1 0,-1 0 0,0-1 0,1 1 0,-1-1 0,1 1 0,-1 0 0,1-1 0,0 1 0,-1-1 0,1 0 0,-1 1 0,1-1 0,0 1 0,-1-1 0,1 0 0,1 1 0,4 0 0,0 0 0,0 0 0,1-1 0,-1 0 0,0 0 0,9-1 0,4 0 0,44-3 0,-40 1 0,1 1 0,0 1 0,0 2 0,38 4 0,-57-4 0,-1 0 0,1 0 0,-1 0 0,0 0 0,0 1 0,1 0 0,-1 0 0,0 0 0,-1 0 0,1 0 0,0 1 0,-1 0 0,1 0 0,-1 0 0,0 0 0,0 0 0,0 1 0,0 0 0,-1-1 0,1 1 0,-1 0 0,0 0 0,0 0 0,-1 0 0,1 1 0,-1-1 0,0 0 0,0 1 0,1 8 0,-2-8 0,0 0 0,0 0 0,-1 1 0,0-1 0,0 0 0,0 0 0,-1 0 0,1 0 0,-1 0 0,0 0 0,-1-1 0,1 1 0,-1-1 0,0 1 0,0-1 0,0 0 0,0 0 0,-1 0 0,0-1 0,0 1 0,0-1 0,0 0 0,0 0 0,-1 0 0,1-1 0,-10 4 0,-10 5 0,0-2 0,0-1 0,-1-1 0,-27 5 0,21-5 0,1-2 0,-1-1 0,1-1 0,-1-1 0,-34-4 0,63 2-74,1 0 0,-1-1-1,1 1 1,-1 0 0,1-1 0,0 0 0,-1 1-1,1-1 1,0 0 0,-1 0 0,1 1 0,0-1-1,0 0 1,0 0 0,0 0 0,0-1 0,0 1-1,0 0 1,0 0 0,0-1 0,0 1 0,1 0-1,-1-1 1,0 1 0,1 0 0,-1-1 0,1 1-1,0-1 1,0 1 0,-1-1 0,1 1 0,0-1 0,0 1-1,0-1 1,0 1 0,1-1 0,-1 1 0,0-1-1,1 1 1,-1-1 0,2-1 0,1-9-1588,1 1 0,0 0 0,11-22 0,11-15-6223</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38.896"/>
    </inkml:context>
    <inkml:brush xml:id="br0">
      <inkml:brushProperty name="width" value="0.025" units="cm"/>
      <inkml:brushProperty name="height" value="0.025" units="cm"/>
    </inkml:brush>
  </inkml:definitions>
  <inkml:trace contextRef="#ctx0" brushRef="#br0">1 33 21012,'0'0'4228,"54"-17"-1826,-23 14-1313,7 1-224,3 2-513,4 0-320,7 0-1153,-2-1-2818,0-8-3428</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1.882"/>
    </inkml:context>
    <inkml:brush xml:id="br0">
      <inkml:brushProperty name="width" value="0.025" units="cm"/>
      <inkml:brushProperty name="height" value="0.025" units="cm"/>
    </inkml:brush>
  </inkml:definitions>
  <inkml:trace contextRef="#ctx0" brushRef="#br0">150 1 5093,'-22'0'801,"-4"0"-1090,5 0 257,1 0 32,4 3 32,1 1 0,2-2-96,3 1-1345,3-3-2499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2.257"/>
    </inkml:context>
    <inkml:brush xml:id="br0">
      <inkml:brushProperty name="width" value="0.025" units="cm"/>
      <inkml:brushProperty name="height" value="0.025" units="cm"/>
    </inkml:brush>
  </inkml:definitions>
  <inkml:trace contextRef="#ctx0" brushRef="#br0">246 47 4388,'0'0'17697,"2"-8"-15866,-1 7-1785,0 0 0,-1 0-1,0 1 1,1-1 0,-1 0 0,1 0 0,-1 0-1,0 0 1,0 0 0,0-1 0,0 1-1,1 0 1,-1 0 0,-1 0 0,1 0 0,0 0-1,0 0 1,0 0 0,0 0 0,-1 0 0,1 0-1,0 0 1,-1 0 0,1 0 0,-1 0 0,1 1-1,-1-1 1,0 0 0,1 0 0,-1 0 0,0 1-1,0-1 1,1 0 0,-1 0 0,0 1 0,0-1-1,0 1 1,0-1 0,-1 0 0,-3 0 88,-1 1 1,1-1-1,0 1 1,-1 0-1,1 0 0,-1 1 1,1-1-1,0 1 1,-10 3-1,4-1 94,1 1-1,0 0 0,0 0 0,0 1 1,0 0-1,1 1 0,0 0 1,0 1-1,1 0 0,-15 14 1,18-15-135,-1 0 0,1 0 0,0 1 1,1-1-1,-1 1 0,1 0 1,1 1-1,-1-1 0,1 1 1,1-1-1,-1 1 0,1 0 0,1 0 1,0 0-1,-1 9 0,2-15-94,0 0 0,1 0 0,-1 1 0,1-1 0,-1 0 0,1 0 0,0 0 0,0 0 0,0-1-1,0 1 1,0 0 0,0 0 0,0 0 0,1-1 0,-1 1 0,0-1 0,1 1 0,0-1 0,-1 0-1,1 1 1,0-1 0,0 0 0,-1 0 0,1 0 0,0 0 0,0-1 0,0 1 0,0 0 0,0-1 0,0 0-1,4 1 1,9 1-88,1 0-1,-1-1 0,23-2 0,-18 1-135,4-1-717,1-1-1,0 0 1,38-10 0,25-17-6195,-43 8 870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2.906"/>
    </inkml:context>
    <inkml:brush xml:id="br0">
      <inkml:brushProperty name="width" value="0.025" units="cm"/>
      <inkml:brushProperty name="height" value="0.025" units="cm"/>
    </inkml:brush>
  </inkml:definitions>
  <inkml:trace contextRef="#ctx0" brushRef="#br0">25 1 11371,'0'0'11952,"0"11"-10654,-13 179 2975,6-118-3621,3 0 0,5 82 1,-1-152-596,0 0 1,0 0 0,0 0 0,0-1 0,1 1 0,-1 0 0,0 0 0,1 0 0,0 0 0,-1-1-1,1 1 1,0 0 0,0-1 0,0 1 0,0-1 0,0 1 0,2 1 0,4-8 548,-4-18-338,-3 13-1373,-1 7 123,1 1 1,0-1-1,0 1 1,0-1-1,0 1 1,0-1-1,1 1 0,-1-1 1,1 1-1,-1-1 1,1 1-1,0 0 1,0-1-1,2-2 1,6-6-10257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5.086"/>
    </inkml:context>
    <inkml:brush xml:id="br0">
      <inkml:brushProperty name="width" value="0.025" units="cm"/>
      <inkml:brushProperty name="height" value="0.025" units="cm"/>
    </inkml:brush>
  </inkml:definitions>
  <inkml:trace contextRef="#ctx0" brushRef="#br0">126 74 6342,'2'-4'1296,"0"1"-1,0-1 1,0 0-1,-1 0 1,0 1 0,0-1-1,0 0 1,0 0 0,-1 0-1,1-7 1,-1 11-1162,0-1 1,0 0-1,0 0 0,-1 0 1,1 0-1,0 0 0,0 0 1,-1 0-1,1 0 0,-1 0 1,1 0-1,-1 1 1,1-1-1,-1 0 0,1 0 1,-1 1-1,0-1 0,1 0 1,-1 1-1,0-1 0,0 1 1,0-1-1,1 1 1,-1-1-1,0 1 0,0-1 1,0 1-1,0 0 0,0-1 1,0 1-1,0 0 0,0 0 1,0 0-1,0 0 1,0 0-1,0 0 0,0 0 1,0 0-1,1 0 0,-1 1 1,0-1-1,0 0 0,0 0 1,0 1-1,0-1 1,0 1-1,0-1 0,0 1 1,-5 2-76,1 0 1,-1 0-1,1 0 0,0 0 1,0 1-1,0 0 1,1 0-1,-1 0 0,1 1 1,0 0-1,0 0 1,1 0-1,-1 0 0,-2 6 1,1-1 80,0-1 0,0 0 0,2 1 1,-1 0-1,1 0 0,0 0 0,-2 17 0,5-26-125,0 1-1,0-1 0,0 0 1,0 1-1,0-1 0,0 0 1,0 1-1,0-1 0,0 0 0,1 1 1,-1-1-1,0 0 0,1 1 1,-1-1-1,1 0 0,0 0 1,-1 0-1,1 0 0,0 1 1,0-1-1,0 0 0,0 0 1,0-1-1,0 1 0,0 0 1,2 1-1,-1-1 34,1 0 0,0 0 0,-1-1 0,1 1 0,0-1 0,-1 0 1,1 0-1,0 0 0,0 0 0,-1 0 0,1 0 0,4-2 0,3 0 146,-1-1 0,0 0 0,1-1 0,-1 0 0,-1-1 0,15-8 1,-17 8-138,0 1 0,0-1 1,0 0-1,0 0 1,-1-1-1,0 0 1,0 0-1,-1 0 1,0 0-1,0-1 0,0 0 1,-1 0-1,0 0 1,0 0-1,0 0 1,-1 0-1,-1-1 1,1 1-1,-1-1 1,0-8-1,-1 14-71,0 1 0,0 0-1,-1-1 1,1 1 0,-1 0 0,1-1 0,-1 1 0,1 0-1,-1 0 1,0-1 0,0 1 0,0 0 0,0 0-1,1 0 1,-1 0 0,0 0 0,-1 0 0,1 1 0,0-1-1,0 0 1,0 0 0,0 1 0,-1-1 0,1 1 0,0-1-1,-1 1 1,1-1 0,0 1 0,-1 0 0,1 0-1,0 0 1,-1 0 0,1 0 0,-1 0 0,1 0 0,0 0-1,-1 0 1,1 1 0,-2 0 0,0-1-38,1 0-1,-1 1 1,1 0 0,0-1 0,-1 1 0,1 0 0,0 0-1,-1 0 1,1 1 0,0-1 0,0 1 0,0-1 0,0 1-1,0-1 1,1 1 0,-1 0 0,0 0 0,1 0 0,0 0-1,-1 0 1,1 0 0,-1 3 0,1-4-116,1-1-1,0 1 1,-1 0 0,1-1-1,0 1 1,0 0 0,0-1-1,0 1 1,0 0-1,0-1 1,0 1 0,0 0-1,0 0 1,0-1 0,0 1-1,0 0 1,0-1 0,0 1-1,1 0 1,-1-1 0,0 1-1,1 0 1,-1-1 0,0 1-1,1-1 1,-1 1-1,1-1 1,-1 1 0,1-1-1,-1 1 1,1-1 0,-1 1-1,1-1 1,-1 1 0,1-1-1,0 0 1,-1 1 0,2-1-1,30-1-7342,-1-9 774</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5.725"/>
    </inkml:context>
    <inkml:brush xml:id="br0">
      <inkml:brushProperty name="width" value="0.025" units="cm"/>
      <inkml:brushProperty name="height" value="0.025" units="cm"/>
    </inkml:brush>
  </inkml:definitions>
  <inkml:trace contextRef="#ctx0" brushRef="#br0">90 1 11819,'0'0'9812,"-6"10"-8237,-7 13-791,1 0-1,1 1 1,2 1 0,0 0 0,2 0 0,0 1-1,2 0 1,1 0 0,1 0 0,1 52-1,2-77-774,-1 0 0,1 0-1,0 0 1,0 0 0,0 0-1,0 0 1,0-1-1,0 1 1,0 0 0,0 0-1,0 0 1,0 0-1,1 0 1,-1 0 0,0 0-1,1-1 1,-1 1-1,0 0 1,1 0 0,-1 0-1,1-1 1,-1 1 0,1 0-1,0-1 1,-1 1-1,1 0 1,0-1 0,-1 1-1,1-1 1,0 1-1,0-1 1,0 1 0,1-1-1,-2 0 5,1-1 0,0 1-1,0-1 1,0 1 0,0-1-1,0 0 1,-1 0 0,1 1-1,0-1 1,-1 0 0,1 0-1,-1 0 1,1 0 0,-1 0-1,1 1 1,-1-1-1,1 0 1,-1 0 0,0 0-1,0 0 1,1-1 0,-1 1-1,0 0 1,0 0 0,0 0-1,0 0 1,0 0 0,0 0-1,-1-1 1,2-14 8,-1 10-44,1 0 1,-1 0-1,0 0 0,-1 1 1,1-1-1,-1 0 0,0 0 1,-1 0-1,1 0 0,-1 0 1,-5-8-1,5 22-408,7 10 424,-2-15 13,0-1 0,0 1 0,1 0 0,0-1 0,-1 0 0,1 0 0,0 0 0,0 0 0,0 0 0,0-1 0,1 0 0,-1 0 0,0 0 0,1 0 0,-1-1 0,0 0 0,1 1 0,-1-2 0,0 1 0,8-2 0,0 1 21,0-1 0,0-1 0,0 0 0,0 0 0,-1-1 0,14-7 0,-9 2 15,-1 0 0,0-1 1,-1-1-1,0 0 0,-1-1 0,0 0 0,13-16 0,-21 21-24,1 1 0,-1-1-1,-1-1 1,1 1 0,-1 0 0,-1-1 0,1 0 0,-1 0 0,-1 0 0,1 0 0,-1-1 0,-1 1-1,0-1 1,0 1 0,0-1 0,-2-15 0,1 23-18,-1 1 0,1-1 0,0 0 0,-1 0 0,1 1 0,-1-1 0,1 0 0,-1 1 0,1-1 0,-1 0 0,1 1 0,-1-1 0,1 1 0,-1-1 0,0 1 0,0-1 0,1 1 0,-1 0 0,0-1 0,0 1 0,1 0 0,-1-1 0,0 1 0,0 0 0,0 0 0,1 0 0,-1 0 0,0 0 0,0 0 0,0 0 0,0 0 0,1 0 0,-1 0 0,0 0 0,0 1 0,0-1 0,1 0 0,-1 0 0,0 1 0,0-1 0,0 1 0,-35 17 0,17-3 0,1 1 0,-32 34 0,42-41 0,1 1 0,-1-1 0,2 1 0,-1 1 0,1-1 0,1 1 0,-8 20 0,13-29 0,0-1 0,-1 0 0,1 0 0,0 1 0,0-1 0,-1 0 0,1 1 0,0-1 0,0 0 0,0 1 0,1-1 0,-1 0 0,0 0 0,0 1 0,1-1 0,-1 0 0,1 0 0,-1 1 0,1-1 0,-1 0 0,1 0 0,0 0 0,0 0 0,0 0 0,-1 0 0,1 0 0,0 0 0,0 0 0,1 1 0,2-1 0,-1 1 0,1-1 0,-1 0 0,1 1 0,-1-2 0,1 1 0,0 0 0,-1-1 0,1 1 0,5-1 0,12-1 0,-1-1 0,38-9 0,-53 10 0,52-8 0,-55 8 0,-1 1 0,1 0 0,0-1 0,-1 1 0,1 0 0,0 0 0,-1 0 0,1 0 0,-1 1 0,1-1 0,0 0 0,-1 1 0,1-1 0,-1 1 0,1-1 0,-1 1 0,1 0 0,-1 0 0,0 0 0,1 0 0,-1 0 0,0 0 0,0 0 0,1 0 0,-1 0 0,0 0 0,0 1 0,1 2 0,-1 3-25,0-1 0,0 1 0,-1 0 0,0 0 0,0 0 0,-1 0 0,0 0 0,0 0 0,-1 0 0,-3 9 0,2-6-163,1-1-1,0 1 1,1-1-1,-1 12 1,7-20-5232,16-16-611,-9-4-487</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9.594"/>
    </inkml:context>
    <inkml:brush xml:id="br0">
      <inkml:brushProperty name="width" value="0.025" units="cm"/>
      <inkml:brushProperty name="height" value="0.025" units="cm"/>
    </inkml:brush>
  </inkml:definitions>
  <inkml:trace contextRef="#ctx0" brushRef="#br0">0 1 10474,'0'0'11819,"22"68"-10538,-17-30-320,1 3-416,-1 0-257,-2-3-224,-1-4-64,0-5-512,-1-9-834,-1-4-127,0-10-673,-3-5-64,-7-1-897,-4-6-3587</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6.067"/>
    </inkml:context>
    <inkml:brush xml:id="br0">
      <inkml:brushProperty name="width" value="0.025" units="cm"/>
      <inkml:brushProperty name="height" value="0.025" units="cm"/>
    </inkml:brush>
  </inkml:definitions>
  <inkml:trace contextRef="#ctx0" brushRef="#br0">35 130 17489,'0'0'9021,"8"1"-6634,-1 0-2160,0 0 1,0-1 0,0 0-1,0 0 1,0-1 0,0 0-1,0 0 1,0 0 0,0-1-1,-1 0 1,1-1 0,0 1-1,-1-1 1,0 0 0,0-1-1,7-5 1,-5 4-228,38-31 0,-43 34 0,-1 0 0,0 0 0,0 0 0,0-1 0,-1 1 0,1-1 0,0 0 0,-1 1 0,0-1 0,0 0 0,0 0 0,0 0 0,0 0 0,0 0 0,-1 0 0,1-3 0,-1 5 0,0 1 0,0-1 0,0 1 0,0-1 0,-1 1 0,1-1 0,0 1 0,0-1 0,0 1 0,-1 0 0,1-1 0,0 1 0,-1-1 0,1 1 0,0 0 0,-1-1 0,1 1 0,0 0 0,-1-1 0,1 1 0,-1 0 0,1-1 0,0 1 0,-1 0 0,1 0 0,-1 0 0,1-1 0,-1 1 0,1 0 0,-1 0 0,0 0 0,-25 0 0,-22 13 0,34-5 0,0 1 0,0 0 0,1 1 0,0 1 0,-20 21 0,27-26 0,1 1 0,-1-1 0,1 1 0,0 0 0,1 0 0,0 1 0,0-1 0,1 1 0,-1 0 0,2 0 0,-1 1 0,-2 14 0,5-21 3,0 0 0,1 0 0,-1 0-1,0 0 1,1 0 0,-1 0 0,1-1 0,0 1 0,-1 0 0,1 0-1,0-1 1,0 1 0,0 0 0,0-1 0,1 1 0,-1-1 0,0 0-1,1 1 1,-1-1 0,1 0 0,-1 0 0,1 0 0,-1 0 0,1 0-1,0 0 1,0 0 0,-1 0 0,1-1 0,0 1 0,0-1 0,0 0-1,0 1 1,0-1 0,3 0 0,10 2-79,0-1 1,0-1-1,21-1 1,-24 0-134,5-1-1576,-1 0 1,1-1-1,-1-1 1,0-1-1,0 0 1,17-9-1,11-5-5940</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2:46.424"/>
    </inkml:context>
    <inkml:brush xml:id="br0">
      <inkml:brushProperty name="width" value="0.025" units="cm"/>
      <inkml:brushProperty name="height" value="0.025" units="cm"/>
    </inkml:brush>
  </inkml:definitions>
  <inkml:trace contextRef="#ctx0" brushRef="#br0">305 1 17168,'0'0'12903,"-10"0"-11526,2 0-1299,1 0 0,-1 1-1,1 0 1,-1 0-1,1 1 1,-1 0-1,1 0 1,0 1-1,0 0 1,0 0 0,1 0-1,-1 1 1,1 0-1,-1 1 1,1-1-1,-6 8 1,8-9-78,1-1 0,0 0 0,1 0 0,-1 0 0,1 1 0,-1-1 0,1 1 0,0-1 0,0 1 0,0 0 0,1 0 0,-1 0 0,1 0 0,-1 0 0,1 0 0,0 0 0,0 0 0,-1 6 0,3-8 0,-1 0 0,1 0 0,-1 0 0,1-1 0,0 1 0,-1 0 0,1 0 0,0-1 0,0 1 0,-1-1 0,1 1 0,0-1 0,0 1 0,0-1 0,0 1 0,0-1 0,0 0 0,-1 1 0,1-1 0,0 0 0,0 0 0,0 0 0,0 0 0,0 0 0,0 0 0,2 0 0,35 1 0,-32-1 0,24-1 0,59 3 0,-83-2 0,1 1 0,-1 0 0,1 0 0,-1 1 0,0 0 0,0 0 0,1 0 0,-1 1 0,-1 0 0,9 5 0,-13-8 0,0 1 0,0 0 0,0 0 0,0 0 0,-1 0 0,1 0 0,0 0 0,0 0 0,-1 0 0,1 0 0,-1 0 0,1 0 0,-1 0 0,0 0 0,1 0 0,-1 1 0,0-1 0,0 0 0,1 0 0,-1 0 0,0 1 0,0-1 0,-1 0 0,1 0 0,0 1 0,0-1 0,0 0 0,-1 0 0,1 0 0,-1 0 0,1 0 0,-1 0 0,1 1 0,-1-1 0,0 0 0,1 0 0,-1-1 0,0 1 0,0 0 0,0 0 0,0 0 0,-1 1 0,-6 5 0,-1 0 0,1-1 0,-17 10 0,21-14 0,-26 16-5,-1-2-1,0-2 1,-1 0 0,-1-3-1,0 0 1,0-2 0,-50 6-1,64-14-1617,5-1-5679</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05.198"/>
    </inkml:context>
    <inkml:brush xml:id="br0">
      <inkml:brushProperty name="width" value="0.025" units="cm"/>
      <inkml:brushProperty name="height" value="0.025" units="cm"/>
    </inkml:brush>
  </inkml:definitions>
  <inkml:trace contextRef="#ctx0" brushRef="#br0">0 51 12684,'0'0'12908,"5"4"-11338,-2-1-1383,0 1 0,-1-1 1,1 1-1,0-1 0,-1 1 0,0 0 1,0 0-1,0 0 0,0 0 1,-1 0-1,2 5 0,-2-7-246,0 0 0,0 0 1,0-1-1,0 1 0,1-1 0,-1 1 0,0-1 1,1 1-1,0-1 0,-1 0 0,1 0 0,0 0 0,0 0 1,-1 0-1,1 0 0,0 0 0,0-1 0,0 1 0,0-1 1,0 1-1,0-1 0,0 0 0,0 0 0,0 0 0,0 0 1,0 0-1,3 0 0,5-1-816,1 0 0,-1-1 0,0 0 0,12-4 0,-1-2-1601,-1 0 0,1-2 0,-2 0-1,0-2 1,0 0 0,26-22 0,-18 11-2905</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05.572"/>
    </inkml:context>
    <inkml:brush xml:id="br0">
      <inkml:brushProperty name="width" value="0.025" units="cm"/>
      <inkml:brushProperty name="height" value="0.025" units="cm"/>
    </inkml:brush>
  </inkml:definitions>
  <inkml:trace contextRef="#ctx0" brushRef="#br0">105 0 4965,'0'0'7174,"-7"8"-2657,-13 18-1538,-1 10-225,-2 3-1441,3 3-800,8-3-257,11-6-224,1-9-2690,16-12-8233</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2.066"/>
    </inkml:context>
    <inkml:brush xml:id="br0">
      <inkml:brushProperty name="width" value="0.025" units="cm"/>
      <inkml:brushProperty name="height" value="0.025" units="cm"/>
    </inkml:brush>
  </inkml:definitions>
  <inkml:trace contextRef="#ctx0" brushRef="#br0">4 105 15150,'0'0'14942,"8"-10"-14402,2 1-367,0 0 1,1 1-1,0 0 1,1 0-1,0 1 1,0 1-1,0 0 1,1 1-1,0 0 1,0 1-1,25-5 1,-22 5-165,0 2-1,1-1 1,-1 2 0,1 0 0,24 3 0,-40-2-9,0 0 0,0 0 0,0 1 0,0-1 0,-1 0 0,1 1 0,0-1 0,0 1 0,0 0 0,0-1 0,-1 1 0,1-1 0,0 1 0,-1 0 0,1 0 0,0-1 0,-1 1 0,1 0 0,-1 0 0,1 0 0,-1 0 0,1 0 0,-1 0 0,0 0 0,0 0 0,1 0 0,-1 0 0,0 0 0,0-1 0,0 1 0,0 0 0,0 0 0,0 0 0,0 0 0,0 0 0,-1 0 0,1 0 0,0 0 0,-1 0 0,1 0 0,0 0 0,-1 0 0,1 0 0,-1 0 0,-1 1 0,0 4 0,-1-1 0,0 1 0,0-1 0,-1 0 0,-7 9 0,-6 1 0,0-2 0,-37 22 0,-5 3 0,92-34 0,-22-4 0,0 1 0,0 0 0,0 0 0,0 1 0,0 0 0,12 5 0,-21-6 0,0 0 0,1-1 0,-1 1 0,0 0 0,0 0 0,-1 0 0,1 0 0,0 1 0,0-1 0,0 1 0,-1-1 0,1 1 0,-1-1 0,1 1 0,-1 0 0,0-1 0,1 1 0,-1 0 0,0 0 0,0 0 0,-1 0 0,1 0 0,0 0 0,-1 1 0,1-1 0,-1 0 0,1 0 0,-1 0 0,0 1 0,0-1 0,0 0 0,0 0 0,-1 0 0,1 1 0,0-1 0,-1 0 0,0 0 0,1 0 0,-2 3 0,-1-1 0,1 0 0,-1 0 0,1-1 0,-1 1 0,0-1 0,0 1 0,-1-1 0,1 0 0,-1 0 0,1 0 0,-1-1 0,-7 4 0,-55 26 0,51-26 0,0 0 0,-1 0 0,0-1 0,0-1 0,-1 0 0,1-1 0,-1-1 0,-23 0 0,39-2 0,1 0 0,-1 0 0,0 0 0,1 0 0,-1-1 0,0 1 0,1 0 0,-1-1 0,0 1 0,1 0 0,-1-1 0,1 1 0,-1-1 0,1 1 0,-1-1 0,1 1 0,-1-1 0,1 1 0,-1-1 0,1 1 0,0-1 0,-1 0 0,1 1 0,0-1 0,0 0 0,-1 1 0,1-1 0,0 0 0,0 1 0,0-1 0,0 0 0,0 1 0,0-1 0,0 0 0,0 0 0,0 1 0,0-1 0,0 0 0,0 1 0,1-1 0,-1 0 0,0 1 0,0-1 0,1 0 0,-1 1 0,1-1 0,-1 1 0,0-1 0,1 1 0,-1-1 0,1 1 0,-1-1 0,1 1 0,-1-1 0,1 1 0,0 0 0,-1-1 0,1 1 0,-1 0 0,1-1 0,0 1 0,0 0 0,26-11-1816,16 1-5492,-14 3 1581,2-1-6231</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2.454"/>
    </inkml:context>
    <inkml:brush xml:id="br0">
      <inkml:brushProperty name="width" value="0.025" units="cm"/>
      <inkml:brushProperty name="height" value="0.025" units="cm"/>
    </inkml:brush>
  </inkml:definitions>
  <inkml:trace contextRef="#ctx0" brushRef="#br0">56 413 11307,'0'0'5722,"-9"7"-3074,-2 1-1756,7-6-382,0 1 0,0 0 0,0 0-1,0 0 1,0 0 0,1 1 0,-5 6-1,18-13 4384,1-1-4319,45-30 464,76-60-1,-16 9-459,36-6-579,-89 55-268,103-76 0,-186 117-21037</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2.858"/>
    </inkml:context>
    <inkml:brush xml:id="br0">
      <inkml:brushProperty name="width" value="0.025" units="cm"/>
      <inkml:brushProperty name="height" value="0.025" units="cm"/>
    </inkml:brush>
  </inkml:definitions>
  <inkml:trace contextRef="#ctx0" brushRef="#br0">54 67 9961,'0'0'6156,"-8"8"-2574,-27 27-443,25-20-305,14-11-179,16-8-591,4-8-1693,-2 0 1,24-16-1,41-22 514,-79 46-844,0 0 1,1 1 0,-1 0 0,1 1 0,-1 0 0,1 0 0,0 1 0,15 0 0,-23 1-42,-1 0 0,1 0 0,0 0 0,-1 0 0,1 0 0,0 0 0,-1 1 0,1-1 0,0 0 0,-1 0 0,1 1 0,0-1 0,-1 1 0,1-1 0,-1 0 0,1 1 0,-1-1 0,1 1 0,-1-1 0,1 1 0,-1-1 0,0 1 0,1-1 0,-1 1 0,0 0 0,1-1 0,-1 1 0,0 0 0,0-1 0,1 2 0,-2 26 0,-1-19 0,0-1 0,-1 0 0,1-1 0,-8 15 0,-6-1 0,-1 0 0,-1-1 0,-1-1 0,0 0 0,-1-2 0,-25 16 0,12-7 0,-35 35 0,67-61 0,1 0 0,0 0 0,-1 0 0,1 1 0,0-1 0,-1 0 0,1 0 0,0 0 0,-1 1 0,1-1 0,0 0 0,0 0 0,-1 1 0,1-1 0,0 0 0,0 1 0,-1-1 0,1 0 0,0 1 0,0-1 0,0 0 0,0 1 0,-1-1 0,1 1 0,0-1 0,0 0 0,0 1 0,0-1 0,0 0 0,0 1 0,0-1 0,0 1 0,0-1 0,0 0 0,0 1 0,1-1 0,-1 0 0,0 1 0,0-1 0,0 1 0,0-1 0,1 0 0,-1 1 0,0-1 0,0 0 0,0 0 0,1 1 0,-1-1 0,0 0 0,1 1 0,0-1 0,28 2 0,39-15 0,99-25-2164,-52 20-3845,-92 15-7567</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3.512"/>
    </inkml:context>
    <inkml:brush xml:id="br0">
      <inkml:brushProperty name="width" value="0.025" units="cm"/>
      <inkml:brushProperty name="height" value="0.025" units="cm"/>
    </inkml:brush>
  </inkml:definitions>
  <inkml:trace contextRef="#ctx0" brushRef="#br0">0 42 9513,'0'0'20756,"70"6"-19892,-32-16-607,5 0-193,-2 0-96,0 1-737,-10 2-800,-5 6-1154,-9 1-1057,-9 0-1633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3.887"/>
    </inkml:context>
    <inkml:brush xml:id="br0">
      <inkml:brushProperty name="width" value="0.025" units="cm"/>
      <inkml:brushProperty name="height" value="0.025" units="cm"/>
    </inkml:brush>
  </inkml:definitions>
  <inkml:trace contextRef="#ctx0" brushRef="#br0">0 37 15054,'0'0'11883,"74"21"-11306,-30-32-449,2 1-96,-3-4-1601,-1 3-2595,-5 0-3491</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4.260"/>
    </inkml:context>
    <inkml:brush xml:id="br0">
      <inkml:brushProperty name="width" value="0.025" units="cm"/>
      <inkml:brushProperty name="height" value="0.025" units="cm"/>
    </inkml:brush>
  </inkml:definitions>
  <inkml:trace contextRef="#ctx0" brushRef="#br0">1 327 16848,'0'0'10330,"11"-6"-8734,22-17-1197,-1-1 1,-1-2-1,-2 0 0,0-3 0,-2 0 1,-1-1-1,-2-2 0,-1 0 1,19-37-1,-42 69-399,1 0 0,-1 0 0,0 1 0,0-1 0,0 0 0,0 0 0,0 0 0,0 0 0,0 0 0,0 0 0,0 0 0,0 0 0,0 0 0,1 0 0,-1 0 0,0 0 0,0 0 0,0 0 0,0 0 0,0 0 0,0 0 0,0 0 0,0 0 0,1 0 0,-1 0 0,0 0 0,0 0 0,0 0 0,0 0 0,0 0 0,0 0 0,0 0 0,1 0 0,-1 0 0,0 0 0,0 0 0,0 0 0,0 0 0,0 0 0,0 0 0,0 0 0,0 0 0,0 0 0,0 0 0,1-1 0,-1 1 0,0 0 0,0 0 0,0 0 0,0 0 0,0 0 0,0 0 0,-1 18 0,-8 27 0,-50 86 0,40-93 0,1 1 0,2 0 0,-14 57 0,29-93-239,0 1-1,1 0 1,-1 0 0,1 0-1,-1 0 1,1 0 0,1 0-1,-1 0 1,0-1 0,1 1-1,1 5 1,-1-8-1,0 1-1,0-1 1,0 1-1,0-1 1,0 1-1,0-1 1,0 0 0,1 0-1,-1 1 1,0-1-1,1 0 1,-1 0-1,1 0 1,-1-1 0,1 1-1,-1 0 1,1 0-1,0-1 1,-1 1-1,1-1 1,0 0 0,0 1-1,-1-1 1,1 0-1,0 0 1,2 0-1,10 0-8044</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09.956"/>
    </inkml:context>
    <inkml:brush xml:id="br0">
      <inkml:brushProperty name="width" value="0.025" units="cm"/>
      <inkml:brushProperty name="height" value="0.025" units="cm"/>
    </inkml:brush>
  </inkml:definitions>
  <inkml:trace contextRef="#ctx0" brushRef="#br0">1 0 18610,'0'0'2786,"12"51"-1761,-5-15-801,1 7-160,-3 5-896,0 4-450,-5-4 610,0-5 736,0-8-32,0-11-288,0-11-449,0-18-4388,0-22-1153</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4.584"/>
    </inkml:context>
    <inkml:brush xml:id="br0">
      <inkml:brushProperty name="width" value="0.025" units="cm"/>
      <inkml:brushProperty name="height" value="0.025" units="cm"/>
    </inkml:brush>
  </inkml:definitions>
  <inkml:trace contextRef="#ctx0" brushRef="#br0">51 0 20435,'0'0'7976,"-22"59"-6727,11-32-224,2 4-288,2 1-513,5 0-160,2-5-673,0-5-1857,11-9-2403,2-10-2049,2-3-8585</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4.975"/>
    </inkml:context>
    <inkml:brush xml:id="br0">
      <inkml:brushProperty name="width" value="0.025" units="cm"/>
      <inkml:brushProperty name="height" value="0.025" units="cm"/>
    </inkml:brush>
  </inkml:definitions>
  <inkml:trace contextRef="#ctx0" brushRef="#br0">101 102 17040,'0'0'15199,"-7"9"-14730,4-5-438,-35 44 11,36-46-42,1 0-1,-1 1 0,0-1 0,1 1 1,-1-1-1,1 1 0,0 0 1,0 0-1,0-1 0,0 1 0,1 0 1,-1 0-1,1 0 0,0 0 1,-1 0-1,1 0 0,1 0 0,-1 0 1,1 3-1,0-5 1,0 1 0,1-1 0,-1 0 0,0 0 0,1 0 0,-1 0 0,1 0 0,-1-1 0,1 1 0,-1 0 0,1-1 0,0 1 0,-1-1 0,1 1 0,0-1 0,-1 0 0,4 1 0,40 1 0,-21 0 0,-17-1-18,0 0 0,-1 1 1,1 0-1,-1 0 0,1 1 0,-1 0 0,0 0 1,0 1-1,0-1 0,0 1 0,5 5 0,-10-7 14,1-1-1,-1 1 1,1-1-1,-1 1 1,0-1-1,0 1 1,1 0-1,-1 0 1,0 0-1,0-1 1,-1 1-1,1 0 0,0 0 1,-1 0-1,1 0 1,-1 0-1,0 1 1,1-1-1,-1 0 1,0 0-1,0 0 1,-1 0-1,1 0 1,0 0-1,-1 0 0,1 0 1,-1 0-1,0 0 1,1 0-1,-1 0 1,0 0-1,0 0 1,0 0-1,-1-1 1,1 1-1,0 0 1,-1-1-1,1 1 1,-4 1-1,-4 6 35,-1-1 1,-1 0-1,1 0 1,-1-1-1,-1-1 1,-17 8-1,21-10-13,0-1-1,-1 0 1,1 0-1,-1-1 1,1 0-1,-1-1 1,0 0-1,0 0 1,0-1-1,-12-1 1,20 1-89,0-1 0,0 1 0,0-1-1,0 1 1,0-1 0,0 0 0,0 1 0,1-1 0,-1 0-1,0 0 1,0 1 0,1-1 0,-1 0 0,0 0 0,1 0 0,-1 0-1,1 0 1,-1 0 0,1 0 0,-1 0 0,1 0 0,0-1-1,0 1 1,-1 0 0,1 0 0,0 0 0,0-2 0,1-37-4930,-1 32 3184,3-26-6254</inkml:trace>
  <inkml:trace contextRef="#ctx0" brushRef="#br0" timeOffset="1">144 77 19859,'0'0'7078,"56"-15"-4355,-24 11-1218,1-4-383,5 3-738,1-3-288,-1 1-865,-2-1-2306,-8-1-4035,1-4-11532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5.973"/>
    </inkml:context>
    <inkml:brush xml:id="br0">
      <inkml:brushProperty name="width" value="0.025" units="cm"/>
      <inkml:brushProperty name="height" value="0.025" units="cm"/>
    </inkml:brush>
  </inkml:definitions>
  <inkml:trace contextRef="#ctx0" brushRef="#br0">201 50 14446,'0'0'9379,"5"-9"-7035,-2 4-2139,8-21 1642,-17 17-790,-14 8-280,11 4-688,0 0 0,0 0-1,1 1 1,-1 0 0,1 0-1,0 1 1,0 0 0,1 0 0,-1 1-1,-8 9 1,2-1 54,0 0 0,1 1 0,-20 30 0,30-41-126,1 0-1,0 0 1,-1 0-1,1 1 0,1-1 1,-1 1-1,1-1 1,0 1-1,0 0 1,0-1-1,0 11 0,1-13-36,1 0 0,-1-1-1,0 1 1,1 0 0,-1 0-1,1 0 1,0-1 0,0 1-1,0 0 1,0-1 0,0 1-1,0-1 1,0 1 0,0-1-1,1 0 1,-1 1 0,0-1-1,1 0 1,-1 0 0,1 0-1,0 0 1,-1 0 0,1 0-1,0 0 1,-1-1 0,1 1-1,0-1 1,0 1-1,0-1 1,-1 1 0,4-1-1,16 3-988,1-2 0,35 0 0,-31-3-2560,48-10 1,-16-2-3356</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6.300"/>
    </inkml:context>
    <inkml:brush xml:id="br0">
      <inkml:brushProperty name="width" value="0.025" units="cm"/>
      <inkml:brushProperty name="height" value="0.025" units="cm"/>
    </inkml:brush>
  </inkml:definitions>
  <inkml:trace contextRef="#ctx0" brushRef="#br0">83 0 6342,'0'0'17462,"-3"9"-15749,-17 48-584,-25 82 2740,40-121-3494,2 1 1,0-1-1,0 1 0,2 0 1,2 33-1,-1-49-516,0 0-1,1 0 1,0 0 0,0 0 0,0 0-1,0-1 1,0 1 0,0 0 0,1 0-1,-1-1 1,1 1 0,0-1-1,0 0 1,0 1 0,0-1 0,0 0-1,0 0 1,1 0 0,-1-1 0,3 3-1,-2-3-172,0 1 0,-1-1 0,1 0 0,0 0 0,0 0 0,0 0 0,0 0 0,0-1 0,0 1 0,0-1 1,0 0-1,0 0 0,0 0 0,0 0 0,0-1 0,0 1 0,0-1 0,0 0 0,0 0 0,0 0 0,0 0 0,0 0 0,-1-1 0,1 1 0,0-1 0,-1 1 0,1-1 0,-1 0 0,0 0 0,2-3 0,15-20-9087</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6.671"/>
    </inkml:context>
    <inkml:brush xml:id="br0">
      <inkml:brushProperty name="width" value="0.025" units="cm"/>
      <inkml:brushProperty name="height" value="0.025" units="cm"/>
    </inkml:brush>
  </inkml:definitions>
  <inkml:trace contextRef="#ctx0" brushRef="#br0">104 1 8296,'-8'5'11200,"-3"2"-9901,1 0 0,1 0 0,-1 1 0,1 1 0,-14 16 0,21-22-1202,-1 0-1,1 0 0,0 0 1,0 1-1,0-1 0,0 1 0,1-1 1,-1 1-1,1 0 0,0-1 0,0 1 1,0 0-1,0 0 0,1 0 0,0 0 1,0-1-1,0 1 0,0 0 0,0 0 1,1 0-1,0 0 0,0 0 1,0-1-1,0 1 0,0 0 0,3 3 1,-2-3-91,1 0 0,0 0 0,0-1 0,1 0 0,-1 1 0,1-1 0,-1-1 0,1 1-1,0 0 1,0-1 0,0 0 0,0 0 0,1 0 0,-1 0 0,1-1 0,-1 0 0,1 0 0,-1 0 0,1 0 0,-1-1 0,1 0 0,0 1 0,-1-2 0,1 1 0,0-1 0,-1 1 0,6-3 0,-4 2 77,-1 0 1,1 0-1,0-1 0,-1 0 0,0 0 0,1 0 0,-1-1 0,0 0 0,0 0 1,0 0-1,-1-1 0,1 1 0,-1-1 0,0 0 0,0 0 0,0-1 0,0 1 1,-1-1-1,0 0 0,0 0 0,3-7 0,-5 9-70,1-1-1,-1 1 1,-1-1-1,1 1 1,0-1-1,-1 1 1,0-1-1,0 1 1,0-1-1,0 1 1,-1-1 0,1 1-1,-1-1 1,0 1-1,0 0 1,0-1-1,0 1 1,-1 0-1,1 0 1,-1 0-1,0 0 1,0 0-1,0 0 1,0 0-1,-1 0 1,1 1 0,-1-1-1,1 1 1,-1 0-1,0 0 1,0 0-1,0 0 1,0 0-1,0 1 1,0-1-1,-1 1 1,1 0-1,0 0 1,-1 0-1,1 1 1,-1-1 0,1 1-1,-1 0 1,1 0-1,-7 0 1,10 0-57,0 0 1,-1 0 0,1 0 0,0 0-1,0 0 1,-1 0 0,1 0-1,0 0 1,0 0 0,-1 0 0,1 0-1,0 0 1,-1 0 0,1 0-1,0 0 1,0 0 0,-1 0 0,1 0-1,0 1 1,0-1 0,-1 0-1,1 0 1,0 0 0,0 0-1,0 0 1,-1 1 0,1-1 0,0 0-1,0 0 1,0 1 0,0-1-1,-1 0 1,1 0 0,0 1 0,0-1-1,0 0 1,0 0 0,0 1-1,0-1 1,0 0 0,0 0 0,0 1-1,0-1 1,0 0 0,0 0-1,0 1 1,0-1 0,0 0 0,0 1-1,0-1 1,0 0 0,0 0-1,0 1 1,0-1 0,0 0-1,1 0 1,-1 1 0,0-1 0,0 0-1,15 13-3166,36-9-4590,-19-4 1213</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7.327"/>
    </inkml:context>
    <inkml:brush xml:id="br0">
      <inkml:brushProperty name="width" value="0.025" units="cm"/>
      <inkml:brushProperty name="height" value="0.025" units="cm"/>
    </inkml:brush>
  </inkml:definitions>
  <inkml:trace contextRef="#ctx0" brushRef="#br0">23 0 13805,'0'0'8696,"-4"9"-6187,-2 13-1231,2 0 0,0 1-1,1 0 1,1-1 0,2 37-1,8 191-1186,13-392-91,-16 50 0,-4 91 0,0 1 0,0 0 0,0 0 0,0 0 0,0 0 0,0-1 0,0 1 0,-1 0 0,1 0 0,0 1 0,0-1 0,0 0 0,0 0 0,0 0 0,0 1 0,0-1 0,-1 0 0,1 1 0,0-1 0,0 0 0,0 1 0,-1 0 0,1-1 0,0 1 0,-1-1 0,2 2 0,0-1 0,6 3 0,0-1 0,1 1 0,-1-2 0,1 1 0,-1-2 0,1 1 0,0-1 0,0 0 0,0-1 0,0 0 0,0 0 0,0-1 0,-1 0 0,1 0 0,0-1 0,0-1 0,-1 1 0,0-1 0,14-7 0,-15 6 0,0 1 0,0-1 0,-1 0 0,0-1 0,1 0 0,-1 0 0,-1 0 0,1-1 0,-1 0 0,0 0 0,-1 0 0,1 0 0,-1-1 0,0 0 0,-1 0 0,0 0 0,0 0 0,0 0 0,-1-1 0,0 1 0,0-1 0,0-12 0,-1 18 0,-1 0 0,0-1 0,0 1 0,0 0 0,0 0 0,0 0 0,-1 0 0,1 0 0,-1 0 0,1 0 0,-1 0 0,0 0 0,0 0 0,0 0 0,0 1 0,0-1 0,0 0 0,-2-2 0,1 3 0,1 0 0,-1 1 0,0-1 0,1 0 0,-1 1 0,0-1 0,0 1 0,0-1 0,0 1 0,1 0 0,-1 0 0,0 0 0,0 0 0,0 0 0,0 0 0,0 1 0,1-1 0,-1 0 0,0 1 0,0 0 0,-2 0 0,-4 3 0,0 0 0,1 0 0,0 1 0,0-1 0,0 2 0,0-1 0,1 1 0,0 0 0,0 0 0,1 0 0,-1 1 0,1 0 0,1 0 0,0 1 0,0-1 0,0 1 0,1 0 0,0 0 0,0 0 0,1 0 0,-3 16 0,5-22 0,0 0 0,1 1 0,-1-1 0,1 0 0,-1 1 0,1-1 0,0 0 0,0 0 0,0 1 0,0-1 0,0 0 0,0 0 0,1 0 0,-1 0 0,1-1 0,2 4 0,37 25 0,-36-27 0,0-1 0,-1 1 0,1 0 0,-1 0 0,0 0 0,1 1 0,-2 0 0,1 0 0,0 0 0,-1 0 0,1 0 0,-1 1 0,-1-1 0,1 1 0,3 9 0,-5-7 0,0 1 0,0-1 0,-1 0 0,-1 0 0,1 0 0,-1 1 0,0-1 0,-1 0 0,1 0 0,-1 0 0,-5 11 0,2-3 0,5-16-40,0 1-1,0 0 1,0 0 0,0 0-1,0 0 1,0 0 0,0 0 0,0 0-1,0 0 1,0 0 0,0 0-1,0 0 1,1 0 0,-1 0-1,0 0 1,0 0 0,0 0 0,0 0-1,0 0 1,0 0 0,0 0-1,0 0 1,0 0 0,0 0-1,1 0 1,-1 0 0,0 0 0,0 0-1,0 0 1,0 0 0,0 0-1,0 0 1,0 0 0,0 0-1,0 0 1,0 1 0,0-1 0,0 0-1,0 0 1,0 0 0,1 0-1,-1 0 1,0 0 0,0 0-1,0 0 1,0 0 0,12-13-4603,13-22-6650,-10 2-185</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7.670"/>
    </inkml:context>
    <inkml:brush xml:id="br0">
      <inkml:brushProperty name="width" value="0.025" units="cm"/>
      <inkml:brushProperty name="height" value="0.025" units="cm"/>
    </inkml:brush>
  </inkml:definitions>
  <inkml:trace contextRef="#ctx0" brushRef="#br0">26 39 13741,'0'0'10164,"4"8"-8151,-4-7-1985,1 2 115,0-1 0,0 1-1,0-1 1,0 0 0,0 1 0,0-1-1,1 0 1,-1 0 0,1 0 0,-1 0-1,1 0 1,0 0 0,0-1 0,0 1-1,0-1 1,0 1 0,0-1 0,0 1-1,0-1 1,1 0 0,-1 0 0,0 0-1,1-1 1,-1 1 0,1 0 0,-1-1-1,1 0 1,-1 1 0,1-1 0,0 0-1,2-1 1,2 1 26,1 0 0,-1-1 0,1 1 0,-1-2-1,1 1 1,-1-1 0,12-5 0,-17 6-134,1 0-1,-1 0 1,0-1 0,1 1-1,-1-1 1,0 1 0,0-1-1,0 0 1,-1 0 0,1 0 0,0 0-1,-1 0 1,1 0 0,-1 0-1,1 0 1,-1-1 0,0 1-1,0-1 1,0 1 0,-1-1 0,1 1-1,0-1 1,-1 1 0,0-1-1,1-4 1,-2 6-35,1 0 0,0-1 0,0 1 0,-1 0 0,1 0 0,-1 0 0,1 1 0,-1-1 0,1 0 0,-1 0 0,1 0 0,-1 0 0,0 0 0,0 1 0,1-1 0,-1 0 0,0 0 0,0 1 0,0-1 0,0 1 0,0-1 0,0 1 0,0-1 0,0 1 0,0 0 0,0-1 0,0 1 0,0 0 0,0 0 0,0 0 0,0 0 0,0 0 0,0 0 0,0 0 0,0 0 0,0 0 0,0 0 0,-2 1 0,-3 0 0,0 0 0,0 0 0,0 0 0,0 1 0,-11 4 0,5 1 0,1 0 0,0 0 0,0 1 0,0 1 0,-16 16 0,24-21 0,-1 0 0,1-1 0,-1 1 0,1 1 0,0-1 0,0 0 0,1 1 0,0-1 0,-1 1 0,1 0 0,1 0 0,-1 0 0,1 0 0,0 0 0,0 0 0,0 0 0,1 0 0,0 6 0,1-9-151,0 0 0,0 1 0,1-1 0,-1 0 0,0 0 0,1 0 0,0 0 0,-1 0 0,1 0 0,0-1 1,0 1-1,0 0 0,0-1 0,0 0 0,1 1 0,-1-1 0,0 0 0,1 0 0,-1-1 0,1 1 0,-1 0 0,0-1 0,1 1 0,0-1 0,-1 0 0,1 0 0,3 0 0,6 1-1471,-1-1 0,1 0 0,0-1 0,21-4 0,2-7-7181</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3:38.134"/>
    </inkml:context>
    <inkml:brush xml:id="br0">
      <inkml:brushProperty name="width" value="0.025" units="cm"/>
      <inkml:brushProperty name="height" value="0.025" units="cm"/>
    </inkml:brush>
  </inkml:definitions>
  <inkml:trace contextRef="#ctx0" brushRef="#br0">282 11 13581,'0'0'10762,"-10"-2"-8504,8 2-2139,-68-8 3485,64 8-3401,0 0 1,0 0 0,0 0-1,0 1 1,0 0-1,1 0 1,-1 0 0,0 1-1,1-1 1,-1 2-1,-8 3 1,14-6-204,0 0 0,0 0 0,0 0 0,0 1 0,-1-1 0,1 0 0,0 0 0,0 0 0,0 0 0,0 0 0,0 0 0,-1 1 0,1-1 0,0 0 0,0 0 0,0 0 0,0 1 0,0-1 0,0 0 0,0 0 0,0 0 0,0 0 0,0 1 0,0-1 0,0 0 0,0 0 0,0 0 0,0 1 0,0-1 0,0 0 0,0 0 0,0 0 0,0 1 0,0-1 0,0 0 0,0 0 0,0 0 0,0 1 0,0-1 0,0 0 0,1 0 0,-1 0 0,11 8 0,22 3 0,-26-9 0,7 3 0,-1 1 0,0 0 0,16 9 0,-26-13 0,-1 0 0,1-1 0,0 1 0,-1 0 0,1 0 0,-1 0 0,1 1 0,-1-1 0,0 1 0,0-1 0,0 1 0,0-1 0,-1 1 0,1 0 0,-1 0 0,0 0 0,0 0 0,0 0 0,0 0 0,1 5 0,-3-5 0,1-1 0,-1 0 0,0 1 0,0-1 0,0 1 0,0-1 0,-1 0 0,1 0 0,-1 0 0,1 0 0,-1 0 0,0 0 0,1 0 0,-1 0 0,0-1 0,0 1 0,0-1 0,-1 1 0,-2 0 0,-48 26 0,47-25 0,-12 5 0,1-1 0,-1-1 0,0 0 0,-1-1 0,1-1 0,-1-1 0,-32 1 0,51-4-71,-1 0-1,1 0 1,0 0-1,-1 0 1,1 0-1,-1 0 1,1 0-1,-1 0 1,1 0-1,-1 0 1,1 0 0,0-1-1,-1 1 1,1 0-1,-1 0 1,1 0-1,0-1 1,-1 1-1,1 0 1,0-1-1,-1 1 1,1 0 0,0-1-1,-1 1 1,1 0-1,0-1 1,0 1-1,0-1 1,-1 1-1,1 0 1,0-2-1,0-9-6359</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6:59.369"/>
    </inkml:context>
    <inkml:brush xml:id="br0">
      <inkml:brushProperty name="width" value="0.025" units="cm"/>
      <inkml:brushProperty name="height" value="0.025" units="cm"/>
    </inkml:brush>
  </inkml:definitions>
  <inkml:trace contextRef="#ctx0" brushRef="#br0">274 49 6086,'-67'1'1372,"-77"-3"-443,140 1-928,0 1 1,0-1 0,0 0 0,0-1 0,0 1 0,0-1 0,0 1 0,-4-4-1,7 4 156,-1 0 0,1 0 0,-1 0 0,1 0 0,-1 0 0,1 0 0,0-1 0,-1 1 0,1 0 0,0-1 0,0 1 0,0-1 0,0 0 0,1 1 0,-1-1 0,0 0 0,1 1 0,-1-1 0,1 0 0,-1 0 0,1-2 0,42 16 1124,9 5-1176,0-3 0,90 14 0,112-1 206,-102-12 552,-35-3-304,0-6 0,0-4 0,1-5 0,-1-5 0,-1-6 0,223-55 0,-334 70-383,-15 8-289,-28 6-1359,-5-13-2206</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03.346"/>
    </inkml:context>
    <inkml:brush xml:id="br0">
      <inkml:brushProperty name="width" value="0.025" units="cm"/>
      <inkml:brushProperty name="height" value="0.025" units="cm"/>
    </inkml:brush>
  </inkml:definitions>
  <inkml:trace contextRef="#ctx0" brushRef="#br0">182 306 5317,'0'0'6497,"-6"-9"-5413,-20-28-310,26 36-761,0 1 0,-1-1 0,1 1 1,0-1-1,-1 0 0,1 1 0,0-1 1,-1 0-1,1 1 0,0-1 1,0 0-1,0 1 0,0-1 0,0 0 1,0 1-1,0-1 0,0 0 0,0 1 1,0-1-1,0 0 0,0 0 0,1 1 1,-1-1-1,0 1 0,0-1 1,1 0-1,-1 1 0,0-1 0,1 1 1,-1-1-1,1 0 0,-1 1 0,1-1 1,-1 1-1,1 0 0,-1-1 0,1 0 1,23-9-61,-19 9 81,76-27 558,136-30 0,91 3 1111,-157 30-1750,-72 11 20,10-3-56,0 4-1,108-2 0,-255 33 388,-1017 344-341,966-322-705,27-14-1500,13-16-1132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3.389"/>
    </inkml:context>
    <inkml:brush xml:id="br0">
      <inkml:brushProperty name="width" value="0.025" units="cm"/>
      <inkml:brushProperty name="height" value="0.025" units="cm"/>
    </inkml:brush>
  </inkml:definitions>
  <inkml:trace contextRef="#ctx0" brushRef="#br0">20 14 17553,'-10'-9'1025,"4"6"-993,2 2-1089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10.298"/>
    </inkml:context>
    <inkml:brush xml:id="br0">
      <inkml:brushProperty name="width" value="0.025" units="cm"/>
      <inkml:brushProperty name="height" value="0.025" units="cm"/>
    </inkml:brush>
  </inkml:definitions>
  <inkml:trace contextRef="#ctx0" brushRef="#br0">45 1 12812,'0'0'2151,"0"10"-779,-7 291 6422,8-199-5946,-23-355-3350,9 141 1050,11 103 441,1 14-16,0 36-55,1 65-22,1-49 305,1-1 0,14 78 0,-4-107-443,-3-24-1542,1-19-2522,-2-26-4251</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44.500"/>
    </inkml:context>
    <inkml:brush xml:id="br0">
      <inkml:brushProperty name="width" value="0.025" units="cm"/>
      <inkml:brushProperty name="height" value="0.025" units="cm"/>
    </inkml:brush>
  </inkml:definitions>
  <inkml:trace contextRef="#ctx0" brushRef="#br0">1 171 6726,'0'0'11793,"2"-7"-11425,-1 5-329,-1 0 0,1 0-1,-1 0 1,1 0 0,0 0-1,0 0 1,0 0 0,0 1 0,0-1-1,0 0 1,0 1 0,0-1-1,1 1 1,-1-1 0,1 1-1,-1-1 1,1 1 0,0 0 0,-1 0-1,1 0 1,0 0 0,0 0-1,0 0 1,0 1 0,0-1 0,0 1-1,0-1 1,0 1 0,0 0-1,0-1 1,0 1 0,0 0-1,0 0 1,0 1 0,3-1 0,671-38 3721,-234 5-3036,222-16 2169,-635 47-2815,-15 1-85,0 0 0,0 0 1,1 1-1,-1 1 0,23 4 1,-26 1-103,-5-3-3004</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45.513"/>
    </inkml:context>
    <inkml:brush xml:id="br0">
      <inkml:brushProperty name="width" value="0.025" units="cm"/>
      <inkml:brushProperty name="height" value="0.025" units="cm"/>
    </inkml:brush>
  </inkml:definitions>
  <inkml:trace contextRef="#ctx0" brushRef="#br0">1 109 7815,'0'0'10795,"12"-2"-10491,54-7 550,2 2 0,78 3 0,-31 1-469,536-70 714,-633 70-1091,-10 1-27,0 0 0,0 1-1,0 0 1,0 0 0,0 1 0,0 0-1,0 0 1,15 3 0,-15 5-1532,-1-1-5605</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48.318"/>
    </inkml:context>
    <inkml:brush xml:id="br0">
      <inkml:brushProperty name="width" value="0.025" units="cm"/>
      <inkml:brushProperty name="height" value="0.025" units="cm"/>
    </inkml:brush>
  </inkml:definitions>
  <inkml:trace contextRef="#ctx0" brushRef="#br0">1 4 5733,'0'0'24706,"10"2"-24070,5 0-533,1 0 0,-1-1 0,0-1 0,1-1 0,-1 0-1,19-4 1,8 1-186,-24 4-2754,-25 13-11256,-3-8 7991</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48.663"/>
    </inkml:context>
    <inkml:brush xml:id="br0">
      <inkml:brushProperty name="width" value="0.025" units="cm"/>
      <inkml:brushProperty name="height" value="0.025" units="cm"/>
    </inkml:brush>
  </inkml:definitions>
  <inkml:trace contextRef="#ctx0" brushRef="#br0">30 0 8968,'0'0'19827,"-30"52"-19442,40-50-225,1-2-64,3 0-128,0 0-417,0 0-928,-1-8-1890,-3-1-2947</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50.973"/>
    </inkml:context>
    <inkml:brush xml:id="br0">
      <inkml:brushProperty name="width" value="0.025" units="cm"/>
      <inkml:brushProperty name="height" value="0.025" units="cm"/>
    </inkml:brush>
  </inkml:definitions>
  <inkml:trace contextRef="#ctx0" brushRef="#br0">1 48 4708,'0'0'11334,"11"-5"-10437,26-4-21,0 2 1,0 1-1,1 1 1,38 2 0,225-10-541,-373 17-242,1 4 0,-85 19 0,98-16 99,35-6-98,32-3-97,44-2-29,-38-1 113,58 2-109,0-4 1,106-17-1,-159 13 55,-35 3-16,-35 3-62,50 1 49,-93 3 7,-171 31-1,236-23-216,26-5-844,19-3-962,14-2-2377,5-1-3336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7:59.291"/>
    </inkml:context>
    <inkml:brush xml:id="br0">
      <inkml:brushProperty name="width" value="0.025" units="cm"/>
      <inkml:brushProperty name="height" value="0.025" units="cm"/>
    </inkml:brush>
  </inkml:definitions>
  <inkml:trace contextRef="#ctx0" brushRef="#br0">0 54 3523,'0'0'321,"61"-20"-417,-45 13 96,1 1 0,0 1 0,0-2-32,-2 3-513,-4 0-2306</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00.053"/>
    </inkml:context>
    <inkml:brush xml:id="br0">
      <inkml:brushProperty name="width" value="0.025" units="cm"/>
      <inkml:brushProperty name="height" value="0.025" units="cm"/>
    </inkml:brush>
  </inkml:definitions>
  <inkml:trace contextRef="#ctx0" brushRef="#br0">59 73 4933,'0'0'1292,"-8"2"-556,-2 1 127,-9 2 244,-3-3 4039,23-8-1042,12-4-3360,26 0-464,2 3 0,46-4 1,0 0-215,110-18 174,-234 31-41,1 2 0,-1 1-1,-38 11 1,30-6 188,-61 7 1,223-19-276,39-1-64,-117 0-56,75-12 91,-196 9 82,-138 11 660,183-2-841,0 2-1,1 1 0,-70 22 0,105-28-59,0 1-1,0-1 0,0 0 1,0 0-1,0 0 0,0 1 1,0-1-1,0 0 0,0 1 1,0-1-1,1 1 0,-1-1 1,0 1-1,0 0 0,0-1 1,1 1-1,-1 0 0,0-1 1,0 1-1,1 0 0,-2 1 1,21 2-1436,38-5-238,-43-1 767,-1 0 1,1 0 0,20-8 0,1-2-2531</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16.711"/>
    </inkml:context>
    <inkml:brush xml:id="br0">
      <inkml:brushProperty name="width" value="0.025" units="cm"/>
      <inkml:brushProperty name="height" value="0.025" units="cm"/>
    </inkml:brush>
  </inkml:definitions>
  <inkml:trace contextRef="#ctx0" brushRef="#br0">1 286 6502,'0'0'11269,"2"-10"-10900,1-4-179,2 1 0,-1 0 0,2 1-1,0-1 1,0 1 0,9-12 0,1 0 82,2 0 1,1 2-1,37-35 0,-46 49-448,13-10-40,-16 7-7042,-6 0-2607</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19.401"/>
    </inkml:context>
    <inkml:brush xml:id="br0">
      <inkml:brushProperty name="width" value="0.025" units="cm"/>
      <inkml:brushProperty name="height" value="0.025" units="cm"/>
    </inkml:brush>
  </inkml:definitions>
  <inkml:trace contextRef="#ctx0" brushRef="#br0">0 410 1473,'0'0'10752,"3"-4"-10469,5-6-176,1 2 0,1-1 1,0 1-1,0 0 0,1 1 0,-1 0 1,1 1-1,17-7 0,20-14 375,9-5-358,2 1 0,2 4 0,103-33 0,-121 45-119,13-5 174,0 2 0,2 3 0,82-11 0,30 5 0,110-8 143,-218 26-246,-4-1 162,0 3 1,86 8-1,-87 4-163,-31-6 760,52 4 0,-58-7-765,-1 0-1,1 2 1,-1 0-1,1 1 1,22 10-1,41 11 43,2-18 69,-82-6-107,1 0-1,-1 1 0,0-1 0,0 1 1,0-1-1,0 1 0,4 5 1,14 11 28,-16-15-47,1 0 1,-1 1 0,-1-1-1,1 1 1,0 0-1,-1 0 1,0 1 0,0-1-1,-1 1 1,0 0-1,0 0 1,0 0 0,-1 0-1,1 0 1,-1 1-1,-1-1 1,2 11-1,0 12 183,-1-1 0,-3 55 0,0-31 34,1 22-299,-18-76-9598,10 1 4025</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19.837"/>
    </inkml:context>
    <inkml:brush xml:id="br0">
      <inkml:brushProperty name="width" value="0.025" units="cm"/>
      <inkml:brushProperty name="height" value="0.025" units="cm"/>
    </inkml:brush>
  </inkml:definitions>
  <inkml:trace contextRef="#ctx0" brushRef="#br0">0 193 10826,'6'3'7936,"5"4"-4466,-4-2-3339,0 0-1,0-1 0,1 0 0,0 0 1,13 4-1,-10-7 76,-1 0-1,1-1 1,-1 0 0,1-1 0,-1 0 0,1-1-1,-1 0 1,0-1 0,0 0 0,0 0 0,0-1 0,0 0-1,-1-1 1,0 0 0,11-7 0,-8 3-135,0 0 1,-1 0-1,0-1 0,0-1 1,-1 0-1,0 0 1,-1-1-1,0 0 0,-1-1 1,8-17-1,-10 7-1020,-5 7-4732,-1 2-2033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11.187"/>
    </inkml:context>
    <inkml:brush xml:id="br0">
      <inkml:brushProperty name="width" value="0.025" units="cm"/>
      <inkml:brushProperty name="height" value="0.025" units="cm"/>
    </inkml:brush>
  </inkml:definitions>
  <inkml:trace contextRef="#ctx0" brushRef="#br0">1 811 6854,'0'0'18519,"7"-11"-17435,95-155 1488,-15 23-1795,117-147 1,-177 255-835,-6 8-141,0 1 0,2 1 0,1 1 0,32-26 0,-57 50 93,1 0-1,0 0 1,0 0-1,0 0 1,0 0 0,0 0-1,0 0 1,0 0-1,-1 0 1,1 0-1,0 0 1,0 0-1,0 0 1,0 0 0,0 0-1,0 0 1,-1 0-1,1 0 1,0 0-1,0 0 1,0 0-1,0 0 1,0 0 0,0 0-1,0 0 1,0-1-1,0 1 1,-1 0-1,1 0 1,0 0-1,0 0 1,0 0 0,0 0-1,0 0 1,0 0-1,0-1 1,0 1-1,0 0 1,0 0-1,0 0 1,0 0-1,0 0 1,0 0 0,0 0-1,0-1 1,0 1-1,0 0 1,0 0-1,0 0 1,0 0-1,0 0 1,0 0 0,0-1-1,0 1 1,0 0-1,0 0 1,0 0-1,0 0 1,1 0-1,-1 0 1,0 0 0,0 0-1,0 0 1,0-1-1,0 1 1,0 0-1,0 0 1,0 0-1,1 0 1,-5-2-1744,-8-4-6927</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44.694"/>
    </inkml:context>
    <inkml:brush xml:id="br0">
      <inkml:brushProperty name="width" value="0.025" units="cm"/>
      <inkml:brushProperty name="height" value="0.025" units="cm"/>
    </inkml:brush>
  </inkml:definitions>
  <inkml:trace contextRef="#ctx0" brushRef="#br0">57 90 4036,'0'0'8563,"8"-6"-8238,-1 2-222,1 0-1,-1 1 1,1-1-1,-1 1 1,1 1-1,0 0 1,0 0-1,0 0 1,11 0-1,41-2 208,-60 4-241,-28 1 1031,-51 14 540,59-10-1260,0-1 0,-1-1 0,-23 1 0,43-4-177,16-1-119,1-1 0,-2-1 0,1 0 1,0-1-1,19-8 0,11-3-66,141-29 14,-316 61 1500,99-11-1207,11-1-135,0-2 1,-29 2 0,49-5-175,11 2-155,16 3-467,45 4-5236,-38-9-73</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8:45.828"/>
    </inkml:context>
    <inkml:brush xml:id="br0">
      <inkml:brushProperty name="width" value="0.025" units="cm"/>
      <inkml:brushProperty name="height" value="0.025" units="cm"/>
    </inkml:brush>
  </inkml:definitions>
  <inkml:trace contextRef="#ctx0" brushRef="#br0">1 87 6887,'74'-7'7899,"67"-19"-6192,55-8-1736,-503 67 4806,392-51-4937,-43 7-607,0 3 0,83-7 0,-134 16 692,-1 1-1,0 0 1,1 1 0,-1 0-1,1 0 1,-18 9-1,-7 3-324,-57 13-3764,50-20-1164</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29.658"/>
    </inkml:context>
    <inkml:brush xml:id="br0">
      <inkml:brushProperty name="width" value="0.025" units="cm"/>
      <inkml:brushProperty name="height" value="0.025" units="cm"/>
    </inkml:brush>
  </inkml:definitions>
  <inkml:trace contextRef="#ctx0" brushRef="#br0">319 261 12940,'0'0'9508,"-1"-8"-7650,1 5-1702,0 0 1,-1 1 0,1-1 0,-1 1-1,1-1 1,-1 1 0,0-1 0,0 1-1,0 0 1,0-1 0,0 1-1,-1 0 1,-2-4 0,2 5 9,-1-1 1,0 1-1,1-1 1,-1 1-1,0 0 1,0 0-1,0 0 1,0 0-1,0 0 1,0 1-1,0 0 1,0-1-1,0 1 1,-1 0-1,-2 1 1,-8-1 115,0 1 0,0 1 0,0 0-1,1 0 1,-1 2 0,1 0 0,-1 0 0,-20 11 0,29-13-249,-1 1-1,1 0 1,0 1-1,0-1 0,0 1 1,0 0-1,1 0 1,-1 1-1,1-1 0,0 1 1,1 0-1,-1 0 1,1 0-1,0 0 0,0 1 1,0-1-1,1 1 1,0 0-1,0 0 0,1 0 1,-1 0-1,0 7 1,2-11-29,0 0 1,0 1-1,0-1 1,0 0-1,1 0 1,-1 0-1,0 0 1,1 0-1,-1 0 1,1 0-1,0 0 1,0 0-1,0 0 1,0 0-1,0 0 1,0 0-1,1 0 1,-1-1-1,0 1 1,1-1-1,-1 1 1,1-1-1,0 1 1,0-1-1,-1 0 0,1 0 1,0 0-1,0 0 1,0 0-1,0 0 1,0-1-1,0 1 1,0-1-1,0 1 1,0-1-1,1 0 1,-1 0-1,0 1 1,0-2-1,4 1 1,4-1 10,0 0 0,0 0 0,0 0 0,-1-2 0,1 1 1,-1-1-1,0 0 0,10-5 0,0-3-15,0 0 0,0-1 0,-2 0 0,1-2 0,-2 0 0,22-24 0,-32 33 0,-1-1 0,0 0 0,-1-1 0,1 1 0,-1-1 0,0 0 0,-1 0 0,0 0 0,0 0 0,0 0 0,-1-1 0,0 0 0,0 1 0,-1-1 0,0 0 0,-1 0 0,1 0 0,-2 1 0,1-1 0,-1 0 0,-2-11 0,0 13 0,1 0 0,-1 1 0,-1-1 0,1 0 0,-1 1 0,0 0 0,0 0 0,0 0 0,-1 1 0,1-1 0,-1 1 0,-1 0 0,1 0 0,0 1 0,-1 0 0,0 0 0,1 0 0,-1 0 0,-1 1 0,1 0 0,-10-2 0,4 1 0,0 1 0,0 0 0,0 0 0,0 2 0,-1-1 0,1 1 0,0 1 0,0 0 0,0 1 0,-20 6 0,20-4-13,1 0 0,0 2 0,0-1 0,1 1 0,-10 8 1,17-13-26,1 1 0,-1 0 0,1 0 0,0 0 0,0 0 0,0 0 1,0 0-1,0 0 0,0 0 0,0 1 0,1-1 0,-1 1 0,1 0 0,0-1 1,0 1-1,0 0 0,0 0 0,0-1 0,0 1 0,1 0 0,0 0 1,-1 0-1,1 0 0,0 0 0,0 0 0,1 3 0,1-3-653,-1-1-1,1 0 0,0 0 1,0 1-1,-1-1 1,2 0-1,-1-1 0,0 1 1,0 0-1,0-1 0,1 1 1,-1-1-1,1 0 1,-1 1-1,1-1 0,0 0 1,-1-1-1,1 1 0,5 0 1,-6 0-83,23 5-11098</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0.869"/>
    </inkml:context>
    <inkml:brush xml:id="br0">
      <inkml:brushProperty name="width" value="0.025" units="cm"/>
      <inkml:brushProperty name="height" value="0.025" units="cm"/>
    </inkml:brush>
  </inkml:definitions>
  <inkml:trace contextRef="#ctx0" brushRef="#br0">1 0 11082,'6'36'13430,"10"1"-7823,-12-30-5660,0-1 0,0 0-1,0 0 1,1 0-1,0-1 1,0 0 0,0 0-1,1 0 1,-1-1-1,1 1 1,0-1 0,1-1-1,-1 1 1,1-1-1,11 4 1,-13-6-3891,-1-10-8020</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1.211"/>
    </inkml:context>
    <inkml:brush xml:id="br0">
      <inkml:brushProperty name="width" value="0.025" units="cm"/>
      <inkml:brushProperty name="height" value="0.025" units="cm"/>
    </inkml:brush>
  </inkml:definitions>
  <inkml:trace contextRef="#ctx0" brushRef="#br0">135 1 13645,'0'0'9689,"-5"11"-7815,-26 47-60,-36 77 1366,59-116-4827,1 1 0,-8 36 0,13-51-3536</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1.569"/>
    </inkml:context>
    <inkml:brush xml:id="br0">
      <inkml:brushProperty name="width" value="0.025" units="cm"/>
      <inkml:brushProperty name="height" value="0.025" units="cm"/>
    </inkml:brush>
  </inkml:definitions>
  <inkml:trace contextRef="#ctx0" brushRef="#br0">0 76 11275,'0'0'11600,"10"3"-10025,16 1-961,1 0-1,-1-1 1,1-2 0,-1-1 0,30-3 0,147-25-15,-83 9-504,41-1 17,167-1 0,-329 22-123,1-1-1,0 0 0,-1 0 0,1 0 0,0 0 0,0 0 0,-1 1 1,1-1-1,0 0 0,0 0 0,0 1 0,-1-1 0,1 0 0,0 0 1,0 1-1,0-1 0,0 0 0,-1 0 0,1 1 0,0-1 0,0 0 0,0 1 1,0-1-1,0 0 0,0 0 0,0 1 0,0-1 0,0 0 0,0 1 1,0-1-1,0 0 0,0 1 0,0-1 0,0 0 0,0 0 0,0 1 0,0-1 1,1 0-1,-1 1 0,0-1 0,0 0 0,0 0 0,0 1 0,1-1 1,-1 0-1,0 0 0,0 1 0,1-1 0,-1 0 0,0 0 0,0 0 1,1 0-1,-1 1 0,0-1 0,0 0 0,1 0 0,-1 0 0,0 0 0,1 0 1,-1 0-1,0 0 0,1 0 0,-1 0 0,-23 17-1828,-18-10-5735,20-6 101</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2.423"/>
    </inkml:context>
    <inkml:brush xml:id="br0">
      <inkml:brushProperty name="width" value="0.025" units="cm"/>
      <inkml:brushProperty name="height" value="0.025" units="cm"/>
    </inkml:brush>
  </inkml:definitions>
  <inkml:trace contextRef="#ctx0" brushRef="#br0">202 117 13357,'0'0'8712,"-10"-3"-7260,6 2-1373,0-1 23,0 1-1,0 0 1,0 0-1,0 0 1,0 0-1,0 0 1,-1 1-1,1 0 1,0 0-1,0 0 0,-1 1 1,1-1-1,0 1 1,0 0-1,0 0 1,0 1-1,0-1 1,0 1-1,0 0 1,-7 4-1,2 1 5,1 1 0,-1 0 1,1 0-1,1 1 0,0 0 0,0 1 1,-5 9-1,9-15-19,1 0 0,-1 1 0,1-1-1,1 0 1,-1 1 0,1-1 0,-1 1 0,1-1 0,0 1 0,1-1 0,-1 1 0,1 0-1,0-1 1,0 1 0,1 0 0,-1 0 0,1-1 0,0 1 0,0-1 0,3 7 0,-3-9-40,1 0 0,0 0 1,-1 0-1,1 0 0,0-1 1,0 1-1,0 0 0,1-1 1,-1 0-1,0 1 1,1-1-1,-1 0 0,0 0 1,1 0-1,-1 0 0,1-1 1,0 1-1,-1-1 0,1 0 1,-1 1-1,1-1 1,0 0-1,-1-1 0,4 1 1,2-1 105,0 0 0,0 0-1,0-1 1,-1 0 0,1 0 0,-1-1 0,9-3 0,2-4 39,0-1 1,0-1-1,-1 0 0,-1-2 0,26-26 0,-36 34-145,0 0 0,-1 0 1,1-1-1,-2 0 0,1 0 0,-1-1 0,0 1 0,0-1 0,-1 0 0,0 0 0,0 0 0,-1 0 1,0-1-1,-1 1 0,0-1 0,0-16 0,-2 22-47,0 0 0,0 0 0,0 1 0,-1-1 0,1 0 0,-1 1 0,1-1 0,-1 1 0,0-1 0,0 1 0,0 0 0,-1 0 0,1 0 0,0 0 0,-1 0 0,1 0 0,-1 1 0,0-1 0,0 1 0,1 0 0,-1-1 0,0 2 0,0-1 0,0 0 0,-5 0 0,-9-3 0,-1 1 0,1 1 0,-19-1 0,31 3 0,-17-1 0,-1 1 0,-29 4 0,48-4 0,-1 1 0,1 0 0,-1-1 0,1 2 0,0-1 0,0 0 0,-1 1 0,1 0 0,0 0 0,0 0 0,0 0 0,1 1 0,-1 0 0,1-1 0,-1 1 0,1 1 0,0-1 0,-5 7 0,7-9-196,1 0 1,-1 1-1,0-1 1,1 1-1,-1-1 0,1 1 1,0 0-1,-1-1 0,1 1 1,0 0-1,0-1 1,0 1-1,0 2 0,1-2-403,0 0-1,0 0 1,0 0-1,0 0 1,0 0-1,0 0 1,0 0-1,0-1 1,1 1-1,-1 0 1,1-1-1,0 1 1,-1-1-1,1 1 1,0-1-1,0 0 0,0 0 1,0 0-1,0 0 1,0 0-1,0 0 1,3 0-1,15 4-6767</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2.767"/>
    </inkml:context>
    <inkml:brush xml:id="br0">
      <inkml:brushProperty name="width" value="0.025" units="cm"/>
      <inkml:brushProperty name="height" value="0.025" units="cm"/>
    </inkml:brush>
  </inkml:definitions>
  <inkml:trace contextRef="#ctx0" brushRef="#br0">162 1 16592,'0'0'15364,"-5"12"-14681,-20 39-611,-52 79 0,38-69-88,36-56 16,-10 22 0,13-26 0,0-1 0,0 1 0,0-1 0,0 1 0,1-1 0,-1 1 0,0-1 0,0 1 0,0 0 0,1-1 0,-1 1 0,0-1 0,0 1 0,1-1 0,-1 0 0,0 1 0,1-1 0,-1 1 0,1-1 0,-1 0 0,1 1 0,-1-1 0,1 0 0,-1 1 0,1-1 0,-1 0 0,1 0 0,-1 1 0,1-1 0,-1 0 0,1 0 0,-1 0 0,1 0 0,0 0 0,-1 0 0,1 0 0,-1 0 0,1 0 0,-1 0 0,1 0 0,0 0 0,-1 0 0,2-1 0,88-7 41,-70 5-297,1 0 0,0 2 0,0 0 0,23 3 0,-25 3-4105,-3 3-3043</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5.423"/>
    </inkml:context>
    <inkml:brush xml:id="br0">
      <inkml:brushProperty name="width" value="0.025" units="cm"/>
      <inkml:brushProperty name="height" value="0.025" units="cm"/>
    </inkml:brush>
  </inkml:definitions>
  <inkml:trace contextRef="#ctx0" brushRef="#br0">1 0 14446,'0'0'11376,"11"5"-9951,5 1-1073,0-2-1,1 0 0,-1 0 1,1-2-1,32 2 1,107-4 112,-155 0-632,1 0 0,-1 0-1,0 1 1,1-1-1,-1 0 1,1 1 0,-1-1-1,0 1 1,1-1 0,-1 1-1,0 0 1,0 0 0,0-1-1,1 1 1,-1 0 0,0 0-1,0 0 1,0 0 0,0 0-1,0 1 1,-1-1 0,2 2-1,-1-2-264,-1 0 0,0 0-1,1 0 1,-1 0 0,0 0-1,0 0 1,0 0 0,0 0-1,0 0 1,0 0 0,0 0 0,0 0-1,0 0 1,0-1 0,0 1-1,-1 0 1,1 0 0,0 0-1,-1 0 1,1 0 0,-1 0 0,1-1-1,-1 1 1,1 0 0,-1 0-1,0 0 1,1-1 0,-1 1-1,0 0 1,1-1 0,-1 1 0,0-1-1,-1 1 1,-14 8-9053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5.766"/>
    </inkml:context>
    <inkml:brush xml:id="br0">
      <inkml:brushProperty name="width" value="0.025" units="cm"/>
      <inkml:brushProperty name="height" value="0.025" units="cm"/>
    </inkml:brush>
  </inkml:definitions>
  <inkml:trace contextRef="#ctx0" brushRef="#br0">0 30 11883,'0'0'12524,"52"24"-10634,-21-24-577,7-1-768,3-7-417,2 0-64,-2-3-993,-5-1-3491,-5-2-4645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2:11.764"/>
    </inkml:context>
    <inkml:brush xml:id="br0">
      <inkml:brushProperty name="width" value="0.025" units="cm"/>
      <inkml:brushProperty name="height" value="0.025" units="cm"/>
    </inkml:brush>
  </inkml:definitions>
  <inkml:trace contextRef="#ctx0" brushRef="#br0">82 87 5509,'4'-9'3919,"0"-1"-2801,15-33 2111,-2 19 3437,-13 32-4115,-4 26-1983,-1 0-1,-1 0 1,-2-1-1,-1 1 1,-16 52-1,3-28 491,-3-1-1,-36 71 0,57-128-1054,0 0 0,0 1-1,0-1 1,0 0 0,0 1-1,0-1 1,0 1 0,0-1-1,0 0 1,0 1 0,0-1-1,0 0 1,0 1 0,0-1-1,1 1 1,-1-1 0,0 0-1,0 1 1,0-1 0,1 0-1,-1 0 1,0 1 0,0-1-1,1 0 1,-1 1 0,0-1-1,1 0 1,-1 0 0,0 0-1,1 1 1,-1-1 0,0 0-1,1 0 1,-1 0 0,0 0 0,1 0-1,0 0 1,26 7 311,-21-6-253,1 0-1,0-1 0,-1 0 1,1 0-1,0 0 0,8-3 0,-9 0-13,-1-1 0,0-1 0,0 1 0,0-1 0,0 0-1,-1 0 1,0 0 0,0 0 0,0-1 0,-1 0-1,3-6 1,7-10 11,64-80-500,-16 43-5763,-37 38 210</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6.344"/>
    </inkml:context>
    <inkml:brush xml:id="br0">
      <inkml:brushProperty name="width" value="0.025" units="cm"/>
      <inkml:brushProperty name="height" value="0.025" units="cm"/>
    </inkml:brush>
  </inkml:definitions>
  <inkml:trace contextRef="#ctx0" brushRef="#br0">1 244 4548,'0'0'24098,"9"2"-23111,-6-1-903,1 0-1,0-1 1,0 0-1,0 1 1,0-2-1,-1 1 1,1 0-1,0-1 1,0 0-1,0 1 0,-1-1 1,6-3-1,-1 0 16,0 0-1,0-1 1,0 0 0,-1 0-1,10-10 1,98-103 173,-39 37-144,-76 81-131,0 0 0,0 0 0,1-1 0,-1 1 1,0 0-1,0 0 0,0 0 0,0 0 0,0 0 0,0-1 0,0 1 0,0 0 0,1 0 1,-1 0-1,0 0 0,0 0 0,0 0 0,0-1 0,0 1 0,1 0 0,-1 0 0,0 0 1,0 0-1,0 0 0,0 0 0,1 0 0,-1 0 0,0 0 0,0 0 0,0 0 0,1 0 0,-1 0 1,0 0-1,0 0 0,0 0 0,0 0 0,1 0 0,-1 0 0,0 0 0,0 0 0,0 0 1,0 0-1,1 1 0,-1-1 0,0 0 0,0 0 0,0 0 0,0 0 0,0 0 0,1 0 1,-1 1-1,0-1 0,0 0 0,0 0 0,0 0 0,0 0 0,0 0 0,0 1 0,0-1 1,0 0-1,0 0 0,0 0 0,1 1 0,-2 20-21,-8 25 126,-5 0-183,4-12 8,0-1-1,3 1 1,0 1-1,-2 54 1,11-78-2868</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6.700"/>
    </inkml:context>
    <inkml:brush xml:id="br0">
      <inkml:brushProperty name="width" value="0.025" units="cm"/>
      <inkml:brushProperty name="height" value="0.025" units="cm"/>
    </inkml:brush>
  </inkml:definitions>
  <inkml:trace contextRef="#ctx0" brushRef="#br0">0 3 6246,'0'0'18513,"75"23"-16687,-39-23-384,2-2-834,3-5-320,3-1-160,-3 2-95,-3 4-162,-8 2-1152,-6 0-1281,-8 0-1826,-5 0-3620</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37.092"/>
    </inkml:context>
    <inkml:brush xml:id="br0">
      <inkml:brushProperty name="width" value="0.025" units="cm"/>
      <inkml:brushProperty name="height" value="0.025" units="cm"/>
    </inkml:brush>
  </inkml:definitions>
  <inkml:trace contextRef="#ctx0" brushRef="#br0">163 59 15919,'0'0'9737,"-5"-8"-7884,3 5-1714,0 0 0,0-1 1,-1 1-1,1 0 0,-1 1 1,1-1-1,-1 0 0,0 1 1,0-1-1,-5-2 0,6 4-104,0 1 0,0-1 0,0 1 0,-1-1 0,1 1 0,0 0 0,0-1 0,0 1 0,0 1 0,-1-1 0,1 0 0,0 0 0,0 1 0,0-1 0,0 1 0,0 0 0,0-1 0,0 1 0,0 0 0,0 0 0,0 1 0,0-1 0,1 0 0,-1 1 0,0-1 0,-1 2 0,-4 4 58,1 0 0,0 0 1,0 0-1,0 1 0,1-1 0,1 1 1,-1 1-1,1-1 0,0 1 1,1-1-1,0 1 0,0 0 0,1 0 1,1 0-1,-1 1 0,1-1 0,1 0 1,0 12-1,0-20-79,0 1-1,0-1 1,1 0-1,-1 0 1,0 0-1,1 1 1,-1-1-1,1 0 1,-1 0-1,1 0 1,0 0-1,-1 0 1,1 0-1,0 0 1,0 0-1,-1 0 1,1-1-1,0 1 1,0 0-1,0 0 1,0-1-1,0 1 1,0 0-1,1-1 1,-1 1-1,0-1 1,0 0-1,0 1 1,0-1-1,1 0 1,-1 0-1,0 0 1,0 1-1,0-1 1,1-1-1,-1 1 1,0 0-1,0 0 1,0 0-1,1-1 1,-1 1-1,2-1 1,4-1 47,0 1 0,-1-1 0,1-1 0,0 1 1,-1-1-1,9-6 0,6-4-61,-2-2 0,0-1 0,-1 0 0,-1-1 0,0-1 0,-1-1 0,-1 0 0,-1-1 0,16-29 0,-47 82 0,9-19 0,1 0 0,0 0 0,0 1 0,-7 31 0,13-43-104,0 1 0,0-1 0,1 1 0,0-1 0,-1 1-1,1-1 1,0 1 0,0-1 0,1 1 0,-1-1 0,1 1 0,0-1 0,0 1 0,0-1 0,0 1-1,1-1 1,-1 0 0,1 0 0,0 0 0,0 0 0,0 0 0,5 5 0,-4-6-244,1 0-1,-1 0 1,1-1 0,0 1 0,-1-1 0,1 0 0,0 0 0,0 0-1,0 0 1,0-1 0,0 1 0,0-1 0,0 0 0,0 0 0,1-1 0,-1 1-1,0-1 1,-1 0 0,1 0 0,7-3 0,24-13-12368</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0.272"/>
    </inkml:context>
    <inkml:brush xml:id="br0">
      <inkml:brushProperty name="width" value="0.025" units="cm"/>
      <inkml:brushProperty name="height" value="0.025" units="cm"/>
    </inkml:brush>
  </inkml:definitions>
  <inkml:trace contextRef="#ctx0" brushRef="#br0">12 1 14061,'0'0'9930,"-11"49"-9770,11-47-96,1 0-160,8-2-1826,0 0-1505,0 0-2467</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0.614"/>
    </inkml:context>
    <inkml:brush xml:id="br0">
      <inkml:brushProperty name="width" value="0.025" units="cm"/>
      <inkml:brushProperty name="height" value="0.025" units="cm"/>
    </inkml:brush>
  </inkml:definitions>
  <inkml:trace contextRef="#ctx0" brushRef="#br0">12 3 13068,'0'0'11563,"-12"47"-11403,12-50-256,3-8-1922,2-4-3074,-5-6-12173</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2.137"/>
    </inkml:context>
    <inkml:brush xml:id="br0">
      <inkml:brushProperty name="width" value="0.025" units="cm"/>
      <inkml:brushProperty name="height" value="0.025" units="cm"/>
    </inkml:brush>
  </inkml:definitions>
  <inkml:trace contextRef="#ctx0" brushRef="#br0">44 56 12812,'0'0'12113,"0"12"-10544,-20 124 1138,11-89-1989,-5 94 0,17-140-427,4-11-76,3-11-27,-3-11-177,-1 0 0,-2-1 0,-2 1 0,0-1 0,-5-44 0,2 58-72,-2-10 52,3 28 0,0 0 0,0 1 1,0-1-1,0 0 0,0 0 0,0 0 0,0 1 0,0-1 0,-1 0 0,1 0 0,0 1 1,0-1-1,-1 0 0,1 0 0,0 1 0,-1-1 0,1 0 0,-1 1 0,1-1 0,-1 0 1,1 1-1,-1-1 0,1 1 0,-1-1 0,1 1 0,-1-1 0,0 1 0,-1-1 0,1 6 20,-1 1-1,1-1 0,0 1 0,0 0 1,0-1-1,1 1 0,0 0 0,0-1 0,0 1 1,1 0-1,1 5 0,-2-10 2,0 0 1,1 0-1,-1 0 0,1 0 0,-1 0 0,1 0 1,-1 0-1,1-1 0,0 1 0,0 0 0,-1 0 1,1-1-1,0 1 0,0 0 0,0-1 1,-1 1-1,1-1 0,0 1 0,0-1 0,0 0 1,0 1-1,0-1 0,0 0 0,0 1 0,0-1 1,0 0-1,0 0 0,0 0 0,0 0 0,0 0 1,0 0-1,0 0 0,0-1 0,0 1 1,0 0-1,0 0 0,0-1 0,0 1 0,0-1 1,2 0-1,1-1 37,1 0 1,0 0-1,-1 0 1,0-1-1,1 1 1,-1-1 0,4-4-1,-1-1 31,0 0-1,-1-1 1,0 0 0,-1 0-1,8-19 1,13-19 120,-24 91-200,-5 17 0,1-41 0,1 1 0,1-1 0,0 0 0,6 34 0,3-34-2310,-9-19 2042,1 0 1,-1-1-1,1 1 1,0 0-1,-1 0 1,1-1-1,0 1 1,-1 0-1,1-1 1,0 1-1,0-1 1,-1 1-1,1-1 1,0 1-1,0-1 1,0 0-1,0 1 1,-1-1-1,1 0 1,2 0 0</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3.470"/>
    </inkml:context>
    <inkml:brush xml:id="br0">
      <inkml:brushProperty name="width" value="0.025" units="cm"/>
      <inkml:brushProperty name="height" value="0.025" units="cm"/>
    </inkml:brush>
  </inkml:definitions>
  <inkml:trace contextRef="#ctx0" brushRef="#br0">124 30 9353,'1'-1'485,"-1"0"0,0 0 0,1 0 1,-1 0-1,0 1 0,0-1 0,0 0 0,0 0 0,0 0 1,0 0-1,0 0 0,0 0 0,0 0 0,0 0 0,0 0 1,0 0-1,-1 0 0,1 1 0,0-1 0,-1 0 0,1 0 1,-1 0-1,1 0 0,-1 1 0,1-1 0,-1 0 0,0 0 1,0 0-1,-1 0-182,1 1 1,-1-1-1,0 1 1,1-1-1,-1 1 0,0 0 1,1 0-1,-1 0 1,0 0-1,1 0 1,-1 0-1,0 0 1,1 0-1,-4 2 0,-1-1-171,0 1-1,1 0 1,-1 1 0,0-1-1,1 1 1,0 0-1,-1 1 1,-6 5-1,8-4-22,1 0 0,-1 0-1,1 0 1,0 0 0,0 1-1,1-1 1,0 1 0,0-1-1,0 1 1,-1 9 0,3-14-100,-1 1 0,1-1 0,-1 1 0,1 0 0,0-1 0,0 1 1,0 0-1,0-1 0,0 1 0,0 0 0,1-1 0,-1 1 0,0 0 0,1-1 1,-1 1-1,1-1 0,0 1 0,-1-1 0,1 1 0,0-1 0,0 0 0,0 1 1,0-1-1,0 0 0,0 0 0,0 1 0,1-1 0,-1 0 0,0 0 0,1 0 0,-1-1 1,1 1-1,-1 0 0,1 0 0,-1-1 0,1 1 0,-1-1 0,1 0 0,0 1 1,2-1-1,2 0 24,0 0 0,0-1 0,0 0 0,0 0 0,0-1 0,-1 1 0,1-1 0,0-1 1,-1 1-1,0-1 0,1 0 0,-1 0 0,6-5 0,-8 6-24,0 0 0,0 0 1,0 0-1,-1-1 0,1 1 0,-1 0 1,0-1-1,0 0 0,0 0 0,0 0 0,0 0 1,-1 0-1,1 0 0,-1 0 0,0 0 1,0 0-1,0-1 0,0 1 0,0-1 1,-1 1-1,0 0 0,0-1 0,0 1 1,0-7-1,-1 9-12,1 0 1,0 1-1,-1-1 1,1 1-1,-1-1 1,1 1-1,0-1 1,-1 1-1,1 0 1,-1-1-1,1 1 1,-1-1-1,0 1 1,1 0-1,-1-1 1,1 1-1,-1 0 1,1 0-1,-1 0 1,0-1-1,1 1 1,-1 0-1,0 0 1,1 0-1,-1 0 1,0 0-1,1 0 1,-1 0 0,1 0-1,-1 1 1,0-1-1,1 0 1,-1 0-1,0 0 1,1 1-1,-1-1 1,1 0-1,-1 1 1,1-1-1,-1 0 1,0 1-1,-23 17-143,22-14 182,-1 1 1,1-1-1,0 1 1,0 0-1,0 0 1,0 0-1,1 0 1,0 0-1,0 0 1,1 1-1,-1 6 1,2-11-29,0 0 1,-1-1-1,1 1 1,0 0-1,0-1 1,0 1 0,-1-1-1,1 1 1,0-1-1,0 0 1,0 1-1,0-1 1,0 0 0,0 0-1,0 1 1,0-1-1,0 0 1,0 0 0,0 0-1,0 0 1,0 0-1,0 0 1,0-1-1,0 1 1,0 0 0,0 0-1,0-1 1,1 0-1,32-7 117,-10-5-253,-15 7 78,1 0 0,0 1 1,0 1-1,1-1 1,0 2-1,-1-1 0,1 2 1,0-1-1,15 0 1,-25 3 44,0 1-1,0-1 1,0 1 0,0-1 0,0 1 0,0 0 0,0-1 0,0 1 0,0 0 0,0 0-1,-1 0 1,1-1 0,0 1 0,0 0 0,-1 0 0,1 0 0,-1 0 0,1 1 0,-1-1-1,1 0 1,-1 0 0,0 0 0,1 0 0,-1 0 0,0 1 0,0-1 0,0 0 0,0 0-1,0 0 1,0 2 0,-2 40 537,3-54-384,-1-1 0,0 1 0,0-1 0,-2 1 0,1-1 0,-5-16 0,8 27-225,1 1 0,0 0 0,-1 0-1,1 0 1,0 0 0,0 1 0,-1-1 0,1 1 0,-1 0-1,5 1 1,40 9-6473,-15-7-4976,-19-4-106</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4.085"/>
    </inkml:context>
    <inkml:brush xml:id="br0">
      <inkml:brushProperty name="width" value="0.025" units="cm"/>
      <inkml:brushProperty name="height" value="0.025" units="cm"/>
    </inkml:brush>
  </inkml:definitions>
  <inkml:trace contextRef="#ctx0" brushRef="#br0">114 17 13293,'0'0'15214,"-8"-4"-13906,6 3-1264,0-1-15,1 1 0,-1 0 0,0 0 0,0 0-1,0 0 1,1 0 0,-1 1 0,0-1 0,0 0 0,0 1 0,0-1 0,0 1 0,0 0 0,0 0 0,0 0 0,0 0-1,-1 0 1,1 0 0,0 0 0,0 1 0,0-1 0,0 1 0,0-1 0,1 1 0,-1 0 0,0 0 0,0 0 0,0 0-1,1 0 1,-1 0 0,0 1 0,1-1 0,-1 0 0,1 1 0,-1-1 0,1 1 0,0 0 0,0-1 0,0 1 0,0 0-1,0 0 1,0 0 0,0 0 0,0 2 0,0-3-12,0 1 1,0 0-1,1 0 0,-1-1 0,0 1 0,1 0 0,-1 0 1,1 0-1,0 0 0,0 0 0,0 0 0,0 0 0,0 0 1,0 0-1,0-1 0,0 1 0,1 0 0,-1 0 1,1 0-1,1 2 0,-1-3-35,0 0-1,0 0 1,0 0-1,0 0 1,0-1-1,0 1 1,0-1-1,1 1 1,-1-1 0,0 1-1,0-1 1,1 1-1,-1-1 1,0 0-1,1 0 1,-1 0-1,0 0 1,1 0 0,-1 0-1,0 0 1,3-1-1,5-1-226,-1 0 0,0 0-1,0-1 1,0 0 0,0-1 0,0 0-1,12-7 1,-20 10 232,0 1 0,0 0 0,0 0 0,1 0 0,-1-1 0,0 1 0,0 0 0,1 0 0,-1 0 0,0 0 0,1 0 0,-1 0 0,0 0 0,0 0 0,1-1 0,-1 1 0,0 0 0,1 0 0,-1 0 1,0 0-1,0 0 0,1 0 0,-1 1 0,0-1 0,1 0 0,-1 0 0,0 0 0,0 0 0,1 0 0,-1 0 0,0 0 0,0 1 0,1-1 0,-1 0 0,0 0 0,0 0 0,0 0 0,1 1 0,-1-1 0,0 0 0,0 1 0,5 17-214,-4 32 246,-2-40-3,2 23 528,-2 0 0,-1-1 0,-1 1 0,-2-1-1,-1 0 1,-2 0 0,-19 50 0,26-80-544,0 1 0,0-1 0,-1 0 0,1 1 0,-1-1 0,0 0 0,1 0 0,-1 0 0,0 0 0,0 0 0,-4 3 0,5-5 0,0 1 0,0-1 0,0 1 0,0-1 0,0 0 0,-1 1 0,1-1 0,0 0 0,0 0 0,0 0 0,0 0 0,0 0 0,-1 0 0,1 0 0,0 0 0,0 0 0,0 0 0,0-1 0,-2 0 0,0 0 0,0-1 0,0 0 0,1 0 0,-1 0 0,1-1 0,0 1 0,0 0 0,0-1 0,0 0 0,0 1 0,0-1 0,1 0 0,-1 0 0,1 0 0,0 0 0,0 0 0,-1-4 0,-1-3 3,0-1 0,1 1 0,0-1 1,1 0-1,0 1 0,1-1 0,0 0 0,1 1 0,0-1 1,4-19-1,-2 21-16,0 1 1,1 0 0,-1 1-1,2-1 1,-1 1-1,1-1 1,0 1 0,0 1-1,1-1 1,0 1-1,0 0 1,1 0 0,11-8-1,-9 8-844,0-1 0,-1 0 0,0 0 0,0-1 0,11-14-1,11-27-10740,-22 33 5128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4.638"/>
    </inkml:context>
    <inkml:brush xml:id="br0">
      <inkml:brushProperty name="width" value="0.025" units="cm"/>
      <inkml:brushProperty name="height" value="0.025" units="cm"/>
    </inkml:brush>
  </inkml:definitions>
  <inkml:trace contextRef="#ctx0" brushRef="#br0">17 0 11179,'0'0'16912,"-2"9"-15396,1-1-1246,-3 7 146,0 1 0,2-1 0,0 1-1,0 0 1,2 18 0,0-33-408,1 0-1,-1-1 1,0 1 0,1 0-1,-1 0 1,1 0 0,-1 0-1,1 0 1,0-1-1,-1 1 1,1 0 0,0 0-1,-1-1 1,1 1 0,0-1-1,0 1 1,0-1 0,0 1-1,-1-1 1,1 1 0,0-1-1,0 0 1,0 1 0,0-1-1,0 0 1,0 0 0,0 0-1,0 0 1,0 0 0,0 0-1,0 0 1,0 0-1,0 0 1,0 0 0,0 0-1,0-1 1,0 1 0,0 0-1,0-1 1,0 1 0,0-1-1,0 0 1,40-19 10,-29 10-219,-9 6 149,0 1-1,0 0 0,0 1 0,0-1 0,1 1 0,-1-1 0,1 1 1,-1 0-1,1 0 0,0 0 0,0 1 0,0-1 0,0 1 0,0 0 0,7-1 1,-10 3 86,0 1-1,0-1 1,0 0 0,0 0 0,0 0 0,0 1 0,-1-1 0,1 0 0,0 1 0,-1-1 0,0 1-1,1-1 1,-1 1 0,0-1 0,1 1 0,-1 2 0,9 23 484,-1-25-1008,-1 0 1,0-1-1,1 0 0,-1 0 1,1-1-1,0 0 0,-1 0 1,1-1-1,-1 0 0,11-3 1,-17-1-7498,-1-3 861</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4.983"/>
    </inkml:context>
    <inkml:brush xml:id="br0">
      <inkml:brushProperty name="width" value="0.025" units="cm"/>
      <inkml:brushProperty name="height" value="0.025" units="cm"/>
    </inkml:brush>
  </inkml:definitions>
  <inkml:trace contextRef="#ctx0" brushRef="#br0">0 0 16239,'0'0'7143,"52"6"-7239,-29-6-2370,6 1-3076,3 2-7013</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3:26.964"/>
    </inkml:context>
    <inkml:brush xml:id="br0">
      <inkml:brushProperty name="width" value="0.025" units="cm"/>
      <inkml:brushProperty name="height" value="0.025" units="cm"/>
    </inkml:brush>
  </inkml:definitions>
  <inkml:trace contextRef="#ctx0" brushRef="#br0">509 21 12396,'0'0'9347,"-10"-4"-7526,-2 0-1420,0 0 1,0 2-1,0-1 1,0 1 0,0 1-1,0 0 1,-1 1 0,1 0-1,0 1 1,0 1-1,0 0 1,-13 3 0,-1 4-18,-1 1 0,1 1 0,1 2 1,0 0-1,-32 24 0,44-28-336,0 1-1,0 1 1,1 0 0,0 0-1,1 1 1,1 1-1,0 0 1,0 0 0,1 1-1,-11 25 1,18-36-42,1 1 0,-1 0 0,1 1-1,0-1 1,0 0 0,0 0 0,1 0 0,-1 1 0,1-1 0,0 0-1,0 1 1,1-1 0,-1 0 0,3 7 0,-2-8-82,0-1 0,0 1 1,1 0-1,0-1 0,-1 1 0,1-1 0,0 1 1,0-1-1,0 0 0,1 0 0,-1 0 1,1 0-1,-1 0 0,1 0 0,5 2 0,4 0-1004,0 0 0,0 0-1,1-1 1,-1-1 0,1 0-1,0-1 1,0 0 0,15-2-1,29 0-6360</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5.326"/>
    </inkml:context>
    <inkml:brush xml:id="br0">
      <inkml:brushProperty name="width" value="0.025" units="cm"/>
      <inkml:brushProperty name="height" value="0.025" units="cm"/>
    </inkml:brush>
  </inkml:definitions>
  <inkml:trace contextRef="#ctx0" brushRef="#br0">119 160 13164,'0'0'8222,"-10"5"-5735,2-1-2270,-53 32 2824,58-35-2910,0 1 1,0 0-1,0 1 1,1-1-1,-1 0 0,1 1 1,-1-1-1,1 1 1,0 0-1,0 0 1,0 0-1,1 0 0,-1 0 1,1 0-1,-1 0 1,1 1-1,0-1 1,-1 6-1,3-9-125,-1 1 0,1 0 0,0-1 0,-1 1 0,1 0 0,0-1 0,-1 1 0,1-1 0,0 1 0,0-1 0,0 1 0,0-1 0,-1 0 0,1 1 1,0-1-1,0 0 0,0 0 0,0 0 0,0 0 0,0 0 0,0 0 0,0 0 0,-1 0 0,1 0 0,0 0 0,0 0 0,0 0 0,0-1 0,0 1 0,0 0 0,0-1 0,0 0 0,33-9-451,28-55-2325,-60 105 4681,-3-38-1856,1 0 0,0 0-1,0 1 1,0-1 0,1 0 0,-1 0-1,1 0 1,-1 0 0,1 0 0,-1 0 0,1 0-1,0 0 1,0 0 0,0 0 0,0-1 0,0 1-1,1 0 1,-1 0 0,0-1 0,1 1-1,0-1 1,-1 0 0,1 1 0,0-1 0,-1 0-1,1 0 1,0 0 0,0 0 0,0 0 0,0 0-1,0-1 1,0 1 0,0-1 0,0 1-1,0-1 1,0 0 0,0 0 0,1 0 0,-1 0-1,0 0 1,0 0 0,0 0 0,0-1 0,4-1-1,2 1 27,1-2 0,0 1-1,0-1 1,-1 0 0,1-1 0,-1 0-1,0-1 1,0 1 0,9-9-1,-3 0-53,-1 0-1,0 0 1,-1-2 0,0 1-1,10-19 1,-16 24-14,-1-1 0,-1 1 0,1-1 0,-1 0 1,-1 0-1,0 0 0,0-1 0,-1 1 0,-1-1 1,1-13-1,-2 23-12,1 1 1,-1-1 0,0 1 0,0-1-1,0 1 1,0-1 0,0 0 0,0 1-1,0-1 1,0 1 0,-1-1 0,1 1-1,0-1 1,0 1 0,0-1 0,-1 0-1,1 1 1,0-1 0,0 1 0,-1 0-1,1-1 1,0 1 0,-1-1-1,1 1 1,-1-1 0,1 1 0,0 0-1,-1-1 1,1 1 0,-1 0 0,0-1-1,-16 8 114,-16 25 120,22-17-198,0 0 0,0 0-1,1 1 1,-8 20-1,14-29-30,2 0 0,-1-1-1,1 1 1,0 1-1,0-1 1,1 0 0,0 0-1,0 1 1,1-1-1,0 0 1,0 1 0,0-1-1,4 13 1,-3-17-12,0 0 1,1 0-1,0-1 0,0 1 1,0 0-1,0-1 1,0 0-1,0 1 0,1-1 1,-1 0-1,1 0 0,-1 0 1,1 0-1,0-1 0,0 1 1,0-1-1,0 0 0,0 0 1,0 0-1,0 0 1,0 0-1,0 0 0,6-1 1,9 3-500,0-2 0,33-1 1,-48 0 375,28-3-4643,0-9-3092</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6.215"/>
    </inkml:context>
    <inkml:brush xml:id="br0">
      <inkml:brushProperty name="width" value="0.025" units="cm"/>
      <inkml:brushProperty name="height" value="0.025" units="cm"/>
    </inkml:brush>
  </inkml:definitions>
  <inkml:trace contextRef="#ctx0" brushRef="#br0">0 0 15086,'0'0'12182,"1"14"-10852,2 395 2839,11-504-4169,22-119 0,-36 211-25,1 0 0,0-1 0,-1 1 0,1 0 0,1 0 0,-1 0 0,0 0 0,1 1 0,-1-1 0,1 0 0,0 1 0,0-1 0,0 1 0,0-1 0,0 1 0,0 0 0,1 0 0,-1 0 0,1 0 0,0 0 0,-1 1 0,1-1 0,0 1 0,0-1 0,0 1 0,0 0 0,0 1 0,0-1 0,0 0 0,0 1 1,1 0-1,-1-1 0,0 1 0,0 1 0,0-1 0,1 0 0,-1 1 0,0-1 0,0 1 0,0 0 0,0 0 0,0 0 0,0 1 0,0-1 0,-1 1 0,1 0 0,0-1 0,-1 1 0,5 4 0,-5-4 43,1 0 0,-1 0 0,0 1 1,1-1-1,-1 1 0,-1-1 0,1 1 0,0-1 1,0 1-1,-1 0 0,0 0 0,1 0 0,-1 0 1,0 0-1,-1 0 0,1 0 0,0 0 0,-1 0 1,0 0-1,0 1 0,0-1 0,0 0 0,0 0 1,-1 0-1,1 0 0,-1 0 0,0 1 0,0-1 1,0 0-1,0-1 0,0 1 0,-4 5 0,2-4 18,0 1 0,-1-1 0,1 0 1,-1 0-1,0 0 0,-1 0 0,1-1 0,0 1 0,-1-1 0,0 0 0,0-1 0,0 1 0,0-1 0,0 0 0,-1 0 0,1 0 0,-11 1 0,11-3-27,-1 0-1,1 0 1,0 0-1,0 0 1,-1-1-1,1 0 1,0 0-1,0-1 1,-9-3-1,12 5-19,1-1-1,-1 0 1,1 1-1,-1-1 1,1 0-1,0 0 1,-1 0-1,1 0 1,0 0-1,0 0 0,0-1 1,0 1-1,0 0 1,0 0-1,0-1 1,0 1-1,0-1 1,1 1-1,-1-1 1,1 1-1,-1-1 0,1 1 1,-1-1-1,1 1 1,0-1-1,0 1 1,0-1-1,0 0 1,0 1-1,0-1 1,0 0-1,0 1 0,1-1 1,-1 1-1,1-1 1,0-2-1,2 1-860,0 0 0,0 0 0,0 0-1,0 0 1,1 1 0,-1-1 0,1 1-1,-1 0 1,1 0 0,0 0 0,0 1 0,0-1-1,0 1 1,0 0 0,6-1 0,3-2-2133,19-6-5381</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7.587"/>
    </inkml:context>
    <inkml:brush xml:id="br0">
      <inkml:brushProperty name="width" value="0.025" units="cm"/>
      <inkml:brushProperty name="height" value="0.025" units="cm"/>
    </inkml:brush>
  </inkml:definitions>
  <inkml:trace contextRef="#ctx0" brushRef="#br0">70 155 14510,'0'0'13223,"-3"8"-10751,-17 38-1301,12-32-998,1 1 1,1 0 0,0 1 0,1 0 0,0 0 0,1 0 0,-1 17 0,5-33-174,0 1 0,-1 0 0,1-1 0,0 1 0,0-1 0,0 1 0,0 0 0,0-1 0,0 1 0,0-1 0,0 1 0,0 0 0,1-1 0,-1 1 0,0 0 0,0-1 0,0 1 0,1-1 0,-1 1 0,0-1 0,1 1 0,-1-1 0,0 1 0,1-1 0,-1 1 0,1-1 0,-1 1 0,1-1 0,-1 0 0,1 1 0,-1-1 0,1 0 0,-1 1 0,1-1 0,-1 0 0,1 0 0,0 1 0,-1-1 0,1 0 0,0 0 0,-1 0 0,1 0 0,-1 0 0,1 0 0,0 0 0,-1 0 0,1 0 0,-1 0 0,1 0 0,0-1 0,-1 1 0,1 0 0,2-1 0,-1 0 0,0 0 0,0-1 0,0 1 0,0 0 0,0-1 0,0 0 0,0 1 0,0-1 0,0 0 0,-1 0 0,2-2 0,2-4 0,-1-1 0,-1 0 0,0 0 0,0 0 0,0 0 0,-1-1 0,-1 1 0,1 0 0,-2-1 0,1 0 0,-1 1 0,-1-1 0,-1-9 0,2 19-21,0-1 0,0 1 0,0-1 0,0 1 0,0-1 0,1 1 0,-2 0 0,1-1 0,0 1 0,0-1 0,0 1 0,0 0 0,0-1-1,0 1 1,0-1 0,0 1 0,-1 0 0,1-1 0,0 1 0,0 0 0,0-1 0,-1 1 0,1 0 0,0-1 0,-1 1 0,1 0 0,0 0 0,-1-1 0,1 1 0,0 0 0,-1 0 0,1-1 0,0 1 0,-1 0 0,1 0 0,-1 0 0,1 0 0,0 0 0,-1 0 0,1 0 0,-1 0-1,1 0 1,0 0 0,-1 0 0,1 0 0,-1 0 0,1 0 0,0 0 0,-1 0 0,1 0 0,-1 0 0,1 0 0,0 1 0,-1-1 0,1 0 0,0 0 0,-1 1 0,0-1 0,1 1-26,0-1 0,0 1 0,-1 0 1,1-1-1,0 1 0,0-1 0,0 1 0,0 0 0,0-1 1,0 1-1,0 0 0,0-1 0,0 1 0,0 0 0,0-1 1,0 1-1,0-1 0,1 1 0,-1 0 0,0-1 0,0 1 1,1-1-1,-1 1 0,0 0 0,1-1 0,-1 1 1,1-1-1,-1 0 0,1 1 0,-1-1 0,0 1 0,1-1 1,0 0-1,-1 1 0,1-1 0,-1 0 0,1 1 0,-1-1 1,1 0-1,0 0 0,-1 0 0,1 1 0,0-1 0,-1 0 1,2 0-1,14 4-1366,-1 0 1,1 0-1,1-2 1,-1 0-1,0-1 1,0-1-1,1 0 0,-1-1 1,30-6-1,-24-1 724,-15-5 6493,-12 12-1269,-17 3-1816,18-1-2517,-1 1-1,1 0 1,0 1-1,1-1 0,-1 1 1,0 0-1,1-1 0,0 2 1,-1-1-1,1 0 0,0 1 1,1-1-1,-1 1 0,-3 7 1,2-6 11,1 1 0,1 0 0,-1 1 0,1-1 0,0 0 0,0 1 1,1-1-1,-1 1 0,1 9 0,1-16-213,0 1 0,0 0 0,0 0 0,0-1 0,0 1 0,0 0 0,1-1 0,-1 1 0,0 0 0,0-1 0,1 1 0,-1 0 0,1-1 0,-1 1 0,0 0 0,1-1 0,-1 1 0,1-1 0,-1 1 0,1-1 0,0 1 0,-1-1 0,1 1 0,-1-1 0,1 0 0,0 1 0,-1-1 0,1 0 0,0 0 0,-1 1 0,1-1 0,0 0 0,0 0 0,-1 0 0,1 0 0,0 0 0,0 0 0,-1 0 0,1 0 0,0 0 0,0 0 0,-1-1 0,1 1 0,0 0 0,1-1 0,0 1 0,1-1 0,-1 0 0,1 0 0,-1 0 0,0 0 0,1 0 0,-1-1 0,0 1 0,0-1 0,0 1 0,0-1 0,3-3 0,-1 0 0,-1 0 0,0 0 0,-1-1 0,1 0 0,-1 1 0,0-1 0,0 0 0,-1 0 0,0 0 0,0 0 0,0 0 0,0-9 0,-2 15-38,1-1-1,-1 0 1,1 0 0,-1 0-1,1 0 1,-1 0-1,1 0 1,-1 1 0,0-1-1,1 0 1,-1 1 0,0-1-1,0 0 1,0 1-1,1-1 1,-1 1 0,0-1-1,0 1 1,0 0 0,0-1-1,0 1 1,0 0-1,0 0 1,0-1 0,0 1-1,0 0 1,-1 0 0,1 0-15,0 0 0,0 0 0,1 0 0,-1-1 1,0 1-1,0 0 0,1 0 0,-1 0 0,0 0 1,0 1-1,1-1 0,-1 0 0,0 0 0,0 0 1,1 1-1,-1-1 0,0 0 0,1 0 0,-1 1 1,0-1-1,1 1 0,-1-1 0,0 1 0,1-1 1,-1 1-1,1-1 0,-1 1 0,1-1 0,-1 1 1,1 0-1,0-1 0,-1 1 0,1 0 0,0 0 1,-1-1-1,1 1 0,0 0 0,0 1 0,0-1-222,1 0 0,0 0 0,-1 0-1,1 0 1,0 0 0,0 0 0,0 0-1,0 0 1,0 0 0,0 0 0,0 0-1,1-1 1,-1 1 0,0 0 0,0-1-1,1 1 1,-1-1 0,0 0 0,1 1-1,-1-1 1,0 0 0,1 0 0,-1 0-1,0 1 1,3-2 0,42 3-2673,-43-2 2787,36-1-2110,25-10-7206,-35-1 6761,-5-6 4273,-11 3 2939,-5-4 3525,-8 18-7796,1 1 0,-1 0-1,0 0 1,0-1 0,0 1 0,0 0 0,1-1-1,-1 1 1,0 0 0,0-1 0,0 1 0,0 0-1,0-1 1,0 1 0,0 0 0,0-1 0,0 1-1,0 0 1,0-1 0,0 1 0,0 0 0,0-1-1,0 1 1,0 0 0,0-1 0,0 1-1,0 0 1,-1-1 0,1 1 0,0 0 0,0 0-1,0-1 1,-1 1 0,1 0 0,0 0 0,0-1-1,0 1 1,-1 0 0,1 0 0,0 0 0,-1-1-1,1 1 1,0 0 0,-1 0 0,1 0 0,-19 7 2216,-16 20-2005,30-22-397,1 0 1,0 0-1,0 1 0,1-1 1,-1 1-1,1 0 0,0 0 1,1 0-1,-4 10 0,6-14-35,0-1 0,-1 1 0,1-1 0,0 1 0,0-1 0,0 1 0,0-1-1,0 1 1,0-1 0,0 1 0,0-1 0,1 1 0,-1 0 0,1-1-1,-1 0 1,1 1 0,-1-1 0,1 1 0,0-1 0,0 0 0,0 1-1,0-1 1,0 0 0,0 0 0,0 0 0,0 0 0,0 0 0,0 0-1,1 0 1,-1 0 0,0 0 0,1-1 0,-1 1 0,1 0 0,-1-1-1,1 1 1,-1-1 0,1 0 0,-1 1 0,1-1 0,-1 0 0,1 0-1,-1 0 1,1 0 0,2-1 0,2 1-4,1 0 0,-1 0 0,0-1 0,0 0 0,0-1 0,0 1 0,0-1 0,0 0 0,0 0 0,0-1 0,-1 0 0,7-4 0,-2 0 0,0-1 0,0 0 0,0-1 0,-1 0 0,12-16 0,-4 3 0,-2-1 0,-1 0 0,0-1 0,18-50 0,-28 66 0,-2 0 0,1 0 0,-1 0 0,-1 0 0,2-13 0,-32 58 0,20-20 0,1 1 0,1 0 0,0 0 0,2 0 0,0 1 0,0-1 0,2 1 0,1 0 0,-1 27 0,3-44 0,0-1 0,0 1 0,1-1 0,-1 1 0,0-1 0,1 1 0,-1-1 0,1 1 0,-1-1 0,1 0 0,-1 1 0,1-1 0,0 0 0,0 0 0,0 0 0,0 1 0,0-1 0,0 0 0,0 0 0,0 0 0,0 0 0,1-1 0,-1 1 0,0 0 0,0 0 0,1-1 0,-1 1 0,1-1 0,-1 1 0,0-1 0,1 0 0,-1 1 0,1-1 0,-1 0 0,1 0 0,-1 0 0,1 0 0,-1 0 0,1-1 0,-1 1 0,1 0 0,-1-1 0,2 0 0,4 0 0,0 0 0,0-1 0,0 0 0,-1-1 0,1 1 0,-1-1 0,0-1 0,7-3 0,-1-2 0,-1 0 0,-1 0 0,0-1 0,0 0 0,-1 0 0,0-1 0,0-1 0,-2 1 0,13-24 0,-35 69 0,11-27 0,0 0 0,1 0 0,0 0 0,0 0 0,1 1 0,-1-1 0,2 1 0,-1-1 0,1 1 0,0 0 0,1 15 0,1-21 0,0-1 0,0 1 0,0-1 0,1 0 0,-1 0 0,0 1 0,0-1 0,1 0 0,-1 0 0,1 0 0,-1-1 0,1 1 0,0 0 0,-1-1 0,1 1 0,-1 0 0,1-1 0,0 0 0,0 1 0,-1-1 0,1 0 0,0 0 0,0 0 0,-1 0 0,1 0 0,0-1 0,0 1 0,2-1 0,4 0 0,-1 0 0,1 0 0,0-1 0,-1 0 0,10-4 0,-7 0 0,0 0 0,0-1 0,-1-1 0,0 1 0,0-1 0,-1-1 0,0 0 0,0 0 0,7-12 0,-34 69-1013,16-19-433,3-28 1366,0-1 0,1 1 0,-1 0 1,0 0-1,0-1 0,0 1 0,1 0 1,-1-1-1,0 1 0,1 0 0,-1-1 1,1 1-1,-1 0 0,0-1 0,1 1 1,0-1-1,-1 1 0,1-1 0,-1 1 1,1-1-1,0 1 0,-1-1 0,1 0 1,0 1-1,-1-1 0,1 0 0,1 1 1,10 0-5991</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8.161"/>
    </inkml:context>
    <inkml:brush xml:id="br0">
      <inkml:brushProperty name="width" value="0.025" units="cm"/>
      <inkml:brushProperty name="height" value="0.025" units="cm"/>
    </inkml:brush>
  </inkml:definitions>
  <inkml:trace contextRef="#ctx0" brushRef="#br0">149 70 14446,'8'-28'9003,"-9"6"-3331,0 20-5553,0 1 0,1 0 0,-1-1 0,0 1 0,-1 0 0,1 0 0,0 0 1,0-1-1,0 1 0,-1 1 0,1-1 0,0 0 0,-1 0 0,1 0 0,-1 1 0,1-1 1,-1 1-1,0-1 0,1 1 0,-1 0 0,1-1 0,-1 1 0,0 0 0,1 0 0,-1 0 0,1 0 1,-1 0-1,-1 1 0,-2 0-110,0 0 0,0 1 0,1-1-1,-1 1 1,1 0 0,0 0 0,-1 0 0,1 1 0,0-1 0,0 1 0,1 0 0,-1 0-1,0 1 1,1-1 0,0 1 0,0-1 0,-5 9 0,3-5-6,0 0 0,1 0 1,0 1-1,0-1 0,1 1 0,0 0 0,0 0 1,1 0-1,-2 14 0,3-21-3,1 0 1,0 0-1,0-1 1,0 1-1,1 0 1,-1 0-1,0 0 0,0-1 1,0 1-1,1 0 1,-1 0-1,0-1 1,1 1-1,-1 0 0,0-1 1,1 1-1,-1 0 1,1-1-1,-1 1 1,1 0-1,-1-1 0,1 1 1,0-1-1,-1 1 1,1-1-1,0 0 1,1 1-1,26 3 12,31-15-132,-43 5-849,0 0 0,-1-1 0,0-1 0,17-11 0,-18 9-1767,0-1 0,-1 0 1,0 0-1,13-16 0,-2-3-5870</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8.520"/>
    </inkml:context>
    <inkml:brush xml:id="br0">
      <inkml:brushProperty name="width" value="0.025" units="cm"/>
      <inkml:brushProperty name="height" value="0.025" units="cm"/>
    </inkml:brush>
  </inkml:definitions>
  <inkml:trace contextRef="#ctx0" brushRef="#br0">181 1 16367,'0'0'5344,"-3"8"-3636,-13 28-372,3 1-1,0 1 1,3 0-1,1 0 0,2 1 1,-4 73-1,19-82-1319,-8-29-18,0 0 0,0-1 0,1 1 0,-1 0 0,0-1 1,1 1-1,-1-1 0,0 1 0,1-1 0,-1 1 0,1-1 0,-1 1 0,1-1 0,-1 1 0,1-1 1,0 1-1,-1-1 0,1 0 0,-1 1 0,1-1 0,0 0 0,-1 0 0,1 0 0,0 1 0,-1-1 0,1 0 1,0 0-1,-1 0 0,1 0 0,0 0 0,-1 0 0,1 0 0,0 0 0,-1-1 0,1 1 0,0 0 0,-1 0 1,1 0-1,0-1 0,-1 1 0,2-1 0,-1-3-418,1 0 0,-1 0-1,0 1 1,0-2 0,-1 1 0,1 0-1,-1 0 1,0 0 0,0 0 0,0 0 0,0 0-1,-1 0 1,0-5 0,-1 2-33,0 1-1,-1-1 0,1 1 1,-1-1-1,-1 1 1,1 0-1,-1 0 1,0 0-1,0 1 1,-1 0-1,0-1 1,0 1-1,0 1 0,-11-8 1,12 8 862,-1 1 0,1 0 0,-1 1 0,0-1 0,0 1 0,0 0 0,0 0 0,0 0 0,0 1 0,0 0 0,-11-1 0,18 5 3070,20 12-1972,-5-11-1223,0-2-1,1 0 1,-1 0 0,1-2 0,0 0-1,21-4 1,9-5-2690,-6-7-4258,-12 0-4952</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49.658"/>
    </inkml:context>
    <inkml:brush xml:id="br0">
      <inkml:brushProperty name="width" value="0.025" units="cm"/>
      <inkml:brushProperty name="height" value="0.025" units="cm"/>
    </inkml:brush>
  </inkml:definitions>
  <inkml:trace contextRef="#ctx0" brushRef="#br0">76 248 6086,'0'0'3726,"8"-3"-1420,-3 1-1988,38-18 3328,-41 19-3219,0-1 1,0 1-1,0 0 1,0-1-1,0 1 1,-1-1-1,1 0 0,-1 1 1,1-1-1,-1 0 1,1 0-1,-1 0 1,0 0-1,0 0 1,0 0-1,0-1 1,0 1-1,-1 0 0,1 0 1,0-5-1,-1 6-274,-1 1 0,1-1-1,-1 0 1,0 0-1,1 1 1,-1-1 0,0 0-1,1 1 1,-1-1-1,0 1 1,1-1 0,-1 1-1,0-1 1,0 1-1,0-1 1,0 1 0,1 0-1,-1 0 1,0-1 0,0 1-1,0 0 1,0 0-1,0 0 1,0 0 0,0 0-1,0 0 1,0 0-1,0 0 1,1 0 0,-1 1-1,0-1 1,0 0-1,-1 1 1,-34 7 840,30-5-923,-1 0-1,1 1 0,0-1 1,0 1-1,1 0 1,-1 1-1,1-1 0,0 1 1,0 0-1,1 1 1,0-1-1,0 1 0,0 0 1,0 0-1,1 0 1,0 0-1,0 1 0,1-1 1,-1 1-1,1 0 1,-1 12-1,3-18-69,0 0 0,1 0 0,-1 0 0,0 0 0,1 0 0,-1 0 0,1-1 0,-1 1 0,1 0 0,-1 0 0,1 0 0,0 0 0,-1-1 0,1 1 0,0 0 0,0-1 0,-1 1 0,1 0 0,0-1 0,0 1 0,0-1 0,0 0 0,0 1 0,0-1 0,0 0 0,0 1 0,0-1 0,0 0 0,0 0 0,0 0 0,0 0 0,0 0 0,0 0 0,0 0 0,0 0 0,0 0 0,0 0 0,0-1 0,0 1 0,2-1 0,3 0 0,0-1 0,0 1 0,0-1 0,0 0 0,10-5 0,-2-2-2,-1 0 0,0-1 0,-1 0-1,0-1 1,-1 0 0,0-1 0,-1-1 0,0 1 0,-1-1 0,0-1 0,-1 0-1,-1 0 1,0 0 0,8-29 0,-17 55-114,0 0-1,1-1 1,0 23 0,0-8 143,1-24-15,-1 0-1,1 0 0,0 1 1,0-1-1,0 0 1,1 0-1,-1 1 0,0-1 1,1 0-1,-1 0 1,1 0-1,0 1 0,0-1 1,0 0-1,0 0 1,0 0-1,0 0 1,1-1-1,-1 1 0,1 0 1,2 2-1,-2-3-3,0 0 0,0-1 0,0 1 1,0-1-1,0 1 0,0-1 0,0 0 0,0 0 0,0 0 0,0 0 0,0 0 0,0 0 1,0 0-1,0-1 0,0 1 0,0-1 0,-1 0 0,1 1 0,0-1 0,0 0 0,0 0 0,-1 0 1,1 0-1,0-1 0,-1 1 0,2-2 0,10-7-8,0-2 0,-1 1 0,0-2 0,-1 1 0,0-2 0,-1 0 0,-1 0 0,0 0 0,-1-1 0,0 0 0,-1-1 0,-1 0 0,-1 0 0,5-24 0,-45 164 0,22-90 0,3 1 0,1 0 0,1 1 0,-4 55 0,13-53 0,2 0 0,1 0 0,2 0 0,12 42 0,0 3 0,-12-12 0,-6-71 0,0 0 0,0-1 0,0 1 0,0 0 0,0 0 0,0 0 0,-1 0 0,1 0 0,0 0 0,0-1 0,0 1 0,0 0 0,0 0 0,0 0 0,-1 0 0,1 0 0,0 0 0,0 0 0,0 0 0,0 0 0,-1 0 0,1 0 0,0 0 0,0 0 0,0 0 0,0 0 0,-1 0 0,1 0 0,0 0 0,0 0 0,0 0 0,0 0 0,-1 0 0,1 0 0,0 0 0,0 0 0,0 0 0,0 0 0,-1 0 0,1 1 0,0-1 0,0 0 0,0 0 0,0 0 0,0 0 0,0 0 0,0 0 0,-1 1 0,1-1 0,0 0 0,0 0 0,0 0 0,0 0 0,0 0 0,0 1 0,0-1 0,-8-13 0,-6-33 0,1 0 0,3 0 0,2-1 0,2-1 0,0-82 0,6 127-96,0 0 0,0 0 0,0 0 0,0 0 0,1 0 0,-1 0 0,1 1 0,0-1 0,0 0 0,0 0 0,0 1 0,1-1 0,-1 1 0,1-1 0,-1 1 0,1-1-1,2-1 1,1-1-793,1 1 0,0 0 0,0 0 0,1 0-1,9-4 1,-5 4-423,22-12-9338</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50.328"/>
    </inkml:context>
    <inkml:brush xml:id="br0">
      <inkml:brushProperty name="width" value="0.025" units="cm"/>
      <inkml:brushProperty name="height" value="0.025" units="cm"/>
    </inkml:brush>
  </inkml:definitions>
  <inkml:trace contextRef="#ctx0" brushRef="#br0">114 5 15791,'-4'-4'8050,"-3"9"-5916,-6 10-1572,-1 3 404,1 1 0,1 1 0,-18 39 0,26-48-831,0 0 1,1 0 0,0 1 0,0-1-1,2 1 1,-1-1 0,1 1 0,1 0-1,1 17 1,0-25-167,0-1-1,0 0 0,0 1 1,0-1-1,1 0 1,-1 0-1,1 0 1,0 0-1,0 0 1,0 0-1,0 0 1,0-1-1,1 1 1,-1-1-1,1 1 1,0-1-1,-1 0 0,1 0 1,0 0-1,0-1 1,0 1-1,1-1 1,-1 1-1,4 0 1,41 6-3982,-42-8 2748,-1 0-1,0 0 0,0-1 0,1 0 1,-1 0-1,8-3 0,11-10-6934</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50.670"/>
    </inkml:context>
    <inkml:brush xml:id="br0">
      <inkml:brushProperty name="width" value="0.025" units="cm"/>
      <inkml:brushProperty name="height" value="0.025" units="cm"/>
    </inkml:brush>
  </inkml:definitions>
  <inkml:trace contextRef="#ctx0" brushRef="#br0">85 0 16720,'0'0'3459,"-9"11"-571,4-6-2572,-39 48 2521,41-48-2489,0 0 1,0 0-1,0 1 1,0 0-1,1-1 1,0 1-1,0 0 1,0 0 0,1 0-1,0 0 1,0 8-1,1-14-333,0 1 1,0 0-1,0-1 0,0 1 0,0 0 1,0-1-1,0 1 0,0-1 0,1 1 1,-1 0-1,0-1 0,0 1 0,1-1 1,-1 1-1,0-1 0,1 1 0,-1-1 1,1 1-1,-1-1 0,1 1 0,-1-1 1,1 1-1,-1-1 0,1 0 0,-1 1 1,1-1-1,-1 0 0,1 0 0,0 1 1,0-1-1,26 0 278,22-18 51,-43 14-347,0 1 0,0-1 0,0 0-1,-1-1 1,0 1 0,0-1-1,0 0 1,-1 0 0,0 0-1,0-1 1,0 0 0,0 0 0,-1 0-1,0 0 1,0 0 0,-1-1-1,0 1 1,0-1 0,0 1-1,0-8 1,-2 13-56,0 1 0,0-1 0,0 1 0,0-1 0,0 0-1,0 1 1,0-1 0,-1 1 0,1-1 0,0 0 0,0 1 0,-1-1 0,1 1 0,0-1-1,-1 1 1,1-1 0,-1 1 0,1-1 0,0 1 0,-1-1 0,1 1 0,-1 0 0,1-1 0,-1 1-1,1 0 1,-1-1 0,0 1 0,1 0 0,-1 0 0,1 0 0,-1-1 0,0 1 0,1 0-1,-1 0 1,1 0 0,-1 0 0,0 0 0,1 0 0,-1 0 0,0 0 0,1 1 0,-1-1 0,1 0-1,-1 0 1,-1 1 0,-12 8-3755,8 7-4168,6-12 2233</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51.071"/>
    </inkml:context>
    <inkml:brush xml:id="br0">
      <inkml:brushProperty name="width" value="0.025" units="cm"/>
      <inkml:brushProperty name="height" value="0.025" units="cm"/>
    </inkml:brush>
  </inkml:definitions>
  <inkml:trace contextRef="#ctx0" brushRef="#br0">79 1 8488,'0'0'17654,"-5"13"-16421,-4 5-735,-32 75 2499,36-80-2681,0 0 0,2 1 0,-1-1 1,2 0-1,-3 25 0,5-38-316,0 1 0,0 0 0,0-1 0,0 1-1,0 0 1,0 0 0,1-1 0,-1 1 0,0 0 0,0-1 0,0 1 0,1 0-1,-1-1 1,0 1 0,1 0 0,-1-1 0,0 1 0,1-1 0,-1 1 0,1-1 0,-1 1-1,1-1 1,0 1 0,-1-1 0,1 1 0,-1-1 0,1 0 0,0 1 0,0-1-1,24-1-42,24-20-359,-47 20 355,56-25-2613,-54 25 2519,-1 0 1,1 0-1,0 0 0,0 0 1,0 1-1,0-1 0,0 1 1,0 0-1,0 0 1,0 0-1,0 1 0,0 0 1,6 1-1,-9-1 185,0 0-1,1 0 0,-1 0 1,0 0-1,0 0 0,0 0 1,0 1-1,0-1 0,0 0 1,-1 1-1,1-1 0,0 1 1,-1-1-1,1 0 1,-1 1-1,1-1 0,-1 1 1,1 0-1,-1-1 0,0 1 1,0-1-1,0 1 0,0-1 1,0 1-1,0-1 0,-1 1 1,1 0-1,-1 1 0,1 1 160,-1 0 0,0 0-1,0 0 1,0-1-1,-1 1 1,1 0 0,-1-1-1,0 1 1,0 0-1,-3 3 1,-1-2-117,0 1 1,0-1-1,0 0 0,-1 0 0,0-1 1,0 0-1,0 0 0,0-1 0,-1 0 1,1 0-1,-1-1 0,0 0 0,0 0 1,0 0-1,0-1 0,0-1 0,0 1 1,-9-2-1,15 1-194,1 0 0,0 0 0,0 0 0,0-1 0,-1 1 0,1 0 1,0-1-1,0 1 0,0-1 0,0 1 0,0-1 0,0 0 0,0 1 0,0-1 0,0 0 0,0 0 0,0 0 0,1 1 0,-1-1 1,0 0-1,1 0 0,-1 0 0,0 0 0,1-1 0,-1 1 0,1 0 0,0 0 0,-1 0 0,1 0 0,0 0 0,-1-1 0,1 1 1,0 0-1,0 0 0,0 0 0,1-2 0,-1 0-418,0 0 0,0 1 0,1-1 1,-1 0-1,1 1 0,0-1 0,0 0 0,0 1 0,0-1 1,1 1-1,-1 0 0,0-1 0,1 1 0,0 0 0,2-3 1,15-9-9875</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52.040"/>
    </inkml:context>
    <inkml:brush xml:id="br0">
      <inkml:brushProperty name="width" value="0.025" units="cm"/>
      <inkml:brushProperty name="height" value="0.025" units="cm"/>
    </inkml:brush>
  </inkml:definitions>
  <inkml:trace contextRef="#ctx0" brushRef="#br0">123 105 15727,'0'0'11990,"-9"-2"-10848,6 1-1106,0 0-1,-1 0 1,1 1-1,0-1 1,0 1 0,0 0-1,0 0 1,0 0-1,-1 0 1,1 0-1,0 1 1,0-1-1,0 1 1,0 0-1,0 0 1,0 0-1,0 0 1,0 1-1,0-1 1,1 1 0,-1-1-1,0 1 1,1 0-1,0 0 1,-1 1-1,1-1 1,0 0-1,0 1 1,0-1-1,0 1 1,-2 5-1,1-4 30,1-1 0,-1 1 0,1 0 0,0 0 0,0 0 0,0 0 0,1 0 0,0 1 0,0-1 0,0 1 0,0-1 0,0 0 0,1 1 0,0-1 0,0 1 0,1 5 0,-1-9-48,1-1 0,0 1 0,-1-1-1,1 1 1,-1-1 0,1 0 0,0 1-1,0-1 1,-1 1 0,1-1 0,0 0-1,0 0 1,-1 0 0,1 1 0,0-1-1,0 0 1,-1 0 0,1 0 0,0 0-1,0 0 1,0 0 0,-1 0-1,1-1 1,0 1 0,0 0 0,0 0-1,1-1 1,21-8 246,-8-3-170,30-27 22,-42 20 193,-3 18-290,0 0-1,0 0 0,0 0 1,0 0-1,0 0 1,0-1-1,0 1 0,0 0 1,0 0-1,0 0 1,1 0-1,-1 0 0,0 0 1,1 0-1,-1 0 1,1 0-1,-1 0 1,1 0-1,0 0 0,-1 0 1,1 0-1,0 0 1,1-1-1,7-2-17,0-1 0,0 1 0,0 1 0,1 0 0,-1 0 0,1 1 0,0 0 0,0 1 0,0 0 0,-1 0 0,1 1 0,0 0 0,19 4 0,-27-3 0,-1-1 0,1 1 0,-1 0 0,0 0 0,1 0 0,-1 0 0,0 0 0,0 1 0,0-1 0,1 0 0,-1 0 0,-1 1 0,1-1 0,0 1 0,0-1 0,0 1 0,-1-1 0,1 1 0,-1-1 0,1 1 0,-1 0 0,0-1 0,1 1 0,-1 0 0,0-1 0,0 1 0,0 0 0,0-1 0,-1 1 0,1 0 0,0-1 0,-1 3 0,0 1 0,1-1 0,-1 1 0,0-1 0,0 0 0,-1 1 0,1-1 0,-1 0 0,0 1 0,0-1 0,-5 7 0,-12 0 0,18-11 0,1 0 0,-1-1 0,1 1 0,-1 0 0,1 0 0,-1 0 0,1-1 0,0 1 0,-1 0 0,1 0 0,-1-1 0,1 1 0,0 0 0,-1-1 0,1 1 0,0 0 0,0-1 0,-1 1 0,1-1 0,0 1 0,0-1 0,0 1 0,-1 0 0,1-1 0,0 1 0,0-1 0,0 0 0,-1-45 0,2 28 0,-2-19 0,0 24 0,0 0 0,1 0 0,1 0 0,2-21 0,-2 34 0,-1 0 0,0-1 0,0 1 0,1 0 0,-1-1 0,0 1 0,0 0 0,1 0 0,-1-1 0,0 1 0,1 0 0,-1 0 0,0-1 0,1 1 0,-1 0 0,0 0 0,1 0 0,-1 0 0,1 0 0,-1-1 0,0 1 0,1 0 0,-1 0 0,1 0 0,-1 0 0,0 0 0,1 0 0,-1 0 0,1 0 0,-1 1 0,0-1 0,1 0 0,-1 0 0,1 0 0,-1 0 0,0 0 0,1 1 0,19 8 0,-14-6 0,10 2-1,1-1-1,0 0 1,0-1 0,0-1-1,1 0 1,-1-1 0,0-2-1,1 1 1,-1-2 0,0 0-1,18-5 1,-6-4-1355,-3-4-5119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3:27.370"/>
    </inkml:context>
    <inkml:brush xml:id="br0">
      <inkml:brushProperty name="width" value="0.025" units="cm"/>
      <inkml:brushProperty name="height" value="0.025" units="cm"/>
    </inkml:brush>
  </inkml:definitions>
  <inkml:trace contextRef="#ctx0" brushRef="#br0">258 6 5862,'0'0'18924,"-11"-2"-16324,3 1-2331,1 0 0,-1 0 1,1 0-1,-1 1 0,1 0 0,-1 1 0,0 0 1,1 0-1,-1 0 0,1 1 0,0 0 0,0 0 1,-8 4-1,10-3-177,-56 33 570,57-33-623,0-1 1,0 1-1,0 0 0,1 0 1,-1 0-1,1 0 0,0 1 1,0-1-1,0 1 0,1 0 0,-1 0 1,-1 5-1,4-9-41,0 0 0,-1 1 0,1-1 0,0 0 0,0 1 0,0-1 0,1 1 0,-1-1 0,0 0 0,0 1 0,0-1 0,0 0 0,0 1 0,0-1 0,0 0 0,1 1 0,-1-1 0,0 0 0,0 1 0,0-1 0,1 0 0,-1 0 0,0 1 0,0-1 0,1 0 0,-1 0 0,0 0 0,1 1 0,-1-1 0,0 0 0,0 0 0,1 0 0,-1 0 0,0 1 0,1-1 0,-1 0 0,1 0 0,0 0 0,17 2 31,-13-2-12,74 3-16,-51-3-320,1 1-1,-1 2 1,38 7 0,-64-10 301,0 1 1,0-1-1,0 1 0,0-1 1,0 1-1,0 0 0,0 0 1,0 0-1,0 0 0,-1 0 1,1 0-1,0 0 0,-1 1 0,1-1 1,-1 1-1,1-1 0,-1 1 1,1 0-1,0 2 0,-1-2 37,-1-1-1,0 1 0,0-1 1,1 1-1,-1-1 0,-1 1 1,1-1-1,0 1 1,0-1-1,0 1 0,-1-1 1,1 1-1,-1-1 0,1 1 1,-1-1-1,0 0 0,1 1 1,-1-1-1,0 0 0,-1 2 1,-4 4 170,0 0 0,-1-1-1,0 0 1,0 0 0,0 0 0,-1-1 0,-9 5 0,-3 1-177,-1-1 1,0 0-1,0-2 1,-1-1-1,0 0 1,0-2-1,-1-1 1,-43 4-1,66-8-54,-1 0 0,1 0 0,0 0-1,0 0 1,-1 0 0,1 0 0,0 0 0,-1 0 0,1 1-1,-1-1 1,1 0 0,0 0 0,-1 0 0,1-1 0,0 1-1,-1 0 1,1 0 0,0 0 0,-1 0 0,1 0 0,0 0-1,0 0 1,-1-1 0,1 1 0,0 0 0,-1 0 0,1 0-1,0-1 1,0 1 0,-1 0 0,1 0 0,0-1 0,0 1-1,0 0 1,-1 0 0,1-1 0,0 1 0,0 0 0,0-1-1,0 1 1,0 0 0,-1-1 0,1 1 0,0 0 0,0-1-1,0 1 1,0 0 0,0-1 0,0 1 0,0 0 0,0-1-1,1 1 1,-1 0 0,0-1 0,0 1 0,0 0 0,0-1-1,0 1 1,0 0 0,1-1 0,-1 1 0,0 0 0,0 0-1,0-1 1,1 1 0,-1 0 0,0 0 0,1-1 0,11-14-8356</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17.351"/>
    </inkml:context>
    <inkml:brush xml:id="br0">
      <inkml:brushProperty name="width" value="0.025" units="cm"/>
      <inkml:brushProperty name="height" value="0.025" units="cm"/>
    </inkml:brush>
  </inkml:definitions>
  <inkml:trace contextRef="#ctx0" brushRef="#br0">13 35 9993,'0'0'19181,"9"-1"-18145,112-12-100,139-7 685,-272 21-1621,0 1 0,0 0 0,-22 7 0,-8 2 0,-246 28 0,597-81 0,-440 43 0,-50 25 0,195-21 0,16-2 0,4-4 0,0-1 0,0-1 0,-1-2 0,1-2 0,49-15 0,-65 16 0,-95 22 58,55-13-113,0 1 1,-1 1-1,2 0 0,-1 2 0,1 1 0,-31 15 0,34-7-2225,7-4-2326,3 0-2980</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49:20.118"/>
    </inkml:context>
    <inkml:brush xml:id="br0">
      <inkml:brushProperty name="width" value="0.025" units="cm"/>
      <inkml:brushProperty name="height" value="0.025" units="cm"/>
    </inkml:brush>
  </inkml:definitions>
  <inkml:trace contextRef="#ctx0" brushRef="#br0">0 72 10442,'0'0'15449,"8"0"-14717,506-5 3367,-476 2-3916,1 0 0,-1-3 0,49-13-1,-41 8 267,67-7 0,-110 16-348,-16 0 38,-21-1 37,27 4-231,1 0 0,-1 0 0,1 0 0,-1 1 0,1 0 0,-1 0 0,1 1 0,0 0 0,0 0 0,0 0 0,-5 5 0,4-4-399,0 0 0,0 0 0,0 0 0,-1-1 0,1 0 0,-10 2 0,-2-4-7463</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0:18.301"/>
    </inkml:context>
    <inkml:brush xml:id="br0">
      <inkml:brushProperty name="width" value="0.025" units="cm"/>
      <inkml:brushProperty name="height" value="0.025" units="cm"/>
    </inkml:brush>
  </inkml:definitions>
  <inkml:trace contextRef="#ctx0" brushRef="#br0">247 59 8456,'0'0'9257,"-3"12"-8051,-61 266 3188,-62 151-2398,114-396-1779,2 0-1,1 0 1,1 1 0,2 1-1,2-1 1,-1 42-1,6-73-193,-1-1 1,1 1-1,-1 0 0,1 0 0,0 0 0,0 0 0,0-1 0,1 1 0,-1 0 1,1-1-1,-1 1 0,1-1 0,0 0 0,0 1 0,0-1 0,0 0 0,0 0 0,0 0 1,1 0-1,-1-1 0,1 1 0,-1-1 0,1 1 0,0-1 0,-1 0 0,1 0 1,0 0-1,0-1 0,0 1 0,0-1 0,0 1 0,3-1 0,14 2 116,-1-1-1,1-1 1,33-3 0,-41 1-106,127-12 116,128-8-122,771 14 192,-877 21-176,7 0 1435,-155-64 588,3 13-2009,40-67-1,-35 69-46,32-75 1,-37 66-16,-2 0 0,-2-1 1,-1 0-1,-3-1 0,-2 0 0,-2-1 1,-2 1-1,-5-66 0,-2 93-7,-1 0-1,0 1 1,-1-1 0,-2 2-1,0-1 1,-13-20 0,-4-8 13,24 44-19,0 0 0,0 0 0,0 1 0,0-1 0,0 1-1,-1 0 1,1 0 0,-1 0 0,1 0 0,-1 0 0,0 0 0,0 1 0,0-1 0,0 1 0,0 0 0,0 0 0,0 0 0,-1 0 0,-5 0 0,-8-1-92,0 1 0,-30 1-1,14 1 13,-298-16-2,-93-2 125,-188 25-111,317-2 97,180-6-559,98 0-2182,58 0-4343,-19 0 1735</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0:20.077"/>
    </inkml:context>
    <inkml:brush xml:id="br0">
      <inkml:brushProperty name="width" value="0.025" units="cm"/>
      <inkml:brushProperty name="height" value="0.025" units="cm"/>
    </inkml:brush>
  </inkml:definitions>
  <inkml:trace contextRef="#ctx0" brushRef="#br0">652 72 9321,'0'0'2012,"-7"-10"764,2 4-2379,3 2-273,-1 0 0,0 0 0,0 0 0,0 0 0,0 1 0,-1-1-1,1 1 1,-1 0 0,0 0 0,0 1 0,0-1 0,0 1 0,-1-1 0,1 1 0,-1 1 0,-6-3 0,-2 3-49,0 0-1,0 1 1,1 0-1,-1 1 1,0 1 0,1 0-1,-1 1 1,1 0-1,-1 1 1,1 0 0,1 1-1,-1 0 1,0 1-1,1 0 1,1 1 0,-1 0-1,1 1 1,0 0-1,-12 13 1,-4 6 152,1 1 1,1 1-1,1 2 0,2 0 1,-23 46-1,16-23 40,4 2 1,2 0-1,2 2 1,3 0-1,2 1 0,3 0 1,3 1-1,2 1 0,3-1 1,2 1-1,8 69 0,-4-109-274,1 1 0,1-2 0,1 1-1,0 0 1,2-1 0,18 38 0,-21-50 15,0 0 0,1 0 1,0-1-1,0 1 0,1-1 0,0 0 1,0-1-1,1 1 0,0-1 1,0-1-1,0 1 0,1-1 0,0-1 1,0 1-1,0-1 0,0-1 1,1 1-1,14 3 0,-7-5 204,-1-1-1,0 0 0,0-1 1,0 0-1,1-1 1,-1-1-1,0 0 0,0-2 1,-1 1-1,1-2 0,-1 0 1,0 0-1,0-2 1,20-11-1,1-4 38,-1-1 0,-1-2-1,-1-2 1,31-31 0,-24 18-7,-1-2 0,-2-1 0,-3-2 1,-1-1-1,47-92 0,-65 108-188,-1 0 0,-1 0 1,-2-1-1,-1-1 0,-1 0 0,-2 0 0,-1-1 1,-2 1-1,-1-1 0,-2 0 0,-4-45 0,0 60-57,0 0 0,-1 0 0,-1 0 0,-1 1-1,0-1 1,-1 2 0,-1-1 0,-1 1-1,0 1 1,-1 0 0,0 0 0,-2 1 0,1 0-1,-2 1 1,-15-11 0,21 16-117,-1 1 1,-1 1-1,1 0 1,-1 0-1,-1 1 1,1 0-1,-1 0 0,1 1 1,-1 1-1,0 0 1,-1 1-1,1 0 1,0 0-1,-1 1 0,1 1 1,-1-1-1,1 2 1,-1 0-1,1 0 1,0 1-1,-1 1 0,1 0 1,0 0-1,1 1 1,-14 7-1,1 3-1979,-39 30 1,57-40 1629,-28 21-4864</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0:36.395"/>
    </inkml:context>
    <inkml:brush xml:id="br0">
      <inkml:brushProperty name="width" value="0.025" units="cm"/>
      <inkml:brushProperty name="height" value="0.025" units="cm"/>
    </inkml:brush>
  </inkml:definitions>
  <inkml:trace contextRef="#ctx0" brushRef="#br0">585 51 9353,'0'0'6545,"-10"-3"-5045,-7-3-985,0 1 0,0 1 0,-28-3 0,37 6-381,-1 1 1,0 0-1,1 0 0,-1 0 1,1 1-1,-1 0 1,1 1-1,0 0 0,-1 0 1,1 1-1,-11 5 1,5 1 38,0 1 0,1 0 0,0 1 0,1 0 1,0 1-1,1 0 0,-11 15 0,-63 102 274,75-112-454,-13 18 155,2 2 0,2 0 0,1 2 0,2 0 0,2 0 0,2 1 0,1 1 0,2 0 1,2 1-1,-3 50 0,9-63-4,2 0 1,1 0-1,1-1 1,1 1-1,1-1 1,17 50-1,-19-70-139,0 0 1,0 0-1,1 0 0,0 0 0,1-1 1,0 0-1,0 0 0,1 0 0,-1 0 1,1-1-1,1 0 0,-1 0 0,1 0 0,0-1 1,0 0-1,1-1 0,0 0 0,-1 0 1,2 0-1,-1-1 0,0 0 0,0-1 1,1 0-1,-1 0 0,1-1 0,12 1 1,-7-3 95,0 0 0,0-1 0,0-1 0,0 0 1,0-1-1,-1 0 0,1-1 0,-1 0 1,0-1-1,-1-1 0,1 0 0,-1-1 0,-1 0 1,1-1-1,-1 0 0,11-13 0,7-7 294,-2-2 0,0-1-1,-2-2 1,27-48 0,-23 31-100,-3 0 0,-2-2 0,-3 0 0,-1-2 0,-4 0 0,-1-1 0,-3-1 0,-3 0 0,-2 0 0,-1-98 1,-6 146-288,-1 1 0,0 0 0,0-1 0,-1 1 1,0 0-1,-1 0 0,1 0 0,-1 0 0,-1 1 1,0-1-1,0 1 0,-8-11 0,9 15-6,0-1 0,0 1-1,0 0 1,-1 0 0,1 1-1,-1-1 1,0 1-1,0 0 1,0 0 0,0 0-1,0 0 1,0 1 0,0-1-1,-1 1 1,1 0 0,0 1-1,-1-1 1,1 1 0,-1 0-1,1 0 1,-1 0-1,1 0 1,0 1 0,-1 0-1,-5 1 1,-2 2-300,0 1 1,1 0-1,0 1 0,0 0 0,0 1 1,0 0-1,1 0 0,0 1 1,1 1-1,-17 18 0,-7 12-2500,-35 55 1,66-92 2720,-24 37-6212,3-6-3939</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05.779"/>
    </inkml:context>
    <inkml:brush xml:id="br0">
      <inkml:brushProperty name="width" value="0.025" units="cm"/>
      <inkml:brushProperty name="height" value="0.025" units="cm"/>
    </inkml:brush>
  </inkml:definitions>
  <inkml:trace contextRef="#ctx0" brushRef="#br0">590 209 3459,'0'0'-694,"-10"0"347,-24-3 804,0-1 0,-36-9 0,24 3 585,-51-2-1,60 9-768,-2 0 888,-1 1 0,1 2 0,-66 9 0,101-8-944,1-1 0,0 1 1,-1 1-1,1-1 0,0 0 0,0 1 1,0 0-1,-5 4 0,7-6-170,1 0 0,0 0-1,0 0 1,-1 1 0,1-1 0,0 0-1,0 1 1,-1-1 0,1 0 0,0 0-1,0 1 1,0-1 0,-1 0 0,1 1-1,0-1 1,0 0 0,0 1 0,0-1-1,0 1 1,0-1 0,0 0 0,0 1-1,0-1 1,0 0 0,0 1 0,0-1-1,0 0 1,0 1 0,0-1 0,0 1-1,1-1 1,18 9 863,32-2-175,0-2-1,0-2 1,73-5-1,-32-1-517,541-29 133,-385 14-326,-150 12 0,753-69 101,-824 70 30,-37 2 458,-48 2 148,52 1-886,-643 36 251,0 44-30,545-67-93,-43 6-5,-466 78-18,700-99-284,1240-132 352,-1271 128-48,157-16 0,225-54 0,-420 72 0,-4 1 1,-1 0 0,1-1 0,0-1 0,19-9 0,-34 14 0,1 0-1,-1 0 1,0 0-1,1 0 0,-1 0 1,1 0-1,-1 0 0,0 0 1,1 0-1,-1-1 1,1 1-1,-1 0 0,1 0 1,-1-1-1,0 1 1,1 0-1,-1-1 0,1 1 1,-1 0-1,1-1 0,0 1 1,-1-1-1,1 1 1,-1-1-1,1 1 0,0-1 1,-1 1-1,1-1 0,0 1 1,0-1-1,-1 1 1,1-1-1,0 1 0,0-1 1,0 0-1,0 1 1,0-1-1,0 1 0,0-1 1,0 0-1,0 1 0,0-1 1,0 0-1,0 1 1,0-1-1,0 1 0,1-1 1,-1 1-1,0-1 0,0 1 1,1-1-1,-1 0 1,0 1-1,1-1 0,-1 1 1,0 0-1,1-1 1,-1 1-1,1-1 0,-1 1 1,1 0-1,-1-1 0,1 1 1,-1 0-1,1-1 1,-1 1-1,1 0 0,0 0 1,0-1-1,-32-5 14,1 1 0,-1 2-1,-1 1 1,1 1 0,-40 5 0,6-2-6,-139 11 171,-295 59 0,238-29-1760,2-11-3479,92-21-6845</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16.562"/>
    </inkml:context>
    <inkml:brush xml:id="br0">
      <inkml:brushProperty name="width" value="0.025" units="cm"/>
      <inkml:brushProperty name="height" value="0.025" units="cm"/>
    </inkml:brush>
  </inkml:definitions>
  <inkml:trace contextRef="#ctx0" brushRef="#br0">0 170 5221,'0'0'15300,"15"0"-13859,106-10 618,138-28 0,-116 14-1671,-24 5-250,16-4 6,232-9 1,-367 32-133,0 1 0,0-1 0,0 0 0,0 0 0,0 0 0,-1 0 0,1 0 0,0 1 0,0-1 1,0 0-1,0 0 0,0 0 0,0 0 0,0 1 0,0-1 0,0 0 0,0 0 0,0 0 0,0 0 0,0 1 0,0-1 0,0 0 0,0 0 1,0 0-1,0 1 0,0-1 0,0 0 0,0 0 0,1 0 0,-1 0 0,0 0 0,0 1 0,0-1 0,0 0 0,0 0 0,0 0 1,0 0-1,1 0 0,-1 0 0,0 1 0,0-1 0,0 0 0,0 0 0,0 0 0,1 0 0,-1 0 0,0 0 0,0 0 0,0 0 0,0 0 1,1 0-1,-1 0 0,0 0 0,0 0 0,0 0 0,0 0 0,1 0 0,-16 8 425,-44 8-40,-2-2 0,-116 10 1,112-17-341,-75 8-6,-266-7-1,404-8-36,0 0 0,0 0 0,0 0 0,0-1-1,0 1 1,0 0 0,0-1 0,0 0-1,1 1 1,-1-1 0,0 0 0,0 0-1,1 0 1,-1 0 0,0 0 0,-1-2-1,5-6 270,18 1-255,72-6-22,2 3 0,102 3 0,-115 5 3,88-1 18,188-12 36,-352 16-61,-3 0 2,0 0 0,0 0 0,0 0 0,0 0 0,0 0 0,0 0 0,0-1 0,0 1 1,-1-1-1,1 0 0,0 1 0,0-1 0,0 0 0,0 0 0,-1 0 0,1 0 0,3-3 0,-6 3 1,0 1 0,1-1 0,-1 0 0,0 0 0,1 1 0,-1-1-1,0 1 1,0-1 0,0 0 0,1 1 0,-1 0 0,0-1 0,0 1 0,0-1 0,0 1 0,0 0-1,0 0 1,0-1 0,0 1 0,0 0 0,0 0 0,-1 0 0,-32-5-30,31 5 28,-129-10-6,-216 9 1,150 16 16,162-10-27,-1 2 0,1 1 0,-47 17 0,82-25 10,0 0 0,0 1-1,0-1 1,1 0 0,-1 0-1,0 1 1,0-1 0,0 1-1,0-1 1,0 1 0,0-1-1,0 1 1,1-1 0,-1 1-1,0 0 1,0 0 0,1-1-1,-1 1 1,1 0 0,-1 0 0,1 0-1,-1 1 1,15 6-92,38-2 53,145-6 70,0-10 1,228-39-1,-403 44-57,-33 5-23,-38 4-22,-479 70 73,300-38-78,136-21 172,55-8-2832,30-6-1656,40-6-11033</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25.879"/>
    </inkml:context>
    <inkml:brush xml:id="br0">
      <inkml:brushProperty name="width" value="0.025" units="cm"/>
      <inkml:brushProperty name="height" value="0.025" units="cm"/>
    </inkml:brush>
  </inkml:definitions>
  <inkml:trace contextRef="#ctx0" brushRef="#br0">1474 114 3748,'-18'-25'10988,"-25"-13"-6399,34 35-4395,-1-1 0,0 1 0,-1 1 0,1 0-1,0 0 1,-1 1 0,1 1 0,0-1 0,-18 3 0,-14-2 29,-179-14 842,-308-7-577,505 23-443,0 0 0,1 2-1,-1 0 1,1 2 0,0 1-1,-39 16 1,29-8 46,1 2 1,0 0-1,-53 42 0,75-50-89,0 0 0,1 1-1,0 1 1,1-1 0,0 1-1,1 1 1,0-1 0,0 1-1,2 1 1,-1-1 0,-3 16-1,3-10-1,2 0-1,0-1 1,1 1-1,0 0 1,2 1-1,0-1 1,4 35-1,-1-45 3,0 0-1,1 0 0,0 0 0,0 0 0,1-1 1,-1 0-1,2 0 0,-1 0 0,1 0 0,0 0 0,1-1 1,-1 0-1,1 0 0,1-1 0,-1 1 0,1-1 1,0-1-1,0 1 0,0-1 0,12 4 0,16 8 8,1-2-1,0-2 0,38 8 1,-69-18-9,50 7-9,1-1 0,-1-3 0,2-2 1,109-10-1,-5 1-6,-153 7 15,0 0 0,1 0 0,-1 1-1,15 5 1,-14-5 1,-1 1 1,1-1-1,-1-1 0,14 2 1,22-5 13,1-1 0,-1-3 0,1-1 0,-2-2 0,71-25 1,-72 19 130,-1-1 0,-1-2 0,-1-2 0,-1-2 0,0-1 0,-2-2 1,57-50-1,-79 60 73,0 0 0,-1-2 0,0 0 0,-2 0 0,11-20 0,-17 28-117,-1 0 0,0-1 0,0 1 1,-1-1-1,0 0 0,-1 0 0,0 0 0,0-1 0,-1 1 1,0 0-1,-1-1 0,-1-10 0,0 18-71,0 1 1,0-1-1,0 1 0,0-1 1,-1 1-1,1 0 0,-1-1 0,1 1 1,-1 0-1,0 0 0,0 0 1,0 0-1,0 1 0,0-1 1,0 0-1,0 1 0,-1-1 0,1 1 1,-1 0-1,1 0 0,-1 0 1,1 0-1,-1 0 0,-4 0 0,-8-2-16,0 0-1,-30-1 0,43 4-11,-39-1-495,0 1 0,-61 9 1,-19 16-3981,88-17 799,9-6-1852</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28.690"/>
    </inkml:context>
    <inkml:brush xml:id="br0">
      <inkml:brushProperty name="width" value="0.025" units="cm"/>
      <inkml:brushProperty name="height" value="0.025" units="cm"/>
    </inkml:brush>
  </inkml:definitions>
  <inkml:trace contextRef="#ctx0" brushRef="#br0">1400 211 1730,'0'0'9022,"-3"-8"-7635,1 0-1034,-1 1-1,0 0 0,0 0 0,-1 0 0,0 0 0,0 0 0,-1 1 0,0 0 0,0 0 0,0 0 0,-1 0 0,1 1 0,-1 0 0,-1 0 0,1 1 0,-12-7 0,-8 2 197,-1 1-1,1 1 1,-1 2 0,-46-5 0,-25-4 663,-4-3-749,0 4 0,-1 4 0,-160 8 0,239 2-414,0 1 1,0 1-1,1 1 0,-1 1 1,1 2-1,0 0 0,0 1 1,-41 22-1,48-21 26,0 1 1,2 1-1,-1 1 1,1 0-1,1 0 1,0 1-1,0 1 1,2 1-1,0-1 1,0 2-1,2-1 1,-10 21-1,13-24-16,1 0 0,0 0-1,1 1 1,1 0 0,0 0-1,-2 22 1,4-28-48,1 0-1,0 0 1,1 1 0,0-1 0,0 0-1,0 0 1,1 0 0,0 0-1,0 0 1,1 0 0,0 0-1,0-1 1,7 10 0,11 15 42,2-2 1,0 0-1,2-2 1,52 44-1,-57-56-34,1 0-1,0-2 1,1 0 0,0-1-1,1-1 1,0-2 0,49 14-1,-14-11 191,-1-3 0,110 4 0,118-18 851,-240 3-877,1-3 0,-2-1 0,1-2-1,51-16 1,-67 14-45,-1-2 0,0 0 0,-1-1 0,0-2 0,-1-1 0,-1-1 0,28-25 0,-34 26-109,-2-1 0,1-1 0,-2 0 0,-1-1 0,0-1-1,17-31 1,-28 43-6,0 0-1,-1-1 0,0 1 1,0-1-1,-1 1 1,0-1-1,0 0 0,-1 0 1,0-12-1,-1 15 8,-1 1 1,0-1-1,0 0 1,0 1-1,-1-1 1,1 1-1,-1-1 1,-1 1-1,1 0 0,-1 0 1,0 0-1,0 0 1,0 0-1,-1 1 1,-7-8-1,-5-2-12,0 2-1,-1 0 1,0 0 0,0 2-1,-1 0 1,-1 1-1,0 1 1,0 1 0,-39-10-1,-1 5-56,-1 2 0,-65-3 0,34 10-719,1 1-3438,71-2 331,9-6-2408</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1:36.971"/>
    </inkml:context>
    <inkml:brush xml:id="br0">
      <inkml:brushProperty name="width" value="0.025" units="cm"/>
      <inkml:brushProperty name="height" value="0.025" units="cm"/>
    </inkml:brush>
  </inkml:definitions>
  <inkml:trace contextRef="#ctx0" brushRef="#br0">440 10 4548,'-10'-1'630,"-189"-7"3089,170 8-2486,0 2-1,1 1 1,0 1 0,0 1-1,-37 13 1,64-18-1186,0 0 1,-1 0 0,1 1 0,0-1-1,-1 1 1,1-1 0,0 1-1,0 0 1,-1 0 0,1-1-1,0 1 1,0 0 0,0 0 0,0 0-1,0 0 1,0 0 0,0 0-1,-1 3 1,2-4-9,0 1-1,1 0 1,-1-1 0,0 1-1,0 0 1,1-1 0,-1 1-1,0-1 1,1 1 0,-1-1-1,1 1 1,-1 0-1,1-1 1,-1 0 0,1 1-1,-1-1 1,1 1 0,0-1-1,-1 0 1,1 1 0,-1-1-1,1 0 1,0 0 0,-1 1-1,2-1 1,55 12 1424,400 3 832,-224-14-2076,276 3 320,-817-4 369,269 10-721,25 1-1314,14-11 990,0 1 0,0-1 0,0 1 0,0-1 0,0 1-1,0 0 1,0-1 0,0 1 0,0-1 0,1 1 0,-1-1 0,0 1-1,0-1 1,0 1 0,1-1 0,-1 1 0,0-1 0,1 0 0,-1 1 0,0-1-1,1 1 1,-1-1 0,0 0 0,1 1 0,-1-1 0,1 0 0,-1 1-1,1-1 1,-1 0 0,1 0 0,0 1 0,12 3-4806,7-2-2809</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40.130"/>
    </inkml:context>
    <inkml:brush xml:id="br0">
      <inkml:brushProperty name="width" value="0.025" units="cm"/>
      <inkml:brushProperty name="height" value="0.025" units="cm"/>
    </inkml:brush>
  </inkml:definitions>
  <inkml:trace contextRef="#ctx0" brushRef="#br0">79 123 5894,'0'0'8012,"5"-2"-7926,1 0 38,3-1-99,0-2 4582,-7-1 115,-2 5-4709,0 1 1,0 0-1,0 0 1,0-1-1,0 1 1,0 0-1,0 0 1,0-1 0,0 1-1,0 0 1,0-1-1,0 1 1,0 0-1,0 0 1,0-1-1,0 1 1,0 0-1,0 0 1,0-1 0,0 1-1,1 0 1,-1 0-1,0 0 1,0-1-1,0 1 1,1 0-1,-1 0 1,0 0-1,0-1 1,0 1 0,1 0-1,-1 0 1,0 0-1,0 0 1,1 0-1,-1 0 1,0-1-1,0 1 1,1 0-1,-1 0 1,0 0-1,0 0 1,1 0 0,-1 0-1,0 0 1,1 0-1,-1 0 1,0 0-1,0 0 1,1 0-1,-1 1 1,0-1-1,0 0 1,1 0 0,-1 0-1,0 0 1,1 0 117,0 0 0,0-1 0,-1 1 0,1 0 1,0-1-1,-1 1 0,1-1 0,0 1 0,-1-1 1,1 1-1,-1-1 0,1 0 0,-1 1 0,1-1 0,-1 0 1,1 1-1,-1-1 0,1 0 0,-1 0 0,0 1 1,0-1-1,1 0 0,-1 0 0,0 0 0,0 1 1,0-1-1,0-2 0,0 0 267,-3 20-354,5 7 137,8-38 446,7-39 471,-17 52-1074,0 0-1,0 0 0,1 0 0,-1 0 1,0 0-1,0 0 0,0 1 0,0-1 1,0 0-1,-1 0 0,1 0 1,0 0-1,0 0 0,0 0 0,-1 0 1,1 0-1,-1 0 0,1 1 0,0-1 1,-1 0-1,1 0 0,-2 0 0,1 0-23,1 1-1,-1 0 0,0 1 0,1-1 1,-1 0-1,0 0 0,1 0 1,-1 0-1,0 0 0,1 1 0,-1-1 1,0 0-1,1 1 0,-1-1 0,1 0 1,-1 1-1,0-1 0,1 1 0,-1-1 1,1 1-1,-1 0 0,-28 36-107,21-26 96,5-7 30,1-1-1,-1 0 0,1 1 1,0-1-1,0 1 0,0 0 1,1 0-1,-2 6 0,3-9 64,4-5-47,0 1 1,-1-1-1,1 1 1,0-1-1,-1 0 1,5-8 0,-2 5-11,3-8-14,6-5 125,-12 20-163,-3 14-153,-21 44 155,13-37 145,27-49 183,-9 12-252,-5 10-20,-1 0 0,0 0 0,0 0 0,-1-1 0,0 1 0,0-1 1,0 0-1,3-13 0,-30 51-212,-3 14 159,16-26 61,-1 1 0,-19 23 0,84-113 531,-48 63-534,0 0 0,-1 0-1,0 0 1,-1-1 0,0 0-1,0 1 1,0-1-1,-1 0 1,0 0 0,1-10-1,-30 51-450,-27 46 523,78-110-27,-7 11-27,-1-2 1,21-35-1,-117 199 86,119-199-113,-29 45-27,-1 0 0,-1-1-1,14-25 1,-56 80 1,16-16 0,10-13 0,-1 0 0,0-1 0,-20 19 0,27-31 0,4-8 0,5-8 0,7-4 0,-6 9 0,-1 1 0,0-1 0,-1 0 0,0-1 0,5-13 0,-44 66 0,22-24 0,-1 0 0,-24 27 0,67-70-353,-24 22 247,0 0 0,-1-1 0,0 0 1,0 0-1,-1-1 0,1 0 1,-1 0-1,0 0 0,-1 0 1,7-12-1,-43 47 79,14-8 94,0-2 155,1 1 0,0 1 1,-23 41-1,64-75-89,37-48-31,-57 57-118,-1-1 0,1 1 0,-1-1 0,0 1 0,-1-1 0,1 0 0,-1 0 0,0-1 0,0 1 0,0 0 0,-1-1 0,0 1-1,1-8 1,-2 13 14,0 0-1,0-1 1,0 1-1,0 0 1,0-1-1,0 1 1,0 0-1,0-1 1,0 1-1,0 0 1,0 0-1,0-1 1,-1 1-1,1 0 0,0 0 1,0-1-1,0 1 1,0 0-1,0 0 1,-1-1-1,1 1 1,0 0-1,0 0 1,0-1-1,-1 1 1,1 0-1,0 0 1,0 0-1,-1 0 0,1 0 1,0-1-1,0 1 1,-1 0-1,1 0 1,0 0-1,0 0 1,-1 0-1,1 0 1,0 0-1,-1 0 1,1 0-1,0 0 1,0 0-1,-1 0 1,-17 8-92,-13 16 45,20-14 48,0-1 108,1 1 0,0 0 0,1 1 0,-11 15 0,55-48 5,-23 12-54,-2 3-114,-1-1-1,1 0 1,-2 0-1,1-1 1,-1 0-1,0 0 1,-1-1-1,0 0 1,9-16-1,-15 19-66,-28 38-202,-1 6 270,-34 40 1060,163-196-1272,-111 163-7351,-1-24 1079,0-3-5430</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00.224"/>
    </inkml:context>
    <inkml:brush xml:id="br0">
      <inkml:brushProperty name="width" value="0.025" units="cm"/>
      <inkml:brushProperty name="height" value="0.025" units="cm"/>
    </inkml:brush>
  </inkml:definitions>
  <inkml:trace contextRef="#ctx0" brushRef="#br0">89 24 6022,'0'0'630,"-9"0"1985,5 1-2040,-44 1 1181,46-2-1322,0 0 1,0-1-1,0 1 0,0 0 0,0-1 0,0 1 1,0-1-1,0 1 0,0-1 0,1 0 1,-1 0-1,-3-2 0,31 20 4294,30 0-2735,40-5-1299,258-14 1163,2-30-693,-203 16-566,-50 2 1463,-122 15-2020,-1 0 1,1 1-1,0 1 1,-1 1-1,2 1 0,-1 0 1,-34 16-1,41-8-1631,11-12 1301,1-1 0,0 1 0,0-1 1,0 1-1,0-1 0,0 1 0,0-1 1,0 1-1,0-1 0,0 1 0,0-1 0,0 1 1,0-1-1,0 1 0,0-1 0,0 1 0,0-1 1,1 1-1,-1-1 0,0 1 0,0-1 1,1 1-1,-1-1 0,0 0 0,0 1 0,1-1 1,-1 1-1,1-1 0,-1 0 0,0 0 1,1 1-1,-1-1 0,1 0 0,-1 1 0,1-1 1,-1 0-1,1 0 0,-1 0 0,1 0 0,-1 1 1,1-1-1,0 0 0,7 0-9069</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04.269"/>
    </inkml:context>
    <inkml:brush xml:id="br0">
      <inkml:brushProperty name="width" value="0.025" units="cm"/>
      <inkml:brushProperty name="height" value="0.025" units="cm"/>
    </inkml:brush>
  </inkml:definitions>
  <inkml:trace contextRef="#ctx0" brushRef="#br0">1 196 4516,'0'0'11483,"9"-8"-10511,-3 2-779,1 1 1,1 0 0,-1 0-1,1 0 1,0 1 0,0 0-1,0 1 1,0 0-1,1 0 1,14-3 0,246-46 1234,195-29 881,-459 80-2307,7-1-36,1 1 1,-1 0 0,0 1 0,1 0-1,14 2 1,-27-2-69,0 0 0,1 0 0,-1 0-1,1 0 1,-1 0 0,0 0 0,1 1 0,-1-1 0,0 0 0,1 0-1,-1 0 1,0 0 0,1 1 0,-1-1 0,0 0 0,1 0-1,-1 0 1,0 1 0,1-1 0,-1 0 0,0 1 0,0-1-1,1 0 1,-1 1 0,0-1 0,0 0 0,0 1 0,0-1 0,1 0-1,-1 1 1,0-1 0,0 1 0,0-1 0,0 0 0,0 1-1,0-1 1,0 1 0,0-1 0,0 0 0,0 1 0,0-1-1,0 0 1,-1 1 0,-5 4-4814</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0.975"/>
    </inkml:context>
    <inkml:brush xml:id="br0">
      <inkml:brushProperty name="width" value="0.025" units="cm"/>
      <inkml:brushProperty name="height" value="0.025" units="cm"/>
    </inkml:brush>
  </inkml:definitions>
  <inkml:trace contextRef="#ctx0" brushRef="#br0">0 299 8488,'0'0'5088,"13"-7"-4459,-5 2-517,0-1 28,1 1 0,0 0 0,0 1 0,1 0 0,-1 0 0,1 1 0,0 0 0,14-2 0,808-49 2956,7 68-2088,-422-3 392,505 17 452,226 3-447,-498-16-863,426-2 400,-270-75 29,-538 19-873,-225 33-55,0-2 1,0-2-1,-2-2 1,43-22-1,-82 37-217,10-5 410,0-1 1,-1 0-1,13-11 1,-21 16-350,-1-1-1,1 1 1,-1 0 0,0-1 0,0 1-1,0-1 1,-1 0 0,3-5 0,-3 7-159,-1 0 0,1 0 0,-1-1 0,0 1 0,0 0 0,0-1 0,0 1 0,0 0 0,0-1 0,0 1 1,0 0-1,0-1 0,0 1 0,-1 0 0,1-1 0,0 1 0,-1 0 0,1 0 0,-1 0 0,0-1 0,0 0 0,-13-12-8755</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3.694"/>
    </inkml:context>
    <inkml:brush xml:id="br0">
      <inkml:brushProperty name="width" value="0.025" units="cm"/>
      <inkml:brushProperty name="height" value="0.025" units="cm"/>
    </inkml:brush>
  </inkml:definitions>
  <inkml:trace contextRef="#ctx0" brushRef="#br0">315 66 16496,'0'0'2231,"-4"-8"-122,2 4-1916,0 0 0,0 1 0,0-1 0,0 1 0,0 0 0,-1-1 0,0 1 0,1 1 0,-1-1 0,0 0 1,0 1-1,-1-1 0,1 1 0,-1 0 0,1 0 0,-1 0 0,1 1 0,-1-1 0,0 1 0,0 0 0,0 0 0,0 0 0,-8 0 0,3 0 28,-1 2 0,0-1 0,0 1 0,1 1 0,-1 0-1,1 0 1,0 1 0,-1 0 0,1 1 0,0 0 0,1 0-1,-1 1 1,1 0 0,0 0 0,-10 9 0,12-8-149,-1-1 0,1 1 0,0 0 0,1 1 0,0 0 0,0 0 0,0 0 1,1 0-1,0 1 0,0-1 0,1 1 0,0 0 0,1 0 0,-1 0 0,1 1 0,1-1 1,-1 17-1,2-24-66,0 0-1,0 0 1,0 0 0,0 0 0,0 0 0,0 0 0,0 0 0,1 0-1,-1 0 1,1 0 0,-1 0 0,0 0 0,1 0 0,0 0 0,-1 0-1,1 0 1,0-1 0,-1 1 0,1 0 0,0 0 0,0-1 0,-1 1-1,1 0 1,0-1 0,2 2 0,0-1 10,-1 0-1,1-1 1,0 1-1,0-1 1,-1 1 0,1-1-1,0 0 1,0 0-1,5 0 1,1-2 21,0 1-1,0-1 1,0-1 0,0 0-1,13-6 1,4-6-4,0-2 0,0-1 0,-2-1 0,27-28 0,-22 22-16,-32 70-300,0-35 305,-8 48 21,11-57-27,-1 1 1,1-1-1,0 1 0,0 0 1,0-1-1,0 1 0,0-1 1,0 1-1,0 0 0,0-1 1,1 1-1,-1-1 0,1 1 1,-1-1-1,1 1 0,-1-1 1,1 1-1,0-1 0,0 1 1,0-1-1,0 0 0,0 1 1,0-1-1,0 0 1,0 0-1,0 0 0,1 0 1,1 1-1,4 0 9,0 0 1,0-1-1,0 0 0,1 0 0,-1-1 1,0 0-1,0 0 0,0-1 1,1 1-1,-1-2 0,0 1 0,9-4 1,6-3 120,0-1 0,30-18 0,-35 17-83,1 0 0,0 2 0,34-11 1,-52 19-63,1 0 1,-1-1-1,1 1 1,0 0-1,-1 0 1,1 0-1,-1 0 1,1 0-1,0 0 1,-1 0 0,1 0-1,-1 0 1,1 0-1,0 0 1,-1 0-1,1 0 1,-1 1-1,1-1 1,0 0-1,-1 0 1,1 1-1,-1-1 1,1 0 0,-1 1-1,1-1 1,-1 0-1,1 1 1,-1-1-1,1 1 1,-1-1-1,1 1 1,3 21 83,-4-20-88,0 0 0,0 0 0,0-1 0,0 1 0,0 0 0,0 0 0,1-1 0,-1 1 0,1 0 0,-1-1 0,1 1 0,0 0 0,-1-1 0,1 1 0,0-1 0,0 1 0,0-1 0,0 1 0,0-1 0,0 0 0,1 0 0,-1 1 0,0-1 0,1 0 0,-1 0 0,2 1 0,5-1-756,0 1 1,0-1-1,0 0 1,0 0-1,0-1 0,8 0 1,49-11-8271,-27-4 1598</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4.035"/>
    </inkml:context>
    <inkml:brush xml:id="br0">
      <inkml:brushProperty name="width" value="0.025" units="cm"/>
      <inkml:brushProperty name="height" value="0.025" units="cm"/>
    </inkml:brush>
  </inkml:definitions>
  <inkml:trace contextRef="#ctx0" brushRef="#br0">113 162 14382,'0'0'6544,"-9"0"-4654,3 0-1621,0 0 0,0 0 0,-1 1 0,1 0 0,0 0 0,0 1 0,-10 3 0,13-4-164,0 0 1,0 1-1,1-1 1,-1 1 0,0 0-1,1-1 1,0 1-1,-1 1 1,1-1-1,0 0 1,0 0-1,0 1 1,0-1-1,1 1 1,-1 0 0,1-1-1,-1 1 1,1 0-1,0 0 1,0 0-1,-1 4 1,2-6-76,0-1 0,0 1 1,0 0-1,0 0 0,0 0 1,0-1-1,0 1 0,1 0 1,-1 0-1,0 0 0,0-1 0,0 1 1,1 0-1,-1 0 0,1-1 1,-1 1-1,0 0 0,1-1 1,-1 1-1,1 0 0,-1-1 1,1 1-1,0-1 0,-1 1 0,1-1 1,-1 1-1,1-1 0,0 0 1,0 1-1,-1-1 0,1 0 1,0 1-1,0-1 0,-1 0 1,1 0-1,0 0 0,0 1 0,0-1 1,-1 0-1,2 0 0,39-1 127,-34 1-77,13-3-50,0-1 0,0-1 0,0 0 0,-1-1 0,0-2 0,-1 0 0,0 0 0,0-2 0,0 0 0,-1-2 0,-1 1 0,0-2 0,-1 0 0,0-1 0,24-30 0,-36 40-14,-1 0 0,0-1 0,0 1 0,-1 0 0,1-1 0,-1 1 0,0 0 0,0-1 0,-1 0 0,1-7 0,-1 11-5,0 0 0,0 1-1,0-1 1,0 1 0,0-1-1,0 0 1,0 1 0,0-1-1,0 1 1,0-1 0,-1 0 0,1 1-1,0-1 1,-1 1 0,1-1-1,0 1 1,-1-1 0,1 1 0,0-1-1,-1 1 1,1 0 0,-1-1-1,1 1 1,-1 0 0,1-1 0,-1 1-1,1 0 1,-1-1 0,1 1-1,-1 0 1,-1 0 21,0 0 1,0 1-1,0-1 0,0 1 1,1-1-1,-1 1 0,0 0 1,0-1-1,1 1 0,-1 0 0,0 0 1,1 0-1,-1 1 0,1-1 1,-2 2-1,-4 4 117,0 0-1,1 0 1,0 0 0,0 1 0,1 0-1,0 0 1,1 0 0,-6 13 0,9-18-115,0-1-1,-1 0 1,1 1 0,1-1 0,-1 1 0,0-1 0,1 1 0,-1 0 0,1-1 0,0 1 0,0 0 0,0-1 0,0 1 0,0 0 0,1-1 0,-1 1 0,1-1 0,-1 1 0,1-1 0,0 1 0,0-1 0,0 1 0,1-1-1,-1 0 1,1 1 0,-1-1 0,1 0 0,0 0 0,-1 0 0,1 0 0,0-1 0,0 1 0,5 2 0,3 1-342,-1-1-1,2 0 1,-1-1 0,0 0 0,1 0-1,13 0 1,-7-1-1182,1-1-1,-1-1 1,21-2-1,17-8-7942</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5.636"/>
    </inkml:context>
    <inkml:brush xml:id="br0">
      <inkml:brushProperty name="width" value="0.025" units="cm"/>
      <inkml:brushProperty name="height" value="0.025" units="cm"/>
    </inkml:brush>
  </inkml:definitions>
  <inkml:trace contextRef="#ctx0" brushRef="#br0">163 153 16143,'0'0'2210,"-11"1"11,0 0-1763,1 1-1,0 0 0,-1 1 1,1 0-1,0 0 1,-15 8-1,21-9-291,0 0 0,0 0 0,0 1 0,0-1 0,0 1 0,0 0 0,1 0 0,-1 0 0,1 0 1,0 1-1,0-1 0,0 1 0,1 0 0,-1 0 0,1 0 0,0 0 0,0 0 0,0 1 0,1-1 0,-3 9 0,5-12-157,-1-1-1,0 1 0,0-1 1,1 1-1,-1-1 1,0 1-1,1-1 0,-1 0 1,1 1-1,-1-1 1,1 1-1,-1-1 1,0 0-1,1 1 0,-1-1 1,1 0-1,-1 1 1,1-1-1,0 0 0,-1 0 1,1 0-1,-1 0 1,1 1-1,-1-1 1,1 0-1,0 0 0,-1 0 1,1 0-1,-1 0 1,1 0-1,0 0 0,-1-1 1,1 1-1,-1 0 1,1 0-1,-1 0 1,1-1-1,-1 1 0,1 0 1,-1 0-1,1-1 1,-1 1-1,1-1 1,29-11 181,-13-1-63,0 0-1,-1-1 1,-1-1 0,0 0 0,-1-1 0,-1-1 0,0 0 0,-1 0 0,-1-2 0,-1 1-1,0-1 1,12-38 0,-47 121 555,11-30-278,1 0 1,-11 48-1,22-75-318,1-1 0,0 1 0,0 0 0,1 0 0,-1-1 0,2 1 0,-1 0 0,1 0 0,2 11 0,-2-16-64,-1 0 1,1-1-1,0 1 0,0-1 1,0 1-1,0-1 1,0 0-1,0 1 0,0-1 1,0 0-1,1 0 1,-1 0-1,0 0 0,1 0 1,-1 0-1,3 1 1,0-1-9,-1 0 0,1 0 1,0 0-1,-1-1 1,1 1-1,-1-1 0,1 0 1,0 0-1,-1 0 1,6-1-1,-3-1-14,1 0 0,-1 0 0,0 0 0,1 0 0,-1-1 0,-1 0 0,1 0 0,0-1 0,-1 0 0,1 0 0,-1 0 0,0 0 0,-1-1 0,1 0 0,-1 0 0,4-7 0,3-3 0,-1-1 0,0-1 0,-1 0 0,8-24 0,-23 58 0,1 0 0,1 0 0,-4 35 0,9-51 0,-1 0 0,0 0 0,1 0 0,0 0 0,-1 0 0,1-1 0,-1 1 0,1 0 0,0 0 0,0 0 0,-1-1 0,1 1 0,0 0 0,0-1 0,0 1 0,0-1 0,0 1 0,0-1 0,0 1 0,0-1 0,0 1 0,0-1 0,0 0 0,0 0 0,0 0 0,0 0 0,0 1 0,0-1 0,0-1 0,0 1 0,0 0 0,0 0 0,0 0 0,1 0 0,0-1 0,4 0 0,-1 0 0,0 0 0,0 0 0,1 0 0,-1-1 0,7-3 0,-4-1 0,-1 0 0,0-1 0,0 0 0,0 0 0,-1 0 0,-1-1 0,1 0 0,-1 0 0,0 0 0,-1 0 0,6-17 0,-7 84 0,-4-46 0,1-7 0,-1-1 0,1 1 0,-1-1 0,2 1 0,-1 0 0,1-1 0,0 1 0,3 10 0,-3-14 0,0 0 0,1 0 0,0-1 0,-1 1 0,1 0 0,0-1 0,0 1 0,0-1 0,0 0 0,0 0 0,0 1 0,0-1 0,0-1 0,1 1 0,-1 0 0,0 0 0,0-1 0,1 0 0,-1 1 0,1-1 0,-1 0 0,0 0 0,1 0 0,4-1 0,9 1-449,36-2-4181,-50 2 4281,0 0-1,0-1 1,1 1-1,-1-1 0,0 0 1,0 0-1,0 0 1,0 0-1,0 0 1,0 0-1,0-1 0,-1 1 1,1 0-1,0-1 1,-1 0-1,1 1 1,-1-1-1,1 0 0,1-3 1,1-7-9233</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5.978"/>
    </inkml:context>
    <inkml:brush xml:id="br0">
      <inkml:brushProperty name="width" value="0.025" units="cm"/>
      <inkml:brushProperty name="height" value="0.025" units="cm"/>
    </inkml:brush>
  </inkml:definitions>
  <inkml:trace contextRef="#ctx0" brushRef="#br0">0 114 15599,'0'0'8317,"9"-1"-6710,9-2-951,0 0 0,0-1 0,0-1 0,-1 0 0,0-2 1,0 0-1,0 0 0,-1-2 0,-1 0 0,26-19 0,-40 27-654,0 0-1,0 1 1,0-1-1,0 0 0,0 0 1,-1 0-1,1 1 1,0-1-1,0 0 0,-1 0 1,1 0-1,-1 0 1,1 0-1,-1 0 0,1 0 1,-1-1-1,1 1 1,-1-2-1,0 3-1,0-1 0,-1 1 1,1-1-1,0 1 0,-1 0 0,1-1 1,-1 1-1,1 0 0,0-1 0,-1 1 1,1 0-1,-1-1 0,1 1 0,-1 0 1,1 0-1,-1 0 0,1 0 0,-1-1 1,1 1-1,-1 0 0,0 0 0,1 0 1,-1 0-1,1 0 0,-1 0 0,0 1 1,-4-1-2,0 0 0,0 1 0,-1 0 0,1 0 1,0 0-1,1 1 0,-7 2 0,-7 6 1,1 0 0,1 2 0,-22 18 0,33-27 0,1 1 0,0 0 0,0 0 0,0 1 0,0-1 0,1 1 0,0 0 0,0 0 0,0 0 0,0 0 0,1 0 0,0 0 0,0 1 0,1-1 0,-1 1 0,0 9 0,2-13 6,1 0-1,0-1 1,-1 1-1,1 0 1,0 0 0,0 0-1,0 0 1,0-1-1,0 1 1,0-1 0,1 1-1,-1-1 1,0 1 0,1-1-1,-1 0 1,1 1-1,0-1 1,-1 0 0,1 0-1,0 0 1,0 0-1,0-1 1,0 1 0,-1 0-1,1-1 1,0 1-1,0-1 1,4 0 0,62 8-750,-66-8 674,59 0-4742,-19-4-1608,18-10-9371</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6.849"/>
    </inkml:context>
    <inkml:brush xml:id="br0">
      <inkml:brushProperty name="width" value="0.025" units="cm"/>
      <inkml:brushProperty name="height" value="0.025" units="cm"/>
    </inkml:brush>
  </inkml:definitions>
  <inkml:trace contextRef="#ctx0" brushRef="#br0">59 1 12043,'0'0'17307,"1"9"-16036,-10 90-202,5-76-890,1 0 1,1 1-1,2-1 1,0 0-1,4 28 1,-3-45-235,1-1 1,0 1-1,0-1 1,1 0-1,-1 1 0,1-1 1,1 0-1,-1-1 1,5 6-1,-6-7-31,0-1 0,0 1-1,1-1 1,-1 0 0,1 1-1,0-1 1,0 0 0,-1 0 0,1-1-1,1 1 1,-1-1 0,0 1 0,0-1-1,0 0 1,1 0 0,5 0-1,-11-10-4749,-10-6 1840,-1 1 0,0 0 0,-21-17-1,-21-12 5533,68 41 4725,53-1-6173,41-6-1515,53-16-8146,-87 12 12316,-85 15-2089,3 2-1050,-1 0 0,1 0 0,0 1 0,0 0 0,1 1 0,0 0 0,0 0 0,0 1 0,-9 11 0,13-14-434,0 0 0,0 0 0,1 0 0,-1 1-1,1-1 1,1 1 0,-1 0 0,0 0 0,1 0 0,0 0 0,1 0 0,-1 1 0,1-1 0,0 0-1,0 1 1,0-1 0,1 1 0,0-1 0,0 7 0,1-11-142,0 0 0,-1 0 0,1 0 0,0 0-1,0 1 1,-1-1 0,1 0 0,0 0 0,0 0 0,0-1 0,1 1 0,-1 0 0,0 0 0,0 0-1,0-1 1,1 1 0,-1-1 0,0 1 0,0-1 0,1 1 0,-1-1 0,1 0 0,-1 0 0,0 0-1,1 0 1,-1 0 0,2 0 0,41-1 799,-42 0-743,8-1-52,-1 0 0,1-1 0,-1 0 0,0-1 0,0 0 0,0 0 0,-1-1 0,0 0-1,0-1 1,8-6 0,-11 9-28,0-1 0,-1 0 0,1 0 0,-1 0 0,0-1 0,0 1 0,-1-1 0,1 0 0,-1 0 0,0 0 0,0-1-1,-1 1 1,1-1 0,-1 1 0,-1-1 0,1 0 0,0-7 0,-2 13-17,0-1-1,0 0 1,0 1-1,0-1 1,0 0-1,-1 1 1,1-1-1,0 1 1,-1-1-1,1 0 1,0 1-1,-1-1 1,1 1-1,0-1 1,-1 1-1,1-1 1,-1 1-1,1 0 1,-1-1-1,0 1 1,1 0-1,-1-1 1,1 1-1,-1 0 1,1-1-1,-1 1 1,-1 0-1,-26-4-1080,-26 10-3013,39-1-3788,7 0-6882</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7.906"/>
    </inkml:context>
    <inkml:brush xml:id="br0">
      <inkml:brushProperty name="width" value="0.025" units="cm"/>
      <inkml:brushProperty name="height" value="0.025" units="cm"/>
    </inkml:brush>
  </inkml:definitions>
  <inkml:trace contextRef="#ctx0" brushRef="#br0">89 3 15951,'-1'-3'5406,"-2"10"-2034,-7 25-874,-11 47-1464,9-29-132,3 1-1,2 1 0,2-1 0,2 79 0,3-130-901,0 1 0,0-1 0,0 0 0,0 0 0,0 1 0,0-1 0,0 0 0,0 1 0,0-1 0,0 0 0,0 1 0,0-1 0,0 0 0,0 0 0,0 1 0,0-1 0,0 0 0,0 1 0,1-1 0,-1 0 0,0 0 0,0 1 0,0-1 0,0 0 0,1 0 0,-1 1 0,0-1 0,0 0 0,0 0 0,1 0 0,-1 1 0,0-1 0,0 0 0,1 0 0,-1 0 0,0 0 0,1 0 0,-1 0 0,0 1 0,0-1 0,1 0 0,-1 0 0,0 0 0,1 0 0,-1 0 0,0 0 0,0 0 0,1 0 0,-1 0 0,0 0 0,1-1 0,-1 1 0,0 0 0,1 0 0,-1 0 0,0 0 0,0 0 0,1 0 0,-1-1 0,0 1 0,0 0 0,1 0 0,-1 0 0,0-1 0,0 1 0,0 0 0,1-1 0,11-18 0,-9 8 0,0-1 0,-1 0 0,-1 0 0,0-1 0,-1 1 0,0 0 0,-1 0 0,0 0 0,-1 0 0,0 0 0,-8-21 0,10 32 0,0 0 0,-1 0 0,1 0 0,0 0 0,-1 0 0,1 1 0,-1-1 0,0 0 0,1 0 0,-1 0 0,0 0 0,0 1 0,1-1 0,-1 0 0,0 1 0,0-1 0,0 1 0,0-1 0,0 1 0,-1-1 0,1 1 0,0 0 0,1 0 0,-1 0 0,0 1 0,1-1 0,-1 0 0,1 1 0,-1-1 0,0 0 0,1 1 0,-1-1 0,1 1 0,-1-1 0,1 1 0,0-1 0,-1 1 0,1-1 0,-1 1 0,1-1 0,0 1 0,0 0 0,-1-1 0,1 2 0,-2 3 0,0 0 0,1 0 0,-1 1 0,1-1 0,0 1 0,0 6 0,1-10 0,0 0 0,1 1 0,-1-1 0,0 0 0,1 0 0,0 1 0,-1-1 0,1 0 0,0 0 0,0 0 0,0 0 0,0 0 0,1 0 0,-1 0 0,0 0 0,1 0 0,0-1 0,-1 1 0,1-1 0,0 1 0,0-1 0,-1 0 0,1 1 0,0-1 0,1 0 0,-1 0 0,0 0 0,0-1 0,0 1 0,0 0 0,1-1 0,-1 0 0,0 1 0,1-1 0,-1 0 0,4-1 0,2 1 0,0 0 0,0 0 0,0-1 0,0-1 0,0 1 0,-1-1 0,1-1 0,-1 1 0,14-8 0,-10 4 0,-1 0 0,-1-1 0,0-1 0,0 1 0,0-1 0,-1-1 0,0 0 0,0 0 0,-1 0 0,0-1 0,-1 0 0,8-16 0,-10 97 0,-4-69 0,0 1 0,0-1 0,0 1 0,0-1 0,0 0 0,1 1 0,-1-1 0,1 0 0,0 1 0,-1-1 0,1 0 0,0 0 0,0 0 0,1 0 0,-1 0 0,0 0 0,3 3 0,-2-4 0,0 0 0,0 0 0,0 0 0,0 0 0,0 0 0,0-1 0,0 1 0,0-1 0,0 1 0,0-1 0,0 0 0,0 0 0,0 0 0,0 0 0,0 0 0,0-1 0,0 1 0,0 0 0,0-1 0,0 0 0,0 1 0,2-2 0,1 0 0,-1 0 0,1 0 0,-1-1 0,0 0 0,0 0 0,0 0 0,0 0 0,0 0 0,0-1 0,5-7 0,28-47 0,-25 38 0,-9 32 0,-1 0 0,-1 0 0,0 0 0,-1 18 0,0-27-33,0-1 0,1 0 1,-1 0-1,0 0 0,1 1 0,-1-1 1,1 0-1,0 0 0,-1 0 0,1 0 1,0 0-1,0 0 0,0 0 0,1 0 1,-1-1-1,0 1 0,1 0 0,-1-1 1,1 1-1,0-1 0,-1 1 0,1-1 1,0 0-1,0 0 0,0 0 0,0 0 1,0 0-1,0 0 0,0 0 0,2 0 1,7 1-724,0 0-1,1 0 1,-1-1 0,19-1 0,-24 0 267,31 0-6590</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8.706"/>
    </inkml:context>
    <inkml:brush xml:id="br0">
      <inkml:brushProperty name="width" value="0.025" units="cm"/>
      <inkml:brushProperty name="height" value="0.025" units="cm"/>
    </inkml:brush>
  </inkml:definitions>
  <inkml:trace contextRef="#ctx0" brushRef="#br0">0 22 12172,'8'-20'6106,"-4"18"-1171,-3 32 314,-1-10-5418,-4 195 3751,4-214-3574,0 1-1,0-1 1,0 0-1,0 0 1,0 0-1,0 1 1,1-1-1,-1 0 1,0 0-1,1 0 1,-1 0-1,1 0 0,-1 0 1,1 0-1,-1 0 1,1 0-1,0 0 1,-1 0-1,1 0 1,0 0-1,0 0 1,0 0-1,0-1 0,0 1 1,0 0-1,0-1 1,0 1-1,0 0 1,0-1-1,0 0 1,0 1-1,0-1 1,0 0-1,0 1 0,1-1 1,-1 0-1,0 0 1,0 0-1,0 0 1,0 0-1,1 0 1,-1 0-1,0-1 1,0 1-1,0 0 1,0-1-1,2 0 0,2 0 18,0-1 0,0 0 0,-1 0-1,1-1 1,-1 1 0,1-1 0,-1 0-1,0 0 1,0-1 0,3-3-1,4-8-10,-1-1 0,0 0-1,-2 0 1,0-1 0,0 0-1,-2 0 1,0-1 0,6-32-1,-12 48-88,0 6-79,-10 99-238,6-77 570,1 0 0,1 1 0,1 28 0,1-54-180,0 0 1,1 1 0,-1-1-1,0 0 1,1 0-1,-1 1 1,0-1-1,1 0 1,-1 0-1,1 0 1,0 1-1,0-1 1,-1 0-1,1 0 1,0 0-1,0 0 1,0 0-1,0 0 1,0-1-1,0 1 1,0 0-1,0 0 1,0-1 0,0 1-1,1-1 1,-1 1-1,0-1 1,0 1-1,1-1 1,-1 0-1,0 1 1,1-1-1,-1 0 1,0 0-1,1 0 1,-1 0-1,0 0 1,1-1-1,-1 1 1,0 0-1,0 0 1,1-1-1,1 0 1,29-13-2653,-11-6-5042,-13 4 62</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42.161"/>
    </inkml:context>
    <inkml:brush xml:id="br0">
      <inkml:brushProperty name="width" value="0.025" units="cm"/>
      <inkml:brushProperty name="height" value="0.025" units="cm"/>
    </inkml:brush>
  </inkml:definitions>
  <inkml:trace contextRef="#ctx0" brushRef="#br0">49 69 7143,'-2'43'9377,"0"-36"-8185,6-27-1133,12-34 748,-11 43 379,-9 38-685,-5 19-213,-3 0 0,-19 48 0,40-149 27,5-7-358,-11 38 200,-9 34 231,3 1-336,1-5-14,1 1-1,-1-1 1,0 0-1,-1 0 1,0 0-1,0-1 1,0 1-1,0-1 1,-6 7-1,11-37-69,32-66 518,-33 107-440,-4-2 63,3-14-105,-1 0 0,1 0 0,0 1 0,0-1 0,0 0 1,0 0-1,0 0 0,0 1 0,-1-1 0,1 0 0,0 0 0,0 0 0,0 0 0,0 0 0,-1 0 0,1 1 0,0-1 0,0 0 0,0 0 0,-1 0 0,1 0 0,0 0 0,0 0 0,0 0 1,-1 0-1,1 0 0,0 0 0,0 0 0,0 0 0,-1 0 0,1 0 0,0 0 0,0 0 0,-1 0 0,1 0 0,0 0 0,0-1 0,0 1 0,0 0 0,-1 0 0,1 0 0,0 0 0,0 0 1,0 0-1,-1-1 0,1 0-6,-1 0 1,0-1-1,1 1 1,-1 0 0,1-1-1,0 1 1,-1-1 0,1 1-1,0-1 1,0 1-1,0-1 1,0 1 0,0-1-1,0 1 1,0 0-1,0-1 1,1 1 0,0-2-1,7-27 23,-5 22-11,-2 5-19,0-1 0,0 0 0,1 1 0,0-1 0,-1 1 0,1-1 0,1 1 0,-1 0 0,5-6 0,-5 52-199,-4-34 238,0 0 0,0 0 1,-1 0-1,-6 13 0,-8 28 27,20-62-1221,0 1-1,1-1 0,10-18 1,-1-1-5986,-9 20-538</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9.234"/>
    </inkml:context>
    <inkml:brush xml:id="br0">
      <inkml:brushProperty name="width" value="0.025" units="cm"/>
      <inkml:brushProperty name="height" value="0.025" units="cm"/>
    </inkml:brush>
  </inkml:definitions>
  <inkml:trace contextRef="#ctx0" brushRef="#br0">31 38 19635,'0'0'12652,"6"0"-12588,3 2-169,0-2-1,1 1 1,-1-1 0,0-1 0,1 0 0,-1 0 0,0-1 0,0 0 0,0 0 0,0-1 0,0 0-1,0-1 1,-1 0 0,1 0 0,7-6 0,-16 9 89,0 1 0,0 0 1,1 0-1,-1-1 0,0 1 0,0 0 1,0 0-1,0 0 0,1 0 0,-1-1 0,0 1 1,0 0-1,1 0 0,-1 0 0,0 0 1,0 0-1,1-1 0,-1 1 0,0 0 1,0 0-1,1 0 0,-1 0 0,0 0 0,0 0 1,1 0-1,-1 0 0,0 0 0,0 0 1,1 0-1,-1 0 0,0 0 0,0 0 0,1 1 1,-1-1-1,0 0 0,0 0 0,1 0 1,-1 0-1,0 0 0,0 1 0,1-1 0,-1 0 1,0 0-1,0 0 0,0 0 0,0 1 1,1-1-1,-3 19-105,-17 36 584,14-40-443,-4 13 322,1-1-1,2 1 1,1 1 0,1-1-1,0 45 1,4-71-342,0 0 0,0 0 0,0 0 1,-1 0-1,1 0 0,0 0 0,-1 0 0,0 0 0,1 0 0,-1 0 1,0 0-1,0 0 0,0 0 0,0 0 0,-1 0 0,1-1 1,0 1-1,-1-1 0,1 1 0,-1-1 0,0 1 0,1-1 1,-1 0-1,0 0 0,0 0 0,0 0 0,1 0 0,-1 0 0,0 0 1,0-1-1,-1 1 0,1-1 0,0 1 0,0-1 0,0 0 1,0 0-1,0 0 0,-3 0 0,2 0 6,-1 0 1,1-1-1,-1 1 0,1-1 0,-1 0 0,1 0 1,-1 0-1,1 0 0,0-1 0,0 1 1,0-1-1,0 0 0,0 1 0,0-2 1,0 1-1,0 0 0,1 0 0,-1-1 0,1 0 1,0 1-1,0-1 0,-3-5 0,3 4 0,0 1-1,1-1 1,-1 1 0,1-1-1,0 0 1,0 0-1,0 1 1,1-1-1,-1 0 1,1 0-1,0 0 1,0 0-1,1 0 1,-1 1-1,1-1 1,0 0-1,-1 0 1,2 0-1,-1 1 1,0-1-1,1 1 1,0-1 0,0 1-1,0 0 1,0-1-1,0 1 1,1 0-1,-1 0 1,1 1-1,0-1 1,0 0-1,0 1 1,0 0-1,0 0 1,4-2-1,4-3-255,1 1-1,0 1 1,23-8-1,38-7-4140,-52 15 1887,29-8-5904</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29.748"/>
    </inkml:context>
    <inkml:brush xml:id="br0">
      <inkml:brushProperty name="width" value="0.025" units="cm"/>
      <inkml:brushProperty name="height" value="0.025" units="cm"/>
    </inkml:brush>
  </inkml:definitions>
  <inkml:trace contextRef="#ctx0" brushRef="#br0">196 0 10890,'0'0'15733,"-11"1"-13790,-4 2-1578,0 0 0,1 1 0,0 0 0,0 1 0,-23 12 0,32-15-318,0 0 0,1 0 0,-1 1 0,1 0 0,-1 0 0,1 0 1,0 0-1,0 1 0,1 0 0,-1 0 0,1 0 0,0 0 0,0 0 0,0 0 0,0 1 0,1 0 0,0-1 0,0 1 0,0 0 0,0 0 0,1 0 0,-1 10 0,2-13-43,0 0 1,0-1-1,1 1 0,-1-1 1,1 1-1,-1-1 0,1 1 1,0-1-1,0 1 0,-1-1 1,1 1-1,0-1 0,0 0 1,0 0-1,1 1 0,-1-1 1,0 0-1,0 0 0,1 0 1,-1 0-1,0-1 0,1 1 1,-1 0-1,1-1 0,-1 1 1,1 0-1,-1-1 0,1 0 1,0 1-1,-1-1 0,1 0 1,2 0-1,65 1-352,-51-2-141,-1 1-835,-1-2-1,32-6 0,31-16-7865,-45 12 1460</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0.182"/>
    </inkml:context>
    <inkml:brush xml:id="br0">
      <inkml:brushProperty name="width" value="0.025" units="cm"/>
      <inkml:brushProperty name="height" value="0.025" units="cm"/>
    </inkml:brush>
  </inkml:definitions>
  <inkml:trace contextRef="#ctx0" brushRef="#br0">86 0 10314,'0'0'5626,"-10"7"-1648,4-3-3191,-34 23 2030,37-25-2466,1 0-1,-1 0 1,1 0 0,0 1 0,0-1 0,0 1 0,0-1 0,0 1-1,0 0 1,1 0 0,-1-1 0,1 1 0,0 0 0,-1 4 0,3-6-310,1 0 0,0 0 1,0-1-1,-1 1 1,1 0-1,0-1 0,0 1 1,0-1-1,0 0 1,0 1-1,0-1 0,-1 0 1,1 0-1,0 0 1,0 0-1,0-1 0,2 0 1,2 1 29,10-1-21,0-1 0,-1-1 0,1 0 0,-1-2 0,0 1 0,18-9 0,-20 7-111,0 1 0,0 0 0,0 1 0,1 1 0,-1 0-1,1 1 1,0 0 0,-1 1 0,16 1 0,-29 0 58,1 0 0,0 0-1,0 0 1,0 1 0,-1-1 0,1 0 0,0 0 0,0 1 0,-1-1 0,1 0 0,0 1 0,-1-1 0,1 1-1,0-1 1,-1 1 0,1-1 0,-1 1 0,1-1 0,-1 1 0,1 0 0,-1-1 0,1 1 0,-1 0 0,0 0-1,1-1 1,-1 1 0,0 0 0,1 1 0,0 25 391,0 2 273,-1-28-640,0-1 0,1 1-1,-1 0 1,1-1 0,-1 1 0,0 0-1,1-1 1,-1 1 0,1 0-1,-1-1 1,1 1 0,0-1 0,-1 1-1,1-1 1,0 1 0,-1-1-1,1 1 1,0-1 0,-1 0 0,1 1-1,0-1 1,0 0 0,0 0-1,-1 1 1,1-1 0,0 0-1,0 0 1,0 0 0,-1 0 0,2 0-1,15-1 69,0-1-1,0-1 1,0 0-1,24-9 0,-23 7-103,-1 0-1,1 1 0,32-2 0,-45 5 5,1 1 0,-1-1 1,0 1-1,1 1 0,-1-1 0,0 1 0,1 0 0,-1 0 0,0 0 0,0 1 0,0 0 0,0 0 0,0 0 0,0 1 0,0-1 1,-1 1-1,1 0 0,-1 1 0,0-1 0,0 1 0,7 7 0,-9-10-199,0 1-1,0-1 1,0 0 0,0 0-1,0-1 1,0 1 0,0 0-1,0-1 1,1 1-1,-1-1 1,0 0 0,0 0-1,1 0 1,-1 0 0,3 0-1,36-9-8840,-23 0-5608</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0.898"/>
    </inkml:context>
    <inkml:brush xml:id="br0">
      <inkml:brushProperty name="width" value="0.025" units="cm"/>
      <inkml:brushProperty name="height" value="0.025" units="cm"/>
    </inkml:brush>
  </inkml:definitions>
  <inkml:trace contextRef="#ctx0" brushRef="#br0">109 1 11819,'0'0'13037,"-9"7"-11233,2-2-1436,4-3-237,-1 0 0,1 0 0,0 1 0,0-1 1,0 1-1,0 0 0,1 0 0,-1 0 0,1 0 0,0 1 0,0-1 0,0 1 0,0-1 0,0 1 1,1 0-1,0-1 0,-2 6 0,-9 56 491,-1-7 297,4 1 0,-5 89 0,14-147-919,0-1 0,0 0 0,0 1 0,0-1 0,0 0 0,0 1 0,0-1 0,0 0 0,0 1 0,0-1 0,0 1 0,0-1 0,0 0 0,0 1 0,0-1 0,0 0 0,0 1 0,0-1 0,0 1 0,1-1 0,-1 0 0,0 1 0,0-1 0,0 0 0,1 0 0,-1 1 0,0-1 0,0 0 0,1 0 0,-1 1 0,0-1 0,0 0 0,1 0 0,-1 1 0,0-1 0,1 0 0,-1 0 0,1 0 0,-1 0 0,0 0 0,1 0 0,-1 0 0,0 1 0,1-1 0,-1 0 0,0 0 0,1 0 0,-1 0 0,1-1 0,-1 1 0,0 0 0,1 0 0,-1 0 0,0 0 0,1 0 0,-1 0 0,0-1 0,1 1 0,-1 0 0,0 0 0,1 0 0,-1-1 0,1 1 0,16-20 0,5-39 0,-7 18 0,25-51 0,-34 81 0,0 1 0,0 0 0,1 0 0,0 1 0,0 0 0,1 0 0,1 0 0,-1 1 0,18-12 0,-23 19 0,0-1 0,0 0 0,0 1 0,1-1 0,-1 1 0,0 0 0,1 0 0,-1 1 0,1-1 0,-1 1 0,1-1 0,0 1 0,-1 0 0,1 0 0,-1 1 0,1-1 0,-1 1 0,1 0 0,-1 0 0,1 0 0,-1 0 0,3 2 0,-4-2 0,0 0 0,0 1 0,0-1 0,0 1 0,-1-1 0,1 1 0,-1-1 0,1 1 0,-1 0 0,1 0 0,-1 0 0,0 0 0,0 0 0,0 0 0,0 0 0,0 0 0,-1 0 0,1 1 0,-1-1 0,1 0 0,-1 0 0,0 1 0,0-1 0,0 0 0,0 0 0,0 1 0,0-1 0,-1 0 0,1 0 0,-1 0 0,0 1 0,1-1 0,-1 0 0,-2 4 0,-1-1 0,1 0 0,-1 0 0,0 0 0,0 0 0,0 0 0,-1-1 0,1 0 0,-1 0 0,0 0 0,-1-1 0,1 0 0,-11 5 0,9-4 0,0-1 0,0 0 0,0-1 0,-1 1 0,1-1 0,-1-1 0,1 0 0,-1 0 0,-15 0 0,21-1-100,1-1 0,0 1 0,-1-1 1,1 1-1,0-1 0,0 1 0,-1-1 0,1 0 0,0 0 1,0 0-1,0 1 0,0-1 0,0 0 0,0 0 0,0-1 1,0 1-1,0 0 0,1 0 0,-1 0 0,0 0 0,1-1 1,-1 1-1,1 0 0,-1-1 0,1 1 0,0 0 0,-1-1 1,1 1-1,0-1 0,0 1 0,0 0 0,0-1 0,0 1 1,1-1-1,-1 1 0,0 0 0,0-1 0,1 1 0,-1 0 1,2-3-1,-1-1-586,1 0 1,-1-1-1,1 1 0,0 0 1,1 0-1,-1 1 1,1-1-1,0 0 1,6-6-1,13-6-5699,3 4-2129</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1.688"/>
    </inkml:context>
    <inkml:brush xml:id="br0">
      <inkml:brushProperty name="width" value="0.025" units="cm"/>
      <inkml:brushProperty name="height" value="0.025" units="cm"/>
    </inkml:brush>
  </inkml:definitions>
  <inkml:trace contextRef="#ctx0" brushRef="#br0">0 275 7399,'0'0'14969,"8"3"-12743,0 0-1802,-1-1-1,1 0 1,-1-1-1,1 1 1,0-1 0,0-1-1,-1 0 1,1 0-1,0 0 1,0-1 0,-1 0-1,1 0 1,0-1 0,-1 0-1,1-1 1,7-3-1,-13 5-403,84-47 676,-81 45-678,0-1 1,0 1-1,0-1 0,0 0 0,-1-1 1,0 1-1,1-1 0,-2 0 1,1 0-1,-1 0 0,1 0 0,-1-1 1,3-8-1,-6 14-18,0 0 0,0-1 0,1 1 0,-1-1 0,0 1 0,0-1 0,0 1 0,0-1 0,0 1 0,0 0 0,0-1 0,0 1 0,0-1 0,-1 1 0,1-1 0,0 1 0,0 0 0,0-1 0,0 1 0,0-1 0,-1 1 0,1 0 0,0-1 0,0 1 0,-1 0 0,1-1 0,0 1 0,-1 0 0,1-1 0,0 1 0,-1 0 0,1 0 0,-1-1 0,1 1 0,0 0 0,-1 0 0,1 0 0,-1 0 0,1-1 0,0 1 0,-1 0 0,1 0 0,-1 0 0,1 0 0,-1 0 0,1 0 0,-1 0 0,1 0 0,0 0 0,-1 0 0,1 1 0,-1-1 0,1 0 0,-1 0 0,1 0 0,0 0 0,-1 1 0,-26 9 0,17-4 0,0 1 0,1 0 0,0 0 0,0 1 0,1 0 0,0 0 0,-8 12 0,13-16 0,-1 1 0,1 0 0,0 0 0,0 0 0,0 0 0,1 0 0,0 1 0,0-1 0,0 1 0,0 0 0,1 0 0,0-1 0,1 1 0,-1 0 0,1 0 0,0 6 0,1-10-2,0-1 1,0 1-1,0 0 0,1-1 1,-1 1-1,0-1 0,0 1 0,1-1 1,-1 0-1,1 1 0,0-1 1,-1 0-1,1 0 0,0 0 1,-1 0-1,1-1 0,0 1 1,0 0-1,0-1 0,0 1 0,0-1 1,0 0-1,0 1 0,0-1 1,0 0-1,0 0 0,0-1 1,0 1-1,3-1 0,4 1-73,0-1 0,0 0 0,0-1 0,0 0-1,11-4 1,-3-2-646,-1-1 0,0-1 0,0 0 1,-1-1-1,0-1 0,-1 0 0,-1-1 0,0 0 0,13-18 0,-5 4-329,-2-1 0,-1 0 0,-1-1 0,15-38-1,-25 45 1024,-7 22 42,0 0-1,0 0 0,0 0 0,0 1 0,0-1 1,0 0-1,0 0 0,0 0 0,0 0 1,0 0-1,-1 0 0,1 0 0,0 0 0,0 0 1,0 0-1,0 0 0,0 0 0,0 0 0,0 0 1,0 0-1,0 0 0,0 0 0,-1 0 0,1 0 1,0 0-1,0 0 0,0 0 0,0 0 0,0 0 1,0 0-1,0 0 0,0 0 0,0 0 0,-1 0 1,1 0-1,0 0 0,0 0 0,0 0 0,0 0 1,0 0-1,0 0 0,0 0 0,0 0 1,0 0-1,0 0 0,0 0 0,0-1 0,-1 1 1,1 0-1,0 0 0,0 0 0,0 0 0,0 0 1,0 0-1,0 0 0,0 0 0,0 0 0,0 0 1,0-1-1,0 1 0,0 0 0,-24 32 1492,5-1-399,2 0 0,-22 52 0,33-66-573,0 1 1,1-1-1,1 1 1,1 0 0,0 0-1,1 36 1,1-53-523,1 0 1,0 0 0,0 0 0,1 0-1,-1 0 1,0 0 0,0 0 0,0-1-1,1 1 1,-1 0 0,0 0 0,1 0-1,-1 0 1,1 0 0,-1 0-1,1-1 1,-1 1 0,1 0 0,0 0-1,-1-1 1,1 1 0,0 0 0,-1-1-1,1 1 1,0-1 0,0 1 0,0-1-1,0 1 1,0-1 0,-1 0 0,1 1-1,0-1 1,0 0 0,0 0-1,0 0 1,0 0 0,0 1 0,0-1-1,0-1 1,0 1 0,0 0 0,1 0-1,1-1 8,0 1 0,0-1 0,0 0 0,0 0 0,0 0 0,-1 0 0,1-1 0,0 1 0,-1-1 0,1 0 0,-1 1 0,0-1 0,3-3 0,2-3-87,-1-1 0,0 0 0,0 0 0,-1 0 0,0-1-1,-1 1 1,0-1 0,-1 0 0,0-1 0,0 1 0,-1-1 0,0 1 0,0-22 0,-7 61-285,1 11 612,4-39-249,1 0-1,-1 1 0,0-1 1,1 0-1,-1 0 0,1 0 1,-1 0-1,1 0 0,0 0 1,0 0-1,-1 0 0,1 0 1,0 0-1,0 0 0,0-1 1,0 1-1,0 0 1,0-1-1,0 1 0,0 0 1,0-1-1,0 1 0,0-1 1,0 0-1,1 1 0,-1-1 1,0 0-1,0 0 0,0 0 1,3 0-1,6 1 54,0-1-1,0-1 1,0 1-1,1-2 1,-1 1 0,0-2-1,0 1 1,-1-1-1,1-1 1,-1 0-1,1 0 1,-1-1 0,0 0-1,-1 0 1,1-1-1,-1 0 1,0-1-1,-1 0 1,1 0 0,-1-1-1,6-8 1,-21 28 138,1 0 0,0 1 1,1 0-1,0 1 0,1-1 1,1 1-1,0 0 0,1 0 1,-3 22-1,6-36-239,0 1 0,0 0 1,0 0-1,1 0 0,-1-1 0,0 1 1,0 0-1,0 0 0,1-1 0,-1 1 0,0 0 1,1 0-1,-1-1 0,1 1 0,-1 0 1,1-1-1,-1 1 0,1-1 0,-1 1 0,1 0 1,0-1-1,-1 0 0,1 1 0,0-1 1,-1 1-1,1-1 0,0 0 0,-1 1 0,1-1 1,0 0-1,0 0 0,0 1 0,-1-1 1,1 0-1,0 0 0,0 0 0,0 0 0,-1 0 1,1 0-1,0 0 0,0-1 0,1 1 1,0 0-187,0-1 0,0 1 1,0-1-1,0 0 1,0 1-1,0-1 1,0 0-1,0 0 0,0 0 1,-1 0-1,1 0 1,0-1-1,-1 1 1,1-1-1,0 1 0,1-3 1,6-14-5341,0-4-2055</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2.045"/>
    </inkml:context>
    <inkml:brush xml:id="br0">
      <inkml:brushProperty name="width" value="0.025" units="cm"/>
      <inkml:brushProperty name="height" value="0.025" units="cm"/>
    </inkml:brush>
  </inkml:definitions>
  <inkml:trace contextRef="#ctx0" brushRef="#br0">1 1 20371,'0'0'9257</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3.216"/>
    </inkml:context>
    <inkml:brush xml:id="br0">
      <inkml:brushProperty name="width" value="0.025" units="cm"/>
      <inkml:brushProperty name="height" value="0.025" units="cm"/>
    </inkml:brush>
  </inkml:definitions>
  <inkml:trace contextRef="#ctx0" brushRef="#br0">143 1 16400,'0'0'12235,"-8"9"-11306,-6 14-552,0 0 1,2 1-1,1 0 1,0 1-1,2 1 1,-7 29-1,3-11-139,5-20-173,1 1-1,1 0 1,1 0-1,-3 43 1,8-68-65,0 0 0,0 1 0,0-1 0,0 0 0,0 0 0,0 1 0,0-1 0,0 0 0,0 1 0,0-1 0,0 0 0,0 0 0,1 1 0,-1-1 0,0 0 0,0 0 0,0 1 0,0-1 0,1 0 0,-1 0 0,0 0 0,0 1 0,0-1 0,1 0 0,-1 0 0,0 0 0,0 0 0,1 1 0,-1-1 0,0 0 0,1 0 0,-1 0 0,0 0 0,0 0 0,1 0 0,-1 0 0,0 0 0,1 0 0,-1 0 0,0 0 0,0 0 0,1 0 0,-1 0 0,0 0 0,1 0 0,-1 0 0,0 0 0,0-1 0,1 1 0,-1 0 0,0 0 0,0 0 0,1 0 0,-1-1 0,0 1 0,0 0 0,0 0 0,1 0 0,-1-1 0,0 1 0,0 0 0,0 0 0,0-1 0,1 1 0,14-16 0,-9 4 0,-1-1 0,0 0 0,0 1 0,-2-2 0,0 1 0,0 0 0,-1-1 0,-1 1 0,0-27 0,-2 49 0,-1 1 0,0-1 0,-1 0 0,0 0 0,0 0 0,-5 8 0,-6 19 0,11-29 0,1 1 0,-1-1 0,2 1 0,-1 0 0,1 0 0,1 0 0,-1 0 0,1 9 0,1-17 0,-1 1 0,1-1 0,-1 0 0,0 1 0,1-1 0,-1 1 0,1-1 0,-1 0 0,1 1 0,-1-1 0,1 0 0,0 1 0,-1-1 0,1 0 0,-1 0 0,1 0 0,0 1 0,-1-1 0,1 0 0,-1 0 0,1 0 0,0 0 0,-1 0 0,1 0 0,0 0 0,-1 0 0,1-1 0,-1 1 0,1 0 0,0 0 0,-1 0 0,2-1 0,20-7 0,-1-4 0,-1-1 0,-1 0 0,27-25 0,-28 23 0,-1 0 0,1 2 0,1 0 0,24-12 0,-42 24 0,0 1 0,0-1 0,0 0 0,0 1 0,0-1 0,0 1 0,0 0 0,0-1 0,0 1 0,0 0 0,1-1 0,-1 1 0,0 0 0,0 0 0,0 0 0,0 0 0,1 0 0,-1 0 0,0 0 0,0 1 0,0-1 0,0 0 0,0 1 0,1-1 0,-1 1 0,0-1 0,0 1 0,0-1 0,0 1 0,1 1 0,-1 0 0,0 0 0,0 0 0,0 1 0,0-1 0,-1 0 0,1 1 0,-1-1 0,0 0 0,0 1 0,1-1 0,-1 0 0,-1 1 0,1-1 0,-1 3 0,-1 11 0,-2-1 0,0 0 0,-9 22 0,0 8 0,13-45 0,0 0 0,0 0 0,0 0 0,0 1 0,0-1 0,1 0 0,-1 0 0,0 0 0,0 1 0,0-1 0,0 0 0,0 0 0,0 0 0,1 0 0,-1 1 0,0-1 0,0 0 0,0 0 0,1 0 0,-1 0 0,0 0 0,0 0 0,0 0 0,1 0 0,-1 1 0,0-1 0,0 0 0,0 0 0,1 0 0,-1 0 0,0 0 0,0 0 0,1 0 0,-1 0 0,0 0 0,0 0 0,0-1 0,1 1 0,-1 0 0,0 0 0,0 0 0,0 0 0,1 0 0,-1 0 0,0 0 0,0 0 0,0-1 0,1 1 0,-1 0 0,0 0 0,0 0 0,0 0 0,0-1 0,12-5 0,69-87-198,-82 99 159,1 1-1,1-1 1,-1 0-1,1 0 0,0 1 1,3 7-1,-2-12 51,0 0 1,1 0-1,-1 0 1,1-1-1,0 1 1,0 0-1,-1-1 1,1 0-1,0 0 1,0 0-1,0 0 1,0 0-1,1 0 1,-1-1-1,0 0 1,0 1-1,0-1 1,0-1-1,1 1 1,3-1-1,1 1 19,0-1-1,0-1 0,0 1 0,-1-1 0,1-1 1,0 1-1,7-5 0,-10 5-29,0 0 0,0-1 0,-1 0 0,1 0 0,-1-1 0,0 1 0,1-1 0,-2 0 0,1 0 0,0 0 0,-1 0 0,0-1 0,0 1 0,0-1 0,0 0 0,-1 0 0,0 0 0,0 0 0,0 0 0,-1-1 0,2-8 0,-3 14 0,0-1 0,0 1 0,0-1 0,0 1 0,0-1 0,0 1 0,0 0 0,0-1 0,0 1 0,0-1 0,-1 1 0,1-1 0,0 1 0,0 0 0,0-1 0,-1 1 0,1-1 0,0 1 0,-1 0 0,1-1 0,0 1 0,-1 0 0,1 0 0,0-1 0,-1 1 0,1 0 0,-1 0 0,1-1 0,0 1 0,-1 0 0,1 0 0,-1 0 0,1 0 0,-1 0 0,1 0 0,0 0 0,-1 0 0,1 0 0,-1 0 0,1 0 0,-1 0 0,1 0 0,-1 0 0,1 0 0,0 0 0,-1 0 0,1 0 0,-1 1 0,1-1 0,-1 0 0,1 0 0,0 1 0,-1-1 0,1 0 0,0 0 0,-1 1 0,1-1 0,-1 1 0,-1 0 0,0 0 0,0 1 0,0-1 0,0 1 0,0-1 0,1 1 0,-1 0 0,0 0 0,1-1 0,-3 5 0,4-5 0,-1-1 0,1 1 0,-1-1 0,1 1 0,-1 0 0,1-1 0,0 1 0,-1-1 0,1 1 0,0 0 0,0-1 0,0 1 0,-1 0 0,1-1 0,0 1 0,0 0 0,0-1 0,0 1 0,0 0 0,0-1 0,0 1 0,0 0 0,0 0 0,1-1 0,-1 1 0,0-1 0,0 1 0,1 0 0,-1-1 0,0 1 0,1 0 0,-1-1 0,0 1 0,1-1 0,-1 1 0,1-1 0,-1 1 0,1-1 0,-1 1 0,1-1 0,-1 0 0,1 1 0,0-1 0,-1 0 0,1 1 0,0-1 0,-1 0 0,1 0 0,0 0 0,-1 1 0,1-1 0,0 0 0,-1 0 0,1 0 0,0 0 0,-1 0 0,1 0 0,0 0 0,-1-1 0,1 1 0,0 0 0,-1 0 0,1 0 0,0-1 0,-1 1 0,1 0 0,0-1 0,0 0 0,47-23 0,-33 12 0,0 0 0,22-24 0,-62 60 0,9-9 0,1 1 0,-19 25 0,31-38 0,1 0 0,-1 1 0,1-1 0,0 1 0,0 0 0,0 0 0,1 0 0,-1 0 0,1 0 0,0 0 0,0 0 0,1 0 0,-1 0 0,1 0 0,0 1 0,0-1 0,0 0 0,0 0 0,2 5 0,-1-5-217,1-1 0,0 0 1,-1 0-1,1 1 0,1-1 0,-1 0 0,0 0 0,1-1 1,3 4-1,-2-2-526,0-1 1,1 1-1,-1-1 1,1 0 0,0 0-1,0-1 1,0 1-1,0-1 1,1 0-1,4 1 1,7-2-7789</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4.134"/>
    </inkml:context>
    <inkml:brush xml:id="br0">
      <inkml:brushProperty name="width" value="0.025" units="cm"/>
      <inkml:brushProperty name="height" value="0.025" units="cm"/>
    </inkml:brush>
  </inkml:definitions>
  <inkml:trace contextRef="#ctx0" brushRef="#br0">45 78 12075,'5'-20'1894,"6"-29"3483,-11 41-2079,-7 23 173,-4 13-3177,1 2 0,2-1-1,1 1 1,1 0-1,1 0 1,-1 38 0,6-66-248,0 0 1,0 0-1,0 0 1,0 1 0,0-1-1,1 0 1,-1 0-1,1 0 1,-1 0-1,1 0 1,0 0 0,-1 0-1,1 0 1,0 0-1,1 0 1,-1 0-1,0 0 1,0 0 0,1-1-1,-1 1 1,1-1-1,3 3 1,-3-3 2,1 0 0,0 0 0,-1 0 0,1 0 0,0-1-1,-1 1 1,1-1 0,0 0 0,0 0 0,-1 0 0,1 0 0,0-1 0,0 1 0,-1-1 0,5-1 0,4-1 68,0-1 0,-1-1 0,1 0 1,-1 0-1,0-1 0,-1-1 0,15-11 1,-10 4 20,-1-1 0,17-24 0,13-16 494,-38 57-862,-3 14 132,-1 20 113,-1-33-6,0 6-23,-1-2 39,1-1 0,0 0 0,1 1 0,-1-1 0,1 0 0,1 0 0,2 11 0,-3-16-11,-1 0-1,1 0 1,-1-1 0,1 1-1,0 0 1,-1 0 0,1 0-1,0 0 1,0-1 0,-1 1-1,1 0 1,0-1-1,0 1 1,0 0 0,0-1-1,0 1 1,0-1 0,0 0-1,0 1 1,2-1-1,-1 0 21,1 0 0,0 0 0,-1 0 0,1 0 0,0 0 0,0-1 0,-1 0 0,1 1 0,-1-1 0,1 0 1,4-2-1,3-4-14,1 0 1,-1 0 0,0 0-1,-1-2 1,1 1 0,13-18-1,-16 17-15,2 0 0,-1 1-1,1 0 1,0 0-1,0 1 1,1 0-1,17-9 1,-27 16-5,1-1 0,-1 1 0,0 0 0,1 0 0,-1 0 0,1 0 0,-1 0 0,1-1 0,-1 1 0,1 0 0,-1 0 0,0 0 0,1 0 0,-1 0 0,1 1 0,-1-1 0,1 0 0,-1 0 0,1 0 0,-1 0 0,0 0 0,1 1 0,-1-1 0,1 0 0,-1 0 0,0 1 0,1-1 0,-1 0 0,0 0 0,1 1 0,-1-1 0,1 1 0,5 19 0,-7 34 0,0-42 0,-1 10 0,1-16 0,0-1 0,1 1 0,-1-1 0,1 1 0,1-1 0,-1 1 0,1-1 0,1 7 0,-1-11-43,0 0 1,0 0-1,0-1 1,1 1-1,-1 0 0,0 0 1,1-1-1,-1 1 1,0-1-1,1 1 1,-1-1-1,1 0 0,-1 1 1,0-1-1,1 0 1,-1 0-1,1 0 0,-1 0 1,1 0-1,-1 0 1,1-1-1,1 0 0,35-6-2458,-27 2 408,0 0-1,-1-1 0,0 0 1,12-9-1,15-12-7467</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5.227"/>
    </inkml:context>
    <inkml:brush xml:id="br0">
      <inkml:brushProperty name="width" value="0.025" units="cm"/>
      <inkml:brushProperty name="height" value="0.025" units="cm"/>
    </inkml:brush>
  </inkml:definitions>
  <inkml:trace contextRef="#ctx0" brushRef="#br0">143 303 10858,'-8'5'6615,"2"-1"-5493,-1 2 151,-1 0 0,1-1-1,-1 0 1,0-1 0,0 0 0,-1 0-1,1-1 1,-14 4 0,22-7-1001,18 15-766,-17-13 449,0 0 0,0-1 0,1 0 0,-1 1 0,1-1 0,-1 0 0,1 0 0,-1 0 0,1 0-1,0 0 1,-1 0 0,1 0 0,0 0 0,0-1 0,0 1 0,3 0 0,-4-1 136,-1-35 128,0 29-216,0 1 11,0 0 0,0 1 0,0-1-1,1 0 1,0 0 0,0 1 0,0-1 0,0 0-1,1 1 1,-1-1 0,1 1 0,0 0 0,1 0-1,-1-1 1,5-4 0,-16 6 1231,-10 5 217,13 1-1442,0 1 0,0-1 0,0 1 0,1 0 1,0 1-1,-1-1 0,2 1 0,-1 0 0,0 0 0,1 1 1,0-1-1,0 1 0,1 0 0,0 0 0,0 0 1,0 1-1,1-1 0,0 1 0,0-1 0,0 1 1,1 0-1,-1 7 0,2-14-20,0 1 0,0 0 0,0-1 0,0 1 0,0 0 0,1-1 0,-1 1 0,0-1 0,0 1 0,0 0 0,1-1 0,-1 1 0,0-1 0,1 1 0,-1-1 0,0 1 0,1-1 0,-1 1 0,1-1 0,-1 1 0,0-1 0,1 0 0,-1 1 0,1-1 0,0 0 0,-1 1 0,1-1 0,-1 0 0,1 0 0,-1 1 0,2-1 0,24-1 0,-19-1 0,0 0 0,0 0 0,0-1 0,-1 0 0,10-5 0,30-36 0,-38 35 0,1 1 0,-1-1 0,19-12 0,-26 20 0,-1 1 0,1 0 0,-1 0 0,1 0 0,-1-1 0,1 1 0,-1 0 0,0 0 0,1 0 0,-1 0 0,1 0 0,-1 0 0,1 0 0,-1 0 0,1 0 0,-1 0 0,1 0 0,-1 0 0,1 0 0,-1 0 0,1 1 0,-1-1 0,1 0 0,-1 0 0,1 1 0,-1-1 0,1 0 0,-1 0 0,0 1 0,1-1 0,-1 0 0,0 1 0,1-1 0,-1 1 0,0-1 0,1 0 0,-1 1 0,0-1 0,0 1 0,0-1 0,1 1 0,-1-1 0,0 1 0,0-1 0,0 1 0,0-1 0,0 1 0,0-1 0,0 1 0,0-1 0,0 1 0,0 0 0,3 41 0,-2-17 0,0-24 0,-1 0 0,0 1 0,1-1 0,-1 0 0,1 1 0,-1-1 0,1 0 0,-1 1 0,1-1 0,0 0 0,0 0 0,0 0 0,0 0 0,0 0 0,0 0 0,0 0 0,0 0 0,0 0 0,0-1 0,0 1 0,1 0 0,-1-1 0,0 1 0,0-1 0,1 1 0,-1-1 0,0 1 0,1-1 0,-1 0 0,1 0 0,-1 0 0,0 0 0,1 0 0,-1 0 0,1 0 0,-1 0 0,0-1 0,1 1 0,-1 0 0,0-1 0,1 1 0,-1-1 0,0 1 0,2-2 0,2 0 0,0-1 0,-1 1 0,1-1 0,-1 0 0,1 0 0,-1-1 0,0 1 0,0-1 0,-1 0 0,5-6 0,4-31 0,-11 40 0,-1 0 0,1 0 0,-1 1 0,0-1 0,0 0 0,1 0 0,-1 0 0,0 0 0,0 0 0,0 0 0,0 0 0,0 0 0,-1 0 0,1 0 0,0 0 0,0 0 0,-1 0 0,1 0 0,0 0 0,-1 0 0,1 0 0,-1 0 0,1 1 0,-1-1 0,1 0 0,-1 0 0,0 1 0,1-1 0,-1 0 0,0 1 0,0-1 0,1 0 0,-1 1 0,0-1 0,0 1 0,0 0 0,-2-1 0,12 0-153,-1-1 0,0 0 0,1 0-1,-1 0 1,0-1 0,-1 0 0,14-7 0,50-35-2177,-59 37 967,-1-2 0,-1 0 1,0 0-1,0 0 1,-1-2-1,0 1 0,-1-1 1,0 0-1,-1-1 1,10-25-1,-13 29 1492,-2 0 1,1 0-1,-1-1 1,-1 1-1,1-1 1,-4-10 5283,-10 30-3827,-2 9-441,0 1 0,2 1 0,0 1 0,2-1-1,0 2 1,1-1 0,2 1 0,-7 32 0,13-50-1112,-1 0 1,2 0-1,-1 0 1,0 0-1,1 0 1,0 0 0,0 0-1,1 0 1,-1 0-1,1 0 1,0 0-1,3 7 1,-3-10-33,1 1 0,-1-2 0,1 1 0,0 0 0,0 0 0,0 0 1,0-1-1,0 1 0,0-1 0,0 0 0,1 1 0,-1-1 0,1 0 0,-1 0 0,0-1 0,1 1 0,-1 0 0,1-1 0,0 0 1,-1 1-1,1-1 0,-1 0 0,1 0 0,-1-1 0,4 0 0,1 1-1,-1-2 1,1 1-1,-1-1 0,1 0 1,-1 0-1,0-1 1,0 0-1,0 0 0,0 0 1,0-1-1,-1 1 0,0-2 1,0 1-1,0 0 0,0-1 1,7-9-1,8-12-4,-1 0 0,19-36 1,-12 20-19,-15 25-496,-9 15-3120,-12 10-9636</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5.553"/>
    </inkml:context>
    <inkml:brush xml:id="br0">
      <inkml:brushProperty name="width" value="0.025" units="cm"/>
      <inkml:brushProperty name="height" value="0.025" units="cm"/>
    </inkml:brush>
  </inkml:definitions>
  <inkml:trace contextRef="#ctx0" brushRef="#br0">6 1 13773,'-3'21'5253,"0"-4"-769,3-1-1089,0-1-1024,1-3-1058,11-3-512,1 0-641,3-4-320,3-2-1698,-2-3-3523,-1-1-7431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42.583"/>
    </inkml:context>
    <inkml:brush xml:id="br0">
      <inkml:brushProperty name="width" value="0.025" units="cm"/>
      <inkml:brushProperty name="height" value="0.025" units="cm"/>
    </inkml:brush>
  </inkml:definitions>
  <inkml:trace contextRef="#ctx0" brushRef="#br0">1 18 2819,'0'0'1473,"0"-3"97,7-2 1088,-5 0 65,4 1 1633,-4 4-2627,1 2-1633,-1 5-224,-1-1-1569,1-2-2115</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7.033"/>
    </inkml:context>
    <inkml:brush xml:id="br0">
      <inkml:brushProperty name="width" value="0.025" units="cm"/>
      <inkml:brushProperty name="height" value="0.025" units="cm"/>
    </inkml:brush>
  </inkml:definitions>
  <inkml:trace contextRef="#ctx0" brushRef="#br0">12 145 5317,'-1'1'476,"0"-1"-1,1 1 1,-1-1 0,0 1 0,1-1-1,-1 1 1,0 0 0,1-1-1,-1 1 1,1 0 0,-1 0 0,1-1-1,-1 1 1,1 0 0,0 0-1,-1 0 1,1-1 0,0 1 0,-1 0-1,1 0 1,0 0 0,0 0-1,0 0 1,0 0 0,0-1 0,0 1-1,0 0 1,0 0 0,0 0-1,1 1 1,0-1-213,0 0 1,0-1-1,1 1 0,-1 0 0,0 0 1,0-1-1,1 1 0,-1-1 0,0 1 1,1-1-1,-1 0 0,1 1 0,-1-1 1,1 0-1,-1 0 0,2 0 1,5 0-108,0 0 1,0-1 0,0 0 0,0 0-1,14-4 1,-13 0-27,1 0 0,-1-1 0,-1 1 0,1-2 0,-1 1 0,0-1 0,12-15-1,-15 17-55,-1 0 0,0 0 0,-1 0-1,1 0 1,-1-1 0,0 0-1,-1 0 1,1 0 0,-1 0 0,0 0-1,-1 0 1,1 0 0,0-12-1,-2 18-69,0-1-1,0 1 1,0-1-1,0 0 1,0 1-1,0-1 1,0 1-1,0-1 1,0 1-1,0-1 1,0 1-1,0-1 0,-1 1 1,1-1-1,0 1 1,0-1-1,0 1 1,-1-1-1,1 1 1,0-1-1,-1 1 1,1-1-1,-1 1 1,1 0-1,0-1 1,-1 1-1,1 0 0,-1-1 1,1 1-1,-1 0 1,1 0-1,-1-1 1,1 1-1,-1 0 1,0 0-1,-22 7 74,17-3-69,0 0 0,0 0 1,0 0-1,1 1 0,-7 7 0,3 1 0,1 0-1,1 0 1,0 0 0,0 1-1,2 0 1,-1 0-1,2 1 1,0 0-1,1-1 1,0 1-1,0 30 1,2-44-10,1 0 1,0 0-1,0 1 1,0-1-1,0 0 0,0 0 1,1 0-1,-1 1 1,0-1-1,0 0 0,1 0 1,-1 0-1,1 0 1,-1 0-1,1 0 0,0 0 1,-1 0-1,1 0 0,0 0 1,-1 0-1,1 0 1,0 0-1,0 0 0,0-1 1,0 1-1,0 0 1,0-1-1,0 1 0,2 0 1,-1 0-58,1-1 0,0 0 0,0 0 0,0 0 0,0 0 0,-1 0 0,1 0 0,0-1 1,0 1-1,-1-1 0,1 0 0,3-1 0,5-3-636,1 0 1,-1-1-1,0-1 1,17-12-1,-9 2-1597,0-1 0,-2-1-1,0-1 1,18-27 0,-3-3-3063</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7.407"/>
    </inkml:context>
    <inkml:brush xml:id="br0">
      <inkml:brushProperty name="width" value="0.025" units="cm"/>
      <inkml:brushProperty name="height" value="0.025" units="cm"/>
    </inkml:brush>
  </inkml:definitions>
  <inkml:trace contextRef="#ctx0" brushRef="#br0">154 0 11627,'0'0'5370,"-3"11"-3843,-3 10-1179,-11 28 879,3 1 1,2 0 0,2 1 0,-5 86-1,20-94-1020,-3-39-101,-6-26-61,-2-4-43,-3 0 0,0 0 0,-1 1 1,-27-48-1,30 63 575,6 15 829,1-4-1310,1 1 0,-1-1 0,1 1 0,0-1-1,0 1 1,-1-1 0,1 1 0,0-1 0,0 0 0,0 1 0,0-1 0,1 0 0,1 2-1,6 1 25,-1 0 0,1 0 0,0-1 0,0 0 0,0 0 0,1-1 0,-1-1 0,1 1 0,13-1 0,0-1-623,0 0 0,41-7 0,-56 5-530,0 0 0,0 0 1,0 0-1,13-8 0,11-10-6738,-8 0-3525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37.737"/>
    </inkml:context>
    <inkml:brush xml:id="br0">
      <inkml:brushProperty name="width" value="0.025" units="cm"/>
      <inkml:brushProperty name="height" value="0.025" units="cm"/>
    </inkml:brush>
  </inkml:definitions>
  <inkml:trace contextRef="#ctx0" brushRef="#br0">205 1 19282,'-11'3'3182,"-13"4"-1490,-63 20 3374,78-24-4629,1 1-1,-1-1 1,1 1-1,0 1 0,1 0 1,-1 0-1,-12 12 1,19-17-436,1 0 0,-1 1 0,1-1 0,0 1 0,-1-1 0,1 0 0,0 1 0,-1-1 0,1 1 0,0-1 0,-1 1 0,1-1 1,0 1-1,0-1 0,0 1 0,0-1 0,0 1 0,-1-1 0,1 1 0,0 0 0,0-1 0,0 1 0,0-1 0,0 1 0,1-1 0,-1 1 1,0-1-1,0 1 0,0-1 0,0 1 0,1-1 0,-1 1 0,0-1 0,0 1 0,1-1 0,-1 1 0,0-1 0,1 1 0,-1-1 0,1 0 0,-1 1 1,0-1-1,1 0 0,-1 1 0,1-1 0,-1 0 0,1 0 0,-1 1 0,1-1 0,-1 0 0,1 0 0,-1 0 0,1 0 0,-1 0 0,1 0 1,-1 0-1,1 0 0,0 0 0,-1 0 0,1 0 0,0 0 0,43 3-13,-39-3 11,20 0-49,5 0-388,54 8 0,-76-7 374,-1 0 1,1 1 0,0 0-1,-1 1 1,0 0-1,1 0 1,-1 0 0,-1 1-1,1 0 1,0 0-1,11 11 1,-16-14 82,-1 1 0,1 0 0,-1-1 0,0 1 0,1 0 0,-1-1-1,0 1 1,0 0 0,0 0 0,0 0 0,0 0 0,-1 0 0,1 0 0,-1 0 0,1 1 0,-1-1-1,0 0 1,0 0 0,0 0 0,0 0 0,0 1 0,0-1 0,0 0 0,-1 0 0,1 0 0,-1 0 0,0 0-1,0 0 1,1 0 0,-1 0 0,0 0 0,-1 0 0,1 0 0,0 0 0,0-1 0,-1 1 0,1-1-1,-1 1 1,0-1 0,1 1 0,-4 1 0,-7 6 160,0 0-1,-1-1 1,0 0-1,-20 8 1,33-16-179,-15 8-236,0-1 1,0-1-1,-1 0 1,0-1-1,0-1 1,0 0-1,-33 3 1,41-9-4757,3-3-3859</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1.643"/>
    </inkml:context>
    <inkml:brush xml:id="br0">
      <inkml:brushProperty name="width" value="0.025" units="cm"/>
      <inkml:brushProperty name="height" value="0.025" units="cm"/>
    </inkml:brush>
  </inkml:definitions>
  <inkml:trace contextRef="#ctx0" brushRef="#br0">81 50 12524,'0'0'18978,"-10"7"-18583,2 0-307,1-1 0,-1 1-1,1 0 1,1 0 0,-9 13 0,12-17-72,1 0 1,0 0-1,0 1 0,1-1 1,-1 1-1,0 0 0,1-1 1,0 1-1,0 0 0,0 0 1,1 0-1,-1 0 0,1 0 1,0 0-1,0 0 0,0 0 1,1-1-1,-1 1 0,1 0 1,2 7-1,-1-9-16,-1 0 0,1 0 0,-1-1 0,1 1 0,0-1 0,-1 1 0,1-1 0,0 0 0,0 1 0,0-1 0,0 0 0,0 0 0,0 0 0,1-1 0,-1 1 0,0-1 0,0 1 0,1-1 0,-1 0 0,0 1 0,0-1 0,1 0 0,-1-1 0,0 1 0,1 0 0,2-2 0,4 1 0,0 0 0,0-1 0,-1 0 0,0-1 0,15-6 0,-11 2 0,0 0 0,0-1 0,-1 0 0,16-17 0,-22 21 0,-1 0 0,0 0 0,-1 0 0,1-1 0,-1 0 0,0 0 0,0 0 0,-1 0 0,1 0 0,-1 0 0,0-1 0,0 1 0,-1-1 0,1-5 0,-19 79-192,16-65 195,1 0 1,0 0 0,0-1-1,0 1 1,0 0-1,1 0 1,-1 0-1,1-1 1,-1 1-1,1 0 1,0-1 0,0 1-1,0 0 1,1-1-1,-1 0 1,1 1-1,-1-1 1,1 0-1,0 1 1,-1-1 0,1 0-1,0-1 1,1 1-1,-1 0 1,0 0-1,3 1 1,1-1 4,-1 0 0,1 0 0,0 0 0,0-1 0,0 0 0,0 0 0,0-1 0,0 0 0,0 0 0,0 0 0,9-2 0,-11 1-8,1 0 0,-1 0 0,1-1 0,-1 0 0,1 0 0,-1 0 0,0 0 0,0-1 0,0 0 0,0 0 0,0 0 0,-1 0 0,0-1 0,1 1 0,-1-1 0,0 0 0,-1 0 0,1 0 0,-1 0 0,1 0 0,-1 0 0,-1-1 0,1 1 0,-1-1 0,1 0 0,-1 1 0,0-1 0,-1 0 0,1 0 0,-1 1 0,0-1 0,-1 0 0,1 0 0,-1 1 0,-1-6 0,2 9 0,0 1 0,0-1 0,0 1 0,0 0 0,0-1 0,0 1 0,-1-1 0,1 1 0,0 0 0,0-1 0,0 1 0,-1 0 0,1-1 0,0 1 0,0 0 0,-1-1 0,1 1 0,0 0 0,-1 0 0,1-1 0,0 1 0,-1 0 0,1 0 0,-1 0 0,1 0 0,0-1 0,-1 1 0,1 0 0,-1 0 0,1 0 0,0 0 0,-1 0 0,1 0 0,-1 0 0,1 0 0,0 0 0,-1 0 0,1 0 0,-1 0 0,1 1 0,0-1 0,-1 0 0,1 0 0,0 0 0,-1 0 0,1 1 0,-1-1 0,1 0 0,0 0 0,0 1 0,-1-1 0,0 1 0,-11 18 0,11-17 0,1-1 0,-1 1 0,1-1 0,0 1 0,-1-1 0,1 1 0,0-1 0,0 1 0,0 0 0,0-1 0,0 1 0,1-1 0,-1 1 0,0 0 0,1-1 0,-1 1 0,1-1 0,-1 1 0,1-1 0,0 0 0,0 1 0,0-1 0,-1 0 0,1 1 0,1-1 0,-1 0 0,0 0 0,0 0 0,0 0 0,1 0 0,-1 0 0,0 0 0,1 0 0,-1-1 0,1 1 0,-1 0 0,1-1 0,1 1 0,6 0 0,-1 0 0,0-1 0,0 1 0,0-2 0,0 1 0,13-4 0,-6 1 0,-1-1 0,0-1 0,0-1 0,0 0 0,0 0 0,-1-1 0,0-1 0,-1 0 0,0-1 0,0-1 0,-1 0 0,0 0 0,-1-1 0,11-13 0,-20 20 0,-8 5 0,-4 9 0,11-10 0,0-1 0,1 1 0,-1-1 0,0 1 0,0-1 0,0 1 0,0-1 0,0 1 0,0-1 0,0 1 0,0-1 0,0 1 0,0-1 0,0 1 0,0 0 0,-1-1 0,1 1 0,0-1 0,0 1 0,0-1 0,-1 1 0,1 0 0,0-1 0,0 1 0,-1-1 0,1 1 0,0 0 0,-1-1 0,1 1 0,-1 0 0,1-1 0,0 1 0,-1 0 0,1 0 0,-1 0 0,1-1 0,0 1 0,-1 0 0,1 0 0,-2 0 0,-17 13 0,-15 31 0,30-36 0,1-1 0,0 1 0,0 0 0,0 0 0,1 1 0,0-1 0,-1 13 0,2-19 0,1 0 0,0 0 0,1 0 0,-1 0 0,0 0 0,0 0 0,1 0 0,-1 0 0,1 0 0,0 0 0,0 0 0,0-1 0,0 1 0,0 0 0,0 0 0,0-1 0,0 1 0,1 0 0,-1-1 0,0 0 0,1 1 0,0-1 0,-1 0 0,1 1 0,0-1 0,-1 0 0,1 0 0,0-1 0,0 1 0,0 0 0,0-1 0,0 1 0,0-1 0,0 1 0,2-1 0,9 2-484,0 0 0,0-1 0,-1-1 0,1 0 0,0 0 0,0-1 0,0-1 0,19-5 0,-1-9-7716</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2.391"/>
    </inkml:context>
    <inkml:brush xml:id="br0">
      <inkml:brushProperty name="width" value="0.025" units="cm"/>
      <inkml:brushProperty name="height" value="0.025" units="cm"/>
    </inkml:brush>
  </inkml:definitions>
  <inkml:trace contextRef="#ctx0" brushRef="#br0">49 77 7623,'0'-25'8473,"1"-12"-3587,-1 28-3084,-3 4 2738,-3 13-3113,-5 14-1014,4 1 37,1 0 0,0 0 1,2 1-1,1 0 1,1-1-1,1 1 1,2 30-1,-1-51-450,1-1 0,-1 0 0,1 0 0,0 0 0,0 0 0,0-1 0,0 1 0,0 0 0,0 0 0,1 0 0,-1-1 0,0 1 0,1-1 0,0 1 0,-1-1 0,1 0 0,0 1 0,-1-1 0,1 0 0,0 0 0,0 0 0,0 0 0,0-1 0,0 1 0,0-1 0,0 1 0,0-1 0,1 1 0,-1-1 0,0 0 0,0 0 0,0 0 0,0 0 0,0-1 0,0 1 0,4-2 0,4 1 0,-1-1 0,1 0 0,-1-1 0,1 0 0,-1 0 0,15-8 0,17-20 0,-33 24 0,0 0 0,1 1 0,-1 0 0,11-5 0,-17 17 0,-1-1 0,0 1 0,-1-1 0,1 1 0,-1-1 0,-1 10 0,-13 92 0,14-106-33,0-1 1,1 1-1,-1-1 0,0 1 0,1-1 1,-1 0-1,0 1 0,1-1 0,-1 0 1,1 1-1,-1-1 0,1 0 0,-1 1 1,1-1-1,-1 0 0,1 0 0,-1 0 1,1 1-1,-1-1 0,1 0 0,-1 0 1,1 0-1,0 0 0,-1 0 0,1 0 1,-1 0-1,1 0 0,-1 0 0,1 0 1,-1-1-1,1 1 0,0 0 0,-1 0 1,1 0-1,-1-1 0,1 1 1,-1 0-1,0-1 0,1 1 0,-1 0 1,1-1-1,0 0 0,24-13-3529,11-21-8989,-18 13 2206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3.330"/>
    </inkml:context>
    <inkml:brush xml:id="br0">
      <inkml:brushProperty name="width" value="0.025" units="cm"/>
      <inkml:brushProperty name="height" value="0.025" units="cm"/>
    </inkml:brush>
  </inkml:definitions>
  <inkml:trace contextRef="#ctx0" brushRef="#br0">98 75 15214,'0'0'6764,"-11"9"-4031,3-3-2258,0 0 30,0-1 1,1 1-1,-1 1 0,1 0 0,1 0 1,-1 0-1,1 0 0,0 1 0,1 0 1,-5 9-1,10-16-494,0-1 0,0 0 0,0 1 0,-1-1 1,1 0-1,0 1 0,0-1 0,0 1 0,0-1 1,0 0-1,0 1 0,1-1 0,-1 1 0,0-1 0,0 0 1,0 1-1,0-1 0,0 0 0,0 1 0,1-1 1,-1 0-1,0 1 0,0-1 0,1 0 0,-1 1 0,0-1 1,0 0-1,1 0 0,-1 1 0,0-1 0,1 0 1,-1 0-1,0 0 0,1 1 0,-1-1 0,20 2 131,19-11-35,-27 3-84,0-1 1,-1 1-1,0-2 1,0 0-1,-1 0 0,0-1 1,0 0-1,-1 0 1,0-1-1,-1 0 1,0-1-1,6-12 0,-26 76 79,9-44-14,0 0-1,1 1 1,0-1 0,0 1 0,0 15 0,2-24-77,0 1 1,0 0 0,0-1-1,0 1 1,0 0-1,0 0 1,1-1-1,-1 1 1,1 0-1,-1-1 1,1 1 0,-1-1-1,1 1 1,0 0-1,0-1 1,0 0-1,0 1 1,0-1-1,0 0 1,0 1 0,1-1-1,-1 0 1,0 0-1,1 0 1,-1 0-1,1 0 1,-1 0-1,1 0 1,-1-1 0,1 1-1,-1-1 1,1 1-1,0-1 1,-1 1-1,1-1 1,0 0-1,2 0 1,2 0-12,-1 0 0,1 0 0,0-1 0,0 0 0,0 0 0,-1-1 0,1 1 0,-1-1 0,1-1 0,-1 1 0,0-1 0,0 0 0,0 0 0,0 0 0,0-1 0,-1 1 0,1-1 0,-1 0 0,0-1 0,6-8 0,-4 5 0,-1 0 0,0 0 0,-1-1 0,0 0 0,0 0 0,-1 0 0,0 0 0,-1 0 0,0 0 0,0-1 0,-1 1 0,0-13 0,3 22 0,-1-1 0,1 1 0,0 1 0,-1-1 0,1 0 0,-1 1 0,1 0 0,5 1 0,-7-1 0,1 0 0,-1 0 0,1 0 0,-1 1 0,0-1 0,1 1 0,-1-1 0,0 1 0,0 0 0,0 0 0,0 0 0,-1 0 0,1 0 0,0 0 0,-1 0 0,1 0 0,-1 1 0,0-1 0,0 1 0,0-1 0,0 1 0,0-1 0,-1 1 0,1 0 0,-1-1 0,1 4 0,-1 8 0,0 0 0,0 0 0,-2 0 0,-3 15 0,-1 30 0,9-58 0,-1 0 0,0-1 0,0 1 0,0-1 0,1 1 0,-1-1 0,0 0 0,1 0 0,-1 0 0,0 0 0,1 0 0,-1 0 0,0-1 0,0 1 0,1-1 0,2-1 0,4-3 0,-2 0 0,1-1 0,-1-1 0,0 1 0,0-1 0,0 0 0,-1 0 0,0-1 0,-1 0 0,0 0 0,0 0 0,-1-1 0,0 0 0,0 1 0,-1-2 0,0 1 0,0 0 0,-1 0 0,1-18 0,-3 26 0,0 1 0,-1 0 0,1-1 0,0 1 0,-1-1 0,1 1 0,0 0 0,-1-1 0,1 1 0,-1 0 0,1 0 0,-1-1 0,1 1 0,-1 0 0,1 0 0,-1 0 0,1-1 0,-1 1 0,1 0 0,-1 0 0,1 0 0,-1 0 0,1 0 0,-1 0 0,1 0 0,-1 0 0,1 0 0,-1 0 0,1 1 0,-1-1 0,1 0 0,-1 0 0,1 0 0,-1 1 0,1-1 0,0 0 0,-1 0 0,1 1 0,-1-1 0,1 0 0,0 1 0,-1-1 0,1 1 0,0-1 0,-1 0 0,1 1 0,0-1 0,0 1 0,-1-1 0,1 1 0,-1 0 0,1 1 0,0-1 0,-1 0 0,1 0 0,0 0 0,0 0 0,-1 1 0,1-1 0,0 0 0,0 0 0,0 0 0,1 1 0,-1-1 0,0 0 0,0 0 0,1 0 0,-1 0 0,0 1 0,1-1 0,-1 0 0,1 0 0,0 0 0,-1 0 0,1 0 0,0 0 0,-1 0 0,1-1 0,2 3 0,-1-2 0,1 1 0,0-1 0,0 0 0,0 1 0,0-1 0,0-1 0,0 1 0,0 0 0,1-1 0,5 1 0,2-1 0,0-1 0,1 1 0,-1-2 0,0 1 0,20-7 0,-21 4 0,0-1 0,0 0 0,-1 0 0,17-13 0,-23 16 0,-1 1 0,0-1 0,0 0 0,1 0 0,-1 0 0,0 0 0,-1 0 0,1-1 0,0 1 0,-1 0 0,1-1 0,-1 1 0,0-1 0,1 0 0,-1 1 0,-1-1 0,1 0 0,0 0 0,-1 0 0,1 0 0,-1 0 0,0 1 0,0-5 0,-1 6 0,0 1 0,0-1 0,1 0 0,-1 1 0,0-1 0,0 0 0,0 1 0,0-1 0,0 1 0,0 0 0,0-1 0,0 1 0,-1 0 0,1 0 0,0-1 0,0 1 0,0 0 0,0 0 0,0 0 0,0 0 0,0 1 0,-1-1 0,1 0 0,0 0 0,-2 1 0,-30 8 0,22-3 0,1 0 0,0 0 0,1 1 0,0 1 0,0-1 0,-12 14 0,18-17 0,-1 0 0,1 0 0,0 0 0,0 0 0,0 0 0,1 1 0,-1-1 0,1 1 0,0-1 0,1 1 0,-1 0 0,1 0 0,0 0 0,0 0 0,1 0 0,-1 0 0,1 8 0,1-10 0,0 0 0,0-1 0,0 1 0,1-1 0,-1 1 0,1-1 0,-1 0 0,1 1 0,0-1 0,0 0 0,0 0 0,0 0 0,0 0 0,1-1 0,-1 1 0,0-1 0,1 1 0,-1-1 0,1 0 0,0 0 0,-1 0 0,6 1 0,67 13 0,-70-14 0,74 5-2513,-27-9-3969,-8-7-8289</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4.109"/>
    </inkml:context>
    <inkml:brush xml:id="br0">
      <inkml:brushProperty name="width" value="0.025" units="cm"/>
      <inkml:brushProperty name="height" value="0.025" units="cm"/>
    </inkml:brush>
  </inkml:definitions>
  <inkml:trace contextRef="#ctx0" brushRef="#br0">17 1 18001,'0'0'4778,"0"9"-2632,-8 64 2274,5-54-3280,0 0 1,1 26 0,2-44-1141,0 0 0,0 0 0,0 0 0,0 0 0,0 0 0,0 0 0,1 0 0,-1 0 0,0 0 0,1 0 0,-1 0 0,0 0 0,1-1 0,-1 1 0,1 0 0,0 0 0,-1-1 0,1 1 0,0 0 0,-1 0 0,1-1 0,0 1 0,0-1 0,-1 1 0,1-1 0,0 1 0,0-1 0,1 1 0,1 0 0,0-1 0,0 1 0,0-1 0,0 0 0,0 0 0,0 0 0,0-1 0,0 1 0,4-2 0,3 0 0,-1-1 0,0 0 0,0-1 0,0 0 0,8-6 0,-1-1 0,-1-2 0,0 0 0,-1-1 0,-1 0 0,0-1 0,11-18 0,-20 43 0,-2 18 0,-1-1 0,0-26 0,0 0 0,0 0 0,0 0 0,1 0 0,-1-1 0,0 1 0,0 0 0,0-1 0,1 1 0,-1-1 0,0 1 0,0-1 0,1 1 0,-1-1 0,0 0 0,1 0 0,-1 0 0,0 0 0,1 0 0,-1 0 0,3 0 0,32-4 0,-26 1 0,-1 0 0,0-1 0,1 0 0,-1-1 0,9-7 0,-12 8 0,1 0 0,-1 0 0,1 0 0,0 1 0,0 0 0,0 0 0,0 1 0,1 0 0,-1 0 0,12-1 0,-18 3 0,0 0 0,-1 0 0,1 0 0,0 1 0,0-1 0,-1 0 0,1 0 0,0 1 0,-1-1 0,1 0 0,0 1 0,-1-1 0,1 1 0,0-1 0,-1 1 0,1-1 0,-1 1 0,1-1 0,-1 1 0,1 0 0,-1-1 0,0 1 0,1 0 0,-1-1 0,0 1 0,1 0 0,-1 0 0,5 31 0,-10 28 0,4-54-251,1-10-5850,0-2 2834,-1-1-289,1-13-7324</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4.453"/>
    </inkml:context>
    <inkml:brush xml:id="br0">
      <inkml:brushProperty name="width" value="0.025" units="cm"/>
      <inkml:brushProperty name="height" value="0.025" units="cm"/>
    </inkml:brush>
  </inkml:definitions>
  <inkml:trace contextRef="#ctx0" brushRef="#br0">1 1 17040,'0'0'10218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4.858"/>
    </inkml:context>
    <inkml:brush xml:id="br0">
      <inkml:brushProperty name="width" value="0.025" units="cm"/>
      <inkml:brushProperty name="height" value="0.025" units="cm"/>
    </inkml:brush>
  </inkml:definitions>
  <inkml:trace contextRef="#ctx0" brushRef="#br0">63 182 6374,'0'0'23270,"13"1"-22138,-7 0-1000,-2-1-48,1 1 0,0-1 0,-1 1 0,1-1 0,0-1 0,-1 1 0,1-1 0,-1 0 0,1 0 0,-1 0 0,1 0 0,-1-1 0,1 0 0,-1 0 0,0 0 0,0 0 0,7-6 0,-9 6-63,14-12 75,0-2 0,15-18-1,-28 31-93,0 0 0,-1 0 0,1-1 0,-1 1 0,0-1 0,0 0 1,0 1-1,0-1 0,-1 0 0,1 0 0,-1 0 0,0 0 0,0 0 0,-1 0 0,1 0 0,-1-1 0,0 1 0,-1-8 0,0 11-2,0 0 0,0 0 0,0-1 0,0 1 0,-1 0 0,1 0 0,0 0 0,-1 0 0,1 0 0,0 1 0,-1-1 0,1 0 0,-1 1 0,1-1 0,-1 1 0,0-1 0,1 1 0,-1 0 0,0-1 0,1 1 0,-1 0 0,1 0 0,-1 1 0,0-1 0,-1 0 0,-46 7 0,38-1 0,-1 0 0,1 0 0,0 1 0,1 0 0,0 1 0,0 1 0,0-1 0,1 1 0,1 1 0,-1 0 0,2 0 0,-1 0 0,1 1 0,1 0 0,0 1 0,1-1 0,0 1 0,0 0 0,2 1 0,-1-1 0,-1 16 0,5-26 0,0-1 0,0 1 0,0-1 0,0 1 0,0-1 0,0 1 0,1-1 0,-1 1 0,1-1 0,-1 1 0,1-1 0,-1 0 0,1 1 0,0-1 0,0 0 0,-1 0 0,1 1 0,0-1 0,0 0 0,0 0 0,1 0 0,-1 0 0,0 0 0,1 0 0,2 1 0,0 0 0,0 0 0,0-1 0,0 0 0,0 1 0,0-1 0,0-1 0,7 1 0,6 0 0,-1-1 0,0-1 0,27-5 0,-29 3-1030,0-1 0,0 0 0,18-9 0,-17 6-1732,1-1 0,-1-1-1,-1-1 1,24-19-1,-14 8-11592</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6.117"/>
    </inkml:context>
    <inkml:brush xml:id="br0">
      <inkml:brushProperty name="width" value="0.025" units="cm"/>
      <inkml:brushProperty name="height" value="0.025" units="cm"/>
    </inkml:brush>
  </inkml:definitions>
  <inkml:trace contextRef="#ctx0" brushRef="#br0">212 49 8520,'0'0'12374,"-8"2"-11071,2-1-951,0 1 0,0 0 1,0 0-1,0 0 0,1 0 0,-1 1 1,-5 4-1,9-6-251,0 1 1,-1 0 0,1 0 0,0 0-1,0 0 1,0 0 0,1 0-1,-1 0 1,0 1 0,1-1 0,0 1-1,-1-1 1,1 1 0,0 0-1,0-1 1,1 1 0,-1 0 0,0 0-1,1 0 1,0-1 0,-1 5-1,1-7-99,0 0-1,0 0 0,0 0 0,0 1 1,0-1-1,0 0 0,1 0 0,-1 0 0,0 1 1,0-1-1,0 0 0,0 0 0,0 0 1,0 1-1,0-1 0,0 0 0,0 0 0,0 0 1,1 0-1,-1 1 0,0-1 0,0 0 1,0 0-1,0 0 0,1 0 0,-1 0 0,0 0 1,0 0-1,0 1 0,0-1 0,1 0 1,-1 0-1,0 0 0,0 0 0,0 0 0,1 0 1,-1 0-1,0 0 0,0 0 0,0 0 0,1 0 1,-1 0-1,0 0 0,0 0 0,0 0 1,1 0-1,13-7 70,11-11-7,-24 17-73,6-5-64,0 0-1,0-1 1,0 0-1,-1-1 1,0 1-1,-1-1 1,0 0-1,0 0 1,-1-1-1,4-8 1,-7 13 57,-23 32 614,-133 171 4959,145-176-5552,10-22-5,0-1 0,0 1 0,0-1 0,0 0 0,0 1 1,0-1-1,0 1 0,0-1 0,0 0 0,1 1 0,-1-1 0,0 1 1,0-1-1,0 0 0,1 1 0,-1-1 0,0 0 0,0 1 0,1-1 1,-1 0-1,0 1 0,1-1 0,-1 0 0,0 0 0,1 0 0,-1 1 1,0-1-1,1 0 0,-1 0 0,1 0 0,0 0 0,1 1-2,0-1-1,0 0 1,1-1-1,-1 1 0,0 0 1,1-1-1,-1 1 1,0-1-1,0 0 0,0 0 1,0 0-1,0 0 1,0 0-1,0 0 0,0 0 1,0-1-1,3-2 1,22-23-826,-1-1 1,0-1 0,21-34 0,-44 58 730,-52 99 999,13-34-267,4 2 0,2 1 1,-35 107-1,50-117-635,40-83 0,52-78 0,194-294 0,-259 381-61,-17 33-73,-21 35-45,11-25 250,12-17-44,-1 0 1,0 0-1,1 0 1,0 1 0,0-1-1,1 1 1,0 0-1,-1 0 1,2 0-1,-3 11 1,4-16-28,1-1 0,-1 0 0,0 1 0,1-1 0,-1 1 0,0-1 0,1 1 0,-1-1 0,0 0 0,1 1 0,-1-1 0,1 0 0,-1 0 0,1 1 0,-1-1 0,1 0 0,-1 0 0,1 1 0,-1-1 0,1 0 0,-1 0 0,1 0 0,-1 0 0,1 0 0,-1 0 0,1 0 0,-1 0 0,1 0 0,-1 0 0,1 0 0,0-1 0,20-1 0,-9-1 0,-1-1 0,1 0 0,-1-1 0,-1 0 0,1-1 0,-1 0 0,0-1 0,10-9 0,3-2 0,-1-2 0,23-26 0,-7-7 0,-32 44 0,-24 37 0,10-18 0,1 1 0,1 0 0,0 1 0,0 0 0,1 0 0,0 0 0,1 0 0,1 1 0,-3 16 0,6-29 0,0 1 0,1-1 0,-1 1 0,0-1 0,1 1 0,-1-1 0,0 1 0,1-1 0,-1 0 0,1 1 0,-1-1 0,1 0 0,-1 1 0,1-1 0,-1 0 0,1 1 0,-1-1 0,1 0 0,-1 0 0,1 0 0,0 0 0,-1 0 0,1 0 0,-1 1 0,1-1 0,0 0 0,-1 0 0,1-1 0,-1 1 0,1 0 0,-1 0 0,1 0 0,0 0 0,-1 0 0,1-1 0,-1 1 0,1 0 0,-1-1 0,2 0 0,24-10 0,-7-5 0,-2-1 0,0 0 0,-1-1 0,-1-1 0,-1-1 0,16-28 0,-53 83 0,16-26 0,1 0 0,0 0 0,0 1 0,0 0 0,1 0 0,1 0 0,0 1 0,0-1 0,1 1 0,-3 20 0,7-30-14,-1-1 0,1 1 0,0 0 0,0 0 1,0-1-1,0 1 0,0-1 0,0 1 0,0-1 0,0 1 0,0-1 0,0 1 1,0-1-1,0 0 0,0 0 0,0 1 0,0-1 0,0 0 0,0 0 0,0 0 1,1 0-1,-1 0 0,0-1 0,2 1 0,31-4-1902,-29 2 253,0-1 0,0 1 1,-1-1-1,1 0 1,-1 0-1,6-6 1,9-8-9036</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42.913"/>
    </inkml:context>
    <inkml:brush xml:id="br0">
      <inkml:brushProperty name="width" value="0.025" units="cm"/>
      <inkml:brushProperty name="height" value="0.025" units="cm"/>
    </inkml:brush>
  </inkml:definitions>
  <inkml:trace contextRef="#ctx0" brushRef="#br0">19 0 13293,'0'0'5082,"-1"10"-4511,-1 70 1548,4-143 2044,-3 57-3740,-1 9-247,-6 34-566,3 5-2020,3-15-5664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6.489"/>
    </inkml:context>
    <inkml:brush xml:id="br0">
      <inkml:brushProperty name="width" value="0.025" units="cm"/>
      <inkml:brushProperty name="height" value="0.025" units="cm"/>
    </inkml:brush>
  </inkml:definitions>
  <inkml:trace contextRef="#ctx0" brushRef="#br0">15 10 16335,'-5'-5'5189,"-2"1"2274,4 4-5637,3 2-1409,0 5-385,0 1-449,0-1-1248,4-2-2243,2-3-2338</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6.829"/>
    </inkml:context>
    <inkml:brush xml:id="br0">
      <inkml:brushProperty name="width" value="0.025" units="cm"/>
      <inkml:brushProperty name="height" value="0.025" units="cm"/>
    </inkml:brush>
  </inkml:definitions>
  <inkml:trace contextRef="#ctx0" brushRef="#br0">222 1 7239,'0'0'14851,"-9"2"-11984,3-1-2598,0 1 1,1 0-1,-1 1 1,1-1-1,0 1 1,-1 0-1,1 0 0,1 1 1,-1-1-1,0 1 1,1 0-1,0 1 1,0-1-1,0 1 0,0 0 1,-4 7-1,-19 31 689,-31 62-1,51-89-792,0 0-1,1 0 0,1 1 1,1-1-1,0 1 0,1 0 1,-2 30-1,5-45-164,0 0 0,0-1 0,0 1 0,0-1 0,1 1 0,-1-1 0,0 1 0,1-1 0,-1 1 0,1-1 0,-1 1 0,1-1 0,0 1 0,0-1 0,-1 0 0,1 1 0,0-1 0,0 0 0,1 0 0,-1 0 0,0 0 0,0 0 0,0 0 0,3 2 0,-1-2 0,1 0 0,-1 0 0,0 0 0,1 0 0,-1-1 0,1 1 0,-1-1 0,0 0 0,1 0 0,-1 0 0,5-1 0,2-1 0,0 0 0,0 0 0,-1-1 0,1 0 0,-1-1 0,0 0 0,13-8 0,-11 5 0,-1-1 0,-1 0 0,1-1 0,-1 0 0,-1 0 0,0-1 0,0 0 0,-1-1 0,0 1 0,-1-1 0,7-17 0,-69 125 0,54-92 0,0-1 0,0 1 0,1 0 0,-1-1 0,1 1 0,0 0 0,0 0 0,1 0 0,-1 0 0,1 0 0,1 5 0,-1-9 0,0 0 0,0 0 0,1 0 0,-1 0 0,1-1 0,-1 1 0,1 0 0,-1 0 0,1 0 0,-1-1 0,1 1 0,-1 0 0,1 0 0,0-1 0,0 1 0,-1-1 0,1 1 0,0-1 0,0 1 0,0-1 0,-1 1 0,3 0 0,0-1 0,0 1 0,0-1 0,0 0 0,0 0 0,0 0 0,0 0 0,0 0 0,0-1 0,-1 0 0,1 1 0,3-2 0,4-2 0,1-1 0,-2 0 0,1 0 0,-1-1 0,1 0 0,-2 0 0,1-1 0,12-13 0,-8 7 0,-1-1 0,0 0 0,-1 0 0,13-25 0,-23 38-43,0 0-1,0 0 1,-1 0 0,1 0-1,0 0 1,-1-1 0,1 1-1,-1 0 1,1 0 0,-1 0-1,0-1 1,0 1 0,0 0-1,1-1 1,-1 1 0,0 0-1,-1-2 1,-13 6-1810,-24 27-2150,17-2-4762,15-20 15</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7.452"/>
    </inkml:context>
    <inkml:brush xml:id="br0">
      <inkml:brushProperty name="width" value="0.025" units="cm"/>
      <inkml:brushProperty name="height" value="0.025" units="cm"/>
    </inkml:brush>
  </inkml:definitions>
  <inkml:trace contextRef="#ctx0" brushRef="#br0">113 0 18578,'0'0'9021,"0"10"-11989,-1 28 1153,0-38 1687,1 1-1,0 0 0,0-1 1,0 1-1,0-1 1,0 1-1,0-1 1,0 1-1,0-1 0,0 1 1,0-1-1,0 1 1,0 0-1,0-1 0,0 1 1,1-1-1,-1 1 1,0-1-1,0 1 0,1-1 1,-1 1-1,0-1 1,0 1-1,1-1 0,-1 0 1,1 1-1,-1-1 1,0 1-1,1-1 0,-1 0 1,1 1-1,-1-1 1,1 0-1,-1 0 0,1 1 1,-1-1-1,1 0 1,-1 0-1,2 0 1,17-7-816,-9 4 7181,-13 20-5446,0-1 1,-1 0 0,0 0 0,-2 0-1,0-1 1,0 1 0,-17 26 0,1 2 764,10-19-1128,-27 66 649,36-82-1026,0 0 0,1 0 0,0 1-1,0 0 1,1-1 0,0 1-1,1 16 1,0-25-51,1 0 0,-1 0 0,1 0 0,-1 0 0,1-1 0,0 1 0,-1 0 0,1 0 0,0-1 0,-1 1 0,1 0 0,0-1 0,0 1 0,0-1 0,-1 1 0,1-1 0,0 0 0,0 1 0,0-1 0,0 0 0,0 1 0,0-1 0,0 0 0,0 0 0,0 0 0,0 0 0,0 0 0,0 0 0,0 0 0,0 0 0,1-1 0,35-5 0,3-11 0,-34 14 0,1-1 0,-1 1 0,1 1 0,0-1 0,0 1 0,0 1 0,0-1 0,1 1 0,-1 0 0,8 0 0,-15 4 0,1-1 0,-1 1 0,1-1 0,-1 1 0,0 0 0,0-1 0,0 1 0,0-1 0,0 1 0,-1 0 0,1-1 0,-2 4 0,-5 3 0,1-1 0,-1 0 0,0-1 0,-1 1 0,0-2 0,0 1 0,-1-1 0,1 0 0,-1-1 0,-1 0 0,1 0 0,-1-1 0,1 0 0,-1-1 0,-1 0 0,1-1 0,-19 3 0,28-6-30,0 1 0,0-1-1,-1 0 1,1 1 0,0-1 0,0 0-1,0 0 1,0 0 0,0 0 0,0 0-1,0 0 1,0 0 0,0 0 0,1 0-1,-1 0 1,0 0 0,1-1 0,-1 1-1,1 0 1,-1 0 0,1-1 0,-1 1 0,1 0-1,0-1 1,0 1 0,0-1 0,0 1-1,0 0 1,0-1 0,0 1 0,0-2-1,0-3-330,0 1 0,0-1 0,1 0-1,0 0 1,0 0 0,3-9-1,-1 9-867,1 1 1,0-1-1,0 1 0,1 0 0,0 0 0,-1 1 0,2-1 0,9-6 0,-8 5-672,19-14-6593</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8.139"/>
    </inkml:context>
    <inkml:brush xml:id="br0">
      <inkml:brushProperty name="width" value="0.025" units="cm"/>
      <inkml:brushProperty name="height" value="0.025" units="cm"/>
    </inkml:brush>
  </inkml:definitions>
  <inkml:trace contextRef="#ctx0" brushRef="#br0">106 1 17713,'0'0'10698,"-5"9"-8835,-3 5-1531,-10 17 100,1 0 1,2 1-1,2 1 0,-15 50 0,28-83-432,-1 1 0,1-1 0,0 0 0,0 0 0,0 0 0,0 0 0,0 1 0,0-1 0,0 0 0,0 0 0,0 0 0,0 0 0,0 1 0,0-1 0,0 0 0,0 0 0,0 0 0,0 1 0,0-1 0,0 0 0,0 0 0,0 0 0,0 0 0,0 1 0,0-1 0,0 0 0,0 0 0,0 0 0,0 0 0,1 1 0,-1-1 0,0 0 0,0 0 0,0 0 0,0 0 0,0 0 0,0 0 0,1 1 0,-1-1 0,0 0 0,0 0 0,0 0 0,0 0 0,1 0 0,-1 0 0,0 0 0,0 0 0,0 0 0,1 0 0,-1 0 0,0 0 0,0 0 0,0 0 0,0 0 0,1 0 0,-1 0 0,14-9 0,10-17 0,-17 15 0,-1 0 0,-1 0 0,0 0 0,-1-1 0,0 1 0,0-1 0,-1 0 0,-1 0 0,0-1 0,-1 1 0,0-19 0,-8 39 0,1 16 0,5-22 0,1 0 0,0 0 0,0 0 0,0 0 0,0 1 0,0-1 0,0 0 0,1 0 0,-1 0 0,1 0 0,0 0 0,-1 0 0,1 0 0,0 0 0,0 0 0,0 0 0,0-1 0,1 1 0,-1 0 0,0-1 0,1 1 0,-1-1 0,1 1 0,-1-1 0,1 1 0,0-1 0,0 0 0,0 0 0,-1 0 0,1 0 0,0 0 0,0-1 0,0 1 0,0-1 0,1 1 0,-1-1 0,0 1 0,0-1 0,0 0 0,4 0 0,6 0 0,0 1 0,0-2 0,0 1 0,0-2 0,0 1 0,0-2 0,-1 0 0,21-7 0,-1-4 0,52-31 0,-65 35 0,-18 10 0,0-1 0,1 1 0,-1 0 0,0 0 0,0 0 0,0 0 0,0 0 0,0 0 0,0 0 0,1-1 0,-1 1 0,0 0 0,0 0 0,0 0 0,0 0 0,0 0 0,1 0 0,-1 0 0,0 0 0,0 0 0,0 0 0,0 0 0,1 0 0,-1 0 0,0 0 0,0 0 0,0 0 0,0 0 0,1 0 0,-1 0 0,0 0 0,0 0 0,0 1 0,0-1 0,0 0 0,0 0 0,1 0 0,-1 0 0,0 0 0,0 0 0,0 0 0,0 0 0,0 1 0,0-1 0,0 0 0,1 0 0,-1 0 0,0 0 0,0 0 0,0 1 0,0-1 0,0 0 0,0 0 0,0 0 0,0 0 0,0 1 0,0-1 0,-3 17 0,-13 25 0,13-34 0,0 1 0,1-1 0,-1 1 0,1 1 0,1-1 0,-1 0 0,2 0 0,-1 0 0,2 13 0,-1-20 0,1-1 0,0 1 0,0-1 0,0 1 0,0-1 0,0 0 0,0 0 0,0 1 0,0-1 0,0 0 0,1 0 0,-1 0 0,0 0 0,1 0 0,-1-1 0,1 1 0,-1 0 0,1 0 0,-1-1 0,1 1 0,0-1 0,-1 0 0,1 0 0,0 1 0,-1-1 0,1 0 0,-1 0 0,1 0 0,2-1 0,53-2 0,-36-2 0,-1-2 0,0 0 0,0-1 0,0-1 0,30-19 0,9-3 0,-58 31 0,-1 0 0,1-1 0,-1 1 0,0 0 0,1 0 0,-1 0 0,1 0 0,-1 0 0,1-1 0,-1 1 0,1 0 0,-1 0 0,0 0 0,1 0 0,-1 0 0,1 0 0,-1 0 0,1 1 0,-1-1 0,1 0 0,-1 0 0,0 0 0,1 0 0,-1 1 0,1-1 0,-1 0 0,0 0 0,1 0 0,-1 1 0,0-1 0,1 0 0,-1 1 0,0-1 0,1 0 0,-1 1 0,0-1 0,0 1 0,1-1 0,-1 0 0,0 1 0,0-1 0,0 1 0,0-1 0,0 0 0,0 1 0,1-1 0,-1 1 0,0-1 0,0 1 0,1 31 0,0-11 0,3-19 0,1-1 0,-1 0 0,1 0 0,-1 0 0,1-1 0,0 0 0,-1 1 0,1-2 0,0 1 0,-1 0 0,8-3 0,-5 2-367,0-1 1,-1 0-1,0 0 1,1-1-1,-1 0 0,8-4 1,-8 3-500,0-1 1,1 1-1,-2-1 1,1 0-1,0 0 1,-1-1-1,0 0 1,0 0-1,4-7 1,4-13-7260</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8.483"/>
    </inkml:context>
    <inkml:brush xml:id="br0">
      <inkml:brushProperty name="width" value="0.025" units="cm"/>
      <inkml:brushProperty name="height" value="0.025" units="cm"/>
    </inkml:brush>
  </inkml:definitions>
  <inkml:trace contextRef="#ctx0" brushRef="#br0">1 0 14286,'0'0'18481,"31"9"-25432,-22-9-8455</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9.150"/>
    </inkml:context>
    <inkml:brush xml:id="br0">
      <inkml:brushProperty name="width" value="0.025" units="cm"/>
      <inkml:brushProperty name="height" value="0.025" units="cm"/>
    </inkml:brush>
  </inkml:definitions>
  <inkml:trace contextRef="#ctx0" brushRef="#br0">7689 1 17328,'0'0'9770,"8"0"-7486,-5 0-2136,-1 0 0,1 0-1,0 1 1,-1-1-1,1 1 1,0-1-1,-1 1 1,1 0-1,-1 0 1,1 0-1,-1 0 1,0 0-1,1 1 1,1 1-1,-1 0-40,0 1-1,0-1 1,0 1-1,-1 0 1,0 0-1,0 0 1,0 0-1,0 0 1,0 0-1,1 5 1,7 22-107,-2 1 0,0 0 0,-2 0 0,-1 0 0,-2 1 0,-1-1 0,-2 1 0,-5 47 0,1-57 0,0 0 0,-2 0 0,0-1 0,-1 0 0,-2 0 0,0 0 0,-1-1 0,-1-1 0,-1 0 0,-1 0 0,-1-2 0,-25 28 0,15-22 0,-2-2 0,-1 0 0,0-2 0,-2-1 0,0-1 0,-1-1 0,-1-2 0,-52 18 0,-25 1 0,-142 25 0,161-39 0,-742 127 0,-14-91 0,-559-147 0,-304-178 0,751 146-100,477 73 104,175 1 63,-68-6-38,399 55-5098,-4 0-843,8 0-2325</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3:49.520"/>
    </inkml:context>
    <inkml:brush xml:id="br0">
      <inkml:brushProperty name="width" value="0.025" units="cm"/>
      <inkml:brushProperty name="height" value="0.025" units="cm"/>
    </inkml:brush>
  </inkml:definitions>
  <inkml:trace contextRef="#ctx0" brushRef="#br0">561 42 6887,'0'0'10100,"-12"-5"-6710,12 5-3380,-18-8 1429,-1 1 0,1 0-1,-27-4 1,38 10-1179,0-1-1,0 2 0,0-1 0,1 1 1,-1 0-1,0 1 0,0-1 0,0 1 0,0 1 1,0-1-1,1 1 0,-1 0 0,1 1 1,-1 0-1,-9 5 0,-284 217 2218,297-223-2476,1 0 0,-1 1 1,0-1-1,0 1 0,1-1 0,0 1 1,-1 0-1,1 0 0,0 0 0,0 0 0,-1 4 1,3-6-4,0 0 0,0 0 0,0 1 0,1-1-1,-1 0 1,0 0 0,0 0 0,1 0 0,-1 0 0,1 0 0,-1 0 0,1 0 0,0 0 0,-1 0 0,1 0 0,0 0 0,0 0 0,-1 0 0,1 0 0,0-1 0,0 1 0,0 0 0,0-1 0,0 1 0,0-1 0,0 1 0,0-1 0,0 1 0,0-1 0,1 0-1,-1 1 1,0-1 0,0 0 0,0 0 0,2 0 0,122 30-2432,5-12-3508,-42-12-389</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12.646"/>
    </inkml:context>
    <inkml:brush xml:id="br0">
      <inkml:brushProperty name="width" value="0.025" units="cm"/>
      <inkml:brushProperty name="height" value="0.025" units="cm"/>
    </inkml:brush>
  </inkml:definitions>
  <inkml:trace contextRef="#ctx0" brushRef="#br0">220 257 6150,'0'0'2653,"-5"9"-1068,-22 45 511,4 1 0,1 1 0,-26 111-1,-20 196 2210,53-277-3620,10-50-355,1 0-1,1 0 1,5 60 0,-2-93-312,1 0 0,0-1 0,0 1 0,0 0 1,0 0-1,1 0 0,-1-1 0,1 1 0,0-1 0,0 1 0,-1-1 1,2 0-1,-1 1 0,0-1 0,0 0 0,1 0 0,-1-1 1,1 1-1,-1 0 0,1-1 0,0 0 0,0 0 0,-1 1 1,1-2-1,0 1 0,6 1 0,10 2 82,1 0 0,-1-2-1,21 1 1,-19-2-7,156 19 345,-112-10-375,1-2 0,0-4 0,0-2 0,68-8 0,50-22 4,-77 10-23,175-7 0,-211 25-21,0 3 0,120 22 0,164 29 26,-293-49-38,0-3-1,1-2 0,107-16 1,-60 1 318,1 4 0,195 7 0,-289 6-225,1-1 0,-1-1 1,0-1-1,0-1 0,1 0 0,-1-1 0,-1-1 0,1 0 0,-1-1 0,1-1 0,27-15 0,10-8 120,-14 8 546,59-41 0,-88 54-692,0-1 0,-1 0-1,0-1 1,0 0 0,-1-1 0,0 0-1,-1 0 1,0-1 0,8-18 0,53-149 50,-17 39-70,-20 64-60,42-110-16,-66 159 16,-1 0 0,-1-1 0,-1 0 0,-2 0 0,0-31 0,-3 54 2,-1 0-1,0-1 0,0 1 0,0 0 1,-1 0-1,0 0 0,0 0 1,0 0-1,-1 0 0,1 0 0,-1 1 1,0-1-1,-1 1 0,1 0 0,-1 0 1,0 0-1,1 1 0,-2-1 0,1 1 1,0 0-1,-10-5 0,1 1-1,-1 0 0,0 0-1,-1 1 1,1 1 0,-1 1 0,-22-4-1,-88-7 17,-177 1 0,178 12-10,-811-61 60,385 29 31,1 35 46,316 1-120,209-2-18,-1 0-60,0 0-1,0 1 1,0 1-1,1 2 1,-48 12-1,47 7-2251,20-9-1837,5-14 3862,0 1 1,0-1-1,0 0 1,0 1-1,0-1 1,0 0-1,1 0 1,-1 1-1,0-1 1,0 0-1,0 1 1,1-1-1,-1 0 1,0 0-1,0 1 1,1-1-1,-1 0 1,0 0-1,0 0 1,1 1-1,-1-1 1,0 0-1,1 0 1,-1 0-1,0 0 1,0 0-1,1 1 1,-1-1-1,0 0 1,1 0-1,-1 0 1,1 0-1,-1 0 1,0 0-1,1 0 1,14 0-10997</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18.882"/>
    </inkml:context>
    <inkml:brush xml:id="br0">
      <inkml:brushProperty name="width" value="0.025" units="cm"/>
      <inkml:brushProperty name="height" value="0.025" units="cm"/>
    </inkml:brush>
  </inkml:definitions>
  <inkml:trace contextRef="#ctx0" brushRef="#br0">181 43 7751,'0'0'3017,"-9"-6"-2174,2 2-681,2 0 330,-1 0 0,0 1 0,0-1 0,0 1 0,0 0 0,0 1 0,-1 0-1,1 0 1,-1 0 0,-11-1 0,17 3-445,0 0 0,0 1 0,0-1 0,0 1 0,1-1 0,-1 0 0,0 1 0,0 0 0,1-1 0,-1 1 0,0-1 0,1 1 0,-1 0 0,0 0 0,1-1 0,-1 1 0,1 0 0,-1 0 0,1 0 0,-1-1 0,1 1 0,0 0 0,0 0 0,-1 0 0,1 1 0,-6 30 76,5-27-26,-58 639 3090,55-109-2894,46-167 155,-23-220-346,-15-116-104,0 9-11,13 53-1,-14-85 11,-1 1 0,1-1 0,0 0 0,1 0 1,0 0-1,1-1 0,0 1 0,0-1 0,1 0 0,0-1 0,8 10 0,-8-14 4,-1 1-1,1-1 1,-1 0 0,1 0 0,0-1-1,0 1 1,0-1 0,1-1-1,-1 1 1,0-1 0,1 0 0,-1 0-1,1-1 1,-1 0 0,1 0-1,-1-1 1,0 0 0,11-2-1,6-2 49,0-1 0,0-2 0,38-17-1,253-132 130,62-28-57,-325 164-107,69-34-14,-107 48 19,0-1-1,-1 0 1,0 0 0,0-1-1,-1-1 1,16-17-1,-24 22 91,0 1-1,0-1 1,-1 0-1,1 0 0,-1 0 1,-1 0-1,1 0 0,-1 0 1,1-1-1,-2 1 1,1-1-1,0-5 0,-4-75 1385,1 38-1539,4 11 43,3 1 0,0 0 0,3 0 0,12-39 0,-6 24 26,8-54 1,-16 58-1,-1 0-1,-3 0 0,-1 0 0,-3 0 0,-9-58 0,7 85 126,0-1-1,-2 1 1,0 0-1,-1 0 0,-1 1 1,-1 0-1,-1 0 0,0 1 1,-2 1-1,0 0 0,-1 0 1,0 1-1,-1 1 1,-20-17-1,3 8 41,-1 2 1,-1 2-1,-1 1 1,0 2 0,-1 1-1,-1 1 1,-66-17-1,13 11-59,-1 5 0,-106-8 0,115 18-152,-1 3 1,0 3-1,-136 19 0,224-26-7576,9-10 3475,16-14-4727</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19.734"/>
    </inkml:context>
    <inkml:brush xml:id="br0">
      <inkml:brushProperty name="width" value="0.025" units="cm"/>
      <inkml:brushProperty name="height" value="0.025" units="cm"/>
    </inkml:brush>
  </inkml:definitions>
  <inkml:trace contextRef="#ctx0" brushRef="#br0">0 782 4965,'0'0'6566,"4"-9"-4436,0 0-1975,1 1 0,-1-1 1,2 1-1,-1 0 0,1 1 0,0 0 0,1-1 1,-1 2-1,1-1 0,1 1 0,-1 0 1,17-9-1,351-172 3096,-243 127-2712,79-35 76,341-105 1,-426 165-593,0 6 0,2 5 0,1 6-1,167-2 1,-220 19-40,0 4 0,0 2 0,128 28 0,-173-26 117,-1 2 0,0 1 0,0 2 0,-1 0 0,-1 2 0,0 1 0,-1 2 0,-1 0 0,0 2 0,-2 1 0,38 38 0,-45-40 153,-1 1-1,-1 0 1,-1 1 0,22 43-1,-32-55-60,0 0 0,-1 1 0,0-1 0,0 1 0,-1 0 0,0 0 0,-1-1 0,0 1 0,0 0 0,-1 0 0,0 0 0,-1 0 0,0 0 0,0 0 0,-1 0 0,-5 15 0,5-15-613,5-10-1930,8-14-1849,5-14-2457</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50.754"/>
    </inkml:context>
    <inkml:brush xml:id="br0">
      <inkml:brushProperty name="width" value="0.025" units="cm"/>
      <inkml:brushProperty name="height" value="0.025" units="cm"/>
    </inkml:brush>
  </inkml:definitions>
  <inkml:trace contextRef="#ctx0" brushRef="#br0">2 1 7495,'0'0'5189,"-2"47"-5189,3-40 0,2-5 96,-2 1-96,2-3-320,-1 0-289,-1 0-896</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21.091"/>
    </inkml:context>
    <inkml:brush xml:id="br0">
      <inkml:brushProperty name="width" value="0.025" units="cm"/>
      <inkml:brushProperty name="height" value="0.025" units="cm"/>
    </inkml:brush>
  </inkml:definitions>
  <inkml:trace contextRef="#ctx0" brushRef="#br0">303 47 5157,'0'0'15390,"-1"9"-14114,-19 70 1057,-32 81-1,-8 32-601,-97 619-103,155-795-1611,-2 5-5,1 1 0,1-1 1,1 0-1,1 1 0,3 22 1,-3-43-14,1 1 0,0-1 0,-1 1 0,1-1 1,0 0-1,0 1 0,0-1 0,0 0 0,0 1 0,0-1 1,0 0-1,1 0 0,-1 0 0,0 0 0,1 0 0,-1 0 1,1-1-1,-1 1 0,1 0 0,-1-1 0,1 1 0,-1-1 1,1 0-1,0 1 0,-1-1 0,1 0 0,-1 0 0,1 0 1,0 0-1,2 0 0,61-7 60,-45 4-50,71-2-4,122 9 0,-45 1-9,-16-3 20,193-7-27,-264 5 38,-63 1-13,0 0-1,0-1 1,0-1 0,0-1-1,0 0 1,23-7 0,-35 5 44,0 1-1,-1-1 1,1 0 0,-1 0 0,0-1 0,7-8-1,8-6-45,-9 9-3,-1-1 0,0-1 0,0 0 0,-2 0 0,1-1 0,-2 0 0,1 0 0,-2-1 1,0 0-1,-1 0 0,0 0 0,5-24 0,1-21 38,6-107 1,-16 154-42,5-73 71,-3 0-1,-18-164 1,12 233-71,-1 1 1,0-1-1,-1 1 0,-1 0 1,0 0-1,-1 1 1,-1-1-1,0 2 1,-1-1-1,0 1 1,-1 1-1,0-1 0,-1 2 1,-1-1-1,0 2 1,0-1-1,-1 2 1,-20-12-1,1 3-6,-1 2 0,0 1 0,-1 1 0,-1 2 0,0 2 0,-72-12 0,-127-9 68,110 17 603,-227-56 0,338 67-1218,-41-17 1088,35 3-3254,19 16 2266,-1 0 0,1-1 0,-1 1 0,1 0 0,-1 0 1,1 0-1,0-1 0,0 1 0,0 0 0,0 0 0,0-1 1,0 1-1,0 0 0,0 0 0,0-1 0,1 1 0,0-2 1,9-17-7754</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26.908"/>
    </inkml:context>
    <inkml:brush xml:id="br0">
      <inkml:brushProperty name="width" value="0.025" units="cm"/>
      <inkml:brushProperty name="height" value="0.025" units="cm"/>
    </inkml:brush>
  </inkml:definitions>
  <inkml:trace contextRef="#ctx0" brushRef="#br0">206 23 5189,'1'0'256,"-1"0"1,1 0-1,0 0 1,-1 0-1,1 0 1,0 0-1,-1 1 1,1-1-1,0 0 1,-1 0-1,1 1 1,0-1-1,-1 0 1,1 1-1,-1-1 1,1 1-1,-1-1 1,1 1-1,-1-1 1,1 1-1,-1-1 1,0 1-1,1 0 1,5 21 2468,-6 29-1049,-1-40-665,-1 5-576,-1 0-1,-1 0 1,0 0 0,-1 0-1,-1-1 1,-10 20-1,-13 35 683,16-21-294,1 0 1,3 1-1,-6 89 1,14 157 171,3-150-640,-3-14-69,-19 138-1,17-248-243,1 0-1,1 0 1,3 34-1,-1-54-32,-1 0 0,1 0 0,-1 0 1,1 0-1,0-1 0,-1 1 0,1 0 0,0-1 1,0 1-1,0-1 0,1 1 0,-1-1 0,0 1 1,0-1-1,1 0 0,-1 1 0,1-1 0,-1 0 0,1 0 1,0 0-1,-1 0 0,1-1 0,0 1 0,0 0 1,-1-1-1,1 1 0,0-1 0,3 1 0,6 1 49,1-1 0,-1-1 0,20 0 0,-15 0-12,150-8 48,-118 3-72,0 2-1,0 2 1,1 2 0,-1 3 0,56 11 0,283 90 154,-370-102 454,0-1 0,0-1 0,22 0-1,-38-1-404,1-23-160,1 1 1,1 0 0,1 0 0,1 1 0,1 0-1,1 0 1,1 0 0,22-38 0,-16 32-76,-1-2 1,-1 1 0,16-61 0,-16 2-7,-3-1 1,-4 0-1,-7-92 1,1 90-126,0 71 123,-2 1 0,0-1 0,0 0 0,-2 1 0,0-1 0,-11-25 0,-4 0-31,-32-55 0,39 77 42,0-1 0,2 0 0,1-1 0,0 0 0,2 0 0,1-1 0,1 0 0,1 0 0,-1-26 0,5 44-2,0 0-1,-1-1 1,0 1-1,-1 0 0,0-1 1,0 1-1,0 0 1,-1 0-1,0 1 0,0-1 1,-1 0-1,1 1 1,-2 0-1,1 0 1,-6-6-1,3 6-5,-1-1 1,-1 1-1,1 0 0,-1 1 1,0 0-1,-1 0 0,1 1 0,-1 0 1,1 0-1,-15-2 0,-35-8-22,-2 3-1,-103-6 0,-127 13 159,197 4 0,24 0-56,-1 4 1,-135 24 0,198-25-2479,1 0-5872,7-18 107</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33.759"/>
    </inkml:context>
    <inkml:brush xml:id="br0">
      <inkml:brushProperty name="width" value="0.025" units="cm"/>
      <inkml:brushProperty name="height" value="0.025" units="cm"/>
    </inkml:brush>
  </inkml:definitions>
  <inkml:trace contextRef="#ctx0" brushRef="#br0">219 92 4068,'0'0'2669,"0"-9"1730,0 7-4130,0-43 2708,0 44-2759,0-1 0,0 1 0,0-1 0,0 1 1,-1 0-1,1-1 0,0 1 0,-1-1 1,1 1-1,-1 0 0,1-1 0,-1 1 1,0 0-1,1-1 0,-1 1 0,0 0 0,0 0 1,0 0-1,0 0 0,0 0 0,0 0 1,0 0-1,0 0 0,-1 0 0,1 1 0,0-1 1,0 0-1,-1 1 0,1-1 0,-1 1 1,1-1-1,-2 1 0,1 0-128,0 1-1,0-1 1,0 1-1,0 0 1,0 0-1,0 0 1,0 0 0,0 0-1,0 1 1,1-1-1,-1 0 1,0 1-1,1-1 1,-1 1 0,1 0-1,0-1 1,-1 1-1,1 0 1,-1 2-1,-23 45 844,19-38-534,-11 29 373,1 1 0,3 0-1,1 1 1,-12 75 0,-3 177 67,11 534-231,17-824-616,0 0-1,0 0 1,0 0-1,0 0 0,0 0 1,1-1-1,0 1 1,0 0-1,0-1 0,0 1 1,1-1-1,-1 0 0,1 1 1,0-1-1,0 0 1,0-1-1,0 1 0,0-1 1,1 1-1,-1-1 1,1 0-1,-1 0 0,1 0 1,6 1-1,12 5-57,-1-1 1,2-1-1,25 4 0,-30-6 59,151 23-632,1-7 0,277-2 0,-439-18 622,-4-1 75,0 1 0,0 0 0,0 0-1,0 0 1,0 1 0,0-1 0,0 1 0,-1 0 0,1 0-1,0 0 1,0 0 0,-1 1 0,1 0 0,-1 0 0,1 0 0,4 3-1,-7-4-38,0 0 0,0 0 0,0 0 0,0 0 0,1 0 0,-1 0 0,0-1 0,1 1 0,-1-1 0,1 1 0,-1-1 0,1 1 0,-1-1 0,1 0 0,-1 1 0,1-1 0,-1 0 0,1 0 0,-1 0 0,1 0 0,0-1 0,-1 1 0,2-1-1,0 0 8,-1 0-1,0-1 0,0 1 1,0-1-1,0 1 0,0-1 1,0 0-1,-1 0 0,1 0 0,0 0 1,-1 0-1,1 0 0,0-2 1,5-11 59,0 0 0,-1 0 1,6-28-1,-8 27-88,22-81 40,-5-1 1,-4-2-1,5-116 0,-12-307 33,-11 377-33,2 120-32,-1 0 0,-1 0-1,-1 0 1,-2 0 0,0 0-1,-2 1 1,-10-28 0,13 46 5,-1 1 0,0 1 1,0-1-1,-1 0 0,1 1 1,-1 0-1,0 0 0,-1 0 1,1 1-1,-1 0 0,0 0 1,0 0-1,-9-3 0,-1-1 8,0 2 1,0 0-1,-1 1 0,-23-5 0,-20 2 310,-1 2 1,0 3 0,0 3 0,-87 10 0,-36 21 27,133-20-253,0-1 0,-1-3-1,0-3 1,-97-2 0,147-2-155,0-1-1,0 1 1,0 0-1,0-1 1,0 1 0,0-1-1,0 1 1,0-1-1,0 0 1,1 0 0,-1 0-1,0 0 1,-1-1-1,2 1-26,1 0-1,-1 1 0,1-1 1,0 1-1,-1-1 0,1 0 0,0 1 1,-1-1-1,1 0 0,0 1 1,0-1-1,-1 0 0,1 1 1,0-1-1,0 0 0,0 0 0,0 1 1,0-1-1,0 0 0,0 0 1,0 1-1,1-1 0,-1-1 0,2-2-545,0 0-1,0 0 0,1 0 0,-1 0 0,1 1 0,0-1 0,0 1 0,7-6 0,8-9-6212</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4:52.350"/>
    </inkml:context>
    <inkml:brush xml:id="br0">
      <inkml:brushProperty name="width" value="0.025" units="cm"/>
      <inkml:brushProperty name="height" value="0.025" units="cm"/>
    </inkml:brush>
  </inkml:definitions>
  <inkml:trace contextRef="#ctx0" brushRef="#br0">52 274 5093,'10'-31'840,"57"-211"10651,-84 405-7940,-67 536-581,57 6-1611,27-688-1351,0 0 0,1-1 0,1 1 0,0 0 0,1-1 0,1 0 0,12 32 0,-15-47-3,0 1 1,0-1-1,0 1 0,0-1 0,0 1 1,0-1-1,1 0 0,-1 1 0,0-1 1,1 0-1,-1 0 0,1 0 0,0 0 1,-1 0-1,1-1 0,0 1 1,-1 0-1,1-1 0,0 1 0,0-1 1,0 0-1,0 0 0,-1 1 0,1-1 1,0 0-1,0-1 0,0 1 0,0 0 1,-1 0-1,1-1 0,0 1 0,0-1 1,0 0-1,-1 1 0,1-1 1,2-1-1,9-5 76,-1 0 0,1-1-1,20-17 1,-9 6 4,24-9-36,1 2 0,1 3-1,1 1 1,1 3 0,1 2 0,1 3-1,92-14 1,-110 26-32,-26 2-5,0 0-1,0-1 1,0 0-1,13-4 1,-22 4 45,0 1 1,0-1-1,0 0 1,0 0-1,0 0 1,0 0-1,0 0 1,0 0-1,0 0 1,0 0-1,-1 0 1,1 0-1,0 0 1,-1-1 0,1 1-1,-1 0 1,1 0-1,-1-1 1,1 1-1,-1 0 1,0-3-1,3-36 491,-2 26-530,23-265 24,10-337-4,-35 586-35,-2 0 0,-1 1 0,-2-1 0,-1 1 0,-1 0 1,-1 0-1,-2 1 0,-1 0 0,-1 1 0,-1 0 0,-23-31 0,31 51 33,-1-1 0,1 2 0,-1-1 0,-1 1 0,0 0 0,1 1 0,-2-1 0,1 2 0,0-1 0,-1 1 0,0 0 0,0 1 0,0 0 0,-1 1 0,1 0 0,0 0 0,-1 1 0,0 0 0,-15 1 0,-17 1 329,1 3-1,0 2 0,-53 13 0,30-6-171,30-7-111,-1-2 0,-47 0 0,81-4-223,1 0 0,-1 0 1,1 0-1,-1 0 0,1 0 0,0-1 1,-1 1-1,1 0 0,-1 0 0,1-1 1,0 1-1,-1 0 0,1 0 0,0-1 0,-1 1 1,1 0-1,0-1 0,-1 1 0,1 0 1,0-1-1,0 1 0,-1-1 0,1 1 1,0 0-1,0-1 0,0 1 0,0-1 1,0 1-1,-1-1 0,1 1 0,0-1 0,0 1 1,0 0-1,0-1 0,0 1 0,0-1 1,1 1-1,-1-1 0,0 1 0,0-1 1,0 1-1,0 0 0,0-1 0,1 1 0,-1-1 1,0 1-1,0 0 0,1-1 0,12-26-8378,-12 24 7456,14-23-11567</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5:10.914"/>
    </inkml:context>
    <inkml:brush xml:id="br0">
      <inkml:brushProperty name="width" value="0.025" units="cm"/>
      <inkml:brushProperty name="height" value="0.025" units="cm"/>
    </inkml:brush>
  </inkml:definitions>
  <inkml:trace contextRef="#ctx0" brushRef="#br0">69 1169 6022,'0'0'7239,"-7"-8"-5953,-5-5-765,2 4 797,0-1 0,1-1-1,-12-16 1,35 25-821,-1 1-1,0 0 1,17 1-1,798 58 1447,-309-24-344,4-33-743,-229-3-118,-226 2-700,697-6 204,-1-33-154,-394 4-155,1016-56 1394,-1013 89-1206,852-27 94,-1097 22-647,-129 7 437,0 0-1,-1 0 1,1 0 0,-1-1-1,1 1 1,0 0 0,-1-1 0,1 1-1,0-1 1,-1 1 0,1-1 0,0 0-1,0 0 1,-1 1 0,1-1 0,0 0-1,0 0 1,0 0 0,0 0 0,0 0-1,0 0 1,1-1 0,-1 1 0,0 0-1,0 0 1,1-1 0,-1 1 0,1 0-1,-1-1 1,1 1 0,0 0 0,-1-1-1,1 1 1,0-1 0,0 1 0,0 0-1,0-1 1,0 1 0,1-3 0,-1 1-11,0 0 0,1 0-1,-1 0 1,1 0 0,0 0 0,0 1 0,0-1 0,0 0 0,0 1 0,0-1 0,1 1 0,0-1 0,-1 1 0,1-1 0,0 1 0,0 0 0,0 0 0,5-3-1,3 0-117,1 1-1,0 0 1,0 1-1,0 1 1,17-3-1,-17 4 72,-1-1 0,1 0-1,0-1 1,-1 0 0,14-6 0,-21 7 58,0 0 0,0 0 0,0 0 1,0 0-1,0-1 0,0 1 1,-1-1-1,1 0 0,-1 0 1,0 0-1,0 0 0,0 0 0,0 0 1,0 0-1,-1-1 0,0 1 1,1-1-1,-1 1 0,0-1 1,0-3-1,10-91-12,-10 76 5,1 0-1,0 1 1,2-1 0,1 0-1,12-34 1,-3 24-2,47-129-51,-57 163 20,0 1 0,0 0 1,1-1-1,-1 0 0,1 0 1,-1 0-1,1 0 0,0-1 1,-1 0-1,1 0 0,7 1 0,-12-2 38,1 0-1,0 1 0,-1-1 0,1 0 0,-1 0 0,1 0 0,0 0 0,-1 0 0,1 0 0,-1 0 1,1 0-1,0 0 0,-1 0 0,1-1 0,-1 1 0,1 0 0,0 0 0,-1 0 0,1-1 0,-1 1 0,1 0 1,-1-1-1,1 1 0,-1 0 0,1-1 0,-1 1 0,1-1 0,-1 1 0,0-1 0,1 1 0,-1-1 1,0 1-1,1-1 0,-1 1 0,0-1 0,0 1 0,1-1 0,-1 0 0,0 1 0,0-1 0,0 1 0,0-1 1,0 0-1,0 1 0,0-2 0,0 1-4,-1 0 0,0-1 0,1 1 0,-1 0 0,0-1 0,0 1 0,0 0 0,0 0 0,0 0 0,0 0 0,0 0 0,0 0 0,-1 0 0,1 0 0,0 0 0,-1 1 0,1-1 0,-3-1 0,-25-7-15,0 1 1,0 2-1,0 1 0,-36-2 0,-125 2-24,130 5 65,-939 23-9,111 1 7,-1016-40 42,204 0-512,1638 16 443,-459-10 12,399 2-6,0-6 0,-146-36 0,240 44 71,0-1-1,1-2 1,0-1 0,1-1-1,0-1 1,1-1-1,0-1 1,1-2 0,1 0-1,0-2 1,-32-32 0,41 39-95,6 12-34,5 25-93,-2 10 65,-5-18 91,-1 0 1,-1 0-1,0-1 0,-1 0 1,-24 22-1,17-18 1,2 0 0,-21 31-1,27-33-12,2 1 0,1 0 0,0 0 0,1 1 0,2 0 0,0 1 0,-5 39 0,5 4-28,3 86 0,3-98 28,6 83 96,11-101-5407</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5:31.766"/>
    </inkml:context>
    <inkml:brush xml:id="br0">
      <inkml:brushProperty name="width" value="0.025" units="cm"/>
      <inkml:brushProperty name="height" value="0.025" units="cm"/>
    </inkml:brush>
  </inkml:definitions>
  <inkml:trace contextRef="#ctx0" brushRef="#br0">0 206 5541,'0'0'5819,"10"-3"-5408,57-11 129,1 2 0,0 4-1,115 0 1,15-2-499,69-16-57,405-25 1574,1434 78 811,-535 6-1866,93-61-412,-1446 18-88,1283-54 132,2 33 469,404 65-166,-1355-19-385,818-9-142,-756-9-446,-526 2-2215,-4-7-3399</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5:34.591"/>
    </inkml:context>
    <inkml:brush xml:id="br0">
      <inkml:brushProperty name="width" value="0.025" units="cm"/>
      <inkml:brushProperty name="height" value="0.025" units="cm"/>
    </inkml:brush>
  </inkml:definitions>
  <inkml:trace contextRef="#ctx0" brushRef="#br0">113 3 5669,'-8'0'-16,"-10"1"160,5 0 239,0 0 1,-1-1-1,1-1 1,-21-3-1,61 5 3754,22 1-3816,7 12-232,-1 3 0,57 25 0,66 20-106,-82-39 83,141 14 1,103-9 342,-177-16-155,942 42 2156,3-36-699,0-1-1599,-674-5-167,1711 33 1135,-1096-34-935,635 1 143,-891-43 163,104 0 486,-842 35-1058,104 18 0,-14 0-4575,-74-17-2207</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5:41.524"/>
    </inkml:context>
    <inkml:brush xml:id="br0">
      <inkml:brushProperty name="width" value="0.025" units="cm"/>
      <inkml:brushProperty name="height" value="0.025" units="cm"/>
    </inkml:brush>
  </inkml:definitions>
  <inkml:trace contextRef="#ctx0" brushRef="#br0">67 0 11627,'0'0'1324,"-9"2"-240,-1-2-724,6 0-229,1 0 1,0 0-1,-1 1 1,1-1 0,0 1-1,-1-1 1,1 1 0,0 0-1,0 0 1,0 1 0,0-1-1,-5 4 1,68 3-292,260 47 796,49 7 1744,227-37-1211,-1-53-128,601 5 193,-775 25-1123,690 11 386,-291-71 1233,-463 22-770,-242 27 1587,-115 9-2392,31-4-6428,-17-2 1436,-1-5-3394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5:46.526"/>
    </inkml:context>
    <inkml:brush xml:id="br0">
      <inkml:brushProperty name="width" value="0.025" units="cm"/>
      <inkml:brushProperty name="height" value="0.025" units="cm"/>
    </inkml:brush>
  </inkml:definitions>
  <inkml:trace contextRef="#ctx0" brushRef="#br0">0 123 9641,'0'0'4351,"14"-5"-4116,-13 4-230,156-54 1009,-129 47-744,0 1-1,1 1 0,0 2 0,39-2 0,251 18 2145,-34 0-1631,984 45-41,-580-36-539,0-44 589,-590 19-639,1254 11 1224,-145 21-573,-2-92-348,386-12-210,-1479 75-219,154 4 17,-210 0 222,1 3 1,88 22-1,-105-16-159,-20-6-56,1 0 0,27 4 0,-43-10-576,0 1-1,0-1 1,1 0-1,-1 0 1,0-1-1,0 0 1,0 0-1,0 0 1,0-1-1,0 0 1,0 0-1,9-5 1,15-14-6325</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6:25.297"/>
    </inkml:context>
    <inkml:brush xml:id="br0">
      <inkml:brushProperty name="width" value="0.025" units="cm"/>
      <inkml:brushProperty name="height" value="0.025" units="cm"/>
    </inkml:brush>
  </inkml:definitions>
  <inkml:trace contextRef="#ctx0" brushRef="#br0">1 48 5926,'0'0'12716,"34"17"-10608,1-10-1301,57 1 0,-3 0 131,-12 1-501,-1-4 1,152-10-1,149-51 1742,-284 41-1820,144-7-1,97 19 216,-225 3-92,25 6-204,151 25 0,-245-25-247,128 6 346,-101-9-72,78 14 1,-86-11-244,-17-2 44,-33-2 107,-14 1 174,-47 18-4265,19-3-1611,22-11 2631,-32 19-11502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7:53:14.189"/>
    </inkml:context>
    <inkml:brush xml:id="br0">
      <inkml:brushProperty name="width" value="0.025" units="cm"/>
      <inkml:brushProperty name="height" value="0.025" units="cm"/>
    </inkml:brush>
  </inkml:definitions>
  <inkml:trace contextRef="#ctx0" brushRef="#br0">201 325 15951,'0'0'3961,"1"-11"-288,4-39-694,-5 48-2860,0 0 0,1 0 1,-1-1-1,0 1 0,0 0 0,0 0 1,0 0-1,-1 0 0,1 0 0,-1 0 1,1 0-1,-1 0 0,0 0 0,1 0 1,-1 1-1,0-1 0,0 0 0,0 0 1,-1 1-1,1-1 0,0 0 0,-1 1 1,1 0-1,-1-1 0,1 1 0,-1 0 1,0-1-1,1 1 0,-1 0 0,0 0 1,0 1-1,0-1 0,0 0 0,0 1 1,-4-2-1,3 2-112,-1 0 0,0 0-1,0 0 1,0 0 0,0 0 0,1 1 0,-1 0 0,0-1 0,0 2-1,1-1 1,-1 0 0,1 1 0,-1-1 0,1 1 0,0 0-1,-6 4 1,-2 5-34,0 0-1,1 0 0,1 1 1,-1 1-1,-13 25 0,19-32 27,1 1-1,-1 0 1,1 0-1,1 0 1,-1 1-1,1-1 1,1 1-1,-1-1 1,1 1-1,1-1 1,-1 1-1,1 0 1,2 13-1,-1-19 7,0 0 0,0-1 0,-1 1 0,1 0 0,1-1 0,-1 1 0,0-1-1,0 1 1,1-1 0,-1 1 0,0-1 0,1 0 0,0 0 0,-1 0 0,1 0-1,0 0 1,-1 0 0,1 0 0,0-1 0,0 1 0,0 0 0,0-1-1,-1 0 1,1 1 0,0-1 0,0 0 0,0 0 0,0 0 0,0 0 0,0 0-1,0-1 1,2 0 0,5 0 108,1 0 0,-1-1 0,1 0 0,-1-1 0,13-5 0,-4-2-32,0 0 1,0-1-1,-1 0 1,0-1 0,-1-1-1,-1-1 1,0-1-1,0 0 1,-2 0 0,0-2-1,-1 1 1,0-2-1,10-21 1,-62 99-183,14 0-1757,25-56 1248,-1 1 0,1-1 0,0 1-1,1-1 1,-1 1 0,1-1 0,-1 1-1,1-1 1,1 1 0,-1-1-1,1 1 1,1 4 0,-2-8 330,1 1 0,0-1-1,0 0 1,0 0 0,0 1 0,0-1 0,0 0 0,0 0-1,1 0 1,-1-1 0,0 1 0,0 0 0,1 0 0,-1-1-1,1 1 1,-1-1 0,0 1 0,1-1 0,-1 1 0,1-1-1,-1 0 1,1 0 0,0 0 0,-1 0 0,1 0 0,-1 0-1,1 0 1,-1 0 0,1-1 0,-1 1 0,3-1 0,2-1-197,0 1 1,0-1 0,-1 0-1,1 0 1,0-1 0,8-5-1,-4 0 602,0 0-1,-1 0 0,-1-1 0,12-14 0,-8 6 1157,-1 0 0,0-1 0,-1 0 0,-1 0 0,-1-1 0,-1 0 0,7-27 0,-35 75 17,-12 31-1117,31-55-202,-22 57 693,22-57-561,1-1 0,0 1 0,0-1-1,0 1 1,1 0 0,-1-1 0,1 1-1,0-1 1,1 1 0,-1 0 0,3 7 0,-3-11-79,1 0 0,0 0 0,0 1 1,0-1-1,0 0 0,1 0 0,-1 0 1,0-1-1,0 1 0,0 0 0,1 0 1,-1-1-1,1 1 0,-1-1 0,0 1 1,1-1-1,-1 1 0,1-1 0,-1 0 1,1 0-1,-1 0 0,1 0 0,-1 0 1,3 0-1,39-6 1233,-29 1-940,0-1 0,0-1-1,-1 0 1,0-1 0,0 0 0,-1-1 0,0-1 0,15-14 0,-6 3-113,-2-1 1,0-1-1,23-35 1,-28 37-79,-1-1 1,-2-1-1,0 0 0,-1-1 0,-1 0 0,6-27 1,-15 38-210,-7 16-101,-9 19-203,-14 28 353,-28 64 0,49-95 46,2 1 0,0 0 1,1 0-1,1 0 1,1 1-1,-3 39 0,7-58-85,-1 0-1,1-1 0,0 1 1,0 0-1,0 0 0,0 0 1,1 0-1,-1 0 0,1 0 1,-1 0-1,1 0 0,-1-1 1,1 1-1,0 0 0,0 0 1,0-1-1,0 1 0,0 0 0,0-1 1,0 1-1,1-1 0,-1 0 1,0 1-1,1-1 0,0 0 1,-1 0-1,1 0 0,-1 0 1,1 0-1,0 0 0,0 0 1,0-1-1,-1 1 0,1-1 1,0 1-1,0-1 0,0 0 1,0 0-1,0 1 0,0-1 0,0-1 1,2 1-1,2-1-643,1 0 0,0 0 0,0-1 0,-1 0 0,1-1 0,-1 1 0,0-1 0,0 0 0,0-1 0,11-7 0,18-18-6621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4:52.121"/>
    </inkml:context>
    <inkml:brush xml:id="br0">
      <inkml:brushProperty name="width" value="0.025" units="cm"/>
      <inkml:brushProperty name="height" value="0.025" units="cm"/>
    </inkml:brush>
  </inkml:definitions>
  <inkml:trace contextRef="#ctx0" brushRef="#br0">82 54 13773,'0'0'6043,"-2"-8"-4836,-6-25-588,0 21 1071,-1 19-562,-1 16-81,3 13-527,3 1 0,1-1 0,1 0 0,5 53 0,-1-6-446,-3-27 505,-2 0-1,-21 104 0,22-157-102,1-8-136,-1-23 27,1-39-231,31-186 187,-4 60 592,-24 177-1223,-2 39 231,-4 41 174,-21 205 111,39-511 47,-5 104-136,-12 198-119,-13 77 0,7-78 0,-1 75 0,13-133 0,2-10 0,5-13 0,-1-21 0,-2 0 0,-1 0 0,-3 0 0,-4-80 0,1 58 0,-4 128-113,-13 69 0,3-29 24,4 56 132,27-227 202,-7-25-231,-3-157 0,-8 189-15,-9 168 1,0-19 0,3 55 0,35-218 0,-17 37 0,-2-1 0,-1-1 0,4-67 0,-31 205-480,8 12-1767,-5 39-6589,11-106 1309</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7:05.231"/>
    </inkml:context>
    <inkml:brush xml:id="br0">
      <inkml:brushProperty name="width" value="0.025" units="cm"/>
      <inkml:brushProperty name="height" value="0.025" units="cm"/>
    </inkml:brush>
  </inkml:definitions>
  <inkml:trace contextRef="#ctx0" brushRef="#br0">892 160 7431,'0'0'2434,"1"-12"-677,-1 9-1743,1-2 242,0 1-1,-1-1 1,1 1 0,-1-1 0,0 0 0,0 1 0,-1-1 0,1 0 0,-1 1 0,0-1 0,-1 1 0,1-1 0,-1 1 0,0 0-1,0-1 1,0 1 0,0 0 0,-1 0 0,0 1 0,1-1 0,-1 0 0,-1 1 0,1 0 0,0 0 0,-1 0 0,-7-5 0,2 3-57,1 1 0,-1 1 1,0-1-1,0 1 0,0 0 1,0 1-1,0 0 1,-1 1-1,1 0 0,0 0 1,-1 1-1,1 0 0,-1 1 1,-12 2-1,8 1-119,-1 0 0,1 0 0,-1 2 0,1 0 0,1 0 0,-1 1 0,1 1 0,-14 11 0,-23 20 158,3 1 1,1 3 0,2 2 0,2 2-1,2 1 1,2 3 0,2 0-1,3 3 1,2 0 0,3 2-1,2 1 1,2 2 0,-17 68 0,32-90-165,2 0 0,1 1 0,2 0 0,2 0 0,1 0 0,2 0 0,12 71 0,-10-88-69,2-1 0,0 0-1,2 0 1,0-1 0,1 1-1,1-2 1,1 1 0,0-1 0,1-1-1,1 0 1,1 0 0,1-2-1,0 1 1,0-2 0,2 0-1,17 12 1,-24-20 1,0 0 0,1-1 0,-1 0-1,1-1 1,0 0 0,1 0 0,-1-1-1,1-1 1,-1 0 0,1 0 0,19 0-1,-13-2 51,-1-1-1,0-1 1,0-1-1,0 0 1,-1-1-1,1-1 0,17-7 1,4-6 173,-1-2-1,0 0 1,-2-3-1,-1-1 1,43-39 0,-21 12 235,-3-3 1,-3-2-1,-1-1 0,-4-3 1,-2-2-1,59-115 1,-84 140-301,-1-2 0,-2 0 0,-2 0 0,9-51 0,-16 62-86,-2 0-1,0-1 0,-2 1 0,-2-1 1,0 0-1,-10-54 0,9 73-85,-1 1 0,0-1 0,0 1 0,0-1 0,-1 1 0,-1 0-1,0 1 1,0-1 0,-1 1 0,1 0 0,-2 0 0,1 1 0,-1-1 0,-1 1 0,1 1 0,-1 0 0,0 0 0,0 0 0,-15-6 0,10 6-45,-1 2 1,1-1 0,-1 2 0,0 0 0,0 1 0,0 0 0,0 1-1,0 0 1,0 1 0,0 1 0,0 0 0,0 1 0,-19 5-1,7 1-1439,0 1-1,-47 24 1,20-8-3036,5-6-2711</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7:25.022"/>
    </inkml:context>
    <inkml:brush xml:id="br0">
      <inkml:brushProperty name="width" value="0.025" units="cm"/>
      <inkml:brushProperty name="height" value="0.025" units="cm"/>
    </inkml:brush>
  </inkml:definitions>
  <inkml:trace contextRef="#ctx0" brushRef="#br0">126 0 6022,'0'0'1767,"-10"7"-1212,-2 3 17,0 1 0,0 0 0,1 1 0,1 0 0,-14 20 0,-1 9 1946,15-22 1168,45-22-782,-22-1-2590,1 1 0,-1 1 0,0 0 1,1 0-1,-1 2 0,26 1 0,82 19 59,-84-13-279,59 5 0,-34-11 285,0-4 0,102-16 0,121-41 782,-230 47-1110,15-1 250,141-10 0,-88 20 5791,-126 5-6081,0-1-1,1 1 1,-1-1 0,1 1-1,-1 0 1,1 0-1,-1 0 1,1 0 0,0 1-1,0-1 1,-1 1 0,-2 2-1,-12 7-2025,-3-6-4521,4-5-442</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6:18.668"/>
    </inkml:context>
    <inkml:brush xml:id="br0">
      <inkml:brushProperty name="width" value="0.025" units="cm"/>
      <inkml:brushProperty name="height" value="0.025" units="cm"/>
    </inkml:brush>
  </inkml:definitions>
  <inkml:trace contextRef="#ctx0" brushRef="#br0">5491 698 10410,'-18'-46'162,"-2"1"1,-2 1 0,-46-67-1,51 88-22,-1 0 0,-1 2-1,-1 0 1,-1 1-1,-1 1 1,0 1-1,-43-25 1,13 15-125,-2 2 0,0 3-1,-2 1 1,-87-20 0,-242-30-922,169 46 667,-1 9 0,0 10 1,-433 41-1,346 9 901,2 13 1,-365 117-1,455-106-213,4 10 0,-230 118 0,342-144-196,2 3-1,2 5 1,3 4 0,3 4 0,3 3 0,-106 116 0,160-152-207,2 1 1,1 1-1,1 1 0,2 1 1,2 1-1,2 2 1,1-1-1,2 2 0,-16 68 1,26-78-42,1 0 0,1 0 0,1 1 0,2 0 1,2-1-1,1 1 0,1 0 0,2-1 0,1 0 1,2 0-1,1 0 0,1-1 0,24 48 0,-5-25 16,3-2-1,2-2 1,2-1-1,2-2 1,2-1-1,3-2 1,80 65-1,-13-25 237,4-5 0,160 83 0,-69-58 69,4-9 0,4-9-1,4-10 1,419 89 0,-308-108-132,1-15 1,586-1 0,-724-45-117,0-9 0,-1-7 1,309-75-1,-393 66-35,-2-3 0,-1-6 0,-2-4 0,-2-4 1,-1-4-1,-4-5 0,164-124 0,-212 140-8,-2-2 1,-2-1 0,-1-3-1,-3-1 1,64-100 0,-78 104-28,-2-1 0,-2-1 1,-1-1-1,-3-1 1,-2 0-1,-2-1 0,12-89 1,-19 77-167,-3 0 1,-2 1-1,-3-1 1,-2 1 0,-3 0-1,-3 0 1,-2 1-1,-2 0 1,-44-104 0,27 95-90,-2 0 0,-3 3 0,-3 1 1,-3 2-1,-2 1 0,-2 3 0,-85-77 1,64 73 46,-2 4 1,-3 2 0,-2 4 0,-123-61 0,96 63 120,-2 6 0,-1 4 1,-130-29-1,78 34-162,-269-22 0,-166 45-1254,39 45-1215,-40 30-1848</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5.169"/>
    </inkml:context>
    <inkml:brush xml:id="br0">
      <inkml:brushProperty name="width" value="0.025" units="cm"/>
      <inkml:brushProperty name="height" value="0.025" units="cm"/>
    </inkml:brush>
  </inkml:definitions>
  <inkml:trace contextRef="#ctx0" brushRef="#br0">15 0 11915,'-9'4'3395,"6"-1"-1184,1 1-161,2-1-481,12 0-288,11 0 545,10-2-225,11-1-736,10 0-416,4 0-193,3-3-96,2 1-96,-3 1-96,-6 1-1089,-7 0-1441,-12 0-1698,-8 0-2275</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5.511"/>
    </inkml:context>
    <inkml:brush xml:id="br0">
      <inkml:brushProperty name="width" value="0.025" units="cm"/>
      <inkml:brushProperty name="height" value="0.025" units="cm"/>
    </inkml:brush>
  </inkml:definitions>
  <inkml:trace contextRef="#ctx0" brushRef="#br0">1 1 17489,'9'0'1014,"71"-1"2330,133 4 1138,-209-3-4445,1 0 1,0 0-1,-1 1 0,1 0 1,0 0-1,-1 0 0,0 0 1,1 1-1,-1 0 0,0 0 1,1 0-1,-1 1 0,0-1 1,-1 1-1,1 0 0,0 0 1,-1 0-1,0 0 0,6 8 1,-7-7 37,-1-1 1,1 1 0,-1 1-1,0-1 1,0 0 0,0 0-1,0 0 1,-1 0 0,1 1 0,-1-1-1,-1 0 1,1 1 0,0-1-1,-1 0 1,0 0 0,0 0-1,0 0 1,-1 0 0,1 0-1,-1 0 1,0 0 0,-3 4 0,-7 13 320,-2 0 0,0-1 1,-1-1-1,-32 31 1,-80 63-1019,110-99 94,3-4-3406,8-8-3396</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6.224"/>
    </inkml:context>
    <inkml:brush xml:id="br0">
      <inkml:brushProperty name="width" value="0.025" units="cm"/>
      <inkml:brushProperty name="height" value="0.025" units="cm"/>
    </inkml:brush>
  </inkml:definitions>
  <inkml:trace contextRef="#ctx0" brushRef="#br0">127 1 14798,'0'0'13159,"1"14"-11936,0 9-793,-1 1 0,-1 0 0,-1 0 1,-9 42-1,7-49-82,1 0 1,1 1-1,0 23 0,2-40-346,0-1-1,0 1 0,0 0 0,0-1 1,0 1-1,0 0 0,0-1 1,1 1-1,-1 0 0,0-1 0,0 1 1,0 0-1,1-1 0,-1 1 1,0-1-1,1 1 0,-1-1 0,1 1 1,-1-1-1,1 1 0,-1-1 0,1 1 1,-1-1-1,1 1 0,-1-1 1,1 0-1,-1 1 0,1-1 0,-1 0 1,1 1-1,1-1 0,24-2 12,30-22-23,-52 22 9,-2 0-3,1 1 1,-1-1-1,1 1 1,0 0-1,0 0 0,-1 0 1,1 0-1,0 1 1,0-1-1,0 1 1,0-1-1,0 1 0,0 0 1,0 0-1,4 1 1,-6 0-1,1 0 1,-1 0 0,0 0 0,0 0-1,1 0 1,-1 0 0,0 1 0,0-1-1,-1 0 1,1 1 0,0-1 0,0 0-1,-1 1 1,1-1 0,0 1 0,-1-1-1,0 1 1,1-1 0,-1 1 0,0 0-1,0-1 1,0 1 0,0-1 0,0 1-1,0 0 1,0-1 0,0 1 0,-1-1-1,0 2 1,0 5 6,-1 0 1,0-1-1,0 1 0,-1-1 0,0 0 0,-1 1 1,0-2-1,0 1 0,0 0 0,-1-1 0,1 0 0,-2 0 1,1 0-1,-1 0 0,1-1 0,-2 0 0,-8 6 1,5-5 4,0 1 0,1-2 0,-2 1 0,1-2 0,-1 1 0,0-1 0,0-1 1,0 0-1,0-1 0,0 0 0,-16 1 0,25-3-108,0 0 1,1 0-1,-1 0 1,0-1-1,1 1 1,-1 0-1,0-1 1,1 1-1,-1-1 1,1 0-1,-1 1 1,1-1-1,-1 0 1,1 0-1,-1 0 1,1 0-1,0 0 1,0 0-1,0-1 1,-1 1-1,1 0 1,0 0-1,0-1 1,1 1-1,-1-1 1,0 1-1,0-1 1,1 1-1,-1-1 1,1 0-1,-1 1 1,1-1-1,0 0 1,0 1-1,0-3 1,-1 1-178,1 0-1,0 0 1,1 0 0,-1 1-1,0-1 1,1 0 0,-1 0-1,1 1 1,0-1 0,0 0-1,0 1 1,1-1 0,-1 1-1,0-1 1,1 1-1,0 0 1,-1 0 0,1-1-1,0 1 1,4-2 0,12-8-4784,6 1-1484</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6.767"/>
    </inkml:context>
    <inkml:brush xml:id="br0">
      <inkml:brushProperty name="width" value="0.025" units="cm"/>
      <inkml:brushProperty name="height" value="0.025" units="cm"/>
    </inkml:brush>
  </inkml:definitions>
  <inkml:trace contextRef="#ctx0" brushRef="#br0">214 29 12908,'0'0'8873,"-13"-12"-4693,11 11-3940,-1 0 1,0 0 0,0 0-1,0 1 1,0-1 0,0 1-1,0 0 1,0 0 0,0 0-1,0 0 1,0 0 0,0 1-1,0-1 1,0 1 0,0 0-1,0 0 1,0 0 0,0 0-1,-4 3 1,-50 31 1149,48-28-1321,1 0 1,0 1 0,0 0-1,0 0 1,-12 18-1,18-22-58,-1 0 0,1 1 0,0-1 0,0 0 0,0 1 0,1-1 0,-1 1 0,1-1 0,0 1 0,0 0 0,1-1-1,0 1 1,0 0 0,0-1 0,0 1 0,2 9 0,-1-13-11,0 1 0,0 0 0,1-1 0,-1 1 0,1-1 0,-1 1 0,1-1 0,-1 0 0,1 1 0,0-1 0,0 0 0,-1 0 0,1 0 0,0 0 0,0-1 0,0 1 0,0-1 0,0 1 0,0-1 0,0 1 0,0-1 0,0 0 0,0 0 0,0 0 0,1 0 0,1-1 0,6 1 0,0-1 0,0 0 0,0 0 0,11-3 0,-11 0 0,-1 0 0,0 0 0,0 0 0,0-1 0,0-1 0,-1 1 0,0-2 0,0 1 0,-1-1 0,12-12 0,-15 14 0,0 1 0,0-1 0,-1 0 0,1-1 0,-1 1 0,-1-1 0,1 1 0,0-1 0,-1 0 0,-1 0 0,1 0 0,-1 0 0,1 0 0,-2-1 0,1 1 0,-1 0 0,0 0 0,-1-9 0,0 14 2,1-1 0,-1 0 0,0 1 0,0-1 0,1 0 1,-1 1-1,0-1 0,-1 1 0,1-1 0,0 1 0,0 0 0,-1 0 0,1-1 0,0 1 0,-1 0 0,0 0 1,1 0-1,-1 1 0,1-1 0,-1 0 0,0 1 0,-2-2 0,0 1-24,0 0 0,1 0 1,-1 1-1,0-1 0,0 1 0,1 0 0,-1 0 0,0 0 0,0 1 1,-5 0-1,9-1-107,-1 0 1,1 0-1,0 1 1,-1-1-1,1 0 1,-1 0-1,1 0 1,-1 1-1,1-1 1,0 0-1,-1 0 1,1 1-1,-1-1 0,1 0 1,0 1-1,-1-1 1,1 0-1,0 1 1,0-1-1,-1 1 1,1-1-1,0 0 1,0 1-1,-1-1 1,1 1-1,0-1 1,0 1-1,0-1 1,0 1-1,0-1 1,0 1-1,0-1 1,0 1-1,0-1 0,0 1 1,0-1-1,0 1 1,0-1-1,0 1 1,0-1-1,1 0 1,-1 1-1,0-1 1,0 1-1,1-1 1,-1 1-1,0-1 1,0 0-1,1 1 1,-1-1-1,1 1 1,19 16-8654,-6-12 1890</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7.473"/>
    </inkml:context>
    <inkml:brush xml:id="br0">
      <inkml:brushProperty name="width" value="0.025" units="cm"/>
      <inkml:brushProperty name="height" value="0.025" units="cm"/>
    </inkml:brush>
  </inkml:definitions>
  <inkml:trace contextRef="#ctx0" brushRef="#br0">62 0 17681,'0'0'8344,"0"8"-6823,-28 142 533,18-104-1262,1 0-1,2 1 1,-1 83 0,9-131-792,-1 1 0,0 0 0,0 0 0,0 0 0,0 0 0,1 0 0,-1-1 0,0 1 0,0 0 0,0 0 0,1 0 0,-1 0 0,0 0 0,0 0 0,0 0 0,1 0 0,-1 0 0,0 0 0,0 0 0,1 0 0,-1 0 0,0 0 0,0 0 0,0 0 0,1 0 0,-1 0 0,0 0 0,0 0 0,1 0 0,-1 0 0,0 0 0,0 0 0,0 0 0,1 1 0,-1-1 0,0 0 0,0 0 0,0 0 0,0 0 0,1 0 0,-1 1 0,0-1 0,0 0 0,0 0 0,0 0 0,0 1 0,0-1 0,0 0 0,1 0 0,-1 1 0,9-23 0,-2-109 0,-7 114 0,1 24 0,-1-6 0,0 0 0,0 1 0,0-1 0,0 0 0,1 0 0,-1 0 0,0 1 0,1-1 0,-1 0 0,1 0 0,0 0 0,-1 0 0,1 0 0,0 0 0,-1 0 0,1 0 0,0 0 0,0 0 0,0 0 0,0 0 0,0-1 0,0 1 0,2 1 0,0-1 0,1 0 0,-1 0 0,0 0 0,0 0 0,1 0 0,-1-1 0,1 0 0,6 1 0,-2-2 0,0 0 0,0 0 0,0 0 0,0-1 0,-1 0 0,1 0 0,11-6 0,-2-2 0,0-1 0,-1-1 0,0 0 0,-1-2 0,22-24 0,-28 28 0,-1 1 0,0-2 0,-1 1 0,0-1 0,-1 0 0,0 0 0,-1-1 0,0 0 0,0 0 0,2-13 0,-7 10 0,-5 11 0,-15 20 0,-20 35 0,39-49 0,-14 21 0,-21 43 0,33-60 0,0 0 0,1 0 0,-1 0 0,2 0 0,-1 1 0,1-1 0,0 0 0,0 1 0,0-1 0,1 1 0,0-1 0,1 1 0,1 9 0,-1-14 0,0 0 0,0-1 0,0 1 0,0-1 0,0 1 0,0-1 0,0 0 0,1 1 0,-1-1 0,0 0 0,1 0 0,0 0 0,-1 0 0,1 0 0,-1 0 0,1 0 0,0-1 0,0 1 0,-1 0 0,1-1 0,0 0 0,0 1 0,0-1 0,2 0 0,53 1 0,-41-1 0,-2 0 0,-5-1 0,0 1 0,0 0 0,0 1 0,0 0 0,13 4 0,-20-5 0,0 1 0,0 0 0,0 0 0,0 0 0,0 0 0,-1 0 0,1 1 0,0-1 0,0 0 0,-1 1 0,1-1 0,-1 1 0,1 0 0,-1-1 0,0 1 0,0 0 0,1 0 0,-1 0 0,-1 0 0,1 0 0,0 0 0,0 0 0,-1 0 0,1 1 0,-1-1 0,0 0 0,1 3 0,0 4-215,-1 0-1,1 0 1,-1 1-1,-1-1 1,0 0-1,0 0 1,-1 0-1,0 0 1,0-1 0,-1 1-1,-1 0 1,1-1-1,-5 8 1</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8.689"/>
    </inkml:context>
    <inkml:brush xml:id="br0">
      <inkml:brushProperty name="width" value="0.025" units="cm"/>
      <inkml:brushProperty name="height" value="0.025" units="cm"/>
    </inkml:brush>
  </inkml:definitions>
  <inkml:trace contextRef="#ctx0" brushRef="#br0">224 80 10090,'0'0'5616,"0"-10"-2403,0-30-282,0 38-2765,-1 0 0,1 1-1,-1-1 1,0 1 0,0-1 0,1 1-1,-1-1 1,0 1 0,0 0 0,0-1-1,0 1 1,-1 0 0,1 0 0,0 0-1,0 0 1,-1 0 0,1 0 0,-1 0-1,1 0 1,-1 0 0,1 1 0,-1-1 0,1 1-1,-1-1 1,0 1 0,1 0 0,-1-1-1,-2 1 1,-44 0 1849,41 2-1935,1 0 0,0 0-1,-1 1 1,1-1-1,0 1 1,0 0-1,0 1 1,0 0 0,1 0-1,0 0 1,0 0-1,0 1 1,0 0-1,0 0 1,1 0 0,0 1-1,0-1 1,1 1-1,-4 8 1,2-5 18,1-1 0,0 1 0,0 0 0,1 0 0,0 1 0,1-1 0,0 0-1,0 1 1,1 0 0,1-1 0,-1 1 0,2 0 0,0 10 0,0-18-93,-1 0-1,1-1 1,-1 1 0,1-1-1,0 1 1,-1-1-1,1 1 1,0-1-1,0 1 1,0-1-1,0 1 1,1-1 0,-1 0-1,0 0 1,1 0-1,-1 0 1,0 0-1,1 0 1,-1 0 0,4 1-1,-1 0 11,1-1 0,-1 0 0,1 0 0,-1 0 0,1 0 0,0-1 0,7 0 0,1 0-16,1-2 1,-1 0 0,0 0-1,21-7 1,-13 1-572,0-1 1,0 0-1,0-2 1,25-17-1,-36 21-679,-1-1 0,0 0 0,0 0 0,9-12 0,-14 15-594,1-1 1,-2 0 0,1 0-1,0 0 1,-1 0 0,0-1-1,3-13 1,-4 10-6137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49.619"/>
    </inkml:context>
    <inkml:brush xml:id="br0">
      <inkml:brushProperty name="width" value="0.025" units="cm"/>
      <inkml:brushProperty name="height" value="0.025" units="cm"/>
    </inkml:brush>
  </inkml:definitions>
  <inkml:trace contextRef="#ctx0" brushRef="#br0">85 34 4452,'0'0'13923,"-39"3"-7912,36-1-5790,0 0 0,0 0 0,0 0 0,0 1 0,0-1 0,0 1-1,1 0 1,-1-1 0,1 1 0,0 0 0,0 0 0,0 1 0,0-1 0,0 0 0,1 1 0,0-1 0,-1 1 0,1-1 0,1 1 0,-1 0 0,0-1 0,1 7 0,0-10-136,9-10-37,0 0 0,0-1 0,-1-1 0,12-21 1,-21 35-13,0-1 0,-1 0 0,1 1 0,0-1 0,0 0 1,-1 0-1,1 0 0,-1 0 0,1 0 0,-1 0 0,1 0 1,-4 1-1,3-1 6,0-1 0,1 1 1,-1 0-1,0 0 0,0 0 0,1 0 1,-1 0-1,1 0 0,-1 0 1,1 0-1,0 1 0,-1-1 0,1 1 1,0-1-1,0 1 0,0-1 1,0 1-1,0 0 0,0-1 0,1 1 1,-1 0-1,0 0 0,1 0 0,-1-1 1,1 4-1,-1 1-39,0 6-19,0-1 0,1 1-1,3 22 1,-3-32 22,0-1-1,0 0 1,0 0-1,0 0 1,0 0 0,0 0-1,0 0 1,1 0-1,-1 0 1,1 0 0,-1 0-1,0 0 1,1 0-1,0 0 1,-1 0 0,1 0-1,0 0 1,-1 0-1,1 0 1,0 0-1,0-1 1,0 1 0,0 0-1,-1-1 1,1 1-1,0-1 1,0 1 0,0-1-1,0 1 1,0-1-1,1 0 1,-1 1 0,0-1-1,0 0 1,0 0-1,0 0 1,0 0 0,0 0-1,0 0 1,1 0-1,-1 0 1,0 0-1,0-1 1,0 1 0,0 0-1,0-1 1,0 1-1,0-1 1,0 1 0,0-1-1,0 1 1,0-1-1,0 0 1,0 0 0,7-5 19,-1 0 1,0 0 0,-1 0 0,1-1-1,-1 0 1,0 0 0,-1 0 0,0-1-1,7-14 1,-5 10 6,-2 0 0,1-1 0,-2 0-1,0 0 1,5-27 0,-42 136 107,32-91-107,0-1 0,0 1 0,1 0 0,-1 0 1,1 0-1,0-1 0,0 1 0,1 0 0,0 7 0,0-11-23,-1 0-1,0 0 0,1 0 1,-1-1-1,1 1 0,-1 0 0,1 0 1,-1 0-1,1-1 0,0 1 0,-1 0 1,1-1-1,0 1 0,0-1 1,-1 1-1,1 0 0,0-1 0,0 0 1,0 1-1,1 0 0,0-1-2,1 0 0,-1 0 0,0 1 0,0-1-1,0-1 1,1 1 0,-1 0 0,0-1 0,0 1 0,0-1-1,1 1 1,2-3 0,3-1-6,0-1 0,0 0 0,0 0 0,-1-1 0,0 0 0,0 0 0,-1-1 0,7-7 0,-8 8 0,0 0 0,0 0 0,1 0 0,0 1 0,0 0 0,0 0 0,1 1 0,-1 0 0,1 0 0,0 0 0,13-4 0,-19 8 0,0 0 0,-1 0 0,1 0 0,0 0 0,0 0 0,-1 0 0,1 0 0,0 0 0,-1 0 0,1 0 0,0 1 0,-1-1 0,1 0 0,0 1 0,-1-1 0,1 0 0,0 1 0,-1-1 0,1 1 0,-1-1 0,1 1 0,-1-1 0,1 1 0,-1-1 0,1 1 0,-1-1 0,1 1 0,-1 0 0,0-1 0,1 2 0,9 27 0,-1-3 0,-7-24 0,0 0 0,1 0 0,-1 0 0,1 0 0,0 0 0,0-1 0,-1 0 0,1 1 0,0-1 0,0 0 0,0 0 0,0 0 0,1-1 0,-1 1 0,0-1 0,0 0 0,0 0 0,0 0 0,1 0 0,-1 0 0,0-1 0,4-1 0,5 0 0,0-1 0,-1 0 0,0 0 0,18-10 0,96-57 0,-125 69 0,1 1 0,-1 0 0,1 0 0,-1-1 0,0 1 0,1 0 0,-1 0 0,1-1 0,-1 1 0,1 0 0,-1 0 0,0 0 0,1 0 0,-1 0 0,1 0 0,-1 0 0,1 0 0,-1 0 0,1 0 0,-1 0 0,1 0 0,-1 0 0,1 0 0,-1 0 0,0 0 0,1 1 0,-1-1 0,1 0 0,-1 0 0,1 0 0,-1 1 0,0-1 0,1 0 0,-1 1 0,0-1 0,1 1 0,1 18 0,-2-18 0,-1 0 0,1 0 0,0 1 0,0-1 0,0 0 0,-1 0 0,1 0 0,0 0 0,0 1 0,1-1 0,-1 0 0,0 0 0,0 0 0,0 0 0,1 1 0,-1-1 0,1 0 0,-1 0 0,1 0 0,-1 0 0,1 0 0,0 0 0,-1 0 0,1 0 0,0 0 0,0-1 0,-1 1 0,1 0 0,0 0 0,0-1 0,0 1 0,0 0 0,0-1 0,0 1 0,0-1 0,1 1 0,-1-1 0,0 0 0,2 1 0,3-1-278,-1-1-1,1 0 1,-1 0 0,1 0 0,-1-1-1,0 1 1,5-4 0,62-35-7312,-47 24 4845,-4 3-4168</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1.638"/>
    </inkml:context>
    <inkml:brush xml:id="br0">
      <inkml:brushProperty name="width" value="0.025" units="cm"/>
      <inkml:brushProperty name="height" value="0.025" units="cm"/>
    </inkml:brush>
  </inkml:definitions>
  <inkml:trace contextRef="#ctx0" brushRef="#br0">24 0 20179,'0'0'4810,"-5"10"-3043,-12 31-176,16-40-1545,1 1 0,0-1 0,0 1 0,-1-1 0,1 1 0,1 0 0,-1-1 0,0 1 0,0-1 0,0 1 0,1-1 0,-1 1 0,1-1 1,-1 1-1,1-1 0,0 0 0,-1 1 0,1-1 0,0 0 0,0 1 0,2 1 0,25 20 194,-19-17-121,98 87 287,-4-3-3391,-103-90 2867,0 0 0,0 1-1,0-1 1,0 0-1,1 0 1,-1 0 0,0 1-1,0-1 1,1 0-1,-1 0 1,0 0 0,0 0-1,1 0 1,-1 1-1,0-1 1,0 0 0,1 0-1,-1 0 1,0 0-1,1 0 1,-1 0 0,0 0-1,0 0 1,1 0 0,-1 0-1,0 0 1,1 0-1,-1 0 1,0 0 0,0 0-1,1-1 1,-1 1-1,0 0 1,0 0 0,1 0-1,-1 0 1,0 0-1,0-1 1,1 1 0,-1 0-1,0 0 1,0 0-1,0-1 1,1 1 0,-1 0-1,0 0 1,0-1-1,0 1 1,0 0 0,0 0-1,0-1 1,1 1 0,-1 0-1,0-1 1,0 1-1,0 0 1,0 0 0,0-1-1,0 1 1,0 0-1,0-1 1,0 1 0,0 0-1,-1 0 1,1-1-1,0 1 1,0 0 0,0-1-1,0 1 1,-4-24-6083,-8-7-4721</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0.568"/>
    </inkml:context>
    <inkml:brush xml:id="br0">
      <inkml:brushProperty name="width" value="0.025" units="cm"/>
      <inkml:brushProperty name="height" value="0.025" units="cm"/>
    </inkml:brush>
  </inkml:definitions>
  <inkml:trace contextRef="#ctx0" brushRef="#br0">81 0 13901,'-2'7'9942,"-4"14"-4604,-36 126-1869,40-138-3440,-7 25-7,2 0 0,2 1 0,-3 49 0,8-84-22,1 1 0,-1-1 0,0 1 0,1-1 0,-1 1 0,0-1 0,1 0 0,-1 1 0,0-1 0,1 0 0,-1 1 0,1-1 0,-1 0 0,1 0 0,-1 0 0,1 1 0,-1-1 0,1 0 0,-1 0 0,1 0 0,-1 0 0,1 0 0,-1 0 0,1 0 0,-1 0 0,1 0 0,-1 0 0,1 0 0,-1 0 0,1 0 0,-1 0 0,1 0 0,-1 0 0,1-1 0,-1 1 0,1 0 0,-1 0 0,1-1 0,-1 1 0,0 0 0,1-1 0,-1 1 0,1 0 0,-1-1 0,24-13 0,-13 6 0,51-35 0,-56 39 0,-1 1 0,1 1 0,0-1 0,0 1 0,0 0 0,0 0 0,0 1 0,1 0 0,10-1 0,-16 2 0,0 0 0,0 1 0,0-1 0,0 1 0,-1-1 0,1 1 0,0-1 0,0 1 0,0 0 0,0-1 0,-1 1 0,1 0 0,0-1 0,-1 1 0,1 0 0,0 0 0,-1 0 0,1 0 0,-1 0 0,0 0 0,1 0 0,-1 0 0,0 0 0,1 0 0,-1 0 0,0 0 0,0 0 0,0 0 0,0 0 0,0 0 0,0 1 0,-1 46 0,1-33 0,24-84 0,-16 4 0,-7 67 0,0 1 0,0-1 0,0 0 0,0 0 0,0 0 0,0 0 0,1 0 0,-1 0 0,1 0 0,-1 0 0,1 0 0,0-1 0,0 1 0,0-1 0,0 1 0,0-1 0,0 0 0,0 1 0,0-1 0,0 0 0,1-1 0,-1 1 0,0 0 0,1-1 0,-1 1 0,1-1 0,-1 0 0,0 0 0,1 0 0,-1 0 0,4 0 0,3 0 0,0 0 0,0-1 0,0 0 0,0 0 0,0-1 0,0 0 0,10-4 0,-8 1 0,0-1 0,0 0 0,-1 0 0,0-1 0,0 0 0,0-1 0,-1 0 0,0-1 0,13-16 0,-24 28 0,-3 3 0,0 0 0,0 1 0,1 0 0,0 0 0,0 0 0,0 0 0,1 1 0,1-1 0,-1 1 0,1 0 0,0-1 0,-1 16 0,4-22 0,-1 0 0,1 0 0,0 0 0,-1 0 0,1 0 0,0 0 0,0-1 0,0 1 0,0 0 0,0-1 0,0 1 0,0 0 0,0-1 0,0 1 0,0-1 0,0 1 0,0-1 0,0 0 0,0 0 0,0 1 0,0-1 0,1 0 0,-1 0 0,0 0 0,0 0 0,0 0 0,0 0 0,0 0 0,1-1 0,0 1 0,37-8 0,-29 4 0,-1-2 0,0 1 0,0-1 0,0-1 0,-1 0 0,14-14 0,26-20 0,-52 63 0,1-14-57,-1 1-1,1-1 1,1 1-1,-1 0 1,2 0 0,-2 12-1,2-19 8,1-1-1,0 1 1,0 0 0,0-1-1,1 1 1,-1-1-1,0 1 1,0-1-1,1 1 1,-1-1-1,1 1 1,0-1 0,-1 1-1,1-1 1,0 1-1,0-1 1,0 0-1,0 0 1,0 1-1,0-1 1,0 0 0,0 0-1,0 0 1,1 0-1,-1 0 1,0 0-1,1-1 1,-1 1-1,0 0 1,1-1 0,-1 1-1,1-1 1,-1 1-1,1-1 1,-1 0-1,1 0 1,0 0-1,-1 0 1,1 0 0,-1 0-1,1 0 1,-1 0-1,3-1 1,7-3-5203,-2-9-2920</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0.941"/>
    </inkml:context>
    <inkml:brush xml:id="br0">
      <inkml:brushProperty name="width" value="0.025" units="cm"/>
      <inkml:brushProperty name="height" value="0.025" units="cm"/>
    </inkml:brush>
  </inkml:definitions>
  <inkml:trace contextRef="#ctx0" brushRef="#br0">1 5 17809,'0'0'9193,"53"-4"-9097,-18 7-641,8 1-2306,1 1-1985,-3 1 288,-5-2-1282</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1.284"/>
    </inkml:context>
    <inkml:brush xml:id="br0">
      <inkml:brushProperty name="width" value="0.025" units="cm"/>
      <inkml:brushProperty name="height" value="0.025" units="cm"/>
    </inkml:brush>
  </inkml:definitions>
  <inkml:trace contextRef="#ctx0" brushRef="#br0">119 1 4676,'0'0'18866,"-9"6"-15129,-13 7-1682,-60 38 1378,81-50-3435,1-1 1,0 0-1,-1 1 1,1-1-1,0 1 0,-1-1 1,1 1-1,0-1 0,-1 0 1,1 1-1,0-1 1,0 1-1,0-1 0,-1 1 1,1-1-1,0 1 0,0-1 1,0 1-1,0-1 1,0 1-1,0 0 0,0-1 1,0 1-1,0-1 0,0 1 1,0-1-1,0 1 1,1-1-1,-1 1 0,0-1 1,0 1-1,0-1 0,1 1 1,-1-1-1,0 0 1,1 1-1,-1-1 0,0 1 1,1-1-1,-1 0 0,1 1 1,-1-1-1,0 0 1,1 1-1,-1-1 0,1 0 1,-1 0-1,1 1 0,-1-1 1,1 0-1,-1 0 1,1 0-1,0 0 0,39 15-249,-28-11 88,10 5-321,-13-6 421,0 0-1,0 1 0,0 0 1,-1 1-1,0 0 1,9 6-1,-16-10 77,-1-1 1,1 1-1,-1-1 0,1 1 0,-1-1 0,1 1 1,-1 0-1,1-1 0,-1 1 0,0 0 0,1 0 0,-1-1 1,0 1-1,0 0 0,1 0 0,-1 0 0,0-1 1,0 1-1,0 0 0,0 0 0,0 0 0,0-1 0,0 1 1,0 0-1,0 0 0,-1 0 0,1-1 0,0 1 1,0 0-1,-1 0 0,1-1 0,0 1 0,-1 0 0,1-1 1,-1 1-1,1 0 0,-1-1 0,1 1 0,-1-1 0,0 1 1,1-1-1,-1 1 0,0-1 0,1 1 0,-1-1 1,0 0-1,0 1 0,1-1 0,-1 0 0,0 1 0,-1-1 1,-47 18 705,43-16-693,-28 6-1877,-1-5-5453,19-3-6795</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1.687"/>
    </inkml:context>
    <inkml:brush xml:id="br0">
      <inkml:brushProperty name="width" value="0.025" units="cm"/>
      <inkml:brushProperty name="height" value="0.025" units="cm"/>
    </inkml:brush>
  </inkml:definitions>
  <inkml:trace contextRef="#ctx0" brushRef="#br0">30 1 20852,'0'0'2397,"0"9"-102,-2 31-429,-10 51 0,6-50-702,1-1-1,0 46 1,5-85-1164,0 1 0,0-1 0,0 1 0,0 0 0,0-1 0,1 1 0,-1-1 0,0 1 0,1-1 0,-1 1 0,1-1 0,0 1 0,-1-1 0,1 1 0,0-1 0,0 0 0,0 1 0,0-1 0,0 0 0,0 0 0,0 0 0,0 0 0,1 0 0,-1 0 0,2 1 0,0-1 0,-1 0 0,1-1 0,-1 0 0,1 1 0,-1-1 0,1 0 0,-1 0 0,1 0 0,-1-1 0,1 1 0,-1-1 0,1 1 0,-1-1 0,4-1 0,5-3 0,0 0 0,0-1 0,0 0 0,0-1 0,12-10 0,13-16 0,-20 17 0,1 2 0,21-15 0,-37 28 0,-1 1 0,0-1 0,1 1 0,-1 0 0,1-1 0,-1 1 0,1 0 0,-1 0 0,1-1 0,-1 1 0,1 0 0,-1 0 0,1 0 0,-1 0 0,1-1 0,-1 1 0,1 0 0,-1 0 0,1 0 0,-1 0 0,1 0 0,0 0 0,-1 1 0,1-1 0,-1 0 0,1 0 0,-1 0 0,1 0 0,-1 1 0,1-1 0,-1 0 0,1 0 0,-1 1 0,0-1 0,1 0 0,-1 1 0,1-1 0,-1 1 0,0-1 0,1 1 0,4 28 0,-13 33 0,6-56-719,1 1-1,0-1 1,0 0 0,0 1-1,1-1 1,0 1 0,1 8-1,-1-14 534,0 0-1,1 0 0,-1 0 1,0 0-1,0-1 0,1 1 1,-1 0-1,1 0 1,-1 0-1,1-1 0,-1 1 1,1 0-1,-1-1 1,1 1-1,0 0 0,-1-1 1,1 1-1,0-1 0,0 1 1,-1-1-1,1 1 1,0-1-1,1 1 0,0-1-37,0 0 1,1 0-1,-1 0 0,0 0 0,0 0 0,1 0 0,-1-1 1,0 1-1,0-1 0,0 0 0,0 1 0,0-1 1,4-2-1,19-14-4442,3-5-3726</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2.437"/>
    </inkml:context>
    <inkml:brush xml:id="br0">
      <inkml:brushProperty name="width" value="0.025" units="cm"/>
      <inkml:brushProperty name="height" value="0.025" units="cm"/>
    </inkml:brush>
  </inkml:definitions>
  <inkml:trace contextRef="#ctx0" brushRef="#br0">100 12 13741,'0'0'12828,"-10"8"-10858,-1 2-1523,0 0 0,0 1 0,-17 23 0,25-29-363,-1 0 0,1 0 0,0 0 0,1 0-1,-1 0 1,1 0 0,0 1 0,1-1 0,-1 1 0,1-1 0,0 1-1,0-1 1,1 1 0,0 0 0,0 0 0,1 7 0,-1-11-77,1-1 0,-1 0 0,1 0 0,0 0 0,0 0 0,-1 0 0,1 0 0,0 0 0,0 0 0,0 0 0,0-1 0,0 1 0,0 0 0,0-1 0,0 1 0,1 0 0,-1-1 1,0 1-1,0-1 0,0 0 0,1 1 0,-1-1 0,0 0 0,0 0 0,1 0 0,-1 0 0,0 0 0,0 0 0,1 0 0,-1 0 0,0 0 0,1-1 0,-1 1 0,2-1 0,1 0 14,1 0 0,-1 0-1,1-1 1,-1 1 0,0-1-1,0 0 1,0 0-1,5-4 1,-1 0-26,-2 0-1,1-1 1,-1 1 0,0-2-1,0 1 1,-1-1 0,0 1-1,0-2 1,-1 1 0,0 0-1,0-1 1,-1 0 0,0 0-1,3-18 1,-7 34-62,-1 0 0,1-1 0,-1 1 0,0 0 1,-1-1-1,-4 9 0,-5 15 108,10-25 11,0 0-1,1 0 1,0 0 0,0 0-1,0 0 1,1 0 0,0 1-1,0-1 1,0 0 0,2 8 0,-2-12-38,0 0 1,1-1 0,-1 1 0,1 0 0,-1 0 0,1 0 0,-1-1 0,1 1 0,-1 0 0,1-1 0,0 1 0,-1 0 0,1-1 0,0 1 0,0-1 0,-1 1 0,1-1 0,0 1 0,0-1 0,0 0 0,0 1 0,0-1 0,0 0 0,3 1 0,-1-1-1,0 0 1,0-1-1,0 1 1,1 0 0,-1-1-1,0 0 1,0 1 0,0-1-1,3-2 1,6-3-15,0 0 0,-1-1 0,0 0 0,0-1 0,15-14 0,-17 15 0,0-1 0,0 1 0,0 0 0,1 1 0,0 0 0,0 0 0,18-6 0,-27 13 0,-1-1 0,1 1 0,0 0 0,0-1 0,-1 1 0,1 0 0,0 0 0,-1-1 0,1 1 0,-1 0 0,1 0 0,-1 0 0,1 0 0,-1 0 0,0 0 0,1 0 0,-1 0 0,0 0 0,0 0 0,0 0 0,0 0 0,1 0 0,-1 0 0,-1 0 0,1 0 0,0 0 0,0 0 0,0 0 0,0 0 0,-1 1 0,-2 37 0,1 1 0,2-39 0,0-1 0,0 1 0,0 0 0,0-1 0,0 1 0,1-1 0,-1 1 0,0 0 0,0-1 0,1 1 0,-1-1 0,0 1 0,1 0 0,-1-1 0,1 1 0,-1-1 0,1 0 0,-1 1 0,1-1 0,-1 1 0,1-1 0,-1 0 0,1 1 0,-1-1 0,1 0 0,0 1 0,-1-1 0,1 0 0,0 0 0,-1 0 0,1 0 0,-1 1 0,1-1 0,0 0 0,-1 0 0,1 0 0,0-1 0,-1 1 0,1 0 0,0 0 0,-1 0 0,1 0 0,0-1 0,-1 1 0,1 0 0,-1 0 0,1-1 0,0 1 0,-1 0 0,1-1 0,-1 1 0,1-1 0,-1 1 0,1-2 0,8-5 0,0-1 0,0-1 0,-1 1 0,0-1 0,-1-1 0,0 1 0,-1-1 0,1-1 0,-2 1 0,0-1 0,7-18 0,-6 6 0,-8 31 0,1-5 0,1-1 0,0 0 0,-1 0 0,1 0 0,0 0 0,0 0 0,1 1 0,-1-1 0,0 0 0,1 0 0,-1 0 0,1 0 0,0 0 0,-1 0 0,1 0 0,0 0 0,0 0 0,1 0 0,1 2 0,1-1 0,1-1 0,-1 1 0,1-1 0,0 0 0,0 0 0,0-1 0,0 1 0,0-1 0,0 0 0,0-1 0,0 1 0,0-1 0,1 0 0,-1 0 0,0-1 0,0 0 0,8-1 0,-4 0 0,0 0 0,-1-1 0,1 0 0,-1 0 0,0-1 0,0 0 0,0 0 0,-1-1 0,11-8 0,9-19 0,-25 30 0,-1 1 0,0-1 0,0 0 0,-1 1 0,1-1 0,0 0 0,0 0 0,-1 0 0,1 1 0,-1-1 0,0 0 0,0 0 0,1 0 0,-1 0 0,0 0 0,-1 0 0,1 0 0,0 0 0,-1-2 0,0 4 0,0-1 0,1 0 0,-1 1 0,0-1 0,0 1 0,0-1 0,0 1 0,0-1 0,0 1 0,0 0 0,0 0 0,0-1 0,0 1 0,-1 0 0,1 0 0,0 0 0,0 0 0,0 0 0,0 0 0,0 1 0,0-1 0,0 0 0,0 0 0,0 1 0,0-1 0,-2 1 0,-26 12 0,22-8-154,1 0-1,0 1 1,0 0 0,1 0 0,0 0-1,0 1 1,0-1 0,1 1-1,0 1 1,0-1 0,1 0 0,0 1-1,0 0 1,-2 12 0,4-17-59,1 0 1,-1 1-1,1-1 1,0 0-1,0 0 0,0 0 1,1 0-1,-1 0 1,1 0-1,0 0 1,-1 0-1,1 0 1,1 0-1,-1 0 0,0 0 1,4 4-1,-3-4-97,0-1 0,1 0 0,0 1 0,-1-1 0,1 0 0,0 0 0,0-1 0,0 1 0,1-1 0,-1 1-1,0-1 1,0 0 0,1 0 0,-1-1 0,1 1 0,-1-1 0,1 1 0,4-1 0,22 0-18428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3.402"/>
    </inkml:context>
    <inkml:brush xml:id="br0">
      <inkml:brushProperty name="width" value="0.025" units="cm"/>
      <inkml:brushProperty name="height" value="0.025" units="cm"/>
    </inkml:brush>
  </inkml:definitions>
  <inkml:trace contextRef="#ctx0" brushRef="#br0">220 52 8840,'1'-1'561,"0"0"-1,0-1 1,0 1-1,0 0 1,0-1-1,0 1 1,-1-1-1,1 1 1,-1-1-1,1 1 1,-1-1-1,0 0 1,0 1-1,1-1 1,-1 1-1,0-1 1,0 0-1,-1 1 1,1-1-1,0 0 1,0 1-1,-1-1 1,1 1-1,-2-3 1,1 3-282,0 0 1,-1 0-1,1 0 1,0 0-1,-1 0 1,1 0-1,-1 0 0,0 0 1,1 1-1,-1-1 1,0 1-1,1-1 1,-1 1-1,0 0 1,1-1-1,-1 1 1,0 0-1,-2 0 0,-5 1-1,-1-1-1,1 1 0,0 1 1,0 0-1,0 0 0,0 1 0,-14 6 1,13-4-131,-1 1 0,1 1 0,0 0 0,1 0 0,-13 13 0,19-17-106,-1 0 0,1 1 1,0 0-1,0 0 1,1 0-1,-1 0 0,1 0 1,0 0-1,0 0 1,0 1-1,1-1 0,0 1 1,0-1-1,0 1 0,0 0 1,0 6-1,2-10-37,-1 0 0,1 0 0,-1 0 0,1 0 0,0 0 0,-1 0 0,1 0 0,0 0 0,0 0 0,0-1 0,0 1 0,-1 0 0,1-1 0,0 1 0,0-1 0,0 1 0,1-1 0,-1 1 0,0-1 0,0 0 0,0 1 0,0-1 0,0 0 0,0 0 0,0 0 0,1 0 0,-1 0 0,0 0 0,0 0 0,0 0 0,0-1 0,0 1 0,2-1 0,41-8 122,-29 1-102,0 0 1,-1-1 0,0-1-1,-1 0 1,0-1-1,-1 0 1,18-21 0,-3 3-9,-33 70-512,1-25 522,-11 32-55,16-46 64,-1 1 1,1-1 0,-1 0 0,1 1 0,0-1 0,-1 1 0,1-1 0,1 0 0,-1 1 0,0-1 0,0 1-1,1-1 1,0 0 0,-1 0 0,2 4 0,0-5-28,-1 0 1,1 0-1,0-1 1,-1 1-1,1 0 0,0 0 1,-1-1-1,1 1 1,0-1-1,0 0 0,-1 0 1,1 1-1,0-1 1,0 0-1,0 0 0,-1-1 1,1 1-1,0 0 1,0-1-1,0 1 0,-1-1 1,1 1-1,3-2 1,41-18 40,-4-8-49,-34 22 0,0 0 0,0 0 0,0 1 0,0 0 0,1 0 0,0 1 0,0 0 0,0 1 0,0 0 0,11-2 0,-20 5 0,1 0 0,-1 0 0,1 0 0,-1 0 0,1 0 0,-1 0 0,1 0 0,-1 1 0,1-1 0,-1 0 0,1 0 0,-1 0 0,0 1 0,1-1 0,-1 0 0,1 1 0,-1-1 0,0 0 0,1 1 0,-1-1 0,0 0 0,1 1 0,-1-1 0,0 1 0,0-1 0,1 0 0,-1 1 0,0-1 0,0 1 0,0-1 0,0 1 0,1-1 0,-1 1 0,0 23 0,1 3 0,-1-26 0,0 0 0,1 0 0,-1-1 0,0 1 0,0 0 0,1-1 0,-1 1 0,0 0 0,1-1 0,-1 1 0,1 0 0,-1-1 0,1 1 0,-1-1 0,1 1 0,-1-1 0,1 1 0,-1-1 0,1 1 0,0-1 0,-1 0 0,1 1 0,0-1 0,-1 0 0,1 0 0,0 1 0,0-1 0,1 0 0,4 0 0,0 0 0,0 0 0,0-1 0,0 0 0,0 0 0,0-1 0,0 1 0,0-1 0,-1-1 0,1 1 0,-1-1 0,1 0 0,5-4 0,-6 4 0,0-1 0,0 1 0,1 0 0,0 1 0,-1 0 0,1 0 0,0 0 0,0 0 0,0 1 0,0 0 0,0 0 0,11 1 0,-16 1 2,0 0 1,1 0-1,-1 0 1,0 0-1,0 0 1,0 0-1,0 0 1,0 1-1,0-1 1,0 0-1,0 1 1,0-1-1,-1 1 1,1-1-1,0 1 1,-1-1-1,0 1 1,1-1-1,-1 1 0,0 0 1,0-1-1,0 1 1,0 0-1,0-1 1,0 1-1,-1 2 1,-2 48-337,1-41-1518,-2-5-5195</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4.086"/>
    </inkml:context>
    <inkml:brush xml:id="br0">
      <inkml:brushProperty name="width" value="0.025" units="cm"/>
      <inkml:brushProperty name="height" value="0.025" units="cm"/>
    </inkml:brush>
  </inkml:definitions>
  <inkml:trace contextRef="#ctx0" brushRef="#br0">1 12 7559,'0'0'21738,"1"11"-20612,4 35-277,-4-44-812,-1 0 1,1 0-1,-1 0 0,1 0 0,0 0 0,0-1 1,0 1-1,0 0 0,0 0 0,1-1 0,-1 1 0,0 0 1,1-1-1,-1 1 0,1-1 0,0 0 0,-1 0 0,1 1 1,0-1-1,0 0 0,0 0 0,0-1 0,0 1 1,0 0-1,0-1 0,0 1 0,0-1 0,0 0 0,0 1 1,0-1-1,3 0 0,4 0 8,0-1 1,0 1-1,0-2 1,-1 1-1,12-4 1,-3-1-38,0-1 0,0 0 0,-1-2 0,17-10 0,-19 10-9,1 1-1,0 0 1,0 1 0,0 1-1,20-6 1,-34 12 1,0 0 0,0 0 0,1 0 0,-1 0 0,0 0 0,0 0 0,0 0 0,0 0 0,0 0 0,0 1 0,0-1 0,1 0 0,-1 1 0,0-1 0,0 0 0,0 1 0,0 0 0,-1-1 0,1 1 0,0 0 0,0-1 0,0 1 0,0 0 0,-1 0 0,1 0 0,0-1 0,-1 1 0,1 0 0,0 0 0,-1 0 0,1 0 0,-1 0 0,0 0 0,1 1 0,-1-1 0,0 0 0,0 0 0,1 0 0,-1 1 0,3 58 0,-3-30 0,0-28 0,0-1 0,0 1 0,0-1 0,1 1 0,-1-1 0,0 1 0,1-1 0,-1 1 0,1-1 0,-1 1 0,1-1 0,0 0 0,0 1 0,0-1 0,-1 0 0,1 0 0,0 0 0,0 1 0,1-1 0,-1 0 0,0 0 0,0-1 0,0 1 0,1 0 0,-1 0 0,0 0 0,1-1 0,-1 1 0,1-1 0,-1 1 0,1-1 0,-1 0 0,1 1 0,-1-1 0,1 0 0,-1 0 0,1 0 0,-1 0 0,1 0 0,-1-1 0,1 1 0,-1 0 0,1-1 0,-1 1 0,1-1 0,-1 1 0,0-1 0,1 0 0,-1 0 0,2 0 0,7-5 0,1 0 0,-1 0 0,-1-1 0,19-16 0,-18 14-57,-8 6-67,0 0 1,1 1-1,-1-1 0,1 1 1,0-1-1,0 1 0,0 0 1,0 0-1,0 0 0,0 1 1,1-1-1,-1 1 0,5-2 1,-7 16-12625</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4.416"/>
    </inkml:context>
    <inkml:brush xml:id="br0">
      <inkml:brushProperty name="width" value="0.025" units="cm"/>
      <inkml:brushProperty name="height" value="0.025" units="cm"/>
    </inkml:brush>
  </inkml:definitions>
  <inkml:trace contextRef="#ctx0" brushRef="#br0">4 59 19987,'0'0'10858,"-3"-53"-10505,3 47-321</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4.802"/>
    </inkml:context>
    <inkml:brush xml:id="br0">
      <inkml:brushProperty name="width" value="0.025" units="cm"/>
      <inkml:brushProperty name="height" value="0.025" units="cm"/>
    </inkml:brush>
  </inkml:definitions>
  <inkml:trace contextRef="#ctx0" brushRef="#br0">204 77 9385,'0'0'13175,"3"-10"-9059,6-32-1169,-8 42-2890,-1-1 0,-1 0 0,1 0 0,0 0 0,0 0-1,0 0 1,0 0 0,-1 0 0,1 0 0,0 1 0,-1-1 0,1 0 0,-1 0 0,1 0 0,-1 1 0,1-1 0,-1 0 0,1 0 0,-1 1 0,0-1 0,1 1 0,-1-1 0,0 1 0,0-1 0,1 1 0,-1-1 0,0 1 0,0-1 0,0 1 0,0 0 0,0 0 0,1-1-1,-3 1 1,-31-2 1096,29 2-1098,-4 0-55,1 0 0,-1 1 0,1 0 0,-1 1 0,1 0 0,0 0 0,0 0 0,0 1 0,0 0 0,0 1 0,-9 5 0,13-6 0,0 0 0,1 0 0,-1 0 0,1 0 0,-1 1 0,1 0 0,0-1 0,0 1 0,1 0 0,-1 0 0,1 0 0,0 1 0,0-1 0,0 1 0,1-1 0,0 1 0,-1-1 0,2 1 0,-1 0 0,0 0 0,1 6 0,0-9 0,0 0 0,1-1 0,-1 1 0,1-1 0,-1 1 0,1 0 0,-1-1 0,1 1 0,0-1 0,0 0 0,0 1 0,-1-1 0,2 0 0,-1 1 0,0-1 0,0 0 0,0 0 0,0 0 0,1 0 0,-1 0 0,0 0 0,1 0 0,-1-1 0,1 1 0,-1 0 0,1-1 0,-1 1 0,1-1 0,0 1 0,-1-1 0,4 0 0,58 3 0,-50-3 0,24 0-888,4 1-4538,43-6 1,-50 1-4104</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5.777"/>
    </inkml:context>
    <inkml:brush xml:id="br0">
      <inkml:brushProperty name="width" value="0.025" units="cm"/>
      <inkml:brushProperty name="height" value="0.025" units="cm"/>
    </inkml:brush>
  </inkml:definitions>
  <inkml:trace contextRef="#ctx0" brushRef="#br0">33 216 15246,'0'0'6476,"-5"8"-4250,-17 28-891,22-35-1260,-1 0 1,0 0 0,1 0-1,-1 0 1,1 0 0,-1 0-1,1 0 1,-1 0 0,1 0-1,0 0 1,0 0 0,-1 0 0,1 1-1,0-1 1,0 0 0,0 0-1,0 0 1,1 0 0,-1 1-1,0-1 1,0 0 0,1 0-1,-1 0 1,1 0 0,-1 0 0,1 0-1,-1 0 1,1 0 0,-1 0-1,1 0 1,0 0 0,0 0-1,0 0 1,-1 0 0,1-1-1,0 1 1,0 0 0,0-1-1,0 1 1,0-1 0,0 1 0,0-1-1,0 1 1,1-1 0,0 1-1,6 0 138,-1 1 0,1-1-1,-1 0 1,1-1 0,9 0-1,-11 0-47,1-1-31,1 1 0,0-2 0,0 1 0,-1-1 1,1 0-1,-1-1 0,0 0 0,0 0 1,0 0-1,0-1 0,0 0 0,9-8 0,-11 9-95,-1-1-1,0 1 0,0-1 0,0 0 1,0 0-1,-1-1 0,0 1 0,1-1 1,-2 0-1,1 1 0,0-1 0,-1 0 1,0-1-1,0 1 0,-1 0 0,0-1 1,1 1-1,-1-9 0,-1 14-40,0 0 0,0-1 0,0 1 0,0 0 0,0-1 0,0 1 0,0 0-1,0 0 1,0-1 0,0 1 0,0 0 0,0-1 0,0 1 0,0 0 0,-1 0 0,1-1-1,0 1 1,0 0 0,0 0 0,0-1 0,-1 1 0,1 0 0,0 0 0,0 0 0,-1-1 0,1 1-1,0 0 1,0 0 0,-1 0 0,1 0 0,0 0 0,0-1 0,-1 1 0,1 0 0,0 0-1,-1 0 1,1 0 0,0 0 0,0 0 0,-1 0 0,-16 6-79,-11 13 141,2 17 75,24-34-132,1-1 0,0 1 0,0 0 0,0-1 0,1 1-1,-1 0 1,0-1 0,1 1 0,-1 0 0,1 0 0,-1 0-1,1-1 1,0 1 0,0 0 0,0 0 0,0 0 0,0 0 0,0 0-1,0-1 1,1 1 0,0 3 0,2-4-3,0 0 0,0 0 0,1 0 0,-1-1 0,0 1 0,1-1 0,-1 0 0,0 1 0,1-2 0,-1 1 0,0 0 0,5-2 0,-3 2 0,48-14 0,-47 12-20,0-1-1,0 1 1,0 0-1,0 1 1,1-1-1,-1 1 0,1 1 1,-1-1-1,1 1 1,-1 0-1,1 1 1,10 1-1,-15-1-81,1 1 1,-1-1-1,0 1 0,0-1 1,0 1-1,0 0 0,-1 0 1,1 0-1,0 0 0,-1 0 1,1 0-1,-1 1 0,0-1 1,1 0-1,-1 1 0,0-1 1,-1 1-1,1-1 0,0 1 1,0 3-1,-1-4-111,0 1 1,1 0 0,-1-1-1,1 1 1,0-1-1,0 1 1,0-1-1,0 0 1,0 1-1,1-1 1,-1 0-1,1 0 1,-1 0-1,1 0 1,0 0-1,0 0 1,0-1-1,0 1 1,0 0-1,0-1 1,0 0-1,1 1 1,-1-1-1,5 2 1,-2-2-243,0-1 0,0 1 1,-1-1-1,1 0 0,0 0 0,0-1 1,0 1-1,0-1 0,0 0 0,0 0 0,0-1 1,-1 0-1,1 1 0,0-1 0,4-3 1,-1-1-334,0 1 0,-1-1 0,1-1 0,-1 1 0,-1-1 0,1 0 0,6-11 1,4-7-874,-1-1 0,-2-1 1,21-55-1,-33 76 1925,20-54 2357,-11 20 3468,-10 38-3489,-2 5-865,-12 24 122,5-11-1107,1 0-1,0 1 0,1 0 0,0 0 0,2 1 0,0-1 1,1 1-1,-1 25 0,4-41-726,5 47 197,-5-48-219,0 0 1,0 0-1,0 0 1,0 0-1,0 0 0,1-1 1,-1 1-1,0 0 1,1 0-1,-1 0 1,1 0-1,-1-1 0,1 1 1,-1 0-1,1 0 1,-1-1-1,1 1 0,0 0 1,-1-1-1,1 1 1,0-1-1,0 1 0,-1-1 1,1 1-1,0-1 1,0 0-1,0 1 1,0-1-1,0 0 0,-1 0 1,1 1-1,0-1 1,0 0-1,0 0 0,0 0 1,0 0-1,0 0 1,0 0-1,0-1 0,0 1 1,0 0-1,-1 0 1,1-1-1,0 1 0,0 0 1,0-1-1,0 1 1,-1-1-1,1 1 1,1-2-1,1 0-1,-1-1 1,0 1-1,1-1 1,-1 0-1,0 1 1,-1-1-1,1 0 1,0 0-1,-1 0 1,0-1-1,1 1 1,-1 0-1,0-5 1,8-36 1267,-9 44-1054,0 3-141,0 0-1,0-1 0,0 1 1,1 0-1,-1-1 0,1 1 0,-1-1 1,1 1-1,0-1 0,0 1 1,0-1-1,0 0 0,1 1 0,-1-1 1,1 0-1,-1 0 0,1 0 1,0 0-1,0 0 0,3 3 1,0-2 37,0 0 0,-1-1 0,1 1 0,1-1 0,-1 0 0,0 0 0,0-1 0,1 0 0,8 2 1,-1-2 12,0 0 1,0-1-1,0-1 1,0 0 0,-1 0-1,1-1 1,0-1-1,17-5 1,-18 2-51,1 0 1,-1-1-1,15-10 0,-24 16-64,-1 0-1,0-1 0,1 0 0,-1 1 1,0-1-1,0 0 0,0 0 0,0 0 1,-1 0-1,1 0 0,0 0 0,-1-1 0,1 1 1,-1 0-1,0-1 0,0 1 0,0-1 1,0 0-1,0 1 0,-1-1 0,1 0 1,-1 1-1,0-6 0,-1 9-8,-1-1 0,0 1 0,0 0 0,0 0 0,1 0 0,-1 0 0,0 0 0,1 1 0,-1-1 0,1 0 0,-1 1 0,1-1 0,0 1 0,-2 2 0,-2 2 0,1 0 0,0 0 0,0 1 0,0 0 0,1 0 0,0 0 0,1 0 0,-1 0 0,1 1 0,1-1 0,-1 1 0,1-1 0,1 1 0,-1 0 0,2 9 0,-1-15-1,1-1 0,-1 0-1,0 0 1,1 0 0,0 1 0,-1-1-1,1 0 1,-1 0 0,1 0 0,0 0-1,0 0 1,0 0 0,0 0 0,0 0-1,0 0 1,0-1 0,0 1 0,0 0 0,0 0-1,0-1 1,0 1 0,0-1 0,1 1-1,-1-1 1,0 0 0,0 1 0,1-1-1,-1 0 1,0 0 0,0 0 0,1 0 0,-1 0-1,0 0 1,1 0 0,-1 0 0,0-1-1,0 1 1,1 0 0,1-2 0,0 2-89,1-1 1,0 0-1,-1 0 1,1-1 0,0 1-1,-1-1 1,0 1-1,1-1 1,-1 0-1,0-1 1,0 1 0,5-5-1,-5 2-1217,0 1 0,-1-1 0,1 1 0,-1-1-1,0 0 1,2-9 0,1-14-5051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2.074"/>
    </inkml:context>
    <inkml:brush xml:id="br0">
      <inkml:brushProperty name="width" value="0.025" units="cm"/>
      <inkml:brushProperty name="height" value="0.025" units="cm"/>
    </inkml:brush>
  </inkml:definitions>
  <inkml:trace contextRef="#ctx0" brushRef="#br0">1 18 20339,'0'0'1751,"5"9"-304,4 4-1053,-1-2 1,2 1 0,-1-1-1,2-1 1,-1 0-1,1 0 1,1-1-1,0 0 1,0-1-1,20 9 1,32 12-285,28 15-1462,-82-38-15,0 1 0,-1 0 0,15 13 0,-24-25-1948,0-2 2291,-1 1 0,0 0 0,0-1 0,-1 1 0,0 0 0,0 0 0,0 0 0,-5-7 0,1 3 184,0 0 0,-1 0 0,0 1 0,-13-13 0,-42-32 1505,-3 8 3689,23 16 599,47 38 1426,23 21-3735,40 37-1059,-54-54-1461,76 56 954,-82-62-1191,1 0 0,0-1 0,0-1 1,0 0-1,1 0 0,-1-1 0,1 0 0,18 3 1,-28-6 11,1 0 0,0 0 1,0 0-1,-1 0 1,1 0-1,0 0 1,0 0-1,0 0 1,-1 0-1,1 0 1,0 0-1,0 0 1,-1-1-1,1 1 1,0 0-1,0-1 1,-1 1-1,1-1 1,0 1-1,-1-1 1,1 1-1,-1-1 1,1 1-1,0-1 0,-1 1 1,1-1-1,-1 0 1,0 1-1,1-1 1,-1 0-1,1 1 1,-1-1-1,0 0 1,0 0-1,1-1 1,-2-31-4407,-5 0-943</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6.103"/>
    </inkml:context>
    <inkml:brush xml:id="br0">
      <inkml:brushProperty name="width" value="0.025" units="cm"/>
      <inkml:brushProperty name="height" value="0.025" units="cm"/>
    </inkml:brush>
  </inkml:definitions>
  <inkml:trace contextRef="#ctx0" brushRef="#br0">0 0 14125,'0'0'5638,"47"51"-7592,-22-42-2626,3-1-3524</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6.432"/>
    </inkml:context>
    <inkml:brush xml:id="br0">
      <inkml:brushProperty name="width" value="0.025" units="cm"/>
      <inkml:brushProperty name="height" value="0.025" units="cm"/>
    </inkml:brush>
  </inkml:definitions>
  <inkml:trace contextRef="#ctx0" brushRef="#br0">104 0 4708,'0'0'25240,"-8"6"-24049,-4 3-913,0 1 1,0 0 0,-18 22-1,27-30-257,0 1-1,1 0 1,-1 0-1,1 0 1,0 1-1,0-1 1,0 1 0,0-1-1,1 1 1,-1 0-1,1-1 1,0 1-1,0 0 1,0 0-1,1 0 1,-1 0 0,1 0-1,0 0 1,0 0-1,0 0 1,1-1-1,-1 1 1,1 0-1,2 5 1,-1-6-231,0-1 1,0 1-1,1-1 0,-1 0 1,1 0-1,-1 0 0,1 0 1,0 0-1,0 0 0,0-1 1,0 1-1,0-1 1,0 0-1,0 0 0,1 0 1,-1-1-1,0 1 0,1-1 1,-1 1-1,0-1 0,5-1 1,1 2-1059,0-1 1,0-1-1,0 0 1,0 0-1,0-1 1,15-4-1,2-6-8597</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6.788"/>
    </inkml:context>
    <inkml:brush xml:id="br0">
      <inkml:brushProperty name="width" value="0.025" units="cm"/>
      <inkml:brushProperty name="height" value="0.025" units="cm"/>
    </inkml:brush>
  </inkml:definitions>
  <inkml:trace contextRef="#ctx0" brushRef="#br0">0 145 11563,'0'0'14809,"10"6"-13945,-3-1-753,-1-2-1,1 1 1,0 0-1,0-1 1,0-1-1,0 1 0,0-1 1,1 0-1,-1-1 1,1 0-1,-1 0 0,1 0 1,-1-1-1,1 0 1,0-1-1,-1 0 1,1 0-1,14-4 0,-9 2 105,0-1 0,-1-1 0,1 1 0,-1-2 0,0 0 0,-1 0 0,1-1 0,-1-1 0,0 0 0,10-10 0,-20 17-219,0 1-1,0-1 1,-1 1 0,1-1-1,0 0 1,-1 1-1,1-1 1,-1 0-1,1 1 1,-1-1-1,1 0 1,-1 0 0,1 1-1,-1-1 1,0 0-1,1 0 1,-1 0-1,0 0 1,0 0-1,1 1 1,-1-1 0,0 0-1,0 0 1,0 0-1,0 0 1,0 0-1,-1 0 1,1 0 0,0 1-1,0-1 1,0 0-1,-1 0 1,1 0-1,0 0 1,-1 1-1,1-1 1,-1 0 0,1 0-1,-1 1 1,0-1-1,1 0 1,-1 1-1,1-1 1,-1 0-1,0 1 1,0-1 0,1 1-1,-1-1 1,0 1-1,0 0 1,0-1-1,0 1 1,1 0-1,-1 0 1,0-1 0,-2 1-1,-6-2-87,-1 1 0,1 0 0,-1 1 0,-11 0 0,13 1 95,-3 0 76,0 0 0,0 1 0,0 1 0,0 0 0,0 0 0,1 1 0,-1 0 0,1 1 0,0 0 0,1 1 0,-1 0 0,1 0 0,0 1 0,1 0 0,-1 1 0,1 0 0,1 0-1,-10 14 1,16-20-70,-1-1 1,1 1-1,0 0 0,0 0 0,0 0 0,0 0 0,0 1 0,1-1 0,-1 0 0,0 0 0,1 0 0,0 1 0,-1-1 0,1 0 0,0 1 0,0-1 0,1 0 0,-1 0 1,0 1-1,1-1 0,-1 0 0,1 0 0,1 3 0,-1-3 0,1 0-1,0 0 1,0 0 0,0 0-1,1 0 1,-1 0 0,0-1-1,1 1 1,-1-1 0,1 0-1,-1 0 1,1 0 0,-1 0-1,1 0 1,0 0 0,2 0-1,12 1-646,0 0 0,-1-1 0,1-1-1,0-1 1,17-2 0,-19 0-2261,0-1 0,-1 0 1,27-11-1,5-4-8573</inkml:trace>
  <inkml:trace contextRef="#ctx0" brushRef="#br0" timeOffset="1">559 0 15278,'-9'7'2632,"5"-5"-2251,-49 36 3621,51-37-3847,0 1 1,0-1-1,1 0 0,-1 1 0,1 0 0,-1-1 0,1 1 1,-1 0-1,1 0 0,0-1 0,0 1 0,0 0 0,0 0 1,0 0-1,0 0 0,1 1 0,-1-1 0,1 0 0,0 0 1,-1 0-1,1 0 0,0 1 0,0-1 0,0 0 0,0 0 1,1 0-1,-1 1 0,1-1 0,0 2 0,1-1-175,0-1-1,0 0 1,1 0 0,-1 0-1,0-1 1,1 1 0,0 0-1,-1-1 1,1 0 0,0 1-1,-1-1 1,1 0-1,0-1 1,0 1 0,6 0-1,54 6-1797,-44-5 1197,-2-1 232,0 0 144,0 1 0,0 0 0,17 5-1,-31-7 308,-1 1-1,0-1 0,0 1 0,0-1 1,0 1-1,0 0 0,0 0 0,0 0 1,0 0-1,0 0 0,0 0 0,0 0 0,-1 1 1,1-1-1,-1 1 0,1-1 0,-1 1 1,1 0-1,-1-1 0,0 1 0,0 0 1,0 0-1,0 0 0,0 0 0,0 0 1,0 0-1,-1 0 0,1 0 0,-1 0 0,1 1 1,-1-1-1,0 2 0,-1-1 206,0 0-1,0 0 1,0-1 0,0 1-1,-1 0 1,1-1-1,-1 1 1,0-1 0,0 0-1,0 0 1,0 0-1,0 0 1,0 0 0,0 0-1,-1 0 1,1 0-1,-5 1 1,-52 26 1515,51-26-1519,-14 6 35,-1-1-1,1-1 1,-38 5-1,-27-6-7274,53-7-2098</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7.535"/>
    </inkml:context>
    <inkml:brush xml:id="br0">
      <inkml:brushProperty name="width" value="0.025" units="cm"/>
      <inkml:brushProperty name="height" value="0.025" units="cm"/>
    </inkml:brush>
  </inkml:definitions>
  <inkml:trace contextRef="#ctx0" brushRef="#br0">1 0 17232,'0'0'8328,"1"13"-6598,2 256 3533,9-224-4916,-12-43-537,1-1 1,0 1 0,0-1 0,-1 1-1,1-1 1,0 1 0,0-1 0,0 1-1,0-1 1,0 0 0,1 0 0,-1 1-1,0-1 1,1 0 0,-1 0 0,1 0-1,-1 0 1,1-1 0,-1 1 0,1 0-1,-1-1 1,1 1 0,3 0 0,-7-8-8513,-10-5 1986</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7.877"/>
    </inkml:context>
    <inkml:brush xml:id="br0">
      <inkml:brushProperty name="width" value="0.025" units="cm"/>
      <inkml:brushProperty name="height" value="0.025" units="cm"/>
    </inkml:brush>
  </inkml:definitions>
  <inkml:trace contextRef="#ctx0" brushRef="#br0">1 41 14798,'0'0'8008,"58"-4"-7176,-18 0-704,5-2-288,7-1-2434,4-2-1794,-2-2-2339</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8.204"/>
    </inkml:context>
    <inkml:brush xml:id="br0">
      <inkml:brushProperty name="width" value="0.025" units="cm"/>
      <inkml:brushProperty name="height" value="0.025" units="cm"/>
    </inkml:brush>
  </inkml:definitions>
  <inkml:trace contextRef="#ctx0" brushRef="#br0">213 45 8904,'-8'1'6444,"-8"1"-4919,-1 1-1,0 1 1,1 1 0,-1 0-1,-19 10 1,31-13-1205,-1 0 1,1 0-1,0 1 1,0 0-1,0 0 0,0 1 1,0-1-1,1 1 1,-1 0-1,1 0 0,0 1 1,1-1-1,-1 1 0,1 0 1,0 0-1,0 0 1,0 0-1,1 1 0,-1-1 1,-1 8-1,4-12-297,1 0 0,-1 0 1,0 0-1,0 0 0,1 0 0,-1 0 0,1 0 0,-1 0 0,1 0 0,-1 0 0,1 0 1,-1 0-1,1 0 0,0 0 0,0-1 0,-1 1 0,1 0 0,0-1 0,0 1 0,0 0 0,0-1 1,0 1-1,0-1 0,0 1 0,0-1 0,0 0 0,0 1 0,0-1 0,0 0 0,0 0 1,0 1-1,0-1 0,0 0 0,0 0 0,0 0 0,1-1 0,-1 1 0,1 0 0,49-4 165,-37 1-157,1 0-1,-1-1 0,0-1 0,0-1 1,0 0-1,-1 0 0,0-1 0,0-1 1,-1 0-1,0-1 0,0-1 0,-1 0 1,0 0-1,14-19 0,-23 28-38,-1-1 1,0 1-1,0-1 0,0 0 1,0 0-1,0 1 1,0-1-1,-1 0 0,1 0 1,0 0-1,-1 0 0,0 0 1,1 0-1,-1 0 1,0 0-1,0 0 0,0 0 1,0 0-1,-1 0 0,1-2 1,-1 3-15,0-1 0,0 1 0,0-1 1,0 1-1,0 0 0,0 0 0,0-1 0,0 1 0,-1 0 1,1 0-1,0 0 0,-1 0 0,1 0 0,0 1 1,-1-1-1,1 0 0,-1 1 0,0-1 0,-1 0 0,-2 0-67,1 0-1,-1 1 0,0-1 0,0 1 0,0 0 0,1 0 1,-1 0-1,0 1 0,0-1 0,0 1 0,1 0 0,-1 1 1,1-1-1,-1 1 0,-6 3 0,-16 17-3741,13-5-4253,11-11-2694</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8.593"/>
    </inkml:context>
    <inkml:brush xml:id="br0">
      <inkml:brushProperty name="width" value="0.025" units="cm"/>
      <inkml:brushProperty name="height" value="0.025" units="cm"/>
    </inkml:brush>
  </inkml:definitions>
  <inkml:trace contextRef="#ctx0" brushRef="#br0">8 199 8232,'0'0'15422,"9"3"-13777,-4-2-1433,0 1-1,1-2 1,-1 1 0,1-1 0,-1 0 0,1 0 0,-1 0 0,1-1 0,-1 0 0,1 0 0,-1 0 0,0 0 0,1-1 0,-1 0 0,0 0 0,0-1-1,0 0 1,-1 1 0,7-6 0,10-5 203,-1-1-1,25-22 1,-40 32-324,-1-1 1,1 1 0,-1-1 0,1 0 0,-1-1 0,-1 1 0,1-1 0,-1 1 0,0-1 0,0 0 0,-1 0 0,1 0 0,1-12 0,-3 17-81,-1 0 0,0 0 0,0 0 0,0 0 1,0 0-1,0 0 0,0 0 0,0 0 1,0 0-1,0 0 0,0 0 0,0 0 0,-1 0 1,1 0-1,0 1 0,-1-1 0,1 0 0,-1 0 1,1 0-1,-1 0 0,1 1 0,-1-1 0,1 0 1,-1 0-1,0 1 0,0-1 0,1 0 0,-1 1 1,0-1-1,0 1 0,-1-1 0,0 0-9,-1 1-1,1 0 1,-1-1-1,1 1 1,-1 0 0,1 0-1,-1 0 1,1 1-1,-1-1 1,1 1-1,-5 1 1,-2 1-13,0 0-1,0 1 1,0 0 0,1 1 0,-14 9-1,4 2 50,1 1 1,0 0-1,1 2 0,-21 32 0,30-42-21,1 1-1,1 0 1,0 0-1,0 0 1,1 1 0,0 0-1,1 0 1,0 0-1,1 0 1,0 0-1,0 22 1,2-32-24,0 1 1,0 0-1,1-1 0,-1 1 0,0-1 1,1 1-1,-1-1 0,1 1 0,0-1 1,-1 1-1,1-1 0,0 0 1,0 1-1,0-1 0,0 0 0,0 0 1,0 1-1,0-1 0,0 0 0,1 0 1,-1 0-1,0-1 0,4 3 1,-1-2-43,0 1 1,1-1 0,-1 0 0,1 0 0,0 0-1,-1 0 1,1-1 0,6 0 0,5-1-228,-1-1 0,0 0 0,0-1 0,22-6 0,50-30-3905,-5-12-4279,-27 12-1043</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8.921"/>
    </inkml:context>
    <inkml:brush xml:id="br0">
      <inkml:brushProperty name="width" value="0.025" units="cm"/>
      <inkml:brushProperty name="height" value="0.025" units="cm"/>
    </inkml:brush>
  </inkml:definitions>
  <inkml:trace contextRef="#ctx0" brushRef="#br0">266 1 16496,'0'0'1633,"-72"71"1314,33-30-737,-1-1-416,4 0 608,8-10-961,9-5-1088,8-9-289,5-8-32,6-7-737,-3-1-3619,2-11 384,-2-4-2113,-5-4-3621</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9.276"/>
    </inkml:context>
    <inkml:brush xml:id="br0">
      <inkml:brushProperty name="width" value="0.025" units="cm"/>
      <inkml:brushProperty name="height" value="0.025" units="cm"/>
    </inkml:brush>
  </inkml:definitions>
  <inkml:trace contextRef="#ctx0" brushRef="#br0">1 1 4132,'0'0'25944,"65"29"-24855,-39-11-512,5-2-385,4-1-128,2 0-448,2-1-1218,-2 0-1440,-6-3-1379,-1 1-1825,-6-3-7655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8:59.804"/>
    </inkml:context>
    <inkml:brush xml:id="br0">
      <inkml:brushProperty name="width" value="0.025" units="cm"/>
      <inkml:brushProperty name="height" value="0.025" units="cm"/>
    </inkml:brush>
  </inkml:definitions>
  <inkml:trace contextRef="#ctx0" brushRef="#br0">203 10 2434,'0'0'18332,"-8"-2"-14990,1 0-3067,0 0 0,1 1 0,-1 0 0,0 0 0,0 0 0,0 1 0,1 0 0,-1 1-1,0-1 1,0 2 0,0-1 0,1 0 0,-1 1 0,1 0 0,-1 1 0,1 0 0,0 0 0,0 0 0,0 0 0,0 1 0,-9 8 0,11-7-172,0-1 0,0 1 0,0 0 0,1 0 0,0 1 0,0-1 0,0 1 0,0-1 1,1 1-1,0 0 0,0 0 0,-1 11 0,2-15-77,1 0 1,0 1-1,0-1 1,0 0-1,0 1 0,0-1 1,0 0-1,0 1 1,1-1-1,-1 0 0,1 1 1,0-1-1,-1 0 0,1 0 1,0 0-1,0 1 1,1-1-1,-1 0 0,0-1 1,1 1-1,-1 0 0,1 0 1,0-1-1,-1 1 1,1 0-1,0-1 0,0 0 1,0 1-1,0-1 0,0 0 1,0 0-1,0 0 1,1-1-1,-1 1 0,3 0 1,5 1-230,1-1 0,-1 0 1,1 0-1,-1-1 0,1-1 0,-1 0 1,0 0-1,1-1 0,-1 0 1,0-1-1,0 0 0,19-9 1,-15 5-1279,-1-1 0,1 0 0,-1 0 1,-1-2-1,1 1 0,-2-2 0,1 1 1,10-15-1,10-18-5843</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2.401"/>
    </inkml:context>
    <inkml:brush xml:id="br0">
      <inkml:brushProperty name="width" value="0.025" units="cm"/>
      <inkml:brushProperty name="height" value="0.025" units="cm"/>
    </inkml:brush>
  </inkml:definitions>
  <inkml:trace contextRef="#ctx0" brushRef="#br0">1 1 12908,'0'0'4031,"0"8"-1827,2 3-1784,0 0-1,1-1 0,0 1 0,1-1 0,0 0 0,1 0 0,0 0 0,0-1 0,1 1 0,0-1 0,1-1 0,-1 1 0,13 10 0,7 7-16,2-1 0,44 30 0,-62-48-735,0 0 0,1-1 0,0 0 0,0-1 0,0 0 0,1-1 0,-1-1 0,1 1 0,0-2 0,0 0-1,15 1 1,-26-3 165,0-1 0,0 1 0,0-1 0,0 0 0,0 0 0,0 1 0,0-1 0,0 0 0,0 0 0,-1 0-1,1 0 1,0 0 0,-1 0 0,1 0 0,-1 0 0,1 0 0,-1 0 0,0 0 0,1 0 0,-1 0 0,0 0-1,0-1 1,1 1 0,-1 0 0,0 0 0,0 0 0,0 0 0,-1 0 0,1-1 0,0 0 0,-4-40-4546,-7 2-1383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0.149"/>
    </inkml:context>
    <inkml:brush xml:id="br0">
      <inkml:brushProperty name="width" value="0.025" units="cm"/>
      <inkml:brushProperty name="height" value="0.025" units="cm"/>
    </inkml:brush>
  </inkml:definitions>
  <inkml:trace contextRef="#ctx0" brushRef="#br0">100 0 13869,'-6'10'4420,"-14"21"-1131,-27 57-1,43-79-2816,0 0-1,0 0 0,1 0 1,0 1-1,1 0 0,0-1 0,0 1 1,1 0-1,0 0 0,1 0 1,0 0-1,1 0 0,2 12 0,-3-20-450,1 0 0,-1-1 0,1 1-1,0-1 1,0 1 0,0 0-1,0-1 1,0 0 0,0 1 0,0-1-1,1 0 1,-1 1 0,0-1-1,1 0 1,-1 0 0,1 0 0,-1 0-1,1 0 1,0-1 0,2 2-1,1-1-5,0 0 0,-1 0 1,1 0-1,0-1 0,0 1 0,0-1 0,8-1 0,-2-1-205,-1 1 0,1-2 0,0 0 0,-1 0 0,0 0 0,14-8 0,-12 4 7,11-4-110,-22 11 307,0 1 0,0-1 0,-1 1 0,1-1 0,0 1 0,-1-1 0,1 1 0,-1-1 0,1 1 0,0 0 0,-1-1 0,1 1 0,-1 0 1,0-1-1,1 1 0,-1 0 0,0 0 0,1-1 0,-1 1 0,0 0 0,0 0 0,1 0 0,-1-1 0,0 1 0,0 0 0,0 0 0,0 0 0,0 0 0,0-1 1,-1 1-1,1 1 0,0 0 40,8 51 1202,-7-51-1229,-1 0 0,1-1-1,-1 1 1,1-1 0,0 1 0,0-1 0,0 1-1,0-1 1,0 0 0,0 1 0,0-1 0,0 0-1,0 0 1,1 0 0,-1 0 0,0 0 0,1 0-1,-1 0 1,1 0 0,-1-1 0,1 1-1,-1 0 1,1-1 0,0 1 0,-1-1 0,1 0-1,0 0 1,2 1 0,2-2-118,0 1-1,0-1 1,0 0-1,0 0 1,0-1-1,0 0 1,0 0-1,-1 0 1,10-6-1,25-17-4590,7-4-8929,-33 21 3687</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0.988"/>
    </inkml:context>
    <inkml:brush xml:id="br0">
      <inkml:brushProperty name="width" value="0.025" units="cm"/>
      <inkml:brushProperty name="height" value="0.025" units="cm"/>
    </inkml:brush>
  </inkml:definitions>
  <inkml:trace contextRef="#ctx0" brushRef="#br0">71 15 9065,'0'0'20189,"-9"2"-19671,6-2-442,1 0 0,-1 0 0,1 0-1,-1 1 1,1-1 0,-1 1 0,1 0 0,-1-1 0,1 1-1,-1 0 1,1 1 0,0-1 0,0 0 0,0 1 0,-1-1-1,1 1 1,1-1 0,-1 1 0,0 0 0,0 0 0,1 0-1,-1 0 1,1 0 0,-1 1 0,1-1 0,0 0 0,0 0-1,0 1 1,0-1 0,1 1 0,-1-1 0,1 1 0,-1-1-1,1 1 1,0-1 0,0 1 0,0 0 0,1 3 0,-1-5-75,1-1 0,-1 1 1,1 0-1,0 0 0,0 0 1,0 0-1,-1-1 0,1 1 1,0 0-1,0-1 0,0 1 1,0-1-1,0 1 0,0-1 1,0 1-1,0-1 1,0 0-1,1 1 0,-1-1 1,0 0-1,0 0 0,0 0 1,0 0-1,0 0 0,0 0 1,1 0-1,-1 0 0,0 0 1,0-1-1,0 1 0,0 0 1,0-1-1,2 0 0,38-13-68,-33 9-70,0 0-1,0-1 0,-1 0 0,0-1 1,0 0-1,0 0 0,-1 0 0,0-1 1,8-13-1,-13 20-6,-14 34-170,1-8 516,12-23-171,-1 0 0,0 0-1,1 0 1,-1 0 0,1 1 0,0-1 0,0 0 0,0 0 0,0 0 0,0 0 0,0 1 0,0-1-1,1 0 1,-1 0 0,1 0 0,0 0 0,0 0 0,-1 0 0,1 0 0,2 2 0,-2-3-16,0 0 0,1 0 1,-1 0-1,0-1 0,1 1 1,-1-1-1,1 1 0,-1-1 1,0 0-1,1 1 0,-1-1 1,1 0-1,-1 0 1,1 0-1,-1 0 0,1 0 1,-1 0-1,1 0 0,-1-1 1,1 1-1,1-1 0,8-3-130,-1 0 0,0-1 0,0 0 0,-1 0 0,0-1 0,12-9 0,-4-1-420,-12 12 320,0-1 0,0 1 0,0 0 1,0 0-1,1 0 0,9-5 0,-13 52 1106,-2-41-843,-1 0-1,1 0 0,0 0 0,0-1 1,0 1-1,0 0 0,1 0 0,-1 0 1,0 0-1,1 0 0,0-1 0,-1 1 1,1 0-1,0 0 0,0-1 0,0 1 1,0-1-1,0 1 0,0-1 0,2 3 1,1-2-17,-1-1 1,0 0 0,1 0-1,-1-1 1,1 1-1,0-1 1,-1 1 0,1-1-1,-1 0 1,7-1-1,4-1-141,-2 0 0,1-1 0,0-1 0,0 0-1,-1-1 1,0 0 0,21-12 0,22-9-279,-54 26 407,-1 0 1,1 0 0,0 0-1,-1 0 1,1 0-1,0 0 1,-1 0 0,1 1-1,0-1 1,-1 0-1,1 0 1,-1 1-1,1-1 1,0 0 0,-1 1-1,1-1 1,-1 1-1,1-1 1,-1 1-1,0-1 1,1 1 0,-1-1-1,1 1 1,-1-1-1,0 1 1,1-1-1,-1 1 1,0 0 0,0-1-1,1 1 1,-1-1-1,0 1 1,0 0 0,0-1-1,0 1 1,0 0-1,0-1 1,0 1-1,0 0 1,0-1 0,0 1-1,-1 1 1,2 48 345,0-20-64,19 57-207,-15-73-36,-1 1 1,0 0-1,-1 1 1,0-1 0,-1 0-1,-1 1 1,-1 0-1,0-1 1,-1 1-1,-3 20 1,3-32-42,-1 0 0,1-1 0,-1 1 1,1-1-1,-1 0 0,0 0 0,0 1 0,-1-1 1,1-1-1,-1 1 0,1 0 0,-1 0 1,0-1-1,0 0 0,0 0 0,0 1 0,0-2 1,-5 3-1,6-3-13,0 0-1,0-1 1,0 1 0,-1-1-1,1 1 1,0-1 0,0 0 0,0 0-1,0 0 1,0 0 0,0 0-1,-1-1 1,1 1 0,0 0 0,0-1-1,0 0 1,0 1 0,0-1-1,0 0 1,0 0 0,1 0 0,-1-1-1,0 1 1,0 0 0,1-1-1,-1 1 1,1-1 0,-1 1-1,1-1 1,0 0 0,0 1 0,0-1-1,-2-2 1,-3-7-3,1 0 0,0 0 0,0 0 0,1-1 0,0 1 0,1-1 0,1 0 0,-1 0 0,2 0 0,0-1 0,0 1 0,2-13 0,0 18 0,0 0 0,0 0 0,0 1 0,1-1 0,0 0 0,0 1 0,1 0 0,0-1 0,0 1 0,1 0 0,-1 1 0,1-1 0,0 0 0,1 1 0,-1 0 0,1 0 0,0 1 0,1-1 0,-1 1 0,1 0 0,0 0 0,10-4 0,118-38-4281,-97 30-3930</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1.766"/>
    </inkml:context>
    <inkml:brush xml:id="br0">
      <inkml:brushProperty name="width" value="0.025" units="cm"/>
      <inkml:brushProperty name="height" value="0.025" units="cm"/>
    </inkml:brush>
  </inkml:definitions>
  <inkml:trace contextRef="#ctx0" brushRef="#br0">0 188 9417,'0'0'14083,"11"6"-12888,-5-1-929,-3-3-123,0 1 0,1-1 0,-1 0-1,0 0 1,1 0 0,-1-1 0,1 1 0,0-1 0,-1 0 0,1 0 0,0 0 0,0 0 0,0-1 0,0 0 0,0 1 0,-1-1 0,1-1 0,0 1 0,0-1 0,5-1-1,6-4 336,0-1 0,0 0 0,-1-2 0,0 1 0,25-22-1,-32 24-309,1-1 0,-1 0 0,0 0 0,0-1 0,-1 0 0,0 0 0,0 0 0,-1-1-1,0 0 1,6-18 0,-10 26-164,0 0-1,-1-1 1,1 1-1,-1-1 1,0 1-1,0-1 1,1 1-1,-1-1 1,0 1-1,0-1 1,0 1-1,-1-1 1,1 1-1,0-1 1,0 1-1,-1-1 1,1 1-1,-1 0 1,1-1-1,-1 1 1,0 0-1,0-1 1,1 1-1,-1 0 1,-2-2-1,1 2-2,0 0 1,0 0-1,0 0 1,0 0-1,0 0 1,0 1-1,0-1 0,0 1 1,0 0-1,-1-1 1,1 1-1,0 0 0,0 0 1,0 1-1,-4-1 1,-1 2-5,0-1 1,-1 1 0,1 0 0,0 0-1,0 1 1,1 0 0,-1 1 0,0-1-1,-10 9 1,10-6 2,1 2 0,-1-1 0,1 1 0,1 0 0,-1 0 0,1 0 0,1 1 0,0 0 0,0 0 0,0 0 0,1 0 0,1 1 0,0-1 0,0 1 0,1 0 0,0-1 0,0 20 0,2-27-5,-1-1 1,0 1-1,1 0 1,-1 0-1,1 0 0,-1 0 1,1-1-1,0 1 1,0 0-1,0-1 1,0 1-1,0 0 0,0-1 1,0 1-1,1-1 1,-1 0-1,0 1 0,1-1 1,3 2-1,-1-1-45,0 0 0,0 0-1,1 0 1,-1 0 0,1-1 0,0 0-1,9 2 1,-3-2-306,1-1-1,0 0 1,0 0-1,-1-1 1,1 0-1,12-4 1,15-13-6083,-1-7-5401</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2.498"/>
    </inkml:context>
    <inkml:brush xml:id="br0">
      <inkml:brushProperty name="width" value="0.025" units="cm"/>
      <inkml:brushProperty name="height" value="0.025" units="cm"/>
    </inkml:brush>
  </inkml:definitions>
  <inkml:trace contextRef="#ctx0" brushRef="#br0">79 1 16848,'0'0'13591,"-8"7"-13131,6-5-444,-39 39 669,38-38-634,0 1 0,0 0 0,0-1 0,1 2 0,0-1 0,0 0 0,0 0 0,0 1 0,1-1-1,-1 0 1,1 1 0,0 0 0,0 5 0,2-9-45,-1 0 0,1-1 0,0 1 0,-1 0 0,1-1-1,0 1 1,0 0 0,-1-1 0,1 1 0,0-1 0,0 0 0,0 1-1,0-1 1,0 1 0,0-1 0,0 0 0,0 0 0,-1 0 0,1 1-1,0-1 1,0 0 0,0 0 0,0 0 0,0 0 0,0-1 0,0 1-1,0 0 1,0 0 0,1-1 0,34-4 26,-32 4-107,0 0 0,0 0 0,1 0-1,-1 1 1,0 0 0,1-1 0,-1 2-1,1-1 1,-1 0 0,0 1 0,0 0-1,1 0 1,-1 0 0,0 1 0,7 3-1,-8-3 41,1 2 0,0-1-1,-1 0 1,1 1-1,-1 0 1,0 0 0,0 0-1,-1 0 1,1 0-1,-1 0 1,0 1 0,0-1-1,0 1 1,1 4-1,3 12 175,-1-1 0,-1 1-1,0 0 1,-2 0-1,0 0 1,-2 34 0,0-46-76,-1 1 0,0 0 0,-1 0 0,0 0 0,0 0 1,-1-1-1,0 1 0,-1-1 0,0 0 0,0 0 0,-1 0 0,0 0 1,-1-1-1,1 0 0,-15 14 0,20-21-63,-1 0 0,0 0 0,0 0 0,0 0 0,0 0 0,-1 0 0,1 0 0,0 0 0,0-1 0,0 1 0,-1 0 0,1-1 0,0 1 0,-1-1 0,1 1 0,-1-1 0,1 0 0,0 0 0,-1 1 0,1-1 0,-1 0 0,1 0 0,-1 0 0,1-1 0,0 1 0,-1 0 0,1 0 0,-1-1 0,1 1 0,0-1 0,-1 0 0,1 1 0,0-1 0,0 0 0,-1 1 0,1-1 0,0 0 0,0 0 0,0 0 0,0 0 0,0 0 0,0 0 0,0-1 0,1 1 0,-1 0 0,0 0 0,1-1 0,-1 1 0,0 0 0,1-1 0,-1-1 0,-4-11 0,1 0 0,0 0 0,1 0 0,-2-17 0,3 15 0,-8-32 0,3-1 0,-1-53 0,8 100-165,0 1 1,1-1-1,-1 0 1,0 1-1,1-1 1,-1 1-1,1-1 1,-1 1-1,1-1 1,-1 1-1,1-1 1,0 1-1,0-1 1,0 1-1,0 0 1,0-1-1,0 1 1,0 0-1,0 0 1,1 0-1,-1 0 1,0 0-1,1 0 1,-1 0-1,1 1 1,-1-1-1,1 0 0,-1 1 1,4-1-1,4-1-1671,1 0-1,-1 0 0,1 2 0,10-1 0,1 0-1211,14-2-5280</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2.839"/>
    </inkml:context>
    <inkml:brush xml:id="br0">
      <inkml:brushProperty name="width" value="0.025" units="cm"/>
      <inkml:brushProperty name="height" value="0.025" units="cm"/>
    </inkml:brush>
  </inkml:definitions>
  <inkml:trace contextRef="#ctx0" brushRef="#br0">150 38 10250,'0'0'9758,"-10"-4"-7558,9 4-2163,-3-2 90,1 0 0,-1 0 0,0 1 1,0 0-1,0-1 0,0 2 0,0-1 0,0 0 1,0 1-1,0-1 0,0 1 0,0 0 0,0 1 1,0-1-1,0 1 0,0 0 0,0 0 1,0 0-1,0 0 0,0 1 0,1-1 0,-1 1 1,0 0-1,1 0 0,-1 1 0,1-1 0,0 1 1,-5 4-1,6-4 39,-1 1 0,1 0-1,-1-1 1,1 1 0,0 0 0,0 0 0,1 0-1,0 0 1,-1 0 0,1 1 0,-1 7 0,2-10-134,0-1 0,0 1 0,0-1 1,0 1-1,0-1 0,0 1 0,0-1 0,1 1 1,-1-1-1,1 1 0,-1-1 0,1 1 1,-1-1-1,1 0 0,0 1 0,0-1 0,-1 0 1,1 1-1,0-1 0,0 0 0,0 0 1,1 0-1,-1 0 0,0 0 0,0 0 0,0 0 1,1-1-1,-1 1 0,1 0 0,-1-1 0,0 1 1,1-1-1,-1 1 0,1-1 0,1 1 1,6 0 6,0-1 1,1 1 0,-1-1 0,0-1 0,0 0 0,0 0 0,0-1 0,0 0 0,-1 0 0,16-7 0,-20 8-7,0-1 0,-1 0 0,1 0 0,0 0 1,-1 0-1,1-1 0,-1 1 0,0-1 0,0 0 1,0 0-1,0 0 0,0 0 0,-1-1 1,0 1-1,1-1 0,-1 1 0,-1-1 0,1 0 1,0 0-1,-1 0 0,0 0 0,0 0 0,0 0 1,0 0-1,0-6 0,-2 8-73,1 0 0,0-1 0,-1 1 0,0 0 1,1 0-1,-1 0 0,0 0 0,0 0 0,0 1 0,-1-1 0,1 0 0,0 0 0,-1 1 0,1-1 0,-1 1 1,1-1-1,-1 1 0,0-1 0,1 1 0,-1 0 0,0 0 0,0 0 0,0 0 0,0 0 0,0 1 1,0-1-1,0 0 0,0 1 0,0 0 0,-1-1 0,1 1 0,0 0 0,0 0 0,0 0 0,0 1 0,-1-1 1,1 0-1,0 1 0,-2 0 0,3 0-194,0 0-1,0 0 1,1 0 0,-1 0 0,0 0-1,1 0 1,-1 0 0,0 1 0,1-1 0,0 0-1,-1 0 1,1 0 0,0 1 0,0-1-1,-1 0 1,1 0 0,0 1 0,0-1-1,0 0 1,1 1 0,-1-1 0,0 0-1,0 0 1,1 1 0,-1-1 0,1 0 0,-1 0-1,1 0 1,-1 0 0,1 0 0,0 0-1,-1 1 1,1-1 0,0-1 0,0 1-1,0 0 1,0 0 0,0 0 0,0 0-1,1 0 1,21 4-4549,8-3-2221</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3.182"/>
    </inkml:context>
    <inkml:brush xml:id="br0">
      <inkml:brushProperty name="width" value="0.025" units="cm"/>
      <inkml:brushProperty name="height" value="0.025" units="cm"/>
    </inkml:brush>
  </inkml:definitions>
  <inkml:trace contextRef="#ctx0" brushRef="#br0">128 64 16720,'0'0'6107,"-9"-1"-4474,0 1-1272,0 0 0,0 1-1,0 0 1,0 0 0,-14 4-1,20-4-250,1 0-1,-1 0 1,0 0-1,1 0 1,-1 0-1,1 0 1,-1 1-1,1 0 1,0-1-1,-1 1 0,1 0 1,0 0-1,0 0 1,0 0-1,1 0 1,-1 1-1,0-1 1,1 0-1,-1 1 1,1-1-1,0 1 1,0 0-1,0-1 1,0 1-1,1 0 0,-1 3 1,1-5-101,0 0 0,1 0 1,-1 0-1,0-1 0,1 1 0,-1 0 0,1 0 0,-1-1 1,1 1-1,-1 0 0,1-1 0,0 1 0,-1-1 1,1 1-1,0 0 0,0-1 0,-1 0 0,1 1 1,0-1-1,0 1 0,0-1 0,-1 0 0,1 0 1,0 1-1,0-1 0,0 0 0,0 0 0,0 0 0,0 0 1,-1 0-1,1 0 0,0 0 0,0-1 0,0 1 1,0 0-1,1-1 0,36-6 142,-33 6-80,0-1 0,0-1 1,-1 1-1,1-1 0,-1 0 0,1 0 0,-1 0 1,0 0-1,0-1 0,-1 1 0,1-1 0,-1 0 0,0 0 1,0-1-1,0 1 0,0-1 0,-1 1 0,0-1 0,1 0 1,-2 0-1,1 0 0,-1 0 0,0 0 0,0 0 1,0 0-1,0-10 0,-2 14-66,1 0 1,-1 0-1,0 0 1,1 0-1,-1 0 1,0 0-1,0 0 0,0 0 1,0 0-1,0 0 1,0 0-1,0 1 1,0-1-1,0 0 0,0 1 1,0-1-1,0 1 1,0-1-1,-1 1 1,1-1-1,0 1 0,0 0 1,-1 0-1,1 0 1,0 0-1,0 0 1,-1 0-1,1 0 0,0 0 1,0 0-1,-1 0 1,1 1-1,-2 0 1,2-1-83,0 0 0,0 0 0,0 0 0,0 0 0,1 0 0,-1 0 0,0 1 1,0-1-1,0 0 0,0 1 0,0-1 0,1 0 0,-1 1 0,0-1 0,0 1 1,1-1-1,-1 1 0,0-1 0,1 1 0,-1 0 0,1-1 0,-1 1 0,1 0 1,-1 0-1,1-1 0,-1 1 0,1 0 0,-1 0 0,1 0 0,0-1 1,0 1-1,-1 0 0,1 0 0,0 0 0,0 0 0,0 0 0,0 0 0,0-1 1,0 1-1,0 0 0,0 0 0,1 0 0,-1 0 0,0 0 0,0 0 0,1-1 1,-1 1-1,1 1 0,1-1-236,-1 0 1,0 0-1,1 0 0,-1 0 0,1 0 1,-1-1-1,1 1 0,0-1 1,-1 1-1,1-1 0,0 1 1,-1-1-1,1 0 0,0 0 1,-1 0-1,3 0 0,38-1-3530,-27 0 1690,21-1-2470,2-7 859</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3.542"/>
    </inkml:context>
    <inkml:brush xml:id="br0">
      <inkml:brushProperty name="width" value="0.025" units="cm"/>
      <inkml:brushProperty name="height" value="0.025" units="cm"/>
    </inkml:brush>
  </inkml:definitions>
  <inkml:trace contextRef="#ctx0" brushRef="#br0">119 163 14670,'0'0'11531,"-11"5"-10068,2-1-1261,0 0 0,0 0 0,0 1 0,1 0 1,0 1-1,-8 7 0,12-10-42,0 0 1,1 1-1,0 0 1,0 0-1,0-1 0,0 2 1,1-1-1,0 0 1,-1 0-1,2 1 0,-1-1 1,0 1-1,1 0 1,0 0-1,0-1 0,0 1 1,0 8-1,1-12-150,1-1 0,-1 1 0,0 0 0,0 0 0,0-1 0,0 1 0,0 0 0,1-1 0,-1 1 0,0 0 0,1-1 0,-1 1-1,1 0 1,-1-1 0,0 1 0,1-1 0,-1 1 0,1-1 0,0 1 0,-1-1 0,1 1 0,-1-1 0,1 1 0,0-1 0,-1 0 0,1 1 0,1-1 0,27 4 248,28-15 6,-44 4-264,0 1 0,0-1 0,-1-1 0,1 0 0,-2-1 0,1-1 0,-1 1 0,-1-2 0,0 1 0,9-14 0,-7 9 0,0-1 0,-2-1 0,0 0 0,-1 0 0,-1-1 0,0 1 0,5-22 0,-10 8 0,-9 25 0,-6 17 0,4 0 0,0 1 0,1 0 0,1 1 0,0 0 0,1 0 0,0 0 0,1 0 0,0 1 0,1 0 0,1 0 0,0 0 0,1 0 0,1 24 0,0-36-68,0 1 0,0-1-1,1 1 1,-1 0 0,1-1 0,-1 1 0,1-1-1,0 1 1,0-1 0,0 0 0,0 1 0,1-1-1,-1 0 1,1 0 0,-1 0 0,1 0 0,0 0-1,0 0 1,2 2 0,-1-2-373,1 0 1,-1 0-1,1 0 0,-1-1 1,1 1-1,0-1 1,0 0-1,0 0 0,0 0 1,-1 0-1,9 0 0,12-1-9178</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5.487"/>
    </inkml:context>
    <inkml:brush xml:id="br0">
      <inkml:brushProperty name="width" value="0.025" units="cm"/>
      <inkml:brushProperty name="height" value="0.025" units="cm"/>
    </inkml:brush>
  </inkml:definitions>
  <inkml:trace contextRef="#ctx0" brushRef="#br0">267 48 9385,'0'0'10944,"3"-8"-8233,-3 6-2642,4-27 2583,-12 21-832,-14 11-419,1 9-1063,1 0-1,0 2 1,1 0 0,0 1-1,1 1 1,1 0 0,-24 31-1,36-42-304,3-3-27,0-1 1,0 1-1,1 0 0,-1 0 0,1 0 0,-1 0 0,1 0 0,0 0 0,0 0 0,0 0 0,0 1 0,-1 3 0,33-6-438,9-9-263,-33 7 631,0 0-1,0 0 1,0 1-1,0-1 1,1 2-1,-1-1 1,0 1-1,1 0 1,-1 0-1,10 3 1,-15-3 70,-1 1 0,1-1 0,-1 1 0,1 0 0,-1-1 0,1 1 0,-1 0 0,0 0 0,0 0 0,1 0 0,-1 0 0,0 0-1,0 1 1,0-1 0,0 0 0,0 0 0,0 1 0,-1-1 0,1 1 0,0-1 0,-1 1 0,1-1 0,-1 1 0,1-1 0,-1 1 0,0-1 0,0 1 0,1-1 0,-1 1 0,0 0 0,-1-1 0,1 1 0,0-1 0,0 1 0,-1 0 0,1-1 0,-1 1 0,1-1-1,-2 2 1,1 2 149,-1 0-1,0-1 0,-1 1 0,1-1 0,-1 1 0,0-1 0,0 0 0,0 0 0,-1 0 0,1-1 0,-5 5 0,-2-2-102,0 0-1,0 0 1,0-1-1,-1 0 1,0-1-1,0 0 1,0 0-1,0-1 1,-1-1-1,1 0 1,-1-1-1,1 0 1,-21-1-1,31 0-127,0 0 0,0 0 1,0-1-1,1 1 0,-1 0 0,0 0 1,0-1-1,1 1 0,-1 0 0,0-1 1,1 1-1,-1-1 0,0 1 0,1-1 0,-1 1 1,1-1-1,-1 1 0,1-1 0,-1 1 1,1-1-1,-1 0 0,1 0 0,-1 1 1,1-1-1,0 0 0,0 1 0,-1-1 1,1 0-1,0 0 0,0 1 0,0-1 0,0 0 1,0 0-1,0-1 0,0 1-324,0 0-1,0-1 1,0 1-1,0-1 1,1 1-1,-1 0 1,1-1 0,-1 1-1,1 0 1,0-1-1,-1 1 1,1 0-1,0 0 1,0 0-1,0-1 1,-1 1-1,3-1 1,9-7-10688</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7.309"/>
    </inkml:context>
    <inkml:brush xml:id="br0">
      <inkml:brushProperty name="width" value="0.025" units="cm"/>
      <inkml:brushProperty name="height" value="0.025" units="cm"/>
    </inkml:brush>
  </inkml:definitions>
  <inkml:trace contextRef="#ctx0" brushRef="#br0">69 1 11691,'0'0'18054,"-6"12"-17226,4-8-777,-40 90 1229,38-83-1184,1-1 0,0 1 0,0 0 0,1 1 0,0-1-1,1 0 1,1 1 0,0 14 0,1-24-96,-1-1 0,1 1 0,0-1 0,-1 1 0,1-1 0,0 1 0,0-1 0,0 1 0,0-1 0,0 0 0,1 1 0,-1-1 0,0 0 0,1 0 0,-1 0 0,1 0 0,-1 0 0,1 0 0,-1-1 0,1 1 0,-1 0 0,1-1 0,0 1 0,-1-1 0,1 0 0,0 1 0,0-1 0,-1 0 0,1 0 0,0 0 0,0 0 0,-1-1 0,4 0 0,3 1 0,1-1 0,-1-1 0,0 1 0,0-1 0,0-1 0,9-3 0,-7 1 0,1-1 0,-1-1 0,0 0 0,0 0 0,-1 0 0,0-2 0,14-16 0,-18 20 0,0-1 0,-1 0 0,0-1 0,0 1 0,0-1 0,-1 0 0,0 0 0,-1 0 0,1 0 0,-1 0 0,-1 0 0,1-1 0,0-12 0,-2 20 0,0 0 0,0 0 0,0 0 0,0 0 0,0 0 0,0 0 0,0-1 0,0 1 0,0 0 0,0 0 0,0 0 0,0 0 0,0 0 0,0 0 0,0 0 0,0 0 0,0-1 0,0 1 0,-1 0 0,1 0 0,0 0 0,0 0 0,0 0 0,0 0 0,0 0 0,0 0 0,0 0 0,0 0 0,0 0 0,0 0 0,0 0 0,-1 0 0,1-1 0,0 1 0,0 0 0,0 0 0,0 0 0,0 0 0,0 0 0,0 0 0,0 0 0,-1 0 0,1 0 0,0 0 0,0 0 0,0 0 0,0 0 0,0 0 0,0 1 0,0-1 0,0 0 0,-1 0 0,1 0 0,0 0 0,0 0 0,0 0 0,0 0 0,0 0 0,0 0 0,0 0 0,0 0 0,0 0 0,0 0 0,0 0 0,0 1 0,-1-1 0,-8 10 0,-8 12 0,11-11 0,1 2 0,0-1 0,0 1 0,1-1 0,1 1 0,0 0 0,1 0 0,0 1 0,1-1 0,1 19 0,0-31 0,1 0 0,-1 0 0,0 0 0,0 0 0,1 0 0,-1 0 0,1-1 0,-1 1 0,1 0 0,-1 0 0,1 0 0,-1 0 0,1-1 0,0 1 0,-1 0 0,1 0 0,0-1 0,0 1 0,-1-1 0,1 1 0,0-1 0,0 1 0,0-1 0,0 1 0,0-1 0,0 0 0,0 1 0,0-1 0,0 0 0,0 0 0,0 0 0,0 0 0,0 0 0,0 0 0,0 0 0,0 0 0,0 0 0,0-1 0,0 1 0,0 0 0,0 0 0,1-2 0,3 1 0,0 0 0,-1-1 0,1 0 0,-1 0 0,1 0 0,-1 0 0,8-6 0,-5 2 0,-1 0 0,0 0 0,0 0 0,-1-1 0,1 0 0,-2 0 0,1-1 0,-1 1 0,0-1 0,0 0 0,-1 0 0,0 0 0,-1-1 0,0 1 0,0-1 0,0 1 0,-1-1 0,0-14 0,-2 23 0,1 0 0,0-1 0,0 1 0,0 0 0,-1 0 0,1-1 0,0 1 0,0 0 0,0 0 0,-1 0 0,1-1 0,0 1 0,-1 0 0,1 0 0,0 0 0,0 0 0,-1 0 0,1 0 0,0 0 0,-1 0 0,1-1 0,0 1 0,-1 0 0,1 0 0,0 0 0,0 0 0,-1 1 0,1-1 0,0 0 0,-1 0 0,1 0 0,0 0 0,-1 0 0,1 0 0,0 0 0,0 0 0,-1 1 0,1-1 0,0 0 0,0 0 0,-1 0 0,1 1 0,0-1 0,0 0 0,0 0 0,-1 1 0,1-1 0,0 0 0,0 0 0,0 1 0,0-1 0,0 0 0,0 1 0,-1-1 0,1 1 0,-13 14 0,11-9 0,0 0 0,0 0 0,1 0 0,0 0 0,0 1 0,0-1 0,1 0 0,0 9 0,1-14 0,-1 0 0,0-1 0,1 1 0,-1 0 0,1 0 0,0-1 0,-1 1 0,1 0 0,0-1 0,-1 1 0,1-1 0,0 1 0,0-1 0,-1 1 0,1-1 0,0 1 0,0-1 0,0 0 0,0 1 0,-1-1 0,1 0 0,0 0 0,0 0 0,0 0 0,0 0 0,0 0 0,0 0 0,0 0 0,0 0 0,0 0 0,-1 0 0,1 0 0,0-1 0,0 1 0,0 0 0,1-1 0,33-11 0,-30 8 0,0 0 0,0 0 0,-1-1 0,1 0 0,-1 0 0,0 0 0,0 0 0,-1-1 0,1 1 0,-1-1 0,0 0 0,-1 0 0,1 0 0,-1 0 0,-1 0 0,2-8 0,-22 45 0,16-24 0,0 0 0,1 0 0,0 0 0,0 0 0,0 0 0,1 0 0,0 0 0,1 1 0,-1-1 0,2 11 0,0-17 0,-1 0 0,1 0 0,0-1 0,-1 1 0,1 0 0,0 0 0,-1-1 0,1 1 0,0-1 0,0 1 0,0-1 0,0 1 0,0-1 0,0 1 0,0-1 0,0 0 0,-1 1 0,1-1 0,0 0 0,0 0 0,1 0 0,-1 0 0,0 0 0,0 0 0,0 0 0,0 0 0,0 0 0,0 0 0,0-1 0,-1 1 0,1 0 0,1-1 0,32-12 0,-24 3 0,-1 1 0,0-2 0,12-17 0,-30 44 0,7-13 0,0 1 0,0 0 0,0 0 0,1 0 0,-1 0 0,1 0 0,0 0 0,-1 7 0,3-11 0,-1 1 0,1-1 0,0 1 0,-1-1 0,1 0 0,0 1 0,-1-1 0,1 0 0,0 1 0,0-1 0,-1 0 0,1 0 0,0 0 0,0 0 0,0 0 0,-1 0 0,1 0 0,0 0 0,0 0 0,0 0 0,-1 0 0,1 0 0,0 0 0,1-1 0,21-4 0,-12-2-2897,-17-1-3649,-4-5 75,1-4-4424</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7.636"/>
    </inkml:context>
    <inkml:brush xml:id="br0">
      <inkml:brushProperty name="width" value="0.025" units="cm"/>
      <inkml:brushProperty name="height" value="0.025" units="cm"/>
    </inkml:brush>
  </inkml:definitions>
  <inkml:trace contextRef="#ctx0" brushRef="#br0">0 0 4805,'0'0'26521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5:02.837"/>
    </inkml:context>
    <inkml:brush xml:id="br0">
      <inkml:brushProperty name="width" value="0.025" units="cm"/>
      <inkml:brushProperty name="height" value="0.025" units="cm"/>
    </inkml:brush>
  </inkml:definitions>
  <inkml:trace contextRef="#ctx0" brushRef="#br0">1 28 11659,'0'0'4265,"0"9"-1713,4 12-1799,0-1 0,1 1 0,0-1 0,2 1 0,1-2 0,0 1 0,15 24 0,-16-33-626,-1 1 1,2-1 0,-1-1-1,1 1 1,1-1-1,0-1 1,0 0 0,1 0-1,0-1 1,1 0-1,0-1 1,0 0 0,21 10-1,-30-16-141,-1-1-1,1 1 1,0 0 0,0-1-1,0 1 1,0-1-1,0 1 1,0-1 0,0 0-1,0 0 1,0 0 0,0 0-1,0 0 1,0 0-1,0-1 1,0 1 0,0 0-1,0-1 1,-1 0-1,1 1 1,0-1 0,0 0-1,0 0 1,-1 0 0,1 0-1,2-3 1,-2 1-125,0 0 1,0 0-1,-1-1 0,1 1 1,-1 0-1,0-1 0,0 1 1,0-1-1,0 1 0,-1-1 1,1 1-1,-1-1 0,0-6 1,-1-5-609,-1-1 0,0 1-1,-1-1 1,0 1 0,-1 0 0,-7-15 0,0 3 294,-2 2 1,0 0-1,-2 0 0,-32-41 1,47 66 498,0-1 0,-1 1 0,1-1 0,0 0 0,-1 1 0,1-1 0,0 1 0,-1-1 1,1 1-1,-1-1 0,1 1 0,-1-1 0,1 1 0,-1 0 0,1-1 0,-1 1 1,1 0-1,-1-1 0,1 1 0,-1 0 0,0-1 0,1 1 0,-1 0 0,0 0 0,1 0 1,-1 0-1,0 0 0,1 0 0,-1 0 0,0 0 0,1 0 0,-1 0 0,1 0 0,-1 0 1,0 0-1,0 1 0,-1 24 850,17 39-2,-11-57-778,0 1 0,0-1 1,0 0-1,1-1 0,0 1 0,1-1 0,-1 0 0,1 0 0,13 9 1,-17-14-127,0 1 1,0-1-1,0 0 1,0 1-1,0-1 1,1 0-1,-1-1 1,0 1-1,0 0 1,1-1-1,-1 1 1,1-1-1,-1 0 1,0 0-1,1 0 1,-1 0-1,1 0 1,-1 0-1,1-1 1,-1 1-1,0-1 1,1 0-1,-1 1 1,0-1-1,0 0 1,0 0-1,1-1 1,-1 1-1,0 0 1,0-1-1,-1 1 1,1-1-1,0 0 1,0 0-1,-1 1 1,1-1-1,1-4 1,1 0-587,0-1-1,-1 1 1,0-1 0,0 1 0,-1-1-1,0 0 1,0 0 0,-1 0 0,1 0-1,-2 0 1,1 0 0,-1-13 0,-2 18 2560,-1 7-1105,-3 10-116,5-1-182,1 1 1,0-1 0,1 0 0,0 1 0,7 24 0,-8-36-528,1 0 0,0 0 0,-1 0 0,1 0 0,1 0 0,-1 0 0,0 0 0,1-1 0,-1 1 0,1 0 0,0-1 0,0 0 0,0 1 0,0-1 0,0 0 0,1 0 0,-1 0 0,1 0 0,-1-1 0,1 1 0,-1 0 0,1-1 0,0 0 0,0 0 0,0 0 0,0 0 0,0 0 0,0-1 0,0 1 0,0-1 0,0 0 0,0 0 0,6 0 0,-6-1-53,1 0 1,-1 0 0,1 0-1,-1 0 1,0-1-1,0 1 1,1-1 0,-1 0-1,0 0 1,0 0 0,-1-1-1,1 1 1,0 0-1,-1-1 1,1 0 0,-1 0-1,0 0 1,0 0 0,0 0-1,0 0 1,1-4 0,4-10-277,-1 0 1,0 0-1,4-20 1,-2 4 653,1 62 3533,-5-13-2812,0 0 1,1 0-1,11 25 0,-14-37-1147,0-1-1,0 0 0,0 0 0,0 0 0,1 0 0,-1 0 1,1 0-1,-1 0 0,1-1 0,5 4 0,-7-5-234,1-1-1,-1 1 0,1 0 1,0-1-1,-1 1 0,1-1 1,0 1-1,0-1 0,-1 0 1,1 0-1,0 0 0,0 0 0,0 0 1,-1 0-1,1 0 0,0-1 1,0 1-1,-1-1 0,1 1 1,0-1-1,-1 0 0,1 0 1,1-1-1,15-14-11196</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8.466"/>
    </inkml:context>
    <inkml:brush xml:id="br0">
      <inkml:brushProperty name="width" value="0.025" units="cm"/>
      <inkml:brushProperty name="height" value="0.025" units="cm"/>
    </inkml:brush>
  </inkml:definitions>
  <inkml:trace contextRef="#ctx0" brushRef="#br0">124 16 13965,'0'0'13645,"-5"9"-12657,-26 71 401,3 2 1,-26 124 0,52-199-1390,1-1 0,0 1 0,0-1 0,0 1 0,1 0 0,1 9 0,-1-16 0,0 0 0,0 0 0,1 1 0,-1-1 0,0 0 0,1 0 0,-1 1 0,0-1 0,1 0 0,-1 0 0,0 0 0,1 1 0,-1-1 0,0 0 0,1 0 0,-1 0 0,1 0 0,-1 0 0,0 0 0,1 0 0,-1 0 0,1 0 0,-1 0 0,0 0 0,1 0 0,-1 0 0,0 0 0,1 0 0,-1 0 0,1-1 0,-1 1 0,0 0 0,1 0 0,-1 0 0,0-1 0,1 1 0,-1 0 0,15-8 0,-6-2 0,0 0 0,-1 0 0,0 0 0,13-23 0,-14 20 0,2 0 0,-1 1 0,1 0 0,13-12 0,21-15 0,57-57 0,-89 83 0,0 0 0,-1 0 0,-1-1 0,0 0 0,-1 0 0,8-20 0,-15 32 0,0 0 0,0-1 0,0 1 0,-1-1 0,1 1 0,0-1 0,-1 1 0,0-1 0,0 0 0,0 1 0,0-1 0,0-2 0,0 4 0,-1 0 0,1 1 0,0-1 0,0 1 0,-1 0 0,1-1 0,0 1 0,-1-1 0,1 1 0,0-1 0,-1 1 0,1 0 0,-1-1 0,1 1 0,0 0 0,-1-1 0,1 1 0,-1 0 0,1 0 0,-1 0 0,1-1 0,-1 1 0,0 0 0,1 0 0,-1 0 0,1 0 0,-1 0 0,1 0 0,-1 0 0,1 0 0,-1 0 0,1 0 0,-2 0 0,-2 2 0,0-1 0,0 1 0,0-1 0,0 1 0,0 1 0,0-1 0,0 0 0,1 1 0,-1 0 0,1 0 0,0 0 0,-4 4 0,-16 20 0,-39 60 0,54-75 0,1 1 0,1 0 0,0 0 0,0 0 0,1 1 0,1-1 0,-5 27 0,9-39 0,0 0 0,0-1 0,0 1 0,0 0 0,0 0 0,0 0 0,0-1 0,0 1 0,0 0 0,0 0 0,0 0 0,0-1 0,0 1 0,1 0 0,-1 0 0,0-1 0,1 1 0,-1 0 0,1-1 0,-1 1 0,0 0 0,1-1 0,0 1 0,-1 0 0,1-1 0,-1 1 0,1-1 0,0 1 0,-1-1 0,1 0 0,0 1 0,0 0 0,2-1 0,-1 0 0,0 1 0,1-1 0,-1 0 0,1 0 0,-1-1 0,0 1 0,1 0 0,-1-1 0,0 1 0,3-2 0,55-26 0,-47 20 0,38-20 0,-48 26 0,0 1 0,0 0 0,0 0 0,1 0 0,-1 0 0,0 0 0,1 1 0,-1-1 0,1 1 0,-1 0 0,1 0 0,-1 0 0,6 2 0,-8-1 0,0 0 0,0 0 0,0 0 0,0 0 0,0 0 0,0 1 0,0-1 0,0 0 0,0 1 0,-1-1 0,1 1 0,0-1 0,-1 1 0,1-1 0,-1 1 0,0-1 0,0 1 0,1 0 0,-1-1 0,0 1 0,0-1 0,-1 4 0,-2 37 0,-12 19-1496,-9-4-3740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09.507"/>
    </inkml:context>
    <inkml:brush xml:id="br0">
      <inkml:brushProperty name="width" value="0.025" units="cm"/>
      <inkml:brushProperty name="height" value="0.025" units="cm"/>
    </inkml:brush>
  </inkml:definitions>
  <inkml:trace contextRef="#ctx0" brushRef="#br0">66 1 14798,'0'0'10164,"-3"10"-8610,-14 46-421,3 1-1,3 1 1,2 0 0,-2 69 0,11-127-1127,0 0 0,0 1 0,0-1 0,0 0 0,1 0 0,-1 0 0,0 1 0,0-1 1,0 0-1,0 0 0,0 0 0,1 0 0,-1 0 0,0 1 0,0-1 0,0 0 0,1 0 0,-1 0 0,0 0 1,0 0-1,1 0 0,-1 0 0,0 0 0,0 0 0,0 0 0,1 0 0,-1 0 0,0 0 0,0 0 0,1 0 1,-1 0-1,0 0 0,0 0 0,0 0 0,1 0 0,-1 0 0,0 0 0,0 0 0,0-1 0,1 1 0,-1 0 1,0 0-1,0 0 0,0 0 0,0 0 0,1-1 0,-1 1 0,0 0 0,0 0 0,0 0 0,0-1 0,0 1 1,1 0-1,10-10 140,-5 1-128,-1 0 0,0 0-1,-1-1 1,0 1 0,0-1 0,-1 0 0,0 0-1,2-18 1,-1-1-520,0-53 0,-4 82 491,0 0 0,-1 0 0,1 0-1,0 0 1,0 0 0,0 0 0,0-1-1,0 1 1,0 0 0,0 0 0,-1 0-1,1 0 1,0 0 0,0 0 0,0 0-1,0 0 1,0 0 0,-1 0-1,1 0 1,0 0 0,0 0 0,0 0-1,0 0 1,-1 0 0,1 0 0,0 0-1,0 0 1,0 0 0,0 0 0,-1 0-1,1 0 1,0 0 0,0 0 0,0 0-1,0 0 1,0 0 0,0 0 0,-1 0-1,1 0 1,0 0 0,0 1 0,0-1-1,0 0 1,0 0 0,0 0-1,0 0 1,-1 0 0,1 0 0,0 1-1,0-1 1,0 0 0,0 0 0,0 0-1,0 1 1,-4 9-12,0 1 1,0 0-1,1 0 0,1 1 1,0-1-1,0 0 0,1 1 1,0-1-1,1 1 0,1 0 1,2 13-1,-3-24 27,0 1-1,1-1 1,-1 0 0,0 0 0,1 1 0,0-1-1,-1 0 1,1 0 0,0 1 0,-1-1-1,1 0 1,0 0 0,0 0 0,0 0 0,0 0-1,0 0 1,0-1 0,0 1 0,0 0 0,0 0-1,1-1 1,-1 1 0,0-1 0,3 2-1,-1-2 26,0 0-1,0 1 0,0-1 0,0 0 1,1-1-1,-1 1 0,0 0 0,0-1 1,0 0-1,4-1 0,3-2 110,-1 0 0,0 0 0,0-1 0,0 0 0,14-12 0,-11 7-104,-1 0 0,-1-1 0,0 0 1,0-1-1,-1 0 0,-1 0 0,0-1 0,-1 0 0,0 0 0,-1-1 0,0 0 0,-1 0 0,-1 0 1,0-1-1,-1 1 0,-1-1 0,2-21 0,-4 36-35,0-1 0,0 0 0,0 0 0,0 1 0,0-1 0,0 0 0,0 1 0,0-1 0,0 0 0,0 0 0,0 1 0,0-1 0,-1 0 0,1 1 0,0-1 0,0 0 0,-1 1 0,1-1 0,-1 0 0,1 1 0,0-1 0,-1 1 0,1-1 0,-1 1 0,1-1 0,-1 1 0,0-1 0,1 1 0,-2-1 0,1 1-4,0 0 1,-1 0 0,1 0 0,0 0-1,0 1 1,0-1 0,0 1-1,-1-1 1,1 1 0,0-1 0,0 1-1,0-1 1,0 1 0,0 0 0,-1 1-1,-34 37-110,26-21 135,0 1-1,1 0 1,1 0-1,1 1 1,1 0-1,0 0 0,2 0 1,0 1-1,1 0 1,0 36-1,3-54-19,0-1 0,0 1 0,1-1 0,-1 1 0,1-1 0,-1 1 0,1-1 0,0 0 0,0 1 0,0-1 0,0 0 0,0 0 0,0 0 0,0 1 0,1-1 0,-1-1 0,1 1 0,0 0 0,0 0 0,-1 0 0,4 1 0,-1-1 0,-1-1 0,0 1 0,0-1 0,1 0 0,-1 0 0,1-1 0,-1 1 0,1-1 0,-1 0 0,1 1 0,0-2 0,-1 1 0,6-1 0,-1 0 0,0-1 0,1 0 0,-2-1 0,1 0 0,0 0 0,0 0 0,-1-1 0,0 0 0,0-1 0,0 0 0,0 0 0,7-7 0,-9 7 0,-1 0 0,0-1 0,0 1 0,0-1 0,-1 0 0,0 0 0,0 0 0,0 0 0,-1 0 0,0-1 0,0 1 0,0-1 0,-1 1 0,0-1 0,0-7 0,-1 13 0,0 1 0,0-1 0,0 1 0,0-1 0,0 1 0,0 0 0,-1-1 0,1 1 0,0-1 0,0 1 0,0 0 0,0-1 0,-1 1 0,1-1 0,0 1 0,0 0 0,-1-1 0,1 1 0,0 0 0,-1-1 0,1 1 0,0 0 0,-1 0 0,1-1 0,-1 1 0,1 0 0,0 0 0,-1 0 0,1 0 0,-1-1 0,1 1 0,0 0 0,-1 0 0,1 0 0,-1 0 0,1 0 0,-1 0 0,1 0 0,-1 0 0,1 0 0,0 0 0,-1 0 0,1 1 0,-1-1 0,1 0 0,-1 0 0,1 0 0,0 0 0,-1 1 0,1-1 0,0 0 0,-1 0 0,1 1 0,-1-1 0,-21 17 0,16-9 0,1 0 0,0 0 0,0 1 0,1-1 0,0 1 0,0 0 0,1 0 0,1 1 0,-1-1 0,2 0 0,-1 1 0,1 0 0,0 12 0,2-21-75,0 1 0,-1-1 1,1 1-1,0-1 0,0 1 0,0-1 0,0 0 0,0 0 1,0 1-1,0-1 0,0 0 0,1 0 0,-1 0 0,0 0 1,1 0-1,-1 0 0,1-1 0,-1 1 0,1 0 0,-1-1 1,1 1-1,-1-1 0,1 0 0,0 1 0,-1-1 1,1 0-1,0 0 0,-1 0 0,4 0 0,53-2-4748,-26-7-2208,2-7-4654</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0.565"/>
    </inkml:context>
    <inkml:brush xml:id="br0">
      <inkml:brushProperty name="width" value="0.025" units="cm"/>
      <inkml:brushProperty name="height" value="0.025" units="cm"/>
    </inkml:brush>
  </inkml:definitions>
  <inkml:trace contextRef="#ctx0" brushRef="#br0">79 154 20916,'0'0'3459,"-7"10"347,-5 6-3021,1 1-1,1 1 1,-10 23-1,17-35-699,0 0 0,0 1 0,1-1 1,0 0-1,1 1 0,-1 0 0,1-1 0,0 1 1,1 0-1,0 0 0,0-1 0,0 1 0,1 0 0,0 0 1,0-1-1,3 9 0,10 1-85,-1-19 0,-12 1 0,1 0 0,0 0 0,-1-1 0,1 1 0,-1 0 0,1-1 0,-1 1 0,0-1 0,0 1 0,0-1 0,0-4 0,6-60 0,-6 64 0,-1 0 0,0 0 0,0 0 0,0 0 0,0 1 0,0-1 0,-1 0 0,1 0 0,-1 0 0,0 0 0,0 1 0,0-1 0,0 0 0,0 1 0,-1-1 0,1 1 0,-1-1 0,1 1 0,-4-4 0,5 6 0,0 1 0,1-1 0,-1 1 0,0-1 0,1 0 0,-1 1 0,0-1 0,1 1 0,-1-1 0,0 1 0,0-1 0,1 1 0,-1-1 0,0 1 0,0-1 0,0 1 0,0-1 0,0 1 0,0-1 0,0 1 0,0-1 0,0 1 0,0-1 0,0 1 0,0-1 0,0 1 0,0 0 0,-1-1 0,1 1 0,0-1 0,0 0 0,0 1 0,-1-1 0,1 1 0,0-1 0,-1 1 0,1-1 0,0 0 0,-1 1 0,1-1 0,-1 0 0,1 1 0,-1-1 0,1 0 0,0 1 0,-1-1 0,1 0 0,-1 0 0,1 0 0,-1 1 0,0-1 0,1 0 0,-1 0 0,1 0 0,-1 0 0,9 3-110,1-1 0,0 0 0,0-1 0,0 0 0,0 0 0,0-1 1,0 0-1,1 0 0,-1-1 0,16-4 0,6-2-727,50-19 0,-64 20 503,-10 4-265,0 0 1,0 0-1,0-1 1,0 0-1,-1 0 1,1 0-1,-1-1 0,0 0 1,0-1-1,9-7 1,-41 47 951,-21 32 1805,43-61-1787,1 1 1,0-1 0,0 1-1,0-1 1,1 1 0,0 0 0,0 0-1,-1 11 1,3-18-361,0 1 0,0-1 0,0 0 0,0 1 0,1-1 0,-1 0 0,0 1 0,0-1 0,1 1 0,-1-1 0,0 0 0,0 0 0,1 1 0,-1-1 0,0 0 0,1 1 0,-1-1 0,0 0 0,1 0 0,-1 0 0,0 1 0,1-1 0,-1 0-1,1 0 1,-1 0 0,0 0 0,1 0 0,-1 0 0,1 0 0,-1 0 0,0 0 0,1 0 0,-1 0 0,1 0 0,-1 0 0,1 0 0,-1 0 0,0 0 0,1 0 0,-1-1 0,0 1 0,1 0 0,-1 0 0,1 0 0,-1-1 0,22-9 87,-16 4-92,0 0-1,0 0 1,0-1 0,0 0-1,-1 0 1,0-1 0,-1 1-1,0-1 1,0 0 0,0 0-1,-1 0 1,-1-1-1,1 1 1,-1-1 0,-1 0-1,1 1 1,-1-16 0,-17 54-279,13-19 330,0 1 1,1 0-1,1 1 0,-1 13 0,2-24-29,0 0 1,0 0-1,0 0 1,0 0-1,0 0 1,1 0-1,-1 0 1,1 0-1,-1 0 0,1 0 1,0-1-1,-1 1 1,1 0-1,0 0 1,0-1-1,0 1 1,0-1-1,1 1 0,-1-1 1,0 1-1,1-1 1,-1 0-1,1 1 1,-1-1-1,1 0 1,0 0-1,-1 0 0,1 0 1,0 0-1,0-1 1,0 1-1,-1-1 1,1 1-1,3 0 1,4-2 41,0 1 1,0-1 0,-1-1 0,1 0 0,-1 0-1,1-1 1,-1 1 0,0-2 0,0 1 0,0-1-1,-1-1 1,1 1 0,-1-1 0,0-1 0,0 1 0,8-10-1,8-7 187,-1-2 0,-1 0 0,20-32 0,-33 46-257,-1 0 0,-1 0 0,0-1 0,0 0 0,-1 0 0,0 0 0,-1-1 0,0 0 0,-1 1 0,-1-1 0,2-16 0,-4 28 0,0-1 0,0 1 0,0 0 0,0 0 0,-1-1 0,1 1 0,0 0 0,0-1 0,0 1 0,0 0 0,-1 0 0,1 0 0,0-1 0,0 1 0,-1 0 0,1 0 0,0 0 0,0 0 0,-1-1 0,1 1 0,0 0 0,-1 0 0,1 0 0,0 0 0,0 0 0,-1 0 0,1 0 0,0 0 0,-1 0 0,1 0 0,0 0 0,-1 0 0,1 0 0,0 0 0,0 0 0,-1 0 0,1 0 0,0 0 0,-1 1 0,1-1 0,0 0 0,0 0 0,-1 0 0,1 0 0,0 1 0,0-1 0,-1 0 0,1 0 0,0 0 0,0 1 0,0-1 0,0 0 0,-1 0 0,1 1 0,-16 12 0,5 3 0,-1 1 0,2 1 0,1 0 0,0 1 0,1-1 0,1 2 0,0-1 0,2 1 0,0 0 0,2 0 0,0 0 0,1 0 0,1 24 0,1-44 0,0 0 0,0 1 0,0-1 0,0 1 0,0-1 0,0 1 0,0-1 0,0 0 0,1 1 0,-1-1 0,0 1 0,0-1 0,0 0 0,1 1 0,-1-1 0,0 0 0,1 1 0,-1-1 0,0 0 0,1 1 0,-1-1 0,0 0 0,1 0 0,-1 1 0,0-1 0,1 0 0,-1 0 0,1 0 0,-1 1 0,1-1 0,-1 0 0,0 0 0,1 0 0,-1 0 0,1 0 0,-1 0 0,1 0 0,-1 0 0,0 0 0,1 0 0,-1 0 0,1-1 0,-1 1 0,1 0 0,-1 0 0,0 0 0,1 0 0,-1-1 0,1 1 0,-1 0 0,0 0 0,1-1 0,-1 1 0,0 0 0,1-1 0,-1 1 0,0 0 0,0-1 0,1 0 0,22-19 0,-19 14 0,-1-1 0,1 0 0,-1 0 0,-1-1 0,1 1 0,-1 0 0,-1-1 0,1 0 0,-1 1 0,-1-1 0,1 0 0,-1 1 0,-1-1 0,0 0 0,0 1 0,-3-14 0,4 21 0,0-1 0,0 0 0,-1 1 0,1-1 0,0 1 0,0-1 0,-1 1 0,1-1 0,0 1 0,-1-1 0,1 1 0,-1-1 0,1 1 0,-1-1 0,1 1 0,-1 0 0,1-1 0,-1 1 0,1 0 0,-1-1 0,1 1 0,-1 0 0,1 0 0,-1 0 0,0-1 0,1 1 0,-1 0 0,1 0 0,-1 0 0,0 0 0,1 0 0,-1 0 0,-1 0 0,1 1 0,0 0 0,0-1 0,0 1 0,-1 0 0,1 0 0,0 0 0,0 0 0,0 0 0,0 0 0,1 0 0,-1 0 0,0 0 0,0 1 0,0 1 0,0-2 0,0 1 0,0-1 0,0 1 0,0-1 0,1 1 0,-1-1 0,1 1 0,-1 0 0,1-1 0,-1 1 0,1 0 0,0-1 0,0 1 0,0 0 0,0-1 0,0 1 0,0 0 0,1 0 0,-1-1 0,0 1 0,1-1 0,0 1 0,-1 0 0,1-1 0,0 1 0,0-1 0,-1 1 0,3 1 0,24 5-2454,-22-7 1656,-1 0 0,1-1 0,-1 0 0,1 0 0,-1 0 0,1-1 0,-1 1 0,0-1 0,1 0 0,-1-1 0,0 1 0,1-1 0,-1 1 0,6-5 0,0-2-5438</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0.941"/>
    </inkml:context>
    <inkml:brush xml:id="br0">
      <inkml:brushProperty name="width" value="0.025" units="cm"/>
      <inkml:brushProperty name="height" value="0.025" units="cm"/>
    </inkml:brush>
  </inkml:definitions>
  <inkml:trace contextRef="#ctx0" brushRef="#br0">44 1 7623,'0'4'14786,"0"3"-7146,-1 0-5114,-2 17-4434,0-14 3832,-9 27-1754,7-25-169,1 1-1,0-1 1,1 1 0,0-1-1,1 1 1,0 0 0,1 0-1,1 19 1,0-32-28,0 1 0,0-1 1,0 1-1,1-1 0,-1 1 0,0-1 0,0 1 0,1-1 1,-1 1-1,0-1 0,1 1 0,-1-1 0,1 1 1,-1-1-1,1 0 0,-1 1 0,1-1 0,-1 0 0,1 1 1,-1-1-1,1 0 0,-1 0 0,1 0 0,-1 1 1,1-1-1,0 0 0,-1 0 0,1 0 0,-1 0 0,1 0 1,0 0-1,-1 0 0,1 0 0,-1 0 0,1 0 0,-1 0 1,1-1-1,0 1 0,-1 0 0,1 0 0,-1-1 1,1 1-1,-1 0 0,1-1 0,-1 1 0,1 0 0,-1-1 1,0 1-1,1 0 0,-1-1 0,1 0 0,25-22-3730,-1-31-9338,-14 19 913</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1.285"/>
    </inkml:context>
    <inkml:brush xml:id="br0">
      <inkml:brushProperty name="width" value="0.025" units="cm"/>
      <inkml:brushProperty name="height" value="0.025" units="cm"/>
    </inkml:brush>
  </inkml:definitions>
  <inkml:trace contextRef="#ctx0" brushRef="#br0">15 0 17232,'0'0'15535,"-14"39"-16304,27-28-1409,0 0-1601,4 0-930,1 1-1345,4-1-4964</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1.632"/>
    </inkml:context>
    <inkml:brush xml:id="br0">
      <inkml:brushProperty name="width" value="0.025" units="cm"/>
      <inkml:brushProperty name="height" value="0.025" units="cm"/>
    </inkml:brush>
  </inkml:definitions>
  <inkml:trace contextRef="#ctx0" brushRef="#br0">179 14 16367,'0'0'8131,"-11"1"-5110,2-1-2758,1 1-1,0 1 1,0-1-1,0 1 0,0 1 1,1-1-1,-1 1 0,1 1 1,-1 0-1,1 0 1,0 0-1,1 1 0,-1-1 1,1 2-1,0-1 0,0 1 1,0 0-1,1 0 1,-6 9-1,8-10-262,0-1 0,1 1 0,-1 0 0,1 1 0,0-1 0,1 0 0,-1 0 0,1 1 0,-1 8 0,2-13 0,0 1 0,0 0 0,0-1 0,0 1 0,0-1 0,1 1 0,-1-1 0,0 1 0,1-1 0,-1 0 0,1 1 0,0-1 0,-1 1 0,1-1 0,0 0 0,0 0 0,0 1 0,0-1 0,0 0 0,0 0 0,0 0 0,0 0 0,1 0 0,-1 0 0,0 0 0,1-1 0,-1 1 0,0 0 0,1-1 0,-1 1 0,1-1 0,-1 1 0,1-1 0,-1 0 0,1 0 0,-1 0 0,3 0 0,4 1 0,0-2 0,0 1 0,0-1 0,0 0 0,0-1 0,-1 0 0,1 0 0,0-1 0,-1 0 0,0 0 0,0-1 0,0 0 0,0 0 0,10-8 0,-13 9 0,1-1 0,-2 1 0,1-1 0,0 1 0,-1-1 0,1-1 0,-1 1 0,0 0 0,-1-1 0,1 1 0,-1-1 0,0 0 0,0 0 0,0 0 0,-1 0 0,1 0 0,-1 0 0,-1 0 0,1 0 0,-1-1 0,0 1 0,0 0 0,-1-9 0,0 12 0,0 0 0,0 0 0,-1 0 0,1 0 0,0 0 0,-1 1 0,0-1 0,1 0 0,-1 1 0,0-1 0,0 1 0,0-1 0,0 1 0,0 0 0,0 0 0,0 0 0,0 0 0,0 0 0,-1 0 0,1 1 0,0-1 0,0 1 0,-6-1 0,-54-4 0,53 8-1515,10 4-2340</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3.436"/>
    </inkml:context>
    <inkml:brush xml:id="br0">
      <inkml:brushProperty name="width" value="0.025" units="cm"/>
      <inkml:brushProperty name="height" value="0.025" units="cm"/>
    </inkml:brush>
  </inkml:definitions>
  <inkml:trace contextRef="#ctx0" brushRef="#br0">16 43 17905,'0'0'7490,"9"-5"-5803,10-2-1201,1 0 1,0 1-1,0 1 0,0 1 1,0 0-1,1 2 1,33 0-1,-51 2-484,1 0-1,0 0 0,0 0 1,0 1-1,-1-1 0,1 1 0,0 0 1,0 0-1,-1 1 0,4 1 1,-6-3-4,0 1 0,-1-1 0,1 1 0,-1-1 0,1 1 0,0-1 0,-1 1 0,0 0 0,1-1 1,-1 1-1,1-1 0,-1 1 0,0 0 0,1 0 0,-1-1 0,0 1 0,0 0 0,1-1 0,-1 1 0,0 0 0,0 1 1,0 0 1,-1 0 1,1 0-1,-1 0 1,1 0-1,-1 0 1,0-1-1,0 1 0,0 0 1,0 0-1,0-1 1,0 1-1,-2 2 1,-10 9 211,-1 1 0,0-2 0,-1 0 1,-1 0-1,1-2 0,-19 10 0,-15 10 118,49-30-330,0 0 0,0 0 0,0 1 0,0-1 0,0 0 0,0 0 0,0 0 0,0 0 0,0 0 0,-1 1 0,1-1 0,0 0 0,0 0 0,0 0 0,0 0 0,0 1 0,0-1 0,0 0 0,0 0 0,0 0 0,0 0 0,0 1 0,1-1 0,-1 0 0,0 0 0,0 0 0,0 0 0,0 0 0,0 1 0,0-1 0,0 0 0,0 0 0,0 0 0,0 0 0,1 0 0,-1 0 0,0 1 0,0-1 0,0 0 0,0 0 0,0 0 0,0 0 0,1 0 0,-1 0 0,0 0 0,0 0 0,0 0 0,0 0 0,1 0 0,-1 0 0,0 0 0,0 0 0,0 0 0,0 0 0,1 0 0,-1 0 0,0 0 0,0 0 0,0 0 0,0 0 0,1 0 0,-1 0 0,0 0 0,0 0 0,0 0 0,0 0 0,1-1 0,25 4 0,30-1 0,-48-3-16,-1 1 0,0 1 1,0 0-1,0 0 0,0 0 0,0 1 1,0 0-1,0 0 0,-1 1 0,12 5 1,-15-6 6,0 0 0,0 1 1,-1-1-1,1 1 0,0-1 1,-1 1-1,1 0 1,-1 0-1,0 0 0,0 1 1,0-1-1,-1 0 1,1 1-1,-1-1 0,0 1 1,0-1-1,0 1 0,0 0 1,-1-1-1,1 1 1,-1 7-1,0-6 20,0-1 0,0 1 0,0 0-1,0-1 1,-1 1 0,0-1 0,0 1 0,0-1 0,-1 1-1,1-1 1,-1 0 0,0 1 0,0-1 0,-1 0 0,-3 5-1,2-5 4,0-1 0,0 1-1,-1-1 1,1 0-1,-1-1 1,0 1-1,1-1 1,-1 0-1,0 0 1,0 0-1,0-1 1,-1 0-1,-8 1 1,-11 2-14,-53 2 0,72-6 0,1 0 0,-1 0 0,0 0 0,1-1 0,-1 0 0,1 0 0,-1 0 0,1-1 0,-1 0 0,1 0 0,0 0 0,0-1 0,0 1 0,0-1 0,-8-6 0,13 8-64,-1 0-1,0 1 1,0-1 0,0 0-1,1 1 1,-1-1 0,0 0-1,1 0 1,-1 0 0,1 0-1,-1 1 1,1-1 0,-1 0-1,1 0 1,0 0 0,-1 0-1,1 0 1,0 0 0,0 0-1,0 0 1,0 0 0,0 0-1,0 0 1,0 0 0,0 0-1,0 0 1,0 0 0,0 0-1,1 0 1,-1 0 0,1 0 0,-1 0-1,0 0 1,1 0 0,-1 0-1,1 0 1,0 0 0,-1 1-1,1-1 1,0 0 0,-1 0-1,1 1 1,0-1 0,0 0-1,0 1 1,0-1 0,-1 1-1,1-1 1,0 1 0,0 0-1,0-1 1,0 1 0,0 0-1,2-1 1,8-2-1902,0 0 0,0 1 0,21-2 0,-25 4 476,25-3-9320</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3.951"/>
    </inkml:context>
    <inkml:brush xml:id="br0">
      <inkml:brushProperty name="width" value="0.025" units="cm"/>
      <inkml:brushProperty name="height" value="0.025" units="cm"/>
    </inkml:brush>
  </inkml:definitions>
  <inkml:trace contextRef="#ctx0" brushRef="#br0">238 12 15503,'0'0'12214,"-9"-4"-10474,6 3-1666,0 0-1,0 0 0,1 0 1,-1 0-1,0 0 0,0 0 1,-1 1-1,1-1 0,0 1 1,0 0-1,0 0 0,0 0 1,0 1-1,0-1 0,0 1 1,-4 0-1,1 2-13,0 0-1,-1 1 1,1 0-1,0-1 1,1 2 0,-1-1-1,1 1 1,-6 6-1,-3 3 78,0 1-1,1 1 1,1 0 0,1 1-1,-13 24 1,19-33-90,1 0 0,1 1 0,-1-1 0,2 1 0,-1 0 1,1 0-1,0 0 0,1 0 0,0 0 0,0 0 0,1 0 1,1 0-1,-1 0 0,3 13 0,-2-20-47,1 1 0,-1-1 0,0 1 0,1-1 0,-1 0 0,1 1 0,0-1 0,0 0 0,0 0 0,0 0 0,0-1 0,0 1 0,0 0 0,0-1 0,1 0 0,-1 1 0,1-1 0,-1 0 0,1 0 0,0 0 0,-1-1 0,1 1 0,0 0 0,-1-1 0,4 0 0,11 2 0,1-1 0,31-2 0,-32 0 0,17-3-2166,-31 3 1772,-1 1 0,0-1 0,1 1 1,-1-1-1,0 0 0,0 0 0,0 0 1,0 0-1,1-1 0,-2 1 0,1 0 1,0-1-1,0 0 0,0 1 0,-1-1 1,1 0-1,-1 0 0,1 0 0,1-3 0,2-11-8045</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4.651"/>
    </inkml:context>
    <inkml:brush xml:id="br0">
      <inkml:brushProperty name="width" value="0.025" units="cm"/>
      <inkml:brushProperty name="height" value="0.025" units="cm"/>
    </inkml:brush>
  </inkml:definitions>
  <inkml:trace contextRef="#ctx0" brushRef="#br0">86 0 11435,'0'0'18577,"1"13"-17989,0-5-515,0-2-38,0 0 0,0 1 0,-1-1 0,0 1 0,0-1 0,-1 0 0,0 1 0,0-1 0,0 0 0,-1 0 0,0 0 0,-4 9 0,-1 0 22,-11 20 353,-17 48 0,31-71-346,1-1-1,0 0 0,0 1 0,2-1 1,-1 1-1,1-1 0,1 1 1,2 23-1,-1-33-63,0 1 0,0 0 0,1-1 0,-1 1 0,0 0 0,1-1 0,0 0 1,0 1-1,0-1 0,0 0 0,0 0 0,0 0 0,0 0 0,1 0 0,-1-1 0,1 1 0,-1-1 1,1 1-1,0-1 0,-1 0 0,1 0 0,0 0 0,0-1 0,0 1 0,0-1 0,-1 1 0,1-1 0,4 0 1,44-1-2168,-11-8-4419,-15-5-936</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6.088"/>
    </inkml:context>
    <inkml:brush xml:id="br0">
      <inkml:brushProperty name="width" value="0.025" units="cm"/>
      <inkml:brushProperty name="height" value="0.025" units="cm"/>
    </inkml:brush>
  </inkml:definitions>
  <inkml:trace contextRef="#ctx0" brushRef="#br0">126 351 12075,'0'0'6924,"2"-10"-4100,6-33-710,-10 25 1395,-10 18-2316,-11 15-759,11-4-299,0 2 1,2-1-1,-1 2 1,-12 21-1,19-29-85,0 1-1,0 0 0,1 0 1,0 0-1,0 0 0,1 1 0,0-1 1,0 1-1,1-1 0,0 1 1,0 0-1,1 8 0,0-15-44,0 0 0,1-1 0,-1 1 0,1 0 0,-1 0 0,1-1 0,-1 1 0,1 0 0,0-1 0,-1 1 0,1-1 0,0 1 0,0-1 0,-1 1 0,1-1 0,0 1 0,0-1 0,-1 0 0,1 1 0,0-1 0,0 0 0,0 0 0,0 1 0,0-1 0,0 0 0,-1 0 0,1 0 0,0 0 0,0 0 0,0 0 0,0-1 0,0 1 0,0 0 0,-1 0 0,1-1 0,0 1 0,0 0 0,0-1 0,-1 1 0,2-1 0,36-18 324,-28 10-332,0-1 1,0-1-1,-1 1 0,0-1 0,-1-1 0,0 0 0,-1 0 0,0-1 1,-1 1-1,0-2 0,-1 1 0,-1 0 0,0-1 0,2-14 1,-7 30-74,1 0 0,-1 1 0,1-1 0,0 0 0,0 1 0,0-1 0,0 0 0,0 1 0,0-1 1,1 0-1,-1 1 0,1-1 0,-1 0 0,1 1 0,0-1 0,0 0 0,0 0 0,0 0 1,1 0-1,-1 0 0,0 0 0,1 0 0,-1-1 0,4 4 0,-2-4-85,0 0 0,0 0-1,0 0 1,0-1 0,0 1-1,0-1 1,0 0 0,0 0-1,0 0 1,0 0 0,0 0-1,0-1 1,0 1 0,0-1-1,0 0 1,0 0 0,0 0-1,0 0 1,-1-1 0,5-1 0,3-3-73,-1 0 1,1 0-1,-1-1 1,0 0-1,-1 0 1,0-1-1,0 0 1,0 0-1,-1-1 1,-1 0-1,1-1 1,-1 1-1,5-14 1,-5 10 274,0-1-1,-1 0 1,-1 0 0,0 0 0,-1 0-1,0-1 1,-2 1 0,1-1-1,-2-25 1,0 39-42,0 1 0,0 0 0,0-1 0,0 1-1,0 0 1,1-1 0,-1 1 0,0 0 0,0-1 0,0 1-1,0 0 1,0-1 0,0 1 0,0 0 0,0-1 0,0 1-1,0 0 1,-1 0 0,1-1 0,0 1 0,0 0 0,0-1-1,0 1 1,0 0 0,-1-1 0,1 1 0,0 0 0,0 0 0,0-1-1,-1 1 1,1 0 0,0 0 0,0 0 0,-1-1 0,1 1-1,0 0 1,-1 0 0,1 0 0,0 0 0,0 0 0,-1-1-1,1 1 1,0 0 0,-1 0 0,1 0 0,0 0 0,-1 0-1,1 0 1,0 0 0,-1 0 0,1 0 0,0 0 0,-1 0 0,1 1-1,0-1 1,-1 0 0,1 0 0,0 0 0,-1 0 0,1 0-1,0 1 1,0-1 0,-1 0 0,-13 20 342,-1 23 664,1 1 0,3 0 1,1 1-1,3 1 0,1-1 0,1 69 0,5-112-1000,0-1-1,0 1 1,0-1-1,0 1 1,1-1-1,-1 1 1,0 0 0,1-1-1,-1 1 1,1-1-1,-1 1 1,1-1-1,0 1 1,0-1-1,0 0 1,-1 1-1,1-1 1,1 0 0,-1 0-1,0 0 1,0 0-1,0 0 1,1 0-1,-1 0 1,0 0-1,1 0 1,-1 0 0,3 0-1,-3-1-1,0 0-1,0 0 1,1 0-1,-1 0 1,0 0-1,0-1 1,1 1 0,-1 0-1,0-1 1,0 1-1,0-1 1,0 1-1,1-1 1,-1 0 0,0 0-1,0 1 1,0-1-1,0 0 1,-1 0-1,1 0 1,0 0-1,0 0 1,0 0 0,-1 0-1,1 0 1,-1 0-1,1 0 1,-1 0-1,1-1 1,-1 1 0,1 0-1,-1 0 1,0 0-1,0-1 1,0-1-1,2-5-16,0 0-1,-1 0 0,0 0 0,-1 0 1,0 0-1,0 0 0,-1 0 0,1 0 0,-2 0 1,1 1-1,-1-1 0,-1 0 0,1 0 1,-1 1-1,-1 0 0,-4-10 0,57 13-492,-43 3 525,1 0 0,-1-1 0,0 0 0,0 0 0,0-1 0,0 1 1,0-1-1,-1-1 0,1 1 0,-1-1 0,0 0 0,0 0 0,0-1 0,0 1 0,-1-1 0,5-7 0,3-3 169,0-2 1,-1 0 0,17-36-1,-24 45-129,-1-1 0,0 0 0,0 1 0,-1-1-1,0 0 1,0-1 0,-1 1 0,0 0 0,-1 0 0,0-1-1,-1-11 1,1 21-61,-1-1 1,1 1-1,0-1 0,0 1 0,-1-1 1,1 1-1,0-1 0,0 1 0,-1-1 1,1 1-1,-1-1 0,1 1 0,0-1 1,-1 1-1,1 0 0,-1-1 0,1 1 1,-1 0-1,1-1 0,-1 1 0,1 0 1,-1 0-1,0 0 0,1-1 0,-1 1 1,1 0-1,-1 0 0,0 0 0,1 0 1,-1 0-1,1 0 0,-1 0 0,0 0 1,1 0-1,-1 0 0,1 0 0,-1 1 1,1-1-1,-1 0 0,0 0 0,1 1 1,-1-1-1,1 0 0,-1 1 0,1-1 1,0 0-1,-1 1 0,0 0 0,-23 18-129,5 4 160,2 1 0,-22 37-1,35-53 26,-1 0 0,2 0 0,-1 1-1,1-1 1,0 1 0,1 0 0,0 0-1,0 0 1,1 0 0,1 0 0,-1 0-1,2 13 1,-1-20-50,1-1-1,-1 1 0,1 0 1,-1-1-1,1 1 1,0-1-1,-1 1 1,1-1-1,0 1 1,0-1-1,0 0 1,0 1-1,1-1 1,-1 0-1,0 0 0,0 0 1,1 0-1,-1 0 1,3 1-1,34 13-179,-33-14 128,0 1-1,-1-1 1,1 1 0,-1 0-1,0 0 1,1 0-1,-1 0 1,0 1 0,0-1-1,0 1 1,4 4-1,-6-3 31,1 0-1,-1 0 0,0 1 0,0-1 0,0 0 1,-1 1-1,1 0 0,-1-1 0,0 1 1,-1-1-1,1 10 0,-6 60-68,24-112-5914,-6 17 2501,-1-7-3294,1-3-6082</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6:35.632"/>
    </inkml:context>
    <inkml:brush xml:id="br0">
      <inkml:brushProperty name="width" value="0.025" units="cm"/>
      <inkml:brushProperty name="height" value="0.025" units="cm"/>
    </inkml:brush>
  </inkml:definitions>
  <inkml:trace contextRef="#ctx0" brushRef="#br0">3356 134 6342,'-691'203'8973,"457"-114"-7586,3 10-1,-281 166 0,416-209-1140,-527 324 191,473-278 61,4 6 1,-130 128-1,218-181-390,2 2 0,3 3-1,3 2 1,3 2 0,-45 79-1,86-131-103,0 0 0,0 0 0,1 0 0,1 1 0,0 0 0,1 0 0,-3 20-1,6-29-8,0 0-1,0 0 0,0-1 0,0 1 0,0 0 1,1-1-1,0 1 0,0-1 0,0 1 0,0-1 1,0 1-1,1-1 0,0 1 0,-1-1 0,1 0 0,0 0 1,1 0-1,-1 0 0,0 0 0,1-1 0,0 1 1,-1-1-1,1 0 0,0 1 0,0-1 0,1 0 1,-1-1-1,0 1 0,1-1 0,-1 1 0,4 0 1,16 3-5,0 0 1,0-2 0,1-1-1,-1-1 1,37-2 0,-16 0 6,5-1 38,0-2 0,0-2 0,-1-3 1,0-1-1,67-25 0,226-106 32,-289 118-78,768-358-321,-18-37 424,-306 124 478,-99 56 1331,-336 203-1535,230-148 992,-263 162-1201,-1-1-1,-1-2 0,-1 0 0,-1-2 0,-1 0 0,-1-2 1,29-49-1,-43 63-39,-1-2 0,0 1 1,-1-1-1,-1 0 0,-1 0 0,4-23 1,-7 34-74,0-1 1,0 1 0,-1-1 0,0 1-1,0-1 1,0 1 0,-1-1 0,0 1-1,0-1 1,0 1 0,-1 0 0,0-1-1,0 1 1,0 0 0,0 0 0,-1 1 0,0-1-1,0 0 1,0 1 0,-1 0 0,1-1-1,-1 2 1,-5-5 0,-2 1-31,0 0-1,-1 1 1,0 0-1,0 1 1,0 1 0,-1 0-1,0 0 1,1 1 0,-22-2-1,-15 1-29,-60 3-1,74 1 47,-186 16-680,34 0-6446,136-15-265</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6.464"/>
    </inkml:context>
    <inkml:brush xml:id="br0">
      <inkml:brushProperty name="width" value="0.025" units="cm"/>
      <inkml:brushProperty name="height" value="0.025" units="cm"/>
    </inkml:brush>
  </inkml:definitions>
  <inkml:trace contextRef="#ctx0" brushRef="#br0">65 140 14350,'0'0'12700,"10"-6"-10768,-1 0-1658,1 0-1,-1-1 1,1 0-1,8-10 1,-15 13-199,1 1-1,-1-1 1,0 0 0,-1 0-1,1 0 1,-1 0 0,0 0-1,0 0 1,0-1 0,0 1-1,-1-1 1,1 0 0,-1 1-1,-1-1 1,2-8-1,-2 13-52,0-1-1,0 1 0,0-1 0,0 0 0,0 1 0,0-1 0,-1 1 0,1-1 0,0 1 0,0-1 0,0 1 0,0-1 0,-1 1 1,1-1-1,0 1 0,0-1 0,-1 1 0,1-1 0,0 1 0,-1 0 0,1-1 0,0 1 0,-1-1 0,1 1 0,-1 0 0,1-1 1,-1 1-1,1 0 0,-1 0 0,1-1 0,-1 1 0,1 0 0,-1 0 0,-22 4 173,-16 20-197,29-14 7,1 0-1,0 1 1,1 0-1,1 0 1,0 0-1,0 1 1,1 1 0,0-1-1,1 1 1,1 0-1,0 0 1,1 0-1,0 0 1,-1 21-1,3-33-39,1 0 0,0 0-1,1 0 1,-1 0 0,0 0-1,0 0 1,0-1 0,1 1-1,-1 0 1,0 0 0,1 0-1,-1 0 1,1 0 0,-1 0-1,1 0 1,-1 0 0,1-1-1,0 1 1,-1 0 0,1 0-1,0-1 1,-1 1 0,1-1-1,0 1 1,0-1 0,0 1-1,0-1 1,0 1 0,1 0-1,2-1-230,-1 1 0,0 0-1,1-1 1,-1 0 0,1 0-1,-1 0 1,1 0-1,-1-1 1,4 0 0,5-2-1455,0 0-1,0-1 1,0-1 0,13-6 0,11-11-4193,0-5-2920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6.822"/>
    </inkml:context>
    <inkml:brush xml:id="br0">
      <inkml:brushProperty name="width" value="0.025" units="cm"/>
      <inkml:brushProperty name="height" value="0.025" units="cm"/>
    </inkml:brush>
  </inkml:definitions>
  <inkml:trace contextRef="#ctx0" brushRef="#br0">109 1 13004,'0'0'12321,"-9"4"-11392,-38 26 307,45-29-1238,0 1-1,0-1 1,1 0-1,-1 1 1,1 0 0,-1-1-1,1 1 1,0 0-1,-1 0 1,1-1 0,0 1-1,0 0 1,0 0-1,0 0 1,1 1 0,-1-1-1,1 0 1,-1 0-1,1 0 1,0 0 0,-1 1-1,1-1 1,0 0-1,1 0 1,-1 0 0,0 1-1,1-1 1,-1 0-1,2 2 1,1 0-460,0-1 1,1 0-1,-1 1 0,1-2 0,0 1 1,0 0-1,0-1 0,0 0 1,1 0-1,-1 0 0,10 3 1,14 7-704,-23-9 1232,-1 0 0,1 0 0,-1 0 0,1 1 0,-1 0 0,0 0 0,0 0 0,-1 0 0,1 1 0,-1-1 0,4 8 0,-7-11 64,1 1 0,0 0 1,-1 0-1,1 0 0,-1 0 1,1 1-1,-1-1 0,0 0 1,0 0-1,0 0 0,0 0 1,-1 0-1,1 0 0,0 0 1,-1 0-1,1 0 0,-1 0 1,0 0-1,0 0 0,0 0 1,0 0-1,0-1 0,0 1 1,0 0-1,-1-1 0,1 1 1,0-1-1,-1 1 0,0-1 1,1 0-1,-1 1 0,0-1 1,-2 1-1,-3 3 13,-1 0-1,0 0 1,0-1 0,-1 0 0,0 0-1,1-1 1,-1 0 0,0-1-1,0 0 1,-1 0 0,1-1 0,-10 0-1,5-4-3271,4-14-3273</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8.412"/>
    </inkml:context>
    <inkml:brush xml:id="br0">
      <inkml:brushProperty name="width" value="0.025" units="cm"/>
      <inkml:brushProperty name="height" value="0.025" units="cm"/>
    </inkml:brush>
  </inkml:definitions>
  <inkml:trace contextRef="#ctx0" brushRef="#br0">60 75 7175,'1'-10'6000,"4"-54"705,-9 72-1074,-6 15-4963,-3 54 1044,3 0-1,2 146 0,3-40-257,4-168-1454,-9 220 0,25-290 0,-12-12 0,-3 1 0,-2 0 0,-19-104 0,22 177-69,0-1 1,1 1-1,0-1 1,0 0-1,1 1 1,0-1-1,0 0 1,0-1-1,0 1 0,9 10 1,-9-14 40,-1 1 1,0-1-1,1 0 0,0 0 1,0 0-1,-1 0 1,1-1-1,0 1 0,0-1 1,1 1-1,-1-1 0,0 0 1,0 0-1,1-1 0,-1 1 1,0-1-1,1 1 1,-1-1-1,1 0 0,-1 0 1,0-1-1,1 1 0,-1-1 1,0 0-1,1 1 1,4-3-1,1-2 51,1-1 1,-1 1 0,0-1-1,0-1 1,-1 0-1,0 0 1,0 0-1,0-1 1,-1 0-1,-1-1 1,1 0-1,-1 0 1,-1 0-1,1 0 1,-2-1 0,1 0-1,-2 0 1,1-1-1,-1 1 1,-1 0-1,2-13 1,-4 22-23,0 1 1,1 0 0,-1-1 0,0 1-1,0-1 1,0 1 0,0 0-1,0-1 1,0 1 0,0-1-1,0 1 1,0 0 0,-1-1-1,1 1 1,0-1 0,0 1 0,0 0-1,0-1 1,0 1 0,-1 0-1,1-1 1,0 1 0,0 0-1,-1-1 1,1 1 0,0 0-1,-1-1 1,1 1 0,0 0 0,-1 0-1,1 0 1,0-1 0,-1 1-1,1 0 1,0 0 0,-1 0-1,0-1 1,-14 10-63,-12 21-17,20-18 131,0 0 1,1 0-1,0 1 1,0 0-1,2-1 0,0 2 1,0-1-1,1 0 0,-2 22 1,5-35-51,0 1 1,0-1-1,0 0 1,0 1-1,1-1 0,-1 1 1,0-1-1,0 0 1,0 1-1,0-1 1,0 1-1,0-1 0,1 0 1,-1 1-1,0-1 1,0 0-1,1 1 1,-1-1-1,0 0 0,1 1 1,-1-1-1,0 0 1,1 0-1,-1 1 0,0-1 1,1 0-1,-1 0 1,0 0-1,1 0 1,-1 1-1,1-1 0,-1 0 1,0 0-1,1 0 1,-1 0-1,1 0 1,21-4 170,19-13 48,-28 9-237,46-30-261,-56 36 258,-1-1 0,0 1 0,1 0 0,-1-1 1,0 1-1,0-1 0,0 0 0,0 0 0,-1 0 0,1 1 0,-1-2 0,0 1 0,0 0 0,0 0 0,0 0 0,0 0 0,0-7 0,-6 1-1851,3 6-443,12-1 1753,29-5-452,-26 6 786,0 0 0,0-1 0,16-7 608,-50 11 1918,4-1-1909,1 2 1,-1 0 0,1 1-1,-1 1 1,1 0 0,-24 9-1,30-8-296,1 1 0,-1 0-1,1 0 1,0 1 0,0 0 0,1 1-1,-1 0 1,2 0 0,-1 1-1,1 0 1,-9 11 0,13-14-85,-1 0 1,1 0-1,0 0 1,1 0-1,-1 0 1,1 1-1,0-1 1,0 1-1,1-1 1,0 1-1,0 0 1,-1 10-1,7-14-2,-1-1 0,1 0 0,-1 0 1,1-1-1,-1 0 0,1 1 0,0-1 0,5-1 0,-5 1-5,8-1 3,1-1 0,0 0 1,-1-1-1,0-1 0,0 0 0,19-8 1,-20 7-3,1 0 0,0 1-1,0 0 1,0 1 0,0 1 0,20-2 0,-31 4-8,0 0-1,-1 0 1,1 1 0,0-1-1,-1 0 1,1 1 0,-1-1-1,1 1 1,0-1 0,-1 1-1,1 0 1,-1 0-1,0 0 1,1 0 0,-1 0-1,0 0 1,1 0 0,-1 0-1,0 0 1,2 3 0,14 31-14,-4-5 35,-13-30-17,0 1 0,0-1 1,0 0-1,1 1 0,-1-1 0,0 1 1,0-1-1,1 0 0,-1 1 1,0-1-1,1 0 0,-1 1 0,0-1 1,1 0-1,-1 0 0,0 1 1,1-1-1,-1 0 0,1 0 0,-1 0 1,1 0-1,-1 1 0,0-1 1,1 0-1,-1 0 0,1 0 0,-1 0 1,1 0-1,-1 0 0,1 0 0,-1 0 1,1 0-1,-1 0 0,0-1 1,2 1-1,11-15 69,2-23 22,-7 7-92,-3 0 0,0-1 0,-2 0 0,-2-58 0,-1 87 0,1 2 0,0 0 0,0 1 0,0-1 0,0 1 0,0-1 0,0 1 0,0 0 0,0-1 0,0 1 0,1 0 0,-1 0 0,0-1 0,0 1 0,0 0 0,1 0 0,-1 1 0,0-1 0,0 0 0,0 0 0,0 1 0,2 0 0,-2-1 0,22 3-196,52 6-3044,-64-9 1760,1 0 0,-1 0 0,1-1-1,16-3 1,7-9-12442</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9.247"/>
    </inkml:context>
    <inkml:brush xml:id="br0">
      <inkml:brushProperty name="width" value="0.025" units="cm"/>
      <inkml:brushProperty name="height" value="0.025" units="cm"/>
    </inkml:brush>
  </inkml:definitions>
  <inkml:trace contextRef="#ctx0" brushRef="#br0">1 611 11050,'0'0'15802,"13"-15"-13827,27-33-1368,-2-2-1,-3-2 1,35-66 0,-52 84-418,-1 0 0,-2-1 0,-2 0 0,-1-1 0,-2 0 1,-1-1-1,4-43 0,-29 428-189,11-165 0,4-182-27,1 0-1,0 0 1,0 0 0,0 0-1,0 0 1,0 0-1,0 0 1,0 0 0,0 0-1,1 0 1,-1 0 0,0 0-1,1 0 1,-1 0 0,0-1-1,1 1 1,-1 0 0,1 0-1,-1 0 1,1 0-1,0-1 1,-1 1 0,1 0-1,0 0 1,1 0 0,-1-1-68,0 0 0,0 0 0,0 0 0,1 0 0,-1 0 0,0 0 0,0 0 0,0-1 0,0 1 0,0 0 0,0-1 0,0 1 0,0-1 0,0 1 0,0-1 0,0 1 0,0-1 0,1-1 0,4-3-723,0 0 0,0 0-1,-1-1 1,0 0 0,6-9-1,10-24-4855,0-8-2014</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19.571"/>
    </inkml:context>
    <inkml:brush xml:id="br0">
      <inkml:brushProperty name="width" value="0.025" units="cm"/>
      <inkml:brushProperty name="height" value="0.025" units="cm"/>
    </inkml:brush>
  </inkml:definitions>
  <inkml:trace contextRef="#ctx0" brushRef="#br0">82 1 13677,'0'0'6086,"1"13"-3465,1 26-990,-2 0 1,-1 0-1,-2 0 0,-12 58 1,-12-13-637,17-56-585,1 0 1,-10 58-1,19-86-410,0 1 0,0 0 0,0 0 0,0-1 0,0 1 0,0 0 0,0-1 0,0 1 0,0 0 0,0-1 0,1 1 0,-1-1 0,0 1 0,0 0 0,1-1 0,-1 1 0,1-1 0,-1 1 0,0-1 0,1 1 0,-1-1 0,1 1 0,-1-1 0,1 1 0,-1-1 0,1 0 0,0 1 0,-1-1 0,1 0 0,-1 1 0,2-1 0,29 3 0,29-13 0,-12 1-375,-33 7-722,-1-1 1,1 0-1,23-9 0,-14-1-6697</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20.800"/>
    </inkml:context>
    <inkml:brush xml:id="br0">
      <inkml:brushProperty name="width" value="0.025" units="cm"/>
      <inkml:brushProperty name="height" value="0.025" units="cm"/>
    </inkml:brush>
  </inkml:definitions>
  <inkml:trace contextRef="#ctx0" brushRef="#br0">54 54 9737,'0'0'17841,"-8"9"-17382,3-4-385,0 1 1,1-1-1,0 1 0,0 0 0,1 0 0,-1 0 0,1 0 1,1 0-1,-1 1 0,1 0 0,0-1 0,1 1 0,-1 0 1,1 0-1,1 0 0,-1 0 0,1 0 0,1 9 1,-1-15-34,1 1 0,-1 0 0,1-1 0,0 1 0,0 0 0,-1-1 0,1 1 0,0-1 0,0 1 0,0-1 0,1 0 0,-1 1 0,0-1 0,0 0 0,1 0 0,-1 0 0,1 0 0,-1 0 0,1 0 0,-1 0 0,1-1 0,0 1 0,-1-1 0,1 1 1,0-1-1,-1 1 0,1-1 0,0 0 0,0 0 0,-1 0 0,1 0 0,0 0 0,0 0 0,2-1 0,3 1 84,0-1-1,1 0 1,-1-1 0,0 1 0,1-2-1,-1 1 1,7-4 0,1-2-13,1-2 1,-2 1 0,0-2-1,24-22 1,-31 28-88,-2-1 0,1-1 0,0 1-1,-1-1 1,-1 0 0,1 0 0,-1 0 0,0-1 0,0 1-1,-1-1 1,0 0 0,2-10 0,-33 59-25,19-20 0,1 0 0,0 1 0,2 0 0,1 1 0,0 0 0,2-1 0,0 1 0,2 30 0,0-52 0,1 0 0,0 1 0,0-1 0,0 1 0,0-1 0,0 0 0,0 1 0,0-1 0,0 0 0,0 1 0,1-1 0,-1 0 0,1 0 0,-1 1 0,1-1 0,-1 0 0,1 0 0,0 0 0,0 0 0,-1 1 0,1-1 0,0 0 0,0-1 0,0 1 0,0 0 0,0 0 0,0 0 0,0 0 0,1-1 0,-1 1 0,0-1 0,0 1 0,1-1 0,-1 1 0,0-1 0,0 0 0,1 1 0,-1-1 0,0 0 0,1 0 0,-1 0 0,0 0 0,1 0 0,-1 0 0,0-1 0,1 1 0,-1 0 0,0-1 0,1 1 0,1-1 0,2-2 0,1 1 0,-1-1 0,1 0 0,-1-1 0,0 1 0,-1-1 0,1 0 0,0 0 0,6-9 0,-1-3 0,-1 0 0,-1 0 0,0-1 0,-1 0 0,-1 0 0,-1 0 0,0-1 0,-1 0 0,-1 0 0,-1 0 0,-1 0 0,0-1 0,-4-35 0,0 36 0,-4 26 0,-2 32 0,8-28 0,0 1 0,0 1 0,1-1 0,0 1 0,1-1 0,4 20 0,-5-30 0,1-1 0,0 0 0,-1 0 0,1 1 0,0-1 0,0 0 0,1 0 0,-1 0 0,0 0 0,1 0 0,-1 0 0,1-1 0,0 1 0,-1 0 0,1-1 0,0 1 0,0-1 0,0 1 0,0-1 0,0 0 0,0 0 0,1 0 0,-1 0 0,0-1 0,0 1 0,1-1 0,-1 1 0,1-1 0,-1 0 0,0 1 0,1-1 0,-1-1 0,1 1 0,-1 0 0,0 0 0,1-1 0,3-1 0,-1 0 0,-1 0 0,0 0 0,1 0 0,-1-1 0,0 1 0,0-1 0,-1 0 0,1-1 0,-1 1 0,1 0 0,-1-1 0,0 0 0,0 0 0,-1 0 0,1 0 0,-1 0 0,0 0 0,0-1 0,2-5 0,1-3 0,-1 0 0,0 0 0,0-1 0,-2 1 0,2-23 0,-4 25 0,-3 10 0,-8 18 0,-7 31 0,16-40 0,0-1 0,0 1 0,1-1 0,-1 1 0,2 0 0,-1 0 0,1-1 0,1 1 0,-1 0 0,4 14 0,-3-19 0,0-1 0,0 1 0,0-1 0,1 1 0,-1-1 0,0 0 0,1 1 0,0-1 0,-1 0 0,1 0 0,0 0 0,0-1 0,0 1 0,0 0 0,1-1 0,-1 1 0,0-1 0,1 0 0,-1 0 0,1 0 0,-1 0 0,1 0 0,0 0 0,-1-1 0,1 1 0,0-1 0,-1 0 0,1 0 0,0 0 0,-1 0 0,1 0 0,0 0 0,4-2 0,-2 0 0,0 1 0,0-1 0,0 0 0,0-1 0,-1 1 0,1-1 0,-1 0 0,0 0 0,0 0 0,0-1 0,0 1 0,0-1 0,-1 0 0,0 0 0,0-1 0,0 1 0,4-7 0,4-9 0,-1 0 0,12-35 0,-6 8 0,-17 53 0,0 0 0,0 1 0,1-1 0,0 1 0,2 11 0,0 7 0,-3 11 0,2 43 0,0-79 0,-1 1 0,0-1 0,0 1 0,0-1 0,1 1 0,-1-1 0,0 1 0,1-1 0,-1 1 0,1-1 0,-1 1 0,0-1 0,1 0 0,-1 1 0,1-1 0,-1 0 0,1 0 0,-1 1 0,1-1 0,-1 0 0,1 0 0,-1 1 0,1-1 0,0 0 0,-1 0 0,1 0 0,-1 0 0,1 0 0,-1 0 0,1 0 0,0 0 0,-1 0 0,1 0 0,-1 0 0,1-1 0,-1 1 0,1 0 0,-1 0 0,1-1 0,-1 1 0,1 0 0,-1 0 0,1-1 0,24-14 0,95-108 0,-120 123 0,0-1 0,0 1 0,0-1 0,1 1 0,-1 0 0,0-1 0,0 1 0,1 0 0,-1-1 0,0 1 0,0 0 0,1-1 0,-1 1 0,0 0 0,1 0 0,-1-1 0,0 1 0,1 0 0,-1 0 0,1 0 0,-1 0 0,0-1 0,1 1 0,-1 0 0,1 0 0,-1 0 0,0 0 0,1 0 0,-1 0 0,1 0 0,-1 0 0,1 0 0,-1 0 0,0 0 0,1 1 0,-1-1 0,1 0 0,-1 0 0,0 0 0,1 0 0,-1 1 0,0-1 0,1 0 0,-1 0 0,0 1 0,1-1 0,0 26 0,-15 32 0,9-37-1584,1-1-2586,2-35-865,2-3-3074</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21.174"/>
    </inkml:context>
    <inkml:brush xml:id="br0">
      <inkml:brushProperty name="width" value="0.025" units="cm"/>
      <inkml:brushProperty name="height" value="0.025" units="cm"/>
    </inkml:brush>
  </inkml:definitions>
  <inkml:trace contextRef="#ctx0" brushRef="#br0">18 15 17585,'-8'-11'3587,"-1"7"2371,9 13-5926,9 2-321,9 0-1728,5-1-2147,-2-2-3428</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21.500"/>
    </inkml:context>
    <inkml:brush xml:id="br0">
      <inkml:brushProperty name="width" value="0.025" units="cm"/>
      <inkml:brushProperty name="height" value="0.025" units="cm"/>
    </inkml:brush>
  </inkml:definitions>
  <inkml:trace contextRef="#ctx0" brushRef="#br0">37 116 8136,'0'0'20456,"9"6"-19553,-5-4-826,-2 0-35,0-1-1,0 1 1,-1-1 0,1 0-1,0 0 1,0 0-1,0 0 1,0 0 0,0 0-1,0-1 1,0 1 0,1-1-1,-1 1 1,0-1-1,0 0 1,0 0 0,1 0-1,-1 0 1,0 0 0,0 0-1,0-1 1,1 1-1,-1-1 1,0 1 0,0-1-1,0 0 1,0 0 0,0 0-1,0 0 1,0 0-1,-1-1 1,1 1 0,0 0-1,-1-1 1,1 1-1,2-4 1,-1 2 45,0-1 0,1 0 0,-1-1 1,-1 1-1,1 0 0,-1-1 0,0 0 0,0 0 0,0 1 0,0-1 0,-1 0 0,0 0 0,0 0 0,0-1 1,-1 1-1,1 0 0,-1 0 0,-1-7 0,0 10-87,0 1 0,1 0 0,-1 0 0,0-1 0,0 1 0,0 0 0,1 0 0,-1 0 0,0 0 0,-1 0 0,1 0 0,0 0 0,0 0 0,0 0 0,-1 1 0,1-1 0,0 1 0,0-1 0,-1 0 0,1 1 0,-1 0 0,1-1 0,-1 1 0,1 0 0,0 0 0,-1 0 0,1 0 0,-1 0 0,1 0 0,-1 0 0,-1 1 0,-1-1 0,0 1 0,-1-1 0,1 1 0,0 0 0,0 0 0,0 0 0,0 1 0,0 0 0,-6 3 0,3 1 0,1 1 0,0-1 0,0 1 0,0 1 0,1-1 0,0 1 0,1 0 0,0 0 0,0 0 0,0 0 0,1 1 0,-2 10 0,4-16 0,0 1 0,0 0 0,0-1 0,0 1 0,1 0 0,-1 0 0,1 0 0,0 0 0,0-1 0,1 1 0,-1 0 0,1 0 0,0 0 0,0-1 0,0 1 0,0 0 0,1-1 0,-1 1 0,1-1 0,0 0 0,0 1 0,0-1 0,1 0 0,-1 0 0,1 0 0,0-1 0,0 1 0,-1-1 0,2 1 0,3 1 0,4 1-384,0 0 1,1-1-1,0 0 1,0-1-1,0-1 0,15 2 1,-3-2-2263,0-1 0,29-3 0,-17-3-10209</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21.857"/>
    </inkml:context>
    <inkml:brush xml:id="br0">
      <inkml:brushProperty name="width" value="0.025" units="cm"/>
      <inkml:brushProperty name="height" value="0.025" units="cm"/>
    </inkml:brush>
  </inkml:definitions>
  <inkml:trace contextRef="#ctx0" brushRef="#br0">0 1 21236,'0'0'11243,"1"62"-10955,3-20-288,1 3 0,0 1 0,2-1 0,1-3 0,2-2 0,1-1 0,-1-2-160,1-4-4453,-4 0-1825,-1-4-4036</inkml:trace>
  <inkml:trace contextRef="#ctx0" brushRef="#br0" timeOffset="1">49 770 9129,'0'0'14189,"-21"49"-10153,20-38-1538,0-4-1537,1-2-544,5-5-3877,-2-9-5252</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44.301"/>
    </inkml:context>
    <inkml:brush xml:id="br0">
      <inkml:brushProperty name="width" value="0.025" units="cm"/>
      <inkml:brushProperty name="height" value="0.025" units="cm"/>
    </inkml:brush>
  </inkml:definitions>
  <inkml:trace contextRef="#ctx0" brushRef="#br0">9 121 3555,'0'0'15631,"-8"-15"-6561,17 15-8970,233-10-487,-211 5-1647,56-15 0,-66 13 15,-2 0-1,1-2 1,30-17-1,-20 4-4514</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6:30.155"/>
    </inkml:context>
    <inkml:brush xml:id="br0">
      <inkml:brushProperty name="width" value="0.025" units="cm"/>
      <inkml:brushProperty name="height" value="0.025" units="cm"/>
    </inkml:brush>
  </inkml:definitions>
  <inkml:trace contextRef="#ctx0" brushRef="#br0">0 224 10410,'11'1'2370,"364"31"1402,-268-28-2319,175-18 0,1218-101 1916,-298 74-3001,430-5 1319,-311 69-1324,134-12-241,-980-12 338,235-10 569,-58 1 403,-498 11-1189,8 1-474,172-21 0,-329 19-328,1-1-1,-1 0 1,0 0-1,0 0 0,1 0 1,-1-1-1,0 0 1,0 0-1,0 0 1,7-6-1,5-11-5947</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44.675"/>
    </inkml:context>
    <inkml:brush xml:id="br0">
      <inkml:brushProperty name="width" value="0.025" units="cm"/>
      <inkml:brushProperty name="height" value="0.025" units="cm"/>
    </inkml:brush>
  </inkml:definitions>
  <inkml:trace contextRef="#ctx0" brushRef="#br0">155 10 17200,'0'0'1404,"9"-1"-288,15-3 82,-1 2 0,0 0-1,1 2 1,45 4 0,-64-3-1062,1 0 1,0 1-1,-1-1 1,1 1-1,-1 0 0,0 1 1,0-1-1,0 1 1,0 0-1,0 0 1,7 7-1,-9-7-122,0 0 0,-1 1 0,0-1 0,1 1 0,-1-1-1,0 1 1,-1 0 0,1 0 0,-1 0 0,0-1 0,0 1 0,0 1 0,0-1 0,-1 0 0,1 0-1,-1 0 1,0 0 0,-1 6 0,-1 6 121,-1-1 0,-1 0 0,0 0 0,-1 0 0,-1-1 0,0 1-1,-1-2 1,-1 1 0,-9 14 0,-93 115 82,89-118-187,-105 127-246,72-89-2999,29-32-155,2-3-4685</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49.138"/>
    </inkml:context>
    <inkml:brush xml:id="br0">
      <inkml:brushProperty name="width" value="0.025" units="cm"/>
      <inkml:brushProperty name="height" value="0.025" units="cm"/>
    </inkml:brush>
  </inkml:definitions>
  <inkml:trace contextRef="#ctx0" brushRef="#br0">21 113 14862,'0'0'8008,"-2"13"-7982,-10 113 866,6 149-1,6-269-859,0 5 52,0 5-12,0-1 1,1 1 0,0-1 0,5 18-1,-6-31-67,0 0-1,1 0 0,-1 0 0,1 0 1,-1 0-1,1 0 0,0 0 1,0 0-1,0-1 0,0 1 1,0 0-1,0 0 0,0-1 1,1 1-1,-1-1 0,1 1 1,-1-1-1,1 0 0,-1 1 0,1-1 1,0 0-1,0 0 0,-1 0 1,1 0-1,0-1 0,0 1 1,0 0-1,0-1 0,0 1 1,0-1-1,0 0 0,0 0 0,0 0 1,0 0-1,0 0 0,0 0 1,1 0-1,-1-1 0,3 0 1,1-2 65,0 0 0,0 0 0,0 0 0,0-1 0,-1 0 1,1 0-1,-1-1 0,0 1 0,-1-1 0,1 0 0,-1 0 0,0-1 1,6-10-1,5-9 456,21-49 0,-23 42-149,-2 1 0,-1-1 0,-1-1 1,-2 0-1,3-41 0,-10 119-382,-1 13 37,2 0 0,2 0 0,19 96 0,-20-147-37,0 1 1,1-1-1,0 0 0,0 0 1,7 11-1,-9-16 17,-1-1 0,1 0 0,0 0-1,0 1 1,0-1 0,0 0 0,0 0 0,0 0 0,0 0 0,1 0-1,-1-1 1,0 1 0,0 0 0,1 0 0,-1-1 0,0 1 0,1-1 0,-1 1-1,1-1 1,-1 0 0,1 1 0,-1-1 0,1 0 0,-1 0 0,1 0-1,-1 0 1,1 0 0,-1-1 0,1 1 0,-1 0 0,0-1 0,1 1-1,-1-1 1,1 1 0,-1-1 0,3-1 0,3-4 109,0 1 1,-1-1 0,0-1-1,0 1 1,0-1-1,0 0 1,-1 0-1,-1-1 1,1 0 0,4-11-1,36-93 1127,-41 100-1228,11-32-20,-2-2 0,-2 0 0,-2 0 0,-2 0 0,-2-1 0,-2-1 0,-5-69 0,2 117 0,-5-38 0,4 37 0,1-1 0,0 0 0,-1 1 0,1-1 0,-1 1 0,1-1 0,-1 1 0,0-1 0,0 1 0,0-1 0,0 1 0,0 0 0,0 0 0,0-1 0,0 1 0,0 0 0,0 0 0,-3-2 0,3 4-35,0-1-1,1 0 1,-1 0-1,0 1 1,1-1 0,-1 1-1,1-1 1,-1 1 0,1-1-1,-1 1 1,1-1-1,-1 1 1,1-1 0,-1 1-1,1-1 1,0 1 0,-1 0-1,1-1 1,0 1-1,0 0 1,-1-1 0,1 1-1,0 0 1,0-1 0,0 1-1,0 0 1,0 0-1,0-1 1,0 1 0,0 0-1,0-1 1,1 2 0,-2 33-2543,1-31 2020,0 44-8442,0-29 1836</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49.702"/>
    </inkml:context>
    <inkml:brush xml:id="br0">
      <inkml:brushProperty name="width" value="0.025" units="cm"/>
      <inkml:brushProperty name="height" value="0.025" units="cm"/>
    </inkml:brush>
  </inkml:definitions>
  <inkml:trace contextRef="#ctx0" brushRef="#br0">17 9 15310,'0'0'8937,"-2"11"-8003,1-5-837,-4 15 478,2 0 0,-1 24 0,3-41-434,1 0 0,0 0 0,0 0 0,0 0 0,0 0 0,1 0 0,-1 0 0,1 0 0,0 0 0,1 0 0,-1 0 0,1 0 0,-1-1 0,1 1 0,0 0 0,0-1 0,1 1 0,-1-1 0,1 0 0,3 3 0,-5-5-118,1 0-1,-1 0 0,1 0 0,-1 0 0,1-1 0,0 1 1,0 0-1,-1-1 0,1 0 0,0 1 0,0-1 1,0 0-1,-1 0 0,1 0 0,0 0 0,0 0 1,0 0-1,-1-1 0,1 1 0,0 0 0,0-1 0,-1 0 1,4 0-1,-2-2 73,1 1 0,0-1 1,0 0-1,-1 0 0,0 0 1,1 0-1,-1-1 0,-1 1 0,4-6 1,3-5 167,0-1 1,-2-1-1,0 1 1,5-18-1,2-17-263,-8 132 0,-6-79 0,0 0 0,0 0 0,1 0 0,-1 0 0,1-1 0,-1 1 0,1 0 0,0 0 0,0-1 0,0 1 0,0 0 0,1-1 0,1 3 0,-3-5 0,1 1 0,-1-1 0,1 1 0,-1-1 0,1 0 0,-1 1 0,1-1 0,-1 0 0,1 1 0,0-1 0,-1 0 0,1 0 0,0 0 0,-1 0 0,1 0 0,-1 0 0,1 1 0,0-1 0,-1-1 0,1 1 0,0 0 0,0 0 0,22-14 0,27-42 0,-37 41 0,0-1 0,23-19 0,-35 34 0,0 0 0,0 0 0,0 0 0,0 0 0,0 1 0,0-1 0,0 0 0,0 1 0,0-1 0,1 0 0,-1 1 0,0 0 0,0-1 0,1 1 0,-1 0 0,0-1 0,0 1 0,1 0 0,-1 0 0,0 0 0,0 0 0,1 0 0,-1 1 0,0-1 0,1 0 0,-1 0 0,0 1 0,0-1 0,0 1 0,0-1 0,2 2 0,-1 0 0,1 1 0,-1-1 0,0 1 0,0 0 0,0 0 0,-1-1 0,1 1 0,-1 1 0,1-1 0,-1 0 0,1 6 0,2 9 0,0 1 0,-2-1 0,1 25 0,1-17 21,1-35-151,4-45-1758,-9 22-3663,0-7-2532</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0.076"/>
    </inkml:context>
    <inkml:brush xml:id="br0">
      <inkml:brushProperty name="width" value="0.025" units="cm"/>
      <inkml:brushProperty name="height" value="0.025" units="cm"/>
    </inkml:brush>
  </inkml:definitions>
  <inkml:trace contextRef="#ctx0" brushRef="#br0">0 1 16624,'0'0'7815,"63"18"-30813</inkml:trace>
  <inkml:trace contextRef="#ctx0" brushRef="#br0" timeOffset="1">278 239 18834,'0'0'7527,"75"-26"-7431,-42 8-1473,1 0-2947,0-5-1218,-4 1-6437</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0.574"/>
    </inkml:context>
    <inkml:brush xml:id="br0">
      <inkml:brushProperty name="width" value="0.025" units="cm"/>
      <inkml:brushProperty name="height" value="0.025" units="cm"/>
    </inkml:brush>
  </inkml:definitions>
  <inkml:trace contextRef="#ctx0" brushRef="#br0">26 92 16111,'0'0'8937,"-3"12"-7133,-6 35-640,3 0 0,1 0-1,2 1 1,6 64 0,-3-105-1157,1-1 1,0 1-1,0-1 1,1 0-1,0 0 1,0 0-1,1 0 1,-1 0-1,1 0 1,1-1-1,-1 1 1,1-1 0,0 0-1,0 0 1,6 6-1,-7-9-8,-1-1 1,1 1-1,-1 0 0,1 0 0,0-1 1,-1 0-1,1 0 0,0 1 1,0-2-1,0 1 0,0 0 1,0 0-1,0-1 0,0 0 0,0 0 1,1 0-1,-1 0 0,0 0 1,0 0-1,0-1 0,0 0 0,0 1 1,0-1-1,0 0 0,0 0 1,-1-1-1,1 1 0,0-1 1,-1 1-1,1-1 0,-1 0 0,1 0 1,2-3-1,12-11 1,-1-1 0,0-1 0,-2-1 0,0 0 0,-1 0 0,0-2 0,-2 1 0,-1-2 0,0 1 0,-2-2 0,0 1 0,-2-1 0,0 0 0,3-31 0,-24 138 0,10-65 0,1 0 0,1 1 0,0 0 0,2-1 0,0 1 0,4 33 0,-3-50 0,0 0 0,1 0 0,0 0 0,0 0 0,0 0 0,0-1 0,0 1 0,0 0 0,1-1 0,-1 1 0,1-1 0,0 1 0,0-1 0,0 0 0,0 0 0,0 1 0,0-1 0,1-1 0,-1 1 0,0 0 0,1-1 0,0 1 0,-1-1 0,1 0 0,0 0 0,0 0 0,0 0 0,0 0 0,-1-1 0,7 1 0,-4-1 0,1 0 0,-1 0 0,0-1 0,0 0 0,0 0 0,1 0 0,-1 0 0,-1-1 0,1 0 0,0 0 0,0 0 0,-1-1 0,1 0 0,-1 0 0,0 0 0,8-7 0,-1-2 0,0-1 0,0-1 0,-2 0 0,1 0 0,-2-1 0,0 0 0,-1 0 0,-1-1 0,10-32 0,-11 23 0,0 1 0,-2-1 0,0 0 0,-2 0 0,-1 0 0,-3-28 0,2 49 0,1 0 0,-1 0 0,-1 0 0,1 0 0,-1 0 0,0 0 0,1 0 0,-2 0 0,1 1 0,0-1 0,-1 1 0,-4-5 0,6 7 0,0 0 0,1 0 0,-1 0 0,0 1 0,0-1 0,0 0 0,0 1 0,0-1 0,0 1 0,0-1 0,0 1 0,0-1 0,0 1 0,0 0 0,-1-1 0,1 1 0,0 0 0,0 0 0,0 0 0,0 0 0,0 0 0,-1 0 0,1 0 0,0 1 0,0-1 0,0 0 0,0 0 0,0 1 0,0-1 0,0 1 0,0-1 0,0 1 0,0 0 0,0-1 0,0 1 0,0 0 0,0-1 0,0 1 0,1 0 0,-1 0 0,0 0 0,1 0 0,-1 0 0,0 0 0,1 0 0,-1 0 0,1 0 0,-1 2 0,-11 31-2129,10-20-267,0 0 0,1 0 0,1 1 0,1 15 0,2-6-5820</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0.977"/>
    </inkml:context>
    <inkml:brush xml:id="br0">
      <inkml:brushProperty name="width" value="0.025" units="cm"/>
      <inkml:brushProperty name="height" value="0.025" units="cm"/>
    </inkml:brush>
  </inkml:definitions>
  <inkml:trace contextRef="#ctx0" brushRef="#br0">2 0 18578,'0'0'6438,"0"10"-3855,0 12-1886,-1-9-216,0 0-1,1 1 1,1-1-1,1 1 1,3 15-1,-5-26-429,1 0 1,0 0-1,0-1 0,0 1 0,0 0 0,1 0 1,-1-1-1,1 1 0,0-1 0,0 1 1,-1-1-1,2 0 0,-1 0 0,0 0 0,0 0 1,1 0-1,-1 0 0,1 0 0,-1-1 1,1 1-1,0-1 0,0 0 0,-1 0 0,1 0 1,0 0-1,0-1 0,0 1 0,0-1 1,0 1-1,4-1 0,0 0-51,0-1 0,0 1 0,0-1 0,0-1 0,0 1 0,0-1 0,-1-1 0,1 1 0,-1-1 0,1 0 0,10-7 0,2-4 0,-2 0 0,23-22 0,27-22 0,-67 58 0,0 0 0,0-1 0,0 1 0,0 0 0,1 0 0,-1 0 0,0 0 0,0 0 0,0 0 0,1 0 0,-1 0 0,0 0 0,0 0 0,0 0 0,1-1 0,-1 1 0,0 0 0,0 0 0,0 0 0,1 1 0,-1-1 0,0 0 0,0 0 0,1 0 0,-1 0 0,0 0 0,0 0 0,0 0 0,0 0 0,1 0 0,-1 0 0,0 1 0,0-1 0,0 0 0,0 0 0,1 0 0,-1 0 0,0 0 0,0 1 0,0-1 0,0 0 0,0 0 0,0 0 0,1 1 0,-1-1 0,5 16 0,-6-14 0,2-1 0,-1 1 0,0 0 0,0 0 0,1-1 0,-1 1 0,1 0 0,-1-1 0,1 1 0,-1 0 0,1-1 0,0 1 0,0-1 0,0 1 0,0-1 0,0 0 0,0 1 0,1-1 0,-1 0 0,0 0 0,1 0 0,-1 0 0,1 0 0,-1 0 0,1 0 0,-1 0 0,3 0 0,12-1-217,-1-2 0,1 0 0,0 0 0,25-8 1,12-3-1513,-53 13 1402,0 0 1,0 0-1,1 0 1,-1 0-1,0 0 1,0 0-1,1 0 1,-1 0-1,0 0 1,0-1-1,1 1 1,-1 0-1,0 0 0,0 0 1,0 0-1,1-1 1,-1 1-1,0 0 1,0 0-1,0 0 1,0-1-1,1 1 1,-1 0-1,0 0 1,0-1-1,0 1 1,0 0-1,0 0 1,0-1-1,0 1 1,0 0-1,0 0 1,0-1-1,0 1 1,0 0-1,0-1 1,0 1-1,0 0 1,0 0-1,0-1 1,0 0-423,0-10-6229</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1.320"/>
    </inkml:context>
    <inkml:brush xml:id="br0">
      <inkml:brushProperty name="width" value="0.025" units="cm"/>
      <inkml:brushProperty name="height" value="0.025" units="cm"/>
    </inkml:brush>
  </inkml:definitions>
  <inkml:trace contextRef="#ctx0" brushRef="#br0">0 42 11627,'0'0'19090,"2"-42"-40230</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1.677"/>
    </inkml:context>
    <inkml:brush xml:id="br0">
      <inkml:brushProperty name="width" value="0.025" units="cm"/>
      <inkml:brushProperty name="height" value="0.025" units="cm"/>
    </inkml:brush>
  </inkml:definitions>
  <inkml:trace contextRef="#ctx0" brushRef="#br0">0 145 18674,'0'0'7751,"48"-45"-7623,-4 33-64,5-3-64,6-2-1377,-1-2-1474,-7 1-2049,-7-1-5094</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2.424"/>
    </inkml:context>
    <inkml:brush xml:id="br0">
      <inkml:brushProperty name="width" value="0.025" units="cm"/>
      <inkml:brushProperty name="height" value="0.025" units="cm"/>
    </inkml:brush>
  </inkml:definitions>
  <inkml:trace contextRef="#ctx0" brushRef="#br0">178 70 13293,'0'0'4377,"1"-9"-1937,5-27-59,-6 34-2253,0 1 1,0 0 0,0 0 0,-1 0-1,1 0 1,0 0 0,-1 0-1,1 0 1,-1 0 0,1 0 0,-1 0-1,0 0 1,1 0 0,-1 1 0,0-1-1,1 0 1,-1 0 0,0 0 0,0 1-1,0-1 1,0 1 0,0-1 0,0 1-1,0-1 1,0 1 0,0-1-1,0 1 1,0 0 0,0-1 0,0 1-1,0 0 1,0 0 0,0 0 0,-1 0-1,1 0 1,0 0 0,-2 1-1,-41 1 997,39 0-1104,1 0 1,-1 1-1,0-1 0,1 1 1,-1 0-1,1 0 0,0 0 1,0 1-1,0 0 0,1-1 1,-1 1-1,1 0 1,0 1-1,0-1 0,0 1 1,0-1-1,1 1 0,0 0 1,0 0-1,0 0 0,1 0 1,0 0-1,0 0 0,0 0 1,0 1-1,1 5 1,0-10-25,0 0 0,1 0 0,-1 0 0,0 0 0,1 0 0,-1 0 0,1 0 0,-1-1 0,1 1 0,0 0 0,-1 0 0,1-1 0,0 1 0,-1 0 0,1-1 0,0 1 0,0 0 0,0-1 0,-1 1 0,1-1 1,0 0-1,0 1 0,0-1 0,0 0 0,0 1 0,0-1 0,0 0 0,0 0 0,2 0 0,37 2-24,-30-2 14,0 0 15,8 0-6,0 0 1,0 2 0,-1 0 0,30 7-1,-44-8 4,0 0-1,1 0 1,-1 0-1,0 0 1,0 0-1,0 1 1,-1 0-1,1-1 1,0 1-1,0 0 1,-1 1-1,1-1 0,-1 0 1,0 1-1,0-1 1,0 1-1,0 0 1,0-1-1,0 1 1,-1 0-1,0 0 1,1 0-1,-1 1 1,0-1-1,0 0 1,-1 0-1,1 0 0,-1 1 1,0-1-1,1 0 1,-2 7-1,0-6 96,0-1-1,0 1 1,0-1-1,-1 1 1,1-1-1,-1 0 1,0 0-1,0 0 1,0 0-1,-1 0 1,1 0-1,-1 0 1,1-1-1,-1 1 1,0-1-1,0 0 1,0 0-1,0 0 1,-1 0-1,1 0 1,-6 1-1,-4 3 245,-1 0 0,1-2 1,-1 0-1,-18 3 0,-47 0-253,76-6-86,-1-1-1,1 0 0,0 0 0,-1 0 0,1 0 0,-1-1 1,1 0-1,0 1 0,0-1 0,-1 0 0,1-1 0,0 1 1,0 0-1,0-1 0,0 0 0,0 0 0,1 0 0,-1 0 1,0 0-1,-2-3 0,5 4-46,-1 1 0,1-1 0,0 0 0,0 1 0,-1-1 0,1 1 0,0-1 0,0 1 0,0-1 0,0 0 0,0 1 0,0-1 0,0 1 0,0-1 0,0 1 0,0-1 0,0 0 0,0 1 0,1-1 0,-1 1 0,0-1 0,0 1 0,1-1 0,-1 1-1,0-1 1,1 1 0,-1-1 0,0 1 0,1-1 0,-1 1 0,0 0 0,1-1 0,-1 1 0,1 0 0,-1-1 0,1 1 0,-1 0 0,1-1 0,-1 1 0,1 0 0,0 0 0,-1 0 0,1 0 0,-1-1 0,1 1 0,-1 0 0,1 0 0,1 0 0,38-3-3962,-30 3 2960,112-12-9414,-79 3 3657</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2.764"/>
    </inkml:context>
    <inkml:brush xml:id="br0">
      <inkml:brushProperty name="width" value="0.025" units="cm"/>
      <inkml:brushProperty name="height" value="0.025" units="cm"/>
    </inkml:brush>
  </inkml:definitions>
  <inkml:trace contextRef="#ctx0" brushRef="#br0">16 1 17040,'0'0'9609,"-15"63"-8520,15-36-480,0-1-161,4-3-159,5-4-161,-1-3-64,2-9-96,1-4-993,1-3-993,0-8-352,-2-14-1026,-2-6-1184,-2-7-3844</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6:31.922"/>
    </inkml:context>
    <inkml:brush xml:id="br0">
      <inkml:brushProperty name="width" value="0.025" units="cm"/>
      <inkml:brushProperty name="height" value="0.025" units="cm"/>
    </inkml:brush>
  </inkml:definitions>
  <inkml:trace contextRef="#ctx0" brushRef="#br0">1 128 11147,'0'0'1254,"11"3"-795,28 2-146,1-1-1,-1-2 0,57-4 1,135-20 1409,-126 10-567,1987-94 2106,-1275 121-2878,-2-1 121,-466-17-370,702 29 1835,731 53-1563,-1090-68-179,695-15 571,-1361 3-747,368-8 1270,-371 15-1182,-21-5-271,-1-1-1,1 1 1,0 0-1,0-1 1,-1 0-1,1 1 1,0-1-1,0 0 0,0 1 1,-1-1-1,1 0 1,2-1-1,10-12-4033,1-15-1679</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3.311"/>
    </inkml:context>
    <inkml:brush xml:id="br0">
      <inkml:brushProperty name="width" value="0.025" units="cm"/>
      <inkml:brushProperty name="height" value="0.025" units="cm"/>
    </inkml:brush>
  </inkml:definitions>
  <inkml:trace contextRef="#ctx0" brushRef="#br0">1 0 17521,'0'0'7313,"2"11"-6592,26 173 1878,23 111 428,-51-294-3008,0 1 0,0 0-1,1-1 1,-1 1 0,0 0-1,1-1 1,0 1-1,-1 0 1,1-1 0,0 1-1,0-1 1,0 1 0,0-1-1,2 3 1,3-22 522,-6-48 224,-7 24-765,-2 0 0,-20-53 0,33 104 0,1 0 0,0 0 0,1-1 0,0 0 0,0 0 0,1 0 0,0 0 0,0-1 0,1-1 0,14 12 0,-19-16 0,0 0 0,-1-1 0,1 1 0,0 0 0,0-1 0,0 0 0,0 0 0,0 0 0,0 0 0,1 0 0,-1 0 0,0-1 0,0 0 0,1 1 0,-1-1 0,0 0 0,1-1 0,-1 1 0,0-1 0,0 1 0,0-1 0,1 0 0,-1 0 0,0 0 0,0-1 0,0 1 0,0-1 0,-1 0 0,1 1 0,0-1 0,-1-1 0,1 1 0,-1 0 0,0 0 0,0-1 0,4-5 0,1-5 0,-1 0 0,-1-1 0,0 0 0,-1 0 0,0-1 0,-1 1 0,1-17 0,-4 28 0,-2 47 0,1 37 0,1-74 0,1-1 0,-1 1 0,1 0 0,1 0 0,0 0 0,0-1 0,0 1 0,5 9 0,-6-14 0,0 0 0,-1-1 0,1 1 0,0-1 0,0 1 0,1-1 0,-1 0 0,0 1 0,0-1 0,1 0 0,-1 0 0,1 0 0,-1 0 0,1 0 0,-1 0 0,1 0 0,-1-1 0,1 1 0,0 0 0,0-1 0,-1 1 0,1-1 0,0 0 0,0 0 0,2 0 0,-1 0 0,1-1 0,-1 0 0,0 0 0,0 0 0,0-1 0,0 1 0,0-1 0,0 0 0,0 0 0,0 0 0,-1 0 0,5-4 0,4-6 0,-1 0 0,0 0 0,0-2 0,11-20 0,-9 6 0,0 0 0,-3-1 0,10-45 0,-20 121 0,-1-32 0,1 0 0,1 0 0,0 0 0,1 1 0,1-2 0,6 27 0,-7-39-99,-1 0 0,1 0 0,0 1 0,0-1 0,1 0 0,-1-1 0,0 1 0,1 0 1,-1 0-1,1 0 0,-1-1 0,1 1 0,0-1 0,0 0 0,3 3 0,-2-3-262,0 0 0,0-1 0,0 1 0,-1-1 0,1 1 0,0-1 0,0 0 0,0 0 0,0 0 0,0-1 0,-1 1 0,1-1 0,0 1 0,0-1 0,0 0 0,-1 0 0,5-2 0,2-1-990,-1-1 1,0 0-1,0-1 0,0 0 0,0 0 0,-1 0 1,0-1-1,8-9 0,7-16-8007</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4.119"/>
    </inkml:context>
    <inkml:brush xml:id="br0">
      <inkml:brushProperty name="width" value="0.025" units="cm"/>
      <inkml:brushProperty name="height" value="0.025" units="cm"/>
    </inkml:brush>
  </inkml:definitions>
  <inkml:trace contextRef="#ctx0" brushRef="#br0">66 296 13549,'0'0'8968,"-8"7"-7361,3-4-1438,0 1-1,1 0 0,0 0 1,0 1-1,0-1 1,0 1-1,1 0 1,0 0-1,0 0 0,0 0 1,0 0-1,1 1 1,0-1-1,0 1 1,1 0-1,-1-1 0,1 1 1,0 0-1,1 8 1,-1-12-106,1-1 0,0 1 1,0 0-1,-1-1 1,1 1-1,1-1 0,-1 1 1,0-1-1,0 1 0,0-1 1,1 1-1,-1-1 1,1 1-1,-1-1 0,1 1 1,0-1-1,0 0 0,-1 1 1,1-1-1,0 0 1,0 0-1,0 1 0,0-1 1,0 0-1,1 0 0,1 1 1,-2-2-12,1 0 0,0 0 0,0 0 0,-1 0-1,1 0 1,0 0 0,-1-1 0,1 1 0,0-1 0,-1 1 0,1-1 0,-1 1 0,1-1 0,-1 0 0,1 0 0,-1 0 0,1 0 0,-1 0-1,0 0 1,1 0 0,-1 0 0,0-1 0,2-2 0,5-5-40,1 0 0,-2-1 1,0 0-1,0-1 0,-1 0 0,0 0 0,0 0 0,-2 0 0,1-1 0,3-18 1,-8 29-259,0 22-411,0 1 597,-1-6 53,0 0 0,2 0 0,4 31-1,-5-45 5,0 0-1,0 0 0,1 0 0,-1 0 1,1 0-1,-1 0 0,1 0 1,0 0-1,0 0 0,0 0 0,0-1 1,0 1-1,0 0 0,0-1 0,1 1 1,-1-1-1,1 1 0,-1-1 0,1 1 1,-1-1-1,1 0 0,0 0 0,0 0 1,-1 0-1,1 0 0,0 0 0,0-1 1,0 1-1,0-1 0,0 1 0,0-1 1,0 0-1,0 0 0,0 0 0,0 0 1,0 0-1,0 0 0,3-1 1,0-1 13,0 0 1,0 0 0,-1 0 0,1-1 0,-1 0-1,1 0 1,-1 0 0,0 0 0,0-1 0,-1 0-1,1 0 1,-1 0 0,0 0 0,0 0 0,5-9 0,5-11 139,17-43 0,-26 60-138,6-21 132,-1 0 1,-2-1-1,0 1 0,-2-1 0,-1 0 0,-2-1 0,0 1 0,-4-32 1,2 59-146,0-1 1,0 1-1,0 0 1,-1 0-1,1 0 1,-1 0-1,1 0 1,-1 0-1,0 0 1,0 0-1,-2-3 1,-3 5-116,0 15 3,-3 57 696,2 0 1,5 125 0,2-195-584,-1 0 1,1-1 0,0 1 0,0 0 0,0 0-1,0-1 1,1 1 0,-1 0 0,0-1 0,1 1-1,-1-1 1,1 1 0,0 0 0,0-1-1,-1 1 1,1-1 0,0 0 0,0 1 0,0-1-1,0 0 1,0 1 0,1-1 0,-1 0-1,0 0 1,1 0 0,-1 0 0,0 0 0,1 0-1,-1-1 1,1 1 0,0 0 0,-1-1 0,3 1-1,-2-1 0,0 0 0,0-1 0,0 1 0,1-1-1,-1 0 1,0 1 0,0-1 0,0 0 0,-1 0-1,1 0 1,0-1 0,0 1 0,0 0-1,-1-1 1,1 1 0,-1-1 0,1 1 0,-1-1-1,0 0 1,1 0 0,-1 0 0,0 1 0,0-1-1,0 0 1,0-3 0,4-7 0,-1-1 0,0 0 0,-1-1 0,0 1 0,-1 0 0,-1-1 0,0 1 0,-1-1 0,0 1 0,-1-1 0,-1 1 0,-5-25 0,-7 18 0,14 20 0,-1 0 0,1-1 0,0 1 0,0 0 0,-1 0 0,1 0 0,0 0 0,0-1 0,-1 1 0,1 0 0,0 0 0,-1 0 0,1 0 0,0 0 0,-1 0 0,1 0 0,0 0 0,-1 0 0,1 0 0,0 0 0,-1 0 0,1 0 0,0 0 0,-1 0 0,1 0 0,0 0 0,-1 0 0,1 0 0,0 1 0,-1-1 0,1 0 0,0 0 0,0 0 0,-1 1 0,1-1 0,0 0 0,0 0 0,-1 1 0,1-1 0,0 0 0,0 0 0,0 1 0,0-1 0,-1 0 0,1 1 0,0-1 0,0 0 0,0 0 0,0 1 0,0-1 0,0 0 0,0 1 0,0-1 0,0 0 0,0 1 0,0-1 0,0 0 0,0 1 0,0-1 0,0 0 0,0 1 0,0-1 0,0 0 0,1 1 0,-1-1 0,0 1 0,-1 11 0,0 1 0,1 0 0,0 0 0,1 0 0,1 0 0,0 0 0,3 12 0,-4-22 0,0 0 0,0-1 0,1 1 0,-1-1 0,0 1 0,1-1 0,0 1 0,-1-1 0,1 0 0,0 0 0,0 0 0,0 0 0,1 0 0,-1 0 0,5 2 0,-4-3 0,0 0 0,1 0 0,-1 0 0,1 0 0,-1-1 0,1 1 0,-1-1 0,1 0 0,-1 0 0,1-1 0,0 1 0,-1-1 0,0 1 0,1-1 0,-1 0 0,5-2 0,0-1 0,0 0 0,0-1 0,0 0 0,-1 0 0,0 0 0,0-1 0,0-1 0,-1 1 0,1-1 0,-2 0 0,1 0 0,-1-1 0,6-9 0,-5 7 0,0-1 0,-1 1 0,0-1 0,0 0 0,-2 0 0,6-23 0,-12 79 0,0-6 0,2 53 0,1-91-57,0 1 0,0-1 1,0 1-1,0-1 0,0 1 0,0-1 0,1 1 1,-1-1-1,1 1 0,-1-1 0,1 0 1,0 1-1,-1-1 0,1 0 0,0 1 0,0-1 1,0 0-1,0 0 0,0 0 0,0 0 0,0 0 1,0 0-1,1 0 0,-1 0 0,0 0 1,1 0-1,-1-1 0,0 1 0,1-1 0,-1 1 1,1-1-1,-1 1 0,1-1 0,-1 0 0,1 0 1,-1 0-1,1 0 0,-1 0 0,1 0 1,-1 0-1,1 0 0,-1 0 0,1-1 0,-1 1 1,1-1-1,-1 1 0,1-1 0,-1 0 0,0 1 1,1-1-1,-1 0 0,0 0 0,0 0 0,0 0 1,1 0-1,-1 0 0,0 0 0,0 0 1,-1-1-1,1 1 0,0 0 0,0-1 0,0 1 1,-1 0-1,1-1 0,-1 1 0,1-1 0,-1-1 1,3-5-2195,-1 0 0,0 0 0,-1-1 0,0 1 0,1-11 0,-2-20-12035</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4.473"/>
    </inkml:context>
    <inkml:brush xml:id="br0">
      <inkml:brushProperty name="width" value="0.025" units="cm"/>
      <inkml:brushProperty name="height" value="0.025" units="cm"/>
    </inkml:brush>
  </inkml:definitions>
  <inkml:trace contextRef="#ctx0" brushRef="#br0">1 1 13869,'0'0'9385,"3"49"-9705,7-33-1570,2-1-1153,2-1-2018,1 0-4003</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4.831"/>
    </inkml:context>
    <inkml:brush xml:id="br0">
      <inkml:brushProperty name="width" value="0.025" units="cm"/>
      <inkml:brushProperty name="height" value="0.025" units="cm"/>
    </inkml:brush>
  </inkml:definitions>
  <inkml:trace contextRef="#ctx0" brushRef="#br0">127 86 16752,'0'0'6566,"-8"-3"-3838,2 1-2395,1 0 0,-1 0 0,1 1 0,-1-1 0,0 1 0,1 0-1,-1 1 1,-6 0 0,9 0-243,0 0-1,1 1 1,-1 0 0,1 0-1,-1 0 1,1 0-1,-1 0 1,1 0 0,0 0-1,-1 1 1,1-1-1,0 1 1,0 0-1,0 0 1,0 0 0,1 0-1,-1 0 1,0 0-1,1 0 1,-1 0-1,1 1 1,0-1 0,-2 5-1,2-4-11,-1 0-1,1 0 0,-1 0 1,1 0-1,0 1 0,1-1 1,-1 0-1,0 1 0,1-1 1,0 0-1,0 1 0,0-1 1,0 4-1,1-6-62,-1 0 1,0 0 0,0-1-1,1 1 1,-1 0 0,1-1-1,-1 1 1,1 0 0,-1-1-1,1 1 1,-1-1-1,1 1 1,-1-1 0,1 1-1,0-1 1,-1 1 0,1-1-1,0 0 1,-1 1 0,1-1-1,1 1 1,29-3 105,-15-4-117,0-1 0,0-1-1,0 0 1,-1-1 0,0 0 0,-1-1-1,25-23 1,-17 15-19,45-30 0,-66 48 15,-1 0-1,1-1 1,-1 1-1,1 0 1,-1 0-1,1-1 1,0 1-1,-1 0 1,1 0-1,-1 0 1,1 0-1,-1-1 0,1 1 1,0 0-1,-1 0 1,1 0-1,-1 0 1,1 0-1,-1 1 1,1-1-1,0 0 1,-1 0-1,1 0 1,-1 0-1,1 1 1,-1-1-1,1 0 1,-1 0-1,1 1 1,-1-1-1,1 0 0,-1 1 1,1 0-1,7 24 6,-8 47 29,-1-51-28,1-20-6,0 1 0,-1-1 0,1 1 0,0-1 0,0 1 0,1-1 0,-1 1 0,0-1 0,0 1 0,1-1 0,-1 1 0,1-1 0,-1 1 0,1-1 0,-1 0 0,1 1 0,0-1 0,0 0 0,0 0 0,0 1 0,0-1 0,0 0 0,0 0 0,0 0 0,0 0 0,0 0 0,2 0 0,0 0 0,-1-1 0,0 0 0,0 0 0,1 0 0,-1 0 0,0-1 0,0 1 0,0-1 0,0 1 0,1-1 0,-1 0 0,0 0 0,0 0 0,0 0 0,0 0 0,-1 0 0,1 0 0,3-3 0,39-31-390,-28 21-128,0 1 0,2 1 1,-1 0-1,1 1 0,28-12 0,-44 23-154,0-1 0,0 0 0,0-1-1,0 1 1,0 0 0,0-1-1,0 1 1,-1-1 0,1 1 0,0-1-1,-1 0 1,1 0 0,-1 0-1,1-2 1,9-13-5638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1:59:55.188"/>
    </inkml:context>
    <inkml:brush xml:id="br0">
      <inkml:brushProperty name="width" value="0.025" units="cm"/>
      <inkml:brushProperty name="height" value="0.025" units="cm"/>
    </inkml:brush>
  </inkml:definitions>
  <inkml:trace contextRef="#ctx0" brushRef="#br0">1 1 13933,'0'0'9065,"0"65"-8457,0-38-95,0 2-289,0 0-160,2 0-672,2 4-2051,-2-1-3619</inkml:trace>
  <inkml:trace contextRef="#ctx0" brushRef="#br0" timeOffset="1">99 800 17104,'0'0'15663</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8:59.835"/>
    </inkml:context>
    <inkml:brush xml:id="br0">
      <inkml:brushProperty name="width" value="0.025" units="cm"/>
      <inkml:brushProperty name="height" value="0.025" units="cm"/>
    </inkml:brush>
  </inkml:definitions>
  <inkml:trace contextRef="#ctx0" brushRef="#br0">5509 405 7399,'-61'-21'880,"-670"-236"1806,659 230-2339,-1 3 0,-1 3 0,-1 4 0,0 3 0,-1 3 0,-98-1 0,-14 15-277,-349 50 0,-179 85 30,16 44 237,515-121 34,-305 149 0,377-151-186,4 4 0,2 6 1,-161 136-1,195-140-129,4 4 0,2 3 0,4 2 1,2 3-1,-71 123 0,98-140-54,3 2-1,2 2 1,4 0 0,2 2-1,3 1 1,3 0-1,3 1 1,3 1 0,3 0-1,3 0 1,3 1 0,8 87-1,-2-124 15,2-1-1,1 0 1,2-1 0,0 1-1,2-2 1,24 47-1,-13-37 34,3 0 0,1-1-1,2-1 1,34 36 0,-5-17 15,1-2 0,3-4 0,2-1 0,3-4 0,76 41 0,-28-26 49,4-5 1,229 76-1,-171-82 28,265 41 1,194-26 41,-5-42-140,-348-16-15,961-8 131,-1043-12-219,0-8 0,324-79 1,-407 68 26,-3-4 1,-1-5-1,-1-6 1,-3-4-1,178-113 1,-227 123 90,-3-2 0,-1-3 0,-2-3 0,-3-1 0,-2-3 0,-2-2 1,-2-2-1,65-111 0,-90 129 28,-1 0-1,-2-1 1,-2-1 0,-2 0 0,-2-1 0,11-75 0,-19 81-74,-1-1 0,-2 0 0,-1 1 0,-3-1 0,0 1 1,-2 0-1,-2 0 0,-22-61 0,-2 18 11,-3 2-1,-4 1 1,-61-89-1,-173-193 523,171 241-245,-6 5 0,-4 5-1,-5 4 1,-234-156-1,243 193-170,-2 4 1,-3 6-1,-2 4 0,-3 6 0,-1 5 0,-174-37 1,153 53-78,-1 6 1,0 6 0,-167 6-1,133 15 32,1 8 0,-204 45 1,126 0-648,3 11 0,4 11 0,-392 190 0,-18 56-5394,337-174-989</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0:28.899"/>
    </inkml:context>
    <inkml:brush xml:id="br0">
      <inkml:brushProperty name="width" value="0.025" units="cm"/>
      <inkml:brushProperty name="height" value="0.025" units="cm"/>
    </inkml:brush>
  </inkml:definitions>
  <inkml:trace contextRef="#ctx0" brushRef="#br0">0 44 3651,'0'0'11958,"3"-3"-11552,1-1-320,0 0-1,1 0 0,0 1 1,0 0-1,0 0 1,0 0-1,0 0 0,0 1 1,1 0-1,-1 0 1,1 1-1,0-1 1,-1 1-1,1 0 0,0 1 1,8-1-1,24 0 516,48 3 1,-66-1-379,118 6 616,145 4 494,68 1-506,-189-4-453,236-2 1017,285 22-582,-517-8-644,0-9 1,310-17-1,-28-19 696,34-3-734,-84 10 759,-398 20-950,-1 0-1,0 0 1,1 0-1,-1-1 1,0 1-1,0 0 1,0-1-1,0 1 1,-1-1-1,1 1 0,-3 2 1,-23 7-5023,18-10-481</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0:43.199"/>
    </inkml:context>
    <inkml:brush xml:id="br0">
      <inkml:brushProperty name="width" value="0.025" units="cm"/>
      <inkml:brushProperty name="height" value="0.025" units="cm"/>
    </inkml:brush>
  </inkml:definitions>
  <inkml:trace contextRef="#ctx0" brushRef="#br0">1 414 6951,'0'0'15000,"8"-8"-13729,40-30 387,2 1-1,78-43 1,127-53-872,-25 15-678,-425 216 381,93-49-397,2 4-1,-114 79 0,187-104-160,27-28 68,0 0 0,-1 0-1,1 0 1,0 0 0,0 1 0,0-1 0,0 0 0,0 0 0,0 0-1,-1 1 1,1-1 0,0 0 0,0 0 0,0 0 0,0 1 0,0-1 0,0 0-1,0 0 1,0 1 0,0-1 0,0 0 0,0 0 0,0 1 0,0-1-1,0 0 1,0 0 0,0 0 0,1 1 0,-1-1 0,0 0 0,0 0-1,0 0 1,0 1 0,0-1 0,0 0 0,1 0 0,-1 0 0,0 0 0,0 1-1,0-1 1,1 0 0,20-2-21,12-9 58,-1-1 0,53-30 0,-22 10 1,367-167-593,-629 317-34,88-50 326,-35 23-635,18-11-4741,94-62-574</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09.096"/>
    </inkml:context>
    <inkml:brush xml:id="br0">
      <inkml:brushProperty name="width" value="0.025" units="cm"/>
      <inkml:brushProperty name="height" value="0.025" units="cm"/>
    </inkml:brush>
  </inkml:definitions>
  <inkml:trace contextRef="#ctx0" brushRef="#br0">182 578 3908,'0'0'1708,"-11"8"913,-8 5-2188,-133 97 10419,152-110-10810,0 0 1,1 0-1,-1 0 0,0 0 0,0 0 0,0 0 0,0 0 0,0 0 0,0 0 0,0 0 0,0 0 0,0 0 0,0 0 0,0 0 0,0 0 0,0 1 0,1-1 0,-1 0 0,0 0 0,0 0 0,0 0 0,0 0 0,0 0 0,0 0 0,0 0 0,0 0 0,0 0 0,0 1 0,0-1 0,0 0 0,0 0 0,0 0 0,0 0 0,0 0 0,0 0 0,0 0 0,0 0 0,0 0 0,0 1 0,0-1 0,-1 0 0,1 0 0,0 0 0,0 0 0,0 0 0,0 0 1,0 0-1,0 0 0,0 0 0,0 0 0,0 0 0,0 0 0,0 0 0,0 1 0,0-1 0,-1 0 0,1 0 0,0 0 0,0 0 0,14-3 795,18-10-122,166-121 2709,-55 35-2455,-23 22-743,-19 13-126,183-149 1,-284 212-102,19-18 78,-20 19-72,1 0 0,0 0 0,-1 1-1,1-1 1,0 0 0,0 0 0,-1 0 0,1 0 0,0 0 0,-1 0 0,1 0 0,0 0 0,-1 0 0,1 0 0,0 0-1,0 0 1,-1 0 0,1-1 0,0 1 0,-1 0 0,1 0 0,0 0 0,0 0 0,-1 0 0,1 0 0,0-1-1,0 1 1,-1 0 0,1 0 0,0-1 0,0 1 0,0 0 0,-1 0 0,1 0 0,0-1 0,0 1 0,0 0 0,0-1-1,0 1 1,-1 0 0,1 0 0,0-1 0,0 1 0,0 0 0,0-1 0,0 1 0,0 0 0,0-1 0,0 1 0,0 0-1,0 0 1,0-1 0,0 1 0,1 0 0,-1-1 0,0 1 0,0 0 0,0 0 0,0-1 0,0 1 0,1 0 0,-1 0-1,0-1 1,1 1 0,-15 4-2,0 1 0,1 0 0,0 1 0,0 1-1,0 0 1,1 0 0,0 2 0,-11 9 0,-16 9 9,-91 58 38,-47 28 80,-199 167-1,883-644 359,-243 186-789,-214 146-7,-33 23 211,-2-1-1,1-1 1,-1 0-1,26-26 1,-66 39 118,-2 7-39,1 2 0,0 1 0,0 1 0,1 1 1,-29 22-1,1-2 18,-336 216-1003,385-247 832,-4 3-673,1-2 1,-1 1-1,0-1 1,0 0 0,-16 5-1,8-7-4761</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17.748"/>
    </inkml:context>
    <inkml:brush xml:id="br0">
      <inkml:brushProperty name="width" value="0.025" units="cm"/>
      <inkml:brushProperty name="height" value="0.025" units="cm"/>
    </inkml:brush>
  </inkml:definitions>
  <inkml:trace contextRef="#ctx0" brushRef="#br0">0 548 5926,'0'0'10303,"10"-9"-9321,51-46-514,2 2 1,2 4-1,87-51 0,238-110-425,-266 138 614,-170 86 998,-580 318-326,565-292-720,62-40-606,-1 0 1,0 0-1,0 0 0,0 0 1,0 0-1,1 0 0,-1 0 1,0 0-1,0 0 1,0 0-1,0 0 0,1 0 1,-1 0-1,0 0 1,0 0-1,0 0 0,0 1 1,1-1-1,-1 0 0,0 0 1,0 0-1,0 0 1,0 0-1,0 0 0,0 1 1,1-1-1,-1 0 1,0 0-1,0 0 0,0 0 1,0 0-1,0 1 0,0-1 1,0 0-1,0 0 1,0 0-1,0 1 0,0-1 1,0 0-1,0 0 1,0 0-1,0 0 0,0 1 1,0-1-1,0 0 0,0 0 1,0 0-1,0 0 1,0 1-1,0-1 0,0 0 1,0 0-1,-1 0 1,1 0-1,0 1 0,0-1 1,18-3-16,44-20-2341,-2-3 0,81-46 0,-134 69 2008,81-46-5175</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7:21.904"/>
    </inkml:context>
    <inkml:brush xml:id="br0">
      <inkml:brushProperty name="width" value="0.025" units="cm"/>
      <inkml:brushProperty name="height" value="0.025" units="cm"/>
    </inkml:brush>
  </inkml:definitions>
  <inkml:trace contextRef="#ctx0" brushRef="#br0">28220 808 8968,'0'0'9236,"0"-8"-8601,-1 2-557,0 4-61,1 0 1,-1-1-1,1 1 0,0-1 1,0 1-1,0-1 1,0 1-1,0 0 0,1-1 1,-1 1-1,1-1 1,-1 1-1,1 0 0,0-1 1,0 1-1,0 0 1,0 0-1,1 0 0,-1 0 1,3-3-1,-3 4-14,0-1 0,0 1 0,0 0-1,-1 0 1,1 0 0,0-1 0,0 1-1,-1 0 1,1 0 0,-1-1 0,1 1 0,-1-1-1,0 1 1,0 0 0,1-1 0,-1 1-1,0-1 1,0 1 0,0-1 0,0 1-1,-1 0 1,1-1 0,0 1 0,-1-1 0,1 1-1,-1 0 1,1-1 0,-1 1 0,0 0-1,1 0 1,-1-1 0,0 1 0,0 0 0,0 0-1,0 0 1,0 0 0,0 0 0,0 0-1,0 0 1,0 0 0,0 1 0,-1-1-1,1 0 1,0 1 0,-3-1 0,-9-6 299,0 0 0,0 2 0,-22-7-1,24 8 185,-92-25 145,0 3 0,-2 6 0,0 3 0,-149-2 0,-1624-37-527,1537 49-86,-1231 36 233,-573 22-98,1813-48-156,-1130-40 83,-356-52 475,1483 77-176,-479-34-144,-301-7-198,269 27 32,6-53-36,377 10 61,-229-29 202,-3 49-307,583 47 12,-115 1-16,188 3 11,-1 2 1,1 1 0,-61 17 0,96-21 6,0 0 0,1 0-1,-1 1 1,0-1 0,0 1-1,1 0 1,-1 0 0,1 0-1,0 1 1,-1-1 0,1 1 0,0 0-1,0 0 1,1 0 0,-1 0-1,1 0 1,-1 0 0,1 1 0,0-1-1,0 1 1,-2 6 0,1 2 8,1 1 0,1-1 1,0 0-1,0 0 0,3 24 0,-2-26-10,4 65 5,-1-47 1,-1 0 0,-1 0 0,-2 0 0,0 0 0,-2 0 1,-1-1-1,-2 1 0,-11 36 0,-63 111 51,52-118 289,2 0 0,-25 81 0,47-119-280,0 1 1,1-1-1,1 1 0,1-1 0,1 1 0,4 37 0,4-34-75,-4-4 488,-4-19-469,-1 1 0,0-1 0,0 0 1,1 1-1,-1-1 0,0 0 0,0 1 0,0-1 1,0 0-1,0 0 0,0 0 0,1 0 1,-1 0-1,0 0 0,0 0 0,0 0 0,0 0 1,0-1-1,0 1 0,1 0 0,-1 0 1,0-1-1,0 1 0,0-1 0,-1 0 0,-16-4-2,-1 1 0,-1 1 0,1 0 0,0 2 0,-1 0 0,1 1 0,-30 4 0,-138 33 25,133-24 20,-97 12 0,-445-32 180,208-7 141,-592-14-279,142-16-98,-113-10 14,543 27-25,-604 37 0,-494-12 114,113 23-112,1061 0 54,-500-31 0,347-13-111,396 24 49,0 4 0,1 4 0,-125 29 0,185-31-7,0 2-1,0 0 1,1 2 0,1 1 0,0 1 0,0 1 0,-45 34 0,53-33 27,1 0 0,1 2 0,1-1 0,0 2 0,1 0 0,1 1 0,1 0 0,0 1 0,2 0 0,-13 35 0,11-19 4,1 0 0,2 1-1,1 0 1,-4 67 0,11-80-19,1 0 0,0 0 0,2 0 0,1 0 0,1 0 0,1-1 0,1 0 1,15 39-1,-14-48-41,1 1-1,1-1 1,0-1 0,1 0 0,0 0 0,1-1 0,1 0 0,0-1 0,0 0-1,1-1 1,0-1 0,1 0 0,0-1 0,0 0 0,18 6 0,22 7-148,2-3 0,109 21 0,-82-21 343,1243 219-151,270-142-95,-611-48 74,1174 40 69,327-157 27,-659 3 0,174-9-21,644-1-59,1090 83 59,-3337 0-28,114 0 29,-5-33-13,-233-14-13,-235 33-16,0-2-1,-1-2 1,0-2 0,64-32 0,-92 41 7,0-1 1,0 0-1,-1-1 1,0 0-1,-1-1 1,0 1-1,0-2 1,0 1-1,-1-1 0,0 0 1,-1 0-1,10-21 1,-13 23-5,-1 1 1,0-1 0,0 0-1,-1 0 1,0 0-1,0 0 1,0 0-1,-1 0 1,0-1 0,-1 1-1,1 0 1,-1 0-1,-1 0 1,1 0-1,-1 0 1,-1 1 0,1-1-1,-1 0 1,0 1-1,0 0 1,-7-9 0,-11-15-6,-3 0 1,0 2 0,-36-33 0,-93-72 5,71 65-5,-386-318-390,447 363 446,21 23-59,-1-1 0,1 1 1,0 0-1,0-1 0,0 1 0,0 0 0,0-1 1,0 1-1,0-1 0,0 1 0,0 0 1,0-1-1,0 1 0,0-1 0,0 1 0,0 0 1,0-1-1,0 1 0,0 0 0,0-1 0,1 1 1,-1-1-1,0 1 0,0 0 0,0-1 0,1 1 1,-1 0-1,0 0 0,0-1 0,1 1 1,-1 0-1,0-1 0,1 1 0,-1 0 0,1 0 1,4-2-31,0 0 0,1 1 0,-1 0 0,1 0 0,-1 1 1,1-1-1,7 1 0,65 0-19,0 3 1,-1 4-1,124 25 0,59 20 393,476 32-1,944-68-303,-512-53-233,-354 6 198,177-20 46,-8-75-18,-898 110-24,740-159 71,-818 173-77,41-11 132,-1-2 1,87-40-1,-123 50-102,1-2 1,-1 1-1,0-2 1,-1 1-1,0-1 0,0-1 1,-1 0-1,0 0 0,0-1 1,-1 0-1,0-1 0,-1 0 1,0 0-1,-1 0 1,0-1-1,6-17 0,-11 26-1,0-1 0,-1 0-1,1 0 1,0 0 0,-1 0-1,0 0 1,0 0 0,0 1-1,-1-1 1,1 0 0,-1 0-1,0 0 1,0 0 0,0 1-1,-1-1 1,1 0 0,-1 1-1,0-1 1,0 1 0,0 0 0,0 0-1,-1-1 1,1 2 0,-1-1-1,-5-4 1,-6-5-35,0 2 0,-1 0 0,-1 1 0,-23-10 0,20 9 48,-222-104 64,-67-36-144,287 141-145,17 8-169,-1-1-1,1 1 1,0-1 0,0 0 0,0-1 0,0 1-1,0 0 1,1-1 0,-7-5 0,13-2-4059,18-7-3629</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25.551"/>
    </inkml:context>
    <inkml:brush xml:id="br0">
      <inkml:brushProperty name="width" value="0.025" units="cm"/>
      <inkml:brushProperty name="height" value="0.025" units="cm"/>
    </inkml:brush>
  </inkml:definitions>
  <inkml:trace contextRef="#ctx0" brushRef="#br0">0 2118 11147,'11'-11'1761,"47"-45"-572,1 4-1,3 1 1,121-73-1,-78 64-209,217-87-1,-80 63 145,436-91 1,-395 125-802,2 12 0,512-3 0,104 62 2606,-63 0-272,207-53-1855,314-182-682,-27-123 173,-780 172 271,-14-34 454,-513 189-1113,-1-2 0,0 0 0,-1-1-1,27-20 1,-43 26-487,0 1 0,0-1 0,0 0 0,-1 0 0,0 0 0,6-12 0,-8 12-467,-1 0-1,1 0 0,-2-1 0,1 0 1,-1 1-1,0-1 0,0 0 0,0-12 1,-3-47-7919,-6 31 1260</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25.880"/>
    </inkml:context>
    <inkml:brush xml:id="br0">
      <inkml:brushProperty name="width" value="0.025" units="cm"/>
      <inkml:brushProperty name="height" value="0.025" units="cm"/>
    </inkml:brush>
  </inkml:definitions>
  <inkml:trace contextRef="#ctx0" brushRef="#br0">0 0 14606,'0'0'2669,"14"4"-1655,43 8 386,0-3 0,1-2-1,70 0 1,191-15 1484,-254 4-2521,-17 0-67,70 4 1,-117 0-284,0 0 0,0 0 1,1 0-1,-1 0 0,0 0 1,0 0-1,1 1 0,-1-1 1,0 1-1,0-1 1,0 1-1,0-1 0,0 1 1,0 0-1,0-1 0,0 1 1,0 0-1,0 0 0,0 0 1,0 0-1,-1 0 1,1 0-1,0 0 0,0 0 1,-1 0-1,1 0 0,-1 0 1,1 0-1,-1 0 0,0 1 1,1-1-1,-1 0 1,0 0-1,0 0 0,0 1 1,0-1-1,0 0 0,0 0 1,0 1-1,0-1 0,0 0 1,-1 0-1,1 0 1,0 1-1,-1-1 0,0 2 1,-2 4 167,0 0 0,0 0 0,-1 0 0,1 0 0,-1 0 0,-8 9 0,-26 23 324,-1 0 0,-2-3 1,-84 58-1,71-56-130,2 3-1,-49 49 0,92-80-1143,0 0 1,0 1-1,1 0 0,-10 18 0,15-23-39,0 0-1,1-1 0,-1 1 0,1 0 1,1 0-1,-1 0 0,1 0 0,0 1 0,0-1 1,1 0-1,0 11 0,4 0-13861</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27.846"/>
    </inkml:context>
    <inkml:brush xml:id="br0">
      <inkml:brushProperty name="width" value="0.025" units="cm"/>
      <inkml:brushProperty name="height" value="0.025" units="cm"/>
    </inkml:brush>
  </inkml:definitions>
  <inkml:trace contextRef="#ctx0" brushRef="#br0">196 49 5926,'0'0'13842,"-10"-8"-11803,8 6-1968,-2-1 117,0-1 0,0 1 1,0 0-1,-1 1 0,1-1 0,-1 1 1,-8-4-1,10 6-131,1-1 0,-1 1 0,1 0 0,-1 0 0,1 0-1,-1 0 1,1 0 0,-1 0 0,1 1 0,0-1 0,-1 1 0,1 0 0,-1 0 0,1 0 0,0 0 0,0 0 0,0 0 0,0 0 0,-1 1 0,2-1 0,-1 1 0,0 0 0,0-1 0,-2 5-1,-6 6 121,1 0-1,1 1 0,0 0 0,1 1 0,0 0 0,1 0 1,0 0-1,2 1 0,-1 0 0,2 0 0,0 0 0,1 0 1,0 0-1,1 29 0,1-42-140,0 0 0,0 0 1,0 0-1,0 0 0,0 0 0,0 1 1,1-1-1,-1 0 0,1 0 0,-1 0 1,1 0-1,0 0 0,0 0 0,0 0 1,0-1-1,0 1 0,0 0 0,0 0 1,1-1-1,-1 1 0,1-1 0,-1 1 0,1-1 1,-1 0-1,1 1 0,0-1 0,0 0 1,0 0-1,0 0 0,0 0 0,0-1 1,0 1-1,0-1 0,0 1 0,2 0 1,0-1 59,0 0 0,0-1-1,0 1 1,1-1 0,-1 1 0,0-1 0,0-1 0,0 1 0,-1 0 0,1-1 0,0 0 0,0 0 0,-1 0 0,1 0 0,-1-1 0,0 1 0,4-5 0,3-3 31,-2 0 0,0-1 0,0 0 0,-1-1 0,0 1 0,-1-1 0,0-1 0,-1 1 0,0-1 0,-1 0-1,-1 0 1,0 0 0,-1 0 0,0-1 0,-1 1 0,0-1 0,-2-19 0,1 30-130,0 1-1,-1-1 1,1 1-1,-1-1 1,1 0-1,-1 1 1,0-1-1,0 1 1,0 0-1,0-1 1,0 1 0,-1 0-1,1-1 1,-1 1-1,1 0 1,-1 0-1,0 0 1,0 1-1,0-1 1,0 0-1,0 1 1,0-1 0,-1 1-1,1 0 1,0-1-1,-1 1 1,1 0-1,-1 1 1,1-1-1,-1 0 1,1 1-1,-1-1 1,-2 1 0,4 0-213,1 0 0,-1 1 1,0-1-1,1 1 1,-1-1-1,1 0 1,-1 1-1,1-1 1,-1 1-1,1-1 1,0 1-1,-1-1 0,1 1 1,-1 0-1,1-1 1,0 1-1,0-1 1,-1 1-1,1 0 1,0-1-1,0 1 1,0 0-1,0-1 0,0 1 1,0 0-1,0-1 1,0 1-1,0 0 1,0-1-1,0 1 1,0 0-1,2 14-7508,2-10 1419</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29.035"/>
    </inkml:context>
    <inkml:brush xml:id="br0">
      <inkml:brushProperty name="width" value="0.025" units="cm"/>
      <inkml:brushProperty name="height" value="0.025" units="cm"/>
    </inkml:brush>
  </inkml:definitions>
  <inkml:trace contextRef="#ctx0" brushRef="#br0">0 506 9833,'11'-16'1847,"1"1"-1,0 1 0,1 0 0,22-18 1,-29 27-1368,1 0 1,0 0-1,0 0 1,0 1-1,1 0 1,0 1-1,0 0 1,0 0-1,0 0 1,0 1 0,0 0-1,12 0 1,-19 2-408,0 0 1,0 0-1,0 0 1,0 0 0,1 0-1,-1 1 1,0-1-1,0 1 1,0-1-1,0 1 1,0-1 0,0 1-1,0-1 1,0 1-1,0 0 1,0 0-1,0 0 1,0-1 0,0 1-1,-1 0 1,1 0-1,0 0 1,0 0 0,-1 0-1,1 0 1,-1 0-1,1 1 1,-1-1-1,0 0 1,1 0 0,-1 0-1,0 0 1,0 1-1,0 1 1,1 52 1358,-2-37-956,-1 22 335,0 33-148,2-68-650,0 0 0,1 0 1,0 0-1,0 0 0,0 0 1,0 0-1,1 0 0,0 0 1,0-1-1,3 6 0,-5-8-3,1-1 0,0 0 0,0 0 0,0 1 0,0-1 0,0 0 0,0 0 1,0 0-1,0 0 0,0 0 0,1-1 0,-1 1 0,0 0 0,1 0 0,-1-1 0,0 1 0,1-1 0,-1 1 0,1-1 0,-1 0 0,1 1 0,-1-1 0,1 0 0,2 0 0,-2-1 28,1 0 1,-1 0-1,1 1 0,-1-2 1,0 1-1,1 0 0,-1 0 1,0-1-1,0 1 1,0-1-1,0 0 0,3-3 1,2-3 79,0-1 0,-1 1 0,0-1 1,-1 0-1,8-18 0,-6 8-117,-1 0 0,5-27 0,-10 40 0,0-1 0,0 1 0,-1-1 0,1 1 0,-1-1 0,-1 1 0,1-1 0,-1 1 0,0-1 0,-1 1 0,-2-8 0,-7 2 0,3 16 0,8-3 0,0 0 0,0-1 0,0 1 0,0 0 0,0-1 0,0 1 0,0 0 0,0-1 0,0 1 0,0-1 0,0 1 0,1 0 0,-1-1 0,0 1 0,1-1 0,-1 1 0,0 0 0,1-1 0,-1 1 0,0-1 0,1 1 0,-1-1 0,1 0 0,-1 1 0,1-1 0,-1 1 0,1-1 0,0 0 0,-1 1 0,1-1 0,-1 0 0,1 0 0,0 0 0,-1 1 0,1-1 0,-1 0 0,1 0 0,0 0 0,-1 0 0,1 0 0,0 0 0,-1 0 0,1 0 0,0 0 0,0-1 0,11 1 0,-1-1 0,0-1 0,1 0 0,-1-1 0,0 0 0,-1 0 0,1-1 0,19-10 0,-14 5 0,0 0 0,-1-1 0,0-1 0,26-23 0,-40 32 0,1 1 0,0-1 0,-1 1 0,1-1 0,-1 0 0,0 0 0,0 0 0,1 1 0,-1-1 0,-1 0 0,1-1 0,0 1 0,0 0 0,-1 0 0,1 0 0,-1 0 0,1-1 0,-1 1 0,0 0 0,0 0 0,0-1 0,-1 1 0,1 0 0,0 0 0,-1 0 0,0-3 0,0 3 0,0 0 0,-1 1 0,1-1 0,0 0 0,-1 1 0,1-1 0,-1 1 0,1 0 0,-1 0 0,1-1 0,-1 1 0,0 0 0,0 0 0,0 1 0,0-1 0,1 0 0,-1 1 0,0-1 0,0 1 0,0-1 0,0 1 0,0 0 0,-1 0 0,1 0 0,0 0 0,0 0 0,0 1 0,-3 0 0,2 0 0,1 0 0,-1 0 0,1 1 0,-1-1 0,1 1 0,-1-1 0,1 1 0,0 0 0,0 0 0,0 0 0,0 0 0,0 0 0,0 1 0,1-1 0,-1 0 0,1 1 0,-1 0 0,1-1 0,0 1 0,0 0 0,0-1 0,0 1 0,0 6 0,-1 0 0,0 1 0,0 0 0,1 0 0,1 0 0,1 18 0,-1-26 0,1 0 0,0 0 0,0-1 0,0 1 0,0 0 0,1-1 0,-1 1 0,0-1 0,1 1 0,-1-1 0,1 0 0,-1 1 0,1-1 0,0 0 0,-1 0 0,1 0 0,0 0 0,0-1 0,0 1 0,0 0 0,0-1 0,0 1 0,0-1 0,-1 0 0,1 0 0,0 1 0,0-1 0,0-1 0,3 1 0,62-3 0,-19-7 0,-38 7 0,0 0 0,0 1 0,0 1 0,1-1 0,-1 2 0,0-1 0,1 2 0,12 1 0,-21-2 0,-1 1 0,1-1 0,0 1 0,0 0 0,-1 0 0,1 0 0,0 0 0,-1 0 0,1 0 0,-1 1 0,0-1 0,1 0 0,-1 1 0,0-1 0,0 1 0,0-1 0,0 1 0,0 0 0,0-1 0,1 4 0,15 17 0,-15-58 0,-2-141 0,2 177-15,0-1 0,-1 1 1,1-1-1,0 1 0,-1-1 0,1 1 0,0 0 1,0 0-1,-1 0 0,1 0 0,0 0 0,2 1 1,-2-1-285,45-3-3903,-36 1 854,0 0 0,1-1-1,-1 0 1,17-7 0,3-9-2821,-9-6 5715,-13 4 4898,-5-4 4900,-5 24-9155,1 0 1,0 1 0,0-1 0,0 0 0,0 1 0,0-1 0,0 0 0,-1 1 0,1-1 0,0 1-1,0-1 1,-1 0 0,1 1 0,-1-1 0,1 1 0,0-1 0,-1 1 0,1-1 0,-1 1 0,1-1-1,-1 1 1,0 0 0,1-1 0,-1 1 0,1 0 0,-1-1 0,0 1 0,1 0 0,-1 0 0,1-1 0,-1 1-1,0 0 1,1 0 0,-1 0 0,0 0 0,0 0 0,1 0 0,-1 0 0,0 0 0,1 0 0,-1 0-1,0 1 1,1-1 0,-1 0 0,1 0 0,-1 1 0,0-1 0,0 1 0,-2 0 41,-1 0 1,1 1 0,0-1-1,1 1 1,-1-1 0,0 1-1,0 0 1,1 0 0,-5 4-1,0 4-42,1-1 0,0 1 1,1 0-1,0 1 0,0-1 0,1 1 0,1 0 0,0 0 0,0 0 0,1 1 1,0-1-1,1 1 0,1 16 0,0-27-189,0 0 0,0 0 0,0 0 0,0 0 0,0 0 0,1 0 0,-1 1 0,0-1 0,1 0 0,-1 0 0,1-1 0,-1 1 0,1 0 0,0 0 0,-1 0 0,1 0 0,0 0 0,0-1 0,-1 1 0,1 0 0,0-1 0,0 1 0,0 0 0,0-1 0,0 1 0,0-1 0,0 0 0,0 1 0,0-1 0,0 0 0,0 1 0,0-1 0,0 0 0,0 0 0,0 0 0,0 0 0,1 0 0,-1 0 0,0 0 0,0-1 0,0 1 0,0 0 0,0 0 0,0-1 0,0 1 0,0-1 0,0 1 0,1-2 0,4 0 0,-1 0 0,-1 0 0,1-1 0,0 0 0,0 0 0,-1 0 0,0 0 0,7-6 0,-1-7 0,0 0 0,0-1 0,-2 0 0,0-1 0,-1 1 0,6-21 0,-10 110-16,-4-55-52,1-1 36,0 0 0,0 0 0,2-1 0,0 1 0,7 26 0,-9-39-56,1 0 1,1-1-1,-1 1 0,0 0 1,1-1-1,-1 1 1,1-1-1,0 1 1,0-1-1,0 0 1,0 0-1,0 0 0,0 0 1,0 0-1,1 0 1,-1-1-1,1 1 1,0-1-1,-1 1 1,1-1-1,0 0 0,0 0 1,-1-1-1,1 1 1,0 0-1,0-1 1,0 0-1,0 1 1,0-1-1,0-1 0,0 1 1,0 0-1,0-1 1,0 1-1,0-1 1,0 0-1,4-2 1,-2 1-305,0 0-1,-1 0 1,1-1 0,-1 1 0,1-1 0,-1 0 0,0-1 0,0 1 0,0-1 0,0 1 0,-1-1 0,0 0 0,0-1-1,0 1 1,0 0 0,0-1 0,-1 0 0,0 0 0,0 1 0,0-1 0,-1 0 0,2-10 0,2-9-1559,-2 0 0,0 0 0,-1-38 0,-3-4-2197,-1-5-2989</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29.407"/>
    </inkml:context>
    <inkml:brush xml:id="br0">
      <inkml:brushProperty name="width" value="0.025" units="cm"/>
      <inkml:brushProperty name="height" value="0.025" units="cm"/>
    </inkml:brush>
  </inkml:definitions>
  <inkml:trace contextRef="#ctx0" brushRef="#br0">15 39 13164,'-2'0'8687,"-2"13"-6588,-2 24-1316,4 8 648,2 0 1,7 54-1,-5-77-1172,2-1-1,0-1 0,2 1 0,0-1 0,1 0 0,19 36 1,-25-54-250,0 0 1,0 1 0,0-1 0,0 0 0,0 0 0,1 0 0,-1-1 0,1 1 0,-1 0 0,1 0 0,0-1 0,0 1-1,-1-1 1,1 0 0,0 1 0,1-1 0,-1 0 0,0 0 0,0 0 0,0 0 0,0-1 0,1 1 0,-1-1 0,0 1-1,1-1 1,3 0 0,-3-1 35,0 0 0,0 0-1,0-1 1,-1 1 0,1-1 0,-1 0-1,1 1 1,-1-1 0,0 0-1,0-1 1,0 1 0,0 0-1,0-1 1,0 1 0,0-1-1,-1 1 1,1-1 0,-1 0 0,0 0-1,1-4 1,7-18 36,-1 0-1,-2-1 1,0-1-1,-2 1 1,2-42-1,-12-134 163,0 163-243,2 32 0,1 24 0,2 11 0,0-1 0,2 1 0,5 37 0,-3-52 0,0 0 0,1 0 0,0-1 0,1 0 0,0 1 0,1-2 0,1 1 0,0-1 0,10 14 0,-14-20-10,41 46-1592,-39-45 859,0-1 1,1 0-1,0-1 0,0 1 0,0-1 0,13 6 0,7-2-8716</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0.450"/>
    </inkml:context>
    <inkml:brush xml:id="br0">
      <inkml:brushProperty name="width" value="0.025" units="cm"/>
      <inkml:brushProperty name="height" value="0.025" units="cm"/>
    </inkml:brush>
  </inkml:definitions>
  <inkml:trace contextRef="#ctx0" brushRef="#br0">0 66 5509,'0'-9'8365,"0"-29"-4207,2 19-972,2 29 1428,9 87-2266,-9-60-1559,2 0 0,1 0 0,22 67 0,-29-102-774,1 1 0,0-1 0,0 1 0,0 0 0,0-1 0,0 0 0,1 1 0,-1-1 0,1 0 0,0 0 0,-1 0 0,1 0 0,0 0 0,0 0 0,0 0 0,0-1 0,1 1 0,-1-1 0,0 1 0,1-1 0,-1 0 0,1 0 0,-1 0 0,1-1-1,0 1 1,-1 0 0,1-1 0,0 0 0,-1 1 0,1-1 0,4-1 0,5-2 46,-1 0-1,0-1 0,0 0 0,0-1 1,-1 0-1,14-9 0,-16 8-56,0 1 1,1 1-1,0-1 0,-1 2 1,1-1-1,0 1 0,1 0 1,14-2-1,-23 5-1,1 0 0,0 1 0,0-1 0,0 0 0,-1 1 0,1-1 0,0 1 0,0-1 1,-1 1-1,1 0 0,0 0 0,-1 0 0,1 0 0,-1 0 0,1 0 0,-1 0 0,0 0 0,1 1 0,-1-1 0,0 0 1,1 3-1,1 0 18,-1 0 0,0 1 0,0-1 1,0 1-1,0 0 0,-1-1 0,2 11 0,-2-2 22,0 1-1,0-1 0,-2 1 0,1-1 1,-4 19-1,1-24-42,0-1 0,-1 1 0,1 0 0,-1-1 0,-1 0 0,1 0 0,-1 0 0,0-1 0,-1 0 0,0 0 0,0 0 0,0 0 0,0-1 0,-1 0 0,0-1 0,0 1 0,-10 4 0,11-7 0,1 1 0,0-1 0,-1-1 0,0 1 0,1-1 0,-1 1 0,0-1 0,1-1 0,-1 1 0,0-1 0,-8-1 0,10 0 0,1 0 0,-1 1 0,1-2 0,-1 1 0,1 0 0,-1-1 0,1 1 0,0-1 0,0 0 0,0 0 0,0-1 0,0 1 0,0 0 0,1-1 0,-1 0 0,1 1 0,0-1 0,0 0 0,-2-4 0,2 5-143,1 0 0,-1-1 0,1 1 0,0 0-1,0-1 1,0 1 0,0 0 0,0-1 0,0 0 0,1 1 0,0-1 0,-1 1 0,1-1 0,0 1-1,0-1 1,0 0 0,0 1 0,1-1 0,-1 1 0,1-1 0,1-3 0,-1 3-133,1 1 0,0 0 1,0 0-1,0 0 0,0 0 0,0 0 1,1 0-1,-1 0 0,1 1 1,-1-1-1,1 1 0,-1 0 1,1-1-1,0 1 0,-1 0 1,1 1-1,0-1 0,5 0 0,52-12-10769,-29 4 1650</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0.852"/>
    </inkml:context>
    <inkml:brush xml:id="br0">
      <inkml:brushProperty name="width" value="0.025" units="cm"/>
      <inkml:brushProperty name="height" value="0.025" units="cm"/>
    </inkml:brush>
  </inkml:definitions>
  <inkml:trace contextRef="#ctx0" brushRef="#br0">138 42 16816,'0'0'3096,"-12"-1"59,6 0-2818,3 0-145,-1 0 1,1 0 0,0 1 0,-1-1-1,1 1 1,-1 0 0,1 0-1,0 0 1,-1 1 0,1-1-1,-1 1 1,1-1 0,0 1 0,0 0-1,-1 1 1,1-1 0,0 1-1,0-1 1,0 1 0,0 0 0,1 0-1,-1 0 1,0 0 0,1 0-1,-1 1 1,1-1 0,0 1 0,0 0-1,-2 3 1,-1 7-6,0-1 0,1 1 1,0 0-1,1 0 0,1 0 0,0 0 0,0 0 1,2 1-1,0 20 0,1-29-133,-1-1-1,1 1 1,0-1 0,0 0 0,0 1-1,1-1 1,-1 0 0,1 0 0,0 0-1,1 0 1,-1 0 0,0 0-1,6 5 1,-5-7-11,-1 1 0,1-2 0,0 1-1,0 0 1,0-1 0,0 1 0,0-1 0,0 0-1,1 0 1,-1 0 0,0 0 0,1-1 0,-1 1 0,0-1-1,1 0 1,-1 0 0,0 0 0,1-1 0,-1 1-1,6-2 1,-2 0-39,-1 0 0,1-1 0,-1 0 0,1 0 0,-1 0-1,0-1 1,0 0 0,0 0 0,-1-1 0,0 0 0,1 1 0,-2-2 0,1 1-1,-1-1 1,1 1 0,-2-1 0,1 0 0,4-10 0,-2 4-6,0-1 0,-1 0 1,-1 0-1,0 0 1,0 0-1,-2-1 0,1 0 1,-1-20-1,-2 30 2,0 0 0,0 0 0,-1 0 0,1 0 0,-1 0 0,0 1 0,0-1 0,-1 0 0,1 1 0,-1-1 0,1 1 0,-6-7 0,6 8 0,0 1 0,-1-1 0,1 0 0,-1 1 0,0 0 0,0-1 0,1 1 0,-1 0 0,0 0 0,0 0 0,0 0 0,0 0 0,0 1 0,0-1 0,-1 0 0,1 1 0,0 0 0,0-1 0,0 1 0,0 0 0,-1 0 0,1 0 0,0 1 0,-3 0 0,3-1 0,1 1 0,-1 1 0,0-1 0,1 0 0,-1 0 0,1 0 0,-1 1 0,1-1 0,-1 1 0,1-1 0,0 1 0,0 0 0,0-1 0,0 1 0,0 0 0,0 0 0,1 0 0,-1 0 0,0 0 0,1-1 0,0 1 0,-1 0 0,1 0 0,0 0 0,0 0 0,0 0 0,0 0 0,0 0 0,2 4 0,6 0-2039,12-12-6476,-3-15-1975</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1.724"/>
    </inkml:context>
    <inkml:brush xml:id="br0">
      <inkml:brushProperty name="width" value="0.025" units="cm"/>
      <inkml:brushProperty name="height" value="0.025" units="cm"/>
    </inkml:brush>
  </inkml:definitions>
  <inkml:trace contextRef="#ctx0" brushRef="#br0">1 231 7335,'0'0'21647,"8"14"-20622,26 56 307,43 125 0,-73-183-1258,9 28-30,-13-38-45,1-1 0,-1 1 0,1-1 0,-1 1 0,1-1 0,0 0-1,-1 1 1,1-1 0,0 0 0,0 0 0,0 0 0,0 0 0,0 0 0,0 0 0,0 0-1,1 0 1,-1 0 0,0 0 0,2 0 0,-1-3 1,-1-1 0,0 0 0,0 0 0,0-1 0,-1 1 0,1 0 0,-1 0 0,1 0 0,-1 0 0,0 0 0,0-1 0,-1-3 0,1 4 0,0-8 0,-1 0 0,0-1 0,0 1 0,-1 1 0,-1-1 0,1 0 0,-2 0 0,0 1 0,0 0 0,-10-19 0,39 90 0,-20-52 0,0-1 0,1 0 0,0 0 0,1-1 0,0 0 0,0 0 0,0 0 0,1-1 0,0 0 0,9 5 0,-14-10 0,0 1 0,0-1 0,0 0 0,0 0 0,0 0 0,0 0 0,0 0 0,1-1 0,-1 1 0,0-1 0,0 0 0,1 0 0,-1 0 0,0-1 0,1 1 0,-1-1 0,0 1 0,0-1 0,0 0 0,0 0 0,0-1 0,0 1 0,0-1 0,0 1 0,0-1 0,-1 0 0,1 0 0,0 0 0,-1-1 0,0 1 0,0 0 0,0-1 0,3-4 0,6-8 0,-2-1 0,0 0 0,-1-1 0,0 0 0,-2 0 0,0 0 0,0-1 0,-2 0 0,0 0 0,-2 0 0,0 0 0,0-25 0,-2 26 0,0 0 0,-1 0 0,-1 0 0,-1 0 0,0 0 0,-2 1 0,1-1 0,-2 1 0,0 0 0,-1 1 0,-1 0 0,0 0 0,-14-18 0,20 30 0,1 1 0,-2-1 0,1 1 0,0 0 0,0 0 0,-1 0 0,1 0 0,-1 0 0,0 1 0,1-1 0,-1 1 0,-5-3 0,7 4 0,0 0 0,-1 0 0,1 0 0,0 0 0,0 1 0,0-1 0,0 0 0,0 0 0,-1 1 0,1-1 0,0 0 0,0 1 0,0-1 0,0 1 0,0 0 0,0-1 0,0 1 0,0 0 0,1 0 0,-1-1 0,0 1 0,0 0 0,1 0 0,-1 0 0,0 0 0,1 0 0,-1 0 0,1 0 0,-1 0 0,1 0 0,-1 0 0,1 0 0,0 0 0,0 1 0,-1 1 0,-10 46 0,1 1 0,3 0 0,2 1 0,1 55 0,4-104 0,-1 1 0,1-1 0,0 1 0,0-1 0,1 1 0,-1 0 0,0-1 0,1 1 0,-1-1 0,1 1 0,0-1 0,0 0 0,0 1 0,0-1 0,0 0 0,1 1 0,-1-1 0,1 0 0,-1 0 0,1 0 0,3 3 0,0-3 0,0-1 0,0 1 0,-1-1 0,1 1 0,0-1 0,0-1 0,0 1 0,0-1 0,0 0 0,7 0 0,32-3 0,30 0 0,-71 3 0,1 1 0,0-1 0,0 1 0,0 0 0,-1 0 0,1 0 0,0 1 0,-1-1 0,1 1 0,-1 0 0,0 0 0,0 0 0,1 0 0,-1 1 0,4 4 0,-1 0-213,-1 0 0,1 1 0,-1 0 1,-1 0-1,5 11 0,13 45-4964,-18-45-4128</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2.312"/>
    </inkml:context>
    <inkml:brush xml:id="br0">
      <inkml:brushProperty name="width" value="0.025" units="cm"/>
      <inkml:brushProperty name="height" value="0.025" units="cm"/>
    </inkml:brush>
  </inkml:definitions>
  <inkml:trace contextRef="#ctx0" brushRef="#br0">222 119 6118,'3'-9'9486,"-2"2"-8661,2-1 349,-2 0 0,1 0 1,-1-1-1,0-16 0,-1 24-949,0-1 0,0 0 0,0 0 1,0 0-1,-1 1 0,1-1 0,-1 0 0,1 1 0,-1-1 0,0 0 0,1 1 1,-1-1-1,0 0 0,0 1 0,0-1 0,0 1 0,0 0 0,-1-1 1,1 1-1,0 0 0,-1 0 0,1 0 0,-1 0 0,1 0 0,-1 0 1,1 0-1,-1 0 0,0 1 0,1-1 0,-1 1 0,0-1 0,-2 0 0,-1 1-165,0-1-1,0 1 1,1 0-1,-1 0 1,0 0-1,0 1 1,0-1-1,0 1 1,1 0-1,-1 1 0,0-1 1,1 1-1,-1 0 1,1 0-1,0 1 1,-6 3-1,3-1 50,1 1 1,0 0-1,0 0 1,0 0-1,1 1 0,-1 0 1,2 0-1,-8 14 1,3 0 39,0 1-1,1 0 1,1 0 0,1 1 0,1 0 0,-1 24 0,5-37-149,-1 0 0,1 1 0,0-1 0,1 1 0,0-1 0,3 18 0,-2-26 0,-1 1 0,1-1 0,0 0 0,0 0 0,0 0 0,0 0 0,0 0 0,0 0 0,0 0 0,1-1 0,-1 1 0,1 0 0,-1-1 0,1 1 0,-1-1 0,1 1 0,0-1 0,0 0 0,0 0 0,0 0 0,0 0 0,0 0 0,0 0 0,0 0 0,0-1 0,1 1 0,-1-1 0,0 1 0,0-1 0,1 0 0,-1 0 0,3 0 0,5-2-379,-1 1 0,1-1 1,-1 0-1,0-1 0,0 0 0,0-1 1,0 1-1,0-2 0,-1 1 0,0-1 0,0-1 1,0 0-1,0 0 0,-1 0 0,7-8 1,11-12-2814,-2-1 0,36-51 0,-28 28-4682</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2.888"/>
    </inkml:context>
    <inkml:brush xml:id="br0">
      <inkml:brushProperty name="width" value="0.025" units="cm"/>
      <inkml:brushProperty name="height" value="0.025" units="cm"/>
    </inkml:brush>
  </inkml:definitions>
  <inkml:trace contextRef="#ctx0" brushRef="#br0">81 114 12588,'0'0'10362,"-9"3"-8334,6-2-1930,0 0 0,-1 0-1,1 0 1,0 1 0,0-1 0,0 1-1,0 0 1,0 0 0,0 0 0,0 0-1,0 0 1,1 1 0,-1-1 0,1 1-1,0 0 1,0-1 0,0 1-1,0 0 1,0 0 0,1 1 0,-1-1-1,1 0 1,0 0 0,0 1 0,-1 5-1,-2 15 176,1-1-1,1 1 0,2 33 0,0-56-232,0 0 0,0 0-1,-1 0 1,1 0 0,0 1-1,0-1 1,0 0 0,0 0 0,1 0-1,-1 0 1,0 0 0,0 0-1,1 0 1,-1 0 0,0 0-1,1 0 1,-1 0 0,1 0-1,-1 0 1,1 0 0,0 0-1,-1 0 1,1 0 0,0 0-1,0-1 1,0 1 0,0 0 0,0 0-1,-1-1 1,1 1 0,0-1-1,0 1 1,0-1 0,0 1-1,1-1 1,-1 0 0,0 0-1,0 1 1,0-1 0,0 0-1,0 0 1,0 0 0,0 0-1,1 0 1,-1 0 0,0-1-1,0 1 1,0 0 0,0 0 0,0-1-1,0 1 1,0-1 0,1 0-1,3-1 75,0-1-1,0 1 1,0-1-1,-1-1 1,1 1-1,-1 0 1,0-1-1,0 0 1,5-7-1,-1 0-45,0-1 0,-1-1-1,-1 1 1,0-1 0,-1 0 0,0 0-1,-1-1 1,0 1 0,-1-1 0,-1 0-1,0 0 1,0-22 0,-2 34-68,0 1 0,0 0 0,0 0 0,-1-1 0,1 1 0,0 0 0,0 0 0,-1-1 0,1 1 0,-1 0 0,1 0 0,-1 0 0,0 0 0,1 0 0,-1 0 0,0 0 0,0 0 0,0 0 0,1 0 0,-1 0 0,0 0 0,0 1 0,-2-2 0,2 2 0,0 0 0,1-1 0,-1 1 0,0 0 0,1 0 0,-1 0 0,0 0 0,1 0 0,-1 1 0,0-1 0,0 0 0,1 0 0,-1 0 0,1 1 0,-1-1 0,0 0 0,1 0 0,-1 1 0,0-1 0,1 1 0,-1-1 0,1 1 0,-1-1 0,1 1 0,-1-1 0,1 1 0,0-1 0,-1 1 0,1-1 0,0 1 0,-1 0 0,1-1 0,0 1 0,-1-1 0,1 1 0,0 0 0,0-1 0,0 1 0,0 0 0,0 0 0,0 0 0,-2 9 0,0 1 0,1-1 0,0 0 0,1 0 0,0 1 0,0-1 0,1 0 0,1 0 0,2 11 0,-3-19 0,-1 1 0,1-1 0,0 1 0,0 0 0,0-1 0,0 1 0,1-1 0,-1 0 0,1 1 0,-1-1 0,1 0 0,0 0 0,0 0 0,0 0 0,0-1 0,0 1 0,0 0 0,1-1 0,-1 1 0,0-1 0,1 0 0,-1 0 0,1 0 0,0 0 0,-1 0 0,1-1 0,0 1 0,-1-1 0,1 0 0,0 1 0,0-1 0,-1 0 0,1-1 0,0 1 0,0 0 0,-1-1 0,1 0 0,3-1 0,-2 1 0,0 0 0,-1-1 0,1 0 0,0 0 0,-1 0 0,1 0 0,-1-1 0,1 1 0,-1-1 0,0 0 0,0 0 0,-1 0 0,5-6 0,28-53 0,-30 51 0,1 0 0,0 1 0,0 0 0,12-15 0,-18 25 0,1-1 0,-1 1 0,0-1 0,1 1 0,-1 0 0,1-1 0,-1 1 0,1 0 0,-1-1 0,1 1 0,-1 0 0,1-1 0,-1 1 0,1 0 0,-1 0 0,1 0 0,-1-1 0,1 1 0,0 0 0,-1 0 0,1 0 0,-1 0 0,1 0 0,0 0 0,-1 0 0,1 0 0,-1 0 0,1 0 0,-1 1 0,1-1 0,0 0 0,-1 0 0,1 1 0,-1-1 0,1 0 0,-1 0 0,1 1 0,-1-1 0,1 1 0,-1-1 0,0 0 0,1 1 0,-1-1 0,0 1 0,1-1 0,-1 1 0,0-1 0,1 1 0,-1-1 0,0 1 0,1 0 0,11 37 0,-9-28 0,-3-9 0,1 1 0,-1 0 0,0 0 0,1-1 0,0 1 0,-1 0 0,1-1 0,0 1 0,0-1 0,0 1 0,0-1 0,0 1 0,0-1 0,0 1 0,1-1 0,-1 0 0,0 0 0,1 0 0,-1 0 0,1 0 0,-1 0 0,1 0 0,2 0 0,-3-1 0,1 0 0,0-1 0,0 0 0,0 1 0,-1-1 0,1 0 0,0 0 0,-1 0 0,1 0 0,-1 0 0,1 0 0,-1-1 0,1 1 0,-1 0 0,0-1 0,0 1 0,0-1 0,0 1 0,0-1 0,0 0 0,1-2 0,17-28 0,-12 18 0,1 1 0,0 0 0,0 1 0,1 0 0,1 0 0,0 1 0,14-12 0,-5 16-1775,0 17-5194,0 2-275,-8-12-2841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1T08:09:20.539"/>
    </inkml:context>
    <inkml:brush xml:id="br0">
      <inkml:brushProperty name="width" value="0.025" units="cm"/>
      <inkml:brushProperty name="height" value="0.025" units="cm"/>
    </inkml:brush>
  </inkml:definitions>
  <inkml:trace contextRef="#ctx0" brushRef="#br0">116 59 5926,'-9'0'5562,"1"0"-4646,-52-2 734,56 2-976,0-1 1,0 0-1,0 0 0,0 0 0,0 0 0,0 0 1,-6-4-1,38 2 2862,-5 0-3213,697 1 1319,-592 3-1453,491 14 546,-184-3 47,1041 75 1385,-869-53-2012,-481-37-118,-1-6 1,225-45-1,-261 34 165,164-31 1507,-271 52-2105,0-1 0,1-1 0,-1 0 0,-18-4 0,25 3-773,0 0 0,1-1-1,-1 0 1,1-1 0,-11-5 0,-9-11-6102</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3.696"/>
    </inkml:context>
    <inkml:brush xml:id="br0">
      <inkml:brushProperty name="width" value="0.025" units="cm"/>
      <inkml:brushProperty name="height" value="0.025" units="cm"/>
    </inkml:brush>
  </inkml:definitions>
  <inkml:trace contextRef="#ctx0" brushRef="#br0">35 160 5894,'-30'-139'11234,"25"119"-3074,46 313-1503,-39-271-6388,8 52 183,-9-69-444,0 0 1,0 0-1,1 0 0,0 0 1,0-1-1,0 1 1,1 0-1,-1-1 1,1 0-1,0 1 1,4 3-1,-5-7-8,-1 1 0,1-1 0,-1 0 0,1 0 0,-1 0 0,1-1 0,0 1 0,0 0 0,-1-1 0,1 1 0,0-1 0,0 1 0,0-1 0,0 0 0,-1 0 0,1 0 0,0 0 0,0 0 0,0 0 0,0-1 0,0 1 0,0 0 0,-1-1 0,1 0 0,0 1 0,0-1 0,-1 0 0,1 0 0,-1 0 0,1 0 0,0 0 0,-1 0 0,0 0 0,2-2 0,6-6 0,0 1 0,0-2 0,13-18 0,-17 21 0,12-21 0,-14 22 0,1 0 0,-1 0 0,1 0 0,0 0 0,1 1 0,-1 0 0,1 0 0,0 0 0,7-5 0,-11 10 0,0 0 0,-1 0 0,1 0 0,0 0 0,-1 0 0,1 1 0,0-1 0,-1 0 0,1 1 0,0-1 0,-1 0 0,1 1 0,-1-1 0,1 1 0,-1-1 0,1 1 0,-1-1 0,1 1 0,-1-1 0,1 1 0,-1-1 0,0 1 0,1 0 0,-1-1 0,0 1 0,0 0 0,1-1 0,-1 1 0,0 0 0,0-1 0,0 1 0,0 0 0,0-1 0,0 1 0,0 0 0,0-1 0,0 1 0,0 0 0,-1 0 0,4 42 0,-3-35 0,1-2 0,-1 0 0,1 0 0,1 0 0,-1-1 0,1 1 0,3 7 0,-5-12 0,0-1 0,0 1 0,0-1 0,1 0 0,-1 1 0,0-1 0,0 0 0,0 1 0,1-1 0,-1 0 0,0 1 0,0-1 0,1 0 0,-1 1 0,0-1 0,1 0 0,-1 0 0,0 0 0,1 1 0,-1-1 0,0 0 0,1 0 0,-1 0 0,0 0 0,1 0 0,-1 1 0,1-1 0,-1 0 0,0 0 0,1 0 0,-1 0 0,1 0 0,-1 0 0,0 0 0,1-1 0,1 0 0,-1 0 0,0-1 0,0 1 0,1-1 0,-1 1 0,0-1 0,0 1 0,-1-1 0,1 0 0,0 1 0,0-1 0,-1 0 0,1-2 0,8-31 0,-2-1 0,-1 1 0,-2-1 0,-1-45 0,-3 86 0,1 1 0,-1 0 0,1 0 0,0-1 0,0 1 0,1-1 0,-1 1 0,1-1 0,3 6 0,-4-9 0,0-1 0,0 1 0,0-1 0,0 0 0,0 0 0,0 0 0,0 1 0,0-1 0,1 0 0,-1-1 0,0 1 0,1 0 0,-1 0 0,0 0 0,1-1 0,-1 1 0,1-1 0,-1 1 0,1-1 0,0 0 0,-1 1 0,1-1 0,-1 0 0,1 0 0,0 0 0,-1 0 0,1 0 0,-1-1 0,1 1 0,-1 0 0,1-1 0,-1 1 0,1-1 0,-1 0 0,1 1 0,-1-1 0,1 0 0,-1 0 0,2-1 0,2-2 0,1-1 0,-1 1 0,0-1 0,0 0 0,-1 0 0,0-1 0,0 1 0,0-1 0,0 0 0,-1 0 0,0 0 0,-1-1 0,3-6 0,4-13 0,9-50 0,-10 51 0,-10 58 0,1 1 0,0-10 0,1 36 0,1-56 0,-1-1 0,1 1 0,0-1 0,-1 1 0,1-1 0,1 1 0,-1-1 0,0 1 0,1-1 0,0 0 0,0 0 0,0 0 0,3 3 0,-4-5 0,1 1 0,-1-1 0,1 0 0,-1 0 0,1 0 0,-1-1 0,1 1 0,0 0 0,-1 0 0,1-1 0,0 1 0,0-1 0,0 0 0,-1 0 0,1 1 0,0-1 0,0 0 0,0 0 0,0-1 0,-1 1 0,1 0 0,0-1 0,0 1 0,0-1 0,-1 1 0,1-1 0,0 0 0,-1 0 0,1 0 0,-1 0 0,1 0 0,-1 0 0,1 0 0,-1 0 0,0-1 0,2-1 0,5-5 0,-1 1 0,0-2 0,0 1 0,8-17 0,-4 6 0,-1 0 0,-1-1 0,-1 0 0,0 0 0,-2-1 0,7-36 0,-28 230 0,15-172-162,0 0 0,0 0 0,0 0 0,1 0 0,-1 0 0,0 0 0,1 0 0,-1 0 0,0 0 0,1 0 0,0-1 0,-1 1 0,1 0 0,-1 0 0,1 0 0,0 0 0,0-1 0,-1 1 0,2 1 0,-1-2 21,-1 0 1,0 0-1,1 0 1,-1 0-1,0 0 1,1 1-1,-1-1 1,1 0 0,-1 0-1,0 0 1,1 0-1,-1 0 1,0 0-1,1 0 1,-1 0-1,0 0 1,1 0 0,-1-1-1,1 1 1,-1 0-1,0 0 1,1 0-1,-1 0 1,0 0-1,1-1 1,-1 1-1,0 0 1,0 0 0,1-1-1,-1 1 1,0 0-1,0 0 1,1-1-1,-1 1 1,0 0-1,0-1 1,0 1 0,1 0-1,-1-1 1,0 1-1,0 0 1,0-1-1,0 1 1,0 0-1,0-1 1,0 1 0,0-1-1,0 1 1,0 0-1,0-1 1,0 1-1,0 0 1,0-1-1,0 0 1,0-16-10580</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4.057"/>
    </inkml:context>
    <inkml:brush xml:id="br0">
      <inkml:brushProperty name="width" value="0.025" units="cm"/>
      <inkml:brushProperty name="height" value="0.025" units="cm"/>
    </inkml:brush>
  </inkml:definitions>
  <inkml:trace contextRef="#ctx0" brushRef="#br0">0 7 10090,'0'0'19282,"72"-6"-34080,-46 10 6662</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4.429"/>
    </inkml:context>
    <inkml:brush xml:id="br0">
      <inkml:brushProperty name="width" value="0.025" units="cm"/>
      <inkml:brushProperty name="height" value="0.025" units="cm"/>
    </inkml:brush>
  </inkml:definitions>
  <inkml:trace contextRef="#ctx0" brushRef="#br0">0 1 13004,'0'0'13490,"1"4"-13377,0-2-113,0 0 0,-1 0 0,1 0 0,0 0 0,1 0 0,-1 0 0,0 0 0,1 0 0,-1 0 0,1-1 0,-1 1 0,1 0 0,0-1 0,-1 1 0,1-1 0,0 0 0,0 0 0,0 0 0,0 0 0,1 0 0,-1 0 0,0 0 0,0-1 0,0 1 1,1-1-1,-1 1 0,4-1 0,10 1-11,0-1-1,0 0 1,20-3 0,-10 1 60,-19 1-21,27-1 574,44 2 1,-77 0-523,-1 0 0,1 0 0,0 0 0,-1 0 0,1 1 0,0-1 1,-1 0-1,1 0 0,-1 1 0,1-1 0,0 0 0,-1 1 0,1-1 0,-1 0 0,1 1 0,-1-1 0,1 1 0,-1-1 0,1 1 0,-1-1 0,0 1 1,1-1-1,-1 1 0,0 0 0,1-1 0,-1 1 0,0-1 0,0 1 0,0 0 0,1-1 0,-1 1 0,0 0 0,0-1 0,0 1 0,0 0 1,0-1-1,0 1 0,0 0 0,0-1 0,-1 1 0,1 0 0,0-1 0,0 1 0,0 0 0,-1 0 0,-15 28 1106,5-16-1116,-1-2 0,0 1 1,-1-2-1,-21 15 0,26-20-401,1-1-1,-1 0 1,0-1 0,0 1-1,0-2 1,0 1-1,0-1 1,-1 0 0,1-1-1,-15 1 1,15-3-6743</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6.114"/>
    </inkml:context>
    <inkml:brush xml:id="br0">
      <inkml:brushProperty name="width" value="0.025" units="cm"/>
      <inkml:brushProperty name="height" value="0.025" units="cm"/>
    </inkml:brush>
  </inkml:definitions>
  <inkml:trace contextRef="#ctx0" brushRef="#br0">1 1 15375,'0'0'5498,"2"12"-4478,19 59 7,3 0 1,3-2 0,69 128-1,-91-188-887,0 0 0,1-1 0,0 1 0,0-1-1,8 7 1,-13-14-96,0 0 1,0 0-1,-1 0 0,1 0 0,0 0 0,0 0 0,1-1 0,-1 1 0,0 0 0,0-1 0,0 1 1,0 0-1,1-1 0,-1 0 0,0 1 0,0-1 0,1 0 0,-1 1 0,0-1 0,1 0 1,-1 0-1,0 0 0,1 0 0,-1 0 0,0-1 0,0 1 0,1 0 0,-1-1 0,0 1 0,1 0 1,-1-1-1,0 0 0,0 1 0,0-1 0,0 0 0,0 1 0,0-1 0,0 0 0,0 0 1,0 0-1,0 0 0,0 0 0,0 0 0,-1 0 0,1 0 0,0 0 0,-1-1 0,2-1 0,5-13 521,0 0 0,-2 0 0,0-1 0,5-27-1,7-23 376,-17 66-940,0 0 0,1 0 0,-1 0 0,0 0 0,0 0 0,1 0 0,-1 0 0,1 0 0,-1 0 0,1 0 0,0 0 0,-1 0 0,1 0 0,0 0 0,-1 0 0,1 0 0,0 1 0,0-1 0,0 0 0,0 0 0,0 1 0,0-1 0,0 1 0,0-1 0,0 1 0,0-1 0,0 1 0,2-1 0,-1 2 0,0-1 0,0 1 0,0 0 0,0 0 0,0 0 0,0 0 0,-1 0 0,1 0 0,0 0 0,-1 0 0,1 1 0,-1-1 0,0 0 0,1 1 0,0 1 0,9 12 0,0 0 0,14 29 0,-21-37 0,3 8-213,-5-11 5,-1 0 1,1 1-1,0-1 0,1 0 0,-1 0 0,1 0 0,-1 0 0,1-1 0,0 1 0,1-1 0,-1 1 0,1-1 0,-1 0 0,1-1 0,0 1 0,5 2 0,-8-5 22,1 0 0,-1 0-1,1 0 1,-1-1-1,0 1 1,1 0-1,-1-1 1,0 1 0,1-1-1,-1 1 1,0-1-1,0 0 1,0 0-1,0 1 1,1-1 0,-1 0-1,0 0 1,0 0-1,-1 0 1,1 0-1,0 0 1,0-1 0,0 1-1,-1 0 1,1 0-1,0 0 1,-1-1-1,1 1 1,-1 0 0,1-3-1,12-48-4638,-12 47 3936,7-42-5330</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6.476"/>
    </inkml:context>
    <inkml:brush xml:id="br0">
      <inkml:brushProperty name="width" value="0.025" units="cm"/>
      <inkml:brushProperty name="height" value="0.025" units="cm"/>
    </inkml:brush>
  </inkml:definitions>
  <inkml:trace contextRef="#ctx0" brushRef="#br0">5 3 10794,'0'10'3721,"-2"51"322,-1-16 198,7 80-1,-4-124-4217,-1-1 0,1 1-1,0-1 1,0 1 0,0-1 0,0 1 0,0-1 0,0 1-1,0-1 1,0 1 0,0-1 0,0 1 0,0-1 0,0 1 0,0-1-1,1 1 1,-1-1 0,0 1 0,0-1 0,1 1 0,-1-1-1,0 1 1,0-1 0,1 0 0,-1 1 0,0-1 0,1 0-1,-1 1 1,0-1 0,1 0 0,-1 1 0,1-1 0,-1 0 0,1 0-1,-1 1 1,1-1 0,-1 0 0,1 0 0,-1 0 0,1 0-1,-1 0 1,1 1 0,-1-1 0,1 0 0,-1 0 0,1 0-1,-1-1 1,1 1 0,-1 0 0,1 0 0,-1 0 0,1 0 0,1-2 81,-1 1 1,1 0 0,-1-1 0,0 1 0,1 0-1,-1-1 1,0 0 0,0 1 0,0-1 0,0 0-1,0 1 1,1-4 0,3-16 246,0 0-1,-1 0 1,-1 0-1,-1 0 1,-1-1-1,-1 1 1,0-1-1,-6-30 1,0 38-351,4 34 0,4 35 0,-1-43 0,12 74 0,-11-79 0,-1 0 0,1 0 0,0 0 0,1 0 0,0 0 0,0-1 0,1 1 0,-1-1 0,6 7 0,-8-12-18,0 0 0,0 0 1,1 0-1,-1 0 0,0 0 0,0 0 0,1 0 1,-1 0-1,1-1 0,-1 1 0,1 0 0,-1-1 1,1 1-1,-1-1 0,1 0 0,-1 0 0,1 1 1,-1-1-1,1 0 0,-1 0 0,1 0 0,0-1 1,-1 1-1,1 0 0,-1-1 0,1 1 0,-1-1 0,1 1 1,-1-1-1,1 1 0,-1-1 0,0 0 0,1 0 1,-1 0-1,0 0 0,0 0 0,0 0 0,1 0 1,-1 0-1,0-1 0,-1 1 0,1 0 0,1-2 1,5-6-417,-1 0 0,0-1 0,-1 1 1,8-18-1,-8 12-1910,0 0-1,-1 0 1,-1 0 0,0 0-1,-1 0 1,0-30 0,-2 15-4239</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7.036"/>
    </inkml:context>
    <inkml:brush xml:id="br0">
      <inkml:brushProperty name="width" value="0.025" units="cm"/>
      <inkml:brushProperty name="height" value="0.025" units="cm"/>
    </inkml:brush>
  </inkml:definitions>
  <inkml:trace contextRef="#ctx0" brushRef="#br0">1 304 11275,'0'0'2984,"2"-9"256,-2 5-2857,12-42 3271,-12 45-3473,0-1 0,0 1-1,1 0 1,-1-1 0,1 1-1,-1 0 1,1 0 0,0-1-1,-1 1 1,1 0-1,0 0 1,0 0 0,0 0-1,0 0 1,0 0 0,0 0-1,0 0 1,0 1 0,0-1-1,0 0 1,1 0 0,-1 1-1,0-1 1,0 1 0,1-1-1,-1 1 1,0 0 0,1 0-1,-1-1 1,1 1 0,-1 0-1,2 0 1,-1 1-104,-1 0-1,0 0 1,0 0-1,0-1 1,0 1-1,0 0 1,0 1 0,0-1-1,0 0 1,-1 0-1,1 0 1,0 0-1,0 1 1,-1-1-1,1 0 1,-1 1 0,1-1-1,-1 0 1,0 1-1,0-1 1,1 3-1,3 35 796,-4-33-695,1 35 361,4 52 395,-4-88-890,0 1-1,0-1 1,0 1-1,1-1 1,0 1-1,0-1 1,0 0-1,1 0 1,-1 0-1,1 0 1,0 0-1,7 7 1,-8-11-38,-1 1 1,0-1 0,1 0 0,-1 0 0,1 1 0,-1-1 0,1-1 0,-1 1-1,1 0 1,0 0 0,0 0 0,-1-1 0,1 1 0,0-1 0,0 0-1,0 1 1,-1-1 0,1 0 0,0 0 0,0 0 0,0 0 0,0-1 0,0 1-1,-1 0 1,1-1 0,0 1 0,0-1 0,-1 0 0,1 1 0,0-1 0,-1 0-1,1 0 1,0 0 0,-1 0 0,0 0 0,1-1 0,-1 1 0,0 0 0,1-1-1,-1 1 1,0-1 0,0 1 0,0-1 0,1-2 0,4-5 35,-1-1 1,0 0-1,0 0 0,-1 0 1,5-22-1,7-62-41,-16 86 0,1 1 0,-1-1 0,-1 0 0,1 0 0,-1 1 0,0-1 0,-1 0 0,0 1 0,-6-15 0,8 22 0,0 1 0,0-1 0,0 0 0,0 0 0,0 0 0,0 1 0,-1-1 0,1 0 0,0 0 0,0 0 0,0 1 0,0-1 0,-1 0 0,1 0 0,0 0 0,0 0 0,-1 0 0,1 1 0,0-1 0,0 0 0,0 0 0,-1 0 0,1 0 0,0 0 0,0 0 0,-1 0 0,1 0 0,0 0 0,0 0 0,-1 0 0,1 0 0,0 0 0,0 0 0,-1 0 0,1 0 0,0 0 0,0 0 0,-1-1 0,1 1 0,0 0 0,0 0 0,0 0 0,-1 0 0,1 0 0,0 0 0,0-1 0,0 1 0,0 0 0,-1 0 0,1 0 0,0-1 0,0 1 0,0 0 0,0 0 0,0-1 0,0 1 0,-1 0 0,1 0 0,0 1 0,0 0 0,0 0 0,0 0 0,0 0 0,0 0 0,0 0 0,1 0 0,-1 0 0,0 0 0,0 0 0,1 0 0,-1 0 0,0 0 0,1-1 0,-1 1 0,1 0 0,0 0 0,-1 0 0,1 0 0,0-1 0,-1 1 0,2 1 0,1-1 0,0 1 0,-1-1 0,1 0 0,0 0 0,0 0 0,-1 0 0,1-1 0,0 1 0,0-1 0,0 0 0,0 0 0,0 0 0,0 0 0,0 0 0,-1-1 0,1 1 0,4-2 0,-1 0 0,0-1 0,-1 1 0,1-1 0,-1 0 0,0-1 0,0 1 0,9-9 0,-1-2 0,0 0 0,0-1 0,-1-1 0,11-20 0,-18 28 0,0 0 0,0-1 0,0 1 0,-1-1 0,-1 0 0,0 0 0,0-1 0,0 1 0,-1-1 0,1-16 0,-3 26 0,0-1 0,0 1 0,-1-1 0,1 1 0,0-1 0,0 1 0,0 0 0,-1-1 0,1 1 0,0 0 0,0-1 0,-1 1 0,1 0 0,0-1 0,-1 1 0,1 0 0,-1-1 0,1 1 0,0 0 0,-1 0 0,1-1 0,-1 1 0,1 0 0,0 0 0,-1 0 0,1 0 0,-1 0 0,1 0 0,-1 0 0,1 0 0,-1 0 0,1 0 0,-1 0 0,1 0 0,0 0 0,-1 0 0,1 0 0,-1 0 0,1 0 0,-1 0 0,1 1 0,0-1 0,-2 1 0,-20 10 0,17-5 0,0 0 0,0 0 0,0 0 0,1 1 0,0 0 0,1 0 0,-1 0 0,1 0 0,1 1 0,-4 11 0,3-2 0,0 0 0,1 0 0,0 32 0,2-47-2,0 1 1,0-1-1,1 1 1,-1-1-1,1 1 1,0-1-1,-1 1 0,1-1 1,0 0-1,0 0 1,1 1-1,-1-1 1,0 0-1,1 0 1,0 0-1,-1 0 0,1 0 1,0-1-1,0 1 1,0 0-1,0-1 1,0 1-1,0-1 0,0 0 1,0 0-1,1 0 1,-1 0-1,1 0 1,-1 0-1,4 0 0,7 1-250,1 1-1,0-2 0,1 0 0,17-1 1,-16 0-304,24-3-5098,-1-8-3928</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8.303"/>
    </inkml:context>
    <inkml:brush xml:id="br0">
      <inkml:brushProperty name="width" value="0.025" units="cm"/>
      <inkml:brushProperty name="height" value="0.025" units="cm"/>
    </inkml:brush>
  </inkml:definitions>
  <inkml:trace contextRef="#ctx0" brushRef="#br0">141 172 15375,'1'-10'2236,"-1"9"-2240,1-13 1537,0 0 0,-1 0 0,-3-21 0,3 33-1279,-1 0 1,1 0-1,0 0 1,-1 0-1,0 0 1,1 0-1,-1 0 1,0 0-1,0 0 1,0 0-1,0 0 1,0 1-1,0-1 1,-1 0-1,1 1 1,-3-3-1,2 4-168,1-1-1,-1 1 0,1 0 0,-1 0 0,0-1 0,1 1 0,-1 0 1,1 1-1,-1-1 0,0 0 0,1 0 0,-1 1 0,1-1 1,-1 1-1,1-1 0,-1 1 0,1 0 0,0-1 0,-1 1 1,1 0-1,0 0 0,-1 0 0,1 0 0,0 0 0,0 0 1,-2 3-1,-3 3-55,-1 0 1,2 1-1,-1 0 1,1 0-1,0 1 1,0-1-1,1 1 1,1 0 0,-1 0-1,-3 18 1,0 3-28,1 1 1,-2 35 0,7-50-2,-1-5-2,1 1 0,1-1-1,0 1 1,0 0 0,1-1-1,5 23 1,-6-33 0,0 0 0,0 0 1,1 0-1,-1 0 0,0 0 1,1 0-1,-1-1 0,1 1 1,-1 0-1,1 0 0,-1-1 1,1 1-1,0 0 0,-1-1 1,1 1-1,0 0 0,0-1 1,-1 1-1,1-1 0,0 1 1,0-1-1,0 0 0,0 1 1,0-1-1,-1 0 0,1 1 1,0-1-1,0 0 0,0 0 1,0 0-1,0 0 0,0 0 1,0 0-1,0 0 0,0 0 1,0 0-1,0-1 0,0 1 1,-1 0-1,1-1 0,0 1 1,0 0-1,0-1 0,0 1 1,-1-1-1,1 1 0,0-1 1,0 0-1,-1 1 0,1-1 1,1-1-1,3-2 30,-1-1 0,1 0 0,-1 0 0,1 0 0,6-11 0,0-8 84,0 0 1,-1 0-1,-1-1 0,-1 0 0,-2 0 1,0-1-1,-2 0 0,-1 0 0,0-36 1,-2 89-131,1 0 1,1 1-1,2-2 1,0 1 0,2 0-1,1-1 1,1 0-1,15 30 1,-23-54 35,1 1 0,-1-1 1,0 1-1,1-1 0,0 0 0,-1 0 1,1 0-1,0 0 0,0 0 1,0 0-1,0 0 0,1 0 0,-1-1 1,5 3-1,-6-4-5,1 0 0,-1 1 0,0-1 0,1 0 0,-1 0 0,0 0 0,0-1 0,1 1 0,-1 0 0,0 0 0,1-1 0,-1 1 1,0-1-1,0 1 0,0-1 0,1 1 0,-1-1 0,0 0 0,0 1 0,0-1 0,0 0 0,0 0 0,0 0 0,0 0 0,0 0 0,-1 0 0,1 0 0,0 0 0,-1 0 0,1-1 0,0 1 1,0-2-1,9-20-5,0-1 0,-2 0 1,-1-1-1,0 0 1,4-39-1,5-21-19,-16 86 9,1-1 0,-1 0 0,0 0 0,0 1 0,0-1 0,0 0 0,1 0 0,-1 1 0,0-1 0,0 0 0,0 0 0,1 0 0,-1 1 0,0-1 0,0 0 0,1 0 0,-1 0 0,0 0 0,0 0 0,1 0 0,-1 1 0,0-1 0,0 0 0,1 0 0,-1 0 0,0 0 0,1 0 0,-1 0 0,0 0 0,1 0 0,-1 0 0,0 0 0,0 0 0,1 0 0,-1-1 0,0 1 0,1 0 0,-1 0 0,0 0 0,0 0 0,1 0 0,-1-1 0,0 1 0,0 0 0,0 0 0,1 0 0,-1-1 0,0 1 0,0 0 0,0 0 0,1 0 0,-1-1 0,0 1 0,0 0 0,0-1 0,0 1 0,0 0 0,0 0 0,0-1 0,0 1 0,0 0 0,1-1 0,9 24 0,-10-23 0,33 101 0,-33-101 0,0-1 0,0 1 0,1-1 0,-1 1 0,0-1 0,0 0 0,0 1 0,1-1 0,-1 1 0,0-1 0,1 1 0,-1-1 0,0 1 0,1 0 0,-1-1 0,0 1 0,1-1 0,-1 1 0,1 0 0,-1-1 0,1 1 0,-1 0 0,1 0 0,-1-1 0,1 1 0,0 0 0,-1 0 0,1 0 0,-1 0 0,1-1 0,-1 1 0,1 0 0,0 0 0,-1 0 0,1 0 0,-1 0 0,1 1 0,-1-1 0,1 0 0,0 0 0,-1 0 0,1 0 0,-1 1 0,1-1 0,-1 0 0,1 1 0,-1-1 0,1 0 0,-1 1 0,1-1 0,-1 0 0,0 1 0,1-1 0,-1 1 0,0-1 0,1 1 0,-1-1 0,0 1 0,1-1 0,-1 1 0,0-1 0,0 1 0,0-1 0,1 1 0,-1 0 0,0-1 0,0 1 0,0 0 0,16-44 0,-4-10 0,-9 38 0,0-1 0,1 1 0,1 0 0,0 0 0,1 0 0,10-18 0,-16 32 0,1 0 0,-1 0 0,1 0 0,0 0 0,-1 0 0,1 0 0,0 0 0,-1 0 0,1 0 0,0 1 0,0-1 0,0 0 0,0 1 0,0-1 0,0 1 0,0-1 0,0 1 0,0-1 0,0 1 0,0-1 0,0 1 0,0 0 0,1 0 0,-1 0 0,0 0 0,0-1 0,0 1 0,0 1 0,2-1 0,-1 1 0,0 0 0,0 0 0,0 1 0,0-1 0,0 1 0,0-1 0,0 1 0,-1 0 0,1-1 0,-1 1 0,1 0 0,-1 0 0,2 3 0,4 8 0,0 1 0,0 1 0,4 15 0,-11-29 0,3 10-12,-1-5-268,-1-1 0,1 1-1,-1-1 1,1 0 0,1 0 0,-1 1 0,1-2 0,0 1 0,0 0-1,0 0 1,7 6 0</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9.205"/>
    </inkml:context>
    <inkml:brush xml:id="br0">
      <inkml:brushProperty name="width" value="0.025" units="cm"/>
      <inkml:brushProperty name="height" value="0.025" units="cm"/>
    </inkml:brush>
  </inkml:definitions>
  <inkml:trace contextRef="#ctx0" brushRef="#br0">6 154 9769,'-3'2'9542,"1"4"-4955,1 22-3756,1-22 577,0 9-1058,1-1 1,0 1 0,0-1-1,2 1 1,0-1 0,0 0 0,1 0-1,1-1 1,0 1 0,1-1-1,1 0 1,16 24 0,-23-36-325,1 0 1,0 0-1,0-1 1,-1 1-1,1 0 1,0 0-1,0 0 1,0-1-1,0 1 1,0 0-1,0-1 1,0 1-1,1-1 1,-1 1-1,0-1 1,0 0-1,0 1 1,0-1-1,1 0 1,-1 0-1,0 0 1,0 0-1,0 0 1,1 0-1,0 0 1,0-1 18,0 0 1,0 0-1,0 0 0,0 0 1,-1-1-1,1 1 1,0 0-1,-1-1 0,1 1 1,-1-1-1,0 0 1,1 1-1,0-3 0,5-8 131,-1 1 0,-1-1 0,8-21 1,-12 29-172,21-81 41,-16 58-49,1 1 0,10-27 0,-16 53 3,-1-1 0,0 1 0,0-1 0,0 1 0,1-1 0,-1 0 0,0 1 0,1-1 0,-1 1 0,0 0 0,1-1 0,-1 1 0,1-1 0,-1 1 0,1-1 0,-1 1 0,1 0 0,-1 0 0,1-1 0,-1 1 0,1 0 0,-1 0 0,1-1 0,-1 1 0,1 0 0,0 0 0,-1 0 0,1 0 0,-1 0 0,1 0 0,0 0 0,-1 0 0,1 0 0,-1 0 0,1 0 0,-1 0 0,1 0 0,0 1 0,-1-1 0,1 0 0,-1 0 0,1 1 0,-1-1 0,1 0 0,-1 1 0,1-1 0,-1 0 0,1 1 0,-1-1 0,0 1 0,1-1 0,-1 1 0,0-1 0,1 2 0,24 31 0,-21-27 0,4 7 0,19 24 0,-25-36 0,-1 0 0,0 0 0,0 1 0,0-1 0,1 0 0,-1 0 0,1 0 0,-1 0 0,1-1 0,-1 1 0,1 0 0,-1-1 0,1 1 0,0-1 0,-1 1 0,1-1 0,0 0 0,-1 1 0,1-1 0,0 0 0,2-1 0,-2 1 0,-1-1 0,1 0 0,-1 0 0,1-1 0,-1 1 0,1 0 0,-1 0 0,0-1 0,0 1 0,0-1 0,1 1 0,-2-1 0,1 1 0,0-1 0,0 0 0,0 1 0,-1-1 0,1 0 0,0-3 0,10-42 0,-9 35 0,4-22 0,-4 22 0,0-1 0,0 1 0,2 0 0,-1 0 0,9-17 0,-12 28 0,1 0 0,-1 0 0,0 0 0,1 0 0,-1 1 0,1-1 0,-1 0 0,1 0 0,0 0 0,-1 1 0,1-1 0,0 0 0,-1 1 0,1-1 0,0 1 0,0-1 0,0 1 0,-1-1 0,1 1 0,0-1 0,0 1 0,0 0 0,0 0 0,0-1 0,0 1 0,0 0 0,0 0 0,0 0 0,1 0 0,0 1 0,0 0 0,0 0 0,0 0 0,-1 0 0,1 0 0,0 0 0,-1 0 0,1 1 0,-1-1 0,1 0 0,-1 1 0,0 0 0,2 1 0,5 10 0,0 0 0,11 26 0,-16-34 0,12 35 21,10 18-138,-25-59 8,0 1 1,0 0 0,0 0-1,0-1 1,0 1-1,0 0 1,0 0-1,0-1 1,0 1-1,0 0 1,0 0-1,0 0 1,0-1-1,0 1 1,0 0-1,1 0 1,-1 0 0,0-1-1,0 1 1,0 0-1,0 0 1,1 0-1,-1 0 1,0-1-1,0 1 1,0 0-1,1 0 1,-1 0-1,0 0 1,0 0 0,0 0-1,1 0 1,-1 0-1,0 0 1,0 0-1,1 0 1,-1 0-1,0 0 1,0 0-1,1 0 1,-1 0-1,0 0 1,0 0 0,1 0-1,-1 0 1,0 0-1,0 0 1,0 0-1,1 0 1,-1 0-1,0 0 1,0 1-1,0-1 1,1 0-1,-1 0 1,0 0-1,0 0 1,0 1 0,1-28-4639,-1 23 3743,0-30-6224</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9.534"/>
    </inkml:context>
    <inkml:brush xml:id="br0">
      <inkml:brushProperty name="width" value="0.025" units="cm"/>
      <inkml:brushProperty name="height" value="0.025" units="cm"/>
    </inkml:brush>
  </inkml:definitions>
  <inkml:trace contextRef="#ctx0" brushRef="#br0">0 1 10250,'0'0'5765,"48"41"-11210</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2T12:01:39.887"/>
    </inkml:context>
    <inkml:brush xml:id="br0">
      <inkml:brushProperty name="width" value="0.025" units="cm"/>
      <inkml:brushProperty name="height" value="0.025" units="cm"/>
    </inkml:brush>
  </inkml:definitions>
  <inkml:trace contextRef="#ctx0" brushRef="#br0">132 1 8488,'0'0'21871,"-10"4"-20621,3-2-1178,1 0 0,0 1 1,1-1-1,-1 2 1,0-1-1,1 0 0,0 1 1,0 0-1,0 1 1,0-1-1,0 1 0,1 0 1,0 0-1,0 0 1,-5 9-1,4-4-72,0 1 0,0-1 0,1 1 0,0 0 0,1 1 0,1-1 0,-1 0 0,2 1 0,0 0 0,0-1 0,1 1 0,1 15 0,0-25-12,-1 0 0,1 0 1,0 0-1,-1 0 0,1 0 0,0 0 0,0 0 1,0 0-1,1 0 0,-1 0 0,0-1 0,1 1 1,-1 0-1,1-1 0,-1 1 0,1-1 0,0 0 1,0 1-1,0-1 0,3 2 0,0-2-64,0 1 0,0 0-1,1-1 1,-1 0 0,0 0 0,1-1-1,-1 1 1,8-2 0,1 0-259,-1 0 0,1-1 0,-1-1 1,0 0-1,0-1 0,14-6 0,-17 5-1451,0 0 0,-1-1 0,1 0-1,8-8 1,6-8-5543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19.03.2026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9F4E0-F8D2-E5DB-913F-F01B70CA73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C0AFEE2-6E60-5072-DD11-5FC1D23535B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7545BDB-7081-A07F-2941-E2A2330269A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965474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a:p>
        </p:txBody>
      </p:sp>
    </p:spTree>
    <p:extLst>
      <p:ext uri="{BB962C8B-B14F-4D97-AF65-F5344CB8AC3E}">
        <p14:creationId xmlns:p14="http://schemas.microsoft.com/office/powerpoint/2010/main" val="558296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536811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702206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81009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209020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547282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46048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65393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71271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45859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564557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64230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326155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36470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913096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777866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19.03.2026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19.03.2026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19.03.2026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19.03.2026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19.03.2026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19.03.2026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19.03.2026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19.03.2026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19.03.2026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19.03.2026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19.03.2026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19.03.2026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1" Type="http://schemas.openxmlformats.org/officeDocument/2006/relationships/customXml" Target="../ink/ink10.xml"/><Relationship Id="rId42" Type="http://schemas.openxmlformats.org/officeDocument/2006/relationships/image" Target="../media/image425.png"/><Relationship Id="rId63" Type="http://schemas.openxmlformats.org/officeDocument/2006/relationships/customXml" Target="../ink/ink31.xml"/><Relationship Id="rId84" Type="http://schemas.openxmlformats.org/officeDocument/2006/relationships/image" Target="../media/image446.png"/><Relationship Id="rId138" Type="http://schemas.openxmlformats.org/officeDocument/2006/relationships/image" Target="../media/image473.png"/><Relationship Id="rId159" Type="http://schemas.openxmlformats.org/officeDocument/2006/relationships/customXml" Target="../ink/ink79.xml"/><Relationship Id="rId170" Type="http://schemas.openxmlformats.org/officeDocument/2006/relationships/image" Target="../media/image489.png"/><Relationship Id="rId191" Type="http://schemas.openxmlformats.org/officeDocument/2006/relationships/customXml" Target="../ink/ink95.xml"/><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420.png"/><Relationship Id="rId53" Type="http://schemas.openxmlformats.org/officeDocument/2006/relationships/customXml" Target="../ink/ink26.xml"/><Relationship Id="rId74" Type="http://schemas.openxmlformats.org/officeDocument/2006/relationships/image" Target="../media/image441.png"/><Relationship Id="rId128" Type="http://schemas.openxmlformats.org/officeDocument/2006/relationships/image" Target="../media/image468.png"/><Relationship Id="rId149" Type="http://schemas.openxmlformats.org/officeDocument/2006/relationships/customXml" Target="../ink/ink74.xml"/><Relationship Id="rId5" Type="http://schemas.openxmlformats.org/officeDocument/2006/relationships/customXml" Target="../ink/ink2.xml"/><Relationship Id="rId95" Type="http://schemas.openxmlformats.org/officeDocument/2006/relationships/customXml" Target="../ink/ink47.xml"/><Relationship Id="rId160" Type="http://schemas.openxmlformats.org/officeDocument/2006/relationships/image" Target="../media/image484.png"/><Relationship Id="rId181" Type="http://schemas.openxmlformats.org/officeDocument/2006/relationships/customXml" Target="../ink/ink90.xml"/><Relationship Id="rId22" Type="http://schemas.openxmlformats.org/officeDocument/2006/relationships/image" Target="../media/image415.png"/><Relationship Id="rId43" Type="http://schemas.openxmlformats.org/officeDocument/2006/relationships/customXml" Target="../ink/ink21.xml"/><Relationship Id="rId64" Type="http://schemas.openxmlformats.org/officeDocument/2006/relationships/image" Target="../media/image436.png"/><Relationship Id="rId118" Type="http://schemas.openxmlformats.org/officeDocument/2006/relationships/image" Target="../media/image463.png"/><Relationship Id="rId139" Type="http://schemas.openxmlformats.org/officeDocument/2006/relationships/customXml" Target="../ink/ink69.xml"/><Relationship Id="rId85" Type="http://schemas.openxmlformats.org/officeDocument/2006/relationships/customXml" Target="../ink/ink42.xml"/><Relationship Id="rId150" Type="http://schemas.openxmlformats.org/officeDocument/2006/relationships/image" Target="../media/image479.png"/><Relationship Id="rId171" Type="http://schemas.openxmlformats.org/officeDocument/2006/relationships/customXml" Target="../ink/ink85.xml"/><Relationship Id="rId192" Type="http://schemas.openxmlformats.org/officeDocument/2006/relationships/image" Target="../media/image500.png"/><Relationship Id="rId12" Type="http://schemas.openxmlformats.org/officeDocument/2006/relationships/image" Target="../media/image410.png"/><Relationship Id="rId33" Type="http://schemas.openxmlformats.org/officeDocument/2006/relationships/customXml" Target="../ink/ink16.xml"/><Relationship Id="rId108" Type="http://schemas.openxmlformats.org/officeDocument/2006/relationships/image" Target="../media/image458.png"/><Relationship Id="rId129" Type="http://schemas.openxmlformats.org/officeDocument/2006/relationships/customXml" Target="../ink/ink64.xml"/><Relationship Id="rId54" Type="http://schemas.openxmlformats.org/officeDocument/2006/relationships/image" Target="../media/image431.png"/><Relationship Id="rId75" Type="http://schemas.openxmlformats.org/officeDocument/2006/relationships/customXml" Target="../ink/ink37.xml"/><Relationship Id="rId96" Type="http://schemas.openxmlformats.org/officeDocument/2006/relationships/image" Target="../media/image452.png"/><Relationship Id="rId140" Type="http://schemas.openxmlformats.org/officeDocument/2006/relationships/image" Target="../media/image474.png"/><Relationship Id="rId161" Type="http://schemas.openxmlformats.org/officeDocument/2006/relationships/customXml" Target="../ink/ink80.xml"/><Relationship Id="rId182" Type="http://schemas.openxmlformats.org/officeDocument/2006/relationships/image" Target="../media/image495.png"/><Relationship Id="rId6" Type="http://schemas.openxmlformats.org/officeDocument/2006/relationships/image" Target="../media/image407.png"/><Relationship Id="rId23" Type="http://schemas.openxmlformats.org/officeDocument/2006/relationships/customXml" Target="../ink/ink11.xml"/><Relationship Id="rId119" Type="http://schemas.openxmlformats.org/officeDocument/2006/relationships/customXml" Target="../ink/ink59.xml"/><Relationship Id="rId44" Type="http://schemas.openxmlformats.org/officeDocument/2006/relationships/image" Target="../media/image426.png"/><Relationship Id="rId65" Type="http://schemas.openxmlformats.org/officeDocument/2006/relationships/customXml" Target="../ink/ink32.xml"/><Relationship Id="rId86" Type="http://schemas.openxmlformats.org/officeDocument/2006/relationships/image" Target="../media/image447.png"/><Relationship Id="rId130" Type="http://schemas.openxmlformats.org/officeDocument/2006/relationships/image" Target="../media/image469.png"/><Relationship Id="rId151" Type="http://schemas.openxmlformats.org/officeDocument/2006/relationships/customXml" Target="../ink/ink75.xml"/><Relationship Id="rId172" Type="http://schemas.openxmlformats.org/officeDocument/2006/relationships/image" Target="../media/image490.png"/><Relationship Id="rId193" Type="http://schemas.openxmlformats.org/officeDocument/2006/relationships/customXml" Target="../ink/ink96.xml"/><Relationship Id="rId13" Type="http://schemas.openxmlformats.org/officeDocument/2006/relationships/customXml" Target="../ink/ink6.xml"/><Relationship Id="rId109" Type="http://schemas.openxmlformats.org/officeDocument/2006/relationships/customXml" Target="../ink/ink54.xml"/><Relationship Id="rId34" Type="http://schemas.openxmlformats.org/officeDocument/2006/relationships/image" Target="../media/image421.png"/><Relationship Id="rId55" Type="http://schemas.openxmlformats.org/officeDocument/2006/relationships/customXml" Target="../ink/ink27.xml"/><Relationship Id="rId76" Type="http://schemas.openxmlformats.org/officeDocument/2006/relationships/image" Target="../media/image442.png"/><Relationship Id="rId97" Type="http://schemas.openxmlformats.org/officeDocument/2006/relationships/customXml" Target="../ink/ink48.xml"/><Relationship Id="rId120" Type="http://schemas.openxmlformats.org/officeDocument/2006/relationships/image" Target="../media/image464.png"/><Relationship Id="rId141" Type="http://schemas.openxmlformats.org/officeDocument/2006/relationships/customXml" Target="../ink/ink70.xml"/><Relationship Id="rId7" Type="http://schemas.openxmlformats.org/officeDocument/2006/relationships/customXml" Target="../ink/ink3.xml"/><Relationship Id="rId71" Type="http://schemas.openxmlformats.org/officeDocument/2006/relationships/customXml" Target="../ink/ink35.xml"/><Relationship Id="rId92" Type="http://schemas.openxmlformats.org/officeDocument/2006/relationships/image" Target="../media/image450.png"/><Relationship Id="rId162" Type="http://schemas.openxmlformats.org/officeDocument/2006/relationships/image" Target="../media/image485.png"/><Relationship Id="rId183" Type="http://schemas.openxmlformats.org/officeDocument/2006/relationships/customXml" Target="../ink/ink91.xml"/><Relationship Id="rId2" Type="http://schemas.openxmlformats.org/officeDocument/2006/relationships/image" Target="../media/image1.jpeg"/><Relationship Id="rId29" Type="http://schemas.openxmlformats.org/officeDocument/2006/relationships/customXml" Target="../ink/ink14.xml"/><Relationship Id="rId24" Type="http://schemas.openxmlformats.org/officeDocument/2006/relationships/image" Target="../media/image416.png"/><Relationship Id="rId40" Type="http://schemas.openxmlformats.org/officeDocument/2006/relationships/image" Target="../media/image424.png"/><Relationship Id="rId45" Type="http://schemas.openxmlformats.org/officeDocument/2006/relationships/customXml" Target="../ink/ink22.xml"/><Relationship Id="rId66" Type="http://schemas.openxmlformats.org/officeDocument/2006/relationships/image" Target="../media/image437.png"/><Relationship Id="rId87" Type="http://schemas.openxmlformats.org/officeDocument/2006/relationships/customXml" Target="../ink/ink43.xml"/><Relationship Id="rId110" Type="http://schemas.openxmlformats.org/officeDocument/2006/relationships/image" Target="../media/image459.png"/><Relationship Id="rId115" Type="http://schemas.openxmlformats.org/officeDocument/2006/relationships/customXml" Target="../ink/ink57.xml"/><Relationship Id="rId131" Type="http://schemas.openxmlformats.org/officeDocument/2006/relationships/customXml" Target="../ink/ink65.xml"/><Relationship Id="rId136" Type="http://schemas.openxmlformats.org/officeDocument/2006/relationships/image" Target="../media/image472.png"/><Relationship Id="rId157" Type="http://schemas.openxmlformats.org/officeDocument/2006/relationships/customXml" Target="../ink/ink78.xml"/><Relationship Id="rId178" Type="http://schemas.openxmlformats.org/officeDocument/2006/relationships/image" Target="../media/image493.png"/><Relationship Id="rId61" Type="http://schemas.openxmlformats.org/officeDocument/2006/relationships/customXml" Target="../ink/ink30.xml"/><Relationship Id="rId82" Type="http://schemas.openxmlformats.org/officeDocument/2006/relationships/image" Target="../media/image445.png"/><Relationship Id="rId152" Type="http://schemas.openxmlformats.org/officeDocument/2006/relationships/image" Target="../media/image480.png"/><Relationship Id="rId173" Type="http://schemas.openxmlformats.org/officeDocument/2006/relationships/customXml" Target="../ink/ink86.xml"/><Relationship Id="rId194" Type="http://schemas.openxmlformats.org/officeDocument/2006/relationships/image" Target="../media/image501.png"/><Relationship Id="rId19" Type="http://schemas.openxmlformats.org/officeDocument/2006/relationships/customXml" Target="../ink/ink9.xml"/><Relationship Id="rId14" Type="http://schemas.openxmlformats.org/officeDocument/2006/relationships/image" Target="../media/image411.png"/><Relationship Id="rId30" Type="http://schemas.openxmlformats.org/officeDocument/2006/relationships/image" Target="../media/image419.png"/><Relationship Id="rId35" Type="http://schemas.openxmlformats.org/officeDocument/2006/relationships/customXml" Target="../ink/ink17.xml"/><Relationship Id="rId56" Type="http://schemas.openxmlformats.org/officeDocument/2006/relationships/image" Target="../media/image432.png"/><Relationship Id="rId77" Type="http://schemas.openxmlformats.org/officeDocument/2006/relationships/customXml" Target="../ink/ink38.xml"/><Relationship Id="rId100" Type="http://schemas.openxmlformats.org/officeDocument/2006/relationships/image" Target="../media/image454.png"/><Relationship Id="rId105" Type="http://schemas.openxmlformats.org/officeDocument/2006/relationships/customXml" Target="../ink/ink52.xml"/><Relationship Id="rId126" Type="http://schemas.openxmlformats.org/officeDocument/2006/relationships/image" Target="../media/image467.png"/><Relationship Id="rId147" Type="http://schemas.openxmlformats.org/officeDocument/2006/relationships/customXml" Target="../ink/ink73.xml"/><Relationship Id="rId168" Type="http://schemas.openxmlformats.org/officeDocument/2006/relationships/image" Target="../media/image488.png"/><Relationship Id="rId8" Type="http://schemas.openxmlformats.org/officeDocument/2006/relationships/image" Target="../media/image408.png"/><Relationship Id="rId51" Type="http://schemas.openxmlformats.org/officeDocument/2006/relationships/customXml" Target="../ink/ink25.xml"/><Relationship Id="rId72" Type="http://schemas.openxmlformats.org/officeDocument/2006/relationships/image" Target="../media/image440.png"/><Relationship Id="rId93" Type="http://schemas.openxmlformats.org/officeDocument/2006/relationships/customXml" Target="../ink/ink46.xml"/><Relationship Id="rId98" Type="http://schemas.openxmlformats.org/officeDocument/2006/relationships/image" Target="../media/image453.png"/><Relationship Id="rId121" Type="http://schemas.openxmlformats.org/officeDocument/2006/relationships/customXml" Target="../ink/ink60.xml"/><Relationship Id="rId142" Type="http://schemas.openxmlformats.org/officeDocument/2006/relationships/image" Target="../media/image475.png"/><Relationship Id="rId163" Type="http://schemas.openxmlformats.org/officeDocument/2006/relationships/customXml" Target="../ink/ink81.xml"/><Relationship Id="rId184" Type="http://schemas.openxmlformats.org/officeDocument/2006/relationships/image" Target="../media/image496.png"/><Relationship Id="rId189" Type="http://schemas.openxmlformats.org/officeDocument/2006/relationships/customXml" Target="../ink/ink94.xml"/><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427.png"/><Relationship Id="rId67" Type="http://schemas.openxmlformats.org/officeDocument/2006/relationships/customXml" Target="../ink/ink33.xml"/><Relationship Id="rId116" Type="http://schemas.openxmlformats.org/officeDocument/2006/relationships/image" Target="../media/image462.png"/><Relationship Id="rId137" Type="http://schemas.openxmlformats.org/officeDocument/2006/relationships/customXml" Target="../ink/ink68.xml"/><Relationship Id="rId158" Type="http://schemas.openxmlformats.org/officeDocument/2006/relationships/image" Target="../media/image483.png"/><Relationship Id="rId20" Type="http://schemas.openxmlformats.org/officeDocument/2006/relationships/image" Target="../media/image414.png"/><Relationship Id="rId41" Type="http://schemas.openxmlformats.org/officeDocument/2006/relationships/customXml" Target="../ink/ink20.xml"/><Relationship Id="rId62" Type="http://schemas.openxmlformats.org/officeDocument/2006/relationships/image" Target="../media/image435.png"/><Relationship Id="rId83" Type="http://schemas.openxmlformats.org/officeDocument/2006/relationships/customXml" Target="../ink/ink41.xml"/><Relationship Id="rId88" Type="http://schemas.openxmlformats.org/officeDocument/2006/relationships/image" Target="../media/image448.png"/><Relationship Id="rId111" Type="http://schemas.openxmlformats.org/officeDocument/2006/relationships/customXml" Target="../ink/ink55.xml"/><Relationship Id="rId132" Type="http://schemas.openxmlformats.org/officeDocument/2006/relationships/image" Target="../media/image470.png"/><Relationship Id="rId153" Type="http://schemas.openxmlformats.org/officeDocument/2006/relationships/customXml" Target="../ink/ink76.xml"/><Relationship Id="rId174" Type="http://schemas.openxmlformats.org/officeDocument/2006/relationships/image" Target="../media/image491.png"/><Relationship Id="rId179" Type="http://schemas.openxmlformats.org/officeDocument/2006/relationships/customXml" Target="../ink/ink89.xml"/><Relationship Id="rId195" Type="http://schemas.openxmlformats.org/officeDocument/2006/relationships/customXml" Target="../ink/ink97.xml"/><Relationship Id="rId190" Type="http://schemas.openxmlformats.org/officeDocument/2006/relationships/image" Target="../media/image499.png"/><Relationship Id="rId15" Type="http://schemas.openxmlformats.org/officeDocument/2006/relationships/customXml" Target="../ink/ink7.xml"/><Relationship Id="rId36" Type="http://schemas.openxmlformats.org/officeDocument/2006/relationships/image" Target="../media/image422.png"/><Relationship Id="rId57" Type="http://schemas.openxmlformats.org/officeDocument/2006/relationships/customXml" Target="../ink/ink28.xml"/><Relationship Id="rId106" Type="http://schemas.openxmlformats.org/officeDocument/2006/relationships/image" Target="../media/image457.png"/><Relationship Id="rId127" Type="http://schemas.openxmlformats.org/officeDocument/2006/relationships/customXml" Target="../ink/ink63.xml"/><Relationship Id="rId10" Type="http://schemas.openxmlformats.org/officeDocument/2006/relationships/image" Target="../media/image409.png"/><Relationship Id="rId31" Type="http://schemas.openxmlformats.org/officeDocument/2006/relationships/customXml" Target="../ink/ink15.xml"/><Relationship Id="rId52" Type="http://schemas.openxmlformats.org/officeDocument/2006/relationships/image" Target="../media/image430.png"/><Relationship Id="rId73" Type="http://schemas.openxmlformats.org/officeDocument/2006/relationships/customXml" Target="../ink/ink36.xml"/><Relationship Id="rId78" Type="http://schemas.openxmlformats.org/officeDocument/2006/relationships/image" Target="../media/image443.png"/><Relationship Id="rId94" Type="http://schemas.openxmlformats.org/officeDocument/2006/relationships/image" Target="../media/image451.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465.png"/><Relationship Id="rId143" Type="http://schemas.openxmlformats.org/officeDocument/2006/relationships/customXml" Target="../ink/ink71.xml"/><Relationship Id="rId148" Type="http://schemas.openxmlformats.org/officeDocument/2006/relationships/image" Target="../media/image478.png"/><Relationship Id="rId164" Type="http://schemas.openxmlformats.org/officeDocument/2006/relationships/image" Target="../media/image486.png"/><Relationship Id="rId169" Type="http://schemas.openxmlformats.org/officeDocument/2006/relationships/customXml" Target="../ink/ink84.xml"/><Relationship Id="rId185" Type="http://schemas.openxmlformats.org/officeDocument/2006/relationships/customXml" Target="../ink/ink92.xml"/><Relationship Id="rId4" Type="http://schemas.openxmlformats.org/officeDocument/2006/relationships/image" Target="../media/image406.png"/><Relationship Id="rId9" Type="http://schemas.openxmlformats.org/officeDocument/2006/relationships/customXml" Target="../ink/ink4.xml"/><Relationship Id="rId180" Type="http://schemas.openxmlformats.org/officeDocument/2006/relationships/image" Target="../media/image494.png"/><Relationship Id="rId26" Type="http://schemas.openxmlformats.org/officeDocument/2006/relationships/image" Target="../media/image417.png"/><Relationship Id="rId47" Type="http://schemas.openxmlformats.org/officeDocument/2006/relationships/customXml" Target="../ink/ink23.xml"/><Relationship Id="rId68" Type="http://schemas.openxmlformats.org/officeDocument/2006/relationships/image" Target="../media/image438.png"/><Relationship Id="rId89" Type="http://schemas.openxmlformats.org/officeDocument/2006/relationships/customXml" Target="../ink/ink44.xml"/><Relationship Id="rId112" Type="http://schemas.openxmlformats.org/officeDocument/2006/relationships/image" Target="../media/image460.png"/><Relationship Id="rId133" Type="http://schemas.openxmlformats.org/officeDocument/2006/relationships/customXml" Target="../ink/ink66.xml"/><Relationship Id="rId154" Type="http://schemas.openxmlformats.org/officeDocument/2006/relationships/image" Target="../media/image481.png"/><Relationship Id="rId175" Type="http://schemas.openxmlformats.org/officeDocument/2006/relationships/customXml" Target="../ink/ink87.xml"/><Relationship Id="rId196" Type="http://schemas.openxmlformats.org/officeDocument/2006/relationships/image" Target="../media/image502.png"/><Relationship Id="rId16" Type="http://schemas.openxmlformats.org/officeDocument/2006/relationships/image" Target="../media/image412.png"/><Relationship Id="rId37" Type="http://schemas.openxmlformats.org/officeDocument/2006/relationships/customXml" Target="../ink/ink18.xml"/><Relationship Id="rId58" Type="http://schemas.openxmlformats.org/officeDocument/2006/relationships/image" Target="../media/image433.png"/><Relationship Id="rId79" Type="http://schemas.openxmlformats.org/officeDocument/2006/relationships/customXml" Target="../ink/ink39.xml"/><Relationship Id="rId102" Type="http://schemas.openxmlformats.org/officeDocument/2006/relationships/image" Target="../media/image455.png"/><Relationship Id="rId123" Type="http://schemas.openxmlformats.org/officeDocument/2006/relationships/customXml" Target="../ink/ink61.xml"/><Relationship Id="rId144" Type="http://schemas.openxmlformats.org/officeDocument/2006/relationships/image" Target="../media/image476.png"/><Relationship Id="rId90" Type="http://schemas.openxmlformats.org/officeDocument/2006/relationships/image" Target="../media/image449.png"/><Relationship Id="rId165" Type="http://schemas.openxmlformats.org/officeDocument/2006/relationships/customXml" Target="../ink/ink82.xml"/><Relationship Id="rId186" Type="http://schemas.openxmlformats.org/officeDocument/2006/relationships/image" Target="../media/image497.png"/><Relationship Id="rId27" Type="http://schemas.openxmlformats.org/officeDocument/2006/relationships/customXml" Target="../ink/ink13.xml"/><Relationship Id="rId48" Type="http://schemas.openxmlformats.org/officeDocument/2006/relationships/image" Target="../media/image428.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471.png"/><Relationship Id="rId80" Type="http://schemas.openxmlformats.org/officeDocument/2006/relationships/image" Target="../media/image444.png"/><Relationship Id="rId155" Type="http://schemas.openxmlformats.org/officeDocument/2006/relationships/customXml" Target="../ink/ink77.xml"/><Relationship Id="rId176" Type="http://schemas.openxmlformats.org/officeDocument/2006/relationships/image" Target="../media/image492.png"/><Relationship Id="rId197" Type="http://schemas.openxmlformats.org/officeDocument/2006/relationships/customXml" Target="../ink/ink98.xml"/><Relationship Id="rId17" Type="http://schemas.openxmlformats.org/officeDocument/2006/relationships/customXml" Target="../ink/ink8.xml"/><Relationship Id="rId38" Type="http://schemas.openxmlformats.org/officeDocument/2006/relationships/image" Target="../media/image423.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466.png"/><Relationship Id="rId70" Type="http://schemas.openxmlformats.org/officeDocument/2006/relationships/image" Target="../media/image439.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487.png"/><Relationship Id="rId187" Type="http://schemas.openxmlformats.org/officeDocument/2006/relationships/customXml" Target="../ink/ink93.xml"/><Relationship Id="rId1" Type="http://schemas.openxmlformats.org/officeDocument/2006/relationships/slideLayout" Target="../slideLayouts/slideLayout1.xml"/><Relationship Id="rId28" Type="http://schemas.openxmlformats.org/officeDocument/2006/relationships/image" Target="../media/image418.png"/><Relationship Id="rId49" Type="http://schemas.openxmlformats.org/officeDocument/2006/relationships/customXml" Target="../ink/ink24.xml"/><Relationship Id="rId114" Type="http://schemas.openxmlformats.org/officeDocument/2006/relationships/image" Target="../media/image461.png"/><Relationship Id="rId60" Type="http://schemas.openxmlformats.org/officeDocument/2006/relationships/image" Target="../media/image434.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482.png"/><Relationship Id="rId177" Type="http://schemas.openxmlformats.org/officeDocument/2006/relationships/customXml" Target="../ink/ink88.xml"/><Relationship Id="rId198" Type="http://schemas.openxmlformats.org/officeDocument/2006/relationships/image" Target="../media/image503.png"/><Relationship Id="rId18" Type="http://schemas.openxmlformats.org/officeDocument/2006/relationships/image" Target="../media/image413.png"/><Relationship Id="rId39" Type="http://schemas.openxmlformats.org/officeDocument/2006/relationships/customXml" Target="../ink/ink19.xml"/><Relationship Id="rId50" Type="http://schemas.openxmlformats.org/officeDocument/2006/relationships/image" Target="../media/image429.png"/><Relationship Id="rId104" Type="http://schemas.openxmlformats.org/officeDocument/2006/relationships/image" Target="../media/image456.png"/><Relationship Id="rId125" Type="http://schemas.openxmlformats.org/officeDocument/2006/relationships/customXml" Target="../ink/ink62.xml"/><Relationship Id="rId146" Type="http://schemas.openxmlformats.org/officeDocument/2006/relationships/image" Target="../media/image477.png"/><Relationship Id="rId167" Type="http://schemas.openxmlformats.org/officeDocument/2006/relationships/customXml" Target="../ink/ink83.xml"/><Relationship Id="rId188" Type="http://schemas.openxmlformats.org/officeDocument/2006/relationships/image" Target="../media/image498.png"/></Relationships>
</file>

<file path=ppt/slides/_rels/slide10.xml.rels><?xml version="1.0" encoding="UTF-8" standalone="yes"?>
<Relationships xmlns="http://schemas.openxmlformats.org/package/2006/relationships"><Relationship Id="rId117" Type="http://schemas.openxmlformats.org/officeDocument/2006/relationships/image" Target="../media/image1206.png"/><Relationship Id="rId21" Type="http://schemas.openxmlformats.org/officeDocument/2006/relationships/image" Target="../media/image1158.png"/><Relationship Id="rId42" Type="http://schemas.openxmlformats.org/officeDocument/2006/relationships/customXml" Target="../ink/ink816.xml"/><Relationship Id="rId63" Type="http://schemas.openxmlformats.org/officeDocument/2006/relationships/image" Target="../media/image1179.png"/><Relationship Id="rId84" Type="http://schemas.openxmlformats.org/officeDocument/2006/relationships/customXml" Target="../ink/ink837.xml"/><Relationship Id="rId138" Type="http://schemas.openxmlformats.org/officeDocument/2006/relationships/customXml" Target="../ink/ink864.xml"/><Relationship Id="rId159" Type="http://schemas.openxmlformats.org/officeDocument/2006/relationships/image" Target="../media/image1226.png"/><Relationship Id="rId170" Type="http://schemas.openxmlformats.org/officeDocument/2006/relationships/image" Target="../media/image1232.png"/><Relationship Id="rId191" Type="http://schemas.openxmlformats.org/officeDocument/2006/relationships/customXml" Target="../ink/ink891.xml"/><Relationship Id="rId107" Type="http://schemas.openxmlformats.org/officeDocument/2006/relationships/image" Target="../media/image1201.png"/><Relationship Id="rId11" Type="http://schemas.openxmlformats.org/officeDocument/2006/relationships/image" Target="../media/image1153.png"/><Relationship Id="rId32" Type="http://schemas.openxmlformats.org/officeDocument/2006/relationships/customXml" Target="../ink/ink811.xml"/><Relationship Id="rId53" Type="http://schemas.openxmlformats.org/officeDocument/2006/relationships/image" Target="../media/image1174.png"/><Relationship Id="rId74" Type="http://schemas.openxmlformats.org/officeDocument/2006/relationships/customXml" Target="../ink/ink832.xml"/><Relationship Id="rId128" Type="http://schemas.openxmlformats.org/officeDocument/2006/relationships/customXml" Target="../ink/ink859.xml"/><Relationship Id="rId149" Type="http://schemas.openxmlformats.org/officeDocument/2006/relationships/image" Target="../media/image1221.png"/><Relationship Id="rId5" Type="http://schemas.openxmlformats.org/officeDocument/2006/relationships/image" Target="../media/image11200.png"/><Relationship Id="rId95" Type="http://schemas.openxmlformats.org/officeDocument/2006/relationships/image" Target="../media/image1195.png"/><Relationship Id="rId160" Type="http://schemas.openxmlformats.org/officeDocument/2006/relationships/customXml" Target="../ink/ink875.xml"/><Relationship Id="rId181" Type="http://schemas.openxmlformats.org/officeDocument/2006/relationships/customXml" Target="../ink/ink886.xml"/><Relationship Id="rId22" Type="http://schemas.openxmlformats.org/officeDocument/2006/relationships/customXml" Target="../ink/ink806.xml"/><Relationship Id="rId43" Type="http://schemas.openxmlformats.org/officeDocument/2006/relationships/image" Target="../media/image1169.png"/><Relationship Id="rId64" Type="http://schemas.openxmlformats.org/officeDocument/2006/relationships/customXml" Target="../ink/ink827.xml"/><Relationship Id="rId118" Type="http://schemas.openxmlformats.org/officeDocument/2006/relationships/customXml" Target="../ink/ink854.xml"/><Relationship Id="rId139" Type="http://schemas.openxmlformats.org/officeDocument/2006/relationships/image" Target="../media/image1217.png"/><Relationship Id="rId85" Type="http://schemas.openxmlformats.org/officeDocument/2006/relationships/image" Target="../media/image1190.png"/><Relationship Id="rId150" Type="http://schemas.openxmlformats.org/officeDocument/2006/relationships/customXml" Target="../ink/ink870.xml"/><Relationship Id="rId171" Type="http://schemas.openxmlformats.org/officeDocument/2006/relationships/customXml" Target="../ink/ink881.xml"/><Relationship Id="rId192" Type="http://schemas.openxmlformats.org/officeDocument/2006/relationships/image" Target="../media/image1243.png"/><Relationship Id="rId12" Type="http://schemas.openxmlformats.org/officeDocument/2006/relationships/customXml" Target="../ink/ink801.xml"/><Relationship Id="rId33" Type="http://schemas.openxmlformats.org/officeDocument/2006/relationships/image" Target="../media/image1164.png"/><Relationship Id="rId108" Type="http://schemas.openxmlformats.org/officeDocument/2006/relationships/customXml" Target="../ink/ink849.xml"/><Relationship Id="rId129" Type="http://schemas.openxmlformats.org/officeDocument/2006/relationships/image" Target="../media/image1212.png"/><Relationship Id="rId54" Type="http://schemas.openxmlformats.org/officeDocument/2006/relationships/customXml" Target="../ink/ink822.xml"/><Relationship Id="rId75" Type="http://schemas.openxmlformats.org/officeDocument/2006/relationships/image" Target="../media/image1185.png"/><Relationship Id="rId96" Type="http://schemas.openxmlformats.org/officeDocument/2006/relationships/customXml" Target="../ink/ink843.xml"/><Relationship Id="rId140" Type="http://schemas.openxmlformats.org/officeDocument/2006/relationships/customXml" Target="../ink/ink865.xml"/><Relationship Id="rId161" Type="http://schemas.openxmlformats.org/officeDocument/2006/relationships/image" Target="../media/image1227.png"/><Relationship Id="rId182" Type="http://schemas.openxmlformats.org/officeDocument/2006/relationships/image" Target="../media/image1238.png"/><Relationship Id="rId23" Type="http://schemas.openxmlformats.org/officeDocument/2006/relationships/image" Target="../media/image1159.png"/><Relationship Id="rId119" Type="http://schemas.openxmlformats.org/officeDocument/2006/relationships/image" Target="../media/image1207.png"/><Relationship Id="rId44" Type="http://schemas.openxmlformats.org/officeDocument/2006/relationships/customXml" Target="../ink/ink817.xml"/><Relationship Id="rId65" Type="http://schemas.openxmlformats.org/officeDocument/2006/relationships/image" Target="../media/image1180.png"/><Relationship Id="rId86" Type="http://schemas.openxmlformats.org/officeDocument/2006/relationships/customXml" Target="../ink/ink838.xml"/><Relationship Id="rId130" Type="http://schemas.openxmlformats.org/officeDocument/2006/relationships/customXml" Target="../ink/ink860.xml"/><Relationship Id="rId151" Type="http://schemas.openxmlformats.org/officeDocument/2006/relationships/image" Target="../media/image1222.png"/><Relationship Id="rId172" Type="http://schemas.openxmlformats.org/officeDocument/2006/relationships/image" Target="../media/image1233.png"/><Relationship Id="rId193" Type="http://schemas.openxmlformats.org/officeDocument/2006/relationships/customXml" Target="../ink/ink892.xml"/><Relationship Id="rId13" Type="http://schemas.openxmlformats.org/officeDocument/2006/relationships/image" Target="../media/image1154.png"/><Relationship Id="rId109" Type="http://schemas.openxmlformats.org/officeDocument/2006/relationships/image" Target="../media/image1202.png"/><Relationship Id="rId34" Type="http://schemas.openxmlformats.org/officeDocument/2006/relationships/customXml" Target="../ink/ink812.xml"/><Relationship Id="rId55" Type="http://schemas.openxmlformats.org/officeDocument/2006/relationships/image" Target="../media/image1175.png"/><Relationship Id="rId76" Type="http://schemas.openxmlformats.org/officeDocument/2006/relationships/customXml" Target="../ink/ink833.xml"/><Relationship Id="rId97" Type="http://schemas.openxmlformats.org/officeDocument/2006/relationships/image" Target="../media/image1196.png"/><Relationship Id="rId120" Type="http://schemas.openxmlformats.org/officeDocument/2006/relationships/customXml" Target="../ink/ink855.xml"/><Relationship Id="rId141" Type="http://schemas.openxmlformats.org/officeDocument/2006/relationships/image" Target="../media/image949.png"/><Relationship Id="rId7" Type="http://schemas.openxmlformats.org/officeDocument/2006/relationships/image" Target="../media/image3810.png"/><Relationship Id="rId71" Type="http://schemas.openxmlformats.org/officeDocument/2006/relationships/image" Target="../media/image1183.png"/><Relationship Id="rId92" Type="http://schemas.openxmlformats.org/officeDocument/2006/relationships/customXml" Target="../ink/ink841.xml"/><Relationship Id="rId162" Type="http://schemas.openxmlformats.org/officeDocument/2006/relationships/customXml" Target="../ink/ink876.xml"/><Relationship Id="rId183" Type="http://schemas.openxmlformats.org/officeDocument/2006/relationships/customXml" Target="../ink/ink887.xml"/><Relationship Id="rId2" Type="http://schemas.openxmlformats.org/officeDocument/2006/relationships/notesSlide" Target="../notesSlides/notesSlide5.xml"/><Relationship Id="rId29" Type="http://schemas.openxmlformats.org/officeDocument/2006/relationships/image" Target="../media/image1162.png"/><Relationship Id="rId24" Type="http://schemas.openxmlformats.org/officeDocument/2006/relationships/customXml" Target="../ink/ink807.xml"/><Relationship Id="rId40" Type="http://schemas.openxmlformats.org/officeDocument/2006/relationships/customXml" Target="../ink/ink815.xml"/><Relationship Id="rId45" Type="http://schemas.openxmlformats.org/officeDocument/2006/relationships/image" Target="../media/image1170.png"/><Relationship Id="rId66" Type="http://schemas.openxmlformats.org/officeDocument/2006/relationships/customXml" Target="../ink/ink828.xml"/><Relationship Id="rId87" Type="http://schemas.openxmlformats.org/officeDocument/2006/relationships/image" Target="../media/image1191.png"/><Relationship Id="rId110" Type="http://schemas.openxmlformats.org/officeDocument/2006/relationships/customXml" Target="../ink/ink850.xml"/><Relationship Id="rId115" Type="http://schemas.openxmlformats.org/officeDocument/2006/relationships/image" Target="../media/image1205.png"/><Relationship Id="rId131" Type="http://schemas.openxmlformats.org/officeDocument/2006/relationships/image" Target="../media/image1213.png"/><Relationship Id="rId136" Type="http://schemas.openxmlformats.org/officeDocument/2006/relationships/customXml" Target="../ink/ink863.xml"/><Relationship Id="rId157" Type="http://schemas.openxmlformats.org/officeDocument/2006/relationships/image" Target="../media/image1225.png"/><Relationship Id="rId178" Type="http://schemas.openxmlformats.org/officeDocument/2006/relationships/image" Target="../media/image1236.png"/><Relationship Id="rId61" Type="http://schemas.openxmlformats.org/officeDocument/2006/relationships/image" Target="../media/image1178.png"/><Relationship Id="rId82" Type="http://schemas.openxmlformats.org/officeDocument/2006/relationships/customXml" Target="../ink/ink836.xml"/><Relationship Id="rId152" Type="http://schemas.openxmlformats.org/officeDocument/2006/relationships/customXml" Target="../ink/ink871.xml"/><Relationship Id="rId173" Type="http://schemas.openxmlformats.org/officeDocument/2006/relationships/customXml" Target="../ink/ink882.xml"/><Relationship Id="rId194" Type="http://schemas.openxmlformats.org/officeDocument/2006/relationships/image" Target="../media/image1244.png"/><Relationship Id="rId19" Type="http://schemas.openxmlformats.org/officeDocument/2006/relationships/image" Target="../media/image1157.png"/><Relationship Id="rId14" Type="http://schemas.openxmlformats.org/officeDocument/2006/relationships/customXml" Target="../ink/ink802.xml"/><Relationship Id="rId30" Type="http://schemas.openxmlformats.org/officeDocument/2006/relationships/customXml" Target="../ink/ink810.xml"/><Relationship Id="rId35" Type="http://schemas.openxmlformats.org/officeDocument/2006/relationships/image" Target="../media/image1165.png"/><Relationship Id="rId56" Type="http://schemas.openxmlformats.org/officeDocument/2006/relationships/customXml" Target="../ink/ink823.xml"/><Relationship Id="rId77" Type="http://schemas.openxmlformats.org/officeDocument/2006/relationships/image" Target="../media/image1186.png"/><Relationship Id="rId100" Type="http://schemas.openxmlformats.org/officeDocument/2006/relationships/customXml" Target="../ink/ink845.xml"/><Relationship Id="rId105" Type="http://schemas.openxmlformats.org/officeDocument/2006/relationships/image" Target="../media/image1200.png"/><Relationship Id="rId126" Type="http://schemas.openxmlformats.org/officeDocument/2006/relationships/customXml" Target="../ink/ink858.xml"/><Relationship Id="rId147" Type="http://schemas.openxmlformats.org/officeDocument/2006/relationships/image" Target="../media/image1220.png"/><Relationship Id="rId168" Type="http://schemas.openxmlformats.org/officeDocument/2006/relationships/image" Target="../media/image1231.png"/><Relationship Id="rId8" Type="http://schemas.openxmlformats.org/officeDocument/2006/relationships/image" Target="../media/image1230.png"/><Relationship Id="rId51" Type="http://schemas.openxmlformats.org/officeDocument/2006/relationships/image" Target="../media/image1173.png"/><Relationship Id="rId72" Type="http://schemas.openxmlformats.org/officeDocument/2006/relationships/customXml" Target="../ink/ink831.xml"/><Relationship Id="rId93" Type="http://schemas.openxmlformats.org/officeDocument/2006/relationships/image" Target="../media/image1194.png"/><Relationship Id="rId98" Type="http://schemas.openxmlformats.org/officeDocument/2006/relationships/customXml" Target="../ink/ink844.xml"/><Relationship Id="rId121" Type="http://schemas.openxmlformats.org/officeDocument/2006/relationships/image" Target="../media/image1208.png"/><Relationship Id="rId142" Type="http://schemas.openxmlformats.org/officeDocument/2006/relationships/customXml" Target="../ink/ink866.xml"/><Relationship Id="rId163" Type="http://schemas.openxmlformats.org/officeDocument/2006/relationships/image" Target="../media/image1228.png"/><Relationship Id="rId184" Type="http://schemas.openxmlformats.org/officeDocument/2006/relationships/image" Target="../media/image1239.png"/><Relationship Id="rId189" Type="http://schemas.openxmlformats.org/officeDocument/2006/relationships/customXml" Target="../ink/ink890.xml"/><Relationship Id="rId3" Type="http://schemas.openxmlformats.org/officeDocument/2006/relationships/image" Target="../media/image9100.png"/><Relationship Id="rId25" Type="http://schemas.openxmlformats.org/officeDocument/2006/relationships/image" Target="../media/image1160.png"/><Relationship Id="rId46" Type="http://schemas.openxmlformats.org/officeDocument/2006/relationships/customXml" Target="../ink/ink818.xml"/><Relationship Id="rId67" Type="http://schemas.openxmlformats.org/officeDocument/2006/relationships/image" Target="../media/image1181.png"/><Relationship Id="rId116" Type="http://schemas.openxmlformats.org/officeDocument/2006/relationships/customXml" Target="../ink/ink853.xml"/><Relationship Id="rId137" Type="http://schemas.openxmlformats.org/officeDocument/2006/relationships/image" Target="../media/image1216.png"/><Relationship Id="rId158" Type="http://schemas.openxmlformats.org/officeDocument/2006/relationships/customXml" Target="../ink/ink874.xml"/><Relationship Id="rId20" Type="http://schemas.openxmlformats.org/officeDocument/2006/relationships/customXml" Target="../ink/ink805.xml"/><Relationship Id="rId41" Type="http://schemas.openxmlformats.org/officeDocument/2006/relationships/image" Target="../media/image1168.png"/><Relationship Id="rId62" Type="http://schemas.openxmlformats.org/officeDocument/2006/relationships/customXml" Target="../ink/ink826.xml"/><Relationship Id="rId83" Type="http://schemas.openxmlformats.org/officeDocument/2006/relationships/image" Target="../media/image1189.png"/><Relationship Id="rId88" Type="http://schemas.openxmlformats.org/officeDocument/2006/relationships/customXml" Target="../ink/ink839.xml"/><Relationship Id="rId111" Type="http://schemas.openxmlformats.org/officeDocument/2006/relationships/image" Target="../media/image1203.png"/><Relationship Id="rId132" Type="http://schemas.openxmlformats.org/officeDocument/2006/relationships/customXml" Target="../ink/ink861.xml"/><Relationship Id="rId153" Type="http://schemas.openxmlformats.org/officeDocument/2006/relationships/image" Target="../media/image1223.png"/><Relationship Id="rId174" Type="http://schemas.openxmlformats.org/officeDocument/2006/relationships/image" Target="../media/image1234.png"/><Relationship Id="rId179" Type="http://schemas.openxmlformats.org/officeDocument/2006/relationships/customXml" Target="../ink/ink885.xml"/><Relationship Id="rId195" Type="http://schemas.openxmlformats.org/officeDocument/2006/relationships/customXml" Target="../ink/ink893.xml"/><Relationship Id="rId190" Type="http://schemas.openxmlformats.org/officeDocument/2006/relationships/image" Target="../media/image1242.png"/><Relationship Id="rId15" Type="http://schemas.openxmlformats.org/officeDocument/2006/relationships/image" Target="../media/image1155.png"/><Relationship Id="rId36" Type="http://schemas.openxmlformats.org/officeDocument/2006/relationships/customXml" Target="../ink/ink813.xml"/><Relationship Id="rId57" Type="http://schemas.openxmlformats.org/officeDocument/2006/relationships/image" Target="../media/image1176.png"/><Relationship Id="rId106" Type="http://schemas.openxmlformats.org/officeDocument/2006/relationships/customXml" Target="../ink/ink848.xml"/><Relationship Id="rId127" Type="http://schemas.openxmlformats.org/officeDocument/2006/relationships/image" Target="../media/image1211.png"/><Relationship Id="rId10" Type="http://schemas.openxmlformats.org/officeDocument/2006/relationships/customXml" Target="../ink/ink800.xml"/><Relationship Id="rId31" Type="http://schemas.openxmlformats.org/officeDocument/2006/relationships/image" Target="../media/image1163.png"/><Relationship Id="rId52" Type="http://schemas.openxmlformats.org/officeDocument/2006/relationships/customXml" Target="../ink/ink821.xml"/><Relationship Id="rId73" Type="http://schemas.openxmlformats.org/officeDocument/2006/relationships/image" Target="../media/image1184.png"/><Relationship Id="rId78" Type="http://schemas.openxmlformats.org/officeDocument/2006/relationships/customXml" Target="../ink/ink834.xml"/><Relationship Id="rId94" Type="http://schemas.openxmlformats.org/officeDocument/2006/relationships/customXml" Target="../ink/ink842.xml"/><Relationship Id="rId99" Type="http://schemas.openxmlformats.org/officeDocument/2006/relationships/image" Target="../media/image1197.png"/><Relationship Id="rId101" Type="http://schemas.openxmlformats.org/officeDocument/2006/relationships/image" Target="../media/image1198.png"/><Relationship Id="rId122" Type="http://schemas.openxmlformats.org/officeDocument/2006/relationships/customXml" Target="../ink/ink856.xml"/><Relationship Id="rId143" Type="http://schemas.openxmlformats.org/officeDocument/2006/relationships/image" Target="../media/image1218.png"/><Relationship Id="rId148" Type="http://schemas.openxmlformats.org/officeDocument/2006/relationships/customXml" Target="../ink/ink869.xml"/><Relationship Id="rId164" Type="http://schemas.openxmlformats.org/officeDocument/2006/relationships/customXml" Target="../ink/ink877.xml"/><Relationship Id="rId169" Type="http://schemas.openxmlformats.org/officeDocument/2006/relationships/customXml" Target="../ink/ink880.xml"/><Relationship Id="rId185" Type="http://schemas.openxmlformats.org/officeDocument/2006/relationships/customXml" Target="../ink/ink888.xml"/><Relationship Id="rId4" Type="http://schemas.openxmlformats.org/officeDocument/2006/relationships/image" Target="../media/image10100.png"/><Relationship Id="rId9" Type="http://schemas.openxmlformats.org/officeDocument/2006/relationships/image" Target="../media/image1320.png"/><Relationship Id="rId180" Type="http://schemas.openxmlformats.org/officeDocument/2006/relationships/image" Target="../media/image1237.png"/><Relationship Id="rId26" Type="http://schemas.openxmlformats.org/officeDocument/2006/relationships/customXml" Target="../ink/ink808.xml"/><Relationship Id="rId47" Type="http://schemas.openxmlformats.org/officeDocument/2006/relationships/image" Target="../media/image1171.png"/><Relationship Id="rId68" Type="http://schemas.openxmlformats.org/officeDocument/2006/relationships/customXml" Target="../ink/ink829.xml"/><Relationship Id="rId89" Type="http://schemas.openxmlformats.org/officeDocument/2006/relationships/image" Target="../media/image1192.png"/><Relationship Id="rId112" Type="http://schemas.openxmlformats.org/officeDocument/2006/relationships/customXml" Target="../ink/ink851.xml"/><Relationship Id="rId133" Type="http://schemas.openxmlformats.org/officeDocument/2006/relationships/image" Target="../media/image1214.png"/><Relationship Id="rId154" Type="http://schemas.openxmlformats.org/officeDocument/2006/relationships/customXml" Target="../ink/ink872.xml"/><Relationship Id="rId175" Type="http://schemas.openxmlformats.org/officeDocument/2006/relationships/customXml" Target="../ink/ink883.xml"/><Relationship Id="rId196" Type="http://schemas.openxmlformats.org/officeDocument/2006/relationships/image" Target="../media/image1245.png"/><Relationship Id="rId16" Type="http://schemas.openxmlformats.org/officeDocument/2006/relationships/customXml" Target="../ink/ink803.xml"/><Relationship Id="rId37" Type="http://schemas.openxmlformats.org/officeDocument/2006/relationships/image" Target="../media/image1166.png"/><Relationship Id="rId58" Type="http://schemas.openxmlformats.org/officeDocument/2006/relationships/customXml" Target="../ink/ink824.xml"/><Relationship Id="rId79" Type="http://schemas.openxmlformats.org/officeDocument/2006/relationships/image" Target="../media/image1187.png"/><Relationship Id="rId102" Type="http://schemas.openxmlformats.org/officeDocument/2006/relationships/customXml" Target="../ink/ink846.xml"/><Relationship Id="rId123" Type="http://schemas.openxmlformats.org/officeDocument/2006/relationships/image" Target="../media/image1209.png"/><Relationship Id="rId144" Type="http://schemas.openxmlformats.org/officeDocument/2006/relationships/customXml" Target="../ink/ink867.xml"/><Relationship Id="rId90" Type="http://schemas.openxmlformats.org/officeDocument/2006/relationships/customXml" Target="../ink/ink840.xml"/><Relationship Id="rId165" Type="http://schemas.openxmlformats.org/officeDocument/2006/relationships/customXml" Target="../ink/ink878.xml"/><Relationship Id="rId186" Type="http://schemas.openxmlformats.org/officeDocument/2006/relationships/image" Target="../media/image1240.png"/><Relationship Id="rId27" Type="http://schemas.openxmlformats.org/officeDocument/2006/relationships/image" Target="../media/image1161.png"/><Relationship Id="rId48" Type="http://schemas.openxmlformats.org/officeDocument/2006/relationships/customXml" Target="../ink/ink819.xml"/><Relationship Id="rId69" Type="http://schemas.openxmlformats.org/officeDocument/2006/relationships/image" Target="../media/image1182.png"/><Relationship Id="rId113" Type="http://schemas.openxmlformats.org/officeDocument/2006/relationships/image" Target="../media/image1204.png"/><Relationship Id="rId134" Type="http://schemas.openxmlformats.org/officeDocument/2006/relationships/customXml" Target="../ink/ink862.xml"/><Relationship Id="rId80" Type="http://schemas.openxmlformats.org/officeDocument/2006/relationships/customXml" Target="../ink/ink835.xml"/><Relationship Id="rId155" Type="http://schemas.openxmlformats.org/officeDocument/2006/relationships/image" Target="../media/image1224.png"/><Relationship Id="rId176" Type="http://schemas.openxmlformats.org/officeDocument/2006/relationships/image" Target="../media/image1235.png"/><Relationship Id="rId197" Type="http://schemas.openxmlformats.org/officeDocument/2006/relationships/customXml" Target="../ink/ink894.xml"/><Relationship Id="rId17" Type="http://schemas.openxmlformats.org/officeDocument/2006/relationships/image" Target="../media/image1156.png"/><Relationship Id="rId38" Type="http://schemas.openxmlformats.org/officeDocument/2006/relationships/customXml" Target="../ink/ink814.xml"/><Relationship Id="rId59" Type="http://schemas.openxmlformats.org/officeDocument/2006/relationships/image" Target="../media/image1177.png"/><Relationship Id="rId103" Type="http://schemas.openxmlformats.org/officeDocument/2006/relationships/image" Target="../media/image1199.png"/><Relationship Id="rId124" Type="http://schemas.openxmlformats.org/officeDocument/2006/relationships/customXml" Target="../ink/ink857.xml"/><Relationship Id="rId70" Type="http://schemas.openxmlformats.org/officeDocument/2006/relationships/customXml" Target="../ink/ink830.xml"/><Relationship Id="rId91" Type="http://schemas.openxmlformats.org/officeDocument/2006/relationships/image" Target="../media/image1193.png"/><Relationship Id="rId145" Type="http://schemas.openxmlformats.org/officeDocument/2006/relationships/image" Target="../media/image1219.png"/><Relationship Id="rId166" Type="http://schemas.openxmlformats.org/officeDocument/2006/relationships/image" Target="../media/image1229.png"/><Relationship Id="rId187" Type="http://schemas.openxmlformats.org/officeDocument/2006/relationships/customXml" Target="../ink/ink889.xml"/><Relationship Id="rId1" Type="http://schemas.openxmlformats.org/officeDocument/2006/relationships/slideLayout" Target="../slideLayouts/slideLayout7.xml"/><Relationship Id="rId28" Type="http://schemas.openxmlformats.org/officeDocument/2006/relationships/customXml" Target="../ink/ink809.xml"/><Relationship Id="rId49" Type="http://schemas.openxmlformats.org/officeDocument/2006/relationships/image" Target="../media/image1172.png"/><Relationship Id="rId114" Type="http://schemas.openxmlformats.org/officeDocument/2006/relationships/customXml" Target="../ink/ink852.xml"/><Relationship Id="rId60" Type="http://schemas.openxmlformats.org/officeDocument/2006/relationships/customXml" Target="../ink/ink825.xml"/><Relationship Id="rId81" Type="http://schemas.openxmlformats.org/officeDocument/2006/relationships/image" Target="../media/image1188.png"/><Relationship Id="rId135" Type="http://schemas.openxmlformats.org/officeDocument/2006/relationships/image" Target="../media/image1215.png"/><Relationship Id="rId156" Type="http://schemas.openxmlformats.org/officeDocument/2006/relationships/customXml" Target="../ink/ink873.xml"/><Relationship Id="rId177" Type="http://schemas.openxmlformats.org/officeDocument/2006/relationships/customXml" Target="../ink/ink884.xml"/><Relationship Id="rId198" Type="http://schemas.openxmlformats.org/officeDocument/2006/relationships/image" Target="../media/image1246.png"/><Relationship Id="rId18" Type="http://schemas.openxmlformats.org/officeDocument/2006/relationships/customXml" Target="../ink/ink804.xml"/><Relationship Id="rId39" Type="http://schemas.openxmlformats.org/officeDocument/2006/relationships/image" Target="../media/image1167.png"/><Relationship Id="rId50" Type="http://schemas.openxmlformats.org/officeDocument/2006/relationships/customXml" Target="../ink/ink820.xml"/><Relationship Id="rId104" Type="http://schemas.openxmlformats.org/officeDocument/2006/relationships/customXml" Target="../ink/ink847.xml"/><Relationship Id="rId125" Type="http://schemas.openxmlformats.org/officeDocument/2006/relationships/image" Target="../media/image1210.png"/><Relationship Id="rId146" Type="http://schemas.openxmlformats.org/officeDocument/2006/relationships/customXml" Target="../ink/ink868.xml"/><Relationship Id="rId167" Type="http://schemas.openxmlformats.org/officeDocument/2006/relationships/customXml" Target="../ink/ink879.xml"/><Relationship Id="rId188" Type="http://schemas.openxmlformats.org/officeDocument/2006/relationships/image" Target="../media/image1241.png"/></Relationships>
</file>

<file path=ppt/slides/_rels/slide11.xml.rels><?xml version="1.0" encoding="UTF-8" standalone="yes"?>
<Relationships xmlns="http://schemas.openxmlformats.org/package/2006/relationships"><Relationship Id="rId8" Type="http://schemas.openxmlformats.org/officeDocument/2006/relationships/image" Target="../media/image1248.png"/><Relationship Id="rId3" Type="http://schemas.openxmlformats.org/officeDocument/2006/relationships/image" Target="../media/image1400.png"/><Relationship Id="rId7" Type="http://schemas.openxmlformats.org/officeDocument/2006/relationships/customXml" Target="../ink/ink896.xml"/><Relationship Id="rId12" Type="http://schemas.openxmlformats.org/officeDocument/2006/relationships/image" Target="../media/image125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47.png"/><Relationship Id="rId11" Type="http://schemas.openxmlformats.org/officeDocument/2006/relationships/customXml" Target="../ink/ink898.xml"/><Relationship Id="rId5" Type="http://schemas.openxmlformats.org/officeDocument/2006/relationships/customXml" Target="../ink/ink895.xml"/><Relationship Id="rId10" Type="http://schemas.openxmlformats.org/officeDocument/2006/relationships/image" Target="../media/image1249.png"/><Relationship Id="rId4" Type="http://schemas.openxmlformats.org/officeDocument/2006/relationships/image" Target="../media/image1510.png"/><Relationship Id="rId9" Type="http://schemas.openxmlformats.org/officeDocument/2006/relationships/customXml" Target="../ink/ink897.xml"/></Relationships>
</file>

<file path=ppt/slides/_rels/slide12.xml.rels><?xml version="1.0" encoding="UTF-8" standalone="yes"?>
<Relationships xmlns="http://schemas.openxmlformats.org/package/2006/relationships"><Relationship Id="rId117" Type="http://schemas.openxmlformats.org/officeDocument/2006/relationships/customXml" Target="../ink/ink953.xml"/><Relationship Id="rId21" Type="http://schemas.openxmlformats.org/officeDocument/2006/relationships/customXml" Target="../ink/ink905.xml"/><Relationship Id="rId42" Type="http://schemas.openxmlformats.org/officeDocument/2006/relationships/image" Target="../media/image1267.png"/><Relationship Id="rId63" Type="http://schemas.openxmlformats.org/officeDocument/2006/relationships/customXml" Target="../ink/ink926.xml"/><Relationship Id="rId84" Type="http://schemas.openxmlformats.org/officeDocument/2006/relationships/image" Target="../media/image1288.png"/><Relationship Id="rId138" Type="http://schemas.openxmlformats.org/officeDocument/2006/relationships/image" Target="../media/image1314.png"/><Relationship Id="rId159" Type="http://schemas.openxmlformats.org/officeDocument/2006/relationships/customXml" Target="../ink/ink974.xml"/><Relationship Id="rId107" Type="http://schemas.openxmlformats.org/officeDocument/2006/relationships/customXml" Target="../ink/ink948.xml"/><Relationship Id="rId11" Type="http://schemas.openxmlformats.org/officeDocument/2006/relationships/customXml" Target="../ink/ink900.xml"/><Relationship Id="rId32" Type="http://schemas.openxmlformats.org/officeDocument/2006/relationships/image" Target="../media/image1262.png"/><Relationship Id="rId53" Type="http://schemas.openxmlformats.org/officeDocument/2006/relationships/customXml" Target="../ink/ink921.xml"/><Relationship Id="rId74" Type="http://schemas.openxmlformats.org/officeDocument/2006/relationships/image" Target="../media/image1283.png"/><Relationship Id="rId128" Type="http://schemas.openxmlformats.org/officeDocument/2006/relationships/image" Target="../media/image1309.png"/><Relationship Id="rId149" Type="http://schemas.openxmlformats.org/officeDocument/2006/relationships/customXml" Target="../ink/ink969.xml"/><Relationship Id="rId5" Type="http://schemas.openxmlformats.org/officeDocument/2006/relationships/image" Target="../media/image4410.png"/><Relationship Id="rId95" Type="http://schemas.openxmlformats.org/officeDocument/2006/relationships/customXml" Target="../ink/ink942.xml"/><Relationship Id="rId160" Type="http://schemas.openxmlformats.org/officeDocument/2006/relationships/image" Target="../media/image1326.png"/><Relationship Id="rId22" Type="http://schemas.openxmlformats.org/officeDocument/2006/relationships/image" Target="../media/image1257.png"/><Relationship Id="rId43" Type="http://schemas.openxmlformats.org/officeDocument/2006/relationships/customXml" Target="../ink/ink916.xml"/><Relationship Id="rId64" Type="http://schemas.openxmlformats.org/officeDocument/2006/relationships/image" Target="../media/image1278.png"/><Relationship Id="rId118" Type="http://schemas.openxmlformats.org/officeDocument/2006/relationships/image" Target="../media/image1304.png"/><Relationship Id="rId139" Type="http://schemas.openxmlformats.org/officeDocument/2006/relationships/customXml" Target="../ink/ink964.xml"/><Relationship Id="rId85" Type="http://schemas.openxmlformats.org/officeDocument/2006/relationships/customXml" Target="../ink/ink937.xml"/><Relationship Id="rId150" Type="http://schemas.openxmlformats.org/officeDocument/2006/relationships/image" Target="../media/image1321.png"/><Relationship Id="rId12" Type="http://schemas.openxmlformats.org/officeDocument/2006/relationships/image" Target="../media/image1252.png"/><Relationship Id="rId17" Type="http://schemas.openxmlformats.org/officeDocument/2006/relationships/customXml" Target="../ink/ink903.xml"/><Relationship Id="rId33" Type="http://schemas.openxmlformats.org/officeDocument/2006/relationships/customXml" Target="../ink/ink911.xml"/><Relationship Id="rId38" Type="http://schemas.openxmlformats.org/officeDocument/2006/relationships/image" Target="../media/image1265.png"/><Relationship Id="rId59" Type="http://schemas.openxmlformats.org/officeDocument/2006/relationships/customXml" Target="../ink/ink924.xml"/><Relationship Id="rId103" Type="http://schemas.openxmlformats.org/officeDocument/2006/relationships/customXml" Target="../ink/ink946.xml"/><Relationship Id="rId108" Type="http://schemas.openxmlformats.org/officeDocument/2006/relationships/image" Target="../media/image1299.png"/><Relationship Id="rId124" Type="http://schemas.openxmlformats.org/officeDocument/2006/relationships/image" Target="../media/image1307.png"/><Relationship Id="rId129" Type="http://schemas.openxmlformats.org/officeDocument/2006/relationships/customXml" Target="../ink/ink959.xml"/><Relationship Id="rId54" Type="http://schemas.openxmlformats.org/officeDocument/2006/relationships/image" Target="../media/image1273.png"/><Relationship Id="rId70" Type="http://schemas.openxmlformats.org/officeDocument/2006/relationships/image" Target="../media/image1281.png"/><Relationship Id="rId75" Type="http://schemas.openxmlformats.org/officeDocument/2006/relationships/customXml" Target="../ink/ink932.xml"/><Relationship Id="rId91" Type="http://schemas.openxmlformats.org/officeDocument/2006/relationships/customXml" Target="../ink/ink940.xml"/><Relationship Id="rId96" Type="http://schemas.openxmlformats.org/officeDocument/2006/relationships/image" Target="../media/image1293.png"/><Relationship Id="rId140" Type="http://schemas.openxmlformats.org/officeDocument/2006/relationships/image" Target="../media/image1315.png"/><Relationship Id="rId145" Type="http://schemas.openxmlformats.org/officeDocument/2006/relationships/customXml" Target="../ink/ink967.xml"/><Relationship Id="rId161" Type="http://schemas.openxmlformats.org/officeDocument/2006/relationships/customXml" Target="../ink/ink975.xml"/><Relationship Id="rId1" Type="http://schemas.openxmlformats.org/officeDocument/2006/relationships/slideLayout" Target="../slideLayouts/slideLayout7.xml"/><Relationship Id="rId6" Type="http://schemas.openxmlformats.org/officeDocument/2006/relationships/image" Target="../media/image4510.png"/><Relationship Id="rId23" Type="http://schemas.openxmlformats.org/officeDocument/2006/relationships/customXml" Target="../ink/ink906.xml"/><Relationship Id="rId28" Type="http://schemas.openxmlformats.org/officeDocument/2006/relationships/image" Target="../media/image1260.png"/><Relationship Id="rId49" Type="http://schemas.openxmlformats.org/officeDocument/2006/relationships/customXml" Target="../ink/ink919.xml"/><Relationship Id="rId114" Type="http://schemas.openxmlformats.org/officeDocument/2006/relationships/image" Target="../media/image1302.png"/><Relationship Id="rId119" Type="http://schemas.openxmlformats.org/officeDocument/2006/relationships/customXml" Target="../ink/ink954.xml"/><Relationship Id="rId44" Type="http://schemas.openxmlformats.org/officeDocument/2006/relationships/image" Target="../media/image1268.png"/><Relationship Id="rId60" Type="http://schemas.openxmlformats.org/officeDocument/2006/relationships/image" Target="../media/image1276.png"/><Relationship Id="rId65" Type="http://schemas.openxmlformats.org/officeDocument/2006/relationships/customXml" Target="../ink/ink927.xml"/><Relationship Id="rId81" Type="http://schemas.openxmlformats.org/officeDocument/2006/relationships/customXml" Target="../ink/ink935.xml"/><Relationship Id="rId86" Type="http://schemas.openxmlformats.org/officeDocument/2006/relationships/image" Target="../media/image1289.png"/><Relationship Id="rId130" Type="http://schemas.openxmlformats.org/officeDocument/2006/relationships/image" Target="../media/image1310.png"/><Relationship Id="rId135" Type="http://schemas.openxmlformats.org/officeDocument/2006/relationships/customXml" Target="../ink/ink962.xml"/><Relationship Id="rId151" Type="http://schemas.openxmlformats.org/officeDocument/2006/relationships/customXml" Target="../ink/ink970.xml"/><Relationship Id="rId156" Type="http://schemas.openxmlformats.org/officeDocument/2006/relationships/image" Target="../media/image1324.png"/><Relationship Id="rId13" Type="http://schemas.openxmlformats.org/officeDocument/2006/relationships/customXml" Target="../ink/ink901.xml"/><Relationship Id="rId18" Type="http://schemas.openxmlformats.org/officeDocument/2006/relationships/image" Target="../media/image1255.png"/><Relationship Id="rId39" Type="http://schemas.openxmlformats.org/officeDocument/2006/relationships/customXml" Target="../ink/ink914.xml"/><Relationship Id="rId109" Type="http://schemas.openxmlformats.org/officeDocument/2006/relationships/customXml" Target="../ink/ink949.xml"/><Relationship Id="rId34" Type="http://schemas.openxmlformats.org/officeDocument/2006/relationships/image" Target="../media/image1263.png"/><Relationship Id="rId50" Type="http://schemas.openxmlformats.org/officeDocument/2006/relationships/image" Target="../media/image1271.png"/><Relationship Id="rId55" Type="http://schemas.openxmlformats.org/officeDocument/2006/relationships/customXml" Target="../ink/ink922.xml"/><Relationship Id="rId76" Type="http://schemas.openxmlformats.org/officeDocument/2006/relationships/image" Target="../media/image1284.png"/><Relationship Id="rId97" Type="http://schemas.openxmlformats.org/officeDocument/2006/relationships/customXml" Target="../ink/ink943.xml"/><Relationship Id="rId104" Type="http://schemas.openxmlformats.org/officeDocument/2006/relationships/image" Target="../media/image1297.png"/><Relationship Id="rId120" Type="http://schemas.openxmlformats.org/officeDocument/2006/relationships/image" Target="../media/image1305.png"/><Relationship Id="rId125" Type="http://schemas.openxmlformats.org/officeDocument/2006/relationships/customXml" Target="../ink/ink957.xml"/><Relationship Id="rId141" Type="http://schemas.openxmlformats.org/officeDocument/2006/relationships/customXml" Target="../ink/ink965.xml"/><Relationship Id="rId146" Type="http://schemas.openxmlformats.org/officeDocument/2006/relationships/image" Target="../media/image1318.png"/><Relationship Id="rId7" Type="http://schemas.openxmlformats.org/officeDocument/2006/relationships/image" Target="../media/image1810.png"/><Relationship Id="rId71" Type="http://schemas.openxmlformats.org/officeDocument/2006/relationships/customXml" Target="../ink/ink930.xml"/><Relationship Id="rId92" Type="http://schemas.openxmlformats.org/officeDocument/2006/relationships/image" Target="../media/image1291.png"/><Relationship Id="rId162" Type="http://schemas.openxmlformats.org/officeDocument/2006/relationships/image" Target="../media/image1327.png"/><Relationship Id="rId2" Type="http://schemas.openxmlformats.org/officeDocument/2006/relationships/notesSlide" Target="../notesSlides/notesSlide7.xml"/><Relationship Id="rId29" Type="http://schemas.openxmlformats.org/officeDocument/2006/relationships/customXml" Target="../ink/ink909.xml"/><Relationship Id="rId24" Type="http://schemas.openxmlformats.org/officeDocument/2006/relationships/image" Target="../media/image1258.png"/><Relationship Id="rId40" Type="http://schemas.openxmlformats.org/officeDocument/2006/relationships/image" Target="../media/image1266.png"/><Relationship Id="rId45" Type="http://schemas.openxmlformats.org/officeDocument/2006/relationships/customXml" Target="../ink/ink917.xml"/><Relationship Id="rId66" Type="http://schemas.openxmlformats.org/officeDocument/2006/relationships/image" Target="../media/image1279.png"/><Relationship Id="rId87" Type="http://schemas.openxmlformats.org/officeDocument/2006/relationships/customXml" Target="../ink/ink938.xml"/><Relationship Id="rId110" Type="http://schemas.openxmlformats.org/officeDocument/2006/relationships/image" Target="../media/image1300.png"/><Relationship Id="rId115" Type="http://schemas.openxmlformats.org/officeDocument/2006/relationships/customXml" Target="../ink/ink952.xml"/><Relationship Id="rId131" Type="http://schemas.openxmlformats.org/officeDocument/2006/relationships/customXml" Target="../ink/ink960.xml"/><Relationship Id="rId136" Type="http://schemas.openxmlformats.org/officeDocument/2006/relationships/image" Target="../media/image1313.png"/><Relationship Id="rId157" Type="http://schemas.openxmlformats.org/officeDocument/2006/relationships/customXml" Target="../ink/ink973.xml"/><Relationship Id="rId61" Type="http://schemas.openxmlformats.org/officeDocument/2006/relationships/customXml" Target="../ink/ink925.xml"/><Relationship Id="rId82" Type="http://schemas.openxmlformats.org/officeDocument/2006/relationships/image" Target="../media/image1287.png"/><Relationship Id="rId152" Type="http://schemas.openxmlformats.org/officeDocument/2006/relationships/image" Target="../media/image1322.png"/><Relationship Id="rId19" Type="http://schemas.openxmlformats.org/officeDocument/2006/relationships/customXml" Target="../ink/ink904.xml"/><Relationship Id="rId14" Type="http://schemas.openxmlformats.org/officeDocument/2006/relationships/image" Target="../media/image1253.png"/><Relationship Id="rId30" Type="http://schemas.openxmlformats.org/officeDocument/2006/relationships/image" Target="../media/image1261.png"/><Relationship Id="rId35" Type="http://schemas.openxmlformats.org/officeDocument/2006/relationships/customXml" Target="../ink/ink912.xml"/><Relationship Id="rId56" Type="http://schemas.openxmlformats.org/officeDocument/2006/relationships/image" Target="../media/image1274.png"/><Relationship Id="rId77" Type="http://schemas.openxmlformats.org/officeDocument/2006/relationships/customXml" Target="../ink/ink933.xml"/><Relationship Id="rId100" Type="http://schemas.openxmlformats.org/officeDocument/2006/relationships/image" Target="../media/image1295.png"/><Relationship Id="rId105" Type="http://schemas.openxmlformats.org/officeDocument/2006/relationships/customXml" Target="../ink/ink947.xml"/><Relationship Id="rId126" Type="http://schemas.openxmlformats.org/officeDocument/2006/relationships/image" Target="../media/image1308.png"/><Relationship Id="rId147" Type="http://schemas.openxmlformats.org/officeDocument/2006/relationships/customXml" Target="../ink/ink968.xml"/><Relationship Id="rId8" Type="http://schemas.openxmlformats.org/officeDocument/2006/relationships/image" Target="../media/image1910.png"/><Relationship Id="rId51" Type="http://schemas.openxmlformats.org/officeDocument/2006/relationships/customXml" Target="../ink/ink920.xml"/><Relationship Id="rId72" Type="http://schemas.openxmlformats.org/officeDocument/2006/relationships/image" Target="../media/image1282.png"/><Relationship Id="rId93" Type="http://schemas.openxmlformats.org/officeDocument/2006/relationships/customXml" Target="../ink/ink941.xml"/><Relationship Id="rId98" Type="http://schemas.openxmlformats.org/officeDocument/2006/relationships/image" Target="../media/image1294.png"/><Relationship Id="rId121" Type="http://schemas.openxmlformats.org/officeDocument/2006/relationships/customXml" Target="../ink/ink955.xml"/><Relationship Id="rId142" Type="http://schemas.openxmlformats.org/officeDocument/2006/relationships/image" Target="../media/image1316.png"/><Relationship Id="rId3" Type="http://schemas.openxmlformats.org/officeDocument/2006/relationships/image" Target="../media/image1610.png"/><Relationship Id="rId25" Type="http://schemas.openxmlformats.org/officeDocument/2006/relationships/customXml" Target="../ink/ink907.xml"/><Relationship Id="rId46" Type="http://schemas.openxmlformats.org/officeDocument/2006/relationships/image" Target="../media/image1269.png"/><Relationship Id="rId67" Type="http://schemas.openxmlformats.org/officeDocument/2006/relationships/customXml" Target="../ink/ink928.xml"/><Relationship Id="rId116" Type="http://schemas.openxmlformats.org/officeDocument/2006/relationships/image" Target="../media/image1303.png"/><Relationship Id="rId137" Type="http://schemas.openxmlformats.org/officeDocument/2006/relationships/customXml" Target="../ink/ink963.xml"/><Relationship Id="rId158" Type="http://schemas.openxmlformats.org/officeDocument/2006/relationships/image" Target="../media/image1325.png"/><Relationship Id="rId20" Type="http://schemas.openxmlformats.org/officeDocument/2006/relationships/image" Target="../media/image1256.png"/><Relationship Id="rId41" Type="http://schemas.openxmlformats.org/officeDocument/2006/relationships/customXml" Target="../ink/ink915.xml"/><Relationship Id="rId62" Type="http://schemas.openxmlformats.org/officeDocument/2006/relationships/image" Target="../media/image1277.png"/><Relationship Id="rId83" Type="http://schemas.openxmlformats.org/officeDocument/2006/relationships/customXml" Target="../ink/ink936.xml"/><Relationship Id="rId88" Type="http://schemas.openxmlformats.org/officeDocument/2006/relationships/image" Target="../media/image1290.png"/><Relationship Id="rId111" Type="http://schemas.openxmlformats.org/officeDocument/2006/relationships/customXml" Target="../ink/ink950.xml"/><Relationship Id="rId132" Type="http://schemas.openxmlformats.org/officeDocument/2006/relationships/image" Target="../media/image1311.png"/><Relationship Id="rId153" Type="http://schemas.openxmlformats.org/officeDocument/2006/relationships/customXml" Target="../ink/ink971.xml"/><Relationship Id="rId15" Type="http://schemas.openxmlformats.org/officeDocument/2006/relationships/customXml" Target="../ink/ink902.xml"/><Relationship Id="rId36" Type="http://schemas.openxmlformats.org/officeDocument/2006/relationships/image" Target="../media/image1264.png"/><Relationship Id="rId57" Type="http://schemas.openxmlformats.org/officeDocument/2006/relationships/customXml" Target="../ink/ink923.xml"/><Relationship Id="rId106" Type="http://schemas.openxmlformats.org/officeDocument/2006/relationships/image" Target="../media/image1298.png"/><Relationship Id="rId127" Type="http://schemas.openxmlformats.org/officeDocument/2006/relationships/customXml" Target="../ink/ink958.xml"/><Relationship Id="rId10" Type="http://schemas.openxmlformats.org/officeDocument/2006/relationships/image" Target="../media/image1251.png"/><Relationship Id="rId31" Type="http://schemas.openxmlformats.org/officeDocument/2006/relationships/customXml" Target="../ink/ink910.xml"/><Relationship Id="rId52" Type="http://schemas.openxmlformats.org/officeDocument/2006/relationships/image" Target="../media/image1272.png"/><Relationship Id="rId73" Type="http://schemas.openxmlformats.org/officeDocument/2006/relationships/customXml" Target="../ink/ink931.xml"/><Relationship Id="rId78" Type="http://schemas.openxmlformats.org/officeDocument/2006/relationships/image" Target="../media/image1285.png"/><Relationship Id="rId94" Type="http://schemas.openxmlformats.org/officeDocument/2006/relationships/image" Target="../media/image1292.png"/><Relationship Id="rId99" Type="http://schemas.openxmlformats.org/officeDocument/2006/relationships/customXml" Target="../ink/ink944.xml"/><Relationship Id="rId101" Type="http://schemas.openxmlformats.org/officeDocument/2006/relationships/customXml" Target="../ink/ink945.xml"/><Relationship Id="rId122" Type="http://schemas.openxmlformats.org/officeDocument/2006/relationships/image" Target="../media/image1306.png"/><Relationship Id="rId143" Type="http://schemas.openxmlformats.org/officeDocument/2006/relationships/customXml" Target="../ink/ink966.xml"/><Relationship Id="rId148" Type="http://schemas.openxmlformats.org/officeDocument/2006/relationships/image" Target="../media/image1319.png"/><Relationship Id="rId4" Type="http://schemas.openxmlformats.org/officeDocument/2006/relationships/image" Target="../media/image1710.png"/><Relationship Id="rId9" Type="http://schemas.openxmlformats.org/officeDocument/2006/relationships/customXml" Target="../ink/ink899.xml"/><Relationship Id="rId26" Type="http://schemas.openxmlformats.org/officeDocument/2006/relationships/image" Target="../media/image1259.png"/><Relationship Id="rId47" Type="http://schemas.openxmlformats.org/officeDocument/2006/relationships/customXml" Target="../ink/ink918.xml"/><Relationship Id="rId68" Type="http://schemas.openxmlformats.org/officeDocument/2006/relationships/image" Target="../media/image1280.png"/><Relationship Id="rId89" Type="http://schemas.openxmlformats.org/officeDocument/2006/relationships/customXml" Target="../ink/ink939.xml"/><Relationship Id="rId112" Type="http://schemas.openxmlformats.org/officeDocument/2006/relationships/image" Target="../media/image1301.png"/><Relationship Id="rId133" Type="http://schemas.openxmlformats.org/officeDocument/2006/relationships/customXml" Target="../ink/ink961.xml"/><Relationship Id="rId154" Type="http://schemas.openxmlformats.org/officeDocument/2006/relationships/image" Target="../media/image1323.png"/><Relationship Id="rId16" Type="http://schemas.openxmlformats.org/officeDocument/2006/relationships/image" Target="../media/image1254.png"/><Relationship Id="rId37" Type="http://schemas.openxmlformats.org/officeDocument/2006/relationships/customXml" Target="../ink/ink913.xml"/><Relationship Id="rId58" Type="http://schemas.openxmlformats.org/officeDocument/2006/relationships/image" Target="../media/image1275.png"/><Relationship Id="rId79" Type="http://schemas.openxmlformats.org/officeDocument/2006/relationships/customXml" Target="../ink/ink934.xml"/><Relationship Id="rId102" Type="http://schemas.openxmlformats.org/officeDocument/2006/relationships/image" Target="../media/image1296.png"/><Relationship Id="rId123" Type="http://schemas.openxmlformats.org/officeDocument/2006/relationships/customXml" Target="../ink/ink956.xml"/><Relationship Id="rId144" Type="http://schemas.openxmlformats.org/officeDocument/2006/relationships/image" Target="../media/image1317.png"/><Relationship Id="rId90" Type="http://schemas.openxmlformats.org/officeDocument/2006/relationships/image" Target="../media/image949.png"/><Relationship Id="rId27" Type="http://schemas.openxmlformats.org/officeDocument/2006/relationships/customXml" Target="../ink/ink908.xml"/><Relationship Id="rId48" Type="http://schemas.openxmlformats.org/officeDocument/2006/relationships/image" Target="../media/image1270.png"/><Relationship Id="rId69" Type="http://schemas.openxmlformats.org/officeDocument/2006/relationships/customXml" Target="../ink/ink929.xml"/><Relationship Id="rId113" Type="http://schemas.openxmlformats.org/officeDocument/2006/relationships/customXml" Target="../ink/ink951.xml"/><Relationship Id="rId134" Type="http://schemas.openxmlformats.org/officeDocument/2006/relationships/image" Target="../media/image1312.png"/><Relationship Id="rId80" Type="http://schemas.openxmlformats.org/officeDocument/2006/relationships/image" Target="../media/image1286.png"/><Relationship Id="rId155" Type="http://schemas.openxmlformats.org/officeDocument/2006/relationships/customXml" Target="../ink/ink972.xml"/></Relationships>
</file>

<file path=ppt/slides/_rels/slide13.xml.rels><?xml version="1.0" encoding="UTF-8" standalone="yes"?>
<Relationships xmlns="http://schemas.openxmlformats.org/package/2006/relationships"><Relationship Id="rId117" Type="http://schemas.openxmlformats.org/officeDocument/2006/relationships/image" Target="../media/image1377.png"/><Relationship Id="rId21" Type="http://schemas.openxmlformats.org/officeDocument/2006/relationships/image" Target="../media/image1329.png"/><Relationship Id="rId42" Type="http://schemas.openxmlformats.org/officeDocument/2006/relationships/customXml" Target="../ink/ink988.xml"/><Relationship Id="rId63" Type="http://schemas.openxmlformats.org/officeDocument/2006/relationships/image" Target="../media/image1350.png"/><Relationship Id="rId84" Type="http://schemas.openxmlformats.org/officeDocument/2006/relationships/customXml" Target="../ink/ink1009.xml"/><Relationship Id="rId138" Type="http://schemas.openxmlformats.org/officeDocument/2006/relationships/customXml" Target="../ink/ink1036.xml"/><Relationship Id="rId159" Type="http://schemas.openxmlformats.org/officeDocument/2006/relationships/image" Target="../media/image1398.png"/><Relationship Id="rId170" Type="http://schemas.openxmlformats.org/officeDocument/2006/relationships/customXml" Target="../ink/ink1052.xml"/><Relationship Id="rId191" Type="http://schemas.openxmlformats.org/officeDocument/2006/relationships/image" Target="../media/image1415.png"/><Relationship Id="rId107" Type="http://schemas.openxmlformats.org/officeDocument/2006/relationships/image" Target="../media/image1372.png"/><Relationship Id="rId11" Type="http://schemas.openxmlformats.org/officeDocument/2006/relationships/image" Target="../media/image2310.png"/><Relationship Id="rId32" Type="http://schemas.openxmlformats.org/officeDocument/2006/relationships/customXml" Target="../ink/ink983.xml"/><Relationship Id="rId53" Type="http://schemas.openxmlformats.org/officeDocument/2006/relationships/image" Target="../media/image1345.png"/><Relationship Id="rId74" Type="http://schemas.openxmlformats.org/officeDocument/2006/relationships/customXml" Target="../ink/ink1004.xml"/><Relationship Id="rId128" Type="http://schemas.openxmlformats.org/officeDocument/2006/relationships/customXml" Target="../ink/ink1031.xml"/><Relationship Id="rId149" Type="http://schemas.openxmlformats.org/officeDocument/2006/relationships/image" Target="../media/image1393.png"/><Relationship Id="rId5" Type="http://schemas.openxmlformats.org/officeDocument/2006/relationships/image" Target="../media/image10600.png"/><Relationship Id="rId95" Type="http://schemas.openxmlformats.org/officeDocument/2006/relationships/image" Target="../media/image1366.png"/><Relationship Id="rId160" Type="http://schemas.openxmlformats.org/officeDocument/2006/relationships/customXml" Target="../ink/ink1047.xml"/><Relationship Id="rId181" Type="http://schemas.openxmlformats.org/officeDocument/2006/relationships/image" Target="../media/image1410.png"/><Relationship Id="rId22" Type="http://schemas.openxmlformats.org/officeDocument/2006/relationships/customXml" Target="../ink/ink978.xml"/><Relationship Id="rId43" Type="http://schemas.openxmlformats.org/officeDocument/2006/relationships/image" Target="../media/image1340.png"/><Relationship Id="rId64" Type="http://schemas.openxmlformats.org/officeDocument/2006/relationships/customXml" Target="../ink/ink999.xml"/><Relationship Id="rId118" Type="http://schemas.openxmlformats.org/officeDocument/2006/relationships/customXml" Target="../ink/ink1026.xml"/><Relationship Id="rId139" Type="http://schemas.openxmlformats.org/officeDocument/2006/relationships/image" Target="../media/image1388.png"/><Relationship Id="rId85" Type="http://schemas.openxmlformats.org/officeDocument/2006/relationships/image" Target="../media/image1361.png"/><Relationship Id="rId150" Type="http://schemas.openxmlformats.org/officeDocument/2006/relationships/customXml" Target="../ink/ink1042.xml"/><Relationship Id="rId171" Type="http://schemas.openxmlformats.org/officeDocument/2006/relationships/image" Target="../media/image1405.png"/><Relationship Id="rId192" Type="http://schemas.openxmlformats.org/officeDocument/2006/relationships/customXml" Target="../ink/ink1063.xml"/><Relationship Id="rId12" Type="http://schemas.openxmlformats.org/officeDocument/2006/relationships/image" Target="../media/image2410.png"/><Relationship Id="rId33" Type="http://schemas.openxmlformats.org/officeDocument/2006/relationships/image" Target="../media/image1335.png"/><Relationship Id="rId108" Type="http://schemas.openxmlformats.org/officeDocument/2006/relationships/customXml" Target="../ink/ink1021.xml"/><Relationship Id="rId129" Type="http://schemas.openxmlformats.org/officeDocument/2006/relationships/image" Target="../media/image1383.png"/><Relationship Id="rId54" Type="http://schemas.openxmlformats.org/officeDocument/2006/relationships/customXml" Target="../ink/ink994.xml"/><Relationship Id="rId75" Type="http://schemas.openxmlformats.org/officeDocument/2006/relationships/image" Target="../media/image1356.png"/><Relationship Id="rId96" Type="http://schemas.openxmlformats.org/officeDocument/2006/relationships/customXml" Target="../ink/ink1015.xml"/><Relationship Id="rId140" Type="http://schemas.openxmlformats.org/officeDocument/2006/relationships/customXml" Target="../ink/ink1037.xml"/><Relationship Id="rId161" Type="http://schemas.openxmlformats.org/officeDocument/2006/relationships/image" Target="../media/image1399.png"/><Relationship Id="rId182" Type="http://schemas.openxmlformats.org/officeDocument/2006/relationships/customXml" Target="../ink/ink1058.xml"/><Relationship Id="rId6" Type="http://schemas.openxmlformats.org/officeDocument/2006/relationships/image" Target="../media/image11100.png"/><Relationship Id="rId23" Type="http://schemas.openxmlformats.org/officeDocument/2006/relationships/image" Target="../media/image1330.png"/><Relationship Id="rId119" Type="http://schemas.openxmlformats.org/officeDocument/2006/relationships/image" Target="../media/image1378.png"/><Relationship Id="rId44" Type="http://schemas.openxmlformats.org/officeDocument/2006/relationships/customXml" Target="../ink/ink989.xml"/><Relationship Id="rId65" Type="http://schemas.openxmlformats.org/officeDocument/2006/relationships/image" Target="../media/image1351.png"/><Relationship Id="rId86" Type="http://schemas.openxmlformats.org/officeDocument/2006/relationships/customXml" Target="../ink/ink1010.xml"/><Relationship Id="rId130" Type="http://schemas.openxmlformats.org/officeDocument/2006/relationships/customXml" Target="../ink/ink1032.xml"/><Relationship Id="rId151" Type="http://schemas.openxmlformats.org/officeDocument/2006/relationships/image" Target="../media/image1394.png"/><Relationship Id="rId172" Type="http://schemas.openxmlformats.org/officeDocument/2006/relationships/customXml" Target="../ink/ink1053.xml"/><Relationship Id="rId193" Type="http://schemas.openxmlformats.org/officeDocument/2006/relationships/image" Target="../media/image1416.png"/><Relationship Id="rId13" Type="http://schemas.openxmlformats.org/officeDocument/2006/relationships/image" Target="../media/image2510.png"/><Relationship Id="rId109" Type="http://schemas.openxmlformats.org/officeDocument/2006/relationships/image" Target="../media/image1373.png"/><Relationship Id="rId34" Type="http://schemas.openxmlformats.org/officeDocument/2006/relationships/customXml" Target="../ink/ink984.xml"/><Relationship Id="rId55" Type="http://schemas.openxmlformats.org/officeDocument/2006/relationships/image" Target="../media/image1346.png"/><Relationship Id="rId76" Type="http://schemas.openxmlformats.org/officeDocument/2006/relationships/customXml" Target="../ink/ink1005.xml"/><Relationship Id="rId97" Type="http://schemas.openxmlformats.org/officeDocument/2006/relationships/image" Target="../media/image1367.png"/><Relationship Id="rId120" Type="http://schemas.openxmlformats.org/officeDocument/2006/relationships/customXml" Target="../ink/ink1027.xml"/><Relationship Id="rId141" Type="http://schemas.openxmlformats.org/officeDocument/2006/relationships/image" Target="../media/image1389.png"/><Relationship Id="rId7" Type="http://schemas.openxmlformats.org/officeDocument/2006/relationships/image" Target="../media/image12100.png"/><Relationship Id="rId71" Type="http://schemas.openxmlformats.org/officeDocument/2006/relationships/image" Target="../media/image1354.png"/><Relationship Id="rId92" Type="http://schemas.openxmlformats.org/officeDocument/2006/relationships/customXml" Target="../ink/ink1013.xml"/><Relationship Id="rId162" Type="http://schemas.openxmlformats.org/officeDocument/2006/relationships/customXml" Target="../ink/ink1048.xml"/><Relationship Id="rId183" Type="http://schemas.openxmlformats.org/officeDocument/2006/relationships/image" Target="../media/image1411.png"/><Relationship Id="rId2" Type="http://schemas.openxmlformats.org/officeDocument/2006/relationships/notesSlide" Target="../notesSlides/notesSlide8.xml"/><Relationship Id="rId29" Type="http://schemas.openxmlformats.org/officeDocument/2006/relationships/image" Target="../media/image1333.png"/><Relationship Id="rId24" Type="http://schemas.openxmlformats.org/officeDocument/2006/relationships/customXml" Target="../ink/ink979.xml"/><Relationship Id="rId40" Type="http://schemas.openxmlformats.org/officeDocument/2006/relationships/customXml" Target="../ink/ink987.xml"/><Relationship Id="rId45" Type="http://schemas.openxmlformats.org/officeDocument/2006/relationships/image" Target="../media/image1341.png"/><Relationship Id="rId66" Type="http://schemas.openxmlformats.org/officeDocument/2006/relationships/customXml" Target="../ink/ink1000.xml"/><Relationship Id="rId87" Type="http://schemas.openxmlformats.org/officeDocument/2006/relationships/image" Target="../media/image1362.png"/><Relationship Id="rId110" Type="http://schemas.openxmlformats.org/officeDocument/2006/relationships/customXml" Target="../ink/ink1022.xml"/><Relationship Id="rId115" Type="http://schemas.openxmlformats.org/officeDocument/2006/relationships/image" Target="../media/image1376.png"/><Relationship Id="rId131" Type="http://schemas.openxmlformats.org/officeDocument/2006/relationships/image" Target="../media/image1384.png"/><Relationship Id="rId136" Type="http://schemas.openxmlformats.org/officeDocument/2006/relationships/customXml" Target="../ink/ink1035.xml"/><Relationship Id="rId157" Type="http://schemas.openxmlformats.org/officeDocument/2006/relationships/image" Target="../media/image1397.png"/><Relationship Id="rId178" Type="http://schemas.openxmlformats.org/officeDocument/2006/relationships/customXml" Target="../ink/ink1056.xml"/><Relationship Id="rId61" Type="http://schemas.openxmlformats.org/officeDocument/2006/relationships/image" Target="../media/image1349.png"/><Relationship Id="rId82" Type="http://schemas.openxmlformats.org/officeDocument/2006/relationships/customXml" Target="../ink/ink1008.xml"/><Relationship Id="rId152" Type="http://schemas.openxmlformats.org/officeDocument/2006/relationships/customXml" Target="../ink/ink1043.xml"/><Relationship Id="rId173" Type="http://schemas.openxmlformats.org/officeDocument/2006/relationships/image" Target="../media/image1406.png"/><Relationship Id="rId194" Type="http://schemas.openxmlformats.org/officeDocument/2006/relationships/customXml" Target="../ink/ink1064.xml"/><Relationship Id="rId199" Type="http://schemas.openxmlformats.org/officeDocument/2006/relationships/image" Target="../media/image1419.png"/><Relationship Id="rId19" Type="http://schemas.openxmlformats.org/officeDocument/2006/relationships/image" Target="../media/image1328.png"/><Relationship Id="rId14" Type="http://schemas.openxmlformats.org/officeDocument/2006/relationships/image" Target="../media/image2610.png"/><Relationship Id="rId30" Type="http://schemas.openxmlformats.org/officeDocument/2006/relationships/customXml" Target="../ink/ink982.xml"/><Relationship Id="rId35" Type="http://schemas.openxmlformats.org/officeDocument/2006/relationships/image" Target="../media/image1336.png"/><Relationship Id="rId56" Type="http://schemas.openxmlformats.org/officeDocument/2006/relationships/customXml" Target="../ink/ink995.xml"/><Relationship Id="rId77" Type="http://schemas.openxmlformats.org/officeDocument/2006/relationships/image" Target="../media/image1357.png"/><Relationship Id="rId100" Type="http://schemas.openxmlformats.org/officeDocument/2006/relationships/customXml" Target="../ink/ink1017.xml"/><Relationship Id="rId105" Type="http://schemas.openxmlformats.org/officeDocument/2006/relationships/image" Target="../media/image1371.png"/><Relationship Id="rId126" Type="http://schemas.openxmlformats.org/officeDocument/2006/relationships/customXml" Target="../ink/ink1030.xml"/><Relationship Id="rId147" Type="http://schemas.openxmlformats.org/officeDocument/2006/relationships/image" Target="../media/image1392.png"/><Relationship Id="rId168" Type="http://schemas.openxmlformats.org/officeDocument/2006/relationships/customXml" Target="../ink/ink1051.xml"/><Relationship Id="rId8" Type="http://schemas.openxmlformats.org/officeDocument/2006/relationships/image" Target="../media/image13100.png"/><Relationship Id="rId51" Type="http://schemas.openxmlformats.org/officeDocument/2006/relationships/image" Target="../media/image1344.png"/><Relationship Id="rId72" Type="http://schemas.openxmlformats.org/officeDocument/2006/relationships/customXml" Target="../ink/ink1003.xml"/><Relationship Id="rId93" Type="http://schemas.openxmlformats.org/officeDocument/2006/relationships/image" Target="../media/image1365.png"/><Relationship Id="rId98" Type="http://schemas.openxmlformats.org/officeDocument/2006/relationships/customXml" Target="../ink/ink1016.xml"/><Relationship Id="rId121" Type="http://schemas.openxmlformats.org/officeDocument/2006/relationships/image" Target="../media/image1379.png"/><Relationship Id="rId142" Type="http://schemas.openxmlformats.org/officeDocument/2006/relationships/customXml" Target="../ink/ink1038.xml"/><Relationship Id="rId163" Type="http://schemas.openxmlformats.org/officeDocument/2006/relationships/image" Target="../media/image1401.png"/><Relationship Id="rId184" Type="http://schemas.openxmlformats.org/officeDocument/2006/relationships/customXml" Target="../ink/ink1059.xml"/><Relationship Id="rId189" Type="http://schemas.openxmlformats.org/officeDocument/2006/relationships/image" Target="../media/image1414.png"/><Relationship Id="rId3" Type="http://schemas.openxmlformats.org/officeDocument/2006/relationships/image" Target="../media/image2010.png"/><Relationship Id="rId25" Type="http://schemas.openxmlformats.org/officeDocument/2006/relationships/image" Target="../media/image1331.png"/><Relationship Id="rId46" Type="http://schemas.openxmlformats.org/officeDocument/2006/relationships/customXml" Target="../ink/ink990.xml"/><Relationship Id="rId67" Type="http://schemas.openxmlformats.org/officeDocument/2006/relationships/image" Target="../media/image1352.png"/><Relationship Id="rId116" Type="http://schemas.openxmlformats.org/officeDocument/2006/relationships/customXml" Target="../ink/ink1025.xml"/><Relationship Id="rId137" Type="http://schemas.openxmlformats.org/officeDocument/2006/relationships/image" Target="../media/image1387.png"/><Relationship Id="rId158" Type="http://schemas.openxmlformats.org/officeDocument/2006/relationships/customXml" Target="../ink/ink1046.xml"/><Relationship Id="rId20" Type="http://schemas.openxmlformats.org/officeDocument/2006/relationships/customXml" Target="../ink/ink977.xml"/><Relationship Id="rId41" Type="http://schemas.openxmlformats.org/officeDocument/2006/relationships/image" Target="../media/image1339.png"/><Relationship Id="rId62" Type="http://schemas.openxmlformats.org/officeDocument/2006/relationships/customXml" Target="../ink/ink998.xml"/><Relationship Id="rId83" Type="http://schemas.openxmlformats.org/officeDocument/2006/relationships/image" Target="../media/image1360.png"/><Relationship Id="rId88" Type="http://schemas.openxmlformats.org/officeDocument/2006/relationships/customXml" Target="../ink/ink1011.xml"/><Relationship Id="rId111" Type="http://schemas.openxmlformats.org/officeDocument/2006/relationships/image" Target="../media/image1374.png"/><Relationship Id="rId132" Type="http://schemas.openxmlformats.org/officeDocument/2006/relationships/customXml" Target="../ink/ink1033.xml"/><Relationship Id="rId153" Type="http://schemas.openxmlformats.org/officeDocument/2006/relationships/image" Target="../media/image1395.png"/><Relationship Id="rId174" Type="http://schemas.openxmlformats.org/officeDocument/2006/relationships/customXml" Target="../ink/ink1054.xml"/><Relationship Id="rId179" Type="http://schemas.openxmlformats.org/officeDocument/2006/relationships/image" Target="../media/image1409.png"/><Relationship Id="rId195" Type="http://schemas.openxmlformats.org/officeDocument/2006/relationships/image" Target="../media/image1417.png"/><Relationship Id="rId190" Type="http://schemas.openxmlformats.org/officeDocument/2006/relationships/customXml" Target="../ink/ink1062.xml"/><Relationship Id="rId15" Type="http://schemas.openxmlformats.org/officeDocument/2006/relationships/image" Target="../media/image2710.png"/><Relationship Id="rId36" Type="http://schemas.openxmlformats.org/officeDocument/2006/relationships/customXml" Target="../ink/ink985.xml"/><Relationship Id="rId57" Type="http://schemas.openxmlformats.org/officeDocument/2006/relationships/image" Target="../media/image1347.png"/><Relationship Id="rId106" Type="http://schemas.openxmlformats.org/officeDocument/2006/relationships/customXml" Target="../ink/ink1020.xml"/><Relationship Id="rId127" Type="http://schemas.openxmlformats.org/officeDocument/2006/relationships/image" Target="../media/image1382.png"/><Relationship Id="rId10" Type="http://schemas.openxmlformats.org/officeDocument/2006/relationships/image" Target="../media/image2210.png"/><Relationship Id="rId31" Type="http://schemas.openxmlformats.org/officeDocument/2006/relationships/image" Target="../media/image1334.png"/><Relationship Id="rId52" Type="http://schemas.openxmlformats.org/officeDocument/2006/relationships/customXml" Target="../ink/ink993.xml"/><Relationship Id="rId73" Type="http://schemas.openxmlformats.org/officeDocument/2006/relationships/image" Target="../media/image1355.png"/><Relationship Id="rId78" Type="http://schemas.openxmlformats.org/officeDocument/2006/relationships/customXml" Target="../ink/ink1006.xml"/><Relationship Id="rId94" Type="http://schemas.openxmlformats.org/officeDocument/2006/relationships/customXml" Target="../ink/ink1014.xml"/><Relationship Id="rId99" Type="http://schemas.openxmlformats.org/officeDocument/2006/relationships/image" Target="../media/image1368.png"/><Relationship Id="rId101" Type="http://schemas.openxmlformats.org/officeDocument/2006/relationships/image" Target="../media/image1369.png"/><Relationship Id="rId122" Type="http://schemas.openxmlformats.org/officeDocument/2006/relationships/customXml" Target="../ink/ink1028.xml"/><Relationship Id="rId143" Type="http://schemas.openxmlformats.org/officeDocument/2006/relationships/image" Target="../media/image1390.png"/><Relationship Id="rId148" Type="http://schemas.openxmlformats.org/officeDocument/2006/relationships/customXml" Target="../ink/ink1041.xml"/><Relationship Id="rId164" Type="http://schemas.openxmlformats.org/officeDocument/2006/relationships/customXml" Target="../ink/ink1049.xml"/><Relationship Id="rId169" Type="http://schemas.openxmlformats.org/officeDocument/2006/relationships/image" Target="../media/image1404.png"/><Relationship Id="rId185" Type="http://schemas.openxmlformats.org/officeDocument/2006/relationships/image" Target="../media/image1412.png"/><Relationship Id="rId4" Type="http://schemas.openxmlformats.org/officeDocument/2006/relationships/image" Target="../media/image2110.png"/><Relationship Id="rId9" Type="http://schemas.openxmlformats.org/officeDocument/2006/relationships/image" Target="../media/image1600.png"/><Relationship Id="rId180" Type="http://schemas.openxmlformats.org/officeDocument/2006/relationships/customXml" Target="../ink/ink1057.xml"/><Relationship Id="rId26" Type="http://schemas.openxmlformats.org/officeDocument/2006/relationships/customXml" Target="../ink/ink980.xml"/><Relationship Id="rId47" Type="http://schemas.openxmlformats.org/officeDocument/2006/relationships/image" Target="../media/image1342.png"/><Relationship Id="rId68" Type="http://schemas.openxmlformats.org/officeDocument/2006/relationships/customXml" Target="../ink/ink1001.xml"/><Relationship Id="rId89" Type="http://schemas.openxmlformats.org/officeDocument/2006/relationships/image" Target="../media/image1363.png"/><Relationship Id="rId112" Type="http://schemas.openxmlformats.org/officeDocument/2006/relationships/customXml" Target="../ink/ink1023.xml"/><Relationship Id="rId133" Type="http://schemas.openxmlformats.org/officeDocument/2006/relationships/image" Target="../media/image1385.png"/><Relationship Id="rId154" Type="http://schemas.openxmlformats.org/officeDocument/2006/relationships/customXml" Target="../ink/ink1044.xml"/><Relationship Id="rId175" Type="http://schemas.openxmlformats.org/officeDocument/2006/relationships/image" Target="../media/image1407.png"/><Relationship Id="rId196" Type="http://schemas.openxmlformats.org/officeDocument/2006/relationships/customXml" Target="../ink/ink1065.xml"/><Relationship Id="rId16" Type="http://schemas.openxmlformats.org/officeDocument/2006/relationships/image" Target="../media/image2810.png"/><Relationship Id="rId37" Type="http://schemas.openxmlformats.org/officeDocument/2006/relationships/image" Target="../media/image1337.png"/><Relationship Id="rId58" Type="http://schemas.openxmlformats.org/officeDocument/2006/relationships/customXml" Target="../ink/ink996.xml"/><Relationship Id="rId79" Type="http://schemas.openxmlformats.org/officeDocument/2006/relationships/image" Target="../media/image1358.png"/><Relationship Id="rId102" Type="http://schemas.openxmlformats.org/officeDocument/2006/relationships/customXml" Target="../ink/ink1018.xml"/><Relationship Id="rId123" Type="http://schemas.openxmlformats.org/officeDocument/2006/relationships/image" Target="../media/image1380.png"/><Relationship Id="rId144" Type="http://schemas.openxmlformats.org/officeDocument/2006/relationships/customXml" Target="../ink/ink1039.xml"/><Relationship Id="rId90" Type="http://schemas.openxmlformats.org/officeDocument/2006/relationships/customXml" Target="../ink/ink1012.xml"/><Relationship Id="rId165" Type="http://schemas.openxmlformats.org/officeDocument/2006/relationships/image" Target="../media/image1402.png"/><Relationship Id="rId186" Type="http://schemas.openxmlformats.org/officeDocument/2006/relationships/customXml" Target="../ink/ink1060.xml"/><Relationship Id="rId27" Type="http://schemas.openxmlformats.org/officeDocument/2006/relationships/image" Target="../media/image1332.png"/><Relationship Id="rId48" Type="http://schemas.openxmlformats.org/officeDocument/2006/relationships/customXml" Target="../ink/ink991.xml"/><Relationship Id="rId69" Type="http://schemas.openxmlformats.org/officeDocument/2006/relationships/image" Target="../media/image1353.png"/><Relationship Id="rId113" Type="http://schemas.openxmlformats.org/officeDocument/2006/relationships/image" Target="../media/image1375.png"/><Relationship Id="rId134" Type="http://schemas.openxmlformats.org/officeDocument/2006/relationships/customXml" Target="../ink/ink1034.xml"/><Relationship Id="rId80" Type="http://schemas.openxmlformats.org/officeDocument/2006/relationships/customXml" Target="../ink/ink1007.xml"/><Relationship Id="rId155" Type="http://schemas.openxmlformats.org/officeDocument/2006/relationships/image" Target="../media/image1396.png"/><Relationship Id="rId176" Type="http://schemas.openxmlformats.org/officeDocument/2006/relationships/customXml" Target="../ink/ink1055.xml"/><Relationship Id="rId197" Type="http://schemas.openxmlformats.org/officeDocument/2006/relationships/image" Target="../media/image1418.png"/><Relationship Id="rId17" Type="http://schemas.openxmlformats.org/officeDocument/2006/relationships/image" Target="../media/image2910.png"/><Relationship Id="rId38" Type="http://schemas.openxmlformats.org/officeDocument/2006/relationships/customXml" Target="../ink/ink986.xml"/><Relationship Id="rId59" Type="http://schemas.openxmlformats.org/officeDocument/2006/relationships/image" Target="../media/image1348.png"/><Relationship Id="rId103" Type="http://schemas.openxmlformats.org/officeDocument/2006/relationships/image" Target="../media/image1370.png"/><Relationship Id="rId124" Type="http://schemas.openxmlformats.org/officeDocument/2006/relationships/customXml" Target="../ink/ink1029.xml"/><Relationship Id="rId70" Type="http://schemas.openxmlformats.org/officeDocument/2006/relationships/customXml" Target="../ink/ink1002.xml"/><Relationship Id="rId91" Type="http://schemas.openxmlformats.org/officeDocument/2006/relationships/image" Target="../media/image1364.png"/><Relationship Id="rId145" Type="http://schemas.openxmlformats.org/officeDocument/2006/relationships/image" Target="../media/image1391.png"/><Relationship Id="rId166" Type="http://schemas.openxmlformats.org/officeDocument/2006/relationships/customXml" Target="../ink/ink1050.xml"/><Relationship Id="rId187" Type="http://schemas.openxmlformats.org/officeDocument/2006/relationships/image" Target="../media/image1413.png"/><Relationship Id="rId1" Type="http://schemas.openxmlformats.org/officeDocument/2006/relationships/slideLayout" Target="../slideLayouts/slideLayout7.xml"/><Relationship Id="rId28" Type="http://schemas.openxmlformats.org/officeDocument/2006/relationships/customXml" Target="../ink/ink981.xml"/><Relationship Id="rId49" Type="http://schemas.openxmlformats.org/officeDocument/2006/relationships/image" Target="../media/image1343.png"/><Relationship Id="rId114" Type="http://schemas.openxmlformats.org/officeDocument/2006/relationships/customXml" Target="../ink/ink1024.xml"/><Relationship Id="rId60" Type="http://schemas.openxmlformats.org/officeDocument/2006/relationships/customXml" Target="../ink/ink997.xml"/><Relationship Id="rId81" Type="http://schemas.openxmlformats.org/officeDocument/2006/relationships/image" Target="../media/image1359.png"/><Relationship Id="rId135" Type="http://schemas.openxmlformats.org/officeDocument/2006/relationships/image" Target="../media/image1386.png"/><Relationship Id="rId156" Type="http://schemas.openxmlformats.org/officeDocument/2006/relationships/customXml" Target="../ink/ink1045.xml"/><Relationship Id="rId177" Type="http://schemas.openxmlformats.org/officeDocument/2006/relationships/image" Target="../media/image1408.png"/><Relationship Id="rId198" Type="http://schemas.openxmlformats.org/officeDocument/2006/relationships/customXml" Target="../ink/ink1066.xml"/><Relationship Id="rId18" Type="http://schemas.openxmlformats.org/officeDocument/2006/relationships/customXml" Target="../ink/ink976.xml"/><Relationship Id="rId39" Type="http://schemas.openxmlformats.org/officeDocument/2006/relationships/image" Target="../media/image1338.png"/><Relationship Id="rId50" Type="http://schemas.openxmlformats.org/officeDocument/2006/relationships/customXml" Target="../ink/ink992.xml"/><Relationship Id="rId104" Type="http://schemas.openxmlformats.org/officeDocument/2006/relationships/customXml" Target="../ink/ink1019.xml"/><Relationship Id="rId125" Type="http://schemas.openxmlformats.org/officeDocument/2006/relationships/image" Target="../media/image1381.png"/><Relationship Id="rId146" Type="http://schemas.openxmlformats.org/officeDocument/2006/relationships/customXml" Target="../ink/ink1040.xml"/><Relationship Id="rId167" Type="http://schemas.openxmlformats.org/officeDocument/2006/relationships/image" Target="../media/image1403.png"/><Relationship Id="rId188" Type="http://schemas.openxmlformats.org/officeDocument/2006/relationships/customXml" Target="../ink/ink1061.xml"/></Relationships>
</file>

<file path=ppt/slides/_rels/slide14.xml.rels><?xml version="1.0" encoding="UTF-8" standalone="yes"?>
<Relationships xmlns="http://schemas.openxmlformats.org/package/2006/relationships"><Relationship Id="rId117" Type="http://schemas.openxmlformats.org/officeDocument/2006/relationships/image" Target="../media/image1477.png"/><Relationship Id="rId21" Type="http://schemas.openxmlformats.org/officeDocument/2006/relationships/image" Target="../media/image1429.png"/><Relationship Id="rId42" Type="http://schemas.openxmlformats.org/officeDocument/2006/relationships/customXml" Target="../ink/ink1087.xml"/><Relationship Id="rId63" Type="http://schemas.openxmlformats.org/officeDocument/2006/relationships/image" Target="../media/image1450.png"/><Relationship Id="rId84" Type="http://schemas.openxmlformats.org/officeDocument/2006/relationships/customXml" Target="../ink/ink1108.xml"/><Relationship Id="rId138" Type="http://schemas.openxmlformats.org/officeDocument/2006/relationships/customXml" Target="../ink/ink1135.xml"/><Relationship Id="rId159" Type="http://schemas.openxmlformats.org/officeDocument/2006/relationships/image" Target="../media/image1498.png"/><Relationship Id="rId170" Type="http://schemas.openxmlformats.org/officeDocument/2006/relationships/customXml" Target="../ink/ink1151.xml"/><Relationship Id="rId107" Type="http://schemas.openxmlformats.org/officeDocument/2006/relationships/image" Target="../media/image1472.png"/><Relationship Id="rId11" Type="http://schemas.openxmlformats.org/officeDocument/2006/relationships/image" Target="../media/image1424.png"/><Relationship Id="rId32" Type="http://schemas.openxmlformats.org/officeDocument/2006/relationships/customXml" Target="../ink/ink1082.xml"/><Relationship Id="rId53" Type="http://schemas.openxmlformats.org/officeDocument/2006/relationships/image" Target="../media/image1445.png"/><Relationship Id="rId74" Type="http://schemas.openxmlformats.org/officeDocument/2006/relationships/customXml" Target="../ink/ink1103.xml"/><Relationship Id="rId128" Type="http://schemas.openxmlformats.org/officeDocument/2006/relationships/customXml" Target="../ink/ink1130.xml"/><Relationship Id="rId149" Type="http://schemas.openxmlformats.org/officeDocument/2006/relationships/image" Target="../media/image1493.png"/><Relationship Id="rId5" Type="http://schemas.openxmlformats.org/officeDocument/2006/relationships/image" Target="../media/image1421.png"/><Relationship Id="rId95" Type="http://schemas.openxmlformats.org/officeDocument/2006/relationships/image" Target="../media/image1466.png"/><Relationship Id="rId160" Type="http://schemas.openxmlformats.org/officeDocument/2006/relationships/customXml" Target="../ink/ink1146.xml"/><Relationship Id="rId22" Type="http://schemas.openxmlformats.org/officeDocument/2006/relationships/customXml" Target="../ink/ink1077.xml"/><Relationship Id="rId43" Type="http://schemas.openxmlformats.org/officeDocument/2006/relationships/image" Target="../media/image1440.png"/><Relationship Id="rId64" Type="http://schemas.openxmlformats.org/officeDocument/2006/relationships/customXml" Target="../ink/ink1098.xml"/><Relationship Id="rId118" Type="http://schemas.openxmlformats.org/officeDocument/2006/relationships/customXml" Target="../ink/ink1125.xml"/><Relationship Id="rId139" Type="http://schemas.openxmlformats.org/officeDocument/2006/relationships/image" Target="../media/image1488.png"/><Relationship Id="rId85" Type="http://schemas.openxmlformats.org/officeDocument/2006/relationships/image" Target="../media/image1461.png"/><Relationship Id="rId150" Type="http://schemas.openxmlformats.org/officeDocument/2006/relationships/customXml" Target="../ink/ink1141.xml"/><Relationship Id="rId171" Type="http://schemas.openxmlformats.org/officeDocument/2006/relationships/image" Target="../media/image1504.png"/><Relationship Id="rId12" Type="http://schemas.openxmlformats.org/officeDocument/2006/relationships/customXml" Target="../ink/ink1072.xml"/><Relationship Id="rId33" Type="http://schemas.openxmlformats.org/officeDocument/2006/relationships/image" Target="../media/image1435.png"/><Relationship Id="rId108" Type="http://schemas.openxmlformats.org/officeDocument/2006/relationships/customXml" Target="../ink/ink1120.xml"/><Relationship Id="rId129" Type="http://schemas.openxmlformats.org/officeDocument/2006/relationships/image" Target="../media/image1483.png"/><Relationship Id="rId54" Type="http://schemas.openxmlformats.org/officeDocument/2006/relationships/customXml" Target="../ink/ink1093.xml"/><Relationship Id="rId75" Type="http://schemas.openxmlformats.org/officeDocument/2006/relationships/image" Target="../media/image1456.png"/><Relationship Id="rId96" Type="http://schemas.openxmlformats.org/officeDocument/2006/relationships/customXml" Target="../ink/ink1114.xml"/><Relationship Id="rId140" Type="http://schemas.openxmlformats.org/officeDocument/2006/relationships/customXml" Target="../ink/ink1136.xml"/><Relationship Id="rId161" Type="http://schemas.openxmlformats.org/officeDocument/2006/relationships/image" Target="../media/image1499.png"/><Relationship Id="rId6" Type="http://schemas.openxmlformats.org/officeDocument/2006/relationships/customXml" Target="../ink/ink1069.xml"/><Relationship Id="rId23" Type="http://schemas.openxmlformats.org/officeDocument/2006/relationships/image" Target="../media/image1430.png"/><Relationship Id="rId28" Type="http://schemas.openxmlformats.org/officeDocument/2006/relationships/customXml" Target="../ink/ink1080.xml"/><Relationship Id="rId49" Type="http://schemas.openxmlformats.org/officeDocument/2006/relationships/image" Target="../media/image1443.png"/><Relationship Id="rId114" Type="http://schemas.openxmlformats.org/officeDocument/2006/relationships/customXml" Target="../ink/ink1123.xml"/><Relationship Id="rId119" Type="http://schemas.openxmlformats.org/officeDocument/2006/relationships/image" Target="../media/image1478.png"/><Relationship Id="rId44" Type="http://schemas.openxmlformats.org/officeDocument/2006/relationships/customXml" Target="../ink/ink1088.xml"/><Relationship Id="rId60" Type="http://schemas.openxmlformats.org/officeDocument/2006/relationships/customXml" Target="../ink/ink1096.xml"/><Relationship Id="rId65" Type="http://schemas.openxmlformats.org/officeDocument/2006/relationships/image" Target="../media/image1451.png"/><Relationship Id="rId81" Type="http://schemas.openxmlformats.org/officeDocument/2006/relationships/image" Target="../media/image1459.png"/><Relationship Id="rId86" Type="http://schemas.openxmlformats.org/officeDocument/2006/relationships/customXml" Target="../ink/ink1109.xml"/><Relationship Id="rId130" Type="http://schemas.openxmlformats.org/officeDocument/2006/relationships/customXml" Target="../ink/ink1131.xml"/><Relationship Id="rId135" Type="http://schemas.openxmlformats.org/officeDocument/2006/relationships/image" Target="../media/image1486.png"/><Relationship Id="rId151" Type="http://schemas.openxmlformats.org/officeDocument/2006/relationships/image" Target="../media/image1494.png"/><Relationship Id="rId156" Type="http://schemas.openxmlformats.org/officeDocument/2006/relationships/customXml" Target="../ink/ink1144.xml"/><Relationship Id="rId177" Type="http://schemas.openxmlformats.org/officeDocument/2006/relationships/image" Target="../media/image1507.png"/><Relationship Id="rId172" Type="http://schemas.openxmlformats.org/officeDocument/2006/relationships/customXml" Target="../ink/ink1152.xml"/><Relationship Id="rId13" Type="http://schemas.openxmlformats.org/officeDocument/2006/relationships/image" Target="../media/image1425.png"/><Relationship Id="rId18" Type="http://schemas.openxmlformats.org/officeDocument/2006/relationships/customXml" Target="../ink/ink1075.xml"/><Relationship Id="rId39" Type="http://schemas.openxmlformats.org/officeDocument/2006/relationships/image" Target="../media/image1438.png"/><Relationship Id="rId109" Type="http://schemas.openxmlformats.org/officeDocument/2006/relationships/image" Target="../media/image1473.png"/><Relationship Id="rId34" Type="http://schemas.openxmlformats.org/officeDocument/2006/relationships/customXml" Target="../ink/ink1083.xml"/><Relationship Id="rId50" Type="http://schemas.openxmlformats.org/officeDocument/2006/relationships/customXml" Target="../ink/ink1091.xml"/><Relationship Id="rId55" Type="http://schemas.openxmlformats.org/officeDocument/2006/relationships/image" Target="../media/image1446.png"/><Relationship Id="rId76" Type="http://schemas.openxmlformats.org/officeDocument/2006/relationships/customXml" Target="../ink/ink1104.xml"/><Relationship Id="rId97" Type="http://schemas.openxmlformats.org/officeDocument/2006/relationships/image" Target="../media/image1467.png"/><Relationship Id="rId104" Type="http://schemas.openxmlformats.org/officeDocument/2006/relationships/customXml" Target="../ink/ink1118.xml"/><Relationship Id="rId120" Type="http://schemas.openxmlformats.org/officeDocument/2006/relationships/customXml" Target="../ink/ink1126.xml"/><Relationship Id="rId125" Type="http://schemas.openxmlformats.org/officeDocument/2006/relationships/image" Target="../media/image1481.png"/><Relationship Id="rId141" Type="http://schemas.openxmlformats.org/officeDocument/2006/relationships/image" Target="../media/image1489.png"/><Relationship Id="rId146" Type="http://schemas.openxmlformats.org/officeDocument/2006/relationships/customXml" Target="../ink/ink1139.xml"/><Relationship Id="rId167" Type="http://schemas.openxmlformats.org/officeDocument/2006/relationships/image" Target="../media/image1502.png"/><Relationship Id="rId7" Type="http://schemas.openxmlformats.org/officeDocument/2006/relationships/image" Target="../media/image1422.png"/><Relationship Id="rId71" Type="http://schemas.openxmlformats.org/officeDocument/2006/relationships/image" Target="../media/image1454.png"/><Relationship Id="rId92" Type="http://schemas.openxmlformats.org/officeDocument/2006/relationships/customXml" Target="../ink/ink1112.xml"/><Relationship Id="rId162" Type="http://schemas.openxmlformats.org/officeDocument/2006/relationships/customXml" Target="../ink/ink1147.xml"/><Relationship Id="rId2" Type="http://schemas.openxmlformats.org/officeDocument/2006/relationships/customXml" Target="../ink/ink1067.xml"/><Relationship Id="rId29" Type="http://schemas.openxmlformats.org/officeDocument/2006/relationships/image" Target="../media/image1433.png"/><Relationship Id="rId24" Type="http://schemas.openxmlformats.org/officeDocument/2006/relationships/customXml" Target="../ink/ink1078.xml"/><Relationship Id="rId40" Type="http://schemas.openxmlformats.org/officeDocument/2006/relationships/customXml" Target="../ink/ink1086.xml"/><Relationship Id="rId45" Type="http://schemas.openxmlformats.org/officeDocument/2006/relationships/image" Target="../media/image1441.png"/><Relationship Id="rId66" Type="http://schemas.openxmlformats.org/officeDocument/2006/relationships/customXml" Target="../ink/ink1099.xml"/><Relationship Id="rId87" Type="http://schemas.openxmlformats.org/officeDocument/2006/relationships/image" Target="../media/image1462.png"/><Relationship Id="rId110" Type="http://schemas.openxmlformats.org/officeDocument/2006/relationships/customXml" Target="../ink/ink1121.xml"/><Relationship Id="rId115" Type="http://schemas.openxmlformats.org/officeDocument/2006/relationships/image" Target="../media/image1476.png"/><Relationship Id="rId131" Type="http://schemas.openxmlformats.org/officeDocument/2006/relationships/image" Target="../media/image1484.png"/><Relationship Id="rId136" Type="http://schemas.openxmlformats.org/officeDocument/2006/relationships/customXml" Target="../ink/ink1134.xml"/><Relationship Id="rId157" Type="http://schemas.openxmlformats.org/officeDocument/2006/relationships/image" Target="../media/image1497.png"/><Relationship Id="rId178" Type="http://schemas.openxmlformats.org/officeDocument/2006/relationships/customXml" Target="../ink/ink1155.xml"/><Relationship Id="rId61" Type="http://schemas.openxmlformats.org/officeDocument/2006/relationships/image" Target="../media/image1449.png"/><Relationship Id="rId82" Type="http://schemas.openxmlformats.org/officeDocument/2006/relationships/customXml" Target="../ink/ink1107.xml"/><Relationship Id="rId152" Type="http://schemas.openxmlformats.org/officeDocument/2006/relationships/customXml" Target="../ink/ink1142.xml"/><Relationship Id="rId173" Type="http://schemas.openxmlformats.org/officeDocument/2006/relationships/image" Target="../media/image1505.png"/><Relationship Id="rId19" Type="http://schemas.openxmlformats.org/officeDocument/2006/relationships/image" Target="../media/image1428.png"/><Relationship Id="rId14" Type="http://schemas.openxmlformats.org/officeDocument/2006/relationships/customXml" Target="../ink/ink1073.xml"/><Relationship Id="rId30" Type="http://schemas.openxmlformats.org/officeDocument/2006/relationships/customXml" Target="../ink/ink1081.xml"/><Relationship Id="rId35" Type="http://schemas.openxmlformats.org/officeDocument/2006/relationships/image" Target="../media/image1436.png"/><Relationship Id="rId56" Type="http://schemas.openxmlformats.org/officeDocument/2006/relationships/customXml" Target="../ink/ink1094.xml"/><Relationship Id="rId77" Type="http://schemas.openxmlformats.org/officeDocument/2006/relationships/image" Target="../media/image1457.png"/><Relationship Id="rId100" Type="http://schemas.openxmlformats.org/officeDocument/2006/relationships/customXml" Target="../ink/ink1116.xml"/><Relationship Id="rId105" Type="http://schemas.openxmlformats.org/officeDocument/2006/relationships/image" Target="../media/image1471.png"/><Relationship Id="rId126" Type="http://schemas.openxmlformats.org/officeDocument/2006/relationships/customXml" Target="../ink/ink1129.xml"/><Relationship Id="rId147" Type="http://schemas.openxmlformats.org/officeDocument/2006/relationships/image" Target="../media/image1492.png"/><Relationship Id="rId168" Type="http://schemas.openxmlformats.org/officeDocument/2006/relationships/customXml" Target="../ink/ink1150.xml"/><Relationship Id="rId8" Type="http://schemas.openxmlformats.org/officeDocument/2006/relationships/customXml" Target="../ink/ink1070.xml"/><Relationship Id="rId51" Type="http://schemas.openxmlformats.org/officeDocument/2006/relationships/image" Target="../media/image1444.png"/><Relationship Id="rId72" Type="http://schemas.openxmlformats.org/officeDocument/2006/relationships/customXml" Target="../ink/ink1102.xml"/><Relationship Id="rId93" Type="http://schemas.openxmlformats.org/officeDocument/2006/relationships/image" Target="../media/image1465.png"/><Relationship Id="rId98" Type="http://schemas.openxmlformats.org/officeDocument/2006/relationships/customXml" Target="../ink/ink1115.xml"/><Relationship Id="rId121" Type="http://schemas.openxmlformats.org/officeDocument/2006/relationships/image" Target="../media/image1479.png"/><Relationship Id="rId142" Type="http://schemas.openxmlformats.org/officeDocument/2006/relationships/customXml" Target="../ink/ink1137.xml"/><Relationship Id="rId163" Type="http://schemas.openxmlformats.org/officeDocument/2006/relationships/image" Target="../media/image1500.png"/><Relationship Id="rId3" Type="http://schemas.openxmlformats.org/officeDocument/2006/relationships/image" Target="../media/image1420.png"/><Relationship Id="rId25" Type="http://schemas.openxmlformats.org/officeDocument/2006/relationships/image" Target="../media/image1431.png"/><Relationship Id="rId46" Type="http://schemas.openxmlformats.org/officeDocument/2006/relationships/customXml" Target="../ink/ink1089.xml"/><Relationship Id="rId67" Type="http://schemas.openxmlformats.org/officeDocument/2006/relationships/image" Target="../media/image1452.png"/><Relationship Id="rId116" Type="http://schemas.openxmlformats.org/officeDocument/2006/relationships/customXml" Target="../ink/ink1124.xml"/><Relationship Id="rId137" Type="http://schemas.openxmlformats.org/officeDocument/2006/relationships/image" Target="../media/image1487.png"/><Relationship Id="rId158" Type="http://schemas.openxmlformats.org/officeDocument/2006/relationships/customXml" Target="../ink/ink1145.xml"/><Relationship Id="rId20" Type="http://schemas.openxmlformats.org/officeDocument/2006/relationships/customXml" Target="../ink/ink1076.xml"/><Relationship Id="rId41" Type="http://schemas.openxmlformats.org/officeDocument/2006/relationships/image" Target="../media/image1439.png"/><Relationship Id="rId62" Type="http://schemas.openxmlformats.org/officeDocument/2006/relationships/customXml" Target="../ink/ink1097.xml"/><Relationship Id="rId83" Type="http://schemas.openxmlformats.org/officeDocument/2006/relationships/image" Target="../media/image1460.png"/><Relationship Id="rId88" Type="http://schemas.openxmlformats.org/officeDocument/2006/relationships/customXml" Target="../ink/ink1110.xml"/><Relationship Id="rId111" Type="http://schemas.openxmlformats.org/officeDocument/2006/relationships/image" Target="../media/image1474.png"/><Relationship Id="rId132" Type="http://schemas.openxmlformats.org/officeDocument/2006/relationships/customXml" Target="../ink/ink1132.xml"/><Relationship Id="rId153" Type="http://schemas.openxmlformats.org/officeDocument/2006/relationships/image" Target="../media/image1495.png"/><Relationship Id="rId174" Type="http://schemas.openxmlformats.org/officeDocument/2006/relationships/customXml" Target="../ink/ink1153.xml"/><Relationship Id="rId179" Type="http://schemas.openxmlformats.org/officeDocument/2006/relationships/image" Target="../media/image1508.png"/><Relationship Id="rId15" Type="http://schemas.openxmlformats.org/officeDocument/2006/relationships/image" Target="../media/image1426.png"/><Relationship Id="rId36" Type="http://schemas.openxmlformats.org/officeDocument/2006/relationships/customXml" Target="../ink/ink1084.xml"/><Relationship Id="rId57" Type="http://schemas.openxmlformats.org/officeDocument/2006/relationships/image" Target="../media/image1447.png"/><Relationship Id="rId106" Type="http://schemas.openxmlformats.org/officeDocument/2006/relationships/customXml" Target="../ink/ink1119.xml"/><Relationship Id="rId127" Type="http://schemas.openxmlformats.org/officeDocument/2006/relationships/image" Target="../media/image1482.png"/><Relationship Id="rId10" Type="http://schemas.openxmlformats.org/officeDocument/2006/relationships/customXml" Target="../ink/ink1071.xml"/><Relationship Id="rId31" Type="http://schemas.openxmlformats.org/officeDocument/2006/relationships/image" Target="../media/image1434.png"/><Relationship Id="rId52" Type="http://schemas.openxmlformats.org/officeDocument/2006/relationships/customXml" Target="../ink/ink1092.xml"/><Relationship Id="rId73" Type="http://schemas.openxmlformats.org/officeDocument/2006/relationships/image" Target="../media/image1455.png"/><Relationship Id="rId78" Type="http://schemas.openxmlformats.org/officeDocument/2006/relationships/customXml" Target="../ink/ink1105.xml"/><Relationship Id="rId94" Type="http://schemas.openxmlformats.org/officeDocument/2006/relationships/customXml" Target="../ink/ink1113.xml"/><Relationship Id="rId99" Type="http://schemas.openxmlformats.org/officeDocument/2006/relationships/image" Target="../media/image1468.png"/><Relationship Id="rId101" Type="http://schemas.openxmlformats.org/officeDocument/2006/relationships/image" Target="../media/image1469.png"/><Relationship Id="rId122" Type="http://schemas.openxmlformats.org/officeDocument/2006/relationships/customXml" Target="../ink/ink1127.xml"/><Relationship Id="rId143" Type="http://schemas.openxmlformats.org/officeDocument/2006/relationships/image" Target="../media/image1490.png"/><Relationship Id="rId148" Type="http://schemas.openxmlformats.org/officeDocument/2006/relationships/customXml" Target="../ink/ink1140.xml"/><Relationship Id="rId164" Type="http://schemas.openxmlformats.org/officeDocument/2006/relationships/customXml" Target="../ink/ink1148.xml"/><Relationship Id="rId169" Type="http://schemas.openxmlformats.org/officeDocument/2006/relationships/image" Target="../media/image1503.png"/><Relationship Id="rId4" Type="http://schemas.openxmlformats.org/officeDocument/2006/relationships/customXml" Target="../ink/ink1068.xml"/><Relationship Id="rId9" Type="http://schemas.openxmlformats.org/officeDocument/2006/relationships/image" Target="../media/image1423.png"/><Relationship Id="rId26" Type="http://schemas.openxmlformats.org/officeDocument/2006/relationships/customXml" Target="../ink/ink1079.xml"/><Relationship Id="rId47" Type="http://schemas.openxmlformats.org/officeDocument/2006/relationships/image" Target="../media/image1442.png"/><Relationship Id="rId68" Type="http://schemas.openxmlformats.org/officeDocument/2006/relationships/customXml" Target="../ink/ink1100.xml"/><Relationship Id="rId89" Type="http://schemas.openxmlformats.org/officeDocument/2006/relationships/image" Target="../media/image1463.png"/><Relationship Id="rId112" Type="http://schemas.openxmlformats.org/officeDocument/2006/relationships/customXml" Target="../ink/ink1122.xml"/><Relationship Id="rId133" Type="http://schemas.openxmlformats.org/officeDocument/2006/relationships/image" Target="../media/image1485.png"/><Relationship Id="rId154" Type="http://schemas.openxmlformats.org/officeDocument/2006/relationships/customXml" Target="../ink/ink1143.xml"/><Relationship Id="rId175" Type="http://schemas.openxmlformats.org/officeDocument/2006/relationships/image" Target="../media/image1506.png"/><Relationship Id="rId16" Type="http://schemas.openxmlformats.org/officeDocument/2006/relationships/customXml" Target="../ink/ink1074.xml"/><Relationship Id="rId37" Type="http://schemas.openxmlformats.org/officeDocument/2006/relationships/image" Target="../media/image1437.png"/><Relationship Id="rId58" Type="http://schemas.openxmlformats.org/officeDocument/2006/relationships/customXml" Target="../ink/ink1095.xml"/><Relationship Id="rId79" Type="http://schemas.openxmlformats.org/officeDocument/2006/relationships/image" Target="../media/image1458.png"/><Relationship Id="rId102" Type="http://schemas.openxmlformats.org/officeDocument/2006/relationships/customXml" Target="../ink/ink1117.xml"/><Relationship Id="rId123" Type="http://schemas.openxmlformats.org/officeDocument/2006/relationships/image" Target="../media/image1480.png"/><Relationship Id="rId144" Type="http://schemas.openxmlformats.org/officeDocument/2006/relationships/customXml" Target="../ink/ink1138.xml"/><Relationship Id="rId90" Type="http://schemas.openxmlformats.org/officeDocument/2006/relationships/customXml" Target="../ink/ink1111.xml"/><Relationship Id="rId165" Type="http://schemas.openxmlformats.org/officeDocument/2006/relationships/image" Target="../media/image1501.png"/><Relationship Id="rId27" Type="http://schemas.openxmlformats.org/officeDocument/2006/relationships/image" Target="../media/image1432.png"/><Relationship Id="rId48" Type="http://schemas.openxmlformats.org/officeDocument/2006/relationships/customXml" Target="../ink/ink1090.xml"/><Relationship Id="rId69" Type="http://schemas.openxmlformats.org/officeDocument/2006/relationships/image" Target="../media/image1453.png"/><Relationship Id="rId113" Type="http://schemas.openxmlformats.org/officeDocument/2006/relationships/image" Target="../media/image1475.png"/><Relationship Id="rId134" Type="http://schemas.openxmlformats.org/officeDocument/2006/relationships/customXml" Target="../ink/ink1133.xml"/><Relationship Id="rId80" Type="http://schemas.openxmlformats.org/officeDocument/2006/relationships/customXml" Target="../ink/ink1106.xml"/><Relationship Id="rId155" Type="http://schemas.openxmlformats.org/officeDocument/2006/relationships/image" Target="../media/image1496.png"/><Relationship Id="rId176" Type="http://schemas.openxmlformats.org/officeDocument/2006/relationships/customXml" Target="../ink/ink1154.xml"/><Relationship Id="rId17" Type="http://schemas.openxmlformats.org/officeDocument/2006/relationships/image" Target="../media/image1427.png"/><Relationship Id="rId38" Type="http://schemas.openxmlformats.org/officeDocument/2006/relationships/customXml" Target="../ink/ink1085.xml"/><Relationship Id="rId59" Type="http://schemas.openxmlformats.org/officeDocument/2006/relationships/image" Target="../media/image1448.png"/><Relationship Id="rId103" Type="http://schemas.openxmlformats.org/officeDocument/2006/relationships/image" Target="../media/image1470.png"/><Relationship Id="rId124" Type="http://schemas.openxmlformats.org/officeDocument/2006/relationships/customXml" Target="../ink/ink1128.xml"/><Relationship Id="rId70" Type="http://schemas.openxmlformats.org/officeDocument/2006/relationships/customXml" Target="../ink/ink1101.xml"/><Relationship Id="rId91" Type="http://schemas.openxmlformats.org/officeDocument/2006/relationships/image" Target="../media/image1464.png"/><Relationship Id="rId145" Type="http://schemas.openxmlformats.org/officeDocument/2006/relationships/image" Target="../media/image1491.png"/><Relationship Id="rId166" Type="http://schemas.openxmlformats.org/officeDocument/2006/relationships/customXml" Target="../ink/ink1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522" Type="http://schemas.openxmlformats.org/officeDocument/2006/relationships/customXml" Target="../ink/ink1929.xml"/><Relationship Id="rId21" Type="http://schemas.openxmlformats.org/officeDocument/2006/relationships/customXml" Target="../ink/ink1165.xml"/><Relationship Id="rId170" Type="http://schemas.openxmlformats.org/officeDocument/2006/relationships/image" Target="../media/image1593.png"/><Relationship Id="rId268" Type="http://schemas.openxmlformats.org/officeDocument/2006/relationships/image" Target="../media/image1643.png"/><Relationship Id="rId475" Type="http://schemas.openxmlformats.org/officeDocument/2006/relationships/image" Target="../media/image1748.png"/><Relationship Id="rId682" Type="http://schemas.openxmlformats.org/officeDocument/2006/relationships/image" Target="../media/image1853.png"/><Relationship Id="rId128" Type="http://schemas.openxmlformats.org/officeDocument/2006/relationships/image" Target="../media/image1572.png"/><Relationship Id="rId335" Type="http://schemas.openxmlformats.org/officeDocument/2006/relationships/customXml" Target="../ink/ink1324.xml"/><Relationship Id="rId542" Type="http://schemas.openxmlformats.org/officeDocument/2006/relationships/image" Target="../media/image1783.png"/><Relationship Id="rId987" Type="http://schemas.openxmlformats.org/officeDocument/2006/relationships/image" Target="../media/image2003.png"/><Relationship Id="rId1172" Type="http://schemas.openxmlformats.org/officeDocument/2006/relationships/customXml" Target="../ink/ink1751.xml"/><Relationship Id="rId402" Type="http://schemas.openxmlformats.org/officeDocument/2006/relationships/customXml" Target="../ink/ink1358.xml"/><Relationship Id="rId847" Type="http://schemas.openxmlformats.org/officeDocument/2006/relationships/customXml" Target="../ink/ink1585.xml"/><Relationship Id="rId1032" Type="http://schemas.openxmlformats.org/officeDocument/2006/relationships/customXml" Target="../ink/ink1678.xml"/><Relationship Id="rId1477" Type="http://schemas.openxmlformats.org/officeDocument/2006/relationships/image" Target="../media/image2245.png"/><Relationship Id="rId707" Type="http://schemas.openxmlformats.org/officeDocument/2006/relationships/image" Target="../media/image1865.png"/><Relationship Id="rId914" Type="http://schemas.openxmlformats.org/officeDocument/2006/relationships/customXml" Target="../ink/ink1619.xml"/><Relationship Id="rId1337" Type="http://schemas.openxmlformats.org/officeDocument/2006/relationships/image" Target="../media/image2176.png"/><Relationship Id="rId1544" Type="http://schemas.openxmlformats.org/officeDocument/2006/relationships/image" Target="../media/image2278.png"/><Relationship Id="rId43" Type="http://schemas.openxmlformats.org/officeDocument/2006/relationships/customXml" Target="../ink/ink1177.xml"/><Relationship Id="rId1404" Type="http://schemas.openxmlformats.org/officeDocument/2006/relationships/image" Target="../media/image2209.png"/><Relationship Id="rId192" Type="http://schemas.openxmlformats.org/officeDocument/2006/relationships/customXml" Target="../ink/ink1252.xml"/><Relationship Id="rId497" Type="http://schemas.openxmlformats.org/officeDocument/2006/relationships/customXml" Target="../ink/ink1406.xml"/><Relationship Id="rId357" Type="http://schemas.openxmlformats.org/officeDocument/2006/relationships/customXml" Target="../ink/ink1335.xml"/><Relationship Id="rId1194" Type="http://schemas.openxmlformats.org/officeDocument/2006/relationships/image" Target="../media/image2104.png"/><Relationship Id="rId217" Type="http://schemas.openxmlformats.org/officeDocument/2006/relationships/customXml" Target="../ink/ink1265.xml"/><Relationship Id="rId564" Type="http://schemas.openxmlformats.org/officeDocument/2006/relationships/image" Target="../media/image1794.png"/><Relationship Id="rId771" Type="http://schemas.openxmlformats.org/officeDocument/2006/relationships/customXml" Target="../ink/ink1545.xml"/><Relationship Id="rId869" Type="http://schemas.openxmlformats.org/officeDocument/2006/relationships/customXml" Target="../ink/ink1596.xml"/><Relationship Id="rId1499" Type="http://schemas.openxmlformats.org/officeDocument/2006/relationships/image" Target="../media/image2256.png"/><Relationship Id="rId424" Type="http://schemas.openxmlformats.org/officeDocument/2006/relationships/customXml" Target="../ink/ink1369.xml"/><Relationship Id="rId631" Type="http://schemas.openxmlformats.org/officeDocument/2006/relationships/image" Target="../media/image1828.png"/><Relationship Id="rId729" Type="http://schemas.openxmlformats.org/officeDocument/2006/relationships/customXml" Target="../ink/ink1524.xml"/><Relationship Id="rId1054" Type="http://schemas.openxmlformats.org/officeDocument/2006/relationships/image" Target="../media/image2037.png"/><Relationship Id="rId1261" Type="http://schemas.openxmlformats.org/officeDocument/2006/relationships/customXml" Target="../ink/ink1796.xml"/><Relationship Id="rId1359" Type="http://schemas.openxmlformats.org/officeDocument/2006/relationships/image" Target="../media/image2187.png"/><Relationship Id="rId936" Type="http://schemas.openxmlformats.org/officeDocument/2006/relationships/customXml" Target="../ink/ink1630.xml"/><Relationship Id="rId1121" Type="http://schemas.openxmlformats.org/officeDocument/2006/relationships/customXml" Target="../ink/ink1725.xml"/><Relationship Id="rId1219" Type="http://schemas.openxmlformats.org/officeDocument/2006/relationships/customXml" Target="../ink/ink1775.xml"/><Relationship Id="rId1566" Type="http://schemas.openxmlformats.org/officeDocument/2006/relationships/image" Target="../media/image2288.png"/><Relationship Id="rId65" Type="http://schemas.openxmlformats.org/officeDocument/2006/relationships/customXml" Target="../ink/ink1188.xml"/><Relationship Id="rId1426" Type="http://schemas.openxmlformats.org/officeDocument/2006/relationships/customXml" Target="../ink/ink1880.xml"/><Relationship Id="rId281" Type="http://schemas.openxmlformats.org/officeDocument/2006/relationships/customXml" Target="../ink/ink1297.xml"/><Relationship Id="rId141" Type="http://schemas.openxmlformats.org/officeDocument/2006/relationships/customXml" Target="../ink/ink1226.xml"/><Relationship Id="rId379" Type="http://schemas.openxmlformats.org/officeDocument/2006/relationships/image" Target="../media/image1697.png"/><Relationship Id="rId586" Type="http://schemas.openxmlformats.org/officeDocument/2006/relationships/image" Target="../media/image1805.png"/><Relationship Id="rId793" Type="http://schemas.openxmlformats.org/officeDocument/2006/relationships/image" Target="../media/image1907.png"/><Relationship Id="rId7" Type="http://schemas.openxmlformats.org/officeDocument/2006/relationships/customXml" Target="../ink/ink1158.xml"/><Relationship Id="rId239" Type="http://schemas.openxmlformats.org/officeDocument/2006/relationships/customXml" Target="../ink/ink1276.xml"/><Relationship Id="rId446" Type="http://schemas.openxmlformats.org/officeDocument/2006/relationships/customXml" Target="../ink/ink1380.xml"/><Relationship Id="rId653" Type="http://schemas.openxmlformats.org/officeDocument/2006/relationships/image" Target="../media/image1839.png"/><Relationship Id="rId1076" Type="http://schemas.openxmlformats.org/officeDocument/2006/relationships/image" Target="../media/image2048.png"/><Relationship Id="rId1283" Type="http://schemas.openxmlformats.org/officeDocument/2006/relationships/customXml" Target="../ink/ink1807.xml"/><Relationship Id="rId1490" Type="http://schemas.openxmlformats.org/officeDocument/2006/relationships/customXml" Target="../ink/ink1913.xml"/><Relationship Id="rId306" Type="http://schemas.openxmlformats.org/officeDocument/2006/relationships/image" Target="../media/image1662.png"/><Relationship Id="rId860" Type="http://schemas.openxmlformats.org/officeDocument/2006/relationships/image" Target="../media/image1940.png"/><Relationship Id="rId958" Type="http://schemas.openxmlformats.org/officeDocument/2006/relationships/customXml" Target="../ink/ink1641.xml"/><Relationship Id="rId1143" Type="http://schemas.openxmlformats.org/officeDocument/2006/relationships/customXml" Target="../ink/ink1736.xml"/><Relationship Id="rId1588" Type="http://schemas.openxmlformats.org/officeDocument/2006/relationships/image" Target="../media/image2299.png"/><Relationship Id="rId87" Type="http://schemas.openxmlformats.org/officeDocument/2006/relationships/customXml" Target="../ink/ink1199.xml"/><Relationship Id="rId513" Type="http://schemas.openxmlformats.org/officeDocument/2006/relationships/customXml" Target="../ink/ink1414.xml"/><Relationship Id="rId720" Type="http://schemas.openxmlformats.org/officeDocument/2006/relationships/image" Target="../media/image1871.png"/><Relationship Id="rId818" Type="http://schemas.openxmlformats.org/officeDocument/2006/relationships/customXml" Target="../ink/ink1569.xml"/><Relationship Id="rId1350" Type="http://schemas.openxmlformats.org/officeDocument/2006/relationships/customXml" Target="../ink/ink1841.xml"/><Relationship Id="rId1448" Type="http://schemas.openxmlformats.org/officeDocument/2006/relationships/image" Target="../media/image2231.png"/><Relationship Id="rId1003" Type="http://schemas.openxmlformats.org/officeDocument/2006/relationships/image" Target="../media/image2012.png"/><Relationship Id="rId1210" Type="http://schemas.openxmlformats.org/officeDocument/2006/relationships/image" Target="../media/image2113.png"/><Relationship Id="rId1308" Type="http://schemas.openxmlformats.org/officeDocument/2006/relationships/customXml" Target="../ink/ink1820.xml"/><Relationship Id="rId1515" Type="http://schemas.openxmlformats.org/officeDocument/2006/relationships/image" Target="../media/image2264.png"/><Relationship Id="rId14" Type="http://schemas.openxmlformats.org/officeDocument/2006/relationships/image" Target="../media/image1516.png"/><Relationship Id="rId163" Type="http://schemas.openxmlformats.org/officeDocument/2006/relationships/customXml" Target="../ink/ink1237.xml"/><Relationship Id="rId370" Type="http://schemas.openxmlformats.org/officeDocument/2006/relationships/customXml" Target="../ink/ink1342.xml"/><Relationship Id="rId230" Type="http://schemas.openxmlformats.org/officeDocument/2006/relationships/image" Target="../media/image1624.png"/><Relationship Id="rId468" Type="http://schemas.openxmlformats.org/officeDocument/2006/relationships/customXml" Target="../ink/ink1391.xml"/><Relationship Id="rId675" Type="http://schemas.openxmlformats.org/officeDocument/2006/relationships/customXml" Target="../ink/ink1496.xml"/><Relationship Id="rId882" Type="http://schemas.openxmlformats.org/officeDocument/2006/relationships/image" Target="../media/image1951.png"/><Relationship Id="rId1098" Type="http://schemas.openxmlformats.org/officeDocument/2006/relationships/customXml" Target="../ink/ink1712.xml"/><Relationship Id="rId328" Type="http://schemas.openxmlformats.org/officeDocument/2006/relationships/image" Target="../media/image1673.png"/><Relationship Id="rId535" Type="http://schemas.openxmlformats.org/officeDocument/2006/relationships/customXml" Target="../ink/ink1425.xml"/><Relationship Id="rId742" Type="http://schemas.openxmlformats.org/officeDocument/2006/relationships/image" Target="../media/image1882.png"/><Relationship Id="rId1165" Type="http://schemas.openxmlformats.org/officeDocument/2006/relationships/image" Target="../media/image2090.png"/><Relationship Id="rId1372" Type="http://schemas.openxmlformats.org/officeDocument/2006/relationships/customXml" Target="../ink/ink1852.xml"/><Relationship Id="rId602" Type="http://schemas.openxmlformats.org/officeDocument/2006/relationships/customXml" Target="../ink/ink1459.xml"/><Relationship Id="rId1025" Type="http://schemas.openxmlformats.org/officeDocument/2006/relationships/image" Target="../media/image2023.png"/><Relationship Id="rId1232" Type="http://schemas.openxmlformats.org/officeDocument/2006/relationships/image" Target="../media/image2124.png"/><Relationship Id="rId907" Type="http://schemas.openxmlformats.org/officeDocument/2006/relationships/image" Target="../media/image1963.png"/><Relationship Id="rId1537" Type="http://schemas.openxmlformats.org/officeDocument/2006/relationships/customXml" Target="../ink/ink1937.xml"/><Relationship Id="rId36" Type="http://schemas.openxmlformats.org/officeDocument/2006/relationships/image" Target="../media/image1526.png"/><Relationship Id="rId185" Type="http://schemas.openxmlformats.org/officeDocument/2006/relationships/customXml" Target="../ink/ink1248.xml"/><Relationship Id="rId392" Type="http://schemas.openxmlformats.org/officeDocument/2006/relationships/customXml" Target="../ink/ink1353.xml"/><Relationship Id="rId697" Type="http://schemas.openxmlformats.org/officeDocument/2006/relationships/image" Target="../media/image1860.png"/><Relationship Id="rId252" Type="http://schemas.openxmlformats.org/officeDocument/2006/relationships/image" Target="../media/image1635.png"/><Relationship Id="rId1187" Type="http://schemas.openxmlformats.org/officeDocument/2006/relationships/customXml" Target="../ink/ink1759.xml"/><Relationship Id="rId112" Type="http://schemas.openxmlformats.org/officeDocument/2006/relationships/image" Target="../media/image1564.png"/><Relationship Id="rId557" Type="http://schemas.openxmlformats.org/officeDocument/2006/relationships/customXml" Target="../ink/ink1436.xml"/><Relationship Id="rId764" Type="http://schemas.openxmlformats.org/officeDocument/2006/relationships/image" Target="../media/image1893.png"/><Relationship Id="rId971" Type="http://schemas.openxmlformats.org/officeDocument/2006/relationships/image" Target="../media/image1995.png"/><Relationship Id="rId1394" Type="http://schemas.openxmlformats.org/officeDocument/2006/relationships/customXml" Target="../ink/ink1863.xml"/><Relationship Id="rId417" Type="http://schemas.openxmlformats.org/officeDocument/2006/relationships/image" Target="../media/image1717.png"/><Relationship Id="rId624" Type="http://schemas.openxmlformats.org/officeDocument/2006/relationships/customXml" Target="../ink/ink1470.xml"/><Relationship Id="rId831" Type="http://schemas.openxmlformats.org/officeDocument/2006/relationships/customXml" Target="../ink/ink1577.xml"/><Relationship Id="rId1047" Type="http://schemas.openxmlformats.org/officeDocument/2006/relationships/customXml" Target="../ink/ink1686.xml"/><Relationship Id="rId1254" Type="http://schemas.openxmlformats.org/officeDocument/2006/relationships/image" Target="../media/image2135.png"/><Relationship Id="rId1461" Type="http://schemas.openxmlformats.org/officeDocument/2006/relationships/customXml" Target="../ink/ink1898.xml"/><Relationship Id="rId929" Type="http://schemas.openxmlformats.org/officeDocument/2006/relationships/image" Target="../media/image1974.png"/><Relationship Id="rId1114" Type="http://schemas.openxmlformats.org/officeDocument/2006/relationships/customXml" Target="../ink/ink1721.xml"/><Relationship Id="rId1321" Type="http://schemas.openxmlformats.org/officeDocument/2006/relationships/image" Target="../media/image2168.png"/><Relationship Id="rId1559" Type="http://schemas.openxmlformats.org/officeDocument/2006/relationships/customXml" Target="../ink/ink1949.xml"/><Relationship Id="rId58" Type="http://schemas.openxmlformats.org/officeDocument/2006/relationships/image" Target="../media/image1537.png"/><Relationship Id="rId1419" Type="http://schemas.openxmlformats.org/officeDocument/2006/relationships/image" Target="../media/image2217.png"/><Relationship Id="rId274" Type="http://schemas.openxmlformats.org/officeDocument/2006/relationships/image" Target="../media/image1646.png"/><Relationship Id="rId481" Type="http://schemas.openxmlformats.org/officeDocument/2006/relationships/image" Target="../media/image1752.png"/><Relationship Id="rId134" Type="http://schemas.openxmlformats.org/officeDocument/2006/relationships/image" Target="../media/image1575.png"/><Relationship Id="rId579" Type="http://schemas.openxmlformats.org/officeDocument/2006/relationships/customXml" Target="../ink/ink1447.xml"/><Relationship Id="rId786" Type="http://schemas.openxmlformats.org/officeDocument/2006/relationships/image" Target="../media/image1904.png"/><Relationship Id="rId993" Type="http://schemas.openxmlformats.org/officeDocument/2006/relationships/image" Target="../media/image2006.png"/><Relationship Id="rId341" Type="http://schemas.openxmlformats.org/officeDocument/2006/relationships/customXml" Target="../ink/ink1327.xml"/><Relationship Id="rId439" Type="http://schemas.openxmlformats.org/officeDocument/2006/relationships/image" Target="../media/image1728.png"/><Relationship Id="rId646" Type="http://schemas.openxmlformats.org/officeDocument/2006/relationships/customXml" Target="../ink/ink1481.xml"/><Relationship Id="rId1069" Type="http://schemas.openxmlformats.org/officeDocument/2006/relationships/customXml" Target="../ink/ink1697.xml"/><Relationship Id="rId1276" Type="http://schemas.openxmlformats.org/officeDocument/2006/relationships/image" Target="../media/image2146.png"/><Relationship Id="rId1483" Type="http://schemas.openxmlformats.org/officeDocument/2006/relationships/image" Target="../media/image2248.png"/><Relationship Id="rId201" Type="http://schemas.openxmlformats.org/officeDocument/2006/relationships/customXml" Target="../ink/ink1257.xml"/><Relationship Id="rId506" Type="http://schemas.openxmlformats.org/officeDocument/2006/relationships/image" Target="../media/image1765.png"/><Relationship Id="rId853" Type="http://schemas.openxmlformats.org/officeDocument/2006/relationships/customXml" Target="../ink/ink1588.xml"/><Relationship Id="rId1136" Type="http://schemas.openxmlformats.org/officeDocument/2006/relationships/image" Target="../media/image2076.png"/><Relationship Id="rId713" Type="http://schemas.openxmlformats.org/officeDocument/2006/relationships/image" Target="../media/image1868.png"/><Relationship Id="rId920" Type="http://schemas.openxmlformats.org/officeDocument/2006/relationships/customXml" Target="../ink/ink1622.xml"/><Relationship Id="rId1343" Type="http://schemas.openxmlformats.org/officeDocument/2006/relationships/image" Target="../media/image2179.png"/><Relationship Id="rId1550" Type="http://schemas.openxmlformats.org/officeDocument/2006/relationships/image" Target="../media/image2280.png"/><Relationship Id="rId1203" Type="http://schemas.openxmlformats.org/officeDocument/2006/relationships/customXml" Target="../ink/ink1767.xml"/><Relationship Id="rId1410" Type="http://schemas.openxmlformats.org/officeDocument/2006/relationships/image" Target="../media/image2213.png"/><Relationship Id="rId1508" Type="http://schemas.openxmlformats.org/officeDocument/2006/relationships/customXml" Target="../ink/ink1922.xml"/><Relationship Id="rId296" Type="http://schemas.openxmlformats.org/officeDocument/2006/relationships/image" Target="../media/image1657.png"/><Relationship Id="rId156" Type="http://schemas.openxmlformats.org/officeDocument/2006/relationships/image" Target="../media/image1586.png"/><Relationship Id="rId363" Type="http://schemas.openxmlformats.org/officeDocument/2006/relationships/customXml" Target="../ink/ink1338.xml"/><Relationship Id="rId570" Type="http://schemas.openxmlformats.org/officeDocument/2006/relationships/image" Target="../media/image1797.png"/><Relationship Id="rId223" Type="http://schemas.openxmlformats.org/officeDocument/2006/relationships/customXml" Target="../ink/ink1268.xml"/><Relationship Id="rId430" Type="http://schemas.openxmlformats.org/officeDocument/2006/relationships/customXml" Target="../ink/ink1372.xml"/><Relationship Id="rId668" Type="http://schemas.openxmlformats.org/officeDocument/2006/relationships/customXml" Target="../ink/ink1492.xml"/><Relationship Id="rId875" Type="http://schemas.openxmlformats.org/officeDocument/2006/relationships/customXml" Target="../ink/ink1599.xml"/><Relationship Id="rId1060" Type="http://schemas.openxmlformats.org/officeDocument/2006/relationships/image" Target="../media/image2040.png"/><Relationship Id="rId1298" Type="http://schemas.openxmlformats.org/officeDocument/2006/relationships/customXml" Target="../ink/ink1815.xml"/><Relationship Id="rId528" Type="http://schemas.openxmlformats.org/officeDocument/2006/relationships/image" Target="../media/image1776.png"/><Relationship Id="rId735" Type="http://schemas.openxmlformats.org/officeDocument/2006/relationships/customXml" Target="../ink/ink1527.xml"/><Relationship Id="rId942" Type="http://schemas.openxmlformats.org/officeDocument/2006/relationships/customXml" Target="../ink/ink1633.xml"/><Relationship Id="rId1158" Type="http://schemas.openxmlformats.org/officeDocument/2006/relationships/customXml" Target="../ink/ink1744.xml"/><Relationship Id="rId1365" Type="http://schemas.openxmlformats.org/officeDocument/2006/relationships/image" Target="../media/image2190.png"/><Relationship Id="rId1572" Type="http://schemas.openxmlformats.org/officeDocument/2006/relationships/image" Target="../media/image2291.png"/><Relationship Id="rId1018" Type="http://schemas.openxmlformats.org/officeDocument/2006/relationships/customXml" Target="../ink/ink1671.xml"/><Relationship Id="rId1225" Type="http://schemas.openxmlformats.org/officeDocument/2006/relationships/customXml" Target="../ink/ink1778.xml"/><Relationship Id="rId1432" Type="http://schemas.openxmlformats.org/officeDocument/2006/relationships/image" Target="../media/image2223.png"/><Relationship Id="rId71" Type="http://schemas.openxmlformats.org/officeDocument/2006/relationships/customXml" Target="../ink/ink1191.xml"/><Relationship Id="rId802" Type="http://schemas.openxmlformats.org/officeDocument/2006/relationships/customXml" Target="../ink/ink1561.xml"/><Relationship Id="rId29" Type="http://schemas.openxmlformats.org/officeDocument/2006/relationships/customXml" Target="../ink/ink1169.xml"/><Relationship Id="rId178" Type="http://schemas.openxmlformats.org/officeDocument/2006/relationships/image" Target="../media/image1597.png"/><Relationship Id="rId385" Type="http://schemas.openxmlformats.org/officeDocument/2006/relationships/image" Target="../media/image1700.png"/><Relationship Id="rId592" Type="http://schemas.openxmlformats.org/officeDocument/2006/relationships/image" Target="../media/image1808.png"/><Relationship Id="rId245" Type="http://schemas.openxmlformats.org/officeDocument/2006/relationships/customXml" Target="../ink/ink1279.xml"/><Relationship Id="rId452" Type="http://schemas.openxmlformats.org/officeDocument/2006/relationships/customXml" Target="../ink/ink1383.xml"/><Relationship Id="rId897" Type="http://schemas.openxmlformats.org/officeDocument/2006/relationships/customXml" Target="../ink/ink1610.xml"/><Relationship Id="rId1082" Type="http://schemas.openxmlformats.org/officeDocument/2006/relationships/image" Target="../media/image2051.png"/><Relationship Id="rId105" Type="http://schemas.openxmlformats.org/officeDocument/2006/relationships/customXml" Target="../ink/ink1208.xml"/><Relationship Id="rId312" Type="http://schemas.openxmlformats.org/officeDocument/2006/relationships/image" Target="../media/image1665.png"/><Relationship Id="rId757" Type="http://schemas.openxmlformats.org/officeDocument/2006/relationships/customXml" Target="../ink/ink1538.xml"/><Relationship Id="rId964" Type="http://schemas.openxmlformats.org/officeDocument/2006/relationships/customXml" Target="../ink/ink1644.xml"/><Relationship Id="rId1387" Type="http://schemas.openxmlformats.org/officeDocument/2006/relationships/image" Target="../media/image2201.png"/><Relationship Id="rId93" Type="http://schemas.openxmlformats.org/officeDocument/2006/relationships/customXml" Target="../ink/ink1202.xml"/><Relationship Id="rId617" Type="http://schemas.openxmlformats.org/officeDocument/2006/relationships/image" Target="../media/image1821.png"/><Relationship Id="rId824" Type="http://schemas.openxmlformats.org/officeDocument/2006/relationships/image" Target="../media/image1923.png"/><Relationship Id="rId1247" Type="http://schemas.openxmlformats.org/officeDocument/2006/relationships/customXml" Target="../ink/ink1789.xml"/><Relationship Id="rId1454" Type="http://schemas.openxmlformats.org/officeDocument/2006/relationships/image" Target="../media/image2234.png"/><Relationship Id="rId1107" Type="http://schemas.openxmlformats.org/officeDocument/2006/relationships/customXml" Target="../ink/ink1717.xml"/><Relationship Id="rId1314" Type="http://schemas.openxmlformats.org/officeDocument/2006/relationships/customXml" Target="../ink/ink1823.xml"/><Relationship Id="rId1521" Type="http://schemas.openxmlformats.org/officeDocument/2006/relationships/image" Target="../media/image2267.png"/><Relationship Id="rId20" Type="http://schemas.openxmlformats.org/officeDocument/2006/relationships/image" Target="../media/image1519.png"/><Relationship Id="rId267" Type="http://schemas.openxmlformats.org/officeDocument/2006/relationships/customXml" Target="../ink/ink1290.xml"/><Relationship Id="rId474" Type="http://schemas.openxmlformats.org/officeDocument/2006/relationships/customXml" Target="../ink/ink1394.xml"/><Relationship Id="rId127" Type="http://schemas.openxmlformats.org/officeDocument/2006/relationships/customXml" Target="../ink/ink1219.xml"/><Relationship Id="rId681" Type="http://schemas.openxmlformats.org/officeDocument/2006/relationships/customXml" Target="../ink/ink1499.xml"/><Relationship Id="rId779" Type="http://schemas.openxmlformats.org/officeDocument/2006/relationships/customXml" Target="../ink/ink1549.xml"/><Relationship Id="rId986" Type="http://schemas.openxmlformats.org/officeDocument/2006/relationships/customXml" Target="../ink/ink1655.xml"/><Relationship Id="rId334" Type="http://schemas.openxmlformats.org/officeDocument/2006/relationships/image" Target="../media/image1676.png"/><Relationship Id="rId541" Type="http://schemas.openxmlformats.org/officeDocument/2006/relationships/customXml" Target="../ink/ink1428.xml"/><Relationship Id="rId639" Type="http://schemas.openxmlformats.org/officeDocument/2006/relationships/image" Target="../media/image1832.png"/><Relationship Id="rId1171" Type="http://schemas.openxmlformats.org/officeDocument/2006/relationships/image" Target="../media/image2093.png"/><Relationship Id="rId1269" Type="http://schemas.openxmlformats.org/officeDocument/2006/relationships/customXml" Target="../ink/ink1800.xml"/><Relationship Id="rId1476" Type="http://schemas.openxmlformats.org/officeDocument/2006/relationships/customXml" Target="../ink/ink1906.xml"/><Relationship Id="rId401" Type="http://schemas.openxmlformats.org/officeDocument/2006/relationships/image" Target="../media/image1708.png"/><Relationship Id="rId846" Type="http://schemas.openxmlformats.org/officeDocument/2006/relationships/image" Target="../media/image1933.png"/><Relationship Id="rId1031" Type="http://schemas.openxmlformats.org/officeDocument/2006/relationships/image" Target="../media/image2026.png"/><Relationship Id="rId1129" Type="http://schemas.openxmlformats.org/officeDocument/2006/relationships/customXml" Target="../ink/ink1729.xml"/><Relationship Id="rId706" Type="http://schemas.openxmlformats.org/officeDocument/2006/relationships/customXml" Target="../ink/ink1512.xml"/><Relationship Id="rId913" Type="http://schemas.openxmlformats.org/officeDocument/2006/relationships/image" Target="../media/image1966.png"/><Relationship Id="rId1336" Type="http://schemas.openxmlformats.org/officeDocument/2006/relationships/customXml" Target="../ink/ink1834.xml"/><Relationship Id="rId1543" Type="http://schemas.openxmlformats.org/officeDocument/2006/relationships/customXml" Target="../ink/ink1940.xml"/><Relationship Id="rId42" Type="http://schemas.openxmlformats.org/officeDocument/2006/relationships/image" Target="../media/image1529.png"/><Relationship Id="rId1403" Type="http://schemas.openxmlformats.org/officeDocument/2006/relationships/customXml" Target="../ink/ink1868.xml"/><Relationship Id="rId191" Type="http://schemas.openxmlformats.org/officeDocument/2006/relationships/image" Target="../media/image1604.png"/><Relationship Id="rId289" Type="http://schemas.openxmlformats.org/officeDocument/2006/relationships/customXml" Target="../ink/ink1301.xml"/><Relationship Id="rId496" Type="http://schemas.openxmlformats.org/officeDocument/2006/relationships/image" Target="../media/image1759.png"/><Relationship Id="rId149" Type="http://schemas.openxmlformats.org/officeDocument/2006/relationships/customXml" Target="../ink/ink1230.xml"/><Relationship Id="rId356" Type="http://schemas.openxmlformats.org/officeDocument/2006/relationships/image" Target="../media/image1686.png"/><Relationship Id="rId563" Type="http://schemas.openxmlformats.org/officeDocument/2006/relationships/customXml" Target="../ink/ink1439.xml"/><Relationship Id="rId770" Type="http://schemas.openxmlformats.org/officeDocument/2006/relationships/image" Target="../media/image1896.png"/><Relationship Id="rId1193" Type="http://schemas.openxmlformats.org/officeDocument/2006/relationships/customXml" Target="../ink/ink1762.xml"/><Relationship Id="rId216" Type="http://schemas.openxmlformats.org/officeDocument/2006/relationships/image" Target="../media/image1617.png"/><Relationship Id="rId423" Type="http://schemas.openxmlformats.org/officeDocument/2006/relationships/image" Target="../media/image1720.png"/><Relationship Id="rId868" Type="http://schemas.openxmlformats.org/officeDocument/2006/relationships/image" Target="../media/image1944.png"/><Relationship Id="rId1053" Type="http://schemas.openxmlformats.org/officeDocument/2006/relationships/customXml" Target="../ink/ink1689.xml"/><Relationship Id="rId1260" Type="http://schemas.openxmlformats.org/officeDocument/2006/relationships/image" Target="../media/image2138.png"/><Relationship Id="rId1498" Type="http://schemas.openxmlformats.org/officeDocument/2006/relationships/customXml" Target="../ink/ink1917.xml"/><Relationship Id="rId630" Type="http://schemas.openxmlformats.org/officeDocument/2006/relationships/customXml" Target="../ink/ink1473.xml"/><Relationship Id="rId728" Type="http://schemas.openxmlformats.org/officeDocument/2006/relationships/image" Target="../media/image1875.png"/><Relationship Id="rId935" Type="http://schemas.openxmlformats.org/officeDocument/2006/relationships/image" Target="../media/image1977.png"/><Relationship Id="rId1358" Type="http://schemas.openxmlformats.org/officeDocument/2006/relationships/customXml" Target="../ink/ink1845.xml"/><Relationship Id="rId1565" Type="http://schemas.openxmlformats.org/officeDocument/2006/relationships/customXml" Target="../ink/ink1952.xml"/><Relationship Id="rId64" Type="http://schemas.openxmlformats.org/officeDocument/2006/relationships/image" Target="../media/image1540.png"/><Relationship Id="rId1120" Type="http://schemas.openxmlformats.org/officeDocument/2006/relationships/image" Target="../media/image2068.png"/><Relationship Id="rId1218" Type="http://schemas.openxmlformats.org/officeDocument/2006/relationships/image" Target="../media/image2117.png"/><Relationship Id="rId1425" Type="http://schemas.openxmlformats.org/officeDocument/2006/relationships/image" Target="../media/image2220.png"/><Relationship Id="rId280" Type="http://schemas.openxmlformats.org/officeDocument/2006/relationships/image" Target="../media/image1649.png"/><Relationship Id="rId140" Type="http://schemas.openxmlformats.org/officeDocument/2006/relationships/image" Target="../media/image1578.png"/><Relationship Id="rId378" Type="http://schemas.openxmlformats.org/officeDocument/2006/relationships/customXml" Target="../ink/ink1346.xml"/><Relationship Id="rId585" Type="http://schemas.openxmlformats.org/officeDocument/2006/relationships/customXml" Target="../ink/ink1450.xml"/><Relationship Id="rId792" Type="http://schemas.openxmlformats.org/officeDocument/2006/relationships/customXml" Target="../ink/ink1556.xml"/><Relationship Id="rId6" Type="http://schemas.openxmlformats.org/officeDocument/2006/relationships/image" Target="../media/image1512.png"/><Relationship Id="rId238" Type="http://schemas.openxmlformats.org/officeDocument/2006/relationships/image" Target="../media/image1628.png"/><Relationship Id="rId445" Type="http://schemas.openxmlformats.org/officeDocument/2006/relationships/image" Target="../media/image1732.png"/><Relationship Id="rId652" Type="http://schemas.openxmlformats.org/officeDocument/2006/relationships/customXml" Target="../ink/ink1484.xml"/><Relationship Id="rId1075" Type="http://schemas.openxmlformats.org/officeDocument/2006/relationships/customXml" Target="../ink/ink1700.xml"/><Relationship Id="rId1282" Type="http://schemas.openxmlformats.org/officeDocument/2006/relationships/image" Target="../media/image2149.png"/><Relationship Id="rId305" Type="http://schemas.openxmlformats.org/officeDocument/2006/relationships/customXml" Target="../ink/ink1309.xml"/><Relationship Id="rId512" Type="http://schemas.openxmlformats.org/officeDocument/2006/relationships/image" Target="../media/image1768.png"/><Relationship Id="rId957" Type="http://schemas.openxmlformats.org/officeDocument/2006/relationships/image" Target="../media/image1988.png"/><Relationship Id="rId1142" Type="http://schemas.openxmlformats.org/officeDocument/2006/relationships/image" Target="../media/image2079.png"/><Relationship Id="rId1587" Type="http://schemas.openxmlformats.org/officeDocument/2006/relationships/customXml" Target="../ink/ink1963.xml"/><Relationship Id="rId86" Type="http://schemas.openxmlformats.org/officeDocument/2006/relationships/image" Target="../media/image1551.png"/><Relationship Id="rId817" Type="http://schemas.openxmlformats.org/officeDocument/2006/relationships/image" Target="../media/image1920.png"/><Relationship Id="rId1002" Type="http://schemas.openxmlformats.org/officeDocument/2006/relationships/customXml" Target="../ink/ink1663.xml"/><Relationship Id="rId1447" Type="http://schemas.openxmlformats.org/officeDocument/2006/relationships/customXml" Target="../ink/ink1891.xml"/><Relationship Id="rId1307" Type="http://schemas.openxmlformats.org/officeDocument/2006/relationships/image" Target="../media/image2161.png"/><Relationship Id="rId1514" Type="http://schemas.openxmlformats.org/officeDocument/2006/relationships/customXml" Target="../ink/ink1925.xml"/><Relationship Id="rId13" Type="http://schemas.openxmlformats.org/officeDocument/2006/relationships/customXml" Target="../ink/ink1161.xml"/><Relationship Id="rId162" Type="http://schemas.openxmlformats.org/officeDocument/2006/relationships/image" Target="../media/image1589.png"/><Relationship Id="rId467" Type="http://schemas.openxmlformats.org/officeDocument/2006/relationships/image" Target="../media/image1744.png"/><Relationship Id="rId1097" Type="http://schemas.openxmlformats.org/officeDocument/2006/relationships/image" Target="../media/image2058.png"/><Relationship Id="rId674" Type="http://schemas.openxmlformats.org/officeDocument/2006/relationships/image" Target="../media/image1849.png"/><Relationship Id="rId881" Type="http://schemas.openxmlformats.org/officeDocument/2006/relationships/customXml" Target="../ink/ink1602.xml"/><Relationship Id="rId979" Type="http://schemas.openxmlformats.org/officeDocument/2006/relationships/image" Target="../media/image1999.png"/><Relationship Id="rId327" Type="http://schemas.openxmlformats.org/officeDocument/2006/relationships/customXml" Target="../ink/ink1320.xml"/><Relationship Id="rId534" Type="http://schemas.openxmlformats.org/officeDocument/2006/relationships/image" Target="../media/image1779.png"/><Relationship Id="rId741" Type="http://schemas.openxmlformats.org/officeDocument/2006/relationships/customXml" Target="../ink/ink1530.xml"/><Relationship Id="rId839" Type="http://schemas.openxmlformats.org/officeDocument/2006/relationships/customXml" Target="../ink/ink1581.xml"/><Relationship Id="rId1164" Type="http://schemas.openxmlformats.org/officeDocument/2006/relationships/customXml" Target="../ink/ink1747.xml"/><Relationship Id="rId1371" Type="http://schemas.openxmlformats.org/officeDocument/2006/relationships/image" Target="../media/image2193.png"/><Relationship Id="rId1469" Type="http://schemas.openxmlformats.org/officeDocument/2006/relationships/image" Target="../media/image2241.png"/><Relationship Id="rId601" Type="http://schemas.openxmlformats.org/officeDocument/2006/relationships/image" Target="../media/image1813.png"/><Relationship Id="rId1024" Type="http://schemas.openxmlformats.org/officeDocument/2006/relationships/customXml" Target="../ink/ink1674.xml"/><Relationship Id="rId1231" Type="http://schemas.openxmlformats.org/officeDocument/2006/relationships/customXml" Target="../ink/ink1781.xml"/><Relationship Id="rId906" Type="http://schemas.openxmlformats.org/officeDocument/2006/relationships/customXml" Target="../ink/ink1615.xml"/><Relationship Id="rId1329" Type="http://schemas.openxmlformats.org/officeDocument/2006/relationships/image" Target="../media/image2172.png"/><Relationship Id="rId1536" Type="http://schemas.openxmlformats.org/officeDocument/2006/relationships/customXml" Target="../ink/ink1936.xml"/><Relationship Id="rId35" Type="http://schemas.openxmlformats.org/officeDocument/2006/relationships/customXml" Target="../ink/ink1173.xml"/><Relationship Id="rId184" Type="http://schemas.openxmlformats.org/officeDocument/2006/relationships/image" Target="../media/image1601.png"/><Relationship Id="rId391" Type="http://schemas.openxmlformats.org/officeDocument/2006/relationships/image" Target="../media/image1703.png"/><Relationship Id="rId251" Type="http://schemas.openxmlformats.org/officeDocument/2006/relationships/customXml" Target="../ink/ink1282.xml"/><Relationship Id="rId489" Type="http://schemas.openxmlformats.org/officeDocument/2006/relationships/image" Target="../media/image1756.png"/><Relationship Id="rId696" Type="http://schemas.openxmlformats.org/officeDocument/2006/relationships/customXml" Target="../ink/ink1507.xml"/><Relationship Id="rId349" Type="http://schemas.openxmlformats.org/officeDocument/2006/relationships/customXml" Target="../ink/ink1331.xml"/><Relationship Id="rId556" Type="http://schemas.openxmlformats.org/officeDocument/2006/relationships/image" Target="../media/image1790.png"/><Relationship Id="rId763" Type="http://schemas.openxmlformats.org/officeDocument/2006/relationships/customXml" Target="../ink/ink1541.xml"/><Relationship Id="rId1186" Type="http://schemas.openxmlformats.org/officeDocument/2006/relationships/customXml" Target="../ink/ink1758.xml"/><Relationship Id="rId1393" Type="http://schemas.openxmlformats.org/officeDocument/2006/relationships/image" Target="../media/image2204.png"/><Relationship Id="rId111" Type="http://schemas.openxmlformats.org/officeDocument/2006/relationships/customXml" Target="../ink/ink1211.xml"/><Relationship Id="rId209" Type="http://schemas.openxmlformats.org/officeDocument/2006/relationships/customXml" Target="../ink/ink1261.xml"/><Relationship Id="rId416" Type="http://schemas.openxmlformats.org/officeDocument/2006/relationships/customXml" Target="../ink/ink1365.xml"/><Relationship Id="rId970" Type="http://schemas.openxmlformats.org/officeDocument/2006/relationships/customXml" Target="../ink/ink1647.xml"/><Relationship Id="rId1046" Type="http://schemas.openxmlformats.org/officeDocument/2006/relationships/image" Target="../media/image2033.png"/><Relationship Id="rId1253" Type="http://schemas.openxmlformats.org/officeDocument/2006/relationships/customXml" Target="../ink/ink1792.xml"/><Relationship Id="rId623" Type="http://schemas.openxmlformats.org/officeDocument/2006/relationships/image" Target="../media/image1824.png"/><Relationship Id="rId830" Type="http://schemas.openxmlformats.org/officeDocument/2006/relationships/image" Target="../media/image1925.png"/><Relationship Id="rId928" Type="http://schemas.openxmlformats.org/officeDocument/2006/relationships/customXml" Target="../ink/ink1626.xml"/><Relationship Id="rId1460" Type="http://schemas.openxmlformats.org/officeDocument/2006/relationships/image" Target="../media/image2237.png"/><Relationship Id="rId1558" Type="http://schemas.openxmlformats.org/officeDocument/2006/relationships/image" Target="../media/image2284.png"/><Relationship Id="rId57" Type="http://schemas.openxmlformats.org/officeDocument/2006/relationships/customXml" Target="../ink/ink1184.xml"/><Relationship Id="rId1113" Type="http://schemas.openxmlformats.org/officeDocument/2006/relationships/image" Target="../media/image2065.png"/><Relationship Id="rId1320" Type="http://schemas.openxmlformats.org/officeDocument/2006/relationships/customXml" Target="../ink/ink1826.xml"/><Relationship Id="rId1418" Type="http://schemas.openxmlformats.org/officeDocument/2006/relationships/customXml" Target="../ink/ink1876.xml"/><Relationship Id="rId273" Type="http://schemas.openxmlformats.org/officeDocument/2006/relationships/customXml" Target="../ink/ink1293.xml"/><Relationship Id="rId480" Type="http://schemas.openxmlformats.org/officeDocument/2006/relationships/customXml" Target="../ink/ink1397.xml"/><Relationship Id="rId133" Type="http://schemas.openxmlformats.org/officeDocument/2006/relationships/customXml" Target="../ink/ink1222.xml"/><Relationship Id="rId340" Type="http://schemas.openxmlformats.org/officeDocument/2006/relationships/image" Target="../media/image1678.png"/><Relationship Id="rId578" Type="http://schemas.openxmlformats.org/officeDocument/2006/relationships/image" Target="../media/image1801.png"/><Relationship Id="rId785" Type="http://schemas.openxmlformats.org/officeDocument/2006/relationships/customXml" Target="../ink/ink1552.xml"/><Relationship Id="rId992" Type="http://schemas.openxmlformats.org/officeDocument/2006/relationships/customXml" Target="../ink/ink1658.xml"/><Relationship Id="rId200" Type="http://schemas.openxmlformats.org/officeDocument/2006/relationships/image" Target="../media/image1608.png"/><Relationship Id="rId438" Type="http://schemas.openxmlformats.org/officeDocument/2006/relationships/customXml" Target="../ink/ink1376.xml"/><Relationship Id="rId645" Type="http://schemas.openxmlformats.org/officeDocument/2006/relationships/image" Target="../media/image1835.png"/><Relationship Id="rId852" Type="http://schemas.openxmlformats.org/officeDocument/2006/relationships/image" Target="../media/image1936.png"/><Relationship Id="rId1068" Type="http://schemas.openxmlformats.org/officeDocument/2006/relationships/image" Target="../media/image2044.png"/><Relationship Id="rId1275" Type="http://schemas.openxmlformats.org/officeDocument/2006/relationships/customXml" Target="../ink/ink1803.xml"/><Relationship Id="rId1482" Type="http://schemas.openxmlformats.org/officeDocument/2006/relationships/customXml" Target="../ink/ink1909.xml"/><Relationship Id="rId505" Type="http://schemas.openxmlformats.org/officeDocument/2006/relationships/customXml" Target="../ink/ink1410.xml"/><Relationship Id="rId712" Type="http://schemas.openxmlformats.org/officeDocument/2006/relationships/customXml" Target="../ink/ink1515.xml"/><Relationship Id="rId1135" Type="http://schemas.openxmlformats.org/officeDocument/2006/relationships/customXml" Target="../ink/ink1732.xml"/><Relationship Id="rId1342" Type="http://schemas.openxmlformats.org/officeDocument/2006/relationships/customXml" Target="../ink/ink1837.xml"/><Relationship Id="rId79" Type="http://schemas.openxmlformats.org/officeDocument/2006/relationships/customXml" Target="../ink/ink1195.xml"/><Relationship Id="rId1202" Type="http://schemas.openxmlformats.org/officeDocument/2006/relationships/image" Target="../media/image2108.png"/><Relationship Id="rId1507" Type="http://schemas.openxmlformats.org/officeDocument/2006/relationships/image" Target="../media/image2260.png"/><Relationship Id="rId295" Type="http://schemas.openxmlformats.org/officeDocument/2006/relationships/customXml" Target="../ink/ink1304.xml"/><Relationship Id="rId155" Type="http://schemas.openxmlformats.org/officeDocument/2006/relationships/customXml" Target="../ink/ink1233.xml"/><Relationship Id="rId362" Type="http://schemas.openxmlformats.org/officeDocument/2006/relationships/image" Target="../media/image1689.png"/><Relationship Id="rId1297" Type="http://schemas.openxmlformats.org/officeDocument/2006/relationships/image" Target="../media/image2156.png"/><Relationship Id="rId222" Type="http://schemas.openxmlformats.org/officeDocument/2006/relationships/image" Target="../media/image1620.png"/><Relationship Id="rId667" Type="http://schemas.openxmlformats.org/officeDocument/2006/relationships/image" Target="../media/image1846.png"/><Relationship Id="rId874" Type="http://schemas.openxmlformats.org/officeDocument/2006/relationships/image" Target="../media/image1947.png"/><Relationship Id="rId527" Type="http://schemas.openxmlformats.org/officeDocument/2006/relationships/customXml" Target="../ink/ink1421.xml"/><Relationship Id="rId734" Type="http://schemas.openxmlformats.org/officeDocument/2006/relationships/image" Target="../media/image1878.png"/><Relationship Id="rId941" Type="http://schemas.openxmlformats.org/officeDocument/2006/relationships/image" Target="../media/image1980.png"/><Relationship Id="rId1157" Type="http://schemas.openxmlformats.org/officeDocument/2006/relationships/image" Target="../media/image2086.png"/><Relationship Id="rId1364" Type="http://schemas.openxmlformats.org/officeDocument/2006/relationships/customXml" Target="../ink/ink1848.xml"/><Relationship Id="rId1571" Type="http://schemas.openxmlformats.org/officeDocument/2006/relationships/customXml" Target="../ink/ink1955.xml"/><Relationship Id="rId70" Type="http://schemas.openxmlformats.org/officeDocument/2006/relationships/image" Target="../media/image1543.png"/><Relationship Id="rId801" Type="http://schemas.openxmlformats.org/officeDocument/2006/relationships/image" Target="../media/image1912.png"/><Relationship Id="rId1017" Type="http://schemas.openxmlformats.org/officeDocument/2006/relationships/image" Target="../media/image2019.png"/><Relationship Id="rId1224" Type="http://schemas.openxmlformats.org/officeDocument/2006/relationships/image" Target="../media/image2120.png"/><Relationship Id="rId1431" Type="http://schemas.openxmlformats.org/officeDocument/2006/relationships/customXml" Target="../ink/ink1883.xml"/><Relationship Id="rId1529" Type="http://schemas.openxmlformats.org/officeDocument/2006/relationships/image" Target="../media/image2271.png"/><Relationship Id="rId28" Type="http://schemas.openxmlformats.org/officeDocument/2006/relationships/image" Target="../media/image1523.png"/><Relationship Id="rId177" Type="http://schemas.openxmlformats.org/officeDocument/2006/relationships/customXml" Target="../ink/ink1244.xml"/><Relationship Id="rId384" Type="http://schemas.openxmlformats.org/officeDocument/2006/relationships/customXml" Target="../ink/ink1349.xml"/><Relationship Id="rId591" Type="http://schemas.openxmlformats.org/officeDocument/2006/relationships/customXml" Target="../ink/ink1453.xml"/><Relationship Id="rId244" Type="http://schemas.openxmlformats.org/officeDocument/2006/relationships/image" Target="../media/image1631.png"/><Relationship Id="rId689" Type="http://schemas.openxmlformats.org/officeDocument/2006/relationships/image" Target="../media/image1856.png"/><Relationship Id="rId896" Type="http://schemas.openxmlformats.org/officeDocument/2006/relationships/image" Target="../media/image1958.png"/><Relationship Id="rId1081" Type="http://schemas.openxmlformats.org/officeDocument/2006/relationships/customXml" Target="../ink/ink1703.xml"/><Relationship Id="rId451" Type="http://schemas.openxmlformats.org/officeDocument/2006/relationships/image" Target="../media/image1735.png"/><Relationship Id="rId549" Type="http://schemas.openxmlformats.org/officeDocument/2006/relationships/customXml" Target="../ink/ink1432.xml"/><Relationship Id="rId756" Type="http://schemas.openxmlformats.org/officeDocument/2006/relationships/image" Target="../media/image1889.png"/><Relationship Id="rId1179" Type="http://schemas.openxmlformats.org/officeDocument/2006/relationships/image" Target="../media/image2097.png"/><Relationship Id="rId1386" Type="http://schemas.openxmlformats.org/officeDocument/2006/relationships/customXml" Target="../ink/ink1859.xml"/><Relationship Id="rId104" Type="http://schemas.openxmlformats.org/officeDocument/2006/relationships/image" Target="../media/image1560.png"/><Relationship Id="rId311" Type="http://schemas.openxmlformats.org/officeDocument/2006/relationships/customXml" Target="../ink/ink1312.xml"/><Relationship Id="rId409" Type="http://schemas.openxmlformats.org/officeDocument/2006/relationships/image" Target="../media/image1713.png"/><Relationship Id="rId963" Type="http://schemas.openxmlformats.org/officeDocument/2006/relationships/image" Target="../media/image1991.png"/><Relationship Id="rId1039" Type="http://schemas.openxmlformats.org/officeDocument/2006/relationships/customXml" Target="../ink/ink1682.xml"/><Relationship Id="rId1246" Type="http://schemas.openxmlformats.org/officeDocument/2006/relationships/image" Target="../media/image2131.png"/><Relationship Id="rId92" Type="http://schemas.openxmlformats.org/officeDocument/2006/relationships/image" Target="../media/image1554.png"/><Relationship Id="rId616" Type="http://schemas.openxmlformats.org/officeDocument/2006/relationships/customXml" Target="../ink/ink1466.xml"/><Relationship Id="rId823" Type="http://schemas.openxmlformats.org/officeDocument/2006/relationships/customXml" Target="../ink/ink1572.xml"/><Relationship Id="rId1453" Type="http://schemas.openxmlformats.org/officeDocument/2006/relationships/customXml" Target="../ink/ink1894.xml"/><Relationship Id="rId1106" Type="http://schemas.openxmlformats.org/officeDocument/2006/relationships/image" Target="../media/image2062.png"/><Relationship Id="rId1313" Type="http://schemas.openxmlformats.org/officeDocument/2006/relationships/image" Target="../media/image2164.png"/><Relationship Id="rId1520" Type="http://schemas.openxmlformats.org/officeDocument/2006/relationships/customXml" Target="../ink/ink1928.xml"/><Relationship Id="rId199" Type="http://schemas.openxmlformats.org/officeDocument/2006/relationships/customXml" Target="../ink/ink1256.xml"/><Relationship Id="rId266" Type="http://schemas.openxmlformats.org/officeDocument/2006/relationships/image" Target="../media/image1642.png"/><Relationship Id="rId473" Type="http://schemas.openxmlformats.org/officeDocument/2006/relationships/image" Target="../media/image1747.png"/><Relationship Id="rId680" Type="http://schemas.openxmlformats.org/officeDocument/2006/relationships/image" Target="../media/image1852.png"/><Relationship Id="rId126" Type="http://schemas.openxmlformats.org/officeDocument/2006/relationships/image" Target="../media/image1571.png"/><Relationship Id="rId333" Type="http://schemas.openxmlformats.org/officeDocument/2006/relationships/customXml" Target="../ink/ink1323.xml"/><Relationship Id="rId540" Type="http://schemas.openxmlformats.org/officeDocument/2006/relationships/image" Target="../media/image1782.png"/><Relationship Id="rId778" Type="http://schemas.openxmlformats.org/officeDocument/2006/relationships/image" Target="../media/image1900.png"/><Relationship Id="rId985" Type="http://schemas.openxmlformats.org/officeDocument/2006/relationships/image" Target="../media/image2002.png"/><Relationship Id="rId1170" Type="http://schemas.openxmlformats.org/officeDocument/2006/relationships/customXml" Target="../ink/ink1750.xml"/><Relationship Id="rId638" Type="http://schemas.openxmlformats.org/officeDocument/2006/relationships/customXml" Target="../ink/ink1477.xml"/><Relationship Id="rId845" Type="http://schemas.openxmlformats.org/officeDocument/2006/relationships/customXml" Target="../ink/ink1584.xml"/><Relationship Id="rId1030" Type="http://schemas.openxmlformats.org/officeDocument/2006/relationships/customXml" Target="../ink/ink1677.xml"/><Relationship Id="rId1268" Type="http://schemas.openxmlformats.org/officeDocument/2006/relationships/image" Target="../media/image2142.png"/><Relationship Id="rId1475" Type="http://schemas.openxmlformats.org/officeDocument/2006/relationships/image" Target="../media/image2244.png"/><Relationship Id="rId400" Type="http://schemas.openxmlformats.org/officeDocument/2006/relationships/customXml" Target="../ink/ink1357.xml"/><Relationship Id="rId705" Type="http://schemas.openxmlformats.org/officeDocument/2006/relationships/image" Target="../media/image1864.png"/><Relationship Id="rId1128" Type="http://schemas.openxmlformats.org/officeDocument/2006/relationships/image" Target="../media/image2072.png"/><Relationship Id="rId1335" Type="http://schemas.openxmlformats.org/officeDocument/2006/relationships/image" Target="../media/image2175.png"/><Relationship Id="rId1542" Type="http://schemas.openxmlformats.org/officeDocument/2006/relationships/image" Target="../media/image2277.png"/><Relationship Id="rId912" Type="http://schemas.openxmlformats.org/officeDocument/2006/relationships/customXml" Target="../ink/ink1618.xml"/><Relationship Id="rId41" Type="http://schemas.openxmlformats.org/officeDocument/2006/relationships/customXml" Target="../ink/ink1176.xml"/><Relationship Id="rId1402" Type="http://schemas.openxmlformats.org/officeDocument/2006/relationships/image" Target="../media/image2208.png"/><Relationship Id="rId190" Type="http://schemas.openxmlformats.org/officeDocument/2006/relationships/customXml" Target="../ink/ink1251.xml"/><Relationship Id="rId288" Type="http://schemas.openxmlformats.org/officeDocument/2006/relationships/image" Target="../media/image1653.png"/><Relationship Id="rId495" Type="http://schemas.openxmlformats.org/officeDocument/2006/relationships/customXml" Target="../ink/ink1405.xml"/><Relationship Id="rId148" Type="http://schemas.openxmlformats.org/officeDocument/2006/relationships/image" Target="../media/image1582.png"/><Relationship Id="rId355" Type="http://schemas.openxmlformats.org/officeDocument/2006/relationships/customXml" Target="../ink/ink1334.xml"/><Relationship Id="rId562" Type="http://schemas.openxmlformats.org/officeDocument/2006/relationships/image" Target="../media/image1793.png"/><Relationship Id="rId1192" Type="http://schemas.openxmlformats.org/officeDocument/2006/relationships/image" Target="../media/image2103.png"/><Relationship Id="rId215" Type="http://schemas.openxmlformats.org/officeDocument/2006/relationships/customXml" Target="../ink/ink1264.xml"/><Relationship Id="rId422" Type="http://schemas.openxmlformats.org/officeDocument/2006/relationships/customXml" Target="../ink/ink1368.xml"/><Relationship Id="rId867" Type="http://schemas.openxmlformats.org/officeDocument/2006/relationships/customXml" Target="../ink/ink1595.xml"/><Relationship Id="rId1052" Type="http://schemas.openxmlformats.org/officeDocument/2006/relationships/image" Target="../media/image2036.png"/><Relationship Id="rId1497" Type="http://schemas.openxmlformats.org/officeDocument/2006/relationships/image" Target="../media/image2255.png"/><Relationship Id="rId727" Type="http://schemas.openxmlformats.org/officeDocument/2006/relationships/customXml" Target="../ink/ink1523.xml"/><Relationship Id="rId934" Type="http://schemas.openxmlformats.org/officeDocument/2006/relationships/customXml" Target="../ink/ink1629.xml"/><Relationship Id="rId1357" Type="http://schemas.openxmlformats.org/officeDocument/2006/relationships/image" Target="../media/image2186.png"/><Relationship Id="rId1564" Type="http://schemas.openxmlformats.org/officeDocument/2006/relationships/image" Target="../media/image2287.png"/><Relationship Id="rId63" Type="http://schemas.openxmlformats.org/officeDocument/2006/relationships/customXml" Target="../ink/ink1187.xml"/><Relationship Id="rId1217" Type="http://schemas.openxmlformats.org/officeDocument/2006/relationships/customXml" Target="../ink/ink1774.xml"/><Relationship Id="rId1424" Type="http://schemas.openxmlformats.org/officeDocument/2006/relationships/customXml" Target="../ink/ink1879.xml"/><Relationship Id="rId377" Type="http://schemas.openxmlformats.org/officeDocument/2006/relationships/image" Target="../media/image1696.png"/><Relationship Id="rId584" Type="http://schemas.openxmlformats.org/officeDocument/2006/relationships/image" Target="../media/image1804.png"/><Relationship Id="rId5" Type="http://schemas.openxmlformats.org/officeDocument/2006/relationships/customXml" Target="../ink/ink1157.xml"/><Relationship Id="rId237" Type="http://schemas.openxmlformats.org/officeDocument/2006/relationships/customXml" Target="../ink/ink1275.xml"/><Relationship Id="rId791" Type="http://schemas.openxmlformats.org/officeDocument/2006/relationships/customXml" Target="../ink/ink1555.xml"/><Relationship Id="rId889" Type="http://schemas.openxmlformats.org/officeDocument/2006/relationships/customXml" Target="../ink/ink1606.xml"/><Relationship Id="rId1074" Type="http://schemas.openxmlformats.org/officeDocument/2006/relationships/image" Target="../media/image2047.png"/><Relationship Id="rId444" Type="http://schemas.openxmlformats.org/officeDocument/2006/relationships/customXml" Target="../ink/ink1379.xml"/><Relationship Id="rId651" Type="http://schemas.openxmlformats.org/officeDocument/2006/relationships/image" Target="../media/image1838.png"/><Relationship Id="rId749" Type="http://schemas.openxmlformats.org/officeDocument/2006/relationships/customXml" Target="../ink/ink1534.xml"/><Relationship Id="rId1281" Type="http://schemas.openxmlformats.org/officeDocument/2006/relationships/customXml" Target="../ink/ink1806.xml"/><Relationship Id="rId1379" Type="http://schemas.openxmlformats.org/officeDocument/2006/relationships/image" Target="../media/image2197.png"/><Relationship Id="rId1586" Type="http://schemas.openxmlformats.org/officeDocument/2006/relationships/image" Target="../media/image2298.png"/><Relationship Id="rId304" Type="http://schemas.openxmlformats.org/officeDocument/2006/relationships/image" Target="../media/image1661.png"/><Relationship Id="rId511" Type="http://schemas.openxmlformats.org/officeDocument/2006/relationships/customXml" Target="../ink/ink1413.xml"/><Relationship Id="rId609" Type="http://schemas.openxmlformats.org/officeDocument/2006/relationships/image" Target="../media/image1817.png"/><Relationship Id="rId956" Type="http://schemas.openxmlformats.org/officeDocument/2006/relationships/customXml" Target="../ink/ink1640.xml"/><Relationship Id="rId1141" Type="http://schemas.openxmlformats.org/officeDocument/2006/relationships/customXml" Target="../ink/ink1735.xml"/><Relationship Id="rId1239" Type="http://schemas.openxmlformats.org/officeDocument/2006/relationships/customXml" Target="../ink/ink1785.xml"/><Relationship Id="rId85" Type="http://schemas.openxmlformats.org/officeDocument/2006/relationships/customXml" Target="../ink/ink1198.xml"/><Relationship Id="rId816" Type="http://schemas.openxmlformats.org/officeDocument/2006/relationships/customXml" Target="../ink/ink1568.xml"/><Relationship Id="rId1001" Type="http://schemas.openxmlformats.org/officeDocument/2006/relationships/image" Target="../media/image2011.png"/><Relationship Id="rId1446" Type="http://schemas.openxmlformats.org/officeDocument/2006/relationships/image" Target="../media/image2230.png"/><Relationship Id="rId1306" Type="http://schemas.openxmlformats.org/officeDocument/2006/relationships/customXml" Target="../ink/ink1819.xml"/><Relationship Id="rId1513" Type="http://schemas.openxmlformats.org/officeDocument/2006/relationships/image" Target="../media/image2263.png"/><Relationship Id="rId12" Type="http://schemas.openxmlformats.org/officeDocument/2006/relationships/image" Target="../media/image1515.png"/><Relationship Id="rId161" Type="http://schemas.openxmlformats.org/officeDocument/2006/relationships/customXml" Target="../ink/ink1236.xml"/><Relationship Id="rId399" Type="http://schemas.openxmlformats.org/officeDocument/2006/relationships/image" Target="../media/image1707.png"/><Relationship Id="rId259" Type="http://schemas.openxmlformats.org/officeDocument/2006/relationships/customXml" Target="../ink/ink1286.xml"/><Relationship Id="rId466" Type="http://schemas.openxmlformats.org/officeDocument/2006/relationships/customXml" Target="../ink/ink1390.xml"/><Relationship Id="rId673" Type="http://schemas.openxmlformats.org/officeDocument/2006/relationships/customXml" Target="../ink/ink1495.xml"/><Relationship Id="rId880" Type="http://schemas.openxmlformats.org/officeDocument/2006/relationships/image" Target="../media/image1950.png"/><Relationship Id="rId1096" Type="http://schemas.openxmlformats.org/officeDocument/2006/relationships/customXml" Target="../ink/ink1711.xml"/><Relationship Id="rId119" Type="http://schemas.openxmlformats.org/officeDocument/2006/relationships/customXml" Target="../ink/ink1215.xml"/><Relationship Id="rId326" Type="http://schemas.openxmlformats.org/officeDocument/2006/relationships/image" Target="../media/image1672.png"/><Relationship Id="rId533" Type="http://schemas.openxmlformats.org/officeDocument/2006/relationships/customXml" Target="../ink/ink1424.xml"/><Relationship Id="rId978" Type="http://schemas.openxmlformats.org/officeDocument/2006/relationships/customXml" Target="../ink/ink1651.xml"/><Relationship Id="rId1163" Type="http://schemas.openxmlformats.org/officeDocument/2006/relationships/image" Target="../media/image2089.png"/><Relationship Id="rId1370" Type="http://schemas.openxmlformats.org/officeDocument/2006/relationships/customXml" Target="../ink/ink1851.xml"/><Relationship Id="rId740" Type="http://schemas.openxmlformats.org/officeDocument/2006/relationships/image" Target="../media/image1881.png"/><Relationship Id="rId838" Type="http://schemas.openxmlformats.org/officeDocument/2006/relationships/image" Target="../media/image1929.png"/><Relationship Id="rId1023" Type="http://schemas.openxmlformats.org/officeDocument/2006/relationships/image" Target="../media/image2022.png"/><Relationship Id="rId1468" Type="http://schemas.openxmlformats.org/officeDocument/2006/relationships/customXml" Target="../ink/ink1902.xml"/><Relationship Id="rId172" Type="http://schemas.openxmlformats.org/officeDocument/2006/relationships/image" Target="../media/image1594.png"/><Relationship Id="rId477" Type="http://schemas.openxmlformats.org/officeDocument/2006/relationships/image" Target="../media/image1749.png"/><Relationship Id="rId600" Type="http://schemas.openxmlformats.org/officeDocument/2006/relationships/customXml" Target="../ink/ink1458.xml"/><Relationship Id="rId684" Type="http://schemas.openxmlformats.org/officeDocument/2006/relationships/customXml" Target="../ink/ink1501.xml"/><Relationship Id="rId1230" Type="http://schemas.openxmlformats.org/officeDocument/2006/relationships/image" Target="../media/image2123.png"/><Relationship Id="rId1328" Type="http://schemas.openxmlformats.org/officeDocument/2006/relationships/customXml" Target="../ink/ink1830.xml"/><Relationship Id="rId1535" Type="http://schemas.openxmlformats.org/officeDocument/2006/relationships/image" Target="../media/image2274.png"/><Relationship Id="rId337" Type="http://schemas.openxmlformats.org/officeDocument/2006/relationships/customXml" Target="../ink/ink1325.xml"/><Relationship Id="rId891" Type="http://schemas.openxmlformats.org/officeDocument/2006/relationships/customXml" Target="../ink/ink1607.xml"/><Relationship Id="rId905" Type="http://schemas.openxmlformats.org/officeDocument/2006/relationships/image" Target="../media/image1962.png"/><Relationship Id="rId989" Type="http://schemas.openxmlformats.org/officeDocument/2006/relationships/image" Target="../media/image2004.png"/><Relationship Id="rId34" Type="http://schemas.openxmlformats.org/officeDocument/2006/relationships/customXml" Target="../ink/ink1172.xml"/><Relationship Id="rId544" Type="http://schemas.openxmlformats.org/officeDocument/2006/relationships/image" Target="../media/image1784.png"/><Relationship Id="rId751" Type="http://schemas.openxmlformats.org/officeDocument/2006/relationships/customXml" Target="../ink/ink1535.xml"/><Relationship Id="rId849" Type="http://schemas.openxmlformats.org/officeDocument/2006/relationships/customXml" Target="../ink/ink1586.xml"/><Relationship Id="rId1174" Type="http://schemas.openxmlformats.org/officeDocument/2006/relationships/customXml" Target="../ink/ink1752.xml"/><Relationship Id="rId1381" Type="http://schemas.openxmlformats.org/officeDocument/2006/relationships/image" Target="../media/image2198.png"/><Relationship Id="rId1479" Type="http://schemas.openxmlformats.org/officeDocument/2006/relationships/image" Target="../media/image2246.png"/><Relationship Id="rId183" Type="http://schemas.openxmlformats.org/officeDocument/2006/relationships/customXml" Target="../ink/ink1247.xml"/><Relationship Id="rId390" Type="http://schemas.openxmlformats.org/officeDocument/2006/relationships/customXml" Target="../ink/ink1352.xml"/><Relationship Id="rId404" Type="http://schemas.openxmlformats.org/officeDocument/2006/relationships/customXml" Target="../ink/ink1359.xml"/><Relationship Id="rId611" Type="http://schemas.openxmlformats.org/officeDocument/2006/relationships/image" Target="../media/image1818.png"/><Relationship Id="rId1034" Type="http://schemas.openxmlformats.org/officeDocument/2006/relationships/customXml" Target="../ink/ink1679.xml"/><Relationship Id="rId1241" Type="http://schemas.openxmlformats.org/officeDocument/2006/relationships/customXml" Target="../ink/ink1786.xml"/><Relationship Id="rId1339" Type="http://schemas.openxmlformats.org/officeDocument/2006/relationships/image" Target="../media/image2177.png"/><Relationship Id="rId250" Type="http://schemas.openxmlformats.org/officeDocument/2006/relationships/image" Target="../media/image1634.png"/><Relationship Id="rId488" Type="http://schemas.openxmlformats.org/officeDocument/2006/relationships/customXml" Target="../ink/ink1401.xml"/><Relationship Id="rId695" Type="http://schemas.openxmlformats.org/officeDocument/2006/relationships/image" Target="../media/image1859.png"/><Relationship Id="rId709" Type="http://schemas.openxmlformats.org/officeDocument/2006/relationships/image" Target="../media/image1866.png"/><Relationship Id="rId916" Type="http://schemas.openxmlformats.org/officeDocument/2006/relationships/customXml" Target="../ink/ink1620.xml"/><Relationship Id="rId1101" Type="http://schemas.openxmlformats.org/officeDocument/2006/relationships/image" Target="../media/image2060.png"/><Relationship Id="rId1546" Type="http://schemas.openxmlformats.org/officeDocument/2006/relationships/customXml" Target="../ink/ink1942.xml"/><Relationship Id="rId45" Type="http://schemas.openxmlformats.org/officeDocument/2006/relationships/customXml" Target="../ink/ink1178.xml"/><Relationship Id="rId110" Type="http://schemas.openxmlformats.org/officeDocument/2006/relationships/image" Target="../media/image1563.png"/><Relationship Id="rId348" Type="http://schemas.openxmlformats.org/officeDocument/2006/relationships/image" Target="../media/image1682.png"/><Relationship Id="rId555" Type="http://schemas.openxmlformats.org/officeDocument/2006/relationships/customXml" Target="../ink/ink1435.xml"/><Relationship Id="rId762" Type="http://schemas.openxmlformats.org/officeDocument/2006/relationships/image" Target="../media/image1892.png"/><Relationship Id="rId1185" Type="http://schemas.openxmlformats.org/officeDocument/2006/relationships/image" Target="../media/image2100.png"/><Relationship Id="rId1392" Type="http://schemas.openxmlformats.org/officeDocument/2006/relationships/customXml" Target="../ink/ink1862.xml"/><Relationship Id="rId1406" Type="http://schemas.openxmlformats.org/officeDocument/2006/relationships/image" Target="../media/image2211.png"/><Relationship Id="rId194" Type="http://schemas.openxmlformats.org/officeDocument/2006/relationships/customXml" Target="../ink/ink1253.xml"/><Relationship Id="rId208" Type="http://schemas.openxmlformats.org/officeDocument/2006/relationships/image" Target="../media/image1613.png"/><Relationship Id="rId415" Type="http://schemas.openxmlformats.org/officeDocument/2006/relationships/image" Target="../media/image1716.png"/><Relationship Id="rId622" Type="http://schemas.openxmlformats.org/officeDocument/2006/relationships/customXml" Target="../ink/ink1469.xml"/><Relationship Id="rId1045" Type="http://schemas.openxmlformats.org/officeDocument/2006/relationships/customXml" Target="../ink/ink1685.xml"/><Relationship Id="rId1252" Type="http://schemas.openxmlformats.org/officeDocument/2006/relationships/image" Target="../media/image2134.png"/><Relationship Id="rId261" Type="http://schemas.openxmlformats.org/officeDocument/2006/relationships/customXml" Target="../ink/ink1287.xml"/><Relationship Id="rId499" Type="http://schemas.openxmlformats.org/officeDocument/2006/relationships/customXml" Target="../ink/ink1407.xml"/><Relationship Id="rId927" Type="http://schemas.openxmlformats.org/officeDocument/2006/relationships/image" Target="../media/image1973.png"/><Relationship Id="rId1112" Type="http://schemas.openxmlformats.org/officeDocument/2006/relationships/customXml" Target="../ink/ink1720.xml"/><Relationship Id="rId1557" Type="http://schemas.openxmlformats.org/officeDocument/2006/relationships/customXml" Target="../ink/ink1948.xml"/><Relationship Id="rId56" Type="http://schemas.openxmlformats.org/officeDocument/2006/relationships/image" Target="../media/image1536.png"/><Relationship Id="rId359" Type="http://schemas.openxmlformats.org/officeDocument/2006/relationships/customXml" Target="../ink/ink1336.xml"/><Relationship Id="rId566" Type="http://schemas.openxmlformats.org/officeDocument/2006/relationships/image" Target="../media/image1795.png"/><Relationship Id="rId773" Type="http://schemas.openxmlformats.org/officeDocument/2006/relationships/customXml" Target="../ink/ink1546.xml"/><Relationship Id="rId1196" Type="http://schemas.openxmlformats.org/officeDocument/2006/relationships/image" Target="../media/image2105.png"/><Relationship Id="rId1417" Type="http://schemas.openxmlformats.org/officeDocument/2006/relationships/customXml" Target="../ink/ink1875.xml"/><Relationship Id="rId121" Type="http://schemas.openxmlformats.org/officeDocument/2006/relationships/customXml" Target="../ink/ink1216.xml"/><Relationship Id="rId219" Type="http://schemas.openxmlformats.org/officeDocument/2006/relationships/customXml" Target="../ink/ink1266.xml"/><Relationship Id="rId426" Type="http://schemas.openxmlformats.org/officeDocument/2006/relationships/customXml" Target="../ink/ink1370.xml"/><Relationship Id="rId633" Type="http://schemas.openxmlformats.org/officeDocument/2006/relationships/image" Target="../media/image1829.png"/><Relationship Id="rId980" Type="http://schemas.openxmlformats.org/officeDocument/2006/relationships/customXml" Target="../ink/ink1652.xml"/><Relationship Id="rId1056" Type="http://schemas.openxmlformats.org/officeDocument/2006/relationships/image" Target="../media/image2038.png"/><Relationship Id="rId1263" Type="http://schemas.openxmlformats.org/officeDocument/2006/relationships/customXml" Target="../ink/ink1797.xml"/><Relationship Id="rId840" Type="http://schemas.openxmlformats.org/officeDocument/2006/relationships/image" Target="../media/image1930.png"/><Relationship Id="rId938" Type="http://schemas.openxmlformats.org/officeDocument/2006/relationships/customXml" Target="../ink/ink1631.xml"/><Relationship Id="rId1470" Type="http://schemas.openxmlformats.org/officeDocument/2006/relationships/customXml" Target="../ink/ink1903.xml"/><Relationship Id="rId1568" Type="http://schemas.openxmlformats.org/officeDocument/2006/relationships/image" Target="../media/image2289.png"/><Relationship Id="rId67" Type="http://schemas.openxmlformats.org/officeDocument/2006/relationships/customXml" Target="../ink/ink1189.xml"/><Relationship Id="rId272" Type="http://schemas.openxmlformats.org/officeDocument/2006/relationships/image" Target="../media/image1645.png"/><Relationship Id="rId577" Type="http://schemas.openxmlformats.org/officeDocument/2006/relationships/customXml" Target="../ink/ink1446.xml"/><Relationship Id="rId700" Type="http://schemas.openxmlformats.org/officeDocument/2006/relationships/customXml" Target="../ink/ink1509.xml"/><Relationship Id="rId1123" Type="http://schemas.openxmlformats.org/officeDocument/2006/relationships/customXml" Target="../ink/ink1726.xml"/><Relationship Id="rId1330" Type="http://schemas.openxmlformats.org/officeDocument/2006/relationships/customXml" Target="../ink/ink1831.xml"/><Relationship Id="rId1428" Type="http://schemas.openxmlformats.org/officeDocument/2006/relationships/customXml" Target="../ink/ink1881.xml"/><Relationship Id="rId132" Type="http://schemas.openxmlformats.org/officeDocument/2006/relationships/image" Target="../media/image1574.png"/><Relationship Id="rId784" Type="http://schemas.openxmlformats.org/officeDocument/2006/relationships/image" Target="../media/image1903.png"/><Relationship Id="rId991" Type="http://schemas.openxmlformats.org/officeDocument/2006/relationships/image" Target="../media/image2005.png"/><Relationship Id="rId1067" Type="http://schemas.openxmlformats.org/officeDocument/2006/relationships/customXml" Target="../ink/ink1696.xml"/><Relationship Id="rId437" Type="http://schemas.openxmlformats.org/officeDocument/2006/relationships/image" Target="../media/image1727.png"/><Relationship Id="rId644" Type="http://schemas.openxmlformats.org/officeDocument/2006/relationships/customXml" Target="../ink/ink1480.xml"/><Relationship Id="rId851" Type="http://schemas.openxmlformats.org/officeDocument/2006/relationships/customXml" Target="../ink/ink1587.xml"/><Relationship Id="rId1274" Type="http://schemas.openxmlformats.org/officeDocument/2006/relationships/image" Target="../media/image2145.png"/><Relationship Id="rId1481" Type="http://schemas.openxmlformats.org/officeDocument/2006/relationships/image" Target="../media/image2247.png"/><Relationship Id="rId1579" Type="http://schemas.openxmlformats.org/officeDocument/2006/relationships/customXml" Target="../ink/ink1959.xml"/><Relationship Id="rId283" Type="http://schemas.openxmlformats.org/officeDocument/2006/relationships/customXml" Target="../ink/ink1298.xml"/><Relationship Id="rId490" Type="http://schemas.openxmlformats.org/officeDocument/2006/relationships/customXml" Target="../ink/ink1402.xml"/><Relationship Id="rId504" Type="http://schemas.openxmlformats.org/officeDocument/2006/relationships/image" Target="../media/image1764.png"/><Relationship Id="rId711" Type="http://schemas.openxmlformats.org/officeDocument/2006/relationships/image" Target="../media/image1867.png"/><Relationship Id="rId949" Type="http://schemas.openxmlformats.org/officeDocument/2006/relationships/image" Target="../media/image1984.png"/><Relationship Id="rId1134" Type="http://schemas.openxmlformats.org/officeDocument/2006/relationships/image" Target="../media/image2075.png"/><Relationship Id="rId1341" Type="http://schemas.openxmlformats.org/officeDocument/2006/relationships/image" Target="../media/image2178.png"/><Relationship Id="rId78" Type="http://schemas.openxmlformats.org/officeDocument/2006/relationships/image" Target="../media/image1547.png"/><Relationship Id="rId143" Type="http://schemas.openxmlformats.org/officeDocument/2006/relationships/customXml" Target="../ink/ink1227.xml"/><Relationship Id="rId350" Type="http://schemas.openxmlformats.org/officeDocument/2006/relationships/image" Target="../media/image1683.png"/><Relationship Id="rId588" Type="http://schemas.openxmlformats.org/officeDocument/2006/relationships/image" Target="../media/image1806.png"/><Relationship Id="rId795" Type="http://schemas.openxmlformats.org/officeDocument/2006/relationships/image" Target="../media/image1908.png"/><Relationship Id="rId809" Type="http://schemas.openxmlformats.org/officeDocument/2006/relationships/image" Target="../media/image1916.png"/><Relationship Id="rId1201" Type="http://schemas.openxmlformats.org/officeDocument/2006/relationships/customXml" Target="../ink/ink1766.xml"/><Relationship Id="rId1439" Type="http://schemas.openxmlformats.org/officeDocument/2006/relationships/customXml" Target="../ink/ink1887.xml"/><Relationship Id="rId9" Type="http://schemas.openxmlformats.org/officeDocument/2006/relationships/customXml" Target="../ink/ink1159.xml"/><Relationship Id="rId210" Type="http://schemas.openxmlformats.org/officeDocument/2006/relationships/image" Target="../media/image1614.png"/><Relationship Id="rId448" Type="http://schemas.openxmlformats.org/officeDocument/2006/relationships/customXml" Target="../ink/ink1381.xml"/><Relationship Id="rId655" Type="http://schemas.openxmlformats.org/officeDocument/2006/relationships/image" Target="../media/image1840.png"/><Relationship Id="rId862" Type="http://schemas.openxmlformats.org/officeDocument/2006/relationships/image" Target="../media/image1941.png"/><Relationship Id="rId1078" Type="http://schemas.openxmlformats.org/officeDocument/2006/relationships/image" Target="../media/image2049.png"/><Relationship Id="rId1285" Type="http://schemas.openxmlformats.org/officeDocument/2006/relationships/customXml" Target="../ink/ink1808.xml"/><Relationship Id="rId1492" Type="http://schemas.openxmlformats.org/officeDocument/2006/relationships/customXml" Target="../ink/ink1914.xml"/><Relationship Id="rId1506" Type="http://schemas.openxmlformats.org/officeDocument/2006/relationships/customXml" Target="../ink/ink1921.xml"/><Relationship Id="rId294" Type="http://schemas.openxmlformats.org/officeDocument/2006/relationships/image" Target="../media/image1656.png"/><Relationship Id="rId308" Type="http://schemas.openxmlformats.org/officeDocument/2006/relationships/image" Target="../media/image1663.png"/><Relationship Id="rId515" Type="http://schemas.openxmlformats.org/officeDocument/2006/relationships/customXml" Target="../ink/ink1415.xml"/><Relationship Id="rId722" Type="http://schemas.openxmlformats.org/officeDocument/2006/relationships/image" Target="../media/image1872.png"/><Relationship Id="rId1145" Type="http://schemas.openxmlformats.org/officeDocument/2006/relationships/customXml" Target="../ink/ink1737.xml"/><Relationship Id="rId1352" Type="http://schemas.openxmlformats.org/officeDocument/2006/relationships/customXml" Target="../ink/ink1842.xml"/><Relationship Id="rId89" Type="http://schemas.openxmlformats.org/officeDocument/2006/relationships/customXml" Target="../ink/ink1200.xml"/><Relationship Id="rId154" Type="http://schemas.openxmlformats.org/officeDocument/2006/relationships/image" Target="../media/image1585.png"/><Relationship Id="rId361" Type="http://schemas.openxmlformats.org/officeDocument/2006/relationships/customXml" Target="../ink/ink1337.xml"/><Relationship Id="rId599" Type="http://schemas.openxmlformats.org/officeDocument/2006/relationships/customXml" Target="../ink/ink1457.xml"/><Relationship Id="rId1005" Type="http://schemas.openxmlformats.org/officeDocument/2006/relationships/image" Target="../media/image2013.png"/><Relationship Id="rId1212" Type="http://schemas.openxmlformats.org/officeDocument/2006/relationships/image" Target="../media/image2114.png"/><Relationship Id="rId459" Type="http://schemas.openxmlformats.org/officeDocument/2006/relationships/image" Target="../media/image1739.png"/><Relationship Id="rId666" Type="http://schemas.openxmlformats.org/officeDocument/2006/relationships/customXml" Target="../ink/ink1491.xml"/><Relationship Id="rId873" Type="http://schemas.openxmlformats.org/officeDocument/2006/relationships/customXml" Target="../ink/ink1598.xml"/><Relationship Id="rId1089" Type="http://schemas.openxmlformats.org/officeDocument/2006/relationships/customXml" Target="../ink/ink1707.xml"/><Relationship Id="rId1296" Type="http://schemas.openxmlformats.org/officeDocument/2006/relationships/customXml" Target="../ink/ink1814.xml"/><Relationship Id="rId1517" Type="http://schemas.openxmlformats.org/officeDocument/2006/relationships/image" Target="../media/image2265.png"/><Relationship Id="rId16" Type="http://schemas.openxmlformats.org/officeDocument/2006/relationships/image" Target="../media/image1517.png"/><Relationship Id="rId221" Type="http://schemas.openxmlformats.org/officeDocument/2006/relationships/customXml" Target="../ink/ink1267.xml"/><Relationship Id="rId319" Type="http://schemas.openxmlformats.org/officeDocument/2006/relationships/customXml" Target="../ink/ink1316.xml"/><Relationship Id="rId526" Type="http://schemas.openxmlformats.org/officeDocument/2006/relationships/image" Target="../media/image1775.png"/><Relationship Id="rId1156" Type="http://schemas.openxmlformats.org/officeDocument/2006/relationships/customXml" Target="../ink/ink1743.xml"/><Relationship Id="rId1363" Type="http://schemas.openxmlformats.org/officeDocument/2006/relationships/image" Target="../media/image2189.png"/><Relationship Id="rId733" Type="http://schemas.openxmlformats.org/officeDocument/2006/relationships/customXml" Target="../ink/ink1526.xml"/><Relationship Id="rId940" Type="http://schemas.openxmlformats.org/officeDocument/2006/relationships/customXml" Target="../ink/ink1632.xml"/><Relationship Id="rId1016" Type="http://schemas.openxmlformats.org/officeDocument/2006/relationships/customXml" Target="../ink/ink1670.xml"/><Relationship Id="rId1570" Type="http://schemas.openxmlformats.org/officeDocument/2006/relationships/image" Target="../media/image2290.png"/><Relationship Id="rId165" Type="http://schemas.openxmlformats.org/officeDocument/2006/relationships/customXml" Target="../ink/ink1238.xml"/><Relationship Id="rId372" Type="http://schemas.openxmlformats.org/officeDocument/2006/relationships/customXml" Target="../ink/ink1343.xml"/><Relationship Id="rId677" Type="http://schemas.openxmlformats.org/officeDocument/2006/relationships/customXml" Target="../ink/ink1497.xml"/><Relationship Id="rId800" Type="http://schemas.openxmlformats.org/officeDocument/2006/relationships/customXml" Target="../ink/ink1560.xml"/><Relationship Id="rId1223" Type="http://schemas.openxmlformats.org/officeDocument/2006/relationships/customXml" Target="../ink/ink1777.xml"/><Relationship Id="rId1430" Type="http://schemas.openxmlformats.org/officeDocument/2006/relationships/customXml" Target="../ink/ink1882.xml"/><Relationship Id="rId1528" Type="http://schemas.openxmlformats.org/officeDocument/2006/relationships/customXml" Target="../ink/ink1932.xml"/><Relationship Id="rId232" Type="http://schemas.openxmlformats.org/officeDocument/2006/relationships/image" Target="../media/image1625.png"/><Relationship Id="rId884" Type="http://schemas.openxmlformats.org/officeDocument/2006/relationships/image" Target="../media/image1952.png"/><Relationship Id="rId27" Type="http://schemas.openxmlformats.org/officeDocument/2006/relationships/customXml" Target="../ink/ink1168.xml"/><Relationship Id="rId537" Type="http://schemas.openxmlformats.org/officeDocument/2006/relationships/customXml" Target="../ink/ink1426.xml"/><Relationship Id="rId744" Type="http://schemas.openxmlformats.org/officeDocument/2006/relationships/image" Target="../media/image1883.png"/><Relationship Id="rId951" Type="http://schemas.openxmlformats.org/officeDocument/2006/relationships/image" Target="../media/image1985.png"/><Relationship Id="rId1167" Type="http://schemas.openxmlformats.org/officeDocument/2006/relationships/image" Target="../media/image2091.png"/><Relationship Id="rId1374" Type="http://schemas.openxmlformats.org/officeDocument/2006/relationships/customXml" Target="../ink/ink1853.xml"/><Relationship Id="rId1581" Type="http://schemas.openxmlformats.org/officeDocument/2006/relationships/customXml" Target="../ink/ink1960.xml"/><Relationship Id="rId80" Type="http://schemas.openxmlformats.org/officeDocument/2006/relationships/image" Target="../media/image1548.png"/><Relationship Id="rId176" Type="http://schemas.openxmlformats.org/officeDocument/2006/relationships/image" Target="../media/image1596.png"/><Relationship Id="rId383" Type="http://schemas.openxmlformats.org/officeDocument/2006/relationships/image" Target="../media/image1699.png"/><Relationship Id="rId590" Type="http://schemas.openxmlformats.org/officeDocument/2006/relationships/image" Target="../media/image1807.png"/><Relationship Id="rId604" Type="http://schemas.openxmlformats.org/officeDocument/2006/relationships/customXml" Target="../ink/ink1460.xml"/><Relationship Id="rId811" Type="http://schemas.openxmlformats.org/officeDocument/2006/relationships/image" Target="../media/image1917.png"/><Relationship Id="rId1027" Type="http://schemas.openxmlformats.org/officeDocument/2006/relationships/image" Target="../media/image2024.png"/><Relationship Id="rId1234" Type="http://schemas.openxmlformats.org/officeDocument/2006/relationships/image" Target="../media/image2125.png"/><Relationship Id="rId1441" Type="http://schemas.openxmlformats.org/officeDocument/2006/relationships/customXml" Target="../ink/ink1888.xml"/><Relationship Id="rId243" Type="http://schemas.openxmlformats.org/officeDocument/2006/relationships/customXml" Target="../ink/ink1278.xml"/><Relationship Id="rId450" Type="http://schemas.openxmlformats.org/officeDocument/2006/relationships/customXml" Target="../ink/ink1382.xml"/><Relationship Id="rId688" Type="http://schemas.openxmlformats.org/officeDocument/2006/relationships/customXml" Target="../ink/ink1503.xml"/><Relationship Id="rId895" Type="http://schemas.openxmlformats.org/officeDocument/2006/relationships/customXml" Target="../ink/ink1609.xml"/><Relationship Id="rId909" Type="http://schemas.openxmlformats.org/officeDocument/2006/relationships/image" Target="../media/image1964.png"/><Relationship Id="rId1080" Type="http://schemas.openxmlformats.org/officeDocument/2006/relationships/image" Target="../media/image2050.png"/><Relationship Id="rId1301" Type="http://schemas.openxmlformats.org/officeDocument/2006/relationships/image" Target="../media/image2158.png"/><Relationship Id="rId1539" Type="http://schemas.openxmlformats.org/officeDocument/2006/relationships/customXml" Target="../ink/ink1938.xml"/><Relationship Id="rId38" Type="http://schemas.openxmlformats.org/officeDocument/2006/relationships/image" Target="../media/image1527.png"/><Relationship Id="rId103" Type="http://schemas.openxmlformats.org/officeDocument/2006/relationships/customXml" Target="../ink/ink1207.xml"/><Relationship Id="rId310" Type="http://schemas.openxmlformats.org/officeDocument/2006/relationships/image" Target="../media/image1664.png"/><Relationship Id="rId548" Type="http://schemas.openxmlformats.org/officeDocument/2006/relationships/image" Target="../media/image1786.png"/><Relationship Id="rId755" Type="http://schemas.openxmlformats.org/officeDocument/2006/relationships/customXml" Target="../ink/ink1537.xml"/><Relationship Id="rId962" Type="http://schemas.openxmlformats.org/officeDocument/2006/relationships/customXml" Target="../ink/ink1643.xml"/><Relationship Id="rId1178" Type="http://schemas.openxmlformats.org/officeDocument/2006/relationships/customXml" Target="../ink/ink1754.xml"/><Relationship Id="rId1385" Type="http://schemas.openxmlformats.org/officeDocument/2006/relationships/image" Target="../media/image2200.png"/><Relationship Id="rId1592" Type="http://schemas.openxmlformats.org/officeDocument/2006/relationships/image" Target="../media/image2301.png"/><Relationship Id="rId91" Type="http://schemas.openxmlformats.org/officeDocument/2006/relationships/customXml" Target="../ink/ink1201.xml"/><Relationship Id="rId187" Type="http://schemas.openxmlformats.org/officeDocument/2006/relationships/customXml" Target="../ink/ink1249.xml"/><Relationship Id="rId394" Type="http://schemas.openxmlformats.org/officeDocument/2006/relationships/customXml" Target="../ink/ink1354.xml"/><Relationship Id="rId408" Type="http://schemas.openxmlformats.org/officeDocument/2006/relationships/customXml" Target="../ink/ink1361.xml"/><Relationship Id="rId615" Type="http://schemas.openxmlformats.org/officeDocument/2006/relationships/image" Target="../media/image1820.png"/><Relationship Id="rId822" Type="http://schemas.openxmlformats.org/officeDocument/2006/relationships/customXml" Target="../ink/ink1571.xml"/><Relationship Id="rId1038" Type="http://schemas.openxmlformats.org/officeDocument/2006/relationships/customXml" Target="../ink/ink1681.xml"/><Relationship Id="rId1245" Type="http://schemas.openxmlformats.org/officeDocument/2006/relationships/customXml" Target="../ink/ink1788.xml"/><Relationship Id="rId1452" Type="http://schemas.openxmlformats.org/officeDocument/2006/relationships/image" Target="../media/image2233.png"/><Relationship Id="rId254" Type="http://schemas.openxmlformats.org/officeDocument/2006/relationships/image" Target="../media/image1636.png"/><Relationship Id="rId699" Type="http://schemas.openxmlformats.org/officeDocument/2006/relationships/image" Target="../media/image1861.png"/><Relationship Id="rId1091" Type="http://schemas.openxmlformats.org/officeDocument/2006/relationships/customXml" Target="../ink/ink1708.xml"/><Relationship Id="rId1105" Type="http://schemas.openxmlformats.org/officeDocument/2006/relationships/customXml" Target="../ink/ink1716.xml"/><Relationship Id="rId1312" Type="http://schemas.openxmlformats.org/officeDocument/2006/relationships/customXml" Target="../ink/ink1822.xml"/><Relationship Id="rId49" Type="http://schemas.openxmlformats.org/officeDocument/2006/relationships/customXml" Target="../ink/ink1180.xml"/><Relationship Id="rId114" Type="http://schemas.openxmlformats.org/officeDocument/2006/relationships/image" Target="../media/image1565.png"/><Relationship Id="rId461" Type="http://schemas.openxmlformats.org/officeDocument/2006/relationships/image" Target="../media/image1741.png"/><Relationship Id="rId559" Type="http://schemas.openxmlformats.org/officeDocument/2006/relationships/customXml" Target="../ink/ink1437.xml"/><Relationship Id="rId766" Type="http://schemas.openxmlformats.org/officeDocument/2006/relationships/image" Target="../media/image1894.png"/><Relationship Id="rId1189" Type="http://schemas.openxmlformats.org/officeDocument/2006/relationships/customXml" Target="../ink/ink1760.xml"/><Relationship Id="rId1396" Type="http://schemas.openxmlformats.org/officeDocument/2006/relationships/customXml" Target="../ink/ink1864.xml"/><Relationship Id="rId198" Type="http://schemas.openxmlformats.org/officeDocument/2006/relationships/customXml" Target="../ink/ink1255.xml"/><Relationship Id="rId321" Type="http://schemas.openxmlformats.org/officeDocument/2006/relationships/customXml" Target="../ink/ink1317.xml"/><Relationship Id="rId419" Type="http://schemas.openxmlformats.org/officeDocument/2006/relationships/image" Target="../media/image1718.png"/><Relationship Id="rId626" Type="http://schemas.openxmlformats.org/officeDocument/2006/relationships/customXml" Target="../ink/ink1471.xml"/><Relationship Id="rId973" Type="http://schemas.openxmlformats.org/officeDocument/2006/relationships/image" Target="../media/image1996.png"/><Relationship Id="rId1049" Type="http://schemas.openxmlformats.org/officeDocument/2006/relationships/customXml" Target="../ink/ink1687.xml"/><Relationship Id="rId1256" Type="http://schemas.openxmlformats.org/officeDocument/2006/relationships/image" Target="../media/image2136.png"/><Relationship Id="rId833" Type="http://schemas.openxmlformats.org/officeDocument/2006/relationships/customXml" Target="../ink/ink1578.xml"/><Relationship Id="rId1116" Type="http://schemas.openxmlformats.org/officeDocument/2006/relationships/customXml" Target="../ink/ink1722.xml"/><Relationship Id="rId1463" Type="http://schemas.openxmlformats.org/officeDocument/2006/relationships/image" Target="../media/image2238.png"/><Relationship Id="rId265" Type="http://schemas.openxmlformats.org/officeDocument/2006/relationships/customXml" Target="../ink/ink1289.xml"/><Relationship Id="rId472" Type="http://schemas.openxmlformats.org/officeDocument/2006/relationships/customXml" Target="../ink/ink1393.xml"/><Relationship Id="rId900" Type="http://schemas.openxmlformats.org/officeDocument/2006/relationships/customXml" Target="../ink/ink1612.xml"/><Relationship Id="rId1323" Type="http://schemas.openxmlformats.org/officeDocument/2006/relationships/image" Target="../media/image2169.png"/><Relationship Id="rId1530" Type="http://schemas.openxmlformats.org/officeDocument/2006/relationships/customXml" Target="../ink/ink1933.xml"/><Relationship Id="rId125" Type="http://schemas.openxmlformats.org/officeDocument/2006/relationships/customXml" Target="../ink/ink1218.xml"/><Relationship Id="rId332" Type="http://schemas.openxmlformats.org/officeDocument/2006/relationships/image" Target="../media/image1675.png"/><Relationship Id="rId777" Type="http://schemas.openxmlformats.org/officeDocument/2006/relationships/customXml" Target="../ink/ink1548.xml"/><Relationship Id="rId984" Type="http://schemas.openxmlformats.org/officeDocument/2006/relationships/customXml" Target="../ink/ink1654.xml"/><Relationship Id="rId637" Type="http://schemas.openxmlformats.org/officeDocument/2006/relationships/image" Target="../media/image1831.png"/><Relationship Id="rId844" Type="http://schemas.openxmlformats.org/officeDocument/2006/relationships/image" Target="../media/image1932.png"/><Relationship Id="rId1267" Type="http://schemas.openxmlformats.org/officeDocument/2006/relationships/customXml" Target="../ink/ink1799.xml"/><Relationship Id="rId1474" Type="http://schemas.openxmlformats.org/officeDocument/2006/relationships/customXml" Target="../ink/ink1905.xml"/><Relationship Id="rId276" Type="http://schemas.openxmlformats.org/officeDocument/2006/relationships/image" Target="../media/image1647.png"/><Relationship Id="rId483" Type="http://schemas.openxmlformats.org/officeDocument/2006/relationships/image" Target="../media/image1753.png"/><Relationship Id="rId690" Type="http://schemas.openxmlformats.org/officeDocument/2006/relationships/customXml" Target="../ink/ink1504.xml"/><Relationship Id="rId704" Type="http://schemas.openxmlformats.org/officeDocument/2006/relationships/customXml" Target="../ink/ink1511.xml"/><Relationship Id="rId911" Type="http://schemas.openxmlformats.org/officeDocument/2006/relationships/image" Target="../media/image1965.png"/><Relationship Id="rId1127" Type="http://schemas.openxmlformats.org/officeDocument/2006/relationships/customXml" Target="../ink/ink1728.xml"/><Relationship Id="rId1334" Type="http://schemas.openxmlformats.org/officeDocument/2006/relationships/customXml" Target="../ink/ink1833.xml"/><Relationship Id="rId1541" Type="http://schemas.openxmlformats.org/officeDocument/2006/relationships/customXml" Target="../ink/ink1939.xml"/><Relationship Id="rId40" Type="http://schemas.openxmlformats.org/officeDocument/2006/relationships/image" Target="../media/image1528.png"/><Relationship Id="rId136" Type="http://schemas.openxmlformats.org/officeDocument/2006/relationships/image" Target="../media/image1576.png"/><Relationship Id="rId343" Type="http://schemas.openxmlformats.org/officeDocument/2006/relationships/customXml" Target="../ink/ink1328.xml"/><Relationship Id="rId550" Type="http://schemas.openxmlformats.org/officeDocument/2006/relationships/image" Target="../media/image1787.png"/><Relationship Id="rId788" Type="http://schemas.openxmlformats.org/officeDocument/2006/relationships/image" Target="../media/image1905.png"/><Relationship Id="rId995" Type="http://schemas.openxmlformats.org/officeDocument/2006/relationships/image" Target="../media/image2007.png"/><Relationship Id="rId1180" Type="http://schemas.openxmlformats.org/officeDocument/2006/relationships/customXml" Target="../ink/ink1755.xml"/><Relationship Id="rId1401" Type="http://schemas.openxmlformats.org/officeDocument/2006/relationships/customXml" Target="../ink/ink1867.xml"/><Relationship Id="rId203" Type="http://schemas.openxmlformats.org/officeDocument/2006/relationships/customXml" Target="../ink/ink1258.xml"/><Relationship Id="rId648" Type="http://schemas.openxmlformats.org/officeDocument/2006/relationships/customXml" Target="../ink/ink1482.xml"/><Relationship Id="rId855" Type="http://schemas.openxmlformats.org/officeDocument/2006/relationships/customXml" Target="../ink/ink1589.xml"/><Relationship Id="rId1040" Type="http://schemas.openxmlformats.org/officeDocument/2006/relationships/image" Target="../media/image2030.png"/><Relationship Id="rId1278" Type="http://schemas.openxmlformats.org/officeDocument/2006/relationships/image" Target="../media/image2147.png"/><Relationship Id="rId1485" Type="http://schemas.openxmlformats.org/officeDocument/2006/relationships/image" Target="../media/image2249.png"/><Relationship Id="rId287" Type="http://schemas.openxmlformats.org/officeDocument/2006/relationships/customXml" Target="../ink/ink1300.xml"/><Relationship Id="rId410" Type="http://schemas.openxmlformats.org/officeDocument/2006/relationships/customXml" Target="../ink/ink1362.xml"/><Relationship Id="rId494" Type="http://schemas.openxmlformats.org/officeDocument/2006/relationships/customXml" Target="../ink/ink1404.xml"/><Relationship Id="rId508" Type="http://schemas.openxmlformats.org/officeDocument/2006/relationships/image" Target="../media/image1766.png"/><Relationship Id="rId715" Type="http://schemas.openxmlformats.org/officeDocument/2006/relationships/customXml" Target="../ink/ink1517.xml"/><Relationship Id="rId922" Type="http://schemas.openxmlformats.org/officeDocument/2006/relationships/customXml" Target="../ink/ink1623.xml"/><Relationship Id="rId1138" Type="http://schemas.openxmlformats.org/officeDocument/2006/relationships/image" Target="../media/image2077.png"/><Relationship Id="rId1345" Type="http://schemas.openxmlformats.org/officeDocument/2006/relationships/image" Target="../media/image2180.png"/><Relationship Id="rId1552" Type="http://schemas.openxmlformats.org/officeDocument/2006/relationships/image" Target="../media/image2281.png"/><Relationship Id="rId147" Type="http://schemas.openxmlformats.org/officeDocument/2006/relationships/customXml" Target="../ink/ink1229.xml"/><Relationship Id="rId354" Type="http://schemas.openxmlformats.org/officeDocument/2006/relationships/image" Target="../media/image1685.png"/><Relationship Id="rId799" Type="http://schemas.openxmlformats.org/officeDocument/2006/relationships/image" Target="../media/image1911.png"/><Relationship Id="rId1191" Type="http://schemas.openxmlformats.org/officeDocument/2006/relationships/customXml" Target="../ink/ink1761.xml"/><Relationship Id="rId1205" Type="http://schemas.openxmlformats.org/officeDocument/2006/relationships/customXml" Target="../ink/ink1768.xml"/><Relationship Id="rId51" Type="http://schemas.openxmlformats.org/officeDocument/2006/relationships/customXml" Target="../ink/ink1181.xml"/><Relationship Id="rId561" Type="http://schemas.openxmlformats.org/officeDocument/2006/relationships/customXml" Target="../ink/ink1438.xml"/><Relationship Id="rId659" Type="http://schemas.openxmlformats.org/officeDocument/2006/relationships/image" Target="../media/image1842.png"/><Relationship Id="rId866" Type="http://schemas.openxmlformats.org/officeDocument/2006/relationships/image" Target="../media/image1943.png"/><Relationship Id="rId1289" Type="http://schemas.openxmlformats.org/officeDocument/2006/relationships/customXml" Target="../ink/ink1810.xml"/><Relationship Id="rId1412" Type="http://schemas.openxmlformats.org/officeDocument/2006/relationships/image" Target="../media/image2214.png"/><Relationship Id="rId1496" Type="http://schemas.openxmlformats.org/officeDocument/2006/relationships/customXml" Target="../ink/ink1916.xml"/><Relationship Id="rId214" Type="http://schemas.openxmlformats.org/officeDocument/2006/relationships/image" Target="../media/image1616.png"/><Relationship Id="rId298" Type="http://schemas.openxmlformats.org/officeDocument/2006/relationships/image" Target="../media/image1658.png"/><Relationship Id="rId421" Type="http://schemas.openxmlformats.org/officeDocument/2006/relationships/image" Target="../media/image1719.png"/><Relationship Id="rId519" Type="http://schemas.openxmlformats.org/officeDocument/2006/relationships/customXml" Target="../ink/ink1417.xml"/><Relationship Id="rId1051" Type="http://schemas.openxmlformats.org/officeDocument/2006/relationships/customXml" Target="../ink/ink1688.xml"/><Relationship Id="rId1149" Type="http://schemas.openxmlformats.org/officeDocument/2006/relationships/image" Target="../media/image2082.png"/><Relationship Id="rId1356" Type="http://schemas.openxmlformats.org/officeDocument/2006/relationships/customXml" Target="../ink/ink1844.xml"/><Relationship Id="rId158" Type="http://schemas.openxmlformats.org/officeDocument/2006/relationships/image" Target="../media/image1587.png"/><Relationship Id="rId726" Type="http://schemas.openxmlformats.org/officeDocument/2006/relationships/image" Target="../media/image1874.png"/><Relationship Id="rId933" Type="http://schemas.openxmlformats.org/officeDocument/2006/relationships/image" Target="../media/image1976.png"/><Relationship Id="rId1009" Type="http://schemas.openxmlformats.org/officeDocument/2006/relationships/image" Target="../media/image2015.png"/><Relationship Id="rId1563" Type="http://schemas.openxmlformats.org/officeDocument/2006/relationships/customXml" Target="../ink/ink1951.xml"/><Relationship Id="rId62" Type="http://schemas.openxmlformats.org/officeDocument/2006/relationships/image" Target="../media/image1539.png"/><Relationship Id="rId365" Type="http://schemas.openxmlformats.org/officeDocument/2006/relationships/customXml" Target="../ink/ink1339.xml"/><Relationship Id="rId572" Type="http://schemas.openxmlformats.org/officeDocument/2006/relationships/image" Target="../media/image1798.png"/><Relationship Id="rId1216" Type="http://schemas.openxmlformats.org/officeDocument/2006/relationships/image" Target="../media/image2116.png"/><Relationship Id="rId1423" Type="http://schemas.openxmlformats.org/officeDocument/2006/relationships/image" Target="../media/image2219.png"/><Relationship Id="rId225" Type="http://schemas.openxmlformats.org/officeDocument/2006/relationships/customXml" Target="../ink/ink1269.xml"/><Relationship Id="rId432" Type="http://schemas.openxmlformats.org/officeDocument/2006/relationships/customXml" Target="../ink/ink1373.xml"/><Relationship Id="rId877" Type="http://schemas.openxmlformats.org/officeDocument/2006/relationships/customXml" Target="../ink/ink1600.xml"/><Relationship Id="rId1062" Type="http://schemas.openxmlformats.org/officeDocument/2006/relationships/image" Target="../media/image2041.png"/><Relationship Id="rId737" Type="http://schemas.openxmlformats.org/officeDocument/2006/relationships/customXml" Target="../ink/ink1528.xml"/><Relationship Id="rId944" Type="http://schemas.openxmlformats.org/officeDocument/2006/relationships/customXml" Target="../ink/ink1634.xml"/><Relationship Id="rId1367" Type="http://schemas.openxmlformats.org/officeDocument/2006/relationships/image" Target="../media/image2191.png"/><Relationship Id="rId1574" Type="http://schemas.openxmlformats.org/officeDocument/2006/relationships/image" Target="../media/image2292.png"/><Relationship Id="rId73" Type="http://schemas.openxmlformats.org/officeDocument/2006/relationships/customXml" Target="../ink/ink1192.xml"/><Relationship Id="rId169" Type="http://schemas.openxmlformats.org/officeDocument/2006/relationships/customXml" Target="../ink/ink1240.xml"/><Relationship Id="rId376" Type="http://schemas.openxmlformats.org/officeDocument/2006/relationships/customXml" Target="../ink/ink1345.xml"/><Relationship Id="rId583" Type="http://schemas.openxmlformats.org/officeDocument/2006/relationships/customXml" Target="../ink/ink1449.xml"/><Relationship Id="rId790" Type="http://schemas.openxmlformats.org/officeDocument/2006/relationships/image" Target="../media/image1906.png"/><Relationship Id="rId804" Type="http://schemas.openxmlformats.org/officeDocument/2006/relationships/customXml" Target="../ink/ink1562.xml"/><Relationship Id="rId1227" Type="http://schemas.openxmlformats.org/officeDocument/2006/relationships/customXml" Target="../ink/ink1779.xml"/><Relationship Id="rId1434" Type="http://schemas.openxmlformats.org/officeDocument/2006/relationships/image" Target="../media/image2224.png"/><Relationship Id="rId4" Type="http://schemas.openxmlformats.org/officeDocument/2006/relationships/image" Target="../media/image1511.png"/><Relationship Id="rId236" Type="http://schemas.openxmlformats.org/officeDocument/2006/relationships/image" Target="../media/image1627.png"/><Relationship Id="rId443" Type="http://schemas.openxmlformats.org/officeDocument/2006/relationships/image" Target="../media/image1731.png"/><Relationship Id="rId650" Type="http://schemas.openxmlformats.org/officeDocument/2006/relationships/customXml" Target="../ink/ink1483.xml"/><Relationship Id="rId888" Type="http://schemas.openxmlformats.org/officeDocument/2006/relationships/image" Target="../media/image1954.png"/><Relationship Id="rId1073" Type="http://schemas.openxmlformats.org/officeDocument/2006/relationships/customXml" Target="../ink/ink1699.xml"/><Relationship Id="rId1280" Type="http://schemas.openxmlformats.org/officeDocument/2006/relationships/image" Target="../media/image2148.png"/><Relationship Id="rId1501" Type="http://schemas.openxmlformats.org/officeDocument/2006/relationships/image" Target="../media/image2257.png"/><Relationship Id="rId303" Type="http://schemas.openxmlformats.org/officeDocument/2006/relationships/customXml" Target="../ink/ink1308.xml"/><Relationship Id="rId748" Type="http://schemas.openxmlformats.org/officeDocument/2006/relationships/image" Target="../media/image1885.png"/><Relationship Id="rId955" Type="http://schemas.openxmlformats.org/officeDocument/2006/relationships/image" Target="../media/image1987.png"/><Relationship Id="rId1140" Type="http://schemas.openxmlformats.org/officeDocument/2006/relationships/image" Target="../media/image2078.png"/><Relationship Id="rId1378" Type="http://schemas.openxmlformats.org/officeDocument/2006/relationships/customXml" Target="../ink/ink1855.xml"/><Relationship Id="rId1585" Type="http://schemas.openxmlformats.org/officeDocument/2006/relationships/customXml" Target="../ink/ink1962.xml"/><Relationship Id="rId84" Type="http://schemas.openxmlformats.org/officeDocument/2006/relationships/image" Target="../media/image1550.png"/><Relationship Id="rId387" Type="http://schemas.openxmlformats.org/officeDocument/2006/relationships/image" Target="../media/image1701.png"/><Relationship Id="rId510" Type="http://schemas.openxmlformats.org/officeDocument/2006/relationships/image" Target="../media/image1767.png"/><Relationship Id="rId594" Type="http://schemas.openxmlformats.org/officeDocument/2006/relationships/image" Target="../media/image1809.png"/><Relationship Id="rId608" Type="http://schemas.openxmlformats.org/officeDocument/2006/relationships/customXml" Target="../ink/ink1462.xml"/><Relationship Id="rId815" Type="http://schemas.openxmlformats.org/officeDocument/2006/relationships/image" Target="../media/image1919.png"/><Relationship Id="rId1238" Type="http://schemas.openxmlformats.org/officeDocument/2006/relationships/image" Target="../media/image2127.png"/><Relationship Id="rId1445" Type="http://schemas.openxmlformats.org/officeDocument/2006/relationships/customXml" Target="../ink/ink1890.xml"/><Relationship Id="rId247" Type="http://schemas.openxmlformats.org/officeDocument/2006/relationships/customXml" Target="../ink/ink1280.xml"/><Relationship Id="rId899" Type="http://schemas.openxmlformats.org/officeDocument/2006/relationships/image" Target="../media/image1959.png"/><Relationship Id="rId1000" Type="http://schemas.openxmlformats.org/officeDocument/2006/relationships/customXml" Target="../ink/ink1662.xml"/><Relationship Id="rId1084" Type="http://schemas.openxmlformats.org/officeDocument/2006/relationships/image" Target="../media/image2052.png"/><Relationship Id="rId1305" Type="http://schemas.openxmlformats.org/officeDocument/2006/relationships/image" Target="../media/image2160.png"/><Relationship Id="rId107" Type="http://schemas.openxmlformats.org/officeDocument/2006/relationships/customXml" Target="../ink/ink1209.xml"/><Relationship Id="rId454" Type="http://schemas.openxmlformats.org/officeDocument/2006/relationships/customXml" Target="../ink/ink1384.xml"/><Relationship Id="rId661" Type="http://schemas.openxmlformats.org/officeDocument/2006/relationships/image" Target="../media/image1843.png"/><Relationship Id="rId759" Type="http://schemas.openxmlformats.org/officeDocument/2006/relationships/customXml" Target="../ink/ink1539.xml"/><Relationship Id="rId966" Type="http://schemas.openxmlformats.org/officeDocument/2006/relationships/customXml" Target="../ink/ink1645.xml"/><Relationship Id="rId1291" Type="http://schemas.openxmlformats.org/officeDocument/2006/relationships/customXml" Target="../ink/ink1811.xml"/><Relationship Id="rId1389" Type="http://schemas.openxmlformats.org/officeDocument/2006/relationships/image" Target="../media/image2202.png"/><Relationship Id="rId1512" Type="http://schemas.openxmlformats.org/officeDocument/2006/relationships/customXml" Target="../ink/ink1924.xml"/><Relationship Id="rId11" Type="http://schemas.openxmlformats.org/officeDocument/2006/relationships/customXml" Target="../ink/ink1160.xml"/><Relationship Id="rId314" Type="http://schemas.openxmlformats.org/officeDocument/2006/relationships/image" Target="../media/image1666.png"/><Relationship Id="rId398" Type="http://schemas.openxmlformats.org/officeDocument/2006/relationships/customXml" Target="../ink/ink1356.xml"/><Relationship Id="rId521" Type="http://schemas.openxmlformats.org/officeDocument/2006/relationships/customXml" Target="../ink/ink1418.xml"/><Relationship Id="rId619" Type="http://schemas.openxmlformats.org/officeDocument/2006/relationships/image" Target="../media/image1822.png"/><Relationship Id="rId1151" Type="http://schemas.openxmlformats.org/officeDocument/2006/relationships/image" Target="../media/image2083.png"/><Relationship Id="rId1249" Type="http://schemas.openxmlformats.org/officeDocument/2006/relationships/customXml" Target="../ink/ink1790.xml"/><Relationship Id="rId95" Type="http://schemas.openxmlformats.org/officeDocument/2006/relationships/customXml" Target="../ink/ink1203.xml"/><Relationship Id="rId160" Type="http://schemas.openxmlformats.org/officeDocument/2006/relationships/image" Target="../media/image1588.png"/><Relationship Id="rId826" Type="http://schemas.openxmlformats.org/officeDocument/2006/relationships/customXml" Target="../ink/ink1574.xml"/><Relationship Id="rId1011" Type="http://schemas.openxmlformats.org/officeDocument/2006/relationships/image" Target="../media/image2016.png"/><Relationship Id="rId1109" Type="http://schemas.openxmlformats.org/officeDocument/2006/relationships/customXml" Target="../ink/ink1718.xml"/><Relationship Id="rId1456" Type="http://schemas.openxmlformats.org/officeDocument/2006/relationships/image" Target="../media/image2235.png"/><Relationship Id="rId258" Type="http://schemas.openxmlformats.org/officeDocument/2006/relationships/image" Target="../media/image1638.png"/><Relationship Id="rId465" Type="http://schemas.openxmlformats.org/officeDocument/2006/relationships/image" Target="../media/image1743.png"/><Relationship Id="rId672" Type="http://schemas.openxmlformats.org/officeDocument/2006/relationships/image" Target="../media/image1848.png"/><Relationship Id="rId1095" Type="http://schemas.openxmlformats.org/officeDocument/2006/relationships/image" Target="../media/image2057.png"/><Relationship Id="rId1316" Type="http://schemas.openxmlformats.org/officeDocument/2006/relationships/customXml" Target="../ink/ink1824.xml"/><Relationship Id="rId1523" Type="http://schemas.openxmlformats.org/officeDocument/2006/relationships/image" Target="../media/image2268.png"/><Relationship Id="rId22" Type="http://schemas.openxmlformats.org/officeDocument/2006/relationships/image" Target="../media/image1520.png"/><Relationship Id="rId118" Type="http://schemas.openxmlformats.org/officeDocument/2006/relationships/image" Target="../media/image1567.png"/><Relationship Id="rId325" Type="http://schemas.openxmlformats.org/officeDocument/2006/relationships/customXml" Target="../ink/ink1319.xml"/><Relationship Id="rId532" Type="http://schemas.openxmlformats.org/officeDocument/2006/relationships/image" Target="../media/image1778.png"/><Relationship Id="rId977" Type="http://schemas.openxmlformats.org/officeDocument/2006/relationships/image" Target="../media/image1998.png"/><Relationship Id="rId1162" Type="http://schemas.openxmlformats.org/officeDocument/2006/relationships/customXml" Target="../ink/ink1746.xml"/><Relationship Id="rId171" Type="http://schemas.openxmlformats.org/officeDocument/2006/relationships/customXml" Target="../ink/ink1241.xml"/><Relationship Id="rId837" Type="http://schemas.openxmlformats.org/officeDocument/2006/relationships/customXml" Target="../ink/ink1580.xml"/><Relationship Id="rId1022" Type="http://schemas.openxmlformats.org/officeDocument/2006/relationships/customXml" Target="../ink/ink1673.xml"/><Relationship Id="rId1467" Type="http://schemas.openxmlformats.org/officeDocument/2006/relationships/image" Target="../media/image2240.png"/><Relationship Id="rId269" Type="http://schemas.openxmlformats.org/officeDocument/2006/relationships/customXml" Target="../ink/ink1291.xml"/><Relationship Id="rId476" Type="http://schemas.openxmlformats.org/officeDocument/2006/relationships/customXml" Target="../ink/ink1395.xml"/><Relationship Id="rId683" Type="http://schemas.openxmlformats.org/officeDocument/2006/relationships/customXml" Target="../ink/ink1500.xml"/><Relationship Id="rId890" Type="http://schemas.openxmlformats.org/officeDocument/2006/relationships/image" Target="../media/image1955.png"/><Relationship Id="rId904" Type="http://schemas.openxmlformats.org/officeDocument/2006/relationships/customXml" Target="../ink/ink1614.xml"/><Relationship Id="rId1327" Type="http://schemas.openxmlformats.org/officeDocument/2006/relationships/image" Target="../media/image2171.png"/><Relationship Id="rId1534" Type="http://schemas.openxmlformats.org/officeDocument/2006/relationships/customXml" Target="../ink/ink1935.xml"/><Relationship Id="rId33" Type="http://schemas.openxmlformats.org/officeDocument/2006/relationships/customXml" Target="../ink/ink1171.xml"/><Relationship Id="rId129" Type="http://schemas.openxmlformats.org/officeDocument/2006/relationships/customXml" Target="../ink/ink1220.xml"/><Relationship Id="rId336" Type="http://schemas.openxmlformats.org/officeDocument/2006/relationships/image" Target="../media/image949.png"/><Relationship Id="rId543" Type="http://schemas.openxmlformats.org/officeDocument/2006/relationships/customXml" Target="../ink/ink1429.xml"/><Relationship Id="rId988" Type="http://schemas.openxmlformats.org/officeDocument/2006/relationships/customXml" Target="../ink/ink1656.xml"/><Relationship Id="rId1173" Type="http://schemas.openxmlformats.org/officeDocument/2006/relationships/image" Target="../media/image2094.png"/><Relationship Id="rId1380" Type="http://schemas.openxmlformats.org/officeDocument/2006/relationships/customXml" Target="../ink/ink1856.xml"/><Relationship Id="rId182" Type="http://schemas.openxmlformats.org/officeDocument/2006/relationships/image" Target="../media/image1599.png"/><Relationship Id="rId403" Type="http://schemas.openxmlformats.org/officeDocument/2006/relationships/image" Target="../media/image1709.png"/><Relationship Id="rId750" Type="http://schemas.openxmlformats.org/officeDocument/2006/relationships/image" Target="../media/image1886.png"/><Relationship Id="rId848" Type="http://schemas.openxmlformats.org/officeDocument/2006/relationships/image" Target="../media/image1934.png"/><Relationship Id="rId1033" Type="http://schemas.openxmlformats.org/officeDocument/2006/relationships/image" Target="../media/image2027.png"/><Relationship Id="rId1478" Type="http://schemas.openxmlformats.org/officeDocument/2006/relationships/customXml" Target="../ink/ink1907.xml"/><Relationship Id="rId487" Type="http://schemas.openxmlformats.org/officeDocument/2006/relationships/image" Target="../media/image1755.png"/><Relationship Id="rId610" Type="http://schemas.openxmlformats.org/officeDocument/2006/relationships/customXml" Target="../ink/ink1463.xml"/><Relationship Id="rId694" Type="http://schemas.openxmlformats.org/officeDocument/2006/relationships/customXml" Target="../ink/ink1506.xml"/><Relationship Id="rId708" Type="http://schemas.openxmlformats.org/officeDocument/2006/relationships/customXml" Target="../ink/ink1513.xml"/><Relationship Id="rId915" Type="http://schemas.openxmlformats.org/officeDocument/2006/relationships/image" Target="../media/image1967.png"/><Relationship Id="rId1240" Type="http://schemas.openxmlformats.org/officeDocument/2006/relationships/image" Target="../media/image2128.png"/><Relationship Id="rId1338" Type="http://schemas.openxmlformats.org/officeDocument/2006/relationships/customXml" Target="../ink/ink1835.xml"/><Relationship Id="rId1545" Type="http://schemas.openxmlformats.org/officeDocument/2006/relationships/customXml" Target="../ink/ink1941.xml"/><Relationship Id="rId347" Type="http://schemas.openxmlformats.org/officeDocument/2006/relationships/customXml" Target="../ink/ink1330.xml"/><Relationship Id="rId999" Type="http://schemas.openxmlformats.org/officeDocument/2006/relationships/image" Target="../media/image2009.png"/><Relationship Id="rId1100" Type="http://schemas.openxmlformats.org/officeDocument/2006/relationships/customXml" Target="../ink/ink1713.xml"/><Relationship Id="rId1184" Type="http://schemas.openxmlformats.org/officeDocument/2006/relationships/customXml" Target="../ink/ink1757.xml"/><Relationship Id="rId1405" Type="http://schemas.openxmlformats.org/officeDocument/2006/relationships/customXml" Target="../ink/ink1869.xml"/><Relationship Id="rId44" Type="http://schemas.openxmlformats.org/officeDocument/2006/relationships/image" Target="../media/image1530.png"/><Relationship Id="rId554" Type="http://schemas.openxmlformats.org/officeDocument/2006/relationships/image" Target="../media/image1789.png"/><Relationship Id="rId761" Type="http://schemas.openxmlformats.org/officeDocument/2006/relationships/customXml" Target="../ink/ink1540.xml"/><Relationship Id="rId859" Type="http://schemas.openxmlformats.org/officeDocument/2006/relationships/customXml" Target="../ink/ink1591.xml"/><Relationship Id="rId1391" Type="http://schemas.openxmlformats.org/officeDocument/2006/relationships/image" Target="../media/image2203.png"/><Relationship Id="rId1489" Type="http://schemas.openxmlformats.org/officeDocument/2006/relationships/image" Target="../media/image2251.png"/><Relationship Id="rId193" Type="http://schemas.openxmlformats.org/officeDocument/2006/relationships/image" Target="../media/image1605.png"/><Relationship Id="rId207" Type="http://schemas.openxmlformats.org/officeDocument/2006/relationships/customXml" Target="../ink/ink1260.xml"/><Relationship Id="rId414" Type="http://schemas.openxmlformats.org/officeDocument/2006/relationships/customXml" Target="../ink/ink1364.xml"/><Relationship Id="rId498" Type="http://schemas.openxmlformats.org/officeDocument/2006/relationships/image" Target="../media/image1761.png"/><Relationship Id="rId621" Type="http://schemas.openxmlformats.org/officeDocument/2006/relationships/image" Target="../media/image1823.png"/><Relationship Id="rId1044" Type="http://schemas.openxmlformats.org/officeDocument/2006/relationships/image" Target="../media/image2032.png"/><Relationship Id="rId1251" Type="http://schemas.openxmlformats.org/officeDocument/2006/relationships/customXml" Target="../ink/ink1791.xml"/><Relationship Id="rId1349" Type="http://schemas.openxmlformats.org/officeDocument/2006/relationships/image" Target="../media/image2182.png"/><Relationship Id="rId260" Type="http://schemas.openxmlformats.org/officeDocument/2006/relationships/image" Target="../media/image1639.png"/><Relationship Id="rId719" Type="http://schemas.openxmlformats.org/officeDocument/2006/relationships/customXml" Target="../ink/ink1519.xml"/><Relationship Id="rId926" Type="http://schemas.openxmlformats.org/officeDocument/2006/relationships/customXml" Target="../ink/ink1625.xml"/><Relationship Id="rId1111" Type="http://schemas.openxmlformats.org/officeDocument/2006/relationships/customXml" Target="../ink/ink1719.xml"/><Relationship Id="rId1556" Type="http://schemas.openxmlformats.org/officeDocument/2006/relationships/image" Target="../media/image2283.png"/><Relationship Id="rId55" Type="http://schemas.openxmlformats.org/officeDocument/2006/relationships/customXml" Target="../ink/ink1183.xml"/><Relationship Id="rId120" Type="http://schemas.openxmlformats.org/officeDocument/2006/relationships/image" Target="../media/image1568.png"/><Relationship Id="rId358" Type="http://schemas.openxmlformats.org/officeDocument/2006/relationships/image" Target="../media/image1687.png"/><Relationship Id="rId565" Type="http://schemas.openxmlformats.org/officeDocument/2006/relationships/customXml" Target="../ink/ink1440.xml"/><Relationship Id="rId772" Type="http://schemas.openxmlformats.org/officeDocument/2006/relationships/image" Target="../media/image1897.png"/><Relationship Id="rId1195" Type="http://schemas.openxmlformats.org/officeDocument/2006/relationships/customXml" Target="../ink/ink1763.xml"/><Relationship Id="rId1209" Type="http://schemas.openxmlformats.org/officeDocument/2006/relationships/customXml" Target="../ink/ink1770.xml"/><Relationship Id="rId1416" Type="http://schemas.openxmlformats.org/officeDocument/2006/relationships/image" Target="../media/image2216.png"/><Relationship Id="rId218" Type="http://schemas.openxmlformats.org/officeDocument/2006/relationships/image" Target="../media/image1618.png"/><Relationship Id="rId425" Type="http://schemas.openxmlformats.org/officeDocument/2006/relationships/image" Target="../media/image1721.png"/><Relationship Id="rId632" Type="http://schemas.openxmlformats.org/officeDocument/2006/relationships/customXml" Target="../ink/ink1474.xml"/><Relationship Id="rId1055" Type="http://schemas.openxmlformats.org/officeDocument/2006/relationships/customXml" Target="../ink/ink1690.xml"/><Relationship Id="rId1262" Type="http://schemas.openxmlformats.org/officeDocument/2006/relationships/image" Target="../media/image2139.png"/><Relationship Id="rId271" Type="http://schemas.openxmlformats.org/officeDocument/2006/relationships/customXml" Target="../ink/ink1292.xml"/><Relationship Id="rId937" Type="http://schemas.openxmlformats.org/officeDocument/2006/relationships/image" Target="../media/image1978.png"/><Relationship Id="rId1122" Type="http://schemas.openxmlformats.org/officeDocument/2006/relationships/image" Target="../media/image2069.png"/><Relationship Id="rId1567" Type="http://schemas.openxmlformats.org/officeDocument/2006/relationships/customXml" Target="../ink/ink1953.xml"/><Relationship Id="rId66" Type="http://schemas.openxmlformats.org/officeDocument/2006/relationships/image" Target="../media/image1541.png"/><Relationship Id="rId131" Type="http://schemas.openxmlformats.org/officeDocument/2006/relationships/customXml" Target="../ink/ink1221.xml"/><Relationship Id="rId369" Type="http://schemas.openxmlformats.org/officeDocument/2006/relationships/image" Target="../media/image1692.png"/><Relationship Id="rId576" Type="http://schemas.openxmlformats.org/officeDocument/2006/relationships/image" Target="../media/image1800.png"/><Relationship Id="rId783" Type="http://schemas.openxmlformats.org/officeDocument/2006/relationships/customXml" Target="../ink/ink1551.xml"/><Relationship Id="rId990" Type="http://schemas.openxmlformats.org/officeDocument/2006/relationships/customXml" Target="../ink/ink1657.xml"/><Relationship Id="rId1427" Type="http://schemas.openxmlformats.org/officeDocument/2006/relationships/image" Target="../media/image2221.png"/><Relationship Id="rId229" Type="http://schemas.openxmlformats.org/officeDocument/2006/relationships/customXml" Target="../ink/ink1271.xml"/><Relationship Id="rId436" Type="http://schemas.openxmlformats.org/officeDocument/2006/relationships/customXml" Target="../ink/ink1375.xml"/><Relationship Id="rId643" Type="http://schemas.openxmlformats.org/officeDocument/2006/relationships/image" Target="../media/image1834.png"/><Relationship Id="rId1066" Type="http://schemas.openxmlformats.org/officeDocument/2006/relationships/image" Target="../media/image2043.png"/><Relationship Id="rId1273" Type="http://schemas.openxmlformats.org/officeDocument/2006/relationships/customXml" Target="../ink/ink1802.xml"/><Relationship Id="rId1480" Type="http://schemas.openxmlformats.org/officeDocument/2006/relationships/customXml" Target="../ink/ink1908.xml"/><Relationship Id="rId850" Type="http://schemas.openxmlformats.org/officeDocument/2006/relationships/image" Target="../media/image1935.png"/><Relationship Id="rId948" Type="http://schemas.openxmlformats.org/officeDocument/2006/relationships/customXml" Target="../ink/ink1636.xml"/><Relationship Id="rId1133" Type="http://schemas.openxmlformats.org/officeDocument/2006/relationships/customXml" Target="../ink/ink1731.xml"/><Relationship Id="rId1578" Type="http://schemas.openxmlformats.org/officeDocument/2006/relationships/image" Target="../media/image2294.png"/><Relationship Id="rId77" Type="http://schemas.openxmlformats.org/officeDocument/2006/relationships/customXml" Target="../ink/ink1194.xml"/><Relationship Id="rId282" Type="http://schemas.openxmlformats.org/officeDocument/2006/relationships/image" Target="../media/image1650.png"/><Relationship Id="rId503" Type="http://schemas.openxmlformats.org/officeDocument/2006/relationships/customXml" Target="../ink/ink1409.xml"/><Relationship Id="rId587" Type="http://schemas.openxmlformats.org/officeDocument/2006/relationships/customXml" Target="../ink/ink1451.xml"/><Relationship Id="rId710" Type="http://schemas.openxmlformats.org/officeDocument/2006/relationships/customXml" Target="../ink/ink1514.xml"/><Relationship Id="rId808" Type="http://schemas.openxmlformats.org/officeDocument/2006/relationships/customXml" Target="../ink/ink1564.xml"/><Relationship Id="rId1340" Type="http://schemas.openxmlformats.org/officeDocument/2006/relationships/customXml" Target="../ink/ink1836.xml"/><Relationship Id="rId1438" Type="http://schemas.openxmlformats.org/officeDocument/2006/relationships/image" Target="../media/image2226.png"/><Relationship Id="rId8" Type="http://schemas.openxmlformats.org/officeDocument/2006/relationships/image" Target="../media/image1513.png"/><Relationship Id="rId142" Type="http://schemas.openxmlformats.org/officeDocument/2006/relationships/image" Target="../media/image1579.png"/><Relationship Id="rId447" Type="http://schemas.openxmlformats.org/officeDocument/2006/relationships/image" Target="../media/image1733.png"/><Relationship Id="rId794" Type="http://schemas.openxmlformats.org/officeDocument/2006/relationships/customXml" Target="../ink/ink1557.xml"/><Relationship Id="rId1077" Type="http://schemas.openxmlformats.org/officeDocument/2006/relationships/customXml" Target="../ink/ink1701.xml"/><Relationship Id="rId1200" Type="http://schemas.openxmlformats.org/officeDocument/2006/relationships/image" Target="../media/image2107.png"/><Relationship Id="rId654" Type="http://schemas.openxmlformats.org/officeDocument/2006/relationships/customXml" Target="../ink/ink1485.xml"/><Relationship Id="rId861" Type="http://schemas.openxmlformats.org/officeDocument/2006/relationships/customXml" Target="../ink/ink1592.xml"/><Relationship Id="rId959" Type="http://schemas.openxmlformats.org/officeDocument/2006/relationships/image" Target="../media/image1989.png"/><Relationship Id="rId1284" Type="http://schemas.openxmlformats.org/officeDocument/2006/relationships/image" Target="../media/image2150.png"/><Relationship Id="rId1491" Type="http://schemas.openxmlformats.org/officeDocument/2006/relationships/image" Target="../media/image2252.png"/><Relationship Id="rId1505" Type="http://schemas.openxmlformats.org/officeDocument/2006/relationships/image" Target="../media/image2259.png"/><Relationship Id="rId1589" Type="http://schemas.openxmlformats.org/officeDocument/2006/relationships/customXml" Target="../ink/ink1964.xml"/><Relationship Id="rId293" Type="http://schemas.openxmlformats.org/officeDocument/2006/relationships/customXml" Target="../ink/ink1303.xml"/><Relationship Id="rId307" Type="http://schemas.openxmlformats.org/officeDocument/2006/relationships/customXml" Target="../ink/ink1310.xml"/><Relationship Id="rId514" Type="http://schemas.openxmlformats.org/officeDocument/2006/relationships/image" Target="../media/image1769.png"/><Relationship Id="rId721" Type="http://schemas.openxmlformats.org/officeDocument/2006/relationships/customXml" Target="../ink/ink1520.xml"/><Relationship Id="rId1144" Type="http://schemas.openxmlformats.org/officeDocument/2006/relationships/image" Target="../media/image2080.png"/><Relationship Id="rId1351" Type="http://schemas.openxmlformats.org/officeDocument/2006/relationships/image" Target="../media/image2183.png"/><Relationship Id="rId1449" Type="http://schemas.openxmlformats.org/officeDocument/2006/relationships/customXml" Target="../ink/ink1892.xml"/><Relationship Id="rId88" Type="http://schemas.openxmlformats.org/officeDocument/2006/relationships/image" Target="../media/image1552.png"/><Relationship Id="rId153" Type="http://schemas.openxmlformats.org/officeDocument/2006/relationships/customXml" Target="../ink/ink1232.xml"/><Relationship Id="rId360" Type="http://schemas.openxmlformats.org/officeDocument/2006/relationships/image" Target="../media/image1688.png"/><Relationship Id="rId598" Type="http://schemas.openxmlformats.org/officeDocument/2006/relationships/image" Target="../media/image1812.png"/><Relationship Id="rId819" Type="http://schemas.openxmlformats.org/officeDocument/2006/relationships/image" Target="../media/image1921.png"/><Relationship Id="rId1004" Type="http://schemas.openxmlformats.org/officeDocument/2006/relationships/customXml" Target="../ink/ink1664.xml"/><Relationship Id="rId1211" Type="http://schemas.openxmlformats.org/officeDocument/2006/relationships/customXml" Target="../ink/ink1771.xml"/><Relationship Id="rId220" Type="http://schemas.openxmlformats.org/officeDocument/2006/relationships/image" Target="../media/image1619.png"/><Relationship Id="rId458" Type="http://schemas.openxmlformats.org/officeDocument/2006/relationships/customXml" Target="../ink/ink1386.xml"/><Relationship Id="rId665" Type="http://schemas.openxmlformats.org/officeDocument/2006/relationships/image" Target="../media/image1845.png"/><Relationship Id="rId872" Type="http://schemas.openxmlformats.org/officeDocument/2006/relationships/image" Target="../media/image1946.png"/><Relationship Id="rId1088" Type="http://schemas.openxmlformats.org/officeDocument/2006/relationships/image" Target="../media/image2054.png"/><Relationship Id="rId1295" Type="http://schemas.openxmlformats.org/officeDocument/2006/relationships/customXml" Target="../ink/ink1813.xml"/><Relationship Id="rId1309" Type="http://schemas.openxmlformats.org/officeDocument/2006/relationships/image" Target="../media/image2162.png"/><Relationship Id="rId1516" Type="http://schemas.openxmlformats.org/officeDocument/2006/relationships/customXml" Target="../ink/ink1926.xml"/><Relationship Id="rId15" Type="http://schemas.openxmlformats.org/officeDocument/2006/relationships/customXml" Target="../ink/ink1162.xml"/><Relationship Id="rId318" Type="http://schemas.openxmlformats.org/officeDocument/2006/relationships/image" Target="../media/image1668.png"/><Relationship Id="rId525" Type="http://schemas.openxmlformats.org/officeDocument/2006/relationships/customXml" Target="../ink/ink1420.xml"/><Relationship Id="rId732" Type="http://schemas.openxmlformats.org/officeDocument/2006/relationships/image" Target="../media/image1877.png"/><Relationship Id="rId1155" Type="http://schemas.openxmlformats.org/officeDocument/2006/relationships/image" Target="../media/image2085.png"/><Relationship Id="rId1362" Type="http://schemas.openxmlformats.org/officeDocument/2006/relationships/customXml" Target="../ink/ink1847.xml"/><Relationship Id="rId99" Type="http://schemas.openxmlformats.org/officeDocument/2006/relationships/customXml" Target="../ink/ink1205.xml"/><Relationship Id="rId164" Type="http://schemas.openxmlformats.org/officeDocument/2006/relationships/image" Target="../media/image1590.png"/><Relationship Id="rId371" Type="http://schemas.openxmlformats.org/officeDocument/2006/relationships/image" Target="../media/image1693.png"/><Relationship Id="rId1015" Type="http://schemas.openxmlformats.org/officeDocument/2006/relationships/image" Target="../media/image2018.png"/><Relationship Id="rId1222" Type="http://schemas.openxmlformats.org/officeDocument/2006/relationships/image" Target="../media/image2119.png"/><Relationship Id="rId469" Type="http://schemas.openxmlformats.org/officeDocument/2006/relationships/image" Target="../media/image1745.png"/><Relationship Id="rId676" Type="http://schemas.openxmlformats.org/officeDocument/2006/relationships/image" Target="../media/image1850.png"/><Relationship Id="rId883" Type="http://schemas.openxmlformats.org/officeDocument/2006/relationships/customXml" Target="../ink/ink1603.xml"/><Relationship Id="rId1099" Type="http://schemas.openxmlformats.org/officeDocument/2006/relationships/image" Target="../media/image2059.png"/><Relationship Id="rId1527" Type="http://schemas.openxmlformats.org/officeDocument/2006/relationships/image" Target="../media/image2270.png"/><Relationship Id="rId26" Type="http://schemas.openxmlformats.org/officeDocument/2006/relationships/image" Target="../media/image1522.png"/><Relationship Id="rId231" Type="http://schemas.openxmlformats.org/officeDocument/2006/relationships/customXml" Target="../ink/ink1272.xml"/><Relationship Id="rId329" Type="http://schemas.openxmlformats.org/officeDocument/2006/relationships/customXml" Target="../ink/ink1321.xml"/><Relationship Id="rId536" Type="http://schemas.openxmlformats.org/officeDocument/2006/relationships/image" Target="../media/image1780.png"/><Relationship Id="rId1166" Type="http://schemas.openxmlformats.org/officeDocument/2006/relationships/customXml" Target="../ink/ink1748.xml"/><Relationship Id="rId1373" Type="http://schemas.openxmlformats.org/officeDocument/2006/relationships/image" Target="../media/image2194.png"/><Relationship Id="rId175" Type="http://schemas.openxmlformats.org/officeDocument/2006/relationships/customXml" Target="../ink/ink1243.xml"/><Relationship Id="rId743" Type="http://schemas.openxmlformats.org/officeDocument/2006/relationships/customXml" Target="../ink/ink1531.xml"/><Relationship Id="rId950" Type="http://schemas.openxmlformats.org/officeDocument/2006/relationships/customXml" Target="../ink/ink1637.xml"/><Relationship Id="rId1026" Type="http://schemas.openxmlformats.org/officeDocument/2006/relationships/customXml" Target="../ink/ink1675.xml"/><Relationship Id="rId1580" Type="http://schemas.openxmlformats.org/officeDocument/2006/relationships/image" Target="../media/image2295.png"/><Relationship Id="rId382" Type="http://schemas.openxmlformats.org/officeDocument/2006/relationships/customXml" Target="../ink/ink1348.xml"/><Relationship Id="rId603" Type="http://schemas.openxmlformats.org/officeDocument/2006/relationships/image" Target="../media/image1814.png"/><Relationship Id="rId687" Type="http://schemas.openxmlformats.org/officeDocument/2006/relationships/image" Target="../media/image1855.png"/><Relationship Id="rId810" Type="http://schemas.openxmlformats.org/officeDocument/2006/relationships/customXml" Target="../ink/ink1565.xml"/><Relationship Id="rId908" Type="http://schemas.openxmlformats.org/officeDocument/2006/relationships/customXml" Target="../ink/ink1616.xml"/><Relationship Id="rId1233" Type="http://schemas.openxmlformats.org/officeDocument/2006/relationships/customXml" Target="../ink/ink1782.xml"/><Relationship Id="rId1440" Type="http://schemas.openxmlformats.org/officeDocument/2006/relationships/image" Target="../media/image2227.png"/><Relationship Id="rId1538" Type="http://schemas.openxmlformats.org/officeDocument/2006/relationships/image" Target="../media/image2275.png"/><Relationship Id="rId242" Type="http://schemas.openxmlformats.org/officeDocument/2006/relationships/image" Target="../media/image1630.png"/><Relationship Id="rId894" Type="http://schemas.openxmlformats.org/officeDocument/2006/relationships/image" Target="../media/image1957.png"/><Relationship Id="rId1177" Type="http://schemas.openxmlformats.org/officeDocument/2006/relationships/image" Target="../media/image2096.png"/><Relationship Id="rId1300" Type="http://schemas.openxmlformats.org/officeDocument/2006/relationships/customXml" Target="../ink/ink1816.xml"/><Relationship Id="rId37" Type="http://schemas.openxmlformats.org/officeDocument/2006/relationships/customXml" Target="../ink/ink1174.xml"/><Relationship Id="rId102" Type="http://schemas.openxmlformats.org/officeDocument/2006/relationships/image" Target="../media/image1559.png"/><Relationship Id="rId547" Type="http://schemas.openxmlformats.org/officeDocument/2006/relationships/customXml" Target="../ink/ink1431.xml"/><Relationship Id="rId754" Type="http://schemas.openxmlformats.org/officeDocument/2006/relationships/image" Target="../media/image1888.png"/><Relationship Id="rId961" Type="http://schemas.openxmlformats.org/officeDocument/2006/relationships/image" Target="../media/image1990.png"/><Relationship Id="rId1384" Type="http://schemas.openxmlformats.org/officeDocument/2006/relationships/customXml" Target="../ink/ink1858.xml"/><Relationship Id="rId1591" Type="http://schemas.openxmlformats.org/officeDocument/2006/relationships/customXml" Target="../ink/ink1965.xml"/><Relationship Id="rId90" Type="http://schemas.openxmlformats.org/officeDocument/2006/relationships/image" Target="../media/image1553.png"/><Relationship Id="rId186" Type="http://schemas.openxmlformats.org/officeDocument/2006/relationships/image" Target="../media/image1602.png"/><Relationship Id="rId393" Type="http://schemas.openxmlformats.org/officeDocument/2006/relationships/image" Target="../media/image1704.png"/><Relationship Id="rId407" Type="http://schemas.openxmlformats.org/officeDocument/2006/relationships/image" Target="../media/image1712.png"/><Relationship Id="rId614" Type="http://schemas.openxmlformats.org/officeDocument/2006/relationships/customXml" Target="../ink/ink1465.xml"/><Relationship Id="rId821" Type="http://schemas.openxmlformats.org/officeDocument/2006/relationships/image" Target="../media/image1922.png"/><Relationship Id="rId1037" Type="http://schemas.openxmlformats.org/officeDocument/2006/relationships/image" Target="../media/image2029.png"/><Relationship Id="rId1244" Type="http://schemas.openxmlformats.org/officeDocument/2006/relationships/image" Target="../media/image2130.png"/><Relationship Id="rId1451" Type="http://schemas.openxmlformats.org/officeDocument/2006/relationships/customXml" Target="../ink/ink1893.xml"/><Relationship Id="rId253" Type="http://schemas.openxmlformats.org/officeDocument/2006/relationships/customXml" Target="../ink/ink1283.xml"/><Relationship Id="rId460" Type="http://schemas.openxmlformats.org/officeDocument/2006/relationships/customXml" Target="../ink/ink1387.xml"/><Relationship Id="rId698" Type="http://schemas.openxmlformats.org/officeDocument/2006/relationships/customXml" Target="../ink/ink1508.xml"/><Relationship Id="rId919" Type="http://schemas.openxmlformats.org/officeDocument/2006/relationships/image" Target="../media/image1969.png"/><Relationship Id="rId1090" Type="http://schemas.openxmlformats.org/officeDocument/2006/relationships/image" Target="../media/image2055.png"/><Relationship Id="rId1104" Type="http://schemas.openxmlformats.org/officeDocument/2006/relationships/customXml" Target="../ink/ink1715.xml"/><Relationship Id="rId1311" Type="http://schemas.openxmlformats.org/officeDocument/2006/relationships/image" Target="../media/image2163.png"/><Relationship Id="rId1549" Type="http://schemas.openxmlformats.org/officeDocument/2006/relationships/customXml" Target="../ink/ink1944.xml"/><Relationship Id="rId48" Type="http://schemas.openxmlformats.org/officeDocument/2006/relationships/image" Target="../media/image1532.png"/><Relationship Id="rId113" Type="http://schemas.openxmlformats.org/officeDocument/2006/relationships/customXml" Target="../ink/ink1212.xml"/><Relationship Id="rId320" Type="http://schemas.openxmlformats.org/officeDocument/2006/relationships/image" Target="../media/image1669.png"/><Relationship Id="rId558" Type="http://schemas.openxmlformats.org/officeDocument/2006/relationships/image" Target="../media/image1791.png"/><Relationship Id="rId765" Type="http://schemas.openxmlformats.org/officeDocument/2006/relationships/customXml" Target="../ink/ink1542.xml"/><Relationship Id="rId972" Type="http://schemas.openxmlformats.org/officeDocument/2006/relationships/customXml" Target="../ink/ink1648.xml"/><Relationship Id="rId1188" Type="http://schemas.openxmlformats.org/officeDocument/2006/relationships/image" Target="../media/image2101.png"/><Relationship Id="rId1395" Type="http://schemas.openxmlformats.org/officeDocument/2006/relationships/image" Target="../media/image2205.png"/><Relationship Id="rId1409" Type="http://schemas.openxmlformats.org/officeDocument/2006/relationships/customXml" Target="../ink/ink1871.xml"/><Relationship Id="rId197" Type="http://schemas.openxmlformats.org/officeDocument/2006/relationships/image" Target="../media/image1607.png"/><Relationship Id="rId418" Type="http://schemas.openxmlformats.org/officeDocument/2006/relationships/customXml" Target="../ink/ink1366.xml"/><Relationship Id="rId625" Type="http://schemas.openxmlformats.org/officeDocument/2006/relationships/image" Target="../media/image1825.png"/><Relationship Id="rId832" Type="http://schemas.openxmlformats.org/officeDocument/2006/relationships/image" Target="../media/image1926.png"/><Relationship Id="rId1048" Type="http://schemas.openxmlformats.org/officeDocument/2006/relationships/image" Target="../media/image2034.png"/><Relationship Id="rId1255" Type="http://schemas.openxmlformats.org/officeDocument/2006/relationships/customXml" Target="../ink/ink1793.xml"/><Relationship Id="rId1462" Type="http://schemas.openxmlformats.org/officeDocument/2006/relationships/customXml" Target="../ink/ink1899.xml"/><Relationship Id="rId264" Type="http://schemas.openxmlformats.org/officeDocument/2006/relationships/image" Target="../media/image1641.png"/><Relationship Id="rId471" Type="http://schemas.openxmlformats.org/officeDocument/2006/relationships/image" Target="../media/image1746.png"/><Relationship Id="rId1115" Type="http://schemas.openxmlformats.org/officeDocument/2006/relationships/image" Target="../media/image2066.png"/><Relationship Id="rId1322" Type="http://schemas.openxmlformats.org/officeDocument/2006/relationships/customXml" Target="../ink/ink1827.xml"/><Relationship Id="rId59" Type="http://schemas.openxmlformats.org/officeDocument/2006/relationships/customXml" Target="../ink/ink1185.xml"/><Relationship Id="rId124" Type="http://schemas.openxmlformats.org/officeDocument/2006/relationships/image" Target="../media/image1570.png"/><Relationship Id="rId569" Type="http://schemas.openxmlformats.org/officeDocument/2006/relationships/customXml" Target="../ink/ink1442.xml"/><Relationship Id="rId776" Type="http://schemas.openxmlformats.org/officeDocument/2006/relationships/image" Target="../media/image1899.png"/><Relationship Id="rId983" Type="http://schemas.openxmlformats.org/officeDocument/2006/relationships/image" Target="../media/image2001.png"/><Relationship Id="rId1199" Type="http://schemas.openxmlformats.org/officeDocument/2006/relationships/customXml" Target="../ink/ink1765.xml"/><Relationship Id="rId331" Type="http://schemas.openxmlformats.org/officeDocument/2006/relationships/customXml" Target="../ink/ink1322.xml"/><Relationship Id="rId429" Type="http://schemas.openxmlformats.org/officeDocument/2006/relationships/image" Target="../media/image1723.png"/><Relationship Id="rId636" Type="http://schemas.openxmlformats.org/officeDocument/2006/relationships/customXml" Target="../ink/ink1476.xml"/><Relationship Id="rId1059" Type="http://schemas.openxmlformats.org/officeDocument/2006/relationships/customXml" Target="../ink/ink1692.xml"/><Relationship Id="rId1266" Type="http://schemas.openxmlformats.org/officeDocument/2006/relationships/image" Target="../media/image2141.png"/><Relationship Id="rId1473" Type="http://schemas.openxmlformats.org/officeDocument/2006/relationships/image" Target="../media/image2243.png"/><Relationship Id="rId843" Type="http://schemas.openxmlformats.org/officeDocument/2006/relationships/customXml" Target="../ink/ink1583.xml"/><Relationship Id="rId1126" Type="http://schemas.openxmlformats.org/officeDocument/2006/relationships/image" Target="../media/image2071.png"/><Relationship Id="rId275" Type="http://schemas.openxmlformats.org/officeDocument/2006/relationships/customXml" Target="../ink/ink1294.xml"/><Relationship Id="rId482" Type="http://schemas.openxmlformats.org/officeDocument/2006/relationships/customXml" Target="../ink/ink1398.xml"/><Relationship Id="rId703" Type="http://schemas.openxmlformats.org/officeDocument/2006/relationships/image" Target="../media/image1863.png"/><Relationship Id="rId910" Type="http://schemas.openxmlformats.org/officeDocument/2006/relationships/customXml" Target="../ink/ink1617.xml"/><Relationship Id="rId1333" Type="http://schemas.openxmlformats.org/officeDocument/2006/relationships/image" Target="../media/image2174.png"/><Relationship Id="rId1540" Type="http://schemas.openxmlformats.org/officeDocument/2006/relationships/image" Target="../media/image2276.png"/><Relationship Id="rId135" Type="http://schemas.openxmlformats.org/officeDocument/2006/relationships/customXml" Target="../ink/ink1223.xml"/><Relationship Id="rId342" Type="http://schemas.openxmlformats.org/officeDocument/2006/relationships/image" Target="../media/image1679.png"/><Relationship Id="rId787" Type="http://schemas.openxmlformats.org/officeDocument/2006/relationships/customXml" Target="../ink/ink1553.xml"/><Relationship Id="rId994" Type="http://schemas.openxmlformats.org/officeDocument/2006/relationships/customXml" Target="../ink/ink1659.xml"/><Relationship Id="rId1400" Type="http://schemas.openxmlformats.org/officeDocument/2006/relationships/customXml" Target="../ink/ink1866.xml"/><Relationship Id="rId202" Type="http://schemas.openxmlformats.org/officeDocument/2006/relationships/image" Target="../media/image1609.png"/><Relationship Id="rId647" Type="http://schemas.openxmlformats.org/officeDocument/2006/relationships/image" Target="../media/image1836.png"/><Relationship Id="rId854" Type="http://schemas.openxmlformats.org/officeDocument/2006/relationships/image" Target="../media/image1937.png"/><Relationship Id="rId1277" Type="http://schemas.openxmlformats.org/officeDocument/2006/relationships/customXml" Target="../ink/ink1804.xml"/><Relationship Id="rId1484" Type="http://schemas.openxmlformats.org/officeDocument/2006/relationships/customXml" Target="../ink/ink1910.xml"/><Relationship Id="rId286" Type="http://schemas.openxmlformats.org/officeDocument/2006/relationships/image" Target="../media/image1652.png"/><Relationship Id="rId493" Type="http://schemas.openxmlformats.org/officeDocument/2006/relationships/image" Target="../media/image1758.png"/><Relationship Id="rId507" Type="http://schemas.openxmlformats.org/officeDocument/2006/relationships/customXml" Target="../ink/ink1411.xml"/><Relationship Id="rId714" Type="http://schemas.openxmlformats.org/officeDocument/2006/relationships/customXml" Target="../ink/ink1516.xml"/><Relationship Id="rId921" Type="http://schemas.openxmlformats.org/officeDocument/2006/relationships/image" Target="../media/image1970.png"/><Relationship Id="rId1137" Type="http://schemas.openxmlformats.org/officeDocument/2006/relationships/customXml" Target="../ink/ink1733.xml"/><Relationship Id="rId1344" Type="http://schemas.openxmlformats.org/officeDocument/2006/relationships/customXml" Target="../ink/ink1838.xml"/><Relationship Id="rId1551" Type="http://schemas.openxmlformats.org/officeDocument/2006/relationships/customXml" Target="../ink/ink1945.xml"/><Relationship Id="rId50" Type="http://schemas.openxmlformats.org/officeDocument/2006/relationships/image" Target="../media/image1533.png"/><Relationship Id="rId146" Type="http://schemas.openxmlformats.org/officeDocument/2006/relationships/image" Target="../media/image1581.png"/><Relationship Id="rId353" Type="http://schemas.openxmlformats.org/officeDocument/2006/relationships/customXml" Target="../ink/ink1333.xml"/><Relationship Id="rId560" Type="http://schemas.openxmlformats.org/officeDocument/2006/relationships/image" Target="../media/image1792.png"/><Relationship Id="rId798" Type="http://schemas.openxmlformats.org/officeDocument/2006/relationships/customXml" Target="../ink/ink1559.xml"/><Relationship Id="rId1190" Type="http://schemas.openxmlformats.org/officeDocument/2006/relationships/image" Target="../media/image2102.png"/><Relationship Id="rId1204" Type="http://schemas.openxmlformats.org/officeDocument/2006/relationships/image" Target="../media/image2109.png"/><Relationship Id="rId1411" Type="http://schemas.openxmlformats.org/officeDocument/2006/relationships/customXml" Target="../ink/ink1872.xml"/><Relationship Id="rId213" Type="http://schemas.openxmlformats.org/officeDocument/2006/relationships/customXml" Target="../ink/ink1263.xml"/><Relationship Id="rId420" Type="http://schemas.openxmlformats.org/officeDocument/2006/relationships/customXml" Target="../ink/ink1367.xml"/><Relationship Id="rId658" Type="http://schemas.openxmlformats.org/officeDocument/2006/relationships/customXml" Target="../ink/ink1487.xml"/><Relationship Id="rId865" Type="http://schemas.openxmlformats.org/officeDocument/2006/relationships/customXml" Target="../ink/ink1594.xml"/><Relationship Id="rId1050" Type="http://schemas.openxmlformats.org/officeDocument/2006/relationships/image" Target="../media/image2035.png"/><Relationship Id="rId1288" Type="http://schemas.openxmlformats.org/officeDocument/2006/relationships/image" Target="../media/image2152.png"/><Relationship Id="rId1495" Type="http://schemas.openxmlformats.org/officeDocument/2006/relationships/image" Target="../media/image2254.png"/><Relationship Id="rId1509" Type="http://schemas.openxmlformats.org/officeDocument/2006/relationships/image" Target="../media/image2261.png"/><Relationship Id="rId297" Type="http://schemas.openxmlformats.org/officeDocument/2006/relationships/customXml" Target="../ink/ink1305.xml"/><Relationship Id="rId518" Type="http://schemas.openxmlformats.org/officeDocument/2006/relationships/image" Target="../media/image1771.png"/><Relationship Id="rId725" Type="http://schemas.openxmlformats.org/officeDocument/2006/relationships/customXml" Target="../ink/ink1522.xml"/><Relationship Id="rId932" Type="http://schemas.openxmlformats.org/officeDocument/2006/relationships/customXml" Target="../ink/ink1628.xml"/><Relationship Id="rId1148" Type="http://schemas.openxmlformats.org/officeDocument/2006/relationships/customXml" Target="../ink/ink1739.xml"/><Relationship Id="rId1355" Type="http://schemas.openxmlformats.org/officeDocument/2006/relationships/image" Target="../media/image2185.png"/><Relationship Id="rId1562" Type="http://schemas.openxmlformats.org/officeDocument/2006/relationships/image" Target="../media/image2286.png"/><Relationship Id="rId157" Type="http://schemas.openxmlformats.org/officeDocument/2006/relationships/customXml" Target="../ink/ink1234.xml"/><Relationship Id="rId364" Type="http://schemas.openxmlformats.org/officeDocument/2006/relationships/image" Target="../media/image1690.png"/><Relationship Id="rId1008" Type="http://schemas.openxmlformats.org/officeDocument/2006/relationships/customXml" Target="../ink/ink1666.xml"/><Relationship Id="rId1215" Type="http://schemas.openxmlformats.org/officeDocument/2006/relationships/customXml" Target="../ink/ink1773.xml"/><Relationship Id="rId1422" Type="http://schemas.openxmlformats.org/officeDocument/2006/relationships/customXml" Target="../ink/ink1878.xml"/><Relationship Id="rId61" Type="http://schemas.openxmlformats.org/officeDocument/2006/relationships/customXml" Target="../ink/ink1186.xml"/><Relationship Id="rId571" Type="http://schemas.openxmlformats.org/officeDocument/2006/relationships/customXml" Target="../ink/ink1443.xml"/><Relationship Id="rId669" Type="http://schemas.openxmlformats.org/officeDocument/2006/relationships/customXml" Target="../ink/ink1493.xml"/><Relationship Id="rId876" Type="http://schemas.openxmlformats.org/officeDocument/2006/relationships/image" Target="../media/image1948.png"/><Relationship Id="rId1299" Type="http://schemas.openxmlformats.org/officeDocument/2006/relationships/image" Target="../media/image2157.png"/><Relationship Id="rId19" Type="http://schemas.openxmlformats.org/officeDocument/2006/relationships/customXml" Target="../ink/ink1164.xml"/><Relationship Id="rId224" Type="http://schemas.openxmlformats.org/officeDocument/2006/relationships/image" Target="../media/image1621.png"/><Relationship Id="rId431" Type="http://schemas.openxmlformats.org/officeDocument/2006/relationships/image" Target="../media/image1724.png"/><Relationship Id="rId529" Type="http://schemas.openxmlformats.org/officeDocument/2006/relationships/customXml" Target="../ink/ink1422.xml"/><Relationship Id="rId736" Type="http://schemas.openxmlformats.org/officeDocument/2006/relationships/image" Target="../media/image1879.png"/><Relationship Id="rId1061" Type="http://schemas.openxmlformats.org/officeDocument/2006/relationships/customXml" Target="../ink/ink1693.xml"/><Relationship Id="rId1159" Type="http://schemas.openxmlformats.org/officeDocument/2006/relationships/image" Target="../media/image2087.png"/><Relationship Id="rId1366" Type="http://schemas.openxmlformats.org/officeDocument/2006/relationships/customXml" Target="../ink/ink1849.xml"/><Relationship Id="rId168" Type="http://schemas.openxmlformats.org/officeDocument/2006/relationships/image" Target="../media/image1592.png"/><Relationship Id="rId943" Type="http://schemas.openxmlformats.org/officeDocument/2006/relationships/image" Target="../media/image1981.png"/><Relationship Id="rId1019" Type="http://schemas.openxmlformats.org/officeDocument/2006/relationships/image" Target="../media/image2020.png"/><Relationship Id="rId1573" Type="http://schemas.openxmlformats.org/officeDocument/2006/relationships/customXml" Target="../ink/ink1956.xml"/><Relationship Id="rId72" Type="http://schemas.openxmlformats.org/officeDocument/2006/relationships/image" Target="../media/image1544.png"/><Relationship Id="rId375" Type="http://schemas.openxmlformats.org/officeDocument/2006/relationships/image" Target="../media/image1695.png"/><Relationship Id="rId582" Type="http://schemas.openxmlformats.org/officeDocument/2006/relationships/image" Target="../media/image1803.png"/><Relationship Id="rId803" Type="http://schemas.openxmlformats.org/officeDocument/2006/relationships/image" Target="../media/image1913.png"/><Relationship Id="rId1226" Type="http://schemas.openxmlformats.org/officeDocument/2006/relationships/image" Target="../media/image2121.png"/><Relationship Id="rId1433" Type="http://schemas.openxmlformats.org/officeDocument/2006/relationships/customXml" Target="../ink/ink1884.xml"/><Relationship Id="rId3" Type="http://schemas.openxmlformats.org/officeDocument/2006/relationships/customXml" Target="../ink/ink1156.xml"/><Relationship Id="rId235" Type="http://schemas.openxmlformats.org/officeDocument/2006/relationships/customXml" Target="../ink/ink1274.xml"/><Relationship Id="rId442" Type="http://schemas.openxmlformats.org/officeDocument/2006/relationships/customXml" Target="../ink/ink1378.xml"/><Relationship Id="rId887" Type="http://schemas.openxmlformats.org/officeDocument/2006/relationships/customXml" Target="../ink/ink1605.xml"/><Relationship Id="rId1072" Type="http://schemas.openxmlformats.org/officeDocument/2006/relationships/image" Target="../media/image2046.png"/><Relationship Id="rId1500" Type="http://schemas.openxmlformats.org/officeDocument/2006/relationships/customXml" Target="../ink/ink1918.xml"/><Relationship Id="rId302" Type="http://schemas.openxmlformats.org/officeDocument/2006/relationships/image" Target="../media/image1660.png"/><Relationship Id="rId747" Type="http://schemas.openxmlformats.org/officeDocument/2006/relationships/customXml" Target="../ink/ink1533.xml"/><Relationship Id="rId954" Type="http://schemas.openxmlformats.org/officeDocument/2006/relationships/customXml" Target="../ink/ink1639.xml"/><Relationship Id="rId1377" Type="http://schemas.openxmlformats.org/officeDocument/2006/relationships/image" Target="../media/image2196.png"/><Relationship Id="rId1584" Type="http://schemas.openxmlformats.org/officeDocument/2006/relationships/image" Target="../media/image2297.png"/><Relationship Id="rId83" Type="http://schemas.openxmlformats.org/officeDocument/2006/relationships/customXml" Target="../ink/ink1197.xml"/><Relationship Id="rId179" Type="http://schemas.openxmlformats.org/officeDocument/2006/relationships/customXml" Target="../ink/ink1245.xml"/><Relationship Id="rId386" Type="http://schemas.openxmlformats.org/officeDocument/2006/relationships/customXml" Target="../ink/ink1350.xml"/><Relationship Id="rId593" Type="http://schemas.openxmlformats.org/officeDocument/2006/relationships/customXml" Target="../ink/ink1454.xml"/><Relationship Id="rId607" Type="http://schemas.openxmlformats.org/officeDocument/2006/relationships/image" Target="../media/image1816.png"/><Relationship Id="rId814" Type="http://schemas.openxmlformats.org/officeDocument/2006/relationships/customXml" Target="../ink/ink1567.xml"/><Relationship Id="rId1237" Type="http://schemas.openxmlformats.org/officeDocument/2006/relationships/customXml" Target="../ink/ink1784.xml"/><Relationship Id="rId1444" Type="http://schemas.openxmlformats.org/officeDocument/2006/relationships/image" Target="../media/image2229.png"/><Relationship Id="rId246" Type="http://schemas.openxmlformats.org/officeDocument/2006/relationships/image" Target="../media/image1632.png"/><Relationship Id="rId453" Type="http://schemas.openxmlformats.org/officeDocument/2006/relationships/image" Target="../media/image1736.png"/><Relationship Id="rId660" Type="http://schemas.openxmlformats.org/officeDocument/2006/relationships/customXml" Target="../ink/ink1488.xml"/><Relationship Id="rId898" Type="http://schemas.openxmlformats.org/officeDocument/2006/relationships/customXml" Target="../ink/ink1611.xml"/><Relationship Id="rId1083" Type="http://schemas.openxmlformats.org/officeDocument/2006/relationships/customXml" Target="../ink/ink1704.xml"/><Relationship Id="rId1290" Type="http://schemas.openxmlformats.org/officeDocument/2006/relationships/image" Target="../media/image2153.png"/><Relationship Id="rId1304" Type="http://schemas.openxmlformats.org/officeDocument/2006/relationships/customXml" Target="../ink/ink1818.xml"/><Relationship Id="rId1511" Type="http://schemas.openxmlformats.org/officeDocument/2006/relationships/image" Target="../media/image2262.png"/><Relationship Id="rId106" Type="http://schemas.openxmlformats.org/officeDocument/2006/relationships/image" Target="../media/image1561.png"/><Relationship Id="rId313" Type="http://schemas.openxmlformats.org/officeDocument/2006/relationships/customXml" Target="../ink/ink1313.xml"/><Relationship Id="rId758" Type="http://schemas.openxmlformats.org/officeDocument/2006/relationships/image" Target="../media/image1890.png"/><Relationship Id="rId965" Type="http://schemas.openxmlformats.org/officeDocument/2006/relationships/image" Target="../media/image1992.png"/><Relationship Id="rId1150" Type="http://schemas.openxmlformats.org/officeDocument/2006/relationships/customXml" Target="../ink/ink1740.xml"/><Relationship Id="rId1388" Type="http://schemas.openxmlformats.org/officeDocument/2006/relationships/customXml" Target="../ink/ink1860.xml"/><Relationship Id="rId10" Type="http://schemas.openxmlformats.org/officeDocument/2006/relationships/image" Target="../media/image1514.png"/><Relationship Id="rId94" Type="http://schemas.openxmlformats.org/officeDocument/2006/relationships/image" Target="../media/image1555.png"/><Relationship Id="rId397" Type="http://schemas.openxmlformats.org/officeDocument/2006/relationships/image" Target="../media/image1706.png"/><Relationship Id="rId520" Type="http://schemas.openxmlformats.org/officeDocument/2006/relationships/image" Target="../media/image1772.png"/><Relationship Id="rId618" Type="http://schemas.openxmlformats.org/officeDocument/2006/relationships/customXml" Target="../ink/ink1467.xml"/><Relationship Id="rId825" Type="http://schemas.openxmlformats.org/officeDocument/2006/relationships/customXml" Target="../ink/ink1573.xml"/><Relationship Id="rId1248" Type="http://schemas.openxmlformats.org/officeDocument/2006/relationships/image" Target="../media/image2132.png"/><Relationship Id="rId1455" Type="http://schemas.openxmlformats.org/officeDocument/2006/relationships/customXml" Target="../ink/ink1895.xml"/><Relationship Id="rId257" Type="http://schemas.openxmlformats.org/officeDocument/2006/relationships/customXml" Target="../ink/ink1285.xml"/><Relationship Id="rId464" Type="http://schemas.openxmlformats.org/officeDocument/2006/relationships/customXml" Target="../ink/ink1389.xml"/><Relationship Id="rId1010" Type="http://schemas.openxmlformats.org/officeDocument/2006/relationships/customXml" Target="../ink/ink1667.xml"/><Relationship Id="rId1094" Type="http://schemas.openxmlformats.org/officeDocument/2006/relationships/customXml" Target="../ink/ink1710.xml"/><Relationship Id="rId1108" Type="http://schemas.openxmlformats.org/officeDocument/2006/relationships/image" Target="../media/image2063.png"/><Relationship Id="rId1315" Type="http://schemas.openxmlformats.org/officeDocument/2006/relationships/image" Target="../media/image2165.png"/><Relationship Id="rId117" Type="http://schemas.openxmlformats.org/officeDocument/2006/relationships/customXml" Target="../ink/ink1214.xml"/><Relationship Id="rId671" Type="http://schemas.openxmlformats.org/officeDocument/2006/relationships/customXml" Target="../ink/ink1494.xml"/><Relationship Id="rId769" Type="http://schemas.openxmlformats.org/officeDocument/2006/relationships/customXml" Target="../ink/ink1544.xml"/><Relationship Id="rId976" Type="http://schemas.openxmlformats.org/officeDocument/2006/relationships/customXml" Target="../ink/ink1650.xml"/><Relationship Id="rId1399" Type="http://schemas.openxmlformats.org/officeDocument/2006/relationships/image" Target="../media/image2207.png"/><Relationship Id="rId324" Type="http://schemas.openxmlformats.org/officeDocument/2006/relationships/image" Target="../media/image1671.png"/><Relationship Id="rId531" Type="http://schemas.openxmlformats.org/officeDocument/2006/relationships/customXml" Target="../ink/ink1423.xml"/><Relationship Id="rId629" Type="http://schemas.openxmlformats.org/officeDocument/2006/relationships/image" Target="../media/image1827.png"/><Relationship Id="rId1161" Type="http://schemas.openxmlformats.org/officeDocument/2006/relationships/image" Target="../media/image2088.png"/><Relationship Id="rId1259" Type="http://schemas.openxmlformats.org/officeDocument/2006/relationships/customXml" Target="../ink/ink1795.xml"/><Relationship Id="rId1466" Type="http://schemas.openxmlformats.org/officeDocument/2006/relationships/customXml" Target="../ink/ink1901.xml"/><Relationship Id="rId836" Type="http://schemas.openxmlformats.org/officeDocument/2006/relationships/image" Target="../media/image1928.png"/><Relationship Id="rId1021" Type="http://schemas.openxmlformats.org/officeDocument/2006/relationships/image" Target="../media/image2021.png"/><Relationship Id="rId1119" Type="http://schemas.openxmlformats.org/officeDocument/2006/relationships/customXml" Target="../ink/ink1724.xml"/><Relationship Id="rId903" Type="http://schemas.openxmlformats.org/officeDocument/2006/relationships/image" Target="../media/image1961.png"/><Relationship Id="rId1326" Type="http://schemas.openxmlformats.org/officeDocument/2006/relationships/customXml" Target="../ink/ink1829.xml"/><Relationship Id="rId1533" Type="http://schemas.openxmlformats.org/officeDocument/2006/relationships/image" Target="../media/image2273.png"/><Relationship Id="rId32" Type="http://schemas.openxmlformats.org/officeDocument/2006/relationships/image" Target="../media/image1525.png"/><Relationship Id="rId181" Type="http://schemas.openxmlformats.org/officeDocument/2006/relationships/customXml" Target="../ink/ink1246.xml"/><Relationship Id="rId279" Type="http://schemas.openxmlformats.org/officeDocument/2006/relationships/customXml" Target="../ink/ink1296.xml"/><Relationship Id="rId486" Type="http://schemas.openxmlformats.org/officeDocument/2006/relationships/customXml" Target="../ink/ink1400.xml"/><Relationship Id="rId693" Type="http://schemas.openxmlformats.org/officeDocument/2006/relationships/image" Target="../media/image1858.png"/><Relationship Id="rId139" Type="http://schemas.openxmlformats.org/officeDocument/2006/relationships/customXml" Target="../ink/ink1225.xml"/><Relationship Id="rId346" Type="http://schemas.openxmlformats.org/officeDocument/2006/relationships/image" Target="../media/image1681.png"/><Relationship Id="rId553" Type="http://schemas.openxmlformats.org/officeDocument/2006/relationships/customXml" Target="../ink/ink1434.xml"/><Relationship Id="rId760" Type="http://schemas.openxmlformats.org/officeDocument/2006/relationships/image" Target="../media/image1891.png"/><Relationship Id="rId998" Type="http://schemas.openxmlformats.org/officeDocument/2006/relationships/customXml" Target="../ink/ink1661.xml"/><Relationship Id="rId1183" Type="http://schemas.openxmlformats.org/officeDocument/2006/relationships/image" Target="../media/image2099.png"/><Relationship Id="rId1390" Type="http://schemas.openxmlformats.org/officeDocument/2006/relationships/customXml" Target="../ink/ink1861.xml"/><Relationship Id="rId206" Type="http://schemas.openxmlformats.org/officeDocument/2006/relationships/image" Target="../media/image1612.png"/><Relationship Id="rId413" Type="http://schemas.openxmlformats.org/officeDocument/2006/relationships/image" Target="../media/image1715.png"/><Relationship Id="rId858" Type="http://schemas.openxmlformats.org/officeDocument/2006/relationships/image" Target="../media/image1939.png"/><Relationship Id="rId1043" Type="http://schemas.openxmlformats.org/officeDocument/2006/relationships/customXml" Target="../ink/ink1684.xml"/><Relationship Id="rId1488" Type="http://schemas.openxmlformats.org/officeDocument/2006/relationships/customXml" Target="../ink/ink1912.xml"/><Relationship Id="rId620" Type="http://schemas.openxmlformats.org/officeDocument/2006/relationships/customXml" Target="../ink/ink1468.xml"/><Relationship Id="rId718" Type="http://schemas.openxmlformats.org/officeDocument/2006/relationships/image" Target="../media/image1870.png"/><Relationship Id="rId925" Type="http://schemas.openxmlformats.org/officeDocument/2006/relationships/image" Target="../media/image1972.png"/><Relationship Id="rId1250" Type="http://schemas.openxmlformats.org/officeDocument/2006/relationships/image" Target="../media/image2133.png"/><Relationship Id="rId1348" Type="http://schemas.openxmlformats.org/officeDocument/2006/relationships/customXml" Target="../ink/ink1840.xml"/><Relationship Id="rId1555" Type="http://schemas.openxmlformats.org/officeDocument/2006/relationships/customXml" Target="../ink/ink1947.xml"/><Relationship Id="rId1110" Type="http://schemas.openxmlformats.org/officeDocument/2006/relationships/image" Target="../media/image2064.png"/><Relationship Id="rId1208" Type="http://schemas.openxmlformats.org/officeDocument/2006/relationships/image" Target="../media/image2112.png"/><Relationship Id="rId1415" Type="http://schemas.openxmlformats.org/officeDocument/2006/relationships/customXml" Target="../ink/ink1874.xml"/><Relationship Id="rId54" Type="http://schemas.openxmlformats.org/officeDocument/2006/relationships/image" Target="../media/image1535.png"/><Relationship Id="rId270" Type="http://schemas.openxmlformats.org/officeDocument/2006/relationships/image" Target="../media/image1644.png"/><Relationship Id="rId130" Type="http://schemas.openxmlformats.org/officeDocument/2006/relationships/image" Target="../media/image1573.png"/><Relationship Id="rId368" Type="http://schemas.openxmlformats.org/officeDocument/2006/relationships/customXml" Target="../ink/ink1341.xml"/><Relationship Id="rId575" Type="http://schemas.openxmlformats.org/officeDocument/2006/relationships/customXml" Target="../ink/ink1445.xml"/><Relationship Id="rId782" Type="http://schemas.openxmlformats.org/officeDocument/2006/relationships/image" Target="../media/image1902.png"/><Relationship Id="rId228" Type="http://schemas.openxmlformats.org/officeDocument/2006/relationships/image" Target="../media/image1623.png"/><Relationship Id="rId435" Type="http://schemas.openxmlformats.org/officeDocument/2006/relationships/image" Target="../media/image1726.png"/><Relationship Id="rId642" Type="http://schemas.openxmlformats.org/officeDocument/2006/relationships/customXml" Target="../ink/ink1479.xml"/><Relationship Id="rId1065" Type="http://schemas.openxmlformats.org/officeDocument/2006/relationships/customXml" Target="../ink/ink1695.xml"/><Relationship Id="rId1272" Type="http://schemas.openxmlformats.org/officeDocument/2006/relationships/image" Target="../media/image2144.png"/><Relationship Id="rId502" Type="http://schemas.openxmlformats.org/officeDocument/2006/relationships/image" Target="../media/image1763.png"/><Relationship Id="rId947" Type="http://schemas.openxmlformats.org/officeDocument/2006/relationships/image" Target="../media/image1983.png"/><Relationship Id="rId1132" Type="http://schemas.openxmlformats.org/officeDocument/2006/relationships/image" Target="../media/image2074.png"/><Relationship Id="rId1577" Type="http://schemas.openxmlformats.org/officeDocument/2006/relationships/customXml" Target="../ink/ink1958.xml"/><Relationship Id="rId76" Type="http://schemas.openxmlformats.org/officeDocument/2006/relationships/image" Target="../media/image1546.png"/><Relationship Id="rId807" Type="http://schemas.openxmlformats.org/officeDocument/2006/relationships/image" Target="../media/image1915.png"/><Relationship Id="rId1437" Type="http://schemas.openxmlformats.org/officeDocument/2006/relationships/customXml" Target="../ink/ink1886.xml"/><Relationship Id="rId1504" Type="http://schemas.openxmlformats.org/officeDocument/2006/relationships/customXml" Target="../ink/ink1920.xml"/><Relationship Id="rId292" Type="http://schemas.openxmlformats.org/officeDocument/2006/relationships/image" Target="../media/image1655.png"/><Relationship Id="rId597" Type="http://schemas.openxmlformats.org/officeDocument/2006/relationships/customXml" Target="../ink/ink1456.xml"/><Relationship Id="rId152" Type="http://schemas.openxmlformats.org/officeDocument/2006/relationships/image" Target="../media/image1584.png"/><Relationship Id="rId457" Type="http://schemas.openxmlformats.org/officeDocument/2006/relationships/image" Target="../media/image1738.png"/><Relationship Id="rId1087" Type="http://schemas.openxmlformats.org/officeDocument/2006/relationships/customXml" Target="../ink/ink1706.xml"/><Relationship Id="rId1294" Type="http://schemas.openxmlformats.org/officeDocument/2006/relationships/image" Target="../media/image2155.png"/><Relationship Id="rId664" Type="http://schemas.openxmlformats.org/officeDocument/2006/relationships/customXml" Target="../ink/ink1490.xml"/><Relationship Id="rId871" Type="http://schemas.openxmlformats.org/officeDocument/2006/relationships/customXml" Target="../ink/ink1597.xml"/><Relationship Id="rId969" Type="http://schemas.openxmlformats.org/officeDocument/2006/relationships/image" Target="../media/image1994.png"/><Relationship Id="rId317" Type="http://schemas.openxmlformats.org/officeDocument/2006/relationships/customXml" Target="../ink/ink1315.xml"/><Relationship Id="rId524" Type="http://schemas.openxmlformats.org/officeDocument/2006/relationships/image" Target="../media/image1774.png"/><Relationship Id="rId731" Type="http://schemas.openxmlformats.org/officeDocument/2006/relationships/customXml" Target="../ink/ink1525.xml"/><Relationship Id="rId1154" Type="http://schemas.openxmlformats.org/officeDocument/2006/relationships/customXml" Target="../ink/ink1742.xml"/><Relationship Id="rId1361" Type="http://schemas.openxmlformats.org/officeDocument/2006/relationships/image" Target="../media/image2188.png"/><Relationship Id="rId1459" Type="http://schemas.openxmlformats.org/officeDocument/2006/relationships/customXml" Target="../ink/ink1897.xml"/><Relationship Id="rId98" Type="http://schemas.openxmlformats.org/officeDocument/2006/relationships/image" Target="../media/image1557.png"/><Relationship Id="rId829" Type="http://schemas.openxmlformats.org/officeDocument/2006/relationships/customXml" Target="../ink/ink1576.xml"/><Relationship Id="rId1014" Type="http://schemas.openxmlformats.org/officeDocument/2006/relationships/customXml" Target="../ink/ink1669.xml"/><Relationship Id="rId1221" Type="http://schemas.openxmlformats.org/officeDocument/2006/relationships/customXml" Target="../ink/ink1776.xml"/><Relationship Id="rId1319" Type="http://schemas.openxmlformats.org/officeDocument/2006/relationships/image" Target="../media/image2167.png"/><Relationship Id="rId1526" Type="http://schemas.openxmlformats.org/officeDocument/2006/relationships/customXml" Target="../ink/ink1931.xml"/><Relationship Id="rId25" Type="http://schemas.openxmlformats.org/officeDocument/2006/relationships/customXml" Target="../ink/ink1167.xml"/><Relationship Id="rId174" Type="http://schemas.openxmlformats.org/officeDocument/2006/relationships/image" Target="../media/image1595.png"/><Relationship Id="rId381" Type="http://schemas.openxmlformats.org/officeDocument/2006/relationships/image" Target="../media/image1698.png"/><Relationship Id="rId241" Type="http://schemas.openxmlformats.org/officeDocument/2006/relationships/customXml" Target="../ink/ink1277.xml"/><Relationship Id="rId479" Type="http://schemas.openxmlformats.org/officeDocument/2006/relationships/image" Target="../media/image1751.png"/><Relationship Id="rId686" Type="http://schemas.openxmlformats.org/officeDocument/2006/relationships/customXml" Target="../ink/ink1502.xml"/><Relationship Id="rId893" Type="http://schemas.openxmlformats.org/officeDocument/2006/relationships/customXml" Target="../ink/ink1608.xml"/><Relationship Id="rId339" Type="http://schemas.openxmlformats.org/officeDocument/2006/relationships/customXml" Target="../ink/ink1326.xml"/><Relationship Id="rId546" Type="http://schemas.openxmlformats.org/officeDocument/2006/relationships/image" Target="../media/image1785.png"/><Relationship Id="rId753" Type="http://schemas.openxmlformats.org/officeDocument/2006/relationships/customXml" Target="../ink/ink1536.xml"/><Relationship Id="rId1176" Type="http://schemas.openxmlformats.org/officeDocument/2006/relationships/customXml" Target="../ink/ink1753.xml"/><Relationship Id="rId1383" Type="http://schemas.openxmlformats.org/officeDocument/2006/relationships/image" Target="../media/image2199.png"/><Relationship Id="rId101" Type="http://schemas.openxmlformats.org/officeDocument/2006/relationships/customXml" Target="../ink/ink1206.xml"/><Relationship Id="rId406" Type="http://schemas.openxmlformats.org/officeDocument/2006/relationships/customXml" Target="../ink/ink1360.xml"/><Relationship Id="rId960" Type="http://schemas.openxmlformats.org/officeDocument/2006/relationships/customXml" Target="../ink/ink1642.xml"/><Relationship Id="rId1036" Type="http://schemas.openxmlformats.org/officeDocument/2006/relationships/customXml" Target="../ink/ink1680.xml"/><Relationship Id="rId1243" Type="http://schemas.openxmlformats.org/officeDocument/2006/relationships/customXml" Target="../ink/ink1787.xml"/><Relationship Id="rId1590" Type="http://schemas.openxmlformats.org/officeDocument/2006/relationships/image" Target="../media/image2300.png"/><Relationship Id="rId613" Type="http://schemas.openxmlformats.org/officeDocument/2006/relationships/image" Target="../media/image1819.png"/><Relationship Id="rId820" Type="http://schemas.openxmlformats.org/officeDocument/2006/relationships/customXml" Target="../ink/ink1570.xml"/><Relationship Id="rId918" Type="http://schemas.openxmlformats.org/officeDocument/2006/relationships/customXml" Target="../ink/ink1621.xml"/><Relationship Id="rId1450" Type="http://schemas.openxmlformats.org/officeDocument/2006/relationships/image" Target="../media/image2232.png"/><Relationship Id="rId1548" Type="http://schemas.openxmlformats.org/officeDocument/2006/relationships/customXml" Target="../ink/ink1943.xml"/><Relationship Id="rId1103" Type="http://schemas.openxmlformats.org/officeDocument/2006/relationships/image" Target="../media/image2061.png"/><Relationship Id="rId1310" Type="http://schemas.openxmlformats.org/officeDocument/2006/relationships/customXml" Target="../ink/ink1821.xml"/><Relationship Id="rId1408" Type="http://schemas.openxmlformats.org/officeDocument/2006/relationships/image" Target="../media/image2212.png"/><Relationship Id="rId47" Type="http://schemas.openxmlformats.org/officeDocument/2006/relationships/customXml" Target="../ink/ink1179.xml"/><Relationship Id="rId196" Type="http://schemas.openxmlformats.org/officeDocument/2006/relationships/customXml" Target="../ink/ink1254.xml"/><Relationship Id="rId263" Type="http://schemas.openxmlformats.org/officeDocument/2006/relationships/customXml" Target="../ink/ink1288.xml"/><Relationship Id="rId470" Type="http://schemas.openxmlformats.org/officeDocument/2006/relationships/customXml" Target="../ink/ink1392.xml"/><Relationship Id="rId123" Type="http://schemas.openxmlformats.org/officeDocument/2006/relationships/customXml" Target="../ink/ink1217.xml"/><Relationship Id="rId330" Type="http://schemas.openxmlformats.org/officeDocument/2006/relationships/image" Target="../media/image1674.png"/><Relationship Id="rId568" Type="http://schemas.openxmlformats.org/officeDocument/2006/relationships/image" Target="../media/image1796.png"/><Relationship Id="rId775" Type="http://schemas.openxmlformats.org/officeDocument/2006/relationships/customXml" Target="../ink/ink1547.xml"/><Relationship Id="rId982" Type="http://schemas.openxmlformats.org/officeDocument/2006/relationships/customXml" Target="../ink/ink1653.xml"/><Relationship Id="rId1198" Type="http://schemas.openxmlformats.org/officeDocument/2006/relationships/image" Target="../media/image2106.png"/><Relationship Id="rId428" Type="http://schemas.openxmlformats.org/officeDocument/2006/relationships/customXml" Target="../ink/ink1371.xml"/><Relationship Id="rId635" Type="http://schemas.openxmlformats.org/officeDocument/2006/relationships/image" Target="../media/image1830.png"/><Relationship Id="rId842" Type="http://schemas.openxmlformats.org/officeDocument/2006/relationships/image" Target="../media/image1931.png"/><Relationship Id="rId1058" Type="http://schemas.openxmlformats.org/officeDocument/2006/relationships/image" Target="../media/image2039.png"/><Relationship Id="rId1265" Type="http://schemas.openxmlformats.org/officeDocument/2006/relationships/customXml" Target="../ink/ink1798.xml"/><Relationship Id="rId1472" Type="http://schemas.openxmlformats.org/officeDocument/2006/relationships/customXml" Target="../ink/ink1904.xml"/><Relationship Id="rId702" Type="http://schemas.openxmlformats.org/officeDocument/2006/relationships/customXml" Target="../ink/ink1510.xml"/><Relationship Id="rId1125" Type="http://schemas.openxmlformats.org/officeDocument/2006/relationships/customXml" Target="../ink/ink1727.xml"/><Relationship Id="rId1332" Type="http://schemas.openxmlformats.org/officeDocument/2006/relationships/customXml" Target="../ink/ink1832.xml"/><Relationship Id="rId69" Type="http://schemas.openxmlformats.org/officeDocument/2006/relationships/customXml" Target="../ink/ink1190.xml"/><Relationship Id="rId285" Type="http://schemas.openxmlformats.org/officeDocument/2006/relationships/customXml" Target="../ink/ink1299.xml"/><Relationship Id="rId492" Type="http://schemas.openxmlformats.org/officeDocument/2006/relationships/customXml" Target="../ink/ink1403.xml"/><Relationship Id="rId797" Type="http://schemas.openxmlformats.org/officeDocument/2006/relationships/image" Target="../media/image1909.png"/><Relationship Id="rId145" Type="http://schemas.openxmlformats.org/officeDocument/2006/relationships/customXml" Target="../ink/ink1228.xml"/><Relationship Id="rId352" Type="http://schemas.openxmlformats.org/officeDocument/2006/relationships/image" Target="../media/image1684.png"/><Relationship Id="rId1287" Type="http://schemas.openxmlformats.org/officeDocument/2006/relationships/customXml" Target="../ink/ink1809.xml"/><Relationship Id="rId212" Type="http://schemas.openxmlformats.org/officeDocument/2006/relationships/image" Target="../media/image1615.png"/><Relationship Id="rId657" Type="http://schemas.openxmlformats.org/officeDocument/2006/relationships/image" Target="../media/image1841.png"/><Relationship Id="rId864" Type="http://schemas.openxmlformats.org/officeDocument/2006/relationships/image" Target="../media/image1942.png"/><Relationship Id="rId1494" Type="http://schemas.openxmlformats.org/officeDocument/2006/relationships/customXml" Target="../ink/ink1915.xml"/><Relationship Id="rId517" Type="http://schemas.openxmlformats.org/officeDocument/2006/relationships/customXml" Target="../ink/ink1416.xml"/><Relationship Id="rId724" Type="http://schemas.openxmlformats.org/officeDocument/2006/relationships/image" Target="../media/image1873.png"/><Relationship Id="rId931" Type="http://schemas.openxmlformats.org/officeDocument/2006/relationships/image" Target="../media/image1975.png"/><Relationship Id="rId1147" Type="http://schemas.openxmlformats.org/officeDocument/2006/relationships/image" Target="../media/image2081.png"/><Relationship Id="rId1354" Type="http://schemas.openxmlformats.org/officeDocument/2006/relationships/customXml" Target="../ink/ink1843.xml"/><Relationship Id="rId1561" Type="http://schemas.openxmlformats.org/officeDocument/2006/relationships/customXml" Target="../ink/ink1950.xml"/><Relationship Id="rId60" Type="http://schemas.openxmlformats.org/officeDocument/2006/relationships/image" Target="../media/image1538.png"/><Relationship Id="rId1007" Type="http://schemas.openxmlformats.org/officeDocument/2006/relationships/image" Target="../media/image2014.png"/><Relationship Id="rId1214" Type="http://schemas.openxmlformats.org/officeDocument/2006/relationships/image" Target="../media/image2115.png"/><Relationship Id="rId1421" Type="http://schemas.openxmlformats.org/officeDocument/2006/relationships/image" Target="../media/image2218.png"/><Relationship Id="rId1519" Type="http://schemas.openxmlformats.org/officeDocument/2006/relationships/image" Target="../media/image2266.png"/><Relationship Id="rId18" Type="http://schemas.openxmlformats.org/officeDocument/2006/relationships/image" Target="../media/image1518.png"/><Relationship Id="rId167" Type="http://schemas.openxmlformats.org/officeDocument/2006/relationships/customXml" Target="../ink/ink1239.xml"/><Relationship Id="rId374" Type="http://schemas.openxmlformats.org/officeDocument/2006/relationships/customXml" Target="../ink/ink1344.xml"/><Relationship Id="rId581" Type="http://schemas.openxmlformats.org/officeDocument/2006/relationships/customXml" Target="../ink/ink1448.xml"/><Relationship Id="rId234" Type="http://schemas.openxmlformats.org/officeDocument/2006/relationships/image" Target="../media/image1626.png"/><Relationship Id="rId679" Type="http://schemas.openxmlformats.org/officeDocument/2006/relationships/customXml" Target="../ink/ink1498.xml"/><Relationship Id="rId886" Type="http://schemas.openxmlformats.org/officeDocument/2006/relationships/image" Target="../media/image1953.png"/><Relationship Id="rId2" Type="http://schemas.openxmlformats.org/officeDocument/2006/relationships/image" Target="../media/image3.png"/><Relationship Id="rId441" Type="http://schemas.openxmlformats.org/officeDocument/2006/relationships/image" Target="../media/image1729.png"/><Relationship Id="rId539" Type="http://schemas.openxmlformats.org/officeDocument/2006/relationships/customXml" Target="../ink/ink1427.xml"/><Relationship Id="rId746" Type="http://schemas.openxmlformats.org/officeDocument/2006/relationships/image" Target="../media/image1884.png"/><Relationship Id="rId1071" Type="http://schemas.openxmlformats.org/officeDocument/2006/relationships/customXml" Target="../ink/ink1698.xml"/><Relationship Id="rId1169" Type="http://schemas.openxmlformats.org/officeDocument/2006/relationships/image" Target="../media/image2092.png"/><Relationship Id="rId1376" Type="http://schemas.openxmlformats.org/officeDocument/2006/relationships/customXml" Target="../ink/ink1854.xml"/><Relationship Id="rId1583" Type="http://schemas.openxmlformats.org/officeDocument/2006/relationships/customXml" Target="../ink/ink1961.xml"/><Relationship Id="rId301" Type="http://schemas.openxmlformats.org/officeDocument/2006/relationships/customXml" Target="../ink/ink1307.xml"/><Relationship Id="rId953" Type="http://schemas.openxmlformats.org/officeDocument/2006/relationships/image" Target="../media/image1986.png"/><Relationship Id="rId1029" Type="http://schemas.openxmlformats.org/officeDocument/2006/relationships/image" Target="../media/image2025.png"/><Relationship Id="rId1236" Type="http://schemas.openxmlformats.org/officeDocument/2006/relationships/image" Target="../media/image2126.png"/><Relationship Id="rId82" Type="http://schemas.openxmlformats.org/officeDocument/2006/relationships/image" Target="../media/image1549.png"/><Relationship Id="rId606" Type="http://schemas.openxmlformats.org/officeDocument/2006/relationships/customXml" Target="../ink/ink1461.xml"/><Relationship Id="rId813" Type="http://schemas.openxmlformats.org/officeDocument/2006/relationships/image" Target="../media/image1918.png"/><Relationship Id="rId1443" Type="http://schemas.openxmlformats.org/officeDocument/2006/relationships/customXml" Target="../ink/ink1889.xml"/><Relationship Id="rId1303" Type="http://schemas.openxmlformats.org/officeDocument/2006/relationships/image" Target="../media/image2159.png"/><Relationship Id="rId1510" Type="http://schemas.openxmlformats.org/officeDocument/2006/relationships/customXml" Target="../ink/ink1923.xml"/><Relationship Id="rId189" Type="http://schemas.openxmlformats.org/officeDocument/2006/relationships/image" Target="../media/image1603.png"/><Relationship Id="rId396" Type="http://schemas.openxmlformats.org/officeDocument/2006/relationships/customXml" Target="../ink/ink1355.xml"/><Relationship Id="rId256" Type="http://schemas.openxmlformats.org/officeDocument/2006/relationships/image" Target="../media/image1637.png"/><Relationship Id="rId463" Type="http://schemas.openxmlformats.org/officeDocument/2006/relationships/image" Target="../media/image1742.png"/><Relationship Id="rId670" Type="http://schemas.openxmlformats.org/officeDocument/2006/relationships/image" Target="../media/image1847.png"/><Relationship Id="rId1093" Type="http://schemas.openxmlformats.org/officeDocument/2006/relationships/customXml" Target="../ink/ink1709.xml"/><Relationship Id="rId116" Type="http://schemas.openxmlformats.org/officeDocument/2006/relationships/image" Target="../media/image1566.png"/><Relationship Id="rId323" Type="http://schemas.openxmlformats.org/officeDocument/2006/relationships/customXml" Target="../ink/ink1318.xml"/><Relationship Id="rId530" Type="http://schemas.openxmlformats.org/officeDocument/2006/relationships/image" Target="../media/image1777.png"/><Relationship Id="rId768" Type="http://schemas.openxmlformats.org/officeDocument/2006/relationships/image" Target="../media/image1895.png"/><Relationship Id="rId975" Type="http://schemas.openxmlformats.org/officeDocument/2006/relationships/image" Target="../media/image1997.png"/><Relationship Id="rId1160" Type="http://schemas.openxmlformats.org/officeDocument/2006/relationships/customXml" Target="../ink/ink1745.xml"/><Relationship Id="rId1398" Type="http://schemas.openxmlformats.org/officeDocument/2006/relationships/customXml" Target="../ink/ink1865.xml"/><Relationship Id="rId628" Type="http://schemas.openxmlformats.org/officeDocument/2006/relationships/customXml" Target="../ink/ink1472.xml"/><Relationship Id="rId835" Type="http://schemas.openxmlformats.org/officeDocument/2006/relationships/customXml" Target="../ink/ink1579.xml"/><Relationship Id="rId1258" Type="http://schemas.openxmlformats.org/officeDocument/2006/relationships/image" Target="../media/image2137.png"/><Relationship Id="rId1465" Type="http://schemas.openxmlformats.org/officeDocument/2006/relationships/image" Target="../media/image2239.png"/><Relationship Id="rId1020" Type="http://schemas.openxmlformats.org/officeDocument/2006/relationships/customXml" Target="../ink/ink1672.xml"/><Relationship Id="rId1118" Type="http://schemas.openxmlformats.org/officeDocument/2006/relationships/image" Target="../media/image2067.png"/><Relationship Id="rId1325" Type="http://schemas.openxmlformats.org/officeDocument/2006/relationships/image" Target="../media/image2170.png"/><Relationship Id="rId1532" Type="http://schemas.openxmlformats.org/officeDocument/2006/relationships/customXml" Target="../ink/ink1934.xml"/><Relationship Id="rId902" Type="http://schemas.openxmlformats.org/officeDocument/2006/relationships/customXml" Target="../ink/ink1613.xml"/><Relationship Id="rId31" Type="http://schemas.openxmlformats.org/officeDocument/2006/relationships/customXml" Target="../ink/ink1170.xml"/><Relationship Id="rId180" Type="http://schemas.openxmlformats.org/officeDocument/2006/relationships/image" Target="../media/image1598.png"/><Relationship Id="rId278" Type="http://schemas.openxmlformats.org/officeDocument/2006/relationships/image" Target="../media/image1648.png"/><Relationship Id="rId485" Type="http://schemas.openxmlformats.org/officeDocument/2006/relationships/image" Target="../media/image1754.png"/><Relationship Id="rId692" Type="http://schemas.openxmlformats.org/officeDocument/2006/relationships/customXml" Target="../ink/ink1505.xml"/><Relationship Id="rId138" Type="http://schemas.openxmlformats.org/officeDocument/2006/relationships/image" Target="../media/image1577.png"/><Relationship Id="rId345" Type="http://schemas.openxmlformats.org/officeDocument/2006/relationships/customXml" Target="../ink/ink1329.xml"/><Relationship Id="rId552" Type="http://schemas.openxmlformats.org/officeDocument/2006/relationships/image" Target="../media/image1788.png"/><Relationship Id="rId997" Type="http://schemas.openxmlformats.org/officeDocument/2006/relationships/image" Target="../media/image2008.png"/><Relationship Id="rId1182" Type="http://schemas.openxmlformats.org/officeDocument/2006/relationships/customXml" Target="../ink/ink1756.xml"/><Relationship Id="rId205" Type="http://schemas.openxmlformats.org/officeDocument/2006/relationships/customXml" Target="../ink/ink1259.xml"/><Relationship Id="rId412" Type="http://schemas.openxmlformats.org/officeDocument/2006/relationships/customXml" Target="../ink/ink1363.xml"/><Relationship Id="rId857" Type="http://schemas.openxmlformats.org/officeDocument/2006/relationships/customXml" Target="../ink/ink1590.xml"/><Relationship Id="rId1042" Type="http://schemas.openxmlformats.org/officeDocument/2006/relationships/image" Target="../media/image2031.png"/><Relationship Id="rId1487" Type="http://schemas.openxmlformats.org/officeDocument/2006/relationships/image" Target="../media/image2250.png"/><Relationship Id="rId717" Type="http://schemas.openxmlformats.org/officeDocument/2006/relationships/customXml" Target="../ink/ink1518.xml"/><Relationship Id="rId924" Type="http://schemas.openxmlformats.org/officeDocument/2006/relationships/customXml" Target="../ink/ink1624.xml"/><Relationship Id="rId1347" Type="http://schemas.openxmlformats.org/officeDocument/2006/relationships/image" Target="../media/image2181.png"/><Relationship Id="rId1554" Type="http://schemas.openxmlformats.org/officeDocument/2006/relationships/image" Target="../media/image2282.png"/><Relationship Id="rId53" Type="http://schemas.openxmlformats.org/officeDocument/2006/relationships/customXml" Target="../ink/ink1182.xml"/><Relationship Id="rId1207" Type="http://schemas.openxmlformats.org/officeDocument/2006/relationships/customXml" Target="../ink/ink1769.xml"/><Relationship Id="rId1414" Type="http://schemas.openxmlformats.org/officeDocument/2006/relationships/image" Target="../media/image2215.png"/><Relationship Id="rId367" Type="http://schemas.openxmlformats.org/officeDocument/2006/relationships/image" Target="../media/image1691.png"/><Relationship Id="rId574" Type="http://schemas.openxmlformats.org/officeDocument/2006/relationships/image" Target="../media/image1799.png"/><Relationship Id="rId227" Type="http://schemas.openxmlformats.org/officeDocument/2006/relationships/customXml" Target="../ink/ink1270.xml"/><Relationship Id="rId781" Type="http://schemas.openxmlformats.org/officeDocument/2006/relationships/customXml" Target="../ink/ink1550.xml"/><Relationship Id="rId879" Type="http://schemas.openxmlformats.org/officeDocument/2006/relationships/customXml" Target="../ink/ink1601.xml"/><Relationship Id="rId434" Type="http://schemas.openxmlformats.org/officeDocument/2006/relationships/customXml" Target="../ink/ink1374.xml"/><Relationship Id="rId641" Type="http://schemas.openxmlformats.org/officeDocument/2006/relationships/image" Target="../media/image1833.png"/><Relationship Id="rId739" Type="http://schemas.openxmlformats.org/officeDocument/2006/relationships/customXml" Target="../ink/ink1529.xml"/><Relationship Id="rId1064" Type="http://schemas.openxmlformats.org/officeDocument/2006/relationships/image" Target="../media/image2042.png"/><Relationship Id="rId1271" Type="http://schemas.openxmlformats.org/officeDocument/2006/relationships/customXml" Target="../ink/ink1801.xml"/><Relationship Id="rId1369" Type="http://schemas.openxmlformats.org/officeDocument/2006/relationships/image" Target="../media/image2192.png"/><Relationship Id="rId1576" Type="http://schemas.openxmlformats.org/officeDocument/2006/relationships/image" Target="../media/image2293.png"/><Relationship Id="rId501" Type="http://schemas.openxmlformats.org/officeDocument/2006/relationships/customXml" Target="../ink/ink1408.xml"/><Relationship Id="rId946" Type="http://schemas.openxmlformats.org/officeDocument/2006/relationships/customXml" Target="../ink/ink1635.xml"/><Relationship Id="rId1131" Type="http://schemas.openxmlformats.org/officeDocument/2006/relationships/customXml" Target="../ink/ink1730.xml"/><Relationship Id="rId1229" Type="http://schemas.openxmlformats.org/officeDocument/2006/relationships/customXml" Target="../ink/ink1780.xml"/><Relationship Id="rId75" Type="http://schemas.openxmlformats.org/officeDocument/2006/relationships/customXml" Target="../ink/ink1193.xml"/><Relationship Id="rId806" Type="http://schemas.openxmlformats.org/officeDocument/2006/relationships/customXml" Target="../ink/ink1563.xml"/><Relationship Id="rId1436" Type="http://schemas.openxmlformats.org/officeDocument/2006/relationships/image" Target="../media/image2225.png"/><Relationship Id="rId1503" Type="http://schemas.openxmlformats.org/officeDocument/2006/relationships/image" Target="../media/image2258.png"/><Relationship Id="rId291" Type="http://schemas.openxmlformats.org/officeDocument/2006/relationships/customXml" Target="../ink/ink1302.xml"/><Relationship Id="rId151" Type="http://schemas.openxmlformats.org/officeDocument/2006/relationships/customXml" Target="../ink/ink1231.xml"/><Relationship Id="rId389" Type="http://schemas.openxmlformats.org/officeDocument/2006/relationships/image" Target="../media/image1702.png"/><Relationship Id="rId596" Type="http://schemas.openxmlformats.org/officeDocument/2006/relationships/image" Target="../media/image1811.png"/><Relationship Id="rId249" Type="http://schemas.openxmlformats.org/officeDocument/2006/relationships/customXml" Target="../ink/ink1281.xml"/><Relationship Id="rId456" Type="http://schemas.openxmlformats.org/officeDocument/2006/relationships/customXml" Target="../ink/ink1385.xml"/><Relationship Id="rId663" Type="http://schemas.openxmlformats.org/officeDocument/2006/relationships/image" Target="../media/image1844.png"/><Relationship Id="rId870" Type="http://schemas.openxmlformats.org/officeDocument/2006/relationships/image" Target="../media/image1945.png"/><Relationship Id="rId1086" Type="http://schemas.openxmlformats.org/officeDocument/2006/relationships/image" Target="../media/image2053.png"/><Relationship Id="rId1293" Type="http://schemas.openxmlformats.org/officeDocument/2006/relationships/customXml" Target="../ink/ink1812.xml"/><Relationship Id="rId109" Type="http://schemas.openxmlformats.org/officeDocument/2006/relationships/customXml" Target="../ink/ink1210.xml"/><Relationship Id="rId316" Type="http://schemas.openxmlformats.org/officeDocument/2006/relationships/image" Target="../media/image1667.png"/><Relationship Id="rId523" Type="http://schemas.openxmlformats.org/officeDocument/2006/relationships/customXml" Target="../ink/ink1419.xml"/><Relationship Id="rId968" Type="http://schemas.openxmlformats.org/officeDocument/2006/relationships/customXml" Target="../ink/ink1646.xml"/><Relationship Id="rId1153" Type="http://schemas.openxmlformats.org/officeDocument/2006/relationships/image" Target="../media/image2084.png"/><Relationship Id="rId97" Type="http://schemas.openxmlformats.org/officeDocument/2006/relationships/customXml" Target="../ink/ink1204.xml"/><Relationship Id="rId730" Type="http://schemas.openxmlformats.org/officeDocument/2006/relationships/image" Target="../media/image1876.png"/><Relationship Id="rId828" Type="http://schemas.openxmlformats.org/officeDocument/2006/relationships/customXml" Target="../ink/ink1575.xml"/><Relationship Id="rId1013" Type="http://schemas.openxmlformats.org/officeDocument/2006/relationships/image" Target="../media/image2017.png"/><Relationship Id="rId1360" Type="http://schemas.openxmlformats.org/officeDocument/2006/relationships/customXml" Target="../ink/ink1846.xml"/><Relationship Id="rId1458" Type="http://schemas.openxmlformats.org/officeDocument/2006/relationships/image" Target="../media/image2236.png"/><Relationship Id="rId1220" Type="http://schemas.openxmlformats.org/officeDocument/2006/relationships/image" Target="../media/image2118.png"/><Relationship Id="rId1318" Type="http://schemas.openxmlformats.org/officeDocument/2006/relationships/customXml" Target="../ink/ink1825.xml"/><Relationship Id="rId1525" Type="http://schemas.openxmlformats.org/officeDocument/2006/relationships/image" Target="../media/image2269.png"/><Relationship Id="rId24" Type="http://schemas.openxmlformats.org/officeDocument/2006/relationships/image" Target="../media/image1521.png"/><Relationship Id="rId173" Type="http://schemas.openxmlformats.org/officeDocument/2006/relationships/customXml" Target="../ink/ink1242.xml"/><Relationship Id="rId380" Type="http://schemas.openxmlformats.org/officeDocument/2006/relationships/customXml" Target="../ink/ink1347.xml"/><Relationship Id="rId240" Type="http://schemas.openxmlformats.org/officeDocument/2006/relationships/image" Target="../media/image1629.png"/><Relationship Id="rId478" Type="http://schemas.openxmlformats.org/officeDocument/2006/relationships/customXml" Target="../ink/ink1396.xml"/><Relationship Id="rId685" Type="http://schemas.openxmlformats.org/officeDocument/2006/relationships/image" Target="../media/image1854.png"/><Relationship Id="rId892" Type="http://schemas.openxmlformats.org/officeDocument/2006/relationships/image" Target="../media/image1956.png"/><Relationship Id="rId100" Type="http://schemas.openxmlformats.org/officeDocument/2006/relationships/image" Target="../media/image1558.png"/><Relationship Id="rId338" Type="http://schemas.openxmlformats.org/officeDocument/2006/relationships/image" Target="../media/image1677.png"/><Relationship Id="rId545" Type="http://schemas.openxmlformats.org/officeDocument/2006/relationships/customXml" Target="../ink/ink1430.xml"/><Relationship Id="rId752" Type="http://schemas.openxmlformats.org/officeDocument/2006/relationships/image" Target="../media/image1887.png"/><Relationship Id="rId1175" Type="http://schemas.openxmlformats.org/officeDocument/2006/relationships/image" Target="../media/image2095.png"/><Relationship Id="rId1382" Type="http://schemas.openxmlformats.org/officeDocument/2006/relationships/customXml" Target="../ink/ink1857.xml"/><Relationship Id="rId405" Type="http://schemas.openxmlformats.org/officeDocument/2006/relationships/image" Target="../media/image1711.png"/><Relationship Id="rId612" Type="http://schemas.openxmlformats.org/officeDocument/2006/relationships/customXml" Target="../ink/ink1464.xml"/><Relationship Id="rId1035" Type="http://schemas.openxmlformats.org/officeDocument/2006/relationships/image" Target="../media/image2028.png"/><Relationship Id="rId1242" Type="http://schemas.openxmlformats.org/officeDocument/2006/relationships/image" Target="../media/image2129.png"/><Relationship Id="rId917" Type="http://schemas.openxmlformats.org/officeDocument/2006/relationships/image" Target="../media/image1968.png"/><Relationship Id="rId1102" Type="http://schemas.openxmlformats.org/officeDocument/2006/relationships/customXml" Target="../ink/ink1714.xml"/><Relationship Id="rId1547" Type="http://schemas.openxmlformats.org/officeDocument/2006/relationships/image" Target="../media/image2279.png"/><Relationship Id="rId46" Type="http://schemas.openxmlformats.org/officeDocument/2006/relationships/image" Target="../media/image1531.png"/><Relationship Id="rId1407" Type="http://schemas.openxmlformats.org/officeDocument/2006/relationships/customXml" Target="../ink/ink1870.xml"/><Relationship Id="rId195" Type="http://schemas.openxmlformats.org/officeDocument/2006/relationships/image" Target="../media/image1606.png"/><Relationship Id="rId262" Type="http://schemas.openxmlformats.org/officeDocument/2006/relationships/image" Target="../media/image1640.png"/><Relationship Id="rId567" Type="http://schemas.openxmlformats.org/officeDocument/2006/relationships/customXml" Target="../ink/ink1441.xml"/><Relationship Id="rId1197" Type="http://schemas.openxmlformats.org/officeDocument/2006/relationships/customXml" Target="../ink/ink1764.xml"/><Relationship Id="rId122" Type="http://schemas.openxmlformats.org/officeDocument/2006/relationships/image" Target="../media/image1569.png"/><Relationship Id="rId774" Type="http://schemas.openxmlformats.org/officeDocument/2006/relationships/image" Target="../media/image1898.png"/><Relationship Id="rId981" Type="http://schemas.openxmlformats.org/officeDocument/2006/relationships/image" Target="../media/image2000.png"/><Relationship Id="rId1057" Type="http://schemas.openxmlformats.org/officeDocument/2006/relationships/customXml" Target="../ink/ink1691.xml"/><Relationship Id="rId427" Type="http://schemas.openxmlformats.org/officeDocument/2006/relationships/image" Target="../media/image1722.png"/><Relationship Id="rId634" Type="http://schemas.openxmlformats.org/officeDocument/2006/relationships/customXml" Target="../ink/ink1475.xml"/><Relationship Id="rId841" Type="http://schemas.openxmlformats.org/officeDocument/2006/relationships/customXml" Target="../ink/ink1582.xml"/><Relationship Id="rId1264" Type="http://schemas.openxmlformats.org/officeDocument/2006/relationships/image" Target="../media/image2140.png"/><Relationship Id="rId1471" Type="http://schemas.openxmlformats.org/officeDocument/2006/relationships/image" Target="../media/image2242.png"/><Relationship Id="rId1569" Type="http://schemas.openxmlformats.org/officeDocument/2006/relationships/customXml" Target="../ink/ink1954.xml"/><Relationship Id="rId701" Type="http://schemas.openxmlformats.org/officeDocument/2006/relationships/image" Target="../media/image1862.png"/><Relationship Id="rId939" Type="http://schemas.openxmlformats.org/officeDocument/2006/relationships/image" Target="../media/image1979.png"/><Relationship Id="rId1124" Type="http://schemas.openxmlformats.org/officeDocument/2006/relationships/image" Target="../media/image2070.png"/><Relationship Id="rId1331" Type="http://schemas.openxmlformats.org/officeDocument/2006/relationships/image" Target="../media/image2173.png"/><Relationship Id="rId68" Type="http://schemas.openxmlformats.org/officeDocument/2006/relationships/image" Target="../media/image1542.png"/><Relationship Id="rId1429" Type="http://schemas.openxmlformats.org/officeDocument/2006/relationships/image" Target="../media/image2222.png"/><Relationship Id="rId284" Type="http://schemas.openxmlformats.org/officeDocument/2006/relationships/image" Target="../media/image1651.png"/><Relationship Id="rId491" Type="http://schemas.openxmlformats.org/officeDocument/2006/relationships/image" Target="../media/image1757.png"/><Relationship Id="rId144" Type="http://schemas.openxmlformats.org/officeDocument/2006/relationships/image" Target="../media/image1580.png"/><Relationship Id="rId589" Type="http://schemas.openxmlformats.org/officeDocument/2006/relationships/customXml" Target="../ink/ink1452.xml"/><Relationship Id="rId796" Type="http://schemas.openxmlformats.org/officeDocument/2006/relationships/customXml" Target="../ink/ink1558.xml"/><Relationship Id="rId351" Type="http://schemas.openxmlformats.org/officeDocument/2006/relationships/customXml" Target="../ink/ink1332.xml"/><Relationship Id="rId449" Type="http://schemas.openxmlformats.org/officeDocument/2006/relationships/image" Target="../media/image1734.png"/><Relationship Id="rId656" Type="http://schemas.openxmlformats.org/officeDocument/2006/relationships/customXml" Target="../ink/ink1486.xml"/><Relationship Id="rId863" Type="http://schemas.openxmlformats.org/officeDocument/2006/relationships/customXml" Target="../ink/ink1593.xml"/><Relationship Id="rId1079" Type="http://schemas.openxmlformats.org/officeDocument/2006/relationships/customXml" Target="../ink/ink1702.xml"/><Relationship Id="rId1286" Type="http://schemas.openxmlformats.org/officeDocument/2006/relationships/image" Target="../media/image2151.png"/><Relationship Id="rId1493" Type="http://schemas.openxmlformats.org/officeDocument/2006/relationships/image" Target="../media/image2253.png"/><Relationship Id="rId211" Type="http://schemas.openxmlformats.org/officeDocument/2006/relationships/customXml" Target="../ink/ink1262.xml"/><Relationship Id="rId309" Type="http://schemas.openxmlformats.org/officeDocument/2006/relationships/customXml" Target="../ink/ink1311.xml"/><Relationship Id="rId516" Type="http://schemas.openxmlformats.org/officeDocument/2006/relationships/image" Target="../media/image1770.png"/><Relationship Id="rId1146" Type="http://schemas.openxmlformats.org/officeDocument/2006/relationships/customXml" Target="../ink/ink1738.xml"/><Relationship Id="rId723" Type="http://schemas.openxmlformats.org/officeDocument/2006/relationships/customXml" Target="../ink/ink1521.xml"/><Relationship Id="rId930" Type="http://schemas.openxmlformats.org/officeDocument/2006/relationships/customXml" Target="../ink/ink1627.xml"/><Relationship Id="rId1006" Type="http://schemas.openxmlformats.org/officeDocument/2006/relationships/customXml" Target="../ink/ink1665.xml"/><Relationship Id="rId1353" Type="http://schemas.openxmlformats.org/officeDocument/2006/relationships/image" Target="../media/image2184.png"/><Relationship Id="rId1560" Type="http://schemas.openxmlformats.org/officeDocument/2006/relationships/image" Target="../media/image2285.png"/><Relationship Id="rId1213" Type="http://schemas.openxmlformats.org/officeDocument/2006/relationships/customXml" Target="../ink/ink1772.xml"/><Relationship Id="rId1420" Type="http://schemas.openxmlformats.org/officeDocument/2006/relationships/customXml" Target="../ink/ink1877.xml"/><Relationship Id="rId1518" Type="http://schemas.openxmlformats.org/officeDocument/2006/relationships/customXml" Target="../ink/ink1927.xml"/><Relationship Id="rId17" Type="http://schemas.openxmlformats.org/officeDocument/2006/relationships/customXml" Target="../ink/ink1163.xml"/><Relationship Id="rId166" Type="http://schemas.openxmlformats.org/officeDocument/2006/relationships/image" Target="../media/image1591.png"/><Relationship Id="rId373" Type="http://schemas.openxmlformats.org/officeDocument/2006/relationships/image" Target="../media/image1694.png"/><Relationship Id="rId580" Type="http://schemas.openxmlformats.org/officeDocument/2006/relationships/image" Target="../media/image1802.png"/><Relationship Id="rId1" Type="http://schemas.openxmlformats.org/officeDocument/2006/relationships/slideLayout" Target="../slideLayouts/slideLayout1.xml"/><Relationship Id="rId233" Type="http://schemas.openxmlformats.org/officeDocument/2006/relationships/customXml" Target="../ink/ink1273.xml"/><Relationship Id="rId440" Type="http://schemas.openxmlformats.org/officeDocument/2006/relationships/customXml" Target="../ink/ink1377.xml"/><Relationship Id="rId678" Type="http://schemas.openxmlformats.org/officeDocument/2006/relationships/image" Target="../media/image1851.png"/><Relationship Id="rId885" Type="http://schemas.openxmlformats.org/officeDocument/2006/relationships/customXml" Target="../ink/ink1604.xml"/><Relationship Id="rId1070" Type="http://schemas.openxmlformats.org/officeDocument/2006/relationships/image" Target="../media/image2045.png"/><Relationship Id="rId300" Type="http://schemas.openxmlformats.org/officeDocument/2006/relationships/image" Target="../media/image1659.png"/><Relationship Id="rId538" Type="http://schemas.openxmlformats.org/officeDocument/2006/relationships/image" Target="../media/image1781.png"/><Relationship Id="rId745" Type="http://schemas.openxmlformats.org/officeDocument/2006/relationships/customXml" Target="../ink/ink1532.xml"/><Relationship Id="rId952" Type="http://schemas.openxmlformats.org/officeDocument/2006/relationships/customXml" Target="../ink/ink1638.xml"/><Relationship Id="rId1168" Type="http://schemas.openxmlformats.org/officeDocument/2006/relationships/customXml" Target="../ink/ink1749.xml"/><Relationship Id="rId1375" Type="http://schemas.openxmlformats.org/officeDocument/2006/relationships/image" Target="../media/image2195.png"/><Relationship Id="rId1582" Type="http://schemas.openxmlformats.org/officeDocument/2006/relationships/image" Target="../media/image2296.png"/><Relationship Id="rId81" Type="http://schemas.openxmlformats.org/officeDocument/2006/relationships/customXml" Target="../ink/ink1196.xml"/><Relationship Id="rId605" Type="http://schemas.openxmlformats.org/officeDocument/2006/relationships/image" Target="../media/image1815.png"/><Relationship Id="rId812" Type="http://schemas.openxmlformats.org/officeDocument/2006/relationships/customXml" Target="../ink/ink1566.xml"/><Relationship Id="rId1028" Type="http://schemas.openxmlformats.org/officeDocument/2006/relationships/customXml" Target="../ink/ink1676.xml"/><Relationship Id="rId1235" Type="http://schemas.openxmlformats.org/officeDocument/2006/relationships/customXml" Target="../ink/ink1783.xml"/><Relationship Id="rId1442" Type="http://schemas.openxmlformats.org/officeDocument/2006/relationships/image" Target="../media/image2228.png"/><Relationship Id="rId1302" Type="http://schemas.openxmlformats.org/officeDocument/2006/relationships/customXml" Target="../ink/ink1817.xml"/><Relationship Id="rId39" Type="http://schemas.openxmlformats.org/officeDocument/2006/relationships/customXml" Target="../ink/ink1175.xml"/><Relationship Id="rId188" Type="http://schemas.openxmlformats.org/officeDocument/2006/relationships/customXml" Target="../ink/ink1250.xml"/><Relationship Id="rId395" Type="http://schemas.openxmlformats.org/officeDocument/2006/relationships/image" Target="../media/image1705.png"/><Relationship Id="rId255" Type="http://schemas.openxmlformats.org/officeDocument/2006/relationships/customXml" Target="../ink/ink1284.xml"/><Relationship Id="rId462" Type="http://schemas.openxmlformats.org/officeDocument/2006/relationships/customXml" Target="../ink/ink1388.xml"/><Relationship Id="rId1092" Type="http://schemas.openxmlformats.org/officeDocument/2006/relationships/image" Target="../media/image2056.png"/><Relationship Id="rId1397" Type="http://schemas.openxmlformats.org/officeDocument/2006/relationships/image" Target="../media/image2206.png"/><Relationship Id="rId115" Type="http://schemas.openxmlformats.org/officeDocument/2006/relationships/customXml" Target="../ink/ink1213.xml"/><Relationship Id="rId322" Type="http://schemas.openxmlformats.org/officeDocument/2006/relationships/image" Target="../media/image1670.png"/><Relationship Id="rId767" Type="http://schemas.openxmlformats.org/officeDocument/2006/relationships/customXml" Target="../ink/ink1543.xml"/><Relationship Id="rId974" Type="http://schemas.openxmlformats.org/officeDocument/2006/relationships/customXml" Target="../ink/ink1649.xml"/><Relationship Id="rId627" Type="http://schemas.openxmlformats.org/officeDocument/2006/relationships/image" Target="../media/image1826.png"/><Relationship Id="rId834" Type="http://schemas.openxmlformats.org/officeDocument/2006/relationships/image" Target="../media/image1927.png"/><Relationship Id="rId1257" Type="http://schemas.openxmlformats.org/officeDocument/2006/relationships/customXml" Target="../ink/ink1794.xml"/><Relationship Id="rId1464" Type="http://schemas.openxmlformats.org/officeDocument/2006/relationships/customXml" Target="../ink/ink1900.xml"/><Relationship Id="rId901" Type="http://schemas.openxmlformats.org/officeDocument/2006/relationships/image" Target="../media/image1960.png"/><Relationship Id="rId1117" Type="http://schemas.openxmlformats.org/officeDocument/2006/relationships/customXml" Target="../ink/ink1723.xml"/><Relationship Id="rId1324" Type="http://schemas.openxmlformats.org/officeDocument/2006/relationships/customXml" Target="../ink/ink1828.xml"/><Relationship Id="rId1531" Type="http://schemas.openxmlformats.org/officeDocument/2006/relationships/image" Target="../media/image2272.png"/><Relationship Id="rId30" Type="http://schemas.openxmlformats.org/officeDocument/2006/relationships/image" Target="../media/image1524.png"/><Relationship Id="rId277" Type="http://schemas.openxmlformats.org/officeDocument/2006/relationships/customXml" Target="../ink/ink1295.xml"/><Relationship Id="rId484" Type="http://schemas.openxmlformats.org/officeDocument/2006/relationships/customXml" Target="../ink/ink1399.xml"/><Relationship Id="rId137" Type="http://schemas.openxmlformats.org/officeDocument/2006/relationships/customXml" Target="../ink/ink1224.xml"/><Relationship Id="rId344" Type="http://schemas.openxmlformats.org/officeDocument/2006/relationships/image" Target="../media/image1680.png"/><Relationship Id="rId691" Type="http://schemas.openxmlformats.org/officeDocument/2006/relationships/image" Target="../media/image1857.png"/><Relationship Id="rId789" Type="http://schemas.openxmlformats.org/officeDocument/2006/relationships/customXml" Target="../ink/ink1554.xml"/><Relationship Id="rId996" Type="http://schemas.openxmlformats.org/officeDocument/2006/relationships/customXml" Target="../ink/ink1660.xml"/><Relationship Id="rId551" Type="http://schemas.openxmlformats.org/officeDocument/2006/relationships/customXml" Target="../ink/ink1433.xml"/><Relationship Id="rId649" Type="http://schemas.openxmlformats.org/officeDocument/2006/relationships/image" Target="../media/image1837.png"/><Relationship Id="rId856" Type="http://schemas.openxmlformats.org/officeDocument/2006/relationships/image" Target="../media/image1938.png"/><Relationship Id="rId1181" Type="http://schemas.openxmlformats.org/officeDocument/2006/relationships/image" Target="../media/image2098.png"/><Relationship Id="rId1279" Type="http://schemas.openxmlformats.org/officeDocument/2006/relationships/customXml" Target="../ink/ink1805.xml"/><Relationship Id="rId1486" Type="http://schemas.openxmlformats.org/officeDocument/2006/relationships/customXml" Target="../ink/ink1911.xml"/><Relationship Id="rId204" Type="http://schemas.openxmlformats.org/officeDocument/2006/relationships/image" Target="../media/image1611.png"/><Relationship Id="rId411" Type="http://schemas.openxmlformats.org/officeDocument/2006/relationships/image" Target="../media/image1714.png"/><Relationship Id="rId509" Type="http://schemas.openxmlformats.org/officeDocument/2006/relationships/customXml" Target="../ink/ink1412.xml"/><Relationship Id="rId1041" Type="http://schemas.openxmlformats.org/officeDocument/2006/relationships/customXml" Target="../ink/ink1683.xml"/><Relationship Id="rId1139" Type="http://schemas.openxmlformats.org/officeDocument/2006/relationships/customXml" Target="../ink/ink1734.xml"/><Relationship Id="rId1346" Type="http://schemas.openxmlformats.org/officeDocument/2006/relationships/customXml" Target="../ink/ink1839.xml"/><Relationship Id="rId716" Type="http://schemas.openxmlformats.org/officeDocument/2006/relationships/image" Target="../media/image1869.png"/><Relationship Id="rId923" Type="http://schemas.openxmlformats.org/officeDocument/2006/relationships/image" Target="../media/image1971.png"/><Relationship Id="rId1553" Type="http://schemas.openxmlformats.org/officeDocument/2006/relationships/customXml" Target="../ink/ink1946.xml"/><Relationship Id="rId52" Type="http://schemas.openxmlformats.org/officeDocument/2006/relationships/image" Target="../media/image1534.png"/><Relationship Id="rId1206" Type="http://schemas.openxmlformats.org/officeDocument/2006/relationships/image" Target="../media/image2111.png"/><Relationship Id="rId1413" Type="http://schemas.openxmlformats.org/officeDocument/2006/relationships/customXml" Target="../ink/ink1873.xml"/><Relationship Id="rId299" Type="http://schemas.openxmlformats.org/officeDocument/2006/relationships/customXml" Target="../ink/ink1306.xml"/><Relationship Id="rId159" Type="http://schemas.openxmlformats.org/officeDocument/2006/relationships/customXml" Target="../ink/ink1235.xml"/><Relationship Id="rId366" Type="http://schemas.openxmlformats.org/officeDocument/2006/relationships/customXml" Target="../ink/ink1340.xml"/><Relationship Id="rId573" Type="http://schemas.openxmlformats.org/officeDocument/2006/relationships/customXml" Target="../ink/ink1444.xml"/><Relationship Id="rId780" Type="http://schemas.openxmlformats.org/officeDocument/2006/relationships/image" Target="../media/image1901.png"/><Relationship Id="rId226" Type="http://schemas.openxmlformats.org/officeDocument/2006/relationships/image" Target="../media/image1622.png"/><Relationship Id="rId433" Type="http://schemas.openxmlformats.org/officeDocument/2006/relationships/image" Target="../media/image1725.png"/><Relationship Id="rId878" Type="http://schemas.openxmlformats.org/officeDocument/2006/relationships/image" Target="../media/image1949.png"/><Relationship Id="rId1063" Type="http://schemas.openxmlformats.org/officeDocument/2006/relationships/customXml" Target="../ink/ink1694.xml"/><Relationship Id="rId1270" Type="http://schemas.openxmlformats.org/officeDocument/2006/relationships/image" Target="../media/image2143.png"/><Relationship Id="rId640" Type="http://schemas.openxmlformats.org/officeDocument/2006/relationships/customXml" Target="../ink/ink1478.xml"/><Relationship Id="rId738" Type="http://schemas.openxmlformats.org/officeDocument/2006/relationships/image" Target="../media/image1880.png"/><Relationship Id="rId945" Type="http://schemas.openxmlformats.org/officeDocument/2006/relationships/image" Target="../media/image1982.png"/><Relationship Id="rId1368" Type="http://schemas.openxmlformats.org/officeDocument/2006/relationships/customXml" Target="../ink/ink1850.xml"/><Relationship Id="rId1575" Type="http://schemas.openxmlformats.org/officeDocument/2006/relationships/customXml" Target="../ink/ink1957.xml"/><Relationship Id="rId74" Type="http://schemas.openxmlformats.org/officeDocument/2006/relationships/image" Target="../media/image1545.png"/><Relationship Id="rId500" Type="http://schemas.openxmlformats.org/officeDocument/2006/relationships/image" Target="../media/image1762.png"/><Relationship Id="rId805" Type="http://schemas.openxmlformats.org/officeDocument/2006/relationships/image" Target="../media/image1914.png"/><Relationship Id="rId1130" Type="http://schemas.openxmlformats.org/officeDocument/2006/relationships/image" Target="../media/image2073.png"/><Relationship Id="rId1228" Type="http://schemas.openxmlformats.org/officeDocument/2006/relationships/image" Target="../media/image2122.png"/><Relationship Id="rId1435" Type="http://schemas.openxmlformats.org/officeDocument/2006/relationships/customXml" Target="../ink/ink1885.xml"/><Relationship Id="rId1502" Type="http://schemas.openxmlformats.org/officeDocument/2006/relationships/customXml" Target="../ink/ink1919.xml"/><Relationship Id="rId290" Type="http://schemas.openxmlformats.org/officeDocument/2006/relationships/image" Target="../media/image1654.png"/><Relationship Id="rId388" Type="http://schemas.openxmlformats.org/officeDocument/2006/relationships/customXml" Target="../ink/ink1351.xml"/><Relationship Id="rId150" Type="http://schemas.openxmlformats.org/officeDocument/2006/relationships/image" Target="../media/image1583.png"/><Relationship Id="rId595" Type="http://schemas.openxmlformats.org/officeDocument/2006/relationships/customXml" Target="../ink/ink1455.xml"/><Relationship Id="rId248" Type="http://schemas.openxmlformats.org/officeDocument/2006/relationships/image" Target="../media/image1633.png"/><Relationship Id="rId455" Type="http://schemas.openxmlformats.org/officeDocument/2006/relationships/image" Target="../media/image1737.png"/><Relationship Id="rId662" Type="http://schemas.openxmlformats.org/officeDocument/2006/relationships/customXml" Target="../ink/ink1489.xml"/><Relationship Id="rId1085" Type="http://schemas.openxmlformats.org/officeDocument/2006/relationships/customXml" Target="../ink/ink1705.xml"/><Relationship Id="rId1292" Type="http://schemas.openxmlformats.org/officeDocument/2006/relationships/image" Target="../media/image2154.png"/><Relationship Id="rId108" Type="http://schemas.openxmlformats.org/officeDocument/2006/relationships/image" Target="../media/image1562.png"/><Relationship Id="rId315" Type="http://schemas.openxmlformats.org/officeDocument/2006/relationships/customXml" Target="../ink/ink1314.xml"/><Relationship Id="rId522" Type="http://schemas.openxmlformats.org/officeDocument/2006/relationships/image" Target="../media/image1773.png"/><Relationship Id="rId967" Type="http://schemas.openxmlformats.org/officeDocument/2006/relationships/image" Target="../media/image1993.png"/><Relationship Id="rId1152" Type="http://schemas.openxmlformats.org/officeDocument/2006/relationships/customXml" Target="../ink/ink1741.xml"/><Relationship Id="rId96" Type="http://schemas.openxmlformats.org/officeDocument/2006/relationships/image" Target="../media/image1556.png"/><Relationship Id="rId827" Type="http://schemas.openxmlformats.org/officeDocument/2006/relationships/image" Target="../media/image1924.png"/><Relationship Id="rId1012" Type="http://schemas.openxmlformats.org/officeDocument/2006/relationships/customXml" Target="../ink/ink1668.xml"/><Relationship Id="rId1457" Type="http://schemas.openxmlformats.org/officeDocument/2006/relationships/customXml" Target="../ink/ink1896.xml"/><Relationship Id="rId1317" Type="http://schemas.openxmlformats.org/officeDocument/2006/relationships/image" Target="../media/image2166.png"/><Relationship Id="rId1524" Type="http://schemas.openxmlformats.org/officeDocument/2006/relationships/customXml" Target="../ink/ink1930.xml"/><Relationship Id="rId23" Type="http://schemas.openxmlformats.org/officeDocument/2006/relationships/customXml" Target="../ink/ink1166.xml"/></Relationships>
</file>

<file path=ppt/slides/_rels/slide16.xml.rels><?xml version="1.0" encoding="UTF-8" standalone="yes"?>
<Relationships xmlns="http://schemas.openxmlformats.org/package/2006/relationships"><Relationship Id="rId117" Type="http://schemas.openxmlformats.org/officeDocument/2006/relationships/image" Target="../media/image58.png"/><Relationship Id="rId671" Type="http://schemas.openxmlformats.org/officeDocument/2006/relationships/customXml" Target="../ink/ink2305.xml"/><Relationship Id="rId769" Type="http://schemas.openxmlformats.org/officeDocument/2006/relationships/customXml" Target="../ink/ink2355.xml"/><Relationship Id="rId21" Type="http://schemas.openxmlformats.org/officeDocument/2006/relationships/image" Target="../media/image13.png"/><Relationship Id="rId324" Type="http://schemas.openxmlformats.org/officeDocument/2006/relationships/image" Target="../media/image161.png"/><Relationship Id="rId531" Type="http://schemas.openxmlformats.org/officeDocument/2006/relationships/customXml" Target="../ink/ink2235.xml"/><Relationship Id="rId629" Type="http://schemas.openxmlformats.org/officeDocument/2006/relationships/customXml" Target="../ink/ink2284.xml"/><Relationship Id="rId170" Type="http://schemas.openxmlformats.org/officeDocument/2006/relationships/customXml" Target="../ink/ink2053.xml"/><Relationship Id="rId268" Type="http://schemas.openxmlformats.org/officeDocument/2006/relationships/image" Target="../media/image133.png"/><Relationship Id="rId475" Type="http://schemas.openxmlformats.org/officeDocument/2006/relationships/image" Target="../media/image236.png"/><Relationship Id="rId682" Type="http://schemas.openxmlformats.org/officeDocument/2006/relationships/customXml" Target="../ink/ink2311.xml"/><Relationship Id="rId32" Type="http://schemas.openxmlformats.org/officeDocument/2006/relationships/customXml" Target="../ink/ink1984.xml"/><Relationship Id="rId128" Type="http://schemas.openxmlformats.org/officeDocument/2006/relationships/customXml" Target="../ink/ink2032.xml"/><Relationship Id="rId335" Type="http://schemas.openxmlformats.org/officeDocument/2006/relationships/customXml" Target="../ink/ink2136.xml"/><Relationship Id="rId542" Type="http://schemas.openxmlformats.org/officeDocument/2006/relationships/image" Target="../media/image269.png"/><Relationship Id="rId181" Type="http://schemas.openxmlformats.org/officeDocument/2006/relationships/image" Target="../media/image90.png"/><Relationship Id="rId402" Type="http://schemas.openxmlformats.org/officeDocument/2006/relationships/customXml" Target="../ink/ink2170.xml"/><Relationship Id="rId279" Type="http://schemas.openxmlformats.org/officeDocument/2006/relationships/customXml" Target="../ink/ink2108.xml"/><Relationship Id="rId486" Type="http://schemas.openxmlformats.org/officeDocument/2006/relationships/customXml" Target="../ink/ink2212.xml"/><Relationship Id="rId693" Type="http://schemas.openxmlformats.org/officeDocument/2006/relationships/image" Target="../media/image344.png"/><Relationship Id="rId707" Type="http://schemas.openxmlformats.org/officeDocument/2006/relationships/image" Target="../media/image351.png"/><Relationship Id="rId43" Type="http://schemas.openxmlformats.org/officeDocument/2006/relationships/image" Target="../media/image21.png"/><Relationship Id="rId139" Type="http://schemas.openxmlformats.org/officeDocument/2006/relationships/image" Target="../media/image69.png"/><Relationship Id="rId346" Type="http://schemas.openxmlformats.org/officeDocument/2006/relationships/image" Target="../media/image172.png"/><Relationship Id="rId553" Type="http://schemas.openxmlformats.org/officeDocument/2006/relationships/customXml" Target="../ink/ink2246.xml"/><Relationship Id="rId760" Type="http://schemas.openxmlformats.org/officeDocument/2006/relationships/image" Target="../media/image377.png"/><Relationship Id="rId192" Type="http://schemas.openxmlformats.org/officeDocument/2006/relationships/customXml" Target="../ink/ink2064.xml"/><Relationship Id="rId206" Type="http://schemas.openxmlformats.org/officeDocument/2006/relationships/customXml" Target="../ink/ink2071.xml"/><Relationship Id="rId413" Type="http://schemas.openxmlformats.org/officeDocument/2006/relationships/image" Target="../media/image205.png"/><Relationship Id="rId497" Type="http://schemas.openxmlformats.org/officeDocument/2006/relationships/image" Target="../media/image247.png"/><Relationship Id="rId620" Type="http://schemas.openxmlformats.org/officeDocument/2006/relationships/image" Target="../media/image308.png"/><Relationship Id="rId718" Type="http://schemas.openxmlformats.org/officeDocument/2006/relationships/customXml" Target="../ink/ink2329.xml"/><Relationship Id="rId357" Type="http://schemas.openxmlformats.org/officeDocument/2006/relationships/customXml" Target="../ink/ink2147.xml"/><Relationship Id="rId54" Type="http://schemas.openxmlformats.org/officeDocument/2006/relationships/customXml" Target="../ink/ink1995.xml"/><Relationship Id="rId217" Type="http://schemas.openxmlformats.org/officeDocument/2006/relationships/image" Target="../media/image108.png"/><Relationship Id="rId564" Type="http://schemas.openxmlformats.org/officeDocument/2006/relationships/image" Target="../media/image280.png"/><Relationship Id="rId771" Type="http://schemas.openxmlformats.org/officeDocument/2006/relationships/customXml" Target="../ink/ink2356.xml"/><Relationship Id="rId424" Type="http://schemas.openxmlformats.org/officeDocument/2006/relationships/customXml" Target="../ink/ink2181.xml"/><Relationship Id="rId631" Type="http://schemas.openxmlformats.org/officeDocument/2006/relationships/customXml" Target="../ink/ink2285.xml"/><Relationship Id="rId729" Type="http://schemas.openxmlformats.org/officeDocument/2006/relationships/image" Target="../media/image362.png"/><Relationship Id="rId270" Type="http://schemas.openxmlformats.org/officeDocument/2006/relationships/image" Target="../media/image134.png"/><Relationship Id="rId65" Type="http://schemas.openxmlformats.org/officeDocument/2006/relationships/image" Target="../media/image32.png"/><Relationship Id="rId130" Type="http://schemas.openxmlformats.org/officeDocument/2006/relationships/customXml" Target="../ink/ink2033.xml"/><Relationship Id="rId368" Type="http://schemas.openxmlformats.org/officeDocument/2006/relationships/image" Target="../media/image183.png"/><Relationship Id="rId575" Type="http://schemas.openxmlformats.org/officeDocument/2006/relationships/customXml" Target="../ink/ink2257.xml"/><Relationship Id="rId782" Type="http://schemas.openxmlformats.org/officeDocument/2006/relationships/image" Target="../media/image388.png"/><Relationship Id="rId228" Type="http://schemas.openxmlformats.org/officeDocument/2006/relationships/customXml" Target="../ink/ink2082.xml"/><Relationship Id="rId435" Type="http://schemas.openxmlformats.org/officeDocument/2006/relationships/image" Target="../media/image216.png"/><Relationship Id="rId642" Type="http://schemas.openxmlformats.org/officeDocument/2006/relationships/image" Target="../media/image319.png"/><Relationship Id="rId281" Type="http://schemas.openxmlformats.org/officeDocument/2006/relationships/customXml" Target="../ink/ink2109.xml"/><Relationship Id="rId502" Type="http://schemas.openxmlformats.org/officeDocument/2006/relationships/customXml" Target="../ink/ink2220.xml"/><Relationship Id="rId76" Type="http://schemas.openxmlformats.org/officeDocument/2006/relationships/customXml" Target="../ink/ink2006.xml"/><Relationship Id="rId141" Type="http://schemas.openxmlformats.org/officeDocument/2006/relationships/image" Target="../media/image70.png"/><Relationship Id="rId379" Type="http://schemas.openxmlformats.org/officeDocument/2006/relationships/customXml" Target="../ink/ink2158.xml"/><Relationship Id="rId586" Type="http://schemas.openxmlformats.org/officeDocument/2006/relationships/image" Target="../media/image291.png"/><Relationship Id="rId793" Type="http://schemas.openxmlformats.org/officeDocument/2006/relationships/customXml" Target="../ink/ink2367.xml"/><Relationship Id="rId807" Type="http://schemas.openxmlformats.org/officeDocument/2006/relationships/customXml" Target="../ink/ink2374.xml"/><Relationship Id="rId7" Type="http://schemas.openxmlformats.org/officeDocument/2006/relationships/image" Target="../media/image6.png"/><Relationship Id="rId239" Type="http://schemas.openxmlformats.org/officeDocument/2006/relationships/image" Target="../media/image119.png"/><Relationship Id="rId446" Type="http://schemas.openxmlformats.org/officeDocument/2006/relationships/customXml" Target="../ink/ink2192.xml"/><Relationship Id="rId653" Type="http://schemas.openxmlformats.org/officeDocument/2006/relationships/customXml" Target="../ink/ink2296.xml"/><Relationship Id="rId292" Type="http://schemas.openxmlformats.org/officeDocument/2006/relationships/image" Target="../media/image145.png"/><Relationship Id="rId306" Type="http://schemas.openxmlformats.org/officeDocument/2006/relationships/image" Target="../media/image152.png"/><Relationship Id="rId87" Type="http://schemas.openxmlformats.org/officeDocument/2006/relationships/image" Target="../media/image43.png"/><Relationship Id="rId513" Type="http://schemas.openxmlformats.org/officeDocument/2006/relationships/image" Target="../media/image255.png"/><Relationship Id="rId597" Type="http://schemas.openxmlformats.org/officeDocument/2006/relationships/customXml" Target="../ink/ink2268.xml"/><Relationship Id="rId720" Type="http://schemas.openxmlformats.org/officeDocument/2006/relationships/customXml" Target="../ink/ink2330.xml"/><Relationship Id="rId818" Type="http://schemas.openxmlformats.org/officeDocument/2006/relationships/image" Target="../media/image1740.png"/><Relationship Id="rId152" Type="http://schemas.openxmlformats.org/officeDocument/2006/relationships/customXml" Target="../ink/ink2044.xml"/><Relationship Id="rId457" Type="http://schemas.openxmlformats.org/officeDocument/2006/relationships/image" Target="../media/image227.png"/><Relationship Id="rId664" Type="http://schemas.openxmlformats.org/officeDocument/2006/relationships/image" Target="../media/image330.png"/><Relationship Id="rId14" Type="http://schemas.openxmlformats.org/officeDocument/2006/relationships/customXml" Target="../ink/ink1972.xml"/><Relationship Id="rId317" Type="http://schemas.openxmlformats.org/officeDocument/2006/relationships/customXml" Target="../ink/ink2127.xml"/><Relationship Id="rId524" Type="http://schemas.openxmlformats.org/officeDocument/2006/relationships/customXml" Target="../ink/ink2231.xml"/><Relationship Id="rId731" Type="http://schemas.openxmlformats.org/officeDocument/2006/relationships/image" Target="../media/image363.png"/><Relationship Id="rId98" Type="http://schemas.openxmlformats.org/officeDocument/2006/relationships/customXml" Target="../ink/ink2017.xml"/><Relationship Id="rId163" Type="http://schemas.openxmlformats.org/officeDocument/2006/relationships/image" Target="../media/image81.png"/><Relationship Id="rId370" Type="http://schemas.openxmlformats.org/officeDocument/2006/relationships/image" Target="../media/image184.png"/><Relationship Id="rId230" Type="http://schemas.openxmlformats.org/officeDocument/2006/relationships/customXml" Target="../ink/ink2083.xml"/><Relationship Id="rId468" Type="http://schemas.openxmlformats.org/officeDocument/2006/relationships/customXml" Target="../ink/ink2203.xml"/><Relationship Id="rId675" Type="http://schemas.openxmlformats.org/officeDocument/2006/relationships/customXml" Target="../ink/ink2307.xml"/><Relationship Id="rId25" Type="http://schemas.openxmlformats.org/officeDocument/2006/relationships/image" Target="../media/image15.png"/><Relationship Id="rId328" Type="http://schemas.openxmlformats.org/officeDocument/2006/relationships/image" Target="../media/image163.png"/><Relationship Id="rId535" Type="http://schemas.openxmlformats.org/officeDocument/2006/relationships/customXml" Target="../ink/ink2237.xml"/><Relationship Id="rId742" Type="http://schemas.openxmlformats.org/officeDocument/2006/relationships/customXml" Target="../ink/ink2341.xml"/><Relationship Id="rId174" Type="http://schemas.openxmlformats.org/officeDocument/2006/relationships/customXml" Target="../ink/ink2055.xml"/><Relationship Id="rId381" Type="http://schemas.openxmlformats.org/officeDocument/2006/relationships/customXml" Target="../ink/ink2159.xml"/><Relationship Id="rId602" Type="http://schemas.openxmlformats.org/officeDocument/2006/relationships/image" Target="../media/image299.png"/><Relationship Id="rId241" Type="http://schemas.openxmlformats.org/officeDocument/2006/relationships/image" Target="../media/image120.png"/><Relationship Id="rId479" Type="http://schemas.openxmlformats.org/officeDocument/2006/relationships/image" Target="../media/image238.png"/><Relationship Id="rId686" Type="http://schemas.openxmlformats.org/officeDocument/2006/relationships/customXml" Target="../ink/ink2313.xml"/><Relationship Id="rId36" Type="http://schemas.openxmlformats.org/officeDocument/2006/relationships/customXml" Target="../ink/ink1986.xml"/><Relationship Id="rId339" Type="http://schemas.openxmlformats.org/officeDocument/2006/relationships/customXml" Target="../ink/ink2138.xml"/><Relationship Id="rId546" Type="http://schemas.openxmlformats.org/officeDocument/2006/relationships/image" Target="../media/image271.png"/><Relationship Id="rId753" Type="http://schemas.openxmlformats.org/officeDocument/2006/relationships/customXml" Target="../ink/ink2347.xml"/><Relationship Id="rId101" Type="http://schemas.openxmlformats.org/officeDocument/2006/relationships/image" Target="../media/image50.png"/><Relationship Id="rId185" Type="http://schemas.openxmlformats.org/officeDocument/2006/relationships/image" Target="../media/image92.png"/><Relationship Id="rId406" Type="http://schemas.openxmlformats.org/officeDocument/2006/relationships/customXml" Target="../ink/ink2172.xml"/><Relationship Id="rId392" Type="http://schemas.openxmlformats.org/officeDocument/2006/relationships/image" Target="../media/image195.png"/><Relationship Id="rId613" Type="http://schemas.openxmlformats.org/officeDocument/2006/relationships/customXml" Target="../ink/ink2276.xml"/><Relationship Id="rId697" Type="http://schemas.openxmlformats.org/officeDocument/2006/relationships/image" Target="../media/image346.png"/><Relationship Id="rId820" Type="http://schemas.openxmlformats.org/officeDocument/2006/relationships/image" Target="../media/image1750.png"/><Relationship Id="rId252" Type="http://schemas.openxmlformats.org/officeDocument/2006/relationships/customXml" Target="../ink/ink2094.xml"/><Relationship Id="rId47" Type="http://schemas.openxmlformats.org/officeDocument/2006/relationships/image" Target="../media/image23.png"/><Relationship Id="rId112" Type="http://schemas.openxmlformats.org/officeDocument/2006/relationships/customXml" Target="../ink/ink2024.xml"/><Relationship Id="rId557" Type="http://schemas.openxmlformats.org/officeDocument/2006/relationships/customXml" Target="../ink/ink2248.xml"/><Relationship Id="rId764" Type="http://schemas.openxmlformats.org/officeDocument/2006/relationships/image" Target="../media/image379.png"/><Relationship Id="rId196" Type="http://schemas.openxmlformats.org/officeDocument/2006/relationships/customXml" Target="../ink/ink2066.xml"/><Relationship Id="rId417" Type="http://schemas.openxmlformats.org/officeDocument/2006/relationships/image" Target="../media/image207.png"/><Relationship Id="rId624" Type="http://schemas.openxmlformats.org/officeDocument/2006/relationships/image" Target="../media/image310.png"/><Relationship Id="rId263" Type="http://schemas.openxmlformats.org/officeDocument/2006/relationships/customXml" Target="../ink/ink2100.xml"/><Relationship Id="rId470" Type="http://schemas.openxmlformats.org/officeDocument/2006/relationships/customXml" Target="../ink/ink2204.xml"/><Relationship Id="rId58" Type="http://schemas.openxmlformats.org/officeDocument/2006/relationships/customXml" Target="../ink/ink1997.xml"/><Relationship Id="rId123" Type="http://schemas.openxmlformats.org/officeDocument/2006/relationships/image" Target="../media/image61.png"/><Relationship Id="rId330" Type="http://schemas.openxmlformats.org/officeDocument/2006/relationships/image" Target="../media/image164.png"/><Relationship Id="rId568" Type="http://schemas.openxmlformats.org/officeDocument/2006/relationships/image" Target="../media/image282.png"/><Relationship Id="rId775" Type="http://schemas.openxmlformats.org/officeDocument/2006/relationships/customXml" Target="../ink/ink2358.xml"/><Relationship Id="rId428" Type="http://schemas.openxmlformats.org/officeDocument/2006/relationships/customXml" Target="../ink/ink2183.xml"/><Relationship Id="rId635" Type="http://schemas.openxmlformats.org/officeDocument/2006/relationships/customXml" Target="../ink/ink2287.xml"/><Relationship Id="rId274" Type="http://schemas.openxmlformats.org/officeDocument/2006/relationships/image" Target="../media/image136.png"/><Relationship Id="rId481" Type="http://schemas.openxmlformats.org/officeDocument/2006/relationships/image" Target="../media/image239.png"/><Relationship Id="rId702" Type="http://schemas.openxmlformats.org/officeDocument/2006/relationships/customXml" Target="../ink/ink2321.xml"/><Relationship Id="rId69" Type="http://schemas.openxmlformats.org/officeDocument/2006/relationships/image" Target="../media/image34.png"/><Relationship Id="rId134" Type="http://schemas.openxmlformats.org/officeDocument/2006/relationships/customXml" Target="../ink/ink2035.xml"/><Relationship Id="rId579" Type="http://schemas.openxmlformats.org/officeDocument/2006/relationships/customXml" Target="../ink/ink2259.xml"/><Relationship Id="rId786" Type="http://schemas.openxmlformats.org/officeDocument/2006/relationships/image" Target="../media/image390.png"/><Relationship Id="rId341" Type="http://schemas.openxmlformats.org/officeDocument/2006/relationships/customXml" Target="../ink/ink2139.xml"/><Relationship Id="rId439" Type="http://schemas.openxmlformats.org/officeDocument/2006/relationships/image" Target="../media/image218.png"/><Relationship Id="rId646" Type="http://schemas.openxmlformats.org/officeDocument/2006/relationships/image" Target="../media/image321.png"/><Relationship Id="rId201" Type="http://schemas.openxmlformats.org/officeDocument/2006/relationships/image" Target="../media/image100.png"/><Relationship Id="rId285" Type="http://schemas.openxmlformats.org/officeDocument/2006/relationships/customXml" Target="../ink/ink2111.xml"/><Relationship Id="rId506" Type="http://schemas.openxmlformats.org/officeDocument/2006/relationships/customXml" Target="../ink/ink2222.xml"/><Relationship Id="rId492" Type="http://schemas.openxmlformats.org/officeDocument/2006/relationships/customXml" Target="../ink/ink2215.xml"/><Relationship Id="rId713" Type="http://schemas.openxmlformats.org/officeDocument/2006/relationships/image" Target="../media/image354.png"/><Relationship Id="rId797" Type="http://schemas.openxmlformats.org/officeDocument/2006/relationships/customXml" Target="../ink/ink2369.xml"/><Relationship Id="rId145" Type="http://schemas.openxmlformats.org/officeDocument/2006/relationships/image" Target="../media/image72.png"/><Relationship Id="rId352" Type="http://schemas.openxmlformats.org/officeDocument/2006/relationships/image" Target="../media/image175.png"/><Relationship Id="rId212" Type="http://schemas.openxmlformats.org/officeDocument/2006/relationships/customXml" Target="../ink/ink2074.xml"/><Relationship Id="rId657" Type="http://schemas.openxmlformats.org/officeDocument/2006/relationships/customXml" Target="../ink/ink2298.xml"/><Relationship Id="rId296" Type="http://schemas.openxmlformats.org/officeDocument/2006/relationships/image" Target="../media/image147.png"/><Relationship Id="rId517" Type="http://schemas.openxmlformats.org/officeDocument/2006/relationships/image" Target="../media/image257.png"/><Relationship Id="rId724" Type="http://schemas.openxmlformats.org/officeDocument/2006/relationships/customXml" Target="../ink/ink2332.xml"/><Relationship Id="rId60" Type="http://schemas.openxmlformats.org/officeDocument/2006/relationships/customXml" Target="../ink/ink1998.xml"/><Relationship Id="rId156" Type="http://schemas.openxmlformats.org/officeDocument/2006/relationships/customXml" Target="../ink/ink2046.xml"/><Relationship Id="rId363" Type="http://schemas.openxmlformats.org/officeDocument/2006/relationships/customXml" Target="../ink/ink2150.xml"/><Relationship Id="rId570" Type="http://schemas.openxmlformats.org/officeDocument/2006/relationships/image" Target="../media/image283.png"/><Relationship Id="rId223" Type="http://schemas.openxmlformats.org/officeDocument/2006/relationships/image" Target="../media/image111.png"/><Relationship Id="rId430" Type="http://schemas.openxmlformats.org/officeDocument/2006/relationships/customXml" Target="../ink/ink2184.xml"/><Relationship Id="rId668" Type="http://schemas.openxmlformats.org/officeDocument/2006/relationships/image" Target="../media/image332.png"/><Relationship Id="rId18" Type="http://schemas.openxmlformats.org/officeDocument/2006/relationships/customXml" Target="../ink/ink1974.xml"/><Relationship Id="rId528" Type="http://schemas.openxmlformats.org/officeDocument/2006/relationships/image" Target="../media/image262.png"/><Relationship Id="rId735" Type="http://schemas.openxmlformats.org/officeDocument/2006/relationships/image" Target="../media/image365.png"/><Relationship Id="rId167" Type="http://schemas.openxmlformats.org/officeDocument/2006/relationships/image" Target="../media/image83.png"/><Relationship Id="rId374" Type="http://schemas.openxmlformats.org/officeDocument/2006/relationships/image" Target="../media/image186.png"/><Relationship Id="rId581" Type="http://schemas.openxmlformats.org/officeDocument/2006/relationships/customXml" Target="../ink/ink2260.xml"/><Relationship Id="rId71" Type="http://schemas.openxmlformats.org/officeDocument/2006/relationships/image" Target="../media/image35.png"/><Relationship Id="rId234" Type="http://schemas.openxmlformats.org/officeDocument/2006/relationships/customXml" Target="../ink/ink2085.xml"/><Relationship Id="rId679" Type="http://schemas.openxmlformats.org/officeDocument/2006/relationships/customXml" Target="../ink/ink2309.xml"/><Relationship Id="rId802" Type="http://schemas.openxmlformats.org/officeDocument/2006/relationships/image" Target="../media/image399.png"/><Relationship Id="rId2" Type="http://schemas.openxmlformats.org/officeDocument/2006/relationships/customXml" Target="../ink/ink1966.xml"/><Relationship Id="rId29" Type="http://schemas.openxmlformats.org/officeDocument/2006/relationships/customXml" Target="../ink/ink1981.xml"/><Relationship Id="rId441" Type="http://schemas.openxmlformats.org/officeDocument/2006/relationships/image" Target="../media/image219.png"/><Relationship Id="rId539" Type="http://schemas.openxmlformats.org/officeDocument/2006/relationships/customXml" Target="../ink/ink2239.xml"/><Relationship Id="rId746" Type="http://schemas.openxmlformats.org/officeDocument/2006/relationships/image" Target="../media/image370.png"/><Relationship Id="rId178" Type="http://schemas.openxmlformats.org/officeDocument/2006/relationships/customXml" Target="../ink/ink2057.xml"/><Relationship Id="rId301" Type="http://schemas.openxmlformats.org/officeDocument/2006/relationships/customXml" Target="../ink/ink2119.xml"/><Relationship Id="rId82" Type="http://schemas.openxmlformats.org/officeDocument/2006/relationships/customXml" Target="../ink/ink2009.xml"/><Relationship Id="rId385" Type="http://schemas.openxmlformats.org/officeDocument/2006/relationships/customXml" Target="../ink/ink2161.xml"/><Relationship Id="rId592" Type="http://schemas.openxmlformats.org/officeDocument/2006/relationships/image" Target="../media/image294.png"/><Relationship Id="rId606" Type="http://schemas.openxmlformats.org/officeDocument/2006/relationships/image" Target="../media/image301.png"/><Relationship Id="rId813" Type="http://schemas.openxmlformats.org/officeDocument/2006/relationships/customXml" Target="../ink/ink2377.xml"/><Relationship Id="rId245" Type="http://schemas.openxmlformats.org/officeDocument/2006/relationships/image" Target="../media/image122.png"/><Relationship Id="rId452" Type="http://schemas.openxmlformats.org/officeDocument/2006/relationships/customXml" Target="../ink/ink2195.xml"/><Relationship Id="rId105" Type="http://schemas.openxmlformats.org/officeDocument/2006/relationships/image" Target="../media/image52.png"/><Relationship Id="rId312" Type="http://schemas.openxmlformats.org/officeDocument/2006/relationships/image" Target="../media/image155.png"/><Relationship Id="rId757" Type="http://schemas.openxmlformats.org/officeDocument/2006/relationships/customXml" Target="../ink/ink2349.xml"/><Relationship Id="rId93" Type="http://schemas.openxmlformats.org/officeDocument/2006/relationships/image" Target="../media/image46.png"/><Relationship Id="rId189" Type="http://schemas.openxmlformats.org/officeDocument/2006/relationships/image" Target="../media/image94.png"/><Relationship Id="rId396" Type="http://schemas.openxmlformats.org/officeDocument/2006/relationships/image" Target="../media/image197.png"/><Relationship Id="rId617" Type="http://schemas.openxmlformats.org/officeDocument/2006/relationships/customXml" Target="../ink/ink2278.xml"/><Relationship Id="rId256" Type="http://schemas.openxmlformats.org/officeDocument/2006/relationships/customXml" Target="../ink/ink2096.xml"/><Relationship Id="rId463" Type="http://schemas.openxmlformats.org/officeDocument/2006/relationships/image" Target="../media/image230.png"/><Relationship Id="rId670" Type="http://schemas.openxmlformats.org/officeDocument/2006/relationships/image" Target="../media/image333.png"/><Relationship Id="rId116" Type="http://schemas.openxmlformats.org/officeDocument/2006/relationships/customXml" Target="../ink/ink2026.xml"/><Relationship Id="rId323" Type="http://schemas.openxmlformats.org/officeDocument/2006/relationships/customXml" Target="../ink/ink2130.xml"/><Relationship Id="rId530" Type="http://schemas.openxmlformats.org/officeDocument/2006/relationships/image" Target="../media/image263.png"/><Relationship Id="rId768" Type="http://schemas.openxmlformats.org/officeDocument/2006/relationships/image" Target="../media/image381.png"/><Relationship Id="rId20" Type="http://schemas.openxmlformats.org/officeDocument/2006/relationships/customXml" Target="../ink/ink1975.xml"/><Relationship Id="rId628" Type="http://schemas.openxmlformats.org/officeDocument/2006/relationships/image" Target="../media/image312.png"/><Relationship Id="rId267" Type="http://schemas.openxmlformats.org/officeDocument/2006/relationships/customXml" Target="../ink/ink2102.xml"/><Relationship Id="rId474" Type="http://schemas.openxmlformats.org/officeDocument/2006/relationships/customXml" Target="../ink/ink2206.xml"/><Relationship Id="rId127" Type="http://schemas.openxmlformats.org/officeDocument/2006/relationships/image" Target="../media/image63.png"/><Relationship Id="rId681" Type="http://schemas.openxmlformats.org/officeDocument/2006/relationships/customXml" Target="../ink/ink2310.xml"/><Relationship Id="rId779" Type="http://schemas.openxmlformats.org/officeDocument/2006/relationships/customXml" Target="../ink/ink2360.xml"/><Relationship Id="rId31" Type="http://schemas.openxmlformats.org/officeDocument/2006/relationships/customXml" Target="../ink/ink1983.xml"/><Relationship Id="rId334" Type="http://schemas.openxmlformats.org/officeDocument/2006/relationships/image" Target="../media/image166.png"/><Relationship Id="rId541" Type="http://schemas.openxmlformats.org/officeDocument/2006/relationships/customXml" Target="../ink/ink2240.xml"/><Relationship Id="rId639" Type="http://schemas.openxmlformats.org/officeDocument/2006/relationships/customXml" Target="../ink/ink2289.xml"/><Relationship Id="rId180" Type="http://schemas.openxmlformats.org/officeDocument/2006/relationships/customXml" Target="../ink/ink2058.xml"/><Relationship Id="rId278" Type="http://schemas.openxmlformats.org/officeDocument/2006/relationships/image" Target="../media/image138.png"/><Relationship Id="rId401" Type="http://schemas.openxmlformats.org/officeDocument/2006/relationships/image" Target="../media/image199.png"/><Relationship Id="rId485" Type="http://schemas.openxmlformats.org/officeDocument/2006/relationships/image" Target="../media/image241.png"/><Relationship Id="rId692" Type="http://schemas.openxmlformats.org/officeDocument/2006/relationships/customXml" Target="../ink/ink2316.xml"/><Relationship Id="rId706" Type="http://schemas.openxmlformats.org/officeDocument/2006/relationships/customXml" Target="../ink/ink2323.xml"/><Relationship Id="rId42" Type="http://schemas.openxmlformats.org/officeDocument/2006/relationships/customXml" Target="../ink/ink1989.xml"/><Relationship Id="rId138" Type="http://schemas.openxmlformats.org/officeDocument/2006/relationships/customXml" Target="../ink/ink2037.xml"/><Relationship Id="rId345" Type="http://schemas.openxmlformats.org/officeDocument/2006/relationships/customXml" Target="../ink/ink2141.xml"/><Relationship Id="rId552" Type="http://schemas.openxmlformats.org/officeDocument/2006/relationships/image" Target="../media/image274.png"/><Relationship Id="rId191" Type="http://schemas.openxmlformats.org/officeDocument/2006/relationships/image" Target="../media/image95.png"/><Relationship Id="rId205" Type="http://schemas.openxmlformats.org/officeDocument/2006/relationships/image" Target="../media/image102.png"/><Relationship Id="rId412" Type="http://schemas.openxmlformats.org/officeDocument/2006/relationships/customXml" Target="../ink/ink2175.xml"/><Relationship Id="rId289" Type="http://schemas.openxmlformats.org/officeDocument/2006/relationships/customXml" Target="../ink/ink2113.xml"/><Relationship Id="rId496" Type="http://schemas.openxmlformats.org/officeDocument/2006/relationships/customXml" Target="../ink/ink2217.xml"/><Relationship Id="rId717" Type="http://schemas.openxmlformats.org/officeDocument/2006/relationships/image" Target="../media/image356.png"/><Relationship Id="rId53" Type="http://schemas.openxmlformats.org/officeDocument/2006/relationships/image" Target="../media/image26.png"/><Relationship Id="rId149" Type="http://schemas.openxmlformats.org/officeDocument/2006/relationships/image" Target="../media/image74.png"/><Relationship Id="rId356" Type="http://schemas.openxmlformats.org/officeDocument/2006/relationships/image" Target="../media/image177.png"/><Relationship Id="rId563" Type="http://schemas.openxmlformats.org/officeDocument/2006/relationships/customXml" Target="../ink/ink2251.xml"/><Relationship Id="rId770" Type="http://schemas.openxmlformats.org/officeDocument/2006/relationships/image" Target="../media/image382.png"/><Relationship Id="rId216" Type="http://schemas.openxmlformats.org/officeDocument/2006/relationships/customXml" Target="../ink/ink2076.xml"/><Relationship Id="rId423" Type="http://schemas.openxmlformats.org/officeDocument/2006/relationships/image" Target="../media/image210.png"/><Relationship Id="rId630" Type="http://schemas.openxmlformats.org/officeDocument/2006/relationships/image" Target="../media/image313.png"/><Relationship Id="rId728" Type="http://schemas.openxmlformats.org/officeDocument/2006/relationships/customXml" Target="../ink/ink2334.xml"/><Relationship Id="rId64" Type="http://schemas.openxmlformats.org/officeDocument/2006/relationships/customXml" Target="../ink/ink2000.xml"/><Relationship Id="rId367" Type="http://schemas.openxmlformats.org/officeDocument/2006/relationships/customXml" Target="../ink/ink2152.xml"/><Relationship Id="rId574" Type="http://schemas.openxmlformats.org/officeDocument/2006/relationships/image" Target="../media/image285.png"/><Relationship Id="rId227" Type="http://schemas.openxmlformats.org/officeDocument/2006/relationships/image" Target="../media/image113.png"/><Relationship Id="rId781" Type="http://schemas.openxmlformats.org/officeDocument/2006/relationships/customXml" Target="../ink/ink2361.xml"/><Relationship Id="rId434" Type="http://schemas.openxmlformats.org/officeDocument/2006/relationships/customXml" Target="../ink/ink2186.xml"/><Relationship Id="rId641" Type="http://schemas.openxmlformats.org/officeDocument/2006/relationships/customXml" Target="../ink/ink2290.xml"/><Relationship Id="rId739" Type="http://schemas.openxmlformats.org/officeDocument/2006/relationships/image" Target="../media/image367.png"/><Relationship Id="rId280" Type="http://schemas.openxmlformats.org/officeDocument/2006/relationships/image" Target="../media/image139.png"/><Relationship Id="rId501" Type="http://schemas.openxmlformats.org/officeDocument/2006/relationships/image" Target="../media/image249.png"/><Relationship Id="rId75" Type="http://schemas.openxmlformats.org/officeDocument/2006/relationships/image" Target="../media/image37.png"/><Relationship Id="rId140" Type="http://schemas.openxmlformats.org/officeDocument/2006/relationships/customXml" Target="../ink/ink2038.xml"/><Relationship Id="rId378" Type="http://schemas.openxmlformats.org/officeDocument/2006/relationships/image" Target="../media/image188.png"/><Relationship Id="rId585" Type="http://schemas.openxmlformats.org/officeDocument/2006/relationships/customXml" Target="../ink/ink2262.xml"/><Relationship Id="rId792" Type="http://schemas.openxmlformats.org/officeDocument/2006/relationships/image" Target="../media/image394.png"/><Relationship Id="rId806" Type="http://schemas.openxmlformats.org/officeDocument/2006/relationships/image" Target="../media/image401.png"/><Relationship Id="rId6" Type="http://schemas.openxmlformats.org/officeDocument/2006/relationships/customXml" Target="../ink/ink1968.xml"/><Relationship Id="rId238" Type="http://schemas.openxmlformats.org/officeDocument/2006/relationships/customXml" Target="../ink/ink2087.xml"/><Relationship Id="rId445" Type="http://schemas.openxmlformats.org/officeDocument/2006/relationships/image" Target="../media/image221.png"/><Relationship Id="rId652" Type="http://schemas.openxmlformats.org/officeDocument/2006/relationships/image" Target="../media/image324.png"/><Relationship Id="rId291" Type="http://schemas.openxmlformats.org/officeDocument/2006/relationships/customXml" Target="../ink/ink2114.xml"/><Relationship Id="rId305" Type="http://schemas.openxmlformats.org/officeDocument/2006/relationships/customXml" Target="../ink/ink2121.xml"/><Relationship Id="rId512" Type="http://schemas.openxmlformats.org/officeDocument/2006/relationships/customXml" Target="../ink/ink2225.xml"/><Relationship Id="rId44" Type="http://schemas.openxmlformats.org/officeDocument/2006/relationships/customXml" Target="../ink/ink1990.xml"/><Relationship Id="rId86" Type="http://schemas.openxmlformats.org/officeDocument/2006/relationships/customXml" Target="../ink/ink2011.xml"/><Relationship Id="rId151" Type="http://schemas.openxmlformats.org/officeDocument/2006/relationships/image" Target="../media/image75.png"/><Relationship Id="rId389" Type="http://schemas.openxmlformats.org/officeDocument/2006/relationships/customXml" Target="../ink/ink2163.xml"/><Relationship Id="rId554" Type="http://schemas.openxmlformats.org/officeDocument/2006/relationships/image" Target="../media/image275.png"/><Relationship Id="rId596" Type="http://schemas.openxmlformats.org/officeDocument/2006/relationships/image" Target="../media/image296.png"/><Relationship Id="rId761" Type="http://schemas.openxmlformats.org/officeDocument/2006/relationships/customXml" Target="../ink/ink2351.xml"/><Relationship Id="rId817" Type="http://schemas.openxmlformats.org/officeDocument/2006/relationships/customXml" Target="../ink/ink2379.xml"/><Relationship Id="rId193" Type="http://schemas.openxmlformats.org/officeDocument/2006/relationships/image" Target="../media/image96.png"/><Relationship Id="rId207" Type="http://schemas.openxmlformats.org/officeDocument/2006/relationships/image" Target="../media/image103.png"/><Relationship Id="rId249" Type="http://schemas.openxmlformats.org/officeDocument/2006/relationships/image" Target="../media/image124.png"/><Relationship Id="rId414" Type="http://schemas.openxmlformats.org/officeDocument/2006/relationships/customXml" Target="../ink/ink2176.xml"/><Relationship Id="rId456" Type="http://schemas.openxmlformats.org/officeDocument/2006/relationships/customXml" Target="../ink/ink2197.xml"/><Relationship Id="rId498" Type="http://schemas.openxmlformats.org/officeDocument/2006/relationships/customXml" Target="../ink/ink2218.xml"/><Relationship Id="rId621" Type="http://schemas.openxmlformats.org/officeDocument/2006/relationships/customXml" Target="../ink/ink2280.xml"/><Relationship Id="rId663" Type="http://schemas.openxmlformats.org/officeDocument/2006/relationships/customXml" Target="../ink/ink2301.xml"/><Relationship Id="rId13" Type="http://schemas.openxmlformats.org/officeDocument/2006/relationships/image" Target="../media/image9.png"/><Relationship Id="rId109" Type="http://schemas.openxmlformats.org/officeDocument/2006/relationships/image" Target="../media/image54.png"/><Relationship Id="rId260" Type="http://schemas.openxmlformats.org/officeDocument/2006/relationships/customXml" Target="../ink/ink2098.xml"/><Relationship Id="rId316" Type="http://schemas.openxmlformats.org/officeDocument/2006/relationships/image" Target="../media/image157.png"/><Relationship Id="rId523" Type="http://schemas.openxmlformats.org/officeDocument/2006/relationships/image" Target="../media/image260.png"/><Relationship Id="rId719" Type="http://schemas.openxmlformats.org/officeDocument/2006/relationships/image" Target="../media/image357.png"/><Relationship Id="rId55" Type="http://schemas.openxmlformats.org/officeDocument/2006/relationships/image" Target="../media/image27.png"/><Relationship Id="rId97" Type="http://schemas.openxmlformats.org/officeDocument/2006/relationships/image" Target="../media/image48.png"/><Relationship Id="rId120" Type="http://schemas.openxmlformats.org/officeDocument/2006/relationships/customXml" Target="../ink/ink2028.xml"/><Relationship Id="rId358" Type="http://schemas.openxmlformats.org/officeDocument/2006/relationships/image" Target="../media/image178.png"/><Relationship Id="rId565" Type="http://schemas.openxmlformats.org/officeDocument/2006/relationships/customXml" Target="../ink/ink2252.xml"/><Relationship Id="rId730" Type="http://schemas.openxmlformats.org/officeDocument/2006/relationships/customXml" Target="../ink/ink2335.xml"/><Relationship Id="rId772" Type="http://schemas.openxmlformats.org/officeDocument/2006/relationships/image" Target="../media/image383.png"/><Relationship Id="rId162" Type="http://schemas.openxmlformats.org/officeDocument/2006/relationships/customXml" Target="../ink/ink2049.xml"/><Relationship Id="rId218" Type="http://schemas.openxmlformats.org/officeDocument/2006/relationships/customXml" Target="../ink/ink2077.xml"/><Relationship Id="rId425" Type="http://schemas.openxmlformats.org/officeDocument/2006/relationships/image" Target="../media/image211.png"/><Relationship Id="rId467" Type="http://schemas.openxmlformats.org/officeDocument/2006/relationships/image" Target="../media/image232.png"/><Relationship Id="rId632" Type="http://schemas.openxmlformats.org/officeDocument/2006/relationships/image" Target="../media/image314.png"/><Relationship Id="rId271" Type="http://schemas.openxmlformats.org/officeDocument/2006/relationships/customXml" Target="../ink/ink2104.xml"/><Relationship Id="rId674" Type="http://schemas.openxmlformats.org/officeDocument/2006/relationships/image" Target="../media/image335.png"/><Relationship Id="rId24" Type="http://schemas.openxmlformats.org/officeDocument/2006/relationships/customXml" Target="../ink/ink1977.xml"/><Relationship Id="rId66" Type="http://schemas.openxmlformats.org/officeDocument/2006/relationships/customXml" Target="../ink/ink2001.xml"/><Relationship Id="rId131" Type="http://schemas.openxmlformats.org/officeDocument/2006/relationships/image" Target="../media/image65.png"/><Relationship Id="rId327" Type="http://schemas.openxmlformats.org/officeDocument/2006/relationships/customXml" Target="../ink/ink2132.xml"/><Relationship Id="rId369" Type="http://schemas.openxmlformats.org/officeDocument/2006/relationships/customXml" Target="../ink/ink2153.xml"/><Relationship Id="rId534" Type="http://schemas.openxmlformats.org/officeDocument/2006/relationships/image" Target="../media/image265.png"/><Relationship Id="rId576" Type="http://schemas.openxmlformats.org/officeDocument/2006/relationships/image" Target="../media/image286.png"/><Relationship Id="rId741" Type="http://schemas.openxmlformats.org/officeDocument/2006/relationships/image" Target="../media/image368.png"/><Relationship Id="rId783" Type="http://schemas.openxmlformats.org/officeDocument/2006/relationships/customXml" Target="../ink/ink2362.xml"/><Relationship Id="rId173" Type="http://schemas.openxmlformats.org/officeDocument/2006/relationships/image" Target="../media/image86.png"/><Relationship Id="rId229" Type="http://schemas.openxmlformats.org/officeDocument/2006/relationships/image" Target="../media/image114.png"/><Relationship Id="rId380" Type="http://schemas.openxmlformats.org/officeDocument/2006/relationships/image" Target="../media/image189.png"/><Relationship Id="rId436" Type="http://schemas.openxmlformats.org/officeDocument/2006/relationships/customXml" Target="../ink/ink2187.xml"/><Relationship Id="rId601" Type="http://schemas.openxmlformats.org/officeDocument/2006/relationships/customXml" Target="../ink/ink2270.xml"/><Relationship Id="rId643" Type="http://schemas.openxmlformats.org/officeDocument/2006/relationships/customXml" Target="../ink/ink2291.xml"/><Relationship Id="rId240" Type="http://schemas.openxmlformats.org/officeDocument/2006/relationships/customXml" Target="../ink/ink2088.xml"/><Relationship Id="rId478" Type="http://schemas.openxmlformats.org/officeDocument/2006/relationships/customXml" Target="../ink/ink2208.xml"/><Relationship Id="rId685" Type="http://schemas.openxmlformats.org/officeDocument/2006/relationships/image" Target="../media/image340.png"/><Relationship Id="rId35" Type="http://schemas.openxmlformats.org/officeDocument/2006/relationships/image" Target="../media/image17.png"/><Relationship Id="rId77" Type="http://schemas.openxmlformats.org/officeDocument/2006/relationships/image" Target="../media/image38.png"/><Relationship Id="rId100" Type="http://schemas.openxmlformats.org/officeDocument/2006/relationships/customXml" Target="../ink/ink2018.xml"/><Relationship Id="rId282" Type="http://schemas.openxmlformats.org/officeDocument/2006/relationships/image" Target="../media/image140.png"/><Relationship Id="rId338" Type="http://schemas.openxmlformats.org/officeDocument/2006/relationships/image" Target="../media/image168.png"/><Relationship Id="rId503" Type="http://schemas.openxmlformats.org/officeDocument/2006/relationships/image" Target="../media/image250.png"/><Relationship Id="rId545" Type="http://schemas.openxmlformats.org/officeDocument/2006/relationships/customXml" Target="../ink/ink2242.xml"/><Relationship Id="rId587" Type="http://schemas.openxmlformats.org/officeDocument/2006/relationships/customXml" Target="../ink/ink2263.xml"/><Relationship Id="rId710" Type="http://schemas.openxmlformats.org/officeDocument/2006/relationships/customXml" Target="../ink/ink2325.xml"/><Relationship Id="rId752" Type="http://schemas.openxmlformats.org/officeDocument/2006/relationships/image" Target="../media/image373.png"/><Relationship Id="rId808" Type="http://schemas.openxmlformats.org/officeDocument/2006/relationships/image" Target="../media/image402.png"/><Relationship Id="rId8" Type="http://schemas.openxmlformats.org/officeDocument/2006/relationships/customXml" Target="../ink/ink1969.xml"/><Relationship Id="rId142" Type="http://schemas.openxmlformats.org/officeDocument/2006/relationships/customXml" Target="../ink/ink2039.xml"/><Relationship Id="rId184" Type="http://schemas.openxmlformats.org/officeDocument/2006/relationships/customXml" Target="../ink/ink2060.xml"/><Relationship Id="rId391" Type="http://schemas.openxmlformats.org/officeDocument/2006/relationships/customXml" Target="../ink/ink2164.xml"/><Relationship Id="rId405" Type="http://schemas.openxmlformats.org/officeDocument/2006/relationships/image" Target="../media/image201.png"/><Relationship Id="rId447" Type="http://schemas.openxmlformats.org/officeDocument/2006/relationships/image" Target="../media/image222.png"/><Relationship Id="rId612" Type="http://schemas.openxmlformats.org/officeDocument/2006/relationships/image" Target="../media/image304.png"/><Relationship Id="rId794" Type="http://schemas.openxmlformats.org/officeDocument/2006/relationships/image" Target="../media/image395.png"/><Relationship Id="rId251" Type="http://schemas.openxmlformats.org/officeDocument/2006/relationships/image" Target="../media/image125.png"/><Relationship Id="rId489" Type="http://schemas.openxmlformats.org/officeDocument/2006/relationships/image" Target="../media/image243.png"/><Relationship Id="rId654" Type="http://schemas.openxmlformats.org/officeDocument/2006/relationships/image" Target="../media/image325.png"/><Relationship Id="rId696" Type="http://schemas.openxmlformats.org/officeDocument/2006/relationships/customXml" Target="../ink/ink2318.xml"/><Relationship Id="rId46" Type="http://schemas.openxmlformats.org/officeDocument/2006/relationships/customXml" Target="../ink/ink1991.xml"/><Relationship Id="rId293" Type="http://schemas.openxmlformats.org/officeDocument/2006/relationships/customXml" Target="../ink/ink2115.xml"/><Relationship Id="rId307" Type="http://schemas.openxmlformats.org/officeDocument/2006/relationships/customXml" Target="../ink/ink2122.xml"/><Relationship Id="rId349" Type="http://schemas.openxmlformats.org/officeDocument/2006/relationships/customXml" Target="../ink/ink2143.xml"/><Relationship Id="rId514" Type="http://schemas.openxmlformats.org/officeDocument/2006/relationships/customXml" Target="../ink/ink2226.xml"/><Relationship Id="rId556" Type="http://schemas.openxmlformats.org/officeDocument/2006/relationships/image" Target="../media/image276.png"/><Relationship Id="rId721" Type="http://schemas.openxmlformats.org/officeDocument/2006/relationships/image" Target="../media/image358.png"/><Relationship Id="rId763" Type="http://schemas.openxmlformats.org/officeDocument/2006/relationships/customXml" Target="../ink/ink2352.xml"/><Relationship Id="rId88" Type="http://schemas.openxmlformats.org/officeDocument/2006/relationships/customXml" Target="../ink/ink2012.xml"/><Relationship Id="rId111" Type="http://schemas.openxmlformats.org/officeDocument/2006/relationships/image" Target="../media/image55.png"/><Relationship Id="rId153" Type="http://schemas.openxmlformats.org/officeDocument/2006/relationships/image" Target="../media/image76.png"/><Relationship Id="rId195" Type="http://schemas.openxmlformats.org/officeDocument/2006/relationships/image" Target="../media/image97.png"/><Relationship Id="rId209" Type="http://schemas.openxmlformats.org/officeDocument/2006/relationships/image" Target="../media/image104.png"/><Relationship Id="rId360" Type="http://schemas.openxmlformats.org/officeDocument/2006/relationships/image" Target="../media/image179.png"/><Relationship Id="rId416" Type="http://schemas.openxmlformats.org/officeDocument/2006/relationships/customXml" Target="../ink/ink2177.xml"/><Relationship Id="rId598" Type="http://schemas.openxmlformats.org/officeDocument/2006/relationships/image" Target="../media/image297.png"/><Relationship Id="rId819" Type="http://schemas.openxmlformats.org/officeDocument/2006/relationships/customXml" Target="../ink/ink2380.xml"/><Relationship Id="rId220" Type="http://schemas.openxmlformats.org/officeDocument/2006/relationships/customXml" Target="../ink/ink2078.xml"/><Relationship Id="rId458" Type="http://schemas.openxmlformats.org/officeDocument/2006/relationships/customXml" Target="../ink/ink2198.xml"/><Relationship Id="rId623" Type="http://schemas.openxmlformats.org/officeDocument/2006/relationships/customXml" Target="../ink/ink2281.xml"/><Relationship Id="rId665" Type="http://schemas.openxmlformats.org/officeDocument/2006/relationships/customXml" Target="../ink/ink2302.xml"/><Relationship Id="rId15" Type="http://schemas.openxmlformats.org/officeDocument/2006/relationships/image" Target="../media/image10.png"/><Relationship Id="rId57" Type="http://schemas.openxmlformats.org/officeDocument/2006/relationships/image" Target="../media/image28.png"/><Relationship Id="rId262" Type="http://schemas.openxmlformats.org/officeDocument/2006/relationships/image" Target="../media/image130.png"/><Relationship Id="rId318" Type="http://schemas.openxmlformats.org/officeDocument/2006/relationships/image" Target="../media/image158.png"/><Relationship Id="rId525" Type="http://schemas.openxmlformats.org/officeDocument/2006/relationships/customXml" Target="../ink/ink2232.xml"/><Relationship Id="rId567" Type="http://schemas.openxmlformats.org/officeDocument/2006/relationships/customXml" Target="../ink/ink2253.xml"/><Relationship Id="rId732" Type="http://schemas.openxmlformats.org/officeDocument/2006/relationships/customXml" Target="../ink/ink2336.xml"/><Relationship Id="rId99" Type="http://schemas.openxmlformats.org/officeDocument/2006/relationships/image" Target="../media/image49.png"/><Relationship Id="rId122" Type="http://schemas.openxmlformats.org/officeDocument/2006/relationships/customXml" Target="../ink/ink2029.xml"/><Relationship Id="rId164" Type="http://schemas.openxmlformats.org/officeDocument/2006/relationships/customXml" Target="../ink/ink2050.xml"/><Relationship Id="rId371" Type="http://schemas.openxmlformats.org/officeDocument/2006/relationships/customXml" Target="../ink/ink2154.xml"/><Relationship Id="rId774" Type="http://schemas.openxmlformats.org/officeDocument/2006/relationships/image" Target="../media/image384.png"/><Relationship Id="rId427" Type="http://schemas.openxmlformats.org/officeDocument/2006/relationships/image" Target="../media/image212.png"/><Relationship Id="rId469" Type="http://schemas.openxmlformats.org/officeDocument/2006/relationships/image" Target="../media/image233.png"/><Relationship Id="rId634" Type="http://schemas.openxmlformats.org/officeDocument/2006/relationships/image" Target="../media/image315.png"/><Relationship Id="rId676" Type="http://schemas.openxmlformats.org/officeDocument/2006/relationships/image" Target="../media/image336.png"/><Relationship Id="rId26" Type="http://schemas.openxmlformats.org/officeDocument/2006/relationships/customXml" Target="../ink/ink1978.xml"/><Relationship Id="rId231" Type="http://schemas.openxmlformats.org/officeDocument/2006/relationships/image" Target="../media/image115.png"/><Relationship Id="rId273" Type="http://schemas.openxmlformats.org/officeDocument/2006/relationships/customXml" Target="../ink/ink2105.xml"/><Relationship Id="rId329" Type="http://schemas.openxmlformats.org/officeDocument/2006/relationships/customXml" Target="../ink/ink2133.xml"/><Relationship Id="rId480" Type="http://schemas.openxmlformats.org/officeDocument/2006/relationships/customXml" Target="../ink/ink2209.xml"/><Relationship Id="rId536" Type="http://schemas.openxmlformats.org/officeDocument/2006/relationships/image" Target="../media/image266.png"/><Relationship Id="rId701" Type="http://schemas.openxmlformats.org/officeDocument/2006/relationships/image" Target="../media/image348.png"/><Relationship Id="rId68" Type="http://schemas.openxmlformats.org/officeDocument/2006/relationships/customXml" Target="../ink/ink2002.xml"/><Relationship Id="rId133" Type="http://schemas.openxmlformats.org/officeDocument/2006/relationships/image" Target="../media/image66.png"/><Relationship Id="rId175" Type="http://schemas.openxmlformats.org/officeDocument/2006/relationships/image" Target="../media/image87.png"/><Relationship Id="rId340" Type="http://schemas.openxmlformats.org/officeDocument/2006/relationships/image" Target="../media/image169.png"/><Relationship Id="rId578" Type="http://schemas.openxmlformats.org/officeDocument/2006/relationships/image" Target="../media/image287.png"/><Relationship Id="rId743" Type="http://schemas.openxmlformats.org/officeDocument/2006/relationships/image" Target="../media/image369.png"/><Relationship Id="rId785" Type="http://schemas.openxmlformats.org/officeDocument/2006/relationships/customXml" Target="../ink/ink2363.xml"/><Relationship Id="rId200" Type="http://schemas.openxmlformats.org/officeDocument/2006/relationships/customXml" Target="../ink/ink2068.xml"/><Relationship Id="rId382" Type="http://schemas.openxmlformats.org/officeDocument/2006/relationships/image" Target="../media/image190.png"/><Relationship Id="rId438" Type="http://schemas.openxmlformats.org/officeDocument/2006/relationships/customXml" Target="../ink/ink2188.xml"/><Relationship Id="rId603" Type="http://schemas.openxmlformats.org/officeDocument/2006/relationships/customXml" Target="../ink/ink2271.xml"/><Relationship Id="rId645" Type="http://schemas.openxmlformats.org/officeDocument/2006/relationships/customXml" Target="../ink/ink2292.xml"/><Relationship Id="rId687" Type="http://schemas.openxmlformats.org/officeDocument/2006/relationships/image" Target="../media/image341.png"/><Relationship Id="rId810" Type="http://schemas.openxmlformats.org/officeDocument/2006/relationships/image" Target="../media/image403.png"/><Relationship Id="rId242" Type="http://schemas.openxmlformats.org/officeDocument/2006/relationships/customXml" Target="../ink/ink2089.xml"/><Relationship Id="rId284" Type="http://schemas.openxmlformats.org/officeDocument/2006/relationships/image" Target="../media/image141.png"/><Relationship Id="rId491" Type="http://schemas.openxmlformats.org/officeDocument/2006/relationships/image" Target="../media/image244.png"/><Relationship Id="rId505" Type="http://schemas.openxmlformats.org/officeDocument/2006/relationships/image" Target="../media/image251.png"/><Relationship Id="rId712" Type="http://schemas.openxmlformats.org/officeDocument/2006/relationships/customXml" Target="../ink/ink2326.xml"/><Relationship Id="rId37" Type="http://schemas.openxmlformats.org/officeDocument/2006/relationships/image" Target="../media/image18.png"/><Relationship Id="rId79" Type="http://schemas.openxmlformats.org/officeDocument/2006/relationships/image" Target="../media/image39.png"/><Relationship Id="rId102" Type="http://schemas.openxmlformats.org/officeDocument/2006/relationships/customXml" Target="../ink/ink2019.xml"/><Relationship Id="rId144" Type="http://schemas.openxmlformats.org/officeDocument/2006/relationships/customXml" Target="../ink/ink2040.xml"/><Relationship Id="rId547" Type="http://schemas.openxmlformats.org/officeDocument/2006/relationships/customXml" Target="../ink/ink2243.xml"/><Relationship Id="rId589" Type="http://schemas.openxmlformats.org/officeDocument/2006/relationships/customXml" Target="../ink/ink2264.xml"/><Relationship Id="rId754" Type="http://schemas.openxmlformats.org/officeDocument/2006/relationships/image" Target="../media/image374.png"/><Relationship Id="rId796" Type="http://schemas.openxmlformats.org/officeDocument/2006/relationships/image" Target="../media/image396.png"/><Relationship Id="rId90" Type="http://schemas.openxmlformats.org/officeDocument/2006/relationships/customXml" Target="../ink/ink2013.xml"/><Relationship Id="rId186" Type="http://schemas.openxmlformats.org/officeDocument/2006/relationships/customXml" Target="../ink/ink2061.xml"/><Relationship Id="rId351" Type="http://schemas.openxmlformats.org/officeDocument/2006/relationships/customXml" Target="../ink/ink2144.xml"/><Relationship Id="rId393" Type="http://schemas.openxmlformats.org/officeDocument/2006/relationships/customXml" Target="../ink/ink2165.xml"/><Relationship Id="rId407" Type="http://schemas.openxmlformats.org/officeDocument/2006/relationships/image" Target="../media/image202.png"/><Relationship Id="rId449" Type="http://schemas.openxmlformats.org/officeDocument/2006/relationships/image" Target="../media/image223.png"/><Relationship Id="rId614" Type="http://schemas.openxmlformats.org/officeDocument/2006/relationships/image" Target="../media/image305.png"/><Relationship Id="rId656" Type="http://schemas.openxmlformats.org/officeDocument/2006/relationships/image" Target="../media/image326.png"/><Relationship Id="rId821" Type="http://schemas.openxmlformats.org/officeDocument/2006/relationships/customXml" Target="../ink/ink2381.xml"/><Relationship Id="rId211" Type="http://schemas.openxmlformats.org/officeDocument/2006/relationships/image" Target="../media/image105.png"/><Relationship Id="rId253" Type="http://schemas.openxmlformats.org/officeDocument/2006/relationships/image" Target="../media/image126.png"/><Relationship Id="rId295" Type="http://schemas.openxmlformats.org/officeDocument/2006/relationships/customXml" Target="../ink/ink2116.xml"/><Relationship Id="rId309" Type="http://schemas.openxmlformats.org/officeDocument/2006/relationships/customXml" Target="../ink/ink2123.xml"/><Relationship Id="rId460" Type="http://schemas.openxmlformats.org/officeDocument/2006/relationships/customXml" Target="../ink/ink2199.xml"/><Relationship Id="rId516" Type="http://schemas.openxmlformats.org/officeDocument/2006/relationships/customXml" Target="../ink/ink2227.xml"/><Relationship Id="rId698" Type="http://schemas.openxmlformats.org/officeDocument/2006/relationships/customXml" Target="../ink/ink2319.xml"/><Relationship Id="rId48" Type="http://schemas.openxmlformats.org/officeDocument/2006/relationships/customXml" Target="../ink/ink1992.xml"/><Relationship Id="rId113" Type="http://schemas.openxmlformats.org/officeDocument/2006/relationships/image" Target="../media/image56.png"/><Relationship Id="rId320" Type="http://schemas.openxmlformats.org/officeDocument/2006/relationships/image" Target="../media/image159.png"/><Relationship Id="rId558" Type="http://schemas.openxmlformats.org/officeDocument/2006/relationships/image" Target="../media/image277.png"/><Relationship Id="rId723" Type="http://schemas.openxmlformats.org/officeDocument/2006/relationships/image" Target="../media/image359.png"/><Relationship Id="rId765" Type="http://schemas.openxmlformats.org/officeDocument/2006/relationships/customXml" Target="../ink/ink2353.xml"/><Relationship Id="rId155" Type="http://schemas.openxmlformats.org/officeDocument/2006/relationships/image" Target="../media/image77.png"/><Relationship Id="rId197" Type="http://schemas.openxmlformats.org/officeDocument/2006/relationships/image" Target="../media/image98.png"/><Relationship Id="rId362" Type="http://schemas.openxmlformats.org/officeDocument/2006/relationships/image" Target="../media/image180.png"/><Relationship Id="rId418" Type="http://schemas.openxmlformats.org/officeDocument/2006/relationships/customXml" Target="../ink/ink2178.xml"/><Relationship Id="rId625" Type="http://schemas.openxmlformats.org/officeDocument/2006/relationships/customXml" Target="../ink/ink2282.xml"/><Relationship Id="rId222" Type="http://schemas.openxmlformats.org/officeDocument/2006/relationships/customXml" Target="../ink/ink2079.xml"/><Relationship Id="rId264" Type="http://schemas.openxmlformats.org/officeDocument/2006/relationships/image" Target="../media/image131.png"/><Relationship Id="rId471" Type="http://schemas.openxmlformats.org/officeDocument/2006/relationships/image" Target="../media/image234.png"/><Relationship Id="rId667" Type="http://schemas.openxmlformats.org/officeDocument/2006/relationships/customXml" Target="../ink/ink2303.xml"/><Relationship Id="rId17" Type="http://schemas.openxmlformats.org/officeDocument/2006/relationships/image" Target="../media/image11.png"/><Relationship Id="rId59" Type="http://schemas.openxmlformats.org/officeDocument/2006/relationships/image" Target="../media/image29.png"/><Relationship Id="rId124" Type="http://schemas.openxmlformats.org/officeDocument/2006/relationships/customXml" Target="../ink/ink2030.xml"/><Relationship Id="rId527" Type="http://schemas.openxmlformats.org/officeDocument/2006/relationships/customXml" Target="../ink/ink2233.xml"/><Relationship Id="rId569" Type="http://schemas.openxmlformats.org/officeDocument/2006/relationships/customXml" Target="../ink/ink2254.xml"/><Relationship Id="rId734" Type="http://schemas.openxmlformats.org/officeDocument/2006/relationships/customXml" Target="../ink/ink2337.xml"/><Relationship Id="rId776" Type="http://schemas.openxmlformats.org/officeDocument/2006/relationships/image" Target="../media/image385.png"/><Relationship Id="rId70" Type="http://schemas.openxmlformats.org/officeDocument/2006/relationships/customXml" Target="../ink/ink2003.xml"/><Relationship Id="rId166" Type="http://schemas.openxmlformats.org/officeDocument/2006/relationships/customXml" Target="../ink/ink2051.xml"/><Relationship Id="rId331" Type="http://schemas.openxmlformats.org/officeDocument/2006/relationships/customXml" Target="../ink/ink2134.xml"/><Relationship Id="rId373" Type="http://schemas.openxmlformats.org/officeDocument/2006/relationships/customXml" Target="../ink/ink2155.xml"/><Relationship Id="rId429" Type="http://schemas.openxmlformats.org/officeDocument/2006/relationships/image" Target="../media/image213.png"/><Relationship Id="rId580" Type="http://schemas.openxmlformats.org/officeDocument/2006/relationships/image" Target="../media/image288.png"/><Relationship Id="rId636" Type="http://schemas.openxmlformats.org/officeDocument/2006/relationships/image" Target="../media/image316.png"/><Relationship Id="rId801" Type="http://schemas.openxmlformats.org/officeDocument/2006/relationships/customXml" Target="../ink/ink2371.xml"/><Relationship Id="rId1" Type="http://schemas.openxmlformats.org/officeDocument/2006/relationships/slideLayout" Target="../slideLayouts/slideLayout1.xml"/><Relationship Id="rId233" Type="http://schemas.openxmlformats.org/officeDocument/2006/relationships/image" Target="../media/image116.png"/><Relationship Id="rId440" Type="http://schemas.openxmlformats.org/officeDocument/2006/relationships/customXml" Target="../ink/ink2189.xml"/><Relationship Id="rId678" Type="http://schemas.openxmlformats.org/officeDocument/2006/relationships/image" Target="../media/image337.png"/><Relationship Id="rId28" Type="http://schemas.openxmlformats.org/officeDocument/2006/relationships/customXml" Target="../ink/ink1980.xml"/><Relationship Id="rId275" Type="http://schemas.openxmlformats.org/officeDocument/2006/relationships/customXml" Target="../ink/ink2106.xml"/><Relationship Id="rId300" Type="http://schemas.openxmlformats.org/officeDocument/2006/relationships/image" Target="../media/image149.png"/><Relationship Id="rId482" Type="http://schemas.openxmlformats.org/officeDocument/2006/relationships/customXml" Target="../ink/ink2210.xml"/><Relationship Id="rId538" Type="http://schemas.openxmlformats.org/officeDocument/2006/relationships/image" Target="../media/image267.png"/><Relationship Id="rId703" Type="http://schemas.openxmlformats.org/officeDocument/2006/relationships/image" Target="../media/image349.png"/><Relationship Id="rId745" Type="http://schemas.openxmlformats.org/officeDocument/2006/relationships/customXml" Target="../ink/ink2343.xml"/><Relationship Id="rId81" Type="http://schemas.openxmlformats.org/officeDocument/2006/relationships/image" Target="../media/image40.png"/><Relationship Id="rId135" Type="http://schemas.openxmlformats.org/officeDocument/2006/relationships/image" Target="../media/image67.png"/><Relationship Id="rId177" Type="http://schemas.openxmlformats.org/officeDocument/2006/relationships/image" Target="../media/image88.png"/><Relationship Id="rId342" Type="http://schemas.openxmlformats.org/officeDocument/2006/relationships/image" Target="../media/image170.png"/><Relationship Id="rId384" Type="http://schemas.openxmlformats.org/officeDocument/2006/relationships/image" Target="../media/image191.png"/><Relationship Id="rId591" Type="http://schemas.openxmlformats.org/officeDocument/2006/relationships/customXml" Target="../ink/ink2265.xml"/><Relationship Id="rId605" Type="http://schemas.openxmlformats.org/officeDocument/2006/relationships/customXml" Target="../ink/ink2272.xml"/><Relationship Id="rId787" Type="http://schemas.openxmlformats.org/officeDocument/2006/relationships/customXml" Target="../ink/ink2364.xml"/><Relationship Id="rId812" Type="http://schemas.openxmlformats.org/officeDocument/2006/relationships/image" Target="../media/image404.png"/><Relationship Id="rId202" Type="http://schemas.openxmlformats.org/officeDocument/2006/relationships/customXml" Target="../ink/ink2069.xml"/><Relationship Id="rId244" Type="http://schemas.openxmlformats.org/officeDocument/2006/relationships/customXml" Target="../ink/ink2090.xml"/><Relationship Id="rId647" Type="http://schemas.openxmlformats.org/officeDocument/2006/relationships/customXml" Target="../ink/ink2293.xml"/><Relationship Id="rId689" Type="http://schemas.openxmlformats.org/officeDocument/2006/relationships/image" Target="../media/image342.png"/><Relationship Id="rId39" Type="http://schemas.openxmlformats.org/officeDocument/2006/relationships/image" Target="../media/image19.png"/><Relationship Id="rId286" Type="http://schemas.openxmlformats.org/officeDocument/2006/relationships/image" Target="../media/image142.png"/><Relationship Id="rId451" Type="http://schemas.openxmlformats.org/officeDocument/2006/relationships/image" Target="../media/image224.png"/><Relationship Id="rId493" Type="http://schemas.openxmlformats.org/officeDocument/2006/relationships/image" Target="../media/image245.png"/><Relationship Id="rId507" Type="http://schemas.openxmlformats.org/officeDocument/2006/relationships/image" Target="../media/image252.png"/><Relationship Id="rId549" Type="http://schemas.openxmlformats.org/officeDocument/2006/relationships/customXml" Target="../ink/ink2244.xml"/><Relationship Id="rId714" Type="http://schemas.openxmlformats.org/officeDocument/2006/relationships/customXml" Target="../ink/ink2327.xml"/><Relationship Id="rId756" Type="http://schemas.openxmlformats.org/officeDocument/2006/relationships/image" Target="../media/image375.png"/><Relationship Id="rId50" Type="http://schemas.openxmlformats.org/officeDocument/2006/relationships/customXml" Target="../ink/ink1993.xml"/><Relationship Id="rId104" Type="http://schemas.openxmlformats.org/officeDocument/2006/relationships/customXml" Target="../ink/ink2020.xml"/><Relationship Id="rId146" Type="http://schemas.openxmlformats.org/officeDocument/2006/relationships/customXml" Target="../ink/ink2041.xml"/><Relationship Id="rId188" Type="http://schemas.openxmlformats.org/officeDocument/2006/relationships/customXml" Target="../ink/ink2062.xml"/><Relationship Id="rId311" Type="http://schemas.openxmlformats.org/officeDocument/2006/relationships/customXml" Target="../ink/ink2124.xml"/><Relationship Id="rId353" Type="http://schemas.openxmlformats.org/officeDocument/2006/relationships/customXml" Target="../ink/ink2145.xml"/><Relationship Id="rId395" Type="http://schemas.openxmlformats.org/officeDocument/2006/relationships/customXml" Target="../ink/ink2166.xml"/><Relationship Id="rId409" Type="http://schemas.openxmlformats.org/officeDocument/2006/relationships/image" Target="../media/image203.png"/><Relationship Id="rId560" Type="http://schemas.openxmlformats.org/officeDocument/2006/relationships/image" Target="../media/image278.png"/><Relationship Id="rId798" Type="http://schemas.openxmlformats.org/officeDocument/2006/relationships/image" Target="../media/image397.png"/><Relationship Id="rId92" Type="http://schemas.openxmlformats.org/officeDocument/2006/relationships/customXml" Target="../ink/ink2014.xml"/><Relationship Id="rId213" Type="http://schemas.openxmlformats.org/officeDocument/2006/relationships/image" Target="../media/image106.png"/><Relationship Id="rId420" Type="http://schemas.openxmlformats.org/officeDocument/2006/relationships/customXml" Target="../ink/ink2179.xml"/><Relationship Id="rId616" Type="http://schemas.openxmlformats.org/officeDocument/2006/relationships/image" Target="../media/image306.png"/><Relationship Id="rId658" Type="http://schemas.openxmlformats.org/officeDocument/2006/relationships/image" Target="../media/image327.png"/><Relationship Id="rId255" Type="http://schemas.openxmlformats.org/officeDocument/2006/relationships/image" Target="../media/image127.png"/><Relationship Id="rId297" Type="http://schemas.openxmlformats.org/officeDocument/2006/relationships/customXml" Target="../ink/ink2117.xml"/><Relationship Id="rId462" Type="http://schemas.openxmlformats.org/officeDocument/2006/relationships/customXml" Target="../ink/ink2200.xml"/><Relationship Id="rId518" Type="http://schemas.openxmlformats.org/officeDocument/2006/relationships/customXml" Target="../ink/ink2228.xml"/><Relationship Id="rId725" Type="http://schemas.openxmlformats.org/officeDocument/2006/relationships/image" Target="../media/image360.png"/><Relationship Id="rId115" Type="http://schemas.openxmlformats.org/officeDocument/2006/relationships/image" Target="../media/image57.png"/><Relationship Id="rId157" Type="http://schemas.openxmlformats.org/officeDocument/2006/relationships/image" Target="../media/image78.png"/><Relationship Id="rId322" Type="http://schemas.openxmlformats.org/officeDocument/2006/relationships/image" Target="../media/image160.png"/><Relationship Id="rId364" Type="http://schemas.openxmlformats.org/officeDocument/2006/relationships/image" Target="../media/image181.png"/><Relationship Id="rId767" Type="http://schemas.openxmlformats.org/officeDocument/2006/relationships/customXml" Target="../ink/ink2354.xml"/><Relationship Id="rId61" Type="http://schemas.openxmlformats.org/officeDocument/2006/relationships/image" Target="../media/image30.png"/><Relationship Id="rId199" Type="http://schemas.openxmlformats.org/officeDocument/2006/relationships/image" Target="../media/image99.png"/><Relationship Id="rId571" Type="http://schemas.openxmlformats.org/officeDocument/2006/relationships/customXml" Target="../ink/ink2255.xml"/><Relationship Id="rId627" Type="http://schemas.openxmlformats.org/officeDocument/2006/relationships/customXml" Target="../ink/ink2283.xml"/><Relationship Id="rId669" Type="http://schemas.openxmlformats.org/officeDocument/2006/relationships/customXml" Target="../ink/ink2304.xml"/><Relationship Id="rId19" Type="http://schemas.openxmlformats.org/officeDocument/2006/relationships/image" Target="../media/image12.png"/><Relationship Id="rId224" Type="http://schemas.openxmlformats.org/officeDocument/2006/relationships/customXml" Target="../ink/ink2080.xml"/><Relationship Id="rId266" Type="http://schemas.openxmlformats.org/officeDocument/2006/relationships/image" Target="../media/image132.png"/><Relationship Id="rId431" Type="http://schemas.openxmlformats.org/officeDocument/2006/relationships/image" Target="../media/image214.png"/><Relationship Id="rId473" Type="http://schemas.openxmlformats.org/officeDocument/2006/relationships/image" Target="../media/image235.png"/><Relationship Id="rId529" Type="http://schemas.openxmlformats.org/officeDocument/2006/relationships/customXml" Target="../ink/ink2234.xml"/><Relationship Id="rId680" Type="http://schemas.openxmlformats.org/officeDocument/2006/relationships/image" Target="../media/image338.png"/><Relationship Id="rId736" Type="http://schemas.openxmlformats.org/officeDocument/2006/relationships/customXml" Target="../ink/ink2338.xml"/><Relationship Id="rId30" Type="http://schemas.openxmlformats.org/officeDocument/2006/relationships/customXml" Target="../ink/ink1982.xml"/><Relationship Id="rId126" Type="http://schemas.openxmlformats.org/officeDocument/2006/relationships/customXml" Target="../ink/ink2031.xml"/><Relationship Id="rId168" Type="http://schemas.openxmlformats.org/officeDocument/2006/relationships/customXml" Target="../ink/ink2052.xml"/><Relationship Id="rId333" Type="http://schemas.openxmlformats.org/officeDocument/2006/relationships/customXml" Target="../ink/ink2135.xml"/><Relationship Id="rId540" Type="http://schemas.openxmlformats.org/officeDocument/2006/relationships/image" Target="../media/image268.png"/><Relationship Id="rId778" Type="http://schemas.openxmlformats.org/officeDocument/2006/relationships/image" Target="../media/image386.png"/><Relationship Id="rId72" Type="http://schemas.openxmlformats.org/officeDocument/2006/relationships/customXml" Target="../ink/ink2004.xml"/><Relationship Id="rId375" Type="http://schemas.openxmlformats.org/officeDocument/2006/relationships/customXml" Target="../ink/ink2156.xml"/><Relationship Id="rId582" Type="http://schemas.openxmlformats.org/officeDocument/2006/relationships/image" Target="../media/image289.png"/><Relationship Id="rId638" Type="http://schemas.openxmlformats.org/officeDocument/2006/relationships/image" Target="../media/image317.png"/><Relationship Id="rId803" Type="http://schemas.openxmlformats.org/officeDocument/2006/relationships/customXml" Target="../ink/ink2372.xml"/><Relationship Id="rId3" Type="http://schemas.openxmlformats.org/officeDocument/2006/relationships/image" Target="../media/image4.png"/><Relationship Id="rId235" Type="http://schemas.openxmlformats.org/officeDocument/2006/relationships/image" Target="../media/image117.png"/><Relationship Id="rId277" Type="http://schemas.openxmlformats.org/officeDocument/2006/relationships/customXml" Target="../ink/ink2107.xml"/><Relationship Id="rId400" Type="http://schemas.openxmlformats.org/officeDocument/2006/relationships/customXml" Target="../ink/ink2169.xml"/><Relationship Id="rId442" Type="http://schemas.openxmlformats.org/officeDocument/2006/relationships/customXml" Target="../ink/ink2190.xml"/><Relationship Id="rId484" Type="http://schemas.openxmlformats.org/officeDocument/2006/relationships/customXml" Target="../ink/ink2211.xml"/><Relationship Id="rId705" Type="http://schemas.openxmlformats.org/officeDocument/2006/relationships/image" Target="../media/image350.png"/><Relationship Id="rId137" Type="http://schemas.openxmlformats.org/officeDocument/2006/relationships/image" Target="../media/image68.png"/><Relationship Id="rId302" Type="http://schemas.openxmlformats.org/officeDocument/2006/relationships/image" Target="../media/image150.png"/><Relationship Id="rId344" Type="http://schemas.openxmlformats.org/officeDocument/2006/relationships/image" Target="../media/image171.png"/><Relationship Id="rId691" Type="http://schemas.openxmlformats.org/officeDocument/2006/relationships/image" Target="../media/image343.png"/><Relationship Id="rId747" Type="http://schemas.openxmlformats.org/officeDocument/2006/relationships/customXml" Target="../ink/ink2344.xml"/><Relationship Id="rId789" Type="http://schemas.openxmlformats.org/officeDocument/2006/relationships/customXml" Target="../ink/ink2365.xml"/><Relationship Id="rId41" Type="http://schemas.openxmlformats.org/officeDocument/2006/relationships/image" Target="../media/image20.png"/><Relationship Id="rId83" Type="http://schemas.openxmlformats.org/officeDocument/2006/relationships/image" Target="../media/image41.png"/><Relationship Id="rId179" Type="http://schemas.openxmlformats.org/officeDocument/2006/relationships/image" Target="../media/image89.png"/><Relationship Id="rId386" Type="http://schemas.openxmlformats.org/officeDocument/2006/relationships/image" Target="../media/image192.png"/><Relationship Id="rId551" Type="http://schemas.openxmlformats.org/officeDocument/2006/relationships/customXml" Target="../ink/ink2245.xml"/><Relationship Id="rId593" Type="http://schemas.openxmlformats.org/officeDocument/2006/relationships/customXml" Target="../ink/ink2266.xml"/><Relationship Id="rId607" Type="http://schemas.openxmlformats.org/officeDocument/2006/relationships/customXml" Target="../ink/ink2273.xml"/><Relationship Id="rId649" Type="http://schemas.openxmlformats.org/officeDocument/2006/relationships/customXml" Target="../ink/ink2294.xml"/><Relationship Id="rId814" Type="http://schemas.openxmlformats.org/officeDocument/2006/relationships/image" Target="../media/image1509.png"/><Relationship Id="rId190" Type="http://schemas.openxmlformats.org/officeDocument/2006/relationships/customXml" Target="../ink/ink2063.xml"/><Relationship Id="rId204" Type="http://schemas.openxmlformats.org/officeDocument/2006/relationships/customXml" Target="../ink/ink2070.xml"/><Relationship Id="rId246" Type="http://schemas.openxmlformats.org/officeDocument/2006/relationships/customXml" Target="../ink/ink2091.xml"/><Relationship Id="rId288" Type="http://schemas.openxmlformats.org/officeDocument/2006/relationships/image" Target="../media/image143.png"/><Relationship Id="rId411" Type="http://schemas.openxmlformats.org/officeDocument/2006/relationships/image" Target="../media/image204.png"/><Relationship Id="rId453" Type="http://schemas.openxmlformats.org/officeDocument/2006/relationships/image" Target="../media/image225.png"/><Relationship Id="rId509" Type="http://schemas.openxmlformats.org/officeDocument/2006/relationships/image" Target="../media/image253.png"/><Relationship Id="rId660" Type="http://schemas.openxmlformats.org/officeDocument/2006/relationships/image" Target="../media/image328.png"/><Relationship Id="rId106" Type="http://schemas.openxmlformats.org/officeDocument/2006/relationships/customXml" Target="../ink/ink2021.xml"/><Relationship Id="rId313" Type="http://schemas.openxmlformats.org/officeDocument/2006/relationships/customXml" Target="../ink/ink2125.xml"/><Relationship Id="rId495" Type="http://schemas.openxmlformats.org/officeDocument/2006/relationships/image" Target="../media/image246.png"/><Relationship Id="rId716" Type="http://schemas.openxmlformats.org/officeDocument/2006/relationships/customXml" Target="../ink/ink2328.xml"/><Relationship Id="rId758" Type="http://schemas.openxmlformats.org/officeDocument/2006/relationships/image" Target="../media/image376.png"/><Relationship Id="rId10" Type="http://schemas.openxmlformats.org/officeDocument/2006/relationships/customXml" Target="../ink/ink1970.xml"/><Relationship Id="rId52" Type="http://schemas.openxmlformats.org/officeDocument/2006/relationships/customXml" Target="../ink/ink1994.xml"/><Relationship Id="rId94" Type="http://schemas.openxmlformats.org/officeDocument/2006/relationships/customXml" Target="../ink/ink2015.xml"/><Relationship Id="rId148" Type="http://schemas.openxmlformats.org/officeDocument/2006/relationships/customXml" Target="../ink/ink2042.xml"/><Relationship Id="rId355" Type="http://schemas.openxmlformats.org/officeDocument/2006/relationships/customXml" Target="../ink/ink2146.xml"/><Relationship Id="rId397" Type="http://schemas.openxmlformats.org/officeDocument/2006/relationships/customXml" Target="../ink/ink2167.xml"/><Relationship Id="rId520" Type="http://schemas.openxmlformats.org/officeDocument/2006/relationships/customXml" Target="../ink/ink2229.xml"/><Relationship Id="rId562" Type="http://schemas.openxmlformats.org/officeDocument/2006/relationships/image" Target="../media/image279.png"/><Relationship Id="rId618" Type="http://schemas.openxmlformats.org/officeDocument/2006/relationships/image" Target="../media/image307.png"/><Relationship Id="rId215" Type="http://schemas.openxmlformats.org/officeDocument/2006/relationships/image" Target="../media/image107.png"/><Relationship Id="rId257" Type="http://schemas.openxmlformats.org/officeDocument/2006/relationships/image" Target="../media/image128.png"/><Relationship Id="rId422" Type="http://schemas.openxmlformats.org/officeDocument/2006/relationships/customXml" Target="../ink/ink2180.xml"/><Relationship Id="rId464" Type="http://schemas.openxmlformats.org/officeDocument/2006/relationships/customXml" Target="../ink/ink2201.xml"/><Relationship Id="rId299" Type="http://schemas.openxmlformats.org/officeDocument/2006/relationships/customXml" Target="../ink/ink2118.xml"/><Relationship Id="rId727" Type="http://schemas.openxmlformats.org/officeDocument/2006/relationships/image" Target="../media/image361.png"/><Relationship Id="rId63" Type="http://schemas.openxmlformats.org/officeDocument/2006/relationships/image" Target="../media/image31.png"/><Relationship Id="rId159" Type="http://schemas.openxmlformats.org/officeDocument/2006/relationships/image" Target="../media/image79.png"/><Relationship Id="rId366" Type="http://schemas.openxmlformats.org/officeDocument/2006/relationships/image" Target="../media/image182.png"/><Relationship Id="rId573" Type="http://schemas.openxmlformats.org/officeDocument/2006/relationships/customXml" Target="../ink/ink2256.xml"/><Relationship Id="rId780" Type="http://schemas.openxmlformats.org/officeDocument/2006/relationships/image" Target="../media/image387.png"/><Relationship Id="rId226" Type="http://schemas.openxmlformats.org/officeDocument/2006/relationships/customXml" Target="../ink/ink2081.xml"/><Relationship Id="rId433" Type="http://schemas.openxmlformats.org/officeDocument/2006/relationships/image" Target="../media/image215.png"/><Relationship Id="rId640" Type="http://schemas.openxmlformats.org/officeDocument/2006/relationships/image" Target="../media/image318.png"/><Relationship Id="rId738" Type="http://schemas.openxmlformats.org/officeDocument/2006/relationships/customXml" Target="../ink/ink2339.xml"/><Relationship Id="rId74" Type="http://schemas.openxmlformats.org/officeDocument/2006/relationships/customXml" Target="../ink/ink2005.xml"/><Relationship Id="rId377" Type="http://schemas.openxmlformats.org/officeDocument/2006/relationships/customXml" Target="../ink/ink2157.xml"/><Relationship Id="rId500" Type="http://schemas.openxmlformats.org/officeDocument/2006/relationships/customXml" Target="../ink/ink2219.xml"/><Relationship Id="rId584" Type="http://schemas.openxmlformats.org/officeDocument/2006/relationships/image" Target="../media/image290.png"/><Relationship Id="rId805" Type="http://schemas.openxmlformats.org/officeDocument/2006/relationships/customXml" Target="../ink/ink2373.xml"/><Relationship Id="rId5" Type="http://schemas.openxmlformats.org/officeDocument/2006/relationships/image" Target="../media/image5.png"/><Relationship Id="rId237" Type="http://schemas.openxmlformats.org/officeDocument/2006/relationships/image" Target="../media/image118.png"/><Relationship Id="rId791" Type="http://schemas.openxmlformats.org/officeDocument/2006/relationships/customXml" Target="../ink/ink2366.xml"/><Relationship Id="rId444" Type="http://schemas.openxmlformats.org/officeDocument/2006/relationships/customXml" Target="../ink/ink2191.xml"/><Relationship Id="rId651" Type="http://schemas.openxmlformats.org/officeDocument/2006/relationships/customXml" Target="../ink/ink2295.xml"/><Relationship Id="rId749" Type="http://schemas.openxmlformats.org/officeDocument/2006/relationships/customXml" Target="../ink/ink2345.xml"/><Relationship Id="rId290" Type="http://schemas.openxmlformats.org/officeDocument/2006/relationships/image" Target="../media/image144.png"/><Relationship Id="rId304" Type="http://schemas.openxmlformats.org/officeDocument/2006/relationships/image" Target="../media/image151.png"/><Relationship Id="rId388" Type="http://schemas.openxmlformats.org/officeDocument/2006/relationships/image" Target="../media/image193.png"/><Relationship Id="rId511" Type="http://schemas.openxmlformats.org/officeDocument/2006/relationships/image" Target="../media/image254.png"/><Relationship Id="rId609" Type="http://schemas.openxmlformats.org/officeDocument/2006/relationships/customXml" Target="../ink/ink2274.xml"/><Relationship Id="rId85" Type="http://schemas.openxmlformats.org/officeDocument/2006/relationships/image" Target="../media/image42.png"/><Relationship Id="rId150" Type="http://schemas.openxmlformats.org/officeDocument/2006/relationships/customXml" Target="../ink/ink2043.xml"/><Relationship Id="rId595" Type="http://schemas.openxmlformats.org/officeDocument/2006/relationships/customXml" Target="../ink/ink2267.xml"/><Relationship Id="rId816" Type="http://schemas.openxmlformats.org/officeDocument/2006/relationships/image" Target="../media/image1730.png"/><Relationship Id="rId248" Type="http://schemas.openxmlformats.org/officeDocument/2006/relationships/customXml" Target="../ink/ink2092.xml"/><Relationship Id="rId455" Type="http://schemas.openxmlformats.org/officeDocument/2006/relationships/image" Target="../media/image226.png"/><Relationship Id="rId662" Type="http://schemas.openxmlformats.org/officeDocument/2006/relationships/image" Target="../media/image329.png"/><Relationship Id="rId12" Type="http://schemas.openxmlformats.org/officeDocument/2006/relationships/customXml" Target="../ink/ink1971.xml"/><Relationship Id="rId108" Type="http://schemas.openxmlformats.org/officeDocument/2006/relationships/customXml" Target="../ink/ink2022.xml"/><Relationship Id="rId315" Type="http://schemas.openxmlformats.org/officeDocument/2006/relationships/customXml" Target="../ink/ink2126.xml"/><Relationship Id="rId522" Type="http://schemas.openxmlformats.org/officeDocument/2006/relationships/customXml" Target="../ink/ink2230.xml"/><Relationship Id="rId96" Type="http://schemas.openxmlformats.org/officeDocument/2006/relationships/customXml" Target="../ink/ink2016.xml"/><Relationship Id="rId161" Type="http://schemas.openxmlformats.org/officeDocument/2006/relationships/image" Target="../media/image80.png"/><Relationship Id="rId399" Type="http://schemas.openxmlformats.org/officeDocument/2006/relationships/customXml" Target="../ink/ink2168.xml"/><Relationship Id="rId259" Type="http://schemas.openxmlformats.org/officeDocument/2006/relationships/image" Target="../media/image129.png"/><Relationship Id="rId466" Type="http://schemas.openxmlformats.org/officeDocument/2006/relationships/customXml" Target="../ink/ink2202.xml"/><Relationship Id="rId673" Type="http://schemas.openxmlformats.org/officeDocument/2006/relationships/customXml" Target="../ink/ink2306.xml"/><Relationship Id="rId23" Type="http://schemas.openxmlformats.org/officeDocument/2006/relationships/image" Target="../media/image14.png"/><Relationship Id="rId119" Type="http://schemas.openxmlformats.org/officeDocument/2006/relationships/image" Target="../media/image59.png"/><Relationship Id="rId326" Type="http://schemas.openxmlformats.org/officeDocument/2006/relationships/image" Target="../media/image162.png"/><Relationship Id="rId533" Type="http://schemas.openxmlformats.org/officeDocument/2006/relationships/customXml" Target="../ink/ink2236.xml"/><Relationship Id="rId740" Type="http://schemas.openxmlformats.org/officeDocument/2006/relationships/customXml" Target="../ink/ink2340.xml"/><Relationship Id="rId172" Type="http://schemas.openxmlformats.org/officeDocument/2006/relationships/customXml" Target="../ink/ink2054.xml"/><Relationship Id="rId477" Type="http://schemas.openxmlformats.org/officeDocument/2006/relationships/image" Target="../media/image237.png"/><Relationship Id="rId600" Type="http://schemas.openxmlformats.org/officeDocument/2006/relationships/image" Target="../media/image298.png"/><Relationship Id="rId684" Type="http://schemas.openxmlformats.org/officeDocument/2006/relationships/customXml" Target="../ink/ink2312.xml"/><Relationship Id="rId337" Type="http://schemas.openxmlformats.org/officeDocument/2006/relationships/customXml" Target="../ink/ink2137.xml"/><Relationship Id="rId34" Type="http://schemas.openxmlformats.org/officeDocument/2006/relationships/customXml" Target="../ink/ink1985.xml"/><Relationship Id="rId544" Type="http://schemas.openxmlformats.org/officeDocument/2006/relationships/image" Target="../media/image270.png"/><Relationship Id="rId751" Type="http://schemas.openxmlformats.org/officeDocument/2006/relationships/customXml" Target="../ink/ink2346.xml"/><Relationship Id="rId183" Type="http://schemas.openxmlformats.org/officeDocument/2006/relationships/image" Target="../media/image91.png"/><Relationship Id="rId390" Type="http://schemas.openxmlformats.org/officeDocument/2006/relationships/image" Target="../media/image194.png"/><Relationship Id="rId404" Type="http://schemas.openxmlformats.org/officeDocument/2006/relationships/customXml" Target="../ink/ink2171.xml"/><Relationship Id="rId611" Type="http://schemas.openxmlformats.org/officeDocument/2006/relationships/customXml" Target="../ink/ink2275.xml"/><Relationship Id="rId250" Type="http://schemas.openxmlformats.org/officeDocument/2006/relationships/customXml" Target="../ink/ink2093.xml"/><Relationship Id="rId488" Type="http://schemas.openxmlformats.org/officeDocument/2006/relationships/customXml" Target="../ink/ink2213.xml"/><Relationship Id="rId695" Type="http://schemas.openxmlformats.org/officeDocument/2006/relationships/image" Target="../media/image345.png"/><Relationship Id="rId709" Type="http://schemas.openxmlformats.org/officeDocument/2006/relationships/image" Target="../media/image352.png"/><Relationship Id="rId45" Type="http://schemas.openxmlformats.org/officeDocument/2006/relationships/image" Target="../media/image22.png"/><Relationship Id="rId110" Type="http://schemas.openxmlformats.org/officeDocument/2006/relationships/customXml" Target="../ink/ink2023.xml"/><Relationship Id="rId348" Type="http://schemas.openxmlformats.org/officeDocument/2006/relationships/image" Target="../media/image173.png"/><Relationship Id="rId555" Type="http://schemas.openxmlformats.org/officeDocument/2006/relationships/customXml" Target="../ink/ink2247.xml"/><Relationship Id="rId762" Type="http://schemas.openxmlformats.org/officeDocument/2006/relationships/image" Target="../media/image378.png"/><Relationship Id="rId194" Type="http://schemas.openxmlformats.org/officeDocument/2006/relationships/customXml" Target="../ink/ink2065.xml"/><Relationship Id="rId208" Type="http://schemas.openxmlformats.org/officeDocument/2006/relationships/customXml" Target="../ink/ink2072.xml"/><Relationship Id="rId415" Type="http://schemas.openxmlformats.org/officeDocument/2006/relationships/image" Target="../media/image206.png"/><Relationship Id="rId622" Type="http://schemas.openxmlformats.org/officeDocument/2006/relationships/image" Target="../media/image309.png"/><Relationship Id="rId261" Type="http://schemas.openxmlformats.org/officeDocument/2006/relationships/customXml" Target="../ink/ink2099.xml"/><Relationship Id="rId499" Type="http://schemas.openxmlformats.org/officeDocument/2006/relationships/image" Target="../media/image248.png"/><Relationship Id="rId56" Type="http://schemas.openxmlformats.org/officeDocument/2006/relationships/customXml" Target="../ink/ink1996.xml"/><Relationship Id="rId359" Type="http://schemas.openxmlformats.org/officeDocument/2006/relationships/customXml" Target="../ink/ink2148.xml"/><Relationship Id="rId566" Type="http://schemas.openxmlformats.org/officeDocument/2006/relationships/image" Target="../media/image281.png"/><Relationship Id="rId773" Type="http://schemas.openxmlformats.org/officeDocument/2006/relationships/customXml" Target="../ink/ink2357.xml"/><Relationship Id="rId121" Type="http://schemas.openxmlformats.org/officeDocument/2006/relationships/image" Target="../media/image60.png"/><Relationship Id="rId219" Type="http://schemas.openxmlformats.org/officeDocument/2006/relationships/image" Target="../media/image109.png"/><Relationship Id="rId426" Type="http://schemas.openxmlformats.org/officeDocument/2006/relationships/customXml" Target="../ink/ink2182.xml"/><Relationship Id="rId633" Type="http://schemas.openxmlformats.org/officeDocument/2006/relationships/customXml" Target="../ink/ink2286.xml"/><Relationship Id="rId67" Type="http://schemas.openxmlformats.org/officeDocument/2006/relationships/image" Target="../media/image33.png"/><Relationship Id="rId272" Type="http://schemas.openxmlformats.org/officeDocument/2006/relationships/image" Target="../media/image135.png"/><Relationship Id="rId577" Type="http://schemas.openxmlformats.org/officeDocument/2006/relationships/customXml" Target="../ink/ink2258.xml"/><Relationship Id="rId700" Type="http://schemas.openxmlformats.org/officeDocument/2006/relationships/customXml" Target="../ink/ink2320.xml"/><Relationship Id="rId132" Type="http://schemas.openxmlformats.org/officeDocument/2006/relationships/customXml" Target="../ink/ink2034.xml"/><Relationship Id="rId784" Type="http://schemas.openxmlformats.org/officeDocument/2006/relationships/image" Target="../media/image389.png"/><Relationship Id="rId437" Type="http://schemas.openxmlformats.org/officeDocument/2006/relationships/image" Target="../media/image217.png"/><Relationship Id="rId644" Type="http://schemas.openxmlformats.org/officeDocument/2006/relationships/image" Target="../media/image320.png"/><Relationship Id="rId283" Type="http://schemas.openxmlformats.org/officeDocument/2006/relationships/customXml" Target="../ink/ink2110.xml"/><Relationship Id="rId490" Type="http://schemas.openxmlformats.org/officeDocument/2006/relationships/customXml" Target="../ink/ink2214.xml"/><Relationship Id="rId504" Type="http://schemas.openxmlformats.org/officeDocument/2006/relationships/customXml" Target="../ink/ink2221.xml"/><Relationship Id="rId711" Type="http://schemas.openxmlformats.org/officeDocument/2006/relationships/image" Target="../media/image353.png"/><Relationship Id="rId78" Type="http://schemas.openxmlformats.org/officeDocument/2006/relationships/customXml" Target="../ink/ink2007.xml"/><Relationship Id="rId143" Type="http://schemas.openxmlformats.org/officeDocument/2006/relationships/image" Target="../media/image71.png"/><Relationship Id="rId350" Type="http://schemas.openxmlformats.org/officeDocument/2006/relationships/image" Target="../media/image174.png"/><Relationship Id="rId588" Type="http://schemas.openxmlformats.org/officeDocument/2006/relationships/image" Target="../media/image292.png"/><Relationship Id="rId795" Type="http://schemas.openxmlformats.org/officeDocument/2006/relationships/customXml" Target="../ink/ink2368.xml"/><Relationship Id="rId809" Type="http://schemas.openxmlformats.org/officeDocument/2006/relationships/customXml" Target="../ink/ink2375.xml"/><Relationship Id="rId9" Type="http://schemas.openxmlformats.org/officeDocument/2006/relationships/image" Target="../media/image7.png"/><Relationship Id="rId210" Type="http://schemas.openxmlformats.org/officeDocument/2006/relationships/customXml" Target="../ink/ink2073.xml"/><Relationship Id="rId448" Type="http://schemas.openxmlformats.org/officeDocument/2006/relationships/customXml" Target="../ink/ink2193.xml"/><Relationship Id="rId655" Type="http://schemas.openxmlformats.org/officeDocument/2006/relationships/customXml" Target="../ink/ink2297.xml"/><Relationship Id="rId294" Type="http://schemas.openxmlformats.org/officeDocument/2006/relationships/image" Target="../media/image146.png"/><Relationship Id="rId308" Type="http://schemas.openxmlformats.org/officeDocument/2006/relationships/image" Target="../media/image153.png"/><Relationship Id="rId515" Type="http://schemas.openxmlformats.org/officeDocument/2006/relationships/image" Target="../media/image256.png"/><Relationship Id="rId722" Type="http://schemas.openxmlformats.org/officeDocument/2006/relationships/customXml" Target="../ink/ink2331.xml"/><Relationship Id="rId89" Type="http://schemas.openxmlformats.org/officeDocument/2006/relationships/image" Target="../media/image44.png"/><Relationship Id="rId154" Type="http://schemas.openxmlformats.org/officeDocument/2006/relationships/customXml" Target="../ink/ink2045.xml"/><Relationship Id="rId361" Type="http://schemas.openxmlformats.org/officeDocument/2006/relationships/customXml" Target="../ink/ink2149.xml"/><Relationship Id="rId599" Type="http://schemas.openxmlformats.org/officeDocument/2006/relationships/customXml" Target="../ink/ink2269.xml"/><Relationship Id="rId459" Type="http://schemas.openxmlformats.org/officeDocument/2006/relationships/image" Target="../media/image228.png"/><Relationship Id="rId666" Type="http://schemas.openxmlformats.org/officeDocument/2006/relationships/image" Target="../media/image331.png"/><Relationship Id="rId16" Type="http://schemas.openxmlformats.org/officeDocument/2006/relationships/customXml" Target="../ink/ink1973.xml"/><Relationship Id="rId221" Type="http://schemas.openxmlformats.org/officeDocument/2006/relationships/image" Target="../media/image110.png"/><Relationship Id="rId319" Type="http://schemas.openxmlformats.org/officeDocument/2006/relationships/customXml" Target="../ink/ink2128.xml"/><Relationship Id="rId526" Type="http://schemas.openxmlformats.org/officeDocument/2006/relationships/image" Target="../media/image261.png"/><Relationship Id="rId733" Type="http://schemas.openxmlformats.org/officeDocument/2006/relationships/image" Target="../media/image364.png"/><Relationship Id="rId165" Type="http://schemas.openxmlformats.org/officeDocument/2006/relationships/image" Target="../media/image82.png"/><Relationship Id="rId372" Type="http://schemas.openxmlformats.org/officeDocument/2006/relationships/image" Target="../media/image185.png"/><Relationship Id="rId677" Type="http://schemas.openxmlformats.org/officeDocument/2006/relationships/customXml" Target="../ink/ink2308.xml"/><Relationship Id="rId800" Type="http://schemas.openxmlformats.org/officeDocument/2006/relationships/image" Target="../media/image398.png"/><Relationship Id="rId232" Type="http://schemas.openxmlformats.org/officeDocument/2006/relationships/customXml" Target="../ink/ink2084.xml"/><Relationship Id="rId27" Type="http://schemas.openxmlformats.org/officeDocument/2006/relationships/customXml" Target="../ink/ink1979.xml"/><Relationship Id="rId537" Type="http://schemas.openxmlformats.org/officeDocument/2006/relationships/customXml" Target="../ink/ink2238.xml"/><Relationship Id="rId744" Type="http://schemas.openxmlformats.org/officeDocument/2006/relationships/customXml" Target="../ink/ink2342.xml"/><Relationship Id="rId80" Type="http://schemas.openxmlformats.org/officeDocument/2006/relationships/customXml" Target="../ink/ink2008.xml"/><Relationship Id="rId176" Type="http://schemas.openxmlformats.org/officeDocument/2006/relationships/customXml" Target="../ink/ink2056.xml"/><Relationship Id="rId383" Type="http://schemas.openxmlformats.org/officeDocument/2006/relationships/customXml" Target="../ink/ink2160.xml"/><Relationship Id="rId590" Type="http://schemas.openxmlformats.org/officeDocument/2006/relationships/image" Target="../media/image293.png"/><Relationship Id="rId604" Type="http://schemas.openxmlformats.org/officeDocument/2006/relationships/image" Target="../media/image300.png"/><Relationship Id="rId811" Type="http://schemas.openxmlformats.org/officeDocument/2006/relationships/customXml" Target="../ink/ink2376.xml"/><Relationship Id="rId243" Type="http://schemas.openxmlformats.org/officeDocument/2006/relationships/image" Target="../media/image121.png"/><Relationship Id="rId450" Type="http://schemas.openxmlformats.org/officeDocument/2006/relationships/customXml" Target="../ink/ink2194.xml"/><Relationship Id="rId688" Type="http://schemas.openxmlformats.org/officeDocument/2006/relationships/customXml" Target="../ink/ink2314.xml"/><Relationship Id="rId38" Type="http://schemas.openxmlformats.org/officeDocument/2006/relationships/customXml" Target="../ink/ink1987.xml"/><Relationship Id="rId103" Type="http://schemas.openxmlformats.org/officeDocument/2006/relationships/image" Target="../media/image51.png"/><Relationship Id="rId310" Type="http://schemas.openxmlformats.org/officeDocument/2006/relationships/image" Target="../media/image154.png"/><Relationship Id="rId548" Type="http://schemas.openxmlformats.org/officeDocument/2006/relationships/image" Target="../media/image272.png"/><Relationship Id="rId755" Type="http://schemas.openxmlformats.org/officeDocument/2006/relationships/customXml" Target="../ink/ink2348.xml"/><Relationship Id="rId91" Type="http://schemas.openxmlformats.org/officeDocument/2006/relationships/image" Target="../media/image45.png"/><Relationship Id="rId187" Type="http://schemas.openxmlformats.org/officeDocument/2006/relationships/image" Target="../media/image93.png"/><Relationship Id="rId394" Type="http://schemas.openxmlformats.org/officeDocument/2006/relationships/image" Target="../media/image196.png"/><Relationship Id="rId408" Type="http://schemas.openxmlformats.org/officeDocument/2006/relationships/customXml" Target="../ink/ink2173.xml"/><Relationship Id="rId615" Type="http://schemas.openxmlformats.org/officeDocument/2006/relationships/customXml" Target="../ink/ink2277.xml"/><Relationship Id="rId822" Type="http://schemas.openxmlformats.org/officeDocument/2006/relationships/image" Target="../media/image1760.png"/><Relationship Id="rId254" Type="http://schemas.openxmlformats.org/officeDocument/2006/relationships/customXml" Target="../ink/ink2095.xml"/><Relationship Id="rId699" Type="http://schemas.openxmlformats.org/officeDocument/2006/relationships/image" Target="../media/image347.png"/><Relationship Id="rId49" Type="http://schemas.openxmlformats.org/officeDocument/2006/relationships/image" Target="../media/image24.png"/><Relationship Id="rId114" Type="http://schemas.openxmlformats.org/officeDocument/2006/relationships/customXml" Target="../ink/ink2025.xml"/><Relationship Id="rId461" Type="http://schemas.openxmlformats.org/officeDocument/2006/relationships/image" Target="../media/image229.png"/><Relationship Id="rId559" Type="http://schemas.openxmlformats.org/officeDocument/2006/relationships/customXml" Target="../ink/ink2249.xml"/><Relationship Id="rId766" Type="http://schemas.openxmlformats.org/officeDocument/2006/relationships/image" Target="../media/image380.png"/><Relationship Id="rId198" Type="http://schemas.openxmlformats.org/officeDocument/2006/relationships/customXml" Target="../ink/ink2067.xml"/><Relationship Id="rId321" Type="http://schemas.openxmlformats.org/officeDocument/2006/relationships/customXml" Target="../ink/ink2129.xml"/><Relationship Id="rId419" Type="http://schemas.openxmlformats.org/officeDocument/2006/relationships/image" Target="../media/image208.png"/><Relationship Id="rId626" Type="http://schemas.openxmlformats.org/officeDocument/2006/relationships/image" Target="../media/image311.png"/><Relationship Id="rId265" Type="http://schemas.openxmlformats.org/officeDocument/2006/relationships/customXml" Target="../ink/ink2101.xml"/><Relationship Id="rId472" Type="http://schemas.openxmlformats.org/officeDocument/2006/relationships/customXml" Target="../ink/ink2205.xml"/><Relationship Id="rId125" Type="http://schemas.openxmlformats.org/officeDocument/2006/relationships/image" Target="../media/image62.png"/><Relationship Id="rId332" Type="http://schemas.openxmlformats.org/officeDocument/2006/relationships/image" Target="../media/image165.png"/><Relationship Id="rId777" Type="http://schemas.openxmlformats.org/officeDocument/2006/relationships/customXml" Target="../ink/ink2359.xml"/><Relationship Id="rId637" Type="http://schemas.openxmlformats.org/officeDocument/2006/relationships/customXml" Target="../ink/ink2288.xml"/><Relationship Id="rId276" Type="http://schemas.openxmlformats.org/officeDocument/2006/relationships/image" Target="../media/image137.png"/><Relationship Id="rId483" Type="http://schemas.openxmlformats.org/officeDocument/2006/relationships/image" Target="../media/image240.png"/><Relationship Id="rId690" Type="http://schemas.openxmlformats.org/officeDocument/2006/relationships/customXml" Target="../ink/ink2315.xml"/><Relationship Id="rId704" Type="http://schemas.openxmlformats.org/officeDocument/2006/relationships/customXml" Target="../ink/ink2322.xml"/><Relationship Id="rId40" Type="http://schemas.openxmlformats.org/officeDocument/2006/relationships/customXml" Target="../ink/ink1988.xml"/><Relationship Id="rId136" Type="http://schemas.openxmlformats.org/officeDocument/2006/relationships/customXml" Target="../ink/ink2036.xml"/><Relationship Id="rId343" Type="http://schemas.openxmlformats.org/officeDocument/2006/relationships/customXml" Target="../ink/ink2140.xml"/><Relationship Id="rId550" Type="http://schemas.openxmlformats.org/officeDocument/2006/relationships/image" Target="../media/image273.png"/><Relationship Id="rId788" Type="http://schemas.openxmlformats.org/officeDocument/2006/relationships/image" Target="../media/image392.png"/><Relationship Id="rId203" Type="http://schemas.openxmlformats.org/officeDocument/2006/relationships/image" Target="../media/image101.png"/><Relationship Id="rId648" Type="http://schemas.openxmlformats.org/officeDocument/2006/relationships/image" Target="../media/image322.png"/><Relationship Id="rId287" Type="http://schemas.openxmlformats.org/officeDocument/2006/relationships/customXml" Target="../ink/ink2112.xml"/><Relationship Id="rId410" Type="http://schemas.openxmlformats.org/officeDocument/2006/relationships/customXml" Target="../ink/ink2174.xml"/><Relationship Id="rId494" Type="http://schemas.openxmlformats.org/officeDocument/2006/relationships/customXml" Target="../ink/ink2216.xml"/><Relationship Id="rId508" Type="http://schemas.openxmlformats.org/officeDocument/2006/relationships/customXml" Target="../ink/ink2223.xml"/><Relationship Id="rId715" Type="http://schemas.openxmlformats.org/officeDocument/2006/relationships/image" Target="../media/image355.png"/><Relationship Id="rId147" Type="http://schemas.openxmlformats.org/officeDocument/2006/relationships/image" Target="../media/image73.png"/><Relationship Id="rId354" Type="http://schemas.openxmlformats.org/officeDocument/2006/relationships/image" Target="../media/image176.png"/><Relationship Id="rId799" Type="http://schemas.openxmlformats.org/officeDocument/2006/relationships/customXml" Target="../ink/ink2370.xml"/><Relationship Id="rId51" Type="http://schemas.openxmlformats.org/officeDocument/2006/relationships/image" Target="../media/image25.png"/><Relationship Id="rId561" Type="http://schemas.openxmlformats.org/officeDocument/2006/relationships/customXml" Target="../ink/ink2250.xml"/><Relationship Id="rId659" Type="http://schemas.openxmlformats.org/officeDocument/2006/relationships/customXml" Target="../ink/ink2299.xml"/><Relationship Id="rId214" Type="http://schemas.openxmlformats.org/officeDocument/2006/relationships/customXml" Target="../ink/ink2075.xml"/><Relationship Id="rId298" Type="http://schemas.openxmlformats.org/officeDocument/2006/relationships/image" Target="../media/image148.png"/><Relationship Id="rId421" Type="http://schemas.openxmlformats.org/officeDocument/2006/relationships/image" Target="../media/image209.png"/><Relationship Id="rId519" Type="http://schemas.openxmlformats.org/officeDocument/2006/relationships/image" Target="../media/image258.png"/><Relationship Id="rId158" Type="http://schemas.openxmlformats.org/officeDocument/2006/relationships/customXml" Target="../ink/ink2047.xml"/><Relationship Id="rId726" Type="http://schemas.openxmlformats.org/officeDocument/2006/relationships/customXml" Target="../ink/ink2333.xml"/><Relationship Id="rId62" Type="http://schemas.openxmlformats.org/officeDocument/2006/relationships/customXml" Target="../ink/ink1999.xml"/><Relationship Id="rId365" Type="http://schemas.openxmlformats.org/officeDocument/2006/relationships/customXml" Target="../ink/ink2151.xml"/><Relationship Id="rId572" Type="http://schemas.openxmlformats.org/officeDocument/2006/relationships/image" Target="../media/image284.png"/><Relationship Id="rId225" Type="http://schemas.openxmlformats.org/officeDocument/2006/relationships/image" Target="../media/image112.png"/><Relationship Id="rId432" Type="http://schemas.openxmlformats.org/officeDocument/2006/relationships/customXml" Target="../ink/ink2185.xml"/><Relationship Id="rId737" Type="http://schemas.openxmlformats.org/officeDocument/2006/relationships/image" Target="../media/image366.png"/><Relationship Id="rId73" Type="http://schemas.openxmlformats.org/officeDocument/2006/relationships/image" Target="../media/image36.png"/><Relationship Id="rId169" Type="http://schemas.openxmlformats.org/officeDocument/2006/relationships/image" Target="../media/image84.png"/><Relationship Id="rId376" Type="http://schemas.openxmlformats.org/officeDocument/2006/relationships/image" Target="../media/image187.png"/><Relationship Id="rId583" Type="http://schemas.openxmlformats.org/officeDocument/2006/relationships/customXml" Target="../ink/ink2261.xml"/><Relationship Id="rId790" Type="http://schemas.openxmlformats.org/officeDocument/2006/relationships/image" Target="../media/image393.png"/><Relationship Id="rId804" Type="http://schemas.openxmlformats.org/officeDocument/2006/relationships/image" Target="../media/image400.png"/><Relationship Id="rId4" Type="http://schemas.openxmlformats.org/officeDocument/2006/relationships/customXml" Target="../ink/ink1967.xml"/><Relationship Id="rId236" Type="http://schemas.openxmlformats.org/officeDocument/2006/relationships/customXml" Target="../ink/ink2086.xml"/><Relationship Id="rId443" Type="http://schemas.openxmlformats.org/officeDocument/2006/relationships/image" Target="../media/image220.png"/><Relationship Id="rId650" Type="http://schemas.openxmlformats.org/officeDocument/2006/relationships/image" Target="../media/image323.png"/><Relationship Id="rId303" Type="http://schemas.openxmlformats.org/officeDocument/2006/relationships/customXml" Target="../ink/ink2120.xml"/><Relationship Id="rId748" Type="http://schemas.openxmlformats.org/officeDocument/2006/relationships/image" Target="../media/image371.png"/><Relationship Id="rId84" Type="http://schemas.openxmlformats.org/officeDocument/2006/relationships/customXml" Target="../ink/ink2010.xml"/><Relationship Id="rId387" Type="http://schemas.openxmlformats.org/officeDocument/2006/relationships/customXml" Target="../ink/ink2162.xml"/><Relationship Id="rId510" Type="http://schemas.openxmlformats.org/officeDocument/2006/relationships/customXml" Target="../ink/ink2224.xml"/><Relationship Id="rId594" Type="http://schemas.openxmlformats.org/officeDocument/2006/relationships/image" Target="../media/image295.png"/><Relationship Id="rId608" Type="http://schemas.openxmlformats.org/officeDocument/2006/relationships/image" Target="../media/image302.png"/><Relationship Id="rId815" Type="http://schemas.openxmlformats.org/officeDocument/2006/relationships/customXml" Target="../ink/ink2378.xml"/><Relationship Id="rId247" Type="http://schemas.openxmlformats.org/officeDocument/2006/relationships/image" Target="../media/image123.png"/><Relationship Id="rId107" Type="http://schemas.openxmlformats.org/officeDocument/2006/relationships/image" Target="../media/image53.png"/><Relationship Id="rId454" Type="http://schemas.openxmlformats.org/officeDocument/2006/relationships/customXml" Target="../ink/ink2196.xml"/><Relationship Id="rId661" Type="http://schemas.openxmlformats.org/officeDocument/2006/relationships/customXml" Target="../ink/ink2300.xml"/><Relationship Id="rId759" Type="http://schemas.openxmlformats.org/officeDocument/2006/relationships/customXml" Target="../ink/ink2350.xml"/><Relationship Id="rId11" Type="http://schemas.openxmlformats.org/officeDocument/2006/relationships/image" Target="../media/image8.png"/><Relationship Id="rId314" Type="http://schemas.openxmlformats.org/officeDocument/2006/relationships/image" Target="../media/image156.png"/><Relationship Id="rId398" Type="http://schemas.openxmlformats.org/officeDocument/2006/relationships/image" Target="../media/image198.png"/><Relationship Id="rId521" Type="http://schemas.openxmlformats.org/officeDocument/2006/relationships/image" Target="../media/image259.png"/><Relationship Id="rId619" Type="http://schemas.openxmlformats.org/officeDocument/2006/relationships/customXml" Target="../ink/ink2279.xml"/><Relationship Id="rId95" Type="http://schemas.openxmlformats.org/officeDocument/2006/relationships/image" Target="../media/image47.png"/><Relationship Id="rId160" Type="http://schemas.openxmlformats.org/officeDocument/2006/relationships/customXml" Target="../ink/ink2048.xml"/><Relationship Id="rId258" Type="http://schemas.openxmlformats.org/officeDocument/2006/relationships/customXml" Target="../ink/ink2097.xml"/><Relationship Id="rId465" Type="http://schemas.openxmlformats.org/officeDocument/2006/relationships/image" Target="../media/image231.png"/><Relationship Id="rId672" Type="http://schemas.openxmlformats.org/officeDocument/2006/relationships/image" Target="../media/image334.png"/><Relationship Id="rId22" Type="http://schemas.openxmlformats.org/officeDocument/2006/relationships/customXml" Target="../ink/ink1976.xml"/><Relationship Id="rId118" Type="http://schemas.openxmlformats.org/officeDocument/2006/relationships/customXml" Target="../ink/ink2027.xml"/><Relationship Id="rId325" Type="http://schemas.openxmlformats.org/officeDocument/2006/relationships/customXml" Target="../ink/ink2131.xml"/><Relationship Id="rId532" Type="http://schemas.openxmlformats.org/officeDocument/2006/relationships/image" Target="../media/image264.png"/><Relationship Id="rId171" Type="http://schemas.openxmlformats.org/officeDocument/2006/relationships/image" Target="../media/image85.png"/><Relationship Id="rId269" Type="http://schemas.openxmlformats.org/officeDocument/2006/relationships/customXml" Target="../ink/ink2103.xml"/><Relationship Id="rId476" Type="http://schemas.openxmlformats.org/officeDocument/2006/relationships/customXml" Target="../ink/ink2207.xml"/><Relationship Id="rId683" Type="http://schemas.openxmlformats.org/officeDocument/2006/relationships/image" Target="../media/image339.png"/><Relationship Id="rId33" Type="http://schemas.openxmlformats.org/officeDocument/2006/relationships/image" Target="../media/image16.png"/><Relationship Id="rId129" Type="http://schemas.openxmlformats.org/officeDocument/2006/relationships/image" Target="../media/image64.png"/><Relationship Id="rId336" Type="http://schemas.openxmlformats.org/officeDocument/2006/relationships/image" Target="../media/image167.png"/><Relationship Id="rId543" Type="http://schemas.openxmlformats.org/officeDocument/2006/relationships/customXml" Target="../ink/ink2241.xml"/><Relationship Id="rId182" Type="http://schemas.openxmlformats.org/officeDocument/2006/relationships/customXml" Target="../ink/ink2059.xml"/><Relationship Id="rId403" Type="http://schemas.openxmlformats.org/officeDocument/2006/relationships/image" Target="../media/image200.png"/><Relationship Id="rId750" Type="http://schemas.openxmlformats.org/officeDocument/2006/relationships/image" Target="../media/image372.png"/><Relationship Id="rId487" Type="http://schemas.openxmlformats.org/officeDocument/2006/relationships/image" Target="../media/image242.png"/><Relationship Id="rId610" Type="http://schemas.openxmlformats.org/officeDocument/2006/relationships/image" Target="../media/image303.png"/><Relationship Id="rId694" Type="http://schemas.openxmlformats.org/officeDocument/2006/relationships/customXml" Target="../ink/ink2317.xml"/><Relationship Id="rId708" Type="http://schemas.openxmlformats.org/officeDocument/2006/relationships/customXml" Target="../ink/ink2324.xml"/><Relationship Id="rId347" Type="http://schemas.openxmlformats.org/officeDocument/2006/relationships/customXml" Target="../ink/ink2142.xml"/></Relationships>
</file>

<file path=ppt/slides/_rels/slide17.xml.rels><?xml version="1.0" encoding="UTF-8" standalone="yes"?>
<Relationships xmlns="http://schemas.openxmlformats.org/package/2006/relationships"><Relationship Id="rId117" Type="http://schemas.openxmlformats.org/officeDocument/2006/relationships/image" Target="../media/image2358.png"/><Relationship Id="rId21" Type="http://schemas.openxmlformats.org/officeDocument/2006/relationships/image" Target="../media/image2311.png"/><Relationship Id="rId324" Type="http://schemas.openxmlformats.org/officeDocument/2006/relationships/image" Target="../media/image2461.png"/><Relationship Id="rId531" Type="http://schemas.openxmlformats.org/officeDocument/2006/relationships/customXml" Target="../ink/ink2647.xml"/><Relationship Id="rId170" Type="http://schemas.openxmlformats.org/officeDocument/2006/relationships/customXml" Target="../ink/ink2465.xml"/><Relationship Id="rId268" Type="http://schemas.openxmlformats.org/officeDocument/2006/relationships/image" Target="../media/image2433.png"/><Relationship Id="rId475" Type="http://schemas.openxmlformats.org/officeDocument/2006/relationships/customXml" Target="../ink/ink2619.xml"/><Relationship Id="rId32" Type="http://schemas.openxmlformats.org/officeDocument/2006/relationships/customXml" Target="../ink/ink2396.xml"/><Relationship Id="rId128" Type="http://schemas.openxmlformats.org/officeDocument/2006/relationships/customXml" Target="../ink/ink2444.xml"/><Relationship Id="rId335" Type="http://schemas.openxmlformats.org/officeDocument/2006/relationships/customXml" Target="../ink/ink2548.xml"/><Relationship Id="rId542" Type="http://schemas.openxmlformats.org/officeDocument/2006/relationships/image" Target="../media/image2570.png"/><Relationship Id="rId181" Type="http://schemas.openxmlformats.org/officeDocument/2006/relationships/image" Target="../media/image2390.png"/><Relationship Id="rId402" Type="http://schemas.openxmlformats.org/officeDocument/2006/relationships/customXml" Target="../ink/ink2582.xml"/><Relationship Id="rId279" Type="http://schemas.openxmlformats.org/officeDocument/2006/relationships/customXml" Target="../ink/ink2520.xml"/><Relationship Id="rId486" Type="http://schemas.openxmlformats.org/officeDocument/2006/relationships/image" Target="../media/image2542.png"/><Relationship Id="rId43" Type="http://schemas.openxmlformats.org/officeDocument/2006/relationships/image" Target="../media/image2322.png"/><Relationship Id="rId139" Type="http://schemas.openxmlformats.org/officeDocument/2006/relationships/image" Target="../media/image2369.png"/><Relationship Id="rId346" Type="http://schemas.openxmlformats.org/officeDocument/2006/relationships/image" Target="../media/image2472.png"/><Relationship Id="rId553" Type="http://schemas.openxmlformats.org/officeDocument/2006/relationships/customXml" Target="../ink/ink2658.xml"/><Relationship Id="rId192" Type="http://schemas.openxmlformats.org/officeDocument/2006/relationships/image" Target="../media/image2395.png"/><Relationship Id="rId206" Type="http://schemas.openxmlformats.org/officeDocument/2006/relationships/image" Target="../media/image2402.png"/><Relationship Id="rId413" Type="http://schemas.openxmlformats.org/officeDocument/2006/relationships/image" Target="../media/image2505.png"/><Relationship Id="rId497" Type="http://schemas.openxmlformats.org/officeDocument/2006/relationships/customXml" Target="../ink/ink2630.xml"/><Relationship Id="rId357" Type="http://schemas.openxmlformats.org/officeDocument/2006/relationships/customXml" Target="../ink/ink2559.xml"/><Relationship Id="rId54" Type="http://schemas.openxmlformats.org/officeDocument/2006/relationships/customXml" Target="../ink/ink2407.xml"/><Relationship Id="rId217" Type="http://schemas.openxmlformats.org/officeDocument/2006/relationships/customXml" Target="../ink/ink2489.xml"/><Relationship Id="rId564" Type="http://schemas.openxmlformats.org/officeDocument/2006/relationships/customXml" Target="../ink/ink2664.xml"/><Relationship Id="rId424" Type="http://schemas.openxmlformats.org/officeDocument/2006/relationships/customXml" Target="../ink/ink2593.xml"/><Relationship Id="rId270" Type="http://schemas.openxmlformats.org/officeDocument/2006/relationships/image" Target="../media/image2434.png"/><Relationship Id="rId65" Type="http://schemas.openxmlformats.org/officeDocument/2006/relationships/image" Target="../media/image2333.png"/><Relationship Id="rId130" Type="http://schemas.openxmlformats.org/officeDocument/2006/relationships/customXml" Target="../ink/ink2445.xml"/><Relationship Id="rId368" Type="http://schemas.openxmlformats.org/officeDocument/2006/relationships/image" Target="../media/image2483.png"/><Relationship Id="rId575" Type="http://schemas.openxmlformats.org/officeDocument/2006/relationships/image" Target="../media/image2586.png"/><Relationship Id="rId228" Type="http://schemas.openxmlformats.org/officeDocument/2006/relationships/image" Target="../media/image2413.png"/><Relationship Id="rId435" Type="http://schemas.openxmlformats.org/officeDocument/2006/relationships/image" Target="../media/image2517.png"/><Relationship Id="rId281" Type="http://schemas.openxmlformats.org/officeDocument/2006/relationships/customXml" Target="../ink/ink2521.xml"/><Relationship Id="rId502" Type="http://schemas.openxmlformats.org/officeDocument/2006/relationships/image" Target="../media/image2550.png"/><Relationship Id="rId76" Type="http://schemas.openxmlformats.org/officeDocument/2006/relationships/customXml" Target="../ink/ink2418.xml"/><Relationship Id="rId141" Type="http://schemas.openxmlformats.org/officeDocument/2006/relationships/image" Target="../media/image2370.png"/><Relationship Id="rId379" Type="http://schemas.openxmlformats.org/officeDocument/2006/relationships/customXml" Target="../ink/ink2570.xml"/><Relationship Id="rId586" Type="http://schemas.openxmlformats.org/officeDocument/2006/relationships/customXml" Target="../ink/ink2675.xml"/><Relationship Id="rId7" Type="http://schemas.openxmlformats.org/officeDocument/2006/relationships/image" Target="../media/image2303.png"/><Relationship Id="rId239" Type="http://schemas.openxmlformats.org/officeDocument/2006/relationships/customXml" Target="../ink/ink2500.xml"/><Relationship Id="rId446" Type="http://schemas.openxmlformats.org/officeDocument/2006/relationships/customXml" Target="../ink/ink2604.xml"/><Relationship Id="rId292" Type="http://schemas.openxmlformats.org/officeDocument/2006/relationships/image" Target="../media/image2445.png"/><Relationship Id="rId306" Type="http://schemas.openxmlformats.org/officeDocument/2006/relationships/image" Target="../media/image2452.png"/><Relationship Id="rId87" Type="http://schemas.openxmlformats.org/officeDocument/2006/relationships/image" Target="../media/image2344.png"/><Relationship Id="rId513" Type="http://schemas.openxmlformats.org/officeDocument/2006/relationships/customXml" Target="../ink/ink2638.xml"/><Relationship Id="rId597" Type="http://schemas.openxmlformats.org/officeDocument/2006/relationships/image" Target="../media/image2597.png"/><Relationship Id="rId152" Type="http://schemas.openxmlformats.org/officeDocument/2006/relationships/customXml" Target="../ink/ink2456.xml"/><Relationship Id="rId457" Type="http://schemas.openxmlformats.org/officeDocument/2006/relationships/customXml" Target="../ink/ink2610.xml"/><Relationship Id="rId261" Type="http://schemas.openxmlformats.org/officeDocument/2006/relationships/customXml" Target="../ink/ink2511.xml"/><Relationship Id="rId499" Type="http://schemas.openxmlformats.org/officeDocument/2006/relationships/customXml" Target="../ink/ink2631.xml"/><Relationship Id="rId14" Type="http://schemas.openxmlformats.org/officeDocument/2006/relationships/customXml" Target="../ink/ink2387.xml"/><Relationship Id="rId56" Type="http://schemas.openxmlformats.org/officeDocument/2006/relationships/customXml" Target="../ink/ink2408.xml"/><Relationship Id="rId317" Type="http://schemas.openxmlformats.org/officeDocument/2006/relationships/customXml" Target="../ink/ink2539.xml"/><Relationship Id="rId359" Type="http://schemas.openxmlformats.org/officeDocument/2006/relationships/customXml" Target="../ink/ink2560.xml"/><Relationship Id="rId524" Type="http://schemas.openxmlformats.org/officeDocument/2006/relationships/image" Target="../media/image2561.png"/><Relationship Id="rId566" Type="http://schemas.openxmlformats.org/officeDocument/2006/relationships/customXml" Target="../ink/ink2665.xml"/><Relationship Id="rId98" Type="http://schemas.openxmlformats.org/officeDocument/2006/relationships/customXml" Target="../ink/ink2429.xml"/><Relationship Id="rId121" Type="http://schemas.openxmlformats.org/officeDocument/2006/relationships/image" Target="../media/image2360.png"/><Relationship Id="rId163" Type="http://schemas.openxmlformats.org/officeDocument/2006/relationships/image" Target="../media/image2381.png"/><Relationship Id="rId219" Type="http://schemas.openxmlformats.org/officeDocument/2006/relationships/customXml" Target="../ink/ink2490.xml"/><Relationship Id="rId370" Type="http://schemas.openxmlformats.org/officeDocument/2006/relationships/image" Target="../media/image2484.png"/><Relationship Id="rId426" Type="http://schemas.openxmlformats.org/officeDocument/2006/relationships/customXml" Target="../ink/ink2594.xml"/><Relationship Id="rId230" Type="http://schemas.openxmlformats.org/officeDocument/2006/relationships/image" Target="../media/image2414.png"/><Relationship Id="rId468" Type="http://schemas.openxmlformats.org/officeDocument/2006/relationships/image" Target="../media/image2533.png"/><Relationship Id="rId25" Type="http://schemas.openxmlformats.org/officeDocument/2006/relationships/image" Target="../media/image2313.png"/><Relationship Id="rId67" Type="http://schemas.openxmlformats.org/officeDocument/2006/relationships/image" Target="../media/image2334.png"/><Relationship Id="rId272" Type="http://schemas.openxmlformats.org/officeDocument/2006/relationships/image" Target="../media/image2435.png"/><Relationship Id="rId328" Type="http://schemas.openxmlformats.org/officeDocument/2006/relationships/image" Target="../media/image2463.png"/><Relationship Id="rId535" Type="http://schemas.openxmlformats.org/officeDocument/2006/relationships/customXml" Target="../ink/ink2649.xml"/><Relationship Id="rId577" Type="http://schemas.openxmlformats.org/officeDocument/2006/relationships/image" Target="../media/image2587.png"/><Relationship Id="rId132" Type="http://schemas.openxmlformats.org/officeDocument/2006/relationships/customXml" Target="../ink/ink2446.xml"/><Relationship Id="rId174" Type="http://schemas.openxmlformats.org/officeDocument/2006/relationships/customXml" Target="../ink/ink2467.xml"/><Relationship Id="rId381" Type="http://schemas.openxmlformats.org/officeDocument/2006/relationships/customXml" Target="../ink/ink2571.xml"/><Relationship Id="rId241" Type="http://schemas.openxmlformats.org/officeDocument/2006/relationships/customXml" Target="../ink/ink2501.xml"/><Relationship Id="rId437" Type="http://schemas.openxmlformats.org/officeDocument/2006/relationships/image" Target="../media/image2518.png"/><Relationship Id="rId479" Type="http://schemas.openxmlformats.org/officeDocument/2006/relationships/customXml" Target="../ink/ink2621.xml"/><Relationship Id="rId36" Type="http://schemas.openxmlformats.org/officeDocument/2006/relationships/customXml" Target="../ink/ink2398.xml"/><Relationship Id="rId283" Type="http://schemas.openxmlformats.org/officeDocument/2006/relationships/customXml" Target="../ink/ink2522.xml"/><Relationship Id="rId339" Type="http://schemas.openxmlformats.org/officeDocument/2006/relationships/customXml" Target="../ink/ink2550.xml"/><Relationship Id="rId490" Type="http://schemas.openxmlformats.org/officeDocument/2006/relationships/image" Target="../media/image2544.png"/><Relationship Id="rId504" Type="http://schemas.openxmlformats.org/officeDocument/2006/relationships/image" Target="../media/image2551.png"/><Relationship Id="rId546" Type="http://schemas.openxmlformats.org/officeDocument/2006/relationships/image" Target="../media/image2572.png"/><Relationship Id="rId78" Type="http://schemas.openxmlformats.org/officeDocument/2006/relationships/customXml" Target="../ink/ink2419.xml"/><Relationship Id="rId101" Type="http://schemas.openxmlformats.org/officeDocument/2006/relationships/image" Target="../media/image2350.png"/><Relationship Id="rId143" Type="http://schemas.openxmlformats.org/officeDocument/2006/relationships/image" Target="../media/image2371.png"/><Relationship Id="rId185" Type="http://schemas.openxmlformats.org/officeDocument/2006/relationships/customXml" Target="../ink/ink2473.xml"/><Relationship Id="rId350" Type="http://schemas.openxmlformats.org/officeDocument/2006/relationships/image" Target="../media/image2474.png"/><Relationship Id="rId406" Type="http://schemas.openxmlformats.org/officeDocument/2006/relationships/customXml" Target="../ink/ink2584.xml"/><Relationship Id="rId588" Type="http://schemas.openxmlformats.org/officeDocument/2006/relationships/customXml" Target="../ink/ink2676.xml"/><Relationship Id="rId9" Type="http://schemas.openxmlformats.org/officeDocument/2006/relationships/image" Target="../media/image2304.png"/><Relationship Id="rId210" Type="http://schemas.openxmlformats.org/officeDocument/2006/relationships/image" Target="../media/image2404.png"/><Relationship Id="rId392" Type="http://schemas.openxmlformats.org/officeDocument/2006/relationships/image" Target="../media/image2495.png"/><Relationship Id="rId448" Type="http://schemas.openxmlformats.org/officeDocument/2006/relationships/customXml" Target="../ink/ink2605.xml"/><Relationship Id="rId252" Type="http://schemas.openxmlformats.org/officeDocument/2006/relationships/image" Target="../media/image2425.png"/><Relationship Id="rId294" Type="http://schemas.openxmlformats.org/officeDocument/2006/relationships/image" Target="../media/image2446.png"/><Relationship Id="rId308" Type="http://schemas.openxmlformats.org/officeDocument/2006/relationships/image" Target="../media/image2453.png"/><Relationship Id="rId515" Type="http://schemas.openxmlformats.org/officeDocument/2006/relationships/customXml" Target="../ink/ink2639.xml"/><Relationship Id="rId47" Type="http://schemas.openxmlformats.org/officeDocument/2006/relationships/image" Target="../media/image2324.png"/><Relationship Id="rId89" Type="http://schemas.openxmlformats.org/officeDocument/2006/relationships/image" Target="../media/image2345.png"/><Relationship Id="rId112" Type="http://schemas.openxmlformats.org/officeDocument/2006/relationships/customXml" Target="../ink/ink2436.xml"/><Relationship Id="rId154" Type="http://schemas.openxmlformats.org/officeDocument/2006/relationships/customXml" Target="../ink/ink2457.xml"/><Relationship Id="rId361" Type="http://schemas.openxmlformats.org/officeDocument/2006/relationships/customXml" Target="../ink/ink2561.xml"/><Relationship Id="rId557" Type="http://schemas.openxmlformats.org/officeDocument/2006/relationships/image" Target="../media/image2577.png"/><Relationship Id="rId599" Type="http://schemas.openxmlformats.org/officeDocument/2006/relationships/image" Target="../media/image2598.png"/><Relationship Id="rId196" Type="http://schemas.openxmlformats.org/officeDocument/2006/relationships/image" Target="../media/image2397.png"/><Relationship Id="rId417" Type="http://schemas.openxmlformats.org/officeDocument/2006/relationships/image" Target="../media/image2507.png"/><Relationship Id="rId459" Type="http://schemas.openxmlformats.org/officeDocument/2006/relationships/customXml" Target="../ink/ink2611.xml"/><Relationship Id="rId16" Type="http://schemas.openxmlformats.org/officeDocument/2006/relationships/customXml" Target="../ink/ink2388.xml"/><Relationship Id="rId221" Type="http://schemas.openxmlformats.org/officeDocument/2006/relationships/customXml" Target="../ink/ink2491.xml"/><Relationship Id="rId263" Type="http://schemas.openxmlformats.org/officeDocument/2006/relationships/customXml" Target="../ink/ink2512.xml"/><Relationship Id="rId319" Type="http://schemas.openxmlformats.org/officeDocument/2006/relationships/customXml" Target="../ink/ink2540.xml"/><Relationship Id="rId470" Type="http://schemas.openxmlformats.org/officeDocument/2006/relationships/image" Target="../media/image2534.png"/><Relationship Id="rId526" Type="http://schemas.openxmlformats.org/officeDocument/2006/relationships/image" Target="../media/image2562.png"/><Relationship Id="rId58" Type="http://schemas.openxmlformats.org/officeDocument/2006/relationships/customXml" Target="../ink/ink2409.xml"/><Relationship Id="rId123" Type="http://schemas.openxmlformats.org/officeDocument/2006/relationships/image" Target="../media/image2361.png"/><Relationship Id="rId330" Type="http://schemas.openxmlformats.org/officeDocument/2006/relationships/image" Target="../media/image2464.png"/><Relationship Id="rId568" Type="http://schemas.openxmlformats.org/officeDocument/2006/relationships/customXml" Target="../ink/ink2666.xml"/><Relationship Id="rId165" Type="http://schemas.openxmlformats.org/officeDocument/2006/relationships/image" Target="../media/image2382.png"/><Relationship Id="rId372" Type="http://schemas.openxmlformats.org/officeDocument/2006/relationships/image" Target="../media/image2485.png"/><Relationship Id="rId428" Type="http://schemas.openxmlformats.org/officeDocument/2006/relationships/customXml" Target="../ink/ink2595.xml"/><Relationship Id="rId232" Type="http://schemas.openxmlformats.org/officeDocument/2006/relationships/image" Target="../media/image2415.png"/><Relationship Id="rId274" Type="http://schemas.openxmlformats.org/officeDocument/2006/relationships/image" Target="../media/image2436.png"/><Relationship Id="rId481" Type="http://schemas.openxmlformats.org/officeDocument/2006/relationships/customXml" Target="../ink/ink2622.xml"/><Relationship Id="rId27" Type="http://schemas.openxmlformats.org/officeDocument/2006/relationships/image" Target="../media/image2314.png"/><Relationship Id="rId69" Type="http://schemas.openxmlformats.org/officeDocument/2006/relationships/image" Target="../media/image2335.png"/><Relationship Id="rId134" Type="http://schemas.openxmlformats.org/officeDocument/2006/relationships/customXml" Target="../ink/ink2447.xml"/><Relationship Id="rId537" Type="http://schemas.openxmlformats.org/officeDocument/2006/relationships/customXml" Target="../ink/ink2650.xml"/><Relationship Id="rId579" Type="http://schemas.openxmlformats.org/officeDocument/2006/relationships/image" Target="../media/image2588.png"/><Relationship Id="rId80" Type="http://schemas.openxmlformats.org/officeDocument/2006/relationships/customXml" Target="../ink/ink2420.xml"/><Relationship Id="rId176" Type="http://schemas.openxmlformats.org/officeDocument/2006/relationships/customXml" Target="../ink/ink2468.xml"/><Relationship Id="rId341" Type="http://schemas.openxmlformats.org/officeDocument/2006/relationships/customXml" Target="../ink/ink2551.xml"/><Relationship Id="rId383" Type="http://schemas.openxmlformats.org/officeDocument/2006/relationships/customXml" Target="../ink/ink2572.xml"/><Relationship Id="rId439" Type="http://schemas.openxmlformats.org/officeDocument/2006/relationships/image" Target="../media/image2519.png"/><Relationship Id="rId590" Type="http://schemas.openxmlformats.org/officeDocument/2006/relationships/customXml" Target="../ink/ink2677.xml"/><Relationship Id="rId201" Type="http://schemas.openxmlformats.org/officeDocument/2006/relationships/customXml" Target="../ink/ink2481.xml"/><Relationship Id="rId243" Type="http://schemas.openxmlformats.org/officeDocument/2006/relationships/customXml" Target="../ink/ink2502.xml"/><Relationship Id="rId285" Type="http://schemas.openxmlformats.org/officeDocument/2006/relationships/customXml" Target="../ink/ink2523.xml"/><Relationship Id="rId450" Type="http://schemas.openxmlformats.org/officeDocument/2006/relationships/image" Target="../media/image2524.png"/><Relationship Id="rId506" Type="http://schemas.openxmlformats.org/officeDocument/2006/relationships/image" Target="../media/image2552.png"/><Relationship Id="rId38" Type="http://schemas.openxmlformats.org/officeDocument/2006/relationships/customXml" Target="../ink/ink2399.xml"/><Relationship Id="rId103" Type="http://schemas.openxmlformats.org/officeDocument/2006/relationships/image" Target="../media/image2351.png"/><Relationship Id="rId310" Type="http://schemas.openxmlformats.org/officeDocument/2006/relationships/image" Target="../media/image2454.png"/><Relationship Id="rId492" Type="http://schemas.openxmlformats.org/officeDocument/2006/relationships/image" Target="../media/image2545.png"/><Relationship Id="rId548" Type="http://schemas.openxmlformats.org/officeDocument/2006/relationships/image" Target="../media/image2573.png"/><Relationship Id="rId91" Type="http://schemas.openxmlformats.org/officeDocument/2006/relationships/image" Target="../media/image162.png"/><Relationship Id="rId145" Type="http://schemas.openxmlformats.org/officeDocument/2006/relationships/image" Target="../media/image2372.png"/><Relationship Id="rId187" Type="http://schemas.openxmlformats.org/officeDocument/2006/relationships/customXml" Target="../ink/ink2474.xml"/><Relationship Id="rId352" Type="http://schemas.openxmlformats.org/officeDocument/2006/relationships/image" Target="../media/image2475.png"/><Relationship Id="rId394" Type="http://schemas.openxmlformats.org/officeDocument/2006/relationships/image" Target="../media/image2496.png"/><Relationship Id="rId408" Type="http://schemas.openxmlformats.org/officeDocument/2006/relationships/customXml" Target="../ink/ink2585.xml"/><Relationship Id="rId212" Type="http://schemas.openxmlformats.org/officeDocument/2006/relationships/image" Target="../media/image2405.png"/><Relationship Id="rId254" Type="http://schemas.openxmlformats.org/officeDocument/2006/relationships/image" Target="../media/image2426.png"/><Relationship Id="rId49" Type="http://schemas.openxmlformats.org/officeDocument/2006/relationships/image" Target="../media/image2325.png"/><Relationship Id="rId114" Type="http://schemas.openxmlformats.org/officeDocument/2006/relationships/customXml" Target="../ink/ink2437.xml"/><Relationship Id="rId296" Type="http://schemas.openxmlformats.org/officeDocument/2006/relationships/image" Target="../media/image2447.png"/><Relationship Id="rId461" Type="http://schemas.openxmlformats.org/officeDocument/2006/relationships/customXml" Target="../ink/ink2612.xml"/><Relationship Id="rId517" Type="http://schemas.openxmlformats.org/officeDocument/2006/relationships/customXml" Target="../ink/ink2640.xml"/><Relationship Id="rId559" Type="http://schemas.openxmlformats.org/officeDocument/2006/relationships/image" Target="../media/image2578.png"/><Relationship Id="rId60" Type="http://schemas.openxmlformats.org/officeDocument/2006/relationships/customXml" Target="../ink/ink2410.xml"/><Relationship Id="rId156" Type="http://schemas.openxmlformats.org/officeDocument/2006/relationships/customXml" Target="../ink/ink2458.xml"/><Relationship Id="rId198" Type="http://schemas.openxmlformats.org/officeDocument/2006/relationships/image" Target="../media/image2398.png"/><Relationship Id="rId321" Type="http://schemas.openxmlformats.org/officeDocument/2006/relationships/customXml" Target="../ink/ink2541.xml"/><Relationship Id="rId363" Type="http://schemas.openxmlformats.org/officeDocument/2006/relationships/customXml" Target="../ink/ink2562.xml"/><Relationship Id="rId419" Type="http://schemas.openxmlformats.org/officeDocument/2006/relationships/image" Target="../media/image2508.png"/><Relationship Id="rId570" Type="http://schemas.openxmlformats.org/officeDocument/2006/relationships/customXml" Target="../ink/ink2667.xml"/><Relationship Id="rId223" Type="http://schemas.openxmlformats.org/officeDocument/2006/relationships/customXml" Target="../ink/ink2492.xml"/><Relationship Id="rId430" Type="http://schemas.openxmlformats.org/officeDocument/2006/relationships/customXml" Target="../ink/ink2596.xml"/><Relationship Id="rId18" Type="http://schemas.openxmlformats.org/officeDocument/2006/relationships/customXml" Target="../ink/ink2389.xml"/><Relationship Id="rId265" Type="http://schemas.openxmlformats.org/officeDocument/2006/relationships/customXml" Target="../ink/ink2513.xml"/><Relationship Id="rId472" Type="http://schemas.openxmlformats.org/officeDocument/2006/relationships/image" Target="../media/image2535.png"/><Relationship Id="rId528" Type="http://schemas.openxmlformats.org/officeDocument/2006/relationships/image" Target="../media/image2563.png"/><Relationship Id="rId125" Type="http://schemas.openxmlformats.org/officeDocument/2006/relationships/image" Target="../media/image2362.png"/><Relationship Id="rId167" Type="http://schemas.openxmlformats.org/officeDocument/2006/relationships/image" Target="../media/image2383.png"/><Relationship Id="rId332" Type="http://schemas.openxmlformats.org/officeDocument/2006/relationships/image" Target="../media/image2465.png"/><Relationship Id="rId374" Type="http://schemas.openxmlformats.org/officeDocument/2006/relationships/image" Target="../media/image2486.png"/><Relationship Id="rId581" Type="http://schemas.openxmlformats.org/officeDocument/2006/relationships/image" Target="../media/image2589.png"/><Relationship Id="rId71" Type="http://schemas.openxmlformats.org/officeDocument/2006/relationships/image" Target="../media/image2336.png"/><Relationship Id="rId234" Type="http://schemas.openxmlformats.org/officeDocument/2006/relationships/image" Target="../media/image2416.png"/><Relationship Id="rId2" Type="http://schemas.openxmlformats.org/officeDocument/2006/relationships/notesSlide" Target="../notesSlides/notesSlide9.xml"/><Relationship Id="rId29" Type="http://schemas.openxmlformats.org/officeDocument/2006/relationships/image" Target="../media/image2315.png"/><Relationship Id="rId276" Type="http://schemas.openxmlformats.org/officeDocument/2006/relationships/image" Target="../media/image2437.png"/><Relationship Id="rId441" Type="http://schemas.openxmlformats.org/officeDocument/2006/relationships/image" Target="../media/image2520.png"/><Relationship Id="rId483" Type="http://schemas.openxmlformats.org/officeDocument/2006/relationships/customXml" Target="../ink/ink2623.xml"/><Relationship Id="rId539" Type="http://schemas.openxmlformats.org/officeDocument/2006/relationships/customXml" Target="../ink/ink2651.xml"/><Relationship Id="rId40" Type="http://schemas.openxmlformats.org/officeDocument/2006/relationships/customXml" Target="../ink/ink2400.xml"/><Relationship Id="rId136" Type="http://schemas.openxmlformats.org/officeDocument/2006/relationships/customXml" Target="../ink/ink2448.xml"/><Relationship Id="rId178" Type="http://schemas.openxmlformats.org/officeDocument/2006/relationships/customXml" Target="../ink/ink2469.xml"/><Relationship Id="rId301" Type="http://schemas.openxmlformats.org/officeDocument/2006/relationships/customXml" Target="../ink/ink2531.xml"/><Relationship Id="rId343" Type="http://schemas.openxmlformats.org/officeDocument/2006/relationships/customXml" Target="../ink/ink2552.xml"/><Relationship Id="rId550" Type="http://schemas.openxmlformats.org/officeDocument/2006/relationships/image" Target="../media/image2574.png"/><Relationship Id="rId82" Type="http://schemas.openxmlformats.org/officeDocument/2006/relationships/customXml" Target="../ink/ink2421.xml"/><Relationship Id="rId203" Type="http://schemas.openxmlformats.org/officeDocument/2006/relationships/customXml" Target="../ink/ink2482.xml"/><Relationship Id="rId385" Type="http://schemas.openxmlformats.org/officeDocument/2006/relationships/customXml" Target="../ink/ink2573.xml"/><Relationship Id="rId592" Type="http://schemas.openxmlformats.org/officeDocument/2006/relationships/customXml" Target="../ink/ink2678.xml"/><Relationship Id="rId245" Type="http://schemas.openxmlformats.org/officeDocument/2006/relationships/customXml" Target="../ink/ink2503.xml"/><Relationship Id="rId287" Type="http://schemas.openxmlformats.org/officeDocument/2006/relationships/customXml" Target="../ink/ink2524.xml"/><Relationship Id="rId410" Type="http://schemas.openxmlformats.org/officeDocument/2006/relationships/customXml" Target="../ink/ink2586.xml"/><Relationship Id="rId452" Type="http://schemas.openxmlformats.org/officeDocument/2006/relationships/image" Target="../media/image2525.png"/><Relationship Id="rId494" Type="http://schemas.openxmlformats.org/officeDocument/2006/relationships/image" Target="../media/image2546.png"/><Relationship Id="rId508" Type="http://schemas.openxmlformats.org/officeDocument/2006/relationships/image" Target="../media/image2553.png"/><Relationship Id="rId105" Type="http://schemas.openxmlformats.org/officeDocument/2006/relationships/image" Target="../media/image2352.png"/><Relationship Id="rId147" Type="http://schemas.openxmlformats.org/officeDocument/2006/relationships/image" Target="../media/image2373.png"/><Relationship Id="rId312" Type="http://schemas.openxmlformats.org/officeDocument/2006/relationships/image" Target="../media/image2455.png"/><Relationship Id="rId354" Type="http://schemas.openxmlformats.org/officeDocument/2006/relationships/image" Target="../media/image2476.png"/><Relationship Id="rId51" Type="http://schemas.openxmlformats.org/officeDocument/2006/relationships/image" Target="../media/image2326.png"/><Relationship Id="rId93" Type="http://schemas.openxmlformats.org/officeDocument/2006/relationships/image" Target="../media/image2346.png"/><Relationship Id="rId189" Type="http://schemas.openxmlformats.org/officeDocument/2006/relationships/customXml" Target="../ink/ink2475.xml"/><Relationship Id="rId396" Type="http://schemas.openxmlformats.org/officeDocument/2006/relationships/image" Target="../media/image2497.png"/><Relationship Id="rId561" Type="http://schemas.openxmlformats.org/officeDocument/2006/relationships/image" Target="../media/image2579.png"/><Relationship Id="rId214" Type="http://schemas.openxmlformats.org/officeDocument/2006/relationships/image" Target="../media/image2406.png"/><Relationship Id="rId256" Type="http://schemas.openxmlformats.org/officeDocument/2006/relationships/image" Target="../media/image2427.png"/><Relationship Id="rId298" Type="http://schemas.openxmlformats.org/officeDocument/2006/relationships/image" Target="../media/image2448.png"/><Relationship Id="rId421" Type="http://schemas.openxmlformats.org/officeDocument/2006/relationships/image" Target="../media/image2509.png"/><Relationship Id="rId463" Type="http://schemas.openxmlformats.org/officeDocument/2006/relationships/customXml" Target="../ink/ink2613.xml"/><Relationship Id="rId519" Type="http://schemas.openxmlformats.org/officeDocument/2006/relationships/customXml" Target="../ink/ink2641.xml"/><Relationship Id="rId116" Type="http://schemas.openxmlformats.org/officeDocument/2006/relationships/customXml" Target="../ink/ink2438.xml"/><Relationship Id="rId158" Type="http://schemas.openxmlformats.org/officeDocument/2006/relationships/customXml" Target="../ink/ink2459.xml"/><Relationship Id="rId323" Type="http://schemas.openxmlformats.org/officeDocument/2006/relationships/customXml" Target="../ink/ink2542.xml"/><Relationship Id="rId530" Type="http://schemas.openxmlformats.org/officeDocument/2006/relationships/image" Target="../media/image2564.png"/><Relationship Id="rId20" Type="http://schemas.openxmlformats.org/officeDocument/2006/relationships/customXml" Target="../ink/ink2390.xml"/><Relationship Id="rId62" Type="http://schemas.openxmlformats.org/officeDocument/2006/relationships/customXml" Target="../ink/ink2411.xml"/><Relationship Id="rId365" Type="http://schemas.openxmlformats.org/officeDocument/2006/relationships/customXml" Target="../ink/ink2563.xml"/><Relationship Id="rId572" Type="http://schemas.openxmlformats.org/officeDocument/2006/relationships/customXml" Target="../ink/ink2668.xml"/><Relationship Id="rId225" Type="http://schemas.openxmlformats.org/officeDocument/2006/relationships/customXml" Target="../ink/ink2493.xml"/><Relationship Id="rId267" Type="http://schemas.openxmlformats.org/officeDocument/2006/relationships/customXml" Target="../ink/ink2514.xml"/><Relationship Id="rId432" Type="http://schemas.openxmlformats.org/officeDocument/2006/relationships/customXml" Target="../ink/ink2597.xml"/><Relationship Id="rId474" Type="http://schemas.openxmlformats.org/officeDocument/2006/relationships/image" Target="../media/image2536.png"/><Relationship Id="rId127" Type="http://schemas.openxmlformats.org/officeDocument/2006/relationships/image" Target="../media/image2363.png"/><Relationship Id="rId31" Type="http://schemas.openxmlformats.org/officeDocument/2006/relationships/image" Target="../media/image2316.png"/><Relationship Id="rId73" Type="http://schemas.openxmlformats.org/officeDocument/2006/relationships/image" Target="../media/image2337.png"/><Relationship Id="rId169" Type="http://schemas.openxmlformats.org/officeDocument/2006/relationships/image" Target="../media/image2384.png"/><Relationship Id="rId334" Type="http://schemas.openxmlformats.org/officeDocument/2006/relationships/image" Target="../media/image2466.png"/><Relationship Id="rId376" Type="http://schemas.openxmlformats.org/officeDocument/2006/relationships/image" Target="../media/image2487.png"/><Relationship Id="rId541" Type="http://schemas.openxmlformats.org/officeDocument/2006/relationships/customXml" Target="../ink/ink2652.xml"/><Relationship Id="rId583" Type="http://schemas.openxmlformats.org/officeDocument/2006/relationships/image" Target="../media/image2590.png"/><Relationship Id="rId4" Type="http://schemas.openxmlformats.org/officeDocument/2006/relationships/customXml" Target="../ink/ink2382.xml"/><Relationship Id="rId180" Type="http://schemas.openxmlformats.org/officeDocument/2006/relationships/customXml" Target="../ink/ink2470.xml"/><Relationship Id="rId236" Type="http://schemas.openxmlformats.org/officeDocument/2006/relationships/image" Target="../media/image2417.png"/><Relationship Id="rId278" Type="http://schemas.openxmlformats.org/officeDocument/2006/relationships/image" Target="../media/image2438.png"/><Relationship Id="rId401" Type="http://schemas.openxmlformats.org/officeDocument/2006/relationships/image" Target="../media/image2499.png"/><Relationship Id="rId443" Type="http://schemas.openxmlformats.org/officeDocument/2006/relationships/image" Target="../media/image2521.png"/><Relationship Id="rId303" Type="http://schemas.openxmlformats.org/officeDocument/2006/relationships/customXml" Target="../ink/ink2532.xml"/><Relationship Id="rId485" Type="http://schemas.openxmlformats.org/officeDocument/2006/relationships/customXml" Target="../ink/ink2624.xml"/><Relationship Id="rId42" Type="http://schemas.openxmlformats.org/officeDocument/2006/relationships/customXml" Target="../ink/ink2401.xml"/><Relationship Id="rId84" Type="http://schemas.openxmlformats.org/officeDocument/2006/relationships/customXml" Target="../ink/ink2422.xml"/><Relationship Id="rId138" Type="http://schemas.openxmlformats.org/officeDocument/2006/relationships/customXml" Target="../ink/ink2449.xml"/><Relationship Id="rId345" Type="http://schemas.openxmlformats.org/officeDocument/2006/relationships/customXml" Target="../ink/ink2553.xml"/><Relationship Id="rId387" Type="http://schemas.openxmlformats.org/officeDocument/2006/relationships/customXml" Target="../ink/ink2574.xml"/><Relationship Id="rId510" Type="http://schemas.openxmlformats.org/officeDocument/2006/relationships/image" Target="../media/image2554.png"/><Relationship Id="rId552" Type="http://schemas.openxmlformats.org/officeDocument/2006/relationships/image" Target="../media/image2575.png"/><Relationship Id="rId594" Type="http://schemas.openxmlformats.org/officeDocument/2006/relationships/customXml" Target="../ink/ink2679.xml"/><Relationship Id="rId191" Type="http://schemas.openxmlformats.org/officeDocument/2006/relationships/customXml" Target="../ink/ink2476.xml"/><Relationship Id="rId205" Type="http://schemas.openxmlformats.org/officeDocument/2006/relationships/customXml" Target="../ink/ink2483.xml"/><Relationship Id="rId247" Type="http://schemas.openxmlformats.org/officeDocument/2006/relationships/customXml" Target="../ink/ink2504.xml"/><Relationship Id="rId412" Type="http://schemas.openxmlformats.org/officeDocument/2006/relationships/customXml" Target="../ink/ink2587.xml"/><Relationship Id="rId107" Type="http://schemas.openxmlformats.org/officeDocument/2006/relationships/image" Target="../media/image2353.png"/><Relationship Id="rId289" Type="http://schemas.openxmlformats.org/officeDocument/2006/relationships/customXml" Target="../ink/ink2525.xml"/><Relationship Id="rId454" Type="http://schemas.openxmlformats.org/officeDocument/2006/relationships/image" Target="../media/image2526.png"/><Relationship Id="rId496" Type="http://schemas.openxmlformats.org/officeDocument/2006/relationships/image" Target="../media/image2547.png"/><Relationship Id="rId11" Type="http://schemas.openxmlformats.org/officeDocument/2006/relationships/image" Target="../media/image2305.png"/><Relationship Id="rId53" Type="http://schemas.openxmlformats.org/officeDocument/2006/relationships/image" Target="../media/image2327.png"/><Relationship Id="rId149" Type="http://schemas.openxmlformats.org/officeDocument/2006/relationships/image" Target="../media/image2374.png"/><Relationship Id="rId314" Type="http://schemas.openxmlformats.org/officeDocument/2006/relationships/image" Target="../media/image2456.png"/><Relationship Id="rId356" Type="http://schemas.openxmlformats.org/officeDocument/2006/relationships/image" Target="../media/image2477.png"/><Relationship Id="rId398" Type="http://schemas.openxmlformats.org/officeDocument/2006/relationships/customXml" Target="../ink/ink2580.xml"/><Relationship Id="rId521" Type="http://schemas.openxmlformats.org/officeDocument/2006/relationships/customXml" Target="../ink/ink2642.xml"/><Relationship Id="rId563" Type="http://schemas.openxmlformats.org/officeDocument/2006/relationships/image" Target="../media/image2580.png"/><Relationship Id="rId95" Type="http://schemas.openxmlformats.org/officeDocument/2006/relationships/image" Target="../media/image2347.png"/><Relationship Id="rId160" Type="http://schemas.openxmlformats.org/officeDocument/2006/relationships/customXml" Target="../ink/ink2460.xml"/><Relationship Id="rId216" Type="http://schemas.openxmlformats.org/officeDocument/2006/relationships/image" Target="../media/image2407.png"/><Relationship Id="rId423" Type="http://schemas.openxmlformats.org/officeDocument/2006/relationships/image" Target="../media/image2511.png"/><Relationship Id="rId258" Type="http://schemas.openxmlformats.org/officeDocument/2006/relationships/image" Target="../media/image2428.png"/><Relationship Id="rId465" Type="http://schemas.openxmlformats.org/officeDocument/2006/relationships/customXml" Target="../ink/ink2614.xml"/><Relationship Id="rId22" Type="http://schemas.openxmlformats.org/officeDocument/2006/relationships/customXml" Target="../ink/ink2391.xml"/><Relationship Id="rId64" Type="http://schemas.openxmlformats.org/officeDocument/2006/relationships/customXml" Target="../ink/ink2412.xml"/><Relationship Id="rId118" Type="http://schemas.openxmlformats.org/officeDocument/2006/relationships/customXml" Target="../ink/ink2439.xml"/><Relationship Id="rId325" Type="http://schemas.openxmlformats.org/officeDocument/2006/relationships/customXml" Target="../ink/ink2543.xml"/><Relationship Id="rId367" Type="http://schemas.openxmlformats.org/officeDocument/2006/relationships/customXml" Target="../ink/ink2564.xml"/><Relationship Id="rId532" Type="http://schemas.openxmlformats.org/officeDocument/2006/relationships/image" Target="../media/image2565.png"/><Relationship Id="rId574" Type="http://schemas.openxmlformats.org/officeDocument/2006/relationships/customXml" Target="../ink/ink2669.xml"/><Relationship Id="rId171" Type="http://schemas.openxmlformats.org/officeDocument/2006/relationships/image" Target="../media/image2385.png"/><Relationship Id="rId227" Type="http://schemas.openxmlformats.org/officeDocument/2006/relationships/customXml" Target="../ink/ink2494.xml"/><Relationship Id="rId269" Type="http://schemas.openxmlformats.org/officeDocument/2006/relationships/customXml" Target="../ink/ink2515.xml"/><Relationship Id="rId434" Type="http://schemas.openxmlformats.org/officeDocument/2006/relationships/customXml" Target="../ink/ink2598.xml"/><Relationship Id="rId476" Type="http://schemas.openxmlformats.org/officeDocument/2006/relationships/image" Target="../media/image2537.png"/><Relationship Id="rId33" Type="http://schemas.openxmlformats.org/officeDocument/2006/relationships/image" Target="../media/image2317.png"/><Relationship Id="rId129" Type="http://schemas.openxmlformats.org/officeDocument/2006/relationships/image" Target="../media/image2364.png"/><Relationship Id="rId280" Type="http://schemas.openxmlformats.org/officeDocument/2006/relationships/image" Target="../media/image2439.png"/><Relationship Id="rId336" Type="http://schemas.openxmlformats.org/officeDocument/2006/relationships/image" Target="../media/image2467.png"/><Relationship Id="rId501" Type="http://schemas.openxmlformats.org/officeDocument/2006/relationships/customXml" Target="../ink/ink2632.xml"/><Relationship Id="rId543" Type="http://schemas.openxmlformats.org/officeDocument/2006/relationships/customXml" Target="../ink/ink2653.xml"/><Relationship Id="rId75" Type="http://schemas.openxmlformats.org/officeDocument/2006/relationships/image" Target="../media/image2338.png"/><Relationship Id="rId140" Type="http://schemas.openxmlformats.org/officeDocument/2006/relationships/customXml" Target="../ink/ink2450.xml"/><Relationship Id="rId182" Type="http://schemas.openxmlformats.org/officeDocument/2006/relationships/customXml" Target="../ink/ink2471.xml"/><Relationship Id="rId378" Type="http://schemas.openxmlformats.org/officeDocument/2006/relationships/image" Target="../media/image2488.png"/><Relationship Id="rId403" Type="http://schemas.openxmlformats.org/officeDocument/2006/relationships/image" Target="../media/image2500.png"/><Relationship Id="rId585" Type="http://schemas.openxmlformats.org/officeDocument/2006/relationships/image" Target="../media/image2591.png"/><Relationship Id="rId6" Type="http://schemas.openxmlformats.org/officeDocument/2006/relationships/customXml" Target="../ink/ink2383.xml"/><Relationship Id="rId238" Type="http://schemas.openxmlformats.org/officeDocument/2006/relationships/image" Target="../media/image2418.png"/><Relationship Id="rId445" Type="http://schemas.openxmlformats.org/officeDocument/2006/relationships/image" Target="../media/image2522.png"/><Relationship Id="rId487" Type="http://schemas.openxmlformats.org/officeDocument/2006/relationships/customXml" Target="../ink/ink2625.xml"/><Relationship Id="rId291" Type="http://schemas.openxmlformats.org/officeDocument/2006/relationships/customXml" Target="../ink/ink2526.xml"/><Relationship Id="rId305" Type="http://schemas.openxmlformats.org/officeDocument/2006/relationships/customXml" Target="../ink/ink2533.xml"/><Relationship Id="rId347" Type="http://schemas.openxmlformats.org/officeDocument/2006/relationships/customXml" Target="../ink/ink2554.xml"/><Relationship Id="rId512" Type="http://schemas.openxmlformats.org/officeDocument/2006/relationships/image" Target="../media/image2555.png"/><Relationship Id="rId44" Type="http://schemas.openxmlformats.org/officeDocument/2006/relationships/customXml" Target="../ink/ink2402.xml"/><Relationship Id="rId86" Type="http://schemas.openxmlformats.org/officeDocument/2006/relationships/customXml" Target="../ink/ink2423.xml"/><Relationship Id="rId151" Type="http://schemas.openxmlformats.org/officeDocument/2006/relationships/image" Target="../media/image2375.png"/><Relationship Id="rId389" Type="http://schemas.openxmlformats.org/officeDocument/2006/relationships/customXml" Target="../ink/ink2575.xml"/><Relationship Id="rId554" Type="http://schemas.openxmlformats.org/officeDocument/2006/relationships/customXml" Target="../ink/ink2659.xml"/><Relationship Id="rId596" Type="http://schemas.openxmlformats.org/officeDocument/2006/relationships/customXml" Target="../ink/ink2680.xml"/><Relationship Id="rId193" Type="http://schemas.openxmlformats.org/officeDocument/2006/relationships/customXml" Target="../ink/ink2477.xml"/><Relationship Id="rId207" Type="http://schemas.openxmlformats.org/officeDocument/2006/relationships/customXml" Target="../ink/ink2484.xml"/><Relationship Id="rId249" Type="http://schemas.openxmlformats.org/officeDocument/2006/relationships/customXml" Target="../ink/ink2505.xml"/><Relationship Id="rId414" Type="http://schemas.openxmlformats.org/officeDocument/2006/relationships/customXml" Target="../ink/ink2588.xml"/><Relationship Id="rId456" Type="http://schemas.openxmlformats.org/officeDocument/2006/relationships/image" Target="../media/image2527.png"/><Relationship Id="rId498" Type="http://schemas.openxmlformats.org/officeDocument/2006/relationships/image" Target="../media/image2548.png"/><Relationship Id="rId13" Type="http://schemas.openxmlformats.org/officeDocument/2006/relationships/image" Target="../media/image2306.png"/><Relationship Id="rId109" Type="http://schemas.openxmlformats.org/officeDocument/2006/relationships/image" Target="../media/image2354.png"/><Relationship Id="rId260" Type="http://schemas.openxmlformats.org/officeDocument/2006/relationships/image" Target="../media/image2429.png"/><Relationship Id="rId316" Type="http://schemas.openxmlformats.org/officeDocument/2006/relationships/image" Target="../media/image2457.png"/><Relationship Id="rId523" Type="http://schemas.openxmlformats.org/officeDocument/2006/relationships/customXml" Target="../ink/ink2643.xml"/><Relationship Id="rId55" Type="http://schemas.openxmlformats.org/officeDocument/2006/relationships/image" Target="../media/image2328.png"/><Relationship Id="rId97" Type="http://schemas.openxmlformats.org/officeDocument/2006/relationships/image" Target="../media/image2348.png"/><Relationship Id="rId120" Type="http://schemas.openxmlformats.org/officeDocument/2006/relationships/customXml" Target="../ink/ink2440.xml"/><Relationship Id="rId358" Type="http://schemas.openxmlformats.org/officeDocument/2006/relationships/image" Target="../media/image2478.png"/><Relationship Id="rId565" Type="http://schemas.openxmlformats.org/officeDocument/2006/relationships/image" Target="../media/image2581.png"/><Relationship Id="rId162" Type="http://schemas.openxmlformats.org/officeDocument/2006/relationships/customXml" Target="../ink/ink2461.xml"/><Relationship Id="rId218" Type="http://schemas.openxmlformats.org/officeDocument/2006/relationships/image" Target="../media/image2408.png"/><Relationship Id="rId425" Type="http://schemas.openxmlformats.org/officeDocument/2006/relationships/image" Target="../media/image2512.png"/><Relationship Id="rId467" Type="http://schemas.openxmlformats.org/officeDocument/2006/relationships/customXml" Target="../ink/ink2615.xml"/><Relationship Id="rId271" Type="http://schemas.openxmlformats.org/officeDocument/2006/relationships/customXml" Target="../ink/ink2516.xml"/><Relationship Id="rId24" Type="http://schemas.openxmlformats.org/officeDocument/2006/relationships/customXml" Target="../ink/ink2392.xml"/><Relationship Id="rId66" Type="http://schemas.openxmlformats.org/officeDocument/2006/relationships/customXml" Target="../ink/ink2413.xml"/><Relationship Id="rId131" Type="http://schemas.openxmlformats.org/officeDocument/2006/relationships/image" Target="../media/image2365.png"/><Relationship Id="rId327" Type="http://schemas.openxmlformats.org/officeDocument/2006/relationships/customXml" Target="../ink/ink2544.xml"/><Relationship Id="rId369" Type="http://schemas.openxmlformats.org/officeDocument/2006/relationships/customXml" Target="../ink/ink2565.xml"/><Relationship Id="rId534" Type="http://schemas.openxmlformats.org/officeDocument/2006/relationships/image" Target="../media/image2566.png"/><Relationship Id="rId576" Type="http://schemas.openxmlformats.org/officeDocument/2006/relationships/customXml" Target="../ink/ink2670.xml"/><Relationship Id="rId173" Type="http://schemas.openxmlformats.org/officeDocument/2006/relationships/image" Target="../media/image2386.png"/><Relationship Id="rId229" Type="http://schemas.openxmlformats.org/officeDocument/2006/relationships/customXml" Target="../ink/ink2495.xml"/><Relationship Id="rId380" Type="http://schemas.openxmlformats.org/officeDocument/2006/relationships/image" Target="../media/image2489.png"/><Relationship Id="rId436" Type="http://schemas.openxmlformats.org/officeDocument/2006/relationships/customXml" Target="../ink/ink2599.xml"/><Relationship Id="rId240" Type="http://schemas.openxmlformats.org/officeDocument/2006/relationships/image" Target="../media/image2419.png"/><Relationship Id="rId478" Type="http://schemas.openxmlformats.org/officeDocument/2006/relationships/image" Target="../media/image2538.png"/><Relationship Id="rId35" Type="http://schemas.openxmlformats.org/officeDocument/2006/relationships/image" Target="../media/image2318.png"/><Relationship Id="rId77" Type="http://schemas.openxmlformats.org/officeDocument/2006/relationships/image" Target="../media/image2339.png"/><Relationship Id="rId100" Type="http://schemas.openxmlformats.org/officeDocument/2006/relationships/customXml" Target="../ink/ink2430.xml"/><Relationship Id="rId282" Type="http://schemas.openxmlformats.org/officeDocument/2006/relationships/image" Target="../media/image2440.png"/><Relationship Id="rId338" Type="http://schemas.openxmlformats.org/officeDocument/2006/relationships/image" Target="../media/image2468.png"/><Relationship Id="rId503" Type="http://schemas.openxmlformats.org/officeDocument/2006/relationships/customXml" Target="../ink/ink2633.xml"/><Relationship Id="rId545" Type="http://schemas.openxmlformats.org/officeDocument/2006/relationships/customXml" Target="../ink/ink2654.xml"/><Relationship Id="rId587" Type="http://schemas.openxmlformats.org/officeDocument/2006/relationships/image" Target="../media/image2592.png"/><Relationship Id="rId8" Type="http://schemas.openxmlformats.org/officeDocument/2006/relationships/customXml" Target="../ink/ink2384.xml"/><Relationship Id="rId142" Type="http://schemas.openxmlformats.org/officeDocument/2006/relationships/customXml" Target="../ink/ink2451.xml"/><Relationship Id="rId184" Type="http://schemas.openxmlformats.org/officeDocument/2006/relationships/image" Target="../media/image2391.png"/><Relationship Id="rId391" Type="http://schemas.openxmlformats.org/officeDocument/2006/relationships/customXml" Target="../ink/ink2576.xml"/><Relationship Id="rId405" Type="http://schemas.openxmlformats.org/officeDocument/2006/relationships/image" Target="../media/image2501.png"/><Relationship Id="rId447" Type="http://schemas.openxmlformats.org/officeDocument/2006/relationships/image" Target="../media/image2523.png"/><Relationship Id="rId251" Type="http://schemas.openxmlformats.org/officeDocument/2006/relationships/customXml" Target="../ink/ink2506.xml"/><Relationship Id="rId489" Type="http://schemas.openxmlformats.org/officeDocument/2006/relationships/customXml" Target="../ink/ink2626.xml"/><Relationship Id="rId46" Type="http://schemas.openxmlformats.org/officeDocument/2006/relationships/customXml" Target="../ink/ink2403.xml"/><Relationship Id="rId293" Type="http://schemas.openxmlformats.org/officeDocument/2006/relationships/customXml" Target="../ink/ink2527.xml"/><Relationship Id="rId307" Type="http://schemas.openxmlformats.org/officeDocument/2006/relationships/customXml" Target="../ink/ink2534.xml"/><Relationship Id="rId349" Type="http://schemas.openxmlformats.org/officeDocument/2006/relationships/customXml" Target="../ink/ink2555.xml"/><Relationship Id="rId514" Type="http://schemas.openxmlformats.org/officeDocument/2006/relationships/image" Target="../media/image2556.png"/><Relationship Id="rId556" Type="http://schemas.openxmlformats.org/officeDocument/2006/relationships/customXml" Target="../ink/ink2660.xml"/><Relationship Id="rId88" Type="http://schemas.openxmlformats.org/officeDocument/2006/relationships/customXml" Target="../ink/ink2424.xml"/><Relationship Id="rId111" Type="http://schemas.openxmlformats.org/officeDocument/2006/relationships/image" Target="../media/image2355.png"/><Relationship Id="rId153" Type="http://schemas.openxmlformats.org/officeDocument/2006/relationships/image" Target="../media/image2376.png"/><Relationship Id="rId195" Type="http://schemas.openxmlformats.org/officeDocument/2006/relationships/customXml" Target="../ink/ink2478.xml"/><Relationship Id="rId209" Type="http://schemas.openxmlformats.org/officeDocument/2006/relationships/customXml" Target="../ink/ink2485.xml"/><Relationship Id="rId360" Type="http://schemas.openxmlformats.org/officeDocument/2006/relationships/image" Target="../media/image2479.png"/><Relationship Id="rId416" Type="http://schemas.openxmlformats.org/officeDocument/2006/relationships/customXml" Target="../ink/ink2589.xml"/><Relationship Id="rId598" Type="http://schemas.openxmlformats.org/officeDocument/2006/relationships/customXml" Target="../ink/ink2681.xml"/><Relationship Id="rId220" Type="http://schemas.openxmlformats.org/officeDocument/2006/relationships/image" Target="../media/image2409.png"/><Relationship Id="rId458" Type="http://schemas.openxmlformats.org/officeDocument/2006/relationships/image" Target="../media/image2528.png"/><Relationship Id="rId15" Type="http://schemas.openxmlformats.org/officeDocument/2006/relationships/image" Target="../media/image2307.png"/><Relationship Id="rId57" Type="http://schemas.openxmlformats.org/officeDocument/2006/relationships/image" Target="../media/image2329.png"/><Relationship Id="rId262" Type="http://schemas.openxmlformats.org/officeDocument/2006/relationships/image" Target="../media/image2430.png"/><Relationship Id="rId318" Type="http://schemas.openxmlformats.org/officeDocument/2006/relationships/image" Target="../media/image2458.png"/><Relationship Id="rId525" Type="http://schemas.openxmlformats.org/officeDocument/2006/relationships/customXml" Target="../ink/ink2644.xml"/><Relationship Id="rId567" Type="http://schemas.openxmlformats.org/officeDocument/2006/relationships/image" Target="../media/image2582.png"/><Relationship Id="rId99" Type="http://schemas.openxmlformats.org/officeDocument/2006/relationships/image" Target="../media/image2349.png"/><Relationship Id="rId122" Type="http://schemas.openxmlformats.org/officeDocument/2006/relationships/customXml" Target="../ink/ink2441.xml"/><Relationship Id="rId164" Type="http://schemas.openxmlformats.org/officeDocument/2006/relationships/customXml" Target="../ink/ink2462.xml"/><Relationship Id="rId371" Type="http://schemas.openxmlformats.org/officeDocument/2006/relationships/customXml" Target="../ink/ink2566.xml"/><Relationship Id="rId427" Type="http://schemas.openxmlformats.org/officeDocument/2006/relationships/image" Target="../media/image2513.png"/><Relationship Id="rId469" Type="http://schemas.openxmlformats.org/officeDocument/2006/relationships/customXml" Target="../ink/ink2616.xml"/><Relationship Id="rId26" Type="http://schemas.openxmlformats.org/officeDocument/2006/relationships/customXml" Target="../ink/ink2393.xml"/><Relationship Id="rId231" Type="http://schemas.openxmlformats.org/officeDocument/2006/relationships/customXml" Target="../ink/ink2496.xml"/><Relationship Id="rId273" Type="http://schemas.openxmlformats.org/officeDocument/2006/relationships/customXml" Target="../ink/ink2517.xml"/><Relationship Id="rId329" Type="http://schemas.openxmlformats.org/officeDocument/2006/relationships/customXml" Target="../ink/ink2545.xml"/><Relationship Id="rId480" Type="http://schemas.openxmlformats.org/officeDocument/2006/relationships/image" Target="../media/image2539.png"/><Relationship Id="rId536" Type="http://schemas.openxmlformats.org/officeDocument/2006/relationships/image" Target="../media/image2567.png"/><Relationship Id="rId68" Type="http://schemas.openxmlformats.org/officeDocument/2006/relationships/customXml" Target="../ink/ink2414.xml"/><Relationship Id="rId133" Type="http://schemas.openxmlformats.org/officeDocument/2006/relationships/image" Target="../media/image2366.png"/><Relationship Id="rId175" Type="http://schemas.openxmlformats.org/officeDocument/2006/relationships/image" Target="../media/image2387.png"/><Relationship Id="rId340" Type="http://schemas.openxmlformats.org/officeDocument/2006/relationships/image" Target="../media/image2469.png"/><Relationship Id="rId578" Type="http://schemas.openxmlformats.org/officeDocument/2006/relationships/customXml" Target="../ink/ink2671.xml"/><Relationship Id="rId200" Type="http://schemas.openxmlformats.org/officeDocument/2006/relationships/image" Target="../media/image2399.png"/><Relationship Id="rId382" Type="http://schemas.openxmlformats.org/officeDocument/2006/relationships/image" Target="../media/image2490.png"/><Relationship Id="rId438" Type="http://schemas.openxmlformats.org/officeDocument/2006/relationships/customXml" Target="../ink/ink2600.xml"/><Relationship Id="rId242" Type="http://schemas.openxmlformats.org/officeDocument/2006/relationships/image" Target="../media/image2420.png"/><Relationship Id="rId284" Type="http://schemas.openxmlformats.org/officeDocument/2006/relationships/image" Target="../media/image2441.png"/><Relationship Id="rId491" Type="http://schemas.openxmlformats.org/officeDocument/2006/relationships/customXml" Target="../ink/ink2627.xml"/><Relationship Id="rId505" Type="http://schemas.openxmlformats.org/officeDocument/2006/relationships/customXml" Target="../ink/ink2634.xml"/><Relationship Id="rId37" Type="http://schemas.openxmlformats.org/officeDocument/2006/relationships/image" Target="../media/image2319.png"/><Relationship Id="rId79" Type="http://schemas.openxmlformats.org/officeDocument/2006/relationships/image" Target="../media/image2340.png"/><Relationship Id="rId102" Type="http://schemas.openxmlformats.org/officeDocument/2006/relationships/customXml" Target="../ink/ink2431.xml"/><Relationship Id="rId144" Type="http://schemas.openxmlformats.org/officeDocument/2006/relationships/customXml" Target="../ink/ink2452.xml"/><Relationship Id="rId547" Type="http://schemas.openxmlformats.org/officeDocument/2006/relationships/customXml" Target="../ink/ink2655.xml"/><Relationship Id="rId589" Type="http://schemas.openxmlformats.org/officeDocument/2006/relationships/image" Target="../media/image2593.png"/><Relationship Id="rId90" Type="http://schemas.openxmlformats.org/officeDocument/2006/relationships/customXml" Target="../ink/ink2425.xml"/><Relationship Id="rId186" Type="http://schemas.openxmlformats.org/officeDocument/2006/relationships/image" Target="../media/image2392.png"/><Relationship Id="rId351" Type="http://schemas.openxmlformats.org/officeDocument/2006/relationships/customXml" Target="../ink/ink2556.xml"/><Relationship Id="rId393" Type="http://schemas.openxmlformats.org/officeDocument/2006/relationships/customXml" Target="../ink/ink2577.xml"/><Relationship Id="rId407" Type="http://schemas.openxmlformats.org/officeDocument/2006/relationships/image" Target="../media/image2502.png"/><Relationship Id="rId449" Type="http://schemas.openxmlformats.org/officeDocument/2006/relationships/customXml" Target="../ink/ink2606.xml"/><Relationship Id="rId211" Type="http://schemas.openxmlformats.org/officeDocument/2006/relationships/customXml" Target="../ink/ink2486.xml"/><Relationship Id="rId253" Type="http://schemas.openxmlformats.org/officeDocument/2006/relationships/customXml" Target="../ink/ink2507.xml"/><Relationship Id="rId295" Type="http://schemas.openxmlformats.org/officeDocument/2006/relationships/customXml" Target="../ink/ink2528.xml"/><Relationship Id="rId309" Type="http://schemas.openxmlformats.org/officeDocument/2006/relationships/customXml" Target="../ink/ink2535.xml"/><Relationship Id="rId460" Type="http://schemas.openxmlformats.org/officeDocument/2006/relationships/image" Target="../media/image2529.png"/><Relationship Id="rId516" Type="http://schemas.openxmlformats.org/officeDocument/2006/relationships/image" Target="../media/image2557.png"/><Relationship Id="rId48" Type="http://schemas.openxmlformats.org/officeDocument/2006/relationships/customXml" Target="../ink/ink2404.xml"/><Relationship Id="rId113" Type="http://schemas.openxmlformats.org/officeDocument/2006/relationships/image" Target="../media/image2356.png"/><Relationship Id="rId320" Type="http://schemas.openxmlformats.org/officeDocument/2006/relationships/image" Target="../media/image2459.png"/><Relationship Id="rId558" Type="http://schemas.openxmlformats.org/officeDocument/2006/relationships/customXml" Target="../ink/ink2661.xml"/><Relationship Id="rId155" Type="http://schemas.openxmlformats.org/officeDocument/2006/relationships/image" Target="../media/image2377.png"/><Relationship Id="rId197" Type="http://schemas.openxmlformats.org/officeDocument/2006/relationships/customXml" Target="../ink/ink2479.xml"/><Relationship Id="rId362" Type="http://schemas.openxmlformats.org/officeDocument/2006/relationships/image" Target="../media/image2480.png"/><Relationship Id="rId418" Type="http://schemas.openxmlformats.org/officeDocument/2006/relationships/customXml" Target="../ink/ink2590.xml"/><Relationship Id="rId222" Type="http://schemas.openxmlformats.org/officeDocument/2006/relationships/image" Target="../media/image2411.png"/><Relationship Id="rId264" Type="http://schemas.openxmlformats.org/officeDocument/2006/relationships/image" Target="../media/image2431.png"/><Relationship Id="rId471" Type="http://schemas.openxmlformats.org/officeDocument/2006/relationships/customXml" Target="../ink/ink2617.xml"/><Relationship Id="rId17" Type="http://schemas.openxmlformats.org/officeDocument/2006/relationships/image" Target="../media/image2308.png"/><Relationship Id="rId59" Type="http://schemas.openxmlformats.org/officeDocument/2006/relationships/image" Target="../media/image2330.png"/><Relationship Id="rId124" Type="http://schemas.openxmlformats.org/officeDocument/2006/relationships/customXml" Target="../ink/ink2442.xml"/><Relationship Id="rId527" Type="http://schemas.openxmlformats.org/officeDocument/2006/relationships/customXml" Target="../ink/ink2645.xml"/><Relationship Id="rId569" Type="http://schemas.openxmlformats.org/officeDocument/2006/relationships/image" Target="../media/image2583.png"/><Relationship Id="rId70" Type="http://schemas.openxmlformats.org/officeDocument/2006/relationships/customXml" Target="../ink/ink2415.xml"/><Relationship Id="rId166" Type="http://schemas.openxmlformats.org/officeDocument/2006/relationships/customXml" Target="../ink/ink2463.xml"/><Relationship Id="rId331" Type="http://schemas.openxmlformats.org/officeDocument/2006/relationships/customXml" Target="../ink/ink2546.xml"/><Relationship Id="rId373" Type="http://schemas.openxmlformats.org/officeDocument/2006/relationships/customXml" Target="../ink/ink2567.xml"/><Relationship Id="rId429" Type="http://schemas.openxmlformats.org/officeDocument/2006/relationships/image" Target="../media/image2514.png"/><Relationship Id="rId580" Type="http://schemas.openxmlformats.org/officeDocument/2006/relationships/customXml" Target="../ink/ink2672.xml"/><Relationship Id="rId1" Type="http://schemas.openxmlformats.org/officeDocument/2006/relationships/slideLayout" Target="../slideLayouts/slideLayout7.xml"/><Relationship Id="rId233" Type="http://schemas.openxmlformats.org/officeDocument/2006/relationships/customXml" Target="../ink/ink2497.xml"/><Relationship Id="rId440" Type="http://schemas.openxmlformats.org/officeDocument/2006/relationships/customXml" Target="../ink/ink2601.xml"/><Relationship Id="rId28" Type="http://schemas.openxmlformats.org/officeDocument/2006/relationships/customXml" Target="../ink/ink2394.xml"/><Relationship Id="rId275" Type="http://schemas.openxmlformats.org/officeDocument/2006/relationships/customXml" Target="../ink/ink2518.xml"/><Relationship Id="rId300" Type="http://schemas.openxmlformats.org/officeDocument/2006/relationships/image" Target="../media/image2449.png"/><Relationship Id="rId482" Type="http://schemas.openxmlformats.org/officeDocument/2006/relationships/image" Target="../media/image2540.png"/><Relationship Id="rId538" Type="http://schemas.openxmlformats.org/officeDocument/2006/relationships/image" Target="../media/image2568.png"/><Relationship Id="rId81" Type="http://schemas.openxmlformats.org/officeDocument/2006/relationships/image" Target="../media/image2341.png"/><Relationship Id="rId135" Type="http://schemas.openxmlformats.org/officeDocument/2006/relationships/image" Target="../media/image2367.png"/><Relationship Id="rId177" Type="http://schemas.openxmlformats.org/officeDocument/2006/relationships/image" Target="../media/image2388.png"/><Relationship Id="rId342" Type="http://schemas.openxmlformats.org/officeDocument/2006/relationships/image" Target="../media/image2470.png"/><Relationship Id="rId384" Type="http://schemas.openxmlformats.org/officeDocument/2006/relationships/image" Target="../media/image2491.png"/><Relationship Id="rId591" Type="http://schemas.openxmlformats.org/officeDocument/2006/relationships/image" Target="../media/image2594.png"/><Relationship Id="rId202" Type="http://schemas.openxmlformats.org/officeDocument/2006/relationships/image" Target="../media/image2400.png"/><Relationship Id="rId244" Type="http://schemas.openxmlformats.org/officeDocument/2006/relationships/image" Target="../media/image2421.png"/><Relationship Id="rId39" Type="http://schemas.openxmlformats.org/officeDocument/2006/relationships/image" Target="../media/image2320.png"/><Relationship Id="rId286" Type="http://schemas.openxmlformats.org/officeDocument/2006/relationships/image" Target="../media/image2442.png"/><Relationship Id="rId451" Type="http://schemas.openxmlformats.org/officeDocument/2006/relationships/customXml" Target="../ink/ink2607.xml"/><Relationship Id="rId493" Type="http://schemas.openxmlformats.org/officeDocument/2006/relationships/customXml" Target="../ink/ink2628.xml"/><Relationship Id="rId507" Type="http://schemas.openxmlformats.org/officeDocument/2006/relationships/customXml" Target="../ink/ink2635.xml"/><Relationship Id="rId549" Type="http://schemas.openxmlformats.org/officeDocument/2006/relationships/customXml" Target="../ink/ink2656.xml"/><Relationship Id="rId50" Type="http://schemas.openxmlformats.org/officeDocument/2006/relationships/customXml" Target="../ink/ink2405.xml"/><Relationship Id="rId104" Type="http://schemas.openxmlformats.org/officeDocument/2006/relationships/customXml" Target="../ink/ink2432.xml"/><Relationship Id="rId146" Type="http://schemas.openxmlformats.org/officeDocument/2006/relationships/customXml" Target="../ink/ink2453.xml"/><Relationship Id="rId188" Type="http://schemas.openxmlformats.org/officeDocument/2006/relationships/image" Target="../media/image2393.png"/><Relationship Id="rId311" Type="http://schemas.openxmlformats.org/officeDocument/2006/relationships/customXml" Target="../ink/ink2536.xml"/><Relationship Id="rId353" Type="http://schemas.openxmlformats.org/officeDocument/2006/relationships/customXml" Target="../ink/ink2557.xml"/><Relationship Id="rId395" Type="http://schemas.openxmlformats.org/officeDocument/2006/relationships/customXml" Target="../ink/ink2578.xml"/><Relationship Id="rId409" Type="http://schemas.openxmlformats.org/officeDocument/2006/relationships/image" Target="../media/image2503.png"/><Relationship Id="rId560" Type="http://schemas.openxmlformats.org/officeDocument/2006/relationships/customXml" Target="../ink/ink2662.xml"/><Relationship Id="rId92" Type="http://schemas.openxmlformats.org/officeDocument/2006/relationships/customXml" Target="../ink/ink2426.xml"/><Relationship Id="rId213" Type="http://schemas.openxmlformats.org/officeDocument/2006/relationships/customXml" Target="../ink/ink2487.xml"/><Relationship Id="rId420" Type="http://schemas.openxmlformats.org/officeDocument/2006/relationships/customXml" Target="../ink/ink2591.xml"/><Relationship Id="rId255" Type="http://schemas.openxmlformats.org/officeDocument/2006/relationships/customXml" Target="../ink/ink2508.xml"/><Relationship Id="rId297" Type="http://schemas.openxmlformats.org/officeDocument/2006/relationships/customXml" Target="../ink/ink2529.xml"/><Relationship Id="rId462" Type="http://schemas.openxmlformats.org/officeDocument/2006/relationships/image" Target="../media/image2530.png"/><Relationship Id="rId518" Type="http://schemas.openxmlformats.org/officeDocument/2006/relationships/image" Target="../media/image2558.png"/><Relationship Id="rId115" Type="http://schemas.openxmlformats.org/officeDocument/2006/relationships/image" Target="../media/image2357.png"/><Relationship Id="rId157" Type="http://schemas.openxmlformats.org/officeDocument/2006/relationships/image" Target="../media/image2378.png"/><Relationship Id="rId322" Type="http://schemas.openxmlformats.org/officeDocument/2006/relationships/image" Target="../media/image2460.png"/><Relationship Id="rId364" Type="http://schemas.openxmlformats.org/officeDocument/2006/relationships/image" Target="../media/image2481.png"/><Relationship Id="rId61" Type="http://schemas.openxmlformats.org/officeDocument/2006/relationships/image" Target="../media/image2331.png"/><Relationship Id="rId199" Type="http://schemas.openxmlformats.org/officeDocument/2006/relationships/customXml" Target="../ink/ink2480.xml"/><Relationship Id="rId571" Type="http://schemas.openxmlformats.org/officeDocument/2006/relationships/image" Target="../media/image2584.png"/><Relationship Id="rId19" Type="http://schemas.openxmlformats.org/officeDocument/2006/relationships/image" Target="../media/image2309.png"/><Relationship Id="rId224" Type="http://schemas.openxmlformats.org/officeDocument/2006/relationships/image" Target="../media/image145.png"/><Relationship Id="rId266" Type="http://schemas.openxmlformats.org/officeDocument/2006/relationships/image" Target="../media/image2432.png"/><Relationship Id="rId431" Type="http://schemas.openxmlformats.org/officeDocument/2006/relationships/image" Target="../media/image2515.png"/><Relationship Id="rId473" Type="http://schemas.openxmlformats.org/officeDocument/2006/relationships/customXml" Target="../ink/ink2618.xml"/><Relationship Id="rId529" Type="http://schemas.openxmlformats.org/officeDocument/2006/relationships/customXml" Target="../ink/ink2646.xml"/><Relationship Id="rId30" Type="http://schemas.openxmlformats.org/officeDocument/2006/relationships/customXml" Target="../ink/ink2395.xml"/><Relationship Id="rId126" Type="http://schemas.openxmlformats.org/officeDocument/2006/relationships/customXml" Target="../ink/ink2443.xml"/><Relationship Id="rId168" Type="http://schemas.openxmlformats.org/officeDocument/2006/relationships/customXml" Target="../ink/ink2464.xml"/><Relationship Id="rId333" Type="http://schemas.openxmlformats.org/officeDocument/2006/relationships/customXml" Target="../ink/ink2547.xml"/><Relationship Id="rId540" Type="http://schemas.openxmlformats.org/officeDocument/2006/relationships/image" Target="../media/image2569.png"/><Relationship Id="rId72" Type="http://schemas.openxmlformats.org/officeDocument/2006/relationships/customXml" Target="../ink/ink2416.xml"/><Relationship Id="rId375" Type="http://schemas.openxmlformats.org/officeDocument/2006/relationships/customXml" Target="../ink/ink2568.xml"/><Relationship Id="rId582" Type="http://schemas.openxmlformats.org/officeDocument/2006/relationships/customXml" Target="../ink/ink2673.xml"/><Relationship Id="rId3" Type="http://schemas.openxmlformats.org/officeDocument/2006/relationships/image" Target="../media/image3500.png"/><Relationship Id="rId235" Type="http://schemas.openxmlformats.org/officeDocument/2006/relationships/customXml" Target="../ink/ink2498.xml"/><Relationship Id="rId277" Type="http://schemas.openxmlformats.org/officeDocument/2006/relationships/customXml" Target="../ink/ink2519.xml"/><Relationship Id="rId400" Type="http://schemas.openxmlformats.org/officeDocument/2006/relationships/customXml" Target="../ink/ink2581.xml"/><Relationship Id="rId442" Type="http://schemas.openxmlformats.org/officeDocument/2006/relationships/customXml" Target="../ink/ink2602.xml"/><Relationship Id="rId484" Type="http://schemas.openxmlformats.org/officeDocument/2006/relationships/image" Target="../media/image2541.png"/><Relationship Id="rId137" Type="http://schemas.openxmlformats.org/officeDocument/2006/relationships/image" Target="../media/image2368.png"/><Relationship Id="rId302" Type="http://schemas.openxmlformats.org/officeDocument/2006/relationships/image" Target="../media/image2450.png"/><Relationship Id="rId344" Type="http://schemas.openxmlformats.org/officeDocument/2006/relationships/image" Target="../media/image2471.png"/><Relationship Id="rId41" Type="http://schemas.openxmlformats.org/officeDocument/2006/relationships/image" Target="../media/image2321.png"/><Relationship Id="rId83" Type="http://schemas.openxmlformats.org/officeDocument/2006/relationships/image" Target="../media/image2342.png"/><Relationship Id="rId179" Type="http://schemas.openxmlformats.org/officeDocument/2006/relationships/image" Target="../media/image2389.png"/><Relationship Id="rId386" Type="http://schemas.openxmlformats.org/officeDocument/2006/relationships/image" Target="../media/image2492.png"/><Relationship Id="rId551" Type="http://schemas.openxmlformats.org/officeDocument/2006/relationships/customXml" Target="../ink/ink2657.xml"/><Relationship Id="rId593" Type="http://schemas.openxmlformats.org/officeDocument/2006/relationships/image" Target="../media/image2595.png"/><Relationship Id="rId190" Type="http://schemas.openxmlformats.org/officeDocument/2006/relationships/image" Target="../media/image2394.png"/><Relationship Id="rId204" Type="http://schemas.openxmlformats.org/officeDocument/2006/relationships/image" Target="../media/image2401.png"/><Relationship Id="rId246" Type="http://schemas.openxmlformats.org/officeDocument/2006/relationships/image" Target="../media/image2422.png"/><Relationship Id="rId288" Type="http://schemas.openxmlformats.org/officeDocument/2006/relationships/image" Target="../media/image2443.png"/><Relationship Id="rId411" Type="http://schemas.openxmlformats.org/officeDocument/2006/relationships/image" Target="../media/image2504.png"/><Relationship Id="rId453" Type="http://schemas.openxmlformats.org/officeDocument/2006/relationships/customXml" Target="../ink/ink2608.xml"/><Relationship Id="rId509" Type="http://schemas.openxmlformats.org/officeDocument/2006/relationships/customXml" Target="../ink/ink2636.xml"/><Relationship Id="rId106" Type="http://schemas.openxmlformats.org/officeDocument/2006/relationships/customXml" Target="../ink/ink2433.xml"/><Relationship Id="rId313" Type="http://schemas.openxmlformats.org/officeDocument/2006/relationships/customXml" Target="../ink/ink2537.xml"/><Relationship Id="rId495" Type="http://schemas.openxmlformats.org/officeDocument/2006/relationships/customXml" Target="../ink/ink2629.xml"/><Relationship Id="rId10" Type="http://schemas.openxmlformats.org/officeDocument/2006/relationships/customXml" Target="../ink/ink2385.xml"/><Relationship Id="rId52" Type="http://schemas.openxmlformats.org/officeDocument/2006/relationships/customXml" Target="../ink/ink2406.xml"/><Relationship Id="rId94" Type="http://schemas.openxmlformats.org/officeDocument/2006/relationships/customXml" Target="../ink/ink2427.xml"/><Relationship Id="rId148" Type="http://schemas.openxmlformats.org/officeDocument/2006/relationships/customXml" Target="../ink/ink2454.xml"/><Relationship Id="rId355" Type="http://schemas.openxmlformats.org/officeDocument/2006/relationships/customXml" Target="../ink/ink2558.xml"/><Relationship Id="rId397" Type="http://schemas.openxmlformats.org/officeDocument/2006/relationships/customXml" Target="../ink/ink2579.xml"/><Relationship Id="rId520" Type="http://schemas.openxmlformats.org/officeDocument/2006/relationships/image" Target="../media/image2559.png"/><Relationship Id="rId562" Type="http://schemas.openxmlformats.org/officeDocument/2006/relationships/customXml" Target="../ink/ink2663.xml"/><Relationship Id="rId215" Type="http://schemas.openxmlformats.org/officeDocument/2006/relationships/customXml" Target="../ink/ink2488.xml"/><Relationship Id="rId257" Type="http://schemas.openxmlformats.org/officeDocument/2006/relationships/customXml" Target="../ink/ink2509.xml"/><Relationship Id="rId422" Type="http://schemas.openxmlformats.org/officeDocument/2006/relationships/customXml" Target="../ink/ink2592.xml"/><Relationship Id="rId464" Type="http://schemas.openxmlformats.org/officeDocument/2006/relationships/image" Target="../media/image2531.png"/><Relationship Id="rId299" Type="http://schemas.openxmlformats.org/officeDocument/2006/relationships/customXml" Target="../ink/ink2530.xml"/><Relationship Id="rId63" Type="http://schemas.openxmlformats.org/officeDocument/2006/relationships/image" Target="../media/image2332.png"/><Relationship Id="rId159" Type="http://schemas.openxmlformats.org/officeDocument/2006/relationships/image" Target="../media/image2379.png"/><Relationship Id="rId366" Type="http://schemas.openxmlformats.org/officeDocument/2006/relationships/image" Target="../media/image2482.png"/><Relationship Id="rId573" Type="http://schemas.openxmlformats.org/officeDocument/2006/relationships/image" Target="../media/image2585.png"/><Relationship Id="rId226" Type="http://schemas.openxmlformats.org/officeDocument/2006/relationships/image" Target="../media/image2412.png"/><Relationship Id="rId433" Type="http://schemas.openxmlformats.org/officeDocument/2006/relationships/image" Target="../media/image2516.png"/><Relationship Id="rId74" Type="http://schemas.openxmlformats.org/officeDocument/2006/relationships/customXml" Target="../ink/ink2417.xml"/><Relationship Id="rId377" Type="http://schemas.openxmlformats.org/officeDocument/2006/relationships/customXml" Target="../ink/ink2569.xml"/><Relationship Id="rId500" Type="http://schemas.openxmlformats.org/officeDocument/2006/relationships/image" Target="../media/image2549.png"/><Relationship Id="rId584" Type="http://schemas.openxmlformats.org/officeDocument/2006/relationships/customXml" Target="../ink/ink2674.xml"/><Relationship Id="rId5" Type="http://schemas.openxmlformats.org/officeDocument/2006/relationships/image" Target="../media/image2302.png"/><Relationship Id="rId237" Type="http://schemas.openxmlformats.org/officeDocument/2006/relationships/customXml" Target="../ink/ink2499.xml"/><Relationship Id="rId444" Type="http://schemas.openxmlformats.org/officeDocument/2006/relationships/customXml" Target="../ink/ink2603.xml"/><Relationship Id="rId290" Type="http://schemas.openxmlformats.org/officeDocument/2006/relationships/image" Target="../media/image2444.png"/><Relationship Id="rId304" Type="http://schemas.openxmlformats.org/officeDocument/2006/relationships/image" Target="../media/image2451.png"/><Relationship Id="rId388" Type="http://schemas.openxmlformats.org/officeDocument/2006/relationships/image" Target="../media/image2493.png"/><Relationship Id="rId511" Type="http://schemas.openxmlformats.org/officeDocument/2006/relationships/customXml" Target="../ink/ink2637.xml"/><Relationship Id="rId85" Type="http://schemas.openxmlformats.org/officeDocument/2006/relationships/image" Target="../media/image2343.png"/><Relationship Id="rId150" Type="http://schemas.openxmlformats.org/officeDocument/2006/relationships/customXml" Target="../ink/ink2455.xml"/><Relationship Id="rId595" Type="http://schemas.openxmlformats.org/officeDocument/2006/relationships/image" Target="../media/image2596.png"/><Relationship Id="rId248" Type="http://schemas.openxmlformats.org/officeDocument/2006/relationships/image" Target="../media/image2423.png"/><Relationship Id="rId455" Type="http://schemas.openxmlformats.org/officeDocument/2006/relationships/customXml" Target="../ink/ink2609.xml"/><Relationship Id="rId12" Type="http://schemas.openxmlformats.org/officeDocument/2006/relationships/customXml" Target="../ink/ink2386.xml"/><Relationship Id="rId108" Type="http://schemas.openxmlformats.org/officeDocument/2006/relationships/customXml" Target="../ink/ink2434.xml"/><Relationship Id="rId315" Type="http://schemas.openxmlformats.org/officeDocument/2006/relationships/customXml" Target="../ink/ink2538.xml"/><Relationship Id="rId522" Type="http://schemas.openxmlformats.org/officeDocument/2006/relationships/image" Target="../media/image2560.png"/><Relationship Id="rId96" Type="http://schemas.openxmlformats.org/officeDocument/2006/relationships/customXml" Target="../ink/ink2428.xml"/><Relationship Id="rId161" Type="http://schemas.openxmlformats.org/officeDocument/2006/relationships/image" Target="../media/image2380.png"/><Relationship Id="rId399" Type="http://schemas.openxmlformats.org/officeDocument/2006/relationships/image" Target="../media/image2498.png"/><Relationship Id="rId259" Type="http://schemas.openxmlformats.org/officeDocument/2006/relationships/customXml" Target="../ink/ink2510.xml"/><Relationship Id="rId466" Type="http://schemas.openxmlformats.org/officeDocument/2006/relationships/image" Target="../media/image2532.png"/><Relationship Id="rId23" Type="http://schemas.openxmlformats.org/officeDocument/2006/relationships/image" Target="../media/image2312.png"/><Relationship Id="rId119" Type="http://schemas.openxmlformats.org/officeDocument/2006/relationships/image" Target="../media/image2359.png"/><Relationship Id="rId326" Type="http://schemas.openxmlformats.org/officeDocument/2006/relationships/image" Target="../media/image2462.png"/><Relationship Id="rId533" Type="http://schemas.openxmlformats.org/officeDocument/2006/relationships/customXml" Target="../ink/ink2648.xml"/><Relationship Id="rId172" Type="http://schemas.openxmlformats.org/officeDocument/2006/relationships/customXml" Target="../ink/ink2466.xml"/><Relationship Id="rId477" Type="http://schemas.openxmlformats.org/officeDocument/2006/relationships/customXml" Target="../ink/ink2620.xml"/><Relationship Id="rId337" Type="http://schemas.openxmlformats.org/officeDocument/2006/relationships/customXml" Target="../ink/ink2549.xml"/><Relationship Id="rId34" Type="http://schemas.openxmlformats.org/officeDocument/2006/relationships/customXml" Target="../ink/ink2397.xml"/><Relationship Id="rId544" Type="http://schemas.openxmlformats.org/officeDocument/2006/relationships/image" Target="../media/image2571.png"/><Relationship Id="rId183" Type="http://schemas.openxmlformats.org/officeDocument/2006/relationships/customXml" Target="../ink/ink2472.xml"/><Relationship Id="rId390" Type="http://schemas.openxmlformats.org/officeDocument/2006/relationships/image" Target="../media/image2494.png"/><Relationship Id="rId404" Type="http://schemas.openxmlformats.org/officeDocument/2006/relationships/customXml" Target="../ink/ink2583.xml"/><Relationship Id="rId250" Type="http://schemas.openxmlformats.org/officeDocument/2006/relationships/image" Target="../media/image2424.png"/><Relationship Id="rId488" Type="http://schemas.openxmlformats.org/officeDocument/2006/relationships/image" Target="../media/image2543.png"/><Relationship Id="rId45" Type="http://schemas.openxmlformats.org/officeDocument/2006/relationships/image" Target="../media/image2323.png"/><Relationship Id="rId110" Type="http://schemas.openxmlformats.org/officeDocument/2006/relationships/customXml" Target="../ink/ink2435.xml"/><Relationship Id="rId348" Type="http://schemas.openxmlformats.org/officeDocument/2006/relationships/image" Target="../media/image2473.png"/><Relationship Id="rId555" Type="http://schemas.openxmlformats.org/officeDocument/2006/relationships/image" Target="../media/image2576.png"/><Relationship Id="rId194" Type="http://schemas.openxmlformats.org/officeDocument/2006/relationships/image" Target="../media/image2396.png"/><Relationship Id="rId208" Type="http://schemas.openxmlformats.org/officeDocument/2006/relationships/image" Target="../media/image2403.png"/><Relationship Id="rId415" Type="http://schemas.openxmlformats.org/officeDocument/2006/relationships/image" Target="../media/image2506.png"/></Relationships>
</file>

<file path=ppt/slides/_rels/slide18.xml.rels><?xml version="1.0" encoding="UTF-8" standalone="yes"?>
<Relationships xmlns="http://schemas.openxmlformats.org/package/2006/relationships"><Relationship Id="rId117" Type="http://schemas.openxmlformats.org/officeDocument/2006/relationships/image" Target="../media/image2648.png"/><Relationship Id="rId21" Type="http://schemas.openxmlformats.org/officeDocument/2006/relationships/image" Target="../media/image2599.png"/><Relationship Id="rId42" Type="http://schemas.openxmlformats.org/officeDocument/2006/relationships/customXml" Target="../ink/ink2698.xml"/><Relationship Id="rId63" Type="http://schemas.openxmlformats.org/officeDocument/2006/relationships/image" Target="../media/image2621.png"/><Relationship Id="rId84" Type="http://schemas.openxmlformats.org/officeDocument/2006/relationships/customXml" Target="../ink/ink2719.xml"/><Relationship Id="rId138" Type="http://schemas.openxmlformats.org/officeDocument/2006/relationships/customXml" Target="../ink/ink2746.xml"/><Relationship Id="rId159" Type="http://schemas.openxmlformats.org/officeDocument/2006/relationships/customXml" Target="../ink/ink2757.xml"/><Relationship Id="rId170" Type="http://schemas.openxmlformats.org/officeDocument/2006/relationships/image" Target="../media/image2674.png"/><Relationship Id="rId107" Type="http://schemas.openxmlformats.org/officeDocument/2006/relationships/image" Target="../media/image2643.png"/><Relationship Id="rId11" Type="http://schemas.openxmlformats.org/officeDocument/2006/relationships/image" Target="../media/image162.png"/><Relationship Id="rId32" Type="http://schemas.openxmlformats.org/officeDocument/2006/relationships/customXml" Target="../ink/ink2693.xml"/><Relationship Id="rId53" Type="http://schemas.openxmlformats.org/officeDocument/2006/relationships/image" Target="../media/image2616.png"/><Relationship Id="rId74" Type="http://schemas.openxmlformats.org/officeDocument/2006/relationships/customXml" Target="../ink/ink2714.xml"/><Relationship Id="rId128" Type="http://schemas.openxmlformats.org/officeDocument/2006/relationships/customXml" Target="../ink/ink2741.xml"/><Relationship Id="rId149" Type="http://schemas.openxmlformats.org/officeDocument/2006/relationships/image" Target="../media/image2664.png"/><Relationship Id="rId95" Type="http://schemas.openxmlformats.org/officeDocument/2006/relationships/image" Target="../media/image2637.png"/><Relationship Id="rId160" Type="http://schemas.openxmlformats.org/officeDocument/2006/relationships/image" Target="../media/image2669.png"/><Relationship Id="rId22" Type="http://schemas.openxmlformats.org/officeDocument/2006/relationships/customXml" Target="../ink/ink2688.xml"/><Relationship Id="rId43" Type="http://schemas.openxmlformats.org/officeDocument/2006/relationships/image" Target="../media/image2611.png"/><Relationship Id="rId64" Type="http://schemas.openxmlformats.org/officeDocument/2006/relationships/customXml" Target="../ink/ink2709.xml"/><Relationship Id="rId118" Type="http://schemas.openxmlformats.org/officeDocument/2006/relationships/customXml" Target="../ink/ink2736.xml"/><Relationship Id="rId139" Type="http://schemas.openxmlformats.org/officeDocument/2006/relationships/image" Target="../media/image2659.png"/><Relationship Id="rId85" Type="http://schemas.openxmlformats.org/officeDocument/2006/relationships/image" Target="../media/image2632.png"/><Relationship Id="rId150" Type="http://schemas.openxmlformats.org/officeDocument/2006/relationships/customXml" Target="../ink/ink2752.xml"/><Relationship Id="rId171" Type="http://schemas.openxmlformats.org/officeDocument/2006/relationships/customXml" Target="../ink/ink2763.xml"/><Relationship Id="rId12" Type="http://schemas.openxmlformats.org/officeDocument/2006/relationships/customXml" Target="../ink/ink2683.xml"/><Relationship Id="rId33" Type="http://schemas.openxmlformats.org/officeDocument/2006/relationships/image" Target="../media/image2605.png"/><Relationship Id="rId108" Type="http://schemas.openxmlformats.org/officeDocument/2006/relationships/customXml" Target="../ink/ink2731.xml"/><Relationship Id="rId129" Type="http://schemas.openxmlformats.org/officeDocument/2006/relationships/image" Target="../media/image2654.png"/><Relationship Id="rId54" Type="http://schemas.openxmlformats.org/officeDocument/2006/relationships/customXml" Target="../ink/ink2704.xml"/><Relationship Id="rId75" Type="http://schemas.openxmlformats.org/officeDocument/2006/relationships/image" Target="../media/image2627.png"/><Relationship Id="rId96" Type="http://schemas.openxmlformats.org/officeDocument/2006/relationships/customXml" Target="../ink/ink2725.xml"/><Relationship Id="rId140" Type="http://schemas.openxmlformats.org/officeDocument/2006/relationships/customXml" Target="../ink/ink2747.xml"/><Relationship Id="rId161" Type="http://schemas.openxmlformats.org/officeDocument/2006/relationships/customXml" Target="../ink/ink2758.xml"/><Relationship Id="rId1" Type="http://schemas.openxmlformats.org/officeDocument/2006/relationships/slideLayout" Target="../slideLayouts/slideLayout7.xml"/><Relationship Id="rId23" Type="http://schemas.openxmlformats.org/officeDocument/2006/relationships/image" Target="../media/image2600.png"/><Relationship Id="rId28" Type="http://schemas.openxmlformats.org/officeDocument/2006/relationships/customXml" Target="../ink/ink2691.xml"/><Relationship Id="rId49" Type="http://schemas.openxmlformats.org/officeDocument/2006/relationships/image" Target="../media/image2614.png"/><Relationship Id="rId114" Type="http://schemas.openxmlformats.org/officeDocument/2006/relationships/customXml" Target="../ink/ink2734.xml"/><Relationship Id="rId119" Type="http://schemas.openxmlformats.org/officeDocument/2006/relationships/image" Target="../media/image2649.png"/><Relationship Id="rId44" Type="http://schemas.openxmlformats.org/officeDocument/2006/relationships/customXml" Target="../ink/ink2699.xml"/><Relationship Id="rId60" Type="http://schemas.openxmlformats.org/officeDocument/2006/relationships/customXml" Target="../ink/ink2707.xml"/><Relationship Id="rId65" Type="http://schemas.openxmlformats.org/officeDocument/2006/relationships/image" Target="../media/image2622.png"/><Relationship Id="rId81" Type="http://schemas.openxmlformats.org/officeDocument/2006/relationships/image" Target="../media/image2630.png"/><Relationship Id="rId86" Type="http://schemas.openxmlformats.org/officeDocument/2006/relationships/customXml" Target="../ink/ink2720.xml"/><Relationship Id="rId130" Type="http://schemas.openxmlformats.org/officeDocument/2006/relationships/customXml" Target="../ink/ink2742.xml"/><Relationship Id="rId135" Type="http://schemas.openxmlformats.org/officeDocument/2006/relationships/image" Target="../media/image2657.png"/><Relationship Id="rId151" Type="http://schemas.openxmlformats.org/officeDocument/2006/relationships/image" Target="../media/image2665.png"/><Relationship Id="rId156" Type="http://schemas.openxmlformats.org/officeDocument/2006/relationships/customXml" Target="../ink/ink2755.xml"/><Relationship Id="rId177" Type="http://schemas.openxmlformats.org/officeDocument/2006/relationships/image" Target="../media/image2677.png"/><Relationship Id="rId172" Type="http://schemas.openxmlformats.org/officeDocument/2006/relationships/image" Target="../media/image2675.png"/><Relationship Id="rId13" Type="http://schemas.openxmlformats.org/officeDocument/2006/relationships/image" Target="../media/image25950.png"/><Relationship Id="rId18" Type="http://schemas.openxmlformats.org/officeDocument/2006/relationships/customXml" Target="../ink/ink2686.xml"/><Relationship Id="rId39" Type="http://schemas.openxmlformats.org/officeDocument/2006/relationships/image" Target="../media/image2608.png"/><Relationship Id="rId109" Type="http://schemas.openxmlformats.org/officeDocument/2006/relationships/image" Target="../media/image2644.png"/><Relationship Id="rId34" Type="http://schemas.openxmlformats.org/officeDocument/2006/relationships/customXml" Target="../ink/ink2694.xml"/><Relationship Id="rId50" Type="http://schemas.openxmlformats.org/officeDocument/2006/relationships/customXml" Target="../ink/ink2702.xml"/><Relationship Id="rId55" Type="http://schemas.openxmlformats.org/officeDocument/2006/relationships/image" Target="../media/image2617.png"/><Relationship Id="rId76" Type="http://schemas.openxmlformats.org/officeDocument/2006/relationships/customXml" Target="../ink/ink2715.xml"/><Relationship Id="rId97" Type="http://schemas.openxmlformats.org/officeDocument/2006/relationships/image" Target="../media/image2638.png"/><Relationship Id="rId104" Type="http://schemas.openxmlformats.org/officeDocument/2006/relationships/customXml" Target="../ink/ink2729.xml"/><Relationship Id="rId120" Type="http://schemas.openxmlformats.org/officeDocument/2006/relationships/customXml" Target="../ink/ink2737.xml"/><Relationship Id="rId125" Type="http://schemas.openxmlformats.org/officeDocument/2006/relationships/image" Target="../media/image2652.png"/><Relationship Id="rId141" Type="http://schemas.openxmlformats.org/officeDocument/2006/relationships/image" Target="../media/image2660.png"/><Relationship Id="rId146" Type="http://schemas.openxmlformats.org/officeDocument/2006/relationships/customXml" Target="../ink/ink2750.xml"/><Relationship Id="rId167" Type="http://schemas.openxmlformats.org/officeDocument/2006/relationships/customXml" Target="../ink/ink2761.xml"/><Relationship Id="rId71" Type="http://schemas.openxmlformats.org/officeDocument/2006/relationships/image" Target="../media/image2625.png"/><Relationship Id="rId92" Type="http://schemas.openxmlformats.org/officeDocument/2006/relationships/customXml" Target="../ink/ink2723.xml"/><Relationship Id="rId162" Type="http://schemas.openxmlformats.org/officeDocument/2006/relationships/image" Target="../media/image2670.png"/><Relationship Id="rId2" Type="http://schemas.openxmlformats.org/officeDocument/2006/relationships/notesSlide" Target="../notesSlides/notesSlide10.xml"/><Relationship Id="rId29" Type="http://schemas.openxmlformats.org/officeDocument/2006/relationships/image" Target="../media/image2603.png"/><Relationship Id="rId24" Type="http://schemas.openxmlformats.org/officeDocument/2006/relationships/customXml" Target="../ink/ink2689.xml"/><Relationship Id="rId40" Type="http://schemas.openxmlformats.org/officeDocument/2006/relationships/customXml" Target="../ink/ink2697.xml"/><Relationship Id="rId45" Type="http://schemas.openxmlformats.org/officeDocument/2006/relationships/image" Target="../media/image2612.png"/><Relationship Id="rId66" Type="http://schemas.openxmlformats.org/officeDocument/2006/relationships/customXml" Target="../ink/ink2710.xml"/><Relationship Id="rId87" Type="http://schemas.openxmlformats.org/officeDocument/2006/relationships/image" Target="../media/image2633.png"/><Relationship Id="rId110" Type="http://schemas.openxmlformats.org/officeDocument/2006/relationships/customXml" Target="../ink/ink2732.xml"/><Relationship Id="rId115" Type="http://schemas.openxmlformats.org/officeDocument/2006/relationships/image" Target="../media/image2647.png"/><Relationship Id="rId131" Type="http://schemas.openxmlformats.org/officeDocument/2006/relationships/image" Target="../media/image2655.png"/><Relationship Id="rId136" Type="http://schemas.openxmlformats.org/officeDocument/2006/relationships/customXml" Target="../ink/ink2745.xml"/><Relationship Id="rId157" Type="http://schemas.openxmlformats.org/officeDocument/2006/relationships/image" Target="../media/image2668.png"/><Relationship Id="rId61" Type="http://schemas.openxmlformats.org/officeDocument/2006/relationships/image" Target="../media/image2620.png"/><Relationship Id="rId82" Type="http://schemas.openxmlformats.org/officeDocument/2006/relationships/customXml" Target="../ink/ink2718.xml"/><Relationship Id="rId152" Type="http://schemas.openxmlformats.org/officeDocument/2006/relationships/customXml" Target="../ink/ink2753.xml"/><Relationship Id="rId173" Type="http://schemas.openxmlformats.org/officeDocument/2006/relationships/customXml" Target="../ink/ink2764.xml"/><Relationship Id="rId19" Type="http://schemas.openxmlformats.org/officeDocument/2006/relationships/image" Target="../media/image25980.png"/><Relationship Id="rId14" Type="http://schemas.openxmlformats.org/officeDocument/2006/relationships/customXml" Target="../ink/ink2684.xml"/><Relationship Id="rId30" Type="http://schemas.openxmlformats.org/officeDocument/2006/relationships/customXml" Target="../ink/ink2692.xml"/><Relationship Id="rId35" Type="http://schemas.openxmlformats.org/officeDocument/2006/relationships/image" Target="../media/image2606.png"/><Relationship Id="rId56" Type="http://schemas.openxmlformats.org/officeDocument/2006/relationships/customXml" Target="../ink/ink2705.xml"/><Relationship Id="rId77" Type="http://schemas.openxmlformats.org/officeDocument/2006/relationships/image" Target="../media/image2628.png"/><Relationship Id="rId100" Type="http://schemas.openxmlformats.org/officeDocument/2006/relationships/customXml" Target="../ink/ink2727.xml"/><Relationship Id="rId105" Type="http://schemas.openxmlformats.org/officeDocument/2006/relationships/image" Target="../media/image2642.png"/><Relationship Id="rId126" Type="http://schemas.openxmlformats.org/officeDocument/2006/relationships/customXml" Target="../ink/ink2740.xml"/><Relationship Id="rId147" Type="http://schemas.openxmlformats.org/officeDocument/2006/relationships/image" Target="../media/image2663.png"/><Relationship Id="rId168" Type="http://schemas.openxmlformats.org/officeDocument/2006/relationships/image" Target="../media/image2673.png"/><Relationship Id="rId51" Type="http://schemas.openxmlformats.org/officeDocument/2006/relationships/image" Target="../media/image2615.png"/><Relationship Id="rId72" Type="http://schemas.openxmlformats.org/officeDocument/2006/relationships/customXml" Target="../ink/ink2713.xml"/><Relationship Id="rId93" Type="http://schemas.openxmlformats.org/officeDocument/2006/relationships/image" Target="../media/image2636.png"/><Relationship Id="rId98" Type="http://schemas.openxmlformats.org/officeDocument/2006/relationships/customXml" Target="../ink/ink2726.xml"/><Relationship Id="rId121" Type="http://schemas.openxmlformats.org/officeDocument/2006/relationships/image" Target="../media/image2650.png"/><Relationship Id="rId142" Type="http://schemas.openxmlformats.org/officeDocument/2006/relationships/customXml" Target="../ink/ink2748.xml"/><Relationship Id="rId163" Type="http://schemas.openxmlformats.org/officeDocument/2006/relationships/customXml" Target="../ink/ink2759.xml"/><Relationship Id="rId3" Type="http://schemas.openxmlformats.org/officeDocument/2006/relationships/image" Target="NULL"/><Relationship Id="rId25" Type="http://schemas.openxmlformats.org/officeDocument/2006/relationships/image" Target="../media/image2601.png"/><Relationship Id="rId46" Type="http://schemas.openxmlformats.org/officeDocument/2006/relationships/customXml" Target="../ink/ink2700.xml"/><Relationship Id="rId67" Type="http://schemas.openxmlformats.org/officeDocument/2006/relationships/image" Target="../media/image2623.png"/><Relationship Id="rId116" Type="http://schemas.openxmlformats.org/officeDocument/2006/relationships/customXml" Target="../ink/ink2735.xml"/><Relationship Id="rId137" Type="http://schemas.openxmlformats.org/officeDocument/2006/relationships/image" Target="../media/image2658.png"/><Relationship Id="rId158" Type="http://schemas.openxmlformats.org/officeDocument/2006/relationships/customXml" Target="../ink/ink2756.xml"/><Relationship Id="rId20" Type="http://schemas.openxmlformats.org/officeDocument/2006/relationships/customXml" Target="../ink/ink2687.xml"/><Relationship Id="rId41" Type="http://schemas.openxmlformats.org/officeDocument/2006/relationships/image" Target="../media/image2609.png"/><Relationship Id="rId62" Type="http://schemas.openxmlformats.org/officeDocument/2006/relationships/customXml" Target="../ink/ink2708.xml"/><Relationship Id="rId83" Type="http://schemas.openxmlformats.org/officeDocument/2006/relationships/image" Target="../media/image2631.png"/><Relationship Id="rId88" Type="http://schemas.openxmlformats.org/officeDocument/2006/relationships/customXml" Target="../ink/ink2721.xml"/><Relationship Id="rId111" Type="http://schemas.openxmlformats.org/officeDocument/2006/relationships/image" Target="../media/image2645.png"/><Relationship Id="rId132" Type="http://schemas.openxmlformats.org/officeDocument/2006/relationships/customXml" Target="../ink/ink2743.xml"/><Relationship Id="rId153" Type="http://schemas.openxmlformats.org/officeDocument/2006/relationships/image" Target="../media/image2666.png"/><Relationship Id="rId174" Type="http://schemas.openxmlformats.org/officeDocument/2006/relationships/image" Target="../media/image2676.png"/><Relationship Id="rId15" Type="http://schemas.openxmlformats.org/officeDocument/2006/relationships/image" Target="../media/image25960.png"/><Relationship Id="rId36" Type="http://schemas.openxmlformats.org/officeDocument/2006/relationships/customXml" Target="../ink/ink2695.xml"/><Relationship Id="rId57" Type="http://schemas.openxmlformats.org/officeDocument/2006/relationships/image" Target="../media/image2618.png"/><Relationship Id="rId106" Type="http://schemas.openxmlformats.org/officeDocument/2006/relationships/customXml" Target="../ink/ink2730.xml"/><Relationship Id="rId127" Type="http://schemas.openxmlformats.org/officeDocument/2006/relationships/image" Target="../media/image2653.png"/><Relationship Id="rId10" Type="http://schemas.openxmlformats.org/officeDocument/2006/relationships/customXml" Target="../ink/ink2682.xml"/><Relationship Id="rId31" Type="http://schemas.openxmlformats.org/officeDocument/2006/relationships/image" Target="../media/image2604.png"/><Relationship Id="rId52" Type="http://schemas.openxmlformats.org/officeDocument/2006/relationships/customXml" Target="../ink/ink2703.xml"/><Relationship Id="rId73" Type="http://schemas.openxmlformats.org/officeDocument/2006/relationships/image" Target="../media/image2626.png"/><Relationship Id="rId78" Type="http://schemas.openxmlformats.org/officeDocument/2006/relationships/customXml" Target="../ink/ink2716.xml"/><Relationship Id="rId94" Type="http://schemas.openxmlformats.org/officeDocument/2006/relationships/customXml" Target="../ink/ink2724.xml"/><Relationship Id="rId99" Type="http://schemas.openxmlformats.org/officeDocument/2006/relationships/image" Target="../media/image2639.png"/><Relationship Id="rId101" Type="http://schemas.openxmlformats.org/officeDocument/2006/relationships/image" Target="../media/image2640.png"/><Relationship Id="rId122" Type="http://schemas.openxmlformats.org/officeDocument/2006/relationships/customXml" Target="../ink/ink2738.xml"/><Relationship Id="rId143" Type="http://schemas.openxmlformats.org/officeDocument/2006/relationships/image" Target="../media/image2661.png"/><Relationship Id="rId148" Type="http://schemas.openxmlformats.org/officeDocument/2006/relationships/customXml" Target="../ink/ink2751.xml"/><Relationship Id="rId164" Type="http://schemas.openxmlformats.org/officeDocument/2006/relationships/image" Target="../media/image2671.png"/><Relationship Id="rId169" Type="http://schemas.openxmlformats.org/officeDocument/2006/relationships/customXml" Target="../ink/ink2762.xml"/><Relationship Id="rId4" Type="http://schemas.openxmlformats.org/officeDocument/2006/relationships/image" Target="NULL"/><Relationship Id="rId9" Type="http://schemas.openxmlformats.org/officeDocument/2006/relationships/image" Target="NULL"/><Relationship Id="rId26" Type="http://schemas.openxmlformats.org/officeDocument/2006/relationships/customXml" Target="../ink/ink2690.xml"/><Relationship Id="rId47" Type="http://schemas.openxmlformats.org/officeDocument/2006/relationships/image" Target="../media/image2613.png"/><Relationship Id="rId68" Type="http://schemas.openxmlformats.org/officeDocument/2006/relationships/customXml" Target="../ink/ink2711.xml"/><Relationship Id="rId89" Type="http://schemas.openxmlformats.org/officeDocument/2006/relationships/image" Target="../media/image2634.png"/><Relationship Id="rId112" Type="http://schemas.openxmlformats.org/officeDocument/2006/relationships/customXml" Target="../ink/ink2733.xml"/><Relationship Id="rId133" Type="http://schemas.openxmlformats.org/officeDocument/2006/relationships/image" Target="../media/image2656.png"/><Relationship Id="rId154" Type="http://schemas.openxmlformats.org/officeDocument/2006/relationships/customXml" Target="../ink/ink2754.xml"/><Relationship Id="rId175" Type="http://schemas.openxmlformats.org/officeDocument/2006/relationships/customXml" Target="../ink/ink2765.xml"/><Relationship Id="rId16" Type="http://schemas.openxmlformats.org/officeDocument/2006/relationships/customXml" Target="../ink/ink2685.xml"/><Relationship Id="rId37" Type="http://schemas.openxmlformats.org/officeDocument/2006/relationships/image" Target="../media/image2607.png"/><Relationship Id="rId58" Type="http://schemas.openxmlformats.org/officeDocument/2006/relationships/customXml" Target="../ink/ink2706.xml"/><Relationship Id="rId79" Type="http://schemas.openxmlformats.org/officeDocument/2006/relationships/image" Target="../media/image2629.png"/><Relationship Id="rId102" Type="http://schemas.openxmlformats.org/officeDocument/2006/relationships/customXml" Target="../ink/ink2728.xml"/><Relationship Id="rId123" Type="http://schemas.openxmlformats.org/officeDocument/2006/relationships/image" Target="../media/image2651.png"/><Relationship Id="rId144" Type="http://schemas.openxmlformats.org/officeDocument/2006/relationships/customXml" Target="../ink/ink2749.xml"/><Relationship Id="rId90" Type="http://schemas.openxmlformats.org/officeDocument/2006/relationships/customXml" Target="../ink/ink2722.xml"/><Relationship Id="rId165" Type="http://schemas.openxmlformats.org/officeDocument/2006/relationships/customXml" Target="../ink/ink2760.xml"/><Relationship Id="rId27" Type="http://schemas.openxmlformats.org/officeDocument/2006/relationships/image" Target="../media/image2602.png"/><Relationship Id="rId48" Type="http://schemas.openxmlformats.org/officeDocument/2006/relationships/customXml" Target="../ink/ink2701.xml"/><Relationship Id="rId69" Type="http://schemas.openxmlformats.org/officeDocument/2006/relationships/image" Target="../media/image2624.png"/><Relationship Id="rId113" Type="http://schemas.openxmlformats.org/officeDocument/2006/relationships/image" Target="../media/image2646.png"/><Relationship Id="rId134" Type="http://schemas.openxmlformats.org/officeDocument/2006/relationships/customXml" Target="../ink/ink2744.xml"/><Relationship Id="rId80" Type="http://schemas.openxmlformats.org/officeDocument/2006/relationships/customXml" Target="../ink/ink2717.xml"/><Relationship Id="rId155" Type="http://schemas.openxmlformats.org/officeDocument/2006/relationships/image" Target="../media/image2667.png"/><Relationship Id="rId176" Type="http://schemas.openxmlformats.org/officeDocument/2006/relationships/customXml" Target="../ink/ink2766.xml"/><Relationship Id="rId17" Type="http://schemas.openxmlformats.org/officeDocument/2006/relationships/image" Target="../media/image25970.png"/><Relationship Id="rId38" Type="http://schemas.openxmlformats.org/officeDocument/2006/relationships/customXml" Target="../ink/ink2696.xml"/><Relationship Id="rId59" Type="http://schemas.openxmlformats.org/officeDocument/2006/relationships/image" Target="../media/image2619.png"/><Relationship Id="rId103" Type="http://schemas.openxmlformats.org/officeDocument/2006/relationships/image" Target="../media/image2641.png"/><Relationship Id="rId124" Type="http://schemas.openxmlformats.org/officeDocument/2006/relationships/customXml" Target="../ink/ink2739.xml"/><Relationship Id="rId70" Type="http://schemas.openxmlformats.org/officeDocument/2006/relationships/customXml" Target="../ink/ink2712.xml"/><Relationship Id="rId91" Type="http://schemas.openxmlformats.org/officeDocument/2006/relationships/image" Target="../media/image2635.png"/><Relationship Id="rId145" Type="http://schemas.openxmlformats.org/officeDocument/2006/relationships/image" Target="../media/image2662.png"/><Relationship Id="rId166" Type="http://schemas.openxmlformats.org/officeDocument/2006/relationships/image" Target="../media/image2672.png"/></Relationships>
</file>

<file path=ppt/slides/_rels/slide19.xml.rels><?xml version="1.0" encoding="UTF-8" standalone="yes"?>
<Relationships xmlns="http://schemas.openxmlformats.org/package/2006/relationships"><Relationship Id="rId117" Type="http://schemas.openxmlformats.org/officeDocument/2006/relationships/customXml" Target="../ink/ink2823.xml"/><Relationship Id="rId671" Type="http://schemas.openxmlformats.org/officeDocument/2006/relationships/image" Target="../media/image3011.png"/><Relationship Id="rId769" Type="http://schemas.openxmlformats.org/officeDocument/2006/relationships/customXml" Target="../ink/ink3152.xml"/><Relationship Id="rId21" Type="http://schemas.openxmlformats.org/officeDocument/2006/relationships/image" Target="../media/image2685.png"/><Relationship Id="rId324" Type="http://schemas.openxmlformats.org/officeDocument/2006/relationships/image" Target="../media/image2839.png"/><Relationship Id="rId531" Type="http://schemas.openxmlformats.org/officeDocument/2006/relationships/image" Target="../media/image2941.png"/><Relationship Id="rId629" Type="http://schemas.openxmlformats.org/officeDocument/2006/relationships/image" Target="../media/image2990.png"/><Relationship Id="rId170" Type="http://schemas.openxmlformats.org/officeDocument/2006/relationships/image" Target="../media/image2761.png"/><Relationship Id="rId268" Type="http://schemas.openxmlformats.org/officeDocument/2006/relationships/image" Target="../media/image2811.png"/><Relationship Id="rId475" Type="http://schemas.openxmlformats.org/officeDocument/2006/relationships/image" Target="../media/image2913.png"/><Relationship Id="rId682" Type="http://schemas.openxmlformats.org/officeDocument/2006/relationships/image" Target="../media/image3016.png"/><Relationship Id="rId32" Type="http://schemas.openxmlformats.org/officeDocument/2006/relationships/customXml" Target="../ink/ink2781.xml"/><Relationship Id="rId128" Type="http://schemas.openxmlformats.org/officeDocument/2006/relationships/image" Target="../media/image2740.png"/><Relationship Id="rId335" Type="http://schemas.openxmlformats.org/officeDocument/2006/relationships/customXml" Target="../ink/ink2932.xml"/><Relationship Id="rId542" Type="http://schemas.openxmlformats.org/officeDocument/2006/relationships/customXml" Target="../ink/ink3036.xml"/><Relationship Id="rId181" Type="http://schemas.openxmlformats.org/officeDocument/2006/relationships/customXml" Target="../ink/ink2855.xml"/><Relationship Id="rId402" Type="http://schemas.openxmlformats.org/officeDocument/2006/relationships/customXml" Target="../ink/ink2966.xml"/><Relationship Id="rId279" Type="http://schemas.openxmlformats.org/officeDocument/2006/relationships/customXml" Target="../ink/ink2904.xml"/><Relationship Id="rId486" Type="http://schemas.openxmlformats.org/officeDocument/2006/relationships/customXml" Target="../ink/ink3008.xml"/><Relationship Id="rId693" Type="http://schemas.openxmlformats.org/officeDocument/2006/relationships/customXml" Target="../ink/ink3112.xml"/><Relationship Id="rId707" Type="http://schemas.openxmlformats.org/officeDocument/2006/relationships/image" Target="../media/image3028.png"/><Relationship Id="rId43" Type="http://schemas.openxmlformats.org/officeDocument/2006/relationships/image" Target="../media/image2696.png"/><Relationship Id="rId139" Type="http://schemas.openxmlformats.org/officeDocument/2006/relationships/customXml" Target="../ink/ink2834.xml"/><Relationship Id="rId346" Type="http://schemas.openxmlformats.org/officeDocument/2006/relationships/image" Target="../media/image162.png"/><Relationship Id="rId553" Type="http://schemas.openxmlformats.org/officeDocument/2006/relationships/image" Target="../media/image2952.png"/><Relationship Id="rId760" Type="http://schemas.openxmlformats.org/officeDocument/2006/relationships/customXml" Target="../ink/ink3147.xml"/><Relationship Id="rId192" Type="http://schemas.openxmlformats.org/officeDocument/2006/relationships/image" Target="../media/image2772.png"/><Relationship Id="rId206" Type="http://schemas.openxmlformats.org/officeDocument/2006/relationships/image" Target="../media/image2779.png"/><Relationship Id="rId413" Type="http://schemas.openxmlformats.org/officeDocument/2006/relationships/image" Target="../media/image2881.png"/><Relationship Id="rId497" Type="http://schemas.openxmlformats.org/officeDocument/2006/relationships/image" Target="../media/image2924.png"/><Relationship Id="rId620" Type="http://schemas.openxmlformats.org/officeDocument/2006/relationships/customXml" Target="../ink/ink3075.xml"/><Relationship Id="rId718" Type="http://schemas.openxmlformats.org/officeDocument/2006/relationships/image" Target="../media/image3033.png"/><Relationship Id="rId357" Type="http://schemas.openxmlformats.org/officeDocument/2006/relationships/customXml" Target="../ink/ink2943.xml"/><Relationship Id="rId54" Type="http://schemas.openxmlformats.org/officeDocument/2006/relationships/customXml" Target="../ink/ink2792.xml"/><Relationship Id="rId217" Type="http://schemas.openxmlformats.org/officeDocument/2006/relationships/customXml" Target="../ink/ink2873.xml"/><Relationship Id="rId564" Type="http://schemas.openxmlformats.org/officeDocument/2006/relationships/customXml" Target="../ink/ink3047.xml"/><Relationship Id="rId771" Type="http://schemas.openxmlformats.org/officeDocument/2006/relationships/customXml" Target="../ink/ink3153.xml"/><Relationship Id="rId424" Type="http://schemas.openxmlformats.org/officeDocument/2006/relationships/customXml" Target="../ink/ink2977.xml"/><Relationship Id="rId631" Type="http://schemas.openxmlformats.org/officeDocument/2006/relationships/image" Target="../media/image2991.png"/><Relationship Id="rId729" Type="http://schemas.openxmlformats.org/officeDocument/2006/relationships/customXml" Target="../ink/ink3131.xml"/><Relationship Id="rId270" Type="http://schemas.openxmlformats.org/officeDocument/2006/relationships/image" Target="../media/image2812.png"/><Relationship Id="rId65" Type="http://schemas.openxmlformats.org/officeDocument/2006/relationships/image" Target="../media/image2707.png"/><Relationship Id="rId130" Type="http://schemas.openxmlformats.org/officeDocument/2006/relationships/image" Target="../media/image2741.png"/><Relationship Id="rId368" Type="http://schemas.openxmlformats.org/officeDocument/2006/relationships/image" Target="../media/image2860.png"/><Relationship Id="rId575" Type="http://schemas.openxmlformats.org/officeDocument/2006/relationships/image" Target="../media/image2963.png"/><Relationship Id="rId782" Type="http://schemas.openxmlformats.org/officeDocument/2006/relationships/image" Target="../media/image3064.png"/><Relationship Id="rId228" Type="http://schemas.openxmlformats.org/officeDocument/2006/relationships/image" Target="../media/image2790.png"/><Relationship Id="rId435" Type="http://schemas.openxmlformats.org/officeDocument/2006/relationships/image" Target="../media/image2892.png"/><Relationship Id="rId642" Type="http://schemas.openxmlformats.org/officeDocument/2006/relationships/customXml" Target="../ink/ink3086.xml"/><Relationship Id="rId281" Type="http://schemas.openxmlformats.org/officeDocument/2006/relationships/customXml" Target="../ink/ink2905.xml"/><Relationship Id="rId502" Type="http://schemas.openxmlformats.org/officeDocument/2006/relationships/customXml" Target="../ink/ink3016.xml"/><Relationship Id="rId76" Type="http://schemas.openxmlformats.org/officeDocument/2006/relationships/customXml" Target="../ink/ink2803.xml"/><Relationship Id="rId141" Type="http://schemas.openxmlformats.org/officeDocument/2006/relationships/customXml" Target="../ink/ink2835.xml"/><Relationship Id="rId379" Type="http://schemas.openxmlformats.org/officeDocument/2006/relationships/image" Target="../media/image2864.png"/><Relationship Id="rId586" Type="http://schemas.openxmlformats.org/officeDocument/2006/relationships/customXml" Target="../ink/ink3058.xml"/><Relationship Id="rId7" Type="http://schemas.openxmlformats.org/officeDocument/2006/relationships/image" Target="../media/image2678.png"/><Relationship Id="rId239" Type="http://schemas.openxmlformats.org/officeDocument/2006/relationships/customXml" Target="../ink/ink2884.xml"/><Relationship Id="rId446" Type="http://schemas.openxmlformats.org/officeDocument/2006/relationships/customXml" Target="../ink/ink2988.xml"/><Relationship Id="rId653" Type="http://schemas.openxmlformats.org/officeDocument/2006/relationships/image" Target="../media/image3002.png"/><Relationship Id="rId292" Type="http://schemas.openxmlformats.org/officeDocument/2006/relationships/image" Target="../media/image2823.png"/><Relationship Id="rId306" Type="http://schemas.openxmlformats.org/officeDocument/2006/relationships/image" Target="../media/image2830.png"/><Relationship Id="rId87" Type="http://schemas.openxmlformats.org/officeDocument/2006/relationships/image" Target="../media/image2719.png"/><Relationship Id="rId513" Type="http://schemas.openxmlformats.org/officeDocument/2006/relationships/image" Target="../media/image2932.png"/><Relationship Id="rId597" Type="http://schemas.openxmlformats.org/officeDocument/2006/relationships/image" Target="../media/image2974.png"/><Relationship Id="rId720" Type="http://schemas.openxmlformats.org/officeDocument/2006/relationships/image" Target="../media/image3034.png"/><Relationship Id="rId152" Type="http://schemas.openxmlformats.org/officeDocument/2006/relationships/image" Target="../media/image2752.png"/><Relationship Id="rId457" Type="http://schemas.openxmlformats.org/officeDocument/2006/relationships/image" Target="../media/image2903.png"/><Relationship Id="rId664" Type="http://schemas.openxmlformats.org/officeDocument/2006/relationships/customXml" Target="../ink/ink3097.xml"/><Relationship Id="rId14" Type="http://schemas.openxmlformats.org/officeDocument/2006/relationships/customXml" Target="../ink/ink2772.xml"/><Relationship Id="rId317" Type="http://schemas.openxmlformats.org/officeDocument/2006/relationships/customXml" Target="../ink/ink2923.xml"/><Relationship Id="rId524" Type="http://schemas.openxmlformats.org/officeDocument/2006/relationships/customXml" Target="../ink/ink3027.xml"/><Relationship Id="rId731" Type="http://schemas.openxmlformats.org/officeDocument/2006/relationships/customXml" Target="../ink/ink3132.xml"/><Relationship Id="rId98" Type="http://schemas.openxmlformats.org/officeDocument/2006/relationships/customXml" Target="../ink/ink2814.xml"/><Relationship Id="rId163" Type="http://schemas.openxmlformats.org/officeDocument/2006/relationships/customXml" Target="../ink/ink2846.xml"/><Relationship Id="rId370" Type="http://schemas.openxmlformats.org/officeDocument/2006/relationships/image" Target="../media/image2861.png"/><Relationship Id="rId230" Type="http://schemas.openxmlformats.org/officeDocument/2006/relationships/image" Target="../media/image2791.png"/><Relationship Id="rId468" Type="http://schemas.openxmlformats.org/officeDocument/2006/relationships/customXml" Target="../ink/ink2999.xml"/><Relationship Id="rId675" Type="http://schemas.openxmlformats.org/officeDocument/2006/relationships/image" Target="../media/image3013.png"/><Relationship Id="rId25" Type="http://schemas.openxmlformats.org/officeDocument/2006/relationships/image" Target="../media/image2687.png"/><Relationship Id="rId328" Type="http://schemas.openxmlformats.org/officeDocument/2006/relationships/image" Target="../media/image2841.png"/><Relationship Id="rId535" Type="http://schemas.openxmlformats.org/officeDocument/2006/relationships/image" Target="../media/image2943.png"/><Relationship Id="rId742" Type="http://schemas.openxmlformats.org/officeDocument/2006/relationships/image" Target="../media/image3045.png"/><Relationship Id="rId174" Type="http://schemas.openxmlformats.org/officeDocument/2006/relationships/image" Target="../media/image2763.png"/><Relationship Id="rId381" Type="http://schemas.openxmlformats.org/officeDocument/2006/relationships/image" Target="../media/image2865.png"/><Relationship Id="rId602" Type="http://schemas.openxmlformats.org/officeDocument/2006/relationships/customXml" Target="../ink/ink3066.xml"/><Relationship Id="rId241" Type="http://schemas.openxmlformats.org/officeDocument/2006/relationships/customXml" Target="../ink/ink2885.xml"/><Relationship Id="rId479" Type="http://schemas.openxmlformats.org/officeDocument/2006/relationships/image" Target="../media/image2915.png"/><Relationship Id="rId686" Type="http://schemas.openxmlformats.org/officeDocument/2006/relationships/image" Target="../media/image3018.png"/><Relationship Id="rId36" Type="http://schemas.openxmlformats.org/officeDocument/2006/relationships/customXml" Target="../ink/ink2783.xml"/><Relationship Id="rId339" Type="http://schemas.openxmlformats.org/officeDocument/2006/relationships/customXml" Target="../ink/ink2934.xml"/><Relationship Id="rId546" Type="http://schemas.openxmlformats.org/officeDocument/2006/relationships/customXml" Target="../ink/ink3038.xml"/><Relationship Id="rId753" Type="http://schemas.openxmlformats.org/officeDocument/2006/relationships/image" Target="../media/image3050.png"/><Relationship Id="rId101" Type="http://schemas.openxmlformats.org/officeDocument/2006/relationships/image" Target="../media/image2726.png"/><Relationship Id="rId185" Type="http://schemas.openxmlformats.org/officeDocument/2006/relationships/customXml" Target="../ink/ink2857.xml"/><Relationship Id="rId406" Type="http://schemas.openxmlformats.org/officeDocument/2006/relationships/customXml" Target="../ink/ink2968.xml"/><Relationship Id="rId392" Type="http://schemas.openxmlformats.org/officeDocument/2006/relationships/customXml" Target="../ink/ink2961.xml"/><Relationship Id="rId613" Type="http://schemas.openxmlformats.org/officeDocument/2006/relationships/image" Target="../media/image2982.png"/><Relationship Id="rId697" Type="http://schemas.openxmlformats.org/officeDocument/2006/relationships/image" Target="../media/image3023.png"/><Relationship Id="rId252" Type="http://schemas.openxmlformats.org/officeDocument/2006/relationships/image" Target="../media/image2802.png"/><Relationship Id="rId47" Type="http://schemas.openxmlformats.org/officeDocument/2006/relationships/image" Target="../media/image2698.png"/><Relationship Id="rId112" Type="http://schemas.openxmlformats.org/officeDocument/2006/relationships/customXml" Target="../ink/ink2821.xml"/><Relationship Id="rId557" Type="http://schemas.openxmlformats.org/officeDocument/2006/relationships/image" Target="../media/image2954.png"/><Relationship Id="rId764" Type="http://schemas.openxmlformats.org/officeDocument/2006/relationships/customXml" Target="../ink/ink3149.xml"/><Relationship Id="rId196" Type="http://schemas.openxmlformats.org/officeDocument/2006/relationships/image" Target="../media/image2774.png"/><Relationship Id="rId417" Type="http://schemas.openxmlformats.org/officeDocument/2006/relationships/image" Target="../media/image2883.png"/><Relationship Id="rId624" Type="http://schemas.openxmlformats.org/officeDocument/2006/relationships/customXml" Target="../ink/ink3077.xml"/><Relationship Id="rId263" Type="http://schemas.openxmlformats.org/officeDocument/2006/relationships/customXml" Target="../ink/ink2896.xml"/><Relationship Id="rId470" Type="http://schemas.openxmlformats.org/officeDocument/2006/relationships/customXml" Target="../ink/ink3000.xml"/><Relationship Id="rId58" Type="http://schemas.openxmlformats.org/officeDocument/2006/relationships/customXml" Target="../ink/ink2794.xml"/><Relationship Id="rId123" Type="http://schemas.openxmlformats.org/officeDocument/2006/relationships/customXml" Target="../ink/ink2826.xml"/><Relationship Id="rId330" Type="http://schemas.openxmlformats.org/officeDocument/2006/relationships/image" Target="../media/image2842.png"/><Relationship Id="rId568" Type="http://schemas.openxmlformats.org/officeDocument/2006/relationships/customXml" Target="../ink/ink3049.xml"/><Relationship Id="rId775" Type="http://schemas.openxmlformats.org/officeDocument/2006/relationships/customXml" Target="../ink/ink3155.xml"/><Relationship Id="rId428" Type="http://schemas.openxmlformats.org/officeDocument/2006/relationships/customXml" Target="../ink/ink2979.xml"/><Relationship Id="rId635" Type="http://schemas.openxmlformats.org/officeDocument/2006/relationships/image" Target="../media/image2993.png"/><Relationship Id="rId274" Type="http://schemas.openxmlformats.org/officeDocument/2006/relationships/image" Target="../media/image2814.png"/><Relationship Id="rId481" Type="http://schemas.openxmlformats.org/officeDocument/2006/relationships/image" Target="../media/image2916.png"/><Relationship Id="rId702" Type="http://schemas.openxmlformats.org/officeDocument/2006/relationships/customXml" Target="../ink/ink3117.xml"/><Relationship Id="rId69" Type="http://schemas.openxmlformats.org/officeDocument/2006/relationships/image" Target="../media/image2709.png"/><Relationship Id="rId134" Type="http://schemas.openxmlformats.org/officeDocument/2006/relationships/image" Target="../media/image2743.png"/><Relationship Id="rId579" Type="http://schemas.openxmlformats.org/officeDocument/2006/relationships/image" Target="../media/image2965.png"/><Relationship Id="rId341" Type="http://schemas.openxmlformats.org/officeDocument/2006/relationships/customXml" Target="../ink/ink2935.xml"/><Relationship Id="rId439" Type="http://schemas.openxmlformats.org/officeDocument/2006/relationships/image" Target="../media/image2894.png"/><Relationship Id="rId646" Type="http://schemas.openxmlformats.org/officeDocument/2006/relationships/customXml" Target="../ink/ink3088.xml"/><Relationship Id="rId201" Type="http://schemas.openxmlformats.org/officeDocument/2006/relationships/customXml" Target="../ink/ink2865.xml"/><Relationship Id="rId285" Type="http://schemas.openxmlformats.org/officeDocument/2006/relationships/customXml" Target="../ink/ink2907.xml"/><Relationship Id="rId506" Type="http://schemas.openxmlformats.org/officeDocument/2006/relationships/customXml" Target="../ink/ink3018.xml"/><Relationship Id="rId492" Type="http://schemas.openxmlformats.org/officeDocument/2006/relationships/customXml" Target="../ink/ink3011.xml"/><Relationship Id="rId713" Type="http://schemas.openxmlformats.org/officeDocument/2006/relationships/image" Target="../media/image3031.png"/><Relationship Id="rId145" Type="http://schemas.openxmlformats.org/officeDocument/2006/relationships/customXml" Target="../ink/ink2837.xml"/><Relationship Id="rId352" Type="http://schemas.openxmlformats.org/officeDocument/2006/relationships/image" Target="../media/image2852.png"/><Relationship Id="rId212" Type="http://schemas.openxmlformats.org/officeDocument/2006/relationships/image" Target="../media/image2782.png"/><Relationship Id="rId657" Type="http://schemas.openxmlformats.org/officeDocument/2006/relationships/image" Target="../media/image3004.png"/><Relationship Id="rId296" Type="http://schemas.openxmlformats.org/officeDocument/2006/relationships/image" Target="../media/image2825.png"/><Relationship Id="rId517" Type="http://schemas.openxmlformats.org/officeDocument/2006/relationships/image" Target="../media/image2934.png"/><Relationship Id="rId724" Type="http://schemas.openxmlformats.org/officeDocument/2006/relationships/image" Target="../media/image3036.png"/><Relationship Id="rId60" Type="http://schemas.openxmlformats.org/officeDocument/2006/relationships/customXml" Target="../ink/ink2795.xml"/><Relationship Id="rId156" Type="http://schemas.openxmlformats.org/officeDocument/2006/relationships/image" Target="../media/image2754.png"/><Relationship Id="rId363" Type="http://schemas.openxmlformats.org/officeDocument/2006/relationships/customXml" Target="../ink/ink2946.xml"/><Relationship Id="rId570" Type="http://schemas.openxmlformats.org/officeDocument/2006/relationships/customXml" Target="../ink/ink3050.xml"/><Relationship Id="rId223" Type="http://schemas.openxmlformats.org/officeDocument/2006/relationships/customXml" Target="../ink/ink2876.xml"/><Relationship Id="rId430" Type="http://schemas.openxmlformats.org/officeDocument/2006/relationships/customXml" Target="../ink/ink2980.xml"/><Relationship Id="rId668" Type="http://schemas.openxmlformats.org/officeDocument/2006/relationships/customXml" Target="../ink/ink3099.xml"/><Relationship Id="rId18" Type="http://schemas.openxmlformats.org/officeDocument/2006/relationships/customXml" Target="../ink/ink2774.xml"/><Relationship Id="rId528" Type="http://schemas.openxmlformats.org/officeDocument/2006/relationships/customXml" Target="../ink/ink3029.xml"/><Relationship Id="rId735" Type="http://schemas.openxmlformats.org/officeDocument/2006/relationships/customXml" Target="../ink/ink3134.xml"/><Relationship Id="rId167" Type="http://schemas.openxmlformats.org/officeDocument/2006/relationships/customXml" Target="../ink/ink2848.xml"/><Relationship Id="rId374" Type="http://schemas.openxmlformats.org/officeDocument/2006/relationships/customXml" Target="../ink/ink2952.xml"/><Relationship Id="rId581" Type="http://schemas.openxmlformats.org/officeDocument/2006/relationships/image" Target="../media/image2966.png"/><Relationship Id="rId71" Type="http://schemas.openxmlformats.org/officeDocument/2006/relationships/image" Target="../media/image2711.png"/><Relationship Id="rId234" Type="http://schemas.openxmlformats.org/officeDocument/2006/relationships/image" Target="../media/image2793.png"/><Relationship Id="rId679" Type="http://schemas.openxmlformats.org/officeDocument/2006/relationships/image" Target="../media/image3015.png"/><Relationship Id="rId2" Type="http://schemas.openxmlformats.org/officeDocument/2006/relationships/notesSlide" Target="../notesSlides/notesSlide11.xml"/><Relationship Id="rId29" Type="http://schemas.openxmlformats.org/officeDocument/2006/relationships/image" Target="../media/image2689.png"/><Relationship Id="rId441" Type="http://schemas.openxmlformats.org/officeDocument/2006/relationships/image" Target="../media/image2895.png"/><Relationship Id="rId539" Type="http://schemas.openxmlformats.org/officeDocument/2006/relationships/image" Target="../media/image2945.png"/><Relationship Id="rId746" Type="http://schemas.openxmlformats.org/officeDocument/2006/relationships/image" Target="../media/image3047.png"/><Relationship Id="rId178" Type="http://schemas.openxmlformats.org/officeDocument/2006/relationships/image" Target="../media/image2765.png"/><Relationship Id="rId301" Type="http://schemas.openxmlformats.org/officeDocument/2006/relationships/customXml" Target="../ink/ink2915.xml"/><Relationship Id="rId82" Type="http://schemas.openxmlformats.org/officeDocument/2006/relationships/customXml" Target="../ink/ink2806.xml"/><Relationship Id="rId385" Type="http://schemas.openxmlformats.org/officeDocument/2006/relationships/image" Target="../media/image2867.png"/><Relationship Id="rId592" Type="http://schemas.openxmlformats.org/officeDocument/2006/relationships/customXml" Target="../ink/ink3061.xml"/><Relationship Id="rId606" Type="http://schemas.openxmlformats.org/officeDocument/2006/relationships/customXml" Target="../ink/ink3068.xml"/><Relationship Id="rId245" Type="http://schemas.openxmlformats.org/officeDocument/2006/relationships/customXml" Target="../ink/ink2887.xml"/><Relationship Id="rId452" Type="http://schemas.openxmlformats.org/officeDocument/2006/relationships/customXml" Target="../ink/ink2991.xml"/><Relationship Id="rId105" Type="http://schemas.openxmlformats.org/officeDocument/2006/relationships/image" Target="../media/image2728.png"/><Relationship Id="rId312" Type="http://schemas.openxmlformats.org/officeDocument/2006/relationships/image" Target="../media/image2833.png"/><Relationship Id="rId757" Type="http://schemas.openxmlformats.org/officeDocument/2006/relationships/image" Target="../media/image3052.png"/><Relationship Id="rId93" Type="http://schemas.openxmlformats.org/officeDocument/2006/relationships/image" Target="../media/image2722.png"/><Relationship Id="rId189" Type="http://schemas.openxmlformats.org/officeDocument/2006/relationships/customXml" Target="../ink/ink2859.xml"/><Relationship Id="rId396" Type="http://schemas.openxmlformats.org/officeDocument/2006/relationships/customXml" Target="../ink/ink2963.xml"/><Relationship Id="rId617" Type="http://schemas.openxmlformats.org/officeDocument/2006/relationships/image" Target="../media/image2984.png"/><Relationship Id="rId256" Type="http://schemas.openxmlformats.org/officeDocument/2006/relationships/image" Target="../media/image2804.png"/><Relationship Id="rId463" Type="http://schemas.openxmlformats.org/officeDocument/2006/relationships/image" Target="../media/image2906.png"/><Relationship Id="rId670" Type="http://schemas.openxmlformats.org/officeDocument/2006/relationships/customXml" Target="../ink/ink3100.xml"/><Relationship Id="rId116" Type="http://schemas.openxmlformats.org/officeDocument/2006/relationships/image" Target="../media/image2734.png"/><Relationship Id="rId323" Type="http://schemas.openxmlformats.org/officeDocument/2006/relationships/customXml" Target="../ink/ink2926.xml"/><Relationship Id="rId530" Type="http://schemas.openxmlformats.org/officeDocument/2006/relationships/customXml" Target="../ink/ink3030.xml"/><Relationship Id="rId768" Type="http://schemas.openxmlformats.org/officeDocument/2006/relationships/image" Target="../media/image3057.png"/><Relationship Id="rId20" Type="http://schemas.openxmlformats.org/officeDocument/2006/relationships/customXml" Target="../ink/ink2775.xml"/><Relationship Id="rId628" Type="http://schemas.openxmlformats.org/officeDocument/2006/relationships/customXml" Target="../ink/ink3079.xml"/><Relationship Id="rId267" Type="http://schemas.openxmlformats.org/officeDocument/2006/relationships/customXml" Target="../ink/ink2898.xml"/><Relationship Id="rId474" Type="http://schemas.openxmlformats.org/officeDocument/2006/relationships/customXml" Target="../ink/ink3002.xml"/><Relationship Id="rId127" Type="http://schemas.openxmlformats.org/officeDocument/2006/relationships/customXml" Target="../ink/ink2828.xml"/><Relationship Id="rId681" Type="http://schemas.openxmlformats.org/officeDocument/2006/relationships/customXml" Target="../ink/ink3106.xml"/><Relationship Id="rId779" Type="http://schemas.openxmlformats.org/officeDocument/2006/relationships/customXml" Target="../ink/ink3157.xml"/><Relationship Id="rId31" Type="http://schemas.openxmlformats.org/officeDocument/2006/relationships/image" Target="../media/image2690.png"/><Relationship Id="rId334" Type="http://schemas.openxmlformats.org/officeDocument/2006/relationships/image" Target="../media/image2844.png"/><Relationship Id="rId541" Type="http://schemas.openxmlformats.org/officeDocument/2006/relationships/image" Target="../media/image2946.png"/><Relationship Id="rId639" Type="http://schemas.openxmlformats.org/officeDocument/2006/relationships/image" Target="../media/image2995.png"/><Relationship Id="rId180" Type="http://schemas.openxmlformats.org/officeDocument/2006/relationships/image" Target="../media/image2766.png"/><Relationship Id="rId278" Type="http://schemas.openxmlformats.org/officeDocument/2006/relationships/image" Target="../media/image2816.png"/><Relationship Id="rId401" Type="http://schemas.openxmlformats.org/officeDocument/2006/relationships/image" Target="../media/image2875.png"/><Relationship Id="rId485" Type="http://schemas.openxmlformats.org/officeDocument/2006/relationships/image" Target="../media/image2918.png"/><Relationship Id="rId692" Type="http://schemas.openxmlformats.org/officeDocument/2006/relationships/image" Target="../media/image3021.png"/><Relationship Id="rId706" Type="http://schemas.openxmlformats.org/officeDocument/2006/relationships/customXml" Target="../ink/ink3119.xml"/><Relationship Id="rId42" Type="http://schemas.openxmlformats.org/officeDocument/2006/relationships/customXml" Target="../ink/ink2786.xml"/><Relationship Id="rId138" Type="http://schemas.openxmlformats.org/officeDocument/2006/relationships/image" Target="../media/image2745.png"/><Relationship Id="rId345" Type="http://schemas.openxmlformats.org/officeDocument/2006/relationships/customXml" Target="../ink/ink2937.xml"/><Relationship Id="rId552" Type="http://schemas.openxmlformats.org/officeDocument/2006/relationships/customXml" Target="../ink/ink3041.xml"/><Relationship Id="rId191" Type="http://schemas.openxmlformats.org/officeDocument/2006/relationships/customXml" Target="../ink/ink2860.xml"/><Relationship Id="rId205" Type="http://schemas.openxmlformats.org/officeDocument/2006/relationships/customXml" Target="../ink/ink2867.xml"/><Relationship Id="rId412" Type="http://schemas.openxmlformats.org/officeDocument/2006/relationships/customXml" Target="../ink/ink2971.xml"/><Relationship Id="rId289" Type="http://schemas.openxmlformats.org/officeDocument/2006/relationships/customXml" Target="../ink/ink2909.xml"/><Relationship Id="rId496" Type="http://schemas.openxmlformats.org/officeDocument/2006/relationships/customXml" Target="../ink/ink3013.xml"/><Relationship Id="rId717" Type="http://schemas.openxmlformats.org/officeDocument/2006/relationships/customXml" Target="../ink/ink3125.xml"/><Relationship Id="rId11" Type="http://schemas.openxmlformats.org/officeDocument/2006/relationships/image" Target="../media/image2680.png"/><Relationship Id="rId53" Type="http://schemas.openxmlformats.org/officeDocument/2006/relationships/image" Target="../media/image2701.png"/><Relationship Id="rId149" Type="http://schemas.openxmlformats.org/officeDocument/2006/relationships/customXml" Target="../ink/ink2839.xml"/><Relationship Id="rId314" Type="http://schemas.openxmlformats.org/officeDocument/2006/relationships/image" Target="../media/image2834.png"/><Relationship Id="rId356" Type="http://schemas.openxmlformats.org/officeDocument/2006/relationships/image" Target="../media/image2854.png"/><Relationship Id="rId398" Type="http://schemas.openxmlformats.org/officeDocument/2006/relationships/customXml" Target="../ink/ink2964.xml"/><Relationship Id="rId521" Type="http://schemas.openxmlformats.org/officeDocument/2006/relationships/image" Target="../media/image2936.png"/><Relationship Id="rId563" Type="http://schemas.openxmlformats.org/officeDocument/2006/relationships/image" Target="../media/image2957.png"/><Relationship Id="rId619" Type="http://schemas.openxmlformats.org/officeDocument/2006/relationships/image" Target="../media/image2985.png"/><Relationship Id="rId770" Type="http://schemas.openxmlformats.org/officeDocument/2006/relationships/image" Target="../media/image3058.png"/><Relationship Id="rId95" Type="http://schemas.openxmlformats.org/officeDocument/2006/relationships/image" Target="../media/image2723.png"/><Relationship Id="rId160" Type="http://schemas.openxmlformats.org/officeDocument/2006/relationships/image" Target="../media/image2756.png"/><Relationship Id="rId216" Type="http://schemas.openxmlformats.org/officeDocument/2006/relationships/image" Target="../media/image2784.png"/><Relationship Id="rId423" Type="http://schemas.openxmlformats.org/officeDocument/2006/relationships/image" Target="../media/image2886.png"/><Relationship Id="rId258" Type="http://schemas.openxmlformats.org/officeDocument/2006/relationships/image" Target="../media/image2805.png"/><Relationship Id="rId465" Type="http://schemas.openxmlformats.org/officeDocument/2006/relationships/image" Target="../media/image2907.png"/><Relationship Id="rId630" Type="http://schemas.openxmlformats.org/officeDocument/2006/relationships/customXml" Target="../ink/ink3080.xml"/><Relationship Id="rId672" Type="http://schemas.openxmlformats.org/officeDocument/2006/relationships/customXml" Target="../ink/ink3101.xml"/><Relationship Id="rId728" Type="http://schemas.openxmlformats.org/officeDocument/2006/relationships/image" Target="../media/image3038.png"/><Relationship Id="rId22" Type="http://schemas.openxmlformats.org/officeDocument/2006/relationships/customXml" Target="../ink/ink2776.xml"/><Relationship Id="rId64" Type="http://schemas.openxmlformats.org/officeDocument/2006/relationships/customXml" Target="../ink/ink2797.xml"/><Relationship Id="rId118" Type="http://schemas.openxmlformats.org/officeDocument/2006/relationships/image" Target="../media/image2735.png"/><Relationship Id="rId325" Type="http://schemas.openxmlformats.org/officeDocument/2006/relationships/customXml" Target="../ink/ink2927.xml"/><Relationship Id="rId367" Type="http://schemas.openxmlformats.org/officeDocument/2006/relationships/customXml" Target="../ink/ink2948.xml"/><Relationship Id="rId532" Type="http://schemas.openxmlformats.org/officeDocument/2006/relationships/customXml" Target="../ink/ink3031.xml"/><Relationship Id="rId574" Type="http://schemas.openxmlformats.org/officeDocument/2006/relationships/customXml" Target="../ink/ink3052.xml"/><Relationship Id="rId171" Type="http://schemas.openxmlformats.org/officeDocument/2006/relationships/customXml" Target="../ink/ink2850.xml"/><Relationship Id="rId227" Type="http://schemas.openxmlformats.org/officeDocument/2006/relationships/customXml" Target="../ink/ink2878.xml"/><Relationship Id="rId781" Type="http://schemas.openxmlformats.org/officeDocument/2006/relationships/customXml" Target="../ink/ink3158.xml"/><Relationship Id="rId269" Type="http://schemas.openxmlformats.org/officeDocument/2006/relationships/customXml" Target="../ink/ink2899.xml"/><Relationship Id="rId434" Type="http://schemas.openxmlformats.org/officeDocument/2006/relationships/customXml" Target="../ink/ink2982.xml"/><Relationship Id="rId476" Type="http://schemas.openxmlformats.org/officeDocument/2006/relationships/customXml" Target="../ink/ink3003.xml"/><Relationship Id="rId641" Type="http://schemas.openxmlformats.org/officeDocument/2006/relationships/image" Target="../media/image2996.png"/><Relationship Id="rId683" Type="http://schemas.openxmlformats.org/officeDocument/2006/relationships/customXml" Target="../ink/ink3107.xml"/><Relationship Id="rId739" Type="http://schemas.openxmlformats.org/officeDocument/2006/relationships/customXml" Target="../ink/ink3136.xml"/><Relationship Id="rId33" Type="http://schemas.openxmlformats.org/officeDocument/2006/relationships/image" Target="../media/image2691.png"/><Relationship Id="rId129" Type="http://schemas.openxmlformats.org/officeDocument/2006/relationships/customXml" Target="../ink/ink2829.xml"/><Relationship Id="rId280" Type="http://schemas.openxmlformats.org/officeDocument/2006/relationships/image" Target="../media/image2817.png"/><Relationship Id="rId336" Type="http://schemas.openxmlformats.org/officeDocument/2006/relationships/image" Target="../media/image2845.png"/><Relationship Id="rId501" Type="http://schemas.openxmlformats.org/officeDocument/2006/relationships/image" Target="../media/image2926.png"/><Relationship Id="rId543" Type="http://schemas.openxmlformats.org/officeDocument/2006/relationships/image" Target="../media/image2947.png"/><Relationship Id="rId75" Type="http://schemas.openxmlformats.org/officeDocument/2006/relationships/image" Target="../media/image2713.png"/><Relationship Id="rId140" Type="http://schemas.openxmlformats.org/officeDocument/2006/relationships/image" Target="../media/image2746.png"/><Relationship Id="rId182" Type="http://schemas.openxmlformats.org/officeDocument/2006/relationships/image" Target="../media/image2767.png"/><Relationship Id="rId378" Type="http://schemas.openxmlformats.org/officeDocument/2006/relationships/customXml" Target="../ink/ink2954.xml"/><Relationship Id="rId403" Type="http://schemas.openxmlformats.org/officeDocument/2006/relationships/image" Target="../media/image2876.png"/><Relationship Id="rId585" Type="http://schemas.openxmlformats.org/officeDocument/2006/relationships/image" Target="../media/image2968.png"/><Relationship Id="rId750" Type="http://schemas.openxmlformats.org/officeDocument/2006/relationships/customXml" Target="../ink/ink3142.xml"/><Relationship Id="rId6" Type="http://schemas.openxmlformats.org/officeDocument/2006/relationships/customXml" Target="../ink/ink2768.xml"/><Relationship Id="rId238" Type="http://schemas.openxmlformats.org/officeDocument/2006/relationships/image" Target="../media/image2795.png"/><Relationship Id="rId445" Type="http://schemas.openxmlformats.org/officeDocument/2006/relationships/image" Target="../media/image2897.png"/><Relationship Id="rId487" Type="http://schemas.openxmlformats.org/officeDocument/2006/relationships/image" Target="../media/image2919.png"/><Relationship Id="rId610" Type="http://schemas.openxmlformats.org/officeDocument/2006/relationships/customXml" Target="../ink/ink3070.xml"/><Relationship Id="rId652" Type="http://schemas.openxmlformats.org/officeDocument/2006/relationships/customXml" Target="../ink/ink3091.xml"/><Relationship Id="rId694" Type="http://schemas.openxmlformats.org/officeDocument/2006/relationships/image" Target="../media/image3022.png"/><Relationship Id="rId708" Type="http://schemas.openxmlformats.org/officeDocument/2006/relationships/customXml" Target="../ink/ink3120.xml"/><Relationship Id="rId291" Type="http://schemas.openxmlformats.org/officeDocument/2006/relationships/customXml" Target="../ink/ink2910.xml"/><Relationship Id="rId305" Type="http://schemas.openxmlformats.org/officeDocument/2006/relationships/customXml" Target="../ink/ink2917.xml"/><Relationship Id="rId347" Type="http://schemas.openxmlformats.org/officeDocument/2006/relationships/customXml" Target="../ink/ink2938.xml"/><Relationship Id="rId512" Type="http://schemas.openxmlformats.org/officeDocument/2006/relationships/customXml" Target="../ink/ink3021.xml"/><Relationship Id="rId44" Type="http://schemas.openxmlformats.org/officeDocument/2006/relationships/customXml" Target="../ink/ink2787.xml"/><Relationship Id="rId86" Type="http://schemas.openxmlformats.org/officeDocument/2006/relationships/customXml" Target="../ink/ink2808.xml"/><Relationship Id="rId151" Type="http://schemas.openxmlformats.org/officeDocument/2006/relationships/customXml" Target="../ink/ink2840.xml"/><Relationship Id="rId389" Type="http://schemas.openxmlformats.org/officeDocument/2006/relationships/image" Target="../media/image2869.png"/><Relationship Id="rId554" Type="http://schemas.openxmlformats.org/officeDocument/2006/relationships/customXml" Target="../ink/ink3042.xml"/><Relationship Id="rId596" Type="http://schemas.openxmlformats.org/officeDocument/2006/relationships/customXml" Target="../ink/ink3063.xml"/><Relationship Id="rId761" Type="http://schemas.openxmlformats.org/officeDocument/2006/relationships/image" Target="../media/image3054.png"/><Relationship Id="rId193" Type="http://schemas.openxmlformats.org/officeDocument/2006/relationships/customXml" Target="../ink/ink2861.xml"/><Relationship Id="rId207" Type="http://schemas.openxmlformats.org/officeDocument/2006/relationships/customXml" Target="../ink/ink2868.xml"/><Relationship Id="rId249" Type="http://schemas.openxmlformats.org/officeDocument/2006/relationships/customXml" Target="../ink/ink2889.xml"/><Relationship Id="rId414" Type="http://schemas.openxmlformats.org/officeDocument/2006/relationships/customXml" Target="../ink/ink2972.xml"/><Relationship Id="rId456" Type="http://schemas.openxmlformats.org/officeDocument/2006/relationships/customXml" Target="../ink/ink2993.xml"/><Relationship Id="rId498" Type="http://schemas.openxmlformats.org/officeDocument/2006/relationships/customXml" Target="../ink/ink3014.xml"/><Relationship Id="rId621" Type="http://schemas.openxmlformats.org/officeDocument/2006/relationships/image" Target="../media/image2986.png"/><Relationship Id="rId663" Type="http://schemas.openxmlformats.org/officeDocument/2006/relationships/image" Target="../media/image3007.png"/><Relationship Id="rId13" Type="http://schemas.openxmlformats.org/officeDocument/2006/relationships/image" Target="../media/image2681.png"/><Relationship Id="rId109" Type="http://schemas.openxmlformats.org/officeDocument/2006/relationships/image" Target="../media/image2730.png"/><Relationship Id="rId260" Type="http://schemas.openxmlformats.org/officeDocument/2006/relationships/image" Target="../media/image2806.png"/><Relationship Id="rId316" Type="http://schemas.openxmlformats.org/officeDocument/2006/relationships/image" Target="../media/image2835.png"/><Relationship Id="rId523" Type="http://schemas.openxmlformats.org/officeDocument/2006/relationships/image" Target="../media/image2937.png"/><Relationship Id="rId719" Type="http://schemas.openxmlformats.org/officeDocument/2006/relationships/customXml" Target="../ink/ink3126.xml"/><Relationship Id="rId55" Type="http://schemas.openxmlformats.org/officeDocument/2006/relationships/image" Target="../media/image2702.png"/><Relationship Id="rId97" Type="http://schemas.openxmlformats.org/officeDocument/2006/relationships/image" Target="../media/image2724.png"/><Relationship Id="rId120" Type="http://schemas.openxmlformats.org/officeDocument/2006/relationships/image" Target="../media/image2736.png"/><Relationship Id="rId358" Type="http://schemas.openxmlformats.org/officeDocument/2006/relationships/image" Target="../media/image2855.png"/><Relationship Id="rId565" Type="http://schemas.openxmlformats.org/officeDocument/2006/relationships/image" Target="../media/image2958.png"/><Relationship Id="rId730" Type="http://schemas.openxmlformats.org/officeDocument/2006/relationships/image" Target="../media/image3039.png"/><Relationship Id="rId772" Type="http://schemas.openxmlformats.org/officeDocument/2006/relationships/image" Target="../media/image3059.png"/><Relationship Id="rId162" Type="http://schemas.openxmlformats.org/officeDocument/2006/relationships/image" Target="../media/image2757.png"/><Relationship Id="rId218" Type="http://schemas.openxmlformats.org/officeDocument/2006/relationships/image" Target="../media/image2785.png"/><Relationship Id="rId425" Type="http://schemas.openxmlformats.org/officeDocument/2006/relationships/image" Target="../media/image2887.png"/><Relationship Id="rId467" Type="http://schemas.openxmlformats.org/officeDocument/2006/relationships/image" Target="../media/image2908.png"/><Relationship Id="rId632" Type="http://schemas.openxmlformats.org/officeDocument/2006/relationships/customXml" Target="../ink/ink3081.xml"/><Relationship Id="rId271" Type="http://schemas.openxmlformats.org/officeDocument/2006/relationships/customXml" Target="../ink/ink2900.xml"/><Relationship Id="rId674" Type="http://schemas.openxmlformats.org/officeDocument/2006/relationships/customXml" Target="../ink/ink3102.xml"/><Relationship Id="rId24" Type="http://schemas.openxmlformats.org/officeDocument/2006/relationships/customXml" Target="../ink/ink2777.xml"/><Relationship Id="rId66" Type="http://schemas.openxmlformats.org/officeDocument/2006/relationships/customXml" Target="../ink/ink2798.xml"/><Relationship Id="rId131" Type="http://schemas.openxmlformats.org/officeDocument/2006/relationships/customXml" Target="../ink/ink2830.xml"/><Relationship Id="rId327" Type="http://schemas.openxmlformats.org/officeDocument/2006/relationships/customXml" Target="../ink/ink2928.xml"/><Relationship Id="rId369" Type="http://schemas.openxmlformats.org/officeDocument/2006/relationships/customXml" Target="../ink/ink2949.xml"/><Relationship Id="rId534" Type="http://schemas.openxmlformats.org/officeDocument/2006/relationships/customXml" Target="../ink/ink3032.xml"/><Relationship Id="rId576" Type="http://schemas.openxmlformats.org/officeDocument/2006/relationships/customXml" Target="../ink/ink3053.xml"/><Relationship Id="rId741" Type="http://schemas.openxmlformats.org/officeDocument/2006/relationships/customXml" Target="../ink/ink3137.xml"/><Relationship Id="rId173" Type="http://schemas.openxmlformats.org/officeDocument/2006/relationships/customXml" Target="../ink/ink2851.xml"/><Relationship Id="rId229" Type="http://schemas.openxmlformats.org/officeDocument/2006/relationships/customXml" Target="../ink/ink2879.xml"/><Relationship Id="rId380" Type="http://schemas.openxmlformats.org/officeDocument/2006/relationships/customXml" Target="../ink/ink2955.xml"/><Relationship Id="rId436" Type="http://schemas.openxmlformats.org/officeDocument/2006/relationships/customXml" Target="../ink/ink2983.xml"/><Relationship Id="rId601" Type="http://schemas.openxmlformats.org/officeDocument/2006/relationships/image" Target="../media/image2976.png"/><Relationship Id="rId643" Type="http://schemas.openxmlformats.org/officeDocument/2006/relationships/image" Target="../media/image2997.png"/><Relationship Id="rId240" Type="http://schemas.openxmlformats.org/officeDocument/2006/relationships/image" Target="../media/image2796.png"/><Relationship Id="rId478" Type="http://schemas.openxmlformats.org/officeDocument/2006/relationships/customXml" Target="../ink/ink3004.xml"/><Relationship Id="rId685" Type="http://schemas.openxmlformats.org/officeDocument/2006/relationships/customXml" Target="../ink/ink3108.xml"/><Relationship Id="rId35" Type="http://schemas.openxmlformats.org/officeDocument/2006/relationships/image" Target="../media/image2692.png"/><Relationship Id="rId77" Type="http://schemas.openxmlformats.org/officeDocument/2006/relationships/image" Target="../media/image2714.png"/><Relationship Id="rId100" Type="http://schemas.openxmlformats.org/officeDocument/2006/relationships/customXml" Target="../ink/ink2815.xml"/><Relationship Id="rId282" Type="http://schemas.openxmlformats.org/officeDocument/2006/relationships/image" Target="../media/image2818.png"/><Relationship Id="rId338" Type="http://schemas.openxmlformats.org/officeDocument/2006/relationships/image" Target="../media/image2846.png"/><Relationship Id="rId503" Type="http://schemas.openxmlformats.org/officeDocument/2006/relationships/image" Target="../media/image2927.png"/><Relationship Id="rId545" Type="http://schemas.openxmlformats.org/officeDocument/2006/relationships/image" Target="../media/image2948.png"/><Relationship Id="rId587" Type="http://schemas.openxmlformats.org/officeDocument/2006/relationships/image" Target="../media/image2969.png"/><Relationship Id="rId710" Type="http://schemas.openxmlformats.org/officeDocument/2006/relationships/customXml" Target="../ink/ink3121.xml"/><Relationship Id="rId752" Type="http://schemas.openxmlformats.org/officeDocument/2006/relationships/customXml" Target="../ink/ink3143.xml"/><Relationship Id="rId8" Type="http://schemas.openxmlformats.org/officeDocument/2006/relationships/customXml" Target="../ink/ink2769.xml"/><Relationship Id="rId142" Type="http://schemas.openxmlformats.org/officeDocument/2006/relationships/image" Target="../media/image2747.png"/><Relationship Id="rId184" Type="http://schemas.openxmlformats.org/officeDocument/2006/relationships/image" Target="../media/image2768.png"/><Relationship Id="rId391" Type="http://schemas.openxmlformats.org/officeDocument/2006/relationships/image" Target="../media/image2870.png"/><Relationship Id="rId405" Type="http://schemas.openxmlformats.org/officeDocument/2006/relationships/image" Target="../media/image2877.png"/><Relationship Id="rId447" Type="http://schemas.openxmlformats.org/officeDocument/2006/relationships/image" Target="../media/image2898.png"/><Relationship Id="rId612" Type="http://schemas.openxmlformats.org/officeDocument/2006/relationships/customXml" Target="../ink/ink3071.xml"/><Relationship Id="rId251" Type="http://schemas.openxmlformats.org/officeDocument/2006/relationships/customXml" Target="../ink/ink2890.xml"/><Relationship Id="rId489" Type="http://schemas.openxmlformats.org/officeDocument/2006/relationships/image" Target="../media/image2920.png"/><Relationship Id="rId654" Type="http://schemas.openxmlformats.org/officeDocument/2006/relationships/customXml" Target="../ink/ink3092.xml"/><Relationship Id="rId696" Type="http://schemas.openxmlformats.org/officeDocument/2006/relationships/customXml" Target="../ink/ink3114.xml"/><Relationship Id="rId46" Type="http://schemas.openxmlformats.org/officeDocument/2006/relationships/customXml" Target="../ink/ink2788.xml"/><Relationship Id="rId293" Type="http://schemas.openxmlformats.org/officeDocument/2006/relationships/customXml" Target="../ink/ink2911.xml"/><Relationship Id="rId307" Type="http://schemas.openxmlformats.org/officeDocument/2006/relationships/customXml" Target="../ink/ink2918.xml"/><Relationship Id="rId349" Type="http://schemas.openxmlformats.org/officeDocument/2006/relationships/customXml" Target="../ink/ink2939.xml"/><Relationship Id="rId514" Type="http://schemas.openxmlformats.org/officeDocument/2006/relationships/customXml" Target="../ink/ink3022.xml"/><Relationship Id="rId556" Type="http://schemas.openxmlformats.org/officeDocument/2006/relationships/customXml" Target="../ink/ink3043.xml"/><Relationship Id="rId721" Type="http://schemas.openxmlformats.org/officeDocument/2006/relationships/customXml" Target="../ink/ink3127.xml"/><Relationship Id="rId763" Type="http://schemas.openxmlformats.org/officeDocument/2006/relationships/image" Target="../media/image3055.png"/><Relationship Id="rId88" Type="http://schemas.openxmlformats.org/officeDocument/2006/relationships/customXml" Target="../ink/ink2809.xml"/><Relationship Id="rId111" Type="http://schemas.openxmlformats.org/officeDocument/2006/relationships/image" Target="../media/image2731.png"/><Relationship Id="rId153" Type="http://schemas.openxmlformats.org/officeDocument/2006/relationships/customXml" Target="../ink/ink2841.xml"/><Relationship Id="rId195" Type="http://schemas.openxmlformats.org/officeDocument/2006/relationships/customXml" Target="../ink/ink2862.xml"/><Relationship Id="rId209" Type="http://schemas.openxmlformats.org/officeDocument/2006/relationships/customXml" Target="../ink/ink2869.xml"/><Relationship Id="rId360" Type="http://schemas.openxmlformats.org/officeDocument/2006/relationships/image" Target="../media/image2856.png"/><Relationship Id="rId416" Type="http://schemas.openxmlformats.org/officeDocument/2006/relationships/customXml" Target="../ink/ink2973.xml"/><Relationship Id="rId598" Type="http://schemas.openxmlformats.org/officeDocument/2006/relationships/customXml" Target="../ink/ink3064.xml"/><Relationship Id="rId220" Type="http://schemas.openxmlformats.org/officeDocument/2006/relationships/image" Target="../media/image2786.png"/><Relationship Id="rId458" Type="http://schemas.openxmlformats.org/officeDocument/2006/relationships/customXml" Target="../ink/ink2994.xml"/><Relationship Id="rId623" Type="http://schemas.openxmlformats.org/officeDocument/2006/relationships/image" Target="../media/image2987.png"/><Relationship Id="rId665" Type="http://schemas.openxmlformats.org/officeDocument/2006/relationships/image" Target="../media/image3008.png"/><Relationship Id="rId15" Type="http://schemas.openxmlformats.org/officeDocument/2006/relationships/image" Target="../media/image2682.png"/><Relationship Id="rId57" Type="http://schemas.openxmlformats.org/officeDocument/2006/relationships/image" Target="../media/image2703.png"/><Relationship Id="rId262" Type="http://schemas.openxmlformats.org/officeDocument/2006/relationships/image" Target="../media/image2807.png"/><Relationship Id="rId318" Type="http://schemas.openxmlformats.org/officeDocument/2006/relationships/image" Target="../media/image2836.png"/><Relationship Id="rId525" Type="http://schemas.openxmlformats.org/officeDocument/2006/relationships/image" Target="../media/image2938.png"/><Relationship Id="rId567" Type="http://schemas.openxmlformats.org/officeDocument/2006/relationships/image" Target="../media/image2959.png"/><Relationship Id="rId732" Type="http://schemas.openxmlformats.org/officeDocument/2006/relationships/image" Target="../media/image3040.png"/><Relationship Id="rId99" Type="http://schemas.openxmlformats.org/officeDocument/2006/relationships/image" Target="../media/image2725.png"/><Relationship Id="rId122" Type="http://schemas.openxmlformats.org/officeDocument/2006/relationships/image" Target="../media/image2737.png"/><Relationship Id="rId164" Type="http://schemas.openxmlformats.org/officeDocument/2006/relationships/image" Target="../media/image2758.png"/><Relationship Id="rId371" Type="http://schemas.openxmlformats.org/officeDocument/2006/relationships/customXml" Target="../ink/ink2950.xml"/><Relationship Id="rId774" Type="http://schemas.openxmlformats.org/officeDocument/2006/relationships/image" Target="../media/image3060.png"/><Relationship Id="rId427" Type="http://schemas.openxmlformats.org/officeDocument/2006/relationships/image" Target="../media/image2888.png"/><Relationship Id="rId469" Type="http://schemas.openxmlformats.org/officeDocument/2006/relationships/image" Target="../media/image2909.png"/><Relationship Id="rId634" Type="http://schemas.openxmlformats.org/officeDocument/2006/relationships/customXml" Target="../ink/ink3082.xml"/><Relationship Id="rId676" Type="http://schemas.openxmlformats.org/officeDocument/2006/relationships/customXml" Target="../ink/ink3103.xml"/><Relationship Id="rId26" Type="http://schemas.openxmlformats.org/officeDocument/2006/relationships/customXml" Target="../ink/ink2778.xml"/><Relationship Id="rId231" Type="http://schemas.openxmlformats.org/officeDocument/2006/relationships/customXml" Target="../ink/ink2880.xml"/><Relationship Id="rId273" Type="http://schemas.openxmlformats.org/officeDocument/2006/relationships/customXml" Target="../ink/ink2901.xml"/><Relationship Id="rId329" Type="http://schemas.openxmlformats.org/officeDocument/2006/relationships/customXml" Target="../ink/ink2929.xml"/><Relationship Id="rId480" Type="http://schemas.openxmlformats.org/officeDocument/2006/relationships/customXml" Target="../ink/ink3005.xml"/><Relationship Id="rId536" Type="http://schemas.openxmlformats.org/officeDocument/2006/relationships/customXml" Target="../ink/ink3033.xml"/><Relationship Id="rId701" Type="http://schemas.openxmlformats.org/officeDocument/2006/relationships/image" Target="../media/image3025.png"/><Relationship Id="rId68" Type="http://schemas.openxmlformats.org/officeDocument/2006/relationships/customXml" Target="../ink/ink2799.xml"/><Relationship Id="rId133" Type="http://schemas.openxmlformats.org/officeDocument/2006/relationships/customXml" Target="../ink/ink2831.xml"/><Relationship Id="rId175" Type="http://schemas.openxmlformats.org/officeDocument/2006/relationships/customXml" Target="../ink/ink2852.xml"/><Relationship Id="rId340" Type="http://schemas.openxmlformats.org/officeDocument/2006/relationships/image" Target="../media/image2847.png"/><Relationship Id="rId578" Type="http://schemas.openxmlformats.org/officeDocument/2006/relationships/customXml" Target="../ink/ink3054.xml"/><Relationship Id="rId743" Type="http://schemas.openxmlformats.org/officeDocument/2006/relationships/customXml" Target="../ink/ink3138.xml"/><Relationship Id="rId200" Type="http://schemas.openxmlformats.org/officeDocument/2006/relationships/image" Target="../media/image2776.png"/><Relationship Id="rId382" Type="http://schemas.openxmlformats.org/officeDocument/2006/relationships/customXml" Target="../ink/ink2956.xml"/><Relationship Id="rId438" Type="http://schemas.openxmlformats.org/officeDocument/2006/relationships/customXml" Target="../ink/ink2984.xml"/><Relationship Id="rId603" Type="http://schemas.openxmlformats.org/officeDocument/2006/relationships/image" Target="../media/image2977.png"/><Relationship Id="rId645" Type="http://schemas.openxmlformats.org/officeDocument/2006/relationships/image" Target="../media/image2998.png"/><Relationship Id="rId687" Type="http://schemas.openxmlformats.org/officeDocument/2006/relationships/customXml" Target="../ink/ink3109.xml"/><Relationship Id="rId242" Type="http://schemas.openxmlformats.org/officeDocument/2006/relationships/image" Target="../media/image2797.png"/><Relationship Id="rId284" Type="http://schemas.openxmlformats.org/officeDocument/2006/relationships/image" Target="../media/image2819.png"/><Relationship Id="rId491" Type="http://schemas.openxmlformats.org/officeDocument/2006/relationships/image" Target="../media/image2921.png"/><Relationship Id="rId505" Type="http://schemas.openxmlformats.org/officeDocument/2006/relationships/image" Target="../media/image2928.png"/><Relationship Id="rId712" Type="http://schemas.openxmlformats.org/officeDocument/2006/relationships/customXml" Target="../ink/ink3122.xml"/><Relationship Id="rId37" Type="http://schemas.openxmlformats.org/officeDocument/2006/relationships/image" Target="../media/image2693.png"/><Relationship Id="rId79" Type="http://schemas.openxmlformats.org/officeDocument/2006/relationships/image" Target="../media/image2715.png"/><Relationship Id="rId102" Type="http://schemas.openxmlformats.org/officeDocument/2006/relationships/customXml" Target="../ink/ink2816.xml"/><Relationship Id="rId144" Type="http://schemas.openxmlformats.org/officeDocument/2006/relationships/image" Target="../media/image2748.png"/><Relationship Id="rId547" Type="http://schemas.openxmlformats.org/officeDocument/2006/relationships/image" Target="../media/image2949.png"/><Relationship Id="rId589" Type="http://schemas.openxmlformats.org/officeDocument/2006/relationships/image" Target="../media/image2970.png"/><Relationship Id="rId754" Type="http://schemas.openxmlformats.org/officeDocument/2006/relationships/customXml" Target="../ink/ink3144.xml"/><Relationship Id="rId90" Type="http://schemas.openxmlformats.org/officeDocument/2006/relationships/customXml" Target="../ink/ink2810.xml"/><Relationship Id="rId186" Type="http://schemas.openxmlformats.org/officeDocument/2006/relationships/image" Target="../media/image2769.png"/><Relationship Id="rId351" Type="http://schemas.openxmlformats.org/officeDocument/2006/relationships/customXml" Target="../ink/ink2940.xml"/><Relationship Id="rId393" Type="http://schemas.openxmlformats.org/officeDocument/2006/relationships/image" Target="../media/image2871.png"/><Relationship Id="rId407" Type="http://schemas.openxmlformats.org/officeDocument/2006/relationships/image" Target="../media/image2878.png"/><Relationship Id="rId449" Type="http://schemas.openxmlformats.org/officeDocument/2006/relationships/image" Target="../media/image2899.png"/><Relationship Id="rId614" Type="http://schemas.openxmlformats.org/officeDocument/2006/relationships/customXml" Target="../ink/ink3072.xml"/><Relationship Id="rId656" Type="http://schemas.openxmlformats.org/officeDocument/2006/relationships/customXml" Target="../ink/ink3093.xml"/><Relationship Id="rId211" Type="http://schemas.openxmlformats.org/officeDocument/2006/relationships/customXml" Target="../ink/ink2870.xml"/><Relationship Id="rId253" Type="http://schemas.openxmlformats.org/officeDocument/2006/relationships/customXml" Target="../ink/ink2891.xml"/><Relationship Id="rId295" Type="http://schemas.openxmlformats.org/officeDocument/2006/relationships/customXml" Target="../ink/ink2912.xml"/><Relationship Id="rId309" Type="http://schemas.openxmlformats.org/officeDocument/2006/relationships/customXml" Target="../ink/ink2919.xml"/><Relationship Id="rId460" Type="http://schemas.openxmlformats.org/officeDocument/2006/relationships/customXml" Target="../ink/ink2995.xml"/><Relationship Id="rId516" Type="http://schemas.openxmlformats.org/officeDocument/2006/relationships/customXml" Target="../ink/ink3023.xml"/><Relationship Id="rId698" Type="http://schemas.openxmlformats.org/officeDocument/2006/relationships/customXml" Target="../ink/ink3115.xml"/><Relationship Id="rId48" Type="http://schemas.openxmlformats.org/officeDocument/2006/relationships/customXml" Target="../ink/ink2789.xml"/><Relationship Id="rId113" Type="http://schemas.openxmlformats.org/officeDocument/2006/relationships/image" Target="../media/image2732.png"/><Relationship Id="rId320" Type="http://schemas.openxmlformats.org/officeDocument/2006/relationships/image" Target="../media/image2837.png"/><Relationship Id="rId558" Type="http://schemas.openxmlformats.org/officeDocument/2006/relationships/customXml" Target="../ink/ink3044.xml"/><Relationship Id="rId723" Type="http://schemas.openxmlformats.org/officeDocument/2006/relationships/customXml" Target="../ink/ink3128.xml"/><Relationship Id="rId765" Type="http://schemas.openxmlformats.org/officeDocument/2006/relationships/customXml" Target="../ink/ink3150.xml"/><Relationship Id="rId155" Type="http://schemas.openxmlformats.org/officeDocument/2006/relationships/customXml" Target="../ink/ink2842.xml"/><Relationship Id="rId197" Type="http://schemas.openxmlformats.org/officeDocument/2006/relationships/customXml" Target="../ink/ink2863.xml"/><Relationship Id="rId362" Type="http://schemas.openxmlformats.org/officeDocument/2006/relationships/image" Target="../media/image2857.png"/><Relationship Id="rId418" Type="http://schemas.openxmlformats.org/officeDocument/2006/relationships/customXml" Target="../ink/ink2974.xml"/><Relationship Id="rId625" Type="http://schemas.openxmlformats.org/officeDocument/2006/relationships/image" Target="../media/image2988.png"/><Relationship Id="rId222" Type="http://schemas.openxmlformats.org/officeDocument/2006/relationships/image" Target="../media/image2787.png"/><Relationship Id="rId264" Type="http://schemas.openxmlformats.org/officeDocument/2006/relationships/image" Target="../media/image2808.png"/><Relationship Id="rId471" Type="http://schemas.openxmlformats.org/officeDocument/2006/relationships/image" Target="../media/image2911.png"/><Relationship Id="rId667" Type="http://schemas.openxmlformats.org/officeDocument/2006/relationships/image" Target="../media/image3009.png"/><Relationship Id="rId17" Type="http://schemas.openxmlformats.org/officeDocument/2006/relationships/image" Target="../media/image2683.png"/><Relationship Id="rId59" Type="http://schemas.openxmlformats.org/officeDocument/2006/relationships/image" Target="../media/image2704.png"/><Relationship Id="rId124" Type="http://schemas.openxmlformats.org/officeDocument/2006/relationships/image" Target="../media/image2738.png"/><Relationship Id="rId527" Type="http://schemas.openxmlformats.org/officeDocument/2006/relationships/image" Target="../media/image2939.png"/><Relationship Id="rId569" Type="http://schemas.openxmlformats.org/officeDocument/2006/relationships/image" Target="../media/image2960.png"/><Relationship Id="rId734" Type="http://schemas.openxmlformats.org/officeDocument/2006/relationships/image" Target="../media/image3041.png"/><Relationship Id="rId776" Type="http://schemas.openxmlformats.org/officeDocument/2006/relationships/image" Target="../media/image3061.png"/><Relationship Id="rId70" Type="http://schemas.openxmlformats.org/officeDocument/2006/relationships/customXml" Target="../ink/ink2800.xml"/><Relationship Id="rId166" Type="http://schemas.openxmlformats.org/officeDocument/2006/relationships/image" Target="../media/image2759.png"/><Relationship Id="rId331" Type="http://schemas.openxmlformats.org/officeDocument/2006/relationships/customXml" Target="../ink/ink2930.xml"/><Relationship Id="rId373" Type="http://schemas.openxmlformats.org/officeDocument/2006/relationships/image" Target="../media/image2862.png"/><Relationship Id="rId429" Type="http://schemas.openxmlformats.org/officeDocument/2006/relationships/image" Target="../media/image2889.png"/><Relationship Id="rId580" Type="http://schemas.openxmlformats.org/officeDocument/2006/relationships/customXml" Target="../ink/ink3055.xml"/><Relationship Id="rId636" Type="http://schemas.openxmlformats.org/officeDocument/2006/relationships/customXml" Target="../ink/ink3083.xml"/><Relationship Id="rId1" Type="http://schemas.openxmlformats.org/officeDocument/2006/relationships/slideLayout" Target="../slideLayouts/slideLayout7.xml"/><Relationship Id="rId233" Type="http://schemas.openxmlformats.org/officeDocument/2006/relationships/customXml" Target="../ink/ink2881.xml"/><Relationship Id="rId440" Type="http://schemas.openxmlformats.org/officeDocument/2006/relationships/customXml" Target="../ink/ink2985.xml"/><Relationship Id="rId678" Type="http://schemas.openxmlformats.org/officeDocument/2006/relationships/customXml" Target="../ink/ink3104.xml"/><Relationship Id="rId28" Type="http://schemas.openxmlformats.org/officeDocument/2006/relationships/customXml" Target="../ink/ink2779.xml"/><Relationship Id="rId275" Type="http://schemas.openxmlformats.org/officeDocument/2006/relationships/customXml" Target="../ink/ink2902.xml"/><Relationship Id="rId300" Type="http://schemas.openxmlformats.org/officeDocument/2006/relationships/image" Target="../media/image2827.png"/><Relationship Id="rId482" Type="http://schemas.openxmlformats.org/officeDocument/2006/relationships/customXml" Target="../ink/ink3006.xml"/><Relationship Id="rId538" Type="http://schemas.openxmlformats.org/officeDocument/2006/relationships/customXml" Target="../ink/ink3034.xml"/><Relationship Id="rId703" Type="http://schemas.openxmlformats.org/officeDocument/2006/relationships/image" Target="../media/image3026.png"/><Relationship Id="rId745" Type="http://schemas.openxmlformats.org/officeDocument/2006/relationships/customXml" Target="../ink/ink3139.xml"/><Relationship Id="rId81" Type="http://schemas.openxmlformats.org/officeDocument/2006/relationships/image" Target="../media/image2716.png"/><Relationship Id="rId135" Type="http://schemas.openxmlformats.org/officeDocument/2006/relationships/customXml" Target="../ink/ink2832.xml"/><Relationship Id="rId177" Type="http://schemas.openxmlformats.org/officeDocument/2006/relationships/customXml" Target="../ink/ink2853.xml"/><Relationship Id="rId342" Type="http://schemas.openxmlformats.org/officeDocument/2006/relationships/image" Target="../media/image2848.png"/><Relationship Id="rId384" Type="http://schemas.openxmlformats.org/officeDocument/2006/relationships/customXml" Target="../ink/ink2957.xml"/><Relationship Id="rId591" Type="http://schemas.openxmlformats.org/officeDocument/2006/relationships/image" Target="../media/image2971.png"/><Relationship Id="rId605" Type="http://schemas.openxmlformats.org/officeDocument/2006/relationships/image" Target="../media/image2978.png"/><Relationship Id="rId202" Type="http://schemas.openxmlformats.org/officeDocument/2006/relationships/image" Target="../media/image2777.png"/><Relationship Id="rId244" Type="http://schemas.openxmlformats.org/officeDocument/2006/relationships/image" Target="../media/image2798.png"/><Relationship Id="rId647" Type="http://schemas.openxmlformats.org/officeDocument/2006/relationships/image" Target="../media/image2999.png"/><Relationship Id="rId689" Type="http://schemas.openxmlformats.org/officeDocument/2006/relationships/customXml" Target="../ink/ink3110.xml"/><Relationship Id="rId39" Type="http://schemas.openxmlformats.org/officeDocument/2006/relationships/image" Target="../media/image2694.png"/><Relationship Id="rId286" Type="http://schemas.openxmlformats.org/officeDocument/2006/relationships/image" Target="../media/image2820.png"/><Relationship Id="rId451" Type="http://schemas.openxmlformats.org/officeDocument/2006/relationships/image" Target="../media/image2900.png"/><Relationship Id="rId493" Type="http://schemas.openxmlformats.org/officeDocument/2006/relationships/image" Target="../media/image2922.png"/><Relationship Id="rId507" Type="http://schemas.openxmlformats.org/officeDocument/2006/relationships/image" Target="../media/image2929.png"/><Relationship Id="rId549" Type="http://schemas.openxmlformats.org/officeDocument/2006/relationships/image" Target="../media/image2950.png"/><Relationship Id="rId714" Type="http://schemas.openxmlformats.org/officeDocument/2006/relationships/customXml" Target="../ink/ink3123.xml"/><Relationship Id="rId756" Type="http://schemas.openxmlformats.org/officeDocument/2006/relationships/customXml" Target="../ink/ink3145.xml"/><Relationship Id="rId50" Type="http://schemas.openxmlformats.org/officeDocument/2006/relationships/customXml" Target="../ink/ink2790.xml"/><Relationship Id="rId104" Type="http://schemas.openxmlformats.org/officeDocument/2006/relationships/customXml" Target="../ink/ink2817.xml"/><Relationship Id="rId146" Type="http://schemas.openxmlformats.org/officeDocument/2006/relationships/image" Target="../media/image2749.png"/><Relationship Id="rId188" Type="http://schemas.openxmlformats.org/officeDocument/2006/relationships/image" Target="../media/image2770.png"/><Relationship Id="rId311" Type="http://schemas.openxmlformats.org/officeDocument/2006/relationships/customXml" Target="../ink/ink2920.xml"/><Relationship Id="rId353" Type="http://schemas.openxmlformats.org/officeDocument/2006/relationships/customXml" Target="../ink/ink2941.xml"/><Relationship Id="rId395" Type="http://schemas.openxmlformats.org/officeDocument/2006/relationships/image" Target="../media/image2872.png"/><Relationship Id="rId409" Type="http://schemas.openxmlformats.org/officeDocument/2006/relationships/image" Target="../media/image2879.png"/><Relationship Id="rId560" Type="http://schemas.openxmlformats.org/officeDocument/2006/relationships/customXml" Target="../ink/ink3045.xml"/><Relationship Id="rId92" Type="http://schemas.openxmlformats.org/officeDocument/2006/relationships/customXml" Target="../ink/ink2811.xml"/><Relationship Id="rId213" Type="http://schemas.openxmlformats.org/officeDocument/2006/relationships/customXml" Target="../ink/ink2871.xml"/><Relationship Id="rId420" Type="http://schemas.openxmlformats.org/officeDocument/2006/relationships/customXml" Target="../ink/ink2975.xml"/><Relationship Id="rId616" Type="http://schemas.openxmlformats.org/officeDocument/2006/relationships/customXml" Target="../ink/ink3073.xml"/><Relationship Id="rId658" Type="http://schemas.openxmlformats.org/officeDocument/2006/relationships/customXml" Target="../ink/ink3094.xml"/><Relationship Id="rId255" Type="http://schemas.openxmlformats.org/officeDocument/2006/relationships/customXml" Target="../ink/ink2892.xml"/><Relationship Id="rId297" Type="http://schemas.openxmlformats.org/officeDocument/2006/relationships/customXml" Target="../ink/ink2913.xml"/><Relationship Id="rId462" Type="http://schemas.openxmlformats.org/officeDocument/2006/relationships/customXml" Target="../ink/ink2996.xml"/><Relationship Id="rId518" Type="http://schemas.openxmlformats.org/officeDocument/2006/relationships/customXml" Target="../ink/ink3024.xml"/><Relationship Id="rId725" Type="http://schemas.openxmlformats.org/officeDocument/2006/relationships/customXml" Target="../ink/ink3129.xml"/><Relationship Id="rId115" Type="http://schemas.openxmlformats.org/officeDocument/2006/relationships/customXml" Target="../ink/ink2822.xml"/><Relationship Id="rId157" Type="http://schemas.openxmlformats.org/officeDocument/2006/relationships/customXml" Target="../ink/ink2843.xml"/><Relationship Id="rId322" Type="http://schemas.openxmlformats.org/officeDocument/2006/relationships/image" Target="../media/image2838.png"/><Relationship Id="rId364" Type="http://schemas.openxmlformats.org/officeDocument/2006/relationships/image" Target="../media/image2858.png"/><Relationship Id="rId767" Type="http://schemas.openxmlformats.org/officeDocument/2006/relationships/customXml" Target="../ink/ink3151.xml"/><Relationship Id="rId61" Type="http://schemas.openxmlformats.org/officeDocument/2006/relationships/image" Target="../media/image2705.png"/><Relationship Id="rId199" Type="http://schemas.openxmlformats.org/officeDocument/2006/relationships/customXml" Target="../ink/ink2864.xml"/><Relationship Id="rId571" Type="http://schemas.openxmlformats.org/officeDocument/2006/relationships/image" Target="../media/image2961.png"/><Relationship Id="rId627" Type="http://schemas.openxmlformats.org/officeDocument/2006/relationships/image" Target="../media/image2989.png"/><Relationship Id="rId669" Type="http://schemas.openxmlformats.org/officeDocument/2006/relationships/image" Target="../media/image3010.png"/><Relationship Id="rId19" Type="http://schemas.openxmlformats.org/officeDocument/2006/relationships/image" Target="../media/image2684.png"/><Relationship Id="rId224" Type="http://schemas.openxmlformats.org/officeDocument/2006/relationships/image" Target="../media/image2788.png"/><Relationship Id="rId266" Type="http://schemas.openxmlformats.org/officeDocument/2006/relationships/image" Target="../media/image2809.png"/><Relationship Id="rId431" Type="http://schemas.openxmlformats.org/officeDocument/2006/relationships/image" Target="../media/image2890.png"/><Relationship Id="rId473" Type="http://schemas.openxmlformats.org/officeDocument/2006/relationships/image" Target="../media/image2912.png"/><Relationship Id="rId529" Type="http://schemas.openxmlformats.org/officeDocument/2006/relationships/image" Target="../media/image2940.png"/><Relationship Id="rId680" Type="http://schemas.openxmlformats.org/officeDocument/2006/relationships/customXml" Target="../ink/ink3105.xml"/><Relationship Id="rId736" Type="http://schemas.openxmlformats.org/officeDocument/2006/relationships/image" Target="../media/image3042.png"/><Relationship Id="rId30" Type="http://schemas.openxmlformats.org/officeDocument/2006/relationships/customXml" Target="../ink/ink2780.xml"/><Relationship Id="rId126" Type="http://schemas.openxmlformats.org/officeDocument/2006/relationships/image" Target="../media/image2739.png"/><Relationship Id="rId168" Type="http://schemas.openxmlformats.org/officeDocument/2006/relationships/image" Target="../media/image2760.png"/><Relationship Id="rId333" Type="http://schemas.openxmlformats.org/officeDocument/2006/relationships/customXml" Target="../ink/ink2931.xml"/><Relationship Id="rId540" Type="http://schemas.openxmlformats.org/officeDocument/2006/relationships/customXml" Target="../ink/ink3035.xml"/><Relationship Id="rId778" Type="http://schemas.openxmlformats.org/officeDocument/2006/relationships/image" Target="../media/image3062.png"/><Relationship Id="rId72" Type="http://schemas.openxmlformats.org/officeDocument/2006/relationships/customXml" Target="../ink/ink2801.xml"/><Relationship Id="rId375" Type="http://schemas.openxmlformats.org/officeDocument/2006/relationships/image" Target="../media/image152.png"/><Relationship Id="rId582" Type="http://schemas.openxmlformats.org/officeDocument/2006/relationships/customXml" Target="../ink/ink3056.xml"/><Relationship Id="rId638" Type="http://schemas.openxmlformats.org/officeDocument/2006/relationships/customXml" Target="../ink/ink3084.xml"/><Relationship Id="rId3" Type="http://schemas.openxmlformats.org/officeDocument/2006/relationships/image" Target="../media/image7110.png"/><Relationship Id="rId235" Type="http://schemas.openxmlformats.org/officeDocument/2006/relationships/customXml" Target="../ink/ink2882.xml"/><Relationship Id="rId277" Type="http://schemas.openxmlformats.org/officeDocument/2006/relationships/customXml" Target="../ink/ink2903.xml"/><Relationship Id="rId400" Type="http://schemas.openxmlformats.org/officeDocument/2006/relationships/customXml" Target="../ink/ink2965.xml"/><Relationship Id="rId442" Type="http://schemas.openxmlformats.org/officeDocument/2006/relationships/customXml" Target="../ink/ink2986.xml"/><Relationship Id="rId484" Type="http://schemas.openxmlformats.org/officeDocument/2006/relationships/customXml" Target="../ink/ink3007.xml"/><Relationship Id="rId705" Type="http://schemas.openxmlformats.org/officeDocument/2006/relationships/image" Target="../media/image3027.png"/><Relationship Id="rId137" Type="http://schemas.openxmlformats.org/officeDocument/2006/relationships/customXml" Target="../ink/ink2833.xml"/><Relationship Id="rId302" Type="http://schemas.openxmlformats.org/officeDocument/2006/relationships/image" Target="../media/image2828.png"/><Relationship Id="rId344" Type="http://schemas.openxmlformats.org/officeDocument/2006/relationships/image" Target="../media/image2849.png"/><Relationship Id="rId691" Type="http://schemas.openxmlformats.org/officeDocument/2006/relationships/customXml" Target="../ink/ink3111.xml"/><Relationship Id="rId747" Type="http://schemas.openxmlformats.org/officeDocument/2006/relationships/customXml" Target="../ink/ink3140.xml"/><Relationship Id="rId41" Type="http://schemas.openxmlformats.org/officeDocument/2006/relationships/image" Target="../media/image2695.png"/><Relationship Id="rId83" Type="http://schemas.openxmlformats.org/officeDocument/2006/relationships/image" Target="../media/image2717.png"/><Relationship Id="rId179" Type="http://schemas.openxmlformats.org/officeDocument/2006/relationships/customXml" Target="../ink/ink2854.xml"/><Relationship Id="rId386" Type="http://schemas.openxmlformats.org/officeDocument/2006/relationships/customXml" Target="../ink/ink2958.xml"/><Relationship Id="rId551" Type="http://schemas.openxmlformats.org/officeDocument/2006/relationships/image" Target="../media/image2951.png"/><Relationship Id="rId593" Type="http://schemas.openxmlformats.org/officeDocument/2006/relationships/image" Target="../media/image2972.png"/><Relationship Id="rId607" Type="http://schemas.openxmlformats.org/officeDocument/2006/relationships/image" Target="../media/image2979.png"/><Relationship Id="rId649" Type="http://schemas.openxmlformats.org/officeDocument/2006/relationships/image" Target="../media/image3000.png"/><Relationship Id="rId190" Type="http://schemas.openxmlformats.org/officeDocument/2006/relationships/image" Target="../media/image2771.png"/><Relationship Id="rId204" Type="http://schemas.openxmlformats.org/officeDocument/2006/relationships/image" Target="../media/image2778.png"/><Relationship Id="rId246" Type="http://schemas.openxmlformats.org/officeDocument/2006/relationships/image" Target="../media/image2799.png"/><Relationship Id="rId288" Type="http://schemas.openxmlformats.org/officeDocument/2006/relationships/image" Target="../media/image2821.png"/><Relationship Id="rId411" Type="http://schemas.openxmlformats.org/officeDocument/2006/relationships/image" Target="../media/image2880.png"/><Relationship Id="rId453" Type="http://schemas.openxmlformats.org/officeDocument/2006/relationships/image" Target="../media/image2901.png"/><Relationship Id="rId509" Type="http://schemas.openxmlformats.org/officeDocument/2006/relationships/image" Target="../media/image2930.png"/><Relationship Id="rId660" Type="http://schemas.openxmlformats.org/officeDocument/2006/relationships/customXml" Target="../ink/ink3095.xml"/><Relationship Id="rId106" Type="http://schemas.openxmlformats.org/officeDocument/2006/relationships/customXml" Target="../ink/ink2818.xml"/><Relationship Id="rId313" Type="http://schemas.openxmlformats.org/officeDocument/2006/relationships/customXml" Target="../ink/ink2921.xml"/><Relationship Id="rId495" Type="http://schemas.openxmlformats.org/officeDocument/2006/relationships/image" Target="../media/image2923.png"/><Relationship Id="rId716" Type="http://schemas.openxmlformats.org/officeDocument/2006/relationships/customXml" Target="../ink/ink3124.xml"/><Relationship Id="rId758" Type="http://schemas.openxmlformats.org/officeDocument/2006/relationships/customXml" Target="../ink/ink3146.xml"/><Relationship Id="rId10" Type="http://schemas.openxmlformats.org/officeDocument/2006/relationships/customXml" Target="../ink/ink2770.xml"/><Relationship Id="rId52" Type="http://schemas.openxmlformats.org/officeDocument/2006/relationships/customXml" Target="../ink/ink2791.xml"/><Relationship Id="rId94" Type="http://schemas.openxmlformats.org/officeDocument/2006/relationships/customXml" Target="../ink/ink2812.xml"/><Relationship Id="rId148" Type="http://schemas.openxmlformats.org/officeDocument/2006/relationships/image" Target="../media/image2750.png"/><Relationship Id="rId355" Type="http://schemas.openxmlformats.org/officeDocument/2006/relationships/customXml" Target="../ink/ink2942.xml"/><Relationship Id="rId397" Type="http://schemas.openxmlformats.org/officeDocument/2006/relationships/image" Target="../media/image2873.png"/><Relationship Id="rId520" Type="http://schemas.openxmlformats.org/officeDocument/2006/relationships/customXml" Target="../ink/ink3025.xml"/><Relationship Id="rId562" Type="http://schemas.openxmlformats.org/officeDocument/2006/relationships/customXml" Target="../ink/ink3046.xml"/><Relationship Id="rId618" Type="http://schemas.openxmlformats.org/officeDocument/2006/relationships/customXml" Target="../ink/ink3074.xml"/><Relationship Id="rId215" Type="http://schemas.openxmlformats.org/officeDocument/2006/relationships/customXml" Target="../ink/ink2872.xml"/><Relationship Id="rId257" Type="http://schemas.openxmlformats.org/officeDocument/2006/relationships/customXml" Target="../ink/ink2893.xml"/><Relationship Id="rId422" Type="http://schemas.openxmlformats.org/officeDocument/2006/relationships/customXml" Target="../ink/ink2976.xml"/><Relationship Id="rId464" Type="http://schemas.openxmlformats.org/officeDocument/2006/relationships/customXml" Target="../ink/ink2997.xml"/><Relationship Id="rId299" Type="http://schemas.openxmlformats.org/officeDocument/2006/relationships/customXml" Target="../ink/ink2914.xml"/><Relationship Id="rId727" Type="http://schemas.openxmlformats.org/officeDocument/2006/relationships/customXml" Target="../ink/ink3130.xml"/><Relationship Id="rId63" Type="http://schemas.openxmlformats.org/officeDocument/2006/relationships/image" Target="../media/image2706.png"/><Relationship Id="rId159" Type="http://schemas.openxmlformats.org/officeDocument/2006/relationships/customXml" Target="../ink/ink2844.xml"/><Relationship Id="rId366" Type="http://schemas.openxmlformats.org/officeDocument/2006/relationships/image" Target="../media/image2859.png"/><Relationship Id="rId573" Type="http://schemas.openxmlformats.org/officeDocument/2006/relationships/image" Target="../media/image2962.png"/><Relationship Id="rId780" Type="http://schemas.openxmlformats.org/officeDocument/2006/relationships/image" Target="../media/image3063.png"/><Relationship Id="rId226" Type="http://schemas.openxmlformats.org/officeDocument/2006/relationships/image" Target="../media/image2789.png"/><Relationship Id="rId433" Type="http://schemas.openxmlformats.org/officeDocument/2006/relationships/image" Target="../media/image2891.png"/><Relationship Id="rId640" Type="http://schemas.openxmlformats.org/officeDocument/2006/relationships/customXml" Target="../ink/ink3085.xml"/><Relationship Id="rId738" Type="http://schemas.openxmlformats.org/officeDocument/2006/relationships/image" Target="../media/image3043.png"/><Relationship Id="rId74" Type="http://schemas.openxmlformats.org/officeDocument/2006/relationships/customXml" Target="../ink/ink2802.xml"/><Relationship Id="rId377" Type="http://schemas.openxmlformats.org/officeDocument/2006/relationships/image" Target="../media/image2863.png"/><Relationship Id="rId500" Type="http://schemas.openxmlformats.org/officeDocument/2006/relationships/customXml" Target="../ink/ink3015.xml"/><Relationship Id="rId584" Type="http://schemas.openxmlformats.org/officeDocument/2006/relationships/customXml" Target="../ink/ink3057.xml"/><Relationship Id="rId5" Type="http://schemas.openxmlformats.org/officeDocument/2006/relationships/image" Target="../media/image26770.png"/><Relationship Id="rId237" Type="http://schemas.openxmlformats.org/officeDocument/2006/relationships/customXml" Target="../ink/ink2883.xml"/><Relationship Id="rId444" Type="http://schemas.openxmlformats.org/officeDocument/2006/relationships/customXml" Target="../ink/ink2987.xml"/><Relationship Id="rId651" Type="http://schemas.openxmlformats.org/officeDocument/2006/relationships/image" Target="../media/image3001.png"/><Relationship Id="rId749" Type="http://schemas.openxmlformats.org/officeDocument/2006/relationships/customXml" Target="../ink/ink3141.xml"/><Relationship Id="rId290" Type="http://schemas.openxmlformats.org/officeDocument/2006/relationships/image" Target="../media/image2822.png"/><Relationship Id="rId304" Type="http://schemas.openxmlformats.org/officeDocument/2006/relationships/image" Target="../media/image2829.png"/><Relationship Id="rId388" Type="http://schemas.openxmlformats.org/officeDocument/2006/relationships/customXml" Target="../ink/ink2959.xml"/><Relationship Id="rId511" Type="http://schemas.openxmlformats.org/officeDocument/2006/relationships/image" Target="../media/image2931.png"/><Relationship Id="rId609" Type="http://schemas.openxmlformats.org/officeDocument/2006/relationships/image" Target="../media/image2980.png"/><Relationship Id="rId85" Type="http://schemas.openxmlformats.org/officeDocument/2006/relationships/image" Target="../media/image2718.png"/><Relationship Id="rId150" Type="http://schemas.openxmlformats.org/officeDocument/2006/relationships/image" Target="../media/image2751.png"/><Relationship Id="rId595" Type="http://schemas.openxmlformats.org/officeDocument/2006/relationships/image" Target="../media/image2973.png"/><Relationship Id="rId248" Type="http://schemas.openxmlformats.org/officeDocument/2006/relationships/image" Target="../media/image2800.png"/><Relationship Id="rId455" Type="http://schemas.openxmlformats.org/officeDocument/2006/relationships/image" Target="../media/image2902.png"/><Relationship Id="rId662" Type="http://schemas.openxmlformats.org/officeDocument/2006/relationships/customXml" Target="../ink/ink3096.xml"/><Relationship Id="rId12" Type="http://schemas.openxmlformats.org/officeDocument/2006/relationships/customXml" Target="../ink/ink2771.xml"/><Relationship Id="rId108" Type="http://schemas.openxmlformats.org/officeDocument/2006/relationships/customXml" Target="../ink/ink2819.xml"/><Relationship Id="rId315" Type="http://schemas.openxmlformats.org/officeDocument/2006/relationships/customXml" Target="../ink/ink2922.xml"/><Relationship Id="rId522" Type="http://schemas.openxmlformats.org/officeDocument/2006/relationships/customXml" Target="../ink/ink3026.xml"/><Relationship Id="rId96" Type="http://schemas.openxmlformats.org/officeDocument/2006/relationships/customXml" Target="../ink/ink2813.xml"/><Relationship Id="rId161" Type="http://schemas.openxmlformats.org/officeDocument/2006/relationships/customXml" Target="../ink/ink2845.xml"/><Relationship Id="rId399" Type="http://schemas.openxmlformats.org/officeDocument/2006/relationships/image" Target="../media/image2874.png"/><Relationship Id="rId259" Type="http://schemas.openxmlformats.org/officeDocument/2006/relationships/customXml" Target="../ink/ink2894.xml"/><Relationship Id="rId466" Type="http://schemas.openxmlformats.org/officeDocument/2006/relationships/customXml" Target="../ink/ink2998.xml"/><Relationship Id="rId673" Type="http://schemas.openxmlformats.org/officeDocument/2006/relationships/image" Target="../media/image3012.png"/><Relationship Id="rId23" Type="http://schemas.openxmlformats.org/officeDocument/2006/relationships/image" Target="../media/image2686.png"/><Relationship Id="rId119" Type="http://schemas.openxmlformats.org/officeDocument/2006/relationships/customXml" Target="../ink/ink2824.xml"/><Relationship Id="rId326" Type="http://schemas.openxmlformats.org/officeDocument/2006/relationships/image" Target="../media/image2840.png"/><Relationship Id="rId533" Type="http://schemas.openxmlformats.org/officeDocument/2006/relationships/image" Target="../media/image2942.png"/><Relationship Id="rId740" Type="http://schemas.openxmlformats.org/officeDocument/2006/relationships/image" Target="../media/image3044.png"/><Relationship Id="rId172" Type="http://schemas.openxmlformats.org/officeDocument/2006/relationships/image" Target="../media/image2762.png"/><Relationship Id="rId477" Type="http://schemas.openxmlformats.org/officeDocument/2006/relationships/image" Target="../media/image2914.png"/><Relationship Id="rId600" Type="http://schemas.openxmlformats.org/officeDocument/2006/relationships/customXml" Target="../ink/ink3065.xml"/><Relationship Id="rId684" Type="http://schemas.openxmlformats.org/officeDocument/2006/relationships/image" Target="../media/image3017.png"/><Relationship Id="rId337" Type="http://schemas.openxmlformats.org/officeDocument/2006/relationships/customXml" Target="../ink/ink2933.xml"/><Relationship Id="rId34" Type="http://schemas.openxmlformats.org/officeDocument/2006/relationships/customXml" Target="../ink/ink2782.xml"/><Relationship Id="rId544" Type="http://schemas.openxmlformats.org/officeDocument/2006/relationships/customXml" Target="../ink/ink3037.xml"/><Relationship Id="rId751" Type="http://schemas.openxmlformats.org/officeDocument/2006/relationships/image" Target="../media/image3049.png"/><Relationship Id="rId183" Type="http://schemas.openxmlformats.org/officeDocument/2006/relationships/customXml" Target="../ink/ink2856.xml"/><Relationship Id="rId390" Type="http://schemas.openxmlformats.org/officeDocument/2006/relationships/customXml" Target="../ink/ink2960.xml"/><Relationship Id="rId404" Type="http://schemas.openxmlformats.org/officeDocument/2006/relationships/customXml" Target="../ink/ink2967.xml"/><Relationship Id="rId611" Type="http://schemas.openxmlformats.org/officeDocument/2006/relationships/image" Target="../media/image2981.png"/><Relationship Id="rId250" Type="http://schemas.openxmlformats.org/officeDocument/2006/relationships/image" Target="../media/image2801.png"/><Relationship Id="rId488" Type="http://schemas.openxmlformats.org/officeDocument/2006/relationships/customXml" Target="../ink/ink3009.xml"/><Relationship Id="rId695" Type="http://schemas.openxmlformats.org/officeDocument/2006/relationships/customXml" Target="../ink/ink3113.xml"/><Relationship Id="rId709" Type="http://schemas.openxmlformats.org/officeDocument/2006/relationships/image" Target="../media/image3029.png"/><Relationship Id="rId45" Type="http://schemas.openxmlformats.org/officeDocument/2006/relationships/image" Target="../media/image2697.png"/><Relationship Id="rId110" Type="http://schemas.openxmlformats.org/officeDocument/2006/relationships/customXml" Target="../ink/ink2820.xml"/><Relationship Id="rId348" Type="http://schemas.openxmlformats.org/officeDocument/2006/relationships/image" Target="../media/image2850.png"/><Relationship Id="rId555" Type="http://schemas.openxmlformats.org/officeDocument/2006/relationships/image" Target="../media/image2953.png"/><Relationship Id="rId762" Type="http://schemas.openxmlformats.org/officeDocument/2006/relationships/customXml" Target="../ink/ink3148.xml"/><Relationship Id="rId194" Type="http://schemas.openxmlformats.org/officeDocument/2006/relationships/image" Target="../media/image2773.png"/><Relationship Id="rId208" Type="http://schemas.openxmlformats.org/officeDocument/2006/relationships/image" Target="../media/image2780.png"/><Relationship Id="rId415" Type="http://schemas.openxmlformats.org/officeDocument/2006/relationships/image" Target="../media/image2882.png"/><Relationship Id="rId622" Type="http://schemas.openxmlformats.org/officeDocument/2006/relationships/customXml" Target="../ink/ink3076.xml"/><Relationship Id="rId261" Type="http://schemas.openxmlformats.org/officeDocument/2006/relationships/customXml" Target="../ink/ink2895.xml"/><Relationship Id="rId499" Type="http://schemas.openxmlformats.org/officeDocument/2006/relationships/image" Target="../media/image2925.png"/><Relationship Id="rId56" Type="http://schemas.openxmlformats.org/officeDocument/2006/relationships/customXml" Target="../ink/ink2793.xml"/><Relationship Id="rId359" Type="http://schemas.openxmlformats.org/officeDocument/2006/relationships/customXml" Target="../ink/ink2944.xml"/><Relationship Id="rId566" Type="http://schemas.openxmlformats.org/officeDocument/2006/relationships/customXml" Target="../ink/ink3048.xml"/><Relationship Id="rId773" Type="http://schemas.openxmlformats.org/officeDocument/2006/relationships/customXml" Target="../ink/ink3154.xml"/><Relationship Id="rId121" Type="http://schemas.openxmlformats.org/officeDocument/2006/relationships/customXml" Target="../ink/ink2825.xml"/><Relationship Id="rId219" Type="http://schemas.openxmlformats.org/officeDocument/2006/relationships/customXml" Target="../ink/ink2874.xml"/><Relationship Id="rId426" Type="http://schemas.openxmlformats.org/officeDocument/2006/relationships/customXml" Target="../ink/ink2978.xml"/><Relationship Id="rId633" Type="http://schemas.openxmlformats.org/officeDocument/2006/relationships/image" Target="../media/image2992.png"/><Relationship Id="rId67" Type="http://schemas.openxmlformats.org/officeDocument/2006/relationships/image" Target="../media/image2708.png"/><Relationship Id="rId272" Type="http://schemas.openxmlformats.org/officeDocument/2006/relationships/image" Target="../media/image2813.png"/><Relationship Id="rId577" Type="http://schemas.openxmlformats.org/officeDocument/2006/relationships/image" Target="../media/image2964.png"/><Relationship Id="rId700" Type="http://schemas.openxmlformats.org/officeDocument/2006/relationships/customXml" Target="../ink/ink3116.xml"/><Relationship Id="rId132" Type="http://schemas.openxmlformats.org/officeDocument/2006/relationships/image" Target="../media/image2742.png"/><Relationship Id="rId437" Type="http://schemas.openxmlformats.org/officeDocument/2006/relationships/image" Target="../media/image2893.png"/><Relationship Id="rId644" Type="http://schemas.openxmlformats.org/officeDocument/2006/relationships/customXml" Target="../ink/ink3087.xml"/><Relationship Id="rId283" Type="http://schemas.openxmlformats.org/officeDocument/2006/relationships/customXml" Target="../ink/ink2906.xml"/><Relationship Id="rId490" Type="http://schemas.openxmlformats.org/officeDocument/2006/relationships/customXml" Target="../ink/ink3010.xml"/><Relationship Id="rId504" Type="http://schemas.openxmlformats.org/officeDocument/2006/relationships/customXml" Target="../ink/ink3017.xml"/><Relationship Id="rId711" Type="http://schemas.openxmlformats.org/officeDocument/2006/relationships/image" Target="../media/image3030.png"/><Relationship Id="rId78" Type="http://schemas.openxmlformats.org/officeDocument/2006/relationships/customXml" Target="../ink/ink2804.xml"/><Relationship Id="rId143" Type="http://schemas.openxmlformats.org/officeDocument/2006/relationships/customXml" Target="../ink/ink2836.xml"/><Relationship Id="rId350" Type="http://schemas.openxmlformats.org/officeDocument/2006/relationships/image" Target="../media/image2851.png"/><Relationship Id="rId588" Type="http://schemas.openxmlformats.org/officeDocument/2006/relationships/customXml" Target="../ink/ink3059.xml"/><Relationship Id="rId9" Type="http://schemas.openxmlformats.org/officeDocument/2006/relationships/image" Target="../media/image2679.png"/><Relationship Id="rId210" Type="http://schemas.openxmlformats.org/officeDocument/2006/relationships/image" Target="../media/image2781.png"/><Relationship Id="rId448" Type="http://schemas.openxmlformats.org/officeDocument/2006/relationships/customXml" Target="../ink/ink2989.xml"/><Relationship Id="rId655" Type="http://schemas.openxmlformats.org/officeDocument/2006/relationships/image" Target="../media/image3003.png"/><Relationship Id="rId294" Type="http://schemas.openxmlformats.org/officeDocument/2006/relationships/image" Target="../media/image2824.png"/><Relationship Id="rId308" Type="http://schemas.openxmlformats.org/officeDocument/2006/relationships/image" Target="../media/image2831.png"/><Relationship Id="rId515" Type="http://schemas.openxmlformats.org/officeDocument/2006/relationships/image" Target="../media/image2933.png"/><Relationship Id="rId722" Type="http://schemas.openxmlformats.org/officeDocument/2006/relationships/image" Target="../media/image3035.png"/><Relationship Id="rId89" Type="http://schemas.openxmlformats.org/officeDocument/2006/relationships/image" Target="../media/image2720.png"/><Relationship Id="rId154" Type="http://schemas.openxmlformats.org/officeDocument/2006/relationships/image" Target="../media/image2753.png"/><Relationship Id="rId361" Type="http://schemas.openxmlformats.org/officeDocument/2006/relationships/customXml" Target="../ink/ink2945.xml"/><Relationship Id="rId599" Type="http://schemas.openxmlformats.org/officeDocument/2006/relationships/image" Target="../media/image2975.png"/><Relationship Id="rId459" Type="http://schemas.openxmlformats.org/officeDocument/2006/relationships/image" Target="../media/image2904.png"/><Relationship Id="rId666" Type="http://schemas.openxmlformats.org/officeDocument/2006/relationships/customXml" Target="../ink/ink3098.xml"/><Relationship Id="rId16" Type="http://schemas.openxmlformats.org/officeDocument/2006/relationships/customXml" Target="../ink/ink2773.xml"/><Relationship Id="rId221" Type="http://schemas.openxmlformats.org/officeDocument/2006/relationships/customXml" Target="../ink/ink2875.xml"/><Relationship Id="rId319" Type="http://schemas.openxmlformats.org/officeDocument/2006/relationships/customXml" Target="../ink/ink2924.xml"/><Relationship Id="rId526" Type="http://schemas.openxmlformats.org/officeDocument/2006/relationships/customXml" Target="../ink/ink3028.xml"/><Relationship Id="rId733" Type="http://schemas.openxmlformats.org/officeDocument/2006/relationships/customXml" Target="../ink/ink3133.xml"/><Relationship Id="rId165" Type="http://schemas.openxmlformats.org/officeDocument/2006/relationships/customXml" Target="../ink/ink2847.xml"/><Relationship Id="rId372" Type="http://schemas.openxmlformats.org/officeDocument/2006/relationships/customXml" Target="../ink/ink2951.xml"/><Relationship Id="rId677" Type="http://schemas.openxmlformats.org/officeDocument/2006/relationships/image" Target="../media/image3014.png"/><Relationship Id="rId232" Type="http://schemas.openxmlformats.org/officeDocument/2006/relationships/image" Target="../media/image2792.png"/><Relationship Id="rId27" Type="http://schemas.openxmlformats.org/officeDocument/2006/relationships/image" Target="../media/image2688.png"/><Relationship Id="rId537" Type="http://schemas.openxmlformats.org/officeDocument/2006/relationships/image" Target="../media/image2944.png"/><Relationship Id="rId744" Type="http://schemas.openxmlformats.org/officeDocument/2006/relationships/image" Target="../media/image3046.png"/><Relationship Id="rId80" Type="http://schemas.openxmlformats.org/officeDocument/2006/relationships/customXml" Target="../ink/ink2805.xml"/><Relationship Id="rId176" Type="http://schemas.openxmlformats.org/officeDocument/2006/relationships/image" Target="../media/image2764.png"/><Relationship Id="rId383" Type="http://schemas.openxmlformats.org/officeDocument/2006/relationships/image" Target="../media/image2866.png"/><Relationship Id="rId590" Type="http://schemas.openxmlformats.org/officeDocument/2006/relationships/customXml" Target="../ink/ink3060.xml"/><Relationship Id="rId604" Type="http://schemas.openxmlformats.org/officeDocument/2006/relationships/customXml" Target="../ink/ink3067.xml"/><Relationship Id="rId243" Type="http://schemas.openxmlformats.org/officeDocument/2006/relationships/customXml" Target="../ink/ink2886.xml"/><Relationship Id="rId450" Type="http://schemas.openxmlformats.org/officeDocument/2006/relationships/customXml" Target="../ink/ink2990.xml"/><Relationship Id="rId688" Type="http://schemas.openxmlformats.org/officeDocument/2006/relationships/image" Target="../media/image3019.png"/><Relationship Id="rId38" Type="http://schemas.openxmlformats.org/officeDocument/2006/relationships/customXml" Target="../ink/ink2784.xml"/><Relationship Id="rId103" Type="http://schemas.openxmlformats.org/officeDocument/2006/relationships/image" Target="../media/image2727.png"/><Relationship Id="rId310" Type="http://schemas.openxmlformats.org/officeDocument/2006/relationships/image" Target="../media/image2832.png"/><Relationship Id="rId548" Type="http://schemas.openxmlformats.org/officeDocument/2006/relationships/customXml" Target="../ink/ink3039.xml"/><Relationship Id="rId755" Type="http://schemas.openxmlformats.org/officeDocument/2006/relationships/image" Target="../media/image3051.png"/><Relationship Id="rId91" Type="http://schemas.openxmlformats.org/officeDocument/2006/relationships/image" Target="../media/image2721.png"/><Relationship Id="rId187" Type="http://schemas.openxmlformats.org/officeDocument/2006/relationships/customXml" Target="../ink/ink2858.xml"/><Relationship Id="rId394" Type="http://schemas.openxmlformats.org/officeDocument/2006/relationships/customXml" Target="../ink/ink2962.xml"/><Relationship Id="rId408" Type="http://schemas.openxmlformats.org/officeDocument/2006/relationships/customXml" Target="../ink/ink2969.xml"/><Relationship Id="rId615" Type="http://schemas.openxmlformats.org/officeDocument/2006/relationships/image" Target="../media/image2983.png"/><Relationship Id="rId254" Type="http://schemas.openxmlformats.org/officeDocument/2006/relationships/image" Target="../media/image2803.png"/><Relationship Id="rId699" Type="http://schemas.openxmlformats.org/officeDocument/2006/relationships/image" Target="../media/image3024.png"/><Relationship Id="rId49" Type="http://schemas.openxmlformats.org/officeDocument/2006/relationships/image" Target="../media/image2699.png"/><Relationship Id="rId114" Type="http://schemas.openxmlformats.org/officeDocument/2006/relationships/image" Target="../media/image2733.png"/><Relationship Id="rId461" Type="http://schemas.openxmlformats.org/officeDocument/2006/relationships/image" Target="../media/image2905.png"/><Relationship Id="rId559" Type="http://schemas.openxmlformats.org/officeDocument/2006/relationships/image" Target="../media/image2955.png"/><Relationship Id="rId766" Type="http://schemas.openxmlformats.org/officeDocument/2006/relationships/image" Target="../media/image3056.png"/><Relationship Id="rId198" Type="http://schemas.openxmlformats.org/officeDocument/2006/relationships/image" Target="../media/image2775.png"/><Relationship Id="rId321" Type="http://schemas.openxmlformats.org/officeDocument/2006/relationships/customXml" Target="../ink/ink2925.xml"/><Relationship Id="rId419" Type="http://schemas.openxmlformats.org/officeDocument/2006/relationships/image" Target="../media/image2884.png"/><Relationship Id="rId626" Type="http://schemas.openxmlformats.org/officeDocument/2006/relationships/customXml" Target="../ink/ink3078.xml"/><Relationship Id="rId265" Type="http://schemas.openxmlformats.org/officeDocument/2006/relationships/customXml" Target="../ink/ink2897.xml"/><Relationship Id="rId472" Type="http://schemas.openxmlformats.org/officeDocument/2006/relationships/customXml" Target="../ink/ink3001.xml"/><Relationship Id="rId125" Type="http://schemas.openxmlformats.org/officeDocument/2006/relationships/customXml" Target="../ink/ink2827.xml"/><Relationship Id="rId332" Type="http://schemas.openxmlformats.org/officeDocument/2006/relationships/image" Target="../media/image2843.png"/><Relationship Id="rId777" Type="http://schemas.openxmlformats.org/officeDocument/2006/relationships/customXml" Target="../ink/ink3156.xml"/><Relationship Id="rId637" Type="http://schemas.openxmlformats.org/officeDocument/2006/relationships/image" Target="../media/image2994.png"/><Relationship Id="rId276" Type="http://schemas.openxmlformats.org/officeDocument/2006/relationships/image" Target="../media/image2815.png"/><Relationship Id="rId483" Type="http://schemas.openxmlformats.org/officeDocument/2006/relationships/image" Target="../media/image2917.png"/><Relationship Id="rId690" Type="http://schemas.openxmlformats.org/officeDocument/2006/relationships/image" Target="../media/image3020.png"/><Relationship Id="rId704" Type="http://schemas.openxmlformats.org/officeDocument/2006/relationships/customXml" Target="../ink/ink3118.xml"/><Relationship Id="rId40" Type="http://schemas.openxmlformats.org/officeDocument/2006/relationships/customXml" Target="../ink/ink2785.xml"/><Relationship Id="rId136" Type="http://schemas.openxmlformats.org/officeDocument/2006/relationships/image" Target="../media/image2744.png"/><Relationship Id="rId343" Type="http://schemas.openxmlformats.org/officeDocument/2006/relationships/customXml" Target="../ink/ink2936.xml"/><Relationship Id="rId550" Type="http://schemas.openxmlformats.org/officeDocument/2006/relationships/customXml" Target="../ink/ink3040.xml"/><Relationship Id="rId203" Type="http://schemas.openxmlformats.org/officeDocument/2006/relationships/customXml" Target="../ink/ink2866.xml"/><Relationship Id="rId648" Type="http://schemas.openxmlformats.org/officeDocument/2006/relationships/customXml" Target="../ink/ink3089.xml"/><Relationship Id="rId287" Type="http://schemas.openxmlformats.org/officeDocument/2006/relationships/customXml" Target="../ink/ink2908.xml"/><Relationship Id="rId410" Type="http://schemas.openxmlformats.org/officeDocument/2006/relationships/customXml" Target="../ink/ink2970.xml"/><Relationship Id="rId494" Type="http://schemas.openxmlformats.org/officeDocument/2006/relationships/customXml" Target="../ink/ink3012.xml"/><Relationship Id="rId508" Type="http://schemas.openxmlformats.org/officeDocument/2006/relationships/customXml" Target="../ink/ink3019.xml"/><Relationship Id="rId715" Type="http://schemas.openxmlformats.org/officeDocument/2006/relationships/image" Target="../media/image3032.png"/><Relationship Id="rId147" Type="http://schemas.openxmlformats.org/officeDocument/2006/relationships/customXml" Target="../ink/ink2838.xml"/><Relationship Id="rId354" Type="http://schemas.openxmlformats.org/officeDocument/2006/relationships/image" Target="../media/image2853.png"/><Relationship Id="rId51" Type="http://schemas.openxmlformats.org/officeDocument/2006/relationships/image" Target="../media/image2700.png"/><Relationship Id="rId561" Type="http://schemas.openxmlformats.org/officeDocument/2006/relationships/image" Target="../media/image2956.png"/><Relationship Id="rId659" Type="http://schemas.openxmlformats.org/officeDocument/2006/relationships/image" Target="../media/image3005.png"/><Relationship Id="rId214" Type="http://schemas.openxmlformats.org/officeDocument/2006/relationships/image" Target="../media/image2783.png"/><Relationship Id="rId298" Type="http://schemas.openxmlformats.org/officeDocument/2006/relationships/image" Target="../media/image2826.png"/><Relationship Id="rId421" Type="http://schemas.openxmlformats.org/officeDocument/2006/relationships/image" Target="../media/image2885.png"/><Relationship Id="rId519" Type="http://schemas.openxmlformats.org/officeDocument/2006/relationships/image" Target="../media/image2935.png"/><Relationship Id="rId158" Type="http://schemas.openxmlformats.org/officeDocument/2006/relationships/image" Target="../media/image2755.png"/><Relationship Id="rId726" Type="http://schemas.openxmlformats.org/officeDocument/2006/relationships/image" Target="../media/image3037.png"/><Relationship Id="rId62" Type="http://schemas.openxmlformats.org/officeDocument/2006/relationships/customXml" Target="../ink/ink2796.xml"/><Relationship Id="rId365" Type="http://schemas.openxmlformats.org/officeDocument/2006/relationships/customXml" Target="../ink/ink2947.xml"/><Relationship Id="rId572" Type="http://schemas.openxmlformats.org/officeDocument/2006/relationships/customXml" Target="../ink/ink3051.xml"/><Relationship Id="rId225" Type="http://schemas.openxmlformats.org/officeDocument/2006/relationships/customXml" Target="../ink/ink2877.xml"/><Relationship Id="rId432" Type="http://schemas.openxmlformats.org/officeDocument/2006/relationships/customXml" Target="../ink/ink2981.xml"/><Relationship Id="rId737" Type="http://schemas.openxmlformats.org/officeDocument/2006/relationships/customXml" Target="../ink/ink3135.xml"/><Relationship Id="rId73" Type="http://schemas.openxmlformats.org/officeDocument/2006/relationships/image" Target="../media/image2712.png"/><Relationship Id="rId169" Type="http://schemas.openxmlformats.org/officeDocument/2006/relationships/customXml" Target="../ink/ink2849.xml"/><Relationship Id="rId376" Type="http://schemas.openxmlformats.org/officeDocument/2006/relationships/customXml" Target="../ink/ink2953.xml"/><Relationship Id="rId583" Type="http://schemas.openxmlformats.org/officeDocument/2006/relationships/image" Target="../media/image2967.png"/><Relationship Id="rId4" Type="http://schemas.openxmlformats.org/officeDocument/2006/relationships/customXml" Target="../ink/ink2767.xml"/><Relationship Id="rId236" Type="http://schemas.openxmlformats.org/officeDocument/2006/relationships/image" Target="../media/image2794.png"/><Relationship Id="rId443" Type="http://schemas.openxmlformats.org/officeDocument/2006/relationships/image" Target="../media/image2896.png"/><Relationship Id="rId650" Type="http://schemas.openxmlformats.org/officeDocument/2006/relationships/customXml" Target="../ink/ink3090.xml"/><Relationship Id="rId303" Type="http://schemas.openxmlformats.org/officeDocument/2006/relationships/customXml" Target="../ink/ink2916.xml"/><Relationship Id="rId748" Type="http://schemas.openxmlformats.org/officeDocument/2006/relationships/image" Target="../media/image3048.png"/><Relationship Id="rId84" Type="http://schemas.openxmlformats.org/officeDocument/2006/relationships/customXml" Target="../ink/ink2807.xml"/><Relationship Id="rId387" Type="http://schemas.openxmlformats.org/officeDocument/2006/relationships/image" Target="../media/image2868.png"/><Relationship Id="rId510" Type="http://schemas.openxmlformats.org/officeDocument/2006/relationships/customXml" Target="../ink/ink3020.xml"/><Relationship Id="rId594" Type="http://schemas.openxmlformats.org/officeDocument/2006/relationships/customXml" Target="../ink/ink3062.xml"/><Relationship Id="rId608" Type="http://schemas.openxmlformats.org/officeDocument/2006/relationships/customXml" Target="../ink/ink3069.xml"/><Relationship Id="rId247" Type="http://schemas.openxmlformats.org/officeDocument/2006/relationships/customXml" Target="../ink/ink2888.xml"/><Relationship Id="rId107" Type="http://schemas.openxmlformats.org/officeDocument/2006/relationships/image" Target="../media/image2729.png"/><Relationship Id="rId454" Type="http://schemas.openxmlformats.org/officeDocument/2006/relationships/customXml" Target="../ink/ink2992.xml"/><Relationship Id="rId661" Type="http://schemas.openxmlformats.org/officeDocument/2006/relationships/image" Target="../media/image3006.png"/><Relationship Id="rId759" Type="http://schemas.openxmlformats.org/officeDocument/2006/relationships/image" Target="../media/image3053.png"/></Relationships>
</file>

<file path=ppt/slides/_rels/slide2.xml.rels><?xml version="1.0" encoding="UTF-8" standalone="yes"?>
<Relationships xmlns="http://schemas.openxmlformats.org/package/2006/relationships"><Relationship Id="rId8" Type="http://schemas.openxmlformats.org/officeDocument/2006/relationships/image" Target="../media/image506.png"/><Relationship Id="rId3" Type="http://schemas.openxmlformats.org/officeDocument/2006/relationships/customXml" Target="../ink/ink99.xml"/><Relationship Id="rId7" Type="http://schemas.openxmlformats.org/officeDocument/2006/relationships/customXml" Target="../ink/ink101.xml"/><Relationship Id="rId12" Type="http://schemas.openxmlformats.org/officeDocument/2006/relationships/image" Target="../media/image50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05.png"/><Relationship Id="rId11" Type="http://schemas.openxmlformats.org/officeDocument/2006/relationships/customXml" Target="../ink/ink103.xml"/><Relationship Id="rId5" Type="http://schemas.openxmlformats.org/officeDocument/2006/relationships/customXml" Target="../ink/ink100.xml"/><Relationship Id="rId10" Type="http://schemas.openxmlformats.org/officeDocument/2006/relationships/image" Target="../media/image507.png"/><Relationship Id="rId4" Type="http://schemas.openxmlformats.org/officeDocument/2006/relationships/image" Target="../media/image504.png"/><Relationship Id="rId9" Type="http://schemas.openxmlformats.org/officeDocument/2006/relationships/customXml" Target="../ink/ink102.xml"/></Relationships>
</file>

<file path=ppt/slides/_rels/slide20.xml.rels><?xml version="1.0" encoding="UTF-8" standalone="yes"?>
<Relationships xmlns="http://schemas.openxmlformats.org/package/2006/relationships"><Relationship Id="rId117" Type="http://schemas.openxmlformats.org/officeDocument/2006/relationships/image" Target="../media/image30320.png"/><Relationship Id="rId671" Type="http://schemas.openxmlformats.org/officeDocument/2006/relationships/customXml" Target="../ink/ink3493.xml"/><Relationship Id="rId769" Type="http://schemas.openxmlformats.org/officeDocument/2006/relationships/image" Target="../media/image3356.png"/><Relationship Id="rId21" Type="http://schemas.openxmlformats.org/officeDocument/2006/relationships/image" Target="../media/image29840.png"/><Relationship Id="rId324" Type="http://schemas.openxmlformats.org/officeDocument/2006/relationships/customXml" Target="../ink/ink3319.xml"/><Relationship Id="rId531" Type="http://schemas.openxmlformats.org/officeDocument/2006/relationships/image" Target="../media/image3238.png"/><Relationship Id="rId629" Type="http://schemas.openxmlformats.org/officeDocument/2006/relationships/customXml" Target="../ink/ink3472.xml"/><Relationship Id="rId170" Type="http://schemas.openxmlformats.org/officeDocument/2006/relationships/customXml" Target="../ink/ink3242.xml"/><Relationship Id="rId268" Type="http://schemas.openxmlformats.org/officeDocument/2006/relationships/customXml" Target="../ink/ink3291.xml"/><Relationship Id="rId475" Type="http://schemas.openxmlformats.org/officeDocument/2006/relationships/image" Target="../media/image3211.png"/><Relationship Id="rId682" Type="http://schemas.openxmlformats.org/officeDocument/2006/relationships/image" Target="../media/image3313.png"/><Relationship Id="rId32" Type="http://schemas.openxmlformats.org/officeDocument/2006/relationships/customXml" Target="../ink/ink3173.xml"/><Relationship Id="rId128" Type="http://schemas.openxmlformats.org/officeDocument/2006/relationships/customXml" Target="../ink/ink3221.xml"/><Relationship Id="rId335" Type="http://schemas.openxmlformats.org/officeDocument/2006/relationships/image" Target="../media/image3141.png"/><Relationship Id="rId542" Type="http://schemas.openxmlformats.org/officeDocument/2006/relationships/image" Target="../media/image3243.png"/><Relationship Id="rId181" Type="http://schemas.openxmlformats.org/officeDocument/2006/relationships/image" Target="../media/image30640.png"/><Relationship Id="rId402" Type="http://schemas.openxmlformats.org/officeDocument/2006/relationships/customXml" Target="../ink/ink3358.xml"/><Relationship Id="rId279" Type="http://schemas.openxmlformats.org/officeDocument/2006/relationships/image" Target="../media/image3113.png"/><Relationship Id="rId486" Type="http://schemas.openxmlformats.org/officeDocument/2006/relationships/customXml" Target="../ink/ink3400.xml"/><Relationship Id="rId693" Type="http://schemas.openxmlformats.org/officeDocument/2006/relationships/customXml" Target="../ink/ink3504.xml"/><Relationship Id="rId707" Type="http://schemas.openxmlformats.org/officeDocument/2006/relationships/customXml" Target="../ink/ink3511.xml"/><Relationship Id="rId43" Type="http://schemas.openxmlformats.org/officeDocument/2006/relationships/image" Target="../media/image29950.png"/><Relationship Id="rId139" Type="http://schemas.openxmlformats.org/officeDocument/2006/relationships/image" Target="../media/image30430.png"/><Relationship Id="rId346" Type="http://schemas.openxmlformats.org/officeDocument/2006/relationships/customXml" Target="../ink/ink3330.xml"/><Relationship Id="rId553" Type="http://schemas.openxmlformats.org/officeDocument/2006/relationships/customXml" Target="../ink/ink3434.xml"/><Relationship Id="rId760" Type="http://schemas.openxmlformats.org/officeDocument/2006/relationships/customXml" Target="../ink/ink3538.xml"/><Relationship Id="rId192" Type="http://schemas.openxmlformats.org/officeDocument/2006/relationships/customXml" Target="../ink/ink3253.xml"/><Relationship Id="rId206" Type="http://schemas.openxmlformats.org/officeDocument/2006/relationships/customXml" Target="../ink/ink3260.xml"/><Relationship Id="rId413" Type="http://schemas.openxmlformats.org/officeDocument/2006/relationships/image" Target="../media/image3180.png"/><Relationship Id="rId497" Type="http://schemas.openxmlformats.org/officeDocument/2006/relationships/image" Target="../media/image3222.png"/><Relationship Id="rId620" Type="http://schemas.openxmlformats.org/officeDocument/2006/relationships/image" Target="../media/image3282.png"/><Relationship Id="rId718" Type="http://schemas.openxmlformats.org/officeDocument/2006/relationships/image" Target="../media/image3331.png"/><Relationship Id="rId357" Type="http://schemas.openxmlformats.org/officeDocument/2006/relationships/image" Target="../media/image3152.png"/><Relationship Id="rId54" Type="http://schemas.openxmlformats.org/officeDocument/2006/relationships/customXml" Target="../ink/ink3184.xml"/><Relationship Id="rId217" Type="http://schemas.openxmlformats.org/officeDocument/2006/relationships/image" Target="../media/image3082.png"/><Relationship Id="rId564" Type="http://schemas.openxmlformats.org/officeDocument/2006/relationships/image" Target="../media/image3254.png"/><Relationship Id="rId771" Type="http://schemas.openxmlformats.org/officeDocument/2006/relationships/image" Target="../media/image3357.png"/><Relationship Id="rId424" Type="http://schemas.openxmlformats.org/officeDocument/2006/relationships/customXml" Target="../ink/ink3369.xml"/><Relationship Id="rId631" Type="http://schemas.openxmlformats.org/officeDocument/2006/relationships/customXml" Target="../ink/ink3473.xml"/><Relationship Id="rId729" Type="http://schemas.openxmlformats.org/officeDocument/2006/relationships/image" Target="../media/image3336.png"/><Relationship Id="rId270" Type="http://schemas.openxmlformats.org/officeDocument/2006/relationships/customXml" Target="../ink/ink3292.xml"/><Relationship Id="rId65" Type="http://schemas.openxmlformats.org/officeDocument/2006/relationships/image" Target="../media/image30060.png"/><Relationship Id="rId130" Type="http://schemas.openxmlformats.org/officeDocument/2006/relationships/customXml" Target="../ink/ink3222.xml"/><Relationship Id="rId368" Type="http://schemas.openxmlformats.org/officeDocument/2006/relationships/customXml" Target="../ink/ink3341.xml"/><Relationship Id="rId575" Type="http://schemas.openxmlformats.org/officeDocument/2006/relationships/customXml" Target="../ink/ink3445.xml"/><Relationship Id="rId228" Type="http://schemas.openxmlformats.org/officeDocument/2006/relationships/customXml" Target="../ink/ink3271.xml"/><Relationship Id="rId435" Type="http://schemas.openxmlformats.org/officeDocument/2006/relationships/image" Target="../media/image3191.png"/><Relationship Id="rId642" Type="http://schemas.openxmlformats.org/officeDocument/2006/relationships/image" Target="../media/image3293.png"/><Relationship Id="rId281" Type="http://schemas.openxmlformats.org/officeDocument/2006/relationships/image" Target="../media/image3114.png"/><Relationship Id="rId502" Type="http://schemas.openxmlformats.org/officeDocument/2006/relationships/customXml" Target="../ink/ink3408.xml"/><Relationship Id="rId76" Type="http://schemas.openxmlformats.org/officeDocument/2006/relationships/customXml" Target="../ink/ink3195.xml"/><Relationship Id="rId141" Type="http://schemas.openxmlformats.org/officeDocument/2006/relationships/image" Target="../media/image30440.png"/><Relationship Id="rId379" Type="http://schemas.openxmlformats.org/officeDocument/2006/relationships/image" Target="../media/image3163.png"/><Relationship Id="rId586" Type="http://schemas.openxmlformats.org/officeDocument/2006/relationships/image" Target="../media/image3265.png"/><Relationship Id="rId7" Type="http://schemas.openxmlformats.org/officeDocument/2006/relationships/image" Target="../media/image29770.png"/><Relationship Id="rId239" Type="http://schemas.openxmlformats.org/officeDocument/2006/relationships/image" Target="../media/image3093.png"/><Relationship Id="rId446" Type="http://schemas.openxmlformats.org/officeDocument/2006/relationships/customXml" Target="../ink/ink3380.xml"/><Relationship Id="rId653" Type="http://schemas.openxmlformats.org/officeDocument/2006/relationships/customXml" Target="../ink/ink3484.xml"/><Relationship Id="rId292" Type="http://schemas.openxmlformats.org/officeDocument/2006/relationships/customXml" Target="../ink/ink3303.xml"/><Relationship Id="rId306" Type="http://schemas.openxmlformats.org/officeDocument/2006/relationships/customXml" Target="../ink/ink3310.xml"/><Relationship Id="rId87" Type="http://schemas.openxmlformats.org/officeDocument/2006/relationships/image" Target="../media/image30170.png"/><Relationship Id="rId513" Type="http://schemas.openxmlformats.org/officeDocument/2006/relationships/image" Target="../media/image3230.png"/><Relationship Id="rId597" Type="http://schemas.openxmlformats.org/officeDocument/2006/relationships/customXml" Target="../ink/ink3456.xml"/><Relationship Id="rId720" Type="http://schemas.openxmlformats.org/officeDocument/2006/relationships/image" Target="../media/image3332.png"/><Relationship Id="rId152" Type="http://schemas.openxmlformats.org/officeDocument/2006/relationships/customXml" Target="../ink/ink3233.xml"/><Relationship Id="rId457" Type="http://schemas.openxmlformats.org/officeDocument/2006/relationships/image" Target="../media/image3202.png"/><Relationship Id="rId664" Type="http://schemas.openxmlformats.org/officeDocument/2006/relationships/image" Target="../media/image3304.png"/><Relationship Id="rId14" Type="http://schemas.openxmlformats.org/officeDocument/2006/relationships/customXml" Target="../ink/ink3164.xml"/><Relationship Id="rId317" Type="http://schemas.openxmlformats.org/officeDocument/2006/relationships/image" Target="../media/image3132.png"/><Relationship Id="rId524" Type="http://schemas.openxmlformats.org/officeDocument/2006/relationships/customXml" Target="../ink/ink3419.xml"/><Relationship Id="rId731" Type="http://schemas.openxmlformats.org/officeDocument/2006/relationships/image" Target="../media/image3337.png"/><Relationship Id="rId98" Type="http://schemas.openxmlformats.org/officeDocument/2006/relationships/customXml" Target="../ink/ink3206.xml"/><Relationship Id="rId163" Type="http://schemas.openxmlformats.org/officeDocument/2006/relationships/image" Target="../media/image30550.png"/><Relationship Id="rId370" Type="http://schemas.openxmlformats.org/officeDocument/2006/relationships/customXml" Target="../ink/ink3342.xml"/><Relationship Id="rId230" Type="http://schemas.openxmlformats.org/officeDocument/2006/relationships/customXml" Target="../ink/ink3272.xml"/><Relationship Id="rId468" Type="http://schemas.openxmlformats.org/officeDocument/2006/relationships/customXml" Target="../ink/ink3391.xml"/><Relationship Id="rId675" Type="http://schemas.openxmlformats.org/officeDocument/2006/relationships/customXml" Target="../ink/ink3495.xml"/><Relationship Id="rId25" Type="http://schemas.openxmlformats.org/officeDocument/2006/relationships/image" Target="../media/image29860.png"/><Relationship Id="rId328" Type="http://schemas.openxmlformats.org/officeDocument/2006/relationships/customXml" Target="../ink/ink3321.xml"/><Relationship Id="rId535" Type="http://schemas.openxmlformats.org/officeDocument/2006/relationships/image" Target="../media/image3240.png"/><Relationship Id="rId742" Type="http://schemas.openxmlformats.org/officeDocument/2006/relationships/customXml" Target="../ink/ink3529.xml"/><Relationship Id="rId174" Type="http://schemas.openxmlformats.org/officeDocument/2006/relationships/customXml" Target="../ink/ink3244.xml"/><Relationship Id="rId381" Type="http://schemas.openxmlformats.org/officeDocument/2006/relationships/image" Target="../media/image3164.png"/><Relationship Id="rId602" Type="http://schemas.openxmlformats.org/officeDocument/2006/relationships/image" Target="../media/image3273.png"/><Relationship Id="rId241" Type="http://schemas.openxmlformats.org/officeDocument/2006/relationships/image" Target="../media/image3094.png"/><Relationship Id="rId479" Type="http://schemas.openxmlformats.org/officeDocument/2006/relationships/image" Target="../media/image3213.png"/><Relationship Id="rId686" Type="http://schemas.openxmlformats.org/officeDocument/2006/relationships/image" Target="../media/image3315.png"/><Relationship Id="rId36" Type="http://schemas.openxmlformats.org/officeDocument/2006/relationships/customXml" Target="../ink/ink3175.xml"/><Relationship Id="rId339" Type="http://schemas.openxmlformats.org/officeDocument/2006/relationships/image" Target="../media/image3143.png"/><Relationship Id="rId546" Type="http://schemas.openxmlformats.org/officeDocument/2006/relationships/image" Target="../media/image3245.png"/><Relationship Id="rId753" Type="http://schemas.openxmlformats.org/officeDocument/2006/relationships/image" Target="../media/image3348.png"/><Relationship Id="rId101" Type="http://schemas.openxmlformats.org/officeDocument/2006/relationships/image" Target="../media/image30240.png"/><Relationship Id="rId185" Type="http://schemas.openxmlformats.org/officeDocument/2006/relationships/image" Target="../media/image3066.png"/><Relationship Id="rId406" Type="http://schemas.openxmlformats.org/officeDocument/2006/relationships/customXml" Target="../ink/ink3360.xml"/><Relationship Id="rId392" Type="http://schemas.openxmlformats.org/officeDocument/2006/relationships/customXml" Target="../ink/ink3353.xml"/><Relationship Id="rId613" Type="http://schemas.openxmlformats.org/officeDocument/2006/relationships/customXml" Target="../ink/ink3464.xml"/><Relationship Id="rId697" Type="http://schemas.openxmlformats.org/officeDocument/2006/relationships/customXml" Target="../ink/ink3506.xml"/><Relationship Id="rId252" Type="http://schemas.openxmlformats.org/officeDocument/2006/relationships/customXml" Target="../ink/ink3283.xml"/><Relationship Id="rId47" Type="http://schemas.openxmlformats.org/officeDocument/2006/relationships/image" Target="../media/image29970.png"/><Relationship Id="rId112" Type="http://schemas.openxmlformats.org/officeDocument/2006/relationships/customXml" Target="../ink/ink3213.xml"/><Relationship Id="rId557" Type="http://schemas.openxmlformats.org/officeDocument/2006/relationships/customXml" Target="../ink/ink3436.xml"/><Relationship Id="rId764" Type="http://schemas.openxmlformats.org/officeDocument/2006/relationships/customXml" Target="../ink/ink3540.xml"/><Relationship Id="rId196" Type="http://schemas.openxmlformats.org/officeDocument/2006/relationships/customXml" Target="../ink/ink3255.xml"/><Relationship Id="rId417" Type="http://schemas.openxmlformats.org/officeDocument/2006/relationships/image" Target="../media/image3182.png"/><Relationship Id="rId624" Type="http://schemas.openxmlformats.org/officeDocument/2006/relationships/image" Target="../media/image3284.png"/><Relationship Id="rId263" Type="http://schemas.openxmlformats.org/officeDocument/2006/relationships/image" Target="../media/image3105.png"/><Relationship Id="rId470" Type="http://schemas.openxmlformats.org/officeDocument/2006/relationships/customXml" Target="../ink/ink3392.xml"/><Relationship Id="rId58" Type="http://schemas.openxmlformats.org/officeDocument/2006/relationships/customXml" Target="../ink/ink3186.xml"/><Relationship Id="rId123" Type="http://schemas.openxmlformats.org/officeDocument/2006/relationships/image" Target="../media/image30350.png"/><Relationship Id="rId330" Type="http://schemas.openxmlformats.org/officeDocument/2006/relationships/customXml" Target="../ink/ink3322.xml"/><Relationship Id="rId568" Type="http://schemas.openxmlformats.org/officeDocument/2006/relationships/image" Target="../media/image3256.png"/><Relationship Id="rId428" Type="http://schemas.openxmlformats.org/officeDocument/2006/relationships/customXml" Target="../ink/ink3371.xml"/><Relationship Id="rId635" Type="http://schemas.openxmlformats.org/officeDocument/2006/relationships/customXml" Target="../ink/ink3475.xml"/><Relationship Id="rId274" Type="http://schemas.openxmlformats.org/officeDocument/2006/relationships/customXml" Target="../ink/ink3294.xml"/><Relationship Id="rId481" Type="http://schemas.openxmlformats.org/officeDocument/2006/relationships/image" Target="../media/image3214.png"/><Relationship Id="rId702" Type="http://schemas.openxmlformats.org/officeDocument/2006/relationships/image" Target="../media/image3323.png"/><Relationship Id="rId69" Type="http://schemas.openxmlformats.org/officeDocument/2006/relationships/image" Target="../media/image30080.png"/><Relationship Id="rId134" Type="http://schemas.openxmlformats.org/officeDocument/2006/relationships/customXml" Target="../ink/ink3224.xml"/><Relationship Id="rId579" Type="http://schemas.openxmlformats.org/officeDocument/2006/relationships/customXml" Target="../ink/ink3447.xml"/><Relationship Id="rId341" Type="http://schemas.openxmlformats.org/officeDocument/2006/relationships/image" Target="../media/image3144.png"/><Relationship Id="rId439" Type="http://schemas.openxmlformats.org/officeDocument/2006/relationships/image" Target="../media/image3193.png"/><Relationship Id="rId646" Type="http://schemas.openxmlformats.org/officeDocument/2006/relationships/image" Target="../media/image3295.png"/><Relationship Id="rId201" Type="http://schemas.openxmlformats.org/officeDocument/2006/relationships/image" Target="../media/image3074.png"/><Relationship Id="rId285" Type="http://schemas.openxmlformats.org/officeDocument/2006/relationships/image" Target="../media/image3116.png"/><Relationship Id="rId506" Type="http://schemas.openxmlformats.org/officeDocument/2006/relationships/customXml" Target="../ink/ink3410.xml"/><Relationship Id="rId492" Type="http://schemas.openxmlformats.org/officeDocument/2006/relationships/customXml" Target="../ink/ink3403.xml"/><Relationship Id="rId713" Type="http://schemas.openxmlformats.org/officeDocument/2006/relationships/customXml" Target="../ink/ink3514.xml"/><Relationship Id="rId145" Type="http://schemas.openxmlformats.org/officeDocument/2006/relationships/image" Target="../media/image30460.png"/><Relationship Id="rId352" Type="http://schemas.openxmlformats.org/officeDocument/2006/relationships/customXml" Target="../ink/ink3333.xml"/><Relationship Id="rId212" Type="http://schemas.openxmlformats.org/officeDocument/2006/relationships/customXml" Target="../ink/ink3263.xml"/><Relationship Id="rId657" Type="http://schemas.openxmlformats.org/officeDocument/2006/relationships/customXml" Target="../ink/ink3486.xml"/><Relationship Id="rId296" Type="http://schemas.openxmlformats.org/officeDocument/2006/relationships/customXml" Target="../ink/ink3305.xml"/><Relationship Id="rId517" Type="http://schemas.openxmlformats.org/officeDocument/2006/relationships/image" Target="../media/image3232.png"/><Relationship Id="rId724" Type="http://schemas.openxmlformats.org/officeDocument/2006/relationships/image" Target="../media/image3334.png"/><Relationship Id="rId60" Type="http://schemas.openxmlformats.org/officeDocument/2006/relationships/customXml" Target="../ink/ink3187.xml"/><Relationship Id="rId156" Type="http://schemas.openxmlformats.org/officeDocument/2006/relationships/customXml" Target="../ink/ink3235.xml"/><Relationship Id="rId363" Type="http://schemas.openxmlformats.org/officeDocument/2006/relationships/image" Target="../media/image3155.png"/><Relationship Id="rId570" Type="http://schemas.openxmlformats.org/officeDocument/2006/relationships/image" Target="../media/image3257.png"/><Relationship Id="rId223" Type="http://schemas.openxmlformats.org/officeDocument/2006/relationships/image" Target="../media/image3085.png"/><Relationship Id="rId430" Type="http://schemas.openxmlformats.org/officeDocument/2006/relationships/customXml" Target="../ink/ink3372.xml"/><Relationship Id="rId668" Type="http://schemas.openxmlformats.org/officeDocument/2006/relationships/image" Target="../media/image3306.png"/><Relationship Id="rId18" Type="http://schemas.openxmlformats.org/officeDocument/2006/relationships/customXml" Target="../ink/ink3166.xml"/><Relationship Id="rId528" Type="http://schemas.openxmlformats.org/officeDocument/2006/relationships/customXml" Target="../ink/ink3421.xml"/><Relationship Id="rId735" Type="http://schemas.openxmlformats.org/officeDocument/2006/relationships/image" Target="../media/image3339.png"/><Relationship Id="rId167" Type="http://schemas.openxmlformats.org/officeDocument/2006/relationships/image" Target="../media/image30570.png"/><Relationship Id="rId374" Type="http://schemas.openxmlformats.org/officeDocument/2006/relationships/customXml" Target="../ink/ink3344.xml"/><Relationship Id="rId581" Type="http://schemas.openxmlformats.org/officeDocument/2006/relationships/customXml" Target="../ink/ink3448.xml"/><Relationship Id="rId71" Type="http://schemas.openxmlformats.org/officeDocument/2006/relationships/image" Target="../media/image30090.png"/><Relationship Id="rId234" Type="http://schemas.openxmlformats.org/officeDocument/2006/relationships/customXml" Target="../ink/ink3274.xml"/><Relationship Id="rId679" Type="http://schemas.openxmlformats.org/officeDocument/2006/relationships/customXml" Target="../ink/ink3497.xml"/><Relationship Id="rId2" Type="http://schemas.openxmlformats.org/officeDocument/2006/relationships/notesSlide" Target="../notesSlides/notesSlide12.xml"/><Relationship Id="rId29" Type="http://schemas.openxmlformats.org/officeDocument/2006/relationships/image" Target="../media/image29880.png"/><Relationship Id="rId441" Type="http://schemas.openxmlformats.org/officeDocument/2006/relationships/image" Target="../media/image3194.png"/><Relationship Id="rId539" Type="http://schemas.openxmlformats.org/officeDocument/2006/relationships/image" Target="../media/image3242.png"/><Relationship Id="rId746" Type="http://schemas.openxmlformats.org/officeDocument/2006/relationships/customXml" Target="../ink/ink3531.xml"/><Relationship Id="rId178" Type="http://schemas.openxmlformats.org/officeDocument/2006/relationships/customXml" Target="../ink/ink3246.xml"/><Relationship Id="rId301" Type="http://schemas.openxmlformats.org/officeDocument/2006/relationships/image" Target="../media/image3124.png"/><Relationship Id="rId82" Type="http://schemas.openxmlformats.org/officeDocument/2006/relationships/customXml" Target="../ink/ink3198.xml"/><Relationship Id="rId385" Type="http://schemas.openxmlformats.org/officeDocument/2006/relationships/image" Target="../media/image3166.png"/><Relationship Id="rId592" Type="http://schemas.openxmlformats.org/officeDocument/2006/relationships/image" Target="../media/image3268.png"/><Relationship Id="rId606" Type="http://schemas.openxmlformats.org/officeDocument/2006/relationships/image" Target="../media/image3275.png"/><Relationship Id="rId245" Type="http://schemas.openxmlformats.org/officeDocument/2006/relationships/image" Target="../media/image3096.png"/><Relationship Id="rId452" Type="http://schemas.openxmlformats.org/officeDocument/2006/relationships/customXml" Target="../ink/ink3383.xml"/><Relationship Id="rId105" Type="http://schemas.openxmlformats.org/officeDocument/2006/relationships/image" Target="../media/image30260.png"/><Relationship Id="rId312" Type="http://schemas.openxmlformats.org/officeDocument/2006/relationships/customXml" Target="../ink/ink3313.xml"/><Relationship Id="rId757" Type="http://schemas.openxmlformats.org/officeDocument/2006/relationships/image" Target="../media/image3350.png"/><Relationship Id="rId93" Type="http://schemas.openxmlformats.org/officeDocument/2006/relationships/image" Target="../media/image30200.png"/><Relationship Id="rId189" Type="http://schemas.openxmlformats.org/officeDocument/2006/relationships/image" Target="../media/image3068.png"/><Relationship Id="rId396" Type="http://schemas.openxmlformats.org/officeDocument/2006/relationships/customXml" Target="../ink/ink3355.xml"/><Relationship Id="rId617" Type="http://schemas.openxmlformats.org/officeDocument/2006/relationships/customXml" Target="../ink/ink3466.xml"/><Relationship Id="rId256" Type="http://schemas.openxmlformats.org/officeDocument/2006/relationships/customXml" Target="../ink/ink3285.xml"/><Relationship Id="rId463" Type="http://schemas.openxmlformats.org/officeDocument/2006/relationships/image" Target="../media/image3205.png"/><Relationship Id="rId670" Type="http://schemas.openxmlformats.org/officeDocument/2006/relationships/image" Target="../media/image3307.png"/><Relationship Id="rId116" Type="http://schemas.openxmlformats.org/officeDocument/2006/relationships/customXml" Target="../ink/ink3215.xml"/><Relationship Id="rId323" Type="http://schemas.openxmlformats.org/officeDocument/2006/relationships/image" Target="../media/image3135.png"/><Relationship Id="rId530" Type="http://schemas.openxmlformats.org/officeDocument/2006/relationships/customXml" Target="../ink/ink3422.xml"/><Relationship Id="rId768" Type="http://schemas.openxmlformats.org/officeDocument/2006/relationships/customXml" Target="../ink/ink3542.xml"/><Relationship Id="rId20" Type="http://schemas.openxmlformats.org/officeDocument/2006/relationships/customXml" Target="../ink/ink3167.xml"/><Relationship Id="rId628" Type="http://schemas.openxmlformats.org/officeDocument/2006/relationships/image" Target="../media/image3286.png"/><Relationship Id="rId267" Type="http://schemas.openxmlformats.org/officeDocument/2006/relationships/image" Target="../media/image3107.png"/><Relationship Id="rId474" Type="http://schemas.openxmlformats.org/officeDocument/2006/relationships/customXml" Target="../ink/ink3394.xml"/><Relationship Id="rId127" Type="http://schemas.openxmlformats.org/officeDocument/2006/relationships/image" Target="../media/image30370.png"/><Relationship Id="rId681" Type="http://schemas.openxmlformats.org/officeDocument/2006/relationships/customXml" Target="../ink/ink3498.xml"/><Relationship Id="rId31" Type="http://schemas.openxmlformats.org/officeDocument/2006/relationships/image" Target="../media/image29890.png"/><Relationship Id="rId334" Type="http://schemas.openxmlformats.org/officeDocument/2006/relationships/customXml" Target="../ink/ink3324.xml"/><Relationship Id="rId541" Type="http://schemas.openxmlformats.org/officeDocument/2006/relationships/customXml" Target="../ink/ink3428.xml"/><Relationship Id="rId639" Type="http://schemas.openxmlformats.org/officeDocument/2006/relationships/customXml" Target="../ink/ink3477.xml"/><Relationship Id="rId180" Type="http://schemas.openxmlformats.org/officeDocument/2006/relationships/customXml" Target="../ink/ink3247.xml"/><Relationship Id="rId278" Type="http://schemas.openxmlformats.org/officeDocument/2006/relationships/customXml" Target="../ink/ink3296.xml"/><Relationship Id="rId401" Type="http://schemas.openxmlformats.org/officeDocument/2006/relationships/image" Target="../media/image3174.png"/><Relationship Id="rId485" Type="http://schemas.openxmlformats.org/officeDocument/2006/relationships/image" Target="../media/image3216.png"/><Relationship Id="rId692" Type="http://schemas.openxmlformats.org/officeDocument/2006/relationships/image" Target="../media/image3318.png"/><Relationship Id="rId706" Type="http://schemas.openxmlformats.org/officeDocument/2006/relationships/image" Target="../media/image3325.png"/><Relationship Id="rId42" Type="http://schemas.openxmlformats.org/officeDocument/2006/relationships/customXml" Target="../ink/ink3178.xml"/><Relationship Id="rId84" Type="http://schemas.openxmlformats.org/officeDocument/2006/relationships/customXml" Target="../ink/ink3199.xml"/><Relationship Id="rId138" Type="http://schemas.openxmlformats.org/officeDocument/2006/relationships/customXml" Target="../ink/ink3226.xml"/><Relationship Id="rId345" Type="http://schemas.openxmlformats.org/officeDocument/2006/relationships/image" Target="../media/image3146.png"/><Relationship Id="rId387" Type="http://schemas.openxmlformats.org/officeDocument/2006/relationships/image" Target="../media/image3167.png"/><Relationship Id="rId510" Type="http://schemas.openxmlformats.org/officeDocument/2006/relationships/customXml" Target="../ink/ink3412.xml"/><Relationship Id="rId552" Type="http://schemas.openxmlformats.org/officeDocument/2006/relationships/image" Target="../media/image3248.png"/><Relationship Id="rId594" Type="http://schemas.openxmlformats.org/officeDocument/2006/relationships/image" Target="../media/image3269.png"/><Relationship Id="rId608" Type="http://schemas.openxmlformats.org/officeDocument/2006/relationships/image" Target="../media/image3276.png"/><Relationship Id="rId191" Type="http://schemas.openxmlformats.org/officeDocument/2006/relationships/image" Target="../media/image3069.png"/><Relationship Id="rId205" Type="http://schemas.openxmlformats.org/officeDocument/2006/relationships/image" Target="../media/image3076.png"/><Relationship Id="rId247" Type="http://schemas.openxmlformats.org/officeDocument/2006/relationships/image" Target="../media/image3097.png"/><Relationship Id="rId412" Type="http://schemas.openxmlformats.org/officeDocument/2006/relationships/customXml" Target="../ink/ink3363.xml"/><Relationship Id="rId107" Type="http://schemas.openxmlformats.org/officeDocument/2006/relationships/image" Target="../media/image30270.png"/><Relationship Id="rId289" Type="http://schemas.openxmlformats.org/officeDocument/2006/relationships/image" Target="../media/image3118.png"/><Relationship Id="rId454" Type="http://schemas.openxmlformats.org/officeDocument/2006/relationships/customXml" Target="../ink/ink3384.xml"/><Relationship Id="rId496" Type="http://schemas.openxmlformats.org/officeDocument/2006/relationships/customXml" Target="../ink/ink3405.xml"/><Relationship Id="rId661" Type="http://schemas.openxmlformats.org/officeDocument/2006/relationships/customXml" Target="../ink/ink3488.xml"/><Relationship Id="rId717" Type="http://schemas.openxmlformats.org/officeDocument/2006/relationships/customXml" Target="../ink/ink3516.xml"/><Relationship Id="rId759" Type="http://schemas.openxmlformats.org/officeDocument/2006/relationships/image" Target="../media/image3351.png"/><Relationship Id="rId11" Type="http://schemas.openxmlformats.org/officeDocument/2006/relationships/image" Target="../media/image29790.png"/><Relationship Id="rId53" Type="http://schemas.openxmlformats.org/officeDocument/2006/relationships/image" Target="../media/image30000.png"/><Relationship Id="rId149" Type="http://schemas.openxmlformats.org/officeDocument/2006/relationships/image" Target="../media/image30480.png"/><Relationship Id="rId314" Type="http://schemas.openxmlformats.org/officeDocument/2006/relationships/customXml" Target="../ink/ink3314.xml"/><Relationship Id="rId356" Type="http://schemas.openxmlformats.org/officeDocument/2006/relationships/customXml" Target="../ink/ink3335.xml"/><Relationship Id="rId398" Type="http://schemas.openxmlformats.org/officeDocument/2006/relationships/customXml" Target="../ink/ink3356.xml"/><Relationship Id="rId521" Type="http://schemas.openxmlformats.org/officeDocument/2006/relationships/image" Target="../media/image3234.png"/><Relationship Id="rId563" Type="http://schemas.openxmlformats.org/officeDocument/2006/relationships/customXml" Target="../ink/ink3439.xml"/><Relationship Id="rId619" Type="http://schemas.openxmlformats.org/officeDocument/2006/relationships/customXml" Target="../ink/ink3467.xml"/><Relationship Id="rId770" Type="http://schemas.openxmlformats.org/officeDocument/2006/relationships/customXml" Target="../ink/ink3543.xml"/><Relationship Id="rId95" Type="http://schemas.openxmlformats.org/officeDocument/2006/relationships/image" Target="../media/image30210.png"/><Relationship Id="rId160" Type="http://schemas.openxmlformats.org/officeDocument/2006/relationships/customXml" Target="../ink/ink3237.xml"/><Relationship Id="rId216" Type="http://schemas.openxmlformats.org/officeDocument/2006/relationships/customXml" Target="../ink/ink3265.xml"/><Relationship Id="rId423" Type="http://schemas.openxmlformats.org/officeDocument/2006/relationships/image" Target="../media/image3185.png"/><Relationship Id="rId258" Type="http://schemas.openxmlformats.org/officeDocument/2006/relationships/customXml" Target="../ink/ink3286.xml"/><Relationship Id="rId465" Type="http://schemas.openxmlformats.org/officeDocument/2006/relationships/image" Target="../media/image3206.png"/><Relationship Id="rId630" Type="http://schemas.openxmlformats.org/officeDocument/2006/relationships/image" Target="../media/image3287.png"/><Relationship Id="rId672" Type="http://schemas.openxmlformats.org/officeDocument/2006/relationships/image" Target="../media/image3308.png"/><Relationship Id="rId728" Type="http://schemas.openxmlformats.org/officeDocument/2006/relationships/customXml" Target="../ink/ink3522.xml"/><Relationship Id="rId22" Type="http://schemas.openxmlformats.org/officeDocument/2006/relationships/customXml" Target="../ink/ink3168.xml"/><Relationship Id="rId64" Type="http://schemas.openxmlformats.org/officeDocument/2006/relationships/customXml" Target="../ink/ink3189.xml"/><Relationship Id="rId118" Type="http://schemas.openxmlformats.org/officeDocument/2006/relationships/customXml" Target="../ink/ink3216.xml"/><Relationship Id="rId325" Type="http://schemas.openxmlformats.org/officeDocument/2006/relationships/image" Target="../media/image3136.png"/><Relationship Id="rId367" Type="http://schemas.openxmlformats.org/officeDocument/2006/relationships/image" Target="../media/image3157.png"/><Relationship Id="rId532" Type="http://schemas.openxmlformats.org/officeDocument/2006/relationships/customXml" Target="../ink/ink3423.xml"/><Relationship Id="rId574" Type="http://schemas.openxmlformats.org/officeDocument/2006/relationships/image" Target="../media/image3259.png"/><Relationship Id="rId171" Type="http://schemas.openxmlformats.org/officeDocument/2006/relationships/image" Target="../media/image30590.png"/><Relationship Id="rId227" Type="http://schemas.openxmlformats.org/officeDocument/2006/relationships/image" Target="../media/image3087.png"/><Relationship Id="rId269" Type="http://schemas.openxmlformats.org/officeDocument/2006/relationships/image" Target="../media/image3108.png"/><Relationship Id="rId434" Type="http://schemas.openxmlformats.org/officeDocument/2006/relationships/customXml" Target="../ink/ink3374.xml"/><Relationship Id="rId476" Type="http://schemas.openxmlformats.org/officeDocument/2006/relationships/customXml" Target="../ink/ink3395.xml"/><Relationship Id="rId641" Type="http://schemas.openxmlformats.org/officeDocument/2006/relationships/customXml" Target="../ink/ink3478.xml"/><Relationship Id="rId683" Type="http://schemas.openxmlformats.org/officeDocument/2006/relationships/customXml" Target="../ink/ink3499.xml"/><Relationship Id="rId739" Type="http://schemas.openxmlformats.org/officeDocument/2006/relationships/image" Target="../media/image3341.png"/><Relationship Id="rId33" Type="http://schemas.openxmlformats.org/officeDocument/2006/relationships/image" Target="../media/image29900.png"/><Relationship Id="rId129" Type="http://schemas.openxmlformats.org/officeDocument/2006/relationships/image" Target="../media/image30380.png"/><Relationship Id="rId280" Type="http://schemas.openxmlformats.org/officeDocument/2006/relationships/customXml" Target="../ink/ink3297.xml"/><Relationship Id="rId336" Type="http://schemas.openxmlformats.org/officeDocument/2006/relationships/customXml" Target="../ink/ink3325.xml"/><Relationship Id="rId501" Type="http://schemas.openxmlformats.org/officeDocument/2006/relationships/image" Target="../media/image3224.png"/><Relationship Id="rId543" Type="http://schemas.openxmlformats.org/officeDocument/2006/relationships/customXml" Target="../ink/ink3429.xml"/><Relationship Id="rId75" Type="http://schemas.openxmlformats.org/officeDocument/2006/relationships/image" Target="../media/image30110.png"/><Relationship Id="rId140" Type="http://schemas.openxmlformats.org/officeDocument/2006/relationships/customXml" Target="../ink/ink3227.xml"/><Relationship Id="rId182" Type="http://schemas.openxmlformats.org/officeDocument/2006/relationships/customXml" Target="../ink/ink3248.xml"/><Relationship Id="rId378" Type="http://schemas.openxmlformats.org/officeDocument/2006/relationships/customXml" Target="../ink/ink3346.xml"/><Relationship Id="rId403" Type="http://schemas.openxmlformats.org/officeDocument/2006/relationships/image" Target="../media/image3175.png"/><Relationship Id="rId585" Type="http://schemas.openxmlformats.org/officeDocument/2006/relationships/customXml" Target="../ink/ink3450.xml"/><Relationship Id="rId750" Type="http://schemas.openxmlformats.org/officeDocument/2006/relationships/customXml" Target="../ink/ink3533.xml"/><Relationship Id="rId6" Type="http://schemas.openxmlformats.org/officeDocument/2006/relationships/customXml" Target="../ink/ink3160.xml"/><Relationship Id="rId238" Type="http://schemas.openxmlformats.org/officeDocument/2006/relationships/customXml" Target="../ink/ink3276.xml"/><Relationship Id="rId445" Type="http://schemas.openxmlformats.org/officeDocument/2006/relationships/image" Target="../media/image3196.png"/><Relationship Id="rId487" Type="http://schemas.openxmlformats.org/officeDocument/2006/relationships/image" Target="../media/image3217.png"/><Relationship Id="rId610" Type="http://schemas.openxmlformats.org/officeDocument/2006/relationships/image" Target="../media/image3277.png"/><Relationship Id="rId652" Type="http://schemas.openxmlformats.org/officeDocument/2006/relationships/image" Target="../media/image3298.png"/><Relationship Id="rId694" Type="http://schemas.openxmlformats.org/officeDocument/2006/relationships/image" Target="../media/image3319.png"/><Relationship Id="rId708" Type="http://schemas.openxmlformats.org/officeDocument/2006/relationships/image" Target="../media/image3326.png"/><Relationship Id="rId291" Type="http://schemas.openxmlformats.org/officeDocument/2006/relationships/image" Target="../media/image3119.png"/><Relationship Id="rId305" Type="http://schemas.openxmlformats.org/officeDocument/2006/relationships/image" Target="../media/image3126.png"/><Relationship Id="rId347" Type="http://schemas.openxmlformats.org/officeDocument/2006/relationships/image" Target="../media/image3147.png"/><Relationship Id="rId512" Type="http://schemas.openxmlformats.org/officeDocument/2006/relationships/customXml" Target="../ink/ink3413.xml"/><Relationship Id="rId44" Type="http://schemas.openxmlformats.org/officeDocument/2006/relationships/customXml" Target="../ink/ink3179.xml"/><Relationship Id="rId86" Type="http://schemas.openxmlformats.org/officeDocument/2006/relationships/customXml" Target="../ink/ink3200.xml"/><Relationship Id="rId151" Type="http://schemas.openxmlformats.org/officeDocument/2006/relationships/image" Target="../media/image30490.png"/><Relationship Id="rId389" Type="http://schemas.openxmlformats.org/officeDocument/2006/relationships/image" Target="../media/image3168.png"/><Relationship Id="rId554" Type="http://schemas.openxmlformats.org/officeDocument/2006/relationships/image" Target="../media/image3249.png"/><Relationship Id="rId596" Type="http://schemas.openxmlformats.org/officeDocument/2006/relationships/image" Target="../media/image3270.png"/><Relationship Id="rId761" Type="http://schemas.openxmlformats.org/officeDocument/2006/relationships/image" Target="../media/image3352.png"/><Relationship Id="rId193" Type="http://schemas.openxmlformats.org/officeDocument/2006/relationships/image" Target="../media/image3070.png"/><Relationship Id="rId207" Type="http://schemas.openxmlformats.org/officeDocument/2006/relationships/image" Target="../media/image3077.png"/><Relationship Id="rId249" Type="http://schemas.openxmlformats.org/officeDocument/2006/relationships/image" Target="../media/image3098.png"/><Relationship Id="rId414" Type="http://schemas.openxmlformats.org/officeDocument/2006/relationships/customXml" Target="../ink/ink3364.xml"/><Relationship Id="rId456" Type="http://schemas.openxmlformats.org/officeDocument/2006/relationships/customXml" Target="../ink/ink3385.xml"/><Relationship Id="rId498" Type="http://schemas.openxmlformats.org/officeDocument/2006/relationships/customXml" Target="../ink/ink3406.xml"/><Relationship Id="rId621" Type="http://schemas.openxmlformats.org/officeDocument/2006/relationships/customXml" Target="../ink/ink3468.xml"/><Relationship Id="rId663" Type="http://schemas.openxmlformats.org/officeDocument/2006/relationships/customXml" Target="../ink/ink3489.xml"/><Relationship Id="rId13" Type="http://schemas.openxmlformats.org/officeDocument/2006/relationships/image" Target="../media/image29800.png"/><Relationship Id="rId109" Type="http://schemas.openxmlformats.org/officeDocument/2006/relationships/image" Target="../media/image30280.png"/><Relationship Id="rId260" Type="http://schemas.openxmlformats.org/officeDocument/2006/relationships/customXml" Target="../ink/ink3287.xml"/><Relationship Id="rId316" Type="http://schemas.openxmlformats.org/officeDocument/2006/relationships/customXml" Target="../ink/ink3315.xml"/><Relationship Id="rId523" Type="http://schemas.openxmlformats.org/officeDocument/2006/relationships/image" Target="../media/image162.png"/><Relationship Id="rId719" Type="http://schemas.openxmlformats.org/officeDocument/2006/relationships/customXml" Target="../ink/ink3517.xml"/><Relationship Id="rId55" Type="http://schemas.openxmlformats.org/officeDocument/2006/relationships/image" Target="../media/image30010.png"/><Relationship Id="rId97" Type="http://schemas.openxmlformats.org/officeDocument/2006/relationships/image" Target="../media/image30220.png"/><Relationship Id="rId120" Type="http://schemas.openxmlformats.org/officeDocument/2006/relationships/customXml" Target="../ink/ink3217.xml"/><Relationship Id="rId358" Type="http://schemas.openxmlformats.org/officeDocument/2006/relationships/customXml" Target="../ink/ink3336.xml"/><Relationship Id="rId565" Type="http://schemas.openxmlformats.org/officeDocument/2006/relationships/customXml" Target="../ink/ink3440.xml"/><Relationship Id="rId730" Type="http://schemas.openxmlformats.org/officeDocument/2006/relationships/customXml" Target="../ink/ink3523.xml"/><Relationship Id="rId162" Type="http://schemas.openxmlformats.org/officeDocument/2006/relationships/customXml" Target="../ink/ink3238.xml"/><Relationship Id="rId218" Type="http://schemas.openxmlformats.org/officeDocument/2006/relationships/customXml" Target="../ink/ink3266.xml"/><Relationship Id="rId425" Type="http://schemas.openxmlformats.org/officeDocument/2006/relationships/image" Target="../media/image3186.png"/><Relationship Id="rId467" Type="http://schemas.openxmlformats.org/officeDocument/2006/relationships/image" Target="../media/image3207.png"/><Relationship Id="rId632" Type="http://schemas.openxmlformats.org/officeDocument/2006/relationships/image" Target="../media/image3288.png"/><Relationship Id="rId271" Type="http://schemas.openxmlformats.org/officeDocument/2006/relationships/image" Target="../media/image3109.png"/><Relationship Id="rId674" Type="http://schemas.openxmlformats.org/officeDocument/2006/relationships/image" Target="../media/image3309.png"/><Relationship Id="rId24" Type="http://schemas.openxmlformats.org/officeDocument/2006/relationships/customXml" Target="../ink/ink3169.xml"/><Relationship Id="rId66" Type="http://schemas.openxmlformats.org/officeDocument/2006/relationships/customXml" Target="../ink/ink3190.xml"/><Relationship Id="rId131" Type="http://schemas.openxmlformats.org/officeDocument/2006/relationships/image" Target="../media/image30390.png"/><Relationship Id="rId327" Type="http://schemas.openxmlformats.org/officeDocument/2006/relationships/image" Target="../media/image3137.png"/><Relationship Id="rId369" Type="http://schemas.openxmlformats.org/officeDocument/2006/relationships/image" Target="../media/image3158.png"/><Relationship Id="rId534" Type="http://schemas.openxmlformats.org/officeDocument/2006/relationships/customXml" Target="../ink/ink3424.xml"/><Relationship Id="rId576" Type="http://schemas.openxmlformats.org/officeDocument/2006/relationships/image" Target="../media/image3260.png"/><Relationship Id="rId741" Type="http://schemas.openxmlformats.org/officeDocument/2006/relationships/image" Target="../media/image3342.png"/><Relationship Id="rId173" Type="http://schemas.openxmlformats.org/officeDocument/2006/relationships/image" Target="../media/image30600.png"/><Relationship Id="rId229" Type="http://schemas.openxmlformats.org/officeDocument/2006/relationships/image" Target="../media/image3088.png"/><Relationship Id="rId380" Type="http://schemas.openxmlformats.org/officeDocument/2006/relationships/customXml" Target="../ink/ink3347.xml"/><Relationship Id="rId436" Type="http://schemas.openxmlformats.org/officeDocument/2006/relationships/customXml" Target="../ink/ink3375.xml"/><Relationship Id="rId601" Type="http://schemas.openxmlformats.org/officeDocument/2006/relationships/customXml" Target="../ink/ink3458.xml"/><Relationship Id="rId643" Type="http://schemas.openxmlformats.org/officeDocument/2006/relationships/customXml" Target="../ink/ink3479.xml"/><Relationship Id="rId240" Type="http://schemas.openxmlformats.org/officeDocument/2006/relationships/customXml" Target="../ink/ink3277.xml"/><Relationship Id="rId478" Type="http://schemas.openxmlformats.org/officeDocument/2006/relationships/customXml" Target="../ink/ink3396.xml"/><Relationship Id="rId685" Type="http://schemas.openxmlformats.org/officeDocument/2006/relationships/customXml" Target="../ink/ink3500.xml"/><Relationship Id="rId35" Type="http://schemas.openxmlformats.org/officeDocument/2006/relationships/image" Target="../media/image29910.png"/><Relationship Id="rId77" Type="http://schemas.openxmlformats.org/officeDocument/2006/relationships/image" Target="../media/image30120.png"/><Relationship Id="rId100" Type="http://schemas.openxmlformats.org/officeDocument/2006/relationships/customXml" Target="../ink/ink3207.xml"/><Relationship Id="rId282" Type="http://schemas.openxmlformats.org/officeDocument/2006/relationships/customXml" Target="../ink/ink3298.xml"/><Relationship Id="rId338" Type="http://schemas.openxmlformats.org/officeDocument/2006/relationships/customXml" Target="../ink/ink3326.xml"/><Relationship Id="rId503" Type="http://schemas.openxmlformats.org/officeDocument/2006/relationships/image" Target="../media/image3225.png"/><Relationship Id="rId545" Type="http://schemas.openxmlformats.org/officeDocument/2006/relationships/customXml" Target="../ink/ink3430.xml"/><Relationship Id="rId587" Type="http://schemas.openxmlformats.org/officeDocument/2006/relationships/customXml" Target="../ink/ink3451.xml"/><Relationship Id="rId710" Type="http://schemas.openxmlformats.org/officeDocument/2006/relationships/image" Target="../media/image3327.png"/><Relationship Id="rId752" Type="http://schemas.openxmlformats.org/officeDocument/2006/relationships/customXml" Target="../ink/ink3534.xml"/><Relationship Id="rId8" Type="http://schemas.openxmlformats.org/officeDocument/2006/relationships/customXml" Target="../ink/ink3161.xml"/><Relationship Id="rId142" Type="http://schemas.openxmlformats.org/officeDocument/2006/relationships/customXml" Target="../ink/ink3228.xml"/><Relationship Id="rId184" Type="http://schemas.openxmlformats.org/officeDocument/2006/relationships/customXml" Target="../ink/ink3249.xml"/><Relationship Id="rId391" Type="http://schemas.openxmlformats.org/officeDocument/2006/relationships/image" Target="../media/image3169.png"/><Relationship Id="rId405" Type="http://schemas.openxmlformats.org/officeDocument/2006/relationships/image" Target="../media/image3176.png"/><Relationship Id="rId447" Type="http://schemas.openxmlformats.org/officeDocument/2006/relationships/image" Target="../media/image3197.png"/><Relationship Id="rId612" Type="http://schemas.openxmlformats.org/officeDocument/2006/relationships/image" Target="../media/image3278.png"/><Relationship Id="rId251" Type="http://schemas.openxmlformats.org/officeDocument/2006/relationships/image" Target="../media/image3099.png"/><Relationship Id="rId489" Type="http://schemas.openxmlformats.org/officeDocument/2006/relationships/image" Target="../media/image3218.png"/><Relationship Id="rId654" Type="http://schemas.openxmlformats.org/officeDocument/2006/relationships/image" Target="../media/image3299.png"/><Relationship Id="rId696" Type="http://schemas.openxmlformats.org/officeDocument/2006/relationships/image" Target="../media/image3320.png"/><Relationship Id="rId46" Type="http://schemas.openxmlformats.org/officeDocument/2006/relationships/customXml" Target="../ink/ink3180.xml"/><Relationship Id="rId293" Type="http://schemas.openxmlformats.org/officeDocument/2006/relationships/image" Target="../media/image3120.png"/><Relationship Id="rId307" Type="http://schemas.openxmlformats.org/officeDocument/2006/relationships/image" Target="../media/image3127.png"/><Relationship Id="rId349" Type="http://schemas.openxmlformats.org/officeDocument/2006/relationships/image" Target="../media/image3148.png"/><Relationship Id="rId514" Type="http://schemas.openxmlformats.org/officeDocument/2006/relationships/customXml" Target="../ink/ink3414.xml"/><Relationship Id="rId556" Type="http://schemas.openxmlformats.org/officeDocument/2006/relationships/image" Target="../media/image3250.png"/><Relationship Id="rId721" Type="http://schemas.openxmlformats.org/officeDocument/2006/relationships/customXml" Target="../ink/ink3518.xml"/><Relationship Id="rId763" Type="http://schemas.openxmlformats.org/officeDocument/2006/relationships/image" Target="../media/image3353.png"/><Relationship Id="rId88" Type="http://schemas.openxmlformats.org/officeDocument/2006/relationships/customXml" Target="../ink/ink3201.xml"/><Relationship Id="rId111" Type="http://schemas.openxmlformats.org/officeDocument/2006/relationships/image" Target="../media/image30290.png"/><Relationship Id="rId153" Type="http://schemas.openxmlformats.org/officeDocument/2006/relationships/image" Target="../media/image30500.png"/><Relationship Id="rId195" Type="http://schemas.openxmlformats.org/officeDocument/2006/relationships/image" Target="../media/image3071.png"/><Relationship Id="rId209" Type="http://schemas.openxmlformats.org/officeDocument/2006/relationships/image" Target="../media/image3078.png"/><Relationship Id="rId360" Type="http://schemas.openxmlformats.org/officeDocument/2006/relationships/customXml" Target="../ink/ink3337.xml"/><Relationship Id="rId416" Type="http://schemas.openxmlformats.org/officeDocument/2006/relationships/customXml" Target="../ink/ink3365.xml"/><Relationship Id="rId598" Type="http://schemas.openxmlformats.org/officeDocument/2006/relationships/image" Target="../media/image3271.png"/><Relationship Id="rId220" Type="http://schemas.openxmlformats.org/officeDocument/2006/relationships/customXml" Target="../ink/ink3267.xml"/><Relationship Id="rId458" Type="http://schemas.openxmlformats.org/officeDocument/2006/relationships/customXml" Target="../ink/ink3386.xml"/><Relationship Id="rId623" Type="http://schemas.openxmlformats.org/officeDocument/2006/relationships/customXml" Target="../ink/ink3469.xml"/><Relationship Id="rId665" Type="http://schemas.openxmlformats.org/officeDocument/2006/relationships/customXml" Target="../ink/ink3490.xml"/><Relationship Id="rId15" Type="http://schemas.openxmlformats.org/officeDocument/2006/relationships/image" Target="../media/image29810.png"/><Relationship Id="rId57" Type="http://schemas.openxmlformats.org/officeDocument/2006/relationships/image" Target="../media/image30020.png"/><Relationship Id="rId262" Type="http://schemas.openxmlformats.org/officeDocument/2006/relationships/customXml" Target="../ink/ink3288.xml"/><Relationship Id="rId318" Type="http://schemas.openxmlformats.org/officeDocument/2006/relationships/customXml" Target="../ink/ink3316.xml"/><Relationship Id="rId525" Type="http://schemas.openxmlformats.org/officeDocument/2006/relationships/image" Target="../media/image3235.png"/><Relationship Id="rId567" Type="http://schemas.openxmlformats.org/officeDocument/2006/relationships/customXml" Target="../ink/ink3441.xml"/><Relationship Id="rId732" Type="http://schemas.openxmlformats.org/officeDocument/2006/relationships/customXml" Target="../ink/ink3524.xml"/><Relationship Id="rId99" Type="http://schemas.openxmlformats.org/officeDocument/2006/relationships/image" Target="../media/image30230.png"/><Relationship Id="rId122" Type="http://schemas.openxmlformats.org/officeDocument/2006/relationships/customXml" Target="../ink/ink3218.xml"/><Relationship Id="rId164" Type="http://schemas.openxmlformats.org/officeDocument/2006/relationships/customXml" Target="../ink/ink3239.xml"/><Relationship Id="rId371" Type="http://schemas.openxmlformats.org/officeDocument/2006/relationships/image" Target="../media/image3159.png"/><Relationship Id="rId427" Type="http://schemas.openxmlformats.org/officeDocument/2006/relationships/image" Target="../media/image3187.png"/><Relationship Id="rId469" Type="http://schemas.openxmlformats.org/officeDocument/2006/relationships/image" Target="../media/image3208.png"/><Relationship Id="rId634" Type="http://schemas.openxmlformats.org/officeDocument/2006/relationships/image" Target="../media/image3289.png"/><Relationship Id="rId676" Type="http://schemas.openxmlformats.org/officeDocument/2006/relationships/image" Target="../media/image3310.png"/><Relationship Id="rId26" Type="http://schemas.openxmlformats.org/officeDocument/2006/relationships/customXml" Target="../ink/ink3170.xml"/><Relationship Id="rId231" Type="http://schemas.openxmlformats.org/officeDocument/2006/relationships/image" Target="../media/image3089.png"/><Relationship Id="rId273" Type="http://schemas.openxmlformats.org/officeDocument/2006/relationships/image" Target="../media/image3110.png"/><Relationship Id="rId329" Type="http://schemas.openxmlformats.org/officeDocument/2006/relationships/image" Target="../media/image3138.png"/><Relationship Id="rId480" Type="http://schemas.openxmlformats.org/officeDocument/2006/relationships/customXml" Target="../ink/ink3397.xml"/><Relationship Id="rId536" Type="http://schemas.openxmlformats.org/officeDocument/2006/relationships/customXml" Target="../ink/ink3425.xml"/><Relationship Id="rId701" Type="http://schemas.openxmlformats.org/officeDocument/2006/relationships/customXml" Target="../ink/ink3508.xml"/><Relationship Id="rId68" Type="http://schemas.openxmlformats.org/officeDocument/2006/relationships/customXml" Target="../ink/ink3191.xml"/><Relationship Id="rId133" Type="http://schemas.openxmlformats.org/officeDocument/2006/relationships/image" Target="../media/image30400.png"/><Relationship Id="rId175" Type="http://schemas.openxmlformats.org/officeDocument/2006/relationships/image" Target="../media/image30610.png"/><Relationship Id="rId340" Type="http://schemas.openxmlformats.org/officeDocument/2006/relationships/customXml" Target="../ink/ink3327.xml"/><Relationship Id="rId578" Type="http://schemas.openxmlformats.org/officeDocument/2006/relationships/image" Target="../media/image3261.png"/><Relationship Id="rId743" Type="http://schemas.openxmlformats.org/officeDocument/2006/relationships/image" Target="../media/image3343.png"/><Relationship Id="rId200" Type="http://schemas.openxmlformats.org/officeDocument/2006/relationships/customXml" Target="../ink/ink3257.xml"/><Relationship Id="rId382" Type="http://schemas.openxmlformats.org/officeDocument/2006/relationships/customXml" Target="../ink/ink3348.xml"/><Relationship Id="rId438" Type="http://schemas.openxmlformats.org/officeDocument/2006/relationships/customXml" Target="../ink/ink3376.xml"/><Relationship Id="rId603" Type="http://schemas.openxmlformats.org/officeDocument/2006/relationships/customXml" Target="../ink/ink3459.xml"/><Relationship Id="rId645" Type="http://schemas.openxmlformats.org/officeDocument/2006/relationships/customXml" Target="../ink/ink3480.xml"/><Relationship Id="rId687" Type="http://schemas.openxmlformats.org/officeDocument/2006/relationships/customXml" Target="../ink/ink3501.xml"/><Relationship Id="rId242" Type="http://schemas.openxmlformats.org/officeDocument/2006/relationships/customXml" Target="../ink/ink3278.xml"/><Relationship Id="rId284" Type="http://schemas.openxmlformats.org/officeDocument/2006/relationships/customXml" Target="../ink/ink3299.xml"/><Relationship Id="rId491" Type="http://schemas.openxmlformats.org/officeDocument/2006/relationships/image" Target="../media/image3219.png"/><Relationship Id="rId505" Type="http://schemas.openxmlformats.org/officeDocument/2006/relationships/image" Target="../media/image3226.png"/><Relationship Id="rId712" Type="http://schemas.openxmlformats.org/officeDocument/2006/relationships/image" Target="../media/image3328.png"/><Relationship Id="rId37" Type="http://schemas.openxmlformats.org/officeDocument/2006/relationships/image" Target="../media/image29920.png"/><Relationship Id="rId79" Type="http://schemas.openxmlformats.org/officeDocument/2006/relationships/image" Target="../media/image30130.png"/><Relationship Id="rId102" Type="http://schemas.openxmlformats.org/officeDocument/2006/relationships/customXml" Target="../ink/ink3208.xml"/><Relationship Id="rId144" Type="http://schemas.openxmlformats.org/officeDocument/2006/relationships/customXml" Target="../ink/ink3229.xml"/><Relationship Id="rId547" Type="http://schemas.openxmlformats.org/officeDocument/2006/relationships/customXml" Target="../ink/ink3431.xml"/><Relationship Id="rId589" Type="http://schemas.openxmlformats.org/officeDocument/2006/relationships/customXml" Target="../ink/ink3452.xml"/><Relationship Id="rId754" Type="http://schemas.openxmlformats.org/officeDocument/2006/relationships/customXml" Target="../ink/ink3535.xml"/><Relationship Id="rId90" Type="http://schemas.openxmlformats.org/officeDocument/2006/relationships/customXml" Target="../ink/ink3202.xml"/><Relationship Id="rId186" Type="http://schemas.openxmlformats.org/officeDocument/2006/relationships/customXml" Target="../ink/ink3250.xml"/><Relationship Id="rId351" Type="http://schemas.openxmlformats.org/officeDocument/2006/relationships/image" Target="../media/image3149.png"/><Relationship Id="rId393" Type="http://schemas.openxmlformats.org/officeDocument/2006/relationships/image" Target="../media/image3170.png"/><Relationship Id="rId407" Type="http://schemas.openxmlformats.org/officeDocument/2006/relationships/image" Target="../media/image3177.png"/><Relationship Id="rId449" Type="http://schemas.openxmlformats.org/officeDocument/2006/relationships/image" Target="../media/image3198.png"/><Relationship Id="rId614" Type="http://schemas.openxmlformats.org/officeDocument/2006/relationships/image" Target="../media/image3279.png"/><Relationship Id="rId656" Type="http://schemas.openxmlformats.org/officeDocument/2006/relationships/image" Target="../media/image3300.png"/><Relationship Id="rId211" Type="http://schemas.openxmlformats.org/officeDocument/2006/relationships/image" Target="../media/image3079.png"/><Relationship Id="rId253" Type="http://schemas.openxmlformats.org/officeDocument/2006/relationships/image" Target="../media/image3100.png"/><Relationship Id="rId295" Type="http://schemas.openxmlformats.org/officeDocument/2006/relationships/image" Target="../media/image3121.png"/><Relationship Id="rId309" Type="http://schemas.openxmlformats.org/officeDocument/2006/relationships/image" Target="../media/image3128.png"/><Relationship Id="rId460" Type="http://schemas.openxmlformats.org/officeDocument/2006/relationships/customXml" Target="../ink/ink3387.xml"/><Relationship Id="rId516" Type="http://schemas.openxmlformats.org/officeDocument/2006/relationships/customXml" Target="../ink/ink3415.xml"/><Relationship Id="rId698" Type="http://schemas.openxmlformats.org/officeDocument/2006/relationships/image" Target="../media/image3321.png"/><Relationship Id="rId48" Type="http://schemas.openxmlformats.org/officeDocument/2006/relationships/customXml" Target="../ink/ink3181.xml"/><Relationship Id="rId113" Type="http://schemas.openxmlformats.org/officeDocument/2006/relationships/image" Target="../media/image30300.png"/><Relationship Id="rId320" Type="http://schemas.openxmlformats.org/officeDocument/2006/relationships/customXml" Target="../ink/ink3317.xml"/><Relationship Id="rId558" Type="http://schemas.openxmlformats.org/officeDocument/2006/relationships/image" Target="../media/image3251.png"/><Relationship Id="rId723" Type="http://schemas.openxmlformats.org/officeDocument/2006/relationships/customXml" Target="../ink/ink3519.xml"/><Relationship Id="rId765" Type="http://schemas.openxmlformats.org/officeDocument/2006/relationships/image" Target="../media/image3354.png"/><Relationship Id="rId155" Type="http://schemas.openxmlformats.org/officeDocument/2006/relationships/image" Target="../media/image30510.png"/><Relationship Id="rId197" Type="http://schemas.openxmlformats.org/officeDocument/2006/relationships/image" Target="../media/image3072.png"/><Relationship Id="rId362" Type="http://schemas.openxmlformats.org/officeDocument/2006/relationships/customXml" Target="../ink/ink3338.xml"/><Relationship Id="rId418" Type="http://schemas.openxmlformats.org/officeDocument/2006/relationships/customXml" Target="../ink/ink3366.xml"/><Relationship Id="rId625" Type="http://schemas.openxmlformats.org/officeDocument/2006/relationships/customXml" Target="../ink/ink3470.xml"/><Relationship Id="rId222" Type="http://schemas.openxmlformats.org/officeDocument/2006/relationships/customXml" Target="../ink/ink3268.xml"/><Relationship Id="rId264" Type="http://schemas.openxmlformats.org/officeDocument/2006/relationships/customXml" Target="../ink/ink3289.xml"/><Relationship Id="rId471" Type="http://schemas.openxmlformats.org/officeDocument/2006/relationships/image" Target="../media/image3209.png"/><Relationship Id="rId667" Type="http://schemas.openxmlformats.org/officeDocument/2006/relationships/customXml" Target="../ink/ink3491.xml"/><Relationship Id="rId17" Type="http://schemas.openxmlformats.org/officeDocument/2006/relationships/image" Target="../media/image29820.png"/><Relationship Id="rId59" Type="http://schemas.openxmlformats.org/officeDocument/2006/relationships/image" Target="../media/image30030.png"/><Relationship Id="rId124" Type="http://schemas.openxmlformats.org/officeDocument/2006/relationships/customXml" Target="../ink/ink3219.xml"/><Relationship Id="rId527" Type="http://schemas.openxmlformats.org/officeDocument/2006/relationships/image" Target="../media/image3236.png"/><Relationship Id="rId569" Type="http://schemas.openxmlformats.org/officeDocument/2006/relationships/customXml" Target="../ink/ink3442.xml"/><Relationship Id="rId734" Type="http://schemas.openxmlformats.org/officeDocument/2006/relationships/customXml" Target="../ink/ink3525.xml"/><Relationship Id="rId70" Type="http://schemas.openxmlformats.org/officeDocument/2006/relationships/customXml" Target="../ink/ink3192.xml"/><Relationship Id="rId166" Type="http://schemas.openxmlformats.org/officeDocument/2006/relationships/customXml" Target="../ink/ink3240.xml"/><Relationship Id="rId331" Type="http://schemas.openxmlformats.org/officeDocument/2006/relationships/image" Target="../media/image3139.png"/><Relationship Id="rId373" Type="http://schemas.openxmlformats.org/officeDocument/2006/relationships/image" Target="../media/image3160.png"/><Relationship Id="rId429" Type="http://schemas.openxmlformats.org/officeDocument/2006/relationships/image" Target="../media/image3188.png"/><Relationship Id="rId580" Type="http://schemas.openxmlformats.org/officeDocument/2006/relationships/image" Target="../media/image3262.png"/><Relationship Id="rId636" Type="http://schemas.openxmlformats.org/officeDocument/2006/relationships/image" Target="../media/image3290.png"/><Relationship Id="rId1" Type="http://schemas.openxmlformats.org/officeDocument/2006/relationships/slideLayout" Target="../slideLayouts/slideLayout7.xml"/><Relationship Id="rId233" Type="http://schemas.openxmlformats.org/officeDocument/2006/relationships/image" Target="../media/image3090.png"/><Relationship Id="rId440" Type="http://schemas.openxmlformats.org/officeDocument/2006/relationships/customXml" Target="../ink/ink3377.xml"/><Relationship Id="rId678" Type="http://schemas.openxmlformats.org/officeDocument/2006/relationships/image" Target="../media/image3311.png"/><Relationship Id="rId28" Type="http://schemas.openxmlformats.org/officeDocument/2006/relationships/customXml" Target="../ink/ink3171.xml"/><Relationship Id="rId275" Type="http://schemas.openxmlformats.org/officeDocument/2006/relationships/image" Target="../media/image3111.png"/><Relationship Id="rId300" Type="http://schemas.openxmlformats.org/officeDocument/2006/relationships/customXml" Target="../ink/ink3307.xml"/><Relationship Id="rId482" Type="http://schemas.openxmlformats.org/officeDocument/2006/relationships/customXml" Target="../ink/ink3398.xml"/><Relationship Id="rId538" Type="http://schemas.openxmlformats.org/officeDocument/2006/relationships/customXml" Target="../ink/ink3426.xml"/><Relationship Id="rId703" Type="http://schemas.openxmlformats.org/officeDocument/2006/relationships/customXml" Target="../ink/ink3509.xml"/><Relationship Id="rId745" Type="http://schemas.openxmlformats.org/officeDocument/2006/relationships/image" Target="../media/image3344.png"/><Relationship Id="rId81" Type="http://schemas.openxmlformats.org/officeDocument/2006/relationships/image" Target="../media/image30140.png"/><Relationship Id="rId135" Type="http://schemas.openxmlformats.org/officeDocument/2006/relationships/image" Target="../media/image30410.png"/><Relationship Id="rId177" Type="http://schemas.openxmlformats.org/officeDocument/2006/relationships/image" Target="../media/image30620.png"/><Relationship Id="rId342" Type="http://schemas.openxmlformats.org/officeDocument/2006/relationships/customXml" Target="../ink/ink3328.xml"/><Relationship Id="rId384" Type="http://schemas.openxmlformats.org/officeDocument/2006/relationships/customXml" Target="../ink/ink3349.xml"/><Relationship Id="rId591" Type="http://schemas.openxmlformats.org/officeDocument/2006/relationships/customXml" Target="../ink/ink3453.xml"/><Relationship Id="rId605" Type="http://schemas.openxmlformats.org/officeDocument/2006/relationships/customXml" Target="../ink/ink3460.xml"/><Relationship Id="rId202" Type="http://schemas.openxmlformats.org/officeDocument/2006/relationships/customXml" Target="../ink/ink3258.xml"/><Relationship Id="rId244" Type="http://schemas.openxmlformats.org/officeDocument/2006/relationships/customXml" Target="../ink/ink3279.xml"/><Relationship Id="rId647" Type="http://schemas.openxmlformats.org/officeDocument/2006/relationships/customXml" Target="../ink/ink3481.xml"/><Relationship Id="rId689" Type="http://schemas.openxmlformats.org/officeDocument/2006/relationships/customXml" Target="../ink/ink3502.xml"/><Relationship Id="rId39" Type="http://schemas.openxmlformats.org/officeDocument/2006/relationships/image" Target="../media/image29930.png"/><Relationship Id="rId286" Type="http://schemas.openxmlformats.org/officeDocument/2006/relationships/customXml" Target="../ink/ink3300.xml"/><Relationship Id="rId451" Type="http://schemas.openxmlformats.org/officeDocument/2006/relationships/image" Target="../media/image3199.png"/><Relationship Id="rId493" Type="http://schemas.openxmlformats.org/officeDocument/2006/relationships/image" Target="../media/image3220.png"/><Relationship Id="rId507" Type="http://schemas.openxmlformats.org/officeDocument/2006/relationships/image" Target="../media/image3227.png"/><Relationship Id="rId549" Type="http://schemas.openxmlformats.org/officeDocument/2006/relationships/customXml" Target="../ink/ink3432.xml"/><Relationship Id="rId714" Type="http://schemas.openxmlformats.org/officeDocument/2006/relationships/image" Target="../media/image3329.png"/><Relationship Id="rId756" Type="http://schemas.openxmlformats.org/officeDocument/2006/relationships/customXml" Target="../ink/ink3536.xml"/><Relationship Id="rId50" Type="http://schemas.openxmlformats.org/officeDocument/2006/relationships/customXml" Target="../ink/ink3182.xml"/><Relationship Id="rId104" Type="http://schemas.openxmlformats.org/officeDocument/2006/relationships/customXml" Target="../ink/ink3209.xml"/><Relationship Id="rId146" Type="http://schemas.openxmlformats.org/officeDocument/2006/relationships/customXml" Target="../ink/ink3230.xml"/><Relationship Id="rId188" Type="http://schemas.openxmlformats.org/officeDocument/2006/relationships/customXml" Target="../ink/ink3251.xml"/><Relationship Id="rId311" Type="http://schemas.openxmlformats.org/officeDocument/2006/relationships/image" Target="../media/image3129.png"/><Relationship Id="rId353" Type="http://schemas.openxmlformats.org/officeDocument/2006/relationships/image" Target="../media/image3150.png"/><Relationship Id="rId395" Type="http://schemas.openxmlformats.org/officeDocument/2006/relationships/image" Target="../media/image3171.png"/><Relationship Id="rId409" Type="http://schemas.openxmlformats.org/officeDocument/2006/relationships/image" Target="../media/image3178.png"/><Relationship Id="rId560" Type="http://schemas.openxmlformats.org/officeDocument/2006/relationships/image" Target="../media/image3252.png"/><Relationship Id="rId92" Type="http://schemas.openxmlformats.org/officeDocument/2006/relationships/customXml" Target="../ink/ink3203.xml"/><Relationship Id="rId213" Type="http://schemas.openxmlformats.org/officeDocument/2006/relationships/image" Target="../media/image3080.png"/><Relationship Id="rId420" Type="http://schemas.openxmlformats.org/officeDocument/2006/relationships/customXml" Target="../ink/ink3367.xml"/><Relationship Id="rId616" Type="http://schemas.openxmlformats.org/officeDocument/2006/relationships/image" Target="../media/image3280.png"/><Relationship Id="rId658" Type="http://schemas.openxmlformats.org/officeDocument/2006/relationships/image" Target="../media/image3301.png"/><Relationship Id="rId255" Type="http://schemas.openxmlformats.org/officeDocument/2006/relationships/image" Target="../media/image3101.png"/><Relationship Id="rId297" Type="http://schemas.openxmlformats.org/officeDocument/2006/relationships/image" Target="../media/image3122.png"/><Relationship Id="rId462" Type="http://schemas.openxmlformats.org/officeDocument/2006/relationships/customXml" Target="../ink/ink3388.xml"/><Relationship Id="rId518" Type="http://schemas.openxmlformats.org/officeDocument/2006/relationships/customXml" Target="../ink/ink3416.xml"/><Relationship Id="rId725" Type="http://schemas.openxmlformats.org/officeDocument/2006/relationships/customXml" Target="../ink/ink3520.xml"/><Relationship Id="rId115" Type="http://schemas.openxmlformats.org/officeDocument/2006/relationships/image" Target="../media/image30310.png"/><Relationship Id="rId157" Type="http://schemas.openxmlformats.org/officeDocument/2006/relationships/image" Target="../media/image30520.png"/><Relationship Id="rId322" Type="http://schemas.openxmlformats.org/officeDocument/2006/relationships/customXml" Target="../ink/ink3318.xml"/><Relationship Id="rId364" Type="http://schemas.openxmlformats.org/officeDocument/2006/relationships/customXml" Target="../ink/ink3339.xml"/><Relationship Id="rId767" Type="http://schemas.openxmlformats.org/officeDocument/2006/relationships/image" Target="../media/image3355.png"/><Relationship Id="rId61" Type="http://schemas.openxmlformats.org/officeDocument/2006/relationships/image" Target="../media/image30040.png"/><Relationship Id="rId199" Type="http://schemas.openxmlformats.org/officeDocument/2006/relationships/image" Target="../media/image3073.png"/><Relationship Id="rId571" Type="http://schemas.openxmlformats.org/officeDocument/2006/relationships/customXml" Target="../ink/ink3443.xml"/><Relationship Id="rId627" Type="http://schemas.openxmlformats.org/officeDocument/2006/relationships/customXml" Target="../ink/ink3471.xml"/><Relationship Id="rId669" Type="http://schemas.openxmlformats.org/officeDocument/2006/relationships/customXml" Target="../ink/ink3492.xml"/><Relationship Id="rId19" Type="http://schemas.openxmlformats.org/officeDocument/2006/relationships/image" Target="../media/image29830.png"/><Relationship Id="rId224" Type="http://schemas.openxmlformats.org/officeDocument/2006/relationships/customXml" Target="../ink/ink3269.xml"/><Relationship Id="rId266" Type="http://schemas.openxmlformats.org/officeDocument/2006/relationships/customXml" Target="../ink/ink3290.xml"/><Relationship Id="rId431" Type="http://schemas.openxmlformats.org/officeDocument/2006/relationships/image" Target="../media/image3189.png"/><Relationship Id="rId473" Type="http://schemas.openxmlformats.org/officeDocument/2006/relationships/image" Target="../media/image3210.png"/><Relationship Id="rId529" Type="http://schemas.openxmlformats.org/officeDocument/2006/relationships/image" Target="../media/image3237.png"/><Relationship Id="rId680" Type="http://schemas.openxmlformats.org/officeDocument/2006/relationships/image" Target="../media/image3312.png"/><Relationship Id="rId736" Type="http://schemas.openxmlformats.org/officeDocument/2006/relationships/customXml" Target="../ink/ink3526.xml"/><Relationship Id="rId30" Type="http://schemas.openxmlformats.org/officeDocument/2006/relationships/customXml" Target="../ink/ink3172.xml"/><Relationship Id="rId126" Type="http://schemas.openxmlformats.org/officeDocument/2006/relationships/customXml" Target="../ink/ink3220.xml"/><Relationship Id="rId168" Type="http://schemas.openxmlformats.org/officeDocument/2006/relationships/customXml" Target="../ink/ink3241.xml"/><Relationship Id="rId333" Type="http://schemas.openxmlformats.org/officeDocument/2006/relationships/image" Target="../media/image3140.png"/><Relationship Id="rId540" Type="http://schemas.openxmlformats.org/officeDocument/2006/relationships/customXml" Target="../ink/ink3427.xml"/><Relationship Id="rId72" Type="http://schemas.openxmlformats.org/officeDocument/2006/relationships/customXml" Target="../ink/ink3193.xml"/><Relationship Id="rId375" Type="http://schemas.openxmlformats.org/officeDocument/2006/relationships/image" Target="../media/image3161.png"/><Relationship Id="rId582" Type="http://schemas.openxmlformats.org/officeDocument/2006/relationships/image" Target="../media/image3263.png"/><Relationship Id="rId638" Type="http://schemas.openxmlformats.org/officeDocument/2006/relationships/image" Target="../media/image3291.png"/><Relationship Id="rId3" Type="http://schemas.openxmlformats.org/officeDocument/2006/relationships/image" Target="../media/image29750.png"/><Relationship Id="rId235" Type="http://schemas.openxmlformats.org/officeDocument/2006/relationships/image" Target="../media/image3091.png"/><Relationship Id="rId277" Type="http://schemas.openxmlformats.org/officeDocument/2006/relationships/image" Target="../media/image3112.png"/><Relationship Id="rId400" Type="http://schemas.openxmlformats.org/officeDocument/2006/relationships/customXml" Target="../ink/ink3357.xml"/><Relationship Id="rId442" Type="http://schemas.openxmlformats.org/officeDocument/2006/relationships/customXml" Target="../ink/ink3378.xml"/><Relationship Id="rId484" Type="http://schemas.openxmlformats.org/officeDocument/2006/relationships/customXml" Target="../ink/ink3399.xml"/><Relationship Id="rId705" Type="http://schemas.openxmlformats.org/officeDocument/2006/relationships/customXml" Target="../ink/ink3510.xml"/><Relationship Id="rId137" Type="http://schemas.openxmlformats.org/officeDocument/2006/relationships/image" Target="../media/image30420.png"/><Relationship Id="rId302" Type="http://schemas.openxmlformats.org/officeDocument/2006/relationships/customXml" Target="../ink/ink3308.xml"/><Relationship Id="rId344" Type="http://schemas.openxmlformats.org/officeDocument/2006/relationships/customXml" Target="../ink/ink3329.xml"/><Relationship Id="rId691" Type="http://schemas.openxmlformats.org/officeDocument/2006/relationships/customXml" Target="../ink/ink3503.xml"/><Relationship Id="rId747" Type="http://schemas.openxmlformats.org/officeDocument/2006/relationships/image" Target="../media/image3345.png"/><Relationship Id="rId41" Type="http://schemas.openxmlformats.org/officeDocument/2006/relationships/image" Target="../media/image29940.png"/><Relationship Id="rId83" Type="http://schemas.openxmlformats.org/officeDocument/2006/relationships/image" Target="../media/image30150.png"/><Relationship Id="rId179" Type="http://schemas.openxmlformats.org/officeDocument/2006/relationships/image" Target="../media/image30630.png"/><Relationship Id="rId386" Type="http://schemas.openxmlformats.org/officeDocument/2006/relationships/customXml" Target="../ink/ink3350.xml"/><Relationship Id="rId551" Type="http://schemas.openxmlformats.org/officeDocument/2006/relationships/customXml" Target="../ink/ink3433.xml"/><Relationship Id="rId593" Type="http://schemas.openxmlformats.org/officeDocument/2006/relationships/customXml" Target="../ink/ink3454.xml"/><Relationship Id="rId607" Type="http://schemas.openxmlformats.org/officeDocument/2006/relationships/customXml" Target="../ink/ink3461.xml"/><Relationship Id="rId649" Type="http://schemas.openxmlformats.org/officeDocument/2006/relationships/customXml" Target="../ink/ink3482.xml"/><Relationship Id="rId190" Type="http://schemas.openxmlformats.org/officeDocument/2006/relationships/customXml" Target="../ink/ink3252.xml"/><Relationship Id="rId204" Type="http://schemas.openxmlformats.org/officeDocument/2006/relationships/customXml" Target="../ink/ink3259.xml"/><Relationship Id="rId246" Type="http://schemas.openxmlformats.org/officeDocument/2006/relationships/customXml" Target="../ink/ink3280.xml"/><Relationship Id="rId288" Type="http://schemas.openxmlformats.org/officeDocument/2006/relationships/customXml" Target="../ink/ink3301.xml"/><Relationship Id="rId411" Type="http://schemas.openxmlformats.org/officeDocument/2006/relationships/image" Target="../media/image3179.png"/><Relationship Id="rId453" Type="http://schemas.openxmlformats.org/officeDocument/2006/relationships/image" Target="../media/image3200.png"/><Relationship Id="rId509" Type="http://schemas.openxmlformats.org/officeDocument/2006/relationships/image" Target="../media/image3228.png"/><Relationship Id="rId660" Type="http://schemas.openxmlformats.org/officeDocument/2006/relationships/image" Target="../media/image3302.png"/><Relationship Id="rId106" Type="http://schemas.openxmlformats.org/officeDocument/2006/relationships/customXml" Target="../ink/ink3210.xml"/><Relationship Id="rId313" Type="http://schemas.openxmlformats.org/officeDocument/2006/relationships/image" Target="../media/image3130.png"/><Relationship Id="rId495" Type="http://schemas.openxmlformats.org/officeDocument/2006/relationships/image" Target="../media/image3221.png"/><Relationship Id="rId716" Type="http://schemas.openxmlformats.org/officeDocument/2006/relationships/image" Target="../media/image3330.png"/><Relationship Id="rId758" Type="http://schemas.openxmlformats.org/officeDocument/2006/relationships/customXml" Target="../ink/ink3537.xml"/><Relationship Id="rId10" Type="http://schemas.openxmlformats.org/officeDocument/2006/relationships/customXml" Target="../ink/ink3162.xml"/><Relationship Id="rId52" Type="http://schemas.openxmlformats.org/officeDocument/2006/relationships/customXml" Target="../ink/ink3183.xml"/><Relationship Id="rId94" Type="http://schemas.openxmlformats.org/officeDocument/2006/relationships/customXml" Target="../ink/ink3204.xml"/><Relationship Id="rId148" Type="http://schemas.openxmlformats.org/officeDocument/2006/relationships/customXml" Target="../ink/ink3231.xml"/><Relationship Id="rId355" Type="http://schemas.openxmlformats.org/officeDocument/2006/relationships/image" Target="../media/image3151.png"/><Relationship Id="rId397" Type="http://schemas.openxmlformats.org/officeDocument/2006/relationships/image" Target="../media/image3172.png"/><Relationship Id="rId520" Type="http://schemas.openxmlformats.org/officeDocument/2006/relationships/customXml" Target="../ink/ink3417.xml"/><Relationship Id="rId562" Type="http://schemas.openxmlformats.org/officeDocument/2006/relationships/image" Target="../media/image3253.png"/><Relationship Id="rId618" Type="http://schemas.openxmlformats.org/officeDocument/2006/relationships/image" Target="../media/image3281.png"/><Relationship Id="rId215" Type="http://schemas.openxmlformats.org/officeDocument/2006/relationships/image" Target="../media/image3081.png"/><Relationship Id="rId257" Type="http://schemas.openxmlformats.org/officeDocument/2006/relationships/image" Target="../media/image3102.png"/><Relationship Id="rId422" Type="http://schemas.openxmlformats.org/officeDocument/2006/relationships/customXml" Target="../ink/ink3368.xml"/><Relationship Id="rId464" Type="http://schemas.openxmlformats.org/officeDocument/2006/relationships/customXml" Target="../ink/ink3389.xml"/><Relationship Id="rId299" Type="http://schemas.openxmlformats.org/officeDocument/2006/relationships/image" Target="../media/image3123.png"/><Relationship Id="rId727" Type="http://schemas.openxmlformats.org/officeDocument/2006/relationships/image" Target="../media/image3335.png"/><Relationship Id="rId63" Type="http://schemas.openxmlformats.org/officeDocument/2006/relationships/image" Target="../media/image30050.png"/><Relationship Id="rId159" Type="http://schemas.openxmlformats.org/officeDocument/2006/relationships/image" Target="../media/image30530.png"/><Relationship Id="rId366" Type="http://schemas.openxmlformats.org/officeDocument/2006/relationships/customXml" Target="../ink/ink3340.xml"/><Relationship Id="rId573" Type="http://schemas.openxmlformats.org/officeDocument/2006/relationships/customXml" Target="../ink/ink3444.xml"/><Relationship Id="rId226" Type="http://schemas.openxmlformats.org/officeDocument/2006/relationships/customXml" Target="../ink/ink3270.xml"/><Relationship Id="rId433" Type="http://schemas.openxmlformats.org/officeDocument/2006/relationships/image" Target="../media/image3190.png"/><Relationship Id="rId640" Type="http://schemas.openxmlformats.org/officeDocument/2006/relationships/image" Target="../media/image3292.png"/><Relationship Id="rId738" Type="http://schemas.openxmlformats.org/officeDocument/2006/relationships/customXml" Target="../ink/ink3527.xml"/><Relationship Id="rId74" Type="http://schemas.openxmlformats.org/officeDocument/2006/relationships/customXml" Target="../ink/ink3194.xml"/><Relationship Id="rId377" Type="http://schemas.openxmlformats.org/officeDocument/2006/relationships/image" Target="../media/image3162.png"/><Relationship Id="rId500" Type="http://schemas.openxmlformats.org/officeDocument/2006/relationships/customXml" Target="../ink/ink3407.xml"/><Relationship Id="rId584" Type="http://schemas.openxmlformats.org/officeDocument/2006/relationships/image" Target="../media/image3264.png"/><Relationship Id="rId5" Type="http://schemas.openxmlformats.org/officeDocument/2006/relationships/image" Target="../media/image29760.png"/><Relationship Id="rId237" Type="http://schemas.openxmlformats.org/officeDocument/2006/relationships/image" Target="../media/image3092.png"/><Relationship Id="rId444" Type="http://schemas.openxmlformats.org/officeDocument/2006/relationships/customXml" Target="../ink/ink3379.xml"/><Relationship Id="rId651" Type="http://schemas.openxmlformats.org/officeDocument/2006/relationships/customXml" Target="../ink/ink3483.xml"/><Relationship Id="rId749" Type="http://schemas.openxmlformats.org/officeDocument/2006/relationships/image" Target="../media/image3346.png"/><Relationship Id="rId290" Type="http://schemas.openxmlformats.org/officeDocument/2006/relationships/customXml" Target="../ink/ink3302.xml"/><Relationship Id="rId304" Type="http://schemas.openxmlformats.org/officeDocument/2006/relationships/customXml" Target="../ink/ink3309.xml"/><Relationship Id="rId388" Type="http://schemas.openxmlformats.org/officeDocument/2006/relationships/customXml" Target="../ink/ink3351.xml"/><Relationship Id="rId511" Type="http://schemas.openxmlformats.org/officeDocument/2006/relationships/image" Target="../media/image3229.png"/><Relationship Id="rId609" Type="http://schemas.openxmlformats.org/officeDocument/2006/relationships/customXml" Target="../ink/ink3462.xml"/><Relationship Id="rId85" Type="http://schemas.openxmlformats.org/officeDocument/2006/relationships/image" Target="../media/image30160.png"/><Relationship Id="rId150" Type="http://schemas.openxmlformats.org/officeDocument/2006/relationships/customXml" Target="../ink/ink3232.xml"/><Relationship Id="rId595" Type="http://schemas.openxmlformats.org/officeDocument/2006/relationships/customXml" Target="../ink/ink3455.xml"/><Relationship Id="rId248" Type="http://schemas.openxmlformats.org/officeDocument/2006/relationships/customXml" Target="../ink/ink3281.xml"/><Relationship Id="rId455" Type="http://schemas.openxmlformats.org/officeDocument/2006/relationships/image" Target="../media/image3201.png"/><Relationship Id="rId662" Type="http://schemas.openxmlformats.org/officeDocument/2006/relationships/image" Target="../media/image3303.png"/><Relationship Id="rId12" Type="http://schemas.openxmlformats.org/officeDocument/2006/relationships/customXml" Target="../ink/ink3163.xml"/><Relationship Id="rId108" Type="http://schemas.openxmlformats.org/officeDocument/2006/relationships/customXml" Target="../ink/ink3211.xml"/><Relationship Id="rId315" Type="http://schemas.openxmlformats.org/officeDocument/2006/relationships/image" Target="../media/image3131.png"/><Relationship Id="rId522" Type="http://schemas.openxmlformats.org/officeDocument/2006/relationships/customXml" Target="../ink/ink3418.xml"/><Relationship Id="rId96" Type="http://schemas.openxmlformats.org/officeDocument/2006/relationships/customXml" Target="../ink/ink3205.xml"/><Relationship Id="rId161" Type="http://schemas.openxmlformats.org/officeDocument/2006/relationships/image" Target="../media/image30540.png"/><Relationship Id="rId399" Type="http://schemas.openxmlformats.org/officeDocument/2006/relationships/image" Target="../media/image3173.png"/><Relationship Id="rId259" Type="http://schemas.openxmlformats.org/officeDocument/2006/relationships/image" Target="../media/image3103.png"/><Relationship Id="rId466" Type="http://schemas.openxmlformats.org/officeDocument/2006/relationships/customXml" Target="../ink/ink3390.xml"/><Relationship Id="rId673" Type="http://schemas.openxmlformats.org/officeDocument/2006/relationships/customXml" Target="../ink/ink3494.xml"/><Relationship Id="rId23" Type="http://schemas.openxmlformats.org/officeDocument/2006/relationships/image" Target="../media/image29850.png"/><Relationship Id="rId119" Type="http://schemas.openxmlformats.org/officeDocument/2006/relationships/image" Target="../media/image30330.png"/><Relationship Id="rId326" Type="http://schemas.openxmlformats.org/officeDocument/2006/relationships/customXml" Target="../ink/ink3320.xml"/><Relationship Id="rId533" Type="http://schemas.openxmlformats.org/officeDocument/2006/relationships/image" Target="../media/image3239.png"/><Relationship Id="rId740" Type="http://schemas.openxmlformats.org/officeDocument/2006/relationships/customXml" Target="../ink/ink3528.xml"/><Relationship Id="rId172" Type="http://schemas.openxmlformats.org/officeDocument/2006/relationships/customXml" Target="../ink/ink3243.xml"/><Relationship Id="rId477" Type="http://schemas.openxmlformats.org/officeDocument/2006/relationships/image" Target="../media/image3212.png"/><Relationship Id="rId600" Type="http://schemas.openxmlformats.org/officeDocument/2006/relationships/image" Target="../media/image3272.png"/><Relationship Id="rId684" Type="http://schemas.openxmlformats.org/officeDocument/2006/relationships/image" Target="../media/image3314.png"/><Relationship Id="rId337" Type="http://schemas.openxmlformats.org/officeDocument/2006/relationships/image" Target="../media/image3142.png"/><Relationship Id="rId34" Type="http://schemas.openxmlformats.org/officeDocument/2006/relationships/customXml" Target="../ink/ink3174.xml"/><Relationship Id="rId544" Type="http://schemas.openxmlformats.org/officeDocument/2006/relationships/image" Target="../media/image3244.png"/><Relationship Id="rId751" Type="http://schemas.openxmlformats.org/officeDocument/2006/relationships/image" Target="../media/image3347.png"/><Relationship Id="rId183" Type="http://schemas.openxmlformats.org/officeDocument/2006/relationships/image" Target="../media/image3065.png"/><Relationship Id="rId390" Type="http://schemas.openxmlformats.org/officeDocument/2006/relationships/customXml" Target="../ink/ink3352.xml"/><Relationship Id="rId404" Type="http://schemas.openxmlformats.org/officeDocument/2006/relationships/customXml" Target="../ink/ink3359.xml"/><Relationship Id="rId611" Type="http://schemas.openxmlformats.org/officeDocument/2006/relationships/customXml" Target="../ink/ink3463.xml"/><Relationship Id="rId250" Type="http://schemas.openxmlformats.org/officeDocument/2006/relationships/customXml" Target="../ink/ink3282.xml"/><Relationship Id="rId488" Type="http://schemas.openxmlformats.org/officeDocument/2006/relationships/customXml" Target="../ink/ink3401.xml"/><Relationship Id="rId695" Type="http://schemas.openxmlformats.org/officeDocument/2006/relationships/customXml" Target="../ink/ink3505.xml"/><Relationship Id="rId709" Type="http://schemas.openxmlformats.org/officeDocument/2006/relationships/customXml" Target="../ink/ink3512.xml"/><Relationship Id="rId45" Type="http://schemas.openxmlformats.org/officeDocument/2006/relationships/image" Target="../media/image29960.png"/><Relationship Id="rId110" Type="http://schemas.openxmlformats.org/officeDocument/2006/relationships/customXml" Target="../ink/ink3212.xml"/><Relationship Id="rId348" Type="http://schemas.openxmlformats.org/officeDocument/2006/relationships/customXml" Target="../ink/ink3331.xml"/><Relationship Id="rId555" Type="http://schemas.openxmlformats.org/officeDocument/2006/relationships/customXml" Target="../ink/ink3435.xml"/><Relationship Id="rId762" Type="http://schemas.openxmlformats.org/officeDocument/2006/relationships/customXml" Target="../ink/ink3539.xml"/><Relationship Id="rId194" Type="http://schemas.openxmlformats.org/officeDocument/2006/relationships/customXml" Target="../ink/ink3254.xml"/><Relationship Id="rId208" Type="http://schemas.openxmlformats.org/officeDocument/2006/relationships/customXml" Target="../ink/ink3261.xml"/><Relationship Id="rId415" Type="http://schemas.openxmlformats.org/officeDocument/2006/relationships/image" Target="../media/image3181.png"/><Relationship Id="rId622" Type="http://schemas.openxmlformats.org/officeDocument/2006/relationships/image" Target="../media/image3283.png"/><Relationship Id="rId261" Type="http://schemas.openxmlformats.org/officeDocument/2006/relationships/image" Target="../media/image3104.png"/><Relationship Id="rId499" Type="http://schemas.openxmlformats.org/officeDocument/2006/relationships/image" Target="../media/image3223.png"/><Relationship Id="rId56" Type="http://schemas.openxmlformats.org/officeDocument/2006/relationships/customXml" Target="../ink/ink3185.xml"/><Relationship Id="rId359" Type="http://schemas.openxmlformats.org/officeDocument/2006/relationships/image" Target="../media/image3153.png"/><Relationship Id="rId566" Type="http://schemas.openxmlformats.org/officeDocument/2006/relationships/image" Target="../media/image3255.png"/><Relationship Id="rId121" Type="http://schemas.openxmlformats.org/officeDocument/2006/relationships/image" Target="../media/image30340.png"/><Relationship Id="rId219" Type="http://schemas.openxmlformats.org/officeDocument/2006/relationships/image" Target="../media/image3083.png"/><Relationship Id="rId426" Type="http://schemas.openxmlformats.org/officeDocument/2006/relationships/customXml" Target="../ink/ink3370.xml"/><Relationship Id="rId633" Type="http://schemas.openxmlformats.org/officeDocument/2006/relationships/customXml" Target="../ink/ink3474.xml"/><Relationship Id="rId67" Type="http://schemas.openxmlformats.org/officeDocument/2006/relationships/image" Target="../media/image30070.png"/><Relationship Id="rId272" Type="http://schemas.openxmlformats.org/officeDocument/2006/relationships/customXml" Target="../ink/ink3293.xml"/><Relationship Id="rId577" Type="http://schemas.openxmlformats.org/officeDocument/2006/relationships/customXml" Target="../ink/ink3446.xml"/><Relationship Id="rId700" Type="http://schemas.openxmlformats.org/officeDocument/2006/relationships/image" Target="../media/image3322.png"/><Relationship Id="rId132" Type="http://schemas.openxmlformats.org/officeDocument/2006/relationships/customXml" Target="../ink/ink3223.xml"/><Relationship Id="rId437" Type="http://schemas.openxmlformats.org/officeDocument/2006/relationships/image" Target="../media/image3192.png"/><Relationship Id="rId644" Type="http://schemas.openxmlformats.org/officeDocument/2006/relationships/image" Target="../media/image3294.png"/><Relationship Id="rId283" Type="http://schemas.openxmlformats.org/officeDocument/2006/relationships/image" Target="../media/image3115.png"/><Relationship Id="rId490" Type="http://schemas.openxmlformats.org/officeDocument/2006/relationships/customXml" Target="../ink/ink3402.xml"/><Relationship Id="rId504" Type="http://schemas.openxmlformats.org/officeDocument/2006/relationships/customXml" Target="../ink/ink3409.xml"/><Relationship Id="rId711" Type="http://schemas.openxmlformats.org/officeDocument/2006/relationships/customXml" Target="../ink/ink3513.xml"/><Relationship Id="rId78" Type="http://schemas.openxmlformats.org/officeDocument/2006/relationships/customXml" Target="../ink/ink3196.xml"/><Relationship Id="rId143" Type="http://schemas.openxmlformats.org/officeDocument/2006/relationships/image" Target="../media/image30450.png"/><Relationship Id="rId350" Type="http://schemas.openxmlformats.org/officeDocument/2006/relationships/customXml" Target="../ink/ink3332.xml"/><Relationship Id="rId588" Type="http://schemas.openxmlformats.org/officeDocument/2006/relationships/image" Target="../media/image3266.png"/><Relationship Id="rId9" Type="http://schemas.openxmlformats.org/officeDocument/2006/relationships/image" Target="../media/image29780.png"/><Relationship Id="rId210" Type="http://schemas.openxmlformats.org/officeDocument/2006/relationships/customXml" Target="../ink/ink3262.xml"/><Relationship Id="rId448" Type="http://schemas.openxmlformats.org/officeDocument/2006/relationships/customXml" Target="../ink/ink3381.xml"/><Relationship Id="rId655" Type="http://schemas.openxmlformats.org/officeDocument/2006/relationships/customXml" Target="../ink/ink3485.xml"/><Relationship Id="rId294" Type="http://schemas.openxmlformats.org/officeDocument/2006/relationships/customXml" Target="../ink/ink3304.xml"/><Relationship Id="rId308" Type="http://schemas.openxmlformats.org/officeDocument/2006/relationships/customXml" Target="../ink/ink3311.xml"/><Relationship Id="rId515" Type="http://schemas.openxmlformats.org/officeDocument/2006/relationships/image" Target="../media/image3231.png"/><Relationship Id="rId722" Type="http://schemas.openxmlformats.org/officeDocument/2006/relationships/image" Target="../media/image3333.png"/><Relationship Id="rId89" Type="http://schemas.openxmlformats.org/officeDocument/2006/relationships/image" Target="../media/image30180.png"/><Relationship Id="rId154" Type="http://schemas.openxmlformats.org/officeDocument/2006/relationships/customXml" Target="../ink/ink3234.xml"/><Relationship Id="rId361" Type="http://schemas.openxmlformats.org/officeDocument/2006/relationships/image" Target="../media/image3154.png"/><Relationship Id="rId599" Type="http://schemas.openxmlformats.org/officeDocument/2006/relationships/customXml" Target="../ink/ink3457.xml"/><Relationship Id="rId459" Type="http://schemas.openxmlformats.org/officeDocument/2006/relationships/image" Target="../media/image3203.png"/><Relationship Id="rId666" Type="http://schemas.openxmlformats.org/officeDocument/2006/relationships/image" Target="../media/image3305.png"/><Relationship Id="rId16" Type="http://schemas.openxmlformats.org/officeDocument/2006/relationships/customXml" Target="../ink/ink3165.xml"/><Relationship Id="rId221" Type="http://schemas.openxmlformats.org/officeDocument/2006/relationships/image" Target="../media/image3084.png"/><Relationship Id="rId319" Type="http://schemas.openxmlformats.org/officeDocument/2006/relationships/image" Target="../media/image3133.png"/><Relationship Id="rId526" Type="http://schemas.openxmlformats.org/officeDocument/2006/relationships/customXml" Target="../ink/ink3420.xml"/><Relationship Id="rId733" Type="http://schemas.openxmlformats.org/officeDocument/2006/relationships/image" Target="../media/image3338.png"/><Relationship Id="rId165" Type="http://schemas.openxmlformats.org/officeDocument/2006/relationships/image" Target="../media/image30560.png"/><Relationship Id="rId372" Type="http://schemas.openxmlformats.org/officeDocument/2006/relationships/customXml" Target="../ink/ink3343.xml"/><Relationship Id="rId677" Type="http://schemas.openxmlformats.org/officeDocument/2006/relationships/customXml" Target="../ink/ink3496.xml"/><Relationship Id="rId232" Type="http://schemas.openxmlformats.org/officeDocument/2006/relationships/customXml" Target="../ink/ink3273.xml"/><Relationship Id="rId27" Type="http://schemas.openxmlformats.org/officeDocument/2006/relationships/image" Target="../media/image29870.png"/><Relationship Id="rId537" Type="http://schemas.openxmlformats.org/officeDocument/2006/relationships/image" Target="../media/image3241.png"/><Relationship Id="rId744" Type="http://schemas.openxmlformats.org/officeDocument/2006/relationships/customXml" Target="../ink/ink3530.xml"/><Relationship Id="rId80" Type="http://schemas.openxmlformats.org/officeDocument/2006/relationships/customXml" Target="../ink/ink3197.xml"/><Relationship Id="rId176" Type="http://schemas.openxmlformats.org/officeDocument/2006/relationships/customXml" Target="../ink/ink3245.xml"/><Relationship Id="rId383" Type="http://schemas.openxmlformats.org/officeDocument/2006/relationships/image" Target="../media/image3165.png"/><Relationship Id="rId590" Type="http://schemas.openxmlformats.org/officeDocument/2006/relationships/image" Target="../media/image3267.png"/><Relationship Id="rId604" Type="http://schemas.openxmlformats.org/officeDocument/2006/relationships/image" Target="../media/image3274.png"/><Relationship Id="rId243" Type="http://schemas.openxmlformats.org/officeDocument/2006/relationships/image" Target="../media/image3095.png"/><Relationship Id="rId450" Type="http://schemas.openxmlformats.org/officeDocument/2006/relationships/customXml" Target="../ink/ink3382.xml"/><Relationship Id="rId688" Type="http://schemas.openxmlformats.org/officeDocument/2006/relationships/image" Target="../media/image3316.png"/><Relationship Id="rId38" Type="http://schemas.openxmlformats.org/officeDocument/2006/relationships/customXml" Target="../ink/ink3176.xml"/><Relationship Id="rId103" Type="http://schemas.openxmlformats.org/officeDocument/2006/relationships/image" Target="../media/image30250.png"/><Relationship Id="rId310" Type="http://schemas.openxmlformats.org/officeDocument/2006/relationships/customXml" Target="../ink/ink3312.xml"/><Relationship Id="rId548" Type="http://schemas.openxmlformats.org/officeDocument/2006/relationships/image" Target="../media/image3246.png"/><Relationship Id="rId755" Type="http://schemas.openxmlformats.org/officeDocument/2006/relationships/image" Target="../media/image3349.png"/><Relationship Id="rId91" Type="http://schemas.openxmlformats.org/officeDocument/2006/relationships/image" Target="../media/image30190.png"/><Relationship Id="rId187" Type="http://schemas.openxmlformats.org/officeDocument/2006/relationships/image" Target="../media/image3067.png"/><Relationship Id="rId394" Type="http://schemas.openxmlformats.org/officeDocument/2006/relationships/customXml" Target="../ink/ink3354.xml"/><Relationship Id="rId408" Type="http://schemas.openxmlformats.org/officeDocument/2006/relationships/customXml" Target="../ink/ink3361.xml"/><Relationship Id="rId615" Type="http://schemas.openxmlformats.org/officeDocument/2006/relationships/customXml" Target="../ink/ink3465.xml"/><Relationship Id="rId254" Type="http://schemas.openxmlformats.org/officeDocument/2006/relationships/customXml" Target="../ink/ink3284.xml"/><Relationship Id="rId699" Type="http://schemas.openxmlformats.org/officeDocument/2006/relationships/customXml" Target="../ink/ink3507.xml"/><Relationship Id="rId49" Type="http://schemas.openxmlformats.org/officeDocument/2006/relationships/image" Target="../media/image29980.png"/><Relationship Id="rId114" Type="http://schemas.openxmlformats.org/officeDocument/2006/relationships/customXml" Target="../ink/ink3214.xml"/><Relationship Id="rId461" Type="http://schemas.openxmlformats.org/officeDocument/2006/relationships/image" Target="../media/image3204.png"/><Relationship Id="rId559" Type="http://schemas.openxmlformats.org/officeDocument/2006/relationships/customXml" Target="../ink/ink3437.xml"/><Relationship Id="rId766" Type="http://schemas.openxmlformats.org/officeDocument/2006/relationships/customXml" Target="../ink/ink3541.xml"/><Relationship Id="rId198" Type="http://schemas.openxmlformats.org/officeDocument/2006/relationships/customXml" Target="../ink/ink3256.xml"/><Relationship Id="rId321" Type="http://schemas.openxmlformats.org/officeDocument/2006/relationships/image" Target="../media/image3134.png"/><Relationship Id="rId419" Type="http://schemas.openxmlformats.org/officeDocument/2006/relationships/image" Target="../media/image3183.png"/><Relationship Id="rId626" Type="http://schemas.openxmlformats.org/officeDocument/2006/relationships/image" Target="../media/image3285.png"/><Relationship Id="rId265" Type="http://schemas.openxmlformats.org/officeDocument/2006/relationships/image" Target="../media/image3106.png"/><Relationship Id="rId472" Type="http://schemas.openxmlformats.org/officeDocument/2006/relationships/customXml" Target="../ink/ink3393.xml"/><Relationship Id="rId125" Type="http://schemas.openxmlformats.org/officeDocument/2006/relationships/image" Target="../media/image30360.png"/><Relationship Id="rId332" Type="http://schemas.openxmlformats.org/officeDocument/2006/relationships/customXml" Target="../ink/ink3323.xml"/><Relationship Id="rId637" Type="http://schemas.openxmlformats.org/officeDocument/2006/relationships/customXml" Target="../ink/ink3476.xml"/><Relationship Id="rId276" Type="http://schemas.openxmlformats.org/officeDocument/2006/relationships/customXml" Target="../ink/ink3295.xml"/><Relationship Id="rId483" Type="http://schemas.openxmlformats.org/officeDocument/2006/relationships/image" Target="../media/image3215.png"/><Relationship Id="rId690" Type="http://schemas.openxmlformats.org/officeDocument/2006/relationships/image" Target="../media/image3317.png"/><Relationship Id="rId704" Type="http://schemas.openxmlformats.org/officeDocument/2006/relationships/image" Target="../media/image3324.png"/><Relationship Id="rId40" Type="http://schemas.openxmlformats.org/officeDocument/2006/relationships/customXml" Target="../ink/ink3177.xml"/><Relationship Id="rId136" Type="http://schemas.openxmlformats.org/officeDocument/2006/relationships/customXml" Target="../ink/ink3225.xml"/><Relationship Id="rId343" Type="http://schemas.openxmlformats.org/officeDocument/2006/relationships/image" Target="../media/image3145.png"/><Relationship Id="rId550" Type="http://schemas.openxmlformats.org/officeDocument/2006/relationships/image" Target="../media/image3247.png"/><Relationship Id="rId203" Type="http://schemas.openxmlformats.org/officeDocument/2006/relationships/image" Target="../media/image3075.png"/><Relationship Id="rId648" Type="http://schemas.openxmlformats.org/officeDocument/2006/relationships/image" Target="../media/image3296.png"/><Relationship Id="rId287" Type="http://schemas.openxmlformats.org/officeDocument/2006/relationships/image" Target="../media/image3117.png"/><Relationship Id="rId410" Type="http://schemas.openxmlformats.org/officeDocument/2006/relationships/customXml" Target="../ink/ink3362.xml"/><Relationship Id="rId494" Type="http://schemas.openxmlformats.org/officeDocument/2006/relationships/customXml" Target="../ink/ink3404.xml"/><Relationship Id="rId508" Type="http://schemas.openxmlformats.org/officeDocument/2006/relationships/customXml" Target="../ink/ink3411.xml"/><Relationship Id="rId715" Type="http://schemas.openxmlformats.org/officeDocument/2006/relationships/customXml" Target="../ink/ink3515.xml"/><Relationship Id="rId147" Type="http://schemas.openxmlformats.org/officeDocument/2006/relationships/image" Target="../media/image30470.png"/><Relationship Id="rId354" Type="http://schemas.openxmlformats.org/officeDocument/2006/relationships/customXml" Target="../ink/ink3334.xml"/><Relationship Id="rId51" Type="http://schemas.openxmlformats.org/officeDocument/2006/relationships/image" Target="../media/image29990.png"/><Relationship Id="rId561" Type="http://schemas.openxmlformats.org/officeDocument/2006/relationships/customXml" Target="../ink/ink3438.xml"/><Relationship Id="rId659" Type="http://schemas.openxmlformats.org/officeDocument/2006/relationships/customXml" Target="../ink/ink3487.xml"/><Relationship Id="rId214" Type="http://schemas.openxmlformats.org/officeDocument/2006/relationships/customXml" Target="../ink/ink3264.xml"/><Relationship Id="rId298" Type="http://schemas.openxmlformats.org/officeDocument/2006/relationships/customXml" Target="../ink/ink3306.xml"/><Relationship Id="rId421" Type="http://schemas.openxmlformats.org/officeDocument/2006/relationships/image" Target="../media/image3184.png"/><Relationship Id="rId519" Type="http://schemas.openxmlformats.org/officeDocument/2006/relationships/image" Target="../media/image3233.png"/><Relationship Id="rId158" Type="http://schemas.openxmlformats.org/officeDocument/2006/relationships/customXml" Target="../ink/ink3236.xml"/><Relationship Id="rId726" Type="http://schemas.openxmlformats.org/officeDocument/2006/relationships/customXml" Target="../ink/ink3521.xml"/><Relationship Id="rId62" Type="http://schemas.openxmlformats.org/officeDocument/2006/relationships/customXml" Target="../ink/ink3188.xml"/><Relationship Id="rId365" Type="http://schemas.openxmlformats.org/officeDocument/2006/relationships/image" Target="../media/image3156.png"/><Relationship Id="rId572" Type="http://schemas.openxmlformats.org/officeDocument/2006/relationships/image" Target="../media/image3258.png"/><Relationship Id="rId225" Type="http://schemas.openxmlformats.org/officeDocument/2006/relationships/image" Target="../media/image3086.png"/><Relationship Id="rId432" Type="http://schemas.openxmlformats.org/officeDocument/2006/relationships/customXml" Target="../ink/ink3373.xml"/><Relationship Id="rId737" Type="http://schemas.openxmlformats.org/officeDocument/2006/relationships/image" Target="../media/image3340.png"/><Relationship Id="rId73" Type="http://schemas.openxmlformats.org/officeDocument/2006/relationships/image" Target="../media/image30100.png"/><Relationship Id="rId169" Type="http://schemas.openxmlformats.org/officeDocument/2006/relationships/image" Target="../media/image30580.png"/><Relationship Id="rId376" Type="http://schemas.openxmlformats.org/officeDocument/2006/relationships/customXml" Target="../ink/ink3345.xml"/><Relationship Id="rId583" Type="http://schemas.openxmlformats.org/officeDocument/2006/relationships/customXml" Target="../ink/ink3449.xml"/><Relationship Id="rId4" Type="http://schemas.openxmlformats.org/officeDocument/2006/relationships/customXml" Target="../ink/ink3159.xml"/><Relationship Id="rId236" Type="http://schemas.openxmlformats.org/officeDocument/2006/relationships/customXml" Target="../ink/ink3275.xml"/><Relationship Id="rId443" Type="http://schemas.openxmlformats.org/officeDocument/2006/relationships/image" Target="../media/image3195.png"/><Relationship Id="rId650" Type="http://schemas.openxmlformats.org/officeDocument/2006/relationships/image" Target="../media/image3297.png"/><Relationship Id="rId303" Type="http://schemas.openxmlformats.org/officeDocument/2006/relationships/image" Target="../media/image3125.png"/><Relationship Id="rId748" Type="http://schemas.openxmlformats.org/officeDocument/2006/relationships/customXml" Target="../ink/ink3532.xml"/></Relationships>
</file>

<file path=ppt/slides/_rels/slide21.xml.rels><?xml version="1.0" encoding="UTF-8" standalone="yes"?>
<Relationships xmlns="http://schemas.openxmlformats.org/package/2006/relationships"><Relationship Id="rId117" Type="http://schemas.openxmlformats.org/officeDocument/2006/relationships/customXml" Target="../ink/ink3600.xml"/><Relationship Id="rId671" Type="http://schemas.openxmlformats.org/officeDocument/2006/relationships/customXml" Target="../ink/ink3879.xml"/><Relationship Id="rId769" Type="http://schemas.openxmlformats.org/officeDocument/2006/relationships/customXml" Target="../ink/ink3928.xml"/><Relationship Id="rId21" Type="http://schemas.openxmlformats.org/officeDocument/2006/relationships/customXml" Target="../ink/ink3552.xml"/><Relationship Id="rId324" Type="http://schemas.openxmlformats.org/officeDocument/2006/relationships/image" Target="../media/image3454.png"/><Relationship Id="rId531" Type="http://schemas.openxmlformats.org/officeDocument/2006/relationships/customXml" Target="../ink/ink3809.xml"/><Relationship Id="rId629" Type="http://schemas.openxmlformats.org/officeDocument/2006/relationships/customXml" Target="../ink/ink3858.xml"/><Relationship Id="rId170" Type="http://schemas.openxmlformats.org/officeDocument/2006/relationships/image" Target="../media/image3377.png"/><Relationship Id="rId836" Type="http://schemas.openxmlformats.org/officeDocument/2006/relationships/image" Target="../media/image3706.png"/><Relationship Id="rId268" Type="http://schemas.openxmlformats.org/officeDocument/2006/relationships/image" Target="../media/image3426.png"/><Relationship Id="rId475" Type="http://schemas.openxmlformats.org/officeDocument/2006/relationships/customXml" Target="../ink/ink3781.xml"/><Relationship Id="rId682" Type="http://schemas.openxmlformats.org/officeDocument/2006/relationships/image" Target="../media/image3629.png"/><Relationship Id="rId903" Type="http://schemas.openxmlformats.org/officeDocument/2006/relationships/customXml" Target="../ink/ink3995.xml"/><Relationship Id="rId32" Type="http://schemas.openxmlformats.org/officeDocument/2006/relationships/image" Target="../media/image33090.png"/><Relationship Id="rId128" Type="http://schemas.openxmlformats.org/officeDocument/2006/relationships/image" Target="../media/image33560.png"/><Relationship Id="rId335" Type="http://schemas.openxmlformats.org/officeDocument/2006/relationships/customXml" Target="../ink/ink3709.xml"/><Relationship Id="rId542" Type="http://schemas.openxmlformats.org/officeDocument/2006/relationships/image" Target="../media/image3560.png"/><Relationship Id="rId181" Type="http://schemas.openxmlformats.org/officeDocument/2006/relationships/customXml" Target="../ink/ink3632.xml"/><Relationship Id="rId402" Type="http://schemas.openxmlformats.org/officeDocument/2006/relationships/customXml" Target="../ink/ink3744.xml"/><Relationship Id="rId847" Type="http://schemas.openxmlformats.org/officeDocument/2006/relationships/customXml" Target="../ink/ink3967.xml"/><Relationship Id="rId279" Type="http://schemas.openxmlformats.org/officeDocument/2006/relationships/customXml" Target="../ink/ink3681.xml"/><Relationship Id="rId486" Type="http://schemas.openxmlformats.org/officeDocument/2006/relationships/image" Target="../media/image3532.png"/><Relationship Id="rId693" Type="http://schemas.openxmlformats.org/officeDocument/2006/relationships/customXml" Target="../ink/ink3890.xml"/><Relationship Id="rId707" Type="http://schemas.openxmlformats.org/officeDocument/2006/relationships/customXml" Target="../ink/ink3897.xml"/><Relationship Id="rId914" Type="http://schemas.openxmlformats.org/officeDocument/2006/relationships/customXml" Target="../ink/ink4001.xml"/><Relationship Id="rId43" Type="http://schemas.openxmlformats.org/officeDocument/2006/relationships/customXml" Target="../ink/ink3563.xml"/><Relationship Id="rId139" Type="http://schemas.openxmlformats.org/officeDocument/2006/relationships/customXml" Target="../ink/ink3611.xml"/><Relationship Id="rId346" Type="http://schemas.openxmlformats.org/officeDocument/2006/relationships/image" Target="../media/image162.png"/><Relationship Id="rId553" Type="http://schemas.openxmlformats.org/officeDocument/2006/relationships/customXml" Target="../ink/ink3820.xml"/><Relationship Id="rId760" Type="http://schemas.openxmlformats.org/officeDocument/2006/relationships/image" Target="../media/image3668.png"/><Relationship Id="rId192" Type="http://schemas.openxmlformats.org/officeDocument/2006/relationships/image" Target="../media/image3388.png"/><Relationship Id="rId206" Type="http://schemas.openxmlformats.org/officeDocument/2006/relationships/image" Target="../media/image3395.png"/><Relationship Id="rId413" Type="http://schemas.openxmlformats.org/officeDocument/2006/relationships/image" Target="../media/image3496.png"/><Relationship Id="rId858" Type="http://schemas.openxmlformats.org/officeDocument/2006/relationships/image" Target="../media/image3717.png"/><Relationship Id="rId497" Type="http://schemas.openxmlformats.org/officeDocument/2006/relationships/customXml" Target="../ink/ink3792.xml"/><Relationship Id="rId620" Type="http://schemas.openxmlformats.org/officeDocument/2006/relationships/image" Target="../media/image3598.png"/><Relationship Id="rId718" Type="http://schemas.openxmlformats.org/officeDocument/2006/relationships/image" Target="../media/image3647.png"/><Relationship Id="rId925" Type="http://schemas.openxmlformats.org/officeDocument/2006/relationships/image" Target="../media/image3750.png"/><Relationship Id="rId357" Type="http://schemas.openxmlformats.org/officeDocument/2006/relationships/customXml" Target="../ink/ink3720.xml"/><Relationship Id="rId54" Type="http://schemas.openxmlformats.org/officeDocument/2006/relationships/image" Target="../media/image33200.png"/><Relationship Id="rId217" Type="http://schemas.openxmlformats.org/officeDocument/2006/relationships/customXml" Target="../ink/ink3650.xml"/><Relationship Id="rId564" Type="http://schemas.openxmlformats.org/officeDocument/2006/relationships/image" Target="../media/image3571.png"/><Relationship Id="rId771" Type="http://schemas.openxmlformats.org/officeDocument/2006/relationships/customXml" Target="../ink/ink3929.xml"/><Relationship Id="rId869" Type="http://schemas.openxmlformats.org/officeDocument/2006/relationships/customXml" Target="../ink/ink3978.xml"/><Relationship Id="rId424" Type="http://schemas.openxmlformats.org/officeDocument/2006/relationships/customXml" Target="../ink/ink3755.xml"/><Relationship Id="rId631" Type="http://schemas.openxmlformats.org/officeDocument/2006/relationships/customXml" Target="../ink/ink3859.xml"/><Relationship Id="rId729" Type="http://schemas.openxmlformats.org/officeDocument/2006/relationships/customXml" Target="../ink/ink3908.xml"/><Relationship Id="rId270" Type="http://schemas.openxmlformats.org/officeDocument/2006/relationships/image" Target="../media/image3427.png"/><Relationship Id="rId65" Type="http://schemas.openxmlformats.org/officeDocument/2006/relationships/customXml" Target="../ink/ink3574.xml"/><Relationship Id="rId130" Type="http://schemas.openxmlformats.org/officeDocument/2006/relationships/image" Target="../media/image33570.png"/><Relationship Id="rId368" Type="http://schemas.openxmlformats.org/officeDocument/2006/relationships/customXml" Target="../ink/ink3726.xml"/><Relationship Id="rId575" Type="http://schemas.openxmlformats.org/officeDocument/2006/relationships/customXml" Target="../ink/ink3831.xml"/><Relationship Id="rId782" Type="http://schemas.openxmlformats.org/officeDocument/2006/relationships/image" Target="../media/image3679.png"/><Relationship Id="rId228" Type="http://schemas.openxmlformats.org/officeDocument/2006/relationships/image" Target="../media/image3406.png"/><Relationship Id="rId435" Type="http://schemas.openxmlformats.org/officeDocument/2006/relationships/image" Target="../media/image3508.png"/><Relationship Id="rId642" Type="http://schemas.openxmlformats.org/officeDocument/2006/relationships/image" Target="../media/image3609.png"/><Relationship Id="rId281" Type="http://schemas.openxmlformats.org/officeDocument/2006/relationships/customXml" Target="../ink/ink3682.xml"/><Relationship Id="rId502" Type="http://schemas.openxmlformats.org/officeDocument/2006/relationships/image" Target="../media/image3540.png"/><Relationship Id="rId76" Type="http://schemas.openxmlformats.org/officeDocument/2006/relationships/image" Target="../media/image33310.png"/><Relationship Id="rId141" Type="http://schemas.openxmlformats.org/officeDocument/2006/relationships/customXml" Target="../ink/ink3612.xml"/><Relationship Id="rId379" Type="http://schemas.openxmlformats.org/officeDocument/2006/relationships/customXml" Target="../ink/ink3732.xml"/><Relationship Id="rId586" Type="http://schemas.openxmlformats.org/officeDocument/2006/relationships/image" Target="../media/image3582.png"/><Relationship Id="rId793" Type="http://schemas.openxmlformats.org/officeDocument/2006/relationships/customXml" Target="../ink/ink3940.xml"/><Relationship Id="rId807" Type="http://schemas.openxmlformats.org/officeDocument/2006/relationships/customXml" Target="../ink/ink3947.xml"/><Relationship Id="rId7" Type="http://schemas.openxmlformats.org/officeDocument/2006/relationships/customXml" Target="../ink/ink3545.xml"/><Relationship Id="rId239" Type="http://schemas.openxmlformats.org/officeDocument/2006/relationships/customXml" Target="../ink/ink3661.xml"/><Relationship Id="rId446" Type="http://schemas.openxmlformats.org/officeDocument/2006/relationships/customXml" Target="../ink/ink3766.xml"/><Relationship Id="rId653" Type="http://schemas.openxmlformats.org/officeDocument/2006/relationships/customXml" Target="../ink/ink3870.xml"/><Relationship Id="rId292" Type="http://schemas.openxmlformats.org/officeDocument/2006/relationships/image" Target="../media/image3438.png"/><Relationship Id="rId306" Type="http://schemas.openxmlformats.org/officeDocument/2006/relationships/image" Target="../media/image3445.png"/><Relationship Id="rId860" Type="http://schemas.openxmlformats.org/officeDocument/2006/relationships/image" Target="../media/image3718.png"/><Relationship Id="rId87" Type="http://schemas.openxmlformats.org/officeDocument/2006/relationships/customXml" Target="../ink/ink3585.xml"/><Relationship Id="rId513" Type="http://schemas.openxmlformats.org/officeDocument/2006/relationships/customXml" Target="../ink/ink3800.xml"/><Relationship Id="rId597" Type="http://schemas.openxmlformats.org/officeDocument/2006/relationships/customXml" Target="../ink/ink3842.xml"/><Relationship Id="rId720" Type="http://schemas.openxmlformats.org/officeDocument/2006/relationships/image" Target="../media/image3648.png"/><Relationship Id="rId818" Type="http://schemas.openxmlformats.org/officeDocument/2006/relationships/image" Target="../media/image3697.png"/><Relationship Id="rId152" Type="http://schemas.openxmlformats.org/officeDocument/2006/relationships/image" Target="../media/image3368.png"/><Relationship Id="rId457" Type="http://schemas.openxmlformats.org/officeDocument/2006/relationships/image" Target="../media/image3518.png"/><Relationship Id="rId664" Type="http://schemas.openxmlformats.org/officeDocument/2006/relationships/image" Target="../media/image3620.png"/><Relationship Id="rId871" Type="http://schemas.openxmlformats.org/officeDocument/2006/relationships/customXml" Target="../ink/ink3979.xml"/><Relationship Id="rId14" Type="http://schemas.openxmlformats.org/officeDocument/2006/relationships/image" Target="../media/image33010.png"/><Relationship Id="rId317" Type="http://schemas.openxmlformats.org/officeDocument/2006/relationships/customXml" Target="../ink/ink3700.xml"/><Relationship Id="rId524" Type="http://schemas.openxmlformats.org/officeDocument/2006/relationships/image" Target="../media/image3551.png"/><Relationship Id="rId731" Type="http://schemas.openxmlformats.org/officeDocument/2006/relationships/customXml" Target="../ink/ink3909.xml"/><Relationship Id="rId98" Type="http://schemas.openxmlformats.org/officeDocument/2006/relationships/image" Target="../media/image33410.png"/><Relationship Id="rId163" Type="http://schemas.openxmlformats.org/officeDocument/2006/relationships/customXml" Target="../ink/ink3623.xml"/><Relationship Id="rId370" Type="http://schemas.openxmlformats.org/officeDocument/2006/relationships/customXml" Target="../ink/ink3727.xml"/><Relationship Id="rId829" Type="http://schemas.openxmlformats.org/officeDocument/2006/relationships/customXml" Target="../ink/ink3958.xml"/><Relationship Id="rId230" Type="http://schemas.openxmlformats.org/officeDocument/2006/relationships/image" Target="../media/image3407.png"/><Relationship Id="rId468" Type="http://schemas.openxmlformats.org/officeDocument/2006/relationships/customXml" Target="../ink/ink3777.xml"/><Relationship Id="rId675" Type="http://schemas.openxmlformats.org/officeDocument/2006/relationships/customXml" Target="../ink/ink3881.xml"/><Relationship Id="rId882" Type="http://schemas.openxmlformats.org/officeDocument/2006/relationships/image" Target="../media/image3729.png"/><Relationship Id="rId25" Type="http://schemas.openxmlformats.org/officeDocument/2006/relationships/customXml" Target="../ink/ink3554.xml"/><Relationship Id="rId328" Type="http://schemas.openxmlformats.org/officeDocument/2006/relationships/image" Target="../media/image3456.png"/><Relationship Id="rId535" Type="http://schemas.openxmlformats.org/officeDocument/2006/relationships/customXml" Target="../ink/ink3811.xml"/><Relationship Id="rId742" Type="http://schemas.openxmlformats.org/officeDocument/2006/relationships/image" Target="../media/image3659.png"/><Relationship Id="rId174" Type="http://schemas.openxmlformats.org/officeDocument/2006/relationships/image" Target="../media/image3379.png"/><Relationship Id="rId381" Type="http://schemas.openxmlformats.org/officeDocument/2006/relationships/customXml" Target="../ink/ink3733.xml"/><Relationship Id="rId602" Type="http://schemas.openxmlformats.org/officeDocument/2006/relationships/image" Target="../media/image3590.png"/><Relationship Id="rId241" Type="http://schemas.openxmlformats.org/officeDocument/2006/relationships/customXml" Target="../ink/ink3662.xml"/><Relationship Id="rId479" Type="http://schemas.openxmlformats.org/officeDocument/2006/relationships/customXml" Target="../ink/ink3783.xml"/><Relationship Id="rId686" Type="http://schemas.openxmlformats.org/officeDocument/2006/relationships/image" Target="../media/image3631.png"/><Relationship Id="rId893" Type="http://schemas.openxmlformats.org/officeDocument/2006/relationships/customXml" Target="../ink/ink3990.xml"/><Relationship Id="rId907" Type="http://schemas.openxmlformats.org/officeDocument/2006/relationships/image" Target="../media/image3741.png"/><Relationship Id="rId36" Type="http://schemas.openxmlformats.org/officeDocument/2006/relationships/image" Target="../media/image33110.png"/><Relationship Id="rId339" Type="http://schemas.openxmlformats.org/officeDocument/2006/relationships/customXml" Target="../ink/ink3711.xml"/><Relationship Id="rId546" Type="http://schemas.openxmlformats.org/officeDocument/2006/relationships/image" Target="../media/image3562.png"/><Relationship Id="rId753" Type="http://schemas.openxmlformats.org/officeDocument/2006/relationships/customXml" Target="../ink/ink3920.xml"/><Relationship Id="rId101" Type="http://schemas.openxmlformats.org/officeDocument/2006/relationships/customXml" Target="../ink/ink3592.xml"/><Relationship Id="rId185" Type="http://schemas.openxmlformats.org/officeDocument/2006/relationships/customXml" Target="../ink/ink3634.xml"/><Relationship Id="rId406" Type="http://schemas.openxmlformats.org/officeDocument/2006/relationships/customXml" Target="../ink/ink3746.xml"/><Relationship Id="rId392" Type="http://schemas.openxmlformats.org/officeDocument/2006/relationships/customXml" Target="../ink/ink3739.xml"/><Relationship Id="rId613" Type="http://schemas.openxmlformats.org/officeDocument/2006/relationships/customXml" Target="../ink/ink3850.xml"/><Relationship Id="rId697" Type="http://schemas.openxmlformats.org/officeDocument/2006/relationships/customXml" Target="../ink/ink3892.xml"/><Relationship Id="rId820" Type="http://schemas.openxmlformats.org/officeDocument/2006/relationships/image" Target="../media/image3698.png"/><Relationship Id="rId918" Type="http://schemas.openxmlformats.org/officeDocument/2006/relationships/customXml" Target="../ink/ink4003.xml"/><Relationship Id="rId252" Type="http://schemas.openxmlformats.org/officeDocument/2006/relationships/image" Target="../media/image3418.png"/><Relationship Id="rId47" Type="http://schemas.openxmlformats.org/officeDocument/2006/relationships/customXml" Target="../ink/ink3565.xml"/><Relationship Id="rId112" Type="http://schemas.openxmlformats.org/officeDocument/2006/relationships/image" Target="../media/image33480.png"/><Relationship Id="rId557" Type="http://schemas.openxmlformats.org/officeDocument/2006/relationships/customXml" Target="../ink/ink3822.xml"/><Relationship Id="rId764" Type="http://schemas.openxmlformats.org/officeDocument/2006/relationships/image" Target="../media/image3670.png"/><Relationship Id="rId196" Type="http://schemas.openxmlformats.org/officeDocument/2006/relationships/image" Target="../media/image3390.png"/><Relationship Id="rId417" Type="http://schemas.openxmlformats.org/officeDocument/2006/relationships/image" Target="../media/image3498.png"/><Relationship Id="rId624" Type="http://schemas.openxmlformats.org/officeDocument/2006/relationships/image" Target="../media/image3600.png"/><Relationship Id="rId831" Type="http://schemas.openxmlformats.org/officeDocument/2006/relationships/customXml" Target="../ink/ink3959.xml"/><Relationship Id="rId263" Type="http://schemas.openxmlformats.org/officeDocument/2006/relationships/customXml" Target="../ink/ink3673.xml"/><Relationship Id="rId470" Type="http://schemas.openxmlformats.org/officeDocument/2006/relationships/image" Target="../media/image3524.png"/><Relationship Id="rId58" Type="http://schemas.openxmlformats.org/officeDocument/2006/relationships/image" Target="../media/image33220.png"/><Relationship Id="rId123" Type="http://schemas.openxmlformats.org/officeDocument/2006/relationships/customXml" Target="../ink/ink3603.xml"/><Relationship Id="rId330" Type="http://schemas.openxmlformats.org/officeDocument/2006/relationships/image" Target="../media/image3457.png"/><Relationship Id="rId568" Type="http://schemas.openxmlformats.org/officeDocument/2006/relationships/image" Target="../media/image3573.png"/><Relationship Id="rId775" Type="http://schemas.openxmlformats.org/officeDocument/2006/relationships/customXml" Target="../ink/ink3931.xml"/><Relationship Id="rId428" Type="http://schemas.openxmlformats.org/officeDocument/2006/relationships/customXml" Target="../ink/ink3757.xml"/><Relationship Id="rId635" Type="http://schemas.openxmlformats.org/officeDocument/2006/relationships/customXml" Target="../ink/ink3861.xml"/><Relationship Id="rId842" Type="http://schemas.openxmlformats.org/officeDocument/2006/relationships/image" Target="../media/image3709.png"/><Relationship Id="rId274" Type="http://schemas.openxmlformats.org/officeDocument/2006/relationships/image" Target="../media/image3429.png"/><Relationship Id="rId481" Type="http://schemas.openxmlformats.org/officeDocument/2006/relationships/customXml" Target="../ink/ink3784.xml"/><Relationship Id="rId702" Type="http://schemas.openxmlformats.org/officeDocument/2006/relationships/image" Target="../media/image3639.png"/><Relationship Id="rId69" Type="http://schemas.openxmlformats.org/officeDocument/2006/relationships/customXml" Target="../ink/ink3576.xml"/><Relationship Id="rId134" Type="http://schemas.openxmlformats.org/officeDocument/2006/relationships/image" Target="../media/image3359.png"/><Relationship Id="rId579" Type="http://schemas.openxmlformats.org/officeDocument/2006/relationships/customXml" Target="../ink/ink3833.xml"/><Relationship Id="rId786" Type="http://schemas.openxmlformats.org/officeDocument/2006/relationships/image" Target="../media/image3681.png"/><Relationship Id="rId341" Type="http://schemas.openxmlformats.org/officeDocument/2006/relationships/customXml" Target="../ink/ink3712.xml"/><Relationship Id="rId439" Type="http://schemas.openxmlformats.org/officeDocument/2006/relationships/image" Target="../media/image2846.png"/><Relationship Id="rId646" Type="http://schemas.openxmlformats.org/officeDocument/2006/relationships/image" Target="../media/image3611.png"/><Relationship Id="rId201" Type="http://schemas.openxmlformats.org/officeDocument/2006/relationships/customXml" Target="../ink/ink3642.xml"/><Relationship Id="rId285" Type="http://schemas.openxmlformats.org/officeDocument/2006/relationships/customXml" Target="../ink/ink3684.xml"/><Relationship Id="rId506" Type="http://schemas.openxmlformats.org/officeDocument/2006/relationships/image" Target="../media/image3542.png"/><Relationship Id="rId853" Type="http://schemas.openxmlformats.org/officeDocument/2006/relationships/customXml" Target="../ink/ink3970.xml"/><Relationship Id="rId492" Type="http://schemas.openxmlformats.org/officeDocument/2006/relationships/image" Target="../media/image3535.png"/><Relationship Id="rId713" Type="http://schemas.openxmlformats.org/officeDocument/2006/relationships/customXml" Target="../ink/ink3900.xml"/><Relationship Id="rId797" Type="http://schemas.openxmlformats.org/officeDocument/2006/relationships/customXml" Target="../ink/ink3942.xml"/><Relationship Id="rId920" Type="http://schemas.openxmlformats.org/officeDocument/2006/relationships/customXml" Target="../ink/ink4004.xml"/><Relationship Id="rId145" Type="http://schemas.openxmlformats.org/officeDocument/2006/relationships/customXml" Target="../ink/ink3614.xml"/><Relationship Id="rId352" Type="http://schemas.openxmlformats.org/officeDocument/2006/relationships/image" Target="../media/image3467.png"/><Relationship Id="rId212" Type="http://schemas.openxmlformats.org/officeDocument/2006/relationships/image" Target="../media/image3398.png"/><Relationship Id="rId657" Type="http://schemas.openxmlformats.org/officeDocument/2006/relationships/customXml" Target="../ink/ink3872.xml"/><Relationship Id="rId864" Type="http://schemas.openxmlformats.org/officeDocument/2006/relationships/image" Target="../media/image3720.png"/><Relationship Id="rId296" Type="http://schemas.openxmlformats.org/officeDocument/2006/relationships/image" Target="../media/image3440.png"/><Relationship Id="rId517" Type="http://schemas.openxmlformats.org/officeDocument/2006/relationships/customXml" Target="../ink/ink3802.xml"/><Relationship Id="rId724" Type="http://schemas.openxmlformats.org/officeDocument/2006/relationships/image" Target="../media/image3650.png"/><Relationship Id="rId60" Type="http://schemas.openxmlformats.org/officeDocument/2006/relationships/image" Target="../media/image33230.png"/><Relationship Id="rId156" Type="http://schemas.openxmlformats.org/officeDocument/2006/relationships/image" Target="../media/image3370.png"/><Relationship Id="rId363" Type="http://schemas.openxmlformats.org/officeDocument/2006/relationships/customXml" Target="../ink/ink3723.xml"/><Relationship Id="rId570" Type="http://schemas.openxmlformats.org/officeDocument/2006/relationships/image" Target="../media/image3574.png"/><Relationship Id="rId223" Type="http://schemas.openxmlformats.org/officeDocument/2006/relationships/customXml" Target="../ink/ink3653.xml"/><Relationship Id="rId430" Type="http://schemas.openxmlformats.org/officeDocument/2006/relationships/customXml" Target="../ink/ink3758.xml"/><Relationship Id="rId668" Type="http://schemas.openxmlformats.org/officeDocument/2006/relationships/image" Target="../media/image3622.png"/><Relationship Id="rId875" Type="http://schemas.openxmlformats.org/officeDocument/2006/relationships/customXml" Target="../ink/ink3981.xml"/><Relationship Id="rId18" Type="http://schemas.openxmlformats.org/officeDocument/2006/relationships/image" Target="../media/image33030.png"/><Relationship Id="rId528" Type="http://schemas.openxmlformats.org/officeDocument/2006/relationships/image" Target="../media/image3553.png"/><Relationship Id="rId735" Type="http://schemas.openxmlformats.org/officeDocument/2006/relationships/customXml" Target="../ink/ink3911.xml"/><Relationship Id="rId167" Type="http://schemas.openxmlformats.org/officeDocument/2006/relationships/customXml" Target="../ink/ink3625.xml"/><Relationship Id="rId374" Type="http://schemas.openxmlformats.org/officeDocument/2006/relationships/image" Target="../media/image3477.png"/><Relationship Id="rId581" Type="http://schemas.openxmlformats.org/officeDocument/2006/relationships/customXml" Target="../ink/ink3834.xml"/><Relationship Id="rId71" Type="http://schemas.openxmlformats.org/officeDocument/2006/relationships/customXml" Target="../ink/ink3577.xml"/><Relationship Id="rId234" Type="http://schemas.openxmlformats.org/officeDocument/2006/relationships/image" Target="../media/image3409.png"/><Relationship Id="rId679" Type="http://schemas.openxmlformats.org/officeDocument/2006/relationships/customXml" Target="../ink/ink3883.xml"/><Relationship Id="rId802" Type="http://schemas.openxmlformats.org/officeDocument/2006/relationships/image" Target="../media/image3689.png"/><Relationship Id="rId886" Type="http://schemas.openxmlformats.org/officeDocument/2006/relationships/image" Target="../media/image3731.png"/><Relationship Id="rId2" Type="http://schemas.openxmlformats.org/officeDocument/2006/relationships/notesSlide" Target="../notesSlides/notesSlide13.xml"/><Relationship Id="rId29" Type="http://schemas.openxmlformats.org/officeDocument/2006/relationships/customXml" Target="../ink/ink3556.xml"/><Relationship Id="rId441" Type="http://schemas.openxmlformats.org/officeDocument/2006/relationships/image" Target="../media/image3510.png"/><Relationship Id="rId539" Type="http://schemas.openxmlformats.org/officeDocument/2006/relationships/customXml" Target="../ink/ink3813.xml"/><Relationship Id="rId746" Type="http://schemas.openxmlformats.org/officeDocument/2006/relationships/image" Target="../media/image3661.png"/><Relationship Id="rId178" Type="http://schemas.openxmlformats.org/officeDocument/2006/relationships/image" Target="../media/image3381.png"/><Relationship Id="rId301" Type="http://schemas.openxmlformats.org/officeDocument/2006/relationships/customXml" Target="../ink/ink3692.xml"/><Relationship Id="rId82" Type="http://schemas.openxmlformats.org/officeDocument/2006/relationships/image" Target="../media/image33340.png"/><Relationship Id="rId385" Type="http://schemas.openxmlformats.org/officeDocument/2006/relationships/image" Target="../media/image3482.png"/><Relationship Id="rId592" Type="http://schemas.openxmlformats.org/officeDocument/2006/relationships/image" Target="../media/image3585.png"/><Relationship Id="rId606" Type="http://schemas.openxmlformats.org/officeDocument/2006/relationships/image" Target="../media/image3592.png"/><Relationship Id="rId813" Type="http://schemas.openxmlformats.org/officeDocument/2006/relationships/customXml" Target="../ink/ink3950.xml"/><Relationship Id="rId245" Type="http://schemas.openxmlformats.org/officeDocument/2006/relationships/customXml" Target="../ink/ink3664.xml"/><Relationship Id="rId452" Type="http://schemas.openxmlformats.org/officeDocument/2006/relationships/customXml" Target="../ink/ink3769.xml"/><Relationship Id="rId897" Type="http://schemas.openxmlformats.org/officeDocument/2006/relationships/customXml" Target="../ink/ink3992.xml"/><Relationship Id="rId105" Type="http://schemas.openxmlformats.org/officeDocument/2006/relationships/customXml" Target="../ink/ink3594.xml"/><Relationship Id="rId312" Type="http://schemas.openxmlformats.org/officeDocument/2006/relationships/image" Target="../media/image3448.png"/><Relationship Id="rId757" Type="http://schemas.openxmlformats.org/officeDocument/2006/relationships/customXml" Target="../ink/ink3922.xml"/><Relationship Id="rId93" Type="http://schemas.openxmlformats.org/officeDocument/2006/relationships/customXml" Target="../ink/ink3588.xml"/><Relationship Id="rId189" Type="http://schemas.openxmlformats.org/officeDocument/2006/relationships/customXml" Target="../ink/ink3636.xml"/><Relationship Id="rId396" Type="http://schemas.openxmlformats.org/officeDocument/2006/relationships/customXml" Target="../ink/ink3741.xml"/><Relationship Id="rId617" Type="http://schemas.openxmlformats.org/officeDocument/2006/relationships/customXml" Target="../ink/ink3852.xml"/><Relationship Id="rId824" Type="http://schemas.openxmlformats.org/officeDocument/2006/relationships/image" Target="../media/image3700.png"/><Relationship Id="rId256" Type="http://schemas.openxmlformats.org/officeDocument/2006/relationships/image" Target="../media/image3420.png"/><Relationship Id="rId463" Type="http://schemas.openxmlformats.org/officeDocument/2006/relationships/image" Target="../media/image3521.png"/><Relationship Id="rId670" Type="http://schemas.openxmlformats.org/officeDocument/2006/relationships/image" Target="../media/image3623.png"/><Relationship Id="rId116" Type="http://schemas.openxmlformats.org/officeDocument/2006/relationships/image" Target="../media/image33500.png"/><Relationship Id="rId323" Type="http://schemas.openxmlformats.org/officeDocument/2006/relationships/customXml" Target="../ink/ink3703.xml"/><Relationship Id="rId530" Type="http://schemas.openxmlformats.org/officeDocument/2006/relationships/image" Target="../media/image3554.png"/><Relationship Id="rId768" Type="http://schemas.openxmlformats.org/officeDocument/2006/relationships/image" Target="../media/image3672.png"/><Relationship Id="rId20" Type="http://schemas.openxmlformats.org/officeDocument/2006/relationships/image" Target="../media/image33040.png"/><Relationship Id="rId628" Type="http://schemas.openxmlformats.org/officeDocument/2006/relationships/image" Target="../media/image3602.png"/><Relationship Id="rId835" Type="http://schemas.openxmlformats.org/officeDocument/2006/relationships/customXml" Target="../ink/ink3961.xml"/><Relationship Id="rId267" Type="http://schemas.openxmlformats.org/officeDocument/2006/relationships/customXml" Target="../ink/ink3675.xml"/><Relationship Id="rId474" Type="http://schemas.openxmlformats.org/officeDocument/2006/relationships/image" Target="../media/image3526.png"/><Relationship Id="rId127" Type="http://schemas.openxmlformats.org/officeDocument/2006/relationships/customXml" Target="../ink/ink3605.xml"/><Relationship Id="rId681" Type="http://schemas.openxmlformats.org/officeDocument/2006/relationships/customXml" Target="../ink/ink3884.xml"/><Relationship Id="rId779" Type="http://schemas.openxmlformats.org/officeDocument/2006/relationships/customXml" Target="../ink/ink3933.xml"/><Relationship Id="rId902" Type="http://schemas.openxmlformats.org/officeDocument/2006/relationships/image" Target="../media/image3739.png"/><Relationship Id="rId31" Type="http://schemas.openxmlformats.org/officeDocument/2006/relationships/customXml" Target="../ink/ink3557.xml"/><Relationship Id="rId334" Type="http://schemas.openxmlformats.org/officeDocument/2006/relationships/image" Target="../media/image3459.png"/><Relationship Id="rId541" Type="http://schemas.openxmlformats.org/officeDocument/2006/relationships/customXml" Target="../ink/ink3814.xml"/><Relationship Id="rId639" Type="http://schemas.openxmlformats.org/officeDocument/2006/relationships/customXml" Target="../ink/ink3863.xml"/><Relationship Id="rId180" Type="http://schemas.openxmlformats.org/officeDocument/2006/relationships/image" Target="../media/image3382.png"/><Relationship Id="rId278" Type="http://schemas.openxmlformats.org/officeDocument/2006/relationships/image" Target="../media/image3431.png"/><Relationship Id="rId401" Type="http://schemas.openxmlformats.org/officeDocument/2006/relationships/image" Target="../media/image3490.png"/><Relationship Id="rId846" Type="http://schemas.openxmlformats.org/officeDocument/2006/relationships/image" Target="../media/image3711.png"/><Relationship Id="rId485" Type="http://schemas.openxmlformats.org/officeDocument/2006/relationships/customXml" Target="../ink/ink3786.xml"/><Relationship Id="rId692" Type="http://schemas.openxmlformats.org/officeDocument/2006/relationships/image" Target="../media/image3634.png"/><Relationship Id="rId706" Type="http://schemas.openxmlformats.org/officeDocument/2006/relationships/image" Target="../media/image3641.png"/><Relationship Id="rId913" Type="http://schemas.openxmlformats.org/officeDocument/2006/relationships/image" Target="../media/image3744.png"/><Relationship Id="rId42" Type="http://schemas.openxmlformats.org/officeDocument/2006/relationships/image" Target="../media/image33140.png"/><Relationship Id="rId138" Type="http://schemas.openxmlformats.org/officeDocument/2006/relationships/image" Target="../media/image3361.png"/><Relationship Id="rId345" Type="http://schemas.openxmlformats.org/officeDocument/2006/relationships/customXml" Target="../ink/ink3714.xml"/><Relationship Id="rId552" Type="http://schemas.openxmlformats.org/officeDocument/2006/relationships/image" Target="../media/image3565.png"/><Relationship Id="rId191" Type="http://schemas.openxmlformats.org/officeDocument/2006/relationships/customXml" Target="../ink/ink3637.xml"/><Relationship Id="rId205" Type="http://schemas.openxmlformats.org/officeDocument/2006/relationships/customXml" Target="../ink/ink3644.xml"/><Relationship Id="rId412" Type="http://schemas.openxmlformats.org/officeDocument/2006/relationships/customXml" Target="../ink/ink3749.xml"/><Relationship Id="rId857" Type="http://schemas.openxmlformats.org/officeDocument/2006/relationships/customXml" Target="../ink/ink3972.xml"/><Relationship Id="rId289" Type="http://schemas.openxmlformats.org/officeDocument/2006/relationships/customXml" Target="../ink/ink3686.xml"/><Relationship Id="rId496" Type="http://schemas.openxmlformats.org/officeDocument/2006/relationships/image" Target="../media/image3537.png"/><Relationship Id="rId717" Type="http://schemas.openxmlformats.org/officeDocument/2006/relationships/customXml" Target="../ink/ink3902.xml"/><Relationship Id="rId924" Type="http://schemas.openxmlformats.org/officeDocument/2006/relationships/customXml" Target="../ink/ink4006.xml"/><Relationship Id="rId53" Type="http://schemas.openxmlformats.org/officeDocument/2006/relationships/customXml" Target="../ink/ink3568.xml"/><Relationship Id="rId149" Type="http://schemas.openxmlformats.org/officeDocument/2006/relationships/customXml" Target="../ink/ink3616.xml"/><Relationship Id="rId356" Type="http://schemas.openxmlformats.org/officeDocument/2006/relationships/image" Target="../media/image3469.png"/><Relationship Id="rId563" Type="http://schemas.openxmlformats.org/officeDocument/2006/relationships/customXml" Target="../ink/ink3825.xml"/><Relationship Id="rId770" Type="http://schemas.openxmlformats.org/officeDocument/2006/relationships/image" Target="../media/image3673.png"/><Relationship Id="rId216" Type="http://schemas.openxmlformats.org/officeDocument/2006/relationships/image" Target="../media/image3400.png"/><Relationship Id="rId423" Type="http://schemas.openxmlformats.org/officeDocument/2006/relationships/image" Target="../media/image3502.png"/><Relationship Id="rId868" Type="http://schemas.openxmlformats.org/officeDocument/2006/relationships/image" Target="../media/image3722.png"/><Relationship Id="rId630" Type="http://schemas.openxmlformats.org/officeDocument/2006/relationships/image" Target="../media/image3603.png"/><Relationship Id="rId728" Type="http://schemas.openxmlformats.org/officeDocument/2006/relationships/image" Target="../media/image3652.png"/><Relationship Id="rId64" Type="http://schemas.openxmlformats.org/officeDocument/2006/relationships/image" Target="../media/image33250.png"/><Relationship Id="rId367" Type="http://schemas.openxmlformats.org/officeDocument/2006/relationships/customXml" Target="../ink/ink3725.xml"/><Relationship Id="rId574" Type="http://schemas.openxmlformats.org/officeDocument/2006/relationships/image" Target="../media/image3576.png"/><Relationship Id="rId227" Type="http://schemas.openxmlformats.org/officeDocument/2006/relationships/customXml" Target="../ink/ink3655.xml"/><Relationship Id="rId781" Type="http://schemas.openxmlformats.org/officeDocument/2006/relationships/customXml" Target="../ink/ink3934.xml"/><Relationship Id="rId879" Type="http://schemas.openxmlformats.org/officeDocument/2006/relationships/customXml" Target="../ink/ink3983.xml"/><Relationship Id="rId434" Type="http://schemas.openxmlformats.org/officeDocument/2006/relationships/customXml" Target="../ink/ink3760.xml"/><Relationship Id="rId641" Type="http://schemas.openxmlformats.org/officeDocument/2006/relationships/customXml" Target="../ink/ink3864.xml"/><Relationship Id="rId739" Type="http://schemas.openxmlformats.org/officeDocument/2006/relationships/customXml" Target="../ink/ink3913.xml"/><Relationship Id="rId280" Type="http://schemas.openxmlformats.org/officeDocument/2006/relationships/image" Target="../media/image3432.png"/><Relationship Id="rId501" Type="http://schemas.openxmlformats.org/officeDocument/2006/relationships/customXml" Target="../ink/ink3794.xml"/><Relationship Id="rId75" Type="http://schemas.openxmlformats.org/officeDocument/2006/relationships/customXml" Target="../ink/ink3579.xml"/><Relationship Id="rId140" Type="http://schemas.openxmlformats.org/officeDocument/2006/relationships/image" Target="../media/image3362.png"/><Relationship Id="rId378" Type="http://schemas.openxmlformats.org/officeDocument/2006/relationships/image" Target="../media/image3479.png"/><Relationship Id="rId585" Type="http://schemas.openxmlformats.org/officeDocument/2006/relationships/customXml" Target="../ink/ink3836.xml"/><Relationship Id="rId792" Type="http://schemas.openxmlformats.org/officeDocument/2006/relationships/image" Target="../media/image3684.png"/><Relationship Id="rId806" Type="http://schemas.openxmlformats.org/officeDocument/2006/relationships/image" Target="../media/image3691.png"/><Relationship Id="rId6" Type="http://schemas.openxmlformats.org/officeDocument/2006/relationships/image" Target="../media/image32970.png"/><Relationship Id="rId238" Type="http://schemas.openxmlformats.org/officeDocument/2006/relationships/image" Target="../media/image3411.png"/><Relationship Id="rId445" Type="http://schemas.openxmlformats.org/officeDocument/2006/relationships/image" Target="../media/image3512.png"/><Relationship Id="rId652" Type="http://schemas.openxmlformats.org/officeDocument/2006/relationships/image" Target="../media/image3614.png"/><Relationship Id="rId291" Type="http://schemas.openxmlformats.org/officeDocument/2006/relationships/customXml" Target="../ink/ink3687.xml"/><Relationship Id="rId305" Type="http://schemas.openxmlformats.org/officeDocument/2006/relationships/customXml" Target="../ink/ink3694.xml"/><Relationship Id="rId512" Type="http://schemas.openxmlformats.org/officeDocument/2006/relationships/image" Target="../media/image3545.png"/><Relationship Id="rId86" Type="http://schemas.openxmlformats.org/officeDocument/2006/relationships/image" Target="../media/image33360.png"/><Relationship Id="rId151" Type="http://schemas.openxmlformats.org/officeDocument/2006/relationships/customXml" Target="../ink/ink3617.xml"/><Relationship Id="rId389" Type="http://schemas.openxmlformats.org/officeDocument/2006/relationships/image" Target="../media/image3484.png"/><Relationship Id="rId596" Type="http://schemas.openxmlformats.org/officeDocument/2006/relationships/image" Target="../media/image3587.png"/><Relationship Id="rId817" Type="http://schemas.openxmlformats.org/officeDocument/2006/relationships/customXml" Target="../ink/ink3952.xml"/><Relationship Id="rId249" Type="http://schemas.openxmlformats.org/officeDocument/2006/relationships/customXml" Target="../ink/ink3666.xml"/><Relationship Id="rId456" Type="http://schemas.openxmlformats.org/officeDocument/2006/relationships/customXml" Target="../ink/ink3771.xml"/><Relationship Id="rId663" Type="http://schemas.openxmlformats.org/officeDocument/2006/relationships/customXml" Target="../ink/ink3875.xml"/><Relationship Id="rId870" Type="http://schemas.openxmlformats.org/officeDocument/2006/relationships/image" Target="../media/image3723.png"/><Relationship Id="rId13" Type="http://schemas.openxmlformats.org/officeDocument/2006/relationships/customXml" Target="../ink/ink3548.xml"/><Relationship Id="rId109" Type="http://schemas.openxmlformats.org/officeDocument/2006/relationships/customXml" Target="../ink/ink3596.xml"/><Relationship Id="rId316" Type="http://schemas.openxmlformats.org/officeDocument/2006/relationships/image" Target="../media/image3450.png"/><Relationship Id="rId523" Type="http://schemas.openxmlformats.org/officeDocument/2006/relationships/customXml" Target="../ink/ink3805.xml"/><Relationship Id="rId97" Type="http://schemas.openxmlformats.org/officeDocument/2006/relationships/customXml" Target="../ink/ink3590.xml"/><Relationship Id="rId730" Type="http://schemas.openxmlformats.org/officeDocument/2006/relationships/image" Target="../media/image3653.png"/><Relationship Id="rId828" Type="http://schemas.openxmlformats.org/officeDocument/2006/relationships/image" Target="../media/image3702.png"/><Relationship Id="rId162" Type="http://schemas.openxmlformats.org/officeDocument/2006/relationships/image" Target="../media/image3373.png"/><Relationship Id="rId467" Type="http://schemas.openxmlformats.org/officeDocument/2006/relationships/image" Target="../media/image3523.png"/><Relationship Id="rId674" Type="http://schemas.openxmlformats.org/officeDocument/2006/relationships/image" Target="../media/image3625.png"/><Relationship Id="rId881" Type="http://schemas.openxmlformats.org/officeDocument/2006/relationships/customXml" Target="../ink/ink3984.xml"/><Relationship Id="rId24" Type="http://schemas.openxmlformats.org/officeDocument/2006/relationships/image" Target="../media/image33060.png"/><Relationship Id="rId327" Type="http://schemas.openxmlformats.org/officeDocument/2006/relationships/customXml" Target="../ink/ink3705.xml"/><Relationship Id="rId534" Type="http://schemas.openxmlformats.org/officeDocument/2006/relationships/image" Target="../media/image3556.png"/><Relationship Id="rId741" Type="http://schemas.openxmlformats.org/officeDocument/2006/relationships/customXml" Target="../ink/ink3914.xml"/><Relationship Id="rId839" Type="http://schemas.openxmlformats.org/officeDocument/2006/relationships/customXml" Target="../ink/ink3963.xml"/><Relationship Id="rId173" Type="http://schemas.openxmlformats.org/officeDocument/2006/relationships/customXml" Target="../ink/ink3628.xml"/><Relationship Id="rId380" Type="http://schemas.openxmlformats.org/officeDocument/2006/relationships/image" Target="../media/image3480.png"/><Relationship Id="rId601" Type="http://schemas.openxmlformats.org/officeDocument/2006/relationships/customXml" Target="../ink/ink3844.xml"/><Relationship Id="rId240" Type="http://schemas.openxmlformats.org/officeDocument/2006/relationships/image" Target="../media/image3412.png"/><Relationship Id="rId478" Type="http://schemas.openxmlformats.org/officeDocument/2006/relationships/image" Target="../media/image3528.png"/><Relationship Id="rId685" Type="http://schemas.openxmlformats.org/officeDocument/2006/relationships/customXml" Target="../ink/ink3886.xml"/><Relationship Id="rId892" Type="http://schemas.openxmlformats.org/officeDocument/2006/relationships/image" Target="../media/image3734.png"/><Relationship Id="rId906" Type="http://schemas.openxmlformats.org/officeDocument/2006/relationships/customXml" Target="../ink/ink3997.xml"/><Relationship Id="rId35" Type="http://schemas.openxmlformats.org/officeDocument/2006/relationships/customXml" Target="../ink/ink3559.xml"/><Relationship Id="rId100" Type="http://schemas.openxmlformats.org/officeDocument/2006/relationships/image" Target="../media/image33420.png"/><Relationship Id="rId338" Type="http://schemas.openxmlformats.org/officeDocument/2006/relationships/image" Target="../media/image3461.png"/><Relationship Id="rId545" Type="http://schemas.openxmlformats.org/officeDocument/2006/relationships/customXml" Target="../ink/ink3816.xml"/><Relationship Id="rId752" Type="http://schemas.openxmlformats.org/officeDocument/2006/relationships/image" Target="../media/image3664.png"/><Relationship Id="rId184" Type="http://schemas.openxmlformats.org/officeDocument/2006/relationships/image" Target="../media/image3384.png"/><Relationship Id="rId391" Type="http://schemas.openxmlformats.org/officeDocument/2006/relationships/image" Target="../media/image3485.png"/><Relationship Id="rId405" Type="http://schemas.openxmlformats.org/officeDocument/2006/relationships/image" Target="../media/image3492.png"/><Relationship Id="rId612" Type="http://schemas.openxmlformats.org/officeDocument/2006/relationships/image" Target="../media/image3595.png"/><Relationship Id="rId251" Type="http://schemas.openxmlformats.org/officeDocument/2006/relationships/customXml" Target="../ink/ink3667.xml"/><Relationship Id="rId489" Type="http://schemas.openxmlformats.org/officeDocument/2006/relationships/customXml" Target="../ink/ink3788.xml"/><Relationship Id="rId696" Type="http://schemas.openxmlformats.org/officeDocument/2006/relationships/image" Target="../media/image3636.png"/><Relationship Id="rId917" Type="http://schemas.openxmlformats.org/officeDocument/2006/relationships/image" Target="../media/image3746.png"/><Relationship Id="rId46" Type="http://schemas.openxmlformats.org/officeDocument/2006/relationships/image" Target="../media/image33160.png"/><Relationship Id="rId349" Type="http://schemas.openxmlformats.org/officeDocument/2006/relationships/customXml" Target="../ink/ink3716.xml"/><Relationship Id="rId556" Type="http://schemas.openxmlformats.org/officeDocument/2006/relationships/image" Target="../media/image3567.png"/><Relationship Id="rId763" Type="http://schemas.openxmlformats.org/officeDocument/2006/relationships/customXml" Target="../ink/ink3925.xml"/><Relationship Id="rId111" Type="http://schemas.openxmlformats.org/officeDocument/2006/relationships/customXml" Target="../ink/ink3597.xml"/><Relationship Id="rId195" Type="http://schemas.openxmlformats.org/officeDocument/2006/relationships/customXml" Target="../ink/ink3639.xml"/><Relationship Id="rId209" Type="http://schemas.openxmlformats.org/officeDocument/2006/relationships/customXml" Target="../ink/ink3646.xml"/><Relationship Id="rId416" Type="http://schemas.openxmlformats.org/officeDocument/2006/relationships/customXml" Target="../ink/ink3751.xml"/><Relationship Id="rId623" Type="http://schemas.openxmlformats.org/officeDocument/2006/relationships/customXml" Target="../ink/ink3855.xml"/><Relationship Id="rId830" Type="http://schemas.openxmlformats.org/officeDocument/2006/relationships/image" Target="../media/image3703.png"/><Relationship Id="rId57" Type="http://schemas.openxmlformats.org/officeDocument/2006/relationships/customXml" Target="../ink/ink3570.xml"/><Relationship Id="rId262" Type="http://schemas.openxmlformats.org/officeDocument/2006/relationships/image" Target="../media/image3423.png"/><Relationship Id="rId567" Type="http://schemas.openxmlformats.org/officeDocument/2006/relationships/customXml" Target="../ink/ink3827.xml"/><Relationship Id="rId122" Type="http://schemas.openxmlformats.org/officeDocument/2006/relationships/image" Target="../media/image33530.png"/><Relationship Id="rId774" Type="http://schemas.openxmlformats.org/officeDocument/2006/relationships/image" Target="../media/image3675.png"/><Relationship Id="rId427" Type="http://schemas.openxmlformats.org/officeDocument/2006/relationships/image" Target="../media/image3504.png"/><Relationship Id="rId634" Type="http://schemas.openxmlformats.org/officeDocument/2006/relationships/image" Target="../media/image3605.png"/><Relationship Id="rId841" Type="http://schemas.openxmlformats.org/officeDocument/2006/relationships/customXml" Target="../ink/ink3964.xml"/><Relationship Id="rId273" Type="http://schemas.openxmlformats.org/officeDocument/2006/relationships/customXml" Target="../ink/ink3678.xml"/><Relationship Id="rId480" Type="http://schemas.openxmlformats.org/officeDocument/2006/relationships/image" Target="../media/image3529.png"/><Relationship Id="rId701" Type="http://schemas.openxmlformats.org/officeDocument/2006/relationships/customXml" Target="../ink/ink3894.xml"/><Relationship Id="rId68" Type="http://schemas.openxmlformats.org/officeDocument/2006/relationships/image" Target="../media/image33270.png"/><Relationship Id="rId133" Type="http://schemas.openxmlformats.org/officeDocument/2006/relationships/customXml" Target="../ink/ink3608.xml"/><Relationship Id="rId340" Type="http://schemas.openxmlformats.org/officeDocument/2006/relationships/image" Target="../media/image3462.png"/><Relationship Id="rId578" Type="http://schemas.openxmlformats.org/officeDocument/2006/relationships/image" Target="../media/image3578.png"/><Relationship Id="rId785" Type="http://schemas.openxmlformats.org/officeDocument/2006/relationships/customXml" Target="../ink/ink3936.xml"/><Relationship Id="rId200" Type="http://schemas.openxmlformats.org/officeDocument/2006/relationships/image" Target="../media/image3392.png"/><Relationship Id="rId438" Type="http://schemas.openxmlformats.org/officeDocument/2006/relationships/customXml" Target="../ink/ink3762.xml"/><Relationship Id="rId645" Type="http://schemas.openxmlformats.org/officeDocument/2006/relationships/customXml" Target="../ink/ink3866.xml"/><Relationship Id="rId852" Type="http://schemas.openxmlformats.org/officeDocument/2006/relationships/image" Target="../media/image3714.png"/><Relationship Id="rId284" Type="http://schemas.openxmlformats.org/officeDocument/2006/relationships/image" Target="../media/image3434.png"/><Relationship Id="rId491" Type="http://schemas.openxmlformats.org/officeDocument/2006/relationships/customXml" Target="../ink/ink3789.xml"/><Relationship Id="rId505" Type="http://schemas.openxmlformats.org/officeDocument/2006/relationships/customXml" Target="../ink/ink3796.xml"/><Relationship Id="rId712" Type="http://schemas.openxmlformats.org/officeDocument/2006/relationships/image" Target="../media/image3644.png"/><Relationship Id="rId79" Type="http://schemas.openxmlformats.org/officeDocument/2006/relationships/customXml" Target="../ink/ink3581.xml"/><Relationship Id="rId144" Type="http://schemas.openxmlformats.org/officeDocument/2006/relationships/image" Target="../media/image3364.png"/><Relationship Id="rId589" Type="http://schemas.openxmlformats.org/officeDocument/2006/relationships/customXml" Target="../ink/ink3838.xml"/><Relationship Id="rId796" Type="http://schemas.openxmlformats.org/officeDocument/2006/relationships/image" Target="../media/image3686.png"/><Relationship Id="rId351" Type="http://schemas.openxmlformats.org/officeDocument/2006/relationships/customXml" Target="../ink/ink3717.xml"/><Relationship Id="rId449" Type="http://schemas.openxmlformats.org/officeDocument/2006/relationships/image" Target="../media/image3514.png"/><Relationship Id="rId656" Type="http://schemas.openxmlformats.org/officeDocument/2006/relationships/image" Target="../media/image3616.png"/><Relationship Id="rId863" Type="http://schemas.openxmlformats.org/officeDocument/2006/relationships/customXml" Target="../ink/ink3975.xml"/><Relationship Id="rId211" Type="http://schemas.openxmlformats.org/officeDocument/2006/relationships/customXml" Target="../ink/ink3647.xml"/><Relationship Id="rId295" Type="http://schemas.openxmlformats.org/officeDocument/2006/relationships/customXml" Target="../ink/ink3689.xml"/><Relationship Id="rId309" Type="http://schemas.openxmlformats.org/officeDocument/2006/relationships/customXml" Target="../ink/ink3696.xml"/><Relationship Id="rId516" Type="http://schemas.openxmlformats.org/officeDocument/2006/relationships/image" Target="../media/image3547.png"/><Relationship Id="rId723" Type="http://schemas.openxmlformats.org/officeDocument/2006/relationships/customXml" Target="../ink/ink3905.xml"/><Relationship Id="rId155" Type="http://schemas.openxmlformats.org/officeDocument/2006/relationships/customXml" Target="../ink/ink3619.xml"/><Relationship Id="rId197" Type="http://schemas.openxmlformats.org/officeDocument/2006/relationships/customXml" Target="../ink/ink3640.xml"/><Relationship Id="rId362" Type="http://schemas.openxmlformats.org/officeDocument/2006/relationships/image" Target="../media/image3472.png"/><Relationship Id="rId418" Type="http://schemas.openxmlformats.org/officeDocument/2006/relationships/customXml" Target="../ink/ink3752.xml"/><Relationship Id="rId625" Type="http://schemas.openxmlformats.org/officeDocument/2006/relationships/customXml" Target="../ink/ink3856.xml"/><Relationship Id="rId832" Type="http://schemas.openxmlformats.org/officeDocument/2006/relationships/image" Target="../media/image3704.png"/><Relationship Id="rId222" Type="http://schemas.openxmlformats.org/officeDocument/2006/relationships/image" Target="../media/image3403.png"/><Relationship Id="rId264" Type="http://schemas.openxmlformats.org/officeDocument/2006/relationships/image" Target="../media/image3424.png"/><Relationship Id="rId471" Type="http://schemas.openxmlformats.org/officeDocument/2006/relationships/customXml" Target="../ink/ink3779.xml"/><Relationship Id="rId667" Type="http://schemas.openxmlformats.org/officeDocument/2006/relationships/customXml" Target="../ink/ink3877.xml"/><Relationship Id="rId874" Type="http://schemas.openxmlformats.org/officeDocument/2006/relationships/image" Target="../media/image3725.png"/><Relationship Id="rId17" Type="http://schemas.openxmlformats.org/officeDocument/2006/relationships/customXml" Target="../ink/ink3550.xml"/><Relationship Id="rId59" Type="http://schemas.openxmlformats.org/officeDocument/2006/relationships/customXml" Target="../ink/ink3571.xml"/><Relationship Id="rId124" Type="http://schemas.openxmlformats.org/officeDocument/2006/relationships/image" Target="../media/image33540.png"/><Relationship Id="rId527" Type="http://schemas.openxmlformats.org/officeDocument/2006/relationships/customXml" Target="../ink/ink3807.xml"/><Relationship Id="rId569" Type="http://schemas.openxmlformats.org/officeDocument/2006/relationships/customXml" Target="../ink/ink3828.xml"/><Relationship Id="rId734" Type="http://schemas.openxmlformats.org/officeDocument/2006/relationships/image" Target="../media/image3655.png"/><Relationship Id="rId776" Type="http://schemas.openxmlformats.org/officeDocument/2006/relationships/image" Target="../media/image3676.png"/><Relationship Id="rId70" Type="http://schemas.openxmlformats.org/officeDocument/2006/relationships/image" Target="../media/image33280.png"/><Relationship Id="rId166" Type="http://schemas.openxmlformats.org/officeDocument/2006/relationships/image" Target="../media/image3375.png"/><Relationship Id="rId331" Type="http://schemas.openxmlformats.org/officeDocument/2006/relationships/customXml" Target="../ink/ink3707.xml"/><Relationship Id="rId373" Type="http://schemas.openxmlformats.org/officeDocument/2006/relationships/customXml" Target="../ink/ink3729.xml"/><Relationship Id="rId429" Type="http://schemas.openxmlformats.org/officeDocument/2006/relationships/image" Target="../media/image3505.png"/><Relationship Id="rId580" Type="http://schemas.openxmlformats.org/officeDocument/2006/relationships/image" Target="../media/image3579.png"/><Relationship Id="rId636" Type="http://schemas.openxmlformats.org/officeDocument/2006/relationships/image" Target="../media/image3606.png"/><Relationship Id="rId801" Type="http://schemas.openxmlformats.org/officeDocument/2006/relationships/customXml" Target="../ink/ink3944.xml"/><Relationship Id="rId1" Type="http://schemas.openxmlformats.org/officeDocument/2006/relationships/slideLayout" Target="../slideLayouts/slideLayout7.xml"/><Relationship Id="rId233" Type="http://schemas.openxmlformats.org/officeDocument/2006/relationships/customXml" Target="../ink/ink3658.xml"/><Relationship Id="rId440" Type="http://schemas.openxmlformats.org/officeDocument/2006/relationships/customXml" Target="../ink/ink3763.xml"/><Relationship Id="rId678" Type="http://schemas.openxmlformats.org/officeDocument/2006/relationships/image" Target="../media/image3627.png"/><Relationship Id="rId843" Type="http://schemas.openxmlformats.org/officeDocument/2006/relationships/customXml" Target="../ink/ink3965.xml"/><Relationship Id="rId885" Type="http://schemas.openxmlformats.org/officeDocument/2006/relationships/customXml" Target="../ink/ink3986.xml"/><Relationship Id="rId28" Type="http://schemas.openxmlformats.org/officeDocument/2006/relationships/image" Target="../media/image159.png"/><Relationship Id="rId275" Type="http://schemas.openxmlformats.org/officeDocument/2006/relationships/customXml" Target="../ink/ink3679.xml"/><Relationship Id="rId300" Type="http://schemas.openxmlformats.org/officeDocument/2006/relationships/image" Target="../media/image3442.png"/><Relationship Id="rId482" Type="http://schemas.openxmlformats.org/officeDocument/2006/relationships/image" Target="../media/image3530.png"/><Relationship Id="rId538" Type="http://schemas.openxmlformats.org/officeDocument/2006/relationships/image" Target="../media/image3558.png"/><Relationship Id="rId703" Type="http://schemas.openxmlformats.org/officeDocument/2006/relationships/customXml" Target="../ink/ink3895.xml"/><Relationship Id="rId745" Type="http://schemas.openxmlformats.org/officeDocument/2006/relationships/customXml" Target="../ink/ink3916.xml"/><Relationship Id="rId910" Type="http://schemas.openxmlformats.org/officeDocument/2006/relationships/customXml" Target="../ink/ink3999.xml"/><Relationship Id="rId81" Type="http://schemas.openxmlformats.org/officeDocument/2006/relationships/customXml" Target="../ink/ink3582.xml"/><Relationship Id="rId135" Type="http://schemas.openxmlformats.org/officeDocument/2006/relationships/customXml" Target="../ink/ink3609.xml"/><Relationship Id="rId177" Type="http://schemas.openxmlformats.org/officeDocument/2006/relationships/customXml" Target="../ink/ink3630.xml"/><Relationship Id="rId342" Type="http://schemas.openxmlformats.org/officeDocument/2006/relationships/image" Target="../media/image3463.png"/><Relationship Id="rId384" Type="http://schemas.openxmlformats.org/officeDocument/2006/relationships/customXml" Target="../ink/ink3735.xml"/><Relationship Id="rId591" Type="http://schemas.openxmlformats.org/officeDocument/2006/relationships/customXml" Target="../ink/ink3839.xml"/><Relationship Id="rId605" Type="http://schemas.openxmlformats.org/officeDocument/2006/relationships/customXml" Target="../ink/ink3846.xml"/><Relationship Id="rId787" Type="http://schemas.openxmlformats.org/officeDocument/2006/relationships/customXml" Target="../ink/ink3937.xml"/><Relationship Id="rId812" Type="http://schemas.openxmlformats.org/officeDocument/2006/relationships/image" Target="../media/image3694.png"/><Relationship Id="rId202" Type="http://schemas.openxmlformats.org/officeDocument/2006/relationships/image" Target="../media/image3393.png"/><Relationship Id="rId244" Type="http://schemas.openxmlformats.org/officeDocument/2006/relationships/image" Target="../media/image3414.png"/><Relationship Id="rId647" Type="http://schemas.openxmlformats.org/officeDocument/2006/relationships/customXml" Target="../ink/ink3867.xml"/><Relationship Id="rId689" Type="http://schemas.openxmlformats.org/officeDocument/2006/relationships/customXml" Target="../ink/ink3888.xml"/><Relationship Id="rId854" Type="http://schemas.openxmlformats.org/officeDocument/2006/relationships/image" Target="../media/image3715.png"/><Relationship Id="rId896" Type="http://schemas.openxmlformats.org/officeDocument/2006/relationships/image" Target="../media/image3736.png"/><Relationship Id="rId39" Type="http://schemas.openxmlformats.org/officeDocument/2006/relationships/customXml" Target="../ink/ink3561.xml"/><Relationship Id="rId286" Type="http://schemas.openxmlformats.org/officeDocument/2006/relationships/image" Target="../media/image3435.png"/><Relationship Id="rId451" Type="http://schemas.openxmlformats.org/officeDocument/2006/relationships/image" Target="../media/image3515.png"/><Relationship Id="rId493" Type="http://schemas.openxmlformats.org/officeDocument/2006/relationships/customXml" Target="../ink/ink3790.xml"/><Relationship Id="rId507" Type="http://schemas.openxmlformats.org/officeDocument/2006/relationships/customXml" Target="../ink/ink3797.xml"/><Relationship Id="rId549" Type="http://schemas.openxmlformats.org/officeDocument/2006/relationships/customXml" Target="../ink/ink3818.xml"/><Relationship Id="rId714" Type="http://schemas.openxmlformats.org/officeDocument/2006/relationships/image" Target="../media/image3645.png"/><Relationship Id="rId756" Type="http://schemas.openxmlformats.org/officeDocument/2006/relationships/image" Target="../media/image3666.png"/><Relationship Id="rId921" Type="http://schemas.openxmlformats.org/officeDocument/2006/relationships/image" Target="../media/image3748.png"/><Relationship Id="rId50" Type="http://schemas.openxmlformats.org/officeDocument/2006/relationships/image" Target="../media/image33180.png"/><Relationship Id="rId104" Type="http://schemas.openxmlformats.org/officeDocument/2006/relationships/image" Target="../media/image33440.png"/><Relationship Id="rId146" Type="http://schemas.openxmlformats.org/officeDocument/2006/relationships/image" Target="../media/image3365.png"/><Relationship Id="rId188" Type="http://schemas.openxmlformats.org/officeDocument/2006/relationships/image" Target="../media/image3386.png"/><Relationship Id="rId311" Type="http://schemas.openxmlformats.org/officeDocument/2006/relationships/customXml" Target="../ink/ink3697.xml"/><Relationship Id="rId353" Type="http://schemas.openxmlformats.org/officeDocument/2006/relationships/customXml" Target="../ink/ink3718.xml"/><Relationship Id="rId395" Type="http://schemas.openxmlformats.org/officeDocument/2006/relationships/image" Target="../media/image3487.png"/><Relationship Id="rId409" Type="http://schemas.openxmlformats.org/officeDocument/2006/relationships/image" Target="../media/image3494.png"/><Relationship Id="rId560" Type="http://schemas.openxmlformats.org/officeDocument/2006/relationships/image" Target="../media/image3569.png"/><Relationship Id="rId798" Type="http://schemas.openxmlformats.org/officeDocument/2006/relationships/image" Target="../media/image3687.png"/><Relationship Id="rId92" Type="http://schemas.openxmlformats.org/officeDocument/2006/relationships/image" Target="../media/image33380.png"/><Relationship Id="rId213" Type="http://schemas.openxmlformats.org/officeDocument/2006/relationships/customXml" Target="../ink/ink3648.xml"/><Relationship Id="rId420" Type="http://schemas.openxmlformats.org/officeDocument/2006/relationships/customXml" Target="../ink/ink3753.xml"/><Relationship Id="rId616" Type="http://schemas.openxmlformats.org/officeDocument/2006/relationships/image" Target="../media/image2986.png"/><Relationship Id="rId658" Type="http://schemas.openxmlformats.org/officeDocument/2006/relationships/image" Target="../media/image3617.png"/><Relationship Id="rId823" Type="http://schemas.openxmlformats.org/officeDocument/2006/relationships/customXml" Target="../ink/ink3955.xml"/><Relationship Id="rId865" Type="http://schemas.openxmlformats.org/officeDocument/2006/relationships/customXml" Target="../ink/ink3976.xml"/><Relationship Id="rId255" Type="http://schemas.openxmlformats.org/officeDocument/2006/relationships/customXml" Target="../ink/ink3669.xml"/><Relationship Id="rId297" Type="http://schemas.openxmlformats.org/officeDocument/2006/relationships/customXml" Target="../ink/ink3690.xml"/><Relationship Id="rId462" Type="http://schemas.openxmlformats.org/officeDocument/2006/relationships/customXml" Target="../ink/ink3774.xml"/><Relationship Id="rId518" Type="http://schemas.openxmlformats.org/officeDocument/2006/relationships/image" Target="../media/image3548.png"/><Relationship Id="rId725" Type="http://schemas.openxmlformats.org/officeDocument/2006/relationships/customXml" Target="../ink/ink3906.xml"/><Relationship Id="rId115" Type="http://schemas.openxmlformats.org/officeDocument/2006/relationships/customXml" Target="../ink/ink3599.xml"/><Relationship Id="rId157" Type="http://schemas.openxmlformats.org/officeDocument/2006/relationships/customXml" Target="../ink/ink3620.xml"/><Relationship Id="rId322" Type="http://schemas.openxmlformats.org/officeDocument/2006/relationships/image" Target="../media/image3453.png"/><Relationship Id="rId364" Type="http://schemas.openxmlformats.org/officeDocument/2006/relationships/image" Target="../media/image3473.png"/><Relationship Id="rId767" Type="http://schemas.openxmlformats.org/officeDocument/2006/relationships/customXml" Target="../ink/ink3927.xml"/><Relationship Id="rId61" Type="http://schemas.openxmlformats.org/officeDocument/2006/relationships/customXml" Target="../ink/ink3572.xml"/><Relationship Id="rId199" Type="http://schemas.openxmlformats.org/officeDocument/2006/relationships/customXml" Target="../ink/ink3641.xml"/><Relationship Id="rId571" Type="http://schemas.openxmlformats.org/officeDocument/2006/relationships/customXml" Target="../ink/ink3829.xml"/><Relationship Id="rId627" Type="http://schemas.openxmlformats.org/officeDocument/2006/relationships/customXml" Target="../ink/ink3857.xml"/><Relationship Id="rId669" Type="http://schemas.openxmlformats.org/officeDocument/2006/relationships/customXml" Target="../ink/ink3878.xml"/><Relationship Id="rId834" Type="http://schemas.openxmlformats.org/officeDocument/2006/relationships/image" Target="../media/image3705.png"/><Relationship Id="rId876" Type="http://schemas.openxmlformats.org/officeDocument/2006/relationships/image" Target="../media/image3726.png"/><Relationship Id="rId19" Type="http://schemas.openxmlformats.org/officeDocument/2006/relationships/customXml" Target="../ink/ink3551.xml"/><Relationship Id="rId224" Type="http://schemas.openxmlformats.org/officeDocument/2006/relationships/image" Target="../media/image3404.png"/><Relationship Id="rId266" Type="http://schemas.openxmlformats.org/officeDocument/2006/relationships/image" Target="../media/image3425.png"/><Relationship Id="rId431" Type="http://schemas.openxmlformats.org/officeDocument/2006/relationships/image" Target="../media/image3506.png"/><Relationship Id="rId473" Type="http://schemas.openxmlformats.org/officeDocument/2006/relationships/customXml" Target="../ink/ink3780.xml"/><Relationship Id="rId529" Type="http://schemas.openxmlformats.org/officeDocument/2006/relationships/customXml" Target="../ink/ink3808.xml"/><Relationship Id="rId680" Type="http://schemas.openxmlformats.org/officeDocument/2006/relationships/image" Target="../media/image3628.png"/><Relationship Id="rId736" Type="http://schemas.openxmlformats.org/officeDocument/2006/relationships/image" Target="../media/image3656.png"/><Relationship Id="rId901" Type="http://schemas.openxmlformats.org/officeDocument/2006/relationships/customXml" Target="../ink/ink3994.xml"/><Relationship Id="rId30" Type="http://schemas.openxmlformats.org/officeDocument/2006/relationships/image" Target="../media/image33080.png"/><Relationship Id="rId126" Type="http://schemas.openxmlformats.org/officeDocument/2006/relationships/image" Target="../media/image33550.png"/><Relationship Id="rId168" Type="http://schemas.openxmlformats.org/officeDocument/2006/relationships/image" Target="../media/image3376.png"/><Relationship Id="rId333" Type="http://schemas.openxmlformats.org/officeDocument/2006/relationships/customXml" Target="../ink/ink3708.xml"/><Relationship Id="rId540" Type="http://schemas.openxmlformats.org/officeDocument/2006/relationships/image" Target="../media/image3559.png"/><Relationship Id="rId778" Type="http://schemas.openxmlformats.org/officeDocument/2006/relationships/image" Target="../media/image3677.png"/><Relationship Id="rId72" Type="http://schemas.openxmlformats.org/officeDocument/2006/relationships/image" Target="../media/image33290.png"/><Relationship Id="rId375" Type="http://schemas.openxmlformats.org/officeDocument/2006/relationships/customXml" Target="../ink/ink3730.xml"/><Relationship Id="rId582" Type="http://schemas.openxmlformats.org/officeDocument/2006/relationships/image" Target="../media/image3580.png"/><Relationship Id="rId638" Type="http://schemas.openxmlformats.org/officeDocument/2006/relationships/image" Target="../media/image3607.png"/><Relationship Id="rId803" Type="http://schemas.openxmlformats.org/officeDocument/2006/relationships/customXml" Target="../ink/ink3945.xml"/><Relationship Id="rId845" Type="http://schemas.openxmlformats.org/officeDocument/2006/relationships/customXml" Target="../ink/ink3966.xml"/><Relationship Id="rId3" Type="http://schemas.openxmlformats.org/officeDocument/2006/relationships/image" Target="../media/image32960.png"/><Relationship Id="rId235" Type="http://schemas.openxmlformats.org/officeDocument/2006/relationships/customXml" Target="../ink/ink3659.xml"/><Relationship Id="rId277" Type="http://schemas.openxmlformats.org/officeDocument/2006/relationships/customXml" Target="../ink/ink3680.xml"/><Relationship Id="rId400" Type="http://schemas.openxmlformats.org/officeDocument/2006/relationships/customXml" Target="../ink/ink3743.xml"/><Relationship Id="rId442" Type="http://schemas.openxmlformats.org/officeDocument/2006/relationships/customXml" Target="../ink/ink3764.xml"/><Relationship Id="rId484" Type="http://schemas.openxmlformats.org/officeDocument/2006/relationships/image" Target="../media/image3531.png"/><Relationship Id="rId705" Type="http://schemas.openxmlformats.org/officeDocument/2006/relationships/customXml" Target="../ink/ink3896.xml"/><Relationship Id="rId887" Type="http://schemas.openxmlformats.org/officeDocument/2006/relationships/customXml" Target="../ink/ink3987.xml"/><Relationship Id="rId137" Type="http://schemas.openxmlformats.org/officeDocument/2006/relationships/customXml" Target="../ink/ink3610.xml"/><Relationship Id="rId302" Type="http://schemas.openxmlformats.org/officeDocument/2006/relationships/image" Target="../media/image3443.png"/><Relationship Id="rId344" Type="http://schemas.openxmlformats.org/officeDocument/2006/relationships/image" Target="../media/image3464.png"/><Relationship Id="rId691" Type="http://schemas.openxmlformats.org/officeDocument/2006/relationships/customXml" Target="../ink/ink3889.xml"/><Relationship Id="rId747" Type="http://schemas.openxmlformats.org/officeDocument/2006/relationships/customXml" Target="../ink/ink3917.xml"/><Relationship Id="rId789" Type="http://schemas.openxmlformats.org/officeDocument/2006/relationships/customXml" Target="../ink/ink3938.xml"/><Relationship Id="rId912" Type="http://schemas.openxmlformats.org/officeDocument/2006/relationships/customXml" Target="../ink/ink4000.xml"/><Relationship Id="rId41" Type="http://schemas.openxmlformats.org/officeDocument/2006/relationships/customXml" Target="../ink/ink3562.xml"/><Relationship Id="rId83" Type="http://schemas.openxmlformats.org/officeDocument/2006/relationships/customXml" Target="../ink/ink3583.xml"/><Relationship Id="rId179" Type="http://schemas.openxmlformats.org/officeDocument/2006/relationships/customXml" Target="../ink/ink3631.xml"/><Relationship Id="rId386" Type="http://schemas.openxmlformats.org/officeDocument/2006/relationships/customXml" Target="../ink/ink3736.xml"/><Relationship Id="rId551" Type="http://schemas.openxmlformats.org/officeDocument/2006/relationships/customXml" Target="../ink/ink3819.xml"/><Relationship Id="rId593" Type="http://schemas.openxmlformats.org/officeDocument/2006/relationships/customXml" Target="../ink/ink3840.xml"/><Relationship Id="rId607" Type="http://schemas.openxmlformats.org/officeDocument/2006/relationships/customXml" Target="../ink/ink3847.xml"/><Relationship Id="rId649" Type="http://schemas.openxmlformats.org/officeDocument/2006/relationships/customXml" Target="../ink/ink3868.xml"/><Relationship Id="rId814" Type="http://schemas.openxmlformats.org/officeDocument/2006/relationships/image" Target="../media/image3695.png"/><Relationship Id="rId856" Type="http://schemas.openxmlformats.org/officeDocument/2006/relationships/image" Target="../media/image3716.png"/><Relationship Id="rId190" Type="http://schemas.openxmlformats.org/officeDocument/2006/relationships/image" Target="../media/image3387.png"/><Relationship Id="rId204" Type="http://schemas.openxmlformats.org/officeDocument/2006/relationships/image" Target="../media/image3394.png"/><Relationship Id="rId246" Type="http://schemas.openxmlformats.org/officeDocument/2006/relationships/image" Target="../media/image3415.png"/><Relationship Id="rId288" Type="http://schemas.openxmlformats.org/officeDocument/2006/relationships/image" Target="../media/image3436.png"/><Relationship Id="rId411" Type="http://schemas.openxmlformats.org/officeDocument/2006/relationships/image" Target="../media/image3495.png"/><Relationship Id="rId453" Type="http://schemas.openxmlformats.org/officeDocument/2006/relationships/image" Target="../media/image3516.png"/><Relationship Id="rId509" Type="http://schemas.openxmlformats.org/officeDocument/2006/relationships/customXml" Target="../ink/ink3798.xml"/><Relationship Id="rId660" Type="http://schemas.openxmlformats.org/officeDocument/2006/relationships/image" Target="../media/image3618.png"/><Relationship Id="rId898" Type="http://schemas.openxmlformats.org/officeDocument/2006/relationships/image" Target="../media/image3737.png"/><Relationship Id="rId106" Type="http://schemas.openxmlformats.org/officeDocument/2006/relationships/image" Target="../media/image33450.png"/><Relationship Id="rId313" Type="http://schemas.openxmlformats.org/officeDocument/2006/relationships/customXml" Target="../ink/ink3698.xml"/><Relationship Id="rId495" Type="http://schemas.openxmlformats.org/officeDocument/2006/relationships/customXml" Target="../ink/ink3791.xml"/><Relationship Id="rId716" Type="http://schemas.openxmlformats.org/officeDocument/2006/relationships/image" Target="../media/image3646.png"/><Relationship Id="rId758" Type="http://schemas.openxmlformats.org/officeDocument/2006/relationships/image" Target="../media/image3667.png"/><Relationship Id="rId923" Type="http://schemas.openxmlformats.org/officeDocument/2006/relationships/image" Target="../media/image3749.png"/><Relationship Id="rId10" Type="http://schemas.openxmlformats.org/officeDocument/2006/relationships/image" Target="../media/image32990.png"/><Relationship Id="rId52" Type="http://schemas.openxmlformats.org/officeDocument/2006/relationships/image" Target="../media/image33190.png"/><Relationship Id="rId94" Type="http://schemas.openxmlformats.org/officeDocument/2006/relationships/image" Target="../media/image33390.png"/><Relationship Id="rId148" Type="http://schemas.openxmlformats.org/officeDocument/2006/relationships/image" Target="../media/image3366.png"/><Relationship Id="rId355" Type="http://schemas.openxmlformats.org/officeDocument/2006/relationships/customXml" Target="../ink/ink3719.xml"/><Relationship Id="rId397" Type="http://schemas.openxmlformats.org/officeDocument/2006/relationships/image" Target="../media/image3488.png"/><Relationship Id="rId520" Type="http://schemas.openxmlformats.org/officeDocument/2006/relationships/image" Target="../media/image3549.png"/><Relationship Id="rId562" Type="http://schemas.openxmlformats.org/officeDocument/2006/relationships/image" Target="../media/image3570.png"/><Relationship Id="rId618" Type="http://schemas.openxmlformats.org/officeDocument/2006/relationships/image" Target="../media/image3597.png"/><Relationship Id="rId825" Type="http://schemas.openxmlformats.org/officeDocument/2006/relationships/customXml" Target="../ink/ink3956.xml"/><Relationship Id="rId215" Type="http://schemas.openxmlformats.org/officeDocument/2006/relationships/customXml" Target="../ink/ink3649.xml"/><Relationship Id="rId257" Type="http://schemas.openxmlformats.org/officeDocument/2006/relationships/customXml" Target="../ink/ink3670.xml"/><Relationship Id="rId422" Type="http://schemas.openxmlformats.org/officeDocument/2006/relationships/customXml" Target="../ink/ink3754.xml"/><Relationship Id="rId464" Type="http://schemas.openxmlformats.org/officeDocument/2006/relationships/customXml" Target="../ink/ink3775.xml"/><Relationship Id="rId867" Type="http://schemas.openxmlformats.org/officeDocument/2006/relationships/customXml" Target="../ink/ink3977.xml"/><Relationship Id="rId299" Type="http://schemas.openxmlformats.org/officeDocument/2006/relationships/customXml" Target="../ink/ink3691.xml"/><Relationship Id="rId727" Type="http://schemas.openxmlformats.org/officeDocument/2006/relationships/customXml" Target="../ink/ink3907.xml"/><Relationship Id="rId63" Type="http://schemas.openxmlformats.org/officeDocument/2006/relationships/customXml" Target="../ink/ink3573.xml"/><Relationship Id="rId159" Type="http://schemas.openxmlformats.org/officeDocument/2006/relationships/customXml" Target="../ink/ink3621.xml"/><Relationship Id="rId366" Type="http://schemas.openxmlformats.org/officeDocument/2006/relationships/image" Target="../media/image3474.png"/><Relationship Id="rId573" Type="http://schemas.openxmlformats.org/officeDocument/2006/relationships/customXml" Target="../ink/ink3830.xml"/><Relationship Id="rId780" Type="http://schemas.openxmlformats.org/officeDocument/2006/relationships/image" Target="../media/image3678.png"/><Relationship Id="rId226" Type="http://schemas.openxmlformats.org/officeDocument/2006/relationships/image" Target="../media/image3405.png"/><Relationship Id="rId433" Type="http://schemas.openxmlformats.org/officeDocument/2006/relationships/image" Target="../media/image3507.png"/><Relationship Id="rId878" Type="http://schemas.openxmlformats.org/officeDocument/2006/relationships/image" Target="../media/image3727.png"/><Relationship Id="rId640" Type="http://schemas.openxmlformats.org/officeDocument/2006/relationships/image" Target="../media/image3608.png"/><Relationship Id="rId738" Type="http://schemas.openxmlformats.org/officeDocument/2006/relationships/image" Target="../media/image3657.png"/><Relationship Id="rId74" Type="http://schemas.openxmlformats.org/officeDocument/2006/relationships/image" Target="../media/image33300.png"/><Relationship Id="rId377" Type="http://schemas.openxmlformats.org/officeDocument/2006/relationships/customXml" Target="../ink/ink3731.xml"/><Relationship Id="rId500" Type="http://schemas.openxmlformats.org/officeDocument/2006/relationships/image" Target="../media/image3539.png"/><Relationship Id="rId584" Type="http://schemas.openxmlformats.org/officeDocument/2006/relationships/image" Target="../media/image3581.png"/><Relationship Id="rId805" Type="http://schemas.openxmlformats.org/officeDocument/2006/relationships/customXml" Target="../ink/ink3946.xml"/><Relationship Id="rId5" Type="http://schemas.openxmlformats.org/officeDocument/2006/relationships/customXml" Target="../ink/ink3544.xml"/><Relationship Id="rId237" Type="http://schemas.openxmlformats.org/officeDocument/2006/relationships/customXml" Target="../ink/ink3660.xml"/><Relationship Id="rId791" Type="http://schemas.openxmlformats.org/officeDocument/2006/relationships/customXml" Target="../ink/ink3939.xml"/><Relationship Id="rId889" Type="http://schemas.openxmlformats.org/officeDocument/2006/relationships/customXml" Target="../ink/ink3988.xml"/><Relationship Id="rId444" Type="http://schemas.openxmlformats.org/officeDocument/2006/relationships/customXml" Target="../ink/ink3765.xml"/><Relationship Id="rId651" Type="http://schemas.openxmlformats.org/officeDocument/2006/relationships/customXml" Target="../ink/ink3869.xml"/><Relationship Id="rId749" Type="http://schemas.openxmlformats.org/officeDocument/2006/relationships/customXml" Target="../ink/ink3918.xml"/><Relationship Id="rId290" Type="http://schemas.openxmlformats.org/officeDocument/2006/relationships/image" Target="../media/image3437.png"/><Relationship Id="rId304" Type="http://schemas.openxmlformats.org/officeDocument/2006/relationships/image" Target="../media/image3444.png"/><Relationship Id="rId388" Type="http://schemas.openxmlformats.org/officeDocument/2006/relationships/customXml" Target="../ink/ink3737.xml"/><Relationship Id="rId511" Type="http://schemas.openxmlformats.org/officeDocument/2006/relationships/customXml" Target="../ink/ink3799.xml"/><Relationship Id="rId609" Type="http://schemas.openxmlformats.org/officeDocument/2006/relationships/customXml" Target="../ink/ink3848.xml"/><Relationship Id="rId85" Type="http://schemas.openxmlformats.org/officeDocument/2006/relationships/customXml" Target="../ink/ink3584.xml"/><Relationship Id="rId150" Type="http://schemas.openxmlformats.org/officeDocument/2006/relationships/image" Target="../media/image3367.png"/><Relationship Id="rId595" Type="http://schemas.openxmlformats.org/officeDocument/2006/relationships/customXml" Target="../ink/ink3841.xml"/><Relationship Id="rId816" Type="http://schemas.openxmlformats.org/officeDocument/2006/relationships/image" Target="../media/image3696.png"/><Relationship Id="rId248" Type="http://schemas.openxmlformats.org/officeDocument/2006/relationships/image" Target="../media/image3416.png"/><Relationship Id="rId455" Type="http://schemas.openxmlformats.org/officeDocument/2006/relationships/image" Target="../media/image3517.png"/><Relationship Id="rId662" Type="http://schemas.openxmlformats.org/officeDocument/2006/relationships/image" Target="../media/image3619.png"/><Relationship Id="rId12" Type="http://schemas.openxmlformats.org/officeDocument/2006/relationships/image" Target="../media/image33000.png"/><Relationship Id="rId108" Type="http://schemas.openxmlformats.org/officeDocument/2006/relationships/image" Target="../media/image33460.png"/><Relationship Id="rId315" Type="http://schemas.openxmlformats.org/officeDocument/2006/relationships/customXml" Target="../ink/ink3699.xml"/><Relationship Id="rId522" Type="http://schemas.openxmlformats.org/officeDocument/2006/relationships/image" Target="../media/image3550.png"/><Relationship Id="rId96" Type="http://schemas.openxmlformats.org/officeDocument/2006/relationships/image" Target="../media/image33400.png"/><Relationship Id="rId161" Type="http://schemas.openxmlformats.org/officeDocument/2006/relationships/customXml" Target="../ink/ink3622.xml"/><Relationship Id="rId399" Type="http://schemas.openxmlformats.org/officeDocument/2006/relationships/image" Target="../media/image3489.png"/><Relationship Id="rId827" Type="http://schemas.openxmlformats.org/officeDocument/2006/relationships/customXml" Target="../ink/ink3957.xml"/><Relationship Id="rId259" Type="http://schemas.openxmlformats.org/officeDocument/2006/relationships/customXml" Target="../ink/ink3671.xml"/><Relationship Id="rId466" Type="http://schemas.openxmlformats.org/officeDocument/2006/relationships/customXml" Target="../ink/ink3776.xml"/><Relationship Id="rId673" Type="http://schemas.openxmlformats.org/officeDocument/2006/relationships/customXml" Target="../ink/ink3880.xml"/><Relationship Id="rId880" Type="http://schemas.openxmlformats.org/officeDocument/2006/relationships/image" Target="../media/image3728.png"/><Relationship Id="rId23" Type="http://schemas.openxmlformats.org/officeDocument/2006/relationships/customXml" Target="../ink/ink3553.xml"/><Relationship Id="rId119" Type="http://schemas.openxmlformats.org/officeDocument/2006/relationships/customXml" Target="../ink/ink3601.xml"/><Relationship Id="rId326" Type="http://schemas.openxmlformats.org/officeDocument/2006/relationships/image" Target="../media/image3455.png"/><Relationship Id="rId533" Type="http://schemas.openxmlformats.org/officeDocument/2006/relationships/customXml" Target="../ink/ink3810.xml"/><Relationship Id="rId740" Type="http://schemas.openxmlformats.org/officeDocument/2006/relationships/image" Target="../media/image3658.png"/><Relationship Id="rId838" Type="http://schemas.openxmlformats.org/officeDocument/2006/relationships/image" Target="../media/image3707.png"/><Relationship Id="rId172" Type="http://schemas.openxmlformats.org/officeDocument/2006/relationships/image" Target="../media/image3378.png"/><Relationship Id="rId477" Type="http://schemas.openxmlformats.org/officeDocument/2006/relationships/customXml" Target="../ink/ink3782.xml"/><Relationship Id="rId600" Type="http://schemas.openxmlformats.org/officeDocument/2006/relationships/image" Target="../media/image3589.png"/><Relationship Id="rId684" Type="http://schemas.openxmlformats.org/officeDocument/2006/relationships/image" Target="../media/image3630.png"/><Relationship Id="rId337" Type="http://schemas.openxmlformats.org/officeDocument/2006/relationships/customXml" Target="../ink/ink3710.xml"/><Relationship Id="rId891" Type="http://schemas.openxmlformats.org/officeDocument/2006/relationships/customXml" Target="../ink/ink3989.xml"/><Relationship Id="rId905" Type="http://schemas.openxmlformats.org/officeDocument/2006/relationships/customXml" Target="../ink/ink3996.xml"/><Relationship Id="rId34" Type="http://schemas.openxmlformats.org/officeDocument/2006/relationships/image" Target="../media/image33100.png"/><Relationship Id="rId544" Type="http://schemas.openxmlformats.org/officeDocument/2006/relationships/image" Target="../media/image3561.png"/><Relationship Id="rId751" Type="http://schemas.openxmlformats.org/officeDocument/2006/relationships/customXml" Target="../ink/ink3919.xml"/><Relationship Id="rId849" Type="http://schemas.openxmlformats.org/officeDocument/2006/relationships/customXml" Target="../ink/ink3968.xml"/><Relationship Id="rId183" Type="http://schemas.openxmlformats.org/officeDocument/2006/relationships/customXml" Target="../ink/ink3633.xml"/><Relationship Id="rId390" Type="http://schemas.openxmlformats.org/officeDocument/2006/relationships/customXml" Target="../ink/ink3738.xml"/><Relationship Id="rId404" Type="http://schemas.openxmlformats.org/officeDocument/2006/relationships/customXml" Target="../ink/ink3745.xml"/><Relationship Id="rId611" Type="http://schemas.openxmlformats.org/officeDocument/2006/relationships/customXml" Target="../ink/ink3849.xml"/><Relationship Id="rId250" Type="http://schemas.openxmlformats.org/officeDocument/2006/relationships/image" Target="../media/image3417.png"/><Relationship Id="rId488" Type="http://schemas.openxmlformats.org/officeDocument/2006/relationships/image" Target="../media/image3533.png"/><Relationship Id="rId695" Type="http://schemas.openxmlformats.org/officeDocument/2006/relationships/customXml" Target="../ink/ink3891.xml"/><Relationship Id="rId709" Type="http://schemas.openxmlformats.org/officeDocument/2006/relationships/customXml" Target="../ink/ink3898.xml"/><Relationship Id="rId916" Type="http://schemas.openxmlformats.org/officeDocument/2006/relationships/customXml" Target="../ink/ink4002.xml"/><Relationship Id="rId45" Type="http://schemas.openxmlformats.org/officeDocument/2006/relationships/customXml" Target="../ink/ink3564.xml"/><Relationship Id="rId110" Type="http://schemas.openxmlformats.org/officeDocument/2006/relationships/image" Target="../media/image33470.png"/><Relationship Id="rId348" Type="http://schemas.openxmlformats.org/officeDocument/2006/relationships/image" Target="../media/image3465.png"/><Relationship Id="rId555" Type="http://schemas.openxmlformats.org/officeDocument/2006/relationships/customXml" Target="../ink/ink3821.xml"/><Relationship Id="rId762" Type="http://schemas.openxmlformats.org/officeDocument/2006/relationships/image" Target="../media/image3669.png"/><Relationship Id="rId194" Type="http://schemas.openxmlformats.org/officeDocument/2006/relationships/image" Target="../media/image3389.png"/><Relationship Id="rId208" Type="http://schemas.openxmlformats.org/officeDocument/2006/relationships/image" Target="../media/image3396.png"/><Relationship Id="rId415" Type="http://schemas.openxmlformats.org/officeDocument/2006/relationships/image" Target="../media/image3497.png"/><Relationship Id="rId622" Type="http://schemas.openxmlformats.org/officeDocument/2006/relationships/image" Target="../media/image3599.png"/><Relationship Id="rId261" Type="http://schemas.openxmlformats.org/officeDocument/2006/relationships/customXml" Target="../ink/ink3672.xml"/><Relationship Id="rId499" Type="http://schemas.openxmlformats.org/officeDocument/2006/relationships/customXml" Target="../ink/ink3793.xml"/><Relationship Id="rId56" Type="http://schemas.openxmlformats.org/officeDocument/2006/relationships/image" Target="../media/image33210.png"/><Relationship Id="rId359" Type="http://schemas.openxmlformats.org/officeDocument/2006/relationships/customXml" Target="../ink/ink3721.xml"/><Relationship Id="rId566" Type="http://schemas.openxmlformats.org/officeDocument/2006/relationships/image" Target="../media/image3572.png"/><Relationship Id="rId773" Type="http://schemas.openxmlformats.org/officeDocument/2006/relationships/customXml" Target="../ink/ink3930.xml"/><Relationship Id="rId121" Type="http://schemas.openxmlformats.org/officeDocument/2006/relationships/customXml" Target="../ink/ink3602.xml"/><Relationship Id="rId219" Type="http://schemas.openxmlformats.org/officeDocument/2006/relationships/customXml" Target="../ink/ink3651.xml"/><Relationship Id="rId426" Type="http://schemas.openxmlformats.org/officeDocument/2006/relationships/customXml" Target="../ink/ink3756.xml"/><Relationship Id="rId633" Type="http://schemas.openxmlformats.org/officeDocument/2006/relationships/customXml" Target="../ink/ink3860.xml"/><Relationship Id="rId840" Type="http://schemas.openxmlformats.org/officeDocument/2006/relationships/image" Target="../media/image3708.png"/><Relationship Id="rId67" Type="http://schemas.openxmlformats.org/officeDocument/2006/relationships/customXml" Target="../ink/ink3575.xml"/><Relationship Id="rId272" Type="http://schemas.openxmlformats.org/officeDocument/2006/relationships/image" Target="../media/image3428.png"/><Relationship Id="rId577" Type="http://schemas.openxmlformats.org/officeDocument/2006/relationships/customXml" Target="../ink/ink3832.xml"/><Relationship Id="rId700" Type="http://schemas.openxmlformats.org/officeDocument/2006/relationships/image" Target="../media/image3638.png"/><Relationship Id="rId132" Type="http://schemas.openxmlformats.org/officeDocument/2006/relationships/image" Target="../media/image3358.png"/><Relationship Id="rId784" Type="http://schemas.openxmlformats.org/officeDocument/2006/relationships/image" Target="../media/image3680.png"/><Relationship Id="rId437" Type="http://schemas.openxmlformats.org/officeDocument/2006/relationships/image" Target="../media/image3509.png"/><Relationship Id="rId644" Type="http://schemas.openxmlformats.org/officeDocument/2006/relationships/image" Target="../media/image3610.png"/><Relationship Id="rId851" Type="http://schemas.openxmlformats.org/officeDocument/2006/relationships/customXml" Target="../ink/ink3969.xml"/><Relationship Id="rId283" Type="http://schemas.openxmlformats.org/officeDocument/2006/relationships/customXml" Target="../ink/ink3683.xml"/><Relationship Id="rId490" Type="http://schemas.openxmlformats.org/officeDocument/2006/relationships/image" Target="../media/image3534.png"/><Relationship Id="rId504" Type="http://schemas.openxmlformats.org/officeDocument/2006/relationships/image" Target="../media/image3541.png"/><Relationship Id="rId711" Type="http://schemas.openxmlformats.org/officeDocument/2006/relationships/customXml" Target="../ink/ink3899.xml"/><Relationship Id="rId78" Type="http://schemas.openxmlformats.org/officeDocument/2006/relationships/image" Target="../media/image33320.png"/><Relationship Id="rId143" Type="http://schemas.openxmlformats.org/officeDocument/2006/relationships/customXml" Target="../ink/ink3613.xml"/><Relationship Id="rId350" Type="http://schemas.openxmlformats.org/officeDocument/2006/relationships/image" Target="../media/image3466.png"/><Relationship Id="rId588" Type="http://schemas.openxmlformats.org/officeDocument/2006/relationships/image" Target="../media/image3583.png"/><Relationship Id="rId795" Type="http://schemas.openxmlformats.org/officeDocument/2006/relationships/customXml" Target="../ink/ink3941.xml"/><Relationship Id="rId809" Type="http://schemas.openxmlformats.org/officeDocument/2006/relationships/customXml" Target="../ink/ink3948.xml"/><Relationship Id="rId9" Type="http://schemas.openxmlformats.org/officeDocument/2006/relationships/customXml" Target="../ink/ink3546.xml"/><Relationship Id="rId210" Type="http://schemas.openxmlformats.org/officeDocument/2006/relationships/image" Target="../media/image3397.png"/><Relationship Id="rId448" Type="http://schemas.openxmlformats.org/officeDocument/2006/relationships/customXml" Target="../ink/ink3767.xml"/><Relationship Id="rId655" Type="http://schemas.openxmlformats.org/officeDocument/2006/relationships/customXml" Target="../ink/ink3871.xml"/><Relationship Id="rId862" Type="http://schemas.openxmlformats.org/officeDocument/2006/relationships/image" Target="../media/image3719.png"/><Relationship Id="rId294" Type="http://schemas.openxmlformats.org/officeDocument/2006/relationships/image" Target="../media/image3439.png"/><Relationship Id="rId308" Type="http://schemas.openxmlformats.org/officeDocument/2006/relationships/image" Target="../media/image3446.png"/><Relationship Id="rId515" Type="http://schemas.openxmlformats.org/officeDocument/2006/relationships/customXml" Target="../ink/ink3801.xml"/><Relationship Id="rId722" Type="http://schemas.openxmlformats.org/officeDocument/2006/relationships/image" Target="../media/image3649.png"/><Relationship Id="rId89" Type="http://schemas.openxmlformats.org/officeDocument/2006/relationships/customXml" Target="../ink/ink3586.xml"/><Relationship Id="rId154" Type="http://schemas.openxmlformats.org/officeDocument/2006/relationships/image" Target="../media/image3369.png"/><Relationship Id="rId361" Type="http://schemas.openxmlformats.org/officeDocument/2006/relationships/customXml" Target="../ink/ink3722.xml"/><Relationship Id="rId599" Type="http://schemas.openxmlformats.org/officeDocument/2006/relationships/customXml" Target="../ink/ink3843.xml"/><Relationship Id="rId459" Type="http://schemas.openxmlformats.org/officeDocument/2006/relationships/image" Target="../media/image3519.png"/><Relationship Id="rId666" Type="http://schemas.openxmlformats.org/officeDocument/2006/relationships/image" Target="../media/image3621.png"/><Relationship Id="rId873" Type="http://schemas.openxmlformats.org/officeDocument/2006/relationships/customXml" Target="../ink/ink3980.xml"/><Relationship Id="rId16" Type="http://schemas.openxmlformats.org/officeDocument/2006/relationships/image" Target="../media/image33020.png"/><Relationship Id="rId221" Type="http://schemas.openxmlformats.org/officeDocument/2006/relationships/customXml" Target="../ink/ink3652.xml"/><Relationship Id="rId319" Type="http://schemas.openxmlformats.org/officeDocument/2006/relationships/customXml" Target="../ink/ink3701.xml"/><Relationship Id="rId526" Type="http://schemas.openxmlformats.org/officeDocument/2006/relationships/image" Target="../media/image3552.png"/><Relationship Id="rId733" Type="http://schemas.openxmlformats.org/officeDocument/2006/relationships/customXml" Target="../ink/ink3910.xml"/><Relationship Id="rId165" Type="http://schemas.openxmlformats.org/officeDocument/2006/relationships/customXml" Target="../ink/ink3624.xml"/><Relationship Id="rId372" Type="http://schemas.openxmlformats.org/officeDocument/2006/relationships/customXml" Target="../ink/ink3728.xml"/><Relationship Id="rId677" Type="http://schemas.openxmlformats.org/officeDocument/2006/relationships/customXml" Target="../ink/ink3882.xml"/><Relationship Id="rId800" Type="http://schemas.openxmlformats.org/officeDocument/2006/relationships/image" Target="../media/image3688.png"/><Relationship Id="rId232" Type="http://schemas.openxmlformats.org/officeDocument/2006/relationships/image" Target="../media/image3408.png"/><Relationship Id="rId884" Type="http://schemas.openxmlformats.org/officeDocument/2006/relationships/image" Target="../media/image3730.png"/><Relationship Id="rId27" Type="http://schemas.openxmlformats.org/officeDocument/2006/relationships/customXml" Target="../ink/ink3555.xml"/><Relationship Id="rId537" Type="http://schemas.openxmlformats.org/officeDocument/2006/relationships/customXml" Target="../ink/ink3812.xml"/><Relationship Id="rId744" Type="http://schemas.openxmlformats.org/officeDocument/2006/relationships/image" Target="../media/image3660.png"/><Relationship Id="rId80" Type="http://schemas.openxmlformats.org/officeDocument/2006/relationships/image" Target="../media/image33330.png"/><Relationship Id="rId176" Type="http://schemas.openxmlformats.org/officeDocument/2006/relationships/image" Target="../media/image3380.png"/><Relationship Id="rId383" Type="http://schemas.openxmlformats.org/officeDocument/2006/relationships/image" Target="../media/image3481.png"/><Relationship Id="rId590" Type="http://schemas.openxmlformats.org/officeDocument/2006/relationships/image" Target="../media/image3584.png"/><Relationship Id="rId604" Type="http://schemas.openxmlformats.org/officeDocument/2006/relationships/image" Target="../media/image3591.png"/><Relationship Id="rId811" Type="http://schemas.openxmlformats.org/officeDocument/2006/relationships/customXml" Target="../ink/ink3949.xml"/><Relationship Id="rId243" Type="http://schemas.openxmlformats.org/officeDocument/2006/relationships/customXml" Target="../ink/ink3663.xml"/><Relationship Id="rId450" Type="http://schemas.openxmlformats.org/officeDocument/2006/relationships/customXml" Target="../ink/ink3768.xml"/><Relationship Id="rId688" Type="http://schemas.openxmlformats.org/officeDocument/2006/relationships/image" Target="../media/image3632.png"/><Relationship Id="rId895" Type="http://schemas.openxmlformats.org/officeDocument/2006/relationships/customXml" Target="../ink/ink3991.xml"/><Relationship Id="rId909" Type="http://schemas.openxmlformats.org/officeDocument/2006/relationships/image" Target="../media/image3742.png"/><Relationship Id="rId38" Type="http://schemas.openxmlformats.org/officeDocument/2006/relationships/image" Target="../media/image33120.png"/><Relationship Id="rId103" Type="http://schemas.openxmlformats.org/officeDocument/2006/relationships/customXml" Target="../ink/ink3593.xml"/><Relationship Id="rId310" Type="http://schemas.openxmlformats.org/officeDocument/2006/relationships/image" Target="../media/image3447.png"/><Relationship Id="rId548" Type="http://schemas.openxmlformats.org/officeDocument/2006/relationships/image" Target="../media/image3563.png"/><Relationship Id="rId755" Type="http://schemas.openxmlformats.org/officeDocument/2006/relationships/customXml" Target="../ink/ink3921.xml"/><Relationship Id="rId91" Type="http://schemas.openxmlformats.org/officeDocument/2006/relationships/customXml" Target="../ink/ink3587.xml"/><Relationship Id="rId187" Type="http://schemas.openxmlformats.org/officeDocument/2006/relationships/customXml" Target="../ink/ink3635.xml"/><Relationship Id="rId394" Type="http://schemas.openxmlformats.org/officeDocument/2006/relationships/customXml" Target="../ink/ink3740.xml"/><Relationship Id="rId408" Type="http://schemas.openxmlformats.org/officeDocument/2006/relationships/customXml" Target="../ink/ink3747.xml"/><Relationship Id="rId615" Type="http://schemas.openxmlformats.org/officeDocument/2006/relationships/customXml" Target="../ink/ink3851.xml"/><Relationship Id="rId822" Type="http://schemas.openxmlformats.org/officeDocument/2006/relationships/image" Target="../media/image3699.png"/><Relationship Id="rId254" Type="http://schemas.openxmlformats.org/officeDocument/2006/relationships/image" Target="../media/image3419.png"/><Relationship Id="rId699" Type="http://schemas.openxmlformats.org/officeDocument/2006/relationships/customXml" Target="../ink/ink3893.xml"/><Relationship Id="rId49" Type="http://schemas.openxmlformats.org/officeDocument/2006/relationships/customXml" Target="../ink/ink3566.xml"/><Relationship Id="rId114" Type="http://schemas.openxmlformats.org/officeDocument/2006/relationships/image" Target="../media/image33490.png"/><Relationship Id="rId461" Type="http://schemas.openxmlformats.org/officeDocument/2006/relationships/image" Target="../media/image3520.png"/><Relationship Id="rId559" Type="http://schemas.openxmlformats.org/officeDocument/2006/relationships/customXml" Target="../ink/ink3823.xml"/><Relationship Id="rId766" Type="http://schemas.openxmlformats.org/officeDocument/2006/relationships/image" Target="../media/image3671.png"/><Relationship Id="rId198" Type="http://schemas.openxmlformats.org/officeDocument/2006/relationships/image" Target="../media/image3391.png"/><Relationship Id="rId321" Type="http://schemas.openxmlformats.org/officeDocument/2006/relationships/customXml" Target="../ink/ink3702.xml"/><Relationship Id="rId419" Type="http://schemas.openxmlformats.org/officeDocument/2006/relationships/image" Target="../media/image3499.png"/><Relationship Id="rId626" Type="http://schemas.openxmlformats.org/officeDocument/2006/relationships/image" Target="../media/image3601.png"/><Relationship Id="rId833" Type="http://schemas.openxmlformats.org/officeDocument/2006/relationships/customXml" Target="../ink/ink3960.xml"/><Relationship Id="rId265" Type="http://schemas.openxmlformats.org/officeDocument/2006/relationships/customXml" Target="../ink/ink3674.xml"/><Relationship Id="rId472" Type="http://schemas.openxmlformats.org/officeDocument/2006/relationships/image" Target="../media/image3525.png"/><Relationship Id="rId900" Type="http://schemas.openxmlformats.org/officeDocument/2006/relationships/image" Target="../media/image3738.png"/><Relationship Id="rId125" Type="http://schemas.openxmlformats.org/officeDocument/2006/relationships/customXml" Target="../ink/ink3604.xml"/><Relationship Id="rId332" Type="http://schemas.openxmlformats.org/officeDocument/2006/relationships/image" Target="../media/image3458.png"/><Relationship Id="rId777" Type="http://schemas.openxmlformats.org/officeDocument/2006/relationships/customXml" Target="../ink/ink3932.xml"/><Relationship Id="rId637" Type="http://schemas.openxmlformats.org/officeDocument/2006/relationships/customXml" Target="../ink/ink3862.xml"/><Relationship Id="rId844" Type="http://schemas.openxmlformats.org/officeDocument/2006/relationships/image" Target="../media/image3710.png"/><Relationship Id="rId276" Type="http://schemas.openxmlformats.org/officeDocument/2006/relationships/image" Target="../media/image3430.png"/><Relationship Id="rId483" Type="http://schemas.openxmlformats.org/officeDocument/2006/relationships/customXml" Target="../ink/ink3785.xml"/><Relationship Id="rId690" Type="http://schemas.openxmlformats.org/officeDocument/2006/relationships/image" Target="../media/image3633.png"/><Relationship Id="rId704" Type="http://schemas.openxmlformats.org/officeDocument/2006/relationships/image" Target="../media/image3640.png"/><Relationship Id="rId911" Type="http://schemas.openxmlformats.org/officeDocument/2006/relationships/image" Target="../media/image3743.png"/><Relationship Id="rId40" Type="http://schemas.openxmlformats.org/officeDocument/2006/relationships/image" Target="../media/image33130.png"/><Relationship Id="rId136" Type="http://schemas.openxmlformats.org/officeDocument/2006/relationships/image" Target="../media/image3360.png"/><Relationship Id="rId343" Type="http://schemas.openxmlformats.org/officeDocument/2006/relationships/customXml" Target="../ink/ink3713.xml"/><Relationship Id="rId550" Type="http://schemas.openxmlformats.org/officeDocument/2006/relationships/image" Target="../media/image3564.png"/><Relationship Id="rId788" Type="http://schemas.openxmlformats.org/officeDocument/2006/relationships/image" Target="../media/image3682.png"/><Relationship Id="rId203" Type="http://schemas.openxmlformats.org/officeDocument/2006/relationships/customXml" Target="../ink/ink3643.xml"/><Relationship Id="rId648" Type="http://schemas.openxmlformats.org/officeDocument/2006/relationships/image" Target="../media/image3612.png"/><Relationship Id="rId855" Type="http://schemas.openxmlformats.org/officeDocument/2006/relationships/customXml" Target="../ink/ink3971.xml"/><Relationship Id="rId287" Type="http://schemas.openxmlformats.org/officeDocument/2006/relationships/customXml" Target="../ink/ink3685.xml"/><Relationship Id="rId410" Type="http://schemas.openxmlformats.org/officeDocument/2006/relationships/customXml" Target="../ink/ink3748.xml"/><Relationship Id="rId494" Type="http://schemas.openxmlformats.org/officeDocument/2006/relationships/image" Target="../media/image3536.png"/><Relationship Id="rId508" Type="http://schemas.openxmlformats.org/officeDocument/2006/relationships/image" Target="../media/image3543.png"/><Relationship Id="rId715" Type="http://schemas.openxmlformats.org/officeDocument/2006/relationships/customXml" Target="../ink/ink3901.xml"/><Relationship Id="rId922" Type="http://schemas.openxmlformats.org/officeDocument/2006/relationships/customXml" Target="../ink/ink4005.xml"/><Relationship Id="rId147" Type="http://schemas.openxmlformats.org/officeDocument/2006/relationships/customXml" Target="../ink/ink3615.xml"/><Relationship Id="rId354" Type="http://schemas.openxmlformats.org/officeDocument/2006/relationships/image" Target="../media/image3468.png"/><Relationship Id="rId799" Type="http://schemas.openxmlformats.org/officeDocument/2006/relationships/customXml" Target="../ink/ink3943.xml"/><Relationship Id="rId51" Type="http://schemas.openxmlformats.org/officeDocument/2006/relationships/customXml" Target="../ink/ink3567.xml"/><Relationship Id="rId561" Type="http://schemas.openxmlformats.org/officeDocument/2006/relationships/customXml" Target="../ink/ink3824.xml"/><Relationship Id="rId659" Type="http://schemas.openxmlformats.org/officeDocument/2006/relationships/customXml" Target="../ink/ink3873.xml"/><Relationship Id="rId866" Type="http://schemas.openxmlformats.org/officeDocument/2006/relationships/image" Target="../media/image3721.png"/><Relationship Id="rId214" Type="http://schemas.openxmlformats.org/officeDocument/2006/relationships/image" Target="../media/image3399.png"/><Relationship Id="rId298" Type="http://schemas.openxmlformats.org/officeDocument/2006/relationships/image" Target="../media/image3441.png"/><Relationship Id="rId421" Type="http://schemas.openxmlformats.org/officeDocument/2006/relationships/image" Target="../media/image3501.png"/><Relationship Id="rId519" Type="http://schemas.openxmlformats.org/officeDocument/2006/relationships/customXml" Target="../ink/ink3803.xml"/><Relationship Id="rId158" Type="http://schemas.openxmlformats.org/officeDocument/2006/relationships/image" Target="../media/image3371.png"/><Relationship Id="rId726" Type="http://schemas.openxmlformats.org/officeDocument/2006/relationships/image" Target="../media/image3651.png"/><Relationship Id="rId62" Type="http://schemas.openxmlformats.org/officeDocument/2006/relationships/image" Target="../media/image33240.png"/><Relationship Id="rId365" Type="http://schemas.openxmlformats.org/officeDocument/2006/relationships/customXml" Target="../ink/ink3724.xml"/><Relationship Id="rId572" Type="http://schemas.openxmlformats.org/officeDocument/2006/relationships/image" Target="../media/image3575.png"/><Relationship Id="rId225" Type="http://schemas.openxmlformats.org/officeDocument/2006/relationships/customXml" Target="../ink/ink3654.xml"/><Relationship Id="rId432" Type="http://schemas.openxmlformats.org/officeDocument/2006/relationships/customXml" Target="../ink/ink3759.xml"/><Relationship Id="rId877" Type="http://schemas.openxmlformats.org/officeDocument/2006/relationships/customXml" Target="../ink/ink3982.xml"/><Relationship Id="rId737" Type="http://schemas.openxmlformats.org/officeDocument/2006/relationships/customXml" Target="../ink/ink3912.xml"/><Relationship Id="rId73" Type="http://schemas.openxmlformats.org/officeDocument/2006/relationships/customXml" Target="../ink/ink3578.xml"/><Relationship Id="rId169" Type="http://schemas.openxmlformats.org/officeDocument/2006/relationships/customXml" Target="../ink/ink3626.xml"/><Relationship Id="rId376" Type="http://schemas.openxmlformats.org/officeDocument/2006/relationships/image" Target="../media/image3478.png"/><Relationship Id="rId583" Type="http://schemas.openxmlformats.org/officeDocument/2006/relationships/customXml" Target="../ink/ink3835.xml"/><Relationship Id="rId790" Type="http://schemas.openxmlformats.org/officeDocument/2006/relationships/image" Target="../media/image3683.png"/><Relationship Id="rId804" Type="http://schemas.openxmlformats.org/officeDocument/2006/relationships/image" Target="../media/image3690.png"/><Relationship Id="rId4" Type="http://schemas.openxmlformats.org/officeDocument/2006/relationships/image" Target="NULL"/><Relationship Id="rId236" Type="http://schemas.openxmlformats.org/officeDocument/2006/relationships/image" Target="../media/image3410.png"/><Relationship Id="rId443" Type="http://schemas.openxmlformats.org/officeDocument/2006/relationships/image" Target="../media/image3511.png"/><Relationship Id="rId650" Type="http://schemas.openxmlformats.org/officeDocument/2006/relationships/image" Target="../media/image3613.png"/><Relationship Id="rId888" Type="http://schemas.openxmlformats.org/officeDocument/2006/relationships/image" Target="../media/image3732.png"/><Relationship Id="rId303" Type="http://schemas.openxmlformats.org/officeDocument/2006/relationships/customXml" Target="../ink/ink3693.xml"/><Relationship Id="rId748" Type="http://schemas.openxmlformats.org/officeDocument/2006/relationships/image" Target="../media/image3662.png"/><Relationship Id="rId84" Type="http://schemas.openxmlformats.org/officeDocument/2006/relationships/image" Target="../media/image33350.png"/><Relationship Id="rId387" Type="http://schemas.openxmlformats.org/officeDocument/2006/relationships/image" Target="../media/image3483.png"/><Relationship Id="rId510" Type="http://schemas.openxmlformats.org/officeDocument/2006/relationships/image" Target="../media/image3544.png"/><Relationship Id="rId594" Type="http://schemas.openxmlformats.org/officeDocument/2006/relationships/image" Target="../media/image3586.png"/><Relationship Id="rId608" Type="http://schemas.openxmlformats.org/officeDocument/2006/relationships/image" Target="../media/image3593.png"/><Relationship Id="rId815" Type="http://schemas.openxmlformats.org/officeDocument/2006/relationships/customXml" Target="../ink/ink3951.xml"/><Relationship Id="rId247" Type="http://schemas.openxmlformats.org/officeDocument/2006/relationships/customXml" Target="../ink/ink3665.xml"/><Relationship Id="rId899" Type="http://schemas.openxmlformats.org/officeDocument/2006/relationships/customXml" Target="../ink/ink3993.xml"/><Relationship Id="rId107" Type="http://schemas.openxmlformats.org/officeDocument/2006/relationships/customXml" Target="../ink/ink3595.xml"/><Relationship Id="rId454" Type="http://schemas.openxmlformats.org/officeDocument/2006/relationships/customXml" Target="../ink/ink3770.xml"/><Relationship Id="rId661" Type="http://schemas.openxmlformats.org/officeDocument/2006/relationships/customXml" Target="../ink/ink3874.xml"/><Relationship Id="rId759" Type="http://schemas.openxmlformats.org/officeDocument/2006/relationships/customXml" Target="../ink/ink3923.xml"/><Relationship Id="rId11" Type="http://schemas.openxmlformats.org/officeDocument/2006/relationships/customXml" Target="../ink/ink3547.xml"/><Relationship Id="rId314" Type="http://schemas.openxmlformats.org/officeDocument/2006/relationships/image" Target="../media/image3449.png"/><Relationship Id="rId398" Type="http://schemas.openxmlformats.org/officeDocument/2006/relationships/customXml" Target="../ink/ink3742.xml"/><Relationship Id="rId521" Type="http://schemas.openxmlformats.org/officeDocument/2006/relationships/customXml" Target="../ink/ink3804.xml"/><Relationship Id="rId619" Type="http://schemas.openxmlformats.org/officeDocument/2006/relationships/customXml" Target="../ink/ink3853.xml"/><Relationship Id="rId95" Type="http://schemas.openxmlformats.org/officeDocument/2006/relationships/customXml" Target="../ink/ink3589.xml"/><Relationship Id="rId160" Type="http://schemas.openxmlformats.org/officeDocument/2006/relationships/image" Target="../media/image3372.png"/><Relationship Id="rId826" Type="http://schemas.openxmlformats.org/officeDocument/2006/relationships/image" Target="../media/image3701.png"/><Relationship Id="rId258" Type="http://schemas.openxmlformats.org/officeDocument/2006/relationships/image" Target="../media/image3421.png"/><Relationship Id="rId465" Type="http://schemas.openxmlformats.org/officeDocument/2006/relationships/image" Target="../media/image3522.png"/><Relationship Id="rId672" Type="http://schemas.openxmlformats.org/officeDocument/2006/relationships/image" Target="../media/image3624.png"/><Relationship Id="rId22" Type="http://schemas.openxmlformats.org/officeDocument/2006/relationships/image" Target="../media/image33050.png"/><Relationship Id="rId118" Type="http://schemas.openxmlformats.org/officeDocument/2006/relationships/image" Target="../media/image33510.png"/><Relationship Id="rId325" Type="http://schemas.openxmlformats.org/officeDocument/2006/relationships/customXml" Target="../ink/ink3704.xml"/><Relationship Id="rId532" Type="http://schemas.openxmlformats.org/officeDocument/2006/relationships/image" Target="../media/image3555.png"/><Relationship Id="rId171" Type="http://schemas.openxmlformats.org/officeDocument/2006/relationships/customXml" Target="../ink/ink3627.xml"/><Relationship Id="rId837" Type="http://schemas.openxmlformats.org/officeDocument/2006/relationships/customXml" Target="../ink/ink3962.xml"/><Relationship Id="rId269" Type="http://schemas.openxmlformats.org/officeDocument/2006/relationships/customXml" Target="../ink/ink3676.xml"/><Relationship Id="rId476" Type="http://schemas.openxmlformats.org/officeDocument/2006/relationships/image" Target="../media/image3527.png"/><Relationship Id="rId683" Type="http://schemas.openxmlformats.org/officeDocument/2006/relationships/customXml" Target="../ink/ink3885.xml"/><Relationship Id="rId890" Type="http://schemas.openxmlformats.org/officeDocument/2006/relationships/image" Target="../media/image3733.png"/><Relationship Id="rId904" Type="http://schemas.openxmlformats.org/officeDocument/2006/relationships/image" Target="../media/image3740.png"/><Relationship Id="rId33" Type="http://schemas.openxmlformats.org/officeDocument/2006/relationships/customXml" Target="../ink/ink3558.xml"/><Relationship Id="rId129" Type="http://schemas.openxmlformats.org/officeDocument/2006/relationships/customXml" Target="../ink/ink3606.xml"/><Relationship Id="rId336" Type="http://schemas.openxmlformats.org/officeDocument/2006/relationships/image" Target="../media/image3460.png"/><Relationship Id="rId543" Type="http://schemas.openxmlformats.org/officeDocument/2006/relationships/customXml" Target="../ink/ink3815.xml"/><Relationship Id="rId182" Type="http://schemas.openxmlformats.org/officeDocument/2006/relationships/image" Target="../media/image3383.png"/><Relationship Id="rId403" Type="http://schemas.openxmlformats.org/officeDocument/2006/relationships/image" Target="../media/image3491.png"/><Relationship Id="rId750" Type="http://schemas.openxmlformats.org/officeDocument/2006/relationships/image" Target="../media/image3663.png"/><Relationship Id="rId848" Type="http://schemas.openxmlformats.org/officeDocument/2006/relationships/image" Target="../media/image3712.png"/><Relationship Id="rId487" Type="http://schemas.openxmlformats.org/officeDocument/2006/relationships/customXml" Target="../ink/ink3787.xml"/><Relationship Id="rId610" Type="http://schemas.openxmlformats.org/officeDocument/2006/relationships/image" Target="../media/image3594.png"/><Relationship Id="rId694" Type="http://schemas.openxmlformats.org/officeDocument/2006/relationships/image" Target="../media/image3635.png"/><Relationship Id="rId708" Type="http://schemas.openxmlformats.org/officeDocument/2006/relationships/image" Target="../media/image3642.png"/><Relationship Id="rId915" Type="http://schemas.openxmlformats.org/officeDocument/2006/relationships/image" Target="../media/image3745.png"/><Relationship Id="rId347" Type="http://schemas.openxmlformats.org/officeDocument/2006/relationships/customXml" Target="../ink/ink3715.xml"/><Relationship Id="rId44" Type="http://schemas.openxmlformats.org/officeDocument/2006/relationships/image" Target="../media/image33150.png"/><Relationship Id="rId554" Type="http://schemas.openxmlformats.org/officeDocument/2006/relationships/image" Target="../media/image3566.png"/><Relationship Id="rId761" Type="http://schemas.openxmlformats.org/officeDocument/2006/relationships/customXml" Target="../ink/ink3924.xml"/><Relationship Id="rId859" Type="http://schemas.openxmlformats.org/officeDocument/2006/relationships/customXml" Target="../ink/ink3973.xml"/><Relationship Id="rId193" Type="http://schemas.openxmlformats.org/officeDocument/2006/relationships/customXml" Target="../ink/ink3638.xml"/><Relationship Id="rId207" Type="http://schemas.openxmlformats.org/officeDocument/2006/relationships/customXml" Target="../ink/ink3645.xml"/><Relationship Id="rId414" Type="http://schemas.openxmlformats.org/officeDocument/2006/relationships/customXml" Target="../ink/ink3750.xml"/><Relationship Id="rId498" Type="http://schemas.openxmlformats.org/officeDocument/2006/relationships/image" Target="../media/image3538.png"/><Relationship Id="rId621" Type="http://schemas.openxmlformats.org/officeDocument/2006/relationships/customXml" Target="../ink/ink3854.xml"/><Relationship Id="rId260" Type="http://schemas.openxmlformats.org/officeDocument/2006/relationships/image" Target="../media/image3422.png"/><Relationship Id="rId719" Type="http://schemas.openxmlformats.org/officeDocument/2006/relationships/customXml" Target="../ink/ink3903.xml"/><Relationship Id="rId55" Type="http://schemas.openxmlformats.org/officeDocument/2006/relationships/customXml" Target="../ink/ink3569.xml"/><Relationship Id="rId120" Type="http://schemas.openxmlformats.org/officeDocument/2006/relationships/image" Target="../media/image33520.png"/><Relationship Id="rId358" Type="http://schemas.openxmlformats.org/officeDocument/2006/relationships/image" Target="../media/image3470.png"/><Relationship Id="rId565" Type="http://schemas.openxmlformats.org/officeDocument/2006/relationships/customXml" Target="../ink/ink3826.xml"/><Relationship Id="rId772" Type="http://schemas.openxmlformats.org/officeDocument/2006/relationships/image" Target="../media/image3674.png"/><Relationship Id="rId218" Type="http://schemas.openxmlformats.org/officeDocument/2006/relationships/image" Target="../media/image3401.png"/><Relationship Id="rId425" Type="http://schemas.openxmlformats.org/officeDocument/2006/relationships/image" Target="../media/image3503.png"/><Relationship Id="rId632" Type="http://schemas.openxmlformats.org/officeDocument/2006/relationships/image" Target="../media/image3604.png"/><Relationship Id="rId271" Type="http://schemas.openxmlformats.org/officeDocument/2006/relationships/customXml" Target="../ink/ink3677.xml"/><Relationship Id="rId66" Type="http://schemas.openxmlformats.org/officeDocument/2006/relationships/image" Target="../media/image33260.png"/><Relationship Id="rId131" Type="http://schemas.openxmlformats.org/officeDocument/2006/relationships/customXml" Target="../ink/ink3607.xml"/><Relationship Id="rId369" Type="http://schemas.openxmlformats.org/officeDocument/2006/relationships/image" Target="../media/image3475.png"/><Relationship Id="rId576" Type="http://schemas.openxmlformats.org/officeDocument/2006/relationships/image" Target="../media/image3577.png"/><Relationship Id="rId783" Type="http://schemas.openxmlformats.org/officeDocument/2006/relationships/customXml" Target="../ink/ink3935.xml"/><Relationship Id="rId229" Type="http://schemas.openxmlformats.org/officeDocument/2006/relationships/customXml" Target="../ink/ink3656.xml"/><Relationship Id="rId436" Type="http://schemas.openxmlformats.org/officeDocument/2006/relationships/customXml" Target="../ink/ink3761.xml"/><Relationship Id="rId643" Type="http://schemas.openxmlformats.org/officeDocument/2006/relationships/customXml" Target="../ink/ink3865.xml"/><Relationship Id="rId850" Type="http://schemas.openxmlformats.org/officeDocument/2006/relationships/image" Target="../media/image3713.png"/><Relationship Id="rId77" Type="http://schemas.openxmlformats.org/officeDocument/2006/relationships/customXml" Target="../ink/ink3580.xml"/><Relationship Id="rId282" Type="http://schemas.openxmlformats.org/officeDocument/2006/relationships/image" Target="../media/image3433.png"/><Relationship Id="rId503" Type="http://schemas.openxmlformats.org/officeDocument/2006/relationships/customXml" Target="../ink/ink3795.xml"/><Relationship Id="rId587" Type="http://schemas.openxmlformats.org/officeDocument/2006/relationships/customXml" Target="../ink/ink3837.xml"/><Relationship Id="rId710" Type="http://schemas.openxmlformats.org/officeDocument/2006/relationships/image" Target="../media/image3643.png"/><Relationship Id="rId808" Type="http://schemas.openxmlformats.org/officeDocument/2006/relationships/image" Target="../media/image3692.png"/><Relationship Id="rId8" Type="http://schemas.openxmlformats.org/officeDocument/2006/relationships/image" Target="../media/image32980.png"/><Relationship Id="rId142" Type="http://schemas.openxmlformats.org/officeDocument/2006/relationships/image" Target="../media/image3363.png"/><Relationship Id="rId447" Type="http://schemas.openxmlformats.org/officeDocument/2006/relationships/image" Target="../media/image3513.png"/><Relationship Id="rId794" Type="http://schemas.openxmlformats.org/officeDocument/2006/relationships/image" Target="../media/image3685.png"/><Relationship Id="rId654" Type="http://schemas.openxmlformats.org/officeDocument/2006/relationships/image" Target="../media/image3615.png"/><Relationship Id="rId861" Type="http://schemas.openxmlformats.org/officeDocument/2006/relationships/customXml" Target="../ink/ink3974.xml"/><Relationship Id="rId293" Type="http://schemas.openxmlformats.org/officeDocument/2006/relationships/customXml" Target="../ink/ink3688.xml"/><Relationship Id="rId307" Type="http://schemas.openxmlformats.org/officeDocument/2006/relationships/customXml" Target="../ink/ink3695.xml"/><Relationship Id="rId514" Type="http://schemas.openxmlformats.org/officeDocument/2006/relationships/image" Target="../media/image3546.png"/><Relationship Id="rId721" Type="http://schemas.openxmlformats.org/officeDocument/2006/relationships/customXml" Target="../ink/ink3904.xml"/><Relationship Id="rId88" Type="http://schemas.openxmlformats.org/officeDocument/2006/relationships/image" Target="../media/image33370.png"/><Relationship Id="rId153" Type="http://schemas.openxmlformats.org/officeDocument/2006/relationships/customXml" Target="../ink/ink3618.xml"/><Relationship Id="rId360" Type="http://schemas.openxmlformats.org/officeDocument/2006/relationships/image" Target="../media/image3471.png"/><Relationship Id="rId598" Type="http://schemas.openxmlformats.org/officeDocument/2006/relationships/image" Target="../media/image3588.png"/><Relationship Id="rId819" Type="http://schemas.openxmlformats.org/officeDocument/2006/relationships/customXml" Target="../ink/ink3953.xml"/><Relationship Id="rId220" Type="http://schemas.openxmlformats.org/officeDocument/2006/relationships/image" Target="../media/image3402.png"/><Relationship Id="rId458" Type="http://schemas.openxmlformats.org/officeDocument/2006/relationships/customXml" Target="../ink/ink3772.xml"/><Relationship Id="rId665" Type="http://schemas.openxmlformats.org/officeDocument/2006/relationships/customXml" Target="../ink/ink3876.xml"/><Relationship Id="rId872" Type="http://schemas.openxmlformats.org/officeDocument/2006/relationships/image" Target="../media/image3724.png"/><Relationship Id="rId15" Type="http://schemas.openxmlformats.org/officeDocument/2006/relationships/customXml" Target="../ink/ink3549.xml"/><Relationship Id="rId318" Type="http://schemas.openxmlformats.org/officeDocument/2006/relationships/image" Target="../media/image3451.png"/><Relationship Id="rId525" Type="http://schemas.openxmlformats.org/officeDocument/2006/relationships/customXml" Target="../ink/ink3806.xml"/><Relationship Id="rId732" Type="http://schemas.openxmlformats.org/officeDocument/2006/relationships/image" Target="../media/image3654.png"/><Relationship Id="rId99" Type="http://schemas.openxmlformats.org/officeDocument/2006/relationships/customXml" Target="../ink/ink3591.xml"/><Relationship Id="rId164" Type="http://schemas.openxmlformats.org/officeDocument/2006/relationships/image" Target="../media/image3374.png"/><Relationship Id="rId371" Type="http://schemas.openxmlformats.org/officeDocument/2006/relationships/image" Target="../media/image3476.png"/><Relationship Id="rId469" Type="http://schemas.openxmlformats.org/officeDocument/2006/relationships/customXml" Target="../ink/ink3778.xml"/><Relationship Id="rId676" Type="http://schemas.openxmlformats.org/officeDocument/2006/relationships/image" Target="../media/image3626.png"/><Relationship Id="rId883" Type="http://schemas.openxmlformats.org/officeDocument/2006/relationships/customXml" Target="../ink/ink3985.xml"/><Relationship Id="rId26" Type="http://schemas.openxmlformats.org/officeDocument/2006/relationships/image" Target="../media/image33070.png"/><Relationship Id="rId231" Type="http://schemas.openxmlformats.org/officeDocument/2006/relationships/customXml" Target="../ink/ink3657.xml"/><Relationship Id="rId329" Type="http://schemas.openxmlformats.org/officeDocument/2006/relationships/customXml" Target="../ink/ink3706.xml"/><Relationship Id="rId536" Type="http://schemas.openxmlformats.org/officeDocument/2006/relationships/image" Target="../media/image3557.png"/><Relationship Id="rId175" Type="http://schemas.openxmlformats.org/officeDocument/2006/relationships/customXml" Target="../ink/ink3629.xml"/><Relationship Id="rId743" Type="http://schemas.openxmlformats.org/officeDocument/2006/relationships/customXml" Target="../ink/ink3915.xml"/><Relationship Id="rId382" Type="http://schemas.openxmlformats.org/officeDocument/2006/relationships/customXml" Target="../ink/ink3734.xml"/><Relationship Id="rId603" Type="http://schemas.openxmlformats.org/officeDocument/2006/relationships/customXml" Target="../ink/ink3845.xml"/><Relationship Id="rId687" Type="http://schemas.openxmlformats.org/officeDocument/2006/relationships/customXml" Target="../ink/ink3887.xml"/><Relationship Id="rId810" Type="http://schemas.openxmlformats.org/officeDocument/2006/relationships/image" Target="../media/image3693.png"/><Relationship Id="rId908" Type="http://schemas.openxmlformats.org/officeDocument/2006/relationships/customXml" Target="../ink/ink3998.xml"/><Relationship Id="rId242" Type="http://schemas.openxmlformats.org/officeDocument/2006/relationships/image" Target="../media/image3413.png"/><Relationship Id="rId894" Type="http://schemas.openxmlformats.org/officeDocument/2006/relationships/image" Target="../media/image3735.png"/><Relationship Id="rId37" Type="http://schemas.openxmlformats.org/officeDocument/2006/relationships/customXml" Target="../ink/ink3560.xml"/><Relationship Id="rId102" Type="http://schemas.openxmlformats.org/officeDocument/2006/relationships/image" Target="../media/image33430.png"/><Relationship Id="rId547" Type="http://schemas.openxmlformats.org/officeDocument/2006/relationships/customXml" Target="../ink/ink3817.xml"/><Relationship Id="rId754" Type="http://schemas.openxmlformats.org/officeDocument/2006/relationships/image" Target="../media/image3665.png"/><Relationship Id="rId90" Type="http://schemas.openxmlformats.org/officeDocument/2006/relationships/image" Target="../media/image152.png"/><Relationship Id="rId186" Type="http://schemas.openxmlformats.org/officeDocument/2006/relationships/image" Target="../media/image3385.png"/><Relationship Id="rId393" Type="http://schemas.openxmlformats.org/officeDocument/2006/relationships/image" Target="../media/image3486.png"/><Relationship Id="rId407" Type="http://schemas.openxmlformats.org/officeDocument/2006/relationships/image" Target="../media/image3493.png"/><Relationship Id="rId614" Type="http://schemas.openxmlformats.org/officeDocument/2006/relationships/image" Target="../media/image3596.png"/><Relationship Id="rId821" Type="http://schemas.openxmlformats.org/officeDocument/2006/relationships/customXml" Target="../ink/ink3954.xml"/><Relationship Id="rId253" Type="http://schemas.openxmlformats.org/officeDocument/2006/relationships/customXml" Target="../ink/ink3668.xml"/><Relationship Id="rId460" Type="http://schemas.openxmlformats.org/officeDocument/2006/relationships/customXml" Target="../ink/ink3773.xml"/><Relationship Id="rId698" Type="http://schemas.openxmlformats.org/officeDocument/2006/relationships/image" Target="../media/image3637.png"/><Relationship Id="rId919" Type="http://schemas.openxmlformats.org/officeDocument/2006/relationships/image" Target="../media/image3747.png"/><Relationship Id="rId48" Type="http://schemas.openxmlformats.org/officeDocument/2006/relationships/image" Target="../media/image33170.png"/><Relationship Id="rId113" Type="http://schemas.openxmlformats.org/officeDocument/2006/relationships/customXml" Target="../ink/ink3598.xml"/><Relationship Id="rId320" Type="http://schemas.openxmlformats.org/officeDocument/2006/relationships/image" Target="../media/image3452.png"/><Relationship Id="rId558" Type="http://schemas.openxmlformats.org/officeDocument/2006/relationships/image" Target="../media/image3568.png"/><Relationship Id="rId765" Type="http://schemas.openxmlformats.org/officeDocument/2006/relationships/customXml" Target="../ink/ink3926.xml"/></Relationships>
</file>

<file path=ppt/slides/_rels/slide22.xml.rels><?xml version="1.0" encoding="UTF-8" standalone="yes"?>
<Relationships xmlns="http://schemas.openxmlformats.org/package/2006/relationships"><Relationship Id="rId117" Type="http://schemas.openxmlformats.org/officeDocument/2006/relationships/customXml" Target="../ink/ink4064.xml"/><Relationship Id="rId299" Type="http://schemas.openxmlformats.org/officeDocument/2006/relationships/customXml" Target="../ink/ink4155.xml"/><Relationship Id="rId21" Type="http://schemas.openxmlformats.org/officeDocument/2006/relationships/customXml" Target="../ink/ink4016.xml"/><Relationship Id="rId63" Type="http://schemas.openxmlformats.org/officeDocument/2006/relationships/customXml" Target="../ink/ink4037.xml"/><Relationship Id="rId159" Type="http://schemas.openxmlformats.org/officeDocument/2006/relationships/customXml" Target="../ink/ink4085.xml"/><Relationship Id="rId170" Type="http://schemas.openxmlformats.org/officeDocument/2006/relationships/image" Target="../media/image3834.png"/><Relationship Id="rId226" Type="http://schemas.openxmlformats.org/officeDocument/2006/relationships/image" Target="../media/image3862.png"/><Relationship Id="rId268" Type="http://schemas.openxmlformats.org/officeDocument/2006/relationships/image" Target="../media/image3883.png"/><Relationship Id="rId32" Type="http://schemas.openxmlformats.org/officeDocument/2006/relationships/image" Target="../media/image3764.png"/><Relationship Id="rId74" Type="http://schemas.openxmlformats.org/officeDocument/2006/relationships/image" Target="../media/image3785.png"/><Relationship Id="rId128" Type="http://schemas.openxmlformats.org/officeDocument/2006/relationships/image" Target="../media/image3813.png"/><Relationship Id="rId5" Type="http://schemas.openxmlformats.org/officeDocument/2006/relationships/customXml" Target="../ink/ink4008.xml"/><Relationship Id="rId181" Type="http://schemas.openxmlformats.org/officeDocument/2006/relationships/customXml" Target="../ink/ink4096.xml"/><Relationship Id="rId237" Type="http://schemas.openxmlformats.org/officeDocument/2006/relationships/customXml" Target="../ink/ink4124.xml"/><Relationship Id="rId279" Type="http://schemas.openxmlformats.org/officeDocument/2006/relationships/customXml" Target="../ink/ink4145.xml"/><Relationship Id="rId43" Type="http://schemas.openxmlformats.org/officeDocument/2006/relationships/customXml" Target="../ink/ink4027.xml"/><Relationship Id="rId139" Type="http://schemas.openxmlformats.org/officeDocument/2006/relationships/customXml" Target="../ink/ink4075.xml"/><Relationship Id="rId290" Type="http://schemas.openxmlformats.org/officeDocument/2006/relationships/image" Target="../media/image3894.png"/><Relationship Id="rId304" Type="http://schemas.openxmlformats.org/officeDocument/2006/relationships/image" Target="../media/image3901.png"/><Relationship Id="rId85" Type="http://schemas.openxmlformats.org/officeDocument/2006/relationships/customXml" Target="../ink/ink4048.xml"/><Relationship Id="rId150" Type="http://schemas.openxmlformats.org/officeDocument/2006/relationships/image" Target="../media/image3824.png"/><Relationship Id="rId192" Type="http://schemas.openxmlformats.org/officeDocument/2006/relationships/image" Target="../media/image3845.png"/><Relationship Id="rId206" Type="http://schemas.openxmlformats.org/officeDocument/2006/relationships/image" Target="../media/image3852.png"/><Relationship Id="rId248" Type="http://schemas.openxmlformats.org/officeDocument/2006/relationships/image" Target="../media/image3873.png"/><Relationship Id="rId12" Type="http://schemas.openxmlformats.org/officeDocument/2006/relationships/image" Target="../media/image3755.png"/><Relationship Id="rId108" Type="http://schemas.openxmlformats.org/officeDocument/2006/relationships/image" Target="../media/image3802.png"/><Relationship Id="rId54" Type="http://schemas.openxmlformats.org/officeDocument/2006/relationships/image" Target="../media/image3775.png"/><Relationship Id="rId96" Type="http://schemas.openxmlformats.org/officeDocument/2006/relationships/image" Target="../media/image3796.png"/><Relationship Id="rId161" Type="http://schemas.openxmlformats.org/officeDocument/2006/relationships/customXml" Target="../ink/ink4086.xml"/><Relationship Id="rId217" Type="http://schemas.openxmlformats.org/officeDocument/2006/relationships/customXml" Target="../ink/ink4114.xml"/><Relationship Id="rId6" Type="http://schemas.openxmlformats.org/officeDocument/2006/relationships/image" Target="../media/image3752.png"/><Relationship Id="rId238" Type="http://schemas.openxmlformats.org/officeDocument/2006/relationships/image" Target="../media/image3868.png"/><Relationship Id="rId259" Type="http://schemas.openxmlformats.org/officeDocument/2006/relationships/customXml" Target="../ink/ink4135.xml"/><Relationship Id="rId23" Type="http://schemas.openxmlformats.org/officeDocument/2006/relationships/customXml" Target="../ink/ink4017.xml"/><Relationship Id="rId119" Type="http://schemas.openxmlformats.org/officeDocument/2006/relationships/customXml" Target="../ink/ink4065.xml"/><Relationship Id="rId270" Type="http://schemas.openxmlformats.org/officeDocument/2006/relationships/image" Target="../media/image3884.png"/><Relationship Id="rId291" Type="http://schemas.openxmlformats.org/officeDocument/2006/relationships/customXml" Target="../ink/ink4151.xml"/><Relationship Id="rId44" Type="http://schemas.openxmlformats.org/officeDocument/2006/relationships/image" Target="../media/image3770.png"/><Relationship Id="rId65" Type="http://schemas.openxmlformats.org/officeDocument/2006/relationships/customXml" Target="../ink/ink4038.xml"/><Relationship Id="rId86" Type="http://schemas.openxmlformats.org/officeDocument/2006/relationships/image" Target="../media/image3791.png"/><Relationship Id="rId130" Type="http://schemas.openxmlformats.org/officeDocument/2006/relationships/image" Target="../media/image3814.png"/><Relationship Id="rId151" Type="http://schemas.openxmlformats.org/officeDocument/2006/relationships/customXml" Target="../ink/ink4081.xml"/><Relationship Id="rId172" Type="http://schemas.openxmlformats.org/officeDocument/2006/relationships/image" Target="../media/image3835.png"/><Relationship Id="rId193" Type="http://schemas.openxmlformats.org/officeDocument/2006/relationships/customXml" Target="../ink/ink4102.xml"/><Relationship Id="rId207" Type="http://schemas.openxmlformats.org/officeDocument/2006/relationships/customXml" Target="../ink/ink4109.xml"/><Relationship Id="rId228" Type="http://schemas.openxmlformats.org/officeDocument/2006/relationships/image" Target="../media/image3863.png"/><Relationship Id="rId249" Type="http://schemas.openxmlformats.org/officeDocument/2006/relationships/customXml" Target="../ink/ink4130.xml"/><Relationship Id="rId13" Type="http://schemas.openxmlformats.org/officeDocument/2006/relationships/customXml" Target="../ink/ink4012.xml"/><Relationship Id="rId109" Type="http://schemas.openxmlformats.org/officeDocument/2006/relationships/customXml" Target="../ink/ink4060.xml"/><Relationship Id="rId260" Type="http://schemas.openxmlformats.org/officeDocument/2006/relationships/image" Target="../media/image3879.png"/><Relationship Id="rId281" Type="http://schemas.openxmlformats.org/officeDocument/2006/relationships/customXml" Target="../ink/ink4146.xml"/><Relationship Id="rId34" Type="http://schemas.openxmlformats.org/officeDocument/2006/relationships/image" Target="../media/image3765.png"/><Relationship Id="rId55" Type="http://schemas.openxmlformats.org/officeDocument/2006/relationships/customXml" Target="../ink/ink4033.xml"/><Relationship Id="rId76" Type="http://schemas.openxmlformats.org/officeDocument/2006/relationships/image" Target="../media/image3786.png"/><Relationship Id="rId97" Type="http://schemas.openxmlformats.org/officeDocument/2006/relationships/customXml" Target="../ink/ink4054.xml"/><Relationship Id="rId120" Type="http://schemas.openxmlformats.org/officeDocument/2006/relationships/image" Target="../media/image3808.png"/><Relationship Id="rId141" Type="http://schemas.openxmlformats.org/officeDocument/2006/relationships/customXml" Target="../ink/ink4076.xml"/><Relationship Id="rId7" Type="http://schemas.openxmlformats.org/officeDocument/2006/relationships/customXml" Target="../ink/ink4009.xml"/><Relationship Id="rId162" Type="http://schemas.openxmlformats.org/officeDocument/2006/relationships/image" Target="../media/image3830.png"/><Relationship Id="rId183" Type="http://schemas.openxmlformats.org/officeDocument/2006/relationships/customXml" Target="../ink/ink4097.xml"/><Relationship Id="rId218" Type="http://schemas.openxmlformats.org/officeDocument/2006/relationships/image" Target="../media/image3858.png"/><Relationship Id="rId239" Type="http://schemas.openxmlformats.org/officeDocument/2006/relationships/customXml" Target="../ink/ink4125.xml"/><Relationship Id="rId250" Type="http://schemas.openxmlformats.org/officeDocument/2006/relationships/image" Target="../media/image3874.png"/><Relationship Id="rId271" Type="http://schemas.openxmlformats.org/officeDocument/2006/relationships/customXml" Target="../ink/ink4141.xml"/><Relationship Id="rId292" Type="http://schemas.openxmlformats.org/officeDocument/2006/relationships/image" Target="../media/image3895.png"/><Relationship Id="rId24" Type="http://schemas.openxmlformats.org/officeDocument/2006/relationships/image" Target="../media/image3760.png"/><Relationship Id="rId45" Type="http://schemas.openxmlformats.org/officeDocument/2006/relationships/customXml" Target="../ink/ink4028.xml"/><Relationship Id="rId66" Type="http://schemas.openxmlformats.org/officeDocument/2006/relationships/image" Target="../media/image3781.png"/><Relationship Id="rId87" Type="http://schemas.openxmlformats.org/officeDocument/2006/relationships/customXml" Target="../ink/ink4049.xml"/><Relationship Id="rId110" Type="http://schemas.openxmlformats.org/officeDocument/2006/relationships/image" Target="../media/image3803.png"/><Relationship Id="rId131" Type="http://schemas.openxmlformats.org/officeDocument/2006/relationships/customXml" Target="../ink/ink4071.xml"/><Relationship Id="rId152" Type="http://schemas.openxmlformats.org/officeDocument/2006/relationships/image" Target="../media/image3825.png"/><Relationship Id="rId173" Type="http://schemas.openxmlformats.org/officeDocument/2006/relationships/customXml" Target="../ink/ink4092.xml"/><Relationship Id="rId194" Type="http://schemas.openxmlformats.org/officeDocument/2006/relationships/image" Target="../media/image3846.png"/><Relationship Id="rId208" Type="http://schemas.openxmlformats.org/officeDocument/2006/relationships/image" Target="../media/image3853.png"/><Relationship Id="rId229" Type="http://schemas.openxmlformats.org/officeDocument/2006/relationships/customXml" Target="../ink/ink4120.xml"/><Relationship Id="rId240" Type="http://schemas.openxmlformats.org/officeDocument/2006/relationships/image" Target="../media/image3869.png"/><Relationship Id="rId261" Type="http://schemas.openxmlformats.org/officeDocument/2006/relationships/customXml" Target="../ink/ink4136.xml"/><Relationship Id="rId14" Type="http://schemas.openxmlformats.org/officeDocument/2006/relationships/image" Target="../media/image3756.png"/><Relationship Id="rId35" Type="http://schemas.openxmlformats.org/officeDocument/2006/relationships/customXml" Target="../ink/ink4023.xml"/><Relationship Id="rId56" Type="http://schemas.openxmlformats.org/officeDocument/2006/relationships/image" Target="../media/image3776.png"/><Relationship Id="rId77" Type="http://schemas.openxmlformats.org/officeDocument/2006/relationships/customXml" Target="../ink/ink4044.xml"/><Relationship Id="rId100" Type="http://schemas.openxmlformats.org/officeDocument/2006/relationships/image" Target="../media/image3798.png"/><Relationship Id="rId282" Type="http://schemas.openxmlformats.org/officeDocument/2006/relationships/image" Target="../media/image3890.png"/><Relationship Id="rId8" Type="http://schemas.openxmlformats.org/officeDocument/2006/relationships/image" Target="../media/image3753.png"/><Relationship Id="rId98" Type="http://schemas.openxmlformats.org/officeDocument/2006/relationships/image" Target="../media/image3797.png"/><Relationship Id="rId121" Type="http://schemas.openxmlformats.org/officeDocument/2006/relationships/customXml" Target="../ink/ink4066.xml"/><Relationship Id="rId142" Type="http://schemas.openxmlformats.org/officeDocument/2006/relationships/image" Target="../media/image3820.png"/><Relationship Id="rId163" Type="http://schemas.openxmlformats.org/officeDocument/2006/relationships/customXml" Target="../ink/ink4087.xml"/><Relationship Id="rId184" Type="http://schemas.openxmlformats.org/officeDocument/2006/relationships/image" Target="../media/image3841.png"/><Relationship Id="rId219" Type="http://schemas.openxmlformats.org/officeDocument/2006/relationships/customXml" Target="../ink/ink4115.xml"/><Relationship Id="rId230" Type="http://schemas.openxmlformats.org/officeDocument/2006/relationships/image" Target="../media/image3864.png"/><Relationship Id="rId251" Type="http://schemas.openxmlformats.org/officeDocument/2006/relationships/customXml" Target="../ink/ink4131.xml"/><Relationship Id="rId25" Type="http://schemas.openxmlformats.org/officeDocument/2006/relationships/customXml" Target="../ink/ink4018.xml"/><Relationship Id="rId46" Type="http://schemas.openxmlformats.org/officeDocument/2006/relationships/image" Target="../media/image3771.png"/><Relationship Id="rId67" Type="http://schemas.openxmlformats.org/officeDocument/2006/relationships/customXml" Target="../ink/ink4039.xml"/><Relationship Id="rId272" Type="http://schemas.openxmlformats.org/officeDocument/2006/relationships/image" Target="../media/image3885.png"/><Relationship Id="rId293" Type="http://schemas.openxmlformats.org/officeDocument/2006/relationships/customXml" Target="../ink/ink4152.xml"/><Relationship Id="rId88" Type="http://schemas.openxmlformats.org/officeDocument/2006/relationships/image" Target="../media/image3792.png"/><Relationship Id="rId111" Type="http://schemas.openxmlformats.org/officeDocument/2006/relationships/customXml" Target="../ink/ink4061.xml"/><Relationship Id="rId132" Type="http://schemas.openxmlformats.org/officeDocument/2006/relationships/image" Target="../media/image3815.png"/><Relationship Id="rId153" Type="http://schemas.openxmlformats.org/officeDocument/2006/relationships/customXml" Target="../ink/ink4082.xml"/><Relationship Id="rId174" Type="http://schemas.openxmlformats.org/officeDocument/2006/relationships/image" Target="../media/image3836.png"/><Relationship Id="rId195" Type="http://schemas.openxmlformats.org/officeDocument/2006/relationships/customXml" Target="../ink/ink4103.xml"/><Relationship Id="rId209" Type="http://schemas.openxmlformats.org/officeDocument/2006/relationships/customXml" Target="../ink/ink4110.xml"/><Relationship Id="rId220" Type="http://schemas.openxmlformats.org/officeDocument/2006/relationships/image" Target="../media/image3859.png"/><Relationship Id="rId241" Type="http://schemas.openxmlformats.org/officeDocument/2006/relationships/customXml" Target="../ink/ink4126.xml"/><Relationship Id="rId15" Type="http://schemas.openxmlformats.org/officeDocument/2006/relationships/customXml" Target="../ink/ink4013.xml"/><Relationship Id="rId36" Type="http://schemas.openxmlformats.org/officeDocument/2006/relationships/image" Target="../media/image3766.png"/><Relationship Id="rId57" Type="http://schemas.openxmlformats.org/officeDocument/2006/relationships/customXml" Target="../ink/ink4034.xml"/><Relationship Id="rId262" Type="http://schemas.openxmlformats.org/officeDocument/2006/relationships/image" Target="../media/image3880.png"/><Relationship Id="rId283" Type="http://schemas.openxmlformats.org/officeDocument/2006/relationships/customXml" Target="../ink/ink4147.xml"/><Relationship Id="rId78" Type="http://schemas.openxmlformats.org/officeDocument/2006/relationships/image" Target="../media/image3787.png"/><Relationship Id="rId99" Type="http://schemas.openxmlformats.org/officeDocument/2006/relationships/customXml" Target="../ink/ink4055.xml"/><Relationship Id="rId101" Type="http://schemas.openxmlformats.org/officeDocument/2006/relationships/customXml" Target="../ink/ink4056.xml"/><Relationship Id="rId122" Type="http://schemas.openxmlformats.org/officeDocument/2006/relationships/image" Target="../media/image3809.png"/><Relationship Id="rId143" Type="http://schemas.openxmlformats.org/officeDocument/2006/relationships/customXml" Target="../ink/ink4077.xml"/><Relationship Id="rId164" Type="http://schemas.openxmlformats.org/officeDocument/2006/relationships/image" Target="../media/image3831.png"/><Relationship Id="rId185" Type="http://schemas.openxmlformats.org/officeDocument/2006/relationships/customXml" Target="../ink/ink4098.xml"/><Relationship Id="rId9" Type="http://schemas.openxmlformats.org/officeDocument/2006/relationships/customXml" Target="../ink/ink4010.xml"/><Relationship Id="rId210" Type="http://schemas.openxmlformats.org/officeDocument/2006/relationships/image" Target="../media/image3854.png"/><Relationship Id="rId26" Type="http://schemas.openxmlformats.org/officeDocument/2006/relationships/image" Target="../media/image3761.png"/><Relationship Id="rId231" Type="http://schemas.openxmlformats.org/officeDocument/2006/relationships/customXml" Target="../ink/ink4121.xml"/><Relationship Id="rId252" Type="http://schemas.openxmlformats.org/officeDocument/2006/relationships/image" Target="../media/image3875.png"/><Relationship Id="rId273" Type="http://schemas.openxmlformats.org/officeDocument/2006/relationships/customXml" Target="../ink/ink4142.xml"/><Relationship Id="rId294" Type="http://schemas.openxmlformats.org/officeDocument/2006/relationships/image" Target="../media/image3896.png"/><Relationship Id="rId47" Type="http://schemas.openxmlformats.org/officeDocument/2006/relationships/customXml" Target="../ink/ink4029.xml"/><Relationship Id="rId68" Type="http://schemas.openxmlformats.org/officeDocument/2006/relationships/image" Target="../media/image3782.png"/><Relationship Id="rId89" Type="http://schemas.openxmlformats.org/officeDocument/2006/relationships/customXml" Target="../ink/ink4050.xml"/><Relationship Id="rId112" Type="http://schemas.openxmlformats.org/officeDocument/2006/relationships/image" Target="../media/image3804.png"/><Relationship Id="rId133" Type="http://schemas.openxmlformats.org/officeDocument/2006/relationships/customXml" Target="../ink/ink4072.xml"/><Relationship Id="rId154" Type="http://schemas.openxmlformats.org/officeDocument/2006/relationships/image" Target="../media/image3826.png"/><Relationship Id="rId175" Type="http://schemas.openxmlformats.org/officeDocument/2006/relationships/customXml" Target="../ink/ink4093.xml"/><Relationship Id="rId196" Type="http://schemas.openxmlformats.org/officeDocument/2006/relationships/image" Target="../media/image3847.png"/><Relationship Id="rId200" Type="http://schemas.openxmlformats.org/officeDocument/2006/relationships/image" Target="../media/image3849.png"/><Relationship Id="rId16" Type="http://schemas.openxmlformats.org/officeDocument/2006/relationships/image" Target="../media/image3757.png"/><Relationship Id="rId221" Type="http://schemas.openxmlformats.org/officeDocument/2006/relationships/customXml" Target="../ink/ink4116.xml"/><Relationship Id="rId242" Type="http://schemas.openxmlformats.org/officeDocument/2006/relationships/image" Target="../media/image3870.png"/><Relationship Id="rId263" Type="http://schemas.openxmlformats.org/officeDocument/2006/relationships/customXml" Target="../ink/ink4137.xml"/><Relationship Id="rId284" Type="http://schemas.openxmlformats.org/officeDocument/2006/relationships/image" Target="../media/image3891.png"/><Relationship Id="rId37" Type="http://schemas.openxmlformats.org/officeDocument/2006/relationships/customXml" Target="../ink/ink4024.xml"/><Relationship Id="rId58" Type="http://schemas.openxmlformats.org/officeDocument/2006/relationships/image" Target="../media/image3777.png"/><Relationship Id="rId79" Type="http://schemas.openxmlformats.org/officeDocument/2006/relationships/customXml" Target="../ink/ink4045.xml"/><Relationship Id="rId102" Type="http://schemas.openxmlformats.org/officeDocument/2006/relationships/image" Target="../media/image3799.png"/><Relationship Id="rId123" Type="http://schemas.openxmlformats.org/officeDocument/2006/relationships/customXml" Target="../ink/ink4067.xml"/><Relationship Id="rId144" Type="http://schemas.openxmlformats.org/officeDocument/2006/relationships/image" Target="../media/image3821.png"/><Relationship Id="rId90" Type="http://schemas.openxmlformats.org/officeDocument/2006/relationships/image" Target="../media/image3793.png"/><Relationship Id="rId165" Type="http://schemas.openxmlformats.org/officeDocument/2006/relationships/customXml" Target="../ink/ink4088.xml"/><Relationship Id="rId186" Type="http://schemas.openxmlformats.org/officeDocument/2006/relationships/image" Target="../media/image3842.png"/><Relationship Id="rId211" Type="http://schemas.openxmlformats.org/officeDocument/2006/relationships/customXml" Target="../ink/ink4111.xml"/><Relationship Id="rId232" Type="http://schemas.openxmlformats.org/officeDocument/2006/relationships/image" Target="../media/image3865.png"/><Relationship Id="rId253" Type="http://schemas.openxmlformats.org/officeDocument/2006/relationships/customXml" Target="../ink/ink4132.xml"/><Relationship Id="rId274" Type="http://schemas.openxmlformats.org/officeDocument/2006/relationships/image" Target="../media/image3886.png"/><Relationship Id="rId295" Type="http://schemas.openxmlformats.org/officeDocument/2006/relationships/customXml" Target="../ink/ink4153.xml"/><Relationship Id="rId27" Type="http://schemas.openxmlformats.org/officeDocument/2006/relationships/customXml" Target="../ink/ink4019.xml"/><Relationship Id="rId48" Type="http://schemas.openxmlformats.org/officeDocument/2006/relationships/image" Target="../media/image3772.png"/><Relationship Id="rId69" Type="http://schemas.openxmlformats.org/officeDocument/2006/relationships/customXml" Target="../ink/ink4040.xml"/><Relationship Id="rId113" Type="http://schemas.openxmlformats.org/officeDocument/2006/relationships/customXml" Target="../ink/ink4062.xml"/><Relationship Id="rId134" Type="http://schemas.openxmlformats.org/officeDocument/2006/relationships/image" Target="../media/image3816.png"/><Relationship Id="rId80" Type="http://schemas.openxmlformats.org/officeDocument/2006/relationships/image" Target="../media/image3788.png"/><Relationship Id="rId155" Type="http://schemas.openxmlformats.org/officeDocument/2006/relationships/customXml" Target="../ink/ink4083.xml"/><Relationship Id="rId176" Type="http://schemas.openxmlformats.org/officeDocument/2006/relationships/image" Target="../media/image3837.png"/><Relationship Id="rId197" Type="http://schemas.openxmlformats.org/officeDocument/2006/relationships/customXml" Target="../ink/ink4104.xml"/><Relationship Id="rId201" Type="http://schemas.openxmlformats.org/officeDocument/2006/relationships/customXml" Target="../ink/ink4106.xml"/><Relationship Id="rId222" Type="http://schemas.openxmlformats.org/officeDocument/2006/relationships/image" Target="../media/image3860.png"/><Relationship Id="rId243" Type="http://schemas.openxmlformats.org/officeDocument/2006/relationships/customXml" Target="../ink/ink4127.xml"/><Relationship Id="rId264" Type="http://schemas.openxmlformats.org/officeDocument/2006/relationships/image" Target="../media/image3881.png"/><Relationship Id="rId285" Type="http://schemas.openxmlformats.org/officeDocument/2006/relationships/customXml" Target="../ink/ink4148.xml"/><Relationship Id="rId17" Type="http://schemas.openxmlformats.org/officeDocument/2006/relationships/customXml" Target="../ink/ink4014.xml"/><Relationship Id="rId38" Type="http://schemas.openxmlformats.org/officeDocument/2006/relationships/image" Target="../media/image3767.png"/><Relationship Id="rId59" Type="http://schemas.openxmlformats.org/officeDocument/2006/relationships/customXml" Target="../ink/ink4035.xml"/><Relationship Id="rId103" Type="http://schemas.openxmlformats.org/officeDocument/2006/relationships/customXml" Target="../ink/ink4057.xml"/><Relationship Id="rId124" Type="http://schemas.openxmlformats.org/officeDocument/2006/relationships/image" Target="../media/image3811.png"/><Relationship Id="rId70" Type="http://schemas.openxmlformats.org/officeDocument/2006/relationships/image" Target="../media/image3783.png"/><Relationship Id="rId91" Type="http://schemas.openxmlformats.org/officeDocument/2006/relationships/customXml" Target="../ink/ink4051.xml"/><Relationship Id="rId145" Type="http://schemas.openxmlformats.org/officeDocument/2006/relationships/customXml" Target="../ink/ink4078.xml"/><Relationship Id="rId166" Type="http://schemas.openxmlformats.org/officeDocument/2006/relationships/image" Target="../media/image3832.png"/><Relationship Id="rId187" Type="http://schemas.openxmlformats.org/officeDocument/2006/relationships/customXml" Target="../ink/ink4099.xml"/><Relationship Id="rId1" Type="http://schemas.openxmlformats.org/officeDocument/2006/relationships/slideLayout" Target="../slideLayouts/slideLayout7.xml"/><Relationship Id="rId212" Type="http://schemas.openxmlformats.org/officeDocument/2006/relationships/image" Target="../media/image3855.png"/><Relationship Id="rId233" Type="http://schemas.openxmlformats.org/officeDocument/2006/relationships/customXml" Target="../ink/ink4122.xml"/><Relationship Id="rId254" Type="http://schemas.openxmlformats.org/officeDocument/2006/relationships/image" Target="../media/image3876.png"/><Relationship Id="rId28" Type="http://schemas.openxmlformats.org/officeDocument/2006/relationships/image" Target="../media/image3762.png"/><Relationship Id="rId49" Type="http://schemas.openxmlformats.org/officeDocument/2006/relationships/customXml" Target="../ink/ink4030.xml"/><Relationship Id="rId114" Type="http://schemas.openxmlformats.org/officeDocument/2006/relationships/image" Target="../media/image3805.png"/><Relationship Id="rId275" Type="http://schemas.openxmlformats.org/officeDocument/2006/relationships/customXml" Target="../ink/ink4143.xml"/><Relationship Id="rId296" Type="http://schemas.openxmlformats.org/officeDocument/2006/relationships/image" Target="../media/image3897.png"/><Relationship Id="rId300" Type="http://schemas.openxmlformats.org/officeDocument/2006/relationships/image" Target="../media/image3899.png"/><Relationship Id="rId60" Type="http://schemas.openxmlformats.org/officeDocument/2006/relationships/image" Target="../media/image3778.png"/><Relationship Id="rId81" Type="http://schemas.openxmlformats.org/officeDocument/2006/relationships/customXml" Target="../ink/ink4046.xml"/><Relationship Id="rId135" Type="http://schemas.openxmlformats.org/officeDocument/2006/relationships/customXml" Target="../ink/ink4073.xml"/><Relationship Id="rId156" Type="http://schemas.openxmlformats.org/officeDocument/2006/relationships/image" Target="../media/image3827.png"/><Relationship Id="rId177" Type="http://schemas.openxmlformats.org/officeDocument/2006/relationships/customXml" Target="../ink/ink4094.xml"/><Relationship Id="rId198" Type="http://schemas.openxmlformats.org/officeDocument/2006/relationships/image" Target="../media/image3848.png"/><Relationship Id="rId202" Type="http://schemas.openxmlformats.org/officeDocument/2006/relationships/image" Target="../media/image3850.png"/><Relationship Id="rId223" Type="http://schemas.openxmlformats.org/officeDocument/2006/relationships/customXml" Target="../ink/ink4117.xml"/><Relationship Id="rId244" Type="http://schemas.openxmlformats.org/officeDocument/2006/relationships/image" Target="../media/image3871.png"/><Relationship Id="rId18" Type="http://schemas.openxmlformats.org/officeDocument/2006/relationships/image" Target="../media/image3758.png"/><Relationship Id="rId39" Type="http://schemas.openxmlformats.org/officeDocument/2006/relationships/customXml" Target="../ink/ink4025.xml"/><Relationship Id="rId265" Type="http://schemas.openxmlformats.org/officeDocument/2006/relationships/customXml" Target="../ink/ink4138.xml"/><Relationship Id="rId286" Type="http://schemas.openxmlformats.org/officeDocument/2006/relationships/image" Target="../media/image3892.png"/><Relationship Id="rId50" Type="http://schemas.openxmlformats.org/officeDocument/2006/relationships/image" Target="../media/image3773.png"/><Relationship Id="rId104" Type="http://schemas.openxmlformats.org/officeDocument/2006/relationships/image" Target="../media/image3800.png"/><Relationship Id="rId125" Type="http://schemas.openxmlformats.org/officeDocument/2006/relationships/customXml" Target="../ink/ink4068.xml"/><Relationship Id="rId146" Type="http://schemas.openxmlformats.org/officeDocument/2006/relationships/image" Target="../media/image3822.png"/><Relationship Id="rId167" Type="http://schemas.openxmlformats.org/officeDocument/2006/relationships/customXml" Target="../ink/ink4089.xml"/><Relationship Id="rId188" Type="http://schemas.openxmlformats.org/officeDocument/2006/relationships/image" Target="../media/image3843.png"/><Relationship Id="rId71" Type="http://schemas.openxmlformats.org/officeDocument/2006/relationships/customXml" Target="../ink/ink4041.xml"/><Relationship Id="rId92" Type="http://schemas.openxmlformats.org/officeDocument/2006/relationships/image" Target="../media/image3794.png"/><Relationship Id="rId213" Type="http://schemas.openxmlformats.org/officeDocument/2006/relationships/customXml" Target="../ink/ink4112.xml"/><Relationship Id="rId234" Type="http://schemas.openxmlformats.org/officeDocument/2006/relationships/image" Target="../media/image3866.png"/><Relationship Id="rId2" Type="http://schemas.openxmlformats.org/officeDocument/2006/relationships/notesSlide" Target="../notesSlides/notesSlide14.xml"/><Relationship Id="rId29" Type="http://schemas.openxmlformats.org/officeDocument/2006/relationships/customXml" Target="../ink/ink4020.xml"/><Relationship Id="rId255" Type="http://schemas.openxmlformats.org/officeDocument/2006/relationships/customXml" Target="../ink/ink4133.xml"/><Relationship Id="rId276" Type="http://schemas.openxmlformats.org/officeDocument/2006/relationships/image" Target="../media/image3887.png"/><Relationship Id="rId297" Type="http://schemas.openxmlformats.org/officeDocument/2006/relationships/customXml" Target="../ink/ink4154.xml"/><Relationship Id="rId40" Type="http://schemas.openxmlformats.org/officeDocument/2006/relationships/image" Target="../media/image3768.png"/><Relationship Id="rId115" Type="http://schemas.openxmlformats.org/officeDocument/2006/relationships/customXml" Target="../ink/ink4063.xml"/><Relationship Id="rId136" Type="http://schemas.openxmlformats.org/officeDocument/2006/relationships/image" Target="../media/image3817.png"/><Relationship Id="rId157" Type="http://schemas.openxmlformats.org/officeDocument/2006/relationships/customXml" Target="../ink/ink4084.xml"/><Relationship Id="rId178" Type="http://schemas.openxmlformats.org/officeDocument/2006/relationships/image" Target="../media/image3838.png"/><Relationship Id="rId301" Type="http://schemas.openxmlformats.org/officeDocument/2006/relationships/customXml" Target="../ink/ink4156.xml"/><Relationship Id="rId61" Type="http://schemas.openxmlformats.org/officeDocument/2006/relationships/customXml" Target="../ink/ink4036.xml"/><Relationship Id="rId82" Type="http://schemas.openxmlformats.org/officeDocument/2006/relationships/image" Target="../media/image3789.png"/><Relationship Id="rId199" Type="http://schemas.openxmlformats.org/officeDocument/2006/relationships/customXml" Target="../ink/ink4105.xml"/><Relationship Id="rId203" Type="http://schemas.openxmlformats.org/officeDocument/2006/relationships/customXml" Target="../ink/ink4107.xml"/><Relationship Id="rId19" Type="http://schemas.openxmlformats.org/officeDocument/2006/relationships/customXml" Target="../ink/ink4015.xml"/><Relationship Id="rId224" Type="http://schemas.openxmlformats.org/officeDocument/2006/relationships/image" Target="../media/image3861.png"/><Relationship Id="rId245" Type="http://schemas.openxmlformats.org/officeDocument/2006/relationships/customXml" Target="../ink/ink4128.xml"/><Relationship Id="rId266" Type="http://schemas.openxmlformats.org/officeDocument/2006/relationships/image" Target="../media/image3882.png"/><Relationship Id="rId287" Type="http://schemas.openxmlformats.org/officeDocument/2006/relationships/customXml" Target="../ink/ink4149.xml"/><Relationship Id="rId30" Type="http://schemas.openxmlformats.org/officeDocument/2006/relationships/image" Target="../media/image3763.png"/><Relationship Id="rId105" Type="http://schemas.openxmlformats.org/officeDocument/2006/relationships/customXml" Target="../ink/ink4058.xml"/><Relationship Id="rId126" Type="http://schemas.openxmlformats.org/officeDocument/2006/relationships/image" Target="../media/image3812.png"/><Relationship Id="rId147" Type="http://schemas.openxmlformats.org/officeDocument/2006/relationships/customXml" Target="../ink/ink4079.xml"/><Relationship Id="rId168" Type="http://schemas.openxmlformats.org/officeDocument/2006/relationships/image" Target="../media/image3833.png"/><Relationship Id="rId51" Type="http://schemas.openxmlformats.org/officeDocument/2006/relationships/customXml" Target="../ink/ink4031.xml"/><Relationship Id="rId72" Type="http://schemas.openxmlformats.org/officeDocument/2006/relationships/image" Target="../media/image3784.png"/><Relationship Id="rId93" Type="http://schemas.openxmlformats.org/officeDocument/2006/relationships/customXml" Target="../ink/ink4052.xml"/><Relationship Id="rId189" Type="http://schemas.openxmlformats.org/officeDocument/2006/relationships/customXml" Target="../ink/ink4100.xml"/><Relationship Id="rId3" Type="http://schemas.openxmlformats.org/officeDocument/2006/relationships/customXml" Target="../ink/ink4007.xml"/><Relationship Id="rId214" Type="http://schemas.openxmlformats.org/officeDocument/2006/relationships/image" Target="../media/image3856.png"/><Relationship Id="rId235" Type="http://schemas.openxmlformats.org/officeDocument/2006/relationships/customXml" Target="../ink/ink4123.xml"/><Relationship Id="rId256" Type="http://schemas.openxmlformats.org/officeDocument/2006/relationships/image" Target="../media/image3877.png"/><Relationship Id="rId277" Type="http://schemas.openxmlformats.org/officeDocument/2006/relationships/customXml" Target="../ink/ink4144.xml"/><Relationship Id="rId298" Type="http://schemas.openxmlformats.org/officeDocument/2006/relationships/image" Target="../media/image3898.png"/><Relationship Id="rId116" Type="http://schemas.openxmlformats.org/officeDocument/2006/relationships/image" Target="../media/image3806.png"/><Relationship Id="rId137" Type="http://schemas.openxmlformats.org/officeDocument/2006/relationships/customXml" Target="../ink/ink4074.xml"/><Relationship Id="rId158" Type="http://schemas.openxmlformats.org/officeDocument/2006/relationships/image" Target="../media/image3828.png"/><Relationship Id="rId302" Type="http://schemas.openxmlformats.org/officeDocument/2006/relationships/image" Target="../media/image3900.png"/><Relationship Id="rId20" Type="http://schemas.openxmlformats.org/officeDocument/2006/relationships/image" Target="../media/image3759.png"/><Relationship Id="rId41" Type="http://schemas.openxmlformats.org/officeDocument/2006/relationships/customXml" Target="../ink/ink4026.xml"/><Relationship Id="rId62" Type="http://schemas.openxmlformats.org/officeDocument/2006/relationships/image" Target="../media/image3779.png"/><Relationship Id="rId83" Type="http://schemas.openxmlformats.org/officeDocument/2006/relationships/customXml" Target="../ink/ink4047.xml"/><Relationship Id="rId179" Type="http://schemas.openxmlformats.org/officeDocument/2006/relationships/customXml" Target="../ink/ink4095.xml"/><Relationship Id="rId190" Type="http://schemas.openxmlformats.org/officeDocument/2006/relationships/image" Target="../media/image3844.png"/><Relationship Id="rId204" Type="http://schemas.openxmlformats.org/officeDocument/2006/relationships/image" Target="../media/image3851.png"/><Relationship Id="rId225" Type="http://schemas.openxmlformats.org/officeDocument/2006/relationships/customXml" Target="../ink/ink4118.xml"/><Relationship Id="rId246" Type="http://schemas.openxmlformats.org/officeDocument/2006/relationships/image" Target="../media/image3872.png"/><Relationship Id="rId267" Type="http://schemas.openxmlformats.org/officeDocument/2006/relationships/customXml" Target="../ink/ink4139.xml"/><Relationship Id="rId288" Type="http://schemas.openxmlformats.org/officeDocument/2006/relationships/image" Target="../media/image3893.png"/><Relationship Id="rId106" Type="http://schemas.openxmlformats.org/officeDocument/2006/relationships/image" Target="../media/image3801.png"/><Relationship Id="rId127" Type="http://schemas.openxmlformats.org/officeDocument/2006/relationships/customXml" Target="../ink/ink4069.xml"/><Relationship Id="rId10" Type="http://schemas.openxmlformats.org/officeDocument/2006/relationships/image" Target="../media/image3754.png"/><Relationship Id="rId31" Type="http://schemas.openxmlformats.org/officeDocument/2006/relationships/customXml" Target="../ink/ink4021.xml"/><Relationship Id="rId52" Type="http://schemas.openxmlformats.org/officeDocument/2006/relationships/image" Target="../media/image3774.png"/><Relationship Id="rId73" Type="http://schemas.openxmlformats.org/officeDocument/2006/relationships/customXml" Target="../ink/ink4042.xml"/><Relationship Id="rId94" Type="http://schemas.openxmlformats.org/officeDocument/2006/relationships/image" Target="../media/image3795.png"/><Relationship Id="rId148" Type="http://schemas.openxmlformats.org/officeDocument/2006/relationships/image" Target="../media/image3823.png"/><Relationship Id="rId169" Type="http://schemas.openxmlformats.org/officeDocument/2006/relationships/customXml" Target="../ink/ink4090.xml"/><Relationship Id="rId4" Type="http://schemas.openxmlformats.org/officeDocument/2006/relationships/image" Target="../media/image3751.png"/><Relationship Id="rId180" Type="http://schemas.openxmlformats.org/officeDocument/2006/relationships/image" Target="../media/image3839.png"/><Relationship Id="rId215" Type="http://schemas.openxmlformats.org/officeDocument/2006/relationships/customXml" Target="../ink/ink4113.xml"/><Relationship Id="rId236" Type="http://schemas.openxmlformats.org/officeDocument/2006/relationships/image" Target="../media/image3867.png"/><Relationship Id="rId257" Type="http://schemas.openxmlformats.org/officeDocument/2006/relationships/customXml" Target="../ink/ink4134.xml"/><Relationship Id="rId278" Type="http://schemas.openxmlformats.org/officeDocument/2006/relationships/image" Target="../media/image3888.png"/><Relationship Id="rId303" Type="http://schemas.openxmlformats.org/officeDocument/2006/relationships/customXml" Target="../ink/ink4157.xml"/><Relationship Id="rId42" Type="http://schemas.openxmlformats.org/officeDocument/2006/relationships/image" Target="../media/image3769.png"/><Relationship Id="rId84" Type="http://schemas.openxmlformats.org/officeDocument/2006/relationships/image" Target="../media/image3790.png"/><Relationship Id="rId138" Type="http://schemas.openxmlformats.org/officeDocument/2006/relationships/image" Target="../media/image3818.png"/><Relationship Id="rId191" Type="http://schemas.openxmlformats.org/officeDocument/2006/relationships/customXml" Target="../ink/ink4101.xml"/><Relationship Id="rId205" Type="http://schemas.openxmlformats.org/officeDocument/2006/relationships/customXml" Target="../ink/ink4108.xml"/><Relationship Id="rId247" Type="http://schemas.openxmlformats.org/officeDocument/2006/relationships/customXml" Target="../ink/ink4129.xml"/><Relationship Id="rId107" Type="http://schemas.openxmlformats.org/officeDocument/2006/relationships/customXml" Target="../ink/ink4059.xml"/><Relationship Id="rId289" Type="http://schemas.openxmlformats.org/officeDocument/2006/relationships/customXml" Target="../ink/ink4150.xml"/><Relationship Id="rId11" Type="http://schemas.openxmlformats.org/officeDocument/2006/relationships/customXml" Target="../ink/ink4011.xml"/><Relationship Id="rId53" Type="http://schemas.openxmlformats.org/officeDocument/2006/relationships/customXml" Target="../ink/ink4032.xml"/><Relationship Id="rId149" Type="http://schemas.openxmlformats.org/officeDocument/2006/relationships/customXml" Target="../ink/ink4080.xml"/><Relationship Id="rId95" Type="http://schemas.openxmlformats.org/officeDocument/2006/relationships/customXml" Target="../ink/ink4053.xml"/><Relationship Id="rId160" Type="http://schemas.openxmlformats.org/officeDocument/2006/relationships/image" Target="../media/image3829.png"/><Relationship Id="rId216" Type="http://schemas.openxmlformats.org/officeDocument/2006/relationships/image" Target="../media/image3857.png"/><Relationship Id="rId258" Type="http://schemas.openxmlformats.org/officeDocument/2006/relationships/image" Target="../media/image3878.png"/><Relationship Id="rId22" Type="http://schemas.openxmlformats.org/officeDocument/2006/relationships/image" Target="../media/image2986.png"/><Relationship Id="rId64" Type="http://schemas.openxmlformats.org/officeDocument/2006/relationships/image" Target="../media/image3780.png"/><Relationship Id="rId118" Type="http://schemas.openxmlformats.org/officeDocument/2006/relationships/image" Target="../media/image3807.png"/><Relationship Id="rId171" Type="http://schemas.openxmlformats.org/officeDocument/2006/relationships/customXml" Target="../ink/ink4091.xml"/><Relationship Id="rId227" Type="http://schemas.openxmlformats.org/officeDocument/2006/relationships/customXml" Target="../ink/ink4119.xml"/><Relationship Id="rId269" Type="http://schemas.openxmlformats.org/officeDocument/2006/relationships/customXml" Target="../ink/ink4140.xml"/><Relationship Id="rId33" Type="http://schemas.openxmlformats.org/officeDocument/2006/relationships/customXml" Target="../ink/ink4022.xml"/><Relationship Id="rId129" Type="http://schemas.openxmlformats.org/officeDocument/2006/relationships/customXml" Target="../ink/ink4070.xml"/><Relationship Id="rId280" Type="http://schemas.openxmlformats.org/officeDocument/2006/relationships/image" Target="../media/image3889.png"/><Relationship Id="rId75" Type="http://schemas.openxmlformats.org/officeDocument/2006/relationships/customXml" Target="../ink/ink4043.xml"/><Relationship Id="rId140" Type="http://schemas.openxmlformats.org/officeDocument/2006/relationships/image" Target="../media/image3819.png"/><Relationship Id="rId182" Type="http://schemas.openxmlformats.org/officeDocument/2006/relationships/image" Target="../media/image3840.png"/></Relationships>
</file>

<file path=ppt/slides/_rels/slide23.xml.rels><?xml version="1.0" encoding="UTF-8" standalone="yes"?>
<Relationships xmlns="http://schemas.openxmlformats.org/package/2006/relationships"><Relationship Id="rId8" Type="http://schemas.openxmlformats.org/officeDocument/2006/relationships/image" Target="../media/image3904.png"/><Relationship Id="rId13" Type="http://schemas.openxmlformats.org/officeDocument/2006/relationships/customXml" Target="../ink/ink4163.xml"/><Relationship Id="rId18" Type="http://schemas.openxmlformats.org/officeDocument/2006/relationships/image" Target="../media/image3909.png"/><Relationship Id="rId26" Type="http://schemas.openxmlformats.org/officeDocument/2006/relationships/image" Target="../media/image3913.png"/><Relationship Id="rId3" Type="http://schemas.openxmlformats.org/officeDocument/2006/relationships/customXml" Target="../ink/ink4158.xml"/><Relationship Id="rId21" Type="http://schemas.openxmlformats.org/officeDocument/2006/relationships/customXml" Target="../ink/ink4167.xml"/><Relationship Id="rId7" Type="http://schemas.openxmlformats.org/officeDocument/2006/relationships/customXml" Target="../ink/ink4160.xml"/><Relationship Id="rId12" Type="http://schemas.openxmlformats.org/officeDocument/2006/relationships/image" Target="../media/image3906.png"/><Relationship Id="rId17" Type="http://schemas.openxmlformats.org/officeDocument/2006/relationships/customXml" Target="../ink/ink4165.xml"/><Relationship Id="rId25" Type="http://schemas.openxmlformats.org/officeDocument/2006/relationships/customXml" Target="../ink/ink4169.xml"/><Relationship Id="rId2" Type="http://schemas.openxmlformats.org/officeDocument/2006/relationships/notesSlide" Target="../notesSlides/notesSlide15.xml"/><Relationship Id="rId16" Type="http://schemas.openxmlformats.org/officeDocument/2006/relationships/image" Target="../media/image3908.png"/><Relationship Id="rId20" Type="http://schemas.openxmlformats.org/officeDocument/2006/relationships/image" Target="../media/image3910.png"/><Relationship Id="rId29" Type="http://schemas.openxmlformats.org/officeDocument/2006/relationships/customXml" Target="../ink/ink4171.xml"/><Relationship Id="rId1" Type="http://schemas.openxmlformats.org/officeDocument/2006/relationships/slideLayout" Target="../slideLayouts/slideLayout7.xml"/><Relationship Id="rId6" Type="http://schemas.openxmlformats.org/officeDocument/2006/relationships/image" Target="../media/image3903.png"/><Relationship Id="rId11" Type="http://schemas.openxmlformats.org/officeDocument/2006/relationships/customXml" Target="../ink/ink4162.xml"/><Relationship Id="rId24" Type="http://schemas.openxmlformats.org/officeDocument/2006/relationships/image" Target="../media/image3912.png"/><Relationship Id="rId32" Type="http://schemas.openxmlformats.org/officeDocument/2006/relationships/image" Target="../media/image3916.png"/><Relationship Id="rId5" Type="http://schemas.openxmlformats.org/officeDocument/2006/relationships/customXml" Target="../ink/ink4159.xml"/><Relationship Id="rId15" Type="http://schemas.openxmlformats.org/officeDocument/2006/relationships/customXml" Target="../ink/ink4164.xml"/><Relationship Id="rId23" Type="http://schemas.openxmlformats.org/officeDocument/2006/relationships/customXml" Target="../ink/ink4168.xml"/><Relationship Id="rId28" Type="http://schemas.openxmlformats.org/officeDocument/2006/relationships/image" Target="../media/image3914.png"/><Relationship Id="rId10" Type="http://schemas.openxmlformats.org/officeDocument/2006/relationships/image" Target="../media/image3905.png"/><Relationship Id="rId19" Type="http://schemas.openxmlformats.org/officeDocument/2006/relationships/customXml" Target="../ink/ink4166.xml"/><Relationship Id="rId31" Type="http://schemas.openxmlformats.org/officeDocument/2006/relationships/customXml" Target="../ink/ink4172.xml"/><Relationship Id="rId4" Type="http://schemas.openxmlformats.org/officeDocument/2006/relationships/image" Target="../media/image3902.png"/><Relationship Id="rId9" Type="http://schemas.openxmlformats.org/officeDocument/2006/relationships/customXml" Target="../ink/ink4161.xml"/><Relationship Id="rId14" Type="http://schemas.openxmlformats.org/officeDocument/2006/relationships/image" Target="../media/image3907.png"/><Relationship Id="rId22" Type="http://schemas.openxmlformats.org/officeDocument/2006/relationships/image" Target="../media/image3911.png"/><Relationship Id="rId27" Type="http://schemas.openxmlformats.org/officeDocument/2006/relationships/customXml" Target="../ink/ink4170.xml"/><Relationship Id="rId30" Type="http://schemas.openxmlformats.org/officeDocument/2006/relationships/image" Target="../media/image3915.png"/></Relationships>
</file>

<file path=ppt/slides/_rels/slide24.xml.rels><?xml version="1.0" encoding="UTF-8" standalone="yes"?>
<Relationships xmlns="http://schemas.openxmlformats.org/package/2006/relationships"><Relationship Id="rId117" Type="http://schemas.openxmlformats.org/officeDocument/2006/relationships/image" Target="../media/image3973.png"/><Relationship Id="rId21" Type="http://schemas.openxmlformats.org/officeDocument/2006/relationships/image" Target="../media/image3925.png"/><Relationship Id="rId324" Type="http://schemas.openxmlformats.org/officeDocument/2006/relationships/customXml" Target="../ink/ink4333.xml"/><Relationship Id="rId531" Type="http://schemas.openxmlformats.org/officeDocument/2006/relationships/customXml" Target="../ink/ink4437.xml"/><Relationship Id="rId629" Type="http://schemas.openxmlformats.org/officeDocument/2006/relationships/image" Target="../media/image4229.png"/><Relationship Id="rId170" Type="http://schemas.openxmlformats.org/officeDocument/2006/relationships/customXml" Target="../ink/ink4256.xml"/><Relationship Id="rId268" Type="http://schemas.openxmlformats.org/officeDocument/2006/relationships/customXml" Target="../ink/ink4305.xml"/><Relationship Id="rId475" Type="http://schemas.openxmlformats.org/officeDocument/2006/relationships/customXml" Target="../ink/ink4409.xml"/><Relationship Id="rId32" Type="http://schemas.openxmlformats.org/officeDocument/2006/relationships/customXml" Target="../ink/ink4187.xml"/><Relationship Id="rId128" Type="http://schemas.openxmlformats.org/officeDocument/2006/relationships/customXml" Target="../ink/ink4235.xml"/><Relationship Id="rId335" Type="http://schemas.openxmlformats.org/officeDocument/2006/relationships/image" Target="../media/image4082.png"/><Relationship Id="rId542" Type="http://schemas.openxmlformats.org/officeDocument/2006/relationships/image" Target="../media/image4185.png"/><Relationship Id="rId181" Type="http://schemas.openxmlformats.org/officeDocument/2006/relationships/image" Target="../media/image4005.png"/><Relationship Id="rId402" Type="http://schemas.openxmlformats.org/officeDocument/2006/relationships/image" Target="../media/image4115.png"/><Relationship Id="rId279" Type="http://schemas.openxmlformats.org/officeDocument/2006/relationships/image" Target="../media/image4054.png"/><Relationship Id="rId486" Type="http://schemas.openxmlformats.org/officeDocument/2006/relationships/image" Target="../media/image4157.png"/><Relationship Id="rId43" Type="http://schemas.openxmlformats.org/officeDocument/2006/relationships/image" Target="../media/image3936.png"/><Relationship Id="rId139" Type="http://schemas.openxmlformats.org/officeDocument/2006/relationships/image" Target="../media/image3984.png"/><Relationship Id="rId346" Type="http://schemas.openxmlformats.org/officeDocument/2006/relationships/customXml" Target="../ink/ink4344.xml"/><Relationship Id="rId553" Type="http://schemas.openxmlformats.org/officeDocument/2006/relationships/customXml" Target="../ink/ink4448.xml"/><Relationship Id="rId192" Type="http://schemas.openxmlformats.org/officeDocument/2006/relationships/customXml" Target="../ink/ink4267.xml"/><Relationship Id="rId206" Type="http://schemas.openxmlformats.org/officeDocument/2006/relationships/customXml" Target="../ink/ink4274.xml"/><Relationship Id="rId413" Type="http://schemas.openxmlformats.org/officeDocument/2006/relationships/customXml" Target="../ink/ink4378.xml"/><Relationship Id="rId497" Type="http://schemas.openxmlformats.org/officeDocument/2006/relationships/customXml" Target="../ink/ink4420.xml"/><Relationship Id="rId620" Type="http://schemas.openxmlformats.org/officeDocument/2006/relationships/customXml" Target="../ink/ink4482.xml"/><Relationship Id="rId357" Type="http://schemas.openxmlformats.org/officeDocument/2006/relationships/image" Target="../media/image4093.png"/><Relationship Id="rId54" Type="http://schemas.openxmlformats.org/officeDocument/2006/relationships/customXml" Target="../ink/ink4198.xml"/><Relationship Id="rId217" Type="http://schemas.openxmlformats.org/officeDocument/2006/relationships/image" Target="../media/image4023.png"/><Relationship Id="rId564" Type="http://schemas.openxmlformats.org/officeDocument/2006/relationships/customXml" Target="../ink/ink4454.xml"/><Relationship Id="rId424" Type="http://schemas.openxmlformats.org/officeDocument/2006/relationships/image" Target="../media/image4126.png"/><Relationship Id="rId631" Type="http://schemas.openxmlformats.org/officeDocument/2006/relationships/image" Target="../media/image4230.png"/><Relationship Id="rId270" Type="http://schemas.openxmlformats.org/officeDocument/2006/relationships/customXml" Target="../ink/ink4306.xml"/><Relationship Id="rId65" Type="http://schemas.openxmlformats.org/officeDocument/2006/relationships/image" Target="../media/image3947.png"/><Relationship Id="rId130" Type="http://schemas.openxmlformats.org/officeDocument/2006/relationships/customXml" Target="../ink/ink4236.xml"/><Relationship Id="rId368" Type="http://schemas.openxmlformats.org/officeDocument/2006/relationships/customXml" Target="../ink/ink4355.xml"/><Relationship Id="rId575" Type="http://schemas.openxmlformats.org/officeDocument/2006/relationships/image" Target="../media/image4201.png"/><Relationship Id="rId228" Type="http://schemas.openxmlformats.org/officeDocument/2006/relationships/customXml" Target="../ink/ink4285.xml"/><Relationship Id="rId435" Type="http://schemas.openxmlformats.org/officeDocument/2006/relationships/customXml" Target="../ink/ink4389.xml"/><Relationship Id="rId281" Type="http://schemas.openxmlformats.org/officeDocument/2006/relationships/image" Target="../media/image4055.png"/><Relationship Id="rId502" Type="http://schemas.openxmlformats.org/officeDocument/2006/relationships/image" Target="../media/image4165.png"/><Relationship Id="rId76" Type="http://schemas.openxmlformats.org/officeDocument/2006/relationships/customXml" Target="../ink/ink4209.xml"/><Relationship Id="rId141" Type="http://schemas.openxmlformats.org/officeDocument/2006/relationships/image" Target="../media/image3985.png"/><Relationship Id="rId379" Type="http://schemas.openxmlformats.org/officeDocument/2006/relationships/image" Target="../media/image4104.png"/><Relationship Id="rId586" Type="http://schemas.openxmlformats.org/officeDocument/2006/relationships/customXml" Target="../ink/ink4465.xml"/><Relationship Id="rId7" Type="http://schemas.openxmlformats.org/officeDocument/2006/relationships/image" Target="../media/image3918.png"/><Relationship Id="rId239" Type="http://schemas.openxmlformats.org/officeDocument/2006/relationships/image" Target="../media/image4034.png"/><Relationship Id="rId446" Type="http://schemas.openxmlformats.org/officeDocument/2006/relationships/image" Target="../media/image4137.png"/><Relationship Id="rId292" Type="http://schemas.openxmlformats.org/officeDocument/2006/relationships/customXml" Target="../ink/ink4317.xml"/><Relationship Id="rId306" Type="http://schemas.openxmlformats.org/officeDocument/2006/relationships/customXml" Target="../ink/ink4324.xml"/><Relationship Id="rId87" Type="http://schemas.openxmlformats.org/officeDocument/2006/relationships/image" Target="../media/image3958.png"/><Relationship Id="rId513" Type="http://schemas.openxmlformats.org/officeDocument/2006/relationships/customXml" Target="../ink/ink4428.xml"/><Relationship Id="rId597" Type="http://schemas.openxmlformats.org/officeDocument/2006/relationships/image" Target="../media/image4213.png"/><Relationship Id="rId152" Type="http://schemas.openxmlformats.org/officeDocument/2006/relationships/customXml" Target="../ink/ink4247.xml"/><Relationship Id="rId457" Type="http://schemas.openxmlformats.org/officeDocument/2006/relationships/customXml" Target="../ink/ink4400.xml"/><Relationship Id="rId14" Type="http://schemas.openxmlformats.org/officeDocument/2006/relationships/customXml" Target="../ink/ink4178.xml"/><Relationship Id="rId317" Type="http://schemas.openxmlformats.org/officeDocument/2006/relationships/image" Target="../media/image4073.png"/><Relationship Id="rId524" Type="http://schemas.openxmlformats.org/officeDocument/2006/relationships/image" Target="../media/image4176.png"/><Relationship Id="rId98" Type="http://schemas.openxmlformats.org/officeDocument/2006/relationships/customXml" Target="../ink/ink4220.xml"/><Relationship Id="rId163" Type="http://schemas.openxmlformats.org/officeDocument/2006/relationships/image" Target="../media/image3996.png"/><Relationship Id="rId370" Type="http://schemas.openxmlformats.org/officeDocument/2006/relationships/customXml" Target="../ink/ink4356.xml"/><Relationship Id="rId230" Type="http://schemas.openxmlformats.org/officeDocument/2006/relationships/customXml" Target="../ink/ink4286.xml"/><Relationship Id="rId468" Type="http://schemas.openxmlformats.org/officeDocument/2006/relationships/image" Target="../media/image4148.png"/><Relationship Id="rId25" Type="http://schemas.openxmlformats.org/officeDocument/2006/relationships/image" Target="../media/image3927.png"/><Relationship Id="rId328" Type="http://schemas.openxmlformats.org/officeDocument/2006/relationships/customXml" Target="../ink/ink4335.xml"/><Relationship Id="rId535" Type="http://schemas.openxmlformats.org/officeDocument/2006/relationships/customXml" Target="../ink/ink4439.xml"/><Relationship Id="rId174" Type="http://schemas.openxmlformats.org/officeDocument/2006/relationships/customXml" Target="../ink/ink4258.xml"/><Relationship Id="rId381" Type="http://schemas.openxmlformats.org/officeDocument/2006/relationships/image" Target="../media/image4105.png"/><Relationship Id="rId602" Type="http://schemas.openxmlformats.org/officeDocument/2006/relationships/customXml" Target="../ink/ink4473.xml"/><Relationship Id="rId241" Type="http://schemas.openxmlformats.org/officeDocument/2006/relationships/image" Target="../media/image4035.png"/><Relationship Id="rId479" Type="http://schemas.openxmlformats.org/officeDocument/2006/relationships/customXml" Target="../ink/ink4411.xml"/><Relationship Id="rId36" Type="http://schemas.openxmlformats.org/officeDocument/2006/relationships/customXml" Target="../ink/ink4189.xml"/><Relationship Id="rId339" Type="http://schemas.openxmlformats.org/officeDocument/2006/relationships/image" Target="../media/image4084.png"/><Relationship Id="rId546" Type="http://schemas.openxmlformats.org/officeDocument/2006/relationships/image" Target="../media/image4187.png"/><Relationship Id="rId78" Type="http://schemas.openxmlformats.org/officeDocument/2006/relationships/customXml" Target="../ink/ink4210.xml"/><Relationship Id="rId101" Type="http://schemas.openxmlformats.org/officeDocument/2006/relationships/image" Target="../media/image3965.png"/><Relationship Id="rId143" Type="http://schemas.openxmlformats.org/officeDocument/2006/relationships/image" Target="../media/image3986.png"/><Relationship Id="rId185" Type="http://schemas.openxmlformats.org/officeDocument/2006/relationships/image" Target="../media/image4007.png"/><Relationship Id="rId350" Type="http://schemas.openxmlformats.org/officeDocument/2006/relationships/customXml" Target="../ink/ink4346.xml"/><Relationship Id="rId406" Type="http://schemas.openxmlformats.org/officeDocument/2006/relationships/image" Target="../media/image4117.png"/><Relationship Id="rId588" Type="http://schemas.openxmlformats.org/officeDocument/2006/relationships/customXml" Target="../ink/ink4466.xml"/><Relationship Id="rId9" Type="http://schemas.openxmlformats.org/officeDocument/2006/relationships/image" Target="../media/image3919.png"/><Relationship Id="rId210" Type="http://schemas.openxmlformats.org/officeDocument/2006/relationships/customXml" Target="../ink/ink4276.xml"/><Relationship Id="rId392" Type="http://schemas.openxmlformats.org/officeDocument/2006/relationships/image" Target="../media/image4110.png"/><Relationship Id="rId448" Type="http://schemas.openxmlformats.org/officeDocument/2006/relationships/image" Target="../media/image4138.png"/><Relationship Id="rId613" Type="http://schemas.openxmlformats.org/officeDocument/2006/relationships/image" Target="../media/image4221.png"/><Relationship Id="rId252" Type="http://schemas.openxmlformats.org/officeDocument/2006/relationships/customXml" Target="../ink/ink4297.xml"/><Relationship Id="rId294" Type="http://schemas.openxmlformats.org/officeDocument/2006/relationships/customXml" Target="../ink/ink4318.xml"/><Relationship Id="rId308" Type="http://schemas.openxmlformats.org/officeDocument/2006/relationships/customXml" Target="../ink/ink4325.xml"/><Relationship Id="rId515" Type="http://schemas.openxmlformats.org/officeDocument/2006/relationships/customXml" Target="../ink/ink4429.xml"/><Relationship Id="rId47" Type="http://schemas.openxmlformats.org/officeDocument/2006/relationships/image" Target="../media/image3938.png"/><Relationship Id="rId89" Type="http://schemas.openxmlformats.org/officeDocument/2006/relationships/image" Target="../media/image3959.png"/><Relationship Id="rId112" Type="http://schemas.openxmlformats.org/officeDocument/2006/relationships/customXml" Target="../ink/ink4227.xml"/><Relationship Id="rId154" Type="http://schemas.openxmlformats.org/officeDocument/2006/relationships/customXml" Target="../ink/ink4248.xml"/><Relationship Id="rId361" Type="http://schemas.openxmlformats.org/officeDocument/2006/relationships/image" Target="../media/image4095.png"/><Relationship Id="rId557" Type="http://schemas.openxmlformats.org/officeDocument/2006/relationships/customXml" Target="../ink/ink4450.xml"/><Relationship Id="rId599" Type="http://schemas.openxmlformats.org/officeDocument/2006/relationships/image" Target="../media/image4214.png"/><Relationship Id="rId196" Type="http://schemas.openxmlformats.org/officeDocument/2006/relationships/customXml" Target="../ink/ink4269.xml"/><Relationship Id="rId417" Type="http://schemas.openxmlformats.org/officeDocument/2006/relationships/customXml" Target="../ink/ink4380.xml"/><Relationship Id="rId459" Type="http://schemas.openxmlformats.org/officeDocument/2006/relationships/customXml" Target="../ink/ink4401.xml"/><Relationship Id="rId624" Type="http://schemas.openxmlformats.org/officeDocument/2006/relationships/customXml" Target="../ink/ink4484.xml"/><Relationship Id="rId16" Type="http://schemas.openxmlformats.org/officeDocument/2006/relationships/customXml" Target="../ink/ink4179.xml"/><Relationship Id="rId221" Type="http://schemas.openxmlformats.org/officeDocument/2006/relationships/image" Target="../media/image4025.png"/><Relationship Id="rId263" Type="http://schemas.openxmlformats.org/officeDocument/2006/relationships/image" Target="../media/image4046.png"/><Relationship Id="rId319" Type="http://schemas.openxmlformats.org/officeDocument/2006/relationships/image" Target="../media/image4074.png"/><Relationship Id="rId470" Type="http://schemas.openxmlformats.org/officeDocument/2006/relationships/image" Target="../media/image4149.png"/><Relationship Id="rId526" Type="http://schemas.openxmlformats.org/officeDocument/2006/relationships/image" Target="../media/image4177.png"/><Relationship Id="rId58" Type="http://schemas.openxmlformats.org/officeDocument/2006/relationships/customXml" Target="../ink/ink4200.xml"/><Relationship Id="rId123" Type="http://schemas.openxmlformats.org/officeDocument/2006/relationships/image" Target="../media/image3976.png"/><Relationship Id="rId330" Type="http://schemas.openxmlformats.org/officeDocument/2006/relationships/customXml" Target="../ink/ink4336.xml"/><Relationship Id="rId568" Type="http://schemas.openxmlformats.org/officeDocument/2006/relationships/customXml" Target="../ink/ink4456.xml"/><Relationship Id="rId165" Type="http://schemas.openxmlformats.org/officeDocument/2006/relationships/image" Target="../media/image3997.png"/><Relationship Id="rId372" Type="http://schemas.openxmlformats.org/officeDocument/2006/relationships/customXml" Target="../ink/ink4357.xml"/><Relationship Id="rId428" Type="http://schemas.openxmlformats.org/officeDocument/2006/relationships/image" Target="../media/image4128.png"/><Relationship Id="rId232" Type="http://schemas.openxmlformats.org/officeDocument/2006/relationships/customXml" Target="../ink/ink4287.xml"/><Relationship Id="rId274" Type="http://schemas.openxmlformats.org/officeDocument/2006/relationships/customXml" Target="../ink/ink4308.xml"/><Relationship Id="rId481" Type="http://schemas.openxmlformats.org/officeDocument/2006/relationships/customXml" Target="../ink/ink4412.xml"/><Relationship Id="rId27" Type="http://schemas.openxmlformats.org/officeDocument/2006/relationships/image" Target="../media/image3928.png"/><Relationship Id="rId69" Type="http://schemas.openxmlformats.org/officeDocument/2006/relationships/image" Target="../media/image3949.png"/><Relationship Id="rId134" Type="http://schemas.openxmlformats.org/officeDocument/2006/relationships/customXml" Target="../ink/ink4238.xml"/><Relationship Id="rId537" Type="http://schemas.openxmlformats.org/officeDocument/2006/relationships/customXml" Target="../ink/ink4440.xml"/><Relationship Id="rId579" Type="http://schemas.openxmlformats.org/officeDocument/2006/relationships/image" Target="../media/image4203.png"/><Relationship Id="rId80" Type="http://schemas.openxmlformats.org/officeDocument/2006/relationships/customXml" Target="../ink/ink4211.xml"/><Relationship Id="rId176" Type="http://schemas.openxmlformats.org/officeDocument/2006/relationships/customXml" Target="../ink/ink4259.xml"/><Relationship Id="rId341" Type="http://schemas.openxmlformats.org/officeDocument/2006/relationships/image" Target="../media/image4085.png"/><Relationship Id="rId383" Type="http://schemas.openxmlformats.org/officeDocument/2006/relationships/image" Target="../media/image4106.png"/><Relationship Id="rId439" Type="http://schemas.openxmlformats.org/officeDocument/2006/relationships/customXml" Target="../ink/ink4391.xml"/><Relationship Id="rId590" Type="http://schemas.openxmlformats.org/officeDocument/2006/relationships/customXml" Target="../ink/ink4467.xml"/><Relationship Id="rId604" Type="http://schemas.openxmlformats.org/officeDocument/2006/relationships/customXml" Target="../ink/ink4474.xml"/><Relationship Id="rId201" Type="http://schemas.openxmlformats.org/officeDocument/2006/relationships/image" Target="../media/image4015.png"/><Relationship Id="rId243" Type="http://schemas.openxmlformats.org/officeDocument/2006/relationships/image" Target="../media/image4036.png"/><Relationship Id="rId285" Type="http://schemas.openxmlformats.org/officeDocument/2006/relationships/image" Target="../media/image4057.png"/><Relationship Id="rId450" Type="http://schemas.openxmlformats.org/officeDocument/2006/relationships/image" Target="../media/image4139.png"/><Relationship Id="rId506" Type="http://schemas.openxmlformats.org/officeDocument/2006/relationships/image" Target="../media/image4167.png"/><Relationship Id="rId38" Type="http://schemas.openxmlformats.org/officeDocument/2006/relationships/customXml" Target="../ink/ink4190.xml"/><Relationship Id="rId103" Type="http://schemas.openxmlformats.org/officeDocument/2006/relationships/image" Target="../media/image3966.png"/><Relationship Id="rId310" Type="http://schemas.openxmlformats.org/officeDocument/2006/relationships/customXml" Target="../ink/ink4326.xml"/><Relationship Id="rId492" Type="http://schemas.openxmlformats.org/officeDocument/2006/relationships/image" Target="../media/image4160.png"/><Relationship Id="rId548" Type="http://schemas.openxmlformats.org/officeDocument/2006/relationships/image" Target="../media/image4188.png"/><Relationship Id="rId91" Type="http://schemas.openxmlformats.org/officeDocument/2006/relationships/image" Target="../media/image3960.png"/><Relationship Id="rId145" Type="http://schemas.openxmlformats.org/officeDocument/2006/relationships/image" Target="../media/image3987.png"/><Relationship Id="rId187" Type="http://schemas.openxmlformats.org/officeDocument/2006/relationships/image" Target="../media/image4008.png"/><Relationship Id="rId352" Type="http://schemas.openxmlformats.org/officeDocument/2006/relationships/customXml" Target="../ink/ink4347.xml"/><Relationship Id="rId394" Type="http://schemas.openxmlformats.org/officeDocument/2006/relationships/image" Target="../media/image4111.png"/><Relationship Id="rId408" Type="http://schemas.openxmlformats.org/officeDocument/2006/relationships/image" Target="../media/image4118.png"/><Relationship Id="rId615" Type="http://schemas.openxmlformats.org/officeDocument/2006/relationships/image" Target="../media/image4222.png"/><Relationship Id="rId212" Type="http://schemas.openxmlformats.org/officeDocument/2006/relationships/customXml" Target="../ink/ink4277.xml"/><Relationship Id="rId254" Type="http://schemas.openxmlformats.org/officeDocument/2006/relationships/customXml" Target="../ink/ink4298.xml"/><Relationship Id="rId49" Type="http://schemas.openxmlformats.org/officeDocument/2006/relationships/image" Target="../media/image3939.png"/><Relationship Id="rId114" Type="http://schemas.openxmlformats.org/officeDocument/2006/relationships/customXml" Target="../ink/ink4228.xml"/><Relationship Id="rId296" Type="http://schemas.openxmlformats.org/officeDocument/2006/relationships/customXml" Target="../ink/ink4319.xml"/><Relationship Id="rId461" Type="http://schemas.openxmlformats.org/officeDocument/2006/relationships/customXml" Target="../ink/ink4402.xml"/><Relationship Id="rId517" Type="http://schemas.openxmlformats.org/officeDocument/2006/relationships/customXml" Target="../ink/ink4430.xml"/><Relationship Id="rId559" Type="http://schemas.openxmlformats.org/officeDocument/2006/relationships/customXml" Target="../ink/ink4451.xml"/><Relationship Id="rId60" Type="http://schemas.openxmlformats.org/officeDocument/2006/relationships/customXml" Target="../ink/ink4201.xml"/><Relationship Id="rId156" Type="http://schemas.openxmlformats.org/officeDocument/2006/relationships/customXml" Target="../ink/ink4249.xml"/><Relationship Id="rId198" Type="http://schemas.openxmlformats.org/officeDocument/2006/relationships/customXml" Target="../ink/ink4270.xml"/><Relationship Id="rId321" Type="http://schemas.openxmlformats.org/officeDocument/2006/relationships/image" Target="../media/image4075.png"/><Relationship Id="rId363" Type="http://schemas.openxmlformats.org/officeDocument/2006/relationships/image" Target="../media/image4096.png"/><Relationship Id="rId419" Type="http://schemas.openxmlformats.org/officeDocument/2006/relationships/customXml" Target="../ink/ink4381.xml"/><Relationship Id="rId570" Type="http://schemas.openxmlformats.org/officeDocument/2006/relationships/customXml" Target="../ink/ink4457.xml"/><Relationship Id="rId626" Type="http://schemas.openxmlformats.org/officeDocument/2006/relationships/customXml" Target="../ink/ink4485.xml"/><Relationship Id="rId223" Type="http://schemas.openxmlformats.org/officeDocument/2006/relationships/image" Target="../media/image4026.png"/><Relationship Id="rId430" Type="http://schemas.openxmlformats.org/officeDocument/2006/relationships/image" Target="../media/image4129.png"/><Relationship Id="rId18" Type="http://schemas.openxmlformats.org/officeDocument/2006/relationships/customXml" Target="../ink/ink4180.xml"/><Relationship Id="rId265" Type="http://schemas.openxmlformats.org/officeDocument/2006/relationships/image" Target="../media/image4047.png"/><Relationship Id="rId472" Type="http://schemas.openxmlformats.org/officeDocument/2006/relationships/image" Target="../media/image4150.png"/><Relationship Id="rId528" Type="http://schemas.openxmlformats.org/officeDocument/2006/relationships/image" Target="../media/image4178.png"/><Relationship Id="rId125" Type="http://schemas.openxmlformats.org/officeDocument/2006/relationships/image" Target="../media/image3977.png"/><Relationship Id="rId167" Type="http://schemas.openxmlformats.org/officeDocument/2006/relationships/image" Target="../media/image3998.png"/><Relationship Id="rId332" Type="http://schemas.openxmlformats.org/officeDocument/2006/relationships/customXml" Target="../ink/ink4337.xml"/><Relationship Id="rId374" Type="http://schemas.openxmlformats.org/officeDocument/2006/relationships/customXml" Target="../ink/ink4358.xml"/><Relationship Id="rId581" Type="http://schemas.openxmlformats.org/officeDocument/2006/relationships/image" Target="../media/image4204.png"/><Relationship Id="rId71" Type="http://schemas.openxmlformats.org/officeDocument/2006/relationships/image" Target="../media/image3950.png"/><Relationship Id="rId234" Type="http://schemas.openxmlformats.org/officeDocument/2006/relationships/customXml" Target="../ink/ink4288.xml"/><Relationship Id="rId2" Type="http://schemas.openxmlformats.org/officeDocument/2006/relationships/notesSlide" Target="../notesSlides/notesSlide16.xml"/><Relationship Id="rId29" Type="http://schemas.openxmlformats.org/officeDocument/2006/relationships/image" Target="../media/image3929.png"/><Relationship Id="rId276" Type="http://schemas.openxmlformats.org/officeDocument/2006/relationships/customXml" Target="../ink/ink4309.xml"/><Relationship Id="rId441" Type="http://schemas.openxmlformats.org/officeDocument/2006/relationships/customXml" Target="../ink/ink4392.xml"/><Relationship Id="rId483" Type="http://schemas.openxmlformats.org/officeDocument/2006/relationships/customXml" Target="../ink/ink4413.xml"/><Relationship Id="rId539" Type="http://schemas.openxmlformats.org/officeDocument/2006/relationships/customXml" Target="../ink/ink4441.xml"/><Relationship Id="rId40" Type="http://schemas.openxmlformats.org/officeDocument/2006/relationships/customXml" Target="../ink/ink4191.xml"/><Relationship Id="rId136" Type="http://schemas.openxmlformats.org/officeDocument/2006/relationships/customXml" Target="../ink/ink4239.xml"/><Relationship Id="rId178" Type="http://schemas.openxmlformats.org/officeDocument/2006/relationships/customXml" Target="../ink/ink4260.xml"/><Relationship Id="rId301" Type="http://schemas.openxmlformats.org/officeDocument/2006/relationships/image" Target="../media/image4065.png"/><Relationship Id="rId343" Type="http://schemas.openxmlformats.org/officeDocument/2006/relationships/image" Target="../media/image4086.png"/><Relationship Id="rId550" Type="http://schemas.openxmlformats.org/officeDocument/2006/relationships/image" Target="../media/image4189.png"/><Relationship Id="rId82" Type="http://schemas.openxmlformats.org/officeDocument/2006/relationships/customXml" Target="../ink/ink4212.xml"/><Relationship Id="rId203" Type="http://schemas.openxmlformats.org/officeDocument/2006/relationships/image" Target="../media/image4016.png"/><Relationship Id="rId385" Type="http://schemas.openxmlformats.org/officeDocument/2006/relationships/image" Target="../media/image4107.png"/><Relationship Id="rId592" Type="http://schemas.openxmlformats.org/officeDocument/2006/relationships/customXml" Target="../ink/ink4468.xml"/><Relationship Id="rId606" Type="http://schemas.openxmlformats.org/officeDocument/2006/relationships/customXml" Target="../ink/ink4475.xml"/><Relationship Id="rId245" Type="http://schemas.openxmlformats.org/officeDocument/2006/relationships/image" Target="../media/image4037.png"/><Relationship Id="rId287" Type="http://schemas.openxmlformats.org/officeDocument/2006/relationships/image" Target="../media/image4058.png"/><Relationship Id="rId410" Type="http://schemas.openxmlformats.org/officeDocument/2006/relationships/image" Target="../media/image4119.png"/><Relationship Id="rId452" Type="http://schemas.openxmlformats.org/officeDocument/2006/relationships/image" Target="../media/image4140.png"/><Relationship Id="rId494" Type="http://schemas.openxmlformats.org/officeDocument/2006/relationships/image" Target="../media/image4161.png"/><Relationship Id="rId508" Type="http://schemas.openxmlformats.org/officeDocument/2006/relationships/image" Target="../media/image4168.png"/><Relationship Id="rId105" Type="http://schemas.openxmlformats.org/officeDocument/2006/relationships/image" Target="../media/image3967.png"/><Relationship Id="rId147" Type="http://schemas.openxmlformats.org/officeDocument/2006/relationships/image" Target="../media/image3988.png"/><Relationship Id="rId312" Type="http://schemas.openxmlformats.org/officeDocument/2006/relationships/customXml" Target="../ink/ink4327.xml"/><Relationship Id="rId354" Type="http://schemas.openxmlformats.org/officeDocument/2006/relationships/customXml" Target="../ink/ink4348.xml"/><Relationship Id="rId51" Type="http://schemas.openxmlformats.org/officeDocument/2006/relationships/image" Target="../media/image3940.png"/><Relationship Id="rId93" Type="http://schemas.openxmlformats.org/officeDocument/2006/relationships/image" Target="../media/image3961.png"/><Relationship Id="rId189" Type="http://schemas.openxmlformats.org/officeDocument/2006/relationships/image" Target="../media/image4009.png"/><Relationship Id="rId396" Type="http://schemas.openxmlformats.org/officeDocument/2006/relationships/image" Target="../media/image4112.png"/><Relationship Id="rId561" Type="http://schemas.openxmlformats.org/officeDocument/2006/relationships/image" Target="../media/image4194.png"/><Relationship Id="rId617" Type="http://schemas.openxmlformats.org/officeDocument/2006/relationships/image" Target="../media/image4223.png"/><Relationship Id="rId214" Type="http://schemas.openxmlformats.org/officeDocument/2006/relationships/customXml" Target="../ink/ink4278.xml"/><Relationship Id="rId256" Type="http://schemas.openxmlformats.org/officeDocument/2006/relationships/customXml" Target="../ink/ink4299.xml"/><Relationship Id="rId298" Type="http://schemas.openxmlformats.org/officeDocument/2006/relationships/customXml" Target="../ink/ink4320.xml"/><Relationship Id="rId421" Type="http://schemas.openxmlformats.org/officeDocument/2006/relationships/customXml" Target="../ink/ink4382.xml"/><Relationship Id="rId463" Type="http://schemas.openxmlformats.org/officeDocument/2006/relationships/customXml" Target="../ink/ink4403.xml"/><Relationship Id="rId519" Type="http://schemas.openxmlformats.org/officeDocument/2006/relationships/customXml" Target="../ink/ink4431.xml"/><Relationship Id="rId116" Type="http://schemas.openxmlformats.org/officeDocument/2006/relationships/customXml" Target="../ink/ink4229.xml"/><Relationship Id="rId158" Type="http://schemas.openxmlformats.org/officeDocument/2006/relationships/customXml" Target="../ink/ink4250.xml"/><Relationship Id="rId323" Type="http://schemas.openxmlformats.org/officeDocument/2006/relationships/image" Target="../media/image4076.png"/><Relationship Id="rId530" Type="http://schemas.openxmlformats.org/officeDocument/2006/relationships/image" Target="../media/image4179.png"/><Relationship Id="rId20" Type="http://schemas.openxmlformats.org/officeDocument/2006/relationships/customXml" Target="../ink/ink4181.xml"/><Relationship Id="rId62" Type="http://schemas.openxmlformats.org/officeDocument/2006/relationships/customXml" Target="../ink/ink4202.xml"/><Relationship Id="rId365" Type="http://schemas.openxmlformats.org/officeDocument/2006/relationships/image" Target="../media/image4097.png"/><Relationship Id="rId572" Type="http://schemas.openxmlformats.org/officeDocument/2006/relationships/customXml" Target="../ink/ink4458.xml"/><Relationship Id="rId628" Type="http://schemas.openxmlformats.org/officeDocument/2006/relationships/customXml" Target="../ink/ink4486.xml"/><Relationship Id="rId225" Type="http://schemas.openxmlformats.org/officeDocument/2006/relationships/image" Target="../media/image4027.png"/><Relationship Id="rId267" Type="http://schemas.openxmlformats.org/officeDocument/2006/relationships/image" Target="../media/image4048.png"/><Relationship Id="rId432" Type="http://schemas.openxmlformats.org/officeDocument/2006/relationships/image" Target="../media/image4130.png"/><Relationship Id="rId474" Type="http://schemas.openxmlformats.org/officeDocument/2006/relationships/image" Target="../media/image4151.png"/><Relationship Id="rId127" Type="http://schemas.openxmlformats.org/officeDocument/2006/relationships/image" Target="../media/image3978.png"/><Relationship Id="rId31" Type="http://schemas.openxmlformats.org/officeDocument/2006/relationships/image" Target="../media/image3930.png"/><Relationship Id="rId73" Type="http://schemas.openxmlformats.org/officeDocument/2006/relationships/image" Target="../media/image3951.png"/><Relationship Id="rId169" Type="http://schemas.openxmlformats.org/officeDocument/2006/relationships/image" Target="../media/image3999.png"/><Relationship Id="rId334" Type="http://schemas.openxmlformats.org/officeDocument/2006/relationships/customXml" Target="../ink/ink4338.xml"/><Relationship Id="rId376" Type="http://schemas.openxmlformats.org/officeDocument/2006/relationships/customXml" Target="../ink/ink4359.xml"/><Relationship Id="rId541" Type="http://schemas.openxmlformats.org/officeDocument/2006/relationships/customXml" Target="../ink/ink4442.xml"/><Relationship Id="rId583" Type="http://schemas.openxmlformats.org/officeDocument/2006/relationships/image" Target="../media/image4205.png"/><Relationship Id="rId4" Type="http://schemas.openxmlformats.org/officeDocument/2006/relationships/customXml" Target="../ink/ink4173.xml"/><Relationship Id="rId180" Type="http://schemas.openxmlformats.org/officeDocument/2006/relationships/customXml" Target="../ink/ink4261.xml"/><Relationship Id="rId236" Type="http://schemas.openxmlformats.org/officeDocument/2006/relationships/customXml" Target="../ink/ink4289.xml"/><Relationship Id="rId278" Type="http://schemas.openxmlformats.org/officeDocument/2006/relationships/customXml" Target="../ink/ink4310.xml"/><Relationship Id="rId401" Type="http://schemas.openxmlformats.org/officeDocument/2006/relationships/customXml" Target="../ink/ink4372.xml"/><Relationship Id="rId443" Type="http://schemas.openxmlformats.org/officeDocument/2006/relationships/customXml" Target="../ink/ink4393.xml"/><Relationship Id="rId303" Type="http://schemas.openxmlformats.org/officeDocument/2006/relationships/image" Target="../media/image4066.png"/><Relationship Id="rId485" Type="http://schemas.openxmlformats.org/officeDocument/2006/relationships/customXml" Target="../ink/ink4414.xml"/><Relationship Id="rId42" Type="http://schemas.openxmlformats.org/officeDocument/2006/relationships/customXml" Target="../ink/ink4192.xml"/><Relationship Id="rId84" Type="http://schemas.openxmlformats.org/officeDocument/2006/relationships/customXml" Target="../ink/ink4213.xml"/><Relationship Id="rId138" Type="http://schemas.openxmlformats.org/officeDocument/2006/relationships/customXml" Target="../ink/ink4240.xml"/><Relationship Id="rId345" Type="http://schemas.openxmlformats.org/officeDocument/2006/relationships/image" Target="../media/image4087.png"/><Relationship Id="rId387" Type="http://schemas.openxmlformats.org/officeDocument/2006/relationships/image" Target="../media/image4108.png"/><Relationship Id="rId510" Type="http://schemas.openxmlformats.org/officeDocument/2006/relationships/image" Target="../media/image4169.png"/><Relationship Id="rId552" Type="http://schemas.openxmlformats.org/officeDocument/2006/relationships/image" Target="../media/image4190.png"/><Relationship Id="rId594" Type="http://schemas.openxmlformats.org/officeDocument/2006/relationships/customXml" Target="../ink/ink4469.xml"/><Relationship Id="rId608" Type="http://schemas.openxmlformats.org/officeDocument/2006/relationships/customXml" Target="../ink/ink4476.xml"/><Relationship Id="rId191" Type="http://schemas.openxmlformats.org/officeDocument/2006/relationships/image" Target="../media/image4010.png"/><Relationship Id="rId205" Type="http://schemas.openxmlformats.org/officeDocument/2006/relationships/image" Target="../media/image4017.png"/><Relationship Id="rId247" Type="http://schemas.openxmlformats.org/officeDocument/2006/relationships/image" Target="../media/image4038.png"/><Relationship Id="rId412" Type="http://schemas.openxmlformats.org/officeDocument/2006/relationships/image" Target="../media/image4120.png"/><Relationship Id="rId107" Type="http://schemas.openxmlformats.org/officeDocument/2006/relationships/image" Target="../media/image3968.png"/><Relationship Id="rId289" Type="http://schemas.openxmlformats.org/officeDocument/2006/relationships/image" Target="../media/image4059.png"/><Relationship Id="rId454" Type="http://schemas.openxmlformats.org/officeDocument/2006/relationships/image" Target="../media/image4141.png"/><Relationship Id="rId496" Type="http://schemas.openxmlformats.org/officeDocument/2006/relationships/image" Target="../media/image4162.png"/><Relationship Id="rId11" Type="http://schemas.openxmlformats.org/officeDocument/2006/relationships/image" Target="../media/image3920.png"/><Relationship Id="rId53" Type="http://schemas.openxmlformats.org/officeDocument/2006/relationships/image" Target="../media/image3941.png"/><Relationship Id="rId149" Type="http://schemas.openxmlformats.org/officeDocument/2006/relationships/image" Target="../media/image3989.png"/><Relationship Id="rId314" Type="http://schemas.openxmlformats.org/officeDocument/2006/relationships/customXml" Target="../ink/ink4328.xml"/><Relationship Id="rId356" Type="http://schemas.openxmlformats.org/officeDocument/2006/relationships/customXml" Target="../ink/ink4349.xml"/><Relationship Id="rId398" Type="http://schemas.openxmlformats.org/officeDocument/2006/relationships/image" Target="../media/image4113.png"/><Relationship Id="rId521" Type="http://schemas.openxmlformats.org/officeDocument/2006/relationships/customXml" Target="../ink/ink4432.xml"/><Relationship Id="rId563" Type="http://schemas.openxmlformats.org/officeDocument/2006/relationships/image" Target="../media/image4195.png"/><Relationship Id="rId619" Type="http://schemas.openxmlformats.org/officeDocument/2006/relationships/image" Target="../media/image4224.png"/><Relationship Id="rId95" Type="http://schemas.openxmlformats.org/officeDocument/2006/relationships/image" Target="../media/image3962.png"/><Relationship Id="rId160" Type="http://schemas.openxmlformats.org/officeDocument/2006/relationships/customXml" Target="../ink/ink4251.xml"/><Relationship Id="rId216" Type="http://schemas.openxmlformats.org/officeDocument/2006/relationships/customXml" Target="../ink/ink4279.xml"/><Relationship Id="rId423" Type="http://schemas.openxmlformats.org/officeDocument/2006/relationships/customXml" Target="../ink/ink4383.xml"/><Relationship Id="rId258" Type="http://schemas.openxmlformats.org/officeDocument/2006/relationships/customXml" Target="../ink/ink4300.xml"/><Relationship Id="rId465" Type="http://schemas.openxmlformats.org/officeDocument/2006/relationships/customXml" Target="../ink/ink4404.xml"/><Relationship Id="rId630" Type="http://schemas.openxmlformats.org/officeDocument/2006/relationships/customXml" Target="../ink/ink4487.xml"/><Relationship Id="rId22" Type="http://schemas.openxmlformats.org/officeDocument/2006/relationships/customXml" Target="../ink/ink4182.xml"/><Relationship Id="rId64" Type="http://schemas.openxmlformats.org/officeDocument/2006/relationships/customXml" Target="../ink/ink4203.xml"/><Relationship Id="rId118" Type="http://schemas.openxmlformats.org/officeDocument/2006/relationships/customXml" Target="../ink/ink4230.xml"/><Relationship Id="rId325" Type="http://schemas.openxmlformats.org/officeDocument/2006/relationships/image" Target="../media/image4077.png"/><Relationship Id="rId367" Type="http://schemas.openxmlformats.org/officeDocument/2006/relationships/image" Target="../media/image4098.png"/><Relationship Id="rId532" Type="http://schemas.openxmlformats.org/officeDocument/2006/relationships/image" Target="../media/image4180.png"/><Relationship Id="rId574" Type="http://schemas.openxmlformats.org/officeDocument/2006/relationships/customXml" Target="../ink/ink4459.xml"/><Relationship Id="rId171" Type="http://schemas.openxmlformats.org/officeDocument/2006/relationships/image" Target="../media/image4000.png"/><Relationship Id="rId227" Type="http://schemas.openxmlformats.org/officeDocument/2006/relationships/image" Target="../media/image4028.png"/><Relationship Id="rId269" Type="http://schemas.openxmlformats.org/officeDocument/2006/relationships/image" Target="../media/image4049.png"/><Relationship Id="rId434" Type="http://schemas.openxmlformats.org/officeDocument/2006/relationships/image" Target="../media/image4131.png"/><Relationship Id="rId476" Type="http://schemas.openxmlformats.org/officeDocument/2006/relationships/image" Target="../media/image4152.png"/><Relationship Id="rId33" Type="http://schemas.openxmlformats.org/officeDocument/2006/relationships/image" Target="../media/image3931.png"/><Relationship Id="rId129" Type="http://schemas.openxmlformats.org/officeDocument/2006/relationships/image" Target="../media/image3979.png"/><Relationship Id="rId280" Type="http://schemas.openxmlformats.org/officeDocument/2006/relationships/customXml" Target="../ink/ink4311.xml"/><Relationship Id="rId336" Type="http://schemas.openxmlformats.org/officeDocument/2006/relationships/customXml" Target="../ink/ink4339.xml"/><Relationship Id="rId501" Type="http://schemas.openxmlformats.org/officeDocument/2006/relationships/customXml" Target="../ink/ink4422.xml"/><Relationship Id="rId543" Type="http://schemas.openxmlformats.org/officeDocument/2006/relationships/customXml" Target="../ink/ink4443.xml"/><Relationship Id="rId75" Type="http://schemas.openxmlformats.org/officeDocument/2006/relationships/image" Target="../media/image3952.png"/><Relationship Id="rId140" Type="http://schemas.openxmlformats.org/officeDocument/2006/relationships/customXml" Target="../ink/ink4241.xml"/><Relationship Id="rId182" Type="http://schemas.openxmlformats.org/officeDocument/2006/relationships/customXml" Target="../ink/ink4262.xml"/><Relationship Id="rId378" Type="http://schemas.openxmlformats.org/officeDocument/2006/relationships/customXml" Target="../ink/ink4360.xml"/><Relationship Id="rId403" Type="http://schemas.openxmlformats.org/officeDocument/2006/relationships/customXml" Target="../ink/ink4373.xml"/><Relationship Id="rId585" Type="http://schemas.openxmlformats.org/officeDocument/2006/relationships/image" Target="../media/image4206.png"/><Relationship Id="rId6" Type="http://schemas.openxmlformats.org/officeDocument/2006/relationships/customXml" Target="../ink/ink4174.xml"/><Relationship Id="rId238" Type="http://schemas.openxmlformats.org/officeDocument/2006/relationships/customXml" Target="../ink/ink4290.xml"/><Relationship Id="rId445" Type="http://schemas.openxmlformats.org/officeDocument/2006/relationships/customXml" Target="../ink/ink4394.xml"/><Relationship Id="rId487" Type="http://schemas.openxmlformats.org/officeDocument/2006/relationships/customXml" Target="../ink/ink4415.xml"/><Relationship Id="rId610" Type="http://schemas.openxmlformats.org/officeDocument/2006/relationships/customXml" Target="../ink/ink4477.xml"/><Relationship Id="rId291" Type="http://schemas.openxmlformats.org/officeDocument/2006/relationships/image" Target="../media/image4060.png"/><Relationship Id="rId305" Type="http://schemas.openxmlformats.org/officeDocument/2006/relationships/image" Target="../media/image4067.png"/><Relationship Id="rId347" Type="http://schemas.openxmlformats.org/officeDocument/2006/relationships/image" Target="../media/image4088.png"/><Relationship Id="rId512" Type="http://schemas.openxmlformats.org/officeDocument/2006/relationships/image" Target="../media/image4170.png"/><Relationship Id="rId44" Type="http://schemas.openxmlformats.org/officeDocument/2006/relationships/customXml" Target="../ink/ink4193.xml"/><Relationship Id="rId86" Type="http://schemas.openxmlformats.org/officeDocument/2006/relationships/customXml" Target="../ink/ink4214.xml"/><Relationship Id="rId151" Type="http://schemas.openxmlformats.org/officeDocument/2006/relationships/image" Target="../media/image3990.png"/><Relationship Id="rId389" Type="http://schemas.openxmlformats.org/officeDocument/2006/relationships/customXml" Target="../ink/ink4366.xml"/><Relationship Id="rId554" Type="http://schemas.openxmlformats.org/officeDocument/2006/relationships/image" Target="../media/image4191.png"/><Relationship Id="rId596" Type="http://schemas.openxmlformats.org/officeDocument/2006/relationships/customXml" Target="../ink/ink4470.xml"/><Relationship Id="rId193" Type="http://schemas.openxmlformats.org/officeDocument/2006/relationships/image" Target="../media/image4011.png"/><Relationship Id="rId207" Type="http://schemas.openxmlformats.org/officeDocument/2006/relationships/image" Target="../media/image4018.png"/><Relationship Id="rId249" Type="http://schemas.openxmlformats.org/officeDocument/2006/relationships/image" Target="../media/image4039.png"/><Relationship Id="rId414" Type="http://schemas.openxmlformats.org/officeDocument/2006/relationships/image" Target="../media/image4121.png"/><Relationship Id="rId456" Type="http://schemas.openxmlformats.org/officeDocument/2006/relationships/image" Target="../media/image4142.png"/><Relationship Id="rId498" Type="http://schemas.openxmlformats.org/officeDocument/2006/relationships/image" Target="../media/image4163.png"/><Relationship Id="rId621" Type="http://schemas.openxmlformats.org/officeDocument/2006/relationships/image" Target="../media/image4225.png"/><Relationship Id="rId13" Type="http://schemas.openxmlformats.org/officeDocument/2006/relationships/image" Target="../media/image3921.png"/><Relationship Id="rId109" Type="http://schemas.openxmlformats.org/officeDocument/2006/relationships/image" Target="../media/image3969.png"/><Relationship Id="rId260" Type="http://schemas.openxmlformats.org/officeDocument/2006/relationships/customXml" Target="../ink/ink4301.xml"/><Relationship Id="rId316" Type="http://schemas.openxmlformats.org/officeDocument/2006/relationships/customXml" Target="../ink/ink4329.xml"/><Relationship Id="rId523" Type="http://schemas.openxmlformats.org/officeDocument/2006/relationships/customXml" Target="../ink/ink4433.xml"/><Relationship Id="rId55" Type="http://schemas.openxmlformats.org/officeDocument/2006/relationships/image" Target="../media/image3942.png"/><Relationship Id="rId97" Type="http://schemas.openxmlformats.org/officeDocument/2006/relationships/image" Target="../media/image3963.png"/><Relationship Id="rId120" Type="http://schemas.openxmlformats.org/officeDocument/2006/relationships/customXml" Target="../ink/ink4231.xml"/><Relationship Id="rId358" Type="http://schemas.openxmlformats.org/officeDocument/2006/relationships/customXml" Target="../ink/ink4350.xml"/><Relationship Id="rId565" Type="http://schemas.openxmlformats.org/officeDocument/2006/relationships/image" Target="../media/image4196.png"/><Relationship Id="rId162" Type="http://schemas.openxmlformats.org/officeDocument/2006/relationships/customXml" Target="../ink/ink4252.xml"/><Relationship Id="rId218" Type="http://schemas.openxmlformats.org/officeDocument/2006/relationships/customXml" Target="../ink/ink4280.xml"/><Relationship Id="rId425" Type="http://schemas.openxmlformats.org/officeDocument/2006/relationships/customXml" Target="../ink/ink4384.xml"/><Relationship Id="rId467" Type="http://schemas.openxmlformats.org/officeDocument/2006/relationships/customXml" Target="../ink/ink4405.xml"/><Relationship Id="rId271" Type="http://schemas.openxmlformats.org/officeDocument/2006/relationships/image" Target="../media/image4050.png"/><Relationship Id="rId24" Type="http://schemas.openxmlformats.org/officeDocument/2006/relationships/customXml" Target="../ink/ink4183.xml"/><Relationship Id="rId66" Type="http://schemas.openxmlformats.org/officeDocument/2006/relationships/customXml" Target="../ink/ink4204.xml"/><Relationship Id="rId131" Type="http://schemas.openxmlformats.org/officeDocument/2006/relationships/image" Target="../media/image3980.png"/><Relationship Id="rId327" Type="http://schemas.openxmlformats.org/officeDocument/2006/relationships/image" Target="../media/image4078.png"/><Relationship Id="rId369" Type="http://schemas.openxmlformats.org/officeDocument/2006/relationships/image" Target="../media/image4099.png"/><Relationship Id="rId534" Type="http://schemas.openxmlformats.org/officeDocument/2006/relationships/image" Target="../media/image4181.png"/><Relationship Id="rId576" Type="http://schemas.openxmlformats.org/officeDocument/2006/relationships/customXml" Target="../ink/ink4460.xml"/><Relationship Id="rId173" Type="http://schemas.openxmlformats.org/officeDocument/2006/relationships/image" Target="../media/image4001.png"/><Relationship Id="rId229" Type="http://schemas.openxmlformats.org/officeDocument/2006/relationships/image" Target="../media/image4029.png"/><Relationship Id="rId380" Type="http://schemas.openxmlformats.org/officeDocument/2006/relationships/customXml" Target="../ink/ink4361.xml"/><Relationship Id="rId436" Type="http://schemas.openxmlformats.org/officeDocument/2006/relationships/image" Target="../media/image4132.png"/><Relationship Id="rId601" Type="http://schemas.openxmlformats.org/officeDocument/2006/relationships/image" Target="../media/image4215.png"/><Relationship Id="rId240" Type="http://schemas.openxmlformats.org/officeDocument/2006/relationships/customXml" Target="../ink/ink4291.xml"/><Relationship Id="rId478" Type="http://schemas.openxmlformats.org/officeDocument/2006/relationships/image" Target="../media/image4153.png"/><Relationship Id="rId35" Type="http://schemas.openxmlformats.org/officeDocument/2006/relationships/image" Target="../media/image3932.png"/><Relationship Id="rId77" Type="http://schemas.openxmlformats.org/officeDocument/2006/relationships/image" Target="../media/image3953.png"/><Relationship Id="rId100" Type="http://schemas.openxmlformats.org/officeDocument/2006/relationships/customXml" Target="../ink/ink4221.xml"/><Relationship Id="rId282" Type="http://schemas.openxmlformats.org/officeDocument/2006/relationships/customXml" Target="../ink/ink4312.xml"/><Relationship Id="rId338" Type="http://schemas.openxmlformats.org/officeDocument/2006/relationships/customXml" Target="../ink/ink4340.xml"/><Relationship Id="rId503" Type="http://schemas.openxmlformats.org/officeDocument/2006/relationships/customXml" Target="../ink/ink4423.xml"/><Relationship Id="rId545" Type="http://schemas.openxmlformats.org/officeDocument/2006/relationships/customXml" Target="../ink/ink4444.xml"/><Relationship Id="rId587" Type="http://schemas.openxmlformats.org/officeDocument/2006/relationships/image" Target="../media/image4207.png"/><Relationship Id="rId8" Type="http://schemas.openxmlformats.org/officeDocument/2006/relationships/customXml" Target="../ink/ink4175.xml"/><Relationship Id="rId142" Type="http://schemas.openxmlformats.org/officeDocument/2006/relationships/customXml" Target="../ink/ink4242.xml"/><Relationship Id="rId184" Type="http://schemas.openxmlformats.org/officeDocument/2006/relationships/customXml" Target="../ink/ink4263.xml"/><Relationship Id="rId391" Type="http://schemas.openxmlformats.org/officeDocument/2006/relationships/customXml" Target="../ink/ink4367.xml"/><Relationship Id="rId405" Type="http://schemas.openxmlformats.org/officeDocument/2006/relationships/customXml" Target="../ink/ink4374.xml"/><Relationship Id="rId447" Type="http://schemas.openxmlformats.org/officeDocument/2006/relationships/customXml" Target="../ink/ink4395.xml"/><Relationship Id="rId612" Type="http://schemas.openxmlformats.org/officeDocument/2006/relationships/customXml" Target="../ink/ink4478.xml"/><Relationship Id="rId251" Type="http://schemas.openxmlformats.org/officeDocument/2006/relationships/image" Target="../media/image4040.png"/><Relationship Id="rId489" Type="http://schemas.openxmlformats.org/officeDocument/2006/relationships/customXml" Target="../ink/ink4416.xml"/><Relationship Id="rId46" Type="http://schemas.openxmlformats.org/officeDocument/2006/relationships/customXml" Target="../ink/ink4194.xml"/><Relationship Id="rId293" Type="http://schemas.openxmlformats.org/officeDocument/2006/relationships/image" Target="../media/image4061.png"/><Relationship Id="rId307" Type="http://schemas.openxmlformats.org/officeDocument/2006/relationships/image" Target="../media/image4068.png"/><Relationship Id="rId349" Type="http://schemas.openxmlformats.org/officeDocument/2006/relationships/image" Target="../media/image4089.png"/><Relationship Id="rId514" Type="http://schemas.openxmlformats.org/officeDocument/2006/relationships/image" Target="../media/image4171.png"/><Relationship Id="rId556" Type="http://schemas.openxmlformats.org/officeDocument/2006/relationships/image" Target="../media/image4192.png"/><Relationship Id="rId88" Type="http://schemas.openxmlformats.org/officeDocument/2006/relationships/customXml" Target="../ink/ink4215.xml"/><Relationship Id="rId111" Type="http://schemas.openxmlformats.org/officeDocument/2006/relationships/image" Target="../media/image3970.png"/><Relationship Id="rId153" Type="http://schemas.openxmlformats.org/officeDocument/2006/relationships/image" Target="../media/image3991.png"/><Relationship Id="rId195" Type="http://schemas.openxmlformats.org/officeDocument/2006/relationships/image" Target="../media/image4012.png"/><Relationship Id="rId209" Type="http://schemas.openxmlformats.org/officeDocument/2006/relationships/image" Target="../media/image4019.png"/><Relationship Id="rId360" Type="http://schemas.openxmlformats.org/officeDocument/2006/relationships/customXml" Target="../ink/ink4351.xml"/><Relationship Id="rId416" Type="http://schemas.openxmlformats.org/officeDocument/2006/relationships/image" Target="../media/image4122.png"/><Relationship Id="rId598" Type="http://schemas.openxmlformats.org/officeDocument/2006/relationships/customXml" Target="../ink/ink4471.xml"/><Relationship Id="rId220" Type="http://schemas.openxmlformats.org/officeDocument/2006/relationships/customXml" Target="../ink/ink4281.xml"/><Relationship Id="rId458" Type="http://schemas.openxmlformats.org/officeDocument/2006/relationships/image" Target="../media/image4143.png"/><Relationship Id="rId623" Type="http://schemas.openxmlformats.org/officeDocument/2006/relationships/image" Target="../media/image4226.png"/><Relationship Id="rId15" Type="http://schemas.openxmlformats.org/officeDocument/2006/relationships/image" Target="../media/image3922.png"/><Relationship Id="rId57" Type="http://schemas.openxmlformats.org/officeDocument/2006/relationships/image" Target="../media/image3943.png"/><Relationship Id="rId262" Type="http://schemas.openxmlformats.org/officeDocument/2006/relationships/customXml" Target="../ink/ink4302.xml"/><Relationship Id="rId318" Type="http://schemas.openxmlformats.org/officeDocument/2006/relationships/customXml" Target="../ink/ink4330.xml"/><Relationship Id="rId525" Type="http://schemas.openxmlformats.org/officeDocument/2006/relationships/customXml" Target="../ink/ink4434.xml"/><Relationship Id="rId567" Type="http://schemas.openxmlformats.org/officeDocument/2006/relationships/image" Target="../media/image4197.png"/><Relationship Id="rId99" Type="http://schemas.openxmlformats.org/officeDocument/2006/relationships/image" Target="../media/image3964.png"/><Relationship Id="rId122" Type="http://schemas.openxmlformats.org/officeDocument/2006/relationships/customXml" Target="../ink/ink4232.xml"/><Relationship Id="rId164" Type="http://schemas.openxmlformats.org/officeDocument/2006/relationships/customXml" Target="../ink/ink4253.xml"/><Relationship Id="rId371" Type="http://schemas.openxmlformats.org/officeDocument/2006/relationships/image" Target="../media/image4100.png"/><Relationship Id="rId427" Type="http://schemas.openxmlformats.org/officeDocument/2006/relationships/customXml" Target="../ink/ink4385.xml"/><Relationship Id="rId469" Type="http://schemas.openxmlformats.org/officeDocument/2006/relationships/customXml" Target="../ink/ink4406.xml"/><Relationship Id="rId26" Type="http://schemas.openxmlformats.org/officeDocument/2006/relationships/customXml" Target="../ink/ink4184.xml"/><Relationship Id="rId231" Type="http://schemas.openxmlformats.org/officeDocument/2006/relationships/image" Target="../media/image4030.png"/><Relationship Id="rId273" Type="http://schemas.openxmlformats.org/officeDocument/2006/relationships/image" Target="../media/image4051.png"/><Relationship Id="rId329" Type="http://schemas.openxmlformats.org/officeDocument/2006/relationships/image" Target="../media/image4079.png"/><Relationship Id="rId480" Type="http://schemas.openxmlformats.org/officeDocument/2006/relationships/image" Target="../media/image4154.png"/><Relationship Id="rId536" Type="http://schemas.openxmlformats.org/officeDocument/2006/relationships/image" Target="../media/image4182.png"/><Relationship Id="rId68" Type="http://schemas.openxmlformats.org/officeDocument/2006/relationships/customXml" Target="../ink/ink4205.xml"/><Relationship Id="rId133" Type="http://schemas.openxmlformats.org/officeDocument/2006/relationships/image" Target="../media/image3981.png"/><Relationship Id="rId175" Type="http://schemas.openxmlformats.org/officeDocument/2006/relationships/image" Target="../media/image4002.png"/><Relationship Id="rId340" Type="http://schemas.openxmlformats.org/officeDocument/2006/relationships/customXml" Target="../ink/ink4341.xml"/><Relationship Id="rId578" Type="http://schemas.openxmlformats.org/officeDocument/2006/relationships/customXml" Target="../ink/ink4461.xml"/><Relationship Id="rId200" Type="http://schemas.openxmlformats.org/officeDocument/2006/relationships/customXml" Target="../ink/ink4271.xml"/><Relationship Id="rId382" Type="http://schemas.openxmlformats.org/officeDocument/2006/relationships/customXml" Target="../ink/ink4362.xml"/><Relationship Id="rId438" Type="http://schemas.openxmlformats.org/officeDocument/2006/relationships/image" Target="../media/image4133.png"/><Relationship Id="rId603" Type="http://schemas.openxmlformats.org/officeDocument/2006/relationships/image" Target="../media/image4216.png"/><Relationship Id="rId242" Type="http://schemas.openxmlformats.org/officeDocument/2006/relationships/customXml" Target="../ink/ink4292.xml"/><Relationship Id="rId284" Type="http://schemas.openxmlformats.org/officeDocument/2006/relationships/customXml" Target="../ink/ink4313.xml"/><Relationship Id="rId491" Type="http://schemas.openxmlformats.org/officeDocument/2006/relationships/customXml" Target="../ink/ink4417.xml"/><Relationship Id="rId505" Type="http://schemas.openxmlformats.org/officeDocument/2006/relationships/customXml" Target="../ink/ink4424.xml"/><Relationship Id="rId37" Type="http://schemas.openxmlformats.org/officeDocument/2006/relationships/image" Target="../media/image3933.png"/><Relationship Id="rId79" Type="http://schemas.openxmlformats.org/officeDocument/2006/relationships/image" Target="../media/image3954.png"/><Relationship Id="rId102" Type="http://schemas.openxmlformats.org/officeDocument/2006/relationships/customXml" Target="../ink/ink4222.xml"/><Relationship Id="rId144" Type="http://schemas.openxmlformats.org/officeDocument/2006/relationships/customXml" Target="../ink/ink4243.xml"/><Relationship Id="rId547" Type="http://schemas.openxmlformats.org/officeDocument/2006/relationships/customXml" Target="../ink/ink4445.xml"/><Relationship Id="rId589" Type="http://schemas.openxmlformats.org/officeDocument/2006/relationships/image" Target="../media/image4208.png"/><Relationship Id="rId90" Type="http://schemas.openxmlformats.org/officeDocument/2006/relationships/customXml" Target="../ink/ink4216.xml"/><Relationship Id="rId186" Type="http://schemas.openxmlformats.org/officeDocument/2006/relationships/customXml" Target="../ink/ink4264.xml"/><Relationship Id="rId351" Type="http://schemas.openxmlformats.org/officeDocument/2006/relationships/image" Target="../media/image4090.png"/><Relationship Id="rId393" Type="http://schemas.openxmlformats.org/officeDocument/2006/relationships/customXml" Target="../ink/ink4368.xml"/><Relationship Id="rId407" Type="http://schemas.openxmlformats.org/officeDocument/2006/relationships/customXml" Target="../ink/ink4375.xml"/><Relationship Id="rId449" Type="http://schemas.openxmlformats.org/officeDocument/2006/relationships/customXml" Target="../ink/ink4396.xml"/><Relationship Id="rId614" Type="http://schemas.openxmlformats.org/officeDocument/2006/relationships/customXml" Target="../ink/ink4479.xml"/><Relationship Id="rId211" Type="http://schemas.openxmlformats.org/officeDocument/2006/relationships/image" Target="../media/image4020.png"/><Relationship Id="rId253" Type="http://schemas.openxmlformats.org/officeDocument/2006/relationships/image" Target="../media/image4041.png"/><Relationship Id="rId295" Type="http://schemas.openxmlformats.org/officeDocument/2006/relationships/image" Target="../media/image4062.png"/><Relationship Id="rId309" Type="http://schemas.openxmlformats.org/officeDocument/2006/relationships/image" Target="../media/image4069.png"/><Relationship Id="rId460" Type="http://schemas.openxmlformats.org/officeDocument/2006/relationships/image" Target="../media/image4144.png"/><Relationship Id="rId516" Type="http://schemas.openxmlformats.org/officeDocument/2006/relationships/image" Target="../media/image4172.png"/><Relationship Id="rId48" Type="http://schemas.openxmlformats.org/officeDocument/2006/relationships/customXml" Target="../ink/ink4195.xml"/><Relationship Id="rId113" Type="http://schemas.openxmlformats.org/officeDocument/2006/relationships/image" Target="../media/image3971.png"/><Relationship Id="rId320" Type="http://schemas.openxmlformats.org/officeDocument/2006/relationships/customXml" Target="../ink/ink4331.xml"/><Relationship Id="rId558" Type="http://schemas.openxmlformats.org/officeDocument/2006/relationships/image" Target="../media/image4193.png"/><Relationship Id="rId155" Type="http://schemas.openxmlformats.org/officeDocument/2006/relationships/image" Target="../media/image3992.png"/><Relationship Id="rId197" Type="http://schemas.openxmlformats.org/officeDocument/2006/relationships/image" Target="../media/image4013.png"/><Relationship Id="rId362" Type="http://schemas.openxmlformats.org/officeDocument/2006/relationships/customXml" Target="../ink/ink4352.xml"/><Relationship Id="rId418" Type="http://schemas.openxmlformats.org/officeDocument/2006/relationships/image" Target="../media/image4123.png"/><Relationship Id="rId625" Type="http://schemas.openxmlformats.org/officeDocument/2006/relationships/image" Target="../media/image4227.png"/><Relationship Id="rId222" Type="http://schemas.openxmlformats.org/officeDocument/2006/relationships/customXml" Target="../ink/ink4282.xml"/><Relationship Id="rId264" Type="http://schemas.openxmlformats.org/officeDocument/2006/relationships/customXml" Target="../ink/ink4303.xml"/><Relationship Id="rId471" Type="http://schemas.openxmlformats.org/officeDocument/2006/relationships/customXml" Target="../ink/ink4407.xml"/><Relationship Id="rId17" Type="http://schemas.openxmlformats.org/officeDocument/2006/relationships/image" Target="../media/image3923.png"/><Relationship Id="rId59" Type="http://schemas.openxmlformats.org/officeDocument/2006/relationships/image" Target="../media/image3944.png"/><Relationship Id="rId124" Type="http://schemas.openxmlformats.org/officeDocument/2006/relationships/customXml" Target="../ink/ink4233.xml"/><Relationship Id="rId527" Type="http://schemas.openxmlformats.org/officeDocument/2006/relationships/customXml" Target="../ink/ink4435.xml"/><Relationship Id="rId569" Type="http://schemas.openxmlformats.org/officeDocument/2006/relationships/image" Target="../media/image4198.png"/><Relationship Id="rId70" Type="http://schemas.openxmlformats.org/officeDocument/2006/relationships/customXml" Target="../ink/ink4206.xml"/><Relationship Id="rId166" Type="http://schemas.openxmlformats.org/officeDocument/2006/relationships/customXml" Target="../ink/ink4254.xml"/><Relationship Id="rId331" Type="http://schemas.openxmlformats.org/officeDocument/2006/relationships/image" Target="../media/image4080.png"/><Relationship Id="rId373" Type="http://schemas.openxmlformats.org/officeDocument/2006/relationships/image" Target="../media/image4101.png"/><Relationship Id="rId429" Type="http://schemas.openxmlformats.org/officeDocument/2006/relationships/customXml" Target="../ink/ink4386.xml"/><Relationship Id="rId580" Type="http://schemas.openxmlformats.org/officeDocument/2006/relationships/customXml" Target="../ink/ink4462.xml"/><Relationship Id="rId1" Type="http://schemas.openxmlformats.org/officeDocument/2006/relationships/slideLayout" Target="../slideLayouts/slideLayout7.xml"/><Relationship Id="rId233" Type="http://schemas.openxmlformats.org/officeDocument/2006/relationships/image" Target="../media/image4031.png"/><Relationship Id="rId440" Type="http://schemas.openxmlformats.org/officeDocument/2006/relationships/image" Target="../media/image4134.png"/><Relationship Id="rId28" Type="http://schemas.openxmlformats.org/officeDocument/2006/relationships/customXml" Target="../ink/ink4185.xml"/><Relationship Id="rId275" Type="http://schemas.openxmlformats.org/officeDocument/2006/relationships/image" Target="../media/image4052.png"/><Relationship Id="rId300" Type="http://schemas.openxmlformats.org/officeDocument/2006/relationships/customXml" Target="../ink/ink4321.xml"/><Relationship Id="rId482" Type="http://schemas.openxmlformats.org/officeDocument/2006/relationships/image" Target="../media/image4155.png"/><Relationship Id="rId538" Type="http://schemas.openxmlformats.org/officeDocument/2006/relationships/image" Target="../media/image4183.png"/><Relationship Id="rId81" Type="http://schemas.openxmlformats.org/officeDocument/2006/relationships/image" Target="../media/image3955.png"/><Relationship Id="rId135" Type="http://schemas.openxmlformats.org/officeDocument/2006/relationships/image" Target="../media/image3982.png"/><Relationship Id="rId177" Type="http://schemas.openxmlformats.org/officeDocument/2006/relationships/image" Target="../media/image4003.png"/><Relationship Id="rId342" Type="http://schemas.openxmlformats.org/officeDocument/2006/relationships/customXml" Target="../ink/ink4342.xml"/><Relationship Id="rId384" Type="http://schemas.openxmlformats.org/officeDocument/2006/relationships/customXml" Target="../ink/ink4363.xml"/><Relationship Id="rId591" Type="http://schemas.openxmlformats.org/officeDocument/2006/relationships/image" Target="../media/image4209.png"/><Relationship Id="rId605" Type="http://schemas.openxmlformats.org/officeDocument/2006/relationships/image" Target="../media/image4217.png"/><Relationship Id="rId202" Type="http://schemas.openxmlformats.org/officeDocument/2006/relationships/customXml" Target="../ink/ink4272.xml"/><Relationship Id="rId244" Type="http://schemas.openxmlformats.org/officeDocument/2006/relationships/customXml" Target="../ink/ink4293.xml"/><Relationship Id="rId39" Type="http://schemas.openxmlformats.org/officeDocument/2006/relationships/image" Target="../media/image3934.png"/><Relationship Id="rId286" Type="http://schemas.openxmlformats.org/officeDocument/2006/relationships/customXml" Target="../ink/ink4314.xml"/><Relationship Id="rId451" Type="http://schemas.openxmlformats.org/officeDocument/2006/relationships/customXml" Target="../ink/ink4397.xml"/><Relationship Id="rId493" Type="http://schemas.openxmlformats.org/officeDocument/2006/relationships/customXml" Target="../ink/ink4418.xml"/><Relationship Id="rId507" Type="http://schemas.openxmlformats.org/officeDocument/2006/relationships/customXml" Target="../ink/ink4425.xml"/><Relationship Id="rId549" Type="http://schemas.openxmlformats.org/officeDocument/2006/relationships/customXml" Target="../ink/ink4446.xml"/><Relationship Id="rId50" Type="http://schemas.openxmlformats.org/officeDocument/2006/relationships/customXml" Target="../ink/ink4196.xml"/><Relationship Id="rId104" Type="http://schemas.openxmlformats.org/officeDocument/2006/relationships/customXml" Target="../ink/ink4223.xml"/><Relationship Id="rId146" Type="http://schemas.openxmlformats.org/officeDocument/2006/relationships/customXml" Target="../ink/ink4244.xml"/><Relationship Id="rId188" Type="http://schemas.openxmlformats.org/officeDocument/2006/relationships/customXml" Target="../ink/ink4265.xml"/><Relationship Id="rId311" Type="http://schemas.openxmlformats.org/officeDocument/2006/relationships/image" Target="../media/image4070.png"/><Relationship Id="rId353" Type="http://schemas.openxmlformats.org/officeDocument/2006/relationships/image" Target="../media/image4091.png"/><Relationship Id="rId395" Type="http://schemas.openxmlformats.org/officeDocument/2006/relationships/customXml" Target="../ink/ink4369.xml"/><Relationship Id="rId409" Type="http://schemas.openxmlformats.org/officeDocument/2006/relationships/customXml" Target="../ink/ink4376.xml"/><Relationship Id="rId560" Type="http://schemas.openxmlformats.org/officeDocument/2006/relationships/customXml" Target="../ink/ink4452.xml"/><Relationship Id="rId92" Type="http://schemas.openxmlformats.org/officeDocument/2006/relationships/customXml" Target="../ink/ink4217.xml"/><Relationship Id="rId213" Type="http://schemas.openxmlformats.org/officeDocument/2006/relationships/image" Target="../media/image4021.png"/><Relationship Id="rId420" Type="http://schemas.openxmlformats.org/officeDocument/2006/relationships/image" Target="../media/image4124.png"/><Relationship Id="rId616" Type="http://schemas.openxmlformats.org/officeDocument/2006/relationships/customXml" Target="../ink/ink4480.xml"/><Relationship Id="rId255" Type="http://schemas.openxmlformats.org/officeDocument/2006/relationships/image" Target="../media/image4042.png"/><Relationship Id="rId297" Type="http://schemas.openxmlformats.org/officeDocument/2006/relationships/image" Target="../media/image4063.png"/><Relationship Id="rId462" Type="http://schemas.openxmlformats.org/officeDocument/2006/relationships/image" Target="../media/image4145.png"/><Relationship Id="rId518" Type="http://schemas.openxmlformats.org/officeDocument/2006/relationships/image" Target="../media/image4173.png"/><Relationship Id="rId115" Type="http://schemas.openxmlformats.org/officeDocument/2006/relationships/image" Target="../media/image3972.png"/><Relationship Id="rId157" Type="http://schemas.openxmlformats.org/officeDocument/2006/relationships/image" Target="../media/image3993.png"/><Relationship Id="rId322" Type="http://schemas.openxmlformats.org/officeDocument/2006/relationships/customXml" Target="../ink/ink4332.xml"/><Relationship Id="rId364" Type="http://schemas.openxmlformats.org/officeDocument/2006/relationships/customXml" Target="../ink/ink4353.xml"/><Relationship Id="rId61" Type="http://schemas.openxmlformats.org/officeDocument/2006/relationships/image" Target="../media/image3945.png"/><Relationship Id="rId199" Type="http://schemas.openxmlformats.org/officeDocument/2006/relationships/image" Target="../media/image4014.png"/><Relationship Id="rId571" Type="http://schemas.openxmlformats.org/officeDocument/2006/relationships/image" Target="../media/image4199.png"/><Relationship Id="rId627" Type="http://schemas.openxmlformats.org/officeDocument/2006/relationships/image" Target="../media/image4228.png"/><Relationship Id="rId19" Type="http://schemas.openxmlformats.org/officeDocument/2006/relationships/image" Target="../media/image3924.png"/><Relationship Id="rId224" Type="http://schemas.openxmlformats.org/officeDocument/2006/relationships/customXml" Target="../ink/ink4283.xml"/><Relationship Id="rId266" Type="http://schemas.openxmlformats.org/officeDocument/2006/relationships/customXml" Target="../ink/ink4304.xml"/><Relationship Id="rId431" Type="http://schemas.openxmlformats.org/officeDocument/2006/relationships/customXml" Target="../ink/ink4387.xml"/><Relationship Id="rId473" Type="http://schemas.openxmlformats.org/officeDocument/2006/relationships/customXml" Target="../ink/ink4408.xml"/><Relationship Id="rId529" Type="http://schemas.openxmlformats.org/officeDocument/2006/relationships/customXml" Target="../ink/ink4436.xml"/><Relationship Id="rId30" Type="http://schemas.openxmlformats.org/officeDocument/2006/relationships/customXml" Target="../ink/ink4186.xml"/><Relationship Id="rId126" Type="http://schemas.openxmlformats.org/officeDocument/2006/relationships/customXml" Target="../ink/ink4234.xml"/><Relationship Id="rId168" Type="http://schemas.openxmlformats.org/officeDocument/2006/relationships/customXml" Target="../ink/ink4255.xml"/><Relationship Id="rId333" Type="http://schemas.openxmlformats.org/officeDocument/2006/relationships/image" Target="../media/image4081.png"/><Relationship Id="rId540" Type="http://schemas.openxmlformats.org/officeDocument/2006/relationships/image" Target="../media/image4184.png"/><Relationship Id="rId72" Type="http://schemas.openxmlformats.org/officeDocument/2006/relationships/customXml" Target="../ink/ink4207.xml"/><Relationship Id="rId375" Type="http://schemas.openxmlformats.org/officeDocument/2006/relationships/image" Target="../media/image4102.png"/><Relationship Id="rId582" Type="http://schemas.openxmlformats.org/officeDocument/2006/relationships/customXml" Target="../ink/ink4463.xml"/><Relationship Id="rId3" Type="http://schemas.openxmlformats.org/officeDocument/2006/relationships/image" Target="../media/image11000.png"/><Relationship Id="rId235" Type="http://schemas.openxmlformats.org/officeDocument/2006/relationships/image" Target="../media/image4032.png"/><Relationship Id="rId277" Type="http://schemas.openxmlformats.org/officeDocument/2006/relationships/image" Target="../media/image4053.png"/><Relationship Id="rId400" Type="http://schemas.openxmlformats.org/officeDocument/2006/relationships/image" Target="../media/image4114.png"/><Relationship Id="rId442" Type="http://schemas.openxmlformats.org/officeDocument/2006/relationships/image" Target="../media/image4135.png"/><Relationship Id="rId484" Type="http://schemas.openxmlformats.org/officeDocument/2006/relationships/image" Target="../media/image4156.png"/><Relationship Id="rId137" Type="http://schemas.openxmlformats.org/officeDocument/2006/relationships/image" Target="../media/image3983.png"/><Relationship Id="rId302" Type="http://schemas.openxmlformats.org/officeDocument/2006/relationships/customXml" Target="../ink/ink4322.xml"/><Relationship Id="rId344" Type="http://schemas.openxmlformats.org/officeDocument/2006/relationships/customXml" Target="../ink/ink4343.xml"/><Relationship Id="rId41" Type="http://schemas.openxmlformats.org/officeDocument/2006/relationships/image" Target="../media/image3935.png"/><Relationship Id="rId83" Type="http://schemas.openxmlformats.org/officeDocument/2006/relationships/image" Target="../media/image3956.png"/><Relationship Id="rId179" Type="http://schemas.openxmlformats.org/officeDocument/2006/relationships/image" Target="../media/image4004.png"/><Relationship Id="rId386" Type="http://schemas.openxmlformats.org/officeDocument/2006/relationships/customXml" Target="../ink/ink4364.xml"/><Relationship Id="rId551" Type="http://schemas.openxmlformats.org/officeDocument/2006/relationships/customXml" Target="../ink/ink4447.xml"/><Relationship Id="rId593" Type="http://schemas.openxmlformats.org/officeDocument/2006/relationships/image" Target="../media/image4211.png"/><Relationship Id="rId607" Type="http://schemas.openxmlformats.org/officeDocument/2006/relationships/image" Target="../media/image4218.png"/><Relationship Id="rId190" Type="http://schemas.openxmlformats.org/officeDocument/2006/relationships/customXml" Target="../ink/ink4266.xml"/><Relationship Id="rId204" Type="http://schemas.openxmlformats.org/officeDocument/2006/relationships/customXml" Target="../ink/ink4273.xml"/><Relationship Id="rId246" Type="http://schemas.openxmlformats.org/officeDocument/2006/relationships/customXml" Target="../ink/ink4294.xml"/><Relationship Id="rId288" Type="http://schemas.openxmlformats.org/officeDocument/2006/relationships/customXml" Target="../ink/ink4315.xml"/><Relationship Id="rId411" Type="http://schemas.openxmlformats.org/officeDocument/2006/relationships/customXml" Target="../ink/ink4377.xml"/><Relationship Id="rId453" Type="http://schemas.openxmlformats.org/officeDocument/2006/relationships/customXml" Target="../ink/ink4398.xml"/><Relationship Id="rId509" Type="http://schemas.openxmlformats.org/officeDocument/2006/relationships/customXml" Target="../ink/ink4426.xml"/><Relationship Id="rId106" Type="http://schemas.openxmlformats.org/officeDocument/2006/relationships/customXml" Target="../ink/ink4224.xml"/><Relationship Id="rId313" Type="http://schemas.openxmlformats.org/officeDocument/2006/relationships/image" Target="../media/image4071.png"/><Relationship Id="rId495" Type="http://schemas.openxmlformats.org/officeDocument/2006/relationships/customXml" Target="../ink/ink4419.xml"/><Relationship Id="rId10" Type="http://schemas.openxmlformats.org/officeDocument/2006/relationships/customXml" Target="../ink/ink4176.xml"/><Relationship Id="rId52" Type="http://schemas.openxmlformats.org/officeDocument/2006/relationships/customXml" Target="../ink/ink4197.xml"/><Relationship Id="rId94" Type="http://schemas.openxmlformats.org/officeDocument/2006/relationships/customXml" Target="../ink/ink4218.xml"/><Relationship Id="rId148" Type="http://schemas.openxmlformats.org/officeDocument/2006/relationships/customXml" Target="../ink/ink4245.xml"/><Relationship Id="rId355" Type="http://schemas.openxmlformats.org/officeDocument/2006/relationships/image" Target="../media/image4092.png"/><Relationship Id="rId397" Type="http://schemas.openxmlformats.org/officeDocument/2006/relationships/customXml" Target="../ink/ink4370.xml"/><Relationship Id="rId520" Type="http://schemas.openxmlformats.org/officeDocument/2006/relationships/image" Target="../media/image4174.png"/><Relationship Id="rId562" Type="http://schemas.openxmlformats.org/officeDocument/2006/relationships/customXml" Target="../ink/ink4453.xml"/><Relationship Id="rId618" Type="http://schemas.openxmlformats.org/officeDocument/2006/relationships/customXml" Target="../ink/ink4481.xml"/><Relationship Id="rId215" Type="http://schemas.openxmlformats.org/officeDocument/2006/relationships/image" Target="../media/image4022.png"/><Relationship Id="rId257" Type="http://schemas.openxmlformats.org/officeDocument/2006/relationships/image" Target="../media/image4043.png"/><Relationship Id="rId422" Type="http://schemas.openxmlformats.org/officeDocument/2006/relationships/image" Target="../media/image4125.png"/><Relationship Id="rId464" Type="http://schemas.openxmlformats.org/officeDocument/2006/relationships/image" Target="../media/image4146.png"/><Relationship Id="rId299" Type="http://schemas.openxmlformats.org/officeDocument/2006/relationships/image" Target="../media/image4064.png"/><Relationship Id="rId63" Type="http://schemas.openxmlformats.org/officeDocument/2006/relationships/image" Target="../media/image3946.png"/><Relationship Id="rId159" Type="http://schemas.openxmlformats.org/officeDocument/2006/relationships/image" Target="../media/image3994.png"/><Relationship Id="rId366" Type="http://schemas.openxmlformats.org/officeDocument/2006/relationships/customXml" Target="../ink/ink4354.xml"/><Relationship Id="rId573" Type="http://schemas.openxmlformats.org/officeDocument/2006/relationships/image" Target="../media/image4200.png"/><Relationship Id="rId226" Type="http://schemas.openxmlformats.org/officeDocument/2006/relationships/customXml" Target="../ink/ink4284.xml"/><Relationship Id="rId433" Type="http://schemas.openxmlformats.org/officeDocument/2006/relationships/customXml" Target="../ink/ink4388.xml"/><Relationship Id="rId74" Type="http://schemas.openxmlformats.org/officeDocument/2006/relationships/customXml" Target="../ink/ink4208.xml"/><Relationship Id="rId377" Type="http://schemas.openxmlformats.org/officeDocument/2006/relationships/image" Target="../media/image4103.png"/><Relationship Id="rId500" Type="http://schemas.openxmlformats.org/officeDocument/2006/relationships/image" Target="../media/image4164.png"/><Relationship Id="rId584" Type="http://schemas.openxmlformats.org/officeDocument/2006/relationships/customXml" Target="../ink/ink4464.xml"/><Relationship Id="rId5" Type="http://schemas.openxmlformats.org/officeDocument/2006/relationships/image" Target="../media/image3917.png"/><Relationship Id="rId237" Type="http://schemas.openxmlformats.org/officeDocument/2006/relationships/image" Target="../media/image4033.png"/><Relationship Id="rId444" Type="http://schemas.openxmlformats.org/officeDocument/2006/relationships/image" Target="../media/image4136.png"/><Relationship Id="rId290" Type="http://schemas.openxmlformats.org/officeDocument/2006/relationships/customXml" Target="../ink/ink4316.xml"/><Relationship Id="rId304" Type="http://schemas.openxmlformats.org/officeDocument/2006/relationships/customXml" Target="../ink/ink4323.xml"/><Relationship Id="rId388" Type="http://schemas.openxmlformats.org/officeDocument/2006/relationships/customXml" Target="../ink/ink4365.xml"/><Relationship Id="rId511" Type="http://schemas.openxmlformats.org/officeDocument/2006/relationships/customXml" Target="../ink/ink4427.xml"/><Relationship Id="rId609" Type="http://schemas.openxmlformats.org/officeDocument/2006/relationships/image" Target="../media/image4219.png"/><Relationship Id="rId85" Type="http://schemas.openxmlformats.org/officeDocument/2006/relationships/image" Target="../media/image3957.png"/><Relationship Id="rId150" Type="http://schemas.openxmlformats.org/officeDocument/2006/relationships/customXml" Target="../ink/ink4246.xml"/><Relationship Id="rId595" Type="http://schemas.openxmlformats.org/officeDocument/2006/relationships/image" Target="../media/image4212.png"/><Relationship Id="rId248" Type="http://schemas.openxmlformats.org/officeDocument/2006/relationships/customXml" Target="../ink/ink4295.xml"/><Relationship Id="rId455" Type="http://schemas.openxmlformats.org/officeDocument/2006/relationships/customXml" Target="../ink/ink4399.xml"/><Relationship Id="rId12" Type="http://schemas.openxmlformats.org/officeDocument/2006/relationships/customXml" Target="../ink/ink4177.xml"/><Relationship Id="rId108" Type="http://schemas.openxmlformats.org/officeDocument/2006/relationships/customXml" Target="../ink/ink4225.xml"/><Relationship Id="rId315" Type="http://schemas.openxmlformats.org/officeDocument/2006/relationships/image" Target="../media/image4072.png"/><Relationship Id="rId522" Type="http://schemas.openxmlformats.org/officeDocument/2006/relationships/image" Target="../media/image4175.png"/><Relationship Id="rId96" Type="http://schemas.openxmlformats.org/officeDocument/2006/relationships/customXml" Target="../ink/ink4219.xml"/><Relationship Id="rId161" Type="http://schemas.openxmlformats.org/officeDocument/2006/relationships/image" Target="../media/image3995.png"/><Relationship Id="rId399" Type="http://schemas.openxmlformats.org/officeDocument/2006/relationships/customXml" Target="../ink/ink4371.xml"/><Relationship Id="rId259" Type="http://schemas.openxmlformats.org/officeDocument/2006/relationships/image" Target="../media/image4044.png"/><Relationship Id="rId466" Type="http://schemas.openxmlformats.org/officeDocument/2006/relationships/image" Target="../media/image4147.png"/><Relationship Id="rId23" Type="http://schemas.openxmlformats.org/officeDocument/2006/relationships/image" Target="../media/image3926.png"/><Relationship Id="rId119" Type="http://schemas.openxmlformats.org/officeDocument/2006/relationships/image" Target="../media/image3974.png"/><Relationship Id="rId326" Type="http://schemas.openxmlformats.org/officeDocument/2006/relationships/customXml" Target="../ink/ink4334.xml"/><Relationship Id="rId533" Type="http://schemas.openxmlformats.org/officeDocument/2006/relationships/customXml" Target="../ink/ink4438.xml"/><Relationship Id="rId172" Type="http://schemas.openxmlformats.org/officeDocument/2006/relationships/customXml" Target="../ink/ink4257.xml"/><Relationship Id="rId477" Type="http://schemas.openxmlformats.org/officeDocument/2006/relationships/customXml" Target="../ink/ink4410.xml"/><Relationship Id="rId600" Type="http://schemas.openxmlformats.org/officeDocument/2006/relationships/customXml" Target="../ink/ink4472.xml"/><Relationship Id="rId337" Type="http://schemas.openxmlformats.org/officeDocument/2006/relationships/image" Target="../media/image4083.png"/><Relationship Id="rId34" Type="http://schemas.openxmlformats.org/officeDocument/2006/relationships/customXml" Target="../ink/ink4188.xml"/><Relationship Id="rId544" Type="http://schemas.openxmlformats.org/officeDocument/2006/relationships/image" Target="../media/image4186.png"/><Relationship Id="rId183" Type="http://schemas.openxmlformats.org/officeDocument/2006/relationships/image" Target="../media/image4006.png"/><Relationship Id="rId390" Type="http://schemas.openxmlformats.org/officeDocument/2006/relationships/image" Target="../media/image4109.png"/><Relationship Id="rId404" Type="http://schemas.openxmlformats.org/officeDocument/2006/relationships/image" Target="../media/image4116.png"/><Relationship Id="rId611" Type="http://schemas.openxmlformats.org/officeDocument/2006/relationships/image" Target="../media/image4220.png"/><Relationship Id="rId250" Type="http://schemas.openxmlformats.org/officeDocument/2006/relationships/customXml" Target="../ink/ink4296.xml"/><Relationship Id="rId488" Type="http://schemas.openxmlformats.org/officeDocument/2006/relationships/image" Target="../media/image4158.png"/><Relationship Id="rId45" Type="http://schemas.openxmlformats.org/officeDocument/2006/relationships/image" Target="../media/image3937.png"/><Relationship Id="rId110" Type="http://schemas.openxmlformats.org/officeDocument/2006/relationships/customXml" Target="../ink/ink4226.xml"/><Relationship Id="rId348" Type="http://schemas.openxmlformats.org/officeDocument/2006/relationships/customXml" Target="../ink/ink4345.xml"/><Relationship Id="rId555" Type="http://schemas.openxmlformats.org/officeDocument/2006/relationships/customXml" Target="../ink/ink4449.xml"/><Relationship Id="rId194" Type="http://schemas.openxmlformats.org/officeDocument/2006/relationships/customXml" Target="../ink/ink4268.xml"/><Relationship Id="rId208" Type="http://schemas.openxmlformats.org/officeDocument/2006/relationships/customXml" Target="../ink/ink4275.xml"/><Relationship Id="rId415" Type="http://schemas.openxmlformats.org/officeDocument/2006/relationships/customXml" Target="../ink/ink4379.xml"/><Relationship Id="rId622" Type="http://schemas.openxmlformats.org/officeDocument/2006/relationships/customXml" Target="../ink/ink4483.xml"/><Relationship Id="rId261" Type="http://schemas.openxmlformats.org/officeDocument/2006/relationships/image" Target="../media/image4045.png"/><Relationship Id="rId499" Type="http://schemas.openxmlformats.org/officeDocument/2006/relationships/customXml" Target="../ink/ink4421.xml"/><Relationship Id="rId56" Type="http://schemas.openxmlformats.org/officeDocument/2006/relationships/customXml" Target="../ink/ink4199.xml"/><Relationship Id="rId359" Type="http://schemas.openxmlformats.org/officeDocument/2006/relationships/image" Target="../media/image4094.png"/><Relationship Id="rId566" Type="http://schemas.openxmlformats.org/officeDocument/2006/relationships/customXml" Target="../ink/ink4455.xml"/><Relationship Id="rId121" Type="http://schemas.openxmlformats.org/officeDocument/2006/relationships/image" Target="../media/image3975.png"/><Relationship Id="rId219" Type="http://schemas.openxmlformats.org/officeDocument/2006/relationships/image" Target="../media/image4024.png"/><Relationship Id="rId426" Type="http://schemas.openxmlformats.org/officeDocument/2006/relationships/image" Target="../media/image4127.png"/><Relationship Id="rId67" Type="http://schemas.openxmlformats.org/officeDocument/2006/relationships/image" Target="../media/image3948.png"/><Relationship Id="rId272" Type="http://schemas.openxmlformats.org/officeDocument/2006/relationships/customXml" Target="../ink/ink4307.xml"/><Relationship Id="rId577" Type="http://schemas.openxmlformats.org/officeDocument/2006/relationships/image" Target="../media/image4202.png"/><Relationship Id="rId132" Type="http://schemas.openxmlformats.org/officeDocument/2006/relationships/customXml" Target="../ink/ink4237.xml"/><Relationship Id="rId437" Type="http://schemas.openxmlformats.org/officeDocument/2006/relationships/customXml" Target="../ink/ink4390.xml"/><Relationship Id="rId283" Type="http://schemas.openxmlformats.org/officeDocument/2006/relationships/image" Target="../media/image4056.png"/><Relationship Id="rId490" Type="http://schemas.openxmlformats.org/officeDocument/2006/relationships/image" Target="../media/image4159.png"/><Relationship Id="rId504" Type="http://schemas.openxmlformats.org/officeDocument/2006/relationships/image" Target="../media/image4166.png"/></Relationships>
</file>

<file path=ppt/slides/_rels/slide25.xml.rels><?xml version="1.0" encoding="UTF-8" standalone="yes"?>
<Relationships xmlns="http://schemas.openxmlformats.org/package/2006/relationships"><Relationship Id="rId8" Type="http://schemas.openxmlformats.org/officeDocument/2006/relationships/image" Target="../media/image4233.png"/><Relationship Id="rId13" Type="http://schemas.openxmlformats.org/officeDocument/2006/relationships/customXml" Target="../ink/ink4493.xml"/><Relationship Id="rId18" Type="http://schemas.openxmlformats.org/officeDocument/2006/relationships/image" Target="../media/image4238.png"/><Relationship Id="rId3" Type="http://schemas.openxmlformats.org/officeDocument/2006/relationships/customXml" Target="../ink/ink4488.xml"/><Relationship Id="rId7" Type="http://schemas.openxmlformats.org/officeDocument/2006/relationships/customXml" Target="../ink/ink4490.xml"/><Relationship Id="rId12" Type="http://schemas.openxmlformats.org/officeDocument/2006/relationships/image" Target="../media/image4235.png"/><Relationship Id="rId17" Type="http://schemas.openxmlformats.org/officeDocument/2006/relationships/customXml" Target="../ink/ink4495.xml"/><Relationship Id="rId2" Type="http://schemas.openxmlformats.org/officeDocument/2006/relationships/notesSlide" Target="../notesSlides/notesSlide17.xml"/><Relationship Id="rId16" Type="http://schemas.openxmlformats.org/officeDocument/2006/relationships/image" Target="../media/image4237.png"/><Relationship Id="rId20" Type="http://schemas.openxmlformats.org/officeDocument/2006/relationships/image" Target="../media/image4239.png"/><Relationship Id="rId1" Type="http://schemas.openxmlformats.org/officeDocument/2006/relationships/slideLayout" Target="../slideLayouts/slideLayout7.xml"/><Relationship Id="rId6" Type="http://schemas.openxmlformats.org/officeDocument/2006/relationships/image" Target="../media/image4232.png"/><Relationship Id="rId11" Type="http://schemas.openxmlformats.org/officeDocument/2006/relationships/customXml" Target="../ink/ink4492.xml"/><Relationship Id="rId5" Type="http://schemas.openxmlformats.org/officeDocument/2006/relationships/customXml" Target="../ink/ink4489.xml"/><Relationship Id="rId15" Type="http://schemas.openxmlformats.org/officeDocument/2006/relationships/customXml" Target="../ink/ink4494.xml"/><Relationship Id="rId10" Type="http://schemas.openxmlformats.org/officeDocument/2006/relationships/image" Target="../media/image4234.png"/><Relationship Id="rId19" Type="http://schemas.openxmlformats.org/officeDocument/2006/relationships/customXml" Target="../ink/ink4496.xml"/><Relationship Id="rId4" Type="http://schemas.openxmlformats.org/officeDocument/2006/relationships/image" Target="../media/image4231.png"/><Relationship Id="rId9" Type="http://schemas.openxmlformats.org/officeDocument/2006/relationships/customXml" Target="../ink/ink4491.xml"/><Relationship Id="rId14" Type="http://schemas.openxmlformats.org/officeDocument/2006/relationships/image" Target="../media/image4236.png"/></Relationships>
</file>

<file path=ppt/slides/_rels/slide3.xml.rels><?xml version="1.0" encoding="UTF-8" standalone="yes"?>
<Relationships xmlns="http://schemas.openxmlformats.org/package/2006/relationships"><Relationship Id="rId26" Type="http://schemas.openxmlformats.org/officeDocument/2006/relationships/customXml" Target="../ink/ink116.xml"/><Relationship Id="rId21" Type="http://schemas.openxmlformats.org/officeDocument/2006/relationships/image" Target="../media/image518.png"/><Relationship Id="rId42" Type="http://schemas.openxmlformats.org/officeDocument/2006/relationships/customXml" Target="../ink/ink124.xml"/><Relationship Id="rId47" Type="http://schemas.openxmlformats.org/officeDocument/2006/relationships/image" Target="../media/image530.png"/><Relationship Id="rId63" Type="http://schemas.openxmlformats.org/officeDocument/2006/relationships/image" Target="../media/image538.png"/><Relationship Id="rId68" Type="http://schemas.openxmlformats.org/officeDocument/2006/relationships/customXml" Target="../ink/ink137.xml"/><Relationship Id="rId7" Type="http://schemas.openxmlformats.org/officeDocument/2006/relationships/image" Target="../media/image511.png"/><Relationship Id="rId2" Type="http://schemas.openxmlformats.org/officeDocument/2006/relationships/customXml" Target="../ink/ink104.xml"/><Relationship Id="rId16" Type="http://schemas.openxmlformats.org/officeDocument/2006/relationships/customXml" Target="../ink/ink111.xml"/><Relationship Id="rId29" Type="http://schemas.openxmlformats.org/officeDocument/2006/relationships/image" Target="../media/image522.png"/><Relationship Id="rId11" Type="http://schemas.openxmlformats.org/officeDocument/2006/relationships/image" Target="../media/image513.png"/><Relationship Id="rId24" Type="http://schemas.openxmlformats.org/officeDocument/2006/relationships/customXml" Target="../ink/ink115.xml"/><Relationship Id="rId32" Type="http://schemas.openxmlformats.org/officeDocument/2006/relationships/customXml" Target="../ink/ink119.xml"/><Relationship Id="rId37" Type="http://schemas.openxmlformats.org/officeDocument/2006/relationships/image" Target="../media/image526.png"/><Relationship Id="rId40" Type="http://schemas.openxmlformats.org/officeDocument/2006/relationships/customXml" Target="../ink/ink123.xml"/><Relationship Id="rId45" Type="http://schemas.openxmlformats.org/officeDocument/2006/relationships/image" Target="../media/image391.png"/><Relationship Id="rId53" Type="http://schemas.openxmlformats.org/officeDocument/2006/relationships/image" Target="../media/image533.png"/><Relationship Id="rId58" Type="http://schemas.openxmlformats.org/officeDocument/2006/relationships/customXml" Target="../ink/ink132.xml"/><Relationship Id="rId66" Type="http://schemas.openxmlformats.org/officeDocument/2006/relationships/customXml" Target="../ink/ink136.xml"/><Relationship Id="rId5" Type="http://schemas.openxmlformats.org/officeDocument/2006/relationships/image" Target="../media/image510.png"/><Relationship Id="rId61" Type="http://schemas.openxmlformats.org/officeDocument/2006/relationships/image" Target="../media/image537.png"/><Relationship Id="rId19" Type="http://schemas.openxmlformats.org/officeDocument/2006/relationships/image" Target="../media/image517.png"/><Relationship Id="rId14" Type="http://schemas.openxmlformats.org/officeDocument/2006/relationships/customXml" Target="../ink/ink110.xml"/><Relationship Id="rId22" Type="http://schemas.openxmlformats.org/officeDocument/2006/relationships/customXml" Target="../ink/ink114.xml"/><Relationship Id="rId27" Type="http://schemas.openxmlformats.org/officeDocument/2006/relationships/image" Target="../media/image521.png"/><Relationship Id="rId30" Type="http://schemas.openxmlformats.org/officeDocument/2006/relationships/customXml" Target="../ink/ink118.xml"/><Relationship Id="rId35" Type="http://schemas.openxmlformats.org/officeDocument/2006/relationships/image" Target="../media/image525.png"/><Relationship Id="rId43" Type="http://schemas.openxmlformats.org/officeDocument/2006/relationships/image" Target="../media/image529.png"/><Relationship Id="rId48" Type="http://schemas.openxmlformats.org/officeDocument/2006/relationships/customXml" Target="../ink/ink127.xml"/><Relationship Id="rId56" Type="http://schemas.openxmlformats.org/officeDocument/2006/relationships/customXml" Target="../ink/ink131.xml"/><Relationship Id="rId64" Type="http://schemas.openxmlformats.org/officeDocument/2006/relationships/customXml" Target="../ink/ink135.xml"/><Relationship Id="rId69" Type="http://schemas.openxmlformats.org/officeDocument/2006/relationships/image" Target="../media/image541.png"/><Relationship Id="rId8" Type="http://schemas.openxmlformats.org/officeDocument/2006/relationships/customXml" Target="../ink/ink107.xml"/><Relationship Id="rId51" Type="http://schemas.openxmlformats.org/officeDocument/2006/relationships/image" Target="../media/image532.png"/><Relationship Id="rId3" Type="http://schemas.openxmlformats.org/officeDocument/2006/relationships/image" Target="../media/image509.png"/><Relationship Id="rId12" Type="http://schemas.openxmlformats.org/officeDocument/2006/relationships/customXml" Target="../ink/ink109.xml"/><Relationship Id="rId17" Type="http://schemas.openxmlformats.org/officeDocument/2006/relationships/image" Target="../media/image516.png"/><Relationship Id="rId25" Type="http://schemas.openxmlformats.org/officeDocument/2006/relationships/image" Target="../media/image520.png"/><Relationship Id="rId33" Type="http://schemas.openxmlformats.org/officeDocument/2006/relationships/image" Target="../media/image524.png"/><Relationship Id="rId38" Type="http://schemas.openxmlformats.org/officeDocument/2006/relationships/customXml" Target="../ink/ink122.xml"/><Relationship Id="rId46" Type="http://schemas.openxmlformats.org/officeDocument/2006/relationships/customXml" Target="../ink/ink126.xml"/><Relationship Id="rId59" Type="http://schemas.openxmlformats.org/officeDocument/2006/relationships/image" Target="../media/image536.png"/><Relationship Id="rId67" Type="http://schemas.openxmlformats.org/officeDocument/2006/relationships/image" Target="../media/image540.png"/><Relationship Id="rId20" Type="http://schemas.openxmlformats.org/officeDocument/2006/relationships/customXml" Target="../ink/ink113.xml"/><Relationship Id="rId41" Type="http://schemas.openxmlformats.org/officeDocument/2006/relationships/image" Target="../media/image528.png"/><Relationship Id="rId54" Type="http://schemas.openxmlformats.org/officeDocument/2006/relationships/customXml" Target="../ink/ink130.xml"/><Relationship Id="rId62" Type="http://schemas.openxmlformats.org/officeDocument/2006/relationships/customXml" Target="../ink/ink134.xml"/><Relationship Id="rId1" Type="http://schemas.openxmlformats.org/officeDocument/2006/relationships/slideLayout" Target="../slideLayouts/slideLayout1.xml"/><Relationship Id="rId6" Type="http://schemas.openxmlformats.org/officeDocument/2006/relationships/customXml" Target="../ink/ink106.xml"/><Relationship Id="rId15" Type="http://schemas.openxmlformats.org/officeDocument/2006/relationships/image" Target="../media/image515.png"/><Relationship Id="rId23" Type="http://schemas.openxmlformats.org/officeDocument/2006/relationships/image" Target="../media/image519.png"/><Relationship Id="rId28" Type="http://schemas.openxmlformats.org/officeDocument/2006/relationships/customXml" Target="../ink/ink117.xml"/><Relationship Id="rId36" Type="http://schemas.openxmlformats.org/officeDocument/2006/relationships/customXml" Target="../ink/ink121.xml"/><Relationship Id="rId49" Type="http://schemas.openxmlformats.org/officeDocument/2006/relationships/image" Target="../media/image531.png"/><Relationship Id="rId57" Type="http://schemas.openxmlformats.org/officeDocument/2006/relationships/image" Target="../media/image535.png"/><Relationship Id="rId10" Type="http://schemas.openxmlformats.org/officeDocument/2006/relationships/customXml" Target="../ink/ink108.xml"/><Relationship Id="rId31" Type="http://schemas.openxmlformats.org/officeDocument/2006/relationships/image" Target="../media/image523.png"/><Relationship Id="rId44" Type="http://schemas.openxmlformats.org/officeDocument/2006/relationships/customXml" Target="../ink/ink125.xml"/><Relationship Id="rId52" Type="http://schemas.openxmlformats.org/officeDocument/2006/relationships/customXml" Target="../ink/ink129.xml"/><Relationship Id="rId60" Type="http://schemas.openxmlformats.org/officeDocument/2006/relationships/customXml" Target="../ink/ink133.xml"/><Relationship Id="rId65" Type="http://schemas.openxmlformats.org/officeDocument/2006/relationships/image" Target="../media/image539.png"/><Relationship Id="rId4" Type="http://schemas.openxmlformats.org/officeDocument/2006/relationships/customXml" Target="../ink/ink105.xml"/><Relationship Id="rId9" Type="http://schemas.openxmlformats.org/officeDocument/2006/relationships/image" Target="../media/image512.png"/><Relationship Id="rId13" Type="http://schemas.openxmlformats.org/officeDocument/2006/relationships/image" Target="../media/image514.png"/><Relationship Id="rId18" Type="http://schemas.openxmlformats.org/officeDocument/2006/relationships/customXml" Target="../ink/ink112.xml"/><Relationship Id="rId39" Type="http://schemas.openxmlformats.org/officeDocument/2006/relationships/image" Target="../media/image527.png"/><Relationship Id="rId34" Type="http://schemas.openxmlformats.org/officeDocument/2006/relationships/customXml" Target="../ink/ink120.xml"/><Relationship Id="rId50" Type="http://schemas.openxmlformats.org/officeDocument/2006/relationships/customXml" Target="../ink/ink128.xml"/><Relationship Id="rId55" Type="http://schemas.openxmlformats.org/officeDocument/2006/relationships/image" Target="../media/image5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17" Type="http://schemas.openxmlformats.org/officeDocument/2006/relationships/image" Target="../media/image599.png"/><Relationship Id="rId21" Type="http://schemas.openxmlformats.org/officeDocument/2006/relationships/image" Target="../media/image551.png"/><Relationship Id="rId63" Type="http://schemas.openxmlformats.org/officeDocument/2006/relationships/image" Target="../media/image572.png"/><Relationship Id="rId159" Type="http://schemas.openxmlformats.org/officeDocument/2006/relationships/image" Target="../media/image620.png"/><Relationship Id="rId170" Type="http://schemas.openxmlformats.org/officeDocument/2006/relationships/customXml" Target="../ink/ink222.xml"/><Relationship Id="rId226" Type="http://schemas.openxmlformats.org/officeDocument/2006/relationships/customXml" Target="../ink/ink250.xml"/><Relationship Id="rId107" Type="http://schemas.openxmlformats.org/officeDocument/2006/relationships/image" Target="../media/image594.png"/><Relationship Id="rId11" Type="http://schemas.openxmlformats.org/officeDocument/2006/relationships/image" Target="../media/image546.png"/><Relationship Id="rId32" Type="http://schemas.openxmlformats.org/officeDocument/2006/relationships/customXml" Target="../ink/ink153.xml"/><Relationship Id="rId53" Type="http://schemas.openxmlformats.org/officeDocument/2006/relationships/image" Target="../media/image567.png"/><Relationship Id="rId74" Type="http://schemas.openxmlformats.org/officeDocument/2006/relationships/customXml" Target="../ink/ink174.xml"/><Relationship Id="rId128" Type="http://schemas.openxmlformats.org/officeDocument/2006/relationships/customXml" Target="../ink/ink201.xml"/><Relationship Id="rId149" Type="http://schemas.openxmlformats.org/officeDocument/2006/relationships/image" Target="../media/image615.png"/><Relationship Id="rId5" Type="http://schemas.openxmlformats.org/officeDocument/2006/relationships/image" Target="../media/image543.png"/><Relationship Id="rId95" Type="http://schemas.openxmlformats.org/officeDocument/2006/relationships/image" Target="../media/image588.png"/><Relationship Id="rId160" Type="http://schemas.openxmlformats.org/officeDocument/2006/relationships/customXml" Target="../ink/ink217.xml"/><Relationship Id="rId181" Type="http://schemas.openxmlformats.org/officeDocument/2006/relationships/image" Target="../media/image631.png"/><Relationship Id="rId216" Type="http://schemas.openxmlformats.org/officeDocument/2006/relationships/customXml" Target="../ink/ink245.xml"/><Relationship Id="rId237" Type="http://schemas.openxmlformats.org/officeDocument/2006/relationships/image" Target="../media/image659.png"/><Relationship Id="rId258" Type="http://schemas.openxmlformats.org/officeDocument/2006/relationships/customXml" Target="../ink/ink266.xml"/><Relationship Id="rId22" Type="http://schemas.openxmlformats.org/officeDocument/2006/relationships/customXml" Target="../ink/ink148.xml"/><Relationship Id="rId43" Type="http://schemas.openxmlformats.org/officeDocument/2006/relationships/image" Target="../media/image562.png"/><Relationship Id="rId64" Type="http://schemas.openxmlformats.org/officeDocument/2006/relationships/customXml" Target="../ink/ink169.xml"/><Relationship Id="rId118" Type="http://schemas.openxmlformats.org/officeDocument/2006/relationships/customXml" Target="../ink/ink196.xml"/><Relationship Id="rId139" Type="http://schemas.openxmlformats.org/officeDocument/2006/relationships/image" Target="../media/image610.png"/><Relationship Id="rId85" Type="http://schemas.openxmlformats.org/officeDocument/2006/relationships/image" Target="../media/image583.png"/><Relationship Id="rId150" Type="http://schemas.openxmlformats.org/officeDocument/2006/relationships/customXml" Target="../ink/ink212.xml"/><Relationship Id="rId171" Type="http://schemas.openxmlformats.org/officeDocument/2006/relationships/image" Target="../media/image626.png"/><Relationship Id="rId192" Type="http://schemas.openxmlformats.org/officeDocument/2006/relationships/customXml" Target="../ink/ink233.xml"/><Relationship Id="rId206" Type="http://schemas.openxmlformats.org/officeDocument/2006/relationships/customXml" Target="../ink/ink240.xml"/><Relationship Id="rId227" Type="http://schemas.openxmlformats.org/officeDocument/2006/relationships/image" Target="../media/image654.png"/><Relationship Id="rId248" Type="http://schemas.openxmlformats.org/officeDocument/2006/relationships/customXml" Target="../ink/ink261.xml"/><Relationship Id="rId12" Type="http://schemas.openxmlformats.org/officeDocument/2006/relationships/customXml" Target="../ink/ink143.xml"/><Relationship Id="rId33" Type="http://schemas.openxmlformats.org/officeDocument/2006/relationships/image" Target="../media/image557.png"/><Relationship Id="rId108" Type="http://schemas.openxmlformats.org/officeDocument/2006/relationships/customXml" Target="../ink/ink191.xml"/><Relationship Id="rId129" Type="http://schemas.openxmlformats.org/officeDocument/2006/relationships/image" Target="../media/image605.png"/><Relationship Id="rId54" Type="http://schemas.openxmlformats.org/officeDocument/2006/relationships/customXml" Target="../ink/ink164.xml"/><Relationship Id="rId75" Type="http://schemas.openxmlformats.org/officeDocument/2006/relationships/image" Target="../media/image578.png"/><Relationship Id="rId96" Type="http://schemas.openxmlformats.org/officeDocument/2006/relationships/customXml" Target="../ink/ink185.xml"/><Relationship Id="rId140" Type="http://schemas.openxmlformats.org/officeDocument/2006/relationships/customXml" Target="../ink/ink207.xml"/><Relationship Id="rId161" Type="http://schemas.openxmlformats.org/officeDocument/2006/relationships/image" Target="../media/image621.png"/><Relationship Id="rId182" Type="http://schemas.openxmlformats.org/officeDocument/2006/relationships/customXml" Target="../ink/ink228.xml"/><Relationship Id="rId217" Type="http://schemas.openxmlformats.org/officeDocument/2006/relationships/image" Target="../media/image649.png"/><Relationship Id="rId6" Type="http://schemas.openxmlformats.org/officeDocument/2006/relationships/customXml" Target="../ink/ink140.xml"/><Relationship Id="rId238" Type="http://schemas.openxmlformats.org/officeDocument/2006/relationships/customXml" Target="../ink/ink256.xml"/><Relationship Id="rId259" Type="http://schemas.openxmlformats.org/officeDocument/2006/relationships/image" Target="../media/image669.png"/><Relationship Id="rId23" Type="http://schemas.openxmlformats.org/officeDocument/2006/relationships/image" Target="../media/image552.png"/><Relationship Id="rId119" Type="http://schemas.openxmlformats.org/officeDocument/2006/relationships/image" Target="../media/image600.png"/><Relationship Id="rId44" Type="http://schemas.openxmlformats.org/officeDocument/2006/relationships/customXml" Target="../ink/ink159.xml"/><Relationship Id="rId65" Type="http://schemas.openxmlformats.org/officeDocument/2006/relationships/image" Target="../media/image573.png"/><Relationship Id="rId86" Type="http://schemas.openxmlformats.org/officeDocument/2006/relationships/customXml" Target="../ink/ink180.xml"/><Relationship Id="rId130" Type="http://schemas.openxmlformats.org/officeDocument/2006/relationships/customXml" Target="../ink/ink202.xml"/><Relationship Id="rId151" Type="http://schemas.openxmlformats.org/officeDocument/2006/relationships/image" Target="../media/image616.png"/><Relationship Id="rId172" Type="http://schemas.openxmlformats.org/officeDocument/2006/relationships/customXml" Target="../ink/ink223.xml"/><Relationship Id="rId193" Type="http://schemas.openxmlformats.org/officeDocument/2006/relationships/image" Target="../media/image637.png"/><Relationship Id="rId207" Type="http://schemas.openxmlformats.org/officeDocument/2006/relationships/image" Target="../media/image644.png"/><Relationship Id="rId228" Type="http://schemas.openxmlformats.org/officeDocument/2006/relationships/customXml" Target="../ink/ink251.xml"/><Relationship Id="rId249" Type="http://schemas.openxmlformats.org/officeDocument/2006/relationships/image" Target="../media/image665.png"/><Relationship Id="rId13" Type="http://schemas.openxmlformats.org/officeDocument/2006/relationships/image" Target="../media/image547.png"/><Relationship Id="rId109" Type="http://schemas.openxmlformats.org/officeDocument/2006/relationships/image" Target="../media/image595.png"/><Relationship Id="rId260" Type="http://schemas.openxmlformats.org/officeDocument/2006/relationships/customXml" Target="../ink/ink267.xml"/><Relationship Id="rId34" Type="http://schemas.openxmlformats.org/officeDocument/2006/relationships/customXml" Target="../ink/ink154.xml"/><Relationship Id="rId55" Type="http://schemas.openxmlformats.org/officeDocument/2006/relationships/image" Target="../media/image568.png"/><Relationship Id="rId76" Type="http://schemas.openxmlformats.org/officeDocument/2006/relationships/customXml" Target="../ink/ink175.xml"/><Relationship Id="rId97" Type="http://schemas.openxmlformats.org/officeDocument/2006/relationships/image" Target="../media/image589.png"/><Relationship Id="rId120" Type="http://schemas.openxmlformats.org/officeDocument/2006/relationships/customXml" Target="../ink/ink197.xml"/><Relationship Id="rId141" Type="http://schemas.openxmlformats.org/officeDocument/2006/relationships/image" Target="../media/image611.png"/><Relationship Id="rId7" Type="http://schemas.openxmlformats.org/officeDocument/2006/relationships/image" Target="../media/image544.png"/><Relationship Id="rId162" Type="http://schemas.openxmlformats.org/officeDocument/2006/relationships/customXml" Target="../ink/ink218.xml"/><Relationship Id="rId183" Type="http://schemas.openxmlformats.org/officeDocument/2006/relationships/image" Target="../media/image632.png"/><Relationship Id="rId218" Type="http://schemas.openxmlformats.org/officeDocument/2006/relationships/customXml" Target="../ink/ink246.xml"/><Relationship Id="rId239" Type="http://schemas.openxmlformats.org/officeDocument/2006/relationships/image" Target="../media/image660.png"/><Relationship Id="rId250" Type="http://schemas.openxmlformats.org/officeDocument/2006/relationships/customXml" Target="../ink/ink262.xml"/><Relationship Id="rId24" Type="http://schemas.openxmlformats.org/officeDocument/2006/relationships/customXml" Target="../ink/ink149.xml"/><Relationship Id="rId45" Type="http://schemas.openxmlformats.org/officeDocument/2006/relationships/image" Target="../media/image563.png"/><Relationship Id="rId66" Type="http://schemas.openxmlformats.org/officeDocument/2006/relationships/customXml" Target="../ink/ink170.xml"/><Relationship Id="rId87" Type="http://schemas.openxmlformats.org/officeDocument/2006/relationships/image" Target="../media/image584.png"/><Relationship Id="rId110" Type="http://schemas.openxmlformats.org/officeDocument/2006/relationships/customXml" Target="../ink/ink192.xml"/><Relationship Id="rId131" Type="http://schemas.openxmlformats.org/officeDocument/2006/relationships/image" Target="../media/image606.png"/><Relationship Id="rId152" Type="http://schemas.openxmlformats.org/officeDocument/2006/relationships/customXml" Target="../ink/ink213.xml"/><Relationship Id="rId173" Type="http://schemas.openxmlformats.org/officeDocument/2006/relationships/image" Target="../media/image627.png"/><Relationship Id="rId194" Type="http://schemas.openxmlformats.org/officeDocument/2006/relationships/customXml" Target="../ink/ink234.xml"/><Relationship Id="rId208" Type="http://schemas.openxmlformats.org/officeDocument/2006/relationships/customXml" Target="../ink/ink241.xml"/><Relationship Id="rId229" Type="http://schemas.openxmlformats.org/officeDocument/2006/relationships/image" Target="../media/image655.png"/><Relationship Id="rId240" Type="http://schemas.openxmlformats.org/officeDocument/2006/relationships/customXml" Target="../ink/ink257.xml"/><Relationship Id="rId261" Type="http://schemas.openxmlformats.org/officeDocument/2006/relationships/image" Target="../media/image670.png"/><Relationship Id="rId14" Type="http://schemas.openxmlformats.org/officeDocument/2006/relationships/customXml" Target="../ink/ink144.xml"/><Relationship Id="rId35" Type="http://schemas.openxmlformats.org/officeDocument/2006/relationships/image" Target="../media/image558.png"/><Relationship Id="rId56" Type="http://schemas.openxmlformats.org/officeDocument/2006/relationships/customXml" Target="../ink/ink165.xml"/><Relationship Id="rId77" Type="http://schemas.openxmlformats.org/officeDocument/2006/relationships/image" Target="../media/image579.png"/><Relationship Id="rId100" Type="http://schemas.openxmlformats.org/officeDocument/2006/relationships/customXml" Target="../ink/ink187.xml"/><Relationship Id="rId8" Type="http://schemas.openxmlformats.org/officeDocument/2006/relationships/customXml" Target="../ink/ink141.xml"/><Relationship Id="rId98" Type="http://schemas.openxmlformats.org/officeDocument/2006/relationships/customXml" Target="../ink/ink186.xml"/><Relationship Id="rId121" Type="http://schemas.openxmlformats.org/officeDocument/2006/relationships/image" Target="../media/image601.png"/><Relationship Id="rId142" Type="http://schemas.openxmlformats.org/officeDocument/2006/relationships/customXml" Target="../ink/ink208.xml"/><Relationship Id="rId163" Type="http://schemas.openxmlformats.org/officeDocument/2006/relationships/image" Target="../media/image622.png"/><Relationship Id="rId184" Type="http://schemas.openxmlformats.org/officeDocument/2006/relationships/customXml" Target="../ink/ink229.xml"/><Relationship Id="rId219" Type="http://schemas.openxmlformats.org/officeDocument/2006/relationships/image" Target="../media/image650.png"/><Relationship Id="rId230" Type="http://schemas.openxmlformats.org/officeDocument/2006/relationships/customXml" Target="../ink/ink252.xml"/><Relationship Id="rId251" Type="http://schemas.openxmlformats.org/officeDocument/2006/relationships/image" Target="../media/image666.png"/><Relationship Id="rId25" Type="http://schemas.openxmlformats.org/officeDocument/2006/relationships/image" Target="../media/image553.png"/><Relationship Id="rId46" Type="http://schemas.openxmlformats.org/officeDocument/2006/relationships/customXml" Target="../ink/ink160.xml"/><Relationship Id="rId67" Type="http://schemas.openxmlformats.org/officeDocument/2006/relationships/image" Target="../media/image574.png"/><Relationship Id="rId88" Type="http://schemas.openxmlformats.org/officeDocument/2006/relationships/customXml" Target="../ink/ink181.xml"/><Relationship Id="rId111" Type="http://schemas.openxmlformats.org/officeDocument/2006/relationships/image" Target="../media/image596.png"/><Relationship Id="rId132" Type="http://schemas.openxmlformats.org/officeDocument/2006/relationships/customXml" Target="../ink/ink203.xml"/><Relationship Id="rId153" Type="http://schemas.openxmlformats.org/officeDocument/2006/relationships/image" Target="../media/image617.png"/><Relationship Id="rId174" Type="http://schemas.openxmlformats.org/officeDocument/2006/relationships/customXml" Target="../ink/ink224.xml"/><Relationship Id="rId195" Type="http://schemas.openxmlformats.org/officeDocument/2006/relationships/image" Target="../media/image638.png"/><Relationship Id="rId209" Type="http://schemas.openxmlformats.org/officeDocument/2006/relationships/image" Target="../media/image645.png"/><Relationship Id="rId220" Type="http://schemas.openxmlformats.org/officeDocument/2006/relationships/customXml" Target="../ink/ink247.xml"/><Relationship Id="rId241" Type="http://schemas.openxmlformats.org/officeDocument/2006/relationships/image" Target="../media/image661.png"/><Relationship Id="rId15" Type="http://schemas.openxmlformats.org/officeDocument/2006/relationships/image" Target="../media/image548.png"/><Relationship Id="rId36" Type="http://schemas.openxmlformats.org/officeDocument/2006/relationships/customXml" Target="../ink/ink155.xml"/><Relationship Id="rId57" Type="http://schemas.openxmlformats.org/officeDocument/2006/relationships/image" Target="../media/image569.png"/><Relationship Id="rId262" Type="http://schemas.openxmlformats.org/officeDocument/2006/relationships/customXml" Target="../ink/ink268.xml"/><Relationship Id="rId78" Type="http://schemas.openxmlformats.org/officeDocument/2006/relationships/customXml" Target="../ink/ink176.xml"/><Relationship Id="rId99" Type="http://schemas.openxmlformats.org/officeDocument/2006/relationships/image" Target="../media/image590.png"/><Relationship Id="rId101" Type="http://schemas.openxmlformats.org/officeDocument/2006/relationships/image" Target="../media/image591.png"/><Relationship Id="rId122" Type="http://schemas.openxmlformats.org/officeDocument/2006/relationships/customXml" Target="../ink/ink198.xml"/><Relationship Id="rId143" Type="http://schemas.openxmlformats.org/officeDocument/2006/relationships/image" Target="../media/image612.png"/><Relationship Id="rId164" Type="http://schemas.openxmlformats.org/officeDocument/2006/relationships/customXml" Target="../ink/ink219.xml"/><Relationship Id="rId185" Type="http://schemas.openxmlformats.org/officeDocument/2006/relationships/image" Target="../media/image633.png"/><Relationship Id="rId9" Type="http://schemas.openxmlformats.org/officeDocument/2006/relationships/image" Target="../media/image545.png"/><Relationship Id="rId210" Type="http://schemas.openxmlformats.org/officeDocument/2006/relationships/customXml" Target="../ink/ink242.xml"/><Relationship Id="rId26" Type="http://schemas.openxmlformats.org/officeDocument/2006/relationships/customXml" Target="../ink/ink150.xml"/><Relationship Id="rId231" Type="http://schemas.openxmlformats.org/officeDocument/2006/relationships/image" Target="../media/image656.png"/><Relationship Id="rId252" Type="http://schemas.openxmlformats.org/officeDocument/2006/relationships/customXml" Target="../ink/ink263.xml"/><Relationship Id="rId47" Type="http://schemas.openxmlformats.org/officeDocument/2006/relationships/image" Target="../media/image564.png"/><Relationship Id="rId68" Type="http://schemas.openxmlformats.org/officeDocument/2006/relationships/customXml" Target="../ink/ink171.xml"/><Relationship Id="rId89" Type="http://schemas.openxmlformats.org/officeDocument/2006/relationships/image" Target="../media/image585.png"/><Relationship Id="rId112" Type="http://schemas.openxmlformats.org/officeDocument/2006/relationships/customXml" Target="../ink/ink193.xml"/><Relationship Id="rId133" Type="http://schemas.openxmlformats.org/officeDocument/2006/relationships/image" Target="../media/image607.png"/><Relationship Id="rId154" Type="http://schemas.openxmlformats.org/officeDocument/2006/relationships/customXml" Target="../ink/ink214.xml"/><Relationship Id="rId175" Type="http://schemas.openxmlformats.org/officeDocument/2006/relationships/image" Target="../media/image628.png"/><Relationship Id="rId196" Type="http://schemas.openxmlformats.org/officeDocument/2006/relationships/customXml" Target="../ink/ink235.xml"/><Relationship Id="rId200" Type="http://schemas.openxmlformats.org/officeDocument/2006/relationships/customXml" Target="../ink/ink237.xml"/><Relationship Id="rId16" Type="http://schemas.openxmlformats.org/officeDocument/2006/relationships/customXml" Target="../ink/ink145.xml"/><Relationship Id="rId221" Type="http://schemas.openxmlformats.org/officeDocument/2006/relationships/image" Target="../media/image651.png"/><Relationship Id="rId242" Type="http://schemas.openxmlformats.org/officeDocument/2006/relationships/customXml" Target="../ink/ink258.xml"/><Relationship Id="rId263" Type="http://schemas.openxmlformats.org/officeDocument/2006/relationships/image" Target="../media/image671.png"/><Relationship Id="rId37" Type="http://schemas.openxmlformats.org/officeDocument/2006/relationships/image" Target="../media/image559.png"/><Relationship Id="rId58" Type="http://schemas.openxmlformats.org/officeDocument/2006/relationships/customXml" Target="../ink/ink166.xml"/><Relationship Id="rId79" Type="http://schemas.openxmlformats.org/officeDocument/2006/relationships/image" Target="../media/image580.png"/><Relationship Id="rId102" Type="http://schemas.openxmlformats.org/officeDocument/2006/relationships/customXml" Target="../ink/ink188.xml"/><Relationship Id="rId123" Type="http://schemas.openxmlformats.org/officeDocument/2006/relationships/image" Target="../media/image602.png"/><Relationship Id="rId144" Type="http://schemas.openxmlformats.org/officeDocument/2006/relationships/customXml" Target="../ink/ink209.xml"/><Relationship Id="rId90" Type="http://schemas.openxmlformats.org/officeDocument/2006/relationships/customXml" Target="../ink/ink182.xml"/><Relationship Id="rId165" Type="http://schemas.openxmlformats.org/officeDocument/2006/relationships/image" Target="../media/image623.png"/><Relationship Id="rId186" Type="http://schemas.openxmlformats.org/officeDocument/2006/relationships/customXml" Target="../ink/ink230.xml"/><Relationship Id="rId211" Type="http://schemas.openxmlformats.org/officeDocument/2006/relationships/image" Target="../media/image646.png"/><Relationship Id="rId232" Type="http://schemas.openxmlformats.org/officeDocument/2006/relationships/customXml" Target="../ink/ink253.xml"/><Relationship Id="rId253" Type="http://schemas.openxmlformats.org/officeDocument/2006/relationships/image" Target="../media/image667.png"/><Relationship Id="rId27" Type="http://schemas.openxmlformats.org/officeDocument/2006/relationships/image" Target="../media/image554.png"/><Relationship Id="rId48" Type="http://schemas.openxmlformats.org/officeDocument/2006/relationships/customXml" Target="../ink/ink161.xml"/><Relationship Id="rId69" Type="http://schemas.openxmlformats.org/officeDocument/2006/relationships/image" Target="../media/image575.png"/><Relationship Id="rId113" Type="http://schemas.openxmlformats.org/officeDocument/2006/relationships/image" Target="../media/image597.png"/><Relationship Id="rId134" Type="http://schemas.openxmlformats.org/officeDocument/2006/relationships/customXml" Target="../ink/ink204.xml"/><Relationship Id="rId80" Type="http://schemas.openxmlformats.org/officeDocument/2006/relationships/customXml" Target="../ink/ink177.xml"/><Relationship Id="rId155" Type="http://schemas.openxmlformats.org/officeDocument/2006/relationships/image" Target="../media/image618.png"/><Relationship Id="rId176" Type="http://schemas.openxmlformats.org/officeDocument/2006/relationships/customXml" Target="../ink/ink225.xml"/><Relationship Id="rId197" Type="http://schemas.openxmlformats.org/officeDocument/2006/relationships/image" Target="../media/image639.png"/><Relationship Id="rId201" Type="http://schemas.openxmlformats.org/officeDocument/2006/relationships/image" Target="../media/image641.png"/><Relationship Id="rId222" Type="http://schemas.openxmlformats.org/officeDocument/2006/relationships/customXml" Target="../ink/ink248.xml"/><Relationship Id="rId243" Type="http://schemas.openxmlformats.org/officeDocument/2006/relationships/image" Target="../media/image662.png"/><Relationship Id="rId264" Type="http://schemas.openxmlformats.org/officeDocument/2006/relationships/customXml" Target="../ink/ink269.xml"/><Relationship Id="rId17" Type="http://schemas.openxmlformats.org/officeDocument/2006/relationships/image" Target="../media/image549.png"/><Relationship Id="rId38" Type="http://schemas.openxmlformats.org/officeDocument/2006/relationships/customXml" Target="../ink/ink156.xml"/><Relationship Id="rId59" Type="http://schemas.openxmlformats.org/officeDocument/2006/relationships/image" Target="../media/image570.png"/><Relationship Id="rId103" Type="http://schemas.openxmlformats.org/officeDocument/2006/relationships/image" Target="../media/image592.png"/><Relationship Id="rId124" Type="http://schemas.openxmlformats.org/officeDocument/2006/relationships/customXml" Target="../ink/ink199.xml"/><Relationship Id="rId70" Type="http://schemas.openxmlformats.org/officeDocument/2006/relationships/customXml" Target="../ink/ink172.xml"/><Relationship Id="rId91" Type="http://schemas.openxmlformats.org/officeDocument/2006/relationships/image" Target="../media/image586.png"/><Relationship Id="rId145" Type="http://schemas.openxmlformats.org/officeDocument/2006/relationships/image" Target="../media/image613.png"/><Relationship Id="rId166" Type="http://schemas.openxmlformats.org/officeDocument/2006/relationships/customXml" Target="../ink/ink220.xml"/><Relationship Id="rId187" Type="http://schemas.openxmlformats.org/officeDocument/2006/relationships/image" Target="../media/image634.png"/><Relationship Id="rId1" Type="http://schemas.openxmlformats.org/officeDocument/2006/relationships/slideLayout" Target="../slideLayouts/slideLayout1.xml"/><Relationship Id="rId212" Type="http://schemas.openxmlformats.org/officeDocument/2006/relationships/customXml" Target="../ink/ink243.xml"/><Relationship Id="rId233" Type="http://schemas.openxmlformats.org/officeDocument/2006/relationships/image" Target="../media/image657.png"/><Relationship Id="rId254" Type="http://schemas.openxmlformats.org/officeDocument/2006/relationships/customXml" Target="../ink/ink264.xml"/><Relationship Id="rId28" Type="http://schemas.openxmlformats.org/officeDocument/2006/relationships/customXml" Target="../ink/ink151.xml"/><Relationship Id="rId49" Type="http://schemas.openxmlformats.org/officeDocument/2006/relationships/image" Target="../media/image565.png"/><Relationship Id="rId114" Type="http://schemas.openxmlformats.org/officeDocument/2006/relationships/customXml" Target="../ink/ink194.xml"/><Relationship Id="rId60" Type="http://schemas.openxmlformats.org/officeDocument/2006/relationships/customXml" Target="../ink/ink167.xml"/><Relationship Id="rId81" Type="http://schemas.openxmlformats.org/officeDocument/2006/relationships/image" Target="../media/image581.png"/><Relationship Id="rId135" Type="http://schemas.openxmlformats.org/officeDocument/2006/relationships/image" Target="../media/image608.png"/><Relationship Id="rId156" Type="http://schemas.openxmlformats.org/officeDocument/2006/relationships/customXml" Target="../ink/ink215.xml"/><Relationship Id="rId177" Type="http://schemas.openxmlformats.org/officeDocument/2006/relationships/image" Target="../media/image629.png"/><Relationship Id="rId198" Type="http://schemas.openxmlformats.org/officeDocument/2006/relationships/customXml" Target="../ink/ink236.xml"/><Relationship Id="rId202" Type="http://schemas.openxmlformats.org/officeDocument/2006/relationships/customXml" Target="../ink/ink238.xml"/><Relationship Id="rId223" Type="http://schemas.openxmlformats.org/officeDocument/2006/relationships/image" Target="../media/image652.png"/><Relationship Id="rId244" Type="http://schemas.openxmlformats.org/officeDocument/2006/relationships/customXml" Target="../ink/ink259.xml"/><Relationship Id="rId18" Type="http://schemas.openxmlformats.org/officeDocument/2006/relationships/customXml" Target="../ink/ink146.xml"/><Relationship Id="rId39" Type="http://schemas.openxmlformats.org/officeDocument/2006/relationships/image" Target="../media/image560.png"/><Relationship Id="rId265" Type="http://schemas.openxmlformats.org/officeDocument/2006/relationships/image" Target="../media/image672.png"/><Relationship Id="rId50" Type="http://schemas.openxmlformats.org/officeDocument/2006/relationships/customXml" Target="../ink/ink162.xml"/><Relationship Id="rId104" Type="http://schemas.openxmlformats.org/officeDocument/2006/relationships/customXml" Target="../ink/ink189.xml"/><Relationship Id="rId125" Type="http://schemas.openxmlformats.org/officeDocument/2006/relationships/image" Target="../media/image603.png"/><Relationship Id="rId146" Type="http://schemas.openxmlformats.org/officeDocument/2006/relationships/customXml" Target="../ink/ink210.xml"/><Relationship Id="rId167" Type="http://schemas.openxmlformats.org/officeDocument/2006/relationships/image" Target="../media/image624.png"/><Relationship Id="rId188" Type="http://schemas.openxmlformats.org/officeDocument/2006/relationships/customXml" Target="../ink/ink231.xml"/><Relationship Id="rId71" Type="http://schemas.openxmlformats.org/officeDocument/2006/relationships/image" Target="../media/image576.png"/><Relationship Id="rId92" Type="http://schemas.openxmlformats.org/officeDocument/2006/relationships/customXml" Target="../ink/ink183.xml"/><Relationship Id="rId213" Type="http://schemas.openxmlformats.org/officeDocument/2006/relationships/image" Target="../media/image647.png"/><Relationship Id="rId234" Type="http://schemas.openxmlformats.org/officeDocument/2006/relationships/customXml" Target="../ink/ink254.xml"/><Relationship Id="rId2" Type="http://schemas.openxmlformats.org/officeDocument/2006/relationships/customXml" Target="../ink/ink138.xml"/><Relationship Id="rId29" Type="http://schemas.openxmlformats.org/officeDocument/2006/relationships/image" Target="../media/image555.png"/><Relationship Id="rId255" Type="http://schemas.openxmlformats.org/officeDocument/2006/relationships/image" Target="../media/image391.png"/><Relationship Id="rId40" Type="http://schemas.openxmlformats.org/officeDocument/2006/relationships/customXml" Target="../ink/ink157.xml"/><Relationship Id="rId115" Type="http://schemas.openxmlformats.org/officeDocument/2006/relationships/image" Target="../media/image598.png"/><Relationship Id="rId136" Type="http://schemas.openxmlformats.org/officeDocument/2006/relationships/customXml" Target="../ink/ink205.xml"/><Relationship Id="rId157" Type="http://schemas.openxmlformats.org/officeDocument/2006/relationships/image" Target="../media/image619.png"/><Relationship Id="rId178" Type="http://schemas.openxmlformats.org/officeDocument/2006/relationships/customXml" Target="../ink/ink226.xml"/><Relationship Id="rId61" Type="http://schemas.openxmlformats.org/officeDocument/2006/relationships/image" Target="../media/image571.png"/><Relationship Id="rId82" Type="http://schemas.openxmlformats.org/officeDocument/2006/relationships/customXml" Target="../ink/ink178.xml"/><Relationship Id="rId199" Type="http://schemas.openxmlformats.org/officeDocument/2006/relationships/image" Target="../media/image640.png"/><Relationship Id="rId203" Type="http://schemas.openxmlformats.org/officeDocument/2006/relationships/image" Target="../media/image642.png"/><Relationship Id="rId19" Type="http://schemas.openxmlformats.org/officeDocument/2006/relationships/image" Target="../media/image550.png"/><Relationship Id="rId224" Type="http://schemas.openxmlformats.org/officeDocument/2006/relationships/customXml" Target="../ink/ink249.xml"/><Relationship Id="rId245" Type="http://schemas.openxmlformats.org/officeDocument/2006/relationships/image" Target="../media/image663.png"/><Relationship Id="rId30" Type="http://schemas.openxmlformats.org/officeDocument/2006/relationships/customXml" Target="../ink/ink152.xml"/><Relationship Id="rId105" Type="http://schemas.openxmlformats.org/officeDocument/2006/relationships/image" Target="../media/image593.png"/><Relationship Id="rId126" Type="http://schemas.openxmlformats.org/officeDocument/2006/relationships/customXml" Target="../ink/ink200.xml"/><Relationship Id="rId147" Type="http://schemas.openxmlformats.org/officeDocument/2006/relationships/image" Target="../media/image614.png"/><Relationship Id="rId168" Type="http://schemas.openxmlformats.org/officeDocument/2006/relationships/customXml" Target="../ink/ink221.xml"/><Relationship Id="rId51" Type="http://schemas.openxmlformats.org/officeDocument/2006/relationships/image" Target="../media/image566.png"/><Relationship Id="rId72" Type="http://schemas.openxmlformats.org/officeDocument/2006/relationships/customXml" Target="../ink/ink173.xml"/><Relationship Id="rId93" Type="http://schemas.openxmlformats.org/officeDocument/2006/relationships/image" Target="../media/image587.png"/><Relationship Id="rId189" Type="http://schemas.openxmlformats.org/officeDocument/2006/relationships/image" Target="../media/image635.png"/><Relationship Id="rId3" Type="http://schemas.openxmlformats.org/officeDocument/2006/relationships/image" Target="../media/image542.png"/><Relationship Id="rId214" Type="http://schemas.openxmlformats.org/officeDocument/2006/relationships/customXml" Target="../ink/ink244.xml"/><Relationship Id="rId235" Type="http://schemas.openxmlformats.org/officeDocument/2006/relationships/image" Target="../media/image658.png"/><Relationship Id="rId256" Type="http://schemas.openxmlformats.org/officeDocument/2006/relationships/customXml" Target="../ink/ink265.xml"/><Relationship Id="rId116" Type="http://schemas.openxmlformats.org/officeDocument/2006/relationships/customXml" Target="../ink/ink195.xml"/><Relationship Id="rId137" Type="http://schemas.openxmlformats.org/officeDocument/2006/relationships/image" Target="../media/image609.png"/><Relationship Id="rId158" Type="http://schemas.openxmlformats.org/officeDocument/2006/relationships/customXml" Target="../ink/ink216.xml"/><Relationship Id="rId20" Type="http://schemas.openxmlformats.org/officeDocument/2006/relationships/customXml" Target="../ink/ink147.xml"/><Relationship Id="rId41" Type="http://schemas.openxmlformats.org/officeDocument/2006/relationships/image" Target="../media/image561.png"/><Relationship Id="rId62" Type="http://schemas.openxmlformats.org/officeDocument/2006/relationships/customXml" Target="../ink/ink168.xml"/><Relationship Id="rId83" Type="http://schemas.openxmlformats.org/officeDocument/2006/relationships/image" Target="../media/image582.png"/><Relationship Id="rId179" Type="http://schemas.openxmlformats.org/officeDocument/2006/relationships/image" Target="../media/image630.png"/><Relationship Id="rId190" Type="http://schemas.openxmlformats.org/officeDocument/2006/relationships/customXml" Target="../ink/ink232.xml"/><Relationship Id="rId204" Type="http://schemas.openxmlformats.org/officeDocument/2006/relationships/customXml" Target="../ink/ink239.xml"/><Relationship Id="rId225" Type="http://schemas.openxmlformats.org/officeDocument/2006/relationships/image" Target="../media/image653.png"/><Relationship Id="rId246" Type="http://schemas.openxmlformats.org/officeDocument/2006/relationships/customXml" Target="../ink/ink260.xml"/><Relationship Id="rId106" Type="http://schemas.openxmlformats.org/officeDocument/2006/relationships/customXml" Target="../ink/ink190.xml"/><Relationship Id="rId127" Type="http://schemas.openxmlformats.org/officeDocument/2006/relationships/image" Target="../media/image604.png"/><Relationship Id="rId10" Type="http://schemas.openxmlformats.org/officeDocument/2006/relationships/customXml" Target="../ink/ink142.xml"/><Relationship Id="rId31" Type="http://schemas.openxmlformats.org/officeDocument/2006/relationships/image" Target="../media/image556.png"/><Relationship Id="rId52" Type="http://schemas.openxmlformats.org/officeDocument/2006/relationships/customXml" Target="../ink/ink163.xml"/><Relationship Id="rId73" Type="http://schemas.openxmlformats.org/officeDocument/2006/relationships/image" Target="../media/image577.png"/><Relationship Id="rId94" Type="http://schemas.openxmlformats.org/officeDocument/2006/relationships/customXml" Target="../ink/ink184.xml"/><Relationship Id="rId148" Type="http://schemas.openxmlformats.org/officeDocument/2006/relationships/customXml" Target="../ink/ink211.xml"/><Relationship Id="rId169" Type="http://schemas.openxmlformats.org/officeDocument/2006/relationships/image" Target="../media/image625.png"/><Relationship Id="rId4" Type="http://schemas.openxmlformats.org/officeDocument/2006/relationships/customXml" Target="../ink/ink139.xml"/><Relationship Id="rId180" Type="http://schemas.openxmlformats.org/officeDocument/2006/relationships/customXml" Target="../ink/ink227.xml"/><Relationship Id="rId215" Type="http://schemas.openxmlformats.org/officeDocument/2006/relationships/image" Target="../media/image648.png"/><Relationship Id="rId236" Type="http://schemas.openxmlformats.org/officeDocument/2006/relationships/customXml" Target="../ink/ink255.xml"/><Relationship Id="rId257" Type="http://schemas.openxmlformats.org/officeDocument/2006/relationships/image" Target="../media/image668.png"/><Relationship Id="rId42" Type="http://schemas.openxmlformats.org/officeDocument/2006/relationships/customXml" Target="../ink/ink158.xml"/><Relationship Id="rId84" Type="http://schemas.openxmlformats.org/officeDocument/2006/relationships/customXml" Target="../ink/ink179.xml"/><Relationship Id="rId138" Type="http://schemas.openxmlformats.org/officeDocument/2006/relationships/customXml" Target="../ink/ink206.xml"/><Relationship Id="rId191" Type="http://schemas.openxmlformats.org/officeDocument/2006/relationships/image" Target="../media/image636.png"/><Relationship Id="rId205" Type="http://schemas.openxmlformats.org/officeDocument/2006/relationships/image" Target="../media/image643.png"/><Relationship Id="rId247" Type="http://schemas.openxmlformats.org/officeDocument/2006/relationships/image" Target="../media/image664.png"/></Relationships>
</file>

<file path=ppt/slides/_rels/slide6.xml.rels><?xml version="1.0" encoding="UTF-8" standalone="yes"?>
<Relationships xmlns="http://schemas.openxmlformats.org/package/2006/relationships"><Relationship Id="rId117" Type="http://schemas.openxmlformats.org/officeDocument/2006/relationships/customXml" Target="../ink/ink328.xml"/><Relationship Id="rId299" Type="http://schemas.openxmlformats.org/officeDocument/2006/relationships/image" Target="../media/image818.png"/><Relationship Id="rId21" Type="http://schemas.openxmlformats.org/officeDocument/2006/relationships/image" Target="../media/image682.png"/><Relationship Id="rId63" Type="http://schemas.openxmlformats.org/officeDocument/2006/relationships/image" Target="../media/image703.png"/><Relationship Id="rId159" Type="http://schemas.openxmlformats.org/officeDocument/2006/relationships/image" Target="../media/image749.png"/><Relationship Id="rId324" Type="http://schemas.openxmlformats.org/officeDocument/2006/relationships/customXml" Target="../ink/ink433.xml"/><Relationship Id="rId366" Type="http://schemas.openxmlformats.org/officeDocument/2006/relationships/customXml" Target="../ink/ink454.xml"/><Relationship Id="rId170" Type="http://schemas.openxmlformats.org/officeDocument/2006/relationships/customXml" Target="../ink/ink355.xml"/><Relationship Id="rId226" Type="http://schemas.openxmlformats.org/officeDocument/2006/relationships/customXml" Target="../ink/ink384.xml"/><Relationship Id="rId268" Type="http://schemas.openxmlformats.org/officeDocument/2006/relationships/customXml" Target="../ink/ink405.xml"/><Relationship Id="rId32" Type="http://schemas.openxmlformats.org/officeDocument/2006/relationships/customXml" Target="../ink/ink285.xml"/><Relationship Id="rId74" Type="http://schemas.openxmlformats.org/officeDocument/2006/relationships/customXml" Target="../ink/ink306.xml"/><Relationship Id="rId128" Type="http://schemas.openxmlformats.org/officeDocument/2006/relationships/image" Target="../media/image734.png"/><Relationship Id="rId335" Type="http://schemas.openxmlformats.org/officeDocument/2006/relationships/image" Target="../media/image836.png"/><Relationship Id="rId377" Type="http://schemas.openxmlformats.org/officeDocument/2006/relationships/image" Target="../media/image857.png"/><Relationship Id="rId5" Type="http://schemas.openxmlformats.org/officeDocument/2006/relationships/image" Target="../media/image674.png"/><Relationship Id="rId181" Type="http://schemas.openxmlformats.org/officeDocument/2006/relationships/image" Target="../media/image760.png"/><Relationship Id="rId237" Type="http://schemas.openxmlformats.org/officeDocument/2006/relationships/image" Target="../media/image787.png"/><Relationship Id="rId279" Type="http://schemas.openxmlformats.org/officeDocument/2006/relationships/image" Target="../media/image808.png"/><Relationship Id="rId43" Type="http://schemas.openxmlformats.org/officeDocument/2006/relationships/image" Target="../media/image693.png"/><Relationship Id="rId139" Type="http://schemas.openxmlformats.org/officeDocument/2006/relationships/image" Target="../media/image739.png"/><Relationship Id="rId290" Type="http://schemas.openxmlformats.org/officeDocument/2006/relationships/customXml" Target="../ink/ink416.xml"/><Relationship Id="rId304" Type="http://schemas.openxmlformats.org/officeDocument/2006/relationships/customXml" Target="../ink/ink423.xml"/><Relationship Id="rId346" Type="http://schemas.openxmlformats.org/officeDocument/2006/relationships/customXml" Target="../ink/ink444.xml"/><Relationship Id="rId85" Type="http://schemas.openxmlformats.org/officeDocument/2006/relationships/image" Target="../media/image714.png"/><Relationship Id="rId150" Type="http://schemas.openxmlformats.org/officeDocument/2006/relationships/customXml" Target="../ink/ink345.xml"/><Relationship Id="rId192" Type="http://schemas.openxmlformats.org/officeDocument/2006/relationships/customXml" Target="../ink/ink366.xml"/><Relationship Id="rId206" Type="http://schemas.openxmlformats.org/officeDocument/2006/relationships/image" Target="../media/image772.png"/><Relationship Id="rId248" Type="http://schemas.openxmlformats.org/officeDocument/2006/relationships/customXml" Target="../ink/ink395.xml"/><Relationship Id="rId12" Type="http://schemas.openxmlformats.org/officeDocument/2006/relationships/customXml" Target="../ink/ink275.xml"/><Relationship Id="rId108" Type="http://schemas.openxmlformats.org/officeDocument/2006/relationships/image" Target="../media/image724.png"/><Relationship Id="rId315" Type="http://schemas.openxmlformats.org/officeDocument/2006/relationships/image" Target="../media/image826.png"/><Relationship Id="rId357" Type="http://schemas.openxmlformats.org/officeDocument/2006/relationships/image" Target="../media/image847.png"/><Relationship Id="rId54" Type="http://schemas.openxmlformats.org/officeDocument/2006/relationships/customXml" Target="../ink/ink296.xml"/><Relationship Id="rId96" Type="http://schemas.openxmlformats.org/officeDocument/2006/relationships/image" Target="../media/image718.png"/><Relationship Id="rId161" Type="http://schemas.openxmlformats.org/officeDocument/2006/relationships/image" Target="../media/image750.png"/><Relationship Id="rId217" Type="http://schemas.openxmlformats.org/officeDocument/2006/relationships/image" Target="../media/image777.png"/><Relationship Id="rId259" Type="http://schemas.openxmlformats.org/officeDocument/2006/relationships/image" Target="../media/image798.png"/><Relationship Id="rId23" Type="http://schemas.openxmlformats.org/officeDocument/2006/relationships/image" Target="../media/image683.png"/><Relationship Id="rId119" Type="http://schemas.openxmlformats.org/officeDocument/2006/relationships/customXml" Target="../ink/ink329.xml"/><Relationship Id="rId270" Type="http://schemas.openxmlformats.org/officeDocument/2006/relationships/customXml" Target="../ink/ink406.xml"/><Relationship Id="rId326" Type="http://schemas.openxmlformats.org/officeDocument/2006/relationships/customXml" Target="../ink/ink434.xml"/><Relationship Id="rId65" Type="http://schemas.openxmlformats.org/officeDocument/2006/relationships/image" Target="../media/image704.png"/><Relationship Id="rId130" Type="http://schemas.openxmlformats.org/officeDocument/2006/relationships/image" Target="../media/image735.png"/><Relationship Id="rId368" Type="http://schemas.openxmlformats.org/officeDocument/2006/relationships/customXml" Target="../ink/ink455.xml"/><Relationship Id="rId172" Type="http://schemas.openxmlformats.org/officeDocument/2006/relationships/customXml" Target="../ink/ink356.xml"/><Relationship Id="rId228" Type="http://schemas.openxmlformats.org/officeDocument/2006/relationships/customXml" Target="../ink/ink385.xml"/><Relationship Id="rId281" Type="http://schemas.openxmlformats.org/officeDocument/2006/relationships/image" Target="../media/image809.png"/><Relationship Id="rId337" Type="http://schemas.openxmlformats.org/officeDocument/2006/relationships/image" Target="../media/image837.png"/><Relationship Id="rId34" Type="http://schemas.openxmlformats.org/officeDocument/2006/relationships/customXml" Target="../ink/ink286.xml"/><Relationship Id="rId76" Type="http://schemas.openxmlformats.org/officeDocument/2006/relationships/customXml" Target="../ink/ink307.xml"/><Relationship Id="rId141" Type="http://schemas.openxmlformats.org/officeDocument/2006/relationships/image" Target="../media/image740.png"/><Relationship Id="rId379" Type="http://schemas.openxmlformats.org/officeDocument/2006/relationships/image" Target="../media/image858.png"/><Relationship Id="rId7" Type="http://schemas.openxmlformats.org/officeDocument/2006/relationships/image" Target="../media/image675.png"/><Relationship Id="rId183" Type="http://schemas.openxmlformats.org/officeDocument/2006/relationships/image" Target="../media/image761.png"/><Relationship Id="rId239" Type="http://schemas.openxmlformats.org/officeDocument/2006/relationships/image" Target="../media/image788.png"/><Relationship Id="rId250" Type="http://schemas.openxmlformats.org/officeDocument/2006/relationships/customXml" Target="../ink/ink396.xml"/><Relationship Id="rId292" Type="http://schemas.openxmlformats.org/officeDocument/2006/relationships/customXml" Target="../ink/ink417.xml"/><Relationship Id="rId306" Type="http://schemas.openxmlformats.org/officeDocument/2006/relationships/customXml" Target="../ink/ink424.xml"/><Relationship Id="rId45" Type="http://schemas.openxmlformats.org/officeDocument/2006/relationships/image" Target="../media/image694.png"/><Relationship Id="rId87" Type="http://schemas.openxmlformats.org/officeDocument/2006/relationships/image" Target="../media/image391.png"/><Relationship Id="rId110" Type="http://schemas.openxmlformats.org/officeDocument/2006/relationships/image" Target="../media/image725.png"/><Relationship Id="rId348" Type="http://schemas.openxmlformats.org/officeDocument/2006/relationships/customXml" Target="../ink/ink445.xml"/><Relationship Id="rId152" Type="http://schemas.openxmlformats.org/officeDocument/2006/relationships/customXml" Target="../ink/ink346.xml"/><Relationship Id="rId194" Type="http://schemas.openxmlformats.org/officeDocument/2006/relationships/customXml" Target="../ink/ink367.xml"/><Relationship Id="rId208" Type="http://schemas.openxmlformats.org/officeDocument/2006/relationships/image" Target="../media/image773.png"/><Relationship Id="rId261" Type="http://schemas.openxmlformats.org/officeDocument/2006/relationships/image" Target="../media/image799.png"/><Relationship Id="rId14" Type="http://schemas.openxmlformats.org/officeDocument/2006/relationships/customXml" Target="../ink/ink276.xml"/><Relationship Id="rId56" Type="http://schemas.openxmlformats.org/officeDocument/2006/relationships/customXml" Target="../ink/ink297.xml"/><Relationship Id="rId317" Type="http://schemas.openxmlformats.org/officeDocument/2006/relationships/image" Target="../media/image827.png"/><Relationship Id="rId359" Type="http://schemas.openxmlformats.org/officeDocument/2006/relationships/image" Target="../media/image848.png"/><Relationship Id="rId98" Type="http://schemas.openxmlformats.org/officeDocument/2006/relationships/image" Target="../media/image719.png"/><Relationship Id="rId121" Type="http://schemas.openxmlformats.org/officeDocument/2006/relationships/customXml" Target="../ink/ink330.xml"/><Relationship Id="rId163" Type="http://schemas.openxmlformats.org/officeDocument/2006/relationships/image" Target="../media/image751.png"/><Relationship Id="rId219" Type="http://schemas.openxmlformats.org/officeDocument/2006/relationships/image" Target="../media/image778.png"/><Relationship Id="rId370" Type="http://schemas.openxmlformats.org/officeDocument/2006/relationships/customXml" Target="../ink/ink456.xml"/><Relationship Id="rId230" Type="http://schemas.openxmlformats.org/officeDocument/2006/relationships/customXml" Target="../ink/ink386.xml"/><Relationship Id="rId25" Type="http://schemas.openxmlformats.org/officeDocument/2006/relationships/image" Target="../media/image684.png"/><Relationship Id="rId67" Type="http://schemas.openxmlformats.org/officeDocument/2006/relationships/image" Target="../media/image705.png"/><Relationship Id="rId272" Type="http://schemas.openxmlformats.org/officeDocument/2006/relationships/customXml" Target="../ink/ink407.xml"/><Relationship Id="rId328" Type="http://schemas.openxmlformats.org/officeDocument/2006/relationships/customXml" Target="../ink/ink435.xml"/><Relationship Id="rId132" Type="http://schemas.openxmlformats.org/officeDocument/2006/relationships/image" Target="../media/image736.png"/><Relationship Id="rId174" Type="http://schemas.openxmlformats.org/officeDocument/2006/relationships/customXml" Target="../ink/ink357.xml"/><Relationship Id="rId241" Type="http://schemas.openxmlformats.org/officeDocument/2006/relationships/image" Target="../media/image789.png"/><Relationship Id="rId36" Type="http://schemas.openxmlformats.org/officeDocument/2006/relationships/customXml" Target="../ink/ink287.xml"/><Relationship Id="rId283" Type="http://schemas.openxmlformats.org/officeDocument/2006/relationships/image" Target="../media/image810.png"/><Relationship Id="rId339" Type="http://schemas.openxmlformats.org/officeDocument/2006/relationships/image" Target="../media/image838.png"/><Relationship Id="rId78" Type="http://schemas.openxmlformats.org/officeDocument/2006/relationships/customXml" Target="../ink/ink308.xml"/><Relationship Id="rId101" Type="http://schemas.openxmlformats.org/officeDocument/2006/relationships/customXml" Target="../ink/ink320.xml"/><Relationship Id="rId143" Type="http://schemas.openxmlformats.org/officeDocument/2006/relationships/image" Target="../media/image741.png"/><Relationship Id="rId185" Type="http://schemas.openxmlformats.org/officeDocument/2006/relationships/image" Target="../media/image762.png"/><Relationship Id="rId350" Type="http://schemas.openxmlformats.org/officeDocument/2006/relationships/customXml" Target="../ink/ink446.xml"/><Relationship Id="rId9" Type="http://schemas.openxmlformats.org/officeDocument/2006/relationships/image" Target="../media/image676.png"/><Relationship Id="rId210" Type="http://schemas.openxmlformats.org/officeDocument/2006/relationships/image" Target="../media/image774.png"/><Relationship Id="rId26" Type="http://schemas.openxmlformats.org/officeDocument/2006/relationships/customXml" Target="../ink/ink282.xml"/><Relationship Id="rId231" Type="http://schemas.openxmlformats.org/officeDocument/2006/relationships/image" Target="../media/image784.png"/><Relationship Id="rId252" Type="http://schemas.openxmlformats.org/officeDocument/2006/relationships/customXml" Target="../ink/ink397.xml"/><Relationship Id="rId273" Type="http://schemas.openxmlformats.org/officeDocument/2006/relationships/image" Target="../media/image805.png"/><Relationship Id="rId294" Type="http://schemas.openxmlformats.org/officeDocument/2006/relationships/customXml" Target="../ink/ink418.xml"/><Relationship Id="rId308" Type="http://schemas.openxmlformats.org/officeDocument/2006/relationships/customXml" Target="../ink/ink425.xml"/><Relationship Id="rId329" Type="http://schemas.openxmlformats.org/officeDocument/2006/relationships/image" Target="../media/image833.png"/><Relationship Id="rId47" Type="http://schemas.openxmlformats.org/officeDocument/2006/relationships/image" Target="../media/image695.png"/><Relationship Id="rId68" Type="http://schemas.openxmlformats.org/officeDocument/2006/relationships/customXml" Target="../ink/ink303.xml"/><Relationship Id="rId89" Type="http://schemas.openxmlformats.org/officeDocument/2006/relationships/customXml" Target="../ink/ink314.xml"/><Relationship Id="rId112" Type="http://schemas.openxmlformats.org/officeDocument/2006/relationships/image" Target="../media/image726.png"/><Relationship Id="rId133" Type="http://schemas.openxmlformats.org/officeDocument/2006/relationships/customXml" Target="../ink/ink336.xml"/><Relationship Id="rId154" Type="http://schemas.openxmlformats.org/officeDocument/2006/relationships/customXml" Target="../ink/ink347.xml"/><Relationship Id="rId175" Type="http://schemas.openxmlformats.org/officeDocument/2006/relationships/image" Target="../media/image757.png"/><Relationship Id="rId340" Type="http://schemas.openxmlformats.org/officeDocument/2006/relationships/customXml" Target="../ink/ink441.xml"/><Relationship Id="rId361" Type="http://schemas.openxmlformats.org/officeDocument/2006/relationships/image" Target="../media/image849.png"/><Relationship Id="rId196" Type="http://schemas.openxmlformats.org/officeDocument/2006/relationships/image" Target="../media/image767.png"/><Relationship Id="rId200" Type="http://schemas.openxmlformats.org/officeDocument/2006/relationships/image" Target="../media/image769.png"/><Relationship Id="rId16" Type="http://schemas.openxmlformats.org/officeDocument/2006/relationships/customXml" Target="../ink/ink277.xml"/><Relationship Id="rId221" Type="http://schemas.openxmlformats.org/officeDocument/2006/relationships/image" Target="../media/image779.png"/><Relationship Id="rId242" Type="http://schemas.openxmlformats.org/officeDocument/2006/relationships/customXml" Target="../ink/ink392.xml"/><Relationship Id="rId263" Type="http://schemas.openxmlformats.org/officeDocument/2006/relationships/image" Target="../media/image800.png"/><Relationship Id="rId284" Type="http://schemas.openxmlformats.org/officeDocument/2006/relationships/customXml" Target="../ink/ink413.xml"/><Relationship Id="rId319" Type="http://schemas.openxmlformats.org/officeDocument/2006/relationships/image" Target="../media/image828.png"/><Relationship Id="rId37" Type="http://schemas.openxmlformats.org/officeDocument/2006/relationships/image" Target="../media/image690.png"/><Relationship Id="rId58" Type="http://schemas.openxmlformats.org/officeDocument/2006/relationships/customXml" Target="../ink/ink298.xml"/><Relationship Id="rId79" Type="http://schemas.openxmlformats.org/officeDocument/2006/relationships/image" Target="../media/image711.png"/><Relationship Id="rId102" Type="http://schemas.openxmlformats.org/officeDocument/2006/relationships/image" Target="../media/image721.png"/><Relationship Id="rId123" Type="http://schemas.openxmlformats.org/officeDocument/2006/relationships/customXml" Target="../ink/ink331.xml"/><Relationship Id="rId144" Type="http://schemas.openxmlformats.org/officeDocument/2006/relationships/customXml" Target="../ink/ink342.xml"/><Relationship Id="rId330" Type="http://schemas.openxmlformats.org/officeDocument/2006/relationships/customXml" Target="../ink/ink436.xml"/><Relationship Id="rId90" Type="http://schemas.openxmlformats.org/officeDocument/2006/relationships/image" Target="../media/image715.png"/><Relationship Id="rId165" Type="http://schemas.openxmlformats.org/officeDocument/2006/relationships/image" Target="../media/image752.png"/><Relationship Id="rId186" Type="http://schemas.openxmlformats.org/officeDocument/2006/relationships/customXml" Target="../ink/ink363.xml"/><Relationship Id="rId351" Type="http://schemas.openxmlformats.org/officeDocument/2006/relationships/image" Target="../media/image844.png"/><Relationship Id="rId372" Type="http://schemas.openxmlformats.org/officeDocument/2006/relationships/customXml" Target="../ink/ink457.xml"/><Relationship Id="rId211" Type="http://schemas.openxmlformats.org/officeDocument/2006/relationships/customXml" Target="../ink/ink376.xml"/><Relationship Id="rId232" Type="http://schemas.openxmlformats.org/officeDocument/2006/relationships/customXml" Target="../ink/ink387.xml"/><Relationship Id="rId253" Type="http://schemas.openxmlformats.org/officeDocument/2006/relationships/image" Target="../media/image795.png"/><Relationship Id="rId274" Type="http://schemas.openxmlformats.org/officeDocument/2006/relationships/customXml" Target="../ink/ink408.xml"/><Relationship Id="rId295" Type="http://schemas.openxmlformats.org/officeDocument/2006/relationships/image" Target="../media/image816.png"/><Relationship Id="rId309" Type="http://schemas.openxmlformats.org/officeDocument/2006/relationships/image" Target="../media/image823.png"/><Relationship Id="rId27" Type="http://schemas.openxmlformats.org/officeDocument/2006/relationships/image" Target="../media/image685.png"/><Relationship Id="rId48" Type="http://schemas.openxmlformats.org/officeDocument/2006/relationships/customXml" Target="../ink/ink293.xml"/><Relationship Id="rId69" Type="http://schemas.openxmlformats.org/officeDocument/2006/relationships/image" Target="../media/image706.png"/><Relationship Id="rId113" Type="http://schemas.openxmlformats.org/officeDocument/2006/relationships/customXml" Target="../ink/ink326.xml"/><Relationship Id="rId134" Type="http://schemas.openxmlformats.org/officeDocument/2006/relationships/customXml" Target="../ink/ink337.xml"/><Relationship Id="rId320" Type="http://schemas.openxmlformats.org/officeDocument/2006/relationships/customXml" Target="../ink/ink431.xml"/><Relationship Id="rId80" Type="http://schemas.openxmlformats.org/officeDocument/2006/relationships/customXml" Target="../ink/ink309.xml"/><Relationship Id="rId155" Type="http://schemas.openxmlformats.org/officeDocument/2006/relationships/image" Target="../media/image747.png"/><Relationship Id="rId176" Type="http://schemas.openxmlformats.org/officeDocument/2006/relationships/customXml" Target="../ink/ink358.xml"/><Relationship Id="rId197" Type="http://schemas.openxmlformats.org/officeDocument/2006/relationships/customXml" Target="../ink/ink369.xml"/><Relationship Id="rId341" Type="http://schemas.openxmlformats.org/officeDocument/2006/relationships/image" Target="../media/image839.png"/><Relationship Id="rId362" Type="http://schemas.openxmlformats.org/officeDocument/2006/relationships/customXml" Target="../ink/ink452.xml"/><Relationship Id="rId201" Type="http://schemas.openxmlformats.org/officeDocument/2006/relationships/customXml" Target="../ink/ink371.xml"/><Relationship Id="rId222" Type="http://schemas.openxmlformats.org/officeDocument/2006/relationships/customXml" Target="../ink/ink382.xml"/><Relationship Id="rId243" Type="http://schemas.openxmlformats.org/officeDocument/2006/relationships/image" Target="../media/image790.png"/><Relationship Id="rId264" Type="http://schemas.openxmlformats.org/officeDocument/2006/relationships/customXml" Target="../ink/ink403.xml"/><Relationship Id="rId285" Type="http://schemas.openxmlformats.org/officeDocument/2006/relationships/image" Target="../media/image811.png"/><Relationship Id="rId17" Type="http://schemas.openxmlformats.org/officeDocument/2006/relationships/image" Target="../media/image680.png"/><Relationship Id="rId38" Type="http://schemas.openxmlformats.org/officeDocument/2006/relationships/customXml" Target="../ink/ink288.xml"/><Relationship Id="rId59" Type="http://schemas.openxmlformats.org/officeDocument/2006/relationships/image" Target="../media/image701.png"/><Relationship Id="rId103" Type="http://schemas.openxmlformats.org/officeDocument/2006/relationships/customXml" Target="../ink/ink321.xml"/><Relationship Id="rId124" Type="http://schemas.openxmlformats.org/officeDocument/2006/relationships/image" Target="../media/image732.png"/><Relationship Id="rId310" Type="http://schemas.openxmlformats.org/officeDocument/2006/relationships/customXml" Target="../ink/ink426.xml"/><Relationship Id="rId70" Type="http://schemas.openxmlformats.org/officeDocument/2006/relationships/customXml" Target="../ink/ink304.xml"/><Relationship Id="rId91" Type="http://schemas.openxmlformats.org/officeDocument/2006/relationships/customXml" Target="../ink/ink315.xml"/><Relationship Id="rId145" Type="http://schemas.openxmlformats.org/officeDocument/2006/relationships/image" Target="../media/image742.png"/><Relationship Id="rId166" Type="http://schemas.openxmlformats.org/officeDocument/2006/relationships/customXml" Target="../ink/ink353.xml"/><Relationship Id="rId187" Type="http://schemas.openxmlformats.org/officeDocument/2006/relationships/image" Target="../media/image763.png"/><Relationship Id="rId331" Type="http://schemas.openxmlformats.org/officeDocument/2006/relationships/image" Target="../media/image834.png"/><Relationship Id="rId352" Type="http://schemas.openxmlformats.org/officeDocument/2006/relationships/customXml" Target="../ink/ink447.xml"/><Relationship Id="rId373" Type="http://schemas.openxmlformats.org/officeDocument/2006/relationships/image" Target="../media/image855.png"/><Relationship Id="rId1" Type="http://schemas.openxmlformats.org/officeDocument/2006/relationships/slideLayout" Target="../slideLayouts/slideLayout1.xml"/><Relationship Id="rId212" Type="http://schemas.openxmlformats.org/officeDocument/2006/relationships/customXml" Target="../ink/ink377.xml"/><Relationship Id="rId233" Type="http://schemas.openxmlformats.org/officeDocument/2006/relationships/image" Target="../media/image785.png"/><Relationship Id="rId254" Type="http://schemas.openxmlformats.org/officeDocument/2006/relationships/customXml" Target="../ink/ink398.xml"/><Relationship Id="rId28" Type="http://schemas.openxmlformats.org/officeDocument/2006/relationships/customXml" Target="../ink/ink283.xml"/><Relationship Id="rId49" Type="http://schemas.openxmlformats.org/officeDocument/2006/relationships/image" Target="../media/image696.png"/><Relationship Id="rId114" Type="http://schemas.openxmlformats.org/officeDocument/2006/relationships/image" Target="../media/image727.png"/><Relationship Id="rId275" Type="http://schemas.openxmlformats.org/officeDocument/2006/relationships/image" Target="../media/image806.png"/><Relationship Id="rId296" Type="http://schemas.openxmlformats.org/officeDocument/2006/relationships/customXml" Target="../ink/ink419.xml"/><Relationship Id="rId300" Type="http://schemas.openxmlformats.org/officeDocument/2006/relationships/customXml" Target="../ink/ink421.xml"/><Relationship Id="rId60" Type="http://schemas.openxmlformats.org/officeDocument/2006/relationships/customXml" Target="../ink/ink299.xml"/><Relationship Id="rId81" Type="http://schemas.openxmlformats.org/officeDocument/2006/relationships/image" Target="../media/image712.png"/><Relationship Id="rId135" Type="http://schemas.openxmlformats.org/officeDocument/2006/relationships/image" Target="../media/image737.png"/><Relationship Id="rId156" Type="http://schemas.openxmlformats.org/officeDocument/2006/relationships/customXml" Target="../ink/ink348.xml"/><Relationship Id="rId177" Type="http://schemas.openxmlformats.org/officeDocument/2006/relationships/image" Target="../media/image758.png"/><Relationship Id="rId198" Type="http://schemas.openxmlformats.org/officeDocument/2006/relationships/image" Target="../media/image768.png"/><Relationship Id="rId321" Type="http://schemas.openxmlformats.org/officeDocument/2006/relationships/image" Target="../media/image829.png"/><Relationship Id="rId342" Type="http://schemas.openxmlformats.org/officeDocument/2006/relationships/customXml" Target="../ink/ink442.xml"/><Relationship Id="rId363" Type="http://schemas.openxmlformats.org/officeDocument/2006/relationships/image" Target="../media/image850.png"/><Relationship Id="rId202" Type="http://schemas.openxmlformats.org/officeDocument/2006/relationships/image" Target="../media/image770.png"/><Relationship Id="rId223" Type="http://schemas.openxmlformats.org/officeDocument/2006/relationships/image" Target="../media/image780.png"/><Relationship Id="rId244" Type="http://schemas.openxmlformats.org/officeDocument/2006/relationships/customXml" Target="../ink/ink393.xml"/><Relationship Id="rId18" Type="http://schemas.openxmlformats.org/officeDocument/2006/relationships/customXml" Target="../ink/ink278.xml"/><Relationship Id="rId39" Type="http://schemas.openxmlformats.org/officeDocument/2006/relationships/image" Target="../media/image691.png"/><Relationship Id="rId265" Type="http://schemas.openxmlformats.org/officeDocument/2006/relationships/image" Target="../media/image801.png"/><Relationship Id="rId286" Type="http://schemas.openxmlformats.org/officeDocument/2006/relationships/customXml" Target="../ink/ink414.xml"/><Relationship Id="rId50" Type="http://schemas.openxmlformats.org/officeDocument/2006/relationships/customXml" Target="../ink/ink294.xml"/><Relationship Id="rId104" Type="http://schemas.openxmlformats.org/officeDocument/2006/relationships/image" Target="../media/image722.png"/><Relationship Id="rId125" Type="http://schemas.openxmlformats.org/officeDocument/2006/relationships/customXml" Target="../ink/ink332.xml"/><Relationship Id="rId146" Type="http://schemas.openxmlformats.org/officeDocument/2006/relationships/customXml" Target="../ink/ink343.xml"/><Relationship Id="rId167" Type="http://schemas.openxmlformats.org/officeDocument/2006/relationships/image" Target="../media/image753.png"/><Relationship Id="rId188" Type="http://schemas.openxmlformats.org/officeDocument/2006/relationships/customXml" Target="../ink/ink364.xml"/><Relationship Id="rId311" Type="http://schemas.openxmlformats.org/officeDocument/2006/relationships/image" Target="../media/image824.png"/><Relationship Id="rId332" Type="http://schemas.openxmlformats.org/officeDocument/2006/relationships/customXml" Target="../ink/ink437.xml"/><Relationship Id="rId353" Type="http://schemas.openxmlformats.org/officeDocument/2006/relationships/image" Target="../media/image845.png"/><Relationship Id="rId374" Type="http://schemas.openxmlformats.org/officeDocument/2006/relationships/customXml" Target="../ink/ink458.xml"/><Relationship Id="rId71" Type="http://schemas.openxmlformats.org/officeDocument/2006/relationships/image" Target="../media/image707.png"/><Relationship Id="rId92" Type="http://schemas.openxmlformats.org/officeDocument/2006/relationships/image" Target="../media/image716.png"/><Relationship Id="rId213" Type="http://schemas.openxmlformats.org/officeDocument/2006/relationships/image" Target="../media/image775.png"/><Relationship Id="rId234" Type="http://schemas.openxmlformats.org/officeDocument/2006/relationships/customXml" Target="../ink/ink388.xml"/><Relationship Id="rId2" Type="http://schemas.openxmlformats.org/officeDocument/2006/relationships/customXml" Target="../ink/ink270.xml"/><Relationship Id="rId29" Type="http://schemas.openxmlformats.org/officeDocument/2006/relationships/image" Target="../media/image686.png"/><Relationship Id="rId255" Type="http://schemas.openxmlformats.org/officeDocument/2006/relationships/image" Target="../media/image796.png"/><Relationship Id="rId276" Type="http://schemas.openxmlformats.org/officeDocument/2006/relationships/customXml" Target="../ink/ink409.xml"/><Relationship Id="rId297" Type="http://schemas.openxmlformats.org/officeDocument/2006/relationships/image" Target="../media/image817.png"/><Relationship Id="rId40" Type="http://schemas.openxmlformats.org/officeDocument/2006/relationships/customXml" Target="../ink/ink289.xml"/><Relationship Id="rId115" Type="http://schemas.openxmlformats.org/officeDocument/2006/relationships/customXml" Target="../ink/ink327.xml"/><Relationship Id="rId136" Type="http://schemas.openxmlformats.org/officeDocument/2006/relationships/customXml" Target="../ink/ink338.xml"/><Relationship Id="rId157" Type="http://schemas.openxmlformats.org/officeDocument/2006/relationships/image" Target="../media/image748.png"/><Relationship Id="rId178" Type="http://schemas.openxmlformats.org/officeDocument/2006/relationships/customXml" Target="../ink/ink359.xml"/><Relationship Id="rId301" Type="http://schemas.openxmlformats.org/officeDocument/2006/relationships/image" Target="../media/image819.png"/><Relationship Id="rId322" Type="http://schemas.openxmlformats.org/officeDocument/2006/relationships/customXml" Target="../ink/ink432.xml"/><Relationship Id="rId343" Type="http://schemas.openxmlformats.org/officeDocument/2006/relationships/image" Target="../media/image840.png"/><Relationship Id="rId364" Type="http://schemas.openxmlformats.org/officeDocument/2006/relationships/customXml" Target="../ink/ink453.xml"/><Relationship Id="rId61" Type="http://schemas.openxmlformats.org/officeDocument/2006/relationships/image" Target="../media/image702.png"/><Relationship Id="rId82" Type="http://schemas.openxmlformats.org/officeDocument/2006/relationships/customXml" Target="../ink/ink310.xml"/><Relationship Id="rId199" Type="http://schemas.openxmlformats.org/officeDocument/2006/relationships/customXml" Target="../ink/ink370.xml"/><Relationship Id="rId203" Type="http://schemas.openxmlformats.org/officeDocument/2006/relationships/customXml" Target="../ink/ink372.xml"/><Relationship Id="rId19" Type="http://schemas.openxmlformats.org/officeDocument/2006/relationships/image" Target="../media/image681.png"/><Relationship Id="rId224" Type="http://schemas.openxmlformats.org/officeDocument/2006/relationships/customXml" Target="../ink/ink383.xml"/><Relationship Id="rId245" Type="http://schemas.openxmlformats.org/officeDocument/2006/relationships/image" Target="../media/image791.png"/><Relationship Id="rId266" Type="http://schemas.openxmlformats.org/officeDocument/2006/relationships/customXml" Target="../ink/ink404.xml"/><Relationship Id="rId287" Type="http://schemas.openxmlformats.org/officeDocument/2006/relationships/image" Target="../media/image812.png"/><Relationship Id="rId30" Type="http://schemas.openxmlformats.org/officeDocument/2006/relationships/customXml" Target="../ink/ink284.xml"/><Relationship Id="rId105" Type="http://schemas.openxmlformats.org/officeDocument/2006/relationships/customXml" Target="../ink/ink322.xml"/><Relationship Id="rId126" Type="http://schemas.openxmlformats.org/officeDocument/2006/relationships/image" Target="../media/image733.png"/><Relationship Id="rId147" Type="http://schemas.openxmlformats.org/officeDocument/2006/relationships/image" Target="../media/image743.png"/><Relationship Id="rId168" Type="http://schemas.openxmlformats.org/officeDocument/2006/relationships/customXml" Target="../ink/ink354.xml"/><Relationship Id="rId312" Type="http://schemas.openxmlformats.org/officeDocument/2006/relationships/customXml" Target="../ink/ink427.xml"/><Relationship Id="rId333" Type="http://schemas.openxmlformats.org/officeDocument/2006/relationships/image" Target="../media/image835.png"/><Relationship Id="rId354" Type="http://schemas.openxmlformats.org/officeDocument/2006/relationships/customXml" Target="../ink/ink448.xml"/><Relationship Id="rId51" Type="http://schemas.openxmlformats.org/officeDocument/2006/relationships/image" Target="../media/image697.png"/><Relationship Id="rId72" Type="http://schemas.openxmlformats.org/officeDocument/2006/relationships/customXml" Target="../ink/ink305.xml"/><Relationship Id="rId93" Type="http://schemas.openxmlformats.org/officeDocument/2006/relationships/customXml" Target="../ink/ink316.xml"/><Relationship Id="rId189" Type="http://schemas.openxmlformats.org/officeDocument/2006/relationships/image" Target="../media/image764.png"/><Relationship Id="rId375" Type="http://schemas.openxmlformats.org/officeDocument/2006/relationships/image" Target="../media/image856.png"/><Relationship Id="rId3" Type="http://schemas.openxmlformats.org/officeDocument/2006/relationships/image" Target="../media/image673.png"/><Relationship Id="rId214" Type="http://schemas.openxmlformats.org/officeDocument/2006/relationships/customXml" Target="../ink/ink378.xml"/><Relationship Id="rId235" Type="http://schemas.openxmlformats.org/officeDocument/2006/relationships/image" Target="../media/image786.png"/><Relationship Id="rId256" Type="http://schemas.openxmlformats.org/officeDocument/2006/relationships/customXml" Target="../ink/ink399.xml"/><Relationship Id="rId277" Type="http://schemas.openxmlformats.org/officeDocument/2006/relationships/image" Target="../media/image807.png"/><Relationship Id="rId298" Type="http://schemas.openxmlformats.org/officeDocument/2006/relationships/customXml" Target="../ink/ink420.xml"/><Relationship Id="rId116" Type="http://schemas.openxmlformats.org/officeDocument/2006/relationships/image" Target="../media/image728.png"/><Relationship Id="rId137" Type="http://schemas.openxmlformats.org/officeDocument/2006/relationships/image" Target="../media/image738.png"/><Relationship Id="rId158" Type="http://schemas.openxmlformats.org/officeDocument/2006/relationships/customXml" Target="../ink/ink349.xml"/><Relationship Id="rId302" Type="http://schemas.openxmlformats.org/officeDocument/2006/relationships/customXml" Target="../ink/ink422.xml"/><Relationship Id="rId323" Type="http://schemas.openxmlformats.org/officeDocument/2006/relationships/image" Target="../media/image830.png"/><Relationship Id="rId344" Type="http://schemas.openxmlformats.org/officeDocument/2006/relationships/customXml" Target="../ink/ink443.xml"/><Relationship Id="rId20" Type="http://schemas.openxmlformats.org/officeDocument/2006/relationships/customXml" Target="../ink/ink279.xml"/><Relationship Id="rId41" Type="http://schemas.openxmlformats.org/officeDocument/2006/relationships/image" Target="../media/image692.png"/><Relationship Id="rId62" Type="http://schemas.openxmlformats.org/officeDocument/2006/relationships/customXml" Target="../ink/ink300.xml"/><Relationship Id="rId83" Type="http://schemas.openxmlformats.org/officeDocument/2006/relationships/image" Target="../media/image713.png"/><Relationship Id="rId179" Type="http://schemas.openxmlformats.org/officeDocument/2006/relationships/image" Target="../media/image759.png"/><Relationship Id="rId365" Type="http://schemas.openxmlformats.org/officeDocument/2006/relationships/image" Target="../media/image851.png"/><Relationship Id="rId190" Type="http://schemas.openxmlformats.org/officeDocument/2006/relationships/customXml" Target="../ink/ink365.xml"/><Relationship Id="rId204" Type="http://schemas.openxmlformats.org/officeDocument/2006/relationships/image" Target="../media/image771.png"/><Relationship Id="rId225" Type="http://schemas.openxmlformats.org/officeDocument/2006/relationships/image" Target="../media/image781.png"/><Relationship Id="rId246" Type="http://schemas.openxmlformats.org/officeDocument/2006/relationships/customXml" Target="../ink/ink394.xml"/><Relationship Id="rId267" Type="http://schemas.openxmlformats.org/officeDocument/2006/relationships/image" Target="../media/image802.png"/><Relationship Id="rId288" Type="http://schemas.openxmlformats.org/officeDocument/2006/relationships/customXml" Target="../ink/ink415.xml"/><Relationship Id="rId106" Type="http://schemas.openxmlformats.org/officeDocument/2006/relationships/image" Target="../media/image723.png"/><Relationship Id="rId127" Type="http://schemas.openxmlformats.org/officeDocument/2006/relationships/customXml" Target="../ink/ink333.xml"/><Relationship Id="rId313" Type="http://schemas.openxmlformats.org/officeDocument/2006/relationships/image" Target="../media/image825.png"/><Relationship Id="rId10" Type="http://schemas.openxmlformats.org/officeDocument/2006/relationships/customXml" Target="../ink/ink274.xml"/><Relationship Id="rId31" Type="http://schemas.openxmlformats.org/officeDocument/2006/relationships/image" Target="../media/image687.png"/><Relationship Id="rId52" Type="http://schemas.openxmlformats.org/officeDocument/2006/relationships/customXml" Target="../ink/ink295.xml"/><Relationship Id="rId73" Type="http://schemas.openxmlformats.org/officeDocument/2006/relationships/image" Target="../media/image708.png"/><Relationship Id="rId94" Type="http://schemas.openxmlformats.org/officeDocument/2006/relationships/image" Target="../media/image717.png"/><Relationship Id="rId148" Type="http://schemas.openxmlformats.org/officeDocument/2006/relationships/customXml" Target="../ink/ink344.xml"/><Relationship Id="rId169" Type="http://schemas.openxmlformats.org/officeDocument/2006/relationships/image" Target="../media/image754.png"/><Relationship Id="rId334" Type="http://schemas.openxmlformats.org/officeDocument/2006/relationships/customXml" Target="../ink/ink438.xml"/><Relationship Id="rId355" Type="http://schemas.openxmlformats.org/officeDocument/2006/relationships/image" Target="../media/image846.png"/><Relationship Id="rId376" Type="http://schemas.openxmlformats.org/officeDocument/2006/relationships/customXml" Target="../ink/ink459.xml"/><Relationship Id="rId4" Type="http://schemas.openxmlformats.org/officeDocument/2006/relationships/customXml" Target="../ink/ink271.xml"/><Relationship Id="rId180" Type="http://schemas.openxmlformats.org/officeDocument/2006/relationships/customXml" Target="../ink/ink360.xml"/><Relationship Id="rId215" Type="http://schemas.openxmlformats.org/officeDocument/2006/relationships/image" Target="../media/image776.png"/><Relationship Id="rId236" Type="http://schemas.openxmlformats.org/officeDocument/2006/relationships/customXml" Target="../ink/ink389.xml"/><Relationship Id="rId257" Type="http://schemas.openxmlformats.org/officeDocument/2006/relationships/image" Target="../media/image797.png"/><Relationship Id="rId278" Type="http://schemas.openxmlformats.org/officeDocument/2006/relationships/customXml" Target="../ink/ink410.xml"/><Relationship Id="rId303" Type="http://schemas.openxmlformats.org/officeDocument/2006/relationships/image" Target="../media/image820.png"/><Relationship Id="rId42" Type="http://schemas.openxmlformats.org/officeDocument/2006/relationships/customXml" Target="../ink/ink290.xml"/><Relationship Id="rId84" Type="http://schemas.openxmlformats.org/officeDocument/2006/relationships/customXml" Target="../ink/ink311.xml"/><Relationship Id="rId138" Type="http://schemas.openxmlformats.org/officeDocument/2006/relationships/customXml" Target="../ink/ink339.xml"/><Relationship Id="rId345" Type="http://schemas.openxmlformats.org/officeDocument/2006/relationships/image" Target="../media/image841.png"/><Relationship Id="rId191" Type="http://schemas.openxmlformats.org/officeDocument/2006/relationships/image" Target="../media/image765.png"/><Relationship Id="rId205" Type="http://schemas.openxmlformats.org/officeDocument/2006/relationships/customXml" Target="../ink/ink373.xml"/><Relationship Id="rId247" Type="http://schemas.openxmlformats.org/officeDocument/2006/relationships/image" Target="../media/image792.png"/><Relationship Id="rId107" Type="http://schemas.openxmlformats.org/officeDocument/2006/relationships/customXml" Target="../ink/ink323.xml"/><Relationship Id="rId289" Type="http://schemas.openxmlformats.org/officeDocument/2006/relationships/image" Target="../media/image813.png"/><Relationship Id="rId11" Type="http://schemas.openxmlformats.org/officeDocument/2006/relationships/image" Target="../media/image677.png"/><Relationship Id="rId53" Type="http://schemas.openxmlformats.org/officeDocument/2006/relationships/image" Target="../media/image698.png"/><Relationship Id="rId149" Type="http://schemas.openxmlformats.org/officeDocument/2006/relationships/image" Target="../media/image744.png"/><Relationship Id="rId314" Type="http://schemas.openxmlformats.org/officeDocument/2006/relationships/customXml" Target="../ink/ink428.xml"/><Relationship Id="rId356" Type="http://schemas.openxmlformats.org/officeDocument/2006/relationships/customXml" Target="../ink/ink449.xml"/><Relationship Id="rId95" Type="http://schemas.openxmlformats.org/officeDocument/2006/relationships/customXml" Target="../ink/ink317.xml"/><Relationship Id="rId160" Type="http://schemas.openxmlformats.org/officeDocument/2006/relationships/customXml" Target="../ink/ink350.xml"/><Relationship Id="rId216" Type="http://schemas.openxmlformats.org/officeDocument/2006/relationships/customXml" Target="../ink/ink379.xml"/><Relationship Id="rId258" Type="http://schemas.openxmlformats.org/officeDocument/2006/relationships/customXml" Target="../ink/ink400.xml"/><Relationship Id="rId22" Type="http://schemas.openxmlformats.org/officeDocument/2006/relationships/customXml" Target="../ink/ink280.xml"/><Relationship Id="rId64" Type="http://schemas.openxmlformats.org/officeDocument/2006/relationships/customXml" Target="../ink/ink301.xml"/><Relationship Id="rId118" Type="http://schemas.openxmlformats.org/officeDocument/2006/relationships/image" Target="../media/image729.png"/><Relationship Id="rId325" Type="http://schemas.openxmlformats.org/officeDocument/2006/relationships/image" Target="../media/image831.png"/><Relationship Id="rId367" Type="http://schemas.openxmlformats.org/officeDocument/2006/relationships/image" Target="../media/image852.png"/><Relationship Id="rId171" Type="http://schemas.openxmlformats.org/officeDocument/2006/relationships/image" Target="../media/image755.png"/><Relationship Id="rId227" Type="http://schemas.openxmlformats.org/officeDocument/2006/relationships/image" Target="../media/image782.png"/><Relationship Id="rId269" Type="http://schemas.openxmlformats.org/officeDocument/2006/relationships/image" Target="../media/image803.png"/><Relationship Id="rId33" Type="http://schemas.openxmlformats.org/officeDocument/2006/relationships/image" Target="../media/image688.png"/><Relationship Id="rId129" Type="http://schemas.openxmlformats.org/officeDocument/2006/relationships/customXml" Target="../ink/ink334.xml"/><Relationship Id="rId280" Type="http://schemas.openxmlformats.org/officeDocument/2006/relationships/customXml" Target="../ink/ink411.xml"/><Relationship Id="rId336" Type="http://schemas.openxmlformats.org/officeDocument/2006/relationships/customXml" Target="../ink/ink439.xml"/><Relationship Id="rId75" Type="http://schemas.openxmlformats.org/officeDocument/2006/relationships/image" Target="../media/image709.png"/><Relationship Id="rId140" Type="http://schemas.openxmlformats.org/officeDocument/2006/relationships/customXml" Target="../ink/ink340.xml"/><Relationship Id="rId182" Type="http://schemas.openxmlformats.org/officeDocument/2006/relationships/customXml" Target="../ink/ink361.xml"/><Relationship Id="rId378" Type="http://schemas.openxmlformats.org/officeDocument/2006/relationships/customXml" Target="../ink/ink460.xml"/><Relationship Id="rId6" Type="http://schemas.openxmlformats.org/officeDocument/2006/relationships/customXml" Target="../ink/ink272.xml"/><Relationship Id="rId238" Type="http://schemas.openxmlformats.org/officeDocument/2006/relationships/customXml" Target="../ink/ink390.xml"/><Relationship Id="rId291" Type="http://schemas.openxmlformats.org/officeDocument/2006/relationships/image" Target="../media/image814.png"/><Relationship Id="rId305" Type="http://schemas.openxmlformats.org/officeDocument/2006/relationships/image" Target="../media/image821.png"/><Relationship Id="rId347" Type="http://schemas.openxmlformats.org/officeDocument/2006/relationships/image" Target="../media/image842.png"/><Relationship Id="rId44" Type="http://schemas.openxmlformats.org/officeDocument/2006/relationships/customXml" Target="../ink/ink291.xml"/><Relationship Id="rId86" Type="http://schemas.openxmlformats.org/officeDocument/2006/relationships/customXml" Target="../ink/ink312.xml"/><Relationship Id="rId151" Type="http://schemas.openxmlformats.org/officeDocument/2006/relationships/image" Target="../media/image745.png"/><Relationship Id="rId193" Type="http://schemas.openxmlformats.org/officeDocument/2006/relationships/image" Target="../media/image766.png"/><Relationship Id="rId207" Type="http://schemas.openxmlformats.org/officeDocument/2006/relationships/customXml" Target="../ink/ink374.xml"/><Relationship Id="rId249" Type="http://schemas.openxmlformats.org/officeDocument/2006/relationships/image" Target="../media/image793.png"/><Relationship Id="rId13" Type="http://schemas.openxmlformats.org/officeDocument/2006/relationships/image" Target="../media/image678.png"/><Relationship Id="rId109" Type="http://schemas.openxmlformats.org/officeDocument/2006/relationships/customXml" Target="../ink/ink324.xml"/><Relationship Id="rId260" Type="http://schemas.openxmlformats.org/officeDocument/2006/relationships/customXml" Target="../ink/ink401.xml"/><Relationship Id="rId316" Type="http://schemas.openxmlformats.org/officeDocument/2006/relationships/customXml" Target="../ink/ink429.xml"/><Relationship Id="rId55" Type="http://schemas.openxmlformats.org/officeDocument/2006/relationships/image" Target="../media/image699.png"/><Relationship Id="rId97" Type="http://schemas.openxmlformats.org/officeDocument/2006/relationships/customXml" Target="../ink/ink318.xml"/><Relationship Id="rId120" Type="http://schemas.openxmlformats.org/officeDocument/2006/relationships/image" Target="../media/image730.png"/><Relationship Id="rId358" Type="http://schemas.openxmlformats.org/officeDocument/2006/relationships/customXml" Target="../ink/ink450.xml"/><Relationship Id="rId162" Type="http://schemas.openxmlformats.org/officeDocument/2006/relationships/customXml" Target="../ink/ink351.xml"/><Relationship Id="rId218" Type="http://schemas.openxmlformats.org/officeDocument/2006/relationships/customXml" Target="../ink/ink380.xml"/><Relationship Id="rId271" Type="http://schemas.openxmlformats.org/officeDocument/2006/relationships/image" Target="../media/image804.png"/><Relationship Id="rId24" Type="http://schemas.openxmlformats.org/officeDocument/2006/relationships/customXml" Target="../ink/ink281.xml"/><Relationship Id="rId66" Type="http://schemas.openxmlformats.org/officeDocument/2006/relationships/customXml" Target="../ink/ink302.xml"/><Relationship Id="rId131" Type="http://schemas.openxmlformats.org/officeDocument/2006/relationships/customXml" Target="../ink/ink335.xml"/><Relationship Id="rId327" Type="http://schemas.openxmlformats.org/officeDocument/2006/relationships/image" Target="../media/image832.png"/><Relationship Id="rId369" Type="http://schemas.openxmlformats.org/officeDocument/2006/relationships/image" Target="../media/image853.png"/><Relationship Id="rId173" Type="http://schemas.openxmlformats.org/officeDocument/2006/relationships/image" Target="../media/image756.png"/><Relationship Id="rId229" Type="http://schemas.openxmlformats.org/officeDocument/2006/relationships/image" Target="../media/image783.png"/><Relationship Id="rId240" Type="http://schemas.openxmlformats.org/officeDocument/2006/relationships/customXml" Target="../ink/ink391.xml"/><Relationship Id="rId35" Type="http://schemas.openxmlformats.org/officeDocument/2006/relationships/image" Target="../media/image689.png"/><Relationship Id="rId77" Type="http://schemas.openxmlformats.org/officeDocument/2006/relationships/image" Target="../media/image710.png"/><Relationship Id="rId100" Type="http://schemas.openxmlformats.org/officeDocument/2006/relationships/image" Target="../media/image720.png"/><Relationship Id="rId282" Type="http://schemas.openxmlformats.org/officeDocument/2006/relationships/customXml" Target="../ink/ink412.xml"/><Relationship Id="rId338" Type="http://schemas.openxmlformats.org/officeDocument/2006/relationships/customXml" Target="../ink/ink440.xml"/><Relationship Id="rId8" Type="http://schemas.openxmlformats.org/officeDocument/2006/relationships/customXml" Target="../ink/ink273.xml"/><Relationship Id="rId142" Type="http://schemas.openxmlformats.org/officeDocument/2006/relationships/customXml" Target="../ink/ink341.xml"/><Relationship Id="rId184" Type="http://schemas.openxmlformats.org/officeDocument/2006/relationships/customXml" Target="../ink/ink362.xml"/><Relationship Id="rId251" Type="http://schemas.openxmlformats.org/officeDocument/2006/relationships/image" Target="../media/image794.png"/><Relationship Id="rId46" Type="http://schemas.openxmlformats.org/officeDocument/2006/relationships/customXml" Target="../ink/ink292.xml"/><Relationship Id="rId293" Type="http://schemas.openxmlformats.org/officeDocument/2006/relationships/image" Target="../media/image815.png"/><Relationship Id="rId307" Type="http://schemas.openxmlformats.org/officeDocument/2006/relationships/image" Target="../media/image822.png"/><Relationship Id="rId349" Type="http://schemas.openxmlformats.org/officeDocument/2006/relationships/image" Target="../media/image843.png"/><Relationship Id="rId88" Type="http://schemas.openxmlformats.org/officeDocument/2006/relationships/customXml" Target="../ink/ink313.xml"/><Relationship Id="rId111" Type="http://schemas.openxmlformats.org/officeDocument/2006/relationships/customXml" Target="../ink/ink325.xml"/><Relationship Id="rId153" Type="http://schemas.openxmlformats.org/officeDocument/2006/relationships/image" Target="../media/image746.png"/><Relationship Id="rId195" Type="http://schemas.openxmlformats.org/officeDocument/2006/relationships/customXml" Target="../ink/ink368.xml"/><Relationship Id="rId209" Type="http://schemas.openxmlformats.org/officeDocument/2006/relationships/customXml" Target="../ink/ink375.xml"/><Relationship Id="rId360" Type="http://schemas.openxmlformats.org/officeDocument/2006/relationships/customXml" Target="../ink/ink451.xml"/><Relationship Id="rId220" Type="http://schemas.openxmlformats.org/officeDocument/2006/relationships/customXml" Target="../ink/ink381.xml"/><Relationship Id="rId15" Type="http://schemas.openxmlformats.org/officeDocument/2006/relationships/image" Target="../media/image679.png"/><Relationship Id="rId57" Type="http://schemas.openxmlformats.org/officeDocument/2006/relationships/image" Target="../media/image700.png"/><Relationship Id="rId262" Type="http://schemas.openxmlformats.org/officeDocument/2006/relationships/customXml" Target="../ink/ink402.xml"/><Relationship Id="rId318" Type="http://schemas.openxmlformats.org/officeDocument/2006/relationships/customXml" Target="../ink/ink430.xml"/><Relationship Id="rId99" Type="http://schemas.openxmlformats.org/officeDocument/2006/relationships/customXml" Target="../ink/ink319.xml"/><Relationship Id="rId122" Type="http://schemas.openxmlformats.org/officeDocument/2006/relationships/image" Target="../media/image731.png"/><Relationship Id="rId164" Type="http://schemas.openxmlformats.org/officeDocument/2006/relationships/customXml" Target="../ink/ink352.xml"/><Relationship Id="rId371" Type="http://schemas.openxmlformats.org/officeDocument/2006/relationships/image" Target="../media/image854.png"/></Relationships>
</file>

<file path=ppt/slides/_rels/slide7.xml.rels><?xml version="1.0" encoding="UTF-8" standalone="yes"?>
<Relationships xmlns="http://schemas.openxmlformats.org/package/2006/relationships"><Relationship Id="rId117" Type="http://schemas.openxmlformats.org/officeDocument/2006/relationships/customXml" Target="../ink/ink517.xml"/><Relationship Id="rId21" Type="http://schemas.openxmlformats.org/officeDocument/2006/relationships/customXml" Target="../ink/ink469.xml"/><Relationship Id="rId42" Type="http://schemas.openxmlformats.org/officeDocument/2006/relationships/image" Target="../media/image876.png"/><Relationship Id="rId63" Type="http://schemas.openxmlformats.org/officeDocument/2006/relationships/customXml" Target="../ink/ink490.xml"/><Relationship Id="rId84" Type="http://schemas.openxmlformats.org/officeDocument/2006/relationships/image" Target="../media/image897.png"/><Relationship Id="rId138" Type="http://schemas.openxmlformats.org/officeDocument/2006/relationships/image" Target="../media/image924.png"/><Relationship Id="rId159" Type="http://schemas.openxmlformats.org/officeDocument/2006/relationships/customXml" Target="../ink/ink538.xml"/><Relationship Id="rId170" Type="http://schemas.openxmlformats.org/officeDocument/2006/relationships/image" Target="../media/image940.png"/><Relationship Id="rId191" Type="http://schemas.openxmlformats.org/officeDocument/2006/relationships/customXml" Target="../ink/ink554.xml"/><Relationship Id="rId107" Type="http://schemas.openxmlformats.org/officeDocument/2006/relationships/customXml" Target="../ink/ink512.xml"/><Relationship Id="rId11" Type="http://schemas.openxmlformats.org/officeDocument/2006/relationships/customXml" Target="../ink/ink464.xml"/><Relationship Id="rId32" Type="http://schemas.openxmlformats.org/officeDocument/2006/relationships/image" Target="../media/image871.png"/><Relationship Id="rId53" Type="http://schemas.openxmlformats.org/officeDocument/2006/relationships/customXml" Target="../ink/ink485.xml"/><Relationship Id="rId74" Type="http://schemas.openxmlformats.org/officeDocument/2006/relationships/image" Target="../media/image892.png"/><Relationship Id="rId128" Type="http://schemas.openxmlformats.org/officeDocument/2006/relationships/image" Target="../media/image919.png"/><Relationship Id="rId149" Type="http://schemas.openxmlformats.org/officeDocument/2006/relationships/customXml" Target="../ink/ink533.xml"/><Relationship Id="rId5" Type="http://schemas.openxmlformats.org/officeDocument/2006/relationships/customXml" Target="../ink/ink461.xml"/><Relationship Id="rId95" Type="http://schemas.openxmlformats.org/officeDocument/2006/relationships/customXml" Target="../ink/ink506.xml"/><Relationship Id="rId160" Type="http://schemas.openxmlformats.org/officeDocument/2006/relationships/image" Target="../media/image935.png"/><Relationship Id="rId181" Type="http://schemas.openxmlformats.org/officeDocument/2006/relationships/customXml" Target="../ink/ink549.xml"/><Relationship Id="rId22" Type="http://schemas.openxmlformats.org/officeDocument/2006/relationships/image" Target="../media/image866.png"/><Relationship Id="rId43" Type="http://schemas.openxmlformats.org/officeDocument/2006/relationships/customXml" Target="../ink/ink480.xml"/><Relationship Id="rId64" Type="http://schemas.openxmlformats.org/officeDocument/2006/relationships/image" Target="../media/image887.png"/><Relationship Id="rId118" Type="http://schemas.openxmlformats.org/officeDocument/2006/relationships/image" Target="../media/image914.png"/><Relationship Id="rId139" Type="http://schemas.openxmlformats.org/officeDocument/2006/relationships/customXml" Target="../ink/ink528.xml"/><Relationship Id="rId85" Type="http://schemas.openxmlformats.org/officeDocument/2006/relationships/customXml" Target="../ink/ink501.xml"/><Relationship Id="rId150" Type="http://schemas.openxmlformats.org/officeDocument/2006/relationships/image" Target="../media/image930.png"/><Relationship Id="rId171" Type="http://schemas.openxmlformats.org/officeDocument/2006/relationships/customXml" Target="../ink/ink544.xml"/><Relationship Id="rId192" Type="http://schemas.openxmlformats.org/officeDocument/2006/relationships/image" Target="../media/image951.png"/><Relationship Id="rId12" Type="http://schemas.openxmlformats.org/officeDocument/2006/relationships/image" Target="../media/image861.png"/><Relationship Id="rId33" Type="http://schemas.openxmlformats.org/officeDocument/2006/relationships/customXml" Target="../ink/ink475.xml"/><Relationship Id="rId108" Type="http://schemas.openxmlformats.org/officeDocument/2006/relationships/image" Target="../media/image909.png"/><Relationship Id="rId129" Type="http://schemas.openxmlformats.org/officeDocument/2006/relationships/customXml" Target="../ink/ink523.xml"/><Relationship Id="rId54" Type="http://schemas.openxmlformats.org/officeDocument/2006/relationships/image" Target="../media/image882.png"/><Relationship Id="rId75" Type="http://schemas.openxmlformats.org/officeDocument/2006/relationships/customXml" Target="../ink/ink496.xml"/><Relationship Id="rId96" Type="http://schemas.openxmlformats.org/officeDocument/2006/relationships/image" Target="../media/image903.png"/><Relationship Id="rId140" Type="http://schemas.openxmlformats.org/officeDocument/2006/relationships/image" Target="../media/image925.png"/><Relationship Id="rId161" Type="http://schemas.openxmlformats.org/officeDocument/2006/relationships/customXml" Target="../ink/ink539.xml"/><Relationship Id="rId182" Type="http://schemas.openxmlformats.org/officeDocument/2006/relationships/image" Target="../media/image946.png"/><Relationship Id="rId6" Type="http://schemas.openxmlformats.org/officeDocument/2006/relationships/image" Target="../media/image405.png"/><Relationship Id="rId23" Type="http://schemas.openxmlformats.org/officeDocument/2006/relationships/customXml" Target="../ink/ink470.xml"/><Relationship Id="rId119" Type="http://schemas.openxmlformats.org/officeDocument/2006/relationships/customXml" Target="../ink/ink518.xml"/><Relationship Id="rId44" Type="http://schemas.openxmlformats.org/officeDocument/2006/relationships/image" Target="../media/image877.png"/><Relationship Id="rId65" Type="http://schemas.openxmlformats.org/officeDocument/2006/relationships/customXml" Target="../ink/ink491.xml"/><Relationship Id="rId86" Type="http://schemas.openxmlformats.org/officeDocument/2006/relationships/image" Target="../media/image898.png"/><Relationship Id="rId130" Type="http://schemas.openxmlformats.org/officeDocument/2006/relationships/image" Target="../media/image920.png"/><Relationship Id="rId151" Type="http://schemas.openxmlformats.org/officeDocument/2006/relationships/customXml" Target="../ink/ink534.xml"/><Relationship Id="rId172" Type="http://schemas.openxmlformats.org/officeDocument/2006/relationships/image" Target="../media/image941.png"/><Relationship Id="rId193" Type="http://schemas.openxmlformats.org/officeDocument/2006/relationships/customXml" Target="../ink/ink555.xml"/><Relationship Id="rId13" Type="http://schemas.openxmlformats.org/officeDocument/2006/relationships/customXml" Target="../ink/ink465.xml"/><Relationship Id="rId109" Type="http://schemas.openxmlformats.org/officeDocument/2006/relationships/customXml" Target="../ink/ink513.xml"/><Relationship Id="rId34" Type="http://schemas.openxmlformats.org/officeDocument/2006/relationships/image" Target="../media/image872.png"/><Relationship Id="rId55" Type="http://schemas.openxmlformats.org/officeDocument/2006/relationships/customXml" Target="../ink/ink486.xml"/><Relationship Id="rId76" Type="http://schemas.openxmlformats.org/officeDocument/2006/relationships/image" Target="../media/image893.png"/><Relationship Id="rId97" Type="http://schemas.openxmlformats.org/officeDocument/2006/relationships/customXml" Target="../ink/ink507.xml"/><Relationship Id="rId120" Type="http://schemas.openxmlformats.org/officeDocument/2006/relationships/image" Target="../media/image915.png"/><Relationship Id="rId141" Type="http://schemas.openxmlformats.org/officeDocument/2006/relationships/customXml" Target="../ink/ink529.xml"/><Relationship Id="rId7" Type="http://schemas.openxmlformats.org/officeDocument/2006/relationships/customXml" Target="../ink/ink462.xml"/><Relationship Id="rId71" Type="http://schemas.openxmlformats.org/officeDocument/2006/relationships/customXml" Target="../ink/ink494.xml"/><Relationship Id="rId92" Type="http://schemas.openxmlformats.org/officeDocument/2006/relationships/image" Target="../media/image901.png"/><Relationship Id="rId162" Type="http://schemas.openxmlformats.org/officeDocument/2006/relationships/image" Target="../media/image936.png"/><Relationship Id="rId183" Type="http://schemas.openxmlformats.org/officeDocument/2006/relationships/customXml" Target="../ink/ink550.xml"/><Relationship Id="rId2" Type="http://schemas.openxmlformats.org/officeDocument/2006/relationships/notesSlide" Target="../notesSlides/notesSlide2.xml"/><Relationship Id="rId29" Type="http://schemas.openxmlformats.org/officeDocument/2006/relationships/customXml" Target="../ink/ink473.xml"/><Relationship Id="rId24" Type="http://schemas.openxmlformats.org/officeDocument/2006/relationships/image" Target="../media/image867.png"/><Relationship Id="rId40" Type="http://schemas.openxmlformats.org/officeDocument/2006/relationships/image" Target="../media/image875.png"/><Relationship Id="rId45" Type="http://schemas.openxmlformats.org/officeDocument/2006/relationships/customXml" Target="../ink/ink481.xml"/><Relationship Id="rId66" Type="http://schemas.openxmlformats.org/officeDocument/2006/relationships/image" Target="../media/image888.png"/><Relationship Id="rId87" Type="http://schemas.openxmlformats.org/officeDocument/2006/relationships/customXml" Target="../ink/ink502.xml"/><Relationship Id="rId110" Type="http://schemas.openxmlformats.org/officeDocument/2006/relationships/image" Target="../media/image910.png"/><Relationship Id="rId115" Type="http://schemas.openxmlformats.org/officeDocument/2006/relationships/customXml" Target="../ink/ink516.xml"/><Relationship Id="rId131" Type="http://schemas.openxmlformats.org/officeDocument/2006/relationships/customXml" Target="../ink/ink524.xml"/><Relationship Id="rId136" Type="http://schemas.openxmlformats.org/officeDocument/2006/relationships/image" Target="../media/image923.png"/><Relationship Id="rId157" Type="http://schemas.openxmlformats.org/officeDocument/2006/relationships/customXml" Target="../ink/ink537.xml"/><Relationship Id="rId178" Type="http://schemas.openxmlformats.org/officeDocument/2006/relationships/image" Target="../media/image944.png"/><Relationship Id="rId61" Type="http://schemas.openxmlformats.org/officeDocument/2006/relationships/customXml" Target="../ink/ink489.xml"/><Relationship Id="rId82" Type="http://schemas.openxmlformats.org/officeDocument/2006/relationships/image" Target="../media/image896.png"/><Relationship Id="rId152" Type="http://schemas.openxmlformats.org/officeDocument/2006/relationships/image" Target="../media/image931.png"/><Relationship Id="rId173" Type="http://schemas.openxmlformats.org/officeDocument/2006/relationships/customXml" Target="../ink/ink545.xml"/><Relationship Id="rId194" Type="http://schemas.openxmlformats.org/officeDocument/2006/relationships/image" Target="../media/image952.png"/><Relationship Id="rId199" Type="http://schemas.openxmlformats.org/officeDocument/2006/relationships/customXml" Target="../ink/ink558.xml"/><Relationship Id="rId19" Type="http://schemas.openxmlformats.org/officeDocument/2006/relationships/customXml" Target="../ink/ink468.xml"/><Relationship Id="rId14" Type="http://schemas.openxmlformats.org/officeDocument/2006/relationships/image" Target="../media/image862.png"/><Relationship Id="rId30" Type="http://schemas.openxmlformats.org/officeDocument/2006/relationships/image" Target="../media/image870.png"/><Relationship Id="rId35" Type="http://schemas.openxmlformats.org/officeDocument/2006/relationships/customXml" Target="../ink/ink476.xml"/><Relationship Id="rId56" Type="http://schemas.openxmlformats.org/officeDocument/2006/relationships/image" Target="../media/image883.png"/><Relationship Id="rId77" Type="http://schemas.openxmlformats.org/officeDocument/2006/relationships/customXml" Target="../ink/ink497.xml"/><Relationship Id="rId100" Type="http://schemas.openxmlformats.org/officeDocument/2006/relationships/image" Target="../media/image905.png"/><Relationship Id="rId105" Type="http://schemas.openxmlformats.org/officeDocument/2006/relationships/customXml" Target="../ink/ink511.xml"/><Relationship Id="rId126" Type="http://schemas.openxmlformats.org/officeDocument/2006/relationships/image" Target="../media/image918.png"/><Relationship Id="rId147" Type="http://schemas.openxmlformats.org/officeDocument/2006/relationships/customXml" Target="../ink/ink532.xml"/><Relationship Id="rId168" Type="http://schemas.openxmlformats.org/officeDocument/2006/relationships/image" Target="../media/image939.png"/><Relationship Id="rId8" Type="http://schemas.openxmlformats.org/officeDocument/2006/relationships/image" Target="../media/image859.png"/><Relationship Id="rId51" Type="http://schemas.openxmlformats.org/officeDocument/2006/relationships/customXml" Target="../ink/ink484.xml"/><Relationship Id="rId72" Type="http://schemas.openxmlformats.org/officeDocument/2006/relationships/image" Target="../media/image891.png"/><Relationship Id="rId93" Type="http://schemas.openxmlformats.org/officeDocument/2006/relationships/customXml" Target="../ink/ink505.xml"/><Relationship Id="rId98" Type="http://schemas.openxmlformats.org/officeDocument/2006/relationships/image" Target="../media/image904.png"/><Relationship Id="rId121" Type="http://schemas.openxmlformats.org/officeDocument/2006/relationships/customXml" Target="../ink/ink519.xml"/><Relationship Id="rId142" Type="http://schemas.openxmlformats.org/officeDocument/2006/relationships/image" Target="../media/image926.png"/><Relationship Id="rId163" Type="http://schemas.openxmlformats.org/officeDocument/2006/relationships/customXml" Target="../ink/ink540.xml"/><Relationship Id="rId184" Type="http://schemas.openxmlformats.org/officeDocument/2006/relationships/image" Target="../media/image947.png"/><Relationship Id="rId189" Type="http://schemas.openxmlformats.org/officeDocument/2006/relationships/customXml" Target="../ink/ink553.xml"/><Relationship Id="rId3" Type="http://schemas.openxmlformats.org/officeDocument/2006/relationships/image" Target="../media/image4210.png"/><Relationship Id="rId25" Type="http://schemas.openxmlformats.org/officeDocument/2006/relationships/customXml" Target="../ink/ink471.xml"/><Relationship Id="rId46" Type="http://schemas.openxmlformats.org/officeDocument/2006/relationships/image" Target="../media/image878.png"/><Relationship Id="rId67" Type="http://schemas.openxmlformats.org/officeDocument/2006/relationships/customXml" Target="../ink/ink492.xml"/><Relationship Id="rId116" Type="http://schemas.openxmlformats.org/officeDocument/2006/relationships/image" Target="../media/image913.png"/><Relationship Id="rId137" Type="http://schemas.openxmlformats.org/officeDocument/2006/relationships/customXml" Target="../ink/ink527.xml"/><Relationship Id="rId158" Type="http://schemas.openxmlformats.org/officeDocument/2006/relationships/image" Target="../media/image934.png"/><Relationship Id="rId20" Type="http://schemas.openxmlformats.org/officeDocument/2006/relationships/image" Target="../media/image865.png"/><Relationship Id="rId41" Type="http://schemas.openxmlformats.org/officeDocument/2006/relationships/customXml" Target="../ink/ink479.xml"/><Relationship Id="rId62" Type="http://schemas.openxmlformats.org/officeDocument/2006/relationships/image" Target="../media/image886.png"/><Relationship Id="rId83" Type="http://schemas.openxmlformats.org/officeDocument/2006/relationships/customXml" Target="../ink/ink500.xml"/><Relationship Id="rId88" Type="http://schemas.openxmlformats.org/officeDocument/2006/relationships/image" Target="../media/image899.png"/><Relationship Id="rId111" Type="http://schemas.openxmlformats.org/officeDocument/2006/relationships/customXml" Target="../ink/ink514.xml"/><Relationship Id="rId132" Type="http://schemas.openxmlformats.org/officeDocument/2006/relationships/image" Target="../media/image921.png"/><Relationship Id="rId153" Type="http://schemas.openxmlformats.org/officeDocument/2006/relationships/customXml" Target="../ink/ink535.xml"/><Relationship Id="rId174" Type="http://schemas.openxmlformats.org/officeDocument/2006/relationships/image" Target="../media/image942.png"/><Relationship Id="rId179" Type="http://schemas.openxmlformats.org/officeDocument/2006/relationships/customXml" Target="../ink/ink548.xml"/><Relationship Id="rId195" Type="http://schemas.openxmlformats.org/officeDocument/2006/relationships/customXml" Target="../ink/ink556.xml"/><Relationship Id="rId190" Type="http://schemas.openxmlformats.org/officeDocument/2006/relationships/image" Target="../media/image950.png"/><Relationship Id="rId15" Type="http://schemas.openxmlformats.org/officeDocument/2006/relationships/customXml" Target="../ink/ink466.xml"/><Relationship Id="rId36" Type="http://schemas.openxmlformats.org/officeDocument/2006/relationships/image" Target="../media/image873.png"/><Relationship Id="rId57" Type="http://schemas.openxmlformats.org/officeDocument/2006/relationships/customXml" Target="../ink/ink487.xml"/><Relationship Id="rId106" Type="http://schemas.openxmlformats.org/officeDocument/2006/relationships/image" Target="../media/image908.png"/><Relationship Id="rId127" Type="http://schemas.openxmlformats.org/officeDocument/2006/relationships/customXml" Target="../ink/ink522.xml"/><Relationship Id="rId10" Type="http://schemas.openxmlformats.org/officeDocument/2006/relationships/image" Target="../media/image860.png"/><Relationship Id="rId31" Type="http://schemas.openxmlformats.org/officeDocument/2006/relationships/customXml" Target="../ink/ink474.xml"/><Relationship Id="rId52" Type="http://schemas.openxmlformats.org/officeDocument/2006/relationships/image" Target="../media/image881.png"/><Relationship Id="rId73" Type="http://schemas.openxmlformats.org/officeDocument/2006/relationships/customXml" Target="../ink/ink495.xml"/><Relationship Id="rId78" Type="http://schemas.openxmlformats.org/officeDocument/2006/relationships/image" Target="../media/image894.png"/><Relationship Id="rId94" Type="http://schemas.openxmlformats.org/officeDocument/2006/relationships/image" Target="../media/image902.png"/><Relationship Id="rId99" Type="http://schemas.openxmlformats.org/officeDocument/2006/relationships/customXml" Target="../ink/ink508.xml"/><Relationship Id="rId101" Type="http://schemas.openxmlformats.org/officeDocument/2006/relationships/customXml" Target="../ink/ink509.xml"/><Relationship Id="rId122" Type="http://schemas.openxmlformats.org/officeDocument/2006/relationships/image" Target="../media/image916.png"/><Relationship Id="rId143" Type="http://schemas.openxmlformats.org/officeDocument/2006/relationships/customXml" Target="../ink/ink530.xml"/><Relationship Id="rId148" Type="http://schemas.openxmlformats.org/officeDocument/2006/relationships/image" Target="../media/image929.png"/><Relationship Id="rId164" Type="http://schemas.openxmlformats.org/officeDocument/2006/relationships/image" Target="../media/image937.png"/><Relationship Id="rId169" Type="http://schemas.openxmlformats.org/officeDocument/2006/relationships/customXml" Target="../ink/ink543.xml"/><Relationship Id="rId185" Type="http://schemas.openxmlformats.org/officeDocument/2006/relationships/customXml" Target="../ink/ink551.xml"/><Relationship Id="rId4" Type="http://schemas.openxmlformats.org/officeDocument/2006/relationships/image" Target="../media/image5100.png"/><Relationship Id="rId9" Type="http://schemas.openxmlformats.org/officeDocument/2006/relationships/customXml" Target="../ink/ink463.xml"/><Relationship Id="rId180" Type="http://schemas.openxmlformats.org/officeDocument/2006/relationships/image" Target="../media/image945.png"/><Relationship Id="rId26" Type="http://schemas.openxmlformats.org/officeDocument/2006/relationships/image" Target="../media/image868.png"/><Relationship Id="rId47" Type="http://schemas.openxmlformats.org/officeDocument/2006/relationships/customXml" Target="../ink/ink482.xml"/><Relationship Id="rId68" Type="http://schemas.openxmlformats.org/officeDocument/2006/relationships/image" Target="../media/image889.png"/><Relationship Id="rId89" Type="http://schemas.openxmlformats.org/officeDocument/2006/relationships/customXml" Target="../ink/ink503.xml"/><Relationship Id="rId112" Type="http://schemas.openxmlformats.org/officeDocument/2006/relationships/image" Target="../media/image911.png"/><Relationship Id="rId133" Type="http://schemas.openxmlformats.org/officeDocument/2006/relationships/customXml" Target="../ink/ink525.xml"/><Relationship Id="rId154" Type="http://schemas.openxmlformats.org/officeDocument/2006/relationships/image" Target="../media/image932.png"/><Relationship Id="rId175" Type="http://schemas.openxmlformats.org/officeDocument/2006/relationships/customXml" Target="../ink/ink546.xml"/><Relationship Id="rId196" Type="http://schemas.openxmlformats.org/officeDocument/2006/relationships/image" Target="../media/image953.png"/><Relationship Id="rId200" Type="http://schemas.openxmlformats.org/officeDocument/2006/relationships/image" Target="../media/image2.png"/><Relationship Id="rId16" Type="http://schemas.openxmlformats.org/officeDocument/2006/relationships/image" Target="../media/image863.png"/><Relationship Id="rId37" Type="http://schemas.openxmlformats.org/officeDocument/2006/relationships/customXml" Target="../ink/ink477.xml"/><Relationship Id="rId58" Type="http://schemas.openxmlformats.org/officeDocument/2006/relationships/image" Target="../media/image884.png"/><Relationship Id="rId79" Type="http://schemas.openxmlformats.org/officeDocument/2006/relationships/customXml" Target="../ink/ink498.xml"/><Relationship Id="rId102" Type="http://schemas.openxmlformats.org/officeDocument/2006/relationships/image" Target="../media/image906.png"/><Relationship Id="rId123" Type="http://schemas.openxmlformats.org/officeDocument/2006/relationships/customXml" Target="../ink/ink520.xml"/><Relationship Id="rId144" Type="http://schemas.openxmlformats.org/officeDocument/2006/relationships/image" Target="../media/image927.png"/><Relationship Id="rId90" Type="http://schemas.openxmlformats.org/officeDocument/2006/relationships/image" Target="../media/image900.png"/><Relationship Id="rId165" Type="http://schemas.openxmlformats.org/officeDocument/2006/relationships/customXml" Target="../ink/ink541.xml"/><Relationship Id="rId186" Type="http://schemas.openxmlformats.org/officeDocument/2006/relationships/image" Target="../media/image948.png"/><Relationship Id="rId27" Type="http://schemas.openxmlformats.org/officeDocument/2006/relationships/customXml" Target="../ink/ink472.xml"/><Relationship Id="rId48" Type="http://schemas.openxmlformats.org/officeDocument/2006/relationships/image" Target="../media/image879.png"/><Relationship Id="rId69" Type="http://schemas.openxmlformats.org/officeDocument/2006/relationships/customXml" Target="../ink/ink493.xml"/><Relationship Id="rId113" Type="http://schemas.openxmlformats.org/officeDocument/2006/relationships/customXml" Target="../ink/ink515.xml"/><Relationship Id="rId134" Type="http://schemas.openxmlformats.org/officeDocument/2006/relationships/image" Target="../media/image922.png"/><Relationship Id="rId80" Type="http://schemas.openxmlformats.org/officeDocument/2006/relationships/image" Target="../media/image895.png"/><Relationship Id="rId155" Type="http://schemas.openxmlformats.org/officeDocument/2006/relationships/customXml" Target="../ink/ink536.xml"/><Relationship Id="rId176" Type="http://schemas.openxmlformats.org/officeDocument/2006/relationships/image" Target="../media/image943.png"/><Relationship Id="rId197" Type="http://schemas.openxmlformats.org/officeDocument/2006/relationships/customXml" Target="../ink/ink557.xml"/><Relationship Id="rId17" Type="http://schemas.openxmlformats.org/officeDocument/2006/relationships/customXml" Target="../ink/ink467.xml"/><Relationship Id="rId38" Type="http://schemas.openxmlformats.org/officeDocument/2006/relationships/image" Target="../media/image874.png"/><Relationship Id="rId59" Type="http://schemas.openxmlformats.org/officeDocument/2006/relationships/customXml" Target="../ink/ink488.xml"/><Relationship Id="rId103" Type="http://schemas.openxmlformats.org/officeDocument/2006/relationships/customXml" Target="../ink/ink510.xml"/><Relationship Id="rId124" Type="http://schemas.openxmlformats.org/officeDocument/2006/relationships/image" Target="../media/image917.png"/><Relationship Id="rId70" Type="http://schemas.openxmlformats.org/officeDocument/2006/relationships/image" Target="../media/image890.png"/><Relationship Id="rId91" Type="http://schemas.openxmlformats.org/officeDocument/2006/relationships/customXml" Target="../ink/ink504.xml"/><Relationship Id="rId145" Type="http://schemas.openxmlformats.org/officeDocument/2006/relationships/customXml" Target="../ink/ink531.xml"/><Relationship Id="rId166" Type="http://schemas.openxmlformats.org/officeDocument/2006/relationships/image" Target="../media/image938.png"/><Relationship Id="rId187" Type="http://schemas.openxmlformats.org/officeDocument/2006/relationships/customXml" Target="../ink/ink552.xml"/><Relationship Id="rId1" Type="http://schemas.openxmlformats.org/officeDocument/2006/relationships/slideLayout" Target="../slideLayouts/slideLayout7.xml"/><Relationship Id="rId28" Type="http://schemas.openxmlformats.org/officeDocument/2006/relationships/image" Target="../media/image869.png"/><Relationship Id="rId49" Type="http://schemas.openxmlformats.org/officeDocument/2006/relationships/customXml" Target="../ink/ink483.xml"/><Relationship Id="rId114" Type="http://schemas.openxmlformats.org/officeDocument/2006/relationships/image" Target="../media/image912.png"/><Relationship Id="rId60" Type="http://schemas.openxmlformats.org/officeDocument/2006/relationships/image" Target="../media/image885.png"/><Relationship Id="rId81" Type="http://schemas.openxmlformats.org/officeDocument/2006/relationships/customXml" Target="../ink/ink499.xml"/><Relationship Id="rId135" Type="http://schemas.openxmlformats.org/officeDocument/2006/relationships/customXml" Target="../ink/ink526.xml"/><Relationship Id="rId156" Type="http://schemas.openxmlformats.org/officeDocument/2006/relationships/image" Target="../media/image933.png"/><Relationship Id="rId177" Type="http://schemas.openxmlformats.org/officeDocument/2006/relationships/customXml" Target="../ink/ink547.xml"/><Relationship Id="rId198" Type="http://schemas.openxmlformats.org/officeDocument/2006/relationships/image" Target="../media/image954.png"/><Relationship Id="rId18" Type="http://schemas.openxmlformats.org/officeDocument/2006/relationships/image" Target="../media/image864.png"/><Relationship Id="rId39" Type="http://schemas.openxmlformats.org/officeDocument/2006/relationships/customXml" Target="../ink/ink478.xml"/><Relationship Id="rId50" Type="http://schemas.openxmlformats.org/officeDocument/2006/relationships/image" Target="../media/image880.png"/><Relationship Id="rId104" Type="http://schemas.openxmlformats.org/officeDocument/2006/relationships/image" Target="../media/image907.png"/><Relationship Id="rId125" Type="http://schemas.openxmlformats.org/officeDocument/2006/relationships/customXml" Target="../ink/ink521.xml"/><Relationship Id="rId146" Type="http://schemas.openxmlformats.org/officeDocument/2006/relationships/image" Target="../media/image928.png"/><Relationship Id="rId167" Type="http://schemas.openxmlformats.org/officeDocument/2006/relationships/customXml" Target="../ink/ink542.xml"/><Relationship Id="rId188" Type="http://schemas.openxmlformats.org/officeDocument/2006/relationships/image" Target="../media/image949.png"/></Relationships>
</file>

<file path=ppt/slides/_rels/slide8.xml.rels><?xml version="1.0" encoding="UTF-8" standalone="yes"?>
<Relationships xmlns="http://schemas.openxmlformats.org/package/2006/relationships"><Relationship Id="rId117" Type="http://schemas.openxmlformats.org/officeDocument/2006/relationships/customXml" Target="../ink/ink615.xml"/><Relationship Id="rId21" Type="http://schemas.openxmlformats.org/officeDocument/2006/relationships/customXml" Target="../ink/ink567.xml"/><Relationship Id="rId42" Type="http://schemas.openxmlformats.org/officeDocument/2006/relationships/image" Target="../media/image972.png"/><Relationship Id="rId63" Type="http://schemas.openxmlformats.org/officeDocument/2006/relationships/customXml" Target="../ink/ink588.xml"/><Relationship Id="rId84" Type="http://schemas.openxmlformats.org/officeDocument/2006/relationships/image" Target="../media/image993.png"/><Relationship Id="rId138" Type="http://schemas.openxmlformats.org/officeDocument/2006/relationships/image" Target="../media/image1020.png"/><Relationship Id="rId159" Type="http://schemas.openxmlformats.org/officeDocument/2006/relationships/customXml" Target="../ink/ink636.xml"/><Relationship Id="rId170" Type="http://schemas.openxmlformats.org/officeDocument/2006/relationships/image" Target="../media/image1036.png"/><Relationship Id="rId107" Type="http://schemas.openxmlformats.org/officeDocument/2006/relationships/customXml" Target="../ink/ink610.xml"/><Relationship Id="rId11" Type="http://schemas.openxmlformats.org/officeDocument/2006/relationships/customXml" Target="../ink/ink562.xml"/><Relationship Id="rId32" Type="http://schemas.openxmlformats.org/officeDocument/2006/relationships/image" Target="../media/image967.png"/><Relationship Id="rId53" Type="http://schemas.openxmlformats.org/officeDocument/2006/relationships/customXml" Target="../ink/ink583.xml"/><Relationship Id="rId74" Type="http://schemas.openxmlformats.org/officeDocument/2006/relationships/image" Target="../media/image988.png"/><Relationship Id="rId128" Type="http://schemas.openxmlformats.org/officeDocument/2006/relationships/image" Target="../media/image1015.png"/><Relationship Id="rId149" Type="http://schemas.openxmlformats.org/officeDocument/2006/relationships/customXml" Target="../ink/ink631.xml"/><Relationship Id="rId5" Type="http://schemas.openxmlformats.org/officeDocument/2006/relationships/customXml" Target="../ink/ink559.xml"/><Relationship Id="rId95" Type="http://schemas.openxmlformats.org/officeDocument/2006/relationships/customXml" Target="../ink/ink604.xml"/><Relationship Id="rId160" Type="http://schemas.openxmlformats.org/officeDocument/2006/relationships/image" Target="../media/image1031.png"/><Relationship Id="rId181" Type="http://schemas.openxmlformats.org/officeDocument/2006/relationships/customXml" Target="../ink/ink647.xml"/><Relationship Id="rId22" Type="http://schemas.openxmlformats.org/officeDocument/2006/relationships/image" Target="../media/image962.png"/><Relationship Id="rId43" Type="http://schemas.openxmlformats.org/officeDocument/2006/relationships/customXml" Target="../ink/ink578.xml"/><Relationship Id="rId64" Type="http://schemas.openxmlformats.org/officeDocument/2006/relationships/image" Target="../media/image983.png"/><Relationship Id="rId118" Type="http://schemas.openxmlformats.org/officeDocument/2006/relationships/image" Target="../media/image1010.png"/><Relationship Id="rId139" Type="http://schemas.openxmlformats.org/officeDocument/2006/relationships/customXml" Target="../ink/ink626.xml"/><Relationship Id="rId85" Type="http://schemas.openxmlformats.org/officeDocument/2006/relationships/customXml" Target="../ink/ink599.xml"/><Relationship Id="rId150" Type="http://schemas.openxmlformats.org/officeDocument/2006/relationships/image" Target="../media/image1026.png"/><Relationship Id="rId171" Type="http://schemas.openxmlformats.org/officeDocument/2006/relationships/customXml" Target="../ink/ink642.xml"/><Relationship Id="rId12" Type="http://schemas.openxmlformats.org/officeDocument/2006/relationships/image" Target="../media/image958.png"/><Relationship Id="rId33" Type="http://schemas.openxmlformats.org/officeDocument/2006/relationships/customXml" Target="../ink/ink573.xml"/><Relationship Id="rId108" Type="http://schemas.openxmlformats.org/officeDocument/2006/relationships/image" Target="../media/image1005.png"/><Relationship Id="rId129" Type="http://schemas.openxmlformats.org/officeDocument/2006/relationships/customXml" Target="../ink/ink621.xml"/><Relationship Id="rId54" Type="http://schemas.openxmlformats.org/officeDocument/2006/relationships/image" Target="../media/image978.png"/><Relationship Id="rId75" Type="http://schemas.openxmlformats.org/officeDocument/2006/relationships/customXml" Target="../ink/ink594.xml"/><Relationship Id="rId96" Type="http://schemas.openxmlformats.org/officeDocument/2006/relationships/image" Target="../media/image999.png"/><Relationship Id="rId140" Type="http://schemas.openxmlformats.org/officeDocument/2006/relationships/image" Target="../media/image1021.png"/><Relationship Id="rId161" Type="http://schemas.openxmlformats.org/officeDocument/2006/relationships/customXml" Target="../ink/ink637.xml"/><Relationship Id="rId182" Type="http://schemas.openxmlformats.org/officeDocument/2006/relationships/image" Target="../media/image1042.png"/><Relationship Id="rId6" Type="http://schemas.openxmlformats.org/officeDocument/2006/relationships/image" Target="../media/image955.png"/><Relationship Id="rId23" Type="http://schemas.openxmlformats.org/officeDocument/2006/relationships/customXml" Target="../ink/ink568.xml"/><Relationship Id="rId119" Type="http://schemas.openxmlformats.org/officeDocument/2006/relationships/customXml" Target="../ink/ink616.xml"/><Relationship Id="rId44" Type="http://schemas.openxmlformats.org/officeDocument/2006/relationships/image" Target="../media/image973.png"/><Relationship Id="rId65" Type="http://schemas.openxmlformats.org/officeDocument/2006/relationships/customXml" Target="../ink/ink589.xml"/><Relationship Id="rId86" Type="http://schemas.openxmlformats.org/officeDocument/2006/relationships/image" Target="../media/image994.png"/><Relationship Id="rId130" Type="http://schemas.openxmlformats.org/officeDocument/2006/relationships/image" Target="../media/image1016.png"/><Relationship Id="rId151" Type="http://schemas.openxmlformats.org/officeDocument/2006/relationships/customXml" Target="../ink/ink632.xml"/><Relationship Id="rId172" Type="http://schemas.openxmlformats.org/officeDocument/2006/relationships/image" Target="../media/image1037.png"/><Relationship Id="rId13" Type="http://schemas.openxmlformats.org/officeDocument/2006/relationships/customXml" Target="../ink/ink563.xml"/><Relationship Id="rId18" Type="http://schemas.openxmlformats.org/officeDocument/2006/relationships/image" Target="../media/image949.png"/><Relationship Id="rId39" Type="http://schemas.openxmlformats.org/officeDocument/2006/relationships/customXml" Target="../ink/ink576.xml"/><Relationship Id="rId109" Type="http://schemas.openxmlformats.org/officeDocument/2006/relationships/customXml" Target="../ink/ink611.xml"/><Relationship Id="rId34" Type="http://schemas.openxmlformats.org/officeDocument/2006/relationships/image" Target="../media/image968.png"/><Relationship Id="rId50" Type="http://schemas.openxmlformats.org/officeDocument/2006/relationships/image" Target="../media/image976.png"/><Relationship Id="rId55" Type="http://schemas.openxmlformats.org/officeDocument/2006/relationships/customXml" Target="../ink/ink584.xml"/><Relationship Id="rId76" Type="http://schemas.openxmlformats.org/officeDocument/2006/relationships/image" Target="../media/image989.png"/><Relationship Id="rId97" Type="http://schemas.openxmlformats.org/officeDocument/2006/relationships/customXml" Target="../ink/ink605.xml"/><Relationship Id="rId104" Type="http://schemas.openxmlformats.org/officeDocument/2006/relationships/image" Target="../media/image1003.png"/><Relationship Id="rId120" Type="http://schemas.openxmlformats.org/officeDocument/2006/relationships/image" Target="../media/image1011.png"/><Relationship Id="rId125" Type="http://schemas.openxmlformats.org/officeDocument/2006/relationships/customXml" Target="../ink/ink619.xml"/><Relationship Id="rId141" Type="http://schemas.openxmlformats.org/officeDocument/2006/relationships/customXml" Target="../ink/ink627.xml"/><Relationship Id="rId146" Type="http://schemas.openxmlformats.org/officeDocument/2006/relationships/image" Target="../media/image1024.png"/><Relationship Id="rId167" Type="http://schemas.openxmlformats.org/officeDocument/2006/relationships/customXml" Target="../ink/ink640.xml"/><Relationship Id="rId7" Type="http://schemas.openxmlformats.org/officeDocument/2006/relationships/customXml" Target="../ink/ink560.xml"/><Relationship Id="rId71" Type="http://schemas.openxmlformats.org/officeDocument/2006/relationships/customXml" Target="../ink/ink592.xml"/><Relationship Id="rId92" Type="http://schemas.openxmlformats.org/officeDocument/2006/relationships/image" Target="../media/image997.png"/><Relationship Id="rId162" Type="http://schemas.openxmlformats.org/officeDocument/2006/relationships/image" Target="../media/image1032.png"/><Relationship Id="rId183" Type="http://schemas.openxmlformats.org/officeDocument/2006/relationships/customXml" Target="../ink/ink648.xml"/><Relationship Id="rId2" Type="http://schemas.openxmlformats.org/officeDocument/2006/relationships/notesSlide" Target="../notesSlides/notesSlide3.xml"/><Relationship Id="rId29" Type="http://schemas.openxmlformats.org/officeDocument/2006/relationships/customXml" Target="../ink/ink571.xml"/><Relationship Id="rId24" Type="http://schemas.openxmlformats.org/officeDocument/2006/relationships/image" Target="../media/image963.png"/><Relationship Id="rId40" Type="http://schemas.openxmlformats.org/officeDocument/2006/relationships/image" Target="../media/image971.png"/><Relationship Id="rId45" Type="http://schemas.openxmlformats.org/officeDocument/2006/relationships/customXml" Target="../ink/ink579.xml"/><Relationship Id="rId66" Type="http://schemas.openxmlformats.org/officeDocument/2006/relationships/image" Target="../media/image984.png"/><Relationship Id="rId87" Type="http://schemas.openxmlformats.org/officeDocument/2006/relationships/customXml" Target="../ink/ink600.xml"/><Relationship Id="rId110" Type="http://schemas.openxmlformats.org/officeDocument/2006/relationships/image" Target="../media/image1006.png"/><Relationship Id="rId115" Type="http://schemas.openxmlformats.org/officeDocument/2006/relationships/customXml" Target="../ink/ink614.xml"/><Relationship Id="rId131" Type="http://schemas.openxmlformats.org/officeDocument/2006/relationships/customXml" Target="../ink/ink622.xml"/><Relationship Id="rId136" Type="http://schemas.openxmlformats.org/officeDocument/2006/relationships/image" Target="../media/image1019.png"/><Relationship Id="rId157" Type="http://schemas.openxmlformats.org/officeDocument/2006/relationships/customXml" Target="../ink/ink635.xml"/><Relationship Id="rId178" Type="http://schemas.openxmlformats.org/officeDocument/2006/relationships/image" Target="../media/image1040.png"/><Relationship Id="rId61" Type="http://schemas.openxmlformats.org/officeDocument/2006/relationships/customXml" Target="../ink/ink587.xml"/><Relationship Id="rId82" Type="http://schemas.openxmlformats.org/officeDocument/2006/relationships/image" Target="../media/image992.png"/><Relationship Id="rId152" Type="http://schemas.openxmlformats.org/officeDocument/2006/relationships/image" Target="../media/image1027.png"/><Relationship Id="rId173" Type="http://schemas.openxmlformats.org/officeDocument/2006/relationships/customXml" Target="../ink/ink643.xml"/><Relationship Id="rId19" Type="http://schemas.openxmlformats.org/officeDocument/2006/relationships/customXml" Target="../ink/ink566.xml"/><Relationship Id="rId14" Type="http://schemas.openxmlformats.org/officeDocument/2006/relationships/image" Target="../media/image959.png"/><Relationship Id="rId30" Type="http://schemas.openxmlformats.org/officeDocument/2006/relationships/image" Target="../media/image966.png"/><Relationship Id="rId35" Type="http://schemas.openxmlformats.org/officeDocument/2006/relationships/customXml" Target="../ink/ink574.xml"/><Relationship Id="rId56" Type="http://schemas.openxmlformats.org/officeDocument/2006/relationships/image" Target="../media/image979.png"/><Relationship Id="rId77" Type="http://schemas.openxmlformats.org/officeDocument/2006/relationships/customXml" Target="../ink/ink595.xml"/><Relationship Id="rId100" Type="http://schemas.openxmlformats.org/officeDocument/2006/relationships/image" Target="../media/image1001.png"/><Relationship Id="rId105" Type="http://schemas.openxmlformats.org/officeDocument/2006/relationships/customXml" Target="../ink/ink609.xml"/><Relationship Id="rId126" Type="http://schemas.openxmlformats.org/officeDocument/2006/relationships/image" Target="../media/image1014.png"/><Relationship Id="rId147" Type="http://schemas.openxmlformats.org/officeDocument/2006/relationships/customXml" Target="../ink/ink630.xml"/><Relationship Id="rId168" Type="http://schemas.openxmlformats.org/officeDocument/2006/relationships/image" Target="../media/image1035.png"/><Relationship Id="rId8" Type="http://schemas.openxmlformats.org/officeDocument/2006/relationships/image" Target="../media/image956.png"/><Relationship Id="rId51" Type="http://schemas.openxmlformats.org/officeDocument/2006/relationships/customXml" Target="../ink/ink582.xml"/><Relationship Id="rId72" Type="http://schemas.openxmlformats.org/officeDocument/2006/relationships/image" Target="../media/image987.png"/><Relationship Id="rId93" Type="http://schemas.openxmlformats.org/officeDocument/2006/relationships/customXml" Target="../ink/ink603.xml"/><Relationship Id="rId98" Type="http://schemas.openxmlformats.org/officeDocument/2006/relationships/image" Target="../media/image1000.png"/><Relationship Id="rId121" Type="http://schemas.openxmlformats.org/officeDocument/2006/relationships/customXml" Target="../ink/ink617.xml"/><Relationship Id="rId142" Type="http://schemas.openxmlformats.org/officeDocument/2006/relationships/image" Target="../media/image1022.png"/><Relationship Id="rId163" Type="http://schemas.openxmlformats.org/officeDocument/2006/relationships/customXml" Target="../ink/ink638.xml"/><Relationship Id="rId184" Type="http://schemas.openxmlformats.org/officeDocument/2006/relationships/image" Target="../media/image1043.png"/><Relationship Id="rId3" Type="http://schemas.openxmlformats.org/officeDocument/2006/relationships/image" Target="../media/image6810.png"/><Relationship Id="rId25" Type="http://schemas.openxmlformats.org/officeDocument/2006/relationships/customXml" Target="../ink/ink569.xml"/><Relationship Id="rId46" Type="http://schemas.openxmlformats.org/officeDocument/2006/relationships/image" Target="../media/image974.png"/><Relationship Id="rId67" Type="http://schemas.openxmlformats.org/officeDocument/2006/relationships/customXml" Target="../ink/ink590.xml"/><Relationship Id="rId116" Type="http://schemas.openxmlformats.org/officeDocument/2006/relationships/image" Target="../media/image1009.png"/><Relationship Id="rId137" Type="http://schemas.openxmlformats.org/officeDocument/2006/relationships/customXml" Target="../ink/ink625.xml"/><Relationship Id="rId158" Type="http://schemas.openxmlformats.org/officeDocument/2006/relationships/image" Target="../media/image1030.png"/><Relationship Id="rId20" Type="http://schemas.openxmlformats.org/officeDocument/2006/relationships/image" Target="../media/image961.png"/><Relationship Id="rId41" Type="http://schemas.openxmlformats.org/officeDocument/2006/relationships/customXml" Target="../ink/ink577.xml"/><Relationship Id="rId62" Type="http://schemas.openxmlformats.org/officeDocument/2006/relationships/image" Target="../media/image982.png"/><Relationship Id="rId83" Type="http://schemas.openxmlformats.org/officeDocument/2006/relationships/customXml" Target="../ink/ink598.xml"/><Relationship Id="rId88" Type="http://schemas.openxmlformats.org/officeDocument/2006/relationships/image" Target="../media/image995.png"/><Relationship Id="rId111" Type="http://schemas.openxmlformats.org/officeDocument/2006/relationships/customXml" Target="../ink/ink612.xml"/><Relationship Id="rId132" Type="http://schemas.openxmlformats.org/officeDocument/2006/relationships/image" Target="../media/image1017.png"/><Relationship Id="rId153" Type="http://schemas.openxmlformats.org/officeDocument/2006/relationships/customXml" Target="../ink/ink633.xml"/><Relationship Id="rId174" Type="http://schemas.openxmlformats.org/officeDocument/2006/relationships/image" Target="../media/image1038.png"/><Relationship Id="rId179" Type="http://schemas.openxmlformats.org/officeDocument/2006/relationships/customXml" Target="../ink/ink646.xml"/><Relationship Id="rId15" Type="http://schemas.openxmlformats.org/officeDocument/2006/relationships/customXml" Target="../ink/ink564.xml"/><Relationship Id="rId36" Type="http://schemas.openxmlformats.org/officeDocument/2006/relationships/image" Target="../media/image969.png"/><Relationship Id="rId57" Type="http://schemas.openxmlformats.org/officeDocument/2006/relationships/customXml" Target="../ink/ink585.xml"/><Relationship Id="rId106" Type="http://schemas.openxmlformats.org/officeDocument/2006/relationships/image" Target="../media/image1004.png"/><Relationship Id="rId127" Type="http://schemas.openxmlformats.org/officeDocument/2006/relationships/customXml" Target="../ink/ink620.xml"/><Relationship Id="rId10" Type="http://schemas.openxmlformats.org/officeDocument/2006/relationships/image" Target="../media/image957.png"/><Relationship Id="rId31" Type="http://schemas.openxmlformats.org/officeDocument/2006/relationships/customXml" Target="../ink/ink572.xml"/><Relationship Id="rId52" Type="http://schemas.openxmlformats.org/officeDocument/2006/relationships/image" Target="../media/image977.png"/><Relationship Id="rId73" Type="http://schemas.openxmlformats.org/officeDocument/2006/relationships/customXml" Target="../ink/ink593.xml"/><Relationship Id="rId78" Type="http://schemas.openxmlformats.org/officeDocument/2006/relationships/image" Target="../media/image990.png"/><Relationship Id="rId94" Type="http://schemas.openxmlformats.org/officeDocument/2006/relationships/image" Target="../media/image998.png"/><Relationship Id="rId99" Type="http://schemas.openxmlformats.org/officeDocument/2006/relationships/customXml" Target="../ink/ink606.xml"/><Relationship Id="rId101" Type="http://schemas.openxmlformats.org/officeDocument/2006/relationships/customXml" Target="../ink/ink607.xml"/><Relationship Id="rId122" Type="http://schemas.openxmlformats.org/officeDocument/2006/relationships/image" Target="../media/image1012.png"/><Relationship Id="rId143" Type="http://schemas.openxmlformats.org/officeDocument/2006/relationships/customXml" Target="../ink/ink628.xml"/><Relationship Id="rId148" Type="http://schemas.openxmlformats.org/officeDocument/2006/relationships/image" Target="../media/image1025.png"/><Relationship Id="rId164" Type="http://schemas.openxmlformats.org/officeDocument/2006/relationships/image" Target="../media/image1033.png"/><Relationship Id="rId169" Type="http://schemas.openxmlformats.org/officeDocument/2006/relationships/customXml" Target="../ink/ink641.xml"/><Relationship Id="rId185" Type="http://schemas.openxmlformats.org/officeDocument/2006/relationships/customXml" Target="../ink/ink649.xml"/><Relationship Id="rId4" Type="http://schemas.openxmlformats.org/officeDocument/2006/relationships/image" Target="../media/image7010.png"/><Relationship Id="rId9" Type="http://schemas.openxmlformats.org/officeDocument/2006/relationships/customXml" Target="../ink/ink561.xml"/><Relationship Id="rId180" Type="http://schemas.openxmlformats.org/officeDocument/2006/relationships/image" Target="../media/image1041.png"/><Relationship Id="rId26" Type="http://schemas.openxmlformats.org/officeDocument/2006/relationships/image" Target="../media/image964.png"/><Relationship Id="rId47" Type="http://schemas.openxmlformats.org/officeDocument/2006/relationships/customXml" Target="../ink/ink580.xml"/><Relationship Id="rId68" Type="http://schemas.openxmlformats.org/officeDocument/2006/relationships/image" Target="../media/image985.png"/><Relationship Id="rId89" Type="http://schemas.openxmlformats.org/officeDocument/2006/relationships/customXml" Target="../ink/ink601.xml"/><Relationship Id="rId112" Type="http://schemas.openxmlformats.org/officeDocument/2006/relationships/image" Target="../media/image1007.png"/><Relationship Id="rId133" Type="http://schemas.openxmlformats.org/officeDocument/2006/relationships/customXml" Target="../ink/ink623.xml"/><Relationship Id="rId154" Type="http://schemas.openxmlformats.org/officeDocument/2006/relationships/image" Target="../media/image1028.png"/><Relationship Id="rId175" Type="http://schemas.openxmlformats.org/officeDocument/2006/relationships/customXml" Target="../ink/ink644.xml"/><Relationship Id="rId16" Type="http://schemas.openxmlformats.org/officeDocument/2006/relationships/image" Target="../media/image960.png"/><Relationship Id="rId37" Type="http://schemas.openxmlformats.org/officeDocument/2006/relationships/customXml" Target="../ink/ink575.xml"/><Relationship Id="rId58" Type="http://schemas.openxmlformats.org/officeDocument/2006/relationships/image" Target="../media/image980.png"/><Relationship Id="rId79" Type="http://schemas.openxmlformats.org/officeDocument/2006/relationships/customXml" Target="../ink/ink596.xml"/><Relationship Id="rId102" Type="http://schemas.openxmlformats.org/officeDocument/2006/relationships/image" Target="../media/image1002.png"/><Relationship Id="rId123" Type="http://schemas.openxmlformats.org/officeDocument/2006/relationships/customXml" Target="../ink/ink618.xml"/><Relationship Id="rId144" Type="http://schemas.openxmlformats.org/officeDocument/2006/relationships/image" Target="../media/image1023.png"/><Relationship Id="rId90" Type="http://schemas.openxmlformats.org/officeDocument/2006/relationships/image" Target="../media/image996.png"/><Relationship Id="rId165" Type="http://schemas.openxmlformats.org/officeDocument/2006/relationships/customXml" Target="../ink/ink639.xml"/><Relationship Id="rId186" Type="http://schemas.openxmlformats.org/officeDocument/2006/relationships/image" Target="../media/image1044.png"/><Relationship Id="rId27" Type="http://schemas.openxmlformats.org/officeDocument/2006/relationships/customXml" Target="../ink/ink570.xml"/><Relationship Id="rId48" Type="http://schemas.openxmlformats.org/officeDocument/2006/relationships/image" Target="../media/image975.png"/><Relationship Id="rId69" Type="http://schemas.openxmlformats.org/officeDocument/2006/relationships/customXml" Target="../ink/ink591.xml"/><Relationship Id="rId113" Type="http://schemas.openxmlformats.org/officeDocument/2006/relationships/customXml" Target="../ink/ink613.xml"/><Relationship Id="rId134" Type="http://schemas.openxmlformats.org/officeDocument/2006/relationships/image" Target="../media/image1018.png"/><Relationship Id="rId80" Type="http://schemas.openxmlformats.org/officeDocument/2006/relationships/image" Target="../media/image991.png"/><Relationship Id="rId155" Type="http://schemas.openxmlformats.org/officeDocument/2006/relationships/customXml" Target="../ink/ink634.xml"/><Relationship Id="rId176" Type="http://schemas.openxmlformats.org/officeDocument/2006/relationships/image" Target="../media/image1039.png"/><Relationship Id="rId17" Type="http://schemas.openxmlformats.org/officeDocument/2006/relationships/customXml" Target="../ink/ink565.xml"/><Relationship Id="rId38" Type="http://schemas.openxmlformats.org/officeDocument/2006/relationships/image" Target="../media/image970.png"/><Relationship Id="rId59" Type="http://schemas.openxmlformats.org/officeDocument/2006/relationships/customXml" Target="../ink/ink586.xml"/><Relationship Id="rId103" Type="http://schemas.openxmlformats.org/officeDocument/2006/relationships/customXml" Target="../ink/ink608.xml"/><Relationship Id="rId124" Type="http://schemas.openxmlformats.org/officeDocument/2006/relationships/image" Target="../media/image1013.png"/><Relationship Id="rId70" Type="http://schemas.openxmlformats.org/officeDocument/2006/relationships/image" Target="../media/image986.png"/><Relationship Id="rId91" Type="http://schemas.openxmlformats.org/officeDocument/2006/relationships/customXml" Target="../ink/ink602.xml"/><Relationship Id="rId145" Type="http://schemas.openxmlformats.org/officeDocument/2006/relationships/customXml" Target="../ink/ink629.xml"/><Relationship Id="rId166" Type="http://schemas.openxmlformats.org/officeDocument/2006/relationships/image" Target="../media/image1034.png"/><Relationship Id="rId1" Type="http://schemas.openxmlformats.org/officeDocument/2006/relationships/slideLayout" Target="../slideLayouts/slideLayout7.xml"/><Relationship Id="rId28" Type="http://schemas.openxmlformats.org/officeDocument/2006/relationships/image" Target="../media/image965.png"/><Relationship Id="rId49" Type="http://schemas.openxmlformats.org/officeDocument/2006/relationships/customXml" Target="../ink/ink581.xml"/><Relationship Id="rId114" Type="http://schemas.openxmlformats.org/officeDocument/2006/relationships/image" Target="../media/image1008.png"/><Relationship Id="rId60" Type="http://schemas.openxmlformats.org/officeDocument/2006/relationships/image" Target="../media/image981.png"/><Relationship Id="rId81" Type="http://schemas.openxmlformats.org/officeDocument/2006/relationships/customXml" Target="../ink/ink597.xml"/><Relationship Id="rId135" Type="http://schemas.openxmlformats.org/officeDocument/2006/relationships/customXml" Target="../ink/ink624.xml"/><Relationship Id="rId156" Type="http://schemas.openxmlformats.org/officeDocument/2006/relationships/image" Target="../media/image1029.png"/><Relationship Id="rId177" Type="http://schemas.openxmlformats.org/officeDocument/2006/relationships/customXml" Target="../ink/ink645.xml"/></Relationships>
</file>

<file path=ppt/slides/_rels/slide9.xml.rels><?xml version="1.0" encoding="UTF-8" standalone="yes"?>
<Relationships xmlns="http://schemas.openxmlformats.org/package/2006/relationships"><Relationship Id="rId117" Type="http://schemas.openxmlformats.org/officeDocument/2006/relationships/customXml" Target="../ink/ink719.xml"/><Relationship Id="rId21" Type="http://schemas.openxmlformats.org/officeDocument/2006/relationships/image" Target="../media/image1053.png"/><Relationship Id="rId63" Type="http://schemas.openxmlformats.org/officeDocument/2006/relationships/image" Target="../media/image1074.png"/><Relationship Id="rId159" Type="http://schemas.openxmlformats.org/officeDocument/2006/relationships/image" Target="../media/image1106.png"/><Relationship Id="rId170" Type="http://schemas.openxmlformats.org/officeDocument/2006/relationships/customXml" Target="../ink/ink749.xml"/><Relationship Id="rId191" Type="http://schemas.openxmlformats.org/officeDocument/2006/relationships/image" Target="../media/image1122.png"/><Relationship Id="rId205" Type="http://schemas.openxmlformats.org/officeDocument/2006/relationships/image" Target="../media/image1129.png"/><Relationship Id="rId226" Type="http://schemas.openxmlformats.org/officeDocument/2006/relationships/customXml" Target="../ink/ink781.xml"/><Relationship Id="rId247" Type="http://schemas.openxmlformats.org/officeDocument/2006/relationships/image" Target="../media/image1145.png"/><Relationship Id="rId107" Type="http://schemas.openxmlformats.org/officeDocument/2006/relationships/customXml" Target="../ink/ink710.xml"/><Relationship Id="rId11" Type="http://schemas.openxmlformats.org/officeDocument/2006/relationships/image" Target="../media/image1048.png"/><Relationship Id="rId32" Type="http://schemas.openxmlformats.org/officeDocument/2006/relationships/customXml" Target="../ink/ink664.xml"/><Relationship Id="rId53" Type="http://schemas.openxmlformats.org/officeDocument/2006/relationships/image" Target="../media/image1069.png"/><Relationship Id="rId74" Type="http://schemas.openxmlformats.org/officeDocument/2006/relationships/customXml" Target="../ink/ink685.xml"/><Relationship Id="rId128" Type="http://schemas.openxmlformats.org/officeDocument/2006/relationships/image" Target="../media/image1094.png"/><Relationship Id="rId149" Type="http://schemas.openxmlformats.org/officeDocument/2006/relationships/image" Target="../media/image1101.png"/><Relationship Id="rId5" Type="http://schemas.openxmlformats.org/officeDocument/2006/relationships/image" Target="../media/image1045.png"/><Relationship Id="rId95" Type="http://schemas.openxmlformats.org/officeDocument/2006/relationships/customXml" Target="../ink/ink698.xml"/><Relationship Id="rId160" Type="http://schemas.openxmlformats.org/officeDocument/2006/relationships/customXml" Target="../ink/ink744.xml"/><Relationship Id="rId181" Type="http://schemas.openxmlformats.org/officeDocument/2006/relationships/image" Target="../media/image1117.png"/><Relationship Id="rId216" Type="http://schemas.openxmlformats.org/officeDocument/2006/relationships/customXml" Target="../ink/ink776.xml"/><Relationship Id="rId237" Type="http://schemas.openxmlformats.org/officeDocument/2006/relationships/image" Target="../media/image1140.png"/><Relationship Id="rId258" Type="http://schemas.openxmlformats.org/officeDocument/2006/relationships/customXml" Target="../ink/ink798.xml"/><Relationship Id="rId22" Type="http://schemas.openxmlformats.org/officeDocument/2006/relationships/customXml" Target="../ink/ink659.xml"/><Relationship Id="rId43" Type="http://schemas.openxmlformats.org/officeDocument/2006/relationships/image" Target="../media/image1064.png"/><Relationship Id="rId64" Type="http://schemas.openxmlformats.org/officeDocument/2006/relationships/customXml" Target="../ink/ink680.xml"/><Relationship Id="rId118" Type="http://schemas.openxmlformats.org/officeDocument/2006/relationships/image" Target="../media/image1089.png"/><Relationship Id="rId139" Type="http://schemas.openxmlformats.org/officeDocument/2006/relationships/image" Target="../media/image1097.png"/><Relationship Id="rId85" Type="http://schemas.openxmlformats.org/officeDocument/2006/relationships/image" Target="../media/image1085.png"/><Relationship Id="rId150" Type="http://schemas.openxmlformats.org/officeDocument/2006/relationships/customXml" Target="../ink/ink739.xml"/><Relationship Id="rId171" Type="http://schemas.openxmlformats.org/officeDocument/2006/relationships/image" Target="../media/image1112.png"/><Relationship Id="rId192" Type="http://schemas.openxmlformats.org/officeDocument/2006/relationships/customXml" Target="../ink/ink760.xml"/><Relationship Id="rId206" Type="http://schemas.openxmlformats.org/officeDocument/2006/relationships/customXml" Target="../ink/ink767.xml"/><Relationship Id="rId227" Type="http://schemas.openxmlformats.org/officeDocument/2006/relationships/image" Target="../media/image1136.png"/><Relationship Id="rId248" Type="http://schemas.openxmlformats.org/officeDocument/2006/relationships/customXml" Target="../ink/ink793.xml"/><Relationship Id="rId12" Type="http://schemas.openxmlformats.org/officeDocument/2006/relationships/customXml" Target="../ink/ink654.xml"/><Relationship Id="rId33" Type="http://schemas.openxmlformats.org/officeDocument/2006/relationships/image" Target="../media/image1059.png"/><Relationship Id="rId108" Type="http://schemas.openxmlformats.org/officeDocument/2006/relationships/customXml" Target="../ink/ink711.xml"/><Relationship Id="rId129" Type="http://schemas.openxmlformats.org/officeDocument/2006/relationships/customXml" Target="../ink/ink725.xml"/><Relationship Id="rId54" Type="http://schemas.openxmlformats.org/officeDocument/2006/relationships/customXml" Target="../ink/ink675.xml"/><Relationship Id="rId75" Type="http://schemas.openxmlformats.org/officeDocument/2006/relationships/image" Target="../media/image1080.png"/><Relationship Id="rId96" Type="http://schemas.openxmlformats.org/officeDocument/2006/relationships/customXml" Target="../ink/ink699.xml"/><Relationship Id="rId140" Type="http://schemas.openxmlformats.org/officeDocument/2006/relationships/customXml" Target="../ink/ink733.xml"/><Relationship Id="rId161" Type="http://schemas.openxmlformats.org/officeDocument/2006/relationships/image" Target="../media/image1107.png"/><Relationship Id="rId182" Type="http://schemas.openxmlformats.org/officeDocument/2006/relationships/customXml" Target="../ink/ink755.xml"/><Relationship Id="rId217" Type="http://schemas.openxmlformats.org/officeDocument/2006/relationships/image" Target="../media/image1131.png"/><Relationship Id="rId6" Type="http://schemas.openxmlformats.org/officeDocument/2006/relationships/customXml" Target="../ink/ink651.xml"/><Relationship Id="rId238" Type="http://schemas.openxmlformats.org/officeDocument/2006/relationships/customXml" Target="../ink/ink788.xml"/><Relationship Id="rId259" Type="http://schemas.openxmlformats.org/officeDocument/2006/relationships/image" Target="../media/image1151.png"/><Relationship Id="rId23" Type="http://schemas.openxmlformats.org/officeDocument/2006/relationships/image" Target="../media/image1054.png"/><Relationship Id="rId119" Type="http://schemas.openxmlformats.org/officeDocument/2006/relationships/customXml" Target="../ink/ink720.xml"/><Relationship Id="rId44" Type="http://schemas.openxmlformats.org/officeDocument/2006/relationships/customXml" Target="../ink/ink670.xml"/><Relationship Id="rId65" Type="http://schemas.openxmlformats.org/officeDocument/2006/relationships/image" Target="../media/image1075.png"/><Relationship Id="rId86" Type="http://schemas.openxmlformats.org/officeDocument/2006/relationships/customXml" Target="../ink/ink691.xml"/><Relationship Id="rId130" Type="http://schemas.openxmlformats.org/officeDocument/2006/relationships/image" Target="../media/image1095.png"/><Relationship Id="rId151" Type="http://schemas.openxmlformats.org/officeDocument/2006/relationships/image" Target="../media/image1102.png"/><Relationship Id="rId172" Type="http://schemas.openxmlformats.org/officeDocument/2006/relationships/customXml" Target="../ink/ink750.xml"/><Relationship Id="rId193" Type="http://schemas.openxmlformats.org/officeDocument/2006/relationships/image" Target="../media/image1123.png"/><Relationship Id="rId207" Type="http://schemas.openxmlformats.org/officeDocument/2006/relationships/image" Target="../media/image1130.png"/><Relationship Id="rId228" Type="http://schemas.openxmlformats.org/officeDocument/2006/relationships/customXml" Target="../ink/ink782.xml"/><Relationship Id="rId249" Type="http://schemas.openxmlformats.org/officeDocument/2006/relationships/image" Target="../media/image1146.png"/><Relationship Id="rId13" Type="http://schemas.openxmlformats.org/officeDocument/2006/relationships/image" Target="../media/image1049.png"/><Relationship Id="rId109" Type="http://schemas.openxmlformats.org/officeDocument/2006/relationships/customXml" Target="../ink/ink712.xml"/><Relationship Id="rId260" Type="http://schemas.openxmlformats.org/officeDocument/2006/relationships/customXml" Target="../ink/ink799.xml"/><Relationship Id="rId34" Type="http://schemas.openxmlformats.org/officeDocument/2006/relationships/customXml" Target="../ink/ink665.xml"/><Relationship Id="rId55" Type="http://schemas.openxmlformats.org/officeDocument/2006/relationships/image" Target="../media/image1070.png"/><Relationship Id="rId76" Type="http://schemas.openxmlformats.org/officeDocument/2006/relationships/customXml" Target="../ink/ink686.xml"/><Relationship Id="rId97" Type="http://schemas.openxmlformats.org/officeDocument/2006/relationships/customXml" Target="../ink/ink700.xml"/><Relationship Id="rId120" Type="http://schemas.openxmlformats.org/officeDocument/2006/relationships/image" Target="../media/image1090.png"/><Relationship Id="rId141" Type="http://schemas.openxmlformats.org/officeDocument/2006/relationships/customXml" Target="../ink/ink734.xml"/><Relationship Id="rId7" Type="http://schemas.openxmlformats.org/officeDocument/2006/relationships/image" Target="../media/image1046.png"/><Relationship Id="rId162" Type="http://schemas.openxmlformats.org/officeDocument/2006/relationships/customXml" Target="../ink/ink745.xml"/><Relationship Id="rId183" Type="http://schemas.openxmlformats.org/officeDocument/2006/relationships/image" Target="../media/image1118.png"/><Relationship Id="rId218" Type="http://schemas.openxmlformats.org/officeDocument/2006/relationships/customXml" Target="../ink/ink777.xml"/><Relationship Id="rId239" Type="http://schemas.openxmlformats.org/officeDocument/2006/relationships/image" Target="../media/image1141.png"/><Relationship Id="rId250" Type="http://schemas.openxmlformats.org/officeDocument/2006/relationships/customXml" Target="../ink/ink794.xml"/><Relationship Id="rId24" Type="http://schemas.openxmlformats.org/officeDocument/2006/relationships/customXml" Target="../ink/ink660.xml"/><Relationship Id="rId45" Type="http://schemas.openxmlformats.org/officeDocument/2006/relationships/image" Target="../media/image1065.png"/><Relationship Id="rId66" Type="http://schemas.openxmlformats.org/officeDocument/2006/relationships/customXml" Target="../ink/ink681.xml"/><Relationship Id="rId87" Type="http://schemas.openxmlformats.org/officeDocument/2006/relationships/image" Target="../media/image1086.png"/><Relationship Id="rId110" Type="http://schemas.openxmlformats.org/officeDocument/2006/relationships/customXml" Target="../ink/ink713.xml"/><Relationship Id="rId131" Type="http://schemas.openxmlformats.org/officeDocument/2006/relationships/customXml" Target="../ink/ink726.xml"/><Relationship Id="rId152" Type="http://schemas.openxmlformats.org/officeDocument/2006/relationships/customXml" Target="../ink/ink740.xml"/><Relationship Id="rId173" Type="http://schemas.openxmlformats.org/officeDocument/2006/relationships/image" Target="../media/image1113.png"/><Relationship Id="rId194" Type="http://schemas.openxmlformats.org/officeDocument/2006/relationships/customXml" Target="../ink/ink761.xml"/><Relationship Id="rId208" Type="http://schemas.openxmlformats.org/officeDocument/2006/relationships/customXml" Target="../ink/ink768.xml"/><Relationship Id="rId229" Type="http://schemas.openxmlformats.org/officeDocument/2006/relationships/customXml" Target="../ink/ink783.xml"/><Relationship Id="rId240" Type="http://schemas.openxmlformats.org/officeDocument/2006/relationships/customXml" Target="../ink/ink789.xml"/><Relationship Id="rId261" Type="http://schemas.openxmlformats.org/officeDocument/2006/relationships/image" Target="../media/image1152.png"/><Relationship Id="rId14" Type="http://schemas.openxmlformats.org/officeDocument/2006/relationships/customXml" Target="../ink/ink655.xml"/><Relationship Id="rId35" Type="http://schemas.openxmlformats.org/officeDocument/2006/relationships/image" Target="../media/image1060.png"/><Relationship Id="rId56" Type="http://schemas.openxmlformats.org/officeDocument/2006/relationships/customXml" Target="../ink/ink676.xml"/><Relationship Id="rId77" Type="http://schemas.openxmlformats.org/officeDocument/2006/relationships/image" Target="../media/image1081.png"/><Relationship Id="rId100" Type="http://schemas.openxmlformats.org/officeDocument/2006/relationships/customXml" Target="../ink/ink703.xml"/><Relationship Id="rId8" Type="http://schemas.openxmlformats.org/officeDocument/2006/relationships/customXml" Target="../ink/ink652.xml"/><Relationship Id="rId98" Type="http://schemas.openxmlformats.org/officeDocument/2006/relationships/customXml" Target="../ink/ink701.xml"/><Relationship Id="rId121" Type="http://schemas.openxmlformats.org/officeDocument/2006/relationships/customXml" Target="../ink/ink721.xml"/><Relationship Id="rId142" Type="http://schemas.openxmlformats.org/officeDocument/2006/relationships/customXml" Target="../ink/ink735.xml"/><Relationship Id="rId163" Type="http://schemas.openxmlformats.org/officeDocument/2006/relationships/image" Target="../media/image1108.png"/><Relationship Id="rId184" Type="http://schemas.openxmlformats.org/officeDocument/2006/relationships/customXml" Target="../ink/ink756.xml"/><Relationship Id="rId219" Type="http://schemas.openxmlformats.org/officeDocument/2006/relationships/image" Target="../media/image1132.png"/><Relationship Id="rId230" Type="http://schemas.openxmlformats.org/officeDocument/2006/relationships/customXml" Target="../ink/ink784.xml"/><Relationship Id="rId251" Type="http://schemas.openxmlformats.org/officeDocument/2006/relationships/image" Target="../media/image1147.png"/><Relationship Id="rId25" Type="http://schemas.openxmlformats.org/officeDocument/2006/relationships/image" Target="../media/image1055.png"/><Relationship Id="rId46" Type="http://schemas.openxmlformats.org/officeDocument/2006/relationships/customXml" Target="../ink/ink671.xml"/><Relationship Id="rId67" Type="http://schemas.openxmlformats.org/officeDocument/2006/relationships/image" Target="../media/image1076.png"/><Relationship Id="rId88" Type="http://schemas.openxmlformats.org/officeDocument/2006/relationships/customXml" Target="../ink/ink692.xml"/><Relationship Id="rId111" Type="http://schemas.openxmlformats.org/officeDocument/2006/relationships/customXml" Target="../ink/ink714.xml"/><Relationship Id="rId132" Type="http://schemas.openxmlformats.org/officeDocument/2006/relationships/customXml" Target="../ink/ink727.xml"/><Relationship Id="rId153" Type="http://schemas.openxmlformats.org/officeDocument/2006/relationships/image" Target="../media/image1103.png"/><Relationship Id="rId174" Type="http://schemas.openxmlformats.org/officeDocument/2006/relationships/customXml" Target="../ink/ink751.xml"/><Relationship Id="rId195" Type="http://schemas.openxmlformats.org/officeDocument/2006/relationships/image" Target="../media/image1124.png"/><Relationship Id="rId209" Type="http://schemas.openxmlformats.org/officeDocument/2006/relationships/customXml" Target="../ink/ink769.xml"/><Relationship Id="rId220" Type="http://schemas.openxmlformats.org/officeDocument/2006/relationships/customXml" Target="../ink/ink778.xml"/><Relationship Id="rId241" Type="http://schemas.openxmlformats.org/officeDocument/2006/relationships/image" Target="../media/image1142.png"/><Relationship Id="rId15" Type="http://schemas.openxmlformats.org/officeDocument/2006/relationships/image" Target="../media/image1050.png"/><Relationship Id="rId36" Type="http://schemas.openxmlformats.org/officeDocument/2006/relationships/customXml" Target="../ink/ink666.xml"/><Relationship Id="rId57" Type="http://schemas.openxmlformats.org/officeDocument/2006/relationships/image" Target="../media/image1071.png"/><Relationship Id="rId78" Type="http://schemas.openxmlformats.org/officeDocument/2006/relationships/customXml" Target="../ink/ink687.xml"/><Relationship Id="rId99" Type="http://schemas.openxmlformats.org/officeDocument/2006/relationships/customXml" Target="../ink/ink702.xml"/><Relationship Id="rId101" Type="http://schemas.openxmlformats.org/officeDocument/2006/relationships/customXml" Target="../ink/ink704.xml"/><Relationship Id="rId122" Type="http://schemas.openxmlformats.org/officeDocument/2006/relationships/image" Target="../media/image1091.png"/><Relationship Id="rId143" Type="http://schemas.openxmlformats.org/officeDocument/2006/relationships/image" Target="../media/image1098.png"/><Relationship Id="rId164" Type="http://schemas.openxmlformats.org/officeDocument/2006/relationships/customXml" Target="../ink/ink746.xml"/><Relationship Id="rId185" Type="http://schemas.openxmlformats.org/officeDocument/2006/relationships/image" Target="../media/image1119.png"/><Relationship Id="rId9" Type="http://schemas.openxmlformats.org/officeDocument/2006/relationships/image" Target="../media/image1047.png"/><Relationship Id="rId210" Type="http://schemas.openxmlformats.org/officeDocument/2006/relationships/customXml" Target="../ink/ink770.xml"/><Relationship Id="rId26" Type="http://schemas.openxmlformats.org/officeDocument/2006/relationships/customXml" Target="../ink/ink661.xml"/><Relationship Id="rId231" Type="http://schemas.openxmlformats.org/officeDocument/2006/relationships/image" Target="../media/image1137.png"/><Relationship Id="rId252" Type="http://schemas.openxmlformats.org/officeDocument/2006/relationships/customXml" Target="../ink/ink795.xml"/><Relationship Id="rId47" Type="http://schemas.openxmlformats.org/officeDocument/2006/relationships/image" Target="../media/image1066.png"/><Relationship Id="rId68" Type="http://schemas.openxmlformats.org/officeDocument/2006/relationships/customXml" Target="../ink/ink682.xml"/><Relationship Id="rId89" Type="http://schemas.openxmlformats.org/officeDocument/2006/relationships/image" Target="../media/image1087.png"/><Relationship Id="rId112" Type="http://schemas.openxmlformats.org/officeDocument/2006/relationships/customXml" Target="../ink/ink715.xml"/><Relationship Id="rId133" Type="http://schemas.openxmlformats.org/officeDocument/2006/relationships/customXml" Target="../ink/ink728.xml"/><Relationship Id="rId154" Type="http://schemas.openxmlformats.org/officeDocument/2006/relationships/customXml" Target="../ink/ink741.xml"/><Relationship Id="rId175" Type="http://schemas.openxmlformats.org/officeDocument/2006/relationships/image" Target="../media/image1114.png"/><Relationship Id="rId196" Type="http://schemas.openxmlformats.org/officeDocument/2006/relationships/customXml" Target="../ink/ink762.xml"/><Relationship Id="rId200" Type="http://schemas.openxmlformats.org/officeDocument/2006/relationships/customXml" Target="../ink/ink764.xml"/><Relationship Id="rId16" Type="http://schemas.openxmlformats.org/officeDocument/2006/relationships/customXml" Target="../ink/ink656.xml"/><Relationship Id="rId221" Type="http://schemas.openxmlformats.org/officeDocument/2006/relationships/image" Target="../media/image1133.png"/><Relationship Id="rId242" Type="http://schemas.openxmlformats.org/officeDocument/2006/relationships/customXml" Target="../ink/ink790.xml"/><Relationship Id="rId37" Type="http://schemas.openxmlformats.org/officeDocument/2006/relationships/image" Target="../media/image1061.png"/><Relationship Id="rId58" Type="http://schemas.openxmlformats.org/officeDocument/2006/relationships/customXml" Target="../ink/ink677.xml"/><Relationship Id="rId79" Type="http://schemas.openxmlformats.org/officeDocument/2006/relationships/image" Target="../media/image1082.png"/><Relationship Id="rId102" Type="http://schemas.openxmlformats.org/officeDocument/2006/relationships/customXml" Target="../ink/ink705.xml"/><Relationship Id="rId123" Type="http://schemas.openxmlformats.org/officeDocument/2006/relationships/customXml" Target="../ink/ink722.xml"/><Relationship Id="rId144" Type="http://schemas.openxmlformats.org/officeDocument/2006/relationships/customXml" Target="../ink/ink736.xml"/><Relationship Id="rId90" Type="http://schemas.openxmlformats.org/officeDocument/2006/relationships/customXml" Target="../ink/ink693.xml"/><Relationship Id="rId165" Type="http://schemas.openxmlformats.org/officeDocument/2006/relationships/image" Target="../media/image1109.png"/><Relationship Id="rId186" Type="http://schemas.openxmlformats.org/officeDocument/2006/relationships/customXml" Target="../ink/ink757.xml"/><Relationship Id="rId211" Type="http://schemas.openxmlformats.org/officeDocument/2006/relationships/customXml" Target="../ink/ink771.xml"/><Relationship Id="rId232" Type="http://schemas.openxmlformats.org/officeDocument/2006/relationships/customXml" Target="../ink/ink785.xml"/><Relationship Id="rId253" Type="http://schemas.openxmlformats.org/officeDocument/2006/relationships/image" Target="../media/image1148.png"/><Relationship Id="rId27" Type="http://schemas.openxmlformats.org/officeDocument/2006/relationships/image" Target="../media/image1056.png"/><Relationship Id="rId48" Type="http://schemas.openxmlformats.org/officeDocument/2006/relationships/customXml" Target="../ink/ink672.xml"/><Relationship Id="rId69" Type="http://schemas.openxmlformats.org/officeDocument/2006/relationships/image" Target="../media/image1077.png"/><Relationship Id="rId113" Type="http://schemas.openxmlformats.org/officeDocument/2006/relationships/customXml" Target="../ink/ink716.xml"/><Relationship Id="rId134" Type="http://schemas.openxmlformats.org/officeDocument/2006/relationships/customXml" Target="../ink/ink729.xml"/><Relationship Id="rId80" Type="http://schemas.openxmlformats.org/officeDocument/2006/relationships/customXml" Target="../ink/ink688.xml"/><Relationship Id="rId155" Type="http://schemas.openxmlformats.org/officeDocument/2006/relationships/image" Target="../media/image1104.png"/><Relationship Id="rId176" Type="http://schemas.openxmlformats.org/officeDocument/2006/relationships/customXml" Target="../ink/ink752.xml"/><Relationship Id="rId197" Type="http://schemas.openxmlformats.org/officeDocument/2006/relationships/image" Target="../media/image1125.png"/><Relationship Id="rId201" Type="http://schemas.openxmlformats.org/officeDocument/2006/relationships/image" Target="../media/image1127.png"/><Relationship Id="rId222" Type="http://schemas.openxmlformats.org/officeDocument/2006/relationships/customXml" Target="../ink/ink779.xml"/><Relationship Id="rId243" Type="http://schemas.openxmlformats.org/officeDocument/2006/relationships/image" Target="../media/image1143.png"/><Relationship Id="rId17" Type="http://schemas.openxmlformats.org/officeDocument/2006/relationships/image" Target="../media/image1051.png"/><Relationship Id="rId38" Type="http://schemas.openxmlformats.org/officeDocument/2006/relationships/customXml" Target="../ink/ink667.xml"/><Relationship Id="rId59" Type="http://schemas.openxmlformats.org/officeDocument/2006/relationships/image" Target="../media/image1072.png"/><Relationship Id="rId103" Type="http://schemas.openxmlformats.org/officeDocument/2006/relationships/customXml" Target="../ink/ink706.xml"/><Relationship Id="rId124" Type="http://schemas.openxmlformats.org/officeDocument/2006/relationships/image" Target="../media/image1092.png"/><Relationship Id="rId70" Type="http://schemas.openxmlformats.org/officeDocument/2006/relationships/customXml" Target="../ink/ink683.xml"/><Relationship Id="rId91" Type="http://schemas.openxmlformats.org/officeDocument/2006/relationships/customXml" Target="../ink/ink694.xml"/><Relationship Id="rId145" Type="http://schemas.openxmlformats.org/officeDocument/2006/relationships/image" Target="../media/image1099.png"/><Relationship Id="rId166" Type="http://schemas.openxmlformats.org/officeDocument/2006/relationships/customXml" Target="../ink/ink747.xml"/><Relationship Id="rId187" Type="http://schemas.openxmlformats.org/officeDocument/2006/relationships/image" Target="../media/image1120.png"/><Relationship Id="rId1" Type="http://schemas.openxmlformats.org/officeDocument/2006/relationships/slideLayout" Target="../slideLayouts/slideLayout7.xml"/><Relationship Id="rId212" Type="http://schemas.openxmlformats.org/officeDocument/2006/relationships/customXml" Target="../ink/ink772.xml"/><Relationship Id="rId233" Type="http://schemas.openxmlformats.org/officeDocument/2006/relationships/image" Target="../media/image1138.png"/><Relationship Id="rId254" Type="http://schemas.openxmlformats.org/officeDocument/2006/relationships/customXml" Target="../ink/ink796.xml"/><Relationship Id="rId28" Type="http://schemas.openxmlformats.org/officeDocument/2006/relationships/customXml" Target="../ink/ink662.xml"/><Relationship Id="rId49" Type="http://schemas.openxmlformats.org/officeDocument/2006/relationships/image" Target="../media/image1067.png"/><Relationship Id="rId114" Type="http://schemas.openxmlformats.org/officeDocument/2006/relationships/customXml" Target="../ink/ink717.xml"/><Relationship Id="rId60" Type="http://schemas.openxmlformats.org/officeDocument/2006/relationships/customXml" Target="../ink/ink678.xml"/><Relationship Id="rId81" Type="http://schemas.openxmlformats.org/officeDocument/2006/relationships/image" Target="../media/image1083.png"/><Relationship Id="rId135" Type="http://schemas.openxmlformats.org/officeDocument/2006/relationships/customXml" Target="../ink/ink730.xml"/><Relationship Id="rId156" Type="http://schemas.openxmlformats.org/officeDocument/2006/relationships/customXml" Target="../ink/ink742.xml"/><Relationship Id="rId177" Type="http://schemas.openxmlformats.org/officeDocument/2006/relationships/image" Target="../media/image1115.png"/><Relationship Id="rId198" Type="http://schemas.openxmlformats.org/officeDocument/2006/relationships/customXml" Target="../ink/ink763.xml"/><Relationship Id="rId202" Type="http://schemas.openxmlformats.org/officeDocument/2006/relationships/customXml" Target="../ink/ink765.xml"/><Relationship Id="rId223" Type="http://schemas.openxmlformats.org/officeDocument/2006/relationships/image" Target="../media/image1134.png"/><Relationship Id="rId244" Type="http://schemas.openxmlformats.org/officeDocument/2006/relationships/customXml" Target="../ink/ink791.xml"/><Relationship Id="rId18" Type="http://schemas.openxmlformats.org/officeDocument/2006/relationships/customXml" Target="../ink/ink657.xml"/><Relationship Id="rId39" Type="http://schemas.openxmlformats.org/officeDocument/2006/relationships/image" Target="../media/image1062.png"/><Relationship Id="rId50" Type="http://schemas.openxmlformats.org/officeDocument/2006/relationships/customXml" Target="../ink/ink673.xml"/><Relationship Id="rId104" Type="http://schemas.openxmlformats.org/officeDocument/2006/relationships/customXml" Target="../ink/ink707.xml"/><Relationship Id="rId125" Type="http://schemas.openxmlformats.org/officeDocument/2006/relationships/customXml" Target="../ink/ink723.xml"/><Relationship Id="rId146" Type="http://schemas.openxmlformats.org/officeDocument/2006/relationships/customXml" Target="../ink/ink737.xml"/><Relationship Id="rId167" Type="http://schemas.openxmlformats.org/officeDocument/2006/relationships/image" Target="../media/image1110.png"/><Relationship Id="rId188" Type="http://schemas.openxmlformats.org/officeDocument/2006/relationships/customXml" Target="../ink/ink758.xml"/><Relationship Id="rId71" Type="http://schemas.openxmlformats.org/officeDocument/2006/relationships/image" Target="../media/image1078.png"/><Relationship Id="rId92" Type="http://schemas.openxmlformats.org/officeDocument/2006/relationships/customXml" Target="../ink/ink695.xml"/><Relationship Id="rId213" Type="http://schemas.openxmlformats.org/officeDocument/2006/relationships/customXml" Target="../ink/ink773.xml"/><Relationship Id="rId234" Type="http://schemas.openxmlformats.org/officeDocument/2006/relationships/customXml" Target="../ink/ink786.xml"/><Relationship Id="rId2" Type="http://schemas.openxmlformats.org/officeDocument/2006/relationships/notesSlide" Target="../notesSlides/notesSlide4.xml"/><Relationship Id="rId29" Type="http://schemas.openxmlformats.org/officeDocument/2006/relationships/image" Target="../media/image1057.png"/><Relationship Id="rId255" Type="http://schemas.openxmlformats.org/officeDocument/2006/relationships/image" Target="../media/image1149.png"/><Relationship Id="rId40" Type="http://schemas.openxmlformats.org/officeDocument/2006/relationships/customXml" Target="../ink/ink668.xml"/><Relationship Id="rId115" Type="http://schemas.openxmlformats.org/officeDocument/2006/relationships/customXml" Target="../ink/ink718.xml"/><Relationship Id="rId136" Type="http://schemas.openxmlformats.org/officeDocument/2006/relationships/customXml" Target="../ink/ink731.xml"/><Relationship Id="rId157" Type="http://schemas.openxmlformats.org/officeDocument/2006/relationships/image" Target="../media/image1105.png"/><Relationship Id="rId178" Type="http://schemas.openxmlformats.org/officeDocument/2006/relationships/customXml" Target="../ink/ink753.xml"/><Relationship Id="rId61" Type="http://schemas.openxmlformats.org/officeDocument/2006/relationships/image" Target="../media/image1073.png"/><Relationship Id="rId82" Type="http://schemas.openxmlformats.org/officeDocument/2006/relationships/customXml" Target="../ink/ink689.xml"/><Relationship Id="rId199" Type="http://schemas.openxmlformats.org/officeDocument/2006/relationships/image" Target="../media/image1126.png"/><Relationship Id="rId203" Type="http://schemas.openxmlformats.org/officeDocument/2006/relationships/image" Target="../media/image1128.png"/><Relationship Id="rId19" Type="http://schemas.openxmlformats.org/officeDocument/2006/relationships/image" Target="../media/image1052.png"/><Relationship Id="rId224" Type="http://schemas.openxmlformats.org/officeDocument/2006/relationships/customXml" Target="../ink/ink780.xml"/><Relationship Id="rId245" Type="http://schemas.openxmlformats.org/officeDocument/2006/relationships/image" Target="../media/image1144.png"/><Relationship Id="rId30" Type="http://schemas.openxmlformats.org/officeDocument/2006/relationships/customXml" Target="../ink/ink663.xml"/><Relationship Id="rId105" Type="http://schemas.openxmlformats.org/officeDocument/2006/relationships/customXml" Target="../ink/ink708.xml"/><Relationship Id="rId126" Type="http://schemas.openxmlformats.org/officeDocument/2006/relationships/image" Target="../media/image1093.png"/><Relationship Id="rId147" Type="http://schemas.openxmlformats.org/officeDocument/2006/relationships/image" Target="../media/image1100.png"/><Relationship Id="rId168" Type="http://schemas.openxmlformats.org/officeDocument/2006/relationships/customXml" Target="../ink/ink748.xml"/><Relationship Id="rId51" Type="http://schemas.openxmlformats.org/officeDocument/2006/relationships/image" Target="../media/image1068.png"/><Relationship Id="rId72" Type="http://schemas.openxmlformats.org/officeDocument/2006/relationships/customXml" Target="../ink/ink684.xml"/><Relationship Id="rId93" Type="http://schemas.openxmlformats.org/officeDocument/2006/relationships/customXml" Target="../ink/ink696.xml"/><Relationship Id="rId189" Type="http://schemas.openxmlformats.org/officeDocument/2006/relationships/image" Target="../media/image1121.png"/><Relationship Id="rId3" Type="http://schemas.openxmlformats.org/officeDocument/2006/relationships/image" Target="../media/image8010.png"/><Relationship Id="rId214" Type="http://schemas.openxmlformats.org/officeDocument/2006/relationships/customXml" Target="../ink/ink774.xml"/><Relationship Id="rId235" Type="http://schemas.openxmlformats.org/officeDocument/2006/relationships/image" Target="../media/image1139.png"/><Relationship Id="rId256" Type="http://schemas.openxmlformats.org/officeDocument/2006/relationships/customXml" Target="../ink/ink797.xml"/><Relationship Id="rId116" Type="http://schemas.openxmlformats.org/officeDocument/2006/relationships/image" Target="../media/image1088.png"/><Relationship Id="rId137" Type="http://schemas.openxmlformats.org/officeDocument/2006/relationships/image" Target="../media/image1096.png"/><Relationship Id="rId158" Type="http://schemas.openxmlformats.org/officeDocument/2006/relationships/customXml" Target="../ink/ink743.xml"/><Relationship Id="rId20" Type="http://schemas.openxmlformats.org/officeDocument/2006/relationships/customXml" Target="../ink/ink658.xml"/><Relationship Id="rId41" Type="http://schemas.openxmlformats.org/officeDocument/2006/relationships/image" Target="../media/image1063.png"/><Relationship Id="rId62" Type="http://schemas.openxmlformats.org/officeDocument/2006/relationships/customXml" Target="../ink/ink679.xml"/><Relationship Id="rId83" Type="http://schemas.openxmlformats.org/officeDocument/2006/relationships/image" Target="../media/image1084.png"/><Relationship Id="rId179" Type="http://schemas.openxmlformats.org/officeDocument/2006/relationships/image" Target="../media/image1116.png"/><Relationship Id="rId190" Type="http://schemas.openxmlformats.org/officeDocument/2006/relationships/customXml" Target="../ink/ink759.xml"/><Relationship Id="rId204" Type="http://schemas.openxmlformats.org/officeDocument/2006/relationships/customXml" Target="../ink/ink766.xml"/><Relationship Id="rId225" Type="http://schemas.openxmlformats.org/officeDocument/2006/relationships/image" Target="../media/image1135.png"/><Relationship Id="rId246" Type="http://schemas.openxmlformats.org/officeDocument/2006/relationships/customXml" Target="../ink/ink792.xml"/><Relationship Id="rId106" Type="http://schemas.openxmlformats.org/officeDocument/2006/relationships/customXml" Target="../ink/ink709.xml"/><Relationship Id="rId127" Type="http://schemas.openxmlformats.org/officeDocument/2006/relationships/customXml" Target="../ink/ink724.xml"/><Relationship Id="rId10" Type="http://schemas.openxmlformats.org/officeDocument/2006/relationships/customXml" Target="../ink/ink653.xml"/><Relationship Id="rId31" Type="http://schemas.openxmlformats.org/officeDocument/2006/relationships/image" Target="../media/image1058.png"/><Relationship Id="rId52" Type="http://schemas.openxmlformats.org/officeDocument/2006/relationships/customXml" Target="../ink/ink674.xml"/><Relationship Id="rId73" Type="http://schemas.openxmlformats.org/officeDocument/2006/relationships/image" Target="../media/image1079.png"/><Relationship Id="rId94" Type="http://schemas.openxmlformats.org/officeDocument/2006/relationships/customXml" Target="../ink/ink697.xml"/><Relationship Id="rId148" Type="http://schemas.openxmlformats.org/officeDocument/2006/relationships/customXml" Target="../ink/ink738.xml"/><Relationship Id="rId169" Type="http://schemas.openxmlformats.org/officeDocument/2006/relationships/image" Target="../media/image1111.png"/><Relationship Id="rId4" Type="http://schemas.openxmlformats.org/officeDocument/2006/relationships/customXml" Target="../ink/ink650.xml"/><Relationship Id="rId180" Type="http://schemas.openxmlformats.org/officeDocument/2006/relationships/customXml" Target="../ink/ink754.xml"/><Relationship Id="rId215" Type="http://schemas.openxmlformats.org/officeDocument/2006/relationships/customXml" Target="../ink/ink775.xml"/><Relationship Id="rId236" Type="http://schemas.openxmlformats.org/officeDocument/2006/relationships/customXml" Target="../ink/ink787.xml"/><Relationship Id="rId257" Type="http://schemas.openxmlformats.org/officeDocument/2006/relationships/image" Target="../media/image1150.png"/><Relationship Id="rId42" Type="http://schemas.openxmlformats.org/officeDocument/2006/relationships/customXml" Target="../ink/ink669.xml"/><Relationship Id="rId84" Type="http://schemas.openxmlformats.org/officeDocument/2006/relationships/customXml" Target="../ink/ink690.xml"/><Relationship Id="rId138" Type="http://schemas.openxmlformats.org/officeDocument/2006/relationships/customXml" Target="../ink/ink7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p:cNvSpPr txBox="1"/>
          <p:nvPr/>
        </p:nvSpPr>
        <p:spPr>
          <a:xfrm>
            <a:off x="552175" y="928403"/>
            <a:ext cx="10799618" cy="3568289"/>
          </a:xfrm>
          <a:prstGeom prst="rect">
            <a:avLst/>
          </a:prstGeom>
          <a:noFill/>
        </p:spPr>
        <p:txBody>
          <a:bodyPr wrap="square" rtlCol="0">
            <a:noAutofit/>
          </a:bodyPr>
          <a:lstStyle/>
          <a:p>
            <a:r>
              <a:rPr lang="en-US" sz="2400" b="1" dirty="0">
                <a:latin typeface="Times New Roman" panose="02020603050405020304" pitchFamily="18" charset="0"/>
                <a:cs typeface="Times New Roman" panose="02020603050405020304" pitchFamily="18" charset="0"/>
              </a:rPr>
              <a:t>David Ricardo:</a:t>
            </a:r>
          </a:p>
          <a:p>
            <a:endParaRPr lang="en-US" sz="2400" b="1" dirty="0">
              <a:latin typeface="Times New Roman" panose="02020603050405020304" pitchFamily="18"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Two countries benefit from trade if both countries specialize according to their comparative cost advantages. This is particularly true if one country has an absolute cost advantage in the production of all goods.</a:t>
            </a:r>
          </a:p>
          <a:p>
            <a:endParaRPr lang="en-US" sz="2400" b="1" dirty="0">
              <a:latin typeface="Times New Roman" panose="02020603050405020304" pitchFamily="18" charset="0"/>
              <a:cs typeface="Times New Roman" panose="02020603050405020304" pitchFamily="18" charset="0"/>
            </a:endParaRPr>
          </a:p>
          <a:p>
            <a:r>
              <a:rPr lang="en-US" dirty="0" err="1">
                <a:latin typeface="Times New Roman" panose="02020603050405020304" pitchFamily="18" charset="0"/>
                <a:cs typeface="Times New Roman" panose="02020603050405020304" pitchFamily="18" charset="0"/>
              </a:rPr>
              <a:t>Quelle</a:t>
            </a:r>
            <a:r>
              <a:rPr lang="en-US" dirty="0">
                <a:latin typeface="Times New Roman" panose="02020603050405020304" pitchFamily="18" charset="0"/>
                <a:cs typeface="Times New Roman" panose="02020603050405020304" pitchFamily="18" charset="0"/>
              </a:rPr>
              <a:t>: David Ricardo (1817): The Principles of Political Economy and Taxation. John Murray, London</a:t>
            </a:r>
            <a:endParaRPr lang="de-DE" dirty="0">
              <a:latin typeface="Times New Roman" panose="02020603050405020304" pitchFamily="18" charset="0"/>
              <a:cs typeface="Times New Roman" panose="02020603050405020304" pitchFamily="18" charset="0"/>
            </a:endParaRPr>
          </a:p>
        </p:txBody>
      </p:sp>
      <p:sp>
        <p:nvSpPr>
          <p:cNvPr id="10" name="Textfeld 9">
            <a:extLst>
              <a:ext uri="{FF2B5EF4-FFF2-40B4-BE49-F238E27FC236}">
                <a16:creationId xmlns:a16="http://schemas.microsoft.com/office/drawing/2014/main" id="{2DDD1F48-F2DB-46BD-AF21-AEB45F25FC6A}"/>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2400" b="1" dirty="0" err="1">
                <a:latin typeface="Times New Roman" panose="02020603050405020304" pitchFamily="18" charset="0"/>
                <a:cs typeface="Times New Roman" panose="02020603050405020304" pitchFamily="18" charset="0"/>
              </a:rPr>
              <a:t>Ricardomodell</a:t>
            </a:r>
            <a:r>
              <a:rPr lang="de-DE" sz="2400" b="1" dirty="0">
                <a:latin typeface="Times New Roman" panose="02020603050405020304" pitchFamily="18" charset="0"/>
                <a:cs typeface="Times New Roman" panose="02020603050405020304" pitchFamily="18" charset="0"/>
              </a:rPr>
              <a:t> – A </a:t>
            </a:r>
            <a:r>
              <a:rPr lang="de-DE" sz="2400" b="1" dirty="0" err="1">
                <a:latin typeface="Times New Roman" panose="02020603050405020304" pitchFamily="18" charset="0"/>
                <a:cs typeface="Times New Roman" panose="02020603050405020304" pitchFamily="18" charset="0"/>
              </a:rPr>
              <a:t>general</a:t>
            </a:r>
            <a:r>
              <a:rPr lang="de-DE" sz="2400" b="1" dirty="0">
                <a:latin typeface="Times New Roman" panose="02020603050405020304" pitchFamily="18" charset="0"/>
                <a:cs typeface="Times New Roman" panose="02020603050405020304" pitchFamily="18" charset="0"/>
              </a:rPr>
              <a:t> Argument </a:t>
            </a:r>
            <a:r>
              <a:rPr lang="de-DE" sz="2400" b="1" dirty="0" err="1">
                <a:latin typeface="Times New Roman" panose="02020603050405020304" pitchFamily="18" charset="0"/>
                <a:cs typeface="Times New Roman" panose="02020603050405020304" pitchFamily="18" charset="0"/>
              </a:rPr>
              <a:t>against</a:t>
            </a:r>
            <a:r>
              <a:rPr lang="de-DE" sz="2400" b="1" dirty="0">
                <a:latin typeface="Times New Roman" panose="02020603050405020304" pitchFamily="18" charset="0"/>
                <a:cs typeface="Times New Roman" panose="02020603050405020304" pitchFamily="18" charset="0"/>
              </a:rPr>
              <a:t> Donald Trump</a:t>
            </a:r>
          </a:p>
        </p:txBody>
      </p:sp>
      <p:sp>
        <p:nvSpPr>
          <p:cNvPr id="4" name="Rechteck 3">
            <a:extLst>
              <a:ext uri="{FF2B5EF4-FFF2-40B4-BE49-F238E27FC236}">
                <a16:creationId xmlns:a16="http://schemas.microsoft.com/office/drawing/2014/main" id="{4EC614FA-CCC9-417A-8E4B-267069F9AF8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1026" name="Picture 2">
            <a:extLst>
              <a:ext uri="{FF2B5EF4-FFF2-40B4-BE49-F238E27FC236}">
                <a16:creationId xmlns:a16="http://schemas.microsoft.com/office/drawing/2014/main" id="{169C5C30-2B49-7456-4DCC-3720A8DACB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8095" y="3518150"/>
            <a:ext cx="1520578" cy="2158989"/>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F573898-FF43-C2F2-F733-0F4D6EA053E3}"/>
              </a:ext>
            </a:extLst>
          </p:cNvPr>
          <p:cNvSpPr txBox="1"/>
          <p:nvPr/>
        </p:nvSpPr>
        <p:spPr>
          <a:xfrm>
            <a:off x="698094" y="5779923"/>
            <a:ext cx="6691533" cy="369332"/>
          </a:xfrm>
          <a:prstGeom prst="rect">
            <a:avLst/>
          </a:prstGeom>
          <a:noFill/>
        </p:spPr>
        <p:txBody>
          <a:bodyPr wrap="square">
            <a:spAutoFit/>
          </a:bodyPr>
          <a:lstStyle/>
          <a:p>
            <a:r>
              <a:rPr lang="en-US" dirty="0"/>
              <a:t>* 18. April 1772 in London; † 11. September 1823 in Gatcombe Park</a:t>
            </a:r>
            <a:endParaRPr lang="de-DE" dirty="0"/>
          </a:p>
        </p:txBody>
      </p:sp>
      <p:sp>
        <p:nvSpPr>
          <p:cNvPr id="5" name="Textfeld 4">
            <a:extLst>
              <a:ext uri="{FF2B5EF4-FFF2-40B4-BE49-F238E27FC236}">
                <a16:creationId xmlns:a16="http://schemas.microsoft.com/office/drawing/2014/main" id="{7B707AB0-8193-F164-617C-8A8E220AB530}"/>
              </a:ext>
            </a:extLst>
          </p:cNvPr>
          <p:cNvSpPr txBox="1"/>
          <p:nvPr/>
        </p:nvSpPr>
        <p:spPr>
          <a:xfrm>
            <a:off x="2218673" y="3546330"/>
            <a:ext cx="5330443" cy="2130809"/>
          </a:xfrm>
          <a:prstGeom prst="rect">
            <a:avLst/>
          </a:prstGeom>
          <a:noFill/>
        </p:spPr>
        <p:txBody>
          <a:bodyPr wrap="square" rtlCol="0">
            <a:no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Mathematician</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Natural Scientist</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Politician</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Stock Broker: He went “all in” with a bet on the defeat of Napoleon at Waterloo in 1815</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Economist</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Philosopher</a:t>
            </a:r>
          </a:p>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One of the richest person in his time!</a:t>
            </a:r>
          </a:p>
          <a:p>
            <a:endParaRPr lang="de-DE" dirty="0">
              <a:latin typeface="Times New Roman" panose="02020603050405020304" pitchFamily="18" charset="0"/>
              <a:cs typeface="Times New Roman" panose="02020603050405020304" pitchFamily="18" charset="0"/>
            </a:endParaRPr>
          </a:p>
        </p:txBody>
      </p:sp>
      <p:grpSp>
        <p:nvGrpSpPr>
          <p:cNvPr id="21" name="Gruppieren 20">
            <a:extLst>
              <a:ext uri="{FF2B5EF4-FFF2-40B4-BE49-F238E27FC236}">
                <a16:creationId xmlns:a16="http://schemas.microsoft.com/office/drawing/2014/main" id="{F700B9B5-46C5-40AB-A2F2-976DC4561D61}"/>
              </a:ext>
            </a:extLst>
          </p:cNvPr>
          <p:cNvGrpSpPr/>
          <p:nvPr/>
        </p:nvGrpSpPr>
        <p:grpSpPr>
          <a:xfrm>
            <a:off x="3422613" y="663907"/>
            <a:ext cx="382680" cy="224280"/>
            <a:chOff x="3422613" y="663907"/>
            <a:chExt cx="382680" cy="22428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93CF40C-543B-4D71-8259-194CCFF9605D}"/>
                    </a:ext>
                  </a:extLst>
                </p14:cNvPr>
                <p14:cNvContentPartPr/>
                <p14:nvPr/>
              </p14:nvContentPartPr>
              <p14:xfrm>
                <a:off x="3422613" y="663907"/>
                <a:ext cx="302760" cy="181800"/>
              </p14:xfrm>
            </p:contentPart>
          </mc:Choice>
          <mc:Fallback xmlns="">
            <p:pic>
              <p:nvPicPr>
                <p:cNvPr id="2" name="Freihand 1">
                  <a:extLst>
                    <a:ext uri="{FF2B5EF4-FFF2-40B4-BE49-F238E27FC236}">
                      <a16:creationId xmlns:a16="http://schemas.microsoft.com/office/drawing/2014/main" id="{A93CF40C-543B-4D71-8259-194CCFF9605D}"/>
                    </a:ext>
                  </a:extLst>
                </p:cNvPr>
                <p:cNvPicPr/>
                <p:nvPr/>
              </p:nvPicPr>
              <p:blipFill>
                <a:blip r:embed="rId4"/>
                <a:stretch>
                  <a:fillRect/>
                </a:stretch>
              </p:blipFill>
              <p:spPr>
                <a:xfrm>
                  <a:off x="3418293" y="659587"/>
                  <a:ext cx="3114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735C3DEE-825F-4514-BF3D-ACCC94E24A8D}"/>
                    </a:ext>
                  </a:extLst>
                </p14:cNvPr>
                <p14:cNvContentPartPr/>
                <p14:nvPr/>
              </p14:nvContentPartPr>
              <p14:xfrm>
                <a:off x="3709173" y="749947"/>
                <a:ext cx="96120" cy="138240"/>
              </p14:xfrm>
            </p:contentPart>
          </mc:Choice>
          <mc:Fallback xmlns="">
            <p:pic>
              <p:nvPicPr>
                <p:cNvPr id="6" name="Freihand 5">
                  <a:extLst>
                    <a:ext uri="{FF2B5EF4-FFF2-40B4-BE49-F238E27FC236}">
                      <a16:creationId xmlns:a16="http://schemas.microsoft.com/office/drawing/2014/main" id="{735C3DEE-825F-4514-BF3D-ACCC94E24A8D}"/>
                    </a:ext>
                  </a:extLst>
                </p:cNvPr>
                <p:cNvPicPr/>
                <p:nvPr/>
              </p:nvPicPr>
              <p:blipFill>
                <a:blip r:embed="rId6"/>
                <a:stretch>
                  <a:fillRect/>
                </a:stretch>
              </p:blipFill>
              <p:spPr>
                <a:xfrm>
                  <a:off x="3704853" y="745627"/>
                  <a:ext cx="104760" cy="146880"/>
                </a:xfrm>
                <a:prstGeom prst="rect">
                  <a:avLst/>
                </a:prstGeom>
              </p:spPr>
            </p:pic>
          </mc:Fallback>
        </mc:AlternateContent>
      </p:grpSp>
      <p:grpSp>
        <p:nvGrpSpPr>
          <p:cNvPr id="20" name="Gruppieren 19">
            <a:extLst>
              <a:ext uri="{FF2B5EF4-FFF2-40B4-BE49-F238E27FC236}">
                <a16:creationId xmlns:a16="http://schemas.microsoft.com/office/drawing/2014/main" id="{8A21E822-3777-4A77-982F-021730377C82}"/>
              </a:ext>
            </a:extLst>
          </p:cNvPr>
          <p:cNvGrpSpPr/>
          <p:nvPr/>
        </p:nvGrpSpPr>
        <p:grpSpPr>
          <a:xfrm>
            <a:off x="4085013" y="623587"/>
            <a:ext cx="2915280" cy="336240"/>
            <a:chOff x="4085013" y="623587"/>
            <a:chExt cx="2915280" cy="33624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ABF0A66E-3442-4E51-893F-478E1502DAAA}"/>
                    </a:ext>
                  </a:extLst>
                </p14:cNvPr>
                <p14:cNvContentPartPr/>
                <p14:nvPr/>
              </p14:nvContentPartPr>
              <p14:xfrm>
                <a:off x="4085013" y="793507"/>
                <a:ext cx="121680" cy="82440"/>
              </p14:xfrm>
            </p:contentPart>
          </mc:Choice>
          <mc:Fallback xmlns="">
            <p:pic>
              <p:nvPicPr>
                <p:cNvPr id="7" name="Freihand 6">
                  <a:extLst>
                    <a:ext uri="{FF2B5EF4-FFF2-40B4-BE49-F238E27FC236}">
                      <a16:creationId xmlns:a16="http://schemas.microsoft.com/office/drawing/2014/main" id="{ABF0A66E-3442-4E51-893F-478E1502DAAA}"/>
                    </a:ext>
                  </a:extLst>
                </p:cNvPr>
                <p:cNvPicPr/>
                <p:nvPr/>
              </p:nvPicPr>
              <p:blipFill>
                <a:blip r:embed="rId8"/>
                <a:stretch>
                  <a:fillRect/>
                </a:stretch>
              </p:blipFill>
              <p:spPr>
                <a:xfrm>
                  <a:off x="4080693" y="789187"/>
                  <a:ext cx="1303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41AE8D3F-9346-4D8B-BF02-CD192CCAF20A}"/>
                    </a:ext>
                  </a:extLst>
                </p14:cNvPr>
                <p14:cNvContentPartPr/>
                <p14:nvPr/>
              </p14:nvContentPartPr>
              <p14:xfrm>
                <a:off x="4261053" y="778387"/>
                <a:ext cx="387720" cy="73800"/>
              </p14:xfrm>
            </p:contentPart>
          </mc:Choice>
          <mc:Fallback xmlns="">
            <p:pic>
              <p:nvPicPr>
                <p:cNvPr id="8" name="Freihand 7">
                  <a:extLst>
                    <a:ext uri="{FF2B5EF4-FFF2-40B4-BE49-F238E27FC236}">
                      <a16:creationId xmlns:a16="http://schemas.microsoft.com/office/drawing/2014/main" id="{41AE8D3F-9346-4D8B-BF02-CD192CCAF20A}"/>
                    </a:ext>
                  </a:extLst>
                </p:cNvPr>
                <p:cNvPicPr/>
                <p:nvPr/>
              </p:nvPicPr>
              <p:blipFill>
                <a:blip r:embed="rId10"/>
                <a:stretch>
                  <a:fillRect/>
                </a:stretch>
              </p:blipFill>
              <p:spPr>
                <a:xfrm>
                  <a:off x="4256733" y="774067"/>
                  <a:ext cx="3963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477AF6F4-3E96-4522-A4D0-F13B1BAB5240}"/>
                    </a:ext>
                  </a:extLst>
                </p14:cNvPr>
                <p14:cNvContentPartPr/>
                <p14:nvPr/>
              </p14:nvContentPartPr>
              <p14:xfrm>
                <a:off x="4681533" y="770467"/>
                <a:ext cx="93960" cy="184680"/>
              </p14:xfrm>
            </p:contentPart>
          </mc:Choice>
          <mc:Fallback xmlns="">
            <p:pic>
              <p:nvPicPr>
                <p:cNvPr id="9" name="Freihand 8">
                  <a:extLst>
                    <a:ext uri="{FF2B5EF4-FFF2-40B4-BE49-F238E27FC236}">
                      <a16:creationId xmlns:a16="http://schemas.microsoft.com/office/drawing/2014/main" id="{477AF6F4-3E96-4522-A4D0-F13B1BAB5240}"/>
                    </a:ext>
                  </a:extLst>
                </p:cNvPr>
                <p:cNvPicPr/>
                <p:nvPr/>
              </p:nvPicPr>
              <p:blipFill>
                <a:blip r:embed="rId12"/>
                <a:stretch>
                  <a:fillRect/>
                </a:stretch>
              </p:blipFill>
              <p:spPr>
                <a:xfrm>
                  <a:off x="4677213" y="766147"/>
                  <a:ext cx="10260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178D5DFB-7400-462A-AB34-DA98FBA8D7F5}"/>
                    </a:ext>
                  </a:extLst>
                </p14:cNvPr>
                <p14:cNvContentPartPr/>
                <p14:nvPr/>
              </p14:nvContentPartPr>
              <p14:xfrm>
                <a:off x="4822653" y="772627"/>
                <a:ext cx="155880" cy="44640"/>
              </p14:xfrm>
            </p:contentPart>
          </mc:Choice>
          <mc:Fallback xmlns="">
            <p:pic>
              <p:nvPicPr>
                <p:cNvPr id="12" name="Freihand 11">
                  <a:extLst>
                    <a:ext uri="{FF2B5EF4-FFF2-40B4-BE49-F238E27FC236}">
                      <a16:creationId xmlns:a16="http://schemas.microsoft.com/office/drawing/2014/main" id="{178D5DFB-7400-462A-AB34-DA98FBA8D7F5}"/>
                    </a:ext>
                  </a:extLst>
                </p:cNvPr>
                <p:cNvPicPr/>
                <p:nvPr/>
              </p:nvPicPr>
              <p:blipFill>
                <a:blip r:embed="rId14"/>
                <a:stretch>
                  <a:fillRect/>
                </a:stretch>
              </p:blipFill>
              <p:spPr>
                <a:xfrm>
                  <a:off x="4818333" y="768307"/>
                  <a:ext cx="1645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45D41437-2F02-44F8-B83A-D46331826C59}"/>
                    </a:ext>
                  </a:extLst>
                </p14:cNvPr>
                <p14:cNvContentPartPr/>
                <p14:nvPr/>
              </p14:nvContentPartPr>
              <p14:xfrm>
                <a:off x="4989333" y="699187"/>
                <a:ext cx="466920" cy="130320"/>
              </p14:xfrm>
            </p:contentPart>
          </mc:Choice>
          <mc:Fallback xmlns="">
            <p:pic>
              <p:nvPicPr>
                <p:cNvPr id="13" name="Freihand 12">
                  <a:extLst>
                    <a:ext uri="{FF2B5EF4-FFF2-40B4-BE49-F238E27FC236}">
                      <a16:creationId xmlns:a16="http://schemas.microsoft.com/office/drawing/2014/main" id="{45D41437-2F02-44F8-B83A-D46331826C59}"/>
                    </a:ext>
                  </a:extLst>
                </p:cNvPr>
                <p:cNvPicPr/>
                <p:nvPr/>
              </p:nvPicPr>
              <p:blipFill>
                <a:blip r:embed="rId16"/>
                <a:stretch>
                  <a:fillRect/>
                </a:stretch>
              </p:blipFill>
              <p:spPr>
                <a:xfrm>
                  <a:off x="4985013" y="694867"/>
                  <a:ext cx="475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A6D15035-0DFB-4CF2-84D8-7A46354860B8}"/>
                    </a:ext>
                  </a:extLst>
                </p14:cNvPr>
                <p14:cNvContentPartPr/>
                <p14:nvPr/>
              </p14:nvContentPartPr>
              <p14:xfrm>
                <a:off x="5412693" y="673627"/>
                <a:ext cx="7560" cy="5040"/>
              </p14:xfrm>
            </p:contentPart>
          </mc:Choice>
          <mc:Fallback xmlns="">
            <p:pic>
              <p:nvPicPr>
                <p:cNvPr id="14" name="Freihand 13">
                  <a:extLst>
                    <a:ext uri="{FF2B5EF4-FFF2-40B4-BE49-F238E27FC236}">
                      <a16:creationId xmlns:a16="http://schemas.microsoft.com/office/drawing/2014/main" id="{A6D15035-0DFB-4CF2-84D8-7A46354860B8}"/>
                    </a:ext>
                  </a:extLst>
                </p:cNvPr>
                <p:cNvPicPr/>
                <p:nvPr/>
              </p:nvPicPr>
              <p:blipFill>
                <a:blip r:embed="rId18"/>
                <a:stretch>
                  <a:fillRect/>
                </a:stretch>
              </p:blipFill>
              <p:spPr>
                <a:xfrm>
                  <a:off x="5408373" y="669307"/>
                  <a:ext cx="162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F0A09BC5-7891-40EC-8EF1-5964B635147F}"/>
                    </a:ext>
                  </a:extLst>
                </p14:cNvPr>
                <p14:cNvContentPartPr/>
                <p14:nvPr/>
              </p14:nvContentPartPr>
              <p14:xfrm>
                <a:off x="5663613" y="670027"/>
                <a:ext cx="298800" cy="167760"/>
              </p14:xfrm>
            </p:contentPart>
          </mc:Choice>
          <mc:Fallback xmlns="">
            <p:pic>
              <p:nvPicPr>
                <p:cNvPr id="15" name="Freihand 14">
                  <a:extLst>
                    <a:ext uri="{FF2B5EF4-FFF2-40B4-BE49-F238E27FC236}">
                      <a16:creationId xmlns:a16="http://schemas.microsoft.com/office/drawing/2014/main" id="{F0A09BC5-7891-40EC-8EF1-5964B635147F}"/>
                    </a:ext>
                  </a:extLst>
                </p:cNvPr>
                <p:cNvPicPr/>
                <p:nvPr/>
              </p:nvPicPr>
              <p:blipFill>
                <a:blip r:embed="rId20"/>
                <a:stretch>
                  <a:fillRect/>
                </a:stretch>
              </p:blipFill>
              <p:spPr>
                <a:xfrm>
                  <a:off x="5659293" y="665707"/>
                  <a:ext cx="30744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61A7DB9F-B564-4B48-9E5D-CE8711CF4624}"/>
                    </a:ext>
                  </a:extLst>
                </p14:cNvPr>
                <p14:cNvContentPartPr/>
                <p14:nvPr/>
              </p14:nvContentPartPr>
              <p14:xfrm>
                <a:off x="5978253" y="738787"/>
                <a:ext cx="203760" cy="95760"/>
              </p14:xfrm>
            </p:contentPart>
          </mc:Choice>
          <mc:Fallback xmlns="">
            <p:pic>
              <p:nvPicPr>
                <p:cNvPr id="16" name="Freihand 15">
                  <a:extLst>
                    <a:ext uri="{FF2B5EF4-FFF2-40B4-BE49-F238E27FC236}">
                      <a16:creationId xmlns:a16="http://schemas.microsoft.com/office/drawing/2014/main" id="{61A7DB9F-B564-4B48-9E5D-CE8711CF4624}"/>
                    </a:ext>
                  </a:extLst>
                </p:cNvPr>
                <p:cNvPicPr/>
                <p:nvPr/>
              </p:nvPicPr>
              <p:blipFill>
                <a:blip r:embed="rId22"/>
                <a:stretch>
                  <a:fillRect/>
                </a:stretch>
              </p:blipFill>
              <p:spPr>
                <a:xfrm>
                  <a:off x="5973933" y="734467"/>
                  <a:ext cx="2124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74EB7A82-DA5F-4B03-8962-CAF235D15300}"/>
                    </a:ext>
                  </a:extLst>
                </p14:cNvPr>
                <p14:cNvContentPartPr/>
                <p14:nvPr/>
              </p14:nvContentPartPr>
              <p14:xfrm>
                <a:off x="6178773" y="655267"/>
                <a:ext cx="475920" cy="180720"/>
              </p14:xfrm>
            </p:contentPart>
          </mc:Choice>
          <mc:Fallback xmlns="">
            <p:pic>
              <p:nvPicPr>
                <p:cNvPr id="17" name="Freihand 16">
                  <a:extLst>
                    <a:ext uri="{FF2B5EF4-FFF2-40B4-BE49-F238E27FC236}">
                      <a16:creationId xmlns:a16="http://schemas.microsoft.com/office/drawing/2014/main" id="{74EB7A82-DA5F-4B03-8962-CAF235D15300}"/>
                    </a:ext>
                  </a:extLst>
                </p:cNvPr>
                <p:cNvPicPr/>
                <p:nvPr/>
              </p:nvPicPr>
              <p:blipFill>
                <a:blip r:embed="rId24"/>
                <a:stretch>
                  <a:fillRect/>
                </a:stretch>
              </p:blipFill>
              <p:spPr>
                <a:xfrm>
                  <a:off x="6174453" y="650947"/>
                  <a:ext cx="4845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47690A5A-F302-49CC-9360-AEBFD8DA2D0D}"/>
                    </a:ext>
                  </a:extLst>
                </p14:cNvPr>
                <p14:cNvContentPartPr/>
                <p14:nvPr/>
              </p14:nvContentPartPr>
              <p14:xfrm>
                <a:off x="6657213" y="733387"/>
                <a:ext cx="272880" cy="226440"/>
              </p14:xfrm>
            </p:contentPart>
          </mc:Choice>
          <mc:Fallback xmlns="">
            <p:pic>
              <p:nvPicPr>
                <p:cNvPr id="18" name="Freihand 17">
                  <a:extLst>
                    <a:ext uri="{FF2B5EF4-FFF2-40B4-BE49-F238E27FC236}">
                      <a16:creationId xmlns:a16="http://schemas.microsoft.com/office/drawing/2014/main" id="{47690A5A-F302-49CC-9360-AEBFD8DA2D0D}"/>
                    </a:ext>
                  </a:extLst>
                </p:cNvPr>
                <p:cNvPicPr/>
                <p:nvPr/>
              </p:nvPicPr>
              <p:blipFill>
                <a:blip r:embed="rId26"/>
                <a:stretch>
                  <a:fillRect/>
                </a:stretch>
              </p:blipFill>
              <p:spPr>
                <a:xfrm>
                  <a:off x="6652893" y="729067"/>
                  <a:ext cx="2815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6B9FABB0-A5F6-4D1F-8658-9B7647DF3197}"/>
                    </a:ext>
                  </a:extLst>
                </p14:cNvPr>
                <p14:cNvContentPartPr/>
                <p14:nvPr/>
              </p14:nvContentPartPr>
              <p14:xfrm>
                <a:off x="6967533" y="623587"/>
                <a:ext cx="32760" cy="204480"/>
              </p14:xfrm>
            </p:contentPart>
          </mc:Choice>
          <mc:Fallback xmlns="">
            <p:pic>
              <p:nvPicPr>
                <p:cNvPr id="19" name="Freihand 18">
                  <a:extLst>
                    <a:ext uri="{FF2B5EF4-FFF2-40B4-BE49-F238E27FC236}">
                      <a16:creationId xmlns:a16="http://schemas.microsoft.com/office/drawing/2014/main" id="{6B9FABB0-A5F6-4D1F-8658-9B7647DF3197}"/>
                    </a:ext>
                  </a:extLst>
                </p:cNvPr>
                <p:cNvPicPr/>
                <p:nvPr/>
              </p:nvPicPr>
              <p:blipFill>
                <a:blip r:embed="rId28"/>
                <a:stretch>
                  <a:fillRect/>
                </a:stretch>
              </p:blipFill>
              <p:spPr>
                <a:xfrm>
                  <a:off x="6963213" y="619267"/>
                  <a:ext cx="41400" cy="213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
            <p14:nvContentPartPr>
              <p14:cNvPr id="22" name="Freihand 21">
                <a:extLst>
                  <a:ext uri="{FF2B5EF4-FFF2-40B4-BE49-F238E27FC236}">
                    <a16:creationId xmlns:a16="http://schemas.microsoft.com/office/drawing/2014/main" id="{4DD508E4-EDCF-474C-8422-9937DB1D701A}"/>
                  </a:ext>
                </a:extLst>
              </p14:cNvPr>
              <p14:cNvContentPartPr/>
              <p14:nvPr/>
            </p14:nvContentPartPr>
            <p14:xfrm>
              <a:off x="2629893" y="3793387"/>
              <a:ext cx="1340640" cy="70200"/>
            </p14:xfrm>
          </p:contentPart>
        </mc:Choice>
        <mc:Fallback xmlns="">
          <p:pic>
            <p:nvPicPr>
              <p:cNvPr id="22" name="Freihand 21">
                <a:extLst>
                  <a:ext uri="{FF2B5EF4-FFF2-40B4-BE49-F238E27FC236}">
                    <a16:creationId xmlns:a16="http://schemas.microsoft.com/office/drawing/2014/main" id="{4DD508E4-EDCF-474C-8422-9937DB1D701A}"/>
                  </a:ext>
                </a:extLst>
              </p:cNvPr>
              <p:cNvPicPr/>
              <p:nvPr/>
            </p:nvPicPr>
            <p:blipFill>
              <a:blip r:embed="rId30"/>
              <a:stretch>
                <a:fillRect/>
              </a:stretch>
            </p:blipFill>
            <p:spPr>
              <a:xfrm>
                <a:off x="2625573" y="3789067"/>
                <a:ext cx="134928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Freihand 22">
                <a:extLst>
                  <a:ext uri="{FF2B5EF4-FFF2-40B4-BE49-F238E27FC236}">
                    <a16:creationId xmlns:a16="http://schemas.microsoft.com/office/drawing/2014/main" id="{0B1BC6A5-FF16-4BAC-BD87-56CE2B2B5330}"/>
                  </a:ext>
                </a:extLst>
              </p14:cNvPr>
              <p14:cNvContentPartPr/>
              <p14:nvPr/>
            </p14:nvContentPartPr>
            <p14:xfrm>
              <a:off x="2605053" y="4086787"/>
              <a:ext cx="1520280" cy="106920"/>
            </p14:xfrm>
          </p:contentPart>
        </mc:Choice>
        <mc:Fallback xmlns="">
          <p:pic>
            <p:nvPicPr>
              <p:cNvPr id="23" name="Freihand 22">
                <a:extLst>
                  <a:ext uri="{FF2B5EF4-FFF2-40B4-BE49-F238E27FC236}">
                    <a16:creationId xmlns:a16="http://schemas.microsoft.com/office/drawing/2014/main" id="{0B1BC6A5-FF16-4BAC-BD87-56CE2B2B5330}"/>
                  </a:ext>
                </a:extLst>
              </p:cNvPr>
              <p:cNvPicPr/>
              <p:nvPr/>
            </p:nvPicPr>
            <p:blipFill>
              <a:blip r:embed="rId32"/>
              <a:stretch>
                <a:fillRect/>
              </a:stretch>
            </p:blipFill>
            <p:spPr>
              <a:xfrm>
                <a:off x="2600733" y="4082467"/>
                <a:ext cx="1528920" cy="115560"/>
              </a:xfrm>
              <a:prstGeom prst="rect">
                <a:avLst/>
              </a:prstGeom>
            </p:spPr>
          </p:pic>
        </mc:Fallback>
      </mc:AlternateContent>
      <p:grpSp>
        <p:nvGrpSpPr>
          <p:cNvPr id="27" name="Gruppieren 26">
            <a:extLst>
              <a:ext uri="{FF2B5EF4-FFF2-40B4-BE49-F238E27FC236}">
                <a16:creationId xmlns:a16="http://schemas.microsoft.com/office/drawing/2014/main" id="{2A85A26A-E6A1-4D61-80FA-DC89C12E10A5}"/>
              </a:ext>
            </a:extLst>
          </p:cNvPr>
          <p:cNvGrpSpPr/>
          <p:nvPr/>
        </p:nvGrpSpPr>
        <p:grpSpPr>
          <a:xfrm>
            <a:off x="2637453" y="4608067"/>
            <a:ext cx="4256640" cy="110880"/>
            <a:chOff x="2637453" y="4608067"/>
            <a:chExt cx="4256640" cy="110880"/>
          </a:xfrm>
        </p:grpSpPr>
        <mc:AlternateContent xmlns:mc="http://schemas.openxmlformats.org/markup-compatibility/2006" xmlns:p14="http://schemas.microsoft.com/office/powerpoint/2010/main">
          <mc:Choice Requires="p14">
            <p:contentPart p14:bwMode="auto" r:id="rId33">
              <p14:nvContentPartPr>
                <p14:cNvPr id="24" name="Freihand 23">
                  <a:extLst>
                    <a:ext uri="{FF2B5EF4-FFF2-40B4-BE49-F238E27FC236}">
                      <a16:creationId xmlns:a16="http://schemas.microsoft.com/office/drawing/2014/main" id="{9926DFC8-95BD-4479-A72C-001A8710FBA9}"/>
                    </a:ext>
                  </a:extLst>
                </p14:cNvPr>
                <p14:cNvContentPartPr/>
                <p14:nvPr/>
              </p14:nvContentPartPr>
              <p14:xfrm>
                <a:off x="2673453" y="4664227"/>
                <a:ext cx="51120" cy="23400"/>
              </p14:xfrm>
            </p:contentPart>
          </mc:Choice>
          <mc:Fallback xmlns="">
            <p:pic>
              <p:nvPicPr>
                <p:cNvPr id="24" name="Freihand 23">
                  <a:extLst>
                    <a:ext uri="{FF2B5EF4-FFF2-40B4-BE49-F238E27FC236}">
                      <a16:creationId xmlns:a16="http://schemas.microsoft.com/office/drawing/2014/main" id="{9926DFC8-95BD-4479-A72C-001A8710FBA9}"/>
                    </a:ext>
                  </a:extLst>
                </p:cNvPr>
                <p:cNvPicPr/>
                <p:nvPr/>
              </p:nvPicPr>
              <p:blipFill>
                <a:blip r:embed="rId34"/>
                <a:stretch>
                  <a:fillRect/>
                </a:stretch>
              </p:blipFill>
              <p:spPr>
                <a:xfrm>
                  <a:off x="2669133" y="4659907"/>
                  <a:ext cx="597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Freihand 24">
                  <a:extLst>
                    <a:ext uri="{FF2B5EF4-FFF2-40B4-BE49-F238E27FC236}">
                      <a16:creationId xmlns:a16="http://schemas.microsoft.com/office/drawing/2014/main" id="{A71CFAB5-D60D-4EE4-A1A5-1C87A0B00991}"/>
                    </a:ext>
                  </a:extLst>
                </p14:cNvPr>
                <p14:cNvContentPartPr/>
                <p14:nvPr/>
              </p14:nvContentPartPr>
              <p14:xfrm>
                <a:off x="2637453" y="4608067"/>
                <a:ext cx="4256640" cy="110880"/>
              </p14:xfrm>
            </p:contentPart>
          </mc:Choice>
          <mc:Fallback xmlns="">
            <p:pic>
              <p:nvPicPr>
                <p:cNvPr id="25" name="Freihand 24">
                  <a:extLst>
                    <a:ext uri="{FF2B5EF4-FFF2-40B4-BE49-F238E27FC236}">
                      <a16:creationId xmlns:a16="http://schemas.microsoft.com/office/drawing/2014/main" id="{A71CFAB5-D60D-4EE4-A1A5-1C87A0B00991}"/>
                    </a:ext>
                  </a:extLst>
                </p:cNvPr>
                <p:cNvPicPr/>
                <p:nvPr/>
              </p:nvPicPr>
              <p:blipFill>
                <a:blip r:embed="rId36"/>
                <a:stretch>
                  <a:fillRect/>
                </a:stretch>
              </p:blipFill>
              <p:spPr>
                <a:xfrm>
                  <a:off x="2633133" y="4603747"/>
                  <a:ext cx="4265280" cy="119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26" name="Freihand 25">
                <a:extLst>
                  <a:ext uri="{FF2B5EF4-FFF2-40B4-BE49-F238E27FC236}">
                    <a16:creationId xmlns:a16="http://schemas.microsoft.com/office/drawing/2014/main" id="{424BD02D-8270-497A-BC53-05C677E5C435}"/>
                  </a:ext>
                </a:extLst>
              </p14:cNvPr>
              <p14:cNvContentPartPr/>
              <p14:nvPr/>
            </p14:nvContentPartPr>
            <p14:xfrm>
              <a:off x="2573013" y="4924147"/>
              <a:ext cx="3621600" cy="105120"/>
            </p14:xfrm>
          </p:contentPart>
        </mc:Choice>
        <mc:Fallback xmlns="">
          <p:pic>
            <p:nvPicPr>
              <p:cNvPr id="26" name="Freihand 25">
                <a:extLst>
                  <a:ext uri="{FF2B5EF4-FFF2-40B4-BE49-F238E27FC236}">
                    <a16:creationId xmlns:a16="http://schemas.microsoft.com/office/drawing/2014/main" id="{424BD02D-8270-497A-BC53-05C677E5C435}"/>
                  </a:ext>
                </a:extLst>
              </p:cNvPr>
              <p:cNvPicPr/>
              <p:nvPr/>
            </p:nvPicPr>
            <p:blipFill>
              <a:blip r:embed="rId38"/>
              <a:stretch>
                <a:fillRect/>
              </a:stretch>
            </p:blipFill>
            <p:spPr>
              <a:xfrm>
                <a:off x="2568693" y="4919827"/>
                <a:ext cx="36302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8" name="Freihand 27">
                <a:extLst>
                  <a:ext uri="{FF2B5EF4-FFF2-40B4-BE49-F238E27FC236}">
                    <a16:creationId xmlns:a16="http://schemas.microsoft.com/office/drawing/2014/main" id="{64FA500D-AF77-47C1-A608-CF9CFC35B62A}"/>
                  </a:ext>
                </a:extLst>
              </p14:cNvPr>
              <p14:cNvContentPartPr/>
              <p14:nvPr/>
            </p14:nvContentPartPr>
            <p14:xfrm>
              <a:off x="3502893" y="4906867"/>
              <a:ext cx="2627640" cy="92160"/>
            </p14:xfrm>
          </p:contentPart>
        </mc:Choice>
        <mc:Fallback xmlns="">
          <p:pic>
            <p:nvPicPr>
              <p:cNvPr id="28" name="Freihand 27">
                <a:extLst>
                  <a:ext uri="{FF2B5EF4-FFF2-40B4-BE49-F238E27FC236}">
                    <a16:creationId xmlns:a16="http://schemas.microsoft.com/office/drawing/2014/main" id="{64FA500D-AF77-47C1-A608-CF9CFC35B62A}"/>
                  </a:ext>
                </a:extLst>
              </p:cNvPr>
              <p:cNvPicPr/>
              <p:nvPr/>
            </p:nvPicPr>
            <p:blipFill>
              <a:blip r:embed="rId40"/>
              <a:stretch>
                <a:fillRect/>
              </a:stretch>
            </p:blipFill>
            <p:spPr>
              <a:xfrm>
                <a:off x="3498573" y="4902547"/>
                <a:ext cx="26362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9" name="Freihand 28">
                <a:extLst>
                  <a:ext uri="{FF2B5EF4-FFF2-40B4-BE49-F238E27FC236}">
                    <a16:creationId xmlns:a16="http://schemas.microsoft.com/office/drawing/2014/main" id="{7DB3C85A-F983-4310-958D-ABA3C4B38938}"/>
                  </a:ext>
                </a:extLst>
              </p14:cNvPr>
              <p14:cNvContentPartPr/>
              <p14:nvPr/>
            </p14:nvContentPartPr>
            <p14:xfrm>
              <a:off x="2666253" y="5769787"/>
              <a:ext cx="3991320" cy="59400"/>
            </p14:xfrm>
          </p:contentPart>
        </mc:Choice>
        <mc:Fallback xmlns="">
          <p:pic>
            <p:nvPicPr>
              <p:cNvPr id="29" name="Freihand 28">
                <a:extLst>
                  <a:ext uri="{FF2B5EF4-FFF2-40B4-BE49-F238E27FC236}">
                    <a16:creationId xmlns:a16="http://schemas.microsoft.com/office/drawing/2014/main" id="{7DB3C85A-F983-4310-958D-ABA3C4B38938}"/>
                  </a:ext>
                </a:extLst>
              </p:cNvPr>
              <p:cNvPicPr/>
              <p:nvPr/>
            </p:nvPicPr>
            <p:blipFill>
              <a:blip r:embed="rId42"/>
              <a:stretch>
                <a:fillRect/>
              </a:stretch>
            </p:blipFill>
            <p:spPr>
              <a:xfrm>
                <a:off x="2661933" y="5765467"/>
                <a:ext cx="39999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042" name="Freihand 1041">
                <a:extLst>
                  <a:ext uri="{FF2B5EF4-FFF2-40B4-BE49-F238E27FC236}">
                    <a16:creationId xmlns:a16="http://schemas.microsoft.com/office/drawing/2014/main" id="{18D116F2-2E90-4A5E-A410-940A896D4F27}"/>
                  </a:ext>
                </a:extLst>
              </p14:cNvPr>
              <p14:cNvContentPartPr/>
              <p14:nvPr/>
            </p14:nvContentPartPr>
            <p14:xfrm>
              <a:off x="10700733" y="818707"/>
              <a:ext cx="47880" cy="65160"/>
            </p14:xfrm>
          </p:contentPart>
        </mc:Choice>
        <mc:Fallback xmlns="">
          <p:pic>
            <p:nvPicPr>
              <p:cNvPr id="1042" name="Freihand 1041">
                <a:extLst>
                  <a:ext uri="{FF2B5EF4-FFF2-40B4-BE49-F238E27FC236}">
                    <a16:creationId xmlns:a16="http://schemas.microsoft.com/office/drawing/2014/main" id="{18D116F2-2E90-4A5E-A410-940A896D4F27}"/>
                  </a:ext>
                </a:extLst>
              </p:cNvPr>
              <p:cNvPicPr/>
              <p:nvPr/>
            </p:nvPicPr>
            <p:blipFill>
              <a:blip r:embed="rId44"/>
              <a:stretch>
                <a:fillRect/>
              </a:stretch>
            </p:blipFill>
            <p:spPr>
              <a:xfrm>
                <a:off x="10696413" y="814387"/>
                <a:ext cx="565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044" name="Freihand 1043">
                <a:extLst>
                  <a:ext uri="{FF2B5EF4-FFF2-40B4-BE49-F238E27FC236}">
                    <a16:creationId xmlns:a16="http://schemas.microsoft.com/office/drawing/2014/main" id="{E3374957-9140-43A5-A455-86944351F8B0}"/>
                  </a:ext>
                </a:extLst>
              </p14:cNvPr>
              <p14:cNvContentPartPr/>
              <p14:nvPr/>
            </p14:nvContentPartPr>
            <p14:xfrm>
              <a:off x="10679133" y="847507"/>
              <a:ext cx="36000" cy="60840"/>
            </p14:xfrm>
          </p:contentPart>
        </mc:Choice>
        <mc:Fallback xmlns="">
          <p:pic>
            <p:nvPicPr>
              <p:cNvPr id="1044" name="Freihand 1043">
                <a:extLst>
                  <a:ext uri="{FF2B5EF4-FFF2-40B4-BE49-F238E27FC236}">
                    <a16:creationId xmlns:a16="http://schemas.microsoft.com/office/drawing/2014/main" id="{E3374957-9140-43A5-A455-86944351F8B0}"/>
                  </a:ext>
                </a:extLst>
              </p:cNvPr>
              <p:cNvPicPr/>
              <p:nvPr/>
            </p:nvPicPr>
            <p:blipFill>
              <a:blip r:embed="rId46"/>
              <a:stretch>
                <a:fillRect/>
              </a:stretch>
            </p:blipFill>
            <p:spPr>
              <a:xfrm>
                <a:off x="10674813" y="843187"/>
                <a:ext cx="4464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46" name="Freihand 1045">
                <a:extLst>
                  <a:ext uri="{FF2B5EF4-FFF2-40B4-BE49-F238E27FC236}">
                    <a16:creationId xmlns:a16="http://schemas.microsoft.com/office/drawing/2014/main" id="{E16B9CAC-6378-43C4-BDDC-0756775427DC}"/>
                  </a:ext>
                </a:extLst>
              </p14:cNvPr>
              <p14:cNvContentPartPr/>
              <p14:nvPr/>
            </p14:nvContentPartPr>
            <p14:xfrm>
              <a:off x="10090173" y="848947"/>
              <a:ext cx="159120" cy="42840"/>
            </p14:xfrm>
          </p:contentPart>
        </mc:Choice>
        <mc:Fallback xmlns="">
          <p:pic>
            <p:nvPicPr>
              <p:cNvPr id="1046" name="Freihand 1045">
                <a:extLst>
                  <a:ext uri="{FF2B5EF4-FFF2-40B4-BE49-F238E27FC236}">
                    <a16:creationId xmlns:a16="http://schemas.microsoft.com/office/drawing/2014/main" id="{E16B9CAC-6378-43C4-BDDC-0756775427DC}"/>
                  </a:ext>
                </a:extLst>
              </p:cNvPr>
              <p:cNvPicPr/>
              <p:nvPr/>
            </p:nvPicPr>
            <p:blipFill>
              <a:blip r:embed="rId48"/>
              <a:stretch>
                <a:fillRect/>
              </a:stretch>
            </p:blipFill>
            <p:spPr>
              <a:xfrm>
                <a:off x="10085853" y="844627"/>
                <a:ext cx="16776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056" name="Freihand 1055">
                <a:extLst>
                  <a:ext uri="{FF2B5EF4-FFF2-40B4-BE49-F238E27FC236}">
                    <a16:creationId xmlns:a16="http://schemas.microsoft.com/office/drawing/2014/main" id="{F883EA98-A2F2-4504-9A94-EE49895552B9}"/>
                  </a:ext>
                </a:extLst>
              </p14:cNvPr>
              <p14:cNvContentPartPr/>
              <p14:nvPr/>
            </p14:nvContentPartPr>
            <p14:xfrm>
              <a:off x="10679133" y="841027"/>
              <a:ext cx="25200" cy="38520"/>
            </p14:xfrm>
          </p:contentPart>
        </mc:Choice>
        <mc:Fallback xmlns="">
          <p:pic>
            <p:nvPicPr>
              <p:cNvPr id="1056" name="Freihand 1055">
                <a:extLst>
                  <a:ext uri="{FF2B5EF4-FFF2-40B4-BE49-F238E27FC236}">
                    <a16:creationId xmlns:a16="http://schemas.microsoft.com/office/drawing/2014/main" id="{F883EA98-A2F2-4504-9A94-EE49895552B9}"/>
                  </a:ext>
                </a:extLst>
              </p:cNvPr>
              <p:cNvPicPr/>
              <p:nvPr/>
            </p:nvPicPr>
            <p:blipFill>
              <a:blip r:embed="rId50"/>
              <a:stretch>
                <a:fillRect/>
              </a:stretch>
            </p:blipFill>
            <p:spPr>
              <a:xfrm>
                <a:off x="10674813" y="836707"/>
                <a:ext cx="338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71" name="Freihand 1070">
                <a:extLst>
                  <a:ext uri="{FF2B5EF4-FFF2-40B4-BE49-F238E27FC236}">
                    <a16:creationId xmlns:a16="http://schemas.microsoft.com/office/drawing/2014/main" id="{B0E5C2CD-CA9C-4D67-82B3-667CFE3AE292}"/>
                  </a:ext>
                </a:extLst>
              </p14:cNvPr>
              <p14:cNvContentPartPr/>
              <p14:nvPr/>
            </p14:nvContentPartPr>
            <p14:xfrm>
              <a:off x="10188813" y="500467"/>
              <a:ext cx="1095120" cy="690840"/>
            </p14:xfrm>
          </p:contentPart>
        </mc:Choice>
        <mc:Fallback xmlns="">
          <p:pic>
            <p:nvPicPr>
              <p:cNvPr id="1071" name="Freihand 1070">
                <a:extLst>
                  <a:ext uri="{FF2B5EF4-FFF2-40B4-BE49-F238E27FC236}">
                    <a16:creationId xmlns:a16="http://schemas.microsoft.com/office/drawing/2014/main" id="{B0E5C2CD-CA9C-4D67-82B3-667CFE3AE292}"/>
                  </a:ext>
                </a:extLst>
              </p:cNvPr>
              <p:cNvPicPr/>
              <p:nvPr/>
            </p:nvPicPr>
            <p:blipFill>
              <a:blip r:embed="rId52"/>
              <a:stretch>
                <a:fillRect/>
              </a:stretch>
            </p:blipFill>
            <p:spPr>
              <a:xfrm>
                <a:off x="10184493" y="496147"/>
                <a:ext cx="1103760" cy="699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073" name="Freihand 1072">
                <a:extLst>
                  <a:ext uri="{FF2B5EF4-FFF2-40B4-BE49-F238E27FC236}">
                    <a16:creationId xmlns:a16="http://schemas.microsoft.com/office/drawing/2014/main" id="{6CA1C2F3-FB08-44A8-8805-EBCF19FA4303}"/>
                  </a:ext>
                </a:extLst>
              </p14:cNvPr>
              <p14:cNvContentPartPr/>
              <p14:nvPr/>
            </p14:nvContentPartPr>
            <p14:xfrm>
              <a:off x="11244333" y="322987"/>
              <a:ext cx="272880" cy="310320"/>
            </p14:xfrm>
          </p:contentPart>
        </mc:Choice>
        <mc:Fallback xmlns="">
          <p:pic>
            <p:nvPicPr>
              <p:cNvPr id="1073" name="Freihand 1072">
                <a:extLst>
                  <a:ext uri="{FF2B5EF4-FFF2-40B4-BE49-F238E27FC236}">
                    <a16:creationId xmlns:a16="http://schemas.microsoft.com/office/drawing/2014/main" id="{6CA1C2F3-FB08-44A8-8805-EBCF19FA4303}"/>
                  </a:ext>
                </a:extLst>
              </p:cNvPr>
              <p:cNvPicPr/>
              <p:nvPr/>
            </p:nvPicPr>
            <p:blipFill>
              <a:blip r:embed="rId54"/>
              <a:stretch>
                <a:fillRect/>
              </a:stretch>
            </p:blipFill>
            <p:spPr>
              <a:xfrm>
                <a:off x="11240013" y="318667"/>
                <a:ext cx="28152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075" name="Freihand 1074">
                <a:extLst>
                  <a:ext uri="{FF2B5EF4-FFF2-40B4-BE49-F238E27FC236}">
                    <a16:creationId xmlns:a16="http://schemas.microsoft.com/office/drawing/2014/main" id="{8C17104D-8F57-4472-AD12-BC269F1EDB15}"/>
                  </a:ext>
                </a:extLst>
              </p14:cNvPr>
              <p14:cNvContentPartPr/>
              <p14:nvPr/>
            </p14:nvContentPartPr>
            <p14:xfrm>
              <a:off x="10142013" y="523147"/>
              <a:ext cx="1094040" cy="686160"/>
            </p14:xfrm>
          </p:contentPart>
        </mc:Choice>
        <mc:Fallback xmlns="">
          <p:pic>
            <p:nvPicPr>
              <p:cNvPr id="1075" name="Freihand 1074">
                <a:extLst>
                  <a:ext uri="{FF2B5EF4-FFF2-40B4-BE49-F238E27FC236}">
                    <a16:creationId xmlns:a16="http://schemas.microsoft.com/office/drawing/2014/main" id="{8C17104D-8F57-4472-AD12-BC269F1EDB15}"/>
                  </a:ext>
                </a:extLst>
              </p:cNvPr>
              <p:cNvPicPr/>
              <p:nvPr/>
            </p:nvPicPr>
            <p:blipFill>
              <a:blip r:embed="rId56"/>
              <a:stretch>
                <a:fillRect/>
              </a:stretch>
            </p:blipFill>
            <p:spPr>
              <a:xfrm>
                <a:off x="10137693" y="518827"/>
                <a:ext cx="1102680" cy="694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091" name="Freihand 1090">
                <a:extLst>
                  <a:ext uri="{FF2B5EF4-FFF2-40B4-BE49-F238E27FC236}">
                    <a16:creationId xmlns:a16="http://schemas.microsoft.com/office/drawing/2014/main" id="{8E40BED9-1550-4453-9CB7-38564D586A1D}"/>
                  </a:ext>
                </a:extLst>
              </p14:cNvPr>
              <p14:cNvContentPartPr/>
              <p14:nvPr/>
            </p14:nvContentPartPr>
            <p14:xfrm>
              <a:off x="9880653" y="1020667"/>
              <a:ext cx="393480" cy="137880"/>
            </p14:xfrm>
          </p:contentPart>
        </mc:Choice>
        <mc:Fallback xmlns="">
          <p:pic>
            <p:nvPicPr>
              <p:cNvPr id="1091" name="Freihand 1090">
                <a:extLst>
                  <a:ext uri="{FF2B5EF4-FFF2-40B4-BE49-F238E27FC236}">
                    <a16:creationId xmlns:a16="http://schemas.microsoft.com/office/drawing/2014/main" id="{8E40BED9-1550-4453-9CB7-38564D586A1D}"/>
                  </a:ext>
                </a:extLst>
              </p:cNvPr>
              <p:cNvPicPr/>
              <p:nvPr/>
            </p:nvPicPr>
            <p:blipFill>
              <a:blip r:embed="rId58"/>
              <a:stretch>
                <a:fillRect/>
              </a:stretch>
            </p:blipFill>
            <p:spPr>
              <a:xfrm>
                <a:off x="9876333" y="1016347"/>
                <a:ext cx="402120" cy="146520"/>
              </a:xfrm>
              <a:prstGeom prst="rect">
                <a:avLst/>
              </a:prstGeom>
            </p:spPr>
          </p:pic>
        </mc:Fallback>
      </mc:AlternateContent>
      <p:grpSp>
        <p:nvGrpSpPr>
          <p:cNvPr id="1095" name="Gruppieren 1094">
            <a:extLst>
              <a:ext uri="{FF2B5EF4-FFF2-40B4-BE49-F238E27FC236}">
                <a16:creationId xmlns:a16="http://schemas.microsoft.com/office/drawing/2014/main" id="{6AA1C605-2328-4B06-BA9F-B4BFD60CA6F6}"/>
              </a:ext>
            </a:extLst>
          </p:cNvPr>
          <p:cNvGrpSpPr/>
          <p:nvPr/>
        </p:nvGrpSpPr>
        <p:grpSpPr>
          <a:xfrm>
            <a:off x="9215373" y="1089787"/>
            <a:ext cx="371160" cy="306720"/>
            <a:chOff x="9215373" y="1089787"/>
            <a:chExt cx="371160" cy="306720"/>
          </a:xfrm>
        </p:grpSpPr>
        <mc:AlternateContent xmlns:mc="http://schemas.openxmlformats.org/markup-compatibility/2006" xmlns:p14="http://schemas.microsoft.com/office/powerpoint/2010/main">
          <mc:Choice Requires="p14">
            <p:contentPart p14:bwMode="auto" r:id="rId59">
              <p14:nvContentPartPr>
                <p14:cNvPr id="1092" name="Freihand 1091">
                  <a:extLst>
                    <a:ext uri="{FF2B5EF4-FFF2-40B4-BE49-F238E27FC236}">
                      <a16:creationId xmlns:a16="http://schemas.microsoft.com/office/drawing/2014/main" id="{47A69CA1-D49D-4DAC-9687-986F46961B68}"/>
                    </a:ext>
                  </a:extLst>
                </p14:cNvPr>
                <p14:cNvContentPartPr/>
                <p14:nvPr/>
              </p14:nvContentPartPr>
              <p14:xfrm>
                <a:off x="9264333" y="1186627"/>
                <a:ext cx="32400" cy="209880"/>
              </p14:xfrm>
            </p:contentPart>
          </mc:Choice>
          <mc:Fallback xmlns="">
            <p:pic>
              <p:nvPicPr>
                <p:cNvPr id="1092" name="Freihand 1091">
                  <a:extLst>
                    <a:ext uri="{FF2B5EF4-FFF2-40B4-BE49-F238E27FC236}">
                      <a16:creationId xmlns:a16="http://schemas.microsoft.com/office/drawing/2014/main" id="{47A69CA1-D49D-4DAC-9687-986F46961B68}"/>
                    </a:ext>
                  </a:extLst>
                </p:cNvPr>
                <p:cNvPicPr/>
                <p:nvPr/>
              </p:nvPicPr>
              <p:blipFill>
                <a:blip r:embed="rId60"/>
                <a:stretch>
                  <a:fillRect/>
                </a:stretch>
              </p:blipFill>
              <p:spPr>
                <a:xfrm>
                  <a:off x="9260013" y="1182307"/>
                  <a:ext cx="4104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093" name="Freihand 1092">
                  <a:extLst>
                    <a:ext uri="{FF2B5EF4-FFF2-40B4-BE49-F238E27FC236}">
                      <a16:creationId xmlns:a16="http://schemas.microsoft.com/office/drawing/2014/main" id="{73691C3B-F98E-43DC-A6D7-4ABD4B7A5541}"/>
                    </a:ext>
                  </a:extLst>
                </p14:cNvPr>
                <p14:cNvContentPartPr/>
                <p14:nvPr/>
              </p14:nvContentPartPr>
              <p14:xfrm>
                <a:off x="9215373" y="1106347"/>
                <a:ext cx="173520" cy="120960"/>
              </p14:xfrm>
            </p:contentPart>
          </mc:Choice>
          <mc:Fallback xmlns="">
            <p:pic>
              <p:nvPicPr>
                <p:cNvPr id="1093" name="Freihand 1092">
                  <a:extLst>
                    <a:ext uri="{FF2B5EF4-FFF2-40B4-BE49-F238E27FC236}">
                      <a16:creationId xmlns:a16="http://schemas.microsoft.com/office/drawing/2014/main" id="{73691C3B-F98E-43DC-A6D7-4ABD4B7A5541}"/>
                    </a:ext>
                  </a:extLst>
                </p:cNvPr>
                <p:cNvPicPr/>
                <p:nvPr/>
              </p:nvPicPr>
              <p:blipFill>
                <a:blip r:embed="rId62"/>
                <a:stretch>
                  <a:fillRect/>
                </a:stretch>
              </p:blipFill>
              <p:spPr>
                <a:xfrm>
                  <a:off x="9211053" y="1102027"/>
                  <a:ext cx="1821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094" name="Freihand 1093">
                  <a:extLst>
                    <a:ext uri="{FF2B5EF4-FFF2-40B4-BE49-F238E27FC236}">
                      <a16:creationId xmlns:a16="http://schemas.microsoft.com/office/drawing/2014/main" id="{39B7A1F8-DD22-41A6-B0F0-21FD924E840D}"/>
                    </a:ext>
                  </a:extLst>
                </p14:cNvPr>
                <p14:cNvContentPartPr/>
                <p14:nvPr/>
              </p14:nvContentPartPr>
              <p14:xfrm>
                <a:off x="9371973" y="1089787"/>
                <a:ext cx="214560" cy="241560"/>
              </p14:xfrm>
            </p:contentPart>
          </mc:Choice>
          <mc:Fallback xmlns="">
            <p:pic>
              <p:nvPicPr>
                <p:cNvPr id="1094" name="Freihand 1093">
                  <a:extLst>
                    <a:ext uri="{FF2B5EF4-FFF2-40B4-BE49-F238E27FC236}">
                      <a16:creationId xmlns:a16="http://schemas.microsoft.com/office/drawing/2014/main" id="{39B7A1F8-DD22-41A6-B0F0-21FD924E840D}"/>
                    </a:ext>
                  </a:extLst>
                </p:cNvPr>
                <p:cNvPicPr/>
                <p:nvPr/>
              </p:nvPicPr>
              <p:blipFill>
                <a:blip r:embed="rId64"/>
                <a:stretch>
                  <a:fillRect/>
                </a:stretch>
              </p:blipFill>
              <p:spPr>
                <a:xfrm>
                  <a:off x="9367653" y="1085467"/>
                  <a:ext cx="223200" cy="250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
            <p14:nvContentPartPr>
              <p14:cNvPr id="1097" name="Freihand 1096">
                <a:extLst>
                  <a:ext uri="{FF2B5EF4-FFF2-40B4-BE49-F238E27FC236}">
                    <a16:creationId xmlns:a16="http://schemas.microsoft.com/office/drawing/2014/main" id="{A074F789-504E-45D5-8971-92BE76DEDAF4}"/>
                  </a:ext>
                </a:extLst>
              </p14:cNvPr>
              <p14:cNvContentPartPr/>
              <p14:nvPr/>
            </p14:nvContentPartPr>
            <p14:xfrm>
              <a:off x="10042653" y="536467"/>
              <a:ext cx="732600" cy="658440"/>
            </p14:xfrm>
          </p:contentPart>
        </mc:Choice>
        <mc:Fallback xmlns="">
          <p:pic>
            <p:nvPicPr>
              <p:cNvPr id="1097" name="Freihand 1096">
                <a:extLst>
                  <a:ext uri="{FF2B5EF4-FFF2-40B4-BE49-F238E27FC236}">
                    <a16:creationId xmlns:a16="http://schemas.microsoft.com/office/drawing/2014/main" id="{A074F789-504E-45D5-8971-92BE76DEDAF4}"/>
                  </a:ext>
                </a:extLst>
              </p:cNvPr>
              <p:cNvPicPr/>
              <p:nvPr/>
            </p:nvPicPr>
            <p:blipFill>
              <a:blip r:embed="rId66"/>
              <a:stretch>
                <a:fillRect/>
              </a:stretch>
            </p:blipFill>
            <p:spPr>
              <a:xfrm>
                <a:off x="10038333" y="532147"/>
                <a:ext cx="741240" cy="667080"/>
              </a:xfrm>
              <a:prstGeom prst="rect">
                <a:avLst/>
              </a:prstGeom>
            </p:spPr>
          </p:pic>
        </mc:Fallback>
      </mc:AlternateContent>
      <p:grpSp>
        <p:nvGrpSpPr>
          <p:cNvPr id="1102" name="Gruppieren 1101">
            <a:extLst>
              <a:ext uri="{FF2B5EF4-FFF2-40B4-BE49-F238E27FC236}">
                <a16:creationId xmlns:a16="http://schemas.microsoft.com/office/drawing/2014/main" id="{D4A2CAD0-D4DB-4CD4-A0A8-B9CF268B91F1}"/>
              </a:ext>
            </a:extLst>
          </p:cNvPr>
          <p:cNvGrpSpPr/>
          <p:nvPr/>
        </p:nvGrpSpPr>
        <p:grpSpPr>
          <a:xfrm>
            <a:off x="9900813" y="68467"/>
            <a:ext cx="2253240" cy="1505160"/>
            <a:chOff x="9900813" y="68467"/>
            <a:chExt cx="2253240" cy="1505160"/>
          </a:xfrm>
        </p:grpSpPr>
        <mc:AlternateContent xmlns:mc="http://schemas.openxmlformats.org/markup-compatibility/2006" xmlns:p14="http://schemas.microsoft.com/office/powerpoint/2010/main">
          <mc:Choice Requires="p14">
            <p:contentPart p14:bwMode="auto" r:id="rId67">
              <p14:nvContentPartPr>
                <p14:cNvPr id="30" name="Freihand 29">
                  <a:extLst>
                    <a:ext uri="{FF2B5EF4-FFF2-40B4-BE49-F238E27FC236}">
                      <a16:creationId xmlns:a16="http://schemas.microsoft.com/office/drawing/2014/main" id="{B8BFA47B-B874-4C6F-8A20-7DEADBF60581}"/>
                    </a:ext>
                  </a:extLst>
                </p14:cNvPr>
                <p14:cNvContentPartPr/>
                <p14:nvPr/>
              </p14:nvContentPartPr>
              <p14:xfrm>
                <a:off x="10202853" y="506947"/>
                <a:ext cx="51840" cy="816120"/>
              </p14:xfrm>
            </p:contentPart>
          </mc:Choice>
          <mc:Fallback xmlns="">
            <p:pic>
              <p:nvPicPr>
                <p:cNvPr id="30" name="Freihand 29">
                  <a:extLst>
                    <a:ext uri="{FF2B5EF4-FFF2-40B4-BE49-F238E27FC236}">
                      <a16:creationId xmlns:a16="http://schemas.microsoft.com/office/drawing/2014/main" id="{B8BFA47B-B874-4C6F-8A20-7DEADBF60581}"/>
                    </a:ext>
                  </a:extLst>
                </p:cNvPr>
                <p:cNvPicPr/>
                <p:nvPr/>
              </p:nvPicPr>
              <p:blipFill>
                <a:blip r:embed="rId68"/>
                <a:stretch>
                  <a:fillRect/>
                </a:stretch>
              </p:blipFill>
              <p:spPr>
                <a:xfrm>
                  <a:off x="10198533" y="502627"/>
                  <a:ext cx="60480" cy="824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1" name="Freihand 30">
                  <a:extLst>
                    <a:ext uri="{FF2B5EF4-FFF2-40B4-BE49-F238E27FC236}">
                      <a16:creationId xmlns:a16="http://schemas.microsoft.com/office/drawing/2014/main" id="{2664B74D-B1D8-4583-A26C-365DFCFEFA61}"/>
                    </a:ext>
                  </a:extLst>
                </p14:cNvPr>
                <p14:cNvContentPartPr/>
                <p14:nvPr/>
              </p14:nvContentPartPr>
              <p14:xfrm>
                <a:off x="10034733" y="1262227"/>
                <a:ext cx="1314360" cy="33120"/>
              </p14:xfrm>
            </p:contentPart>
          </mc:Choice>
          <mc:Fallback xmlns="">
            <p:pic>
              <p:nvPicPr>
                <p:cNvPr id="31" name="Freihand 30">
                  <a:extLst>
                    <a:ext uri="{FF2B5EF4-FFF2-40B4-BE49-F238E27FC236}">
                      <a16:creationId xmlns:a16="http://schemas.microsoft.com/office/drawing/2014/main" id="{2664B74D-B1D8-4583-A26C-365DFCFEFA61}"/>
                    </a:ext>
                  </a:extLst>
                </p:cNvPr>
                <p:cNvPicPr/>
                <p:nvPr/>
              </p:nvPicPr>
              <p:blipFill>
                <a:blip r:embed="rId70"/>
                <a:stretch>
                  <a:fillRect/>
                </a:stretch>
              </p:blipFill>
              <p:spPr>
                <a:xfrm>
                  <a:off x="10030413" y="1257907"/>
                  <a:ext cx="13230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2" name="Freihand 31">
                  <a:extLst>
                    <a:ext uri="{FF2B5EF4-FFF2-40B4-BE49-F238E27FC236}">
                      <a16:creationId xmlns:a16="http://schemas.microsoft.com/office/drawing/2014/main" id="{2E4D3F9D-BB4A-4D0D-9BB0-26071447FFD6}"/>
                    </a:ext>
                  </a:extLst>
                </p14:cNvPr>
                <p14:cNvContentPartPr/>
                <p14:nvPr/>
              </p14:nvContentPartPr>
              <p14:xfrm>
                <a:off x="11394453" y="1216507"/>
                <a:ext cx="167040" cy="135720"/>
              </p14:xfrm>
            </p:contentPart>
          </mc:Choice>
          <mc:Fallback xmlns="">
            <p:pic>
              <p:nvPicPr>
                <p:cNvPr id="32" name="Freihand 31">
                  <a:extLst>
                    <a:ext uri="{FF2B5EF4-FFF2-40B4-BE49-F238E27FC236}">
                      <a16:creationId xmlns:a16="http://schemas.microsoft.com/office/drawing/2014/main" id="{2E4D3F9D-BB4A-4D0D-9BB0-26071447FFD6}"/>
                    </a:ext>
                  </a:extLst>
                </p:cNvPr>
                <p:cNvPicPr/>
                <p:nvPr/>
              </p:nvPicPr>
              <p:blipFill>
                <a:blip r:embed="rId72"/>
                <a:stretch>
                  <a:fillRect/>
                </a:stretch>
              </p:blipFill>
              <p:spPr>
                <a:xfrm>
                  <a:off x="11390133" y="1212187"/>
                  <a:ext cx="175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4" name="Freihand 33">
                  <a:extLst>
                    <a:ext uri="{FF2B5EF4-FFF2-40B4-BE49-F238E27FC236}">
                      <a16:creationId xmlns:a16="http://schemas.microsoft.com/office/drawing/2014/main" id="{F53CF4AC-58F5-4120-8300-8933B25CE1B3}"/>
                    </a:ext>
                  </a:extLst>
                </p14:cNvPr>
                <p14:cNvContentPartPr/>
                <p14:nvPr/>
              </p14:nvContentPartPr>
              <p14:xfrm>
                <a:off x="10080453" y="271867"/>
                <a:ext cx="273960" cy="272520"/>
              </p14:xfrm>
            </p:contentPart>
          </mc:Choice>
          <mc:Fallback xmlns="">
            <p:pic>
              <p:nvPicPr>
                <p:cNvPr id="34" name="Freihand 33">
                  <a:extLst>
                    <a:ext uri="{FF2B5EF4-FFF2-40B4-BE49-F238E27FC236}">
                      <a16:creationId xmlns:a16="http://schemas.microsoft.com/office/drawing/2014/main" id="{F53CF4AC-58F5-4120-8300-8933B25CE1B3}"/>
                    </a:ext>
                  </a:extLst>
                </p:cNvPr>
                <p:cNvPicPr/>
                <p:nvPr/>
              </p:nvPicPr>
              <p:blipFill>
                <a:blip r:embed="rId74"/>
                <a:stretch>
                  <a:fillRect/>
                </a:stretch>
              </p:blipFill>
              <p:spPr>
                <a:xfrm>
                  <a:off x="10076133" y="267547"/>
                  <a:ext cx="28260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6" name="Freihand 35">
                  <a:extLst>
                    <a:ext uri="{FF2B5EF4-FFF2-40B4-BE49-F238E27FC236}">
                      <a16:creationId xmlns:a16="http://schemas.microsoft.com/office/drawing/2014/main" id="{64ED6443-03A0-43C9-A4A0-154B4ABDD133}"/>
                    </a:ext>
                  </a:extLst>
                </p14:cNvPr>
                <p14:cNvContentPartPr/>
                <p14:nvPr/>
              </p14:nvContentPartPr>
              <p14:xfrm>
                <a:off x="9991893" y="214627"/>
                <a:ext cx="90720" cy="166680"/>
              </p14:xfrm>
            </p:contentPart>
          </mc:Choice>
          <mc:Fallback xmlns="">
            <p:pic>
              <p:nvPicPr>
                <p:cNvPr id="36" name="Freihand 35">
                  <a:extLst>
                    <a:ext uri="{FF2B5EF4-FFF2-40B4-BE49-F238E27FC236}">
                      <a16:creationId xmlns:a16="http://schemas.microsoft.com/office/drawing/2014/main" id="{64ED6443-03A0-43C9-A4A0-154B4ABDD133}"/>
                    </a:ext>
                  </a:extLst>
                </p:cNvPr>
                <p:cNvPicPr/>
                <p:nvPr/>
              </p:nvPicPr>
              <p:blipFill>
                <a:blip r:embed="rId76"/>
                <a:stretch>
                  <a:fillRect/>
                </a:stretch>
              </p:blipFill>
              <p:spPr>
                <a:xfrm>
                  <a:off x="9987573" y="210307"/>
                  <a:ext cx="993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8" name="Freihand 37">
                  <a:extLst>
                    <a:ext uri="{FF2B5EF4-FFF2-40B4-BE49-F238E27FC236}">
                      <a16:creationId xmlns:a16="http://schemas.microsoft.com/office/drawing/2014/main" id="{1BA0794A-F6D1-40D4-8A81-DAB07FCA3854}"/>
                    </a:ext>
                  </a:extLst>
                </p14:cNvPr>
                <p14:cNvContentPartPr/>
                <p14:nvPr/>
              </p14:nvContentPartPr>
              <p14:xfrm>
                <a:off x="11303733" y="1420267"/>
                <a:ext cx="92160" cy="100080"/>
              </p14:xfrm>
            </p:contentPart>
          </mc:Choice>
          <mc:Fallback xmlns="">
            <p:pic>
              <p:nvPicPr>
                <p:cNvPr id="38" name="Freihand 37">
                  <a:extLst>
                    <a:ext uri="{FF2B5EF4-FFF2-40B4-BE49-F238E27FC236}">
                      <a16:creationId xmlns:a16="http://schemas.microsoft.com/office/drawing/2014/main" id="{1BA0794A-F6D1-40D4-8A81-DAB07FCA3854}"/>
                    </a:ext>
                  </a:extLst>
                </p:cNvPr>
                <p:cNvPicPr/>
                <p:nvPr/>
              </p:nvPicPr>
              <p:blipFill>
                <a:blip r:embed="rId78"/>
                <a:stretch>
                  <a:fillRect/>
                </a:stretch>
              </p:blipFill>
              <p:spPr>
                <a:xfrm>
                  <a:off x="11299413" y="1415947"/>
                  <a:ext cx="1008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9" name="Freihand 38">
                  <a:extLst>
                    <a:ext uri="{FF2B5EF4-FFF2-40B4-BE49-F238E27FC236}">
                      <a16:creationId xmlns:a16="http://schemas.microsoft.com/office/drawing/2014/main" id="{C5F92779-621A-4035-A2B1-828F402EDAF1}"/>
                    </a:ext>
                  </a:extLst>
                </p14:cNvPr>
                <p14:cNvContentPartPr/>
                <p14:nvPr/>
              </p14:nvContentPartPr>
              <p14:xfrm>
                <a:off x="11315253" y="1427467"/>
                <a:ext cx="126720" cy="66600"/>
              </p14:xfrm>
            </p:contentPart>
          </mc:Choice>
          <mc:Fallback xmlns="">
            <p:pic>
              <p:nvPicPr>
                <p:cNvPr id="39" name="Freihand 38">
                  <a:extLst>
                    <a:ext uri="{FF2B5EF4-FFF2-40B4-BE49-F238E27FC236}">
                      <a16:creationId xmlns:a16="http://schemas.microsoft.com/office/drawing/2014/main" id="{C5F92779-621A-4035-A2B1-828F402EDAF1}"/>
                    </a:ext>
                  </a:extLst>
                </p:cNvPr>
                <p:cNvPicPr/>
                <p:nvPr/>
              </p:nvPicPr>
              <p:blipFill>
                <a:blip r:embed="rId80"/>
                <a:stretch>
                  <a:fillRect/>
                </a:stretch>
              </p:blipFill>
              <p:spPr>
                <a:xfrm>
                  <a:off x="11310933" y="1423147"/>
                  <a:ext cx="1353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1" name="Freihand 40">
                  <a:extLst>
                    <a:ext uri="{FF2B5EF4-FFF2-40B4-BE49-F238E27FC236}">
                      <a16:creationId xmlns:a16="http://schemas.microsoft.com/office/drawing/2014/main" id="{8A5FB352-5902-4165-8404-A260F4A0C1C4}"/>
                    </a:ext>
                  </a:extLst>
                </p14:cNvPr>
                <p14:cNvContentPartPr/>
                <p14:nvPr/>
              </p14:nvContentPartPr>
              <p14:xfrm>
                <a:off x="10185213" y="538627"/>
                <a:ext cx="1047600" cy="644760"/>
              </p14:xfrm>
            </p:contentPart>
          </mc:Choice>
          <mc:Fallback xmlns="">
            <p:pic>
              <p:nvPicPr>
                <p:cNvPr id="41" name="Freihand 40">
                  <a:extLst>
                    <a:ext uri="{FF2B5EF4-FFF2-40B4-BE49-F238E27FC236}">
                      <a16:creationId xmlns:a16="http://schemas.microsoft.com/office/drawing/2014/main" id="{8A5FB352-5902-4165-8404-A260F4A0C1C4}"/>
                    </a:ext>
                  </a:extLst>
                </p:cNvPr>
                <p:cNvPicPr/>
                <p:nvPr/>
              </p:nvPicPr>
              <p:blipFill>
                <a:blip r:embed="rId82"/>
                <a:stretch>
                  <a:fillRect/>
                </a:stretch>
              </p:blipFill>
              <p:spPr>
                <a:xfrm>
                  <a:off x="10180893" y="534307"/>
                  <a:ext cx="1056240" cy="6534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2" name="Freihand 41">
                  <a:extLst>
                    <a:ext uri="{FF2B5EF4-FFF2-40B4-BE49-F238E27FC236}">
                      <a16:creationId xmlns:a16="http://schemas.microsoft.com/office/drawing/2014/main" id="{A8891D2D-EF1B-44A2-865A-A600E1F20467}"/>
                    </a:ext>
                  </a:extLst>
                </p14:cNvPr>
                <p14:cNvContentPartPr/>
                <p14:nvPr/>
              </p14:nvContentPartPr>
              <p14:xfrm>
                <a:off x="10256493" y="623227"/>
                <a:ext cx="1008000" cy="450360"/>
              </p14:xfrm>
            </p:contentPart>
          </mc:Choice>
          <mc:Fallback xmlns="">
            <p:pic>
              <p:nvPicPr>
                <p:cNvPr id="42" name="Freihand 41">
                  <a:extLst>
                    <a:ext uri="{FF2B5EF4-FFF2-40B4-BE49-F238E27FC236}">
                      <a16:creationId xmlns:a16="http://schemas.microsoft.com/office/drawing/2014/main" id="{A8891D2D-EF1B-44A2-865A-A600E1F20467}"/>
                    </a:ext>
                  </a:extLst>
                </p:cNvPr>
                <p:cNvPicPr/>
                <p:nvPr/>
              </p:nvPicPr>
              <p:blipFill>
                <a:blip r:embed="rId84"/>
                <a:stretch>
                  <a:fillRect/>
                </a:stretch>
              </p:blipFill>
              <p:spPr>
                <a:xfrm>
                  <a:off x="10252173" y="618907"/>
                  <a:ext cx="1016640" cy="459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3" name="Freihand 42">
                  <a:extLst>
                    <a:ext uri="{FF2B5EF4-FFF2-40B4-BE49-F238E27FC236}">
                      <a16:creationId xmlns:a16="http://schemas.microsoft.com/office/drawing/2014/main" id="{0101B4B5-AEC3-44C0-B4B0-1575ACF82DE7}"/>
                    </a:ext>
                  </a:extLst>
                </p14:cNvPr>
                <p14:cNvContentPartPr/>
                <p14:nvPr/>
              </p14:nvContentPartPr>
              <p14:xfrm>
                <a:off x="10706853" y="124627"/>
                <a:ext cx="149760" cy="122040"/>
              </p14:xfrm>
            </p:contentPart>
          </mc:Choice>
          <mc:Fallback xmlns="">
            <p:pic>
              <p:nvPicPr>
                <p:cNvPr id="43" name="Freihand 42">
                  <a:extLst>
                    <a:ext uri="{FF2B5EF4-FFF2-40B4-BE49-F238E27FC236}">
                      <a16:creationId xmlns:a16="http://schemas.microsoft.com/office/drawing/2014/main" id="{0101B4B5-AEC3-44C0-B4B0-1575ACF82DE7}"/>
                    </a:ext>
                  </a:extLst>
                </p:cNvPr>
                <p:cNvPicPr/>
                <p:nvPr/>
              </p:nvPicPr>
              <p:blipFill>
                <a:blip r:embed="rId86"/>
                <a:stretch>
                  <a:fillRect/>
                </a:stretch>
              </p:blipFill>
              <p:spPr>
                <a:xfrm>
                  <a:off x="10702533" y="120307"/>
                  <a:ext cx="1584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4" name="Freihand 43">
                  <a:extLst>
                    <a:ext uri="{FF2B5EF4-FFF2-40B4-BE49-F238E27FC236}">
                      <a16:creationId xmlns:a16="http://schemas.microsoft.com/office/drawing/2014/main" id="{70913D83-C31A-4695-902C-CDB75745E1DE}"/>
                    </a:ext>
                  </a:extLst>
                </p14:cNvPr>
                <p14:cNvContentPartPr/>
                <p14:nvPr/>
              </p14:nvContentPartPr>
              <p14:xfrm>
                <a:off x="10841493" y="161347"/>
                <a:ext cx="181440" cy="99720"/>
              </p14:xfrm>
            </p:contentPart>
          </mc:Choice>
          <mc:Fallback xmlns="">
            <p:pic>
              <p:nvPicPr>
                <p:cNvPr id="44" name="Freihand 43">
                  <a:extLst>
                    <a:ext uri="{FF2B5EF4-FFF2-40B4-BE49-F238E27FC236}">
                      <a16:creationId xmlns:a16="http://schemas.microsoft.com/office/drawing/2014/main" id="{70913D83-C31A-4695-902C-CDB75745E1DE}"/>
                    </a:ext>
                  </a:extLst>
                </p:cNvPr>
                <p:cNvPicPr/>
                <p:nvPr/>
              </p:nvPicPr>
              <p:blipFill>
                <a:blip r:embed="rId88"/>
                <a:stretch>
                  <a:fillRect/>
                </a:stretch>
              </p:blipFill>
              <p:spPr>
                <a:xfrm>
                  <a:off x="10837173" y="157027"/>
                  <a:ext cx="1900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5" name="Freihand 44">
                  <a:extLst>
                    <a:ext uri="{FF2B5EF4-FFF2-40B4-BE49-F238E27FC236}">
                      <a16:creationId xmlns:a16="http://schemas.microsoft.com/office/drawing/2014/main" id="{0EA1805C-FD76-4626-B5FB-BFF1E8777024}"/>
                    </a:ext>
                  </a:extLst>
                </p14:cNvPr>
                <p14:cNvContentPartPr/>
                <p14:nvPr/>
              </p14:nvContentPartPr>
              <p14:xfrm>
                <a:off x="11038053" y="88267"/>
                <a:ext cx="91080" cy="134280"/>
              </p14:xfrm>
            </p:contentPart>
          </mc:Choice>
          <mc:Fallback xmlns="">
            <p:pic>
              <p:nvPicPr>
                <p:cNvPr id="45" name="Freihand 44">
                  <a:extLst>
                    <a:ext uri="{FF2B5EF4-FFF2-40B4-BE49-F238E27FC236}">
                      <a16:creationId xmlns:a16="http://schemas.microsoft.com/office/drawing/2014/main" id="{0EA1805C-FD76-4626-B5FB-BFF1E8777024}"/>
                    </a:ext>
                  </a:extLst>
                </p:cNvPr>
                <p:cNvPicPr/>
                <p:nvPr/>
              </p:nvPicPr>
              <p:blipFill>
                <a:blip r:embed="rId90"/>
                <a:stretch>
                  <a:fillRect/>
                </a:stretch>
              </p:blipFill>
              <p:spPr>
                <a:xfrm>
                  <a:off x="11033733" y="83947"/>
                  <a:ext cx="99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6" name="Freihand 45">
                  <a:extLst>
                    <a:ext uri="{FF2B5EF4-FFF2-40B4-BE49-F238E27FC236}">
                      <a16:creationId xmlns:a16="http://schemas.microsoft.com/office/drawing/2014/main" id="{5DDC4B69-F328-43AF-93B2-9C2BC456840B}"/>
                    </a:ext>
                  </a:extLst>
                </p14:cNvPr>
                <p14:cNvContentPartPr/>
                <p14:nvPr/>
              </p14:nvContentPartPr>
              <p14:xfrm>
                <a:off x="11090973" y="212467"/>
                <a:ext cx="48240" cy="13680"/>
              </p14:xfrm>
            </p:contentPart>
          </mc:Choice>
          <mc:Fallback xmlns="">
            <p:pic>
              <p:nvPicPr>
                <p:cNvPr id="46" name="Freihand 45">
                  <a:extLst>
                    <a:ext uri="{FF2B5EF4-FFF2-40B4-BE49-F238E27FC236}">
                      <a16:creationId xmlns:a16="http://schemas.microsoft.com/office/drawing/2014/main" id="{5DDC4B69-F328-43AF-93B2-9C2BC456840B}"/>
                    </a:ext>
                  </a:extLst>
                </p:cNvPr>
                <p:cNvPicPr/>
                <p:nvPr/>
              </p:nvPicPr>
              <p:blipFill>
                <a:blip r:embed="rId92"/>
                <a:stretch>
                  <a:fillRect/>
                </a:stretch>
              </p:blipFill>
              <p:spPr>
                <a:xfrm>
                  <a:off x="11086653" y="208147"/>
                  <a:ext cx="568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7" name="Freihand 46">
                  <a:extLst>
                    <a:ext uri="{FF2B5EF4-FFF2-40B4-BE49-F238E27FC236}">
                      <a16:creationId xmlns:a16="http://schemas.microsoft.com/office/drawing/2014/main" id="{BDA485D8-A616-487D-A963-3B81958E9250}"/>
                    </a:ext>
                  </a:extLst>
                </p14:cNvPr>
                <p14:cNvContentPartPr/>
                <p14:nvPr/>
              </p14:nvContentPartPr>
              <p14:xfrm>
                <a:off x="11151093" y="68467"/>
                <a:ext cx="158400" cy="163440"/>
              </p14:xfrm>
            </p:contentPart>
          </mc:Choice>
          <mc:Fallback xmlns="">
            <p:pic>
              <p:nvPicPr>
                <p:cNvPr id="47" name="Freihand 46">
                  <a:extLst>
                    <a:ext uri="{FF2B5EF4-FFF2-40B4-BE49-F238E27FC236}">
                      <a16:creationId xmlns:a16="http://schemas.microsoft.com/office/drawing/2014/main" id="{BDA485D8-A616-487D-A963-3B81958E9250}"/>
                    </a:ext>
                  </a:extLst>
                </p:cNvPr>
                <p:cNvPicPr/>
                <p:nvPr/>
              </p:nvPicPr>
              <p:blipFill>
                <a:blip r:embed="rId94"/>
                <a:stretch>
                  <a:fillRect/>
                </a:stretch>
              </p:blipFill>
              <p:spPr>
                <a:xfrm>
                  <a:off x="11146773" y="64147"/>
                  <a:ext cx="1670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8" name="Freihand 47">
                  <a:extLst>
                    <a:ext uri="{FF2B5EF4-FFF2-40B4-BE49-F238E27FC236}">
                      <a16:creationId xmlns:a16="http://schemas.microsoft.com/office/drawing/2014/main" id="{2DEC6C03-471D-43E2-80C9-B7DB32B1FEA0}"/>
                    </a:ext>
                  </a:extLst>
                </p14:cNvPr>
                <p14:cNvContentPartPr/>
                <p14:nvPr/>
              </p14:nvContentPartPr>
              <p14:xfrm>
                <a:off x="11413893" y="83227"/>
                <a:ext cx="79560" cy="126000"/>
              </p14:xfrm>
            </p:contentPart>
          </mc:Choice>
          <mc:Fallback xmlns="">
            <p:pic>
              <p:nvPicPr>
                <p:cNvPr id="48" name="Freihand 47">
                  <a:extLst>
                    <a:ext uri="{FF2B5EF4-FFF2-40B4-BE49-F238E27FC236}">
                      <a16:creationId xmlns:a16="http://schemas.microsoft.com/office/drawing/2014/main" id="{2DEC6C03-471D-43E2-80C9-B7DB32B1FEA0}"/>
                    </a:ext>
                  </a:extLst>
                </p:cNvPr>
                <p:cNvPicPr/>
                <p:nvPr/>
              </p:nvPicPr>
              <p:blipFill>
                <a:blip r:embed="rId96"/>
                <a:stretch>
                  <a:fillRect/>
                </a:stretch>
              </p:blipFill>
              <p:spPr>
                <a:xfrm>
                  <a:off x="11409573" y="78907"/>
                  <a:ext cx="882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9" name="Freihand 48">
                  <a:extLst>
                    <a:ext uri="{FF2B5EF4-FFF2-40B4-BE49-F238E27FC236}">
                      <a16:creationId xmlns:a16="http://schemas.microsoft.com/office/drawing/2014/main" id="{CDD3D4EA-DF14-4B38-A14B-DE5C2256A2E7}"/>
                    </a:ext>
                  </a:extLst>
                </p14:cNvPr>
                <p14:cNvContentPartPr/>
                <p14:nvPr/>
              </p14:nvContentPartPr>
              <p14:xfrm>
                <a:off x="11412093" y="134347"/>
                <a:ext cx="103320" cy="24120"/>
              </p14:xfrm>
            </p:contentPart>
          </mc:Choice>
          <mc:Fallback xmlns="">
            <p:pic>
              <p:nvPicPr>
                <p:cNvPr id="49" name="Freihand 48">
                  <a:extLst>
                    <a:ext uri="{FF2B5EF4-FFF2-40B4-BE49-F238E27FC236}">
                      <a16:creationId xmlns:a16="http://schemas.microsoft.com/office/drawing/2014/main" id="{CDD3D4EA-DF14-4B38-A14B-DE5C2256A2E7}"/>
                    </a:ext>
                  </a:extLst>
                </p:cNvPr>
                <p:cNvPicPr/>
                <p:nvPr/>
              </p:nvPicPr>
              <p:blipFill>
                <a:blip r:embed="rId98"/>
                <a:stretch>
                  <a:fillRect/>
                </a:stretch>
              </p:blipFill>
              <p:spPr>
                <a:xfrm>
                  <a:off x="11407773" y="130027"/>
                  <a:ext cx="1119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50" name="Freihand 49">
                  <a:extLst>
                    <a:ext uri="{FF2B5EF4-FFF2-40B4-BE49-F238E27FC236}">
                      <a16:creationId xmlns:a16="http://schemas.microsoft.com/office/drawing/2014/main" id="{25F1918D-4A92-4D08-9B34-62662257FFB9}"/>
                    </a:ext>
                  </a:extLst>
                </p14:cNvPr>
                <p14:cNvContentPartPr/>
                <p14:nvPr/>
              </p14:nvContentPartPr>
              <p14:xfrm>
                <a:off x="11417133" y="194827"/>
                <a:ext cx="79920" cy="3600"/>
              </p14:xfrm>
            </p:contentPart>
          </mc:Choice>
          <mc:Fallback xmlns="">
            <p:pic>
              <p:nvPicPr>
                <p:cNvPr id="50" name="Freihand 49">
                  <a:extLst>
                    <a:ext uri="{FF2B5EF4-FFF2-40B4-BE49-F238E27FC236}">
                      <a16:creationId xmlns:a16="http://schemas.microsoft.com/office/drawing/2014/main" id="{25F1918D-4A92-4D08-9B34-62662257FFB9}"/>
                    </a:ext>
                  </a:extLst>
                </p:cNvPr>
                <p:cNvPicPr/>
                <p:nvPr/>
              </p:nvPicPr>
              <p:blipFill>
                <a:blip r:embed="rId100"/>
                <a:stretch>
                  <a:fillRect/>
                </a:stretch>
              </p:blipFill>
              <p:spPr>
                <a:xfrm>
                  <a:off x="11412813" y="190507"/>
                  <a:ext cx="8856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51" name="Freihand 50">
                  <a:extLst>
                    <a:ext uri="{FF2B5EF4-FFF2-40B4-BE49-F238E27FC236}">
                      <a16:creationId xmlns:a16="http://schemas.microsoft.com/office/drawing/2014/main" id="{01EEA3E5-7FFC-405F-BAA8-7D52D990CC03}"/>
                    </a:ext>
                  </a:extLst>
                </p14:cNvPr>
                <p14:cNvContentPartPr/>
                <p14:nvPr/>
              </p14:nvContentPartPr>
              <p14:xfrm>
                <a:off x="11507133" y="143347"/>
                <a:ext cx="116280" cy="179280"/>
              </p14:xfrm>
            </p:contentPart>
          </mc:Choice>
          <mc:Fallback xmlns="">
            <p:pic>
              <p:nvPicPr>
                <p:cNvPr id="51" name="Freihand 50">
                  <a:extLst>
                    <a:ext uri="{FF2B5EF4-FFF2-40B4-BE49-F238E27FC236}">
                      <a16:creationId xmlns:a16="http://schemas.microsoft.com/office/drawing/2014/main" id="{01EEA3E5-7FFC-405F-BAA8-7D52D990CC03}"/>
                    </a:ext>
                  </a:extLst>
                </p:cNvPr>
                <p:cNvPicPr/>
                <p:nvPr/>
              </p:nvPicPr>
              <p:blipFill>
                <a:blip r:embed="rId102"/>
                <a:stretch>
                  <a:fillRect/>
                </a:stretch>
              </p:blipFill>
              <p:spPr>
                <a:xfrm>
                  <a:off x="11502813" y="139027"/>
                  <a:ext cx="1249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52" name="Freihand 51">
                  <a:extLst>
                    <a:ext uri="{FF2B5EF4-FFF2-40B4-BE49-F238E27FC236}">
                      <a16:creationId xmlns:a16="http://schemas.microsoft.com/office/drawing/2014/main" id="{2F927DEF-3D25-44D9-BE0D-A19A0497EBA6}"/>
                    </a:ext>
                  </a:extLst>
                </p14:cNvPr>
                <p14:cNvContentPartPr/>
                <p14:nvPr/>
              </p14:nvContentPartPr>
              <p14:xfrm>
                <a:off x="11620893" y="154507"/>
                <a:ext cx="122040" cy="81720"/>
              </p14:xfrm>
            </p:contentPart>
          </mc:Choice>
          <mc:Fallback xmlns="">
            <p:pic>
              <p:nvPicPr>
                <p:cNvPr id="52" name="Freihand 51">
                  <a:extLst>
                    <a:ext uri="{FF2B5EF4-FFF2-40B4-BE49-F238E27FC236}">
                      <a16:creationId xmlns:a16="http://schemas.microsoft.com/office/drawing/2014/main" id="{2F927DEF-3D25-44D9-BE0D-A19A0497EBA6}"/>
                    </a:ext>
                  </a:extLst>
                </p:cNvPr>
                <p:cNvPicPr/>
                <p:nvPr/>
              </p:nvPicPr>
              <p:blipFill>
                <a:blip r:embed="rId104"/>
                <a:stretch>
                  <a:fillRect/>
                </a:stretch>
              </p:blipFill>
              <p:spPr>
                <a:xfrm>
                  <a:off x="11616573" y="150187"/>
                  <a:ext cx="13068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53" name="Freihand 52">
                  <a:extLst>
                    <a:ext uri="{FF2B5EF4-FFF2-40B4-BE49-F238E27FC236}">
                      <a16:creationId xmlns:a16="http://schemas.microsoft.com/office/drawing/2014/main" id="{0DBB2FD9-FA5D-45F7-969E-F59BCE7EB8D1}"/>
                    </a:ext>
                  </a:extLst>
                </p14:cNvPr>
                <p14:cNvContentPartPr/>
                <p14:nvPr/>
              </p14:nvContentPartPr>
              <p14:xfrm>
                <a:off x="11755173" y="155587"/>
                <a:ext cx="36720" cy="67320"/>
              </p14:xfrm>
            </p:contentPart>
          </mc:Choice>
          <mc:Fallback xmlns="">
            <p:pic>
              <p:nvPicPr>
                <p:cNvPr id="53" name="Freihand 52">
                  <a:extLst>
                    <a:ext uri="{FF2B5EF4-FFF2-40B4-BE49-F238E27FC236}">
                      <a16:creationId xmlns:a16="http://schemas.microsoft.com/office/drawing/2014/main" id="{0DBB2FD9-FA5D-45F7-969E-F59BCE7EB8D1}"/>
                    </a:ext>
                  </a:extLst>
                </p:cNvPr>
                <p:cNvPicPr/>
                <p:nvPr/>
              </p:nvPicPr>
              <p:blipFill>
                <a:blip r:embed="rId106"/>
                <a:stretch>
                  <a:fillRect/>
                </a:stretch>
              </p:blipFill>
              <p:spPr>
                <a:xfrm>
                  <a:off x="11750853" y="151267"/>
                  <a:ext cx="4536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4" name="Freihand 53">
                  <a:extLst>
                    <a:ext uri="{FF2B5EF4-FFF2-40B4-BE49-F238E27FC236}">
                      <a16:creationId xmlns:a16="http://schemas.microsoft.com/office/drawing/2014/main" id="{C243AB3D-833A-4C7F-A4D9-5EFF6BF5A1C2}"/>
                    </a:ext>
                  </a:extLst>
                </p14:cNvPr>
                <p14:cNvContentPartPr/>
                <p14:nvPr/>
              </p14:nvContentPartPr>
              <p14:xfrm>
                <a:off x="11818533" y="76387"/>
                <a:ext cx="175320" cy="134280"/>
              </p14:xfrm>
            </p:contentPart>
          </mc:Choice>
          <mc:Fallback xmlns="">
            <p:pic>
              <p:nvPicPr>
                <p:cNvPr id="54" name="Freihand 53">
                  <a:extLst>
                    <a:ext uri="{FF2B5EF4-FFF2-40B4-BE49-F238E27FC236}">
                      <a16:creationId xmlns:a16="http://schemas.microsoft.com/office/drawing/2014/main" id="{C243AB3D-833A-4C7F-A4D9-5EFF6BF5A1C2}"/>
                    </a:ext>
                  </a:extLst>
                </p:cNvPr>
                <p:cNvPicPr/>
                <p:nvPr/>
              </p:nvPicPr>
              <p:blipFill>
                <a:blip r:embed="rId108"/>
                <a:stretch>
                  <a:fillRect/>
                </a:stretch>
              </p:blipFill>
              <p:spPr>
                <a:xfrm>
                  <a:off x="11814213" y="72067"/>
                  <a:ext cx="1839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5" name="Freihand 54">
                  <a:extLst>
                    <a:ext uri="{FF2B5EF4-FFF2-40B4-BE49-F238E27FC236}">
                      <a16:creationId xmlns:a16="http://schemas.microsoft.com/office/drawing/2014/main" id="{3F5525BC-06F9-49C1-B7F5-BEF4DBFE18EB}"/>
                    </a:ext>
                  </a:extLst>
                </p14:cNvPr>
                <p14:cNvContentPartPr/>
                <p14:nvPr/>
              </p14:nvContentPartPr>
              <p14:xfrm>
                <a:off x="11991333" y="97987"/>
                <a:ext cx="162720" cy="111600"/>
              </p14:xfrm>
            </p:contentPart>
          </mc:Choice>
          <mc:Fallback xmlns="">
            <p:pic>
              <p:nvPicPr>
                <p:cNvPr id="55" name="Freihand 54">
                  <a:extLst>
                    <a:ext uri="{FF2B5EF4-FFF2-40B4-BE49-F238E27FC236}">
                      <a16:creationId xmlns:a16="http://schemas.microsoft.com/office/drawing/2014/main" id="{3F5525BC-06F9-49C1-B7F5-BEF4DBFE18EB}"/>
                    </a:ext>
                  </a:extLst>
                </p:cNvPr>
                <p:cNvPicPr/>
                <p:nvPr/>
              </p:nvPicPr>
              <p:blipFill>
                <a:blip r:embed="rId110"/>
                <a:stretch>
                  <a:fillRect/>
                </a:stretch>
              </p:blipFill>
              <p:spPr>
                <a:xfrm>
                  <a:off x="11987013" y="93667"/>
                  <a:ext cx="1713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8" name="Freihand 57">
                  <a:extLst>
                    <a:ext uri="{FF2B5EF4-FFF2-40B4-BE49-F238E27FC236}">
                      <a16:creationId xmlns:a16="http://schemas.microsoft.com/office/drawing/2014/main" id="{D160F39D-6318-4F5B-9956-D711F988D06B}"/>
                    </a:ext>
                  </a:extLst>
                </p14:cNvPr>
                <p14:cNvContentPartPr/>
                <p14:nvPr/>
              </p14:nvContentPartPr>
              <p14:xfrm>
                <a:off x="10674453" y="892147"/>
                <a:ext cx="7200" cy="159480"/>
              </p14:xfrm>
            </p:contentPart>
          </mc:Choice>
          <mc:Fallback xmlns="">
            <p:pic>
              <p:nvPicPr>
                <p:cNvPr id="58" name="Freihand 57">
                  <a:extLst>
                    <a:ext uri="{FF2B5EF4-FFF2-40B4-BE49-F238E27FC236}">
                      <a16:creationId xmlns:a16="http://schemas.microsoft.com/office/drawing/2014/main" id="{D160F39D-6318-4F5B-9956-D711F988D06B}"/>
                    </a:ext>
                  </a:extLst>
                </p:cNvPr>
                <p:cNvPicPr/>
                <p:nvPr/>
              </p:nvPicPr>
              <p:blipFill>
                <a:blip r:embed="rId112"/>
                <a:stretch>
                  <a:fillRect/>
                </a:stretch>
              </p:blipFill>
              <p:spPr>
                <a:xfrm>
                  <a:off x="10670133" y="887827"/>
                  <a:ext cx="1584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9" name="Freihand 58">
                  <a:extLst>
                    <a:ext uri="{FF2B5EF4-FFF2-40B4-BE49-F238E27FC236}">
                      <a16:creationId xmlns:a16="http://schemas.microsoft.com/office/drawing/2014/main" id="{608CD7B4-2AE8-48F0-BC91-C83CCE9B6942}"/>
                    </a:ext>
                  </a:extLst>
                </p14:cNvPr>
                <p14:cNvContentPartPr/>
                <p14:nvPr/>
              </p14:nvContentPartPr>
              <p14:xfrm>
                <a:off x="10674453" y="1180507"/>
                <a:ext cx="32040" cy="144000"/>
              </p14:xfrm>
            </p:contentPart>
          </mc:Choice>
          <mc:Fallback xmlns="">
            <p:pic>
              <p:nvPicPr>
                <p:cNvPr id="59" name="Freihand 58">
                  <a:extLst>
                    <a:ext uri="{FF2B5EF4-FFF2-40B4-BE49-F238E27FC236}">
                      <a16:creationId xmlns:a16="http://schemas.microsoft.com/office/drawing/2014/main" id="{608CD7B4-2AE8-48F0-BC91-C83CCE9B6942}"/>
                    </a:ext>
                  </a:extLst>
                </p:cNvPr>
                <p:cNvPicPr/>
                <p:nvPr/>
              </p:nvPicPr>
              <p:blipFill>
                <a:blip r:embed="rId114"/>
                <a:stretch>
                  <a:fillRect/>
                </a:stretch>
              </p:blipFill>
              <p:spPr>
                <a:xfrm>
                  <a:off x="10670133" y="1176187"/>
                  <a:ext cx="40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24" name="Freihand 1023">
                  <a:extLst>
                    <a:ext uri="{FF2B5EF4-FFF2-40B4-BE49-F238E27FC236}">
                      <a16:creationId xmlns:a16="http://schemas.microsoft.com/office/drawing/2014/main" id="{F3D4B828-935D-4306-A403-6A30455F9397}"/>
                    </a:ext>
                  </a:extLst>
                </p14:cNvPr>
                <p14:cNvContentPartPr/>
                <p14:nvPr/>
              </p14:nvContentPartPr>
              <p14:xfrm>
                <a:off x="10763373" y="1335667"/>
                <a:ext cx="105480" cy="142920"/>
              </p14:xfrm>
            </p:contentPart>
          </mc:Choice>
          <mc:Fallback xmlns="">
            <p:pic>
              <p:nvPicPr>
                <p:cNvPr id="1024" name="Freihand 1023">
                  <a:extLst>
                    <a:ext uri="{FF2B5EF4-FFF2-40B4-BE49-F238E27FC236}">
                      <a16:creationId xmlns:a16="http://schemas.microsoft.com/office/drawing/2014/main" id="{F3D4B828-935D-4306-A403-6A30455F9397}"/>
                    </a:ext>
                  </a:extLst>
                </p:cNvPr>
                <p:cNvPicPr/>
                <p:nvPr/>
              </p:nvPicPr>
              <p:blipFill>
                <a:blip r:embed="rId116"/>
                <a:stretch>
                  <a:fillRect/>
                </a:stretch>
              </p:blipFill>
              <p:spPr>
                <a:xfrm>
                  <a:off x="10759053" y="1331347"/>
                  <a:ext cx="1141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025" name="Freihand 1024">
                  <a:extLst>
                    <a:ext uri="{FF2B5EF4-FFF2-40B4-BE49-F238E27FC236}">
                      <a16:creationId xmlns:a16="http://schemas.microsoft.com/office/drawing/2014/main" id="{819CDE92-B7D0-49B6-BA35-4099A2E8F963}"/>
                    </a:ext>
                  </a:extLst>
                </p14:cNvPr>
                <p14:cNvContentPartPr/>
                <p14:nvPr/>
              </p14:nvContentPartPr>
              <p14:xfrm>
                <a:off x="10206453" y="845347"/>
                <a:ext cx="208440" cy="13680"/>
              </p14:xfrm>
            </p:contentPart>
          </mc:Choice>
          <mc:Fallback xmlns="">
            <p:pic>
              <p:nvPicPr>
                <p:cNvPr id="1025" name="Freihand 1024">
                  <a:extLst>
                    <a:ext uri="{FF2B5EF4-FFF2-40B4-BE49-F238E27FC236}">
                      <a16:creationId xmlns:a16="http://schemas.microsoft.com/office/drawing/2014/main" id="{819CDE92-B7D0-49B6-BA35-4099A2E8F963}"/>
                    </a:ext>
                  </a:extLst>
                </p:cNvPr>
                <p:cNvPicPr/>
                <p:nvPr/>
              </p:nvPicPr>
              <p:blipFill>
                <a:blip r:embed="rId118"/>
                <a:stretch>
                  <a:fillRect/>
                </a:stretch>
              </p:blipFill>
              <p:spPr>
                <a:xfrm>
                  <a:off x="10202133" y="841027"/>
                  <a:ext cx="2170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027" name="Freihand 1026">
                  <a:extLst>
                    <a:ext uri="{FF2B5EF4-FFF2-40B4-BE49-F238E27FC236}">
                      <a16:creationId xmlns:a16="http://schemas.microsoft.com/office/drawing/2014/main" id="{395ECC6E-BE6F-4998-95BB-3D416D8D020F}"/>
                    </a:ext>
                  </a:extLst>
                </p14:cNvPr>
                <p14:cNvContentPartPr/>
                <p14:nvPr/>
              </p14:nvContentPartPr>
              <p14:xfrm>
                <a:off x="10577613" y="833827"/>
                <a:ext cx="142920" cy="21960"/>
              </p14:xfrm>
            </p:contentPart>
          </mc:Choice>
          <mc:Fallback xmlns="">
            <p:pic>
              <p:nvPicPr>
                <p:cNvPr id="1027" name="Freihand 1026">
                  <a:extLst>
                    <a:ext uri="{FF2B5EF4-FFF2-40B4-BE49-F238E27FC236}">
                      <a16:creationId xmlns:a16="http://schemas.microsoft.com/office/drawing/2014/main" id="{395ECC6E-BE6F-4998-95BB-3D416D8D020F}"/>
                    </a:ext>
                  </a:extLst>
                </p:cNvPr>
                <p:cNvPicPr/>
                <p:nvPr/>
              </p:nvPicPr>
              <p:blipFill>
                <a:blip r:embed="rId120"/>
                <a:stretch>
                  <a:fillRect/>
                </a:stretch>
              </p:blipFill>
              <p:spPr>
                <a:xfrm>
                  <a:off x="10573293" y="829507"/>
                  <a:ext cx="151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028" name="Freihand 1027">
                  <a:extLst>
                    <a:ext uri="{FF2B5EF4-FFF2-40B4-BE49-F238E27FC236}">
                      <a16:creationId xmlns:a16="http://schemas.microsoft.com/office/drawing/2014/main" id="{D6ACDDDB-36A5-4938-9C90-A59D1CA3CE37}"/>
                    </a:ext>
                  </a:extLst>
                </p14:cNvPr>
                <p14:cNvContentPartPr/>
                <p14:nvPr/>
              </p14:nvContentPartPr>
              <p14:xfrm>
                <a:off x="9900813" y="788467"/>
                <a:ext cx="66600" cy="182160"/>
              </p14:xfrm>
            </p:contentPart>
          </mc:Choice>
          <mc:Fallback xmlns="">
            <p:pic>
              <p:nvPicPr>
                <p:cNvPr id="1028" name="Freihand 1027">
                  <a:extLst>
                    <a:ext uri="{FF2B5EF4-FFF2-40B4-BE49-F238E27FC236}">
                      <a16:creationId xmlns:a16="http://schemas.microsoft.com/office/drawing/2014/main" id="{D6ACDDDB-36A5-4938-9C90-A59D1CA3CE37}"/>
                    </a:ext>
                  </a:extLst>
                </p:cNvPr>
                <p:cNvPicPr/>
                <p:nvPr/>
              </p:nvPicPr>
              <p:blipFill>
                <a:blip r:embed="rId122"/>
                <a:stretch>
                  <a:fillRect/>
                </a:stretch>
              </p:blipFill>
              <p:spPr>
                <a:xfrm>
                  <a:off x="9896493" y="784147"/>
                  <a:ext cx="752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029" name="Freihand 1028">
                  <a:extLst>
                    <a:ext uri="{FF2B5EF4-FFF2-40B4-BE49-F238E27FC236}">
                      <a16:creationId xmlns:a16="http://schemas.microsoft.com/office/drawing/2014/main" id="{D264C350-1A54-4786-935C-24B8FAD129DD}"/>
                    </a:ext>
                  </a:extLst>
                </p14:cNvPr>
                <p14:cNvContentPartPr/>
                <p14:nvPr/>
              </p14:nvContentPartPr>
              <p14:xfrm>
                <a:off x="9977493" y="725827"/>
                <a:ext cx="124200" cy="98640"/>
              </p14:xfrm>
            </p:contentPart>
          </mc:Choice>
          <mc:Fallback xmlns="">
            <p:pic>
              <p:nvPicPr>
                <p:cNvPr id="1029" name="Freihand 1028">
                  <a:extLst>
                    <a:ext uri="{FF2B5EF4-FFF2-40B4-BE49-F238E27FC236}">
                      <a16:creationId xmlns:a16="http://schemas.microsoft.com/office/drawing/2014/main" id="{D264C350-1A54-4786-935C-24B8FAD129DD}"/>
                    </a:ext>
                  </a:extLst>
                </p:cNvPr>
                <p:cNvPicPr/>
                <p:nvPr/>
              </p:nvPicPr>
              <p:blipFill>
                <a:blip r:embed="rId124"/>
                <a:stretch>
                  <a:fillRect/>
                </a:stretch>
              </p:blipFill>
              <p:spPr>
                <a:xfrm>
                  <a:off x="9973173" y="721507"/>
                  <a:ext cx="1328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031" name="Freihand 1030">
                  <a:extLst>
                    <a:ext uri="{FF2B5EF4-FFF2-40B4-BE49-F238E27FC236}">
                      <a16:creationId xmlns:a16="http://schemas.microsoft.com/office/drawing/2014/main" id="{812E36B2-EA11-44D1-BF34-2A9225315EDB}"/>
                    </a:ext>
                  </a:extLst>
                </p14:cNvPr>
                <p14:cNvContentPartPr/>
                <p14:nvPr/>
              </p14:nvContentPartPr>
              <p14:xfrm>
                <a:off x="10629093" y="1447627"/>
                <a:ext cx="95040" cy="123120"/>
              </p14:xfrm>
            </p:contentPart>
          </mc:Choice>
          <mc:Fallback xmlns="">
            <p:pic>
              <p:nvPicPr>
                <p:cNvPr id="1031" name="Freihand 1030">
                  <a:extLst>
                    <a:ext uri="{FF2B5EF4-FFF2-40B4-BE49-F238E27FC236}">
                      <a16:creationId xmlns:a16="http://schemas.microsoft.com/office/drawing/2014/main" id="{812E36B2-EA11-44D1-BF34-2A9225315EDB}"/>
                    </a:ext>
                  </a:extLst>
                </p:cNvPr>
                <p:cNvPicPr/>
                <p:nvPr/>
              </p:nvPicPr>
              <p:blipFill>
                <a:blip r:embed="rId126"/>
                <a:stretch>
                  <a:fillRect/>
                </a:stretch>
              </p:blipFill>
              <p:spPr>
                <a:xfrm>
                  <a:off x="10624773" y="1443307"/>
                  <a:ext cx="10368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032" name="Freihand 1031">
                  <a:extLst>
                    <a:ext uri="{FF2B5EF4-FFF2-40B4-BE49-F238E27FC236}">
                      <a16:creationId xmlns:a16="http://schemas.microsoft.com/office/drawing/2014/main" id="{7F68D162-D91C-4587-9397-D09E71B608D2}"/>
                    </a:ext>
                  </a:extLst>
                </p14:cNvPr>
                <p14:cNvContentPartPr/>
                <p14:nvPr/>
              </p14:nvContentPartPr>
              <p14:xfrm>
                <a:off x="10604253" y="1453747"/>
                <a:ext cx="110880" cy="119880"/>
              </p14:xfrm>
            </p:contentPart>
          </mc:Choice>
          <mc:Fallback xmlns="">
            <p:pic>
              <p:nvPicPr>
                <p:cNvPr id="1032" name="Freihand 1031">
                  <a:extLst>
                    <a:ext uri="{FF2B5EF4-FFF2-40B4-BE49-F238E27FC236}">
                      <a16:creationId xmlns:a16="http://schemas.microsoft.com/office/drawing/2014/main" id="{7F68D162-D91C-4587-9397-D09E71B608D2}"/>
                    </a:ext>
                  </a:extLst>
                </p:cNvPr>
                <p:cNvPicPr/>
                <p:nvPr/>
              </p:nvPicPr>
              <p:blipFill>
                <a:blip r:embed="rId128"/>
                <a:stretch>
                  <a:fillRect/>
                </a:stretch>
              </p:blipFill>
              <p:spPr>
                <a:xfrm>
                  <a:off x="10599933" y="1449427"/>
                  <a:ext cx="1195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034" name="Freihand 1033">
                  <a:extLst>
                    <a:ext uri="{FF2B5EF4-FFF2-40B4-BE49-F238E27FC236}">
                      <a16:creationId xmlns:a16="http://schemas.microsoft.com/office/drawing/2014/main" id="{01A51398-8693-4215-BD01-48FAEA9BB252}"/>
                    </a:ext>
                  </a:extLst>
                </p14:cNvPr>
                <p14:cNvContentPartPr/>
                <p14:nvPr/>
              </p14:nvContentPartPr>
              <p14:xfrm>
                <a:off x="10748973" y="383467"/>
                <a:ext cx="93600" cy="288000"/>
              </p14:xfrm>
            </p:contentPart>
          </mc:Choice>
          <mc:Fallback xmlns="">
            <p:pic>
              <p:nvPicPr>
                <p:cNvPr id="1034" name="Freihand 1033">
                  <a:extLst>
                    <a:ext uri="{FF2B5EF4-FFF2-40B4-BE49-F238E27FC236}">
                      <a16:creationId xmlns:a16="http://schemas.microsoft.com/office/drawing/2014/main" id="{01A51398-8693-4215-BD01-48FAEA9BB252}"/>
                    </a:ext>
                  </a:extLst>
                </p:cNvPr>
                <p:cNvPicPr/>
                <p:nvPr/>
              </p:nvPicPr>
              <p:blipFill>
                <a:blip r:embed="rId130"/>
                <a:stretch>
                  <a:fillRect/>
                </a:stretch>
              </p:blipFill>
              <p:spPr>
                <a:xfrm>
                  <a:off x="10744653" y="379147"/>
                  <a:ext cx="10224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035" name="Freihand 1034">
                  <a:extLst>
                    <a:ext uri="{FF2B5EF4-FFF2-40B4-BE49-F238E27FC236}">
                      <a16:creationId xmlns:a16="http://schemas.microsoft.com/office/drawing/2014/main" id="{629D4C20-492A-4AFA-AFC2-2F6FF70C2752}"/>
                    </a:ext>
                  </a:extLst>
                </p14:cNvPr>
                <p14:cNvContentPartPr/>
                <p14:nvPr/>
              </p14:nvContentPartPr>
              <p14:xfrm>
                <a:off x="10698573" y="605587"/>
                <a:ext cx="109800" cy="133560"/>
              </p14:xfrm>
            </p:contentPart>
          </mc:Choice>
          <mc:Fallback xmlns="">
            <p:pic>
              <p:nvPicPr>
                <p:cNvPr id="1035" name="Freihand 1034">
                  <a:extLst>
                    <a:ext uri="{FF2B5EF4-FFF2-40B4-BE49-F238E27FC236}">
                      <a16:creationId xmlns:a16="http://schemas.microsoft.com/office/drawing/2014/main" id="{629D4C20-492A-4AFA-AFC2-2F6FF70C2752}"/>
                    </a:ext>
                  </a:extLst>
                </p:cNvPr>
                <p:cNvPicPr/>
                <p:nvPr/>
              </p:nvPicPr>
              <p:blipFill>
                <a:blip r:embed="rId132"/>
                <a:stretch>
                  <a:fillRect/>
                </a:stretch>
              </p:blipFill>
              <p:spPr>
                <a:xfrm>
                  <a:off x="10694253" y="601267"/>
                  <a:ext cx="1184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037" name="Freihand 1036">
                  <a:extLst>
                    <a:ext uri="{FF2B5EF4-FFF2-40B4-BE49-F238E27FC236}">
                      <a16:creationId xmlns:a16="http://schemas.microsoft.com/office/drawing/2014/main" id="{5B84B4A4-A330-4067-8035-C1F260E79FD5}"/>
                    </a:ext>
                  </a:extLst>
                </p14:cNvPr>
                <p14:cNvContentPartPr/>
                <p14:nvPr/>
              </p14:nvContentPartPr>
              <p14:xfrm>
                <a:off x="11339373" y="402547"/>
                <a:ext cx="104760" cy="135360"/>
              </p14:xfrm>
            </p:contentPart>
          </mc:Choice>
          <mc:Fallback xmlns="">
            <p:pic>
              <p:nvPicPr>
                <p:cNvPr id="1037" name="Freihand 1036">
                  <a:extLst>
                    <a:ext uri="{FF2B5EF4-FFF2-40B4-BE49-F238E27FC236}">
                      <a16:creationId xmlns:a16="http://schemas.microsoft.com/office/drawing/2014/main" id="{5B84B4A4-A330-4067-8035-C1F260E79FD5}"/>
                    </a:ext>
                  </a:extLst>
                </p:cNvPr>
                <p:cNvPicPr/>
                <p:nvPr/>
              </p:nvPicPr>
              <p:blipFill>
                <a:blip r:embed="rId134"/>
                <a:stretch>
                  <a:fillRect/>
                </a:stretch>
              </p:blipFill>
              <p:spPr>
                <a:xfrm>
                  <a:off x="11335053" y="398227"/>
                  <a:ext cx="113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39" name="Freihand 1038">
                  <a:extLst>
                    <a:ext uri="{FF2B5EF4-FFF2-40B4-BE49-F238E27FC236}">
                      <a16:creationId xmlns:a16="http://schemas.microsoft.com/office/drawing/2014/main" id="{999F2177-C0DA-4100-A0C2-331A97F691DD}"/>
                    </a:ext>
                  </a:extLst>
                </p14:cNvPr>
                <p14:cNvContentPartPr/>
                <p14:nvPr/>
              </p14:nvContentPartPr>
              <p14:xfrm>
                <a:off x="11382933" y="1000867"/>
                <a:ext cx="11160" cy="108360"/>
              </p14:xfrm>
            </p:contentPart>
          </mc:Choice>
          <mc:Fallback xmlns="">
            <p:pic>
              <p:nvPicPr>
                <p:cNvPr id="1039" name="Freihand 1038">
                  <a:extLst>
                    <a:ext uri="{FF2B5EF4-FFF2-40B4-BE49-F238E27FC236}">
                      <a16:creationId xmlns:a16="http://schemas.microsoft.com/office/drawing/2014/main" id="{999F2177-C0DA-4100-A0C2-331A97F691DD}"/>
                    </a:ext>
                  </a:extLst>
                </p:cNvPr>
                <p:cNvPicPr/>
                <p:nvPr/>
              </p:nvPicPr>
              <p:blipFill>
                <a:blip r:embed="rId136"/>
                <a:stretch>
                  <a:fillRect/>
                </a:stretch>
              </p:blipFill>
              <p:spPr>
                <a:xfrm>
                  <a:off x="11378613" y="996547"/>
                  <a:ext cx="1980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040" name="Freihand 1039">
                  <a:extLst>
                    <a:ext uri="{FF2B5EF4-FFF2-40B4-BE49-F238E27FC236}">
                      <a16:creationId xmlns:a16="http://schemas.microsoft.com/office/drawing/2014/main" id="{EBC0923C-AE93-4CF4-BBA8-62C36849B86E}"/>
                    </a:ext>
                  </a:extLst>
                </p14:cNvPr>
                <p14:cNvContentPartPr/>
                <p14:nvPr/>
              </p14:nvContentPartPr>
              <p14:xfrm>
                <a:off x="11311293" y="1004827"/>
                <a:ext cx="128160" cy="131760"/>
              </p14:xfrm>
            </p:contentPart>
          </mc:Choice>
          <mc:Fallback xmlns="">
            <p:pic>
              <p:nvPicPr>
                <p:cNvPr id="1040" name="Freihand 1039">
                  <a:extLst>
                    <a:ext uri="{FF2B5EF4-FFF2-40B4-BE49-F238E27FC236}">
                      <a16:creationId xmlns:a16="http://schemas.microsoft.com/office/drawing/2014/main" id="{EBC0923C-AE93-4CF4-BBA8-62C36849B86E}"/>
                    </a:ext>
                  </a:extLst>
                </p:cNvPr>
                <p:cNvPicPr/>
                <p:nvPr/>
              </p:nvPicPr>
              <p:blipFill>
                <a:blip r:embed="rId138"/>
                <a:stretch>
                  <a:fillRect/>
                </a:stretch>
              </p:blipFill>
              <p:spPr>
                <a:xfrm>
                  <a:off x="11306973" y="1000507"/>
                  <a:ext cx="1368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048" name="Freihand 1047">
                  <a:extLst>
                    <a:ext uri="{FF2B5EF4-FFF2-40B4-BE49-F238E27FC236}">
                      <a16:creationId xmlns:a16="http://schemas.microsoft.com/office/drawing/2014/main" id="{9F8AB9DC-4F17-4B88-BFA6-A0F926DE75BF}"/>
                    </a:ext>
                  </a:extLst>
                </p14:cNvPr>
                <p14:cNvContentPartPr/>
                <p14:nvPr/>
              </p14:nvContentPartPr>
              <p14:xfrm>
                <a:off x="10226613" y="597307"/>
                <a:ext cx="475200" cy="263520"/>
              </p14:xfrm>
            </p:contentPart>
          </mc:Choice>
          <mc:Fallback xmlns="">
            <p:pic>
              <p:nvPicPr>
                <p:cNvPr id="1048" name="Freihand 1047">
                  <a:extLst>
                    <a:ext uri="{FF2B5EF4-FFF2-40B4-BE49-F238E27FC236}">
                      <a16:creationId xmlns:a16="http://schemas.microsoft.com/office/drawing/2014/main" id="{9F8AB9DC-4F17-4B88-BFA6-A0F926DE75BF}"/>
                    </a:ext>
                  </a:extLst>
                </p:cNvPr>
                <p:cNvPicPr/>
                <p:nvPr/>
              </p:nvPicPr>
              <p:blipFill>
                <a:blip r:embed="rId140"/>
                <a:stretch>
                  <a:fillRect/>
                </a:stretch>
              </p:blipFill>
              <p:spPr>
                <a:xfrm>
                  <a:off x="10222293" y="592987"/>
                  <a:ext cx="483840" cy="2721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050" name="Freihand 1049">
                  <a:extLst>
                    <a:ext uri="{FF2B5EF4-FFF2-40B4-BE49-F238E27FC236}">
                      <a16:creationId xmlns:a16="http://schemas.microsoft.com/office/drawing/2014/main" id="{A740F855-0FA2-4B1D-A7DD-24600772FDA6}"/>
                    </a:ext>
                  </a:extLst>
                </p14:cNvPr>
                <p14:cNvContentPartPr/>
                <p14:nvPr/>
              </p14:nvContentPartPr>
              <p14:xfrm>
                <a:off x="10642413" y="803227"/>
                <a:ext cx="613800" cy="313200"/>
              </p14:xfrm>
            </p:contentPart>
          </mc:Choice>
          <mc:Fallback xmlns="">
            <p:pic>
              <p:nvPicPr>
                <p:cNvPr id="1050" name="Freihand 1049">
                  <a:extLst>
                    <a:ext uri="{FF2B5EF4-FFF2-40B4-BE49-F238E27FC236}">
                      <a16:creationId xmlns:a16="http://schemas.microsoft.com/office/drawing/2014/main" id="{A740F855-0FA2-4B1D-A7DD-24600772FDA6}"/>
                    </a:ext>
                  </a:extLst>
                </p:cNvPr>
                <p:cNvPicPr/>
                <p:nvPr/>
              </p:nvPicPr>
              <p:blipFill>
                <a:blip r:embed="rId142"/>
                <a:stretch>
                  <a:fillRect/>
                </a:stretch>
              </p:blipFill>
              <p:spPr>
                <a:xfrm>
                  <a:off x="10638093" y="798907"/>
                  <a:ext cx="62244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52" name="Freihand 1051">
                  <a:extLst>
                    <a:ext uri="{FF2B5EF4-FFF2-40B4-BE49-F238E27FC236}">
                      <a16:creationId xmlns:a16="http://schemas.microsoft.com/office/drawing/2014/main" id="{494BC9D0-8CA9-4862-8B89-0A4197C086DF}"/>
                    </a:ext>
                  </a:extLst>
                </p14:cNvPr>
                <p14:cNvContentPartPr/>
                <p14:nvPr/>
              </p14:nvContentPartPr>
              <p14:xfrm>
                <a:off x="10364853" y="705667"/>
                <a:ext cx="18000" cy="125280"/>
              </p14:xfrm>
            </p:contentPart>
          </mc:Choice>
          <mc:Fallback xmlns="">
            <p:pic>
              <p:nvPicPr>
                <p:cNvPr id="1052" name="Freihand 1051">
                  <a:extLst>
                    <a:ext uri="{FF2B5EF4-FFF2-40B4-BE49-F238E27FC236}">
                      <a16:creationId xmlns:a16="http://schemas.microsoft.com/office/drawing/2014/main" id="{494BC9D0-8CA9-4862-8B89-0A4197C086DF}"/>
                    </a:ext>
                  </a:extLst>
                </p:cNvPr>
                <p:cNvPicPr/>
                <p:nvPr/>
              </p:nvPicPr>
              <p:blipFill>
                <a:blip r:embed="rId144"/>
                <a:stretch>
                  <a:fillRect/>
                </a:stretch>
              </p:blipFill>
              <p:spPr>
                <a:xfrm>
                  <a:off x="10360533" y="701347"/>
                  <a:ext cx="266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53" name="Freihand 1052">
                  <a:extLst>
                    <a:ext uri="{FF2B5EF4-FFF2-40B4-BE49-F238E27FC236}">
                      <a16:creationId xmlns:a16="http://schemas.microsoft.com/office/drawing/2014/main" id="{353DB9ED-4A33-440D-8626-A2CD645805E0}"/>
                    </a:ext>
                  </a:extLst>
                </p14:cNvPr>
                <p14:cNvContentPartPr/>
                <p14:nvPr/>
              </p14:nvContentPartPr>
              <p14:xfrm>
                <a:off x="10359813" y="664627"/>
                <a:ext cx="27000" cy="52920"/>
              </p14:xfrm>
            </p:contentPart>
          </mc:Choice>
          <mc:Fallback xmlns="">
            <p:pic>
              <p:nvPicPr>
                <p:cNvPr id="1053" name="Freihand 1052">
                  <a:extLst>
                    <a:ext uri="{FF2B5EF4-FFF2-40B4-BE49-F238E27FC236}">
                      <a16:creationId xmlns:a16="http://schemas.microsoft.com/office/drawing/2014/main" id="{353DB9ED-4A33-440D-8626-A2CD645805E0}"/>
                    </a:ext>
                  </a:extLst>
                </p:cNvPr>
                <p:cNvPicPr/>
                <p:nvPr/>
              </p:nvPicPr>
              <p:blipFill>
                <a:blip r:embed="rId146"/>
                <a:stretch>
                  <a:fillRect/>
                </a:stretch>
              </p:blipFill>
              <p:spPr>
                <a:xfrm>
                  <a:off x="10355493" y="660307"/>
                  <a:ext cx="3564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54" name="Freihand 1053">
                  <a:extLst>
                    <a:ext uri="{FF2B5EF4-FFF2-40B4-BE49-F238E27FC236}">
                      <a16:creationId xmlns:a16="http://schemas.microsoft.com/office/drawing/2014/main" id="{6534AFBB-9898-484B-8D25-39A12AEF6318}"/>
                    </a:ext>
                  </a:extLst>
                </p14:cNvPr>
                <p14:cNvContentPartPr/>
                <p14:nvPr/>
              </p14:nvContentPartPr>
              <p14:xfrm>
                <a:off x="10235253" y="681187"/>
                <a:ext cx="138960" cy="20880"/>
              </p14:xfrm>
            </p:contentPart>
          </mc:Choice>
          <mc:Fallback xmlns="">
            <p:pic>
              <p:nvPicPr>
                <p:cNvPr id="1054" name="Freihand 1053">
                  <a:extLst>
                    <a:ext uri="{FF2B5EF4-FFF2-40B4-BE49-F238E27FC236}">
                      <a16:creationId xmlns:a16="http://schemas.microsoft.com/office/drawing/2014/main" id="{6534AFBB-9898-484B-8D25-39A12AEF6318}"/>
                    </a:ext>
                  </a:extLst>
                </p:cNvPr>
                <p:cNvPicPr/>
                <p:nvPr/>
              </p:nvPicPr>
              <p:blipFill>
                <a:blip r:embed="rId148"/>
                <a:stretch>
                  <a:fillRect/>
                </a:stretch>
              </p:blipFill>
              <p:spPr>
                <a:xfrm>
                  <a:off x="10230933" y="676867"/>
                  <a:ext cx="147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58" name="Freihand 1057">
                  <a:extLst>
                    <a:ext uri="{FF2B5EF4-FFF2-40B4-BE49-F238E27FC236}">
                      <a16:creationId xmlns:a16="http://schemas.microsoft.com/office/drawing/2014/main" id="{11D08597-F25F-43DD-80E6-1BE91EA636CC}"/>
                    </a:ext>
                  </a:extLst>
                </p14:cNvPr>
                <p14:cNvContentPartPr/>
                <p14:nvPr/>
              </p14:nvContentPartPr>
              <p14:xfrm>
                <a:off x="10440093" y="715747"/>
                <a:ext cx="12240" cy="96480"/>
              </p14:xfrm>
            </p:contentPart>
          </mc:Choice>
          <mc:Fallback xmlns="">
            <p:pic>
              <p:nvPicPr>
                <p:cNvPr id="1058" name="Freihand 1057">
                  <a:extLst>
                    <a:ext uri="{FF2B5EF4-FFF2-40B4-BE49-F238E27FC236}">
                      <a16:creationId xmlns:a16="http://schemas.microsoft.com/office/drawing/2014/main" id="{11D08597-F25F-43DD-80E6-1BE91EA636CC}"/>
                    </a:ext>
                  </a:extLst>
                </p:cNvPr>
                <p:cNvPicPr/>
                <p:nvPr/>
              </p:nvPicPr>
              <p:blipFill>
                <a:blip r:embed="rId150"/>
                <a:stretch>
                  <a:fillRect/>
                </a:stretch>
              </p:blipFill>
              <p:spPr>
                <a:xfrm>
                  <a:off x="10435773" y="711427"/>
                  <a:ext cx="20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59" name="Freihand 1058">
                  <a:extLst>
                    <a:ext uri="{FF2B5EF4-FFF2-40B4-BE49-F238E27FC236}">
                      <a16:creationId xmlns:a16="http://schemas.microsoft.com/office/drawing/2014/main" id="{4E057BBB-E108-45FA-9FD4-1BDB605836C6}"/>
                    </a:ext>
                  </a:extLst>
                </p14:cNvPr>
                <p14:cNvContentPartPr/>
                <p14:nvPr/>
              </p14:nvContentPartPr>
              <p14:xfrm>
                <a:off x="10499853" y="751387"/>
                <a:ext cx="20880" cy="81360"/>
              </p14:xfrm>
            </p:contentPart>
          </mc:Choice>
          <mc:Fallback xmlns="">
            <p:pic>
              <p:nvPicPr>
                <p:cNvPr id="1059" name="Freihand 1058">
                  <a:extLst>
                    <a:ext uri="{FF2B5EF4-FFF2-40B4-BE49-F238E27FC236}">
                      <a16:creationId xmlns:a16="http://schemas.microsoft.com/office/drawing/2014/main" id="{4E057BBB-E108-45FA-9FD4-1BDB605836C6}"/>
                    </a:ext>
                  </a:extLst>
                </p:cNvPr>
                <p:cNvPicPr/>
                <p:nvPr/>
              </p:nvPicPr>
              <p:blipFill>
                <a:blip r:embed="rId152"/>
                <a:stretch>
                  <a:fillRect/>
                </a:stretch>
              </p:blipFill>
              <p:spPr>
                <a:xfrm>
                  <a:off x="10495533" y="747067"/>
                  <a:ext cx="295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60" name="Freihand 1059">
                  <a:extLst>
                    <a:ext uri="{FF2B5EF4-FFF2-40B4-BE49-F238E27FC236}">
                      <a16:creationId xmlns:a16="http://schemas.microsoft.com/office/drawing/2014/main" id="{8B49AAE0-AAFD-4D65-B1AF-B590E63E51C9}"/>
                    </a:ext>
                  </a:extLst>
                </p14:cNvPr>
                <p14:cNvContentPartPr/>
                <p14:nvPr/>
              </p14:nvContentPartPr>
              <p14:xfrm>
                <a:off x="10565373" y="787027"/>
                <a:ext cx="9360" cy="45360"/>
              </p14:xfrm>
            </p:contentPart>
          </mc:Choice>
          <mc:Fallback xmlns="">
            <p:pic>
              <p:nvPicPr>
                <p:cNvPr id="1060" name="Freihand 1059">
                  <a:extLst>
                    <a:ext uri="{FF2B5EF4-FFF2-40B4-BE49-F238E27FC236}">
                      <a16:creationId xmlns:a16="http://schemas.microsoft.com/office/drawing/2014/main" id="{8B49AAE0-AAFD-4D65-B1AF-B590E63E51C9}"/>
                    </a:ext>
                  </a:extLst>
                </p:cNvPr>
                <p:cNvPicPr/>
                <p:nvPr/>
              </p:nvPicPr>
              <p:blipFill>
                <a:blip r:embed="rId154"/>
                <a:stretch>
                  <a:fillRect/>
                </a:stretch>
              </p:blipFill>
              <p:spPr>
                <a:xfrm>
                  <a:off x="10561053" y="782707"/>
                  <a:ext cx="1800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61" name="Freihand 1060">
                  <a:extLst>
                    <a:ext uri="{FF2B5EF4-FFF2-40B4-BE49-F238E27FC236}">
                      <a16:creationId xmlns:a16="http://schemas.microsoft.com/office/drawing/2014/main" id="{26C92219-8C3B-46F1-9512-3C04490F16B6}"/>
                    </a:ext>
                  </a:extLst>
                </p14:cNvPr>
                <p14:cNvContentPartPr/>
                <p14:nvPr/>
              </p14:nvContentPartPr>
              <p14:xfrm>
                <a:off x="10385013" y="685147"/>
                <a:ext cx="12240" cy="117360"/>
              </p14:xfrm>
            </p:contentPart>
          </mc:Choice>
          <mc:Fallback xmlns="">
            <p:pic>
              <p:nvPicPr>
                <p:cNvPr id="1061" name="Freihand 1060">
                  <a:extLst>
                    <a:ext uri="{FF2B5EF4-FFF2-40B4-BE49-F238E27FC236}">
                      <a16:creationId xmlns:a16="http://schemas.microsoft.com/office/drawing/2014/main" id="{26C92219-8C3B-46F1-9512-3C04490F16B6}"/>
                    </a:ext>
                  </a:extLst>
                </p:cNvPr>
                <p:cNvPicPr/>
                <p:nvPr/>
              </p:nvPicPr>
              <p:blipFill>
                <a:blip r:embed="rId156"/>
                <a:stretch>
                  <a:fillRect/>
                </a:stretch>
              </p:blipFill>
              <p:spPr>
                <a:xfrm>
                  <a:off x="10380693" y="680827"/>
                  <a:ext cx="208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62" name="Freihand 1061">
                  <a:extLst>
                    <a:ext uri="{FF2B5EF4-FFF2-40B4-BE49-F238E27FC236}">
                      <a16:creationId xmlns:a16="http://schemas.microsoft.com/office/drawing/2014/main" id="{9B3D9B2E-38B3-4555-8DDB-FF347366257E}"/>
                    </a:ext>
                  </a:extLst>
                </p14:cNvPr>
                <p14:cNvContentPartPr/>
                <p14:nvPr/>
              </p14:nvContentPartPr>
              <p14:xfrm>
                <a:off x="10338933" y="677587"/>
                <a:ext cx="16920" cy="119880"/>
              </p14:xfrm>
            </p:contentPart>
          </mc:Choice>
          <mc:Fallback xmlns="">
            <p:pic>
              <p:nvPicPr>
                <p:cNvPr id="1062" name="Freihand 1061">
                  <a:extLst>
                    <a:ext uri="{FF2B5EF4-FFF2-40B4-BE49-F238E27FC236}">
                      <a16:creationId xmlns:a16="http://schemas.microsoft.com/office/drawing/2014/main" id="{9B3D9B2E-38B3-4555-8DDB-FF347366257E}"/>
                    </a:ext>
                  </a:extLst>
                </p:cNvPr>
                <p:cNvPicPr/>
                <p:nvPr/>
              </p:nvPicPr>
              <p:blipFill>
                <a:blip r:embed="rId158"/>
                <a:stretch>
                  <a:fillRect/>
                </a:stretch>
              </p:blipFill>
              <p:spPr>
                <a:xfrm>
                  <a:off x="10334613" y="673267"/>
                  <a:ext cx="255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63" name="Freihand 1062">
                  <a:extLst>
                    <a:ext uri="{FF2B5EF4-FFF2-40B4-BE49-F238E27FC236}">
                      <a16:creationId xmlns:a16="http://schemas.microsoft.com/office/drawing/2014/main" id="{0461A1EE-D370-4470-995E-747F7EDE7BDA}"/>
                    </a:ext>
                  </a:extLst>
                </p14:cNvPr>
                <p14:cNvContentPartPr/>
                <p14:nvPr/>
              </p14:nvContentPartPr>
              <p14:xfrm>
                <a:off x="10271613" y="681547"/>
                <a:ext cx="14040" cy="141840"/>
              </p14:xfrm>
            </p:contentPart>
          </mc:Choice>
          <mc:Fallback xmlns="">
            <p:pic>
              <p:nvPicPr>
                <p:cNvPr id="1063" name="Freihand 1062">
                  <a:extLst>
                    <a:ext uri="{FF2B5EF4-FFF2-40B4-BE49-F238E27FC236}">
                      <a16:creationId xmlns:a16="http://schemas.microsoft.com/office/drawing/2014/main" id="{0461A1EE-D370-4470-995E-747F7EDE7BDA}"/>
                    </a:ext>
                  </a:extLst>
                </p:cNvPr>
                <p:cNvPicPr/>
                <p:nvPr/>
              </p:nvPicPr>
              <p:blipFill>
                <a:blip r:embed="rId160"/>
                <a:stretch>
                  <a:fillRect/>
                </a:stretch>
              </p:blipFill>
              <p:spPr>
                <a:xfrm>
                  <a:off x="10267293" y="677227"/>
                  <a:ext cx="226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64" name="Freihand 1063">
                  <a:extLst>
                    <a:ext uri="{FF2B5EF4-FFF2-40B4-BE49-F238E27FC236}">
                      <a16:creationId xmlns:a16="http://schemas.microsoft.com/office/drawing/2014/main" id="{548E6C2A-9D2B-4F88-9392-EFC5EA6E501C}"/>
                    </a:ext>
                  </a:extLst>
                </p14:cNvPr>
                <p14:cNvContentPartPr/>
                <p14:nvPr/>
              </p14:nvContentPartPr>
              <p14:xfrm>
                <a:off x="10267293" y="657427"/>
                <a:ext cx="20880" cy="168840"/>
              </p14:xfrm>
            </p:contentPart>
          </mc:Choice>
          <mc:Fallback xmlns="">
            <p:pic>
              <p:nvPicPr>
                <p:cNvPr id="1064" name="Freihand 1063">
                  <a:extLst>
                    <a:ext uri="{FF2B5EF4-FFF2-40B4-BE49-F238E27FC236}">
                      <a16:creationId xmlns:a16="http://schemas.microsoft.com/office/drawing/2014/main" id="{548E6C2A-9D2B-4F88-9392-EFC5EA6E501C}"/>
                    </a:ext>
                  </a:extLst>
                </p:cNvPr>
                <p:cNvPicPr/>
                <p:nvPr/>
              </p:nvPicPr>
              <p:blipFill>
                <a:blip r:embed="rId162"/>
                <a:stretch>
                  <a:fillRect/>
                </a:stretch>
              </p:blipFill>
              <p:spPr>
                <a:xfrm>
                  <a:off x="10262973" y="653107"/>
                  <a:ext cx="295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65" name="Freihand 1064">
                  <a:extLst>
                    <a:ext uri="{FF2B5EF4-FFF2-40B4-BE49-F238E27FC236}">
                      <a16:creationId xmlns:a16="http://schemas.microsoft.com/office/drawing/2014/main" id="{AEBE5971-774B-4207-8A0D-AB3819BA2028}"/>
                    </a:ext>
                  </a:extLst>
                </p14:cNvPr>
                <p14:cNvContentPartPr/>
                <p14:nvPr/>
              </p14:nvContentPartPr>
              <p14:xfrm>
                <a:off x="10352253" y="468067"/>
                <a:ext cx="206280" cy="292320"/>
              </p14:xfrm>
            </p:contentPart>
          </mc:Choice>
          <mc:Fallback xmlns="">
            <p:pic>
              <p:nvPicPr>
                <p:cNvPr id="1065" name="Freihand 1064">
                  <a:extLst>
                    <a:ext uri="{FF2B5EF4-FFF2-40B4-BE49-F238E27FC236}">
                      <a16:creationId xmlns:a16="http://schemas.microsoft.com/office/drawing/2014/main" id="{AEBE5971-774B-4207-8A0D-AB3819BA2028}"/>
                    </a:ext>
                  </a:extLst>
                </p:cNvPr>
                <p:cNvPicPr/>
                <p:nvPr/>
              </p:nvPicPr>
              <p:blipFill>
                <a:blip r:embed="rId164"/>
                <a:stretch>
                  <a:fillRect/>
                </a:stretch>
              </p:blipFill>
              <p:spPr>
                <a:xfrm>
                  <a:off x="10347933" y="463747"/>
                  <a:ext cx="21492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66" name="Freihand 1065">
                  <a:extLst>
                    <a:ext uri="{FF2B5EF4-FFF2-40B4-BE49-F238E27FC236}">
                      <a16:creationId xmlns:a16="http://schemas.microsoft.com/office/drawing/2014/main" id="{322F5891-CB93-47B1-A233-09DF4BC1BBE7}"/>
                    </a:ext>
                  </a:extLst>
                </p14:cNvPr>
                <p14:cNvContentPartPr/>
                <p14:nvPr/>
              </p14:nvContentPartPr>
              <p14:xfrm>
                <a:off x="10322373" y="589027"/>
                <a:ext cx="115920" cy="189720"/>
              </p14:xfrm>
            </p:contentPart>
          </mc:Choice>
          <mc:Fallback xmlns="">
            <p:pic>
              <p:nvPicPr>
                <p:cNvPr id="1066" name="Freihand 1065">
                  <a:extLst>
                    <a:ext uri="{FF2B5EF4-FFF2-40B4-BE49-F238E27FC236}">
                      <a16:creationId xmlns:a16="http://schemas.microsoft.com/office/drawing/2014/main" id="{322F5891-CB93-47B1-A233-09DF4BC1BBE7}"/>
                    </a:ext>
                  </a:extLst>
                </p:cNvPr>
                <p:cNvPicPr/>
                <p:nvPr/>
              </p:nvPicPr>
              <p:blipFill>
                <a:blip r:embed="rId166"/>
                <a:stretch>
                  <a:fillRect/>
                </a:stretch>
              </p:blipFill>
              <p:spPr>
                <a:xfrm>
                  <a:off x="10318053" y="584707"/>
                  <a:ext cx="12456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68" name="Freihand 1067">
                  <a:extLst>
                    <a:ext uri="{FF2B5EF4-FFF2-40B4-BE49-F238E27FC236}">
                      <a16:creationId xmlns:a16="http://schemas.microsoft.com/office/drawing/2014/main" id="{A703E632-45AC-40D0-9D56-26CB851CAE9B}"/>
                    </a:ext>
                  </a:extLst>
                </p14:cNvPr>
                <p14:cNvContentPartPr/>
                <p14:nvPr/>
              </p14:nvContentPartPr>
              <p14:xfrm>
                <a:off x="10444413" y="312907"/>
                <a:ext cx="183600" cy="140040"/>
              </p14:xfrm>
            </p:contentPart>
          </mc:Choice>
          <mc:Fallback xmlns="">
            <p:pic>
              <p:nvPicPr>
                <p:cNvPr id="1068" name="Freihand 1067">
                  <a:extLst>
                    <a:ext uri="{FF2B5EF4-FFF2-40B4-BE49-F238E27FC236}">
                      <a16:creationId xmlns:a16="http://schemas.microsoft.com/office/drawing/2014/main" id="{A703E632-45AC-40D0-9D56-26CB851CAE9B}"/>
                    </a:ext>
                  </a:extLst>
                </p:cNvPr>
                <p:cNvPicPr/>
                <p:nvPr/>
              </p:nvPicPr>
              <p:blipFill>
                <a:blip r:embed="rId168"/>
                <a:stretch>
                  <a:fillRect/>
                </a:stretch>
              </p:blipFill>
              <p:spPr>
                <a:xfrm>
                  <a:off x="10440093" y="308587"/>
                  <a:ext cx="1922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69" name="Freihand 1068">
                  <a:extLst>
                    <a:ext uri="{FF2B5EF4-FFF2-40B4-BE49-F238E27FC236}">
                      <a16:creationId xmlns:a16="http://schemas.microsoft.com/office/drawing/2014/main" id="{4D05D4D3-8CA0-4EAC-B7BD-342A9FE43FB1}"/>
                    </a:ext>
                  </a:extLst>
                </p14:cNvPr>
                <p14:cNvContentPartPr/>
                <p14:nvPr/>
              </p14:nvContentPartPr>
              <p14:xfrm>
                <a:off x="10613613" y="319747"/>
                <a:ext cx="116640" cy="112320"/>
              </p14:xfrm>
            </p:contentPart>
          </mc:Choice>
          <mc:Fallback xmlns="">
            <p:pic>
              <p:nvPicPr>
                <p:cNvPr id="1069" name="Freihand 1068">
                  <a:extLst>
                    <a:ext uri="{FF2B5EF4-FFF2-40B4-BE49-F238E27FC236}">
                      <a16:creationId xmlns:a16="http://schemas.microsoft.com/office/drawing/2014/main" id="{4D05D4D3-8CA0-4EAC-B7BD-342A9FE43FB1}"/>
                    </a:ext>
                  </a:extLst>
                </p:cNvPr>
                <p:cNvPicPr/>
                <p:nvPr/>
              </p:nvPicPr>
              <p:blipFill>
                <a:blip r:embed="rId170"/>
                <a:stretch>
                  <a:fillRect/>
                </a:stretch>
              </p:blipFill>
              <p:spPr>
                <a:xfrm>
                  <a:off x="10609293" y="315427"/>
                  <a:ext cx="1252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77" name="Freihand 1076">
                  <a:extLst>
                    <a:ext uri="{FF2B5EF4-FFF2-40B4-BE49-F238E27FC236}">
                      <a16:creationId xmlns:a16="http://schemas.microsoft.com/office/drawing/2014/main" id="{FB268531-A32A-43A3-81A7-4525B9873DBF}"/>
                    </a:ext>
                  </a:extLst>
                </p14:cNvPr>
                <p14:cNvContentPartPr/>
                <p14:nvPr/>
              </p14:nvContentPartPr>
              <p14:xfrm>
                <a:off x="10324173" y="1041907"/>
                <a:ext cx="67320" cy="78480"/>
              </p14:xfrm>
            </p:contentPart>
          </mc:Choice>
          <mc:Fallback xmlns="">
            <p:pic>
              <p:nvPicPr>
                <p:cNvPr id="1077" name="Freihand 1076">
                  <a:extLst>
                    <a:ext uri="{FF2B5EF4-FFF2-40B4-BE49-F238E27FC236}">
                      <a16:creationId xmlns:a16="http://schemas.microsoft.com/office/drawing/2014/main" id="{FB268531-A32A-43A3-81A7-4525B9873DBF}"/>
                    </a:ext>
                  </a:extLst>
                </p:cNvPr>
                <p:cNvPicPr/>
                <p:nvPr/>
              </p:nvPicPr>
              <p:blipFill>
                <a:blip r:embed="rId172"/>
                <a:stretch>
                  <a:fillRect/>
                </a:stretch>
              </p:blipFill>
              <p:spPr>
                <a:xfrm>
                  <a:off x="10319853" y="1037587"/>
                  <a:ext cx="759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9" name="Freihand 1078">
                  <a:extLst>
                    <a:ext uri="{FF2B5EF4-FFF2-40B4-BE49-F238E27FC236}">
                      <a16:creationId xmlns:a16="http://schemas.microsoft.com/office/drawing/2014/main" id="{50398B4E-9153-47E2-93FC-1A1B204ADEA5}"/>
                    </a:ext>
                  </a:extLst>
                </p14:cNvPr>
                <p14:cNvContentPartPr/>
                <p14:nvPr/>
              </p14:nvContentPartPr>
              <p14:xfrm>
                <a:off x="10340733" y="1077547"/>
                <a:ext cx="25560" cy="88920"/>
              </p14:xfrm>
            </p:contentPart>
          </mc:Choice>
          <mc:Fallback xmlns="">
            <p:pic>
              <p:nvPicPr>
                <p:cNvPr id="1079" name="Freihand 1078">
                  <a:extLst>
                    <a:ext uri="{FF2B5EF4-FFF2-40B4-BE49-F238E27FC236}">
                      <a16:creationId xmlns:a16="http://schemas.microsoft.com/office/drawing/2014/main" id="{50398B4E-9153-47E2-93FC-1A1B204ADEA5}"/>
                    </a:ext>
                  </a:extLst>
                </p:cNvPr>
                <p:cNvPicPr/>
                <p:nvPr/>
              </p:nvPicPr>
              <p:blipFill>
                <a:blip r:embed="rId174"/>
                <a:stretch>
                  <a:fillRect/>
                </a:stretch>
              </p:blipFill>
              <p:spPr>
                <a:xfrm>
                  <a:off x="10336413" y="1073227"/>
                  <a:ext cx="342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80" name="Freihand 1079">
                  <a:extLst>
                    <a:ext uri="{FF2B5EF4-FFF2-40B4-BE49-F238E27FC236}">
                      <a16:creationId xmlns:a16="http://schemas.microsoft.com/office/drawing/2014/main" id="{289D89A2-75D9-413C-83A7-6225B8FB2387}"/>
                    </a:ext>
                  </a:extLst>
                </p14:cNvPr>
                <p14:cNvContentPartPr/>
                <p14:nvPr/>
              </p14:nvContentPartPr>
              <p14:xfrm>
                <a:off x="10336053" y="1090147"/>
                <a:ext cx="9360" cy="7560"/>
              </p14:xfrm>
            </p:contentPart>
          </mc:Choice>
          <mc:Fallback xmlns="">
            <p:pic>
              <p:nvPicPr>
                <p:cNvPr id="1080" name="Freihand 1079">
                  <a:extLst>
                    <a:ext uri="{FF2B5EF4-FFF2-40B4-BE49-F238E27FC236}">
                      <a16:creationId xmlns:a16="http://schemas.microsoft.com/office/drawing/2014/main" id="{289D89A2-75D9-413C-83A7-6225B8FB2387}"/>
                    </a:ext>
                  </a:extLst>
                </p:cNvPr>
                <p:cNvPicPr/>
                <p:nvPr/>
              </p:nvPicPr>
              <p:blipFill>
                <a:blip r:embed="rId176"/>
                <a:stretch>
                  <a:fillRect/>
                </a:stretch>
              </p:blipFill>
              <p:spPr>
                <a:xfrm>
                  <a:off x="10331733" y="1085827"/>
                  <a:ext cx="180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81" name="Freihand 1080">
                  <a:extLst>
                    <a:ext uri="{FF2B5EF4-FFF2-40B4-BE49-F238E27FC236}">
                      <a16:creationId xmlns:a16="http://schemas.microsoft.com/office/drawing/2014/main" id="{26283795-8F00-4113-9612-38A7B720D6FD}"/>
                    </a:ext>
                  </a:extLst>
                </p14:cNvPr>
                <p14:cNvContentPartPr/>
                <p14:nvPr/>
              </p14:nvContentPartPr>
              <p14:xfrm>
                <a:off x="10361613" y="1046227"/>
                <a:ext cx="7200" cy="47160"/>
              </p14:xfrm>
            </p:contentPart>
          </mc:Choice>
          <mc:Fallback xmlns="">
            <p:pic>
              <p:nvPicPr>
                <p:cNvPr id="1081" name="Freihand 1080">
                  <a:extLst>
                    <a:ext uri="{FF2B5EF4-FFF2-40B4-BE49-F238E27FC236}">
                      <a16:creationId xmlns:a16="http://schemas.microsoft.com/office/drawing/2014/main" id="{26283795-8F00-4113-9612-38A7B720D6FD}"/>
                    </a:ext>
                  </a:extLst>
                </p:cNvPr>
                <p:cNvPicPr/>
                <p:nvPr/>
              </p:nvPicPr>
              <p:blipFill>
                <a:blip r:embed="rId178"/>
                <a:stretch>
                  <a:fillRect/>
                </a:stretch>
              </p:blipFill>
              <p:spPr>
                <a:xfrm>
                  <a:off x="10357293" y="1041907"/>
                  <a:ext cx="158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83" name="Freihand 1082">
                  <a:extLst>
                    <a:ext uri="{FF2B5EF4-FFF2-40B4-BE49-F238E27FC236}">
                      <a16:creationId xmlns:a16="http://schemas.microsoft.com/office/drawing/2014/main" id="{5D1A3407-AD8F-45BB-B00A-1E5BDA5AD63D}"/>
                    </a:ext>
                  </a:extLst>
                </p14:cNvPr>
                <p14:cNvContentPartPr/>
                <p14:nvPr/>
              </p14:nvContentPartPr>
              <p14:xfrm>
                <a:off x="10324893" y="953707"/>
                <a:ext cx="3960" cy="21600"/>
              </p14:xfrm>
            </p:contentPart>
          </mc:Choice>
          <mc:Fallback xmlns="">
            <p:pic>
              <p:nvPicPr>
                <p:cNvPr id="1083" name="Freihand 1082">
                  <a:extLst>
                    <a:ext uri="{FF2B5EF4-FFF2-40B4-BE49-F238E27FC236}">
                      <a16:creationId xmlns:a16="http://schemas.microsoft.com/office/drawing/2014/main" id="{5D1A3407-AD8F-45BB-B00A-1E5BDA5AD63D}"/>
                    </a:ext>
                  </a:extLst>
                </p:cNvPr>
                <p:cNvPicPr/>
                <p:nvPr/>
              </p:nvPicPr>
              <p:blipFill>
                <a:blip r:embed="rId180"/>
                <a:stretch>
                  <a:fillRect/>
                </a:stretch>
              </p:blipFill>
              <p:spPr>
                <a:xfrm>
                  <a:off x="10320573" y="949387"/>
                  <a:ext cx="126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84" name="Freihand 1083">
                  <a:extLst>
                    <a:ext uri="{FF2B5EF4-FFF2-40B4-BE49-F238E27FC236}">
                      <a16:creationId xmlns:a16="http://schemas.microsoft.com/office/drawing/2014/main" id="{A524591B-9443-44CE-8B6A-BF46A8E2BA35}"/>
                    </a:ext>
                  </a:extLst>
                </p14:cNvPr>
                <p14:cNvContentPartPr/>
                <p14:nvPr/>
              </p14:nvContentPartPr>
              <p14:xfrm>
                <a:off x="10326693" y="868027"/>
                <a:ext cx="30600" cy="224640"/>
              </p14:xfrm>
            </p:contentPart>
          </mc:Choice>
          <mc:Fallback xmlns="">
            <p:pic>
              <p:nvPicPr>
                <p:cNvPr id="1084" name="Freihand 1083">
                  <a:extLst>
                    <a:ext uri="{FF2B5EF4-FFF2-40B4-BE49-F238E27FC236}">
                      <a16:creationId xmlns:a16="http://schemas.microsoft.com/office/drawing/2014/main" id="{A524591B-9443-44CE-8B6A-BF46A8E2BA35}"/>
                    </a:ext>
                  </a:extLst>
                </p:cNvPr>
                <p:cNvPicPr/>
                <p:nvPr/>
              </p:nvPicPr>
              <p:blipFill>
                <a:blip r:embed="rId182"/>
                <a:stretch>
                  <a:fillRect/>
                </a:stretch>
              </p:blipFill>
              <p:spPr>
                <a:xfrm>
                  <a:off x="10322373" y="863707"/>
                  <a:ext cx="3924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86" name="Freihand 1085">
                  <a:extLst>
                    <a:ext uri="{FF2B5EF4-FFF2-40B4-BE49-F238E27FC236}">
                      <a16:creationId xmlns:a16="http://schemas.microsoft.com/office/drawing/2014/main" id="{A28ED021-00B4-44DC-B371-B3F5418BB55B}"/>
                    </a:ext>
                  </a:extLst>
                </p14:cNvPr>
                <p14:cNvContentPartPr/>
                <p14:nvPr/>
              </p14:nvContentPartPr>
              <p14:xfrm>
                <a:off x="10225893" y="991507"/>
                <a:ext cx="97200" cy="108000"/>
              </p14:xfrm>
            </p:contentPart>
          </mc:Choice>
          <mc:Fallback xmlns="">
            <p:pic>
              <p:nvPicPr>
                <p:cNvPr id="1086" name="Freihand 1085">
                  <a:extLst>
                    <a:ext uri="{FF2B5EF4-FFF2-40B4-BE49-F238E27FC236}">
                      <a16:creationId xmlns:a16="http://schemas.microsoft.com/office/drawing/2014/main" id="{A28ED021-00B4-44DC-B371-B3F5418BB55B}"/>
                    </a:ext>
                  </a:extLst>
                </p:cNvPr>
                <p:cNvPicPr/>
                <p:nvPr/>
              </p:nvPicPr>
              <p:blipFill>
                <a:blip r:embed="rId184"/>
                <a:stretch>
                  <a:fillRect/>
                </a:stretch>
              </p:blipFill>
              <p:spPr>
                <a:xfrm>
                  <a:off x="10221573" y="987187"/>
                  <a:ext cx="1058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87" name="Freihand 1086">
                  <a:extLst>
                    <a:ext uri="{FF2B5EF4-FFF2-40B4-BE49-F238E27FC236}">
                      <a16:creationId xmlns:a16="http://schemas.microsoft.com/office/drawing/2014/main" id="{F1233680-D29F-46AF-85AA-87D728E27872}"/>
                    </a:ext>
                  </a:extLst>
                </p14:cNvPr>
                <p14:cNvContentPartPr/>
                <p14:nvPr/>
              </p14:nvContentPartPr>
              <p14:xfrm>
                <a:off x="10227693" y="952987"/>
                <a:ext cx="160560" cy="93600"/>
              </p14:xfrm>
            </p:contentPart>
          </mc:Choice>
          <mc:Fallback xmlns="">
            <p:pic>
              <p:nvPicPr>
                <p:cNvPr id="1087" name="Freihand 1086">
                  <a:extLst>
                    <a:ext uri="{FF2B5EF4-FFF2-40B4-BE49-F238E27FC236}">
                      <a16:creationId xmlns:a16="http://schemas.microsoft.com/office/drawing/2014/main" id="{F1233680-D29F-46AF-85AA-87D728E27872}"/>
                    </a:ext>
                  </a:extLst>
                </p:cNvPr>
                <p:cNvPicPr/>
                <p:nvPr/>
              </p:nvPicPr>
              <p:blipFill>
                <a:blip r:embed="rId186"/>
                <a:stretch>
                  <a:fillRect/>
                </a:stretch>
              </p:blipFill>
              <p:spPr>
                <a:xfrm>
                  <a:off x="10223373" y="948667"/>
                  <a:ext cx="1692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88" name="Freihand 1087">
                  <a:extLst>
                    <a:ext uri="{FF2B5EF4-FFF2-40B4-BE49-F238E27FC236}">
                      <a16:creationId xmlns:a16="http://schemas.microsoft.com/office/drawing/2014/main" id="{2F55C993-6531-4C30-B917-9B4D14EB6F84}"/>
                    </a:ext>
                  </a:extLst>
                </p14:cNvPr>
                <p14:cNvContentPartPr/>
                <p14:nvPr/>
              </p14:nvContentPartPr>
              <p14:xfrm>
                <a:off x="10304373" y="884587"/>
                <a:ext cx="133200" cy="113760"/>
              </p14:xfrm>
            </p:contentPart>
          </mc:Choice>
          <mc:Fallback xmlns="">
            <p:pic>
              <p:nvPicPr>
                <p:cNvPr id="1088" name="Freihand 1087">
                  <a:extLst>
                    <a:ext uri="{FF2B5EF4-FFF2-40B4-BE49-F238E27FC236}">
                      <a16:creationId xmlns:a16="http://schemas.microsoft.com/office/drawing/2014/main" id="{2F55C993-6531-4C30-B917-9B4D14EB6F84}"/>
                    </a:ext>
                  </a:extLst>
                </p:cNvPr>
                <p:cNvPicPr/>
                <p:nvPr/>
              </p:nvPicPr>
              <p:blipFill>
                <a:blip r:embed="rId188"/>
                <a:stretch>
                  <a:fillRect/>
                </a:stretch>
              </p:blipFill>
              <p:spPr>
                <a:xfrm>
                  <a:off x="10300053" y="880267"/>
                  <a:ext cx="1418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89" name="Freihand 1088">
                  <a:extLst>
                    <a:ext uri="{FF2B5EF4-FFF2-40B4-BE49-F238E27FC236}">
                      <a16:creationId xmlns:a16="http://schemas.microsoft.com/office/drawing/2014/main" id="{E47AB54C-598C-4630-B1CA-C24FA604C23D}"/>
                    </a:ext>
                  </a:extLst>
                </p14:cNvPr>
                <p14:cNvContentPartPr/>
                <p14:nvPr/>
              </p14:nvContentPartPr>
              <p14:xfrm>
                <a:off x="10400493" y="857227"/>
                <a:ext cx="225720" cy="132480"/>
              </p14:xfrm>
            </p:contentPart>
          </mc:Choice>
          <mc:Fallback xmlns="">
            <p:pic>
              <p:nvPicPr>
                <p:cNvPr id="1089" name="Freihand 1088">
                  <a:extLst>
                    <a:ext uri="{FF2B5EF4-FFF2-40B4-BE49-F238E27FC236}">
                      <a16:creationId xmlns:a16="http://schemas.microsoft.com/office/drawing/2014/main" id="{E47AB54C-598C-4630-B1CA-C24FA604C23D}"/>
                    </a:ext>
                  </a:extLst>
                </p:cNvPr>
                <p:cNvPicPr/>
                <p:nvPr/>
              </p:nvPicPr>
              <p:blipFill>
                <a:blip r:embed="rId190"/>
                <a:stretch>
                  <a:fillRect/>
                </a:stretch>
              </p:blipFill>
              <p:spPr>
                <a:xfrm>
                  <a:off x="10396173" y="852907"/>
                  <a:ext cx="2343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01" name="Freihand 1100">
                  <a:extLst>
                    <a:ext uri="{FF2B5EF4-FFF2-40B4-BE49-F238E27FC236}">
                      <a16:creationId xmlns:a16="http://schemas.microsoft.com/office/drawing/2014/main" id="{D64E1034-466C-4605-B3BB-EFB451FEC4A6}"/>
                    </a:ext>
                  </a:extLst>
                </p14:cNvPr>
                <p14:cNvContentPartPr/>
                <p14:nvPr/>
              </p14:nvContentPartPr>
              <p14:xfrm>
                <a:off x="10050573" y="392467"/>
                <a:ext cx="1503720" cy="843480"/>
              </p14:xfrm>
            </p:contentPart>
          </mc:Choice>
          <mc:Fallback xmlns="">
            <p:pic>
              <p:nvPicPr>
                <p:cNvPr id="1101" name="Freihand 1100">
                  <a:extLst>
                    <a:ext uri="{FF2B5EF4-FFF2-40B4-BE49-F238E27FC236}">
                      <a16:creationId xmlns:a16="http://schemas.microsoft.com/office/drawing/2014/main" id="{D64E1034-466C-4605-B3BB-EFB451FEC4A6}"/>
                    </a:ext>
                  </a:extLst>
                </p:cNvPr>
                <p:cNvPicPr/>
                <p:nvPr/>
              </p:nvPicPr>
              <p:blipFill>
                <a:blip r:embed="rId192"/>
                <a:stretch>
                  <a:fillRect/>
                </a:stretch>
              </p:blipFill>
              <p:spPr>
                <a:xfrm>
                  <a:off x="10046253" y="388147"/>
                  <a:ext cx="1512360" cy="852120"/>
                </a:xfrm>
                <a:prstGeom prst="rect">
                  <a:avLst/>
                </a:prstGeom>
              </p:spPr>
            </p:pic>
          </mc:Fallback>
        </mc:AlternateContent>
      </p:grpSp>
      <p:grpSp>
        <p:nvGrpSpPr>
          <p:cNvPr id="1104" name="Gruppieren 1103">
            <a:extLst>
              <a:ext uri="{FF2B5EF4-FFF2-40B4-BE49-F238E27FC236}">
                <a16:creationId xmlns:a16="http://schemas.microsoft.com/office/drawing/2014/main" id="{4932D25A-5D0C-4C73-831E-0CA565631383}"/>
              </a:ext>
            </a:extLst>
          </p:cNvPr>
          <p:cNvGrpSpPr/>
          <p:nvPr/>
        </p:nvGrpSpPr>
        <p:grpSpPr>
          <a:xfrm>
            <a:off x="400773" y="2017507"/>
            <a:ext cx="10667160" cy="997200"/>
            <a:chOff x="400773" y="2017507"/>
            <a:chExt cx="10667160" cy="997200"/>
          </a:xfrm>
        </p:grpSpPr>
        <mc:AlternateContent xmlns:mc="http://schemas.openxmlformats.org/markup-compatibility/2006" xmlns:p14="http://schemas.microsoft.com/office/powerpoint/2010/main">
          <mc:Choice Requires="p14">
            <p:contentPart p14:bwMode="auto" r:id="rId193">
              <p14:nvContentPartPr>
                <p14:cNvPr id="1099" name="Freihand 1098">
                  <a:extLst>
                    <a:ext uri="{FF2B5EF4-FFF2-40B4-BE49-F238E27FC236}">
                      <a16:creationId xmlns:a16="http://schemas.microsoft.com/office/drawing/2014/main" id="{54CAEC7B-8578-4BF9-95EB-59A29DE2AE52}"/>
                    </a:ext>
                  </a:extLst>
                </p14:cNvPr>
                <p14:cNvContentPartPr/>
                <p14:nvPr/>
              </p14:nvContentPartPr>
              <p14:xfrm>
                <a:off x="7304493" y="2088067"/>
                <a:ext cx="3763440" cy="93960"/>
              </p14:xfrm>
            </p:contentPart>
          </mc:Choice>
          <mc:Fallback xmlns="">
            <p:pic>
              <p:nvPicPr>
                <p:cNvPr id="1099" name="Freihand 1098">
                  <a:extLst>
                    <a:ext uri="{FF2B5EF4-FFF2-40B4-BE49-F238E27FC236}">
                      <a16:creationId xmlns:a16="http://schemas.microsoft.com/office/drawing/2014/main" id="{54CAEC7B-8578-4BF9-95EB-59A29DE2AE52}"/>
                    </a:ext>
                  </a:extLst>
                </p:cNvPr>
                <p:cNvPicPr/>
                <p:nvPr/>
              </p:nvPicPr>
              <p:blipFill>
                <a:blip r:embed="rId194"/>
                <a:stretch>
                  <a:fillRect/>
                </a:stretch>
              </p:blipFill>
              <p:spPr>
                <a:xfrm>
                  <a:off x="7300173" y="2083747"/>
                  <a:ext cx="377208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00" name="Freihand 1099">
                  <a:extLst>
                    <a:ext uri="{FF2B5EF4-FFF2-40B4-BE49-F238E27FC236}">
                      <a16:creationId xmlns:a16="http://schemas.microsoft.com/office/drawing/2014/main" id="{93E3C6F0-F533-4C7F-852D-B2FD6ACD28D0}"/>
                    </a:ext>
                  </a:extLst>
                </p14:cNvPr>
                <p14:cNvContentPartPr/>
                <p14:nvPr/>
              </p14:nvContentPartPr>
              <p14:xfrm>
                <a:off x="724413" y="2446267"/>
                <a:ext cx="3615840" cy="51480"/>
              </p14:xfrm>
            </p:contentPart>
          </mc:Choice>
          <mc:Fallback xmlns="">
            <p:pic>
              <p:nvPicPr>
                <p:cNvPr id="1100" name="Freihand 1099">
                  <a:extLst>
                    <a:ext uri="{FF2B5EF4-FFF2-40B4-BE49-F238E27FC236}">
                      <a16:creationId xmlns:a16="http://schemas.microsoft.com/office/drawing/2014/main" id="{93E3C6F0-F533-4C7F-852D-B2FD6ACD28D0}"/>
                    </a:ext>
                  </a:extLst>
                </p:cNvPr>
                <p:cNvPicPr/>
                <p:nvPr/>
              </p:nvPicPr>
              <p:blipFill>
                <a:blip r:embed="rId196"/>
                <a:stretch>
                  <a:fillRect/>
                </a:stretch>
              </p:blipFill>
              <p:spPr>
                <a:xfrm>
                  <a:off x="720093" y="2441947"/>
                  <a:ext cx="362448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03" name="Freihand 1102">
                  <a:extLst>
                    <a:ext uri="{FF2B5EF4-FFF2-40B4-BE49-F238E27FC236}">
                      <a16:creationId xmlns:a16="http://schemas.microsoft.com/office/drawing/2014/main" id="{8360543A-3F02-417C-9EA8-9A08A2482D6B}"/>
                    </a:ext>
                  </a:extLst>
                </p14:cNvPr>
                <p14:cNvContentPartPr/>
                <p14:nvPr/>
              </p14:nvContentPartPr>
              <p14:xfrm>
                <a:off x="400773" y="2017507"/>
                <a:ext cx="10432440" cy="997200"/>
              </p14:xfrm>
            </p:contentPart>
          </mc:Choice>
          <mc:Fallback xmlns="">
            <p:pic>
              <p:nvPicPr>
                <p:cNvPr id="1103" name="Freihand 1102">
                  <a:extLst>
                    <a:ext uri="{FF2B5EF4-FFF2-40B4-BE49-F238E27FC236}">
                      <a16:creationId xmlns:a16="http://schemas.microsoft.com/office/drawing/2014/main" id="{8360543A-3F02-417C-9EA8-9A08A2482D6B}"/>
                    </a:ext>
                  </a:extLst>
                </p:cNvPr>
                <p:cNvPicPr/>
                <p:nvPr/>
              </p:nvPicPr>
              <p:blipFill>
                <a:blip r:embed="rId198"/>
                <a:stretch>
                  <a:fillRect/>
                </a:stretch>
              </p:blipFill>
              <p:spPr>
                <a:xfrm>
                  <a:off x="396453" y="2013187"/>
                  <a:ext cx="10441080" cy="1005840"/>
                </a:xfrm>
                <a:prstGeom prst="rect">
                  <a:avLst/>
                </a:prstGeom>
              </p:spPr>
            </p:pic>
          </mc:Fallback>
        </mc:AlternateContent>
      </p:grpSp>
    </p:spTree>
    <p:extLst>
      <p:ext uri="{BB962C8B-B14F-4D97-AF65-F5344CB8AC3E}">
        <p14:creationId xmlns:p14="http://schemas.microsoft.com/office/powerpoint/2010/main" val="346915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a:spLocks noGrp="1"/>
          </p:cNvSpPr>
          <p:nvPr/>
        </p:nvSpPr>
        <p:spPr>
          <a:xfrm>
            <a:off x="2363520" y="553464"/>
            <a:ext cx="7464960" cy="377741"/>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14" b="1" i="1" dirty="0">
                <a:latin typeface="Times New Roman" panose="02020603050405020304" pitchFamily="18" charset="0"/>
                <a:cs typeface="Times New Roman" panose="02020603050405020304" pitchFamily="18" charset="0"/>
              </a:rPr>
              <a:t>No Trade</a:t>
            </a:r>
          </a:p>
          <a:p>
            <a:pPr marL="0" indent="0">
              <a:buNone/>
            </a:pPr>
            <a:endParaRPr lang="en-US" sz="1633" dirty="0">
              <a:latin typeface="Times New Roman" panose="02020603050405020304" pitchFamily="18" charset="0"/>
              <a:cs typeface="Times New Roman" panose="02020603050405020304" pitchFamily="18" charset="0"/>
            </a:endParaRPr>
          </a:p>
        </p:txBody>
      </p:sp>
      <p:sp>
        <p:nvSpPr>
          <p:cNvPr id="13" name="TextBox 6"/>
          <p:cNvSpPr txBox="1"/>
          <p:nvPr/>
        </p:nvSpPr>
        <p:spPr>
          <a:xfrm>
            <a:off x="2344211" y="3165657"/>
            <a:ext cx="1016625" cy="3436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b="1" dirty="0">
                <a:latin typeface="Times New Roman" panose="02020603050405020304" pitchFamily="18" charset="0"/>
                <a:cs typeface="Times New Roman" panose="02020603050405020304" pitchFamily="18" charset="0"/>
                <a:sym typeface="Wingdings" panose="05000000000000000000" pitchFamily="2" charset="2"/>
              </a:rPr>
              <a:t>Portugal </a:t>
            </a:r>
            <a:endParaRPr lang="en-US" sz="1633"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TextBox 15"/>
              <p:cNvSpPr txBox="1"/>
              <p:nvPr/>
            </p:nvSpPr>
            <p:spPr>
              <a:xfrm>
                <a:off x="-7780" y="4778087"/>
                <a:ext cx="5467394" cy="3436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33" dirty="0">
                    <a:latin typeface="Times New Roman" panose="02020603050405020304" pitchFamily="18" charset="0"/>
                    <a:cs typeface="Times New Roman" panose="02020603050405020304" pitchFamily="18" charset="0"/>
                  </a:rPr>
                  <a:t>S</a:t>
                </a:r>
                <a14:m>
                  <m:oMath xmlns:m="http://schemas.openxmlformats.org/officeDocument/2006/math">
                    <m:r>
                      <m:rPr>
                        <m:sty m:val="p"/>
                      </m:rPr>
                      <a:rPr lang="de-DE" sz="1633" b="0" i="0" smtClean="0">
                        <a:latin typeface="Cambria Math" panose="02040503050406030204" pitchFamily="18" charset="0"/>
                      </a:rPr>
                      <m:t>ince</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labor</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is</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totally</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flexible</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between</m:t>
                    </m:r>
                    <m:r>
                      <a:rPr lang="de-DE" sz="1633" b="0" i="0" smtClean="0">
                        <a:latin typeface="Cambria Math" panose="02040503050406030204" pitchFamily="18" charset="0"/>
                      </a:rPr>
                      <m:t> </m:t>
                    </m:r>
                    <m:r>
                      <m:rPr>
                        <m:sty m:val="p"/>
                      </m:rPr>
                      <a:rPr lang="de-DE" sz="1633" b="0" i="0" smtClean="0">
                        <a:latin typeface="Cambria Math" panose="02040503050406030204" pitchFamily="18" charset="0"/>
                      </a:rPr>
                      <m:t>sectors</m:t>
                    </m:r>
                    <m:sSub>
                      <m:sSubPr>
                        <m:ctrlPr>
                          <a:rPr lang="de-DE" sz="1633" i="1">
                            <a:latin typeface="Cambria Math" panose="02040503050406030204" pitchFamily="18" charset="0"/>
                          </a:rPr>
                        </m:ctrlPr>
                      </m:sSubPr>
                      <m:e>
                        <m:r>
                          <m:rPr>
                            <m:nor/>
                          </m:rPr>
                          <a:rPr lang="de-DE" sz="1600" i="1" dirty="0"/>
                          <m:t>⇒</m:t>
                        </m:r>
                        <m:r>
                          <a:rPr lang="de-DE" sz="1600" b="0" i="1" dirty="0" smtClean="0">
                            <a:latin typeface="Cambria Math" panose="02040503050406030204" pitchFamily="18" charset="0"/>
                          </a:rPr>
                          <m:t> </m:t>
                        </m:r>
                        <m:r>
                          <a:rPr lang="de-DE" sz="1633" i="1">
                            <a:latin typeface="Cambria Math"/>
                          </a:rPr>
                          <m:t>𝑤</m:t>
                        </m:r>
                      </m:e>
                      <m:sub>
                        <m:r>
                          <a:rPr lang="de-DE" sz="1633" b="0" i="1" smtClean="0">
                            <a:latin typeface="Cambria Math" panose="02040503050406030204" pitchFamily="18" charset="0"/>
                          </a:rPr>
                          <m:t>𝑃𝑊</m:t>
                        </m:r>
                      </m:sub>
                    </m:sSub>
                    <m:r>
                      <a:rPr lang="de-DE" sz="1633" i="1">
                        <a:latin typeface="Cambria Math"/>
                      </a:rPr>
                      <m:t>=</m:t>
                    </m:r>
                    <m:sSub>
                      <m:sSubPr>
                        <m:ctrlPr>
                          <a:rPr lang="de-DE" sz="1633" i="1">
                            <a:latin typeface="Cambria Math" panose="02040503050406030204" pitchFamily="18" charset="0"/>
                          </a:rPr>
                        </m:ctrlPr>
                      </m:sSubPr>
                      <m:e>
                        <m:r>
                          <a:rPr lang="de-DE" sz="1633" i="1">
                            <a:latin typeface="Cambria Math"/>
                          </a:rPr>
                          <m:t>𝑤</m:t>
                        </m:r>
                      </m:e>
                      <m:sub>
                        <m:r>
                          <a:rPr lang="de-DE" sz="1633" b="0" i="1" smtClean="0">
                            <a:latin typeface="Cambria Math" panose="02040503050406030204" pitchFamily="18" charset="0"/>
                          </a:rPr>
                          <m:t>𝑃𝐶</m:t>
                        </m:r>
                      </m:sub>
                    </m:sSub>
                  </m:oMath>
                </a14:m>
                <a:endParaRPr lang="en-US" sz="1633" dirty="0">
                  <a:latin typeface="Times New Roman" panose="02020603050405020304" pitchFamily="18" charset="0"/>
                  <a:cs typeface="Times New Roman" panose="02020603050405020304" pitchFamily="18" charset="0"/>
                </a:endParaRPr>
              </a:p>
            </p:txBody>
          </p:sp>
        </mc:Choice>
        <mc:Fallback xmlns="">
          <p:sp>
            <p:nvSpPr>
              <p:cNvPr id="15" name="TextBox 15"/>
              <p:cNvSpPr txBox="1">
                <a:spLocks noRot="1" noChangeAspect="1" noMove="1" noResize="1" noEditPoints="1" noAdjustHandles="1" noChangeArrowheads="1" noChangeShapeType="1" noTextEdit="1"/>
              </p:cNvSpPr>
              <p:nvPr/>
            </p:nvSpPr>
            <p:spPr>
              <a:xfrm>
                <a:off x="-7780" y="4778087"/>
                <a:ext cx="5467394" cy="343620"/>
              </a:xfrm>
              <a:prstGeom prst="rect">
                <a:avLst/>
              </a:prstGeom>
              <a:blipFill>
                <a:blip r:embed="rId3"/>
                <a:stretch>
                  <a:fillRect l="-669" t="-5357" b="-2321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6" name="TextBox 25"/>
              <p:cNvSpPr txBox="1"/>
              <p:nvPr/>
            </p:nvSpPr>
            <p:spPr>
              <a:xfrm>
                <a:off x="1198643" y="5548672"/>
                <a:ext cx="7490962" cy="4856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b="1" dirty="0">
                    <a:latin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f>
                      <m:fPr>
                        <m:ctrlPr>
                          <a:rPr lang="de-DE" sz="1633" i="1" smtClean="0">
                            <a:latin typeface="Cambria Math" panose="02040503050406030204" pitchFamily="18" charset="0"/>
                          </a:rPr>
                        </m:ctrlPr>
                      </m:fPr>
                      <m:num>
                        <m:sSub>
                          <m:sSubPr>
                            <m:ctrlPr>
                              <a:rPr lang="de-DE" sz="1633" i="1">
                                <a:latin typeface="Cambria Math" panose="02040503050406030204" pitchFamily="18" charset="0"/>
                              </a:rPr>
                            </m:ctrlPr>
                          </m:sSubPr>
                          <m:e>
                            <m:r>
                              <a:rPr lang="de-DE" sz="1633" i="1">
                                <a:latin typeface="Cambria Math"/>
                              </a:rPr>
                              <m:t>𝑝</m:t>
                            </m:r>
                          </m:e>
                          <m:sub>
                            <m:r>
                              <a:rPr lang="de-DE" sz="1633" b="0" i="1" smtClean="0">
                                <a:latin typeface="Cambria Math" panose="02040503050406030204" pitchFamily="18" charset="0"/>
                              </a:rPr>
                              <m:t>𝑃𝑊</m:t>
                            </m:r>
                          </m:sub>
                        </m:sSub>
                      </m:num>
                      <m:den>
                        <m:sSub>
                          <m:sSubPr>
                            <m:ctrlPr>
                              <a:rPr lang="de-DE" sz="1600" i="1">
                                <a:latin typeface="Cambria Math" panose="02040503050406030204" pitchFamily="18" charset="0"/>
                              </a:rPr>
                            </m:ctrlPr>
                          </m:sSubPr>
                          <m:e>
                            <m:r>
                              <a:rPr lang="de-DE" sz="1600" i="1">
                                <a:latin typeface="Cambria Math"/>
                              </a:rPr>
                              <m:t>𝑎</m:t>
                            </m:r>
                          </m:e>
                          <m:sub>
                            <m:r>
                              <a:rPr lang="de-DE" sz="1600" i="1">
                                <a:latin typeface="Cambria Math" panose="02040503050406030204" pitchFamily="18" charset="0"/>
                              </a:rPr>
                              <m:t>𝑃</m:t>
                            </m:r>
                            <m:r>
                              <a:rPr lang="de-DE" sz="1600" b="0" i="1" smtClean="0">
                                <a:latin typeface="Cambria Math" panose="02040503050406030204" pitchFamily="18" charset="0"/>
                              </a:rPr>
                              <m:t>𝑊</m:t>
                            </m:r>
                          </m:sub>
                        </m:sSub>
                      </m:den>
                    </m:f>
                    <m:r>
                      <a:rPr lang="de-DE" sz="1633" i="1">
                        <a:latin typeface="Cambria Math"/>
                      </a:rPr>
                      <m:t>=</m:t>
                    </m:r>
                    <m:sSub>
                      <m:sSubPr>
                        <m:ctrlPr>
                          <a:rPr lang="de-DE" sz="1600" i="1">
                            <a:latin typeface="Cambria Math" panose="02040503050406030204" pitchFamily="18" charset="0"/>
                          </a:rPr>
                        </m:ctrlPr>
                      </m:sSubPr>
                      <m:e>
                        <m:r>
                          <a:rPr lang="de-DE" sz="1600" i="1">
                            <a:latin typeface="Cambria Math"/>
                          </a:rPr>
                          <m:t>𝑤</m:t>
                        </m:r>
                      </m:e>
                      <m:sub>
                        <m:r>
                          <a:rPr lang="de-DE" sz="1600" i="1">
                            <a:latin typeface="Cambria Math" panose="02040503050406030204" pitchFamily="18" charset="0"/>
                          </a:rPr>
                          <m:t>𝑃𝑊</m:t>
                        </m:r>
                      </m:sub>
                    </m:sSub>
                    <m:r>
                      <a:rPr lang="de-DE" sz="1600" b="0" i="1" smtClean="0">
                        <a:latin typeface="Cambria Math" panose="02040503050406030204" pitchFamily="18" charset="0"/>
                      </a:rPr>
                      <m:t>=</m:t>
                    </m:r>
                    <m:sSub>
                      <m:sSubPr>
                        <m:ctrlPr>
                          <a:rPr lang="de-DE" sz="1600" i="1">
                            <a:latin typeface="Cambria Math" panose="02040503050406030204" pitchFamily="18" charset="0"/>
                          </a:rPr>
                        </m:ctrlPr>
                      </m:sSubPr>
                      <m:e>
                        <m:r>
                          <a:rPr lang="de-DE" sz="1600" i="1">
                            <a:latin typeface="Cambria Math"/>
                          </a:rPr>
                          <m:t>𝑤</m:t>
                        </m:r>
                      </m:e>
                      <m:sub>
                        <m:r>
                          <a:rPr lang="de-DE" sz="1600" i="1">
                            <a:latin typeface="Cambria Math" panose="02040503050406030204" pitchFamily="18" charset="0"/>
                          </a:rPr>
                          <m:t>𝑃</m:t>
                        </m:r>
                        <m:r>
                          <a:rPr lang="de-DE" sz="1600" b="0" i="1" smtClean="0">
                            <a:latin typeface="Cambria Math" panose="02040503050406030204" pitchFamily="18" charset="0"/>
                          </a:rPr>
                          <m:t>𝐶</m:t>
                        </m:r>
                      </m:sub>
                    </m:sSub>
                    <m:r>
                      <a:rPr lang="de-DE" sz="1600" b="0" i="1" smtClean="0">
                        <a:latin typeface="Cambria Math" panose="02040503050406030204" pitchFamily="18" charset="0"/>
                      </a:rPr>
                      <m:t>=</m:t>
                    </m:r>
                    <m:f>
                      <m:fPr>
                        <m:ctrlPr>
                          <a:rPr lang="de-DE" sz="1633" i="1">
                            <a:latin typeface="Cambria Math" panose="02040503050406030204" pitchFamily="18" charset="0"/>
                          </a:rPr>
                        </m:ctrlPr>
                      </m:fPr>
                      <m:num>
                        <m:sSub>
                          <m:sSubPr>
                            <m:ctrlPr>
                              <a:rPr lang="de-DE" sz="1633" i="1">
                                <a:latin typeface="Cambria Math" panose="02040503050406030204" pitchFamily="18" charset="0"/>
                              </a:rPr>
                            </m:ctrlPr>
                          </m:sSubPr>
                          <m:e>
                            <m:r>
                              <a:rPr lang="de-DE" sz="1633" i="1">
                                <a:latin typeface="Cambria Math"/>
                              </a:rPr>
                              <m:t>𝑝</m:t>
                            </m:r>
                          </m:e>
                          <m:sub>
                            <m:r>
                              <a:rPr lang="de-DE" sz="1633" b="0" i="1" smtClean="0">
                                <a:latin typeface="Cambria Math" panose="02040503050406030204" pitchFamily="18" charset="0"/>
                              </a:rPr>
                              <m:t>𝑃𝐶</m:t>
                            </m:r>
                          </m:sub>
                        </m:sSub>
                      </m:num>
                      <m:den>
                        <m:sSub>
                          <m:sSubPr>
                            <m:ctrlPr>
                              <a:rPr lang="de-DE" sz="1600" i="1">
                                <a:latin typeface="Cambria Math" panose="02040503050406030204" pitchFamily="18" charset="0"/>
                              </a:rPr>
                            </m:ctrlPr>
                          </m:sSubPr>
                          <m:e>
                            <m:r>
                              <a:rPr lang="de-DE" sz="1600" i="1">
                                <a:latin typeface="Cambria Math"/>
                              </a:rPr>
                              <m:t>𝑎</m:t>
                            </m:r>
                          </m:e>
                          <m:sub>
                            <m:r>
                              <a:rPr lang="de-DE" sz="1600" i="1">
                                <a:latin typeface="Cambria Math" panose="02040503050406030204" pitchFamily="18" charset="0"/>
                              </a:rPr>
                              <m:t>𝑃</m:t>
                            </m:r>
                            <m:r>
                              <a:rPr lang="de-DE" sz="1600" b="0" i="1" smtClean="0">
                                <a:latin typeface="Cambria Math" panose="02040503050406030204" pitchFamily="18" charset="0"/>
                              </a:rPr>
                              <m:t>𝐶</m:t>
                            </m:r>
                          </m:sub>
                        </m:sSub>
                      </m:den>
                    </m:f>
                  </m:oMath>
                </a14:m>
                <a:r>
                  <a:rPr lang="en-US" sz="1633" dirty="0">
                    <a:latin typeface="Times New Roman" panose="02020603050405020304" pitchFamily="18" charset="0"/>
                    <a:cs typeface="Times New Roman" panose="02020603050405020304" pitchFamily="18" charset="0"/>
                  </a:rPr>
                  <a:t>     or   </a:t>
                </a:r>
                <a14:m>
                  <m:oMath xmlns:m="http://schemas.openxmlformats.org/officeDocument/2006/math">
                    <m:f>
                      <m:fPr>
                        <m:ctrlPr>
                          <a:rPr lang="en-US" sz="1633" i="1">
                            <a:latin typeface="Cambria Math" panose="02040503050406030204" pitchFamily="18" charset="0"/>
                          </a:rPr>
                        </m:ctrlPr>
                      </m:fPr>
                      <m:num>
                        <m:sSub>
                          <m:sSubPr>
                            <m:ctrlPr>
                              <a:rPr lang="en-US" sz="1633" i="1">
                                <a:latin typeface="Cambria Math" panose="02040503050406030204" pitchFamily="18" charset="0"/>
                              </a:rPr>
                            </m:ctrlPr>
                          </m:sSubPr>
                          <m:e>
                            <m:r>
                              <a:rPr lang="de-DE" sz="1633" i="1">
                                <a:latin typeface="Cambria Math"/>
                              </a:rPr>
                              <m:t>𝑃</m:t>
                            </m:r>
                          </m:e>
                          <m:sub>
                            <m:r>
                              <a:rPr lang="de-DE" sz="1633" b="0" i="1" smtClean="0">
                                <a:latin typeface="Cambria Math" panose="02040503050406030204" pitchFamily="18" charset="0"/>
                              </a:rPr>
                              <m:t>𝑃𝑊</m:t>
                            </m:r>
                          </m:sub>
                        </m:sSub>
                      </m:num>
                      <m:den>
                        <m:sSub>
                          <m:sSubPr>
                            <m:ctrlPr>
                              <a:rPr lang="en-US" sz="1633" i="1">
                                <a:latin typeface="Cambria Math" panose="02040503050406030204" pitchFamily="18" charset="0"/>
                              </a:rPr>
                            </m:ctrlPr>
                          </m:sSubPr>
                          <m:e>
                            <m:r>
                              <a:rPr lang="de-DE" sz="1633" i="1">
                                <a:latin typeface="Cambria Math"/>
                              </a:rPr>
                              <m:t>𝑃</m:t>
                            </m:r>
                          </m:e>
                          <m:sub>
                            <m:r>
                              <a:rPr lang="de-DE" sz="1633" b="0" i="1" smtClean="0">
                                <a:latin typeface="Cambria Math" panose="02040503050406030204" pitchFamily="18" charset="0"/>
                              </a:rPr>
                              <m:t>𝑃𝐶</m:t>
                            </m:r>
                          </m:sub>
                        </m:sSub>
                      </m:den>
                    </m:f>
                    <m:r>
                      <a:rPr lang="de-DE" sz="1633" i="1">
                        <a:latin typeface="Cambria Math"/>
                      </a:rPr>
                      <m:t>=</m:t>
                    </m:r>
                    <m:f>
                      <m:fPr>
                        <m:ctrlPr>
                          <a:rPr lang="de-DE" sz="1633" i="1">
                            <a:latin typeface="Cambria Math" panose="02040503050406030204" pitchFamily="18" charset="0"/>
                          </a:rPr>
                        </m:ctrlPr>
                      </m:fPr>
                      <m:num>
                        <m:sSub>
                          <m:sSubPr>
                            <m:ctrlPr>
                              <a:rPr lang="de-DE" sz="1600" i="1">
                                <a:latin typeface="Cambria Math" panose="02040503050406030204" pitchFamily="18" charset="0"/>
                              </a:rPr>
                            </m:ctrlPr>
                          </m:sSubPr>
                          <m:e>
                            <m:r>
                              <a:rPr lang="de-DE" sz="1600" i="1">
                                <a:latin typeface="Cambria Math"/>
                              </a:rPr>
                              <m:t>𝑎</m:t>
                            </m:r>
                          </m:e>
                          <m:sub>
                            <m:r>
                              <a:rPr lang="de-DE" sz="1600" i="1">
                                <a:latin typeface="Cambria Math" panose="02040503050406030204" pitchFamily="18" charset="0"/>
                              </a:rPr>
                              <m:t>𝑃</m:t>
                            </m:r>
                            <m:r>
                              <a:rPr lang="de-DE" sz="1600" b="0" i="1" smtClean="0">
                                <a:latin typeface="Cambria Math" panose="02040503050406030204" pitchFamily="18" charset="0"/>
                              </a:rPr>
                              <m:t>𝑊</m:t>
                            </m:r>
                          </m:sub>
                        </m:sSub>
                      </m:num>
                      <m:den>
                        <m:sSub>
                          <m:sSubPr>
                            <m:ctrlPr>
                              <a:rPr lang="de-DE" sz="1600" i="1">
                                <a:latin typeface="Cambria Math" panose="02040503050406030204" pitchFamily="18" charset="0"/>
                              </a:rPr>
                            </m:ctrlPr>
                          </m:sSubPr>
                          <m:e>
                            <m:r>
                              <a:rPr lang="de-DE" sz="1600" i="1">
                                <a:latin typeface="Cambria Math"/>
                              </a:rPr>
                              <m:t>𝑎</m:t>
                            </m:r>
                          </m:e>
                          <m:sub>
                            <m:r>
                              <a:rPr lang="de-DE" sz="1600" i="1">
                                <a:latin typeface="Cambria Math" panose="02040503050406030204" pitchFamily="18" charset="0"/>
                              </a:rPr>
                              <m:t>𝑃</m:t>
                            </m:r>
                            <m:r>
                              <a:rPr lang="de-DE" sz="1600" b="0" i="1" smtClean="0">
                                <a:latin typeface="Cambria Math" panose="02040503050406030204" pitchFamily="18" charset="0"/>
                              </a:rPr>
                              <m:t>𝐶</m:t>
                            </m:r>
                          </m:sub>
                        </m:sSub>
                      </m:den>
                    </m:f>
                    <m:r>
                      <a:rPr lang="de-DE" sz="1633" i="1">
                        <a:latin typeface="Cambria Math"/>
                      </a:rPr>
                      <m:t>=</m:t>
                    </m:r>
                    <m:f>
                      <m:fPr>
                        <m:ctrlPr>
                          <a:rPr lang="de-DE" sz="1633" i="1">
                            <a:latin typeface="Cambria Math" panose="02040503050406030204" pitchFamily="18" charset="0"/>
                          </a:rPr>
                        </m:ctrlPr>
                      </m:fPr>
                      <m:num>
                        <m:r>
                          <a:rPr lang="de-DE" sz="1633" i="1">
                            <a:latin typeface="Cambria Math" panose="02040503050406030204" pitchFamily="18" charset="0"/>
                          </a:rPr>
                          <m:t>5</m:t>
                        </m:r>
                      </m:num>
                      <m:den>
                        <m:r>
                          <a:rPr lang="de-DE" sz="1633" i="1">
                            <a:latin typeface="Cambria Math" panose="02040503050406030204" pitchFamily="18" charset="0"/>
                          </a:rPr>
                          <m:t>1</m:t>
                        </m:r>
                      </m:den>
                    </m:f>
                  </m:oMath>
                </a14:m>
                <a:r>
                  <a:rPr lang="en-US" sz="1633" dirty="0">
                    <a:latin typeface="Times New Roman" panose="02020603050405020304" pitchFamily="18" charset="0"/>
                    <a:cs typeface="Times New Roman" panose="02020603050405020304" pitchFamily="18" charset="0"/>
                  </a:rPr>
                  <a:t>      und     </a:t>
                </a:r>
                <a14:m>
                  <m:oMath xmlns:m="http://schemas.openxmlformats.org/officeDocument/2006/math">
                    <m:f>
                      <m:fPr>
                        <m:ctrlPr>
                          <a:rPr lang="en-US" sz="1633" i="1">
                            <a:latin typeface="Cambria Math" panose="02040503050406030204" pitchFamily="18" charset="0"/>
                          </a:rPr>
                        </m:ctrlPr>
                      </m:fPr>
                      <m:num>
                        <m:sSub>
                          <m:sSubPr>
                            <m:ctrlPr>
                              <a:rPr lang="en-US" sz="1633" i="1">
                                <a:latin typeface="Cambria Math" panose="02040503050406030204" pitchFamily="18" charset="0"/>
                              </a:rPr>
                            </m:ctrlPr>
                          </m:sSubPr>
                          <m:e>
                            <m:r>
                              <a:rPr lang="de-DE" sz="1633" i="1">
                                <a:latin typeface="Cambria Math"/>
                              </a:rPr>
                              <m:t>𝑃</m:t>
                            </m:r>
                          </m:e>
                          <m:sub>
                            <m:r>
                              <a:rPr lang="de-DE" sz="1633" b="0" i="1" smtClean="0">
                                <a:latin typeface="Cambria Math" panose="02040503050406030204" pitchFamily="18" charset="0"/>
                              </a:rPr>
                              <m:t>𝑈𝑊</m:t>
                            </m:r>
                          </m:sub>
                        </m:sSub>
                      </m:num>
                      <m:den>
                        <m:sSub>
                          <m:sSubPr>
                            <m:ctrlPr>
                              <a:rPr lang="en-US" sz="1633" i="1">
                                <a:latin typeface="Cambria Math" panose="02040503050406030204" pitchFamily="18" charset="0"/>
                              </a:rPr>
                            </m:ctrlPr>
                          </m:sSubPr>
                          <m:e>
                            <m:r>
                              <a:rPr lang="de-DE" sz="1633" i="1">
                                <a:latin typeface="Cambria Math"/>
                              </a:rPr>
                              <m:t>𝑃</m:t>
                            </m:r>
                          </m:e>
                          <m:sub>
                            <m:r>
                              <a:rPr lang="de-DE" sz="1633" b="0" i="1" smtClean="0">
                                <a:latin typeface="Cambria Math" panose="02040503050406030204" pitchFamily="18" charset="0"/>
                              </a:rPr>
                              <m:t>𝑈𝐶</m:t>
                            </m:r>
                          </m:sub>
                        </m:sSub>
                      </m:den>
                    </m:f>
                    <m:r>
                      <a:rPr lang="de-DE" sz="1633" i="1">
                        <a:latin typeface="Cambria Math"/>
                      </a:rPr>
                      <m:t>=</m:t>
                    </m:r>
                    <m:f>
                      <m:fPr>
                        <m:ctrlPr>
                          <a:rPr lang="de-DE" sz="1633" i="1">
                            <a:latin typeface="Cambria Math" panose="02040503050406030204" pitchFamily="18" charset="0"/>
                          </a:rPr>
                        </m:ctrlPr>
                      </m:fPr>
                      <m:num>
                        <m:sSub>
                          <m:sSubPr>
                            <m:ctrlPr>
                              <a:rPr lang="de-DE" sz="1600" i="1">
                                <a:latin typeface="Cambria Math" panose="02040503050406030204" pitchFamily="18" charset="0"/>
                              </a:rPr>
                            </m:ctrlPr>
                          </m:sSubPr>
                          <m:e>
                            <m:r>
                              <a:rPr lang="de-DE" sz="1600" i="1">
                                <a:latin typeface="Cambria Math"/>
                              </a:rPr>
                              <m:t>𝑎</m:t>
                            </m:r>
                          </m:e>
                          <m:sub>
                            <m:r>
                              <a:rPr lang="de-DE" sz="1600" i="1">
                                <a:latin typeface="Cambria Math" panose="02040503050406030204" pitchFamily="18" charset="0"/>
                              </a:rPr>
                              <m:t>𝑈𝑊</m:t>
                            </m:r>
                          </m:sub>
                        </m:sSub>
                      </m:num>
                      <m:den>
                        <m:sSub>
                          <m:sSubPr>
                            <m:ctrlPr>
                              <a:rPr lang="de-DE" i="1">
                                <a:latin typeface="Cambria Math" panose="02040503050406030204" pitchFamily="18" charset="0"/>
                              </a:rPr>
                            </m:ctrlPr>
                          </m:sSubPr>
                          <m:e>
                            <m:r>
                              <a:rPr lang="de-DE" i="1">
                                <a:latin typeface="Cambria Math"/>
                              </a:rPr>
                              <m:t>𝑎</m:t>
                            </m:r>
                          </m:e>
                          <m:sub>
                            <m:r>
                              <a:rPr lang="de-DE" i="1">
                                <a:latin typeface="Cambria Math" panose="02040503050406030204" pitchFamily="18" charset="0"/>
                              </a:rPr>
                              <m:t>𝑈</m:t>
                            </m:r>
                            <m:r>
                              <a:rPr lang="de-DE" b="0" i="1" smtClean="0">
                                <a:latin typeface="Cambria Math" panose="02040503050406030204" pitchFamily="18" charset="0"/>
                              </a:rPr>
                              <m:t>𝐶</m:t>
                            </m:r>
                          </m:sub>
                        </m:sSub>
                      </m:den>
                    </m:f>
                    <m:r>
                      <a:rPr lang="de-DE" sz="1633" i="1">
                        <a:latin typeface="Cambria Math"/>
                      </a:rPr>
                      <m:t>=</m:t>
                    </m:r>
                    <m:f>
                      <m:fPr>
                        <m:ctrlPr>
                          <a:rPr lang="de-DE" sz="1633" i="1">
                            <a:latin typeface="Cambria Math" panose="02040503050406030204" pitchFamily="18" charset="0"/>
                          </a:rPr>
                        </m:ctrlPr>
                      </m:fPr>
                      <m:num>
                        <m:r>
                          <a:rPr lang="de-DE" sz="1633" i="1">
                            <a:latin typeface="Cambria Math" panose="02040503050406030204" pitchFamily="18" charset="0"/>
                          </a:rPr>
                          <m:t>3</m:t>
                        </m:r>
                      </m:num>
                      <m:den>
                        <m:r>
                          <a:rPr lang="de-DE" sz="1633" i="1">
                            <a:latin typeface="Cambria Math" panose="02040503050406030204" pitchFamily="18" charset="0"/>
                          </a:rPr>
                          <m:t>2</m:t>
                        </m:r>
                      </m:den>
                    </m:f>
                  </m:oMath>
                </a14:m>
                <a:r>
                  <a:rPr lang="en-US" sz="1633" dirty="0">
                    <a:latin typeface="Times New Roman" panose="02020603050405020304" pitchFamily="18" charset="0"/>
                    <a:cs typeface="Times New Roman" panose="02020603050405020304" pitchFamily="18" charset="0"/>
                  </a:rPr>
                  <a:t> </a:t>
                </a:r>
              </a:p>
            </p:txBody>
          </p:sp>
        </mc:Choice>
        <mc:Fallback xmlns="">
          <p:sp>
            <p:nvSpPr>
              <p:cNvPr id="16" name="TextBox 25"/>
              <p:cNvSpPr txBox="1">
                <a:spLocks noRot="1" noChangeAspect="1" noMove="1" noResize="1" noEditPoints="1" noAdjustHandles="1" noChangeArrowheads="1" noChangeShapeType="1" noTextEdit="1"/>
              </p:cNvSpPr>
              <p:nvPr/>
            </p:nvSpPr>
            <p:spPr>
              <a:xfrm>
                <a:off x="1198643" y="5548672"/>
                <a:ext cx="7490962" cy="485646"/>
              </a:xfrm>
              <a:prstGeom prst="rect">
                <a:avLst/>
              </a:prstGeom>
              <a:blipFill>
                <a:blip r:embed="rId4"/>
                <a:stretch>
                  <a:fillRect l="-489"/>
                </a:stretch>
              </a:blipFill>
            </p:spPr>
            <p:txBody>
              <a:bodyPr/>
              <a:lstStyle/>
              <a:p>
                <a:r>
                  <a:rPr lang="de-DE">
                    <a:noFill/>
                  </a:rPr>
                  <a:t> </a:t>
                </a:r>
              </a:p>
            </p:txBody>
          </p:sp>
        </mc:Fallback>
      </mc:AlternateContent>
      <p:sp>
        <p:nvSpPr>
          <p:cNvPr id="17" name="TextBox 26"/>
          <p:cNvSpPr txBox="1"/>
          <p:nvPr/>
        </p:nvSpPr>
        <p:spPr>
          <a:xfrm>
            <a:off x="3002416" y="6190696"/>
            <a:ext cx="4825402" cy="3436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b="1" dirty="0">
                <a:latin typeface="Times New Roman" panose="02020603050405020304" pitchFamily="18" charset="0"/>
                <a:cs typeface="Times New Roman" panose="02020603050405020304" pitchFamily="18" charset="0"/>
                <a:sym typeface="Wingdings" panose="05000000000000000000" pitchFamily="2" charset="2"/>
              </a:rPr>
              <a:t> Prices equal opportunity costs!</a:t>
            </a:r>
            <a:endParaRPr lang="en-US" sz="1633" b="1" dirty="0">
              <a:latin typeface="Times New Roman" panose="02020603050405020304" pitchFamily="18" charset="0"/>
              <a:cs typeface="Times New Roman" panose="02020603050405020304" pitchFamily="18" charset="0"/>
            </a:endParaRPr>
          </a:p>
        </p:txBody>
      </p:sp>
      <p:sp>
        <p:nvSpPr>
          <p:cNvPr id="23" name="Textfeld 22">
            <a:extLst>
              <a:ext uri="{FF2B5EF4-FFF2-40B4-BE49-F238E27FC236}">
                <a16:creationId xmlns:a16="http://schemas.microsoft.com/office/drawing/2014/main" id="{60676C59-7C7D-42D9-A4AB-EA0C75A45511}"/>
              </a:ext>
            </a:extLst>
          </p:cNvPr>
          <p:cNvSpPr txBox="1">
            <a:spLocks/>
          </p:cNvSpPr>
          <p:nvPr/>
        </p:nvSpPr>
        <p:spPr>
          <a:xfrm>
            <a:off x="1847528" y="47220"/>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F134F8D2-7681-4CE7-A9D7-8EC32F697412}"/>
                  </a:ext>
                </a:extLst>
              </p:cNvPr>
              <p:cNvSpPr txBox="1"/>
              <p:nvPr/>
            </p:nvSpPr>
            <p:spPr>
              <a:xfrm>
                <a:off x="0" y="2263376"/>
                <a:ext cx="12192000" cy="923330"/>
              </a:xfrm>
              <a:prstGeom prst="rect">
                <a:avLst/>
              </a:prstGeom>
              <a:noFill/>
            </p:spPr>
            <p:txBody>
              <a:bodyPr wrap="square" rtlCol="0">
                <a:spAutoFit/>
              </a:bodyPr>
              <a:lstStyle/>
              <a:p>
                <a:r>
                  <a:rPr lang="de-DE" dirty="0"/>
                  <a:t>Profit </a:t>
                </a:r>
                <a:r>
                  <a:rPr lang="de-DE" dirty="0" err="1"/>
                  <a:t>optimization</a:t>
                </a:r>
                <a:r>
                  <a:rPr lang="de-DE" dirty="0"/>
                  <a:t> (p: </a:t>
                </a:r>
                <a:r>
                  <a:rPr lang="de-DE" dirty="0" err="1"/>
                  <a:t>price</a:t>
                </a:r>
                <a:r>
                  <a:rPr lang="de-DE" dirty="0"/>
                  <a:t>, w: wage):</a:t>
                </a:r>
              </a:p>
              <a:p>
                <a:endParaRPr lang="de-DE" dirty="0"/>
              </a:p>
              <a:p>
                <a:r>
                  <a:rPr lang="de-DE" dirty="0"/>
                  <a:t>Profit = </a:t>
                </a:r>
                <a:r>
                  <a:rPr lang="de-DE" dirty="0" err="1"/>
                  <a:t>revenue</a:t>
                </a:r>
                <a:r>
                  <a:rPr lang="de-DE" dirty="0"/>
                  <a:t> – </a:t>
                </a:r>
                <a:r>
                  <a:rPr lang="de-DE" dirty="0" err="1"/>
                  <a:t>costs</a:t>
                </a:r>
                <a:r>
                  <a:rPr lang="de-DE" dirty="0"/>
                  <a:t> </a:t>
                </a:r>
                <a14:m>
                  <m:oMath xmlns:m="http://schemas.openxmlformats.org/officeDocument/2006/math">
                    <m:r>
                      <m:rPr>
                        <m:nor/>
                      </m:rPr>
                      <a:rPr lang="de-DE" i="1" dirty="0"/>
                      <m:t>py</m:t>
                    </m:r>
                    <m:r>
                      <m:rPr>
                        <m:nor/>
                      </m:rPr>
                      <a:rPr lang="de-DE" i="1" dirty="0"/>
                      <m:t>−</m:t>
                    </m:r>
                    <m:r>
                      <m:rPr>
                        <m:nor/>
                      </m:rPr>
                      <a:rPr lang="de-DE" i="1" dirty="0"/>
                      <m:t>wL</m:t>
                    </m:r>
                    <m:r>
                      <m:rPr>
                        <m:nor/>
                      </m:rPr>
                      <a:rPr lang="de-DE" i="1" dirty="0"/>
                      <m:t> = </m:t>
                    </m:r>
                    <m:r>
                      <m:rPr>
                        <m:nor/>
                      </m:rPr>
                      <a:rPr lang="de-DE" i="1" dirty="0"/>
                      <m:t>pL</m:t>
                    </m:r>
                    <m:r>
                      <m:rPr>
                        <m:nor/>
                      </m:rPr>
                      <a:rPr lang="de-DE" i="1" dirty="0"/>
                      <m:t>/</m:t>
                    </m:r>
                    <m:r>
                      <m:rPr>
                        <m:nor/>
                      </m:rPr>
                      <a:rPr lang="de-DE" i="1" dirty="0"/>
                      <m:t>a</m:t>
                    </m:r>
                    <m:r>
                      <m:rPr>
                        <m:nor/>
                      </m:rPr>
                      <a:rPr lang="de-DE" i="1" dirty="0"/>
                      <m:t>−</m:t>
                    </m:r>
                    <m:r>
                      <m:rPr>
                        <m:nor/>
                      </m:rPr>
                      <a:rPr lang="de-DE" i="1" dirty="0"/>
                      <m:t>wL</m:t>
                    </m:r>
                    <m:r>
                      <m:rPr>
                        <m:nor/>
                      </m:rPr>
                      <a:rPr lang="de-DE" i="1" dirty="0"/>
                      <m:t>⇒ </m:t>
                    </m:r>
                    <m:r>
                      <m:rPr>
                        <m:nor/>
                      </m:rPr>
                      <a:rPr lang="de-DE" i="1" dirty="0"/>
                      <m:t>p</m:t>
                    </m:r>
                    <m:r>
                      <m:rPr>
                        <m:nor/>
                      </m:rPr>
                      <a:rPr lang="de-DE" i="1" dirty="0"/>
                      <m:t>/</m:t>
                    </m:r>
                    <m:r>
                      <m:rPr>
                        <m:nor/>
                      </m:rPr>
                      <a:rPr lang="de-DE" i="1" dirty="0"/>
                      <m:t>a</m:t>
                    </m:r>
                    <m:r>
                      <m:rPr>
                        <m:nor/>
                      </m:rPr>
                      <a:rPr lang="de-DE" i="1" dirty="0"/>
                      <m:t>=</m:t>
                    </m:r>
                    <m:r>
                      <m:rPr>
                        <m:nor/>
                      </m:rPr>
                      <a:rPr lang="de-DE" i="1" dirty="0"/>
                      <m:t>w</m:t>
                    </m:r>
                  </m:oMath>
                </a14:m>
                <a:r>
                  <a:rPr lang="de-DE" dirty="0">
                    <a:latin typeface="Cambria Math" panose="02040503050406030204" pitchFamily="18" charset="0"/>
                    <a:ea typeface="Cambria Math" panose="02040503050406030204" pitchFamily="18" charset="0"/>
                  </a:rPr>
                  <a:t> in </a:t>
                </a:r>
                <a:r>
                  <a:rPr lang="de-DE" dirty="0" err="1">
                    <a:latin typeface="Cambria Math" panose="02040503050406030204" pitchFamily="18" charset="0"/>
                    <a:ea typeface="Cambria Math" panose="02040503050406030204" pitchFamily="18" charset="0"/>
                  </a:rPr>
                  <a:t>optimum</a:t>
                </a:r>
                <a:r>
                  <a:rPr lang="de-DE" dirty="0">
                    <a:latin typeface="Cambria Math" panose="02040503050406030204" pitchFamily="18" charset="0"/>
                    <a:ea typeface="Cambria Math" panose="02040503050406030204" pitchFamily="18" charset="0"/>
                  </a:rPr>
                  <a:t> (Marginal </a:t>
                </a:r>
                <a:r>
                  <a:rPr lang="de-DE" dirty="0" err="1">
                    <a:latin typeface="Cambria Math" panose="02040503050406030204" pitchFamily="18" charset="0"/>
                    <a:ea typeface="Cambria Math" panose="02040503050406030204" pitchFamily="18" charset="0"/>
                  </a:rPr>
                  <a:t>value</a:t>
                </a:r>
                <a:r>
                  <a:rPr lang="de-DE" dirty="0">
                    <a:latin typeface="Cambria Math" panose="02040503050406030204" pitchFamily="18" charset="0"/>
                    <a:ea typeface="Cambria Math" panose="02040503050406030204" pitchFamily="18" charset="0"/>
                  </a:rPr>
                  <a:t> </a:t>
                </a:r>
                <a:r>
                  <a:rPr lang="de-DE" dirty="0" err="1">
                    <a:latin typeface="Cambria Math" panose="02040503050406030204" pitchFamily="18" charset="0"/>
                    <a:ea typeface="Cambria Math" panose="02040503050406030204" pitchFamily="18" charset="0"/>
                  </a:rPr>
                  <a:t>product</a:t>
                </a:r>
                <a:r>
                  <a:rPr lang="de-DE" dirty="0">
                    <a:latin typeface="Cambria Math" panose="02040503050406030204" pitchFamily="18" charset="0"/>
                    <a:ea typeface="Cambria Math" panose="02040503050406030204" pitchFamily="18" charset="0"/>
                  </a:rPr>
                  <a:t> =</a:t>
                </a:r>
                <a:r>
                  <a:rPr lang="de-DE" dirty="0" err="1">
                    <a:latin typeface="Cambria Math" panose="02040503050406030204" pitchFamily="18" charset="0"/>
                    <a:ea typeface="Cambria Math" panose="02040503050406030204" pitchFamily="18" charset="0"/>
                  </a:rPr>
                  <a:t>factor</a:t>
                </a:r>
                <a:r>
                  <a:rPr lang="de-DE" dirty="0">
                    <a:latin typeface="Cambria Math" panose="02040503050406030204" pitchFamily="18" charset="0"/>
                    <a:ea typeface="Cambria Math" panose="02040503050406030204" pitchFamily="18" charset="0"/>
                  </a:rPr>
                  <a:t> </a:t>
                </a:r>
                <a:r>
                  <a:rPr lang="de-DE" dirty="0" err="1">
                    <a:latin typeface="Cambria Math" panose="02040503050406030204" pitchFamily="18" charset="0"/>
                    <a:ea typeface="Cambria Math" panose="02040503050406030204" pitchFamily="18" charset="0"/>
                  </a:rPr>
                  <a:t>prize</a:t>
                </a:r>
                <a:r>
                  <a:rPr lang="de-DE" dirty="0">
                    <a:latin typeface="Cambria Math" panose="02040503050406030204" pitchFamily="18" charset="0"/>
                    <a:ea typeface="Cambria Math" panose="02040503050406030204" pitchFamily="18" charset="0"/>
                  </a:rPr>
                  <a:t>, </a:t>
                </a:r>
                <a:r>
                  <a:rPr lang="de-DE" dirty="0" err="1">
                    <a:latin typeface="Cambria Math" panose="02040503050406030204" pitchFamily="18" charset="0"/>
                    <a:ea typeface="Cambria Math" panose="02040503050406030204" pitchFamily="18" charset="0"/>
                  </a:rPr>
                  <a:t>see</a:t>
                </a:r>
                <a:r>
                  <a:rPr lang="de-DE" dirty="0">
                    <a:latin typeface="Cambria Math" panose="02040503050406030204" pitchFamily="18" charset="0"/>
                    <a:ea typeface="Cambria Math" panose="02040503050406030204" pitchFamily="18" charset="0"/>
                  </a:rPr>
                  <a:t> </a:t>
                </a:r>
                <a:r>
                  <a:rPr lang="de-DE" dirty="0" err="1">
                    <a:latin typeface="Cambria Math" panose="02040503050406030204" pitchFamily="18" charset="0"/>
                    <a:ea typeface="Cambria Math" panose="02040503050406030204" pitchFamily="18" charset="0"/>
                  </a:rPr>
                  <a:t>Microeconomics</a:t>
                </a:r>
                <a:r>
                  <a:rPr lang="de-DE" dirty="0">
                    <a:latin typeface="Cambria Math" panose="02040503050406030204" pitchFamily="18" charset="0"/>
                    <a:ea typeface="Cambria Math" panose="02040503050406030204" pitchFamily="18" charset="0"/>
                  </a:rPr>
                  <a:t>)</a:t>
                </a:r>
                <a:endParaRPr lang="de-DE" dirty="0"/>
              </a:p>
            </p:txBody>
          </p:sp>
        </mc:Choice>
        <mc:Fallback xmlns="">
          <p:sp>
            <p:nvSpPr>
              <p:cNvPr id="2" name="Textfeld 1">
                <a:extLst>
                  <a:ext uri="{FF2B5EF4-FFF2-40B4-BE49-F238E27FC236}">
                    <a16:creationId xmlns:a16="http://schemas.microsoft.com/office/drawing/2014/main" id="{F134F8D2-7681-4CE7-A9D7-8EC32F697412}"/>
                  </a:ext>
                </a:extLst>
              </p:cNvPr>
              <p:cNvSpPr txBox="1">
                <a:spLocks noRot="1" noChangeAspect="1" noMove="1" noResize="1" noEditPoints="1" noAdjustHandles="1" noChangeArrowheads="1" noChangeShapeType="1" noTextEdit="1"/>
              </p:cNvSpPr>
              <p:nvPr/>
            </p:nvSpPr>
            <p:spPr>
              <a:xfrm>
                <a:off x="0" y="2263376"/>
                <a:ext cx="12192000" cy="923330"/>
              </a:xfrm>
              <a:prstGeom prst="rect">
                <a:avLst/>
              </a:prstGeom>
              <a:blipFill>
                <a:blip r:embed="rId5"/>
                <a:stretch>
                  <a:fillRect l="-400" t="-3289" b="-9211"/>
                </a:stretch>
              </a:blipFill>
            </p:spPr>
            <p:txBody>
              <a:bodyPr/>
              <a:lstStyle/>
              <a:p>
                <a:r>
                  <a:rPr lang="de-DE">
                    <a:noFill/>
                  </a:rPr>
                  <a:t> </a:t>
                </a:r>
              </a:p>
            </p:txBody>
          </p:sp>
        </mc:Fallback>
      </mc:AlternateContent>
      <p:sp>
        <p:nvSpPr>
          <p:cNvPr id="3" name="Rechteck 2"/>
          <p:cNvSpPr/>
          <p:nvPr/>
        </p:nvSpPr>
        <p:spPr>
          <a:xfrm>
            <a:off x="2446719" y="3603102"/>
            <a:ext cx="675570"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sym typeface="Wingdings" panose="05000000000000000000" pitchFamily="2" charset="2"/>
              </a:rPr>
              <a:t>Wine</a:t>
            </a:r>
            <a:endParaRPr lang="de-DE" dirty="0"/>
          </a:p>
        </p:txBody>
      </p:sp>
      <p:sp>
        <p:nvSpPr>
          <p:cNvPr id="4" name="Rechteck 3"/>
          <p:cNvSpPr/>
          <p:nvPr/>
        </p:nvSpPr>
        <p:spPr>
          <a:xfrm>
            <a:off x="2398397" y="4166456"/>
            <a:ext cx="90825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sym typeface="Wingdings" panose="05000000000000000000" pitchFamily="2" charset="2"/>
              </a:rPr>
              <a:t>Clothes</a:t>
            </a:r>
            <a:endParaRPr lang="de-DE" dirty="0"/>
          </a:p>
        </p:txBody>
      </p:sp>
      <mc:AlternateContent xmlns:mc="http://schemas.openxmlformats.org/markup-compatibility/2006" xmlns:a14="http://schemas.microsoft.com/office/drawing/2010/main">
        <mc:Choice Requires="a14">
          <p:sp>
            <p:nvSpPr>
              <p:cNvPr id="5" name="Rechteck 4"/>
              <p:cNvSpPr/>
              <p:nvPr/>
            </p:nvSpPr>
            <p:spPr>
              <a:xfrm>
                <a:off x="4777499" y="3459114"/>
                <a:ext cx="1403269" cy="61330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de-DE" i="1" smtClean="0">
                              <a:latin typeface="Cambria Math" panose="02040503050406030204" pitchFamily="18" charset="0"/>
                            </a:rPr>
                          </m:ctrlPr>
                        </m:sSubPr>
                        <m:e>
                          <m:r>
                            <a:rPr lang="de-DE" i="1">
                              <a:latin typeface="Cambria Math"/>
                            </a:rPr>
                            <m:t>𝑤</m:t>
                          </m:r>
                        </m:e>
                        <m:sub>
                          <m:r>
                            <a:rPr lang="de-DE" b="0" i="1" smtClean="0">
                              <a:latin typeface="Cambria Math" panose="02040503050406030204" pitchFamily="18" charset="0"/>
                            </a:rPr>
                            <m:t>𝑃𝑊</m:t>
                          </m:r>
                        </m:sub>
                      </m:sSub>
                      <m:r>
                        <a:rPr lang="de-DE" i="1">
                          <a:latin typeface="Cambria Math"/>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i="1">
                                  <a:latin typeface="Cambria Math"/>
                                </a:rPr>
                                <m:t>𝑝</m:t>
                              </m:r>
                            </m:e>
                            <m:sub>
                              <m:r>
                                <a:rPr lang="de-DE" b="0" i="1" smtClean="0">
                                  <a:latin typeface="Cambria Math" panose="02040503050406030204" pitchFamily="18" charset="0"/>
                                </a:rPr>
                                <m:t>𝑃𝑊</m:t>
                              </m:r>
                            </m:sub>
                          </m:sSub>
                        </m:num>
                        <m:den>
                          <m:sSub>
                            <m:sSubPr>
                              <m:ctrlPr>
                                <a:rPr lang="de-DE" i="1">
                                  <a:latin typeface="Cambria Math" panose="02040503050406030204" pitchFamily="18" charset="0"/>
                                </a:rPr>
                              </m:ctrlPr>
                            </m:sSubPr>
                            <m:e>
                              <m:r>
                                <a:rPr lang="de-DE" i="1">
                                  <a:latin typeface="Cambria Math"/>
                                </a:rPr>
                                <m:t>𝑎</m:t>
                              </m:r>
                            </m:e>
                            <m:sub>
                              <m:r>
                                <a:rPr lang="de-DE" i="1">
                                  <a:latin typeface="Cambria Math" panose="02040503050406030204" pitchFamily="18" charset="0"/>
                                </a:rPr>
                                <m:t>𝑃𝑊</m:t>
                              </m:r>
                            </m:sub>
                          </m:sSub>
                        </m:den>
                      </m:f>
                    </m:oMath>
                  </m:oMathPara>
                </a14:m>
                <a:endParaRPr lang="de-DE" dirty="0"/>
              </a:p>
            </p:txBody>
          </p:sp>
        </mc:Choice>
        <mc:Fallback xmlns="">
          <p:sp>
            <p:nvSpPr>
              <p:cNvPr id="5" name="Rechteck 4"/>
              <p:cNvSpPr>
                <a:spLocks noRot="1" noChangeAspect="1" noMove="1" noResize="1" noEditPoints="1" noAdjustHandles="1" noChangeArrowheads="1" noChangeShapeType="1" noTextEdit="1"/>
              </p:cNvSpPr>
              <p:nvPr/>
            </p:nvSpPr>
            <p:spPr>
              <a:xfrm>
                <a:off x="4777499" y="3459114"/>
                <a:ext cx="1403269" cy="613309"/>
              </a:xfrm>
              <a:prstGeom prst="rect">
                <a:avLst/>
              </a:prstGeom>
              <a:blipFill>
                <a:blip r:embed="rId7"/>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Rechteck 6"/>
              <p:cNvSpPr/>
              <p:nvPr/>
            </p:nvSpPr>
            <p:spPr>
              <a:xfrm>
                <a:off x="4327388" y="4092101"/>
                <a:ext cx="1853380" cy="61202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          </m:t>
                          </m:r>
                          <m:r>
                            <a:rPr lang="de-DE" i="1">
                              <a:latin typeface="Cambria Math"/>
                            </a:rPr>
                            <m:t>𝑤</m:t>
                          </m:r>
                        </m:e>
                        <m:sub>
                          <m:r>
                            <a:rPr lang="de-DE" b="0" i="1" smtClean="0">
                              <a:latin typeface="Cambria Math" panose="02040503050406030204" pitchFamily="18" charset="0"/>
                            </a:rPr>
                            <m:t>𝑃𝐶</m:t>
                          </m:r>
                        </m:sub>
                      </m:sSub>
                      <m:r>
                        <a:rPr lang="de-DE" b="0" i="1" smtClean="0">
                          <a:latin typeface="Cambria Math" panose="02040503050406030204" pitchFamily="18" charset="0"/>
                        </a:rPr>
                        <m:t> </m:t>
                      </m:r>
                      <m:r>
                        <a:rPr lang="de-DE" i="1">
                          <a:latin typeface="Cambria Math"/>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i="1">
                                  <a:latin typeface="Cambria Math"/>
                                </a:rPr>
                                <m:t>𝑝</m:t>
                              </m:r>
                            </m:e>
                            <m:sub>
                              <m:r>
                                <a:rPr lang="de-DE" b="0" i="1" smtClean="0">
                                  <a:latin typeface="Cambria Math" panose="02040503050406030204" pitchFamily="18" charset="0"/>
                                </a:rPr>
                                <m:t>𝑃𝐶</m:t>
                              </m:r>
                            </m:sub>
                          </m:sSub>
                        </m:num>
                        <m:den>
                          <m:sSub>
                            <m:sSubPr>
                              <m:ctrlPr>
                                <a:rPr lang="de-DE" i="1">
                                  <a:latin typeface="Cambria Math" panose="02040503050406030204" pitchFamily="18" charset="0"/>
                                </a:rPr>
                              </m:ctrlPr>
                            </m:sSubPr>
                            <m:e>
                              <m:r>
                                <a:rPr lang="de-DE" i="1">
                                  <a:latin typeface="Cambria Math"/>
                                </a:rPr>
                                <m:t>𝑎</m:t>
                              </m:r>
                            </m:e>
                            <m:sub>
                              <m:r>
                                <a:rPr lang="de-DE" i="1">
                                  <a:latin typeface="Cambria Math" panose="02040503050406030204" pitchFamily="18" charset="0"/>
                                </a:rPr>
                                <m:t>𝑃</m:t>
                              </m:r>
                              <m:r>
                                <a:rPr lang="de-DE" b="0" i="1" smtClean="0">
                                  <a:latin typeface="Cambria Math" panose="02040503050406030204" pitchFamily="18" charset="0"/>
                                </a:rPr>
                                <m:t>𝐶</m:t>
                              </m:r>
                            </m:sub>
                          </m:sSub>
                        </m:den>
                      </m:f>
                    </m:oMath>
                  </m:oMathPara>
                </a14:m>
                <a:endParaRPr lang="de-DE" dirty="0"/>
              </a:p>
            </p:txBody>
          </p:sp>
        </mc:Choice>
        <mc:Fallback xmlns="">
          <p:sp>
            <p:nvSpPr>
              <p:cNvPr id="7" name="Rechteck 6"/>
              <p:cNvSpPr>
                <a:spLocks noRot="1" noChangeAspect="1" noMove="1" noResize="1" noEditPoints="1" noAdjustHandles="1" noChangeArrowheads="1" noChangeShapeType="1" noTextEdit="1"/>
              </p:cNvSpPr>
              <p:nvPr/>
            </p:nvSpPr>
            <p:spPr>
              <a:xfrm>
                <a:off x="4327388" y="4092101"/>
                <a:ext cx="1853380" cy="612027"/>
              </a:xfrm>
              <a:prstGeom prst="rect">
                <a:avLst/>
              </a:prstGeom>
              <a:blipFill>
                <a:blip r:embed="rId8"/>
                <a:stretch>
                  <a:fillRect/>
                </a:stretch>
              </a:blipFill>
            </p:spPr>
            <p:txBody>
              <a:bodyPr/>
              <a:lstStyle/>
              <a:p>
                <a:r>
                  <a:rPr lang="de-DE">
                    <a:noFill/>
                  </a:rPr>
                  <a:t> </a:t>
                </a:r>
              </a:p>
            </p:txBody>
          </p:sp>
        </mc:Fallback>
      </mc:AlternateContent>
      <p:sp>
        <p:nvSpPr>
          <p:cNvPr id="18" name="Rechteck 17">
            <a:extLst>
              <a:ext uri="{FF2B5EF4-FFF2-40B4-BE49-F238E27FC236}">
                <a16:creationId xmlns:a16="http://schemas.microsoft.com/office/drawing/2014/main" id="{0C402496-1D80-406C-90C8-69EA244F8280}"/>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graphicFrame>
            <p:nvGraphicFramePr>
              <p:cNvPr id="8" name="Tabelle 7">
                <a:extLst>
                  <a:ext uri="{FF2B5EF4-FFF2-40B4-BE49-F238E27FC236}">
                    <a16:creationId xmlns:a16="http://schemas.microsoft.com/office/drawing/2014/main" id="{14AC725C-CEA8-78B2-99AB-88E4BF26F45B}"/>
                  </a:ext>
                </a:extLst>
              </p:cNvPr>
              <p:cNvGraphicFramePr>
                <a:graphicFrameLocks noGrp="1"/>
              </p:cNvGraphicFramePr>
              <p:nvPr/>
            </p:nvGraphicFramePr>
            <p:xfrm>
              <a:off x="2503319" y="1025788"/>
              <a:ext cx="6897330" cy="111252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70840">
                    <a:tc>
                      <a:txBody>
                        <a:bodyPr/>
                        <a:lstStyle/>
                        <a:p>
                          <a:endParaRPr lang="de-DE" dirty="0"/>
                        </a:p>
                      </a:txBody>
                      <a:tcPr/>
                    </a:tc>
                    <a:tc>
                      <a:txBody>
                        <a:bodyPr/>
                        <a:lstStyle/>
                        <a:p>
                          <a:pPr algn="ctr"/>
                          <a:r>
                            <a:rPr lang="de-DE" dirty="0" err="1"/>
                            <a:t>Wine</a:t>
                          </a:r>
                          <a:r>
                            <a:rPr lang="de-DE" dirty="0"/>
                            <a:t> [L]</a:t>
                          </a:r>
                        </a:p>
                      </a:txBody>
                      <a:tcPr/>
                    </a:tc>
                    <a:tc>
                      <a:txBody>
                        <a:bodyPr/>
                        <a:lstStyle/>
                        <a:p>
                          <a:pPr algn="ctr"/>
                          <a:r>
                            <a:rPr lang="de-DE" dirty="0"/>
                            <a:t>Clothes [</a:t>
                          </a:r>
                          <a:r>
                            <a:rPr lang="de-DE" dirty="0" err="1"/>
                            <a:t>Number</a:t>
                          </a:r>
                          <a:r>
                            <a:rPr lang="de-DE" dirty="0"/>
                            <a:t>]</a:t>
                          </a:r>
                        </a:p>
                      </a:txBody>
                      <a:tcPr/>
                    </a:tc>
                    <a:extLst>
                      <a:ext uri="{0D108BD9-81ED-4DB2-BD59-A6C34878D82A}">
                        <a16:rowId xmlns:a16="http://schemas.microsoft.com/office/drawing/2014/main" val="2746142610"/>
                      </a:ext>
                    </a:extLst>
                  </a:tr>
                  <a:tr h="370840">
                    <a:tc>
                      <a:txBody>
                        <a:bodyPr/>
                        <a:lstStyle/>
                        <a:p>
                          <a:r>
                            <a:rPr lang="de-DE" dirty="0"/>
                            <a:t>Portugal</a:t>
                          </a:r>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𝑃𝑊</m:t>
                                  </m:r>
                                </m:sub>
                              </m:sSub>
                            </m:oMath>
                          </a14:m>
                          <a:r>
                            <a:rPr lang="en-US" sz="1800" dirty="0"/>
                            <a:t>=5</a:t>
                          </a:r>
                          <a:endParaRPr lang="de-DE" dirty="0"/>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𝑃𝐶</m:t>
                                  </m:r>
                                </m:sub>
                              </m:sSub>
                            </m:oMath>
                          </a14:m>
                          <a:r>
                            <a:rPr lang="en-US" sz="1800" dirty="0"/>
                            <a:t>=1</a:t>
                          </a:r>
                          <a:endParaRPr lang="de-DE" dirty="0"/>
                        </a:p>
                      </a:txBody>
                      <a:tcPr/>
                    </a:tc>
                    <a:extLst>
                      <a:ext uri="{0D108BD9-81ED-4DB2-BD59-A6C34878D82A}">
                        <a16:rowId xmlns:a16="http://schemas.microsoft.com/office/drawing/2014/main" val="897897460"/>
                      </a:ext>
                    </a:extLst>
                  </a:tr>
                  <a:tr h="370840">
                    <a:tc>
                      <a:txBody>
                        <a:bodyPr/>
                        <a:lstStyle/>
                        <a:p>
                          <a:r>
                            <a:rPr lang="de-DE" dirty="0"/>
                            <a:t>UK</a:t>
                          </a:r>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𝑈𝑊</m:t>
                                  </m:r>
                                </m:sub>
                              </m:sSub>
                            </m:oMath>
                          </a14:m>
                          <a:r>
                            <a:rPr lang="en-US" sz="1800" dirty="0"/>
                            <a:t>=3</a:t>
                          </a:r>
                          <a:endParaRPr lang="de-DE" dirty="0"/>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𝑈𝐶</m:t>
                                  </m:r>
                                </m:sub>
                              </m:sSub>
                            </m:oMath>
                          </a14:m>
                          <a:r>
                            <a:rPr lang="en-US" sz="1800" dirty="0"/>
                            <a:t>=2</a:t>
                          </a:r>
                          <a:endParaRPr lang="de-DE" dirty="0"/>
                        </a:p>
                      </a:txBody>
                      <a:tcPr/>
                    </a:tc>
                    <a:extLst>
                      <a:ext uri="{0D108BD9-81ED-4DB2-BD59-A6C34878D82A}">
                        <a16:rowId xmlns:a16="http://schemas.microsoft.com/office/drawing/2014/main" val="3078704704"/>
                      </a:ext>
                    </a:extLst>
                  </a:tr>
                </a:tbl>
              </a:graphicData>
            </a:graphic>
          </p:graphicFrame>
        </mc:Choice>
        <mc:Fallback xmlns="">
          <p:graphicFrame>
            <p:nvGraphicFramePr>
              <p:cNvPr id="8" name="Tabelle 7">
                <a:extLst>
                  <a:ext uri="{FF2B5EF4-FFF2-40B4-BE49-F238E27FC236}">
                    <a16:creationId xmlns:a16="http://schemas.microsoft.com/office/drawing/2014/main" id="{14AC725C-CEA8-78B2-99AB-88E4BF26F45B}"/>
                  </a:ext>
                </a:extLst>
              </p:cNvPr>
              <p:cNvGraphicFramePr>
                <a:graphicFrameLocks noGrp="1"/>
              </p:cNvGraphicFramePr>
              <p:nvPr>
                <p:extLst>
                  <p:ext uri="{D42A27DB-BD31-4B8C-83A1-F6EECF244321}">
                    <p14:modId xmlns:p14="http://schemas.microsoft.com/office/powerpoint/2010/main" val="2849569392"/>
                  </p:ext>
                </p:extLst>
              </p:nvPr>
            </p:nvGraphicFramePr>
            <p:xfrm>
              <a:off x="2503319" y="1025788"/>
              <a:ext cx="6897330" cy="111252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70840">
                    <a:tc>
                      <a:txBody>
                        <a:bodyPr/>
                        <a:lstStyle/>
                        <a:p>
                          <a:endParaRPr lang="de-DE" dirty="0"/>
                        </a:p>
                      </a:txBody>
                      <a:tcPr/>
                    </a:tc>
                    <a:tc>
                      <a:txBody>
                        <a:bodyPr/>
                        <a:lstStyle/>
                        <a:p>
                          <a:pPr algn="ctr"/>
                          <a:r>
                            <a:rPr lang="de-DE" dirty="0" err="1"/>
                            <a:t>Wine</a:t>
                          </a:r>
                          <a:r>
                            <a:rPr lang="de-DE" dirty="0"/>
                            <a:t> [L]</a:t>
                          </a:r>
                        </a:p>
                      </a:txBody>
                      <a:tcPr/>
                    </a:tc>
                    <a:tc>
                      <a:txBody>
                        <a:bodyPr/>
                        <a:lstStyle/>
                        <a:p>
                          <a:pPr algn="ctr"/>
                          <a:r>
                            <a:rPr lang="de-DE" dirty="0"/>
                            <a:t>Clothes [</a:t>
                          </a:r>
                          <a:r>
                            <a:rPr lang="de-DE" dirty="0" err="1"/>
                            <a:t>Number</a:t>
                          </a:r>
                          <a:r>
                            <a:rPr lang="de-DE" dirty="0"/>
                            <a:t>]</a:t>
                          </a:r>
                        </a:p>
                      </a:txBody>
                      <a:tcPr/>
                    </a:tc>
                    <a:extLst>
                      <a:ext uri="{0D108BD9-81ED-4DB2-BD59-A6C34878D82A}">
                        <a16:rowId xmlns:a16="http://schemas.microsoft.com/office/drawing/2014/main" val="2746142610"/>
                      </a:ext>
                    </a:extLst>
                  </a:tr>
                  <a:tr h="370840">
                    <a:tc>
                      <a:txBody>
                        <a:bodyPr/>
                        <a:lstStyle/>
                        <a:p>
                          <a:r>
                            <a:rPr lang="de-DE" dirty="0"/>
                            <a:t>Portugal</a:t>
                          </a:r>
                        </a:p>
                      </a:txBody>
                      <a:tcPr/>
                    </a:tc>
                    <a:tc>
                      <a:txBody>
                        <a:bodyPr/>
                        <a:lstStyle/>
                        <a:p>
                          <a:endParaRPr lang="de-DE"/>
                        </a:p>
                      </a:txBody>
                      <a:tcPr>
                        <a:blipFill>
                          <a:blip r:embed="rId9"/>
                          <a:stretch>
                            <a:fillRect l="-100531" t="-108197" r="-100796" b="-124590"/>
                          </a:stretch>
                        </a:blipFill>
                      </a:tcPr>
                    </a:tc>
                    <a:tc>
                      <a:txBody>
                        <a:bodyPr/>
                        <a:lstStyle/>
                        <a:p>
                          <a:endParaRPr lang="de-DE"/>
                        </a:p>
                      </a:txBody>
                      <a:tcPr>
                        <a:blipFill>
                          <a:blip r:embed="rId9"/>
                          <a:stretch>
                            <a:fillRect l="-200000" t="-108197" r="-529" b="-124590"/>
                          </a:stretch>
                        </a:blipFill>
                      </a:tcPr>
                    </a:tc>
                    <a:extLst>
                      <a:ext uri="{0D108BD9-81ED-4DB2-BD59-A6C34878D82A}">
                        <a16:rowId xmlns:a16="http://schemas.microsoft.com/office/drawing/2014/main" val="897897460"/>
                      </a:ext>
                    </a:extLst>
                  </a:tr>
                  <a:tr h="370840">
                    <a:tc>
                      <a:txBody>
                        <a:bodyPr/>
                        <a:lstStyle/>
                        <a:p>
                          <a:r>
                            <a:rPr lang="de-DE" dirty="0"/>
                            <a:t>UK</a:t>
                          </a:r>
                        </a:p>
                      </a:txBody>
                      <a:tcPr/>
                    </a:tc>
                    <a:tc>
                      <a:txBody>
                        <a:bodyPr/>
                        <a:lstStyle/>
                        <a:p>
                          <a:endParaRPr lang="de-DE"/>
                        </a:p>
                      </a:txBody>
                      <a:tcPr>
                        <a:blipFill>
                          <a:blip r:embed="rId9"/>
                          <a:stretch>
                            <a:fillRect l="-100531" t="-208197" r="-100796" b="-24590"/>
                          </a:stretch>
                        </a:blipFill>
                      </a:tcPr>
                    </a:tc>
                    <a:tc>
                      <a:txBody>
                        <a:bodyPr/>
                        <a:lstStyle/>
                        <a:p>
                          <a:endParaRPr lang="de-DE"/>
                        </a:p>
                      </a:txBody>
                      <a:tcPr>
                        <a:blipFill>
                          <a:blip r:embed="rId9"/>
                          <a:stretch>
                            <a:fillRect l="-200000" t="-208197" r="-529" b="-24590"/>
                          </a:stretch>
                        </a:blipFill>
                      </a:tcPr>
                    </a:tc>
                    <a:extLst>
                      <a:ext uri="{0D108BD9-81ED-4DB2-BD59-A6C34878D82A}">
                        <a16:rowId xmlns:a16="http://schemas.microsoft.com/office/drawing/2014/main" val="3078704704"/>
                      </a:ext>
                    </a:extLst>
                  </a:tr>
                </a:tbl>
              </a:graphicData>
            </a:graphic>
          </p:graphicFrame>
        </mc:Fallback>
      </mc:AlternateContent>
      <p:grpSp>
        <p:nvGrpSpPr>
          <p:cNvPr id="11" name="Gruppieren 10">
            <a:extLst>
              <a:ext uri="{FF2B5EF4-FFF2-40B4-BE49-F238E27FC236}">
                <a16:creationId xmlns:a16="http://schemas.microsoft.com/office/drawing/2014/main" id="{8056DF8D-C201-4AFB-95DE-EFE3A95C7B72}"/>
              </a:ext>
            </a:extLst>
          </p:cNvPr>
          <p:cNvGrpSpPr/>
          <p:nvPr/>
        </p:nvGrpSpPr>
        <p:grpSpPr>
          <a:xfrm>
            <a:off x="778067" y="3144307"/>
            <a:ext cx="1469880" cy="61920"/>
            <a:chOff x="778067" y="3144307"/>
            <a:chExt cx="1469880" cy="61920"/>
          </a:xfrm>
        </p:grpSpPr>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869DE7CA-1E72-4576-B6FF-40EFF33CB9DF}"/>
                    </a:ext>
                  </a:extLst>
                </p14:cNvPr>
                <p14:cNvContentPartPr/>
                <p14:nvPr/>
              </p14:nvContentPartPr>
              <p14:xfrm>
                <a:off x="778067" y="3144307"/>
                <a:ext cx="718560" cy="61920"/>
              </p14:xfrm>
            </p:contentPart>
          </mc:Choice>
          <mc:Fallback xmlns="">
            <p:pic>
              <p:nvPicPr>
                <p:cNvPr id="9" name="Freihand 8">
                  <a:extLst>
                    <a:ext uri="{FF2B5EF4-FFF2-40B4-BE49-F238E27FC236}">
                      <a16:creationId xmlns:a16="http://schemas.microsoft.com/office/drawing/2014/main" id="{869DE7CA-1E72-4576-B6FF-40EFF33CB9DF}"/>
                    </a:ext>
                  </a:extLst>
                </p:cNvPr>
                <p:cNvPicPr/>
                <p:nvPr/>
              </p:nvPicPr>
              <p:blipFill>
                <a:blip r:embed="rId11"/>
                <a:stretch>
                  <a:fillRect/>
                </a:stretch>
              </p:blipFill>
              <p:spPr>
                <a:xfrm>
                  <a:off x="773747" y="3139987"/>
                  <a:ext cx="7272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44864E6A-84F6-416D-9E2B-FA8859214FD6}"/>
                    </a:ext>
                  </a:extLst>
                </p14:cNvPr>
                <p14:cNvContentPartPr/>
                <p14:nvPr/>
              </p14:nvContentPartPr>
              <p14:xfrm>
                <a:off x="1823507" y="3150067"/>
                <a:ext cx="424440" cy="39600"/>
              </p14:xfrm>
            </p:contentPart>
          </mc:Choice>
          <mc:Fallback xmlns="">
            <p:pic>
              <p:nvPicPr>
                <p:cNvPr id="10" name="Freihand 9">
                  <a:extLst>
                    <a:ext uri="{FF2B5EF4-FFF2-40B4-BE49-F238E27FC236}">
                      <a16:creationId xmlns:a16="http://schemas.microsoft.com/office/drawing/2014/main" id="{44864E6A-84F6-416D-9E2B-FA8859214FD6}"/>
                    </a:ext>
                  </a:extLst>
                </p:cNvPr>
                <p:cNvPicPr/>
                <p:nvPr/>
              </p:nvPicPr>
              <p:blipFill>
                <a:blip r:embed="rId13"/>
                <a:stretch>
                  <a:fillRect/>
                </a:stretch>
              </p:blipFill>
              <p:spPr>
                <a:xfrm>
                  <a:off x="1819187" y="3145747"/>
                  <a:ext cx="433080" cy="48240"/>
                </a:xfrm>
                <a:prstGeom prst="rect">
                  <a:avLst/>
                </a:prstGeom>
              </p:spPr>
            </p:pic>
          </mc:Fallback>
        </mc:AlternateContent>
      </p:grpSp>
      <p:grpSp>
        <p:nvGrpSpPr>
          <p:cNvPr id="19" name="Gruppieren 18">
            <a:extLst>
              <a:ext uri="{FF2B5EF4-FFF2-40B4-BE49-F238E27FC236}">
                <a16:creationId xmlns:a16="http://schemas.microsoft.com/office/drawing/2014/main" id="{B40EDDEB-2A65-4ACE-98C7-038FEB3CC65B}"/>
              </a:ext>
            </a:extLst>
          </p:cNvPr>
          <p:cNvGrpSpPr/>
          <p:nvPr/>
        </p:nvGrpSpPr>
        <p:grpSpPr>
          <a:xfrm>
            <a:off x="2266307" y="2995267"/>
            <a:ext cx="70920" cy="40320"/>
            <a:chOff x="2266307" y="2995267"/>
            <a:chExt cx="70920" cy="40320"/>
          </a:xfrm>
        </p:grpSpPr>
        <mc:AlternateContent xmlns:mc="http://schemas.openxmlformats.org/markup-compatibility/2006" xmlns:p14="http://schemas.microsoft.com/office/powerpoint/2010/main">
          <mc:Choice Requires="p14">
            <p:contentPart p14:bwMode="auto" r:id="rId14">
              <p14:nvContentPartPr>
                <p14:cNvPr id="12" name="Freihand 11">
                  <a:extLst>
                    <a:ext uri="{FF2B5EF4-FFF2-40B4-BE49-F238E27FC236}">
                      <a16:creationId xmlns:a16="http://schemas.microsoft.com/office/drawing/2014/main" id="{AE3FBB13-D412-468C-9A0C-C089AB7F669C}"/>
                    </a:ext>
                  </a:extLst>
                </p14:cNvPr>
                <p14:cNvContentPartPr/>
                <p14:nvPr/>
              </p14:nvContentPartPr>
              <p14:xfrm>
                <a:off x="2266307" y="2995267"/>
                <a:ext cx="70920" cy="6840"/>
              </p14:xfrm>
            </p:contentPart>
          </mc:Choice>
          <mc:Fallback xmlns="">
            <p:pic>
              <p:nvPicPr>
                <p:cNvPr id="12" name="Freihand 11">
                  <a:extLst>
                    <a:ext uri="{FF2B5EF4-FFF2-40B4-BE49-F238E27FC236}">
                      <a16:creationId xmlns:a16="http://schemas.microsoft.com/office/drawing/2014/main" id="{AE3FBB13-D412-468C-9A0C-C089AB7F669C}"/>
                    </a:ext>
                  </a:extLst>
                </p:cNvPr>
                <p:cNvPicPr/>
                <p:nvPr/>
              </p:nvPicPr>
              <p:blipFill>
                <a:blip r:embed="rId15"/>
                <a:stretch>
                  <a:fillRect/>
                </a:stretch>
              </p:blipFill>
              <p:spPr>
                <a:xfrm>
                  <a:off x="2261987" y="2990947"/>
                  <a:ext cx="795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4" name="Freihand 13">
                  <a:extLst>
                    <a:ext uri="{FF2B5EF4-FFF2-40B4-BE49-F238E27FC236}">
                      <a16:creationId xmlns:a16="http://schemas.microsoft.com/office/drawing/2014/main" id="{83C222C3-29BD-4E32-9238-2B28320AAC66}"/>
                    </a:ext>
                  </a:extLst>
                </p14:cNvPr>
                <p14:cNvContentPartPr/>
                <p14:nvPr/>
              </p14:nvContentPartPr>
              <p14:xfrm>
                <a:off x="2284667" y="3016147"/>
                <a:ext cx="31320" cy="19440"/>
              </p14:xfrm>
            </p:contentPart>
          </mc:Choice>
          <mc:Fallback xmlns="">
            <p:pic>
              <p:nvPicPr>
                <p:cNvPr id="14" name="Freihand 13">
                  <a:extLst>
                    <a:ext uri="{FF2B5EF4-FFF2-40B4-BE49-F238E27FC236}">
                      <a16:creationId xmlns:a16="http://schemas.microsoft.com/office/drawing/2014/main" id="{83C222C3-29BD-4E32-9238-2B28320AAC66}"/>
                    </a:ext>
                  </a:extLst>
                </p:cNvPr>
                <p:cNvPicPr/>
                <p:nvPr/>
              </p:nvPicPr>
              <p:blipFill>
                <a:blip r:embed="rId17"/>
                <a:stretch>
                  <a:fillRect/>
                </a:stretch>
              </p:blipFill>
              <p:spPr>
                <a:xfrm>
                  <a:off x="2280347" y="3011827"/>
                  <a:ext cx="39960" cy="28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20" name="Freihand 19">
                <a:extLst>
                  <a:ext uri="{FF2B5EF4-FFF2-40B4-BE49-F238E27FC236}">
                    <a16:creationId xmlns:a16="http://schemas.microsoft.com/office/drawing/2014/main" id="{2CB7DF44-B43A-4566-B946-A3CAFDCF898B}"/>
                  </a:ext>
                </a:extLst>
              </p14:cNvPr>
              <p14:cNvContentPartPr/>
              <p14:nvPr/>
            </p14:nvContentPartPr>
            <p14:xfrm>
              <a:off x="2278547" y="3138547"/>
              <a:ext cx="209160" cy="29160"/>
            </p14:xfrm>
          </p:contentPart>
        </mc:Choice>
        <mc:Fallback xmlns="">
          <p:pic>
            <p:nvPicPr>
              <p:cNvPr id="20" name="Freihand 19">
                <a:extLst>
                  <a:ext uri="{FF2B5EF4-FFF2-40B4-BE49-F238E27FC236}">
                    <a16:creationId xmlns:a16="http://schemas.microsoft.com/office/drawing/2014/main" id="{2CB7DF44-B43A-4566-B946-A3CAFDCF898B}"/>
                  </a:ext>
                </a:extLst>
              </p:cNvPr>
              <p:cNvPicPr/>
              <p:nvPr/>
            </p:nvPicPr>
            <p:blipFill>
              <a:blip r:embed="rId19"/>
              <a:stretch>
                <a:fillRect/>
              </a:stretch>
            </p:blipFill>
            <p:spPr>
              <a:xfrm>
                <a:off x="2274227" y="3134227"/>
                <a:ext cx="217800" cy="37800"/>
              </a:xfrm>
              <a:prstGeom prst="rect">
                <a:avLst/>
              </a:prstGeom>
            </p:spPr>
          </p:pic>
        </mc:Fallback>
      </mc:AlternateContent>
      <p:grpSp>
        <p:nvGrpSpPr>
          <p:cNvPr id="24" name="Gruppieren 23">
            <a:extLst>
              <a:ext uri="{FF2B5EF4-FFF2-40B4-BE49-F238E27FC236}">
                <a16:creationId xmlns:a16="http://schemas.microsoft.com/office/drawing/2014/main" id="{4321884A-F299-433B-889C-55A6F865F989}"/>
              </a:ext>
            </a:extLst>
          </p:cNvPr>
          <p:cNvGrpSpPr/>
          <p:nvPr/>
        </p:nvGrpSpPr>
        <p:grpSpPr>
          <a:xfrm>
            <a:off x="2675627" y="3119827"/>
            <a:ext cx="200160" cy="34200"/>
            <a:chOff x="2675627" y="3119827"/>
            <a:chExt cx="200160" cy="34200"/>
          </a:xfrm>
        </p:grpSpPr>
        <mc:AlternateContent xmlns:mc="http://schemas.openxmlformats.org/markup-compatibility/2006" xmlns:p14="http://schemas.microsoft.com/office/powerpoint/2010/main">
          <mc:Choice Requires="p14">
            <p:contentPart p14:bwMode="auto" r:id="rId20">
              <p14:nvContentPartPr>
                <p14:cNvPr id="21" name="Freihand 20">
                  <a:extLst>
                    <a:ext uri="{FF2B5EF4-FFF2-40B4-BE49-F238E27FC236}">
                      <a16:creationId xmlns:a16="http://schemas.microsoft.com/office/drawing/2014/main" id="{CB980889-3570-4A47-8DC7-69899F0DF5D0}"/>
                    </a:ext>
                  </a:extLst>
                </p14:cNvPr>
                <p14:cNvContentPartPr/>
                <p14:nvPr/>
              </p14:nvContentPartPr>
              <p14:xfrm>
                <a:off x="2680307" y="3134587"/>
                <a:ext cx="55800" cy="19440"/>
              </p14:xfrm>
            </p:contentPart>
          </mc:Choice>
          <mc:Fallback xmlns="">
            <p:pic>
              <p:nvPicPr>
                <p:cNvPr id="21" name="Freihand 20">
                  <a:extLst>
                    <a:ext uri="{FF2B5EF4-FFF2-40B4-BE49-F238E27FC236}">
                      <a16:creationId xmlns:a16="http://schemas.microsoft.com/office/drawing/2014/main" id="{CB980889-3570-4A47-8DC7-69899F0DF5D0}"/>
                    </a:ext>
                  </a:extLst>
                </p:cNvPr>
                <p:cNvPicPr/>
                <p:nvPr/>
              </p:nvPicPr>
              <p:blipFill>
                <a:blip r:embed="rId21"/>
                <a:stretch>
                  <a:fillRect/>
                </a:stretch>
              </p:blipFill>
              <p:spPr>
                <a:xfrm>
                  <a:off x="2675987" y="3130267"/>
                  <a:ext cx="644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2" name="Freihand 21">
                  <a:extLst>
                    <a:ext uri="{FF2B5EF4-FFF2-40B4-BE49-F238E27FC236}">
                      <a16:creationId xmlns:a16="http://schemas.microsoft.com/office/drawing/2014/main" id="{75BE4AFF-A342-40E7-A7C8-71B7E0952066}"/>
                    </a:ext>
                  </a:extLst>
                </p14:cNvPr>
                <p14:cNvContentPartPr/>
                <p14:nvPr/>
              </p14:nvContentPartPr>
              <p14:xfrm>
                <a:off x="2675627" y="3119827"/>
                <a:ext cx="200160" cy="32400"/>
              </p14:xfrm>
            </p:contentPart>
          </mc:Choice>
          <mc:Fallback xmlns="">
            <p:pic>
              <p:nvPicPr>
                <p:cNvPr id="22" name="Freihand 21">
                  <a:extLst>
                    <a:ext uri="{FF2B5EF4-FFF2-40B4-BE49-F238E27FC236}">
                      <a16:creationId xmlns:a16="http://schemas.microsoft.com/office/drawing/2014/main" id="{75BE4AFF-A342-40E7-A7C8-71B7E0952066}"/>
                    </a:ext>
                  </a:extLst>
                </p:cNvPr>
                <p:cNvPicPr/>
                <p:nvPr/>
              </p:nvPicPr>
              <p:blipFill>
                <a:blip r:embed="rId23"/>
                <a:stretch>
                  <a:fillRect/>
                </a:stretch>
              </p:blipFill>
              <p:spPr>
                <a:xfrm>
                  <a:off x="2671307" y="3115507"/>
                  <a:ext cx="208800" cy="41040"/>
                </a:xfrm>
                <a:prstGeom prst="rect">
                  <a:avLst/>
                </a:prstGeom>
              </p:spPr>
            </p:pic>
          </mc:Fallback>
        </mc:AlternateContent>
      </p:grpSp>
      <p:grpSp>
        <p:nvGrpSpPr>
          <p:cNvPr id="28" name="Gruppieren 27">
            <a:extLst>
              <a:ext uri="{FF2B5EF4-FFF2-40B4-BE49-F238E27FC236}">
                <a16:creationId xmlns:a16="http://schemas.microsoft.com/office/drawing/2014/main" id="{CE0F5681-2D46-4EA0-8CF5-05CE40452E52}"/>
              </a:ext>
            </a:extLst>
          </p:cNvPr>
          <p:cNvGrpSpPr/>
          <p:nvPr/>
        </p:nvGrpSpPr>
        <p:grpSpPr>
          <a:xfrm>
            <a:off x="2530547" y="2673427"/>
            <a:ext cx="884160" cy="240120"/>
            <a:chOff x="2530547" y="2673427"/>
            <a:chExt cx="884160" cy="240120"/>
          </a:xfrm>
        </p:grpSpPr>
        <mc:AlternateContent xmlns:mc="http://schemas.openxmlformats.org/markup-compatibility/2006" xmlns:p14="http://schemas.microsoft.com/office/powerpoint/2010/main">
          <mc:Choice Requires="p14">
            <p:contentPart p14:bwMode="auto" r:id="rId24">
              <p14:nvContentPartPr>
                <p14:cNvPr id="25" name="Freihand 24">
                  <a:extLst>
                    <a:ext uri="{FF2B5EF4-FFF2-40B4-BE49-F238E27FC236}">
                      <a16:creationId xmlns:a16="http://schemas.microsoft.com/office/drawing/2014/main" id="{DEBCF350-C612-4796-B302-D6FA53BC8E14}"/>
                    </a:ext>
                  </a:extLst>
                </p14:cNvPr>
                <p14:cNvContentPartPr/>
                <p14:nvPr/>
              </p14:nvContentPartPr>
              <p14:xfrm>
                <a:off x="2530547" y="2810227"/>
                <a:ext cx="71280" cy="103320"/>
              </p14:xfrm>
            </p:contentPart>
          </mc:Choice>
          <mc:Fallback xmlns="">
            <p:pic>
              <p:nvPicPr>
                <p:cNvPr id="25" name="Freihand 24">
                  <a:extLst>
                    <a:ext uri="{FF2B5EF4-FFF2-40B4-BE49-F238E27FC236}">
                      <a16:creationId xmlns:a16="http://schemas.microsoft.com/office/drawing/2014/main" id="{DEBCF350-C612-4796-B302-D6FA53BC8E14}"/>
                    </a:ext>
                  </a:extLst>
                </p:cNvPr>
                <p:cNvPicPr/>
                <p:nvPr/>
              </p:nvPicPr>
              <p:blipFill>
                <a:blip r:embed="rId25"/>
                <a:stretch>
                  <a:fillRect/>
                </a:stretch>
              </p:blipFill>
              <p:spPr>
                <a:xfrm>
                  <a:off x="2526227" y="2805907"/>
                  <a:ext cx="799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6" name="Freihand 25">
                  <a:extLst>
                    <a:ext uri="{FF2B5EF4-FFF2-40B4-BE49-F238E27FC236}">
                      <a16:creationId xmlns:a16="http://schemas.microsoft.com/office/drawing/2014/main" id="{40D3F3CF-ABCA-4C7D-9B09-AE2BB3BB3763}"/>
                    </a:ext>
                  </a:extLst>
                </p14:cNvPr>
                <p14:cNvContentPartPr/>
                <p14:nvPr/>
              </p14:nvContentPartPr>
              <p14:xfrm>
                <a:off x="2567987" y="2673427"/>
                <a:ext cx="797040" cy="186480"/>
              </p14:xfrm>
            </p:contentPart>
          </mc:Choice>
          <mc:Fallback xmlns="">
            <p:pic>
              <p:nvPicPr>
                <p:cNvPr id="26" name="Freihand 25">
                  <a:extLst>
                    <a:ext uri="{FF2B5EF4-FFF2-40B4-BE49-F238E27FC236}">
                      <a16:creationId xmlns:a16="http://schemas.microsoft.com/office/drawing/2014/main" id="{40D3F3CF-ABCA-4C7D-9B09-AE2BB3BB3763}"/>
                    </a:ext>
                  </a:extLst>
                </p:cNvPr>
                <p:cNvPicPr/>
                <p:nvPr/>
              </p:nvPicPr>
              <p:blipFill>
                <a:blip r:embed="rId27"/>
                <a:stretch>
                  <a:fillRect/>
                </a:stretch>
              </p:blipFill>
              <p:spPr>
                <a:xfrm>
                  <a:off x="2563667" y="2669107"/>
                  <a:ext cx="8056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7" name="Freihand 26">
                  <a:extLst>
                    <a:ext uri="{FF2B5EF4-FFF2-40B4-BE49-F238E27FC236}">
                      <a16:creationId xmlns:a16="http://schemas.microsoft.com/office/drawing/2014/main" id="{6D7F226D-DA4E-4358-BE39-AD7EB7AD25D4}"/>
                    </a:ext>
                  </a:extLst>
                </p14:cNvPr>
                <p14:cNvContentPartPr/>
                <p14:nvPr/>
              </p14:nvContentPartPr>
              <p14:xfrm>
                <a:off x="3280067" y="2799067"/>
                <a:ext cx="134640" cy="84600"/>
              </p14:xfrm>
            </p:contentPart>
          </mc:Choice>
          <mc:Fallback xmlns="">
            <p:pic>
              <p:nvPicPr>
                <p:cNvPr id="27" name="Freihand 26">
                  <a:extLst>
                    <a:ext uri="{FF2B5EF4-FFF2-40B4-BE49-F238E27FC236}">
                      <a16:creationId xmlns:a16="http://schemas.microsoft.com/office/drawing/2014/main" id="{6D7F226D-DA4E-4358-BE39-AD7EB7AD25D4}"/>
                    </a:ext>
                  </a:extLst>
                </p:cNvPr>
                <p:cNvPicPr/>
                <p:nvPr/>
              </p:nvPicPr>
              <p:blipFill>
                <a:blip r:embed="rId29"/>
                <a:stretch>
                  <a:fillRect/>
                </a:stretch>
              </p:blipFill>
              <p:spPr>
                <a:xfrm>
                  <a:off x="3275747" y="2794747"/>
                  <a:ext cx="143280" cy="93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0">
            <p14:nvContentPartPr>
              <p14:cNvPr id="29" name="Freihand 28">
                <a:extLst>
                  <a:ext uri="{FF2B5EF4-FFF2-40B4-BE49-F238E27FC236}">
                    <a16:creationId xmlns:a16="http://schemas.microsoft.com/office/drawing/2014/main" id="{B1E7CC77-F4CB-440E-BE08-7170F608630C}"/>
                  </a:ext>
                </a:extLst>
              </p14:cNvPr>
              <p14:cNvContentPartPr/>
              <p14:nvPr/>
            </p14:nvContentPartPr>
            <p14:xfrm>
              <a:off x="3221027" y="3081307"/>
              <a:ext cx="122400" cy="32400"/>
            </p14:xfrm>
          </p:contentPart>
        </mc:Choice>
        <mc:Fallback xmlns="">
          <p:pic>
            <p:nvPicPr>
              <p:cNvPr id="29" name="Freihand 28">
                <a:extLst>
                  <a:ext uri="{FF2B5EF4-FFF2-40B4-BE49-F238E27FC236}">
                    <a16:creationId xmlns:a16="http://schemas.microsoft.com/office/drawing/2014/main" id="{B1E7CC77-F4CB-440E-BE08-7170F608630C}"/>
                  </a:ext>
                </a:extLst>
              </p:cNvPr>
              <p:cNvPicPr/>
              <p:nvPr/>
            </p:nvPicPr>
            <p:blipFill>
              <a:blip r:embed="rId31"/>
              <a:stretch>
                <a:fillRect/>
              </a:stretch>
            </p:blipFill>
            <p:spPr>
              <a:xfrm>
                <a:off x="3216707" y="3076987"/>
                <a:ext cx="1310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0" name="Freihand 29">
                <a:extLst>
                  <a:ext uri="{FF2B5EF4-FFF2-40B4-BE49-F238E27FC236}">
                    <a16:creationId xmlns:a16="http://schemas.microsoft.com/office/drawing/2014/main" id="{CB6E2D3F-CA9E-4643-A560-469C6242E198}"/>
                  </a:ext>
                </a:extLst>
              </p14:cNvPr>
              <p14:cNvContentPartPr/>
              <p14:nvPr/>
            </p14:nvContentPartPr>
            <p14:xfrm>
              <a:off x="3794867" y="3092107"/>
              <a:ext cx="148320" cy="31320"/>
            </p14:xfrm>
          </p:contentPart>
        </mc:Choice>
        <mc:Fallback xmlns="">
          <p:pic>
            <p:nvPicPr>
              <p:cNvPr id="30" name="Freihand 29">
                <a:extLst>
                  <a:ext uri="{FF2B5EF4-FFF2-40B4-BE49-F238E27FC236}">
                    <a16:creationId xmlns:a16="http://schemas.microsoft.com/office/drawing/2014/main" id="{CB6E2D3F-CA9E-4643-A560-469C6242E198}"/>
                  </a:ext>
                </a:extLst>
              </p:cNvPr>
              <p:cNvPicPr/>
              <p:nvPr/>
            </p:nvPicPr>
            <p:blipFill>
              <a:blip r:embed="rId33"/>
              <a:stretch>
                <a:fillRect/>
              </a:stretch>
            </p:blipFill>
            <p:spPr>
              <a:xfrm>
                <a:off x="3790547" y="3087787"/>
                <a:ext cx="156960" cy="39960"/>
              </a:xfrm>
              <a:prstGeom prst="rect">
                <a:avLst/>
              </a:prstGeom>
            </p:spPr>
          </p:pic>
        </mc:Fallback>
      </mc:AlternateContent>
      <p:grpSp>
        <p:nvGrpSpPr>
          <p:cNvPr id="66" name="Gruppieren 65">
            <a:extLst>
              <a:ext uri="{FF2B5EF4-FFF2-40B4-BE49-F238E27FC236}">
                <a16:creationId xmlns:a16="http://schemas.microsoft.com/office/drawing/2014/main" id="{CC6B32DB-7D0C-4DE4-B02A-4AB88DDD180E}"/>
              </a:ext>
            </a:extLst>
          </p:cNvPr>
          <p:cNvGrpSpPr/>
          <p:nvPr/>
        </p:nvGrpSpPr>
        <p:grpSpPr>
          <a:xfrm>
            <a:off x="4160267" y="2247187"/>
            <a:ext cx="3318840" cy="403560"/>
            <a:chOff x="4160267" y="2247187"/>
            <a:chExt cx="3318840" cy="403560"/>
          </a:xfrm>
        </p:grpSpPr>
        <mc:AlternateContent xmlns:mc="http://schemas.openxmlformats.org/markup-compatibility/2006" xmlns:p14="http://schemas.microsoft.com/office/powerpoint/2010/main">
          <mc:Choice Requires="p14">
            <p:contentPart p14:bwMode="auto" r:id="rId34">
              <p14:nvContentPartPr>
                <p14:cNvPr id="34" name="Freihand 33">
                  <a:extLst>
                    <a:ext uri="{FF2B5EF4-FFF2-40B4-BE49-F238E27FC236}">
                      <a16:creationId xmlns:a16="http://schemas.microsoft.com/office/drawing/2014/main" id="{C3E2D8FF-5EA0-4AAF-AB0D-9CAEAC3AA864}"/>
                    </a:ext>
                  </a:extLst>
                </p14:cNvPr>
                <p14:cNvContentPartPr/>
                <p14:nvPr/>
              </p14:nvContentPartPr>
              <p14:xfrm>
                <a:off x="4218227" y="2300467"/>
                <a:ext cx="137160" cy="146880"/>
              </p14:xfrm>
            </p:contentPart>
          </mc:Choice>
          <mc:Fallback xmlns="">
            <p:pic>
              <p:nvPicPr>
                <p:cNvPr id="34" name="Freihand 33">
                  <a:extLst>
                    <a:ext uri="{FF2B5EF4-FFF2-40B4-BE49-F238E27FC236}">
                      <a16:creationId xmlns:a16="http://schemas.microsoft.com/office/drawing/2014/main" id="{C3E2D8FF-5EA0-4AAF-AB0D-9CAEAC3AA864}"/>
                    </a:ext>
                  </a:extLst>
                </p:cNvPr>
                <p:cNvPicPr/>
                <p:nvPr/>
              </p:nvPicPr>
              <p:blipFill>
                <a:blip r:embed="rId35"/>
                <a:stretch>
                  <a:fillRect/>
                </a:stretch>
              </p:blipFill>
              <p:spPr>
                <a:xfrm>
                  <a:off x="4213907" y="2296147"/>
                  <a:ext cx="145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5" name="Freihand 34">
                  <a:extLst>
                    <a:ext uri="{FF2B5EF4-FFF2-40B4-BE49-F238E27FC236}">
                      <a16:creationId xmlns:a16="http://schemas.microsoft.com/office/drawing/2014/main" id="{3E6237F7-946D-484C-A2CB-00136A1305A7}"/>
                    </a:ext>
                  </a:extLst>
                </p14:cNvPr>
                <p14:cNvContentPartPr/>
                <p14:nvPr/>
              </p14:nvContentPartPr>
              <p14:xfrm>
                <a:off x="4400387" y="2346547"/>
                <a:ext cx="46440" cy="56160"/>
              </p14:xfrm>
            </p:contentPart>
          </mc:Choice>
          <mc:Fallback xmlns="">
            <p:pic>
              <p:nvPicPr>
                <p:cNvPr id="35" name="Freihand 34">
                  <a:extLst>
                    <a:ext uri="{FF2B5EF4-FFF2-40B4-BE49-F238E27FC236}">
                      <a16:creationId xmlns:a16="http://schemas.microsoft.com/office/drawing/2014/main" id="{3E6237F7-946D-484C-A2CB-00136A1305A7}"/>
                    </a:ext>
                  </a:extLst>
                </p:cNvPr>
                <p:cNvPicPr/>
                <p:nvPr/>
              </p:nvPicPr>
              <p:blipFill>
                <a:blip r:embed="rId37"/>
                <a:stretch>
                  <a:fillRect/>
                </a:stretch>
              </p:blipFill>
              <p:spPr>
                <a:xfrm>
                  <a:off x="4396067" y="2342227"/>
                  <a:ext cx="5508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6" name="Freihand 35">
                  <a:extLst>
                    <a:ext uri="{FF2B5EF4-FFF2-40B4-BE49-F238E27FC236}">
                      <a16:creationId xmlns:a16="http://schemas.microsoft.com/office/drawing/2014/main" id="{66B990EA-2F61-46B9-B495-B70A573FAAFA}"/>
                    </a:ext>
                  </a:extLst>
                </p14:cNvPr>
                <p14:cNvContentPartPr/>
                <p14:nvPr/>
              </p14:nvContentPartPr>
              <p14:xfrm>
                <a:off x="4423787" y="2347987"/>
                <a:ext cx="48960" cy="109800"/>
              </p14:xfrm>
            </p:contentPart>
          </mc:Choice>
          <mc:Fallback xmlns="">
            <p:pic>
              <p:nvPicPr>
                <p:cNvPr id="36" name="Freihand 35">
                  <a:extLst>
                    <a:ext uri="{FF2B5EF4-FFF2-40B4-BE49-F238E27FC236}">
                      <a16:creationId xmlns:a16="http://schemas.microsoft.com/office/drawing/2014/main" id="{66B990EA-2F61-46B9-B495-B70A573FAAFA}"/>
                    </a:ext>
                  </a:extLst>
                </p:cNvPr>
                <p:cNvPicPr/>
                <p:nvPr/>
              </p:nvPicPr>
              <p:blipFill>
                <a:blip r:embed="rId39"/>
                <a:stretch>
                  <a:fillRect/>
                </a:stretch>
              </p:blipFill>
              <p:spPr>
                <a:xfrm>
                  <a:off x="4419467" y="2343667"/>
                  <a:ext cx="57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7" name="Freihand 36">
                  <a:extLst>
                    <a:ext uri="{FF2B5EF4-FFF2-40B4-BE49-F238E27FC236}">
                      <a16:creationId xmlns:a16="http://schemas.microsoft.com/office/drawing/2014/main" id="{6DE0E3F2-EE01-45E6-A0AF-8D4130D5C3C3}"/>
                    </a:ext>
                  </a:extLst>
                </p14:cNvPr>
                <p14:cNvContentPartPr/>
                <p14:nvPr/>
              </p14:nvContentPartPr>
              <p14:xfrm>
                <a:off x="4160267" y="2476147"/>
                <a:ext cx="364680" cy="33120"/>
              </p14:xfrm>
            </p:contentPart>
          </mc:Choice>
          <mc:Fallback xmlns="">
            <p:pic>
              <p:nvPicPr>
                <p:cNvPr id="37" name="Freihand 36">
                  <a:extLst>
                    <a:ext uri="{FF2B5EF4-FFF2-40B4-BE49-F238E27FC236}">
                      <a16:creationId xmlns:a16="http://schemas.microsoft.com/office/drawing/2014/main" id="{6DE0E3F2-EE01-45E6-A0AF-8D4130D5C3C3}"/>
                    </a:ext>
                  </a:extLst>
                </p:cNvPr>
                <p:cNvPicPr/>
                <p:nvPr/>
              </p:nvPicPr>
              <p:blipFill>
                <a:blip r:embed="rId41"/>
                <a:stretch>
                  <a:fillRect/>
                </a:stretch>
              </p:blipFill>
              <p:spPr>
                <a:xfrm>
                  <a:off x="4155947" y="2471827"/>
                  <a:ext cx="3733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8" name="Freihand 37">
                  <a:extLst>
                    <a:ext uri="{FF2B5EF4-FFF2-40B4-BE49-F238E27FC236}">
                      <a16:creationId xmlns:a16="http://schemas.microsoft.com/office/drawing/2014/main" id="{62FBDB77-FABA-496F-9139-B14FA23D3E31}"/>
                    </a:ext>
                  </a:extLst>
                </p14:cNvPr>
                <p14:cNvContentPartPr/>
                <p14:nvPr/>
              </p14:nvContentPartPr>
              <p14:xfrm>
                <a:off x="4195547" y="2532667"/>
                <a:ext cx="120960" cy="118080"/>
              </p14:xfrm>
            </p:contentPart>
          </mc:Choice>
          <mc:Fallback xmlns="">
            <p:pic>
              <p:nvPicPr>
                <p:cNvPr id="38" name="Freihand 37">
                  <a:extLst>
                    <a:ext uri="{FF2B5EF4-FFF2-40B4-BE49-F238E27FC236}">
                      <a16:creationId xmlns:a16="http://schemas.microsoft.com/office/drawing/2014/main" id="{62FBDB77-FABA-496F-9139-B14FA23D3E31}"/>
                    </a:ext>
                  </a:extLst>
                </p:cNvPr>
                <p:cNvPicPr/>
                <p:nvPr/>
              </p:nvPicPr>
              <p:blipFill>
                <a:blip r:embed="rId43"/>
                <a:stretch>
                  <a:fillRect/>
                </a:stretch>
              </p:blipFill>
              <p:spPr>
                <a:xfrm>
                  <a:off x="4191227" y="2528347"/>
                  <a:ext cx="12960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Freihand 38">
                  <a:extLst>
                    <a:ext uri="{FF2B5EF4-FFF2-40B4-BE49-F238E27FC236}">
                      <a16:creationId xmlns:a16="http://schemas.microsoft.com/office/drawing/2014/main" id="{B413ECC8-04BF-4219-89AF-97B699023A5E}"/>
                    </a:ext>
                  </a:extLst>
                </p14:cNvPr>
                <p14:cNvContentPartPr/>
                <p14:nvPr/>
              </p14:nvContentPartPr>
              <p14:xfrm>
                <a:off x="4340267" y="2517907"/>
                <a:ext cx="97920" cy="108360"/>
              </p14:xfrm>
            </p:contentPart>
          </mc:Choice>
          <mc:Fallback xmlns="">
            <p:pic>
              <p:nvPicPr>
                <p:cNvPr id="39" name="Freihand 38">
                  <a:extLst>
                    <a:ext uri="{FF2B5EF4-FFF2-40B4-BE49-F238E27FC236}">
                      <a16:creationId xmlns:a16="http://schemas.microsoft.com/office/drawing/2014/main" id="{B413ECC8-04BF-4219-89AF-97B699023A5E}"/>
                    </a:ext>
                  </a:extLst>
                </p:cNvPr>
                <p:cNvPicPr/>
                <p:nvPr/>
              </p:nvPicPr>
              <p:blipFill>
                <a:blip r:embed="rId45"/>
                <a:stretch>
                  <a:fillRect/>
                </a:stretch>
              </p:blipFill>
              <p:spPr>
                <a:xfrm>
                  <a:off x="4335947" y="2513587"/>
                  <a:ext cx="1065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1" name="Freihand 40">
                  <a:extLst>
                    <a:ext uri="{FF2B5EF4-FFF2-40B4-BE49-F238E27FC236}">
                      <a16:creationId xmlns:a16="http://schemas.microsoft.com/office/drawing/2014/main" id="{1C3745AF-36D5-4DE5-9C49-771187783C81}"/>
                    </a:ext>
                  </a:extLst>
                </p14:cNvPr>
                <p14:cNvContentPartPr/>
                <p14:nvPr/>
              </p14:nvContentPartPr>
              <p14:xfrm>
                <a:off x="4623587" y="2417827"/>
                <a:ext cx="118800" cy="30600"/>
              </p14:xfrm>
            </p:contentPart>
          </mc:Choice>
          <mc:Fallback xmlns="">
            <p:pic>
              <p:nvPicPr>
                <p:cNvPr id="41" name="Freihand 40">
                  <a:extLst>
                    <a:ext uri="{FF2B5EF4-FFF2-40B4-BE49-F238E27FC236}">
                      <a16:creationId xmlns:a16="http://schemas.microsoft.com/office/drawing/2014/main" id="{1C3745AF-36D5-4DE5-9C49-771187783C81}"/>
                    </a:ext>
                  </a:extLst>
                </p:cNvPr>
                <p:cNvPicPr/>
                <p:nvPr/>
              </p:nvPicPr>
              <p:blipFill>
                <a:blip r:embed="rId47"/>
                <a:stretch>
                  <a:fillRect/>
                </a:stretch>
              </p:blipFill>
              <p:spPr>
                <a:xfrm>
                  <a:off x="4619267" y="2413507"/>
                  <a:ext cx="1274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2" name="Freihand 41">
                  <a:extLst>
                    <a:ext uri="{FF2B5EF4-FFF2-40B4-BE49-F238E27FC236}">
                      <a16:creationId xmlns:a16="http://schemas.microsoft.com/office/drawing/2014/main" id="{3D504695-FA13-447E-8AE0-5F457A643C52}"/>
                    </a:ext>
                  </a:extLst>
                </p14:cNvPr>
                <p14:cNvContentPartPr/>
                <p14:nvPr/>
              </p14:nvContentPartPr>
              <p14:xfrm>
                <a:off x="4643027" y="2467867"/>
                <a:ext cx="113040" cy="19800"/>
              </p14:xfrm>
            </p:contentPart>
          </mc:Choice>
          <mc:Fallback xmlns="">
            <p:pic>
              <p:nvPicPr>
                <p:cNvPr id="42" name="Freihand 41">
                  <a:extLst>
                    <a:ext uri="{FF2B5EF4-FFF2-40B4-BE49-F238E27FC236}">
                      <a16:creationId xmlns:a16="http://schemas.microsoft.com/office/drawing/2014/main" id="{3D504695-FA13-447E-8AE0-5F457A643C52}"/>
                    </a:ext>
                  </a:extLst>
                </p:cNvPr>
                <p:cNvPicPr/>
                <p:nvPr/>
              </p:nvPicPr>
              <p:blipFill>
                <a:blip r:embed="rId49"/>
                <a:stretch>
                  <a:fillRect/>
                </a:stretch>
              </p:blipFill>
              <p:spPr>
                <a:xfrm>
                  <a:off x="4638707" y="2463547"/>
                  <a:ext cx="1216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3" name="Freihand 42">
                  <a:extLst>
                    <a:ext uri="{FF2B5EF4-FFF2-40B4-BE49-F238E27FC236}">
                      <a16:creationId xmlns:a16="http://schemas.microsoft.com/office/drawing/2014/main" id="{4914F888-1756-4C7B-852A-CE79735CCB37}"/>
                    </a:ext>
                  </a:extLst>
                </p14:cNvPr>
                <p14:cNvContentPartPr/>
                <p14:nvPr/>
              </p14:nvContentPartPr>
              <p14:xfrm>
                <a:off x="4870187" y="2266627"/>
                <a:ext cx="115200" cy="127440"/>
              </p14:xfrm>
            </p:contentPart>
          </mc:Choice>
          <mc:Fallback xmlns="">
            <p:pic>
              <p:nvPicPr>
                <p:cNvPr id="43" name="Freihand 42">
                  <a:extLst>
                    <a:ext uri="{FF2B5EF4-FFF2-40B4-BE49-F238E27FC236}">
                      <a16:creationId xmlns:a16="http://schemas.microsoft.com/office/drawing/2014/main" id="{4914F888-1756-4C7B-852A-CE79735CCB37}"/>
                    </a:ext>
                  </a:extLst>
                </p:cNvPr>
                <p:cNvPicPr/>
                <p:nvPr/>
              </p:nvPicPr>
              <p:blipFill>
                <a:blip r:embed="rId51"/>
                <a:stretch>
                  <a:fillRect/>
                </a:stretch>
              </p:blipFill>
              <p:spPr>
                <a:xfrm>
                  <a:off x="4865867" y="2262307"/>
                  <a:ext cx="12384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4" name="Freihand 43">
                  <a:extLst>
                    <a:ext uri="{FF2B5EF4-FFF2-40B4-BE49-F238E27FC236}">
                      <a16:creationId xmlns:a16="http://schemas.microsoft.com/office/drawing/2014/main" id="{64B10EB4-CBE4-4D93-963B-5104E97512FA}"/>
                    </a:ext>
                  </a:extLst>
                </p14:cNvPr>
                <p14:cNvContentPartPr/>
                <p14:nvPr/>
              </p14:nvContentPartPr>
              <p14:xfrm>
                <a:off x="4878467" y="2416747"/>
                <a:ext cx="142200" cy="9360"/>
              </p14:xfrm>
            </p:contentPart>
          </mc:Choice>
          <mc:Fallback xmlns="">
            <p:pic>
              <p:nvPicPr>
                <p:cNvPr id="44" name="Freihand 43">
                  <a:extLst>
                    <a:ext uri="{FF2B5EF4-FFF2-40B4-BE49-F238E27FC236}">
                      <a16:creationId xmlns:a16="http://schemas.microsoft.com/office/drawing/2014/main" id="{64B10EB4-CBE4-4D93-963B-5104E97512FA}"/>
                    </a:ext>
                  </a:extLst>
                </p:cNvPr>
                <p:cNvPicPr/>
                <p:nvPr/>
              </p:nvPicPr>
              <p:blipFill>
                <a:blip r:embed="rId53"/>
                <a:stretch>
                  <a:fillRect/>
                </a:stretch>
              </p:blipFill>
              <p:spPr>
                <a:xfrm>
                  <a:off x="4874147" y="2412427"/>
                  <a:ext cx="1508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5" name="Freihand 44">
                  <a:extLst>
                    <a:ext uri="{FF2B5EF4-FFF2-40B4-BE49-F238E27FC236}">
                      <a16:creationId xmlns:a16="http://schemas.microsoft.com/office/drawing/2014/main" id="{D1D10BFE-492C-47F7-82DF-A09242B96EE5}"/>
                    </a:ext>
                  </a:extLst>
                </p14:cNvPr>
                <p14:cNvContentPartPr/>
                <p14:nvPr/>
              </p14:nvContentPartPr>
              <p14:xfrm>
                <a:off x="4887107" y="2476867"/>
                <a:ext cx="131760" cy="84240"/>
              </p14:xfrm>
            </p:contentPart>
          </mc:Choice>
          <mc:Fallback xmlns="">
            <p:pic>
              <p:nvPicPr>
                <p:cNvPr id="45" name="Freihand 44">
                  <a:extLst>
                    <a:ext uri="{FF2B5EF4-FFF2-40B4-BE49-F238E27FC236}">
                      <a16:creationId xmlns:a16="http://schemas.microsoft.com/office/drawing/2014/main" id="{D1D10BFE-492C-47F7-82DF-A09242B96EE5}"/>
                    </a:ext>
                  </a:extLst>
                </p:cNvPr>
                <p:cNvPicPr/>
                <p:nvPr/>
              </p:nvPicPr>
              <p:blipFill>
                <a:blip r:embed="rId55"/>
                <a:stretch>
                  <a:fillRect/>
                </a:stretch>
              </p:blipFill>
              <p:spPr>
                <a:xfrm>
                  <a:off x="4882787" y="2472547"/>
                  <a:ext cx="1404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7" name="Freihand 46">
                  <a:extLst>
                    <a:ext uri="{FF2B5EF4-FFF2-40B4-BE49-F238E27FC236}">
                      <a16:creationId xmlns:a16="http://schemas.microsoft.com/office/drawing/2014/main" id="{D07005E3-7575-4635-AD96-7E99237D6FD4}"/>
                    </a:ext>
                  </a:extLst>
                </p14:cNvPr>
                <p14:cNvContentPartPr/>
                <p14:nvPr/>
              </p14:nvContentPartPr>
              <p14:xfrm>
                <a:off x="5111747" y="2368147"/>
                <a:ext cx="10440" cy="19440"/>
              </p14:xfrm>
            </p:contentPart>
          </mc:Choice>
          <mc:Fallback xmlns="">
            <p:pic>
              <p:nvPicPr>
                <p:cNvPr id="47" name="Freihand 46">
                  <a:extLst>
                    <a:ext uri="{FF2B5EF4-FFF2-40B4-BE49-F238E27FC236}">
                      <a16:creationId xmlns:a16="http://schemas.microsoft.com/office/drawing/2014/main" id="{D07005E3-7575-4635-AD96-7E99237D6FD4}"/>
                    </a:ext>
                  </a:extLst>
                </p:cNvPr>
                <p:cNvPicPr/>
                <p:nvPr/>
              </p:nvPicPr>
              <p:blipFill>
                <a:blip r:embed="rId57"/>
                <a:stretch>
                  <a:fillRect/>
                </a:stretch>
              </p:blipFill>
              <p:spPr>
                <a:xfrm>
                  <a:off x="5107427" y="2363827"/>
                  <a:ext cx="190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8" name="Freihand 47">
                  <a:extLst>
                    <a:ext uri="{FF2B5EF4-FFF2-40B4-BE49-F238E27FC236}">
                      <a16:creationId xmlns:a16="http://schemas.microsoft.com/office/drawing/2014/main" id="{E860D5D3-1087-493D-AA38-08CFE513C059}"/>
                    </a:ext>
                  </a:extLst>
                </p14:cNvPr>
                <p14:cNvContentPartPr/>
                <p14:nvPr/>
              </p14:nvContentPartPr>
              <p14:xfrm>
                <a:off x="5118227" y="2434027"/>
                <a:ext cx="4320" cy="18360"/>
              </p14:xfrm>
            </p:contentPart>
          </mc:Choice>
          <mc:Fallback xmlns="">
            <p:pic>
              <p:nvPicPr>
                <p:cNvPr id="48" name="Freihand 47">
                  <a:extLst>
                    <a:ext uri="{FF2B5EF4-FFF2-40B4-BE49-F238E27FC236}">
                      <a16:creationId xmlns:a16="http://schemas.microsoft.com/office/drawing/2014/main" id="{E860D5D3-1087-493D-AA38-08CFE513C059}"/>
                    </a:ext>
                  </a:extLst>
                </p:cNvPr>
                <p:cNvPicPr/>
                <p:nvPr/>
              </p:nvPicPr>
              <p:blipFill>
                <a:blip r:embed="rId59"/>
                <a:stretch>
                  <a:fillRect/>
                </a:stretch>
              </p:blipFill>
              <p:spPr>
                <a:xfrm>
                  <a:off x="5113907" y="2429707"/>
                  <a:ext cx="1296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0" name="Freihand 49">
                  <a:extLst>
                    <a:ext uri="{FF2B5EF4-FFF2-40B4-BE49-F238E27FC236}">
                      <a16:creationId xmlns:a16="http://schemas.microsoft.com/office/drawing/2014/main" id="{8420C356-E8AB-4AB0-99E6-F7D64F0D13A2}"/>
                    </a:ext>
                  </a:extLst>
                </p14:cNvPr>
                <p14:cNvContentPartPr/>
                <p14:nvPr/>
              </p14:nvContentPartPr>
              <p14:xfrm>
                <a:off x="5239187" y="2304787"/>
                <a:ext cx="69480" cy="141480"/>
              </p14:xfrm>
            </p:contentPart>
          </mc:Choice>
          <mc:Fallback xmlns="">
            <p:pic>
              <p:nvPicPr>
                <p:cNvPr id="50" name="Freihand 49">
                  <a:extLst>
                    <a:ext uri="{FF2B5EF4-FFF2-40B4-BE49-F238E27FC236}">
                      <a16:creationId xmlns:a16="http://schemas.microsoft.com/office/drawing/2014/main" id="{8420C356-E8AB-4AB0-99E6-F7D64F0D13A2}"/>
                    </a:ext>
                  </a:extLst>
                </p:cNvPr>
                <p:cNvPicPr/>
                <p:nvPr/>
              </p:nvPicPr>
              <p:blipFill>
                <a:blip r:embed="rId61"/>
                <a:stretch>
                  <a:fillRect/>
                </a:stretch>
              </p:blipFill>
              <p:spPr>
                <a:xfrm>
                  <a:off x="5234867" y="2300467"/>
                  <a:ext cx="7812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1" name="Freihand 50">
                  <a:extLst>
                    <a:ext uri="{FF2B5EF4-FFF2-40B4-BE49-F238E27FC236}">
                      <a16:creationId xmlns:a16="http://schemas.microsoft.com/office/drawing/2014/main" id="{84F5B630-D886-4968-A5BE-B41C1CB7B144}"/>
                    </a:ext>
                  </a:extLst>
                </p14:cNvPr>
                <p14:cNvContentPartPr/>
                <p14:nvPr/>
              </p14:nvContentPartPr>
              <p14:xfrm>
                <a:off x="5327747" y="2362747"/>
                <a:ext cx="155520" cy="54360"/>
              </p14:xfrm>
            </p:contentPart>
          </mc:Choice>
          <mc:Fallback xmlns="">
            <p:pic>
              <p:nvPicPr>
                <p:cNvPr id="51" name="Freihand 50">
                  <a:extLst>
                    <a:ext uri="{FF2B5EF4-FFF2-40B4-BE49-F238E27FC236}">
                      <a16:creationId xmlns:a16="http://schemas.microsoft.com/office/drawing/2014/main" id="{84F5B630-D886-4968-A5BE-B41C1CB7B144}"/>
                    </a:ext>
                  </a:extLst>
                </p:cNvPr>
                <p:cNvPicPr/>
                <p:nvPr/>
              </p:nvPicPr>
              <p:blipFill>
                <a:blip r:embed="rId63"/>
                <a:stretch>
                  <a:fillRect/>
                </a:stretch>
              </p:blipFill>
              <p:spPr>
                <a:xfrm>
                  <a:off x="5323427" y="2358427"/>
                  <a:ext cx="164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3" name="Freihand 52">
                  <a:extLst>
                    <a:ext uri="{FF2B5EF4-FFF2-40B4-BE49-F238E27FC236}">
                      <a16:creationId xmlns:a16="http://schemas.microsoft.com/office/drawing/2014/main" id="{149A588D-768F-4DAC-946F-439472C6B109}"/>
                    </a:ext>
                  </a:extLst>
                </p14:cNvPr>
                <p14:cNvContentPartPr/>
                <p14:nvPr/>
              </p14:nvContentPartPr>
              <p14:xfrm>
                <a:off x="5483267" y="2374267"/>
                <a:ext cx="67320" cy="171000"/>
              </p14:xfrm>
            </p:contentPart>
          </mc:Choice>
          <mc:Fallback xmlns="">
            <p:pic>
              <p:nvPicPr>
                <p:cNvPr id="53" name="Freihand 52">
                  <a:extLst>
                    <a:ext uri="{FF2B5EF4-FFF2-40B4-BE49-F238E27FC236}">
                      <a16:creationId xmlns:a16="http://schemas.microsoft.com/office/drawing/2014/main" id="{149A588D-768F-4DAC-946F-439472C6B109}"/>
                    </a:ext>
                  </a:extLst>
                </p:cNvPr>
                <p:cNvPicPr/>
                <p:nvPr/>
              </p:nvPicPr>
              <p:blipFill>
                <a:blip r:embed="rId65"/>
                <a:stretch>
                  <a:fillRect/>
                </a:stretch>
              </p:blipFill>
              <p:spPr>
                <a:xfrm>
                  <a:off x="5478947" y="2369947"/>
                  <a:ext cx="759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4" name="Freihand 53">
                  <a:extLst>
                    <a:ext uri="{FF2B5EF4-FFF2-40B4-BE49-F238E27FC236}">
                      <a16:creationId xmlns:a16="http://schemas.microsoft.com/office/drawing/2014/main" id="{DB4DE550-B91A-4083-B534-03E177C5FFEB}"/>
                    </a:ext>
                  </a:extLst>
                </p14:cNvPr>
                <p14:cNvContentPartPr/>
                <p14:nvPr/>
              </p14:nvContentPartPr>
              <p14:xfrm>
                <a:off x="5588387" y="2370667"/>
                <a:ext cx="96120" cy="52560"/>
              </p14:xfrm>
            </p:contentPart>
          </mc:Choice>
          <mc:Fallback xmlns="">
            <p:pic>
              <p:nvPicPr>
                <p:cNvPr id="54" name="Freihand 53">
                  <a:extLst>
                    <a:ext uri="{FF2B5EF4-FFF2-40B4-BE49-F238E27FC236}">
                      <a16:creationId xmlns:a16="http://schemas.microsoft.com/office/drawing/2014/main" id="{DB4DE550-B91A-4083-B534-03E177C5FFEB}"/>
                    </a:ext>
                  </a:extLst>
                </p:cNvPr>
                <p:cNvPicPr/>
                <p:nvPr/>
              </p:nvPicPr>
              <p:blipFill>
                <a:blip r:embed="rId67"/>
                <a:stretch>
                  <a:fillRect/>
                </a:stretch>
              </p:blipFill>
              <p:spPr>
                <a:xfrm>
                  <a:off x="5584067" y="2366347"/>
                  <a:ext cx="1047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5" name="Freihand 54">
                  <a:extLst>
                    <a:ext uri="{FF2B5EF4-FFF2-40B4-BE49-F238E27FC236}">
                      <a16:creationId xmlns:a16="http://schemas.microsoft.com/office/drawing/2014/main" id="{96F757E8-BEA5-4105-A74A-C19D74A3BA3A}"/>
                    </a:ext>
                  </a:extLst>
                </p14:cNvPr>
                <p14:cNvContentPartPr/>
                <p14:nvPr/>
              </p14:nvContentPartPr>
              <p14:xfrm>
                <a:off x="5672987" y="2362027"/>
                <a:ext cx="49320" cy="3960"/>
              </p14:xfrm>
            </p:contentPart>
          </mc:Choice>
          <mc:Fallback xmlns="">
            <p:pic>
              <p:nvPicPr>
                <p:cNvPr id="55" name="Freihand 54">
                  <a:extLst>
                    <a:ext uri="{FF2B5EF4-FFF2-40B4-BE49-F238E27FC236}">
                      <a16:creationId xmlns:a16="http://schemas.microsoft.com/office/drawing/2014/main" id="{96F757E8-BEA5-4105-A74A-C19D74A3BA3A}"/>
                    </a:ext>
                  </a:extLst>
                </p:cNvPr>
                <p:cNvPicPr/>
                <p:nvPr/>
              </p:nvPicPr>
              <p:blipFill>
                <a:blip r:embed="rId69"/>
                <a:stretch>
                  <a:fillRect/>
                </a:stretch>
              </p:blipFill>
              <p:spPr>
                <a:xfrm>
                  <a:off x="5668667" y="2357707"/>
                  <a:ext cx="57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6" name="Freihand 55">
                  <a:extLst>
                    <a:ext uri="{FF2B5EF4-FFF2-40B4-BE49-F238E27FC236}">
                      <a16:creationId xmlns:a16="http://schemas.microsoft.com/office/drawing/2014/main" id="{CD8F3A0B-FD08-4D2F-8981-BF918DCD224D}"/>
                    </a:ext>
                  </a:extLst>
                </p14:cNvPr>
                <p14:cNvContentPartPr/>
                <p14:nvPr/>
              </p14:nvContentPartPr>
              <p14:xfrm>
                <a:off x="5719067" y="2326027"/>
                <a:ext cx="177840" cy="107280"/>
              </p14:xfrm>
            </p:contentPart>
          </mc:Choice>
          <mc:Fallback xmlns="">
            <p:pic>
              <p:nvPicPr>
                <p:cNvPr id="56" name="Freihand 55">
                  <a:extLst>
                    <a:ext uri="{FF2B5EF4-FFF2-40B4-BE49-F238E27FC236}">
                      <a16:creationId xmlns:a16="http://schemas.microsoft.com/office/drawing/2014/main" id="{CD8F3A0B-FD08-4D2F-8981-BF918DCD224D}"/>
                    </a:ext>
                  </a:extLst>
                </p:cNvPr>
                <p:cNvPicPr/>
                <p:nvPr/>
              </p:nvPicPr>
              <p:blipFill>
                <a:blip r:embed="rId71"/>
                <a:stretch>
                  <a:fillRect/>
                </a:stretch>
              </p:blipFill>
              <p:spPr>
                <a:xfrm>
                  <a:off x="5714747" y="2321707"/>
                  <a:ext cx="1864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7" name="Freihand 56">
                  <a:extLst>
                    <a:ext uri="{FF2B5EF4-FFF2-40B4-BE49-F238E27FC236}">
                      <a16:creationId xmlns:a16="http://schemas.microsoft.com/office/drawing/2014/main" id="{603DCACD-3E01-430A-97A8-EA06AB1EE989}"/>
                    </a:ext>
                  </a:extLst>
                </p14:cNvPr>
                <p14:cNvContentPartPr/>
                <p14:nvPr/>
              </p14:nvContentPartPr>
              <p14:xfrm>
                <a:off x="5984027" y="2346187"/>
                <a:ext cx="75240" cy="152640"/>
              </p14:xfrm>
            </p:contentPart>
          </mc:Choice>
          <mc:Fallback xmlns="">
            <p:pic>
              <p:nvPicPr>
                <p:cNvPr id="57" name="Freihand 56">
                  <a:extLst>
                    <a:ext uri="{FF2B5EF4-FFF2-40B4-BE49-F238E27FC236}">
                      <a16:creationId xmlns:a16="http://schemas.microsoft.com/office/drawing/2014/main" id="{603DCACD-3E01-430A-97A8-EA06AB1EE989}"/>
                    </a:ext>
                  </a:extLst>
                </p:cNvPr>
                <p:cNvPicPr/>
                <p:nvPr/>
              </p:nvPicPr>
              <p:blipFill>
                <a:blip r:embed="rId73"/>
                <a:stretch>
                  <a:fillRect/>
                </a:stretch>
              </p:blipFill>
              <p:spPr>
                <a:xfrm>
                  <a:off x="5979707" y="2341867"/>
                  <a:ext cx="8388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8" name="Freihand 57">
                  <a:extLst>
                    <a:ext uri="{FF2B5EF4-FFF2-40B4-BE49-F238E27FC236}">
                      <a16:creationId xmlns:a16="http://schemas.microsoft.com/office/drawing/2014/main" id="{619AE747-3E3D-448C-83F3-5E09BDA1FE98}"/>
                    </a:ext>
                  </a:extLst>
                </p14:cNvPr>
                <p14:cNvContentPartPr/>
                <p14:nvPr/>
              </p14:nvContentPartPr>
              <p14:xfrm>
                <a:off x="6096347" y="2297947"/>
                <a:ext cx="354240" cy="132840"/>
              </p14:xfrm>
            </p:contentPart>
          </mc:Choice>
          <mc:Fallback xmlns="">
            <p:pic>
              <p:nvPicPr>
                <p:cNvPr id="58" name="Freihand 57">
                  <a:extLst>
                    <a:ext uri="{FF2B5EF4-FFF2-40B4-BE49-F238E27FC236}">
                      <a16:creationId xmlns:a16="http://schemas.microsoft.com/office/drawing/2014/main" id="{619AE747-3E3D-448C-83F3-5E09BDA1FE98}"/>
                    </a:ext>
                  </a:extLst>
                </p:cNvPr>
                <p:cNvPicPr/>
                <p:nvPr/>
              </p:nvPicPr>
              <p:blipFill>
                <a:blip r:embed="rId75"/>
                <a:stretch>
                  <a:fillRect/>
                </a:stretch>
              </p:blipFill>
              <p:spPr>
                <a:xfrm>
                  <a:off x="6092027" y="2293627"/>
                  <a:ext cx="3628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9" name="Freihand 58">
                  <a:extLst>
                    <a:ext uri="{FF2B5EF4-FFF2-40B4-BE49-F238E27FC236}">
                      <a16:creationId xmlns:a16="http://schemas.microsoft.com/office/drawing/2014/main" id="{1F9236D6-F8EC-4FBC-B640-2433E9EF76DB}"/>
                    </a:ext>
                  </a:extLst>
                </p14:cNvPr>
                <p14:cNvContentPartPr/>
                <p14:nvPr/>
              </p14:nvContentPartPr>
              <p14:xfrm>
                <a:off x="6477587" y="2351587"/>
                <a:ext cx="107280" cy="60480"/>
              </p14:xfrm>
            </p:contentPart>
          </mc:Choice>
          <mc:Fallback xmlns="">
            <p:pic>
              <p:nvPicPr>
                <p:cNvPr id="59" name="Freihand 58">
                  <a:extLst>
                    <a:ext uri="{FF2B5EF4-FFF2-40B4-BE49-F238E27FC236}">
                      <a16:creationId xmlns:a16="http://schemas.microsoft.com/office/drawing/2014/main" id="{1F9236D6-F8EC-4FBC-B640-2433E9EF76DB}"/>
                    </a:ext>
                  </a:extLst>
                </p:cNvPr>
                <p:cNvPicPr/>
                <p:nvPr/>
              </p:nvPicPr>
              <p:blipFill>
                <a:blip r:embed="rId77"/>
                <a:stretch>
                  <a:fillRect/>
                </a:stretch>
              </p:blipFill>
              <p:spPr>
                <a:xfrm>
                  <a:off x="6473267" y="2347267"/>
                  <a:ext cx="1159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0" name="Freihand 59">
                  <a:extLst>
                    <a:ext uri="{FF2B5EF4-FFF2-40B4-BE49-F238E27FC236}">
                      <a16:creationId xmlns:a16="http://schemas.microsoft.com/office/drawing/2014/main" id="{058BBC2D-07F5-44AD-A989-7C6817F2B2D9}"/>
                    </a:ext>
                  </a:extLst>
                </p14:cNvPr>
                <p14:cNvContentPartPr/>
                <p14:nvPr/>
              </p14:nvContentPartPr>
              <p14:xfrm>
                <a:off x="6554627" y="2269507"/>
                <a:ext cx="104040" cy="140040"/>
              </p14:xfrm>
            </p:contentPart>
          </mc:Choice>
          <mc:Fallback xmlns="">
            <p:pic>
              <p:nvPicPr>
                <p:cNvPr id="60" name="Freihand 59">
                  <a:extLst>
                    <a:ext uri="{FF2B5EF4-FFF2-40B4-BE49-F238E27FC236}">
                      <a16:creationId xmlns:a16="http://schemas.microsoft.com/office/drawing/2014/main" id="{058BBC2D-07F5-44AD-A989-7C6817F2B2D9}"/>
                    </a:ext>
                  </a:extLst>
                </p:cNvPr>
                <p:cNvPicPr/>
                <p:nvPr/>
              </p:nvPicPr>
              <p:blipFill>
                <a:blip r:embed="rId79"/>
                <a:stretch>
                  <a:fillRect/>
                </a:stretch>
              </p:blipFill>
              <p:spPr>
                <a:xfrm>
                  <a:off x="6550307" y="2265187"/>
                  <a:ext cx="1126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1" name="Freihand 60">
                  <a:extLst>
                    <a:ext uri="{FF2B5EF4-FFF2-40B4-BE49-F238E27FC236}">
                      <a16:creationId xmlns:a16="http://schemas.microsoft.com/office/drawing/2014/main" id="{A3991F5F-CE24-4009-B957-D1D7CD80BB28}"/>
                    </a:ext>
                  </a:extLst>
                </p14:cNvPr>
                <p14:cNvContentPartPr/>
                <p14:nvPr/>
              </p14:nvContentPartPr>
              <p14:xfrm>
                <a:off x="6703307" y="2261947"/>
                <a:ext cx="163080" cy="267480"/>
              </p14:xfrm>
            </p:contentPart>
          </mc:Choice>
          <mc:Fallback xmlns="">
            <p:pic>
              <p:nvPicPr>
                <p:cNvPr id="61" name="Freihand 60">
                  <a:extLst>
                    <a:ext uri="{FF2B5EF4-FFF2-40B4-BE49-F238E27FC236}">
                      <a16:creationId xmlns:a16="http://schemas.microsoft.com/office/drawing/2014/main" id="{A3991F5F-CE24-4009-B957-D1D7CD80BB28}"/>
                    </a:ext>
                  </a:extLst>
                </p:cNvPr>
                <p:cNvPicPr/>
                <p:nvPr/>
              </p:nvPicPr>
              <p:blipFill>
                <a:blip r:embed="rId81"/>
                <a:stretch>
                  <a:fillRect/>
                </a:stretch>
              </p:blipFill>
              <p:spPr>
                <a:xfrm>
                  <a:off x="6698987" y="2257627"/>
                  <a:ext cx="17172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2" name="Freihand 61">
                  <a:extLst>
                    <a:ext uri="{FF2B5EF4-FFF2-40B4-BE49-F238E27FC236}">
                      <a16:creationId xmlns:a16="http://schemas.microsoft.com/office/drawing/2014/main" id="{CF9A8472-063A-4FB4-9B67-023F4BFBBF62}"/>
                    </a:ext>
                  </a:extLst>
                </p14:cNvPr>
                <p14:cNvContentPartPr/>
                <p14:nvPr/>
              </p14:nvContentPartPr>
              <p14:xfrm>
                <a:off x="7016507" y="2247187"/>
                <a:ext cx="64080" cy="122760"/>
              </p14:xfrm>
            </p:contentPart>
          </mc:Choice>
          <mc:Fallback xmlns="">
            <p:pic>
              <p:nvPicPr>
                <p:cNvPr id="62" name="Freihand 61">
                  <a:extLst>
                    <a:ext uri="{FF2B5EF4-FFF2-40B4-BE49-F238E27FC236}">
                      <a16:creationId xmlns:a16="http://schemas.microsoft.com/office/drawing/2014/main" id="{CF9A8472-063A-4FB4-9B67-023F4BFBBF62}"/>
                    </a:ext>
                  </a:extLst>
                </p:cNvPr>
                <p:cNvPicPr/>
                <p:nvPr/>
              </p:nvPicPr>
              <p:blipFill>
                <a:blip r:embed="rId83"/>
                <a:stretch>
                  <a:fillRect/>
                </a:stretch>
              </p:blipFill>
              <p:spPr>
                <a:xfrm>
                  <a:off x="7012187" y="2242867"/>
                  <a:ext cx="727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3" name="Freihand 62">
                  <a:extLst>
                    <a:ext uri="{FF2B5EF4-FFF2-40B4-BE49-F238E27FC236}">
                      <a16:creationId xmlns:a16="http://schemas.microsoft.com/office/drawing/2014/main" id="{84988C92-059D-4DA0-8517-C47CFCEB6FFF}"/>
                    </a:ext>
                  </a:extLst>
                </p14:cNvPr>
                <p14:cNvContentPartPr/>
                <p14:nvPr/>
              </p14:nvContentPartPr>
              <p14:xfrm>
                <a:off x="7074467" y="2322787"/>
                <a:ext cx="61920" cy="57960"/>
              </p14:xfrm>
            </p:contentPart>
          </mc:Choice>
          <mc:Fallback xmlns="">
            <p:pic>
              <p:nvPicPr>
                <p:cNvPr id="63" name="Freihand 62">
                  <a:extLst>
                    <a:ext uri="{FF2B5EF4-FFF2-40B4-BE49-F238E27FC236}">
                      <a16:creationId xmlns:a16="http://schemas.microsoft.com/office/drawing/2014/main" id="{84988C92-059D-4DA0-8517-C47CFCEB6FFF}"/>
                    </a:ext>
                  </a:extLst>
                </p:cNvPr>
                <p:cNvPicPr/>
                <p:nvPr/>
              </p:nvPicPr>
              <p:blipFill>
                <a:blip r:embed="rId85"/>
                <a:stretch>
                  <a:fillRect/>
                </a:stretch>
              </p:blipFill>
              <p:spPr>
                <a:xfrm>
                  <a:off x="7070147" y="2318467"/>
                  <a:ext cx="7056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4" name="Freihand 63">
                  <a:extLst>
                    <a:ext uri="{FF2B5EF4-FFF2-40B4-BE49-F238E27FC236}">
                      <a16:creationId xmlns:a16="http://schemas.microsoft.com/office/drawing/2014/main" id="{06C78FDD-3A35-4199-9323-C850EA9BD792}"/>
                    </a:ext>
                  </a:extLst>
                </p14:cNvPr>
                <p14:cNvContentPartPr/>
                <p14:nvPr/>
              </p14:nvContentPartPr>
              <p14:xfrm>
                <a:off x="7176347" y="2257987"/>
                <a:ext cx="80280" cy="122040"/>
              </p14:xfrm>
            </p:contentPart>
          </mc:Choice>
          <mc:Fallback xmlns="">
            <p:pic>
              <p:nvPicPr>
                <p:cNvPr id="64" name="Freihand 63">
                  <a:extLst>
                    <a:ext uri="{FF2B5EF4-FFF2-40B4-BE49-F238E27FC236}">
                      <a16:creationId xmlns:a16="http://schemas.microsoft.com/office/drawing/2014/main" id="{06C78FDD-3A35-4199-9323-C850EA9BD792}"/>
                    </a:ext>
                  </a:extLst>
                </p:cNvPr>
                <p:cNvPicPr/>
                <p:nvPr/>
              </p:nvPicPr>
              <p:blipFill>
                <a:blip r:embed="rId87"/>
                <a:stretch>
                  <a:fillRect/>
                </a:stretch>
              </p:blipFill>
              <p:spPr>
                <a:xfrm>
                  <a:off x="7172027" y="2253667"/>
                  <a:ext cx="889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5" name="Freihand 64">
                  <a:extLst>
                    <a:ext uri="{FF2B5EF4-FFF2-40B4-BE49-F238E27FC236}">
                      <a16:creationId xmlns:a16="http://schemas.microsoft.com/office/drawing/2014/main" id="{F8A82F9E-1234-4B93-869E-5D7D931E884B}"/>
                    </a:ext>
                  </a:extLst>
                </p14:cNvPr>
                <p14:cNvContentPartPr/>
                <p14:nvPr/>
              </p14:nvContentPartPr>
              <p14:xfrm>
                <a:off x="7276067" y="2297227"/>
                <a:ext cx="203040" cy="80640"/>
              </p14:xfrm>
            </p:contentPart>
          </mc:Choice>
          <mc:Fallback xmlns="">
            <p:pic>
              <p:nvPicPr>
                <p:cNvPr id="65" name="Freihand 64">
                  <a:extLst>
                    <a:ext uri="{FF2B5EF4-FFF2-40B4-BE49-F238E27FC236}">
                      <a16:creationId xmlns:a16="http://schemas.microsoft.com/office/drawing/2014/main" id="{F8A82F9E-1234-4B93-869E-5D7D931E884B}"/>
                    </a:ext>
                  </a:extLst>
                </p:cNvPr>
                <p:cNvPicPr/>
                <p:nvPr/>
              </p:nvPicPr>
              <p:blipFill>
                <a:blip r:embed="rId89"/>
                <a:stretch>
                  <a:fillRect/>
                </a:stretch>
              </p:blipFill>
              <p:spPr>
                <a:xfrm>
                  <a:off x="7271747" y="2292907"/>
                  <a:ext cx="211680" cy="89280"/>
                </a:xfrm>
                <a:prstGeom prst="rect">
                  <a:avLst/>
                </a:prstGeom>
              </p:spPr>
            </p:pic>
          </mc:Fallback>
        </mc:AlternateContent>
      </p:grpSp>
      <p:grpSp>
        <p:nvGrpSpPr>
          <p:cNvPr id="72" name="Gruppieren 71">
            <a:extLst>
              <a:ext uri="{FF2B5EF4-FFF2-40B4-BE49-F238E27FC236}">
                <a16:creationId xmlns:a16="http://schemas.microsoft.com/office/drawing/2014/main" id="{80BF0E56-117D-4564-9139-FB1E5A5FDF48}"/>
              </a:ext>
            </a:extLst>
          </p:cNvPr>
          <p:cNvGrpSpPr/>
          <p:nvPr/>
        </p:nvGrpSpPr>
        <p:grpSpPr>
          <a:xfrm>
            <a:off x="4086107" y="2809867"/>
            <a:ext cx="833400" cy="500400"/>
            <a:chOff x="4086107" y="2809867"/>
            <a:chExt cx="833400" cy="500400"/>
          </a:xfrm>
        </p:grpSpPr>
        <mc:AlternateContent xmlns:mc="http://schemas.openxmlformats.org/markup-compatibility/2006" xmlns:p14="http://schemas.microsoft.com/office/powerpoint/2010/main">
          <mc:Choice Requires="p14">
            <p:contentPart p14:bwMode="auto" r:id="rId90">
              <p14:nvContentPartPr>
                <p14:cNvPr id="31" name="Freihand 30">
                  <a:extLst>
                    <a:ext uri="{FF2B5EF4-FFF2-40B4-BE49-F238E27FC236}">
                      <a16:creationId xmlns:a16="http://schemas.microsoft.com/office/drawing/2014/main" id="{D079C9BF-391D-473B-ADB6-4DC1E20F0B61}"/>
                    </a:ext>
                  </a:extLst>
                </p14:cNvPr>
                <p14:cNvContentPartPr/>
                <p14:nvPr/>
              </p14:nvContentPartPr>
              <p14:xfrm>
                <a:off x="4630427" y="3107587"/>
                <a:ext cx="145440" cy="44280"/>
              </p14:xfrm>
            </p:contentPart>
          </mc:Choice>
          <mc:Fallback xmlns="">
            <p:pic>
              <p:nvPicPr>
                <p:cNvPr id="31" name="Freihand 30">
                  <a:extLst>
                    <a:ext uri="{FF2B5EF4-FFF2-40B4-BE49-F238E27FC236}">
                      <a16:creationId xmlns:a16="http://schemas.microsoft.com/office/drawing/2014/main" id="{D079C9BF-391D-473B-ADB6-4DC1E20F0B61}"/>
                    </a:ext>
                  </a:extLst>
                </p:cNvPr>
                <p:cNvPicPr/>
                <p:nvPr/>
              </p:nvPicPr>
              <p:blipFill>
                <a:blip r:embed="rId91"/>
                <a:stretch>
                  <a:fillRect/>
                </a:stretch>
              </p:blipFill>
              <p:spPr>
                <a:xfrm>
                  <a:off x="4626107" y="3103267"/>
                  <a:ext cx="1540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32" name="Freihand 31">
                  <a:extLst>
                    <a:ext uri="{FF2B5EF4-FFF2-40B4-BE49-F238E27FC236}">
                      <a16:creationId xmlns:a16="http://schemas.microsoft.com/office/drawing/2014/main" id="{087CEEA5-65D7-4BEC-B6CE-E76D80858D62}"/>
                    </a:ext>
                  </a:extLst>
                </p14:cNvPr>
                <p14:cNvContentPartPr/>
                <p14:nvPr/>
              </p14:nvContentPartPr>
              <p14:xfrm>
                <a:off x="4133267" y="3154027"/>
                <a:ext cx="319320" cy="26280"/>
              </p14:xfrm>
            </p:contentPart>
          </mc:Choice>
          <mc:Fallback xmlns="">
            <p:pic>
              <p:nvPicPr>
                <p:cNvPr id="32" name="Freihand 31">
                  <a:extLst>
                    <a:ext uri="{FF2B5EF4-FFF2-40B4-BE49-F238E27FC236}">
                      <a16:creationId xmlns:a16="http://schemas.microsoft.com/office/drawing/2014/main" id="{087CEEA5-65D7-4BEC-B6CE-E76D80858D62}"/>
                    </a:ext>
                  </a:extLst>
                </p:cNvPr>
                <p:cNvPicPr/>
                <p:nvPr/>
              </p:nvPicPr>
              <p:blipFill>
                <a:blip r:embed="rId93"/>
                <a:stretch>
                  <a:fillRect/>
                </a:stretch>
              </p:blipFill>
              <p:spPr>
                <a:xfrm>
                  <a:off x="4128947" y="3149707"/>
                  <a:ext cx="3279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7" name="Freihand 66">
                  <a:extLst>
                    <a:ext uri="{FF2B5EF4-FFF2-40B4-BE49-F238E27FC236}">
                      <a16:creationId xmlns:a16="http://schemas.microsoft.com/office/drawing/2014/main" id="{92CC9BEE-8193-4081-BDF3-BE9FF6CDFD41}"/>
                    </a:ext>
                  </a:extLst>
                </p14:cNvPr>
                <p14:cNvContentPartPr/>
                <p14:nvPr/>
              </p14:nvContentPartPr>
              <p14:xfrm>
                <a:off x="4086107" y="2816707"/>
                <a:ext cx="791280" cy="403920"/>
              </p14:xfrm>
            </p:contentPart>
          </mc:Choice>
          <mc:Fallback xmlns="">
            <p:pic>
              <p:nvPicPr>
                <p:cNvPr id="67" name="Freihand 66">
                  <a:extLst>
                    <a:ext uri="{FF2B5EF4-FFF2-40B4-BE49-F238E27FC236}">
                      <a16:creationId xmlns:a16="http://schemas.microsoft.com/office/drawing/2014/main" id="{92CC9BEE-8193-4081-BDF3-BE9FF6CDFD41}"/>
                    </a:ext>
                  </a:extLst>
                </p:cNvPr>
                <p:cNvPicPr/>
                <p:nvPr/>
              </p:nvPicPr>
              <p:blipFill>
                <a:blip r:embed="rId95"/>
                <a:stretch>
                  <a:fillRect/>
                </a:stretch>
              </p:blipFill>
              <p:spPr>
                <a:xfrm>
                  <a:off x="4081787" y="2812387"/>
                  <a:ext cx="799920" cy="4125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9" name="Freihand 68">
                  <a:extLst>
                    <a:ext uri="{FF2B5EF4-FFF2-40B4-BE49-F238E27FC236}">
                      <a16:creationId xmlns:a16="http://schemas.microsoft.com/office/drawing/2014/main" id="{AAB024FE-B7B8-40C8-8540-BCCBEA659D0D}"/>
                    </a:ext>
                  </a:extLst>
                </p14:cNvPr>
                <p14:cNvContentPartPr/>
                <p14:nvPr/>
              </p14:nvContentPartPr>
              <p14:xfrm>
                <a:off x="4567787" y="2809867"/>
                <a:ext cx="351720" cy="500400"/>
              </p14:xfrm>
            </p:contentPart>
          </mc:Choice>
          <mc:Fallback xmlns="">
            <p:pic>
              <p:nvPicPr>
                <p:cNvPr id="69" name="Freihand 68">
                  <a:extLst>
                    <a:ext uri="{FF2B5EF4-FFF2-40B4-BE49-F238E27FC236}">
                      <a16:creationId xmlns:a16="http://schemas.microsoft.com/office/drawing/2014/main" id="{AAB024FE-B7B8-40C8-8540-BCCBEA659D0D}"/>
                    </a:ext>
                  </a:extLst>
                </p:cNvPr>
                <p:cNvPicPr/>
                <p:nvPr/>
              </p:nvPicPr>
              <p:blipFill>
                <a:blip r:embed="rId97"/>
                <a:stretch>
                  <a:fillRect/>
                </a:stretch>
              </p:blipFill>
              <p:spPr>
                <a:xfrm>
                  <a:off x="4563467" y="2805547"/>
                  <a:ext cx="360360" cy="5090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1" name="Freihand 70">
                  <a:extLst>
                    <a:ext uri="{FF2B5EF4-FFF2-40B4-BE49-F238E27FC236}">
                      <a16:creationId xmlns:a16="http://schemas.microsoft.com/office/drawing/2014/main" id="{9C557B42-30DA-4499-AFA6-21DD584E1CDB}"/>
                    </a:ext>
                  </a:extLst>
                </p14:cNvPr>
                <p14:cNvContentPartPr/>
                <p14:nvPr/>
              </p14:nvContentPartPr>
              <p14:xfrm>
                <a:off x="4557707" y="2822467"/>
                <a:ext cx="287640" cy="419040"/>
              </p14:xfrm>
            </p:contentPart>
          </mc:Choice>
          <mc:Fallback xmlns="">
            <p:pic>
              <p:nvPicPr>
                <p:cNvPr id="71" name="Freihand 70">
                  <a:extLst>
                    <a:ext uri="{FF2B5EF4-FFF2-40B4-BE49-F238E27FC236}">
                      <a16:creationId xmlns:a16="http://schemas.microsoft.com/office/drawing/2014/main" id="{9C557B42-30DA-4499-AFA6-21DD584E1CDB}"/>
                    </a:ext>
                  </a:extLst>
                </p:cNvPr>
                <p:cNvPicPr/>
                <p:nvPr/>
              </p:nvPicPr>
              <p:blipFill>
                <a:blip r:embed="rId99"/>
                <a:stretch>
                  <a:fillRect/>
                </a:stretch>
              </p:blipFill>
              <p:spPr>
                <a:xfrm>
                  <a:off x="4553387" y="2818147"/>
                  <a:ext cx="296280" cy="42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0">
            <p14:nvContentPartPr>
              <p14:cNvPr id="73" name="Freihand 72">
                <a:extLst>
                  <a:ext uri="{FF2B5EF4-FFF2-40B4-BE49-F238E27FC236}">
                    <a16:creationId xmlns:a16="http://schemas.microsoft.com/office/drawing/2014/main" id="{5BA261C9-569F-4267-A385-5DD9CCD68F74}"/>
                  </a:ext>
                </a:extLst>
              </p14:cNvPr>
              <p14:cNvContentPartPr/>
              <p14:nvPr/>
            </p14:nvContentPartPr>
            <p14:xfrm>
              <a:off x="2408147" y="3413227"/>
              <a:ext cx="808920" cy="114840"/>
            </p14:xfrm>
          </p:contentPart>
        </mc:Choice>
        <mc:Fallback xmlns="">
          <p:pic>
            <p:nvPicPr>
              <p:cNvPr id="73" name="Freihand 72">
                <a:extLst>
                  <a:ext uri="{FF2B5EF4-FFF2-40B4-BE49-F238E27FC236}">
                    <a16:creationId xmlns:a16="http://schemas.microsoft.com/office/drawing/2014/main" id="{5BA261C9-569F-4267-A385-5DD9CCD68F74}"/>
                  </a:ext>
                </a:extLst>
              </p:cNvPr>
              <p:cNvPicPr/>
              <p:nvPr/>
            </p:nvPicPr>
            <p:blipFill>
              <a:blip r:embed="rId101"/>
              <a:stretch>
                <a:fillRect/>
              </a:stretch>
            </p:blipFill>
            <p:spPr>
              <a:xfrm>
                <a:off x="2403827" y="3408907"/>
                <a:ext cx="8175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4" name="Freihand 73">
                <a:extLst>
                  <a:ext uri="{FF2B5EF4-FFF2-40B4-BE49-F238E27FC236}">
                    <a16:creationId xmlns:a16="http://schemas.microsoft.com/office/drawing/2014/main" id="{29F523E1-94AD-47A5-A411-B6EAA0EDF98D}"/>
                  </a:ext>
                </a:extLst>
              </p14:cNvPr>
              <p14:cNvContentPartPr/>
              <p14:nvPr/>
            </p14:nvContentPartPr>
            <p14:xfrm>
              <a:off x="4872347" y="3910387"/>
              <a:ext cx="453600" cy="61560"/>
            </p14:xfrm>
          </p:contentPart>
        </mc:Choice>
        <mc:Fallback xmlns="">
          <p:pic>
            <p:nvPicPr>
              <p:cNvPr id="74" name="Freihand 73">
                <a:extLst>
                  <a:ext uri="{FF2B5EF4-FFF2-40B4-BE49-F238E27FC236}">
                    <a16:creationId xmlns:a16="http://schemas.microsoft.com/office/drawing/2014/main" id="{29F523E1-94AD-47A5-A411-B6EAA0EDF98D}"/>
                  </a:ext>
                </a:extLst>
              </p:cNvPr>
              <p:cNvPicPr/>
              <p:nvPr/>
            </p:nvPicPr>
            <p:blipFill>
              <a:blip r:embed="rId103"/>
              <a:stretch>
                <a:fillRect/>
              </a:stretch>
            </p:blipFill>
            <p:spPr>
              <a:xfrm>
                <a:off x="4868027" y="3906067"/>
                <a:ext cx="4622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5" name="Freihand 74">
                <a:extLst>
                  <a:ext uri="{FF2B5EF4-FFF2-40B4-BE49-F238E27FC236}">
                    <a16:creationId xmlns:a16="http://schemas.microsoft.com/office/drawing/2014/main" id="{E3BC25FD-C4F5-4F2B-BFD4-6FEA26D7D924}"/>
                  </a:ext>
                </a:extLst>
              </p14:cNvPr>
              <p14:cNvContentPartPr/>
              <p14:nvPr/>
            </p14:nvContentPartPr>
            <p14:xfrm>
              <a:off x="5526467" y="3461467"/>
              <a:ext cx="643320" cy="259200"/>
            </p14:xfrm>
          </p:contentPart>
        </mc:Choice>
        <mc:Fallback xmlns="">
          <p:pic>
            <p:nvPicPr>
              <p:cNvPr id="75" name="Freihand 74">
                <a:extLst>
                  <a:ext uri="{FF2B5EF4-FFF2-40B4-BE49-F238E27FC236}">
                    <a16:creationId xmlns:a16="http://schemas.microsoft.com/office/drawing/2014/main" id="{E3BC25FD-C4F5-4F2B-BFD4-6FEA26D7D924}"/>
                  </a:ext>
                </a:extLst>
              </p:cNvPr>
              <p:cNvPicPr/>
              <p:nvPr/>
            </p:nvPicPr>
            <p:blipFill>
              <a:blip r:embed="rId105"/>
              <a:stretch>
                <a:fillRect/>
              </a:stretch>
            </p:blipFill>
            <p:spPr>
              <a:xfrm>
                <a:off x="5522147" y="3457147"/>
                <a:ext cx="6519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76" name="Freihand 75">
                <a:extLst>
                  <a:ext uri="{FF2B5EF4-FFF2-40B4-BE49-F238E27FC236}">
                    <a16:creationId xmlns:a16="http://schemas.microsoft.com/office/drawing/2014/main" id="{72CA1923-4DC5-45E0-9000-E81C1B90C4E5}"/>
                  </a:ext>
                </a:extLst>
              </p14:cNvPr>
              <p14:cNvContentPartPr/>
              <p14:nvPr/>
            </p14:nvContentPartPr>
            <p14:xfrm>
              <a:off x="5534387" y="3822547"/>
              <a:ext cx="599760" cy="290160"/>
            </p14:xfrm>
          </p:contentPart>
        </mc:Choice>
        <mc:Fallback xmlns="">
          <p:pic>
            <p:nvPicPr>
              <p:cNvPr id="76" name="Freihand 75">
                <a:extLst>
                  <a:ext uri="{FF2B5EF4-FFF2-40B4-BE49-F238E27FC236}">
                    <a16:creationId xmlns:a16="http://schemas.microsoft.com/office/drawing/2014/main" id="{72CA1923-4DC5-45E0-9000-E81C1B90C4E5}"/>
                  </a:ext>
                </a:extLst>
              </p:cNvPr>
              <p:cNvPicPr/>
              <p:nvPr/>
            </p:nvPicPr>
            <p:blipFill>
              <a:blip r:embed="rId107"/>
              <a:stretch>
                <a:fillRect/>
              </a:stretch>
            </p:blipFill>
            <p:spPr>
              <a:xfrm>
                <a:off x="5530067" y="3818227"/>
                <a:ext cx="60840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7" name="Freihand 76">
                <a:extLst>
                  <a:ext uri="{FF2B5EF4-FFF2-40B4-BE49-F238E27FC236}">
                    <a16:creationId xmlns:a16="http://schemas.microsoft.com/office/drawing/2014/main" id="{8D5D509E-6514-4405-A8A3-EE2DF380948E}"/>
                  </a:ext>
                </a:extLst>
              </p14:cNvPr>
              <p14:cNvContentPartPr/>
              <p14:nvPr/>
            </p14:nvContentPartPr>
            <p14:xfrm>
              <a:off x="4928507" y="4540747"/>
              <a:ext cx="457200" cy="48240"/>
            </p14:xfrm>
          </p:contentPart>
        </mc:Choice>
        <mc:Fallback xmlns="">
          <p:pic>
            <p:nvPicPr>
              <p:cNvPr id="77" name="Freihand 76">
                <a:extLst>
                  <a:ext uri="{FF2B5EF4-FFF2-40B4-BE49-F238E27FC236}">
                    <a16:creationId xmlns:a16="http://schemas.microsoft.com/office/drawing/2014/main" id="{8D5D509E-6514-4405-A8A3-EE2DF380948E}"/>
                  </a:ext>
                </a:extLst>
              </p:cNvPr>
              <p:cNvPicPr/>
              <p:nvPr/>
            </p:nvPicPr>
            <p:blipFill>
              <a:blip r:embed="rId109"/>
              <a:stretch>
                <a:fillRect/>
              </a:stretch>
            </p:blipFill>
            <p:spPr>
              <a:xfrm>
                <a:off x="4924187" y="4536427"/>
                <a:ext cx="4658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17" name="Freihand 116">
                <a:extLst>
                  <a:ext uri="{FF2B5EF4-FFF2-40B4-BE49-F238E27FC236}">
                    <a16:creationId xmlns:a16="http://schemas.microsoft.com/office/drawing/2014/main" id="{CDCDEC0E-960C-458F-8ADE-7985114FCBA6}"/>
                  </a:ext>
                </a:extLst>
              </p14:cNvPr>
              <p14:cNvContentPartPr/>
              <p14:nvPr/>
            </p14:nvContentPartPr>
            <p14:xfrm>
              <a:off x="2175587" y="5906227"/>
              <a:ext cx="412200" cy="26280"/>
            </p14:xfrm>
          </p:contentPart>
        </mc:Choice>
        <mc:Fallback xmlns="">
          <p:pic>
            <p:nvPicPr>
              <p:cNvPr id="117" name="Freihand 116">
                <a:extLst>
                  <a:ext uri="{FF2B5EF4-FFF2-40B4-BE49-F238E27FC236}">
                    <a16:creationId xmlns:a16="http://schemas.microsoft.com/office/drawing/2014/main" id="{CDCDEC0E-960C-458F-8ADE-7985114FCBA6}"/>
                  </a:ext>
                </a:extLst>
              </p:cNvPr>
              <p:cNvPicPr/>
              <p:nvPr/>
            </p:nvPicPr>
            <p:blipFill>
              <a:blip r:embed="rId111"/>
              <a:stretch>
                <a:fillRect/>
              </a:stretch>
            </p:blipFill>
            <p:spPr>
              <a:xfrm>
                <a:off x="2171267" y="5901907"/>
                <a:ext cx="4208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18" name="Freihand 117">
                <a:extLst>
                  <a:ext uri="{FF2B5EF4-FFF2-40B4-BE49-F238E27FC236}">
                    <a16:creationId xmlns:a16="http://schemas.microsoft.com/office/drawing/2014/main" id="{E0CB5449-5C86-416A-98D0-19D73D583F7C}"/>
                  </a:ext>
                </a:extLst>
              </p14:cNvPr>
              <p14:cNvContentPartPr/>
              <p14:nvPr/>
            </p14:nvContentPartPr>
            <p14:xfrm>
              <a:off x="2789747" y="5916667"/>
              <a:ext cx="340560" cy="70560"/>
            </p14:xfrm>
          </p:contentPart>
        </mc:Choice>
        <mc:Fallback xmlns="">
          <p:pic>
            <p:nvPicPr>
              <p:cNvPr id="118" name="Freihand 117">
                <a:extLst>
                  <a:ext uri="{FF2B5EF4-FFF2-40B4-BE49-F238E27FC236}">
                    <a16:creationId xmlns:a16="http://schemas.microsoft.com/office/drawing/2014/main" id="{E0CB5449-5C86-416A-98D0-19D73D583F7C}"/>
                  </a:ext>
                </a:extLst>
              </p:cNvPr>
              <p:cNvPicPr/>
              <p:nvPr/>
            </p:nvPicPr>
            <p:blipFill>
              <a:blip r:embed="rId113"/>
              <a:stretch>
                <a:fillRect/>
              </a:stretch>
            </p:blipFill>
            <p:spPr>
              <a:xfrm>
                <a:off x="2785427" y="5912347"/>
                <a:ext cx="349200" cy="79200"/>
              </a:xfrm>
              <a:prstGeom prst="rect">
                <a:avLst/>
              </a:prstGeom>
            </p:spPr>
          </p:pic>
        </mc:Fallback>
      </mc:AlternateContent>
      <p:grpSp>
        <p:nvGrpSpPr>
          <p:cNvPr id="120" name="Gruppieren 119">
            <a:extLst>
              <a:ext uri="{FF2B5EF4-FFF2-40B4-BE49-F238E27FC236}">
                <a16:creationId xmlns:a16="http://schemas.microsoft.com/office/drawing/2014/main" id="{5535710A-0DB4-47C0-8B95-F4664C42533A}"/>
              </a:ext>
            </a:extLst>
          </p:cNvPr>
          <p:cNvGrpSpPr/>
          <p:nvPr/>
        </p:nvGrpSpPr>
        <p:grpSpPr>
          <a:xfrm>
            <a:off x="956267" y="4124227"/>
            <a:ext cx="7328880" cy="1112760"/>
            <a:chOff x="956267" y="4124227"/>
            <a:chExt cx="7328880" cy="1112760"/>
          </a:xfrm>
        </p:grpSpPr>
        <mc:AlternateContent xmlns:mc="http://schemas.openxmlformats.org/markup-compatibility/2006" xmlns:p14="http://schemas.microsoft.com/office/powerpoint/2010/main">
          <mc:Choice Requires="p14">
            <p:contentPart p14:bwMode="auto" r:id="rId114">
              <p14:nvContentPartPr>
                <p14:cNvPr id="78" name="Freihand 77">
                  <a:extLst>
                    <a:ext uri="{FF2B5EF4-FFF2-40B4-BE49-F238E27FC236}">
                      <a16:creationId xmlns:a16="http://schemas.microsoft.com/office/drawing/2014/main" id="{DDCADA71-9CB4-493E-91C7-2C7618CEFCA6}"/>
                    </a:ext>
                  </a:extLst>
                </p14:cNvPr>
                <p14:cNvContentPartPr/>
                <p14:nvPr/>
              </p14:nvContentPartPr>
              <p14:xfrm>
                <a:off x="956267" y="5047987"/>
                <a:ext cx="2669760" cy="110160"/>
              </p14:xfrm>
            </p:contentPart>
          </mc:Choice>
          <mc:Fallback xmlns="">
            <p:pic>
              <p:nvPicPr>
                <p:cNvPr id="78" name="Freihand 77">
                  <a:extLst>
                    <a:ext uri="{FF2B5EF4-FFF2-40B4-BE49-F238E27FC236}">
                      <a16:creationId xmlns:a16="http://schemas.microsoft.com/office/drawing/2014/main" id="{DDCADA71-9CB4-493E-91C7-2C7618CEFCA6}"/>
                    </a:ext>
                  </a:extLst>
                </p:cNvPr>
                <p:cNvPicPr/>
                <p:nvPr/>
              </p:nvPicPr>
              <p:blipFill>
                <a:blip r:embed="rId115"/>
                <a:stretch>
                  <a:fillRect/>
                </a:stretch>
              </p:blipFill>
              <p:spPr>
                <a:xfrm>
                  <a:off x="951947" y="5043667"/>
                  <a:ext cx="26784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9" name="Freihand 78">
                  <a:extLst>
                    <a:ext uri="{FF2B5EF4-FFF2-40B4-BE49-F238E27FC236}">
                      <a16:creationId xmlns:a16="http://schemas.microsoft.com/office/drawing/2014/main" id="{F9A06119-A8DC-4E0E-BA33-46A1AA1FE841}"/>
                    </a:ext>
                  </a:extLst>
                </p14:cNvPr>
                <p14:cNvContentPartPr/>
                <p14:nvPr/>
              </p14:nvContentPartPr>
              <p14:xfrm>
                <a:off x="3294827" y="4656307"/>
                <a:ext cx="291600" cy="83520"/>
              </p14:xfrm>
            </p:contentPart>
          </mc:Choice>
          <mc:Fallback xmlns="">
            <p:pic>
              <p:nvPicPr>
                <p:cNvPr id="79" name="Freihand 78">
                  <a:extLst>
                    <a:ext uri="{FF2B5EF4-FFF2-40B4-BE49-F238E27FC236}">
                      <a16:creationId xmlns:a16="http://schemas.microsoft.com/office/drawing/2014/main" id="{F9A06119-A8DC-4E0E-BA33-46A1AA1FE841}"/>
                    </a:ext>
                  </a:extLst>
                </p:cNvPr>
                <p:cNvPicPr/>
                <p:nvPr/>
              </p:nvPicPr>
              <p:blipFill>
                <a:blip r:embed="rId117"/>
                <a:stretch>
                  <a:fillRect/>
                </a:stretch>
              </p:blipFill>
              <p:spPr>
                <a:xfrm>
                  <a:off x="3290507" y="4651987"/>
                  <a:ext cx="30024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80" name="Freihand 79">
                  <a:extLst>
                    <a:ext uri="{FF2B5EF4-FFF2-40B4-BE49-F238E27FC236}">
                      <a16:creationId xmlns:a16="http://schemas.microsoft.com/office/drawing/2014/main" id="{1BD216ED-08EE-4F05-82BB-770F1C7F5E69}"/>
                    </a:ext>
                  </a:extLst>
                </p14:cNvPr>
                <p14:cNvContentPartPr/>
                <p14:nvPr/>
              </p14:nvContentPartPr>
              <p14:xfrm>
                <a:off x="3613427" y="4636507"/>
                <a:ext cx="198360" cy="88920"/>
              </p14:xfrm>
            </p:contentPart>
          </mc:Choice>
          <mc:Fallback xmlns="">
            <p:pic>
              <p:nvPicPr>
                <p:cNvPr id="80" name="Freihand 79">
                  <a:extLst>
                    <a:ext uri="{FF2B5EF4-FFF2-40B4-BE49-F238E27FC236}">
                      <a16:creationId xmlns:a16="http://schemas.microsoft.com/office/drawing/2014/main" id="{1BD216ED-08EE-4F05-82BB-770F1C7F5E69}"/>
                    </a:ext>
                  </a:extLst>
                </p:cNvPr>
                <p:cNvPicPr/>
                <p:nvPr/>
              </p:nvPicPr>
              <p:blipFill>
                <a:blip r:embed="rId119"/>
                <a:stretch>
                  <a:fillRect/>
                </a:stretch>
              </p:blipFill>
              <p:spPr>
                <a:xfrm>
                  <a:off x="3609107" y="4632187"/>
                  <a:ext cx="2070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82" name="Freihand 81">
                  <a:extLst>
                    <a:ext uri="{FF2B5EF4-FFF2-40B4-BE49-F238E27FC236}">
                      <a16:creationId xmlns:a16="http://schemas.microsoft.com/office/drawing/2014/main" id="{E30701C0-EA13-461E-87C5-7424E8045B7E}"/>
                    </a:ext>
                  </a:extLst>
                </p14:cNvPr>
                <p14:cNvContentPartPr/>
                <p14:nvPr/>
              </p14:nvContentPartPr>
              <p14:xfrm>
                <a:off x="3979907" y="4592947"/>
                <a:ext cx="246960" cy="115920"/>
              </p14:xfrm>
            </p:contentPart>
          </mc:Choice>
          <mc:Fallback xmlns="">
            <p:pic>
              <p:nvPicPr>
                <p:cNvPr id="82" name="Freihand 81">
                  <a:extLst>
                    <a:ext uri="{FF2B5EF4-FFF2-40B4-BE49-F238E27FC236}">
                      <a16:creationId xmlns:a16="http://schemas.microsoft.com/office/drawing/2014/main" id="{E30701C0-EA13-461E-87C5-7424E8045B7E}"/>
                    </a:ext>
                  </a:extLst>
                </p:cNvPr>
                <p:cNvPicPr/>
                <p:nvPr/>
              </p:nvPicPr>
              <p:blipFill>
                <a:blip r:embed="rId121"/>
                <a:stretch>
                  <a:fillRect/>
                </a:stretch>
              </p:blipFill>
              <p:spPr>
                <a:xfrm>
                  <a:off x="3975587" y="4588627"/>
                  <a:ext cx="2556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3" name="Freihand 82">
                  <a:extLst>
                    <a:ext uri="{FF2B5EF4-FFF2-40B4-BE49-F238E27FC236}">
                      <a16:creationId xmlns:a16="http://schemas.microsoft.com/office/drawing/2014/main" id="{70C22E77-B00C-448A-B1F4-FF8DAB362489}"/>
                    </a:ext>
                  </a:extLst>
                </p14:cNvPr>
                <p14:cNvContentPartPr/>
                <p14:nvPr/>
              </p14:nvContentPartPr>
              <p14:xfrm>
                <a:off x="4209587" y="4632547"/>
                <a:ext cx="112680" cy="75240"/>
              </p14:xfrm>
            </p:contentPart>
          </mc:Choice>
          <mc:Fallback xmlns="">
            <p:pic>
              <p:nvPicPr>
                <p:cNvPr id="83" name="Freihand 82">
                  <a:extLst>
                    <a:ext uri="{FF2B5EF4-FFF2-40B4-BE49-F238E27FC236}">
                      <a16:creationId xmlns:a16="http://schemas.microsoft.com/office/drawing/2014/main" id="{70C22E77-B00C-448A-B1F4-FF8DAB362489}"/>
                    </a:ext>
                  </a:extLst>
                </p:cNvPr>
                <p:cNvPicPr/>
                <p:nvPr/>
              </p:nvPicPr>
              <p:blipFill>
                <a:blip r:embed="rId123"/>
                <a:stretch>
                  <a:fillRect/>
                </a:stretch>
              </p:blipFill>
              <p:spPr>
                <a:xfrm>
                  <a:off x="4205267" y="4628227"/>
                  <a:ext cx="1213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4" name="Freihand 83">
                  <a:extLst>
                    <a:ext uri="{FF2B5EF4-FFF2-40B4-BE49-F238E27FC236}">
                      <a16:creationId xmlns:a16="http://schemas.microsoft.com/office/drawing/2014/main" id="{22460908-01B3-4DB5-8826-BDE4AA2AF406}"/>
                    </a:ext>
                  </a:extLst>
                </p14:cNvPr>
                <p14:cNvContentPartPr/>
                <p14:nvPr/>
              </p14:nvContentPartPr>
              <p14:xfrm>
                <a:off x="4468787" y="4554427"/>
                <a:ext cx="185760" cy="135360"/>
              </p14:xfrm>
            </p:contentPart>
          </mc:Choice>
          <mc:Fallback xmlns="">
            <p:pic>
              <p:nvPicPr>
                <p:cNvPr id="84" name="Freihand 83">
                  <a:extLst>
                    <a:ext uri="{FF2B5EF4-FFF2-40B4-BE49-F238E27FC236}">
                      <a16:creationId xmlns:a16="http://schemas.microsoft.com/office/drawing/2014/main" id="{22460908-01B3-4DB5-8826-BDE4AA2AF406}"/>
                    </a:ext>
                  </a:extLst>
                </p:cNvPr>
                <p:cNvPicPr/>
                <p:nvPr/>
              </p:nvPicPr>
              <p:blipFill>
                <a:blip r:embed="rId125"/>
                <a:stretch>
                  <a:fillRect/>
                </a:stretch>
              </p:blipFill>
              <p:spPr>
                <a:xfrm>
                  <a:off x="4464467" y="4550107"/>
                  <a:ext cx="1944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5" name="Freihand 84">
                  <a:extLst>
                    <a:ext uri="{FF2B5EF4-FFF2-40B4-BE49-F238E27FC236}">
                      <a16:creationId xmlns:a16="http://schemas.microsoft.com/office/drawing/2014/main" id="{4C05D734-B875-4937-A1F7-9BB44A97FCA0}"/>
                    </a:ext>
                  </a:extLst>
                </p14:cNvPr>
                <p14:cNvContentPartPr/>
                <p14:nvPr/>
              </p14:nvContentPartPr>
              <p14:xfrm>
                <a:off x="4784507" y="4574227"/>
                <a:ext cx="214920" cy="166680"/>
              </p14:xfrm>
            </p:contentPart>
          </mc:Choice>
          <mc:Fallback xmlns="">
            <p:pic>
              <p:nvPicPr>
                <p:cNvPr id="85" name="Freihand 84">
                  <a:extLst>
                    <a:ext uri="{FF2B5EF4-FFF2-40B4-BE49-F238E27FC236}">
                      <a16:creationId xmlns:a16="http://schemas.microsoft.com/office/drawing/2014/main" id="{4C05D734-B875-4937-A1F7-9BB44A97FCA0}"/>
                    </a:ext>
                  </a:extLst>
                </p:cNvPr>
                <p:cNvPicPr/>
                <p:nvPr/>
              </p:nvPicPr>
              <p:blipFill>
                <a:blip r:embed="rId127"/>
                <a:stretch>
                  <a:fillRect/>
                </a:stretch>
              </p:blipFill>
              <p:spPr>
                <a:xfrm>
                  <a:off x="4780187" y="4569907"/>
                  <a:ext cx="2235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6" name="Freihand 85">
                  <a:extLst>
                    <a:ext uri="{FF2B5EF4-FFF2-40B4-BE49-F238E27FC236}">
                      <a16:creationId xmlns:a16="http://schemas.microsoft.com/office/drawing/2014/main" id="{0AC19F21-FDEC-4422-9523-0ABC26C0D619}"/>
                    </a:ext>
                  </a:extLst>
                </p14:cNvPr>
                <p14:cNvContentPartPr/>
                <p14:nvPr/>
              </p14:nvContentPartPr>
              <p14:xfrm>
                <a:off x="5053787" y="4587907"/>
                <a:ext cx="95400" cy="124920"/>
              </p14:xfrm>
            </p:contentPart>
          </mc:Choice>
          <mc:Fallback xmlns="">
            <p:pic>
              <p:nvPicPr>
                <p:cNvPr id="86" name="Freihand 85">
                  <a:extLst>
                    <a:ext uri="{FF2B5EF4-FFF2-40B4-BE49-F238E27FC236}">
                      <a16:creationId xmlns:a16="http://schemas.microsoft.com/office/drawing/2014/main" id="{0AC19F21-FDEC-4422-9523-0ABC26C0D619}"/>
                    </a:ext>
                  </a:extLst>
                </p:cNvPr>
                <p:cNvPicPr/>
                <p:nvPr/>
              </p:nvPicPr>
              <p:blipFill>
                <a:blip r:embed="rId129"/>
                <a:stretch>
                  <a:fillRect/>
                </a:stretch>
              </p:blipFill>
              <p:spPr>
                <a:xfrm>
                  <a:off x="5049467" y="4583587"/>
                  <a:ext cx="1040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7" name="Freihand 86">
                  <a:extLst>
                    <a:ext uri="{FF2B5EF4-FFF2-40B4-BE49-F238E27FC236}">
                      <a16:creationId xmlns:a16="http://schemas.microsoft.com/office/drawing/2014/main" id="{728D26B9-4312-469C-82FD-C8ED183BED03}"/>
                    </a:ext>
                  </a:extLst>
                </p14:cNvPr>
                <p14:cNvContentPartPr/>
                <p14:nvPr/>
              </p14:nvContentPartPr>
              <p14:xfrm>
                <a:off x="5165747" y="4668187"/>
                <a:ext cx="95040" cy="128520"/>
              </p14:xfrm>
            </p:contentPart>
          </mc:Choice>
          <mc:Fallback xmlns="">
            <p:pic>
              <p:nvPicPr>
                <p:cNvPr id="87" name="Freihand 86">
                  <a:extLst>
                    <a:ext uri="{FF2B5EF4-FFF2-40B4-BE49-F238E27FC236}">
                      <a16:creationId xmlns:a16="http://schemas.microsoft.com/office/drawing/2014/main" id="{728D26B9-4312-469C-82FD-C8ED183BED03}"/>
                    </a:ext>
                  </a:extLst>
                </p:cNvPr>
                <p:cNvPicPr/>
                <p:nvPr/>
              </p:nvPicPr>
              <p:blipFill>
                <a:blip r:embed="rId131"/>
                <a:stretch>
                  <a:fillRect/>
                </a:stretch>
              </p:blipFill>
              <p:spPr>
                <a:xfrm>
                  <a:off x="5161427" y="4663867"/>
                  <a:ext cx="1036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8" name="Freihand 87">
                  <a:extLst>
                    <a:ext uri="{FF2B5EF4-FFF2-40B4-BE49-F238E27FC236}">
                      <a16:creationId xmlns:a16="http://schemas.microsoft.com/office/drawing/2014/main" id="{84B1BDC5-28D8-4DBE-B9B1-AD93BBACE95D}"/>
                    </a:ext>
                  </a:extLst>
                </p14:cNvPr>
                <p14:cNvContentPartPr/>
                <p14:nvPr/>
              </p14:nvContentPartPr>
              <p14:xfrm>
                <a:off x="5411627" y="4660267"/>
                <a:ext cx="115200" cy="61560"/>
              </p14:xfrm>
            </p:contentPart>
          </mc:Choice>
          <mc:Fallback xmlns="">
            <p:pic>
              <p:nvPicPr>
                <p:cNvPr id="88" name="Freihand 87">
                  <a:extLst>
                    <a:ext uri="{FF2B5EF4-FFF2-40B4-BE49-F238E27FC236}">
                      <a16:creationId xmlns:a16="http://schemas.microsoft.com/office/drawing/2014/main" id="{84B1BDC5-28D8-4DBE-B9B1-AD93BBACE95D}"/>
                    </a:ext>
                  </a:extLst>
                </p:cNvPr>
                <p:cNvPicPr/>
                <p:nvPr/>
              </p:nvPicPr>
              <p:blipFill>
                <a:blip r:embed="rId133"/>
                <a:stretch>
                  <a:fillRect/>
                </a:stretch>
              </p:blipFill>
              <p:spPr>
                <a:xfrm>
                  <a:off x="5407307" y="4655947"/>
                  <a:ext cx="1238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9" name="Freihand 88">
                  <a:extLst>
                    <a:ext uri="{FF2B5EF4-FFF2-40B4-BE49-F238E27FC236}">
                      <a16:creationId xmlns:a16="http://schemas.microsoft.com/office/drawing/2014/main" id="{50499341-C00D-4F50-A668-CB7F9CF93143}"/>
                    </a:ext>
                  </a:extLst>
                </p14:cNvPr>
                <p14:cNvContentPartPr/>
                <p14:nvPr/>
              </p14:nvContentPartPr>
              <p14:xfrm>
                <a:off x="5511707" y="4691947"/>
                <a:ext cx="280440" cy="43200"/>
              </p14:xfrm>
            </p:contentPart>
          </mc:Choice>
          <mc:Fallback xmlns="">
            <p:pic>
              <p:nvPicPr>
                <p:cNvPr id="89" name="Freihand 88">
                  <a:extLst>
                    <a:ext uri="{FF2B5EF4-FFF2-40B4-BE49-F238E27FC236}">
                      <a16:creationId xmlns:a16="http://schemas.microsoft.com/office/drawing/2014/main" id="{50499341-C00D-4F50-A668-CB7F9CF93143}"/>
                    </a:ext>
                  </a:extLst>
                </p:cNvPr>
                <p:cNvPicPr/>
                <p:nvPr/>
              </p:nvPicPr>
              <p:blipFill>
                <a:blip r:embed="rId135"/>
                <a:stretch>
                  <a:fillRect/>
                </a:stretch>
              </p:blipFill>
              <p:spPr>
                <a:xfrm>
                  <a:off x="5507387" y="4687627"/>
                  <a:ext cx="28908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0" name="Freihand 89">
                  <a:extLst>
                    <a:ext uri="{FF2B5EF4-FFF2-40B4-BE49-F238E27FC236}">
                      <a16:creationId xmlns:a16="http://schemas.microsoft.com/office/drawing/2014/main" id="{21EF5AF0-968D-455D-B2B4-3EF0D68AD32C}"/>
                    </a:ext>
                  </a:extLst>
                </p14:cNvPr>
                <p14:cNvContentPartPr/>
                <p14:nvPr/>
              </p14:nvContentPartPr>
              <p14:xfrm>
                <a:off x="5923187" y="4662787"/>
                <a:ext cx="111240" cy="149760"/>
              </p14:xfrm>
            </p:contentPart>
          </mc:Choice>
          <mc:Fallback xmlns="">
            <p:pic>
              <p:nvPicPr>
                <p:cNvPr id="90" name="Freihand 89">
                  <a:extLst>
                    <a:ext uri="{FF2B5EF4-FFF2-40B4-BE49-F238E27FC236}">
                      <a16:creationId xmlns:a16="http://schemas.microsoft.com/office/drawing/2014/main" id="{21EF5AF0-968D-455D-B2B4-3EF0D68AD32C}"/>
                    </a:ext>
                  </a:extLst>
                </p:cNvPr>
                <p:cNvPicPr/>
                <p:nvPr/>
              </p:nvPicPr>
              <p:blipFill>
                <a:blip r:embed="rId137"/>
                <a:stretch>
                  <a:fillRect/>
                </a:stretch>
              </p:blipFill>
              <p:spPr>
                <a:xfrm>
                  <a:off x="5918867" y="4658467"/>
                  <a:ext cx="1198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1" name="Freihand 90">
                  <a:extLst>
                    <a:ext uri="{FF2B5EF4-FFF2-40B4-BE49-F238E27FC236}">
                      <a16:creationId xmlns:a16="http://schemas.microsoft.com/office/drawing/2014/main" id="{FDB316F7-93CB-4C8C-B25F-1EA0B1BB90D2}"/>
                    </a:ext>
                  </a:extLst>
                </p14:cNvPr>
                <p14:cNvContentPartPr/>
                <p14:nvPr/>
              </p14:nvContentPartPr>
              <p14:xfrm>
                <a:off x="6043787" y="4602667"/>
                <a:ext cx="278640" cy="130320"/>
              </p14:xfrm>
            </p:contentPart>
          </mc:Choice>
          <mc:Fallback xmlns="">
            <p:pic>
              <p:nvPicPr>
                <p:cNvPr id="91" name="Freihand 90">
                  <a:extLst>
                    <a:ext uri="{FF2B5EF4-FFF2-40B4-BE49-F238E27FC236}">
                      <a16:creationId xmlns:a16="http://schemas.microsoft.com/office/drawing/2014/main" id="{FDB316F7-93CB-4C8C-B25F-1EA0B1BB90D2}"/>
                    </a:ext>
                  </a:extLst>
                </p:cNvPr>
                <p:cNvPicPr/>
                <p:nvPr/>
              </p:nvPicPr>
              <p:blipFill>
                <a:blip r:embed="rId139"/>
                <a:stretch>
                  <a:fillRect/>
                </a:stretch>
              </p:blipFill>
              <p:spPr>
                <a:xfrm>
                  <a:off x="6039467" y="4598347"/>
                  <a:ext cx="2872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2" name="Freihand 91">
                  <a:extLst>
                    <a:ext uri="{FF2B5EF4-FFF2-40B4-BE49-F238E27FC236}">
                      <a16:creationId xmlns:a16="http://schemas.microsoft.com/office/drawing/2014/main" id="{E05949B8-A235-441C-B7BD-21D8DC3DB981}"/>
                    </a:ext>
                  </a:extLst>
                </p14:cNvPr>
                <p14:cNvContentPartPr/>
                <p14:nvPr/>
              </p14:nvContentPartPr>
              <p14:xfrm>
                <a:off x="6327107" y="4593667"/>
                <a:ext cx="360" cy="360"/>
              </p14:xfrm>
            </p:contentPart>
          </mc:Choice>
          <mc:Fallback xmlns="">
            <p:pic>
              <p:nvPicPr>
                <p:cNvPr id="92" name="Freihand 91">
                  <a:extLst>
                    <a:ext uri="{FF2B5EF4-FFF2-40B4-BE49-F238E27FC236}">
                      <a16:creationId xmlns:a16="http://schemas.microsoft.com/office/drawing/2014/main" id="{E05949B8-A235-441C-B7BD-21D8DC3DB981}"/>
                    </a:ext>
                  </a:extLst>
                </p:cNvPr>
                <p:cNvPicPr/>
                <p:nvPr/>
              </p:nvPicPr>
              <p:blipFill>
                <a:blip r:embed="rId141"/>
                <a:stretch>
                  <a:fillRect/>
                </a:stretch>
              </p:blipFill>
              <p:spPr>
                <a:xfrm>
                  <a:off x="6322787" y="4589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3" name="Freihand 92">
                  <a:extLst>
                    <a:ext uri="{FF2B5EF4-FFF2-40B4-BE49-F238E27FC236}">
                      <a16:creationId xmlns:a16="http://schemas.microsoft.com/office/drawing/2014/main" id="{49D0E1A7-64A6-4073-BB26-3616A23C915A}"/>
                    </a:ext>
                  </a:extLst>
                </p14:cNvPr>
                <p14:cNvContentPartPr/>
                <p14:nvPr/>
              </p14:nvContentPartPr>
              <p14:xfrm>
                <a:off x="6391547" y="4565947"/>
                <a:ext cx="249840" cy="179640"/>
              </p14:xfrm>
            </p:contentPart>
          </mc:Choice>
          <mc:Fallback xmlns="">
            <p:pic>
              <p:nvPicPr>
                <p:cNvPr id="93" name="Freihand 92">
                  <a:extLst>
                    <a:ext uri="{FF2B5EF4-FFF2-40B4-BE49-F238E27FC236}">
                      <a16:creationId xmlns:a16="http://schemas.microsoft.com/office/drawing/2014/main" id="{49D0E1A7-64A6-4073-BB26-3616A23C915A}"/>
                    </a:ext>
                  </a:extLst>
                </p:cNvPr>
                <p:cNvPicPr/>
                <p:nvPr/>
              </p:nvPicPr>
              <p:blipFill>
                <a:blip r:embed="rId143"/>
                <a:stretch>
                  <a:fillRect/>
                </a:stretch>
              </p:blipFill>
              <p:spPr>
                <a:xfrm>
                  <a:off x="6387227" y="4561627"/>
                  <a:ext cx="2584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4" name="Freihand 93">
                  <a:extLst>
                    <a:ext uri="{FF2B5EF4-FFF2-40B4-BE49-F238E27FC236}">
                      <a16:creationId xmlns:a16="http://schemas.microsoft.com/office/drawing/2014/main" id="{7158B191-1EAB-4BD8-BA6C-DCEFDF7AF58F}"/>
                    </a:ext>
                  </a:extLst>
                </p14:cNvPr>
                <p14:cNvContentPartPr/>
                <p14:nvPr/>
              </p14:nvContentPartPr>
              <p14:xfrm>
                <a:off x="6822467" y="4603387"/>
                <a:ext cx="250200" cy="113040"/>
              </p14:xfrm>
            </p:contentPart>
          </mc:Choice>
          <mc:Fallback xmlns="">
            <p:pic>
              <p:nvPicPr>
                <p:cNvPr id="94" name="Freihand 93">
                  <a:extLst>
                    <a:ext uri="{FF2B5EF4-FFF2-40B4-BE49-F238E27FC236}">
                      <a16:creationId xmlns:a16="http://schemas.microsoft.com/office/drawing/2014/main" id="{7158B191-1EAB-4BD8-BA6C-DCEFDF7AF58F}"/>
                    </a:ext>
                  </a:extLst>
                </p:cNvPr>
                <p:cNvPicPr/>
                <p:nvPr/>
              </p:nvPicPr>
              <p:blipFill>
                <a:blip r:embed="rId145"/>
                <a:stretch>
                  <a:fillRect/>
                </a:stretch>
              </p:blipFill>
              <p:spPr>
                <a:xfrm>
                  <a:off x="6818147" y="4599067"/>
                  <a:ext cx="258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5" name="Freihand 94">
                  <a:extLst>
                    <a:ext uri="{FF2B5EF4-FFF2-40B4-BE49-F238E27FC236}">
                      <a16:creationId xmlns:a16="http://schemas.microsoft.com/office/drawing/2014/main" id="{C85774E7-0BB1-4EC6-AB41-8DFEE714CD41}"/>
                    </a:ext>
                  </a:extLst>
                </p14:cNvPr>
                <p14:cNvContentPartPr/>
                <p14:nvPr/>
              </p14:nvContentPartPr>
              <p14:xfrm>
                <a:off x="7071227" y="4552267"/>
                <a:ext cx="270000" cy="149760"/>
              </p14:xfrm>
            </p:contentPart>
          </mc:Choice>
          <mc:Fallback xmlns="">
            <p:pic>
              <p:nvPicPr>
                <p:cNvPr id="95" name="Freihand 94">
                  <a:extLst>
                    <a:ext uri="{FF2B5EF4-FFF2-40B4-BE49-F238E27FC236}">
                      <a16:creationId xmlns:a16="http://schemas.microsoft.com/office/drawing/2014/main" id="{C85774E7-0BB1-4EC6-AB41-8DFEE714CD41}"/>
                    </a:ext>
                  </a:extLst>
                </p:cNvPr>
                <p:cNvPicPr/>
                <p:nvPr/>
              </p:nvPicPr>
              <p:blipFill>
                <a:blip r:embed="rId147"/>
                <a:stretch>
                  <a:fillRect/>
                </a:stretch>
              </p:blipFill>
              <p:spPr>
                <a:xfrm>
                  <a:off x="7066907" y="4547947"/>
                  <a:ext cx="2786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6" name="Freihand 95">
                  <a:extLst>
                    <a:ext uri="{FF2B5EF4-FFF2-40B4-BE49-F238E27FC236}">
                      <a16:creationId xmlns:a16="http://schemas.microsoft.com/office/drawing/2014/main" id="{EBD8A3FB-C790-48F6-A4C2-B3C6E88D30AB}"/>
                    </a:ext>
                  </a:extLst>
                </p14:cNvPr>
                <p14:cNvContentPartPr/>
                <p14:nvPr/>
              </p14:nvContentPartPr>
              <p14:xfrm>
                <a:off x="7293347" y="4665667"/>
                <a:ext cx="33840" cy="38880"/>
              </p14:xfrm>
            </p:contentPart>
          </mc:Choice>
          <mc:Fallback xmlns="">
            <p:pic>
              <p:nvPicPr>
                <p:cNvPr id="96" name="Freihand 95">
                  <a:extLst>
                    <a:ext uri="{FF2B5EF4-FFF2-40B4-BE49-F238E27FC236}">
                      <a16:creationId xmlns:a16="http://schemas.microsoft.com/office/drawing/2014/main" id="{EBD8A3FB-C790-48F6-A4C2-B3C6E88D30AB}"/>
                    </a:ext>
                  </a:extLst>
                </p:cNvPr>
                <p:cNvPicPr/>
                <p:nvPr/>
              </p:nvPicPr>
              <p:blipFill>
                <a:blip r:embed="rId149"/>
                <a:stretch>
                  <a:fillRect/>
                </a:stretch>
              </p:blipFill>
              <p:spPr>
                <a:xfrm>
                  <a:off x="7289027" y="4661347"/>
                  <a:ext cx="424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8" name="Freihand 97">
                  <a:extLst>
                    <a:ext uri="{FF2B5EF4-FFF2-40B4-BE49-F238E27FC236}">
                      <a16:creationId xmlns:a16="http://schemas.microsoft.com/office/drawing/2014/main" id="{1F340CC8-B1B1-4152-9696-141D7AEE30AF}"/>
                    </a:ext>
                  </a:extLst>
                </p14:cNvPr>
                <p14:cNvContentPartPr/>
                <p14:nvPr/>
              </p14:nvContentPartPr>
              <p14:xfrm>
                <a:off x="7367867" y="4611307"/>
                <a:ext cx="121320" cy="97560"/>
              </p14:xfrm>
            </p:contentPart>
          </mc:Choice>
          <mc:Fallback xmlns="">
            <p:pic>
              <p:nvPicPr>
                <p:cNvPr id="98" name="Freihand 97">
                  <a:extLst>
                    <a:ext uri="{FF2B5EF4-FFF2-40B4-BE49-F238E27FC236}">
                      <a16:creationId xmlns:a16="http://schemas.microsoft.com/office/drawing/2014/main" id="{1F340CC8-B1B1-4152-9696-141D7AEE30AF}"/>
                    </a:ext>
                  </a:extLst>
                </p:cNvPr>
                <p:cNvPicPr/>
                <p:nvPr/>
              </p:nvPicPr>
              <p:blipFill>
                <a:blip r:embed="rId151"/>
                <a:stretch>
                  <a:fillRect/>
                </a:stretch>
              </p:blipFill>
              <p:spPr>
                <a:xfrm>
                  <a:off x="7363547" y="4606987"/>
                  <a:ext cx="1299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1936B771-440A-47A9-A97B-760BFB7158F8}"/>
                    </a:ext>
                  </a:extLst>
                </p14:cNvPr>
                <p14:cNvContentPartPr/>
                <p14:nvPr/>
              </p14:nvContentPartPr>
              <p14:xfrm>
                <a:off x="7467947" y="4536067"/>
                <a:ext cx="122040" cy="150120"/>
              </p14:xfrm>
            </p:contentPart>
          </mc:Choice>
          <mc:Fallback xmlns="">
            <p:pic>
              <p:nvPicPr>
                <p:cNvPr id="99" name="Freihand 98">
                  <a:extLst>
                    <a:ext uri="{FF2B5EF4-FFF2-40B4-BE49-F238E27FC236}">
                      <a16:creationId xmlns:a16="http://schemas.microsoft.com/office/drawing/2014/main" id="{1936B771-440A-47A9-A97B-760BFB7158F8}"/>
                    </a:ext>
                  </a:extLst>
                </p:cNvPr>
                <p:cNvPicPr/>
                <p:nvPr/>
              </p:nvPicPr>
              <p:blipFill>
                <a:blip r:embed="rId153"/>
                <a:stretch>
                  <a:fillRect/>
                </a:stretch>
              </p:blipFill>
              <p:spPr>
                <a:xfrm>
                  <a:off x="7463627" y="4531747"/>
                  <a:ext cx="13068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0" name="Freihand 99">
                  <a:extLst>
                    <a:ext uri="{FF2B5EF4-FFF2-40B4-BE49-F238E27FC236}">
                      <a16:creationId xmlns:a16="http://schemas.microsoft.com/office/drawing/2014/main" id="{AAB33ECA-56D9-4817-8C23-6DA4264AC708}"/>
                    </a:ext>
                  </a:extLst>
                </p14:cNvPr>
                <p14:cNvContentPartPr/>
                <p14:nvPr/>
              </p14:nvContentPartPr>
              <p14:xfrm>
                <a:off x="7569827" y="4582867"/>
                <a:ext cx="115200" cy="122400"/>
              </p14:xfrm>
            </p:contentPart>
          </mc:Choice>
          <mc:Fallback xmlns="">
            <p:pic>
              <p:nvPicPr>
                <p:cNvPr id="100" name="Freihand 99">
                  <a:extLst>
                    <a:ext uri="{FF2B5EF4-FFF2-40B4-BE49-F238E27FC236}">
                      <a16:creationId xmlns:a16="http://schemas.microsoft.com/office/drawing/2014/main" id="{AAB33ECA-56D9-4817-8C23-6DA4264AC708}"/>
                    </a:ext>
                  </a:extLst>
                </p:cNvPr>
                <p:cNvPicPr/>
                <p:nvPr/>
              </p:nvPicPr>
              <p:blipFill>
                <a:blip r:embed="rId155"/>
                <a:stretch>
                  <a:fillRect/>
                </a:stretch>
              </p:blipFill>
              <p:spPr>
                <a:xfrm>
                  <a:off x="7565507" y="4578547"/>
                  <a:ext cx="1238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2" name="Freihand 101">
                  <a:extLst>
                    <a:ext uri="{FF2B5EF4-FFF2-40B4-BE49-F238E27FC236}">
                      <a16:creationId xmlns:a16="http://schemas.microsoft.com/office/drawing/2014/main" id="{8B44D49A-B9C6-4997-AA55-94A446D87461}"/>
                    </a:ext>
                  </a:extLst>
                </p14:cNvPr>
                <p14:cNvContentPartPr/>
                <p14:nvPr/>
              </p14:nvContentPartPr>
              <p14:xfrm>
                <a:off x="6000227" y="4820467"/>
                <a:ext cx="288360" cy="78840"/>
              </p14:xfrm>
            </p:contentPart>
          </mc:Choice>
          <mc:Fallback xmlns="">
            <p:pic>
              <p:nvPicPr>
                <p:cNvPr id="102" name="Freihand 101">
                  <a:extLst>
                    <a:ext uri="{FF2B5EF4-FFF2-40B4-BE49-F238E27FC236}">
                      <a16:creationId xmlns:a16="http://schemas.microsoft.com/office/drawing/2014/main" id="{8B44D49A-B9C6-4997-AA55-94A446D87461}"/>
                    </a:ext>
                  </a:extLst>
                </p:cNvPr>
                <p:cNvPicPr/>
                <p:nvPr/>
              </p:nvPicPr>
              <p:blipFill>
                <a:blip r:embed="rId157"/>
                <a:stretch>
                  <a:fillRect/>
                </a:stretch>
              </p:blipFill>
              <p:spPr>
                <a:xfrm>
                  <a:off x="5995907" y="4816147"/>
                  <a:ext cx="2970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3" name="Freihand 102">
                  <a:extLst>
                    <a:ext uri="{FF2B5EF4-FFF2-40B4-BE49-F238E27FC236}">
                      <a16:creationId xmlns:a16="http://schemas.microsoft.com/office/drawing/2014/main" id="{A4CF8137-4080-4B2C-BDFD-B181DEDAF973}"/>
                    </a:ext>
                  </a:extLst>
                </p14:cNvPr>
                <p14:cNvContentPartPr/>
                <p14:nvPr/>
              </p14:nvContentPartPr>
              <p14:xfrm>
                <a:off x="6457427" y="4783027"/>
                <a:ext cx="118440" cy="127800"/>
              </p14:xfrm>
            </p:contentPart>
          </mc:Choice>
          <mc:Fallback xmlns="">
            <p:pic>
              <p:nvPicPr>
                <p:cNvPr id="103" name="Freihand 102">
                  <a:extLst>
                    <a:ext uri="{FF2B5EF4-FFF2-40B4-BE49-F238E27FC236}">
                      <a16:creationId xmlns:a16="http://schemas.microsoft.com/office/drawing/2014/main" id="{A4CF8137-4080-4B2C-BDFD-B181DEDAF973}"/>
                    </a:ext>
                  </a:extLst>
                </p:cNvPr>
                <p:cNvPicPr/>
                <p:nvPr/>
              </p:nvPicPr>
              <p:blipFill>
                <a:blip r:embed="rId159"/>
                <a:stretch>
                  <a:fillRect/>
                </a:stretch>
              </p:blipFill>
              <p:spPr>
                <a:xfrm>
                  <a:off x="6453107" y="4778707"/>
                  <a:ext cx="12708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4" name="Freihand 103">
                  <a:extLst>
                    <a:ext uri="{FF2B5EF4-FFF2-40B4-BE49-F238E27FC236}">
                      <a16:creationId xmlns:a16="http://schemas.microsoft.com/office/drawing/2014/main" id="{A21E1286-8976-4787-BDBE-85981CA10CD9}"/>
                    </a:ext>
                  </a:extLst>
                </p14:cNvPr>
                <p14:cNvContentPartPr/>
                <p14:nvPr/>
              </p14:nvContentPartPr>
              <p14:xfrm>
                <a:off x="6572627" y="4829827"/>
                <a:ext cx="332640" cy="89640"/>
              </p14:xfrm>
            </p:contentPart>
          </mc:Choice>
          <mc:Fallback xmlns="">
            <p:pic>
              <p:nvPicPr>
                <p:cNvPr id="104" name="Freihand 103">
                  <a:extLst>
                    <a:ext uri="{FF2B5EF4-FFF2-40B4-BE49-F238E27FC236}">
                      <a16:creationId xmlns:a16="http://schemas.microsoft.com/office/drawing/2014/main" id="{A21E1286-8976-4787-BDBE-85981CA10CD9}"/>
                    </a:ext>
                  </a:extLst>
                </p:cNvPr>
                <p:cNvPicPr/>
                <p:nvPr/>
              </p:nvPicPr>
              <p:blipFill>
                <a:blip r:embed="rId161"/>
                <a:stretch>
                  <a:fillRect/>
                </a:stretch>
              </p:blipFill>
              <p:spPr>
                <a:xfrm>
                  <a:off x="6568307" y="4825507"/>
                  <a:ext cx="3412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5" name="Freihand 104">
                  <a:extLst>
                    <a:ext uri="{FF2B5EF4-FFF2-40B4-BE49-F238E27FC236}">
                      <a16:creationId xmlns:a16="http://schemas.microsoft.com/office/drawing/2014/main" id="{C93938DB-9675-4708-9BB5-9E6A40CB7A86}"/>
                    </a:ext>
                  </a:extLst>
                </p14:cNvPr>
                <p14:cNvContentPartPr/>
                <p14:nvPr/>
              </p14:nvContentPartPr>
              <p14:xfrm>
                <a:off x="7015427" y="4831267"/>
                <a:ext cx="169200" cy="68760"/>
              </p14:xfrm>
            </p:contentPart>
          </mc:Choice>
          <mc:Fallback xmlns="">
            <p:pic>
              <p:nvPicPr>
                <p:cNvPr id="105" name="Freihand 104">
                  <a:extLst>
                    <a:ext uri="{FF2B5EF4-FFF2-40B4-BE49-F238E27FC236}">
                      <a16:creationId xmlns:a16="http://schemas.microsoft.com/office/drawing/2014/main" id="{C93938DB-9675-4708-9BB5-9E6A40CB7A86}"/>
                    </a:ext>
                  </a:extLst>
                </p:cNvPr>
                <p:cNvPicPr/>
                <p:nvPr/>
              </p:nvPicPr>
              <p:blipFill>
                <a:blip r:embed="rId163"/>
                <a:stretch>
                  <a:fillRect/>
                </a:stretch>
              </p:blipFill>
              <p:spPr>
                <a:xfrm>
                  <a:off x="7011107" y="4826947"/>
                  <a:ext cx="1778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6" name="Freihand 105">
                  <a:extLst>
                    <a:ext uri="{FF2B5EF4-FFF2-40B4-BE49-F238E27FC236}">
                      <a16:creationId xmlns:a16="http://schemas.microsoft.com/office/drawing/2014/main" id="{AB7374A3-31BE-457E-AEAC-3D07CA2A5557}"/>
                    </a:ext>
                  </a:extLst>
                </p14:cNvPr>
                <p14:cNvContentPartPr/>
                <p14:nvPr/>
              </p14:nvContentPartPr>
              <p14:xfrm>
                <a:off x="7168787" y="4787347"/>
                <a:ext cx="360" cy="360"/>
              </p14:xfrm>
            </p:contentPart>
          </mc:Choice>
          <mc:Fallback xmlns="">
            <p:pic>
              <p:nvPicPr>
                <p:cNvPr id="106" name="Freihand 105">
                  <a:extLst>
                    <a:ext uri="{FF2B5EF4-FFF2-40B4-BE49-F238E27FC236}">
                      <a16:creationId xmlns:a16="http://schemas.microsoft.com/office/drawing/2014/main" id="{AB7374A3-31BE-457E-AEAC-3D07CA2A5557}"/>
                    </a:ext>
                  </a:extLst>
                </p:cNvPr>
                <p:cNvPicPr/>
                <p:nvPr/>
              </p:nvPicPr>
              <p:blipFill>
                <a:blip r:embed="rId141"/>
                <a:stretch>
                  <a:fillRect/>
                </a:stretch>
              </p:blipFill>
              <p:spPr>
                <a:xfrm>
                  <a:off x="7164467" y="4783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7" name="Freihand 106">
                  <a:extLst>
                    <a:ext uri="{FF2B5EF4-FFF2-40B4-BE49-F238E27FC236}">
                      <a16:creationId xmlns:a16="http://schemas.microsoft.com/office/drawing/2014/main" id="{425A52CA-E572-4B2F-A780-E728CA77C482}"/>
                    </a:ext>
                  </a:extLst>
                </p14:cNvPr>
                <p14:cNvContentPartPr/>
                <p14:nvPr/>
              </p14:nvContentPartPr>
              <p14:xfrm>
                <a:off x="7288307" y="4799587"/>
                <a:ext cx="125280" cy="101880"/>
              </p14:xfrm>
            </p:contentPart>
          </mc:Choice>
          <mc:Fallback xmlns="">
            <p:pic>
              <p:nvPicPr>
                <p:cNvPr id="107" name="Freihand 106">
                  <a:extLst>
                    <a:ext uri="{FF2B5EF4-FFF2-40B4-BE49-F238E27FC236}">
                      <a16:creationId xmlns:a16="http://schemas.microsoft.com/office/drawing/2014/main" id="{425A52CA-E572-4B2F-A780-E728CA77C482}"/>
                    </a:ext>
                  </a:extLst>
                </p:cNvPr>
                <p:cNvPicPr/>
                <p:nvPr/>
              </p:nvPicPr>
              <p:blipFill>
                <a:blip r:embed="rId166"/>
                <a:stretch>
                  <a:fillRect/>
                </a:stretch>
              </p:blipFill>
              <p:spPr>
                <a:xfrm>
                  <a:off x="7283987" y="4795267"/>
                  <a:ext cx="1339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8" name="Freihand 107">
                  <a:extLst>
                    <a:ext uri="{FF2B5EF4-FFF2-40B4-BE49-F238E27FC236}">
                      <a16:creationId xmlns:a16="http://schemas.microsoft.com/office/drawing/2014/main" id="{3D6C72E9-DFA6-4C18-8F00-E1445EE9F074}"/>
                    </a:ext>
                  </a:extLst>
                </p14:cNvPr>
                <p14:cNvContentPartPr/>
                <p14:nvPr/>
              </p14:nvContentPartPr>
              <p14:xfrm>
                <a:off x="7390187" y="4814707"/>
                <a:ext cx="260640" cy="218880"/>
              </p14:xfrm>
            </p:contentPart>
          </mc:Choice>
          <mc:Fallback xmlns="">
            <p:pic>
              <p:nvPicPr>
                <p:cNvPr id="108" name="Freihand 107">
                  <a:extLst>
                    <a:ext uri="{FF2B5EF4-FFF2-40B4-BE49-F238E27FC236}">
                      <a16:creationId xmlns:a16="http://schemas.microsoft.com/office/drawing/2014/main" id="{3D6C72E9-DFA6-4C18-8F00-E1445EE9F074}"/>
                    </a:ext>
                  </a:extLst>
                </p:cNvPr>
                <p:cNvPicPr/>
                <p:nvPr/>
              </p:nvPicPr>
              <p:blipFill>
                <a:blip r:embed="rId168"/>
                <a:stretch>
                  <a:fillRect/>
                </a:stretch>
              </p:blipFill>
              <p:spPr>
                <a:xfrm>
                  <a:off x="7385867" y="4810387"/>
                  <a:ext cx="26928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9" name="Freihand 108">
                  <a:extLst>
                    <a:ext uri="{FF2B5EF4-FFF2-40B4-BE49-F238E27FC236}">
                      <a16:creationId xmlns:a16="http://schemas.microsoft.com/office/drawing/2014/main" id="{C05C0B28-94E3-44B3-ADD0-DF833F0C4BA8}"/>
                    </a:ext>
                  </a:extLst>
                </p14:cNvPr>
                <p14:cNvContentPartPr/>
                <p14:nvPr/>
              </p14:nvContentPartPr>
              <p14:xfrm>
                <a:off x="7670987" y="4751707"/>
                <a:ext cx="5760" cy="11520"/>
              </p14:xfrm>
            </p:contentPart>
          </mc:Choice>
          <mc:Fallback xmlns="">
            <p:pic>
              <p:nvPicPr>
                <p:cNvPr id="109" name="Freihand 108">
                  <a:extLst>
                    <a:ext uri="{FF2B5EF4-FFF2-40B4-BE49-F238E27FC236}">
                      <a16:creationId xmlns:a16="http://schemas.microsoft.com/office/drawing/2014/main" id="{C05C0B28-94E3-44B3-ADD0-DF833F0C4BA8}"/>
                    </a:ext>
                  </a:extLst>
                </p:cNvPr>
                <p:cNvPicPr/>
                <p:nvPr/>
              </p:nvPicPr>
              <p:blipFill>
                <a:blip r:embed="rId170"/>
                <a:stretch>
                  <a:fillRect/>
                </a:stretch>
              </p:blipFill>
              <p:spPr>
                <a:xfrm>
                  <a:off x="7666667" y="4747387"/>
                  <a:ext cx="144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0" name="Freihand 109">
                  <a:extLst>
                    <a:ext uri="{FF2B5EF4-FFF2-40B4-BE49-F238E27FC236}">
                      <a16:creationId xmlns:a16="http://schemas.microsoft.com/office/drawing/2014/main" id="{50AE28B4-08A1-4850-8CF5-B432CAB68094}"/>
                    </a:ext>
                  </a:extLst>
                </p14:cNvPr>
                <p14:cNvContentPartPr/>
                <p14:nvPr/>
              </p14:nvContentPartPr>
              <p14:xfrm>
                <a:off x="7665227" y="4724707"/>
                <a:ext cx="151920" cy="156600"/>
              </p14:xfrm>
            </p:contentPart>
          </mc:Choice>
          <mc:Fallback xmlns="">
            <p:pic>
              <p:nvPicPr>
                <p:cNvPr id="110" name="Freihand 109">
                  <a:extLst>
                    <a:ext uri="{FF2B5EF4-FFF2-40B4-BE49-F238E27FC236}">
                      <a16:creationId xmlns:a16="http://schemas.microsoft.com/office/drawing/2014/main" id="{50AE28B4-08A1-4850-8CF5-B432CAB68094}"/>
                    </a:ext>
                  </a:extLst>
                </p:cNvPr>
                <p:cNvPicPr/>
                <p:nvPr/>
              </p:nvPicPr>
              <p:blipFill>
                <a:blip r:embed="rId172"/>
                <a:stretch>
                  <a:fillRect/>
                </a:stretch>
              </p:blipFill>
              <p:spPr>
                <a:xfrm>
                  <a:off x="7660907" y="4720387"/>
                  <a:ext cx="160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1" name="Freihand 110">
                  <a:extLst>
                    <a:ext uri="{FF2B5EF4-FFF2-40B4-BE49-F238E27FC236}">
                      <a16:creationId xmlns:a16="http://schemas.microsoft.com/office/drawing/2014/main" id="{BADDDAEC-A85A-4A7B-97BB-A8D67ED1686D}"/>
                    </a:ext>
                  </a:extLst>
                </p14:cNvPr>
                <p14:cNvContentPartPr/>
                <p14:nvPr/>
              </p14:nvContentPartPr>
              <p14:xfrm>
                <a:off x="7777907" y="4690147"/>
                <a:ext cx="72000" cy="203760"/>
              </p14:xfrm>
            </p:contentPart>
          </mc:Choice>
          <mc:Fallback xmlns="">
            <p:pic>
              <p:nvPicPr>
                <p:cNvPr id="111" name="Freihand 110">
                  <a:extLst>
                    <a:ext uri="{FF2B5EF4-FFF2-40B4-BE49-F238E27FC236}">
                      <a16:creationId xmlns:a16="http://schemas.microsoft.com/office/drawing/2014/main" id="{BADDDAEC-A85A-4A7B-97BB-A8D67ED1686D}"/>
                    </a:ext>
                  </a:extLst>
                </p:cNvPr>
                <p:cNvPicPr/>
                <p:nvPr/>
              </p:nvPicPr>
              <p:blipFill>
                <a:blip r:embed="rId174"/>
                <a:stretch>
                  <a:fillRect/>
                </a:stretch>
              </p:blipFill>
              <p:spPr>
                <a:xfrm>
                  <a:off x="7773587" y="4685827"/>
                  <a:ext cx="806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2" name="Freihand 111">
                  <a:extLst>
                    <a:ext uri="{FF2B5EF4-FFF2-40B4-BE49-F238E27FC236}">
                      <a16:creationId xmlns:a16="http://schemas.microsoft.com/office/drawing/2014/main" id="{8485B101-A3D7-4CB4-A3EB-484B3989D351}"/>
                    </a:ext>
                  </a:extLst>
                </p14:cNvPr>
                <p14:cNvContentPartPr/>
                <p14:nvPr/>
              </p14:nvContentPartPr>
              <p14:xfrm>
                <a:off x="7847027" y="4783747"/>
                <a:ext cx="315000" cy="87120"/>
              </p14:xfrm>
            </p:contentPart>
          </mc:Choice>
          <mc:Fallback xmlns="">
            <p:pic>
              <p:nvPicPr>
                <p:cNvPr id="112" name="Freihand 111">
                  <a:extLst>
                    <a:ext uri="{FF2B5EF4-FFF2-40B4-BE49-F238E27FC236}">
                      <a16:creationId xmlns:a16="http://schemas.microsoft.com/office/drawing/2014/main" id="{8485B101-A3D7-4CB4-A3EB-484B3989D351}"/>
                    </a:ext>
                  </a:extLst>
                </p:cNvPr>
                <p:cNvPicPr/>
                <p:nvPr/>
              </p:nvPicPr>
              <p:blipFill>
                <a:blip r:embed="rId176"/>
                <a:stretch>
                  <a:fillRect/>
                </a:stretch>
              </p:blipFill>
              <p:spPr>
                <a:xfrm>
                  <a:off x="7842707" y="4779427"/>
                  <a:ext cx="3236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13" name="Freihand 112">
                  <a:extLst>
                    <a:ext uri="{FF2B5EF4-FFF2-40B4-BE49-F238E27FC236}">
                      <a16:creationId xmlns:a16="http://schemas.microsoft.com/office/drawing/2014/main" id="{CAEBC29B-4179-4261-9775-EA827D0DDAAD}"/>
                    </a:ext>
                  </a:extLst>
                </p14:cNvPr>
                <p14:cNvContentPartPr/>
                <p14:nvPr/>
              </p14:nvContentPartPr>
              <p14:xfrm>
                <a:off x="8156267" y="4754587"/>
                <a:ext cx="15120" cy="3240"/>
              </p14:xfrm>
            </p:contentPart>
          </mc:Choice>
          <mc:Fallback xmlns="">
            <p:pic>
              <p:nvPicPr>
                <p:cNvPr id="113" name="Freihand 112">
                  <a:extLst>
                    <a:ext uri="{FF2B5EF4-FFF2-40B4-BE49-F238E27FC236}">
                      <a16:creationId xmlns:a16="http://schemas.microsoft.com/office/drawing/2014/main" id="{CAEBC29B-4179-4261-9775-EA827D0DDAAD}"/>
                    </a:ext>
                  </a:extLst>
                </p:cNvPr>
                <p:cNvPicPr/>
                <p:nvPr/>
              </p:nvPicPr>
              <p:blipFill>
                <a:blip r:embed="rId178"/>
                <a:stretch>
                  <a:fillRect/>
                </a:stretch>
              </p:blipFill>
              <p:spPr>
                <a:xfrm>
                  <a:off x="8151947" y="4750267"/>
                  <a:ext cx="23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4" name="Freihand 113">
                  <a:extLst>
                    <a:ext uri="{FF2B5EF4-FFF2-40B4-BE49-F238E27FC236}">
                      <a16:creationId xmlns:a16="http://schemas.microsoft.com/office/drawing/2014/main" id="{9BC180A4-4FD7-4FED-94EE-43F78BD39316}"/>
                    </a:ext>
                  </a:extLst>
                </p14:cNvPr>
                <p14:cNvContentPartPr/>
                <p14:nvPr/>
              </p14:nvContentPartPr>
              <p14:xfrm>
                <a:off x="5474987" y="4802827"/>
                <a:ext cx="2810160" cy="434160"/>
              </p14:xfrm>
            </p:contentPart>
          </mc:Choice>
          <mc:Fallback xmlns="">
            <p:pic>
              <p:nvPicPr>
                <p:cNvPr id="114" name="Freihand 113">
                  <a:extLst>
                    <a:ext uri="{FF2B5EF4-FFF2-40B4-BE49-F238E27FC236}">
                      <a16:creationId xmlns:a16="http://schemas.microsoft.com/office/drawing/2014/main" id="{9BC180A4-4FD7-4FED-94EE-43F78BD39316}"/>
                    </a:ext>
                  </a:extLst>
                </p:cNvPr>
                <p:cNvPicPr/>
                <p:nvPr/>
              </p:nvPicPr>
              <p:blipFill>
                <a:blip r:embed="rId180"/>
                <a:stretch>
                  <a:fillRect/>
                </a:stretch>
              </p:blipFill>
              <p:spPr>
                <a:xfrm>
                  <a:off x="5470667" y="4798507"/>
                  <a:ext cx="2818800" cy="442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5" name="Freihand 114">
                  <a:extLst>
                    <a:ext uri="{FF2B5EF4-FFF2-40B4-BE49-F238E27FC236}">
                      <a16:creationId xmlns:a16="http://schemas.microsoft.com/office/drawing/2014/main" id="{258DFCEE-2139-40C3-9D28-38A71D6A8B95}"/>
                    </a:ext>
                  </a:extLst>
                </p14:cNvPr>
                <p14:cNvContentPartPr/>
                <p14:nvPr/>
              </p14:nvContentPartPr>
              <p14:xfrm>
                <a:off x="5356187" y="4930627"/>
                <a:ext cx="201960" cy="131760"/>
              </p14:xfrm>
            </p:contentPart>
          </mc:Choice>
          <mc:Fallback xmlns="">
            <p:pic>
              <p:nvPicPr>
                <p:cNvPr id="115" name="Freihand 114">
                  <a:extLst>
                    <a:ext uri="{FF2B5EF4-FFF2-40B4-BE49-F238E27FC236}">
                      <a16:creationId xmlns:a16="http://schemas.microsoft.com/office/drawing/2014/main" id="{258DFCEE-2139-40C3-9D28-38A71D6A8B95}"/>
                    </a:ext>
                  </a:extLst>
                </p:cNvPr>
                <p:cNvPicPr/>
                <p:nvPr/>
              </p:nvPicPr>
              <p:blipFill>
                <a:blip r:embed="rId182"/>
                <a:stretch>
                  <a:fillRect/>
                </a:stretch>
              </p:blipFill>
              <p:spPr>
                <a:xfrm>
                  <a:off x="5351867" y="4926307"/>
                  <a:ext cx="2106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9" name="Freihand 118">
                  <a:extLst>
                    <a:ext uri="{FF2B5EF4-FFF2-40B4-BE49-F238E27FC236}">
                      <a16:creationId xmlns:a16="http://schemas.microsoft.com/office/drawing/2014/main" id="{3A55235C-88EF-49B5-AE72-AC473BC5C24F}"/>
                    </a:ext>
                  </a:extLst>
                </p14:cNvPr>
                <p14:cNvContentPartPr/>
                <p14:nvPr/>
              </p14:nvContentPartPr>
              <p14:xfrm>
                <a:off x="4908347" y="4124227"/>
                <a:ext cx="1326960" cy="496080"/>
              </p14:xfrm>
            </p:contentPart>
          </mc:Choice>
          <mc:Fallback xmlns="">
            <p:pic>
              <p:nvPicPr>
                <p:cNvPr id="119" name="Freihand 118">
                  <a:extLst>
                    <a:ext uri="{FF2B5EF4-FFF2-40B4-BE49-F238E27FC236}">
                      <a16:creationId xmlns:a16="http://schemas.microsoft.com/office/drawing/2014/main" id="{3A55235C-88EF-49B5-AE72-AC473BC5C24F}"/>
                    </a:ext>
                  </a:extLst>
                </p:cNvPr>
                <p:cNvPicPr/>
                <p:nvPr/>
              </p:nvPicPr>
              <p:blipFill>
                <a:blip r:embed="rId184"/>
                <a:stretch>
                  <a:fillRect/>
                </a:stretch>
              </p:blipFill>
              <p:spPr>
                <a:xfrm>
                  <a:off x="4904027" y="4119907"/>
                  <a:ext cx="1335600" cy="504720"/>
                </a:xfrm>
                <a:prstGeom prst="rect">
                  <a:avLst/>
                </a:prstGeom>
              </p:spPr>
            </p:pic>
          </mc:Fallback>
        </mc:AlternateContent>
      </p:grpSp>
      <p:grpSp>
        <p:nvGrpSpPr>
          <p:cNvPr id="124" name="Gruppieren 123">
            <a:extLst>
              <a:ext uri="{FF2B5EF4-FFF2-40B4-BE49-F238E27FC236}">
                <a16:creationId xmlns:a16="http://schemas.microsoft.com/office/drawing/2014/main" id="{27F0886E-93ED-4D96-8203-BD580DB46074}"/>
              </a:ext>
            </a:extLst>
          </p:cNvPr>
          <p:cNvGrpSpPr/>
          <p:nvPr/>
        </p:nvGrpSpPr>
        <p:grpSpPr>
          <a:xfrm>
            <a:off x="1496627" y="5364067"/>
            <a:ext cx="2338920" cy="820080"/>
            <a:chOff x="1496627" y="5364067"/>
            <a:chExt cx="2338920" cy="820080"/>
          </a:xfrm>
        </p:grpSpPr>
        <mc:AlternateContent xmlns:mc="http://schemas.openxmlformats.org/markup-compatibility/2006" xmlns:p14="http://schemas.microsoft.com/office/powerpoint/2010/main">
          <mc:Choice Requires="p14">
            <p:contentPart p14:bwMode="auto" r:id="rId185">
              <p14:nvContentPartPr>
                <p14:cNvPr id="121" name="Freihand 120">
                  <a:extLst>
                    <a:ext uri="{FF2B5EF4-FFF2-40B4-BE49-F238E27FC236}">
                      <a16:creationId xmlns:a16="http://schemas.microsoft.com/office/drawing/2014/main" id="{A21EB43B-643B-49CC-8A9C-FD046C53812E}"/>
                    </a:ext>
                  </a:extLst>
                </p14:cNvPr>
                <p14:cNvContentPartPr/>
                <p14:nvPr/>
              </p14:nvContentPartPr>
              <p14:xfrm>
                <a:off x="1496627" y="5442907"/>
                <a:ext cx="530640" cy="741240"/>
              </p14:xfrm>
            </p:contentPart>
          </mc:Choice>
          <mc:Fallback xmlns="">
            <p:pic>
              <p:nvPicPr>
                <p:cNvPr id="121" name="Freihand 120">
                  <a:extLst>
                    <a:ext uri="{FF2B5EF4-FFF2-40B4-BE49-F238E27FC236}">
                      <a16:creationId xmlns:a16="http://schemas.microsoft.com/office/drawing/2014/main" id="{A21EB43B-643B-49CC-8A9C-FD046C53812E}"/>
                    </a:ext>
                  </a:extLst>
                </p:cNvPr>
                <p:cNvPicPr/>
                <p:nvPr/>
              </p:nvPicPr>
              <p:blipFill>
                <a:blip r:embed="rId186"/>
                <a:stretch>
                  <a:fillRect/>
                </a:stretch>
              </p:blipFill>
              <p:spPr>
                <a:xfrm>
                  <a:off x="1492307" y="5438587"/>
                  <a:ext cx="539280" cy="749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2" name="Freihand 121">
                  <a:extLst>
                    <a:ext uri="{FF2B5EF4-FFF2-40B4-BE49-F238E27FC236}">
                      <a16:creationId xmlns:a16="http://schemas.microsoft.com/office/drawing/2014/main" id="{D386815F-9CEF-4711-93C2-EC8F8E152926}"/>
                    </a:ext>
                  </a:extLst>
                </p14:cNvPr>
                <p14:cNvContentPartPr/>
                <p14:nvPr/>
              </p14:nvContentPartPr>
              <p14:xfrm>
                <a:off x="2208707" y="5364067"/>
                <a:ext cx="1121400" cy="281880"/>
              </p14:xfrm>
            </p:contentPart>
          </mc:Choice>
          <mc:Fallback xmlns="">
            <p:pic>
              <p:nvPicPr>
                <p:cNvPr id="122" name="Freihand 121">
                  <a:extLst>
                    <a:ext uri="{FF2B5EF4-FFF2-40B4-BE49-F238E27FC236}">
                      <a16:creationId xmlns:a16="http://schemas.microsoft.com/office/drawing/2014/main" id="{D386815F-9CEF-4711-93C2-EC8F8E152926}"/>
                    </a:ext>
                  </a:extLst>
                </p:cNvPr>
                <p:cNvPicPr/>
                <p:nvPr/>
              </p:nvPicPr>
              <p:blipFill>
                <a:blip r:embed="rId188"/>
                <a:stretch>
                  <a:fillRect/>
                </a:stretch>
              </p:blipFill>
              <p:spPr>
                <a:xfrm>
                  <a:off x="2204387" y="5359747"/>
                  <a:ext cx="113004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3" name="Freihand 122">
                  <a:extLst>
                    <a:ext uri="{FF2B5EF4-FFF2-40B4-BE49-F238E27FC236}">
                      <a16:creationId xmlns:a16="http://schemas.microsoft.com/office/drawing/2014/main" id="{BD5C5409-7628-4348-A8C7-53701D5D5B01}"/>
                    </a:ext>
                  </a:extLst>
                </p14:cNvPr>
                <p14:cNvContentPartPr/>
                <p14:nvPr/>
              </p14:nvContentPartPr>
              <p14:xfrm>
                <a:off x="3281867" y="5500867"/>
                <a:ext cx="553680" cy="536400"/>
              </p14:xfrm>
            </p:contentPart>
          </mc:Choice>
          <mc:Fallback xmlns="">
            <p:pic>
              <p:nvPicPr>
                <p:cNvPr id="123" name="Freihand 122">
                  <a:extLst>
                    <a:ext uri="{FF2B5EF4-FFF2-40B4-BE49-F238E27FC236}">
                      <a16:creationId xmlns:a16="http://schemas.microsoft.com/office/drawing/2014/main" id="{BD5C5409-7628-4348-A8C7-53701D5D5B01}"/>
                    </a:ext>
                  </a:extLst>
                </p:cNvPr>
                <p:cNvPicPr/>
                <p:nvPr/>
              </p:nvPicPr>
              <p:blipFill>
                <a:blip r:embed="rId190"/>
                <a:stretch>
                  <a:fillRect/>
                </a:stretch>
              </p:blipFill>
              <p:spPr>
                <a:xfrm>
                  <a:off x="3277547" y="5496547"/>
                  <a:ext cx="562320" cy="545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1">
            <p14:nvContentPartPr>
              <p14:cNvPr id="125" name="Freihand 124">
                <a:extLst>
                  <a:ext uri="{FF2B5EF4-FFF2-40B4-BE49-F238E27FC236}">
                    <a16:creationId xmlns:a16="http://schemas.microsoft.com/office/drawing/2014/main" id="{01932707-5AD2-4CD4-96C0-1F3F470F80B5}"/>
                  </a:ext>
                </a:extLst>
              </p14:cNvPr>
              <p14:cNvContentPartPr/>
              <p14:nvPr/>
            </p14:nvContentPartPr>
            <p14:xfrm>
              <a:off x="4171427" y="5494387"/>
              <a:ext cx="492480" cy="620280"/>
            </p14:xfrm>
          </p:contentPart>
        </mc:Choice>
        <mc:Fallback xmlns="">
          <p:pic>
            <p:nvPicPr>
              <p:cNvPr id="125" name="Freihand 124">
                <a:extLst>
                  <a:ext uri="{FF2B5EF4-FFF2-40B4-BE49-F238E27FC236}">
                    <a16:creationId xmlns:a16="http://schemas.microsoft.com/office/drawing/2014/main" id="{01932707-5AD2-4CD4-96C0-1F3F470F80B5}"/>
                  </a:ext>
                </a:extLst>
              </p:cNvPr>
              <p:cNvPicPr/>
              <p:nvPr/>
            </p:nvPicPr>
            <p:blipFill>
              <a:blip r:embed="rId192"/>
              <a:stretch>
                <a:fillRect/>
              </a:stretch>
            </p:blipFill>
            <p:spPr>
              <a:xfrm>
                <a:off x="4167107" y="5490067"/>
                <a:ext cx="501120" cy="628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26" name="Freihand 125">
                <a:extLst>
                  <a:ext uri="{FF2B5EF4-FFF2-40B4-BE49-F238E27FC236}">
                    <a16:creationId xmlns:a16="http://schemas.microsoft.com/office/drawing/2014/main" id="{A31BF840-0757-4F83-849A-5EACAFB61573}"/>
                  </a:ext>
                </a:extLst>
              </p14:cNvPr>
              <p14:cNvContentPartPr/>
              <p14:nvPr/>
            </p14:nvContentPartPr>
            <p14:xfrm>
              <a:off x="4802507" y="5491507"/>
              <a:ext cx="452520" cy="611640"/>
            </p14:xfrm>
          </p:contentPart>
        </mc:Choice>
        <mc:Fallback xmlns="">
          <p:pic>
            <p:nvPicPr>
              <p:cNvPr id="126" name="Freihand 125">
                <a:extLst>
                  <a:ext uri="{FF2B5EF4-FFF2-40B4-BE49-F238E27FC236}">
                    <a16:creationId xmlns:a16="http://schemas.microsoft.com/office/drawing/2014/main" id="{A31BF840-0757-4F83-849A-5EACAFB61573}"/>
                  </a:ext>
                </a:extLst>
              </p:cNvPr>
              <p:cNvPicPr/>
              <p:nvPr/>
            </p:nvPicPr>
            <p:blipFill>
              <a:blip r:embed="rId194"/>
              <a:stretch>
                <a:fillRect/>
              </a:stretch>
            </p:blipFill>
            <p:spPr>
              <a:xfrm>
                <a:off x="4798187" y="5487187"/>
                <a:ext cx="461160" cy="620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7" name="Freihand 126">
                <a:extLst>
                  <a:ext uri="{FF2B5EF4-FFF2-40B4-BE49-F238E27FC236}">
                    <a16:creationId xmlns:a16="http://schemas.microsoft.com/office/drawing/2014/main" id="{BCDE3A1A-FFF7-4930-9531-C14DD2E790C4}"/>
                  </a:ext>
                </a:extLst>
              </p14:cNvPr>
              <p14:cNvContentPartPr/>
              <p14:nvPr/>
            </p14:nvContentPartPr>
            <p14:xfrm>
              <a:off x="7566947" y="5455507"/>
              <a:ext cx="311760" cy="631800"/>
            </p14:xfrm>
          </p:contentPart>
        </mc:Choice>
        <mc:Fallback xmlns="">
          <p:pic>
            <p:nvPicPr>
              <p:cNvPr id="127" name="Freihand 126">
                <a:extLst>
                  <a:ext uri="{FF2B5EF4-FFF2-40B4-BE49-F238E27FC236}">
                    <a16:creationId xmlns:a16="http://schemas.microsoft.com/office/drawing/2014/main" id="{BCDE3A1A-FFF7-4930-9531-C14DD2E790C4}"/>
                  </a:ext>
                </a:extLst>
              </p:cNvPr>
              <p:cNvPicPr/>
              <p:nvPr/>
            </p:nvPicPr>
            <p:blipFill>
              <a:blip r:embed="rId196"/>
              <a:stretch>
                <a:fillRect/>
              </a:stretch>
            </p:blipFill>
            <p:spPr>
              <a:xfrm>
                <a:off x="7562627" y="5451187"/>
                <a:ext cx="320400" cy="6404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8" name="Freihand 127">
                <a:extLst>
                  <a:ext uri="{FF2B5EF4-FFF2-40B4-BE49-F238E27FC236}">
                    <a16:creationId xmlns:a16="http://schemas.microsoft.com/office/drawing/2014/main" id="{DCAB7754-E6A8-4852-858E-6E3E9D050615}"/>
                  </a:ext>
                </a:extLst>
              </p14:cNvPr>
              <p14:cNvContentPartPr/>
              <p14:nvPr/>
            </p14:nvContentPartPr>
            <p14:xfrm>
              <a:off x="3373307" y="6139867"/>
              <a:ext cx="2775960" cy="424800"/>
            </p14:xfrm>
          </p:contentPart>
        </mc:Choice>
        <mc:Fallback xmlns="">
          <p:pic>
            <p:nvPicPr>
              <p:cNvPr id="128" name="Freihand 127">
                <a:extLst>
                  <a:ext uri="{FF2B5EF4-FFF2-40B4-BE49-F238E27FC236}">
                    <a16:creationId xmlns:a16="http://schemas.microsoft.com/office/drawing/2014/main" id="{DCAB7754-E6A8-4852-858E-6E3E9D050615}"/>
                  </a:ext>
                </a:extLst>
              </p:cNvPr>
              <p:cNvPicPr/>
              <p:nvPr/>
            </p:nvPicPr>
            <p:blipFill>
              <a:blip r:embed="rId198"/>
              <a:stretch>
                <a:fillRect/>
              </a:stretch>
            </p:blipFill>
            <p:spPr>
              <a:xfrm>
                <a:off x="3368987" y="6135547"/>
                <a:ext cx="2784600" cy="433440"/>
              </a:xfrm>
              <a:prstGeom prst="rect">
                <a:avLst/>
              </a:prstGeom>
            </p:spPr>
          </p:pic>
        </mc:Fallback>
      </mc:AlternateContent>
    </p:spTree>
    <p:extLst>
      <p:ext uri="{BB962C8B-B14F-4D97-AF65-F5344CB8AC3E}">
        <p14:creationId xmlns:p14="http://schemas.microsoft.com/office/powerpoint/2010/main" val="275290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5" grpId="0"/>
      <p:bldP spid="16" grpId="0"/>
      <p:bldP spid="17" grpId="0"/>
      <p:bldP spid="2" grpId="0"/>
      <p:bldP spid="3" grpId="0"/>
      <p:bldP spid="4" grpId="0"/>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a:spLocks noGrp="1"/>
          </p:cNvSpPr>
          <p:nvPr/>
        </p:nvSpPr>
        <p:spPr>
          <a:xfrm>
            <a:off x="3814413" y="1196772"/>
            <a:ext cx="5005123" cy="504056"/>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540" b="1" i="1" dirty="0">
                <a:latin typeface="Times New Roman" panose="02020603050405020304" pitchFamily="18" charset="0"/>
                <a:cs typeface="Times New Roman" panose="02020603050405020304" pitchFamily="18" charset="0"/>
              </a:rPr>
              <a:t>Interpretation of relative prices:</a:t>
            </a:r>
          </a:p>
          <a:p>
            <a:pPr marL="0" indent="0">
              <a:buNone/>
            </a:pPr>
            <a:endParaRPr lang="en-US" sz="1633" dirty="0">
              <a:latin typeface="Times New Roman" panose="02020603050405020304" pitchFamily="18" charset="0"/>
              <a:cs typeface="Times New Roman" panose="02020603050405020304" pitchFamily="18" charset="0"/>
            </a:endParaRPr>
          </a:p>
        </p:txBody>
      </p:sp>
      <p:sp>
        <p:nvSpPr>
          <p:cNvPr id="7" name="TextBox 25"/>
          <p:cNvSpPr txBox="1"/>
          <p:nvPr/>
        </p:nvSpPr>
        <p:spPr>
          <a:xfrm>
            <a:off x="310387" y="4145312"/>
            <a:ext cx="9036496" cy="48320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540" b="1" dirty="0">
                <a:latin typeface="Times New Roman" panose="02020603050405020304" pitchFamily="18" charset="0"/>
                <a:cs typeface="Times New Roman" panose="02020603050405020304" pitchFamily="18" charset="0"/>
                <a:sym typeface="Wingdings" panose="05000000000000000000" pitchFamily="2" charset="2"/>
              </a:rPr>
              <a:t> Relative prices= Exchange ratio of goods</a:t>
            </a:r>
            <a:endParaRPr lang="en-US" sz="2540" dirty="0">
              <a:latin typeface="Times New Roman" panose="02020603050405020304" pitchFamily="18" charset="0"/>
              <a:cs typeface="Times New Roman" panose="02020603050405020304" pitchFamily="18" charset="0"/>
            </a:endParaRPr>
          </a:p>
        </p:txBody>
      </p:sp>
      <p:sp>
        <p:nvSpPr>
          <p:cNvPr id="9" name="Textfeld 8">
            <a:extLst>
              <a:ext uri="{FF2B5EF4-FFF2-40B4-BE49-F238E27FC236}">
                <a16:creationId xmlns:a16="http://schemas.microsoft.com/office/drawing/2014/main" id="{0E1B2743-FBFD-4AC1-866A-82B5EF5E2214}"/>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TextBox 25"/>
              <p:cNvSpPr txBox="1"/>
              <p:nvPr/>
            </p:nvSpPr>
            <p:spPr>
              <a:xfrm>
                <a:off x="1847527" y="2043493"/>
                <a:ext cx="9454653" cy="65069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540" dirty="0">
                    <a:latin typeface="Times New Roman" panose="02020603050405020304" pitchFamily="18" charset="0"/>
                    <a:cs typeface="Times New Roman" panose="02020603050405020304" pitchFamily="18" charset="0"/>
                    <a:sym typeface="Wingdings" panose="05000000000000000000" pitchFamily="2" charset="2"/>
                  </a:rPr>
                  <a:t> 1 </a:t>
                </a:r>
                <a:r>
                  <a:rPr lang="de-DE" sz="2540" dirty="0">
                    <a:latin typeface="Times New Roman" panose="02020603050405020304" pitchFamily="18" charset="0"/>
                    <a:cs typeface="Times New Roman" panose="02020603050405020304" pitchFamily="18" charset="0"/>
                    <a:sym typeface="Wingdings" panose="05000000000000000000" pitchFamily="2" charset="2"/>
                  </a:rPr>
                  <a:t>L</a:t>
                </a:r>
                <a14:m>
                  <m:oMath xmlns:m="http://schemas.openxmlformats.org/officeDocument/2006/math">
                    <m:r>
                      <a:rPr lang="de-DE" sz="2540">
                        <a:latin typeface="Cambria Math" panose="02040503050406030204" pitchFamily="18" charset="0"/>
                        <a:sym typeface="Wingdings" panose="05000000000000000000" pitchFamily="2" charset="2"/>
                      </a:rPr>
                      <m:t>  </m:t>
                    </m:r>
                    <m:r>
                      <a:rPr lang="de-DE" sz="2540" b="0" i="1" smtClean="0">
                        <a:latin typeface="Cambria Math" panose="02040503050406030204" pitchFamily="18" charset="0"/>
                        <a:sym typeface="Wingdings" panose="05000000000000000000" pitchFamily="2" charset="2"/>
                      </a:rPr>
                      <m:t>𝑤𝑖𝑛𝑒</m:t>
                    </m:r>
                    <m:r>
                      <a:rPr lang="de-DE" sz="2540">
                        <a:latin typeface="Cambria Math" panose="02040503050406030204" pitchFamily="18" charset="0"/>
                        <a:sym typeface="Wingdings" panose="05000000000000000000" pitchFamily="2" charset="2"/>
                      </a:rPr>
                      <m:t> </m:t>
                    </m:r>
                    <m:r>
                      <m:rPr>
                        <m:sty m:val="p"/>
                      </m:rPr>
                      <a:rPr lang="de-DE" sz="2540" b="0" i="0" smtClean="0">
                        <a:latin typeface="Cambria Math" panose="02040503050406030204" pitchFamily="18" charset="0"/>
                        <a:sym typeface="Wingdings" panose="05000000000000000000" pitchFamily="2" charset="2"/>
                      </a:rPr>
                      <m:t>in</m:t>
                    </m:r>
                    <m:r>
                      <a:rPr lang="de-DE" sz="2540" b="0" i="0" smtClean="0">
                        <a:latin typeface="Cambria Math" panose="02040503050406030204" pitchFamily="18" charset="0"/>
                        <a:sym typeface="Wingdings" panose="05000000000000000000" pitchFamily="2" charset="2"/>
                      </a:rPr>
                      <m:t> </m:t>
                    </m:r>
                    <m:r>
                      <m:rPr>
                        <m:sty m:val="p"/>
                      </m:rPr>
                      <a:rPr lang="de-DE" sz="2540" i="1" smtClean="0">
                        <a:latin typeface="Cambria Math" panose="02040503050406030204" pitchFamily="18" charset="0"/>
                        <a:sym typeface="Wingdings" panose="05000000000000000000" pitchFamily="2" charset="2"/>
                      </a:rPr>
                      <m:t>Portugal</m:t>
                    </m:r>
                    <m:r>
                      <a:rPr lang="de-DE" sz="2540" b="0" i="1" smtClean="0">
                        <a:latin typeface="Cambria Math" panose="02040503050406030204" pitchFamily="18" charset="0"/>
                        <a:sym typeface="Wingdings" panose="05000000000000000000" pitchFamily="2" charset="2"/>
                      </a:rPr>
                      <m:t> </m:t>
                    </m:r>
                    <m:r>
                      <a:rPr lang="de-DE" sz="2540" b="0" i="1" smtClean="0">
                        <a:latin typeface="Cambria Math" panose="02040503050406030204" pitchFamily="18" charset="0"/>
                        <a:sym typeface="Wingdings" panose="05000000000000000000" pitchFamily="2" charset="2"/>
                      </a:rPr>
                      <m:t>𝑒𝑞𝑢𝑎𝑙𝑠</m:t>
                    </m:r>
                    <m:r>
                      <a:rPr lang="de-DE" sz="2540">
                        <a:latin typeface="Cambria Math" panose="02040503050406030204" pitchFamily="18" charset="0"/>
                        <a:sym typeface="Wingdings" panose="05000000000000000000" pitchFamily="2" charset="2"/>
                      </a:rPr>
                      <m:t>  </m:t>
                    </m:r>
                    <m:f>
                      <m:fPr>
                        <m:ctrlPr>
                          <a:rPr lang="en-US" sz="2540" i="1">
                            <a:latin typeface="Cambria Math" panose="02040503050406030204" pitchFamily="18" charset="0"/>
                            <a:sym typeface="Wingdings" panose="05000000000000000000" pitchFamily="2" charset="2"/>
                          </a:rPr>
                        </m:ctrlPr>
                      </m:fPr>
                      <m:num>
                        <m:r>
                          <a:rPr lang="de-DE" sz="2540" i="1">
                            <a:latin typeface="Cambria Math" panose="02040503050406030204" pitchFamily="18" charset="0"/>
                            <a:sym typeface="Wingdings" panose="05000000000000000000" pitchFamily="2" charset="2"/>
                          </a:rPr>
                          <m:t>5</m:t>
                        </m:r>
                      </m:num>
                      <m:den>
                        <m:r>
                          <a:rPr lang="de-DE" sz="2540" i="1">
                            <a:latin typeface="Cambria Math" panose="02040503050406030204" pitchFamily="18" charset="0"/>
                            <a:sym typeface="Wingdings" panose="05000000000000000000" pitchFamily="2" charset="2"/>
                          </a:rPr>
                          <m:t>1</m:t>
                        </m:r>
                      </m:den>
                    </m:f>
                  </m:oMath>
                </a14:m>
                <a:r>
                  <a:rPr lang="en-US" sz="2540" dirty="0">
                    <a:latin typeface="Times New Roman" panose="02020603050405020304" pitchFamily="18" charset="0"/>
                    <a:cs typeface="Times New Roman" panose="02020603050405020304" pitchFamily="18" charset="0"/>
                  </a:rPr>
                  <a:t> clothes</a:t>
                </a:r>
                <a:endParaRPr lang="en-US" sz="2540" b="1" dirty="0">
                  <a:latin typeface="Times New Roman" panose="02020603050405020304" pitchFamily="18" charset="0"/>
                  <a:cs typeface="Times New Roman" panose="02020603050405020304" pitchFamily="18" charset="0"/>
                  <a:sym typeface="Wingdings" panose="05000000000000000000" pitchFamily="2" charset="2"/>
                </a:endParaRPr>
              </a:p>
            </p:txBody>
          </p:sp>
        </mc:Choice>
        <mc:Fallback xmlns="">
          <p:sp>
            <p:nvSpPr>
              <p:cNvPr id="5" name="TextBox 25"/>
              <p:cNvSpPr txBox="1">
                <a:spLocks noRot="1" noChangeAspect="1" noMove="1" noResize="1" noEditPoints="1" noAdjustHandles="1" noChangeArrowheads="1" noChangeShapeType="1" noTextEdit="1"/>
              </p:cNvSpPr>
              <p:nvPr/>
            </p:nvSpPr>
            <p:spPr>
              <a:xfrm>
                <a:off x="1847527" y="2043493"/>
                <a:ext cx="9454653" cy="650691"/>
              </a:xfrm>
              <a:prstGeom prst="rect">
                <a:avLst/>
              </a:prstGeom>
              <a:blipFill>
                <a:blip r:embed="rId3"/>
                <a:stretch>
                  <a:fillRect b="-841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25"/>
              <p:cNvSpPr txBox="1"/>
              <p:nvPr/>
            </p:nvSpPr>
            <p:spPr>
              <a:xfrm>
                <a:off x="1209144" y="2998347"/>
                <a:ext cx="10093036" cy="64511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540" dirty="0">
                    <a:latin typeface="Times New Roman" panose="02020603050405020304" pitchFamily="18" charset="0"/>
                    <a:cs typeface="Times New Roman" panose="02020603050405020304" pitchFamily="18" charset="0"/>
                    <a:sym typeface="Wingdings" panose="05000000000000000000" pitchFamily="2" charset="2"/>
                  </a:rPr>
                  <a:t> 1 </a:t>
                </a:r>
                <a:r>
                  <a:rPr lang="de-DE" sz="2540" dirty="0">
                    <a:latin typeface="Times New Roman" panose="02020603050405020304" pitchFamily="18" charset="0"/>
                    <a:cs typeface="Times New Roman" panose="02020603050405020304" pitchFamily="18" charset="0"/>
                    <a:sym typeface="Wingdings" panose="05000000000000000000" pitchFamily="2" charset="2"/>
                  </a:rPr>
                  <a:t>L </a:t>
                </a:r>
                <a14:m>
                  <m:oMath xmlns:m="http://schemas.openxmlformats.org/officeDocument/2006/math">
                    <m:r>
                      <a:rPr lang="de-DE" sz="2540" i="1">
                        <a:latin typeface="Cambria Math" panose="02040503050406030204" pitchFamily="18" charset="0"/>
                        <a:sym typeface="Wingdings" panose="05000000000000000000" pitchFamily="2" charset="2"/>
                      </a:rPr>
                      <m:t>𝑤𝑖𝑛𝑒</m:t>
                    </m:r>
                    <m:r>
                      <a:rPr lang="de-DE" sz="2540">
                        <a:latin typeface="Cambria Math" panose="02040503050406030204" pitchFamily="18" charset="0"/>
                        <a:sym typeface="Wingdings" panose="05000000000000000000" pitchFamily="2" charset="2"/>
                      </a:rPr>
                      <m:t> </m:t>
                    </m:r>
                    <m:r>
                      <m:rPr>
                        <m:sty m:val="p"/>
                      </m:rPr>
                      <a:rPr lang="de-DE" sz="2540">
                        <a:latin typeface="Cambria Math" panose="02040503050406030204" pitchFamily="18" charset="0"/>
                        <a:sym typeface="Wingdings" panose="05000000000000000000" pitchFamily="2" charset="2"/>
                      </a:rPr>
                      <m:t>in</m:t>
                    </m:r>
                    <m:r>
                      <a:rPr lang="de-DE" sz="2540">
                        <a:latin typeface="Cambria Math" panose="02040503050406030204" pitchFamily="18" charset="0"/>
                        <a:sym typeface="Wingdings" panose="05000000000000000000" pitchFamily="2" charset="2"/>
                      </a:rPr>
                      <m:t> </m:t>
                    </m:r>
                    <m:r>
                      <a:rPr lang="de-DE" sz="2540" b="0" i="1" smtClean="0">
                        <a:latin typeface="Cambria Math" panose="02040503050406030204" pitchFamily="18" charset="0"/>
                        <a:sym typeface="Wingdings" panose="05000000000000000000" pitchFamily="2" charset="2"/>
                      </a:rPr>
                      <m:t>𝑈𝐾</m:t>
                    </m:r>
                    <m:r>
                      <a:rPr lang="de-DE" sz="2540" i="1">
                        <a:latin typeface="Cambria Math" panose="02040503050406030204" pitchFamily="18" charset="0"/>
                        <a:sym typeface="Wingdings" panose="05000000000000000000" pitchFamily="2" charset="2"/>
                      </a:rPr>
                      <m:t> </m:t>
                    </m:r>
                    <m:r>
                      <a:rPr lang="de-DE" sz="2540" i="1">
                        <a:latin typeface="Cambria Math" panose="02040503050406030204" pitchFamily="18" charset="0"/>
                        <a:sym typeface="Wingdings" panose="05000000000000000000" pitchFamily="2" charset="2"/>
                      </a:rPr>
                      <m:t>𝑒𝑞𝑢𝑎𝑙𝑠</m:t>
                    </m:r>
                    <m:f>
                      <m:fPr>
                        <m:ctrlPr>
                          <a:rPr lang="en-US" sz="2540" i="1">
                            <a:latin typeface="Cambria Math" panose="02040503050406030204" pitchFamily="18" charset="0"/>
                            <a:sym typeface="Wingdings" panose="05000000000000000000" pitchFamily="2" charset="2"/>
                          </a:rPr>
                        </m:ctrlPr>
                      </m:fPr>
                      <m:num>
                        <m:r>
                          <a:rPr lang="de-DE" sz="2540" b="0" i="1" smtClean="0">
                            <a:latin typeface="Cambria Math" panose="02040503050406030204" pitchFamily="18" charset="0"/>
                            <a:sym typeface="Wingdings" panose="05000000000000000000" pitchFamily="2" charset="2"/>
                          </a:rPr>
                          <m:t>3</m:t>
                        </m:r>
                      </m:num>
                      <m:den>
                        <m:r>
                          <a:rPr lang="de-DE" sz="2540" b="0" i="1" smtClean="0">
                            <a:latin typeface="Cambria Math" panose="02040503050406030204" pitchFamily="18" charset="0"/>
                            <a:sym typeface="Wingdings" panose="05000000000000000000" pitchFamily="2" charset="2"/>
                          </a:rPr>
                          <m:t>2</m:t>
                        </m:r>
                      </m:den>
                    </m:f>
                  </m:oMath>
                </a14:m>
                <a:r>
                  <a:rPr lang="en-US" sz="2540" dirty="0">
                    <a:latin typeface="Times New Roman" panose="02020603050405020304" pitchFamily="18" charset="0"/>
                    <a:cs typeface="Times New Roman" panose="02020603050405020304" pitchFamily="18" charset="0"/>
                  </a:rPr>
                  <a:t> clothes</a:t>
                </a:r>
                <a:endParaRPr lang="en-US" sz="2540" b="1" dirty="0">
                  <a:latin typeface="Times New Roman" panose="02020603050405020304" pitchFamily="18" charset="0"/>
                  <a:cs typeface="Times New Roman" panose="02020603050405020304" pitchFamily="18" charset="0"/>
                  <a:sym typeface="Wingdings" panose="05000000000000000000" pitchFamily="2" charset="2"/>
                </a:endParaRPr>
              </a:p>
            </p:txBody>
          </p:sp>
        </mc:Choice>
        <mc:Fallback xmlns="">
          <p:sp>
            <p:nvSpPr>
              <p:cNvPr id="8" name="TextBox 25"/>
              <p:cNvSpPr txBox="1">
                <a:spLocks noRot="1" noChangeAspect="1" noMove="1" noResize="1" noEditPoints="1" noAdjustHandles="1" noChangeArrowheads="1" noChangeShapeType="1" noTextEdit="1"/>
              </p:cNvSpPr>
              <p:nvPr/>
            </p:nvSpPr>
            <p:spPr>
              <a:xfrm>
                <a:off x="1209144" y="2998347"/>
                <a:ext cx="10093036" cy="645113"/>
              </a:xfrm>
              <a:prstGeom prst="rect">
                <a:avLst/>
              </a:prstGeom>
              <a:blipFill>
                <a:blip r:embed="rId4"/>
                <a:stretch>
                  <a:fillRect b="-8491"/>
                </a:stretch>
              </a:blipFill>
            </p:spPr>
            <p:txBody>
              <a:bodyPr/>
              <a:lstStyle/>
              <a:p>
                <a:r>
                  <a:rPr lang="de-DE">
                    <a:noFill/>
                  </a:rPr>
                  <a:t> </a:t>
                </a:r>
              </a:p>
            </p:txBody>
          </p:sp>
        </mc:Fallback>
      </mc:AlternateContent>
      <p:sp>
        <p:nvSpPr>
          <p:cNvPr id="11" name="Rechteck 10">
            <a:extLst>
              <a:ext uri="{FF2B5EF4-FFF2-40B4-BE49-F238E27FC236}">
                <a16:creationId xmlns:a16="http://schemas.microsoft.com/office/drawing/2014/main" id="{1A32590A-CBD3-4190-AF01-26509D91FA78}"/>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4BF7B7BF-71C4-4729-9988-40D59EE9848D}"/>
                  </a:ext>
                </a:extLst>
              </p14:cNvPr>
              <p14:cNvContentPartPr/>
              <p14:nvPr/>
            </p14:nvContentPartPr>
            <p14:xfrm>
              <a:off x="4083587" y="2648587"/>
              <a:ext cx="5295960" cy="74160"/>
            </p14:xfrm>
          </p:contentPart>
        </mc:Choice>
        <mc:Fallback xmlns="">
          <p:pic>
            <p:nvPicPr>
              <p:cNvPr id="2" name="Freihand 1">
                <a:extLst>
                  <a:ext uri="{FF2B5EF4-FFF2-40B4-BE49-F238E27FC236}">
                    <a16:creationId xmlns:a16="http://schemas.microsoft.com/office/drawing/2014/main" id="{4BF7B7BF-71C4-4729-9988-40D59EE9848D}"/>
                  </a:ext>
                </a:extLst>
              </p:cNvPr>
              <p:cNvPicPr/>
              <p:nvPr/>
            </p:nvPicPr>
            <p:blipFill>
              <a:blip r:embed="rId6"/>
              <a:stretch>
                <a:fillRect/>
              </a:stretch>
            </p:blipFill>
            <p:spPr>
              <a:xfrm>
                <a:off x="4079267" y="2644267"/>
                <a:ext cx="5304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7FBBC6C8-45CF-4A85-9BB7-C729E738F374}"/>
                  </a:ext>
                </a:extLst>
              </p14:cNvPr>
              <p14:cNvContentPartPr/>
              <p14:nvPr/>
            </p14:nvContentPartPr>
            <p14:xfrm>
              <a:off x="4290587" y="3511507"/>
              <a:ext cx="4344120" cy="147240"/>
            </p14:xfrm>
          </p:contentPart>
        </mc:Choice>
        <mc:Fallback xmlns="">
          <p:pic>
            <p:nvPicPr>
              <p:cNvPr id="3" name="Freihand 2">
                <a:extLst>
                  <a:ext uri="{FF2B5EF4-FFF2-40B4-BE49-F238E27FC236}">
                    <a16:creationId xmlns:a16="http://schemas.microsoft.com/office/drawing/2014/main" id="{7FBBC6C8-45CF-4A85-9BB7-C729E738F374}"/>
                  </a:ext>
                </a:extLst>
              </p:cNvPr>
              <p:cNvPicPr/>
              <p:nvPr/>
            </p:nvPicPr>
            <p:blipFill>
              <a:blip r:embed="rId8"/>
              <a:stretch>
                <a:fillRect/>
              </a:stretch>
            </p:blipFill>
            <p:spPr>
              <a:xfrm>
                <a:off x="4286267" y="3507187"/>
                <a:ext cx="43527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 name="Freihand 3">
                <a:extLst>
                  <a:ext uri="{FF2B5EF4-FFF2-40B4-BE49-F238E27FC236}">
                    <a16:creationId xmlns:a16="http://schemas.microsoft.com/office/drawing/2014/main" id="{B1852F8B-6EB9-4550-A608-A56C264199BC}"/>
                  </a:ext>
                </a:extLst>
              </p14:cNvPr>
              <p14:cNvContentPartPr/>
              <p14:nvPr/>
            </p14:nvContentPartPr>
            <p14:xfrm>
              <a:off x="2086667" y="4727587"/>
              <a:ext cx="2166840" cy="59760"/>
            </p14:xfrm>
          </p:contentPart>
        </mc:Choice>
        <mc:Fallback xmlns="">
          <p:pic>
            <p:nvPicPr>
              <p:cNvPr id="4" name="Freihand 3">
                <a:extLst>
                  <a:ext uri="{FF2B5EF4-FFF2-40B4-BE49-F238E27FC236}">
                    <a16:creationId xmlns:a16="http://schemas.microsoft.com/office/drawing/2014/main" id="{B1852F8B-6EB9-4550-A608-A56C264199BC}"/>
                  </a:ext>
                </a:extLst>
              </p:cNvPr>
              <p:cNvPicPr/>
              <p:nvPr/>
            </p:nvPicPr>
            <p:blipFill>
              <a:blip r:embed="rId10"/>
              <a:stretch>
                <a:fillRect/>
              </a:stretch>
            </p:blipFill>
            <p:spPr>
              <a:xfrm>
                <a:off x="2082347" y="4723267"/>
                <a:ext cx="217548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EB29CC78-62BC-483E-A000-4091E3B6211E}"/>
                  </a:ext>
                </a:extLst>
              </p14:cNvPr>
              <p14:cNvContentPartPr/>
              <p14:nvPr/>
            </p14:nvContentPartPr>
            <p14:xfrm>
              <a:off x="4461587" y="4680067"/>
              <a:ext cx="3584160" cy="51120"/>
            </p14:xfrm>
          </p:contentPart>
        </mc:Choice>
        <mc:Fallback xmlns="">
          <p:pic>
            <p:nvPicPr>
              <p:cNvPr id="10" name="Freihand 9">
                <a:extLst>
                  <a:ext uri="{FF2B5EF4-FFF2-40B4-BE49-F238E27FC236}">
                    <a16:creationId xmlns:a16="http://schemas.microsoft.com/office/drawing/2014/main" id="{EB29CC78-62BC-483E-A000-4091E3B6211E}"/>
                  </a:ext>
                </a:extLst>
              </p:cNvPr>
              <p:cNvPicPr/>
              <p:nvPr/>
            </p:nvPicPr>
            <p:blipFill>
              <a:blip r:embed="rId12"/>
              <a:stretch>
                <a:fillRect/>
              </a:stretch>
            </p:blipFill>
            <p:spPr>
              <a:xfrm>
                <a:off x="4457267" y="4675747"/>
                <a:ext cx="3592800" cy="59760"/>
              </a:xfrm>
              <a:prstGeom prst="rect">
                <a:avLst/>
              </a:prstGeom>
            </p:spPr>
          </p:pic>
        </mc:Fallback>
      </mc:AlternateContent>
    </p:spTree>
    <p:extLst>
      <p:ext uri="{BB962C8B-B14F-4D97-AF65-F5344CB8AC3E}">
        <p14:creationId xmlns:p14="http://schemas.microsoft.com/office/powerpoint/2010/main" val="328394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5"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7"/>
          <p:cNvCxnSpPr/>
          <p:nvPr/>
        </p:nvCxnSpPr>
        <p:spPr>
          <a:xfrm flipV="1">
            <a:off x="2861652" y="2510536"/>
            <a:ext cx="0" cy="339651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 name="TextBox 17"/>
              <p:cNvSpPr txBox="1"/>
              <p:nvPr/>
            </p:nvSpPr>
            <p:spPr>
              <a:xfrm>
                <a:off x="935823" y="2786202"/>
                <a:ext cx="2024840" cy="61632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814" i="1" smtClean="0">
                              <a:latin typeface="Cambria Math" panose="02040503050406030204" pitchFamily="18" charset="0"/>
                            </a:rPr>
                          </m:ctrlPr>
                        </m:fPr>
                        <m:num>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𝑃𝑊</m:t>
                              </m:r>
                            </m:sub>
                          </m:sSub>
                        </m:num>
                        <m:den>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𝑃𝐶</m:t>
                              </m:r>
                            </m:sub>
                          </m:sSub>
                        </m:den>
                      </m:f>
                    </m:oMath>
                  </m:oMathPara>
                </a14:m>
                <a:endParaRPr lang="en-US" sz="1814" dirty="0">
                  <a:latin typeface="Times New Roman" panose="02020603050405020304" pitchFamily="18" charset="0"/>
                  <a:cs typeface="Times New Roman" panose="02020603050405020304" pitchFamily="18" charset="0"/>
                </a:endParaRPr>
              </a:p>
            </p:txBody>
          </p:sp>
        </mc:Choice>
        <mc:Fallback xmlns="">
          <p:sp>
            <p:nvSpPr>
              <p:cNvPr id="8" name="TextBox 17"/>
              <p:cNvSpPr txBox="1">
                <a:spLocks noRot="1" noChangeAspect="1" noMove="1" noResize="1" noEditPoints="1" noAdjustHandles="1" noChangeArrowheads="1" noChangeShapeType="1" noTextEdit="1"/>
              </p:cNvSpPr>
              <p:nvPr/>
            </p:nvSpPr>
            <p:spPr>
              <a:xfrm>
                <a:off x="935823" y="2786202"/>
                <a:ext cx="2024840" cy="616323"/>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9" name="TextBox 18"/>
              <p:cNvSpPr txBox="1"/>
              <p:nvPr/>
            </p:nvSpPr>
            <p:spPr>
              <a:xfrm>
                <a:off x="1589609" y="4907080"/>
                <a:ext cx="675377" cy="616323"/>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814" i="1" smtClean="0">
                              <a:latin typeface="Cambria Math" panose="02040503050406030204" pitchFamily="18" charset="0"/>
                            </a:rPr>
                          </m:ctrlPr>
                        </m:fPr>
                        <m:num>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𝑈𝑊</m:t>
                              </m:r>
                            </m:sub>
                          </m:sSub>
                        </m:num>
                        <m:den>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𝑈𝐶</m:t>
                              </m:r>
                            </m:sub>
                          </m:sSub>
                        </m:den>
                      </m:f>
                    </m:oMath>
                  </m:oMathPara>
                </a14:m>
                <a:endParaRPr lang="en-US" sz="1814" dirty="0">
                  <a:latin typeface="Times New Roman" panose="02020603050405020304" pitchFamily="18" charset="0"/>
                  <a:cs typeface="Times New Roman" panose="02020603050405020304" pitchFamily="18" charset="0"/>
                </a:endParaRPr>
              </a:p>
            </p:txBody>
          </p:sp>
        </mc:Choice>
        <mc:Fallback xmlns="">
          <p:sp>
            <p:nvSpPr>
              <p:cNvPr id="9" name="TextBox 18"/>
              <p:cNvSpPr txBox="1">
                <a:spLocks noRot="1" noChangeAspect="1" noMove="1" noResize="1" noEditPoints="1" noAdjustHandles="1" noChangeArrowheads="1" noChangeShapeType="1" noTextEdit="1"/>
              </p:cNvSpPr>
              <p:nvPr/>
            </p:nvSpPr>
            <p:spPr>
              <a:xfrm>
                <a:off x="1589609" y="4907080"/>
                <a:ext cx="675377" cy="616323"/>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TextBox 12"/>
              <p:cNvSpPr txBox="1"/>
              <p:nvPr/>
            </p:nvSpPr>
            <p:spPr>
              <a:xfrm>
                <a:off x="2535064" y="5013199"/>
                <a:ext cx="338554" cy="51020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451" i="1">
                              <a:latin typeface="Cambria Math" panose="02040503050406030204" pitchFamily="18" charset="0"/>
                            </a:rPr>
                          </m:ctrlPr>
                        </m:fPr>
                        <m:num>
                          <m:r>
                            <a:rPr lang="de-DE" sz="1451" i="1">
                              <a:latin typeface="Cambria Math"/>
                            </a:rPr>
                            <m:t>3</m:t>
                          </m:r>
                        </m:num>
                        <m:den>
                          <m:r>
                            <a:rPr lang="de-DE" sz="1451" i="1">
                              <a:latin typeface="Cambria Math"/>
                            </a:rPr>
                            <m:t>2</m:t>
                          </m:r>
                        </m:den>
                      </m:f>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10" name="TextBox 12"/>
              <p:cNvSpPr txBox="1">
                <a:spLocks noRot="1" noChangeAspect="1" noMove="1" noResize="1" noEditPoints="1" noAdjustHandles="1" noChangeArrowheads="1" noChangeShapeType="1" noTextEdit="1"/>
              </p:cNvSpPr>
              <p:nvPr/>
            </p:nvSpPr>
            <p:spPr>
              <a:xfrm>
                <a:off x="2535064" y="5013199"/>
                <a:ext cx="338554" cy="510204"/>
              </a:xfrm>
              <a:prstGeom prst="rect">
                <a:avLst/>
              </a:prstGeom>
              <a:blipFill>
                <a:blip r:embed="rId5"/>
                <a:stretch>
                  <a:fillRect b="-238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1" name="TextBox 19"/>
              <p:cNvSpPr txBox="1"/>
              <p:nvPr/>
            </p:nvSpPr>
            <p:spPr>
              <a:xfrm>
                <a:off x="2483420" y="3052567"/>
                <a:ext cx="338554" cy="3155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r>
                        <a:rPr lang="de-DE" sz="1451" i="1">
                          <a:latin typeface="Cambria Math"/>
                        </a:rPr>
                        <m:t>5</m:t>
                      </m:r>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11" name="TextBox 19"/>
              <p:cNvSpPr txBox="1">
                <a:spLocks noRot="1" noChangeAspect="1" noMove="1" noResize="1" noEditPoints="1" noAdjustHandles="1" noChangeArrowheads="1" noChangeShapeType="1" noTextEdit="1"/>
              </p:cNvSpPr>
              <p:nvPr/>
            </p:nvSpPr>
            <p:spPr>
              <a:xfrm>
                <a:off x="2483420" y="3052567"/>
                <a:ext cx="338554" cy="315599"/>
              </a:xfrm>
              <a:prstGeom prst="rect">
                <a:avLst/>
              </a:prstGeom>
              <a:blipFill>
                <a:blip r:embed="rId6"/>
                <a:stretch>
                  <a:fillRect/>
                </a:stretch>
              </a:blipFill>
            </p:spPr>
            <p:txBody>
              <a:bodyPr/>
              <a:lstStyle/>
              <a:p>
                <a:r>
                  <a:rPr lang="de-DE">
                    <a:noFill/>
                  </a:rPr>
                  <a:t> </a:t>
                </a:r>
              </a:p>
            </p:txBody>
          </p:sp>
        </mc:Fallback>
      </mc:AlternateContent>
      <p:sp>
        <p:nvSpPr>
          <p:cNvPr id="12" name="TextBox 20"/>
          <p:cNvSpPr txBox="1"/>
          <p:nvPr/>
        </p:nvSpPr>
        <p:spPr>
          <a:xfrm>
            <a:off x="2534312" y="4032330"/>
            <a:ext cx="277640" cy="3155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51" dirty="0">
                <a:latin typeface="Times New Roman" panose="02020603050405020304" pitchFamily="18" charset="0"/>
                <a:cs typeface="Times New Roman" panose="02020603050405020304" pitchFamily="18" charset="0"/>
              </a:rPr>
              <a:t>3</a:t>
            </a:r>
          </a:p>
        </p:txBody>
      </p:sp>
      <p:sp>
        <p:nvSpPr>
          <p:cNvPr id="13" name="TextBox 21"/>
          <p:cNvSpPr txBox="1"/>
          <p:nvPr/>
        </p:nvSpPr>
        <p:spPr>
          <a:xfrm>
            <a:off x="88760" y="4023318"/>
            <a:ext cx="2526654" cy="3436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Relative world market price</a:t>
            </a:r>
            <a:endParaRPr lang="en-US" sz="1814"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TextBox 14"/>
              <p:cNvSpPr txBox="1"/>
              <p:nvPr/>
            </p:nvSpPr>
            <p:spPr>
              <a:xfrm>
                <a:off x="3514827" y="4404745"/>
                <a:ext cx="3619620" cy="6992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British worker wins: she can sell wine for a relative price of 3 instead of </a:t>
                </a:r>
                <a14:m>
                  <m:oMath xmlns:m="http://schemas.openxmlformats.org/officeDocument/2006/math">
                    <m:r>
                      <a:rPr lang="de-DE" sz="1633" b="0" i="0" smtClean="0">
                        <a:latin typeface="Cambria Math" panose="02040503050406030204" pitchFamily="18" charset="0"/>
                      </a:rPr>
                      <m:t> </m:t>
                    </m:r>
                    <m:f>
                      <m:fPr>
                        <m:ctrlPr>
                          <a:rPr lang="en-US" sz="1633" i="1">
                            <a:latin typeface="Cambria Math" panose="02040503050406030204" pitchFamily="18" charset="0"/>
                          </a:rPr>
                        </m:ctrlPr>
                      </m:fPr>
                      <m:num>
                        <m:r>
                          <a:rPr lang="de-DE" sz="1633" i="1">
                            <a:latin typeface="Cambria Math"/>
                          </a:rPr>
                          <m:t>3</m:t>
                        </m:r>
                      </m:num>
                      <m:den>
                        <m:r>
                          <a:rPr lang="de-DE" sz="1633" i="1">
                            <a:latin typeface="Cambria Math"/>
                          </a:rPr>
                          <m:t>2</m:t>
                        </m:r>
                      </m:den>
                    </m:f>
                  </m:oMath>
                </a14:m>
                <a:endParaRPr lang="en-US" sz="1633" dirty="0">
                  <a:latin typeface="Times New Roman" panose="02020603050405020304" pitchFamily="18" charset="0"/>
                  <a:cs typeface="Times New Roman" panose="02020603050405020304" pitchFamily="18" charset="0"/>
                </a:endParaRPr>
              </a:p>
            </p:txBody>
          </p:sp>
        </mc:Choice>
        <mc:Fallback xmlns="">
          <p:sp>
            <p:nvSpPr>
              <p:cNvPr id="14" name="TextBox 14"/>
              <p:cNvSpPr txBox="1">
                <a:spLocks noRot="1" noChangeAspect="1" noMove="1" noResize="1" noEditPoints="1" noAdjustHandles="1" noChangeArrowheads="1" noChangeShapeType="1" noTextEdit="1"/>
              </p:cNvSpPr>
              <p:nvPr/>
            </p:nvSpPr>
            <p:spPr>
              <a:xfrm>
                <a:off x="3514827" y="4404745"/>
                <a:ext cx="3619620" cy="699294"/>
              </a:xfrm>
              <a:prstGeom prst="rect">
                <a:avLst/>
              </a:prstGeom>
              <a:blipFill>
                <a:blip r:embed="rId7"/>
                <a:stretch>
                  <a:fillRect l="-1012" t="-3509" b="-2632"/>
                </a:stretch>
              </a:blipFill>
            </p:spPr>
            <p:txBody>
              <a:bodyPr/>
              <a:lstStyle/>
              <a:p>
                <a:r>
                  <a:rPr lang="de-DE">
                    <a:noFill/>
                  </a:rPr>
                  <a:t> </a:t>
                </a:r>
              </a:p>
            </p:txBody>
          </p:sp>
        </mc:Fallback>
      </mc:AlternateContent>
      <p:cxnSp>
        <p:nvCxnSpPr>
          <p:cNvPr id="15" name="Straight Connector 27"/>
          <p:cNvCxnSpPr/>
          <p:nvPr/>
        </p:nvCxnSpPr>
        <p:spPr>
          <a:xfrm flipH="1">
            <a:off x="2778708" y="5253871"/>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28"/>
          <p:cNvCxnSpPr/>
          <p:nvPr/>
        </p:nvCxnSpPr>
        <p:spPr>
          <a:xfrm flipH="1">
            <a:off x="2778708" y="4208791"/>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29"/>
          <p:cNvCxnSpPr/>
          <p:nvPr/>
        </p:nvCxnSpPr>
        <p:spPr>
          <a:xfrm flipH="1">
            <a:off x="2778708" y="3229029"/>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39"/>
          <p:cNvSpPr txBox="1"/>
          <p:nvPr/>
        </p:nvSpPr>
        <p:spPr>
          <a:xfrm>
            <a:off x="3514827" y="3363248"/>
            <a:ext cx="3849595" cy="59490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Portuguese consumer wins: he can buy wine for a relative price of 3 instead of 5</a:t>
            </a:r>
          </a:p>
        </p:txBody>
      </p:sp>
      <p:sp>
        <p:nvSpPr>
          <p:cNvPr id="19" name="Curved Up Arrow 2"/>
          <p:cNvSpPr/>
          <p:nvPr/>
        </p:nvSpPr>
        <p:spPr>
          <a:xfrm rot="16200000">
            <a:off x="2725870" y="4540529"/>
            <a:ext cx="1055377" cy="39190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33">
              <a:solidFill>
                <a:schemeClr val="tx1"/>
              </a:solidFill>
              <a:latin typeface="Times New Roman" panose="02020603050405020304" pitchFamily="18" charset="0"/>
              <a:cs typeface="Times New Roman" panose="02020603050405020304" pitchFamily="18" charset="0"/>
            </a:endParaRPr>
          </a:p>
        </p:txBody>
      </p:sp>
      <p:sp>
        <p:nvSpPr>
          <p:cNvPr id="20" name="Curved Down Arrow 5"/>
          <p:cNvSpPr/>
          <p:nvPr/>
        </p:nvSpPr>
        <p:spPr>
          <a:xfrm rot="5400000">
            <a:off x="2752208" y="3513580"/>
            <a:ext cx="1004766" cy="389837"/>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33">
              <a:solidFill>
                <a:schemeClr val="tx1"/>
              </a:solidFill>
              <a:latin typeface="Times New Roman" panose="02020603050405020304" pitchFamily="18" charset="0"/>
              <a:cs typeface="Times New Roman" panose="02020603050405020304" pitchFamily="18" charset="0"/>
            </a:endParaRPr>
          </a:p>
        </p:txBody>
      </p:sp>
      <p:sp>
        <p:nvSpPr>
          <p:cNvPr id="21" name="Textfeld 20">
            <a:extLst>
              <a:ext uri="{FF2B5EF4-FFF2-40B4-BE49-F238E27FC236}">
                <a16:creationId xmlns:a16="http://schemas.microsoft.com/office/drawing/2014/main" id="{8A45090D-B55B-4F8B-98AB-723CCCBB75C1}"/>
              </a:ext>
            </a:extLst>
          </p:cNvPr>
          <p:cNvSpPr txBox="1">
            <a:spLocks/>
          </p:cNvSpPr>
          <p:nvPr/>
        </p:nvSpPr>
        <p:spPr>
          <a:xfrm>
            <a:off x="1847528" y="189863"/>
            <a:ext cx="8208912" cy="720000"/>
          </a:xfrm>
          <a:prstGeom prst="rect">
            <a:avLst/>
          </a:prstGeom>
          <a:noFill/>
          <a:ln>
            <a:noFill/>
          </a:ln>
        </p:spPr>
        <p:txBody>
          <a:bodyPr wrap="square" rtlCol="0" anchor="ctr" anchorCtr="0">
            <a:noAutofit/>
          </a:bodyPr>
          <a:lstStyle/>
          <a:p>
            <a:pPr algn="ctr"/>
            <a:r>
              <a:rPr lang="en-US" sz="3200" b="1" dirty="0">
                <a:latin typeface="Times New Roman" panose="02020603050405020304" pitchFamily="18" charset="0"/>
                <a:cs typeface="Times New Roman" panose="02020603050405020304" pitchFamily="18" charset="0"/>
              </a:rPr>
              <a:t>Ricardo model after specialization according to comparative cost advantage</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3670B737-39BC-4D5F-A7D4-1106E4649FB6}"/>
                  </a:ext>
                </a:extLst>
              </p:cNvPr>
              <p:cNvSpPr txBox="1"/>
              <p:nvPr/>
            </p:nvSpPr>
            <p:spPr>
              <a:xfrm>
                <a:off x="1439489" y="1119816"/>
                <a:ext cx="8280322" cy="794141"/>
              </a:xfrm>
              <a:prstGeom prst="rect">
                <a:avLst/>
              </a:prstGeom>
              <a:noFill/>
            </p:spPr>
            <p:txBody>
              <a:bodyPr wrap="square" rtlCol="0">
                <a:noAutofit/>
              </a:bodyPr>
              <a:lstStyle/>
              <a:p>
                <a:r>
                  <a:rPr lang="en-US" dirty="0">
                    <a:latin typeface="Times New Roman" panose="02020603050405020304" pitchFamily="18" charset="0"/>
                    <a:cs typeface="Times New Roman" panose="02020603050405020304" pitchFamily="18" charset="0"/>
                  </a:rPr>
                  <a:t>Welfare gains if the relative world market price lies between the relative prices of the trading partners. Assuming </a:t>
                </a:r>
                <a14:m>
                  <m:oMath xmlns:m="http://schemas.openxmlformats.org/officeDocument/2006/math">
                    <m:r>
                      <a:rPr lang="de-DE" b="0" i="0" smtClean="0">
                        <a:latin typeface="Cambria Math" panose="02040503050406030204" pitchFamily="18" charset="0"/>
                      </a:rPr>
                      <m:t>5&gt;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de-DE" i="1">
                                <a:latin typeface="Cambria Math" panose="02040503050406030204" pitchFamily="18" charset="0"/>
                              </a:rPr>
                              <m:t>𝑃</m:t>
                            </m:r>
                          </m:e>
                          <m:sub>
                            <m:r>
                              <a:rPr lang="de-DE" b="0" i="1" smtClean="0">
                                <a:latin typeface="Cambria Math" panose="02040503050406030204" pitchFamily="18" charset="0"/>
                              </a:rPr>
                              <m:t>𝑊</m:t>
                            </m:r>
                          </m:sub>
                        </m:sSub>
                      </m:num>
                      <m:den>
                        <m:sSub>
                          <m:sSubPr>
                            <m:ctrlPr>
                              <a:rPr lang="en-US" i="1">
                                <a:latin typeface="Cambria Math" panose="02040503050406030204" pitchFamily="18" charset="0"/>
                              </a:rPr>
                            </m:ctrlPr>
                          </m:sSubPr>
                          <m:e>
                            <m:r>
                              <a:rPr lang="de-DE" i="1">
                                <a:latin typeface="Cambria Math" panose="02040503050406030204" pitchFamily="18" charset="0"/>
                              </a:rPr>
                              <m:t>𝑝</m:t>
                            </m:r>
                          </m:e>
                          <m:sub>
                            <m:r>
                              <a:rPr lang="de-DE" b="0" i="1" smtClean="0">
                                <a:latin typeface="Cambria Math" panose="02040503050406030204" pitchFamily="18" charset="0"/>
                              </a:rPr>
                              <m:t>𝐶</m:t>
                            </m:r>
                          </m:sub>
                        </m:sSub>
                      </m:den>
                    </m:f>
                    <m:r>
                      <a:rPr lang="de-DE" i="1">
                        <a:latin typeface="Cambria Math" panose="02040503050406030204" pitchFamily="18" charset="0"/>
                      </a:rPr>
                      <m:t>=3</m:t>
                    </m:r>
                    <m:r>
                      <a:rPr lang="de-DE" b="0" i="1" smtClean="0">
                        <a:latin typeface="Cambria Math" panose="02040503050406030204" pitchFamily="18" charset="0"/>
                      </a:rPr>
                      <m:t>&gt;</m:t>
                    </m:r>
                    <m:f>
                      <m:fPr>
                        <m:ctrlPr>
                          <a:rPr lang="en-US" i="1">
                            <a:latin typeface="Cambria Math" panose="02040503050406030204" pitchFamily="18" charset="0"/>
                          </a:rPr>
                        </m:ctrlPr>
                      </m:fPr>
                      <m:num>
                        <m:r>
                          <a:rPr lang="de-DE" b="0" i="1" smtClean="0">
                            <a:latin typeface="Cambria Math" panose="02040503050406030204" pitchFamily="18" charset="0"/>
                          </a:rPr>
                          <m:t>3</m:t>
                        </m:r>
                      </m:num>
                      <m:den>
                        <m:r>
                          <a:rPr lang="de-DE" b="0" i="1" smtClean="0">
                            <a:latin typeface="Cambria Math" panose="02040503050406030204" pitchFamily="18" charset="0"/>
                          </a:rPr>
                          <m:t>2</m:t>
                        </m:r>
                      </m:den>
                    </m:f>
                  </m:oMath>
                </a14:m>
                <a:endParaRPr lang="de-DE" dirty="0">
                  <a:latin typeface="Times New Roman" panose="02020603050405020304" pitchFamily="18" charset="0"/>
                  <a:cs typeface="Times New Roman" panose="02020603050405020304" pitchFamily="18" charset="0"/>
                </a:endParaRPr>
              </a:p>
            </p:txBody>
          </p:sp>
        </mc:Choice>
        <mc:Fallback xmlns="">
          <p:sp>
            <p:nvSpPr>
              <p:cNvPr id="2" name="Textfeld 1">
                <a:extLst>
                  <a:ext uri="{FF2B5EF4-FFF2-40B4-BE49-F238E27FC236}">
                    <a16:creationId xmlns:a16="http://schemas.microsoft.com/office/drawing/2014/main" id="{3670B737-39BC-4D5F-A7D4-1106E4649FB6}"/>
                  </a:ext>
                </a:extLst>
              </p:cNvPr>
              <p:cNvSpPr txBox="1">
                <a:spLocks noRot="1" noChangeAspect="1" noMove="1" noResize="1" noEditPoints="1" noAdjustHandles="1" noChangeArrowheads="1" noChangeShapeType="1" noTextEdit="1"/>
              </p:cNvSpPr>
              <p:nvPr/>
            </p:nvSpPr>
            <p:spPr>
              <a:xfrm>
                <a:off x="1439489" y="1119816"/>
                <a:ext cx="8280322" cy="794141"/>
              </a:xfrm>
              <a:prstGeom prst="rect">
                <a:avLst/>
              </a:prstGeom>
              <a:blipFill>
                <a:blip r:embed="rId8"/>
                <a:stretch>
                  <a:fillRect l="-589" t="-4615" b="-769"/>
                </a:stretch>
              </a:blipFill>
            </p:spPr>
            <p:txBody>
              <a:bodyPr/>
              <a:lstStyle/>
              <a:p>
                <a:r>
                  <a:rPr lang="de-DE">
                    <a:noFill/>
                  </a:rPr>
                  <a:t> </a:t>
                </a:r>
              </a:p>
            </p:txBody>
          </p:sp>
        </mc:Fallback>
      </mc:AlternateContent>
      <p:sp>
        <p:nvSpPr>
          <p:cNvPr id="3" name="Rechteck 2"/>
          <p:cNvSpPr/>
          <p:nvPr/>
        </p:nvSpPr>
        <p:spPr>
          <a:xfrm>
            <a:off x="211135" y="2729401"/>
            <a:ext cx="1514168"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Portugal: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relative price</a:t>
            </a:r>
            <a:endParaRPr lang="de-DE" dirty="0"/>
          </a:p>
        </p:txBody>
      </p:sp>
      <p:sp>
        <p:nvSpPr>
          <p:cNvPr id="4" name="Rechteck 3"/>
          <p:cNvSpPr/>
          <p:nvPr/>
        </p:nvSpPr>
        <p:spPr>
          <a:xfrm>
            <a:off x="227248" y="4871383"/>
            <a:ext cx="1514168" cy="646331"/>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UK: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relative price</a:t>
            </a:r>
            <a:endParaRPr lang="de-DE" dirty="0"/>
          </a:p>
        </p:txBody>
      </p:sp>
      <p:sp>
        <p:nvSpPr>
          <p:cNvPr id="23" name="Rechteck 22">
            <a:extLst>
              <a:ext uri="{FF2B5EF4-FFF2-40B4-BE49-F238E27FC236}">
                <a16:creationId xmlns:a16="http://schemas.microsoft.com/office/drawing/2014/main" id="{6B0EDFF4-64F2-4D9B-B183-D4A48ECA5A93}"/>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1EFF30A2-6C34-43A4-927D-A6BA84FD165C}"/>
                  </a:ext>
                </a:extLst>
              </p14:cNvPr>
              <p14:cNvContentPartPr/>
              <p14:nvPr/>
            </p14:nvContentPartPr>
            <p14:xfrm>
              <a:off x="271907" y="3048547"/>
              <a:ext cx="983160" cy="58680"/>
            </p14:xfrm>
          </p:contentPart>
        </mc:Choice>
        <mc:Fallback xmlns="">
          <p:pic>
            <p:nvPicPr>
              <p:cNvPr id="5" name="Freihand 4">
                <a:extLst>
                  <a:ext uri="{FF2B5EF4-FFF2-40B4-BE49-F238E27FC236}">
                    <a16:creationId xmlns:a16="http://schemas.microsoft.com/office/drawing/2014/main" id="{1EFF30A2-6C34-43A4-927D-A6BA84FD165C}"/>
                  </a:ext>
                </a:extLst>
              </p:cNvPr>
              <p:cNvPicPr/>
              <p:nvPr/>
            </p:nvPicPr>
            <p:blipFill>
              <a:blip r:embed="rId10"/>
              <a:stretch>
                <a:fillRect/>
              </a:stretch>
            </p:blipFill>
            <p:spPr>
              <a:xfrm>
                <a:off x="267587" y="3044227"/>
                <a:ext cx="9918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82DCF3F5-5EA8-4827-AB4C-00444ED10AC9}"/>
                  </a:ext>
                </a:extLst>
              </p14:cNvPr>
              <p14:cNvContentPartPr/>
              <p14:nvPr/>
            </p14:nvContentPartPr>
            <p14:xfrm>
              <a:off x="4803227" y="1398307"/>
              <a:ext cx="441000" cy="564840"/>
            </p14:xfrm>
          </p:contentPart>
        </mc:Choice>
        <mc:Fallback xmlns="">
          <p:pic>
            <p:nvPicPr>
              <p:cNvPr id="7" name="Freihand 6">
                <a:extLst>
                  <a:ext uri="{FF2B5EF4-FFF2-40B4-BE49-F238E27FC236}">
                    <a16:creationId xmlns:a16="http://schemas.microsoft.com/office/drawing/2014/main" id="{82DCF3F5-5EA8-4827-AB4C-00444ED10AC9}"/>
                  </a:ext>
                </a:extLst>
              </p:cNvPr>
              <p:cNvPicPr/>
              <p:nvPr/>
            </p:nvPicPr>
            <p:blipFill>
              <a:blip r:embed="rId12"/>
              <a:stretch>
                <a:fillRect/>
              </a:stretch>
            </p:blipFill>
            <p:spPr>
              <a:xfrm>
                <a:off x="4798907" y="1393987"/>
                <a:ext cx="449640" cy="573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2" name="Freihand 21">
                <a:extLst>
                  <a:ext uri="{FF2B5EF4-FFF2-40B4-BE49-F238E27FC236}">
                    <a16:creationId xmlns:a16="http://schemas.microsoft.com/office/drawing/2014/main" id="{971A6F0E-78B2-4079-A829-ED8B764ADBF8}"/>
                  </a:ext>
                </a:extLst>
              </p14:cNvPr>
              <p14:cNvContentPartPr/>
              <p14:nvPr/>
            </p14:nvContentPartPr>
            <p14:xfrm>
              <a:off x="234827" y="5171107"/>
              <a:ext cx="518760" cy="64800"/>
            </p14:xfrm>
          </p:contentPart>
        </mc:Choice>
        <mc:Fallback xmlns="">
          <p:pic>
            <p:nvPicPr>
              <p:cNvPr id="22" name="Freihand 21">
                <a:extLst>
                  <a:ext uri="{FF2B5EF4-FFF2-40B4-BE49-F238E27FC236}">
                    <a16:creationId xmlns:a16="http://schemas.microsoft.com/office/drawing/2014/main" id="{971A6F0E-78B2-4079-A829-ED8B764ADBF8}"/>
                  </a:ext>
                </a:extLst>
              </p:cNvPr>
              <p:cNvPicPr/>
              <p:nvPr/>
            </p:nvPicPr>
            <p:blipFill>
              <a:blip r:embed="rId14"/>
              <a:stretch>
                <a:fillRect/>
              </a:stretch>
            </p:blipFill>
            <p:spPr>
              <a:xfrm>
                <a:off x="230507" y="5166787"/>
                <a:ext cx="5274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5" name="Freihand 104">
                <a:extLst>
                  <a:ext uri="{FF2B5EF4-FFF2-40B4-BE49-F238E27FC236}">
                    <a16:creationId xmlns:a16="http://schemas.microsoft.com/office/drawing/2014/main" id="{BC1DC1BC-A8AD-448D-8F2A-FC402EF45C74}"/>
                  </a:ext>
                </a:extLst>
              </p14:cNvPr>
              <p14:cNvContentPartPr/>
              <p14:nvPr/>
            </p14:nvContentPartPr>
            <p14:xfrm>
              <a:off x="9490787" y="3264907"/>
              <a:ext cx="2343240" cy="1291680"/>
            </p14:xfrm>
          </p:contentPart>
        </mc:Choice>
        <mc:Fallback xmlns="">
          <p:pic>
            <p:nvPicPr>
              <p:cNvPr id="105" name="Freihand 104">
                <a:extLst>
                  <a:ext uri="{FF2B5EF4-FFF2-40B4-BE49-F238E27FC236}">
                    <a16:creationId xmlns:a16="http://schemas.microsoft.com/office/drawing/2014/main" id="{BC1DC1BC-A8AD-448D-8F2A-FC402EF45C74}"/>
                  </a:ext>
                </a:extLst>
              </p:cNvPr>
              <p:cNvPicPr/>
              <p:nvPr/>
            </p:nvPicPr>
            <p:blipFill>
              <a:blip r:embed="rId16"/>
              <a:stretch>
                <a:fillRect/>
              </a:stretch>
            </p:blipFill>
            <p:spPr>
              <a:xfrm>
                <a:off x="9486467" y="3260587"/>
                <a:ext cx="2351880" cy="1300320"/>
              </a:xfrm>
              <a:prstGeom prst="rect">
                <a:avLst/>
              </a:prstGeom>
            </p:spPr>
          </p:pic>
        </mc:Fallback>
      </mc:AlternateContent>
      <p:grpSp>
        <p:nvGrpSpPr>
          <p:cNvPr id="108" name="Gruppieren 107">
            <a:extLst>
              <a:ext uri="{FF2B5EF4-FFF2-40B4-BE49-F238E27FC236}">
                <a16:creationId xmlns:a16="http://schemas.microsoft.com/office/drawing/2014/main" id="{B399B6BD-568B-432A-97E7-8B02D413D92D}"/>
              </a:ext>
            </a:extLst>
          </p:cNvPr>
          <p:cNvGrpSpPr/>
          <p:nvPr/>
        </p:nvGrpSpPr>
        <p:grpSpPr>
          <a:xfrm>
            <a:off x="3412187" y="3233587"/>
            <a:ext cx="8514720" cy="1397520"/>
            <a:chOff x="3412187" y="3233587"/>
            <a:chExt cx="8514720" cy="1397520"/>
          </a:xfrm>
        </p:grpSpPr>
        <mc:AlternateContent xmlns:mc="http://schemas.openxmlformats.org/markup-compatibility/2006" xmlns:p14="http://schemas.microsoft.com/office/powerpoint/2010/main">
          <mc:Choice Requires="p14">
            <p:contentPart p14:bwMode="auto" r:id="rId17">
              <p14:nvContentPartPr>
                <p14:cNvPr id="24" name="Freihand 23">
                  <a:extLst>
                    <a:ext uri="{FF2B5EF4-FFF2-40B4-BE49-F238E27FC236}">
                      <a16:creationId xmlns:a16="http://schemas.microsoft.com/office/drawing/2014/main" id="{2505BDF3-A58E-494B-96AF-75CFBBC0972F}"/>
                    </a:ext>
                  </a:extLst>
                </p14:cNvPr>
                <p14:cNvContentPartPr/>
                <p14:nvPr/>
              </p14:nvContentPartPr>
              <p14:xfrm>
                <a:off x="3412187" y="4124227"/>
                <a:ext cx="205920" cy="7920"/>
              </p14:xfrm>
            </p:contentPart>
          </mc:Choice>
          <mc:Fallback xmlns="">
            <p:pic>
              <p:nvPicPr>
                <p:cNvPr id="24" name="Freihand 23">
                  <a:extLst>
                    <a:ext uri="{FF2B5EF4-FFF2-40B4-BE49-F238E27FC236}">
                      <a16:creationId xmlns:a16="http://schemas.microsoft.com/office/drawing/2014/main" id="{2505BDF3-A58E-494B-96AF-75CFBBC0972F}"/>
                    </a:ext>
                  </a:extLst>
                </p:cNvPr>
                <p:cNvPicPr/>
                <p:nvPr/>
              </p:nvPicPr>
              <p:blipFill>
                <a:blip r:embed="rId18"/>
                <a:stretch>
                  <a:fillRect/>
                </a:stretch>
              </p:blipFill>
              <p:spPr>
                <a:xfrm>
                  <a:off x="3407867" y="4119907"/>
                  <a:ext cx="214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 name="Freihand 24">
                  <a:extLst>
                    <a:ext uri="{FF2B5EF4-FFF2-40B4-BE49-F238E27FC236}">
                      <a16:creationId xmlns:a16="http://schemas.microsoft.com/office/drawing/2014/main" id="{2D0ECB75-1B73-44ED-94D6-A6C9316B8200}"/>
                    </a:ext>
                  </a:extLst>
                </p14:cNvPr>
                <p14:cNvContentPartPr/>
                <p14:nvPr/>
              </p14:nvContentPartPr>
              <p14:xfrm>
                <a:off x="3559067" y="4055467"/>
                <a:ext cx="144720" cy="149760"/>
              </p14:xfrm>
            </p:contentPart>
          </mc:Choice>
          <mc:Fallback xmlns="">
            <p:pic>
              <p:nvPicPr>
                <p:cNvPr id="25" name="Freihand 24">
                  <a:extLst>
                    <a:ext uri="{FF2B5EF4-FFF2-40B4-BE49-F238E27FC236}">
                      <a16:creationId xmlns:a16="http://schemas.microsoft.com/office/drawing/2014/main" id="{2D0ECB75-1B73-44ED-94D6-A6C9316B8200}"/>
                    </a:ext>
                  </a:extLst>
                </p:cNvPr>
                <p:cNvPicPr/>
                <p:nvPr/>
              </p:nvPicPr>
              <p:blipFill>
                <a:blip r:embed="rId20"/>
                <a:stretch>
                  <a:fillRect/>
                </a:stretch>
              </p:blipFill>
              <p:spPr>
                <a:xfrm>
                  <a:off x="3554747" y="4051147"/>
                  <a:ext cx="15336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6" name="Freihand 25">
                  <a:extLst>
                    <a:ext uri="{FF2B5EF4-FFF2-40B4-BE49-F238E27FC236}">
                      <a16:creationId xmlns:a16="http://schemas.microsoft.com/office/drawing/2014/main" id="{0B09846A-19FA-4AF9-ACEA-C9B7EBC17592}"/>
                    </a:ext>
                  </a:extLst>
                </p14:cNvPr>
                <p14:cNvContentPartPr/>
                <p14:nvPr/>
              </p14:nvContentPartPr>
              <p14:xfrm>
                <a:off x="3836267" y="3985987"/>
                <a:ext cx="96840" cy="167040"/>
              </p14:xfrm>
            </p:contentPart>
          </mc:Choice>
          <mc:Fallback xmlns="">
            <p:pic>
              <p:nvPicPr>
                <p:cNvPr id="26" name="Freihand 25">
                  <a:extLst>
                    <a:ext uri="{FF2B5EF4-FFF2-40B4-BE49-F238E27FC236}">
                      <a16:creationId xmlns:a16="http://schemas.microsoft.com/office/drawing/2014/main" id="{0B09846A-19FA-4AF9-ACEA-C9B7EBC17592}"/>
                    </a:ext>
                  </a:extLst>
                </p:cNvPr>
                <p:cNvPicPr/>
                <p:nvPr/>
              </p:nvPicPr>
              <p:blipFill>
                <a:blip r:embed="rId22"/>
                <a:stretch>
                  <a:fillRect/>
                </a:stretch>
              </p:blipFill>
              <p:spPr>
                <a:xfrm>
                  <a:off x="3831947" y="3981667"/>
                  <a:ext cx="105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7" name="Freihand 26">
                  <a:extLst>
                    <a:ext uri="{FF2B5EF4-FFF2-40B4-BE49-F238E27FC236}">
                      <a16:creationId xmlns:a16="http://schemas.microsoft.com/office/drawing/2014/main" id="{E0106688-2A7C-41D9-89CC-605835CF5C8B}"/>
                    </a:ext>
                  </a:extLst>
                </p14:cNvPr>
                <p14:cNvContentPartPr/>
                <p14:nvPr/>
              </p14:nvContentPartPr>
              <p14:xfrm>
                <a:off x="3958667" y="4050427"/>
                <a:ext cx="93240" cy="82800"/>
              </p14:xfrm>
            </p:contentPart>
          </mc:Choice>
          <mc:Fallback xmlns="">
            <p:pic>
              <p:nvPicPr>
                <p:cNvPr id="27" name="Freihand 26">
                  <a:extLst>
                    <a:ext uri="{FF2B5EF4-FFF2-40B4-BE49-F238E27FC236}">
                      <a16:creationId xmlns:a16="http://schemas.microsoft.com/office/drawing/2014/main" id="{E0106688-2A7C-41D9-89CC-605835CF5C8B}"/>
                    </a:ext>
                  </a:extLst>
                </p:cNvPr>
                <p:cNvPicPr/>
                <p:nvPr/>
              </p:nvPicPr>
              <p:blipFill>
                <a:blip r:embed="rId24"/>
                <a:stretch>
                  <a:fillRect/>
                </a:stretch>
              </p:blipFill>
              <p:spPr>
                <a:xfrm>
                  <a:off x="3954347" y="4046107"/>
                  <a:ext cx="1018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8" name="Freihand 27">
                  <a:extLst>
                    <a:ext uri="{FF2B5EF4-FFF2-40B4-BE49-F238E27FC236}">
                      <a16:creationId xmlns:a16="http://schemas.microsoft.com/office/drawing/2014/main" id="{DAEDB068-7F26-4684-9237-CF1E97E6CEB2}"/>
                    </a:ext>
                  </a:extLst>
                </p14:cNvPr>
                <p14:cNvContentPartPr/>
                <p14:nvPr/>
              </p14:nvContentPartPr>
              <p14:xfrm>
                <a:off x="4108427" y="3973387"/>
                <a:ext cx="159840" cy="180000"/>
              </p14:xfrm>
            </p:contentPart>
          </mc:Choice>
          <mc:Fallback xmlns="">
            <p:pic>
              <p:nvPicPr>
                <p:cNvPr id="28" name="Freihand 27">
                  <a:extLst>
                    <a:ext uri="{FF2B5EF4-FFF2-40B4-BE49-F238E27FC236}">
                      <a16:creationId xmlns:a16="http://schemas.microsoft.com/office/drawing/2014/main" id="{DAEDB068-7F26-4684-9237-CF1E97E6CEB2}"/>
                    </a:ext>
                  </a:extLst>
                </p:cNvPr>
                <p:cNvPicPr/>
                <p:nvPr/>
              </p:nvPicPr>
              <p:blipFill>
                <a:blip r:embed="rId26"/>
                <a:stretch>
                  <a:fillRect/>
                </a:stretch>
              </p:blipFill>
              <p:spPr>
                <a:xfrm>
                  <a:off x="4104107" y="3969067"/>
                  <a:ext cx="1684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0" name="Freihand 29">
                  <a:extLst>
                    <a:ext uri="{FF2B5EF4-FFF2-40B4-BE49-F238E27FC236}">
                      <a16:creationId xmlns:a16="http://schemas.microsoft.com/office/drawing/2014/main" id="{920A2974-F96E-40B4-A541-FA0B7B6A709C}"/>
                    </a:ext>
                  </a:extLst>
                </p14:cNvPr>
                <p14:cNvContentPartPr/>
                <p14:nvPr/>
              </p14:nvContentPartPr>
              <p14:xfrm>
                <a:off x="4412267" y="4035307"/>
                <a:ext cx="136080" cy="95760"/>
              </p14:xfrm>
            </p:contentPart>
          </mc:Choice>
          <mc:Fallback xmlns="">
            <p:pic>
              <p:nvPicPr>
                <p:cNvPr id="30" name="Freihand 29">
                  <a:extLst>
                    <a:ext uri="{FF2B5EF4-FFF2-40B4-BE49-F238E27FC236}">
                      <a16:creationId xmlns:a16="http://schemas.microsoft.com/office/drawing/2014/main" id="{920A2974-F96E-40B4-A541-FA0B7B6A709C}"/>
                    </a:ext>
                  </a:extLst>
                </p:cNvPr>
                <p:cNvPicPr/>
                <p:nvPr/>
              </p:nvPicPr>
              <p:blipFill>
                <a:blip r:embed="rId28"/>
                <a:stretch>
                  <a:fillRect/>
                </a:stretch>
              </p:blipFill>
              <p:spPr>
                <a:xfrm>
                  <a:off x="4407947" y="4030987"/>
                  <a:ext cx="1447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1" name="Freihand 30">
                  <a:extLst>
                    <a:ext uri="{FF2B5EF4-FFF2-40B4-BE49-F238E27FC236}">
                      <a16:creationId xmlns:a16="http://schemas.microsoft.com/office/drawing/2014/main" id="{6D217EC1-2221-45DD-8C2C-751A0DC84174}"/>
                    </a:ext>
                  </a:extLst>
                </p14:cNvPr>
                <p14:cNvContentPartPr/>
                <p14:nvPr/>
              </p14:nvContentPartPr>
              <p14:xfrm>
                <a:off x="4517387" y="4043227"/>
                <a:ext cx="301320" cy="69480"/>
              </p14:xfrm>
            </p:contentPart>
          </mc:Choice>
          <mc:Fallback xmlns="">
            <p:pic>
              <p:nvPicPr>
                <p:cNvPr id="31" name="Freihand 30">
                  <a:extLst>
                    <a:ext uri="{FF2B5EF4-FFF2-40B4-BE49-F238E27FC236}">
                      <a16:creationId xmlns:a16="http://schemas.microsoft.com/office/drawing/2014/main" id="{6D217EC1-2221-45DD-8C2C-751A0DC84174}"/>
                    </a:ext>
                  </a:extLst>
                </p:cNvPr>
                <p:cNvPicPr/>
                <p:nvPr/>
              </p:nvPicPr>
              <p:blipFill>
                <a:blip r:embed="rId30"/>
                <a:stretch>
                  <a:fillRect/>
                </a:stretch>
              </p:blipFill>
              <p:spPr>
                <a:xfrm>
                  <a:off x="4513067" y="4038907"/>
                  <a:ext cx="3099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2" name="Freihand 31">
                  <a:extLst>
                    <a:ext uri="{FF2B5EF4-FFF2-40B4-BE49-F238E27FC236}">
                      <a16:creationId xmlns:a16="http://schemas.microsoft.com/office/drawing/2014/main" id="{C480CBD0-17EC-4B37-B14D-2265A83AE295}"/>
                    </a:ext>
                  </a:extLst>
                </p14:cNvPr>
                <p14:cNvContentPartPr/>
                <p14:nvPr/>
              </p14:nvContentPartPr>
              <p14:xfrm>
                <a:off x="4825907" y="3956467"/>
                <a:ext cx="246240" cy="136080"/>
              </p14:xfrm>
            </p:contentPart>
          </mc:Choice>
          <mc:Fallback xmlns="">
            <p:pic>
              <p:nvPicPr>
                <p:cNvPr id="32" name="Freihand 31">
                  <a:extLst>
                    <a:ext uri="{FF2B5EF4-FFF2-40B4-BE49-F238E27FC236}">
                      <a16:creationId xmlns:a16="http://schemas.microsoft.com/office/drawing/2014/main" id="{C480CBD0-17EC-4B37-B14D-2265A83AE295}"/>
                    </a:ext>
                  </a:extLst>
                </p:cNvPr>
                <p:cNvPicPr/>
                <p:nvPr/>
              </p:nvPicPr>
              <p:blipFill>
                <a:blip r:embed="rId32"/>
                <a:stretch>
                  <a:fillRect/>
                </a:stretch>
              </p:blipFill>
              <p:spPr>
                <a:xfrm>
                  <a:off x="4821587" y="3952147"/>
                  <a:ext cx="2548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3" name="Freihand 32">
                  <a:extLst>
                    <a:ext uri="{FF2B5EF4-FFF2-40B4-BE49-F238E27FC236}">
                      <a16:creationId xmlns:a16="http://schemas.microsoft.com/office/drawing/2014/main" id="{80012D77-BA2B-4A58-A637-FE2FB86B1B3C}"/>
                    </a:ext>
                  </a:extLst>
                </p14:cNvPr>
                <p14:cNvContentPartPr/>
                <p14:nvPr/>
              </p14:nvContentPartPr>
              <p14:xfrm>
                <a:off x="5064227" y="3979507"/>
                <a:ext cx="91440" cy="8280"/>
              </p14:xfrm>
            </p:contentPart>
          </mc:Choice>
          <mc:Fallback xmlns="">
            <p:pic>
              <p:nvPicPr>
                <p:cNvPr id="33" name="Freihand 32">
                  <a:extLst>
                    <a:ext uri="{FF2B5EF4-FFF2-40B4-BE49-F238E27FC236}">
                      <a16:creationId xmlns:a16="http://schemas.microsoft.com/office/drawing/2014/main" id="{80012D77-BA2B-4A58-A637-FE2FB86B1B3C}"/>
                    </a:ext>
                  </a:extLst>
                </p:cNvPr>
                <p:cNvPicPr/>
                <p:nvPr/>
              </p:nvPicPr>
              <p:blipFill>
                <a:blip r:embed="rId34"/>
                <a:stretch>
                  <a:fillRect/>
                </a:stretch>
              </p:blipFill>
              <p:spPr>
                <a:xfrm>
                  <a:off x="5059907" y="3975187"/>
                  <a:ext cx="100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4" name="Freihand 33">
                  <a:extLst>
                    <a:ext uri="{FF2B5EF4-FFF2-40B4-BE49-F238E27FC236}">
                      <a16:creationId xmlns:a16="http://schemas.microsoft.com/office/drawing/2014/main" id="{D467D779-6097-48CD-ACC4-4BB2220191E2}"/>
                    </a:ext>
                  </a:extLst>
                </p14:cNvPr>
                <p14:cNvContentPartPr/>
                <p14:nvPr/>
              </p14:nvContentPartPr>
              <p14:xfrm>
                <a:off x="5135147" y="3995707"/>
                <a:ext cx="58320" cy="79200"/>
              </p14:xfrm>
            </p:contentPart>
          </mc:Choice>
          <mc:Fallback xmlns="">
            <p:pic>
              <p:nvPicPr>
                <p:cNvPr id="34" name="Freihand 33">
                  <a:extLst>
                    <a:ext uri="{FF2B5EF4-FFF2-40B4-BE49-F238E27FC236}">
                      <a16:creationId xmlns:a16="http://schemas.microsoft.com/office/drawing/2014/main" id="{D467D779-6097-48CD-ACC4-4BB2220191E2}"/>
                    </a:ext>
                  </a:extLst>
                </p:cNvPr>
                <p:cNvPicPr/>
                <p:nvPr/>
              </p:nvPicPr>
              <p:blipFill>
                <a:blip r:embed="rId36"/>
                <a:stretch>
                  <a:fillRect/>
                </a:stretch>
              </p:blipFill>
              <p:spPr>
                <a:xfrm>
                  <a:off x="5130827" y="3991387"/>
                  <a:ext cx="669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5" name="Freihand 34">
                  <a:extLst>
                    <a:ext uri="{FF2B5EF4-FFF2-40B4-BE49-F238E27FC236}">
                      <a16:creationId xmlns:a16="http://schemas.microsoft.com/office/drawing/2014/main" id="{BD51B6A6-48EB-45E2-A427-CBDE2501B76B}"/>
                    </a:ext>
                  </a:extLst>
                </p14:cNvPr>
                <p14:cNvContentPartPr/>
                <p14:nvPr/>
              </p14:nvContentPartPr>
              <p14:xfrm>
                <a:off x="5279147" y="3928387"/>
                <a:ext cx="129240" cy="134640"/>
              </p14:xfrm>
            </p:contentPart>
          </mc:Choice>
          <mc:Fallback xmlns="">
            <p:pic>
              <p:nvPicPr>
                <p:cNvPr id="35" name="Freihand 34">
                  <a:extLst>
                    <a:ext uri="{FF2B5EF4-FFF2-40B4-BE49-F238E27FC236}">
                      <a16:creationId xmlns:a16="http://schemas.microsoft.com/office/drawing/2014/main" id="{BD51B6A6-48EB-45E2-A427-CBDE2501B76B}"/>
                    </a:ext>
                  </a:extLst>
                </p:cNvPr>
                <p:cNvPicPr/>
                <p:nvPr/>
              </p:nvPicPr>
              <p:blipFill>
                <a:blip r:embed="rId38"/>
                <a:stretch>
                  <a:fillRect/>
                </a:stretch>
              </p:blipFill>
              <p:spPr>
                <a:xfrm>
                  <a:off x="5274827" y="3924067"/>
                  <a:ext cx="1378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6" name="Freihand 35">
                  <a:extLst>
                    <a:ext uri="{FF2B5EF4-FFF2-40B4-BE49-F238E27FC236}">
                      <a16:creationId xmlns:a16="http://schemas.microsoft.com/office/drawing/2014/main" id="{39189B67-5E6B-49A7-A206-1170B3CA5C3E}"/>
                    </a:ext>
                  </a:extLst>
                </p14:cNvPr>
                <p14:cNvContentPartPr/>
                <p14:nvPr/>
              </p14:nvContentPartPr>
              <p14:xfrm>
                <a:off x="5404067" y="3992467"/>
                <a:ext cx="259200" cy="76680"/>
              </p14:xfrm>
            </p:contentPart>
          </mc:Choice>
          <mc:Fallback xmlns="">
            <p:pic>
              <p:nvPicPr>
                <p:cNvPr id="36" name="Freihand 35">
                  <a:extLst>
                    <a:ext uri="{FF2B5EF4-FFF2-40B4-BE49-F238E27FC236}">
                      <a16:creationId xmlns:a16="http://schemas.microsoft.com/office/drawing/2014/main" id="{39189B67-5E6B-49A7-A206-1170B3CA5C3E}"/>
                    </a:ext>
                  </a:extLst>
                </p:cNvPr>
                <p:cNvPicPr/>
                <p:nvPr/>
              </p:nvPicPr>
              <p:blipFill>
                <a:blip r:embed="rId40"/>
                <a:stretch>
                  <a:fillRect/>
                </a:stretch>
              </p:blipFill>
              <p:spPr>
                <a:xfrm>
                  <a:off x="5399747" y="3988147"/>
                  <a:ext cx="2678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7" name="Freihand 36">
                  <a:extLst>
                    <a:ext uri="{FF2B5EF4-FFF2-40B4-BE49-F238E27FC236}">
                      <a16:creationId xmlns:a16="http://schemas.microsoft.com/office/drawing/2014/main" id="{ACABABF0-191F-4790-AD43-984173288C33}"/>
                    </a:ext>
                  </a:extLst>
                </p14:cNvPr>
                <p14:cNvContentPartPr/>
                <p14:nvPr/>
              </p14:nvContentPartPr>
              <p14:xfrm>
                <a:off x="5803307" y="3994987"/>
                <a:ext cx="238680" cy="75240"/>
              </p14:xfrm>
            </p:contentPart>
          </mc:Choice>
          <mc:Fallback xmlns="">
            <p:pic>
              <p:nvPicPr>
                <p:cNvPr id="37" name="Freihand 36">
                  <a:extLst>
                    <a:ext uri="{FF2B5EF4-FFF2-40B4-BE49-F238E27FC236}">
                      <a16:creationId xmlns:a16="http://schemas.microsoft.com/office/drawing/2014/main" id="{ACABABF0-191F-4790-AD43-984173288C33}"/>
                    </a:ext>
                  </a:extLst>
                </p:cNvPr>
                <p:cNvPicPr/>
                <p:nvPr/>
              </p:nvPicPr>
              <p:blipFill>
                <a:blip r:embed="rId42"/>
                <a:stretch>
                  <a:fillRect/>
                </a:stretch>
              </p:blipFill>
              <p:spPr>
                <a:xfrm>
                  <a:off x="5798987" y="3990667"/>
                  <a:ext cx="2473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8" name="Freihand 37">
                  <a:extLst>
                    <a:ext uri="{FF2B5EF4-FFF2-40B4-BE49-F238E27FC236}">
                      <a16:creationId xmlns:a16="http://schemas.microsoft.com/office/drawing/2014/main" id="{9AD66A85-686F-453F-BC73-4A6C48898503}"/>
                    </a:ext>
                  </a:extLst>
                </p14:cNvPr>
                <p14:cNvContentPartPr/>
                <p14:nvPr/>
              </p14:nvContentPartPr>
              <p14:xfrm>
                <a:off x="6144227" y="4010827"/>
                <a:ext cx="196920" cy="55080"/>
              </p14:xfrm>
            </p:contentPart>
          </mc:Choice>
          <mc:Fallback xmlns="">
            <p:pic>
              <p:nvPicPr>
                <p:cNvPr id="38" name="Freihand 37">
                  <a:extLst>
                    <a:ext uri="{FF2B5EF4-FFF2-40B4-BE49-F238E27FC236}">
                      <a16:creationId xmlns:a16="http://schemas.microsoft.com/office/drawing/2014/main" id="{9AD66A85-686F-453F-BC73-4A6C48898503}"/>
                    </a:ext>
                  </a:extLst>
                </p:cNvPr>
                <p:cNvPicPr/>
                <p:nvPr/>
              </p:nvPicPr>
              <p:blipFill>
                <a:blip r:embed="rId44"/>
                <a:stretch>
                  <a:fillRect/>
                </a:stretch>
              </p:blipFill>
              <p:spPr>
                <a:xfrm>
                  <a:off x="6139907" y="4006507"/>
                  <a:ext cx="2055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9" name="Freihand 38">
                  <a:extLst>
                    <a:ext uri="{FF2B5EF4-FFF2-40B4-BE49-F238E27FC236}">
                      <a16:creationId xmlns:a16="http://schemas.microsoft.com/office/drawing/2014/main" id="{2B3EF2FC-BA39-4CBC-B8D4-F55C5223A253}"/>
                    </a:ext>
                  </a:extLst>
                </p14:cNvPr>
                <p14:cNvContentPartPr/>
                <p14:nvPr/>
              </p14:nvContentPartPr>
              <p14:xfrm>
                <a:off x="6305147" y="3950347"/>
                <a:ext cx="1800" cy="21600"/>
              </p14:xfrm>
            </p:contentPart>
          </mc:Choice>
          <mc:Fallback xmlns="">
            <p:pic>
              <p:nvPicPr>
                <p:cNvPr id="39" name="Freihand 38">
                  <a:extLst>
                    <a:ext uri="{FF2B5EF4-FFF2-40B4-BE49-F238E27FC236}">
                      <a16:creationId xmlns:a16="http://schemas.microsoft.com/office/drawing/2014/main" id="{2B3EF2FC-BA39-4CBC-B8D4-F55C5223A253}"/>
                    </a:ext>
                  </a:extLst>
                </p:cNvPr>
                <p:cNvPicPr/>
                <p:nvPr/>
              </p:nvPicPr>
              <p:blipFill>
                <a:blip r:embed="rId46"/>
                <a:stretch>
                  <a:fillRect/>
                </a:stretch>
              </p:blipFill>
              <p:spPr>
                <a:xfrm>
                  <a:off x="6300827" y="3946027"/>
                  <a:ext cx="1044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0" name="Freihand 39">
                  <a:extLst>
                    <a:ext uri="{FF2B5EF4-FFF2-40B4-BE49-F238E27FC236}">
                      <a16:creationId xmlns:a16="http://schemas.microsoft.com/office/drawing/2014/main" id="{1CE7B0EB-16A1-412C-8235-1DF6A2CC71C1}"/>
                    </a:ext>
                  </a:extLst>
                </p14:cNvPr>
                <p14:cNvContentPartPr/>
                <p14:nvPr/>
              </p14:nvContentPartPr>
              <p14:xfrm>
                <a:off x="6378587" y="3993907"/>
                <a:ext cx="111600" cy="59040"/>
              </p14:xfrm>
            </p:contentPart>
          </mc:Choice>
          <mc:Fallback xmlns="">
            <p:pic>
              <p:nvPicPr>
                <p:cNvPr id="40" name="Freihand 39">
                  <a:extLst>
                    <a:ext uri="{FF2B5EF4-FFF2-40B4-BE49-F238E27FC236}">
                      <a16:creationId xmlns:a16="http://schemas.microsoft.com/office/drawing/2014/main" id="{1CE7B0EB-16A1-412C-8235-1DF6A2CC71C1}"/>
                    </a:ext>
                  </a:extLst>
                </p:cNvPr>
                <p:cNvPicPr/>
                <p:nvPr/>
              </p:nvPicPr>
              <p:blipFill>
                <a:blip r:embed="rId48"/>
                <a:stretch>
                  <a:fillRect/>
                </a:stretch>
              </p:blipFill>
              <p:spPr>
                <a:xfrm>
                  <a:off x="6374267" y="3989587"/>
                  <a:ext cx="1202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1" name="Freihand 40">
                  <a:extLst>
                    <a:ext uri="{FF2B5EF4-FFF2-40B4-BE49-F238E27FC236}">
                      <a16:creationId xmlns:a16="http://schemas.microsoft.com/office/drawing/2014/main" id="{DBA9D82D-4D3C-49CC-9CC5-EE334E96AEE8}"/>
                    </a:ext>
                  </a:extLst>
                </p14:cNvPr>
                <p14:cNvContentPartPr/>
                <p14:nvPr/>
              </p14:nvContentPartPr>
              <p14:xfrm>
                <a:off x="6502787" y="3931267"/>
                <a:ext cx="384840" cy="124920"/>
              </p14:xfrm>
            </p:contentPart>
          </mc:Choice>
          <mc:Fallback xmlns="">
            <p:pic>
              <p:nvPicPr>
                <p:cNvPr id="41" name="Freihand 40">
                  <a:extLst>
                    <a:ext uri="{FF2B5EF4-FFF2-40B4-BE49-F238E27FC236}">
                      <a16:creationId xmlns:a16="http://schemas.microsoft.com/office/drawing/2014/main" id="{DBA9D82D-4D3C-49CC-9CC5-EE334E96AEE8}"/>
                    </a:ext>
                  </a:extLst>
                </p:cNvPr>
                <p:cNvPicPr/>
                <p:nvPr/>
              </p:nvPicPr>
              <p:blipFill>
                <a:blip r:embed="rId50"/>
                <a:stretch>
                  <a:fillRect/>
                </a:stretch>
              </p:blipFill>
              <p:spPr>
                <a:xfrm>
                  <a:off x="6498467" y="3926947"/>
                  <a:ext cx="3934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2" name="Freihand 41">
                  <a:extLst>
                    <a:ext uri="{FF2B5EF4-FFF2-40B4-BE49-F238E27FC236}">
                      <a16:creationId xmlns:a16="http://schemas.microsoft.com/office/drawing/2014/main" id="{E466D9AA-2220-43D4-AEA3-B3C32573540F}"/>
                    </a:ext>
                  </a:extLst>
                </p14:cNvPr>
                <p14:cNvContentPartPr/>
                <p14:nvPr/>
              </p14:nvContentPartPr>
              <p14:xfrm>
                <a:off x="6876467" y="3951787"/>
                <a:ext cx="36360" cy="24840"/>
              </p14:xfrm>
            </p:contentPart>
          </mc:Choice>
          <mc:Fallback xmlns="">
            <p:pic>
              <p:nvPicPr>
                <p:cNvPr id="42" name="Freihand 41">
                  <a:extLst>
                    <a:ext uri="{FF2B5EF4-FFF2-40B4-BE49-F238E27FC236}">
                      <a16:creationId xmlns:a16="http://schemas.microsoft.com/office/drawing/2014/main" id="{E466D9AA-2220-43D4-AEA3-B3C32573540F}"/>
                    </a:ext>
                  </a:extLst>
                </p:cNvPr>
                <p:cNvPicPr/>
                <p:nvPr/>
              </p:nvPicPr>
              <p:blipFill>
                <a:blip r:embed="rId52"/>
                <a:stretch>
                  <a:fillRect/>
                </a:stretch>
              </p:blipFill>
              <p:spPr>
                <a:xfrm>
                  <a:off x="6872147" y="3947467"/>
                  <a:ext cx="450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3" name="Freihand 42">
                  <a:extLst>
                    <a:ext uri="{FF2B5EF4-FFF2-40B4-BE49-F238E27FC236}">
                      <a16:creationId xmlns:a16="http://schemas.microsoft.com/office/drawing/2014/main" id="{911FF319-303B-4320-814F-54BEEA67DAF2}"/>
                    </a:ext>
                  </a:extLst>
                </p14:cNvPr>
                <p14:cNvContentPartPr/>
                <p14:nvPr/>
              </p14:nvContentPartPr>
              <p14:xfrm>
                <a:off x="6933347" y="3983827"/>
                <a:ext cx="64080" cy="69840"/>
              </p14:xfrm>
            </p:contentPart>
          </mc:Choice>
          <mc:Fallback xmlns="">
            <p:pic>
              <p:nvPicPr>
                <p:cNvPr id="43" name="Freihand 42">
                  <a:extLst>
                    <a:ext uri="{FF2B5EF4-FFF2-40B4-BE49-F238E27FC236}">
                      <a16:creationId xmlns:a16="http://schemas.microsoft.com/office/drawing/2014/main" id="{911FF319-303B-4320-814F-54BEEA67DAF2}"/>
                    </a:ext>
                  </a:extLst>
                </p:cNvPr>
                <p:cNvPicPr/>
                <p:nvPr/>
              </p:nvPicPr>
              <p:blipFill>
                <a:blip r:embed="rId54"/>
                <a:stretch>
                  <a:fillRect/>
                </a:stretch>
              </p:blipFill>
              <p:spPr>
                <a:xfrm>
                  <a:off x="6929027" y="3979507"/>
                  <a:ext cx="727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4" name="Freihand 43">
                  <a:extLst>
                    <a:ext uri="{FF2B5EF4-FFF2-40B4-BE49-F238E27FC236}">
                      <a16:creationId xmlns:a16="http://schemas.microsoft.com/office/drawing/2014/main" id="{D9B26E20-DA25-45F1-828D-896FE67CE305}"/>
                    </a:ext>
                  </a:extLst>
                </p14:cNvPr>
                <p14:cNvContentPartPr/>
                <p14:nvPr/>
              </p14:nvContentPartPr>
              <p14:xfrm>
                <a:off x="7022987" y="3955387"/>
                <a:ext cx="269640" cy="115560"/>
              </p14:xfrm>
            </p:contentPart>
          </mc:Choice>
          <mc:Fallback xmlns="">
            <p:pic>
              <p:nvPicPr>
                <p:cNvPr id="44" name="Freihand 43">
                  <a:extLst>
                    <a:ext uri="{FF2B5EF4-FFF2-40B4-BE49-F238E27FC236}">
                      <a16:creationId xmlns:a16="http://schemas.microsoft.com/office/drawing/2014/main" id="{D9B26E20-DA25-45F1-828D-896FE67CE305}"/>
                    </a:ext>
                  </a:extLst>
                </p:cNvPr>
                <p:cNvPicPr/>
                <p:nvPr/>
              </p:nvPicPr>
              <p:blipFill>
                <a:blip r:embed="rId56"/>
                <a:stretch>
                  <a:fillRect/>
                </a:stretch>
              </p:blipFill>
              <p:spPr>
                <a:xfrm>
                  <a:off x="7018667" y="3951067"/>
                  <a:ext cx="2782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5" name="Freihand 44">
                  <a:extLst>
                    <a:ext uri="{FF2B5EF4-FFF2-40B4-BE49-F238E27FC236}">
                      <a16:creationId xmlns:a16="http://schemas.microsoft.com/office/drawing/2014/main" id="{AD5FD614-6152-43A3-A857-5558A9772A15}"/>
                    </a:ext>
                  </a:extLst>
                </p14:cNvPr>
                <p14:cNvContentPartPr/>
                <p14:nvPr/>
              </p14:nvContentPartPr>
              <p14:xfrm>
                <a:off x="3871187" y="4258867"/>
                <a:ext cx="17640" cy="128160"/>
              </p14:xfrm>
            </p:contentPart>
          </mc:Choice>
          <mc:Fallback xmlns="">
            <p:pic>
              <p:nvPicPr>
                <p:cNvPr id="45" name="Freihand 44">
                  <a:extLst>
                    <a:ext uri="{FF2B5EF4-FFF2-40B4-BE49-F238E27FC236}">
                      <a16:creationId xmlns:a16="http://schemas.microsoft.com/office/drawing/2014/main" id="{AD5FD614-6152-43A3-A857-5558A9772A15}"/>
                    </a:ext>
                  </a:extLst>
                </p:cNvPr>
                <p:cNvPicPr/>
                <p:nvPr/>
              </p:nvPicPr>
              <p:blipFill>
                <a:blip r:embed="rId58"/>
                <a:stretch>
                  <a:fillRect/>
                </a:stretch>
              </p:blipFill>
              <p:spPr>
                <a:xfrm>
                  <a:off x="3866867" y="4254547"/>
                  <a:ext cx="262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6" name="Freihand 45">
                  <a:extLst>
                    <a:ext uri="{FF2B5EF4-FFF2-40B4-BE49-F238E27FC236}">
                      <a16:creationId xmlns:a16="http://schemas.microsoft.com/office/drawing/2014/main" id="{ED47521D-7BC7-4C2B-A292-B2F29766D0D0}"/>
                    </a:ext>
                  </a:extLst>
                </p14:cNvPr>
                <p14:cNvContentPartPr/>
                <p14:nvPr/>
              </p14:nvContentPartPr>
              <p14:xfrm>
                <a:off x="3824387" y="4331227"/>
                <a:ext cx="110160" cy="15120"/>
              </p14:xfrm>
            </p:contentPart>
          </mc:Choice>
          <mc:Fallback xmlns="">
            <p:pic>
              <p:nvPicPr>
                <p:cNvPr id="46" name="Freihand 45">
                  <a:extLst>
                    <a:ext uri="{FF2B5EF4-FFF2-40B4-BE49-F238E27FC236}">
                      <a16:creationId xmlns:a16="http://schemas.microsoft.com/office/drawing/2014/main" id="{ED47521D-7BC7-4C2B-A292-B2F29766D0D0}"/>
                    </a:ext>
                  </a:extLst>
                </p:cNvPr>
                <p:cNvPicPr/>
                <p:nvPr/>
              </p:nvPicPr>
              <p:blipFill>
                <a:blip r:embed="rId60"/>
                <a:stretch>
                  <a:fillRect/>
                </a:stretch>
              </p:blipFill>
              <p:spPr>
                <a:xfrm>
                  <a:off x="3820067" y="4326907"/>
                  <a:ext cx="1188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7" name="Freihand 46">
                  <a:extLst>
                    <a:ext uri="{FF2B5EF4-FFF2-40B4-BE49-F238E27FC236}">
                      <a16:creationId xmlns:a16="http://schemas.microsoft.com/office/drawing/2014/main" id="{9CBDD4F9-C7F9-4D00-8367-FEE94532C5CF}"/>
                    </a:ext>
                  </a:extLst>
                </p14:cNvPr>
                <p14:cNvContentPartPr/>
                <p14:nvPr/>
              </p14:nvContentPartPr>
              <p14:xfrm>
                <a:off x="3924467" y="4303867"/>
                <a:ext cx="108720" cy="70200"/>
              </p14:xfrm>
            </p:contentPart>
          </mc:Choice>
          <mc:Fallback xmlns="">
            <p:pic>
              <p:nvPicPr>
                <p:cNvPr id="47" name="Freihand 46">
                  <a:extLst>
                    <a:ext uri="{FF2B5EF4-FFF2-40B4-BE49-F238E27FC236}">
                      <a16:creationId xmlns:a16="http://schemas.microsoft.com/office/drawing/2014/main" id="{9CBDD4F9-C7F9-4D00-8367-FEE94532C5CF}"/>
                    </a:ext>
                  </a:extLst>
                </p:cNvPr>
                <p:cNvPicPr/>
                <p:nvPr/>
              </p:nvPicPr>
              <p:blipFill>
                <a:blip r:embed="rId62"/>
                <a:stretch>
                  <a:fillRect/>
                </a:stretch>
              </p:blipFill>
              <p:spPr>
                <a:xfrm>
                  <a:off x="3920147" y="4299547"/>
                  <a:ext cx="1173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8" name="Freihand 47">
                  <a:extLst>
                    <a:ext uri="{FF2B5EF4-FFF2-40B4-BE49-F238E27FC236}">
                      <a16:creationId xmlns:a16="http://schemas.microsoft.com/office/drawing/2014/main" id="{1254D841-8429-4CF5-B88A-2A1D6FFB0530}"/>
                    </a:ext>
                  </a:extLst>
                </p14:cNvPr>
                <p14:cNvContentPartPr/>
                <p14:nvPr/>
              </p14:nvContentPartPr>
              <p14:xfrm>
                <a:off x="4125347" y="4285867"/>
                <a:ext cx="141480" cy="124920"/>
              </p14:xfrm>
            </p:contentPart>
          </mc:Choice>
          <mc:Fallback xmlns="">
            <p:pic>
              <p:nvPicPr>
                <p:cNvPr id="48" name="Freihand 47">
                  <a:extLst>
                    <a:ext uri="{FF2B5EF4-FFF2-40B4-BE49-F238E27FC236}">
                      <a16:creationId xmlns:a16="http://schemas.microsoft.com/office/drawing/2014/main" id="{1254D841-8429-4CF5-B88A-2A1D6FFB0530}"/>
                    </a:ext>
                  </a:extLst>
                </p:cNvPr>
                <p:cNvPicPr/>
                <p:nvPr/>
              </p:nvPicPr>
              <p:blipFill>
                <a:blip r:embed="rId64"/>
                <a:stretch>
                  <a:fillRect/>
                </a:stretch>
              </p:blipFill>
              <p:spPr>
                <a:xfrm>
                  <a:off x="4121027" y="4281547"/>
                  <a:ext cx="1501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9" name="Freihand 48">
                  <a:extLst>
                    <a:ext uri="{FF2B5EF4-FFF2-40B4-BE49-F238E27FC236}">
                      <a16:creationId xmlns:a16="http://schemas.microsoft.com/office/drawing/2014/main" id="{E8ED6481-2BE4-4F35-8EC6-446862DBBC53}"/>
                    </a:ext>
                  </a:extLst>
                </p14:cNvPr>
                <p14:cNvContentPartPr/>
                <p14:nvPr/>
              </p14:nvContentPartPr>
              <p14:xfrm>
                <a:off x="4262147" y="4297747"/>
                <a:ext cx="96120" cy="98280"/>
              </p14:xfrm>
            </p:contentPart>
          </mc:Choice>
          <mc:Fallback xmlns="">
            <p:pic>
              <p:nvPicPr>
                <p:cNvPr id="49" name="Freihand 48">
                  <a:extLst>
                    <a:ext uri="{FF2B5EF4-FFF2-40B4-BE49-F238E27FC236}">
                      <a16:creationId xmlns:a16="http://schemas.microsoft.com/office/drawing/2014/main" id="{E8ED6481-2BE4-4F35-8EC6-446862DBBC53}"/>
                    </a:ext>
                  </a:extLst>
                </p:cNvPr>
                <p:cNvPicPr/>
                <p:nvPr/>
              </p:nvPicPr>
              <p:blipFill>
                <a:blip r:embed="rId66"/>
                <a:stretch>
                  <a:fillRect/>
                </a:stretch>
              </p:blipFill>
              <p:spPr>
                <a:xfrm>
                  <a:off x="4257827" y="4293427"/>
                  <a:ext cx="1047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0" name="Freihand 49">
                  <a:extLst>
                    <a:ext uri="{FF2B5EF4-FFF2-40B4-BE49-F238E27FC236}">
                      <a16:creationId xmlns:a16="http://schemas.microsoft.com/office/drawing/2014/main" id="{7DB6F183-C666-4338-9D55-C7A61A435E1B}"/>
                    </a:ext>
                  </a:extLst>
                </p14:cNvPr>
                <p14:cNvContentPartPr/>
                <p14:nvPr/>
              </p14:nvContentPartPr>
              <p14:xfrm>
                <a:off x="4250987" y="4322947"/>
                <a:ext cx="128160" cy="55800"/>
              </p14:xfrm>
            </p:contentPart>
          </mc:Choice>
          <mc:Fallback xmlns="">
            <p:pic>
              <p:nvPicPr>
                <p:cNvPr id="50" name="Freihand 49">
                  <a:extLst>
                    <a:ext uri="{FF2B5EF4-FFF2-40B4-BE49-F238E27FC236}">
                      <a16:creationId xmlns:a16="http://schemas.microsoft.com/office/drawing/2014/main" id="{7DB6F183-C666-4338-9D55-C7A61A435E1B}"/>
                    </a:ext>
                  </a:extLst>
                </p:cNvPr>
                <p:cNvPicPr/>
                <p:nvPr/>
              </p:nvPicPr>
              <p:blipFill>
                <a:blip r:embed="rId68"/>
                <a:stretch>
                  <a:fillRect/>
                </a:stretch>
              </p:blipFill>
              <p:spPr>
                <a:xfrm>
                  <a:off x="4246667" y="4318627"/>
                  <a:ext cx="1368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1" name="Freihand 50">
                  <a:extLst>
                    <a:ext uri="{FF2B5EF4-FFF2-40B4-BE49-F238E27FC236}">
                      <a16:creationId xmlns:a16="http://schemas.microsoft.com/office/drawing/2014/main" id="{1FA4D817-77F3-4AA2-B2FE-7F25C1BBBF63}"/>
                    </a:ext>
                  </a:extLst>
                </p14:cNvPr>
                <p14:cNvContentPartPr/>
                <p14:nvPr/>
              </p14:nvContentPartPr>
              <p14:xfrm>
                <a:off x="4449347" y="4318627"/>
                <a:ext cx="127440" cy="69120"/>
              </p14:xfrm>
            </p:contentPart>
          </mc:Choice>
          <mc:Fallback xmlns="">
            <p:pic>
              <p:nvPicPr>
                <p:cNvPr id="51" name="Freihand 50">
                  <a:extLst>
                    <a:ext uri="{FF2B5EF4-FFF2-40B4-BE49-F238E27FC236}">
                      <a16:creationId xmlns:a16="http://schemas.microsoft.com/office/drawing/2014/main" id="{1FA4D817-77F3-4AA2-B2FE-7F25C1BBBF63}"/>
                    </a:ext>
                  </a:extLst>
                </p:cNvPr>
                <p:cNvPicPr/>
                <p:nvPr/>
              </p:nvPicPr>
              <p:blipFill>
                <a:blip r:embed="rId70"/>
                <a:stretch>
                  <a:fillRect/>
                </a:stretch>
              </p:blipFill>
              <p:spPr>
                <a:xfrm>
                  <a:off x="4445027" y="4314307"/>
                  <a:ext cx="1360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2" name="Freihand 51">
                  <a:extLst>
                    <a:ext uri="{FF2B5EF4-FFF2-40B4-BE49-F238E27FC236}">
                      <a16:creationId xmlns:a16="http://schemas.microsoft.com/office/drawing/2014/main" id="{EEABE536-1659-4E81-8470-F7E9964CE11D}"/>
                    </a:ext>
                  </a:extLst>
                </p14:cNvPr>
                <p14:cNvContentPartPr/>
                <p14:nvPr/>
              </p14:nvContentPartPr>
              <p14:xfrm>
                <a:off x="4553027" y="4227187"/>
                <a:ext cx="154080" cy="134280"/>
              </p14:xfrm>
            </p:contentPart>
          </mc:Choice>
          <mc:Fallback xmlns="">
            <p:pic>
              <p:nvPicPr>
                <p:cNvPr id="52" name="Freihand 51">
                  <a:extLst>
                    <a:ext uri="{FF2B5EF4-FFF2-40B4-BE49-F238E27FC236}">
                      <a16:creationId xmlns:a16="http://schemas.microsoft.com/office/drawing/2014/main" id="{EEABE536-1659-4E81-8470-F7E9964CE11D}"/>
                    </a:ext>
                  </a:extLst>
                </p:cNvPr>
                <p:cNvPicPr/>
                <p:nvPr/>
              </p:nvPicPr>
              <p:blipFill>
                <a:blip r:embed="rId72"/>
                <a:stretch>
                  <a:fillRect/>
                </a:stretch>
              </p:blipFill>
              <p:spPr>
                <a:xfrm>
                  <a:off x="4548707" y="4222507"/>
                  <a:ext cx="162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3" name="Freihand 52">
                  <a:extLst>
                    <a:ext uri="{FF2B5EF4-FFF2-40B4-BE49-F238E27FC236}">
                      <a16:creationId xmlns:a16="http://schemas.microsoft.com/office/drawing/2014/main" id="{8BA038C1-4740-4FC7-8267-F036ED35535B}"/>
                    </a:ext>
                  </a:extLst>
                </p14:cNvPr>
                <p14:cNvContentPartPr/>
                <p14:nvPr/>
              </p14:nvContentPartPr>
              <p14:xfrm>
                <a:off x="4713947" y="4321507"/>
                <a:ext cx="257040" cy="169920"/>
              </p14:xfrm>
            </p:contentPart>
          </mc:Choice>
          <mc:Fallback xmlns="">
            <p:pic>
              <p:nvPicPr>
                <p:cNvPr id="53" name="Freihand 52">
                  <a:extLst>
                    <a:ext uri="{FF2B5EF4-FFF2-40B4-BE49-F238E27FC236}">
                      <a16:creationId xmlns:a16="http://schemas.microsoft.com/office/drawing/2014/main" id="{8BA038C1-4740-4FC7-8267-F036ED35535B}"/>
                    </a:ext>
                  </a:extLst>
                </p:cNvPr>
                <p:cNvPicPr/>
                <p:nvPr/>
              </p:nvPicPr>
              <p:blipFill>
                <a:blip r:embed="rId74"/>
                <a:stretch>
                  <a:fillRect/>
                </a:stretch>
              </p:blipFill>
              <p:spPr>
                <a:xfrm>
                  <a:off x="4709627" y="4317187"/>
                  <a:ext cx="2656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4" name="Freihand 53">
                  <a:extLst>
                    <a:ext uri="{FF2B5EF4-FFF2-40B4-BE49-F238E27FC236}">
                      <a16:creationId xmlns:a16="http://schemas.microsoft.com/office/drawing/2014/main" id="{F0E10E91-328C-4579-8036-D0ACB682EC30}"/>
                    </a:ext>
                  </a:extLst>
                </p14:cNvPr>
                <p14:cNvContentPartPr/>
                <p14:nvPr/>
              </p14:nvContentPartPr>
              <p14:xfrm>
                <a:off x="4960187" y="4291627"/>
                <a:ext cx="119520" cy="93960"/>
              </p14:xfrm>
            </p:contentPart>
          </mc:Choice>
          <mc:Fallback xmlns="">
            <p:pic>
              <p:nvPicPr>
                <p:cNvPr id="54" name="Freihand 53">
                  <a:extLst>
                    <a:ext uri="{FF2B5EF4-FFF2-40B4-BE49-F238E27FC236}">
                      <a16:creationId xmlns:a16="http://schemas.microsoft.com/office/drawing/2014/main" id="{F0E10E91-328C-4579-8036-D0ACB682EC30}"/>
                    </a:ext>
                  </a:extLst>
                </p:cNvPr>
                <p:cNvPicPr/>
                <p:nvPr/>
              </p:nvPicPr>
              <p:blipFill>
                <a:blip r:embed="rId76"/>
                <a:stretch>
                  <a:fillRect/>
                </a:stretch>
              </p:blipFill>
              <p:spPr>
                <a:xfrm>
                  <a:off x="4955867" y="4287307"/>
                  <a:ext cx="1281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5" name="Freihand 54">
                  <a:extLst>
                    <a:ext uri="{FF2B5EF4-FFF2-40B4-BE49-F238E27FC236}">
                      <a16:creationId xmlns:a16="http://schemas.microsoft.com/office/drawing/2014/main" id="{80327755-D9C1-4AF6-BADA-E4AF3B5280CF}"/>
                    </a:ext>
                  </a:extLst>
                </p14:cNvPr>
                <p14:cNvContentPartPr/>
                <p14:nvPr/>
              </p14:nvContentPartPr>
              <p14:xfrm>
                <a:off x="5225507" y="4286227"/>
                <a:ext cx="73800" cy="195480"/>
              </p14:xfrm>
            </p:contentPart>
          </mc:Choice>
          <mc:Fallback xmlns="">
            <p:pic>
              <p:nvPicPr>
                <p:cNvPr id="55" name="Freihand 54">
                  <a:extLst>
                    <a:ext uri="{FF2B5EF4-FFF2-40B4-BE49-F238E27FC236}">
                      <a16:creationId xmlns:a16="http://schemas.microsoft.com/office/drawing/2014/main" id="{80327755-D9C1-4AF6-BADA-E4AF3B5280CF}"/>
                    </a:ext>
                  </a:extLst>
                </p:cNvPr>
                <p:cNvPicPr/>
                <p:nvPr/>
              </p:nvPicPr>
              <p:blipFill>
                <a:blip r:embed="rId78"/>
                <a:stretch>
                  <a:fillRect/>
                </a:stretch>
              </p:blipFill>
              <p:spPr>
                <a:xfrm>
                  <a:off x="5221187" y="4281907"/>
                  <a:ext cx="824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6" name="Freihand 55">
                  <a:extLst>
                    <a:ext uri="{FF2B5EF4-FFF2-40B4-BE49-F238E27FC236}">
                      <a16:creationId xmlns:a16="http://schemas.microsoft.com/office/drawing/2014/main" id="{AF0E09DE-3C5D-4904-B512-F2AC293BF5FA}"/>
                    </a:ext>
                  </a:extLst>
                </p14:cNvPr>
                <p14:cNvContentPartPr/>
                <p14:nvPr/>
              </p14:nvContentPartPr>
              <p14:xfrm>
                <a:off x="5323427" y="4304947"/>
                <a:ext cx="75600" cy="54000"/>
              </p14:xfrm>
            </p:contentPart>
          </mc:Choice>
          <mc:Fallback xmlns="">
            <p:pic>
              <p:nvPicPr>
                <p:cNvPr id="56" name="Freihand 55">
                  <a:extLst>
                    <a:ext uri="{FF2B5EF4-FFF2-40B4-BE49-F238E27FC236}">
                      <a16:creationId xmlns:a16="http://schemas.microsoft.com/office/drawing/2014/main" id="{AF0E09DE-3C5D-4904-B512-F2AC293BF5FA}"/>
                    </a:ext>
                  </a:extLst>
                </p:cNvPr>
                <p:cNvPicPr/>
                <p:nvPr/>
              </p:nvPicPr>
              <p:blipFill>
                <a:blip r:embed="rId80"/>
                <a:stretch>
                  <a:fillRect/>
                </a:stretch>
              </p:blipFill>
              <p:spPr>
                <a:xfrm>
                  <a:off x="5319107" y="4300627"/>
                  <a:ext cx="842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Freihand 56">
                  <a:extLst>
                    <a:ext uri="{FF2B5EF4-FFF2-40B4-BE49-F238E27FC236}">
                      <a16:creationId xmlns:a16="http://schemas.microsoft.com/office/drawing/2014/main" id="{148DBD9E-8E38-4397-AB87-F577309634E3}"/>
                    </a:ext>
                  </a:extLst>
                </p14:cNvPr>
                <p14:cNvContentPartPr/>
                <p14:nvPr/>
              </p14:nvContentPartPr>
              <p14:xfrm>
                <a:off x="5436827" y="4291267"/>
                <a:ext cx="90360" cy="51120"/>
              </p14:xfrm>
            </p:contentPart>
          </mc:Choice>
          <mc:Fallback xmlns="">
            <p:pic>
              <p:nvPicPr>
                <p:cNvPr id="57" name="Freihand 56">
                  <a:extLst>
                    <a:ext uri="{FF2B5EF4-FFF2-40B4-BE49-F238E27FC236}">
                      <a16:creationId xmlns:a16="http://schemas.microsoft.com/office/drawing/2014/main" id="{148DBD9E-8E38-4397-AB87-F577309634E3}"/>
                    </a:ext>
                  </a:extLst>
                </p:cNvPr>
                <p:cNvPicPr/>
                <p:nvPr/>
              </p:nvPicPr>
              <p:blipFill>
                <a:blip r:embed="rId82"/>
                <a:stretch>
                  <a:fillRect/>
                </a:stretch>
              </p:blipFill>
              <p:spPr>
                <a:xfrm>
                  <a:off x="5432507" y="4286947"/>
                  <a:ext cx="990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8" name="Freihand 57">
                  <a:extLst>
                    <a:ext uri="{FF2B5EF4-FFF2-40B4-BE49-F238E27FC236}">
                      <a16:creationId xmlns:a16="http://schemas.microsoft.com/office/drawing/2014/main" id="{E6007B0E-F0BE-4502-BF3A-FAD15660FAFF}"/>
                    </a:ext>
                  </a:extLst>
                </p14:cNvPr>
                <p14:cNvContentPartPr/>
                <p14:nvPr/>
              </p14:nvContentPartPr>
              <p14:xfrm>
                <a:off x="5529707" y="4219627"/>
                <a:ext cx="122760" cy="112680"/>
              </p14:xfrm>
            </p:contentPart>
          </mc:Choice>
          <mc:Fallback xmlns="">
            <p:pic>
              <p:nvPicPr>
                <p:cNvPr id="58" name="Freihand 57">
                  <a:extLst>
                    <a:ext uri="{FF2B5EF4-FFF2-40B4-BE49-F238E27FC236}">
                      <a16:creationId xmlns:a16="http://schemas.microsoft.com/office/drawing/2014/main" id="{E6007B0E-F0BE-4502-BF3A-FAD15660FAFF}"/>
                    </a:ext>
                  </a:extLst>
                </p:cNvPr>
                <p:cNvPicPr/>
                <p:nvPr/>
              </p:nvPicPr>
              <p:blipFill>
                <a:blip r:embed="rId84"/>
                <a:stretch>
                  <a:fillRect/>
                </a:stretch>
              </p:blipFill>
              <p:spPr>
                <a:xfrm>
                  <a:off x="5525387" y="4215307"/>
                  <a:ext cx="1314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Freihand 59">
                  <a:extLst>
                    <a:ext uri="{FF2B5EF4-FFF2-40B4-BE49-F238E27FC236}">
                      <a16:creationId xmlns:a16="http://schemas.microsoft.com/office/drawing/2014/main" id="{74003DA4-1CEA-47F8-AC74-5EB8E727721E}"/>
                    </a:ext>
                  </a:extLst>
                </p14:cNvPr>
                <p14:cNvContentPartPr/>
                <p14:nvPr/>
              </p14:nvContentPartPr>
              <p14:xfrm>
                <a:off x="5692067" y="4234027"/>
                <a:ext cx="98640" cy="117000"/>
              </p14:xfrm>
            </p:contentPart>
          </mc:Choice>
          <mc:Fallback xmlns="">
            <p:pic>
              <p:nvPicPr>
                <p:cNvPr id="60" name="Freihand 59">
                  <a:extLst>
                    <a:ext uri="{FF2B5EF4-FFF2-40B4-BE49-F238E27FC236}">
                      <a16:creationId xmlns:a16="http://schemas.microsoft.com/office/drawing/2014/main" id="{74003DA4-1CEA-47F8-AC74-5EB8E727721E}"/>
                    </a:ext>
                  </a:extLst>
                </p:cNvPr>
                <p:cNvPicPr/>
                <p:nvPr/>
              </p:nvPicPr>
              <p:blipFill>
                <a:blip r:embed="rId86"/>
                <a:stretch>
                  <a:fillRect/>
                </a:stretch>
              </p:blipFill>
              <p:spPr>
                <a:xfrm>
                  <a:off x="5687747" y="4229707"/>
                  <a:ext cx="1072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1" name="Freihand 60">
                  <a:extLst>
                    <a:ext uri="{FF2B5EF4-FFF2-40B4-BE49-F238E27FC236}">
                      <a16:creationId xmlns:a16="http://schemas.microsoft.com/office/drawing/2014/main" id="{C4F84CD5-FADF-4743-8343-D151044B2AFF}"/>
                    </a:ext>
                  </a:extLst>
                </p14:cNvPr>
                <p14:cNvContentPartPr/>
                <p14:nvPr/>
              </p14:nvContentPartPr>
              <p14:xfrm>
                <a:off x="5895467" y="4260307"/>
                <a:ext cx="191880" cy="96480"/>
              </p14:xfrm>
            </p:contentPart>
          </mc:Choice>
          <mc:Fallback xmlns="">
            <p:pic>
              <p:nvPicPr>
                <p:cNvPr id="61" name="Freihand 60">
                  <a:extLst>
                    <a:ext uri="{FF2B5EF4-FFF2-40B4-BE49-F238E27FC236}">
                      <a16:creationId xmlns:a16="http://schemas.microsoft.com/office/drawing/2014/main" id="{C4F84CD5-FADF-4743-8343-D151044B2AFF}"/>
                    </a:ext>
                  </a:extLst>
                </p:cNvPr>
                <p:cNvPicPr/>
                <p:nvPr/>
              </p:nvPicPr>
              <p:blipFill>
                <a:blip r:embed="rId88"/>
                <a:stretch>
                  <a:fillRect/>
                </a:stretch>
              </p:blipFill>
              <p:spPr>
                <a:xfrm>
                  <a:off x="5891147" y="4255987"/>
                  <a:ext cx="2005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2" name="Freihand 61">
                  <a:extLst>
                    <a:ext uri="{FF2B5EF4-FFF2-40B4-BE49-F238E27FC236}">
                      <a16:creationId xmlns:a16="http://schemas.microsoft.com/office/drawing/2014/main" id="{8E2CD784-9950-4B19-899E-30447865241B}"/>
                    </a:ext>
                  </a:extLst>
                </p14:cNvPr>
                <p14:cNvContentPartPr/>
                <p14:nvPr/>
              </p14:nvContentPartPr>
              <p14:xfrm>
                <a:off x="6047747" y="4230787"/>
                <a:ext cx="360" cy="360"/>
              </p14:xfrm>
            </p:contentPart>
          </mc:Choice>
          <mc:Fallback xmlns="">
            <p:pic>
              <p:nvPicPr>
                <p:cNvPr id="62" name="Freihand 61">
                  <a:extLst>
                    <a:ext uri="{FF2B5EF4-FFF2-40B4-BE49-F238E27FC236}">
                      <a16:creationId xmlns:a16="http://schemas.microsoft.com/office/drawing/2014/main" id="{8E2CD784-9950-4B19-899E-30447865241B}"/>
                    </a:ext>
                  </a:extLst>
                </p:cNvPr>
                <p:cNvPicPr/>
                <p:nvPr/>
              </p:nvPicPr>
              <p:blipFill>
                <a:blip r:embed="rId90"/>
                <a:stretch>
                  <a:fillRect/>
                </a:stretch>
              </p:blipFill>
              <p:spPr>
                <a:xfrm>
                  <a:off x="6043427" y="422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4" name="Freihand 63">
                  <a:extLst>
                    <a:ext uri="{FF2B5EF4-FFF2-40B4-BE49-F238E27FC236}">
                      <a16:creationId xmlns:a16="http://schemas.microsoft.com/office/drawing/2014/main" id="{A71B2359-0D60-4B2B-9556-40C8461375A3}"/>
                    </a:ext>
                  </a:extLst>
                </p14:cNvPr>
                <p14:cNvContentPartPr/>
                <p14:nvPr/>
              </p14:nvContentPartPr>
              <p14:xfrm>
                <a:off x="6082667" y="4191547"/>
                <a:ext cx="140760" cy="162720"/>
              </p14:xfrm>
            </p:contentPart>
          </mc:Choice>
          <mc:Fallback xmlns="">
            <p:pic>
              <p:nvPicPr>
                <p:cNvPr id="64" name="Freihand 63">
                  <a:extLst>
                    <a:ext uri="{FF2B5EF4-FFF2-40B4-BE49-F238E27FC236}">
                      <a16:creationId xmlns:a16="http://schemas.microsoft.com/office/drawing/2014/main" id="{A71B2359-0D60-4B2B-9556-40C8461375A3}"/>
                    </a:ext>
                  </a:extLst>
                </p:cNvPr>
                <p:cNvPicPr/>
                <p:nvPr/>
              </p:nvPicPr>
              <p:blipFill>
                <a:blip r:embed="rId92"/>
                <a:stretch>
                  <a:fillRect/>
                </a:stretch>
              </p:blipFill>
              <p:spPr>
                <a:xfrm>
                  <a:off x="6078347" y="4187227"/>
                  <a:ext cx="149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5" name="Freihand 64">
                  <a:extLst>
                    <a:ext uri="{FF2B5EF4-FFF2-40B4-BE49-F238E27FC236}">
                      <a16:creationId xmlns:a16="http://schemas.microsoft.com/office/drawing/2014/main" id="{D1D3AF61-659E-47AB-BCAA-F1927FA61BC4}"/>
                    </a:ext>
                  </a:extLst>
                </p14:cNvPr>
                <p14:cNvContentPartPr/>
                <p14:nvPr/>
              </p14:nvContentPartPr>
              <p14:xfrm>
                <a:off x="6332507" y="4201987"/>
                <a:ext cx="170280" cy="136440"/>
              </p14:xfrm>
            </p:contentPart>
          </mc:Choice>
          <mc:Fallback xmlns="">
            <p:pic>
              <p:nvPicPr>
                <p:cNvPr id="65" name="Freihand 64">
                  <a:extLst>
                    <a:ext uri="{FF2B5EF4-FFF2-40B4-BE49-F238E27FC236}">
                      <a16:creationId xmlns:a16="http://schemas.microsoft.com/office/drawing/2014/main" id="{D1D3AF61-659E-47AB-BCAA-F1927FA61BC4}"/>
                    </a:ext>
                  </a:extLst>
                </p:cNvPr>
                <p:cNvPicPr/>
                <p:nvPr/>
              </p:nvPicPr>
              <p:blipFill>
                <a:blip r:embed="rId94"/>
                <a:stretch>
                  <a:fillRect/>
                </a:stretch>
              </p:blipFill>
              <p:spPr>
                <a:xfrm>
                  <a:off x="6328187" y="4197667"/>
                  <a:ext cx="1789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6" name="Freihand 65">
                  <a:extLst>
                    <a:ext uri="{FF2B5EF4-FFF2-40B4-BE49-F238E27FC236}">
                      <a16:creationId xmlns:a16="http://schemas.microsoft.com/office/drawing/2014/main" id="{DF326319-1E81-4556-9BE2-F6C325013712}"/>
                    </a:ext>
                  </a:extLst>
                </p14:cNvPr>
                <p14:cNvContentPartPr/>
                <p14:nvPr/>
              </p14:nvContentPartPr>
              <p14:xfrm>
                <a:off x="6563987" y="4191187"/>
                <a:ext cx="255240" cy="141120"/>
              </p14:xfrm>
            </p:contentPart>
          </mc:Choice>
          <mc:Fallback xmlns="">
            <p:pic>
              <p:nvPicPr>
                <p:cNvPr id="66" name="Freihand 65">
                  <a:extLst>
                    <a:ext uri="{FF2B5EF4-FFF2-40B4-BE49-F238E27FC236}">
                      <a16:creationId xmlns:a16="http://schemas.microsoft.com/office/drawing/2014/main" id="{DF326319-1E81-4556-9BE2-F6C325013712}"/>
                    </a:ext>
                  </a:extLst>
                </p:cNvPr>
                <p:cNvPicPr/>
                <p:nvPr/>
              </p:nvPicPr>
              <p:blipFill>
                <a:blip r:embed="rId96"/>
                <a:stretch>
                  <a:fillRect/>
                </a:stretch>
              </p:blipFill>
              <p:spPr>
                <a:xfrm>
                  <a:off x="6559667" y="4186867"/>
                  <a:ext cx="2638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7" name="Freihand 66">
                  <a:extLst>
                    <a:ext uri="{FF2B5EF4-FFF2-40B4-BE49-F238E27FC236}">
                      <a16:creationId xmlns:a16="http://schemas.microsoft.com/office/drawing/2014/main" id="{5EAF82B1-63AC-48F7-9F24-43029C19E130}"/>
                    </a:ext>
                  </a:extLst>
                </p14:cNvPr>
                <p14:cNvContentPartPr/>
                <p14:nvPr/>
              </p14:nvContentPartPr>
              <p14:xfrm>
                <a:off x="6836867" y="4240147"/>
                <a:ext cx="31320" cy="84240"/>
              </p14:xfrm>
            </p:contentPart>
          </mc:Choice>
          <mc:Fallback xmlns="">
            <p:pic>
              <p:nvPicPr>
                <p:cNvPr id="67" name="Freihand 66">
                  <a:extLst>
                    <a:ext uri="{FF2B5EF4-FFF2-40B4-BE49-F238E27FC236}">
                      <a16:creationId xmlns:a16="http://schemas.microsoft.com/office/drawing/2014/main" id="{5EAF82B1-63AC-48F7-9F24-43029C19E130}"/>
                    </a:ext>
                  </a:extLst>
                </p:cNvPr>
                <p:cNvPicPr/>
                <p:nvPr/>
              </p:nvPicPr>
              <p:blipFill>
                <a:blip r:embed="rId98"/>
                <a:stretch>
                  <a:fillRect/>
                </a:stretch>
              </p:blipFill>
              <p:spPr>
                <a:xfrm>
                  <a:off x="6832547" y="4235827"/>
                  <a:ext cx="399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8" name="Freihand 67">
                  <a:extLst>
                    <a:ext uri="{FF2B5EF4-FFF2-40B4-BE49-F238E27FC236}">
                      <a16:creationId xmlns:a16="http://schemas.microsoft.com/office/drawing/2014/main" id="{EF1C6DC9-A2B8-4A8C-AF07-63CBEF991DFB}"/>
                    </a:ext>
                  </a:extLst>
                </p14:cNvPr>
                <p14:cNvContentPartPr/>
                <p14:nvPr/>
              </p14:nvContentPartPr>
              <p14:xfrm>
                <a:off x="6874307" y="4199467"/>
                <a:ext cx="30240" cy="34560"/>
              </p14:xfrm>
            </p:contentPart>
          </mc:Choice>
          <mc:Fallback xmlns="">
            <p:pic>
              <p:nvPicPr>
                <p:cNvPr id="68" name="Freihand 67">
                  <a:extLst>
                    <a:ext uri="{FF2B5EF4-FFF2-40B4-BE49-F238E27FC236}">
                      <a16:creationId xmlns:a16="http://schemas.microsoft.com/office/drawing/2014/main" id="{EF1C6DC9-A2B8-4A8C-AF07-63CBEF991DFB}"/>
                    </a:ext>
                  </a:extLst>
                </p:cNvPr>
                <p:cNvPicPr/>
                <p:nvPr/>
              </p:nvPicPr>
              <p:blipFill>
                <a:blip r:embed="rId100"/>
                <a:stretch>
                  <a:fillRect/>
                </a:stretch>
              </p:blipFill>
              <p:spPr>
                <a:xfrm>
                  <a:off x="6869987" y="4195147"/>
                  <a:ext cx="38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9" name="Freihand 68">
                  <a:extLst>
                    <a:ext uri="{FF2B5EF4-FFF2-40B4-BE49-F238E27FC236}">
                      <a16:creationId xmlns:a16="http://schemas.microsoft.com/office/drawing/2014/main" id="{83DE25D0-D8EB-4A90-ABFB-86B8462078C9}"/>
                    </a:ext>
                  </a:extLst>
                </p14:cNvPr>
                <p14:cNvContentPartPr/>
                <p14:nvPr/>
              </p14:nvContentPartPr>
              <p14:xfrm>
                <a:off x="6880427" y="4245547"/>
                <a:ext cx="76680" cy="70920"/>
              </p14:xfrm>
            </p:contentPart>
          </mc:Choice>
          <mc:Fallback xmlns="">
            <p:pic>
              <p:nvPicPr>
                <p:cNvPr id="69" name="Freihand 68">
                  <a:extLst>
                    <a:ext uri="{FF2B5EF4-FFF2-40B4-BE49-F238E27FC236}">
                      <a16:creationId xmlns:a16="http://schemas.microsoft.com/office/drawing/2014/main" id="{83DE25D0-D8EB-4A90-ABFB-86B8462078C9}"/>
                    </a:ext>
                  </a:extLst>
                </p:cNvPr>
                <p:cNvPicPr/>
                <p:nvPr/>
              </p:nvPicPr>
              <p:blipFill>
                <a:blip r:embed="rId102"/>
                <a:stretch>
                  <a:fillRect/>
                </a:stretch>
              </p:blipFill>
              <p:spPr>
                <a:xfrm>
                  <a:off x="6876107" y="4241227"/>
                  <a:ext cx="853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1" name="Freihand 70">
                  <a:extLst>
                    <a:ext uri="{FF2B5EF4-FFF2-40B4-BE49-F238E27FC236}">
                      <a16:creationId xmlns:a16="http://schemas.microsoft.com/office/drawing/2014/main" id="{99581900-87E8-41FE-A611-08A0E1F9D1F0}"/>
                    </a:ext>
                  </a:extLst>
                </p14:cNvPr>
                <p14:cNvContentPartPr/>
                <p14:nvPr/>
              </p14:nvContentPartPr>
              <p14:xfrm>
                <a:off x="7091747" y="4184707"/>
                <a:ext cx="110160" cy="144000"/>
              </p14:xfrm>
            </p:contentPart>
          </mc:Choice>
          <mc:Fallback xmlns="">
            <p:pic>
              <p:nvPicPr>
                <p:cNvPr id="71" name="Freihand 70">
                  <a:extLst>
                    <a:ext uri="{FF2B5EF4-FFF2-40B4-BE49-F238E27FC236}">
                      <a16:creationId xmlns:a16="http://schemas.microsoft.com/office/drawing/2014/main" id="{99581900-87E8-41FE-A611-08A0E1F9D1F0}"/>
                    </a:ext>
                  </a:extLst>
                </p:cNvPr>
                <p:cNvPicPr/>
                <p:nvPr/>
              </p:nvPicPr>
              <p:blipFill>
                <a:blip r:embed="rId104"/>
                <a:stretch>
                  <a:fillRect/>
                </a:stretch>
              </p:blipFill>
              <p:spPr>
                <a:xfrm>
                  <a:off x="7087427" y="4180387"/>
                  <a:ext cx="1188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2" name="Freihand 71">
                  <a:extLst>
                    <a:ext uri="{FF2B5EF4-FFF2-40B4-BE49-F238E27FC236}">
                      <a16:creationId xmlns:a16="http://schemas.microsoft.com/office/drawing/2014/main" id="{B4855B2B-6EF5-4F9D-BF87-F99395E390C0}"/>
                    </a:ext>
                  </a:extLst>
                </p14:cNvPr>
                <p14:cNvContentPartPr/>
                <p14:nvPr/>
              </p14:nvContentPartPr>
              <p14:xfrm>
                <a:off x="7275347" y="4178227"/>
                <a:ext cx="87480" cy="127080"/>
              </p14:xfrm>
            </p:contentPart>
          </mc:Choice>
          <mc:Fallback xmlns="">
            <p:pic>
              <p:nvPicPr>
                <p:cNvPr id="72" name="Freihand 71">
                  <a:extLst>
                    <a:ext uri="{FF2B5EF4-FFF2-40B4-BE49-F238E27FC236}">
                      <a16:creationId xmlns:a16="http://schemas.microsoft.com/office/drawing/2014/main" id="{B4855B2B-6EF5-4F9D-BF87-F99395E390C0}"/>
                    </a:ext>
                  </a:extLst>
                </p:cNvPr>
                <p:cNvPicPr/>
                <p:nvPr/>
              </p:nvPicPr>
              <p:blipFill>
                <a:blip r:embed="rId106"/>
                <a:stretch>
                  <a:fillRect/>
                </a:stretch>
              </p:blipFill>
              <p:spPr>
                <a:xfrm>
                  <a:off x="7271027" y="4173907"/>
                  <a:ext cx="961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3" name="Freihand 72">
                  <a:extLst>
                    <a:ext uri="{FF2B5EF4-FFF2-40B4-BE49-F238E27FC236}">
                      <a16:creationId xmlns:a16="http://schemas.microsoft.com/office/drawing/2014/main" id="{4C12B026-70E6-4629-AB0E-B2A3EAE005AB}"/>
                    </a:ext>
                  </a:extLst>
                </p14:cNvPr>
                <p14:cNvContentPartPr/>
                <p14:nvPr/>
              </p14:nvContentPartPr>
              <p14:xfrm>
                <a:off x="7379027" y="4172827"/>
                <a:ext cx="66960" cy="150840"/>
              </p14:xfrm>
            </p:contentPart>
          </mc:Choice>
          <mc:Fallback xmlns="">
            <p:pic>
              <p:nvPicPr>
                <p:cNvPr id="73" name="Freihand 72">
                  <a:extLst>
                    <a:ext uri="{FF2B5EF4-FFF2-40B4-BE49-F238E27FC236}">
                      <a16:creationId xmlns:a16="http://schemas.microsoft.com/office/drawing/2014/main" id="{4C12B026-70E6-4629-AB0E-B2A3EAE005AB}"/>
                    </a:ext>
                  </a:extLst>
                </p:cNvPr>
                <p:cNvPicPr/>
                <p:nvPr/>
              </p:nvPicPr>
              <p:blipFill>
                <a:blip r:embed="rId108"/>
                <a:stretch>
                  <a:fillRect/>
                </a:stretch>
              </p:blipFill>
              <p:spPr>
                <a:xfrm>
                  <a:off x="7374707" y="4168507"/>
                  <a:ext cx="7560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4" name="Freihand 73">
                  <a:extLst>
                    <a:ext uri="{FF2B5EF4-FFF2-40B4-BE49-F238E27FC236}">
                      <a16:creationId xmlns:a16="http://schemas.microsoft.com/office/drawing/2014/main" id="{41E79F45-AE39-4C52-B4F0-E49E37358470}"/>
                    </a:ext>
                  </a:extLst>
                </p14:cNvPr>
                <p14:cNvContentPartPr/>
                <p14:nvPr/>
              </p14:nvContentPartPr>
              <p14:xfrm>
                <a:off x="7458947" y="4142947"/>
                <a:ext cx="222120" cy="178560"/>
              </p14:xfrm>
            </p:contentPart>
          </mc:Choice>
          <mc:Fallback xmlns="">
            <p:pic>
              <p:nvPicPr>
                <p:cNvPr id="74" name="Freihand 73">
                  <a:extLst>
                    <a:ext uri="{FF2B5EF4-FFF2-40B4-BE49-F238E27FC236}">
                      <a16:creationId xmlns:a16="http://schemas.microsoft.com/office/drawing/2014/main" id="{41E79F45-AE39-4C52-B4F0-E49E37358470}"/>
                    </a:ext>
                  </a:extLst>
                </p:cNvPr>
                <p:cNvPicPr/>
                <p:nvPr/>
              </p:nvPicPr>
              <p:blipFill>
                <a:blip r:embed="rId110"/>
                <a:stretch>
                  <a:fillRect/>
                </a:stretch>
              </p:blipFill>
              <p:spPr>
                <a:xfrm>
                  <a:off x="7454627" y="4138627"/>
                  <a:ext cx="2307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5" name="Freihand 74">
                  <a:extLst>
                    <a:ext uri="{FF2B5EF4-FFF2-40B4-BE49-F238E27FC236}">
                      <a16:creationId xmlns:a16="http://schemas.microsoft.com/office/drawing/2014/main" id="{DA260571-D77F-471A-8600-FD63CDA10280}"/>
                    </a:ext>
                  </a:extLst>
                </p14:cNvPr>
                <p14:cNvContentPartPr/>
                <p14:nvPr/>
              </p14:nvContentPartPr>
              <p14:xfrm>
                <a:off x="7686467" y="4209187"/>
                <a:ext cx="72360" cy="91800"/>
              </p14:xfrm>
            </p:contentPart>
          </mc:Choice>
          <mc:Fallback xmlns="">
            <p:pic>
              <p:nvPicPr>
                <p:cNvPr id="75" name="Freihand 74">
                  <a:extLst>
                    <a:ext uri="{FF2B5EF4-FFF2-40B4-BE49-F238E27FC236}">
                      <a16:creationId xmlns:a16="http://schemas.microsoft.com/office/drawing/2014/main" id="{DA260571-D77F-471A-8600-FD63CDA10280}"/>
                    </a:ext>
                  </a:extLst>
                </p:cNvPr>
                <p:cNvPicPr/>
                <p:nvPr/>
              </p:nvPicPr>
              <p:blipFill>
                <a:blip r:embed="rId112"/>
                <a:stretch>
                  <a:fillRect/>
                </a:stretch>
              </p:blipFill>
              <p:spPr>
                <a:xfrm>
                  <a:off x="7682147" y="4204867"/>
                  <a:ext cx="81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6" name="Freihand 75">
                  <a:extLst>
                    <a:ext uri="{FF2B5EF4-FFF2-40B4-BE49-F238E27FC236}">
                      <a16:creationId xmlns:a16="http://schemas.microsoft.com/office/drawing/2014/main" id="{141D6018-070B-443C-A072-184352E95E6E}"/>
                    </a:ext>
                  </a:extLst>
                </p14:cNvPr>
                <p14:cNvContentPartPr/>
                <p14:nvPr/>
              </p14:nvContentPartPr>
              <p14:xfrm>
                <a:off x="7770707" y="4211347"/>
                <a:ext cx="62640" cy="107640"/>
              </p14:xfrm>
            </p:contentPart>
          </mc:Choice>
          <mc:Fallback xmlns="">
            <p:pic>
              <p:nvPicPr>
                <p:cNvPr id="76" name="Freihand 75">
                  <a:extLst>
                    <a:ext uri="{FF2B5EF4-FFF2-40B4-BE49-F238E27FC236}">
                      <a16:creationId xmlns:a16="http://schemas.microsoft.com/office/drawing/2014/main" id="{141D6018-070B-443C-A072-184352E95E6E}"/>
                    </a:ext>
                  </a:extLst>
                </p:cNvPr>
                <p:cNvPicPr/>
                <p:nvPr/>
              </p:nvPicPr>
              <p:blipFill>
                <a:blip r:embed="rId114"/>
                <a:stretch>
                  <a:fillRect/>
                </a:stretch>
              </p:blipFill>
              <p:spPr>
                <a:xfrm>
                  <a:off x="7766387" y="4207027"/>
                  <a:ext cx="71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8" name="Freihand 77">
                  <a:extLst>
                    <a:ext uri="{FF2B5EF4-FFF2-40B4-BE49-F238E27FC236}">
                      <a16:creationId xmlns:a16="http://schemas.microsoft.com/office/drawing/2014/main" id="{71DC9B42-64E7-4C84-AE43-AF2EE189FCA6}"/>
                    </a:ext>
                  </a:extLst>
                </p14:cNvPr>
                <p14:cNvContentPartPr/>
                <p14:nvPr/>
              </p14:nvContentPartPr>
              <p14:xfrm>
                <a:off x="7940627" y="4055107"/>
                <a:ext cx="282240" cy="303480"/>
              </p14:xfrm>
            </p:contentPart>
          </mc:Choice>
          <mc:Fallback xmlns="">
            <p:pic>
              <p:nvPicPr>
                <p:cNvPr id="78" name="Freihand 77">
                  <a:extLst>
                    <a:ext uri="{FF2B5EF4-FFF2-40B4-BE49-F238E27FC236}">
                      <a16:creationId xmlns:a16="http://schemas.microsoft.com/office/drawing/2014/main" id="{71DC9B42-64E7-4C84-AE43-AF2EE189FCA6}"/>
                    </a:ext>
                  </a:extLst>
                </p:cNvPr>
                <p:cNvPicPr/>
                <p:nvPr/>
              </p:nvPicPr>
              <p:blipFill>
                <a:blip r:embed="rId116"/>
                <a:stretch>
                  <a:fillRect/>
                </a:stretch>
              </p:blipFill>
              <p:spPr>
                <a:xfrm>
                  <a:off x="7936307" y="4050787"/>
                  <a:ext cx="29088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5752AB04-5E1A-4A5E-BB92-34DEA73646FF}"/>
                    </a:ext>
                  </a:extLst>
                </p14:cNvPr>
                <p14:cNvContentPartPr/>
                <p14:nvPr/>
              </p14:nvContentPartPr>
              <p14:xfrm>
                <a:off x="8260307" y="4054747"/>
                <a:ext cx="141840" cy="219960"/>
              </p14:xfrm>
            </p:contentPart>
          </mc:Choice>
          <mc:Fallback xmlns="">
            <p:pic>
              <p:nvPicPr>
                <p:cNvPr id="80" name="Freihand 79">
                  <a:extLst>
                    <a:ext uri="{FF2B5EF4-FFF2-40B4-BE49-F238E27FC236}">
                      <a16:creationId xmlns:a16="http://schemas.microsoft.com/office/drawing/2014/main" id="{5752AB04-5E1A-4A5E-BB92-34DEA73646FF}"/>
                    </a:ext>
                  </a:extLst>
                </p:cNvPr>
                <p:cNvPicPr/>
                <p:nvPr/>
              </p:nvPicPr>
              <p:blipFill>
                <a:blip r:embed="rId118"/>
                <a:stretch>
                  <a:fillRect/>
                </a:stretch>
              </p:blipFill>
              <p:spPr>
                <a:xfrm>
                  <a:off x="8255987" y="4050427"/>
                  <a:ext cx="15048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BF76F3F3-A22E-45DF-9D3E-1C64227952C7}"/>
                    </a:ext>
                  </a:extLst>
                </p14:cNvPr>
                <p14:cNvContentPartPr/>
                <p14:nvPr/>
              </p14:nvContentPartPr>
              <p14:xfrm>
                <a:off x="8435987" y="4055107"/>
                <a:ext cx="92880" cy="185040"/>
              </p14:xfrm>
            </p:contentPart>
          </mc:Choice>
          <mc:Fallback xmlns="">
            <p:pic>
              <p:nvPicPr>
                <p:cNvPr id="81" name="Freihand 80">
                  <a:extLst>
                    <a:ext uri="{FF2B5EF4-FFF2-40B4-BE49-F238E27FC236}">
                      <a16:creationId xmlns:a16="http://schemas.microsoft.com/office/drawing/2014/main" id="{BF76F3F3-A22E-45DF-9D3E-1C64227952C7}"/>
                    </a:ext>
                  </a:extLst>
                </p:cNvPr>
                <p:cNvPicPr/>
                <p:nvPr/>
              </p:nvPicPr>
              <p:blipFill>
                <a:blip r:embed="rId120"/>
                <a:stretch>
                  <a:fillRect/>
                </a:stretch>
              </p:blipFill>
              <p:spPr>
                <a:xfrm>
                  <a:off x="8431667" y="4050787"/>
                  <a:ext cx="1015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2EBE9166-BA1F-43F9-BB19-3422B8401088}"/>
                    </a:ext>
                  </a:extLst>
                </p14:cNvPr>
                <p14:cNvContentPartPr/>
                <p14:nvPr/>
              </p14:nvContentPartPr>
              <p14:xfrm>
                <a:off x="8571347" y="4105507"/>
                <a:ext cx="314280" cy="124200"/>
              </p14:xfrm>
            </p:contentPart>
          </mc:Choice>
          <mc:Fallback xmlns="">
            <p:pic>
              <p:nvPicPr>
                <p:cNvPr id="82" name="Freihand 81">
                  <a:extLst>
                    <a:ext uri="{FF2B5EF4-FFF2-40B4-BE49-F238E27FC236}">
                      <a16:creationId xmlns:a16="http://schemas.microsoft.com/office/drawing/2014/main" id="{2EBE9166-BA1F-43F9-BB19-3422B8401088}"/>
                    </a:ext>
                  </a:extLst>
                </p:cNvPr>
                <p:cNvPicPr/>
                <p:nvPr/>
              </p:nvPicPr>
              <p:blipFill>
                <a:blip r:embed="rId122"/>
                <a:stretch>
                  <a:fillRect/>
                </a:stretch>
              </p:blipFill>
              <p:spPr>
                <a:xfrm>
                  <a:off x="8567027" y="4101187"/>
                  <a:ext cx="3229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76133D68-458A-4105-B857-CC234FBB30A6}"/>
                    </a:ext>
                  </a:extLst>
                </p14:cNvPr>
                <p14:cNvContentPartPr/>
                <p14:nvPr/>
              </p14:nvContentPartPr>
              <p14:xfrm>
                <a:off x="8854307" y="4056187"/>
                <a:ext cx="25920" cy="18000"/>
              </p14:xfrm>
            </p:contentPart>
          </mc:Choice>
          <mc:Fallback xmlns="">
            <p:pic>
              <p:nvPicPr>
                <p:cNvPr id="83" name="Freihand 82">
                  <a:extLst>
                    <a:ext uri="{FF2B5EF4-FFF2-40B4-BE49-F238E27FC236}">
                      <a16:creationId xmlns:a16="http://schemas.microsoft.com/office/drawing/2014/main" id="{76133D68-458A-4105-B857-CC234FBB30A6}"/>
                    </a:ext>
                  </a:extLst>
                </p:cNvPr>
                <p:cNvPicPr/>
                <p:nvPr/>
              </p:nvPicPr>
              <p:blipFill>
                <a:blip r:embed="rId124"/>
                <a:stretch>
                  <a:fillRect/>
                </a:stretch>
              </p:blipFill>
              <p:spPr>
                <a:xfrm>
                  <a:off x="8849987" y="4051867"/>
                  <a:ext cx="345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4" name="Freihand 83">
                  <a:extLst>
                    <a:ext uri="{FF2B5EF4-FFF2-40B4-BE49-F238E27FC236}">
                      <a16:creationId xmlns:a16="http://schemas.microsoft.com/office/drawing/2014/main" id="{1A5980BD-3BEF-4C8E-871E-6AB0D5905E47}"/>
                    </a:ext>
                  </a:extLst>
                </p14:cNvPr>
                <p14:cNvContentPartPr/>
                <p14:nvPr/>
              </p14:nvContentPartPr>
              <p14:xfrm>
                <a:off x="8928467" y="4072747"/>
                <a:ext cx="100440" cy="94320"/>
              </p14:xfrm>
            </p:contentPart>
          </mc:Choice>
          <mc:Fallback xmlns="">
            <p:pic>
              <p:nvPicPr>
                <p:cNvPr id="84" name="Freihand 83">
                  <a:extLst>
                    <a:ext uri="{FF2B5EF4-FFF2-40B4-BE49-F238E27FC236}">
                      <a16:creationId xmlns:a16="http://schemas.microsoft.com/office/drawing/2014/main" id="{1A5980BD-3BEF-4C8E-871E-6AB0D5905E47}"/>
                    </a:ext>
                  </a:extLst>
                </p:cNvPr>
                <p:cNvPicPr/>
                <p:nvPr/>
              </p:nvPicPr>
              <p:blipFill>
                <a:blip r:embed="rId126"/>
                <a:stretch>
                  <a:fillRect/>
                </a:stretch>
              </p:blipFill>
              <p:spPr>
                <a:xfrm>
                  <a:off x="8924147" y="4068427"/>
                  <a:ext cx="1090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5" name="Freihand 84">
                  <a:extLst>
                    <a:ext uri="{FF2B5EF4-FFF2-40B4-BE49-F238E27FC236}">
                      <a16:creationId xmlns:a16="http://schemas.microsoft.com/office/drawing/2014/main" id="{0ED4E159-AB7F-4F92-831B-D428CEC7AB42}"/>
                    </a:ext>
                  </a:extLst>
                </p14:cNvPr>
                <p14:cNvContentPartPr/>
                <p14:nvPr/>
              </p14:nvContentPartPr>
              <p14:xfrm>
                <a:off x="9123587" y="3894187"/>
                <a:ext cx="30960" cy="303120"/>
              </p14:xfrm>
            </p:contentPart>
          </mc:Choice>
          <mc:Fallback xmlns="">
            <p:pic>
              <p:nvPicPr>
                <p:cNvPr id="85" name="Freihand 84">
                  <a:extLst>
                    <a:ext uri="{FF2B5EF4-FFF2-40B4-BE49-F238E27FC236}">
                      <a16:creationId xmlns:a16="http://schemas.microsoft.com/office/drawing/2014/main" id="{0ED4E159-AB7F-4F92-831B-D428CEC7AB42}"/>
                    </a:ext>
                  </a:extLst>
                </p:cNvPr>
                <p:cNvPicPr/>
                <p:nvPr/>
              </p:nvPicPr>
              <p:blipFill>
                <a:blip r:embed="rId128"/>
                <a:stretch>
                  <a:fillRect/>
                </a:stretch>
              </p:blipFill>
              <p:spPr>
                <a:xfrm>
                  <a:off x="9119267" y="3889867"/>
                  <a:ext cx="39600" cy="3117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7A0FF14C-1E7C-4EDF-ACD7-D5BFE3FA8C30}"/>
                    </a:ext>
                  </a:extLst>
                </p14:cNvPr>
                <p14:cNvContentPartPr/>
                <p14:nvPr/>
              </p14:nvContentPartPr>
              <p14:xfrm>
                <a:off x="9392867" y="3997507"/>
                <a:ext cx="183600" cy="43920"/>
              </p14:xfrm>
            </p:contentPart>
          </mc:Choice>
          <mc:Fallback xmlns="">
            <p:pic>
              <p:nvPicPr>
                <p:cNvPr id="87" name="Freihand 86">
                  <a:extLst>
                    <a:ext uri="{FF2B5EF4-FFF2-40B4-BE49-F238E27FC236}">
                      <a16:creationId xmlns:a16="http://schemas.microsoft.com/office/drawing/2014/main" id="{7A0FF14C-1E7C-4EDF-ACD7-D5BFE3FA8C30}"/>
                    </a:ext>
                  </a:extLst>
                </p:cNvPr>
                <p:cNvPicPr/>
                <p:nvPr/>
              </p:nvPicPr>
              <p:blipFill>
                <a:blip r:embed="rId130"/>
                <a:stretch>
                  <a:fillRect/>
                </a:stretch>
              </p:blipFill>
              <p:spPr>
                <a:xfrm>
                  <a:off x="9388547" y="3993187"/>
                  <a:ext cx="19224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7FEF1F27-EE48-41F8-AD0C-B006D4DF62E7}"/>
                    </a:ext>
                  </a:extLst>
                </p14:cNvPr>
                <p14:cNvContentPartPr/>
                <p14:nvPr/>
              </p14:nvContentPartPr>
              <p14:xfrm>
                <a:off x="9488627" y="3926947"/>
                <a:ext cx="152280" cy="258480"/>
              </p14:xfrm>
            </p:contentPart>
          </mc:Choice>
          <mc:Fallback xmlns="">
            <p:pic>
              <p:nvPicPr>
                <p:cNvPr id="88" name="Freihand 87">
                  <a:extLst>
                    <a:ext uri="{FF2B5EF4-FFF2-40B4-BE49-F238E27FC236}">
                      <a16:creationId xmlns:a16="http://schemas.microsoft.com/office/drawing/2014/main" id="{7FEF1F27-EE48-41F8-AD0C-B006D4DF62E7}"/>
                    </a:ext>
                  </a:extLst>
                </p:cNvPr>
                <p:cNvPicPr/>
                <p:nvPr/>
              </p:nvPicPr>
              <p:blipFill>
                <a:blip r:embed="rId132"/>
                <a:stretch>
                  <a:fillRect/>
                </a:stretch>
              </p:blipFill>
              <p:spPr>
                <a:xfrm>
                  <a:off x="9484307" y="3922627"/>
                  <a:ext cx="16092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0" name="Freihand 89">
                  <a:extLst>
                    <a:ext uri="{FF2B5EF4-FFF2-40B4-BE49-F238E27FC236}">
                      <a16:creationId xmlns:a16="http://schemas.microsoft.com/office/drawing/2014/main" id="{B1743E32-5109-49FE-BD82-6741E06A3549}"/>
                    </a:ext>
                  </a:extLst>
                </p14:cNvPr>
                <p14:cNvContentPartPr/>
                <p14:nvPr/>
              </p14:nvContentPartPr>
              <p14:xfrm>
                <a:off x="9816587" y="3781867"/>
                <a:ext cx="193320" cy="260280"/>
              </p14:xfrm>
            </p:contentPart>
          </mc:Choice>
          <mc:Fallback xmlns="">
            <p:pic>
              <p:nvPicPr>
                <p:cNvPr id="90" name="Freihand 89">
                  <a:extLst>
                    <a:ext uri="{FF2B5EF4-FFF2-40B4-BE49-F238E27FC236}">
                      <a16:creationId xmlns:a16="http://schemas.microsoft.com/office/drawing/2014/main" id="{B1743E32-5109-49FE-BD82-6741E06A3549}"/>
                    </a:ext>
                  </a:extLst>
                </p:cNvPr>
                <p:cNvPicPr/>
                <p:nvPr/>
              </p:nvPicPr>
              <p:blipFill>
                <a:blip r:embed="rId134"/>
                <a:stretch>
                  <a:fillRect/>
                </a:stretch>
              </p:blipFill>
              <p:spPr>
                <a:xfrm>
                  <a:off x="9812267" y="3777547"/>
                  <a:ext cx="20196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325095BE-EE93-47F9-AF0E-4485C3F6ED97}"/>
                    </a:ext>
                  </a:extLst>
                </p14:cNvPr>
                <p14:cNvContentPartPr/>
                <p14:nvPr/>
              </p14:nvContentPartPr>
              <p14:xfrm>
                <a:off x="10027547" y="3911827"/>
                <a:ext cx="153720" cy="73440"/>
              </p14:xfrm>
            </p:contentPart>
          </mc:Choice>
          <mc:Fallback xmlns="">
            <p:pic>
              <p:nvPicPr>
                <p:cNvPr id="91" name="Freihand 90">
                  <a:extLst>
                    <a:ext uri="{FF2B5EF4-FFF2-40B4-BE49-F238E27FC236}">
                      <a16:creationId xmlns:a16="http://schemas.microsoft.com/office/drawing/2014/main" id="{325095BE-EE93-47F9-AF0E-4485C3F6ED97}"/>
                    </a:ext>
                  </a:extLst>
                </p:cNvPr>
                <p:cNvPicPr/>
                <p:nvPr/>
              </p:nvPicPr>
              <p:blipFill>
                <a:blip r:embed="rId136"/>
                <a:stretch>
                  <a:fillRect/>
                </a:stretch>
              </p:blipFill>
              <p:spPr>
                <a:xfrm>
                  <a:off x="10023227" y="3907507"/>
                  <a:ext cx="1623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450DA27E-B233-4708-8F34-0F01570F1E85}"/>
                    </a:ext>
                  </a:extLst>
                </p14:cNvPr>
                <p14:cNvContentPartPr/>
                <p14:nvPr/>
              </p14:nvContentPartPr>
              <p14:xfrm>
                <a:off x="10168667" y="3838387"/>
                <a:ext cx="174240" cy="86400"/>
              </p14:xfrm>
            </p:contentPart>
          </mc:Choice>
          <mc:Fallback xmlns="">
            <p:pic>
              <p:nvPicPr>
                <p:cNvPr id="92" name="Freihand 91">
                  <a:extLst>
                    <a:ext uri="{FF2B5EF4-FFF2-40B4-BE49-F238E27FC236}">
                      <a16:creationId xmlns:a16="http://schemas.microsoft.com/office/drawing/2014/main" id="{450DA27E-B233-4708-8F34-0F01570F1E85}"/>
                    </a:ext>
                  </a:extLst>
                </p:cNvPr>
                <p:cNvPicPr/>
                <p:nvPr/>
              </p:nvPicPr>
              <p:blipFill>
                <a:blip r:embed="rId138"/>
                <a:stretch>
                  <a:fillRect/>
                </a:stretch>
              </p:blipFill>
              <p:spPr>
                <a:xfrm>
                  <a:off x="10164347" y="3834067"/>
                  <a:ext cx="1828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5E509E7D-4A6E-4084-B7EC-DF6ECCDD4B3D}"/>
                    </a:ext>
                  </a:extLst>
                </p14:cNvPr>
                <p14:cNvContentPartPr/>
                <p14:nvPr/>
              </p14:nvContentPartPr>
              <p14:xfrm>
                <a:off x="10390427" y="3685387"/>
                <a:ext cx="201600" cy="187560"/>
              </p14:xfrm>
            </p:contentPart>
          </mc:Choice>
          <mc:Fallback xmlns="">
            <p:pic>
              <p:nvPicPr>
                <p:cNvPr id="93" name="Freihand 92">
                  <a:extLst>
                    <a:ext uri="{FF2B5EF4-FFF2-40B4-BE49-F238E27FC236}">
                      <a16:creationId xmlns:a16="http://schemas.microsoft.com/office/drawing/2014/main" id="{5E509E7D-4A6E-4084-B7EC-DF6ECCDD4B3D}"/>
                    </a:ext>
                  </a:extLst>
                </p:cNvPr>
                <p:cNvPicPr/>
                <p:nvPr/>
              </p:nvPicPr>
              <p:blipFill>
                <a:blip r:embed="rId140"/>
                <a:stretch>
                  <a:fillRect/>
                </a:stretch>
              </p:blipFill>
              <p:spPr>
                <a:xfrm>
                  <a:off x="10386107" y="3681067"/>
                  <a:ext cx="2102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79678CAF-D8E2-4205-8C20-EFA2F6B0B4A3}"/>
                    </a:ext>
                  </a:extLst>
                </p14:cNvPr>
                <p14:cNvContentPartPr/>
                <p14:nvPr/>
              </p14:nvContentPartPr>
              <p14:xfrm>
                <a:off x="10613987" y="3770347"/>
                <a:ext cx="185760" cy="66240"/>
              </p14:xfrm>
            </p:contentPart>
          </mc:Choice>
          <mc:Fallback xmlns="">
            <p:pic>
              <p:nvPicPr>
                <p:cNvPr id="94" name="Freihand 93">
                  <a:extLst>
                    <a:ext uri="{FF2B5EF4-FFF2-40B4-BE49-F238E27FC236}">
                      <a16:creationId xmlns:a16="http://schemas.microsoft.com/office/drawing/2014/main" id="{79678CAF-D8E2-4205-8C20-EFA2F6B0B4A3}"/>
                    </a:ext>
                  </a:extLst>
                </p:cNvPr>
                <p:cNvPicPr/>
                <p:nvPr/>
              </p:nvPicPr>
              <p:blipFill>
                <a:blip r:embed="rId142"/>
                <a:stretch>
                  <a:fillRect/>
                </a:stretch>
              </p:blipFill>
              <p:spPr>
                <a:xfrm>
                  <a:off x="10609667" y="3766027"/>
                  <a:ext cx="1944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5" name="Freihand 94">
                  <a:extLst>
                    <a:ext uri="{FF2B5EF4-FFF2-40B4-BE49-F238E27FC236}">
                      <a16:creationId xmlns:a16="http://schemas.microsoft.com/office/drawing/2014/main" id="{E61D2BC0-A4F9-4686-A44A-A25F5057D115}"/>
                    </a:ext>
                  </a:extLst>
                </p14:cNvPr>
                <p14:cNvContentPartPr/>
                <p14:nvPr/>
              </p14:nvContentPartPr>
              <p14:xfrm>
                <a:off x="10773827" y="3664867"/>
                <a:ext cx="1080" cy="15120"/>
              </p14:xfrm>
            </p:contentPart>
          </mc:Choice>
          <mc:Fallback xmlns="">
            <p:pic>
              <p:nvPicPr>
                <p:cNvPr id="95" name="Freihand 94">
                  <a:extLst>
                    <a:ext uri="{FF2B5EF4-FFF2-40B4-BE49-F238E27FC236}">
                      <a16:creationId xmlns:a16="http://schemas.microsoft.com/office/drawing/2014/main" id="{E61D2BC0-A4F9-4686-A44A-A25F5057D115}"/>
                    </a:ext>
                  </a:extLst>
                </p:cNvPr>
                <p:cNvPicPr/>
                <p:nvPr/>
              </p:nvPicPr>
              <p:blipFill>
                <a:blip r:embed="rId144"/>
                <a:stretch>
                  <a:fillRect/>
                </a:stretch>
              </p:blipFill>
              <p:spPr>
                <a:xfrm>
                  <a:off x="10769507" y="3660547"/>
                  <a:ext cx="9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6" name="Freihand 95">
                  <a:extLst>
                    <a:ext uri="{FF2B5EF4-FFF2-40B4-BE49-F238E27FC236}">
                      <a16:creationId xmlns:a16="http://schemas.microsoft.com/office/drawing/2014/main" id="{58186EBE-60F3-49FA-B099-D54BE9F58754}"/>
                    </a:ext>
                  </a:extLst>
                </p14:cNvPr>
                <p14:cNvContentPartPr/>
                <p14:nvPr/>
              </p14:nvContentPartPr>
              <p14:xfrm>
                <a:off x="10926107" y="3723187"/>
                <a:ext cx="121320" cy="52560"/>
              </p14:xfrm>
            </p:contentPart>
          </mc:Choice>
          <mc:Fallback xmlns="">
            <p:pic>
              <p:nvPicPr>
                <p:cNvPr id="96" name="Freihand 95">
                  <a:extLst>
                    <a:ext uri="{FF2B5EF4-FFF2-40B4-BE49-F238E27FC236}">
                      <a16:creationId xmlns:a16="http://schemas.microsoft.com/office/drawing/2014/main" id="{58186EBE-60F3-49FA-B099-D54BE9F58754}"/>
                    </a:ext>
                  </a:extLst>
                </p:cNvPr>
                <p:cNvPicPr/>
                <p:nvPr/>
              </p:nvPicPr>
              <p:blipFill>
                <a:blip r:embed="rId146"/>
                <a:stretch>
                  <a:fillRect/>
                </a:stretch>
              </p:blipFill>
              <p:spPr>
                <a:xfrm>
                  <a:off x="10921787" y="3718867"/>
                  <a:ext cx="1299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7" name="Freihand 96">
                  <a:extLst>
                    <a:ext uri="{FF2B5EF4-FFF2-40B4-BE49-F238E27FC236}">
                      <a16:creationId xmlns:a16="http://schemas.microsoft.com/office/drawing/2014/main" id="{9CB1B2B6-C7D5-482A-9EDD-167D8E1436D0}"/>
                    </a:ext>
                  </a:extLst>
                </p14:cNvPr>
                <p14:cNvContentPartPr/>
                <p14:nvPr/>
              </p14:nvContentPartPr>
              <p14:xfrm>
                <a:off x="10325987" y="4094707"/>
                <a:ext cx="105480" cy="119520"/>
              </p14:xfrm>
            </p:contentPart>
          </mc:Choice>
          <mc:Fallback xmlns="">
            <p:pic>
              <p:nvPicPr>
                <p:cNvPr id="97" name="Freihand 96">
                  <a:extLst>
                    <a:ext uri="{FF2B5EF4-FFF2-40B4-BE49-F238E27FC236}">
                      <a16:creationId xmlns:a16="http://schemas.microsoft.com/office/drawing/2014/main" id="{9CB1B2B6-C7D5-482A-9EDD-167D8E1436D0}"/>
                    </a:ext>
                  </a:extLst>
                </p:cNvPr>
                <p:cNvPicPr/>
                <p:nvPr/>
              </p:nvPicPr>
              <p:blipFill>
                <a:blip r:embed="rId148"/>
                <a:stretch>
                  <a:fillRect/>
                </a:stretch>
              </p:blipFill>
              <p:spPr>
                <a:xfrm>
                  <a:off x="10321667" y="4090387"/>
                  <a:ext cx="1141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8" name="Freihand 97">
                  <a:extLst>
                    <a:ext uri="{FF2B5EF4-FFF2-40B4-BE49-F238E27FC236}">
                      <a16:creationId xmlns:a16="http://schemas.microsoft.com/office/drawing/2014/main" id="{1764D52F-B5EC-4B03-9A8C-8CB6AA5D511E}"/>
                    </a:ext>
                  </a:extLst>
                </p14:cNvPr>
                <p14:cNvContentPartPr/>
                <p14:nvPr/>
              </p14:nvContentPartPr>
              <p14:xfrm>
                <a:off x="10478267" y="4138267"/>
                <a:ext cx="32760" cy="66600"/>
              </p14:xfrm>
            </p:contentPart>
          </mc:Choice>
          <mc:Fallback xmlns="">
            <p:pic>
              <p:nvPicPr>
                <p:cNvPr id="98" name="Freihand 97">
                  <a:extLst>
                    <a:ext uri="{FF2B5EF4-FFF2-40B4-BE49-F238E27FC236}">
                      <a16:creationId xmlns:a16="http://schemas.microsoft.com/office/drawing/2014/main" id="{1764D52F-B5EC-4B03-9A8C-8CB6AA5D511E}"/>
                    </a:ext>
                  </a:extLst>
                </p:cNvPr>
                <p:cNvPicPr/>
                <p:nvPr/>
              </p:nvPicPr>
              <p:blipFill>
                <a:blip r:embed="rId150"/>
                <a:stretch>
                  <a:fillRect/>
                </a:stretch>
              </p:blipFill>
              <p:spPr>
                <a:xfrm>
                  <a:off x="10473947" y="4133947"/>
                  <a:ext cx="4140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9" name="Freihand 98">
                  <a:extLst>
                    <a:ext uri="{FF2B5EF4-FFF2-40B4-BE49-F238E27FC236}">
                      <a16:creationId xmlns:a16="http://schemas.microsoft.com/office/drawing/2014/main" id="{DD611F5D-9953-45D6-9043-CB629065E50D}"/>
                    </a:ext>
                  </a:extLst>
                </p14:cNvPr>
                <p14:cNvContentPartPr/>
                <p14:nvPr/>
              </p14:nvContentPartPr>
              <p14:xfrm>
                <a:off x="10524347" y="4010107"/>
                <a:ext cx="246240" cy="186120"/>
              </p14:xfrm>
            </p:contentPart>
          </mc:Choice>
          <mc:Fallback xmlns="">
            <p:pic>
              <p:nvPicPr>
                <p:cNvPr id="99" name="Freihand 98">
                  <a:extLst>
                    <a:ext uri="{FF2B5EF4-FFF2-40B4-BE49-F238E27FC236}">
                      <a16:creationId xmlns:a16="http://schemas.microsoft.com/office/drawing/2014/main" id="{DD611F5D-9953-45D6-9043-CB629065E50D}"/>
                    </a:ext>
                  </a:extLst>
                </p:cNvPr>
                <p:cNvPicPr/>
                <p:nvPr/>
              </p:nvPicPr>
              <p:blipFill>
                <a:blip r:embed="rId152"/>
                <a:stretch>
                  <a:fillRect/>
                </a:stretch>
              </p:blipFill>
              <p:spPr>
                <a:xfrm>
                  <a:off x="10520027" y="4005787"/>
                  <a:ext cx="2548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0" name="Freihand 99">
                  <a:extLst>
                    <a:ext uri="{FF2B5EF4-FFF2-40B4-BE49-F238E27FC236}">
                      <a16:creationId xmlns:a16="http://schemas.microsoft.com/office/drawing/2014/main" id="{B1B37D7B-B7F4-4683-A352-0893C4CB0F20}"/>
                    </a:ext>
                  </a:extLst>
                </p14:cNvPr>
                <p14:cNvContentPartPr/>
                <p14:nvPr/>
              </p14:nvContentPartPr>
              <p14:xfrm>
                <a:off x="10756547" y="3945667"/>
                <a:ext cx="247320" cy="172800"/>
              </p14:xfrm>
            </p:contentPart>
          </mc:Choice>
          <mc:Fallback xmlns="">
            <p:pic>
              <p:nvPicPr>
                <p:cNvPr id="100" name="Freihand 99">
                  <a:extLst>
                    <a:ext uri="{FF2B5EF4-FFF2-40B4-BE49-F238E27FC236}">
                      <a16:creationId xmlns:a16="http://schemas.microsoft.com/office/drawing/2014/main" id="{B1B37D7B-B7F4-4683-A352-0893C4CB0F20}"/>
                    </a:ext>
                  </a:extLst>
                </p:cNvPr>
                <p:cNvPicPr/>
                <p:nvPr/>
              </p:nvPicPr>
              <p:blipFill>
                <a:blip r:embed="rId154"/>
                <a:stretch>
                  <a:fillRect/>
                </a:stretch>
              </p:blipFill>
              <p:spPr>
                <a:xfrm>
                  <a:off x="10752227" y="3941347"/>
                  <a:ext cx="2559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1" name="Freihand 100">
                  <a:extLst>
                    <a:ext uri="{FF2B5EF4-FFF2-40B4-BE49-F238E27FC236}">
                      <a16:creationId xmlns:a16="http://schemas.microsoft.com/office/drawing/2014/main" id="{1D657092-F34C-4AA6-98BE-655D95FA327B}"/>
                    </a:ext>
                  </a:extLst>
                </p14:cNvPr>
                <p14:cNvContentPartPr/>
                <p14:nvPr/>
              </p14:nvContentPartPr>
              <p14:xfrm>
                <a:off x="10981907" y="3921187"/>
                <a:ext cx="19800" cy="39600"/>
              </p14:xfrm>
            </p:contentPart>
          </mc:Choice>
          <mc:Fallback xmlns="">
            <p:pic>
              <p:nvPicPr>
                <p:cNvPr id="101" name="Freihand 100">
                  <a:extLst>
                    <a:ext uri="{FF2B5EF4-FFF2-40B4-BE49-F238E27FC236}">
                      <a16:creationId xmlns:a16="http://schemas.microsoft.com/office/drawing/2014/main" id="{1D657092-F34C-4AA6-98BE-655D95FA327B}"/>
                    </a:ext>
                  </a:extLst>
                </p:cNvPr>
                <p:cNvPicPr/>
                <p:nvPr/>
              </p:nvPicPr>
              <p:blipFill>
                <a:blip r:embed="rId156"/>
                <a:stretch>
                  <a:fillRect/>
                </a:stretch>
              </p:blipFill>
              <p:spPr>
                <a:xfrm>
                  <a:off x="10977587" y="3916867"/>
                  <a:ext cx="284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2" name="Freihand 101">
                  <a:extLst>
                    <a:ext uri="{FF2B5EF4-FFF2-40B4-BE49-F238E27FC236}">
                      <a16:creationId xmlns:a16="http://schemas.microsoft.com/office/drawing/2014/main" id="{D81449A8-E313-4AE6-856B-5DAF77E5DF52}"/>
                    </a:ext>
                  </a:extLst>
                </p14:cNvPr>
                <p14:cNvContentPartPr/>
                <p14:nvPr/>
              </p14:nvContentPartPr>
              <p14:xfrm>
                <a:off x="11029427" y="3987787"/>
                <a:ext cx="209160" cy="63360"/>
              </p14:xfrm>
            </p:contentPart>
          </mc:Choice>
          <mc:Fallback xmlns="">
            <p:pic>
              <p:nvPicPr>
                <p:cNvPr id="102" name="Freihand 101">
                  <a:extLst>
                    <a:ext uri="{FF2B5EF4-FFF2-40B4-BE49-F238E27FC236}">
                      <a16:creationId xmlns:a16="http://schemas.microsoft.com/office/drawing/2014/main" id="{D81449A8-E313-4AE6-856B-5DAF77E5DF52}"/>
                    </a:ext>
                  </a:extLst>
                </p:cNvPr>
                <p:cNvPicPr/>
                <p:nvPr/>
              </p:nvPicPr>
              <p:blipFill>
                <a:blip r:embed="rId158"/>
                <a:stretch>
                  <a:fillRect/>
                </a:stretch>
              </p:blipFill>
              <p:spPr>
                <a:xfrm>
                  <a:off x="11025107" y="3983467"/>
                  <a:ext cx="2178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3" name="Freihand 102">
                  <a:extLst>
                    <a:ext uri="{FF2B5EF4-FFF2-40B4-BE49-F238E27FC236}">
                      <a16:creationId xmlns:a16="http://schemas.microsoft.com/office/drawing/2014/main" id="{23CF97C7-BCAF-4C22-8E4C-44C93EAA7C79}"/>
                    </a:ext>
                  </a:extLst>
                </p14:cNvPr>
                <p14:cNvContentPartPr/>
                <p14:nvPr/>
              </p14:nvContentPartPr>
              <p14:xfrm>
                <a:off x="11287547" y="3777907"/>
                <a:ext cx="35640" cy="288000"/>
              </p14:xfrm>
            </p:contentPart>
          </mc:Choice>
          <mc:Fallback xmlns="">
            <p:pic>
              <p:nvPicPr>
                <p:cNvPr id="103" name="Freihand 102">
                  <a:extLst>
                    <a:ext uri="{FF2B5EF4-FFF2-40B4-BE49-F238E27FC236}">
                      <a16:creationId xmlns:a16="http://schemas.microsoft.com/office/drawing/2014/main" id="{23CF97C7-BCAF-4C22-8E4C-44C93EAA7C79}"/>
                    </a:ext>
                  </a:extLst>
                </p:cNvPr>
                <p:cNvPicPr/>
                <p:nvPr/>
              </p:nvPicPr>
              <p:blipFill>
                <a:blip r:embed="rId160"/>
                <a:stretch>
                  <a:fillRect/>
                </a:stretch>
              </p:blipFill>
              <p:spPr>
                <a:xfrm>
                  <a:off x="11283227" y="3773587"/>
                  <a:ext cx="4428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7" name="Freihand 106">
                  <a:extLst>
                    <a:ext uri="{FF2B5EF4-FFF2-40B4-BE49-F238E27FC236}">
                      <a16:creationId xmlns:a16="http://schemas.microsoft.com/office/drawing/2014/main" id="{E5C6D820-A7CE-4D00-8BFB-CFEF6C8525C9}"/>
                    </a:ext>
                  </a:extLst>
                </p14:cNvPr>
                <p14:cNvContentPartPr/>
                <p14:nvPr/>
              </p14:nvContentPartPr>
              <p14:xfrm>
                <a:off x="9366947" y="3233587"/>
                <a:ext cx="2559960" cy="1397520"/>
              </p14:xfrm>
            </p:contentPart>
          </mc:Choice>
          <mc:Fallback xmlns="">
            <p:pic>
              <p:nvPicPr>
                <p:cNvPr id="107" name="Freihand 106">
                  <a:extLst>
                    <a:ext uri="{FF2B5EF4-FFF2-40B4-BE49-F238E27FC236}">
                      <a16:creationId xmlns:a16="http://schemas.microsoft.com/office/drawing/2014/main" id="{E5C6D820-A7CE-4D00-8BFB-CFEF6C8525C9}"/>
                    </a:ext>
                  </a:extLst>
                </p:cNvPr>
                <p:cNvPicPr/>
                <p:nvPr/>
              </p:nvPicPr>
              <p:blipFill>
                <a:blip r:embed="rId162"/>
                <a:stretch>
                  <a:fillRect/>
                </a:stretch>
              </p:blipFill>
              <p:spPr>
                <a:xfrm>
                  <a:off x="9362627" y="3229267"/>
                  <a:ext cx="2568600" cy="1406160"/>
                </a:xfrm>
                <a:prstGeom prst="rect">
                  <a:avLst/>
                </a:prstGeom>
              </p:spPr>
            </p:pic>
          </mc:Fallback>
        </mc:AlternateContent>
      </p:grpSp>
    </p:spTree>
    <p:extLst>
      <p:ext uri="{BB962C8B-B14F-4D97-AF65-F5344CB8AC3E}">
        <p14:creationId xmlns:p14="http://schemas.microsoft.com/office/powerpoint/2010/main" val="245913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8" grpId="0"/>
      <p:bldP spid="19" grpId="0" animBg="1"/>
      <p:bldP spid="20" grpId="0" animBg="1"/>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3"/>
          <p:cNvSpPr txBox="1"/>
          <p:nvPr/>
        </p:nvSpPr>
        <p:spPr>
          <a:xfrm>
            <a:off x="280919" y="6081446"/>
            <a:ext cx="8125963" cy="683737"/>
          </a:xfrm>
          <a:prstGeom prst="rect">
            <a:avLst/>
          </a:prstGeom>
          <a:noFill/>
          <a:ln w="38100">
            <a:solidFill>
              <a:srgbClr val="C00000"/>
            </a:solidFill>
          </a:ln>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633" dirty="0">
                <a:latin typeface="Times New Roman" panose="02020603050405020304" pitchFamily="18" charset="0"/>
                <a:cs typeface="Times New Roman" panose="02020603050405020304" pitchFamily="18" charset="0"/>
                <a:sym typeface="Wingdings" panose="05000000000000000000" pitchFamily="2" charset="2"/>
              </a:rPr>
              <a:t></a:t>
            </a:r>
            <a:r>
              <a:rPr lang="en-US" sz="1633" dirty="0">
                <a:latin typeface="Times New Roman" panose="02020603050405020304" pitchFamily="18" charset="0"/>
                <a:cs typeface="Times New Roman" panose="02020603050405020304" pitchFamily="18" charset="0"/>
              </a:rPr>
              <a:t> Both countries win if they specialize according to their comparative cost advantages: Both as producers and as consumers</a:t>
            </a:r>
          </a:p>
        </p:txBody>
      </p:sp>
      <p:cxnSp>
        <p:nvCxnSpPr>
          <p:cNvPr id="7" name="Straight Arrow Connector 7"/>
          <p:cNvCxnSpPr/>
          <p:nvPr/>
        </p:nvCxnSpPr>
        <p:spPr>
          <a:xfrm flipV="1">
            <a:off x="2569666" y="2258513"/>
            <a:ext cx="0" cy="339651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13"/>
          <p:cNvCxnSpPr/>
          <p:nvPr/>
        </p:nvCxnSpPr>
        <p:spPr>
          <a:xfrm flipV="1">
            <a:off x="7652451" y="2337169"/>
            <a:ext cx="0" cy="339651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11"/>
              <p:cNvSpPr txBox="1"/>
              <p:nvPr/>
            </p:nvSpPr>
            <p:spPr>
              <a:xfrm>
                <a:off x="1845085" y="1363136"/>
                <a:ext cx="2294529" cy="48090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W</a:t>
                </a:r>
                <a14:m>
                  <m:oMath xmlns:m="http://schemas.openxmlformats.org/officeDocument/2006/math">
                    <m:r>
                      <m:rPr>
                        <m:sty m:val="p"/>
                      </m:rPr>
                      <a:rPr lang="de-DE" sz="1600" b="0" i="0" smtClean="0">
                        <a:latin typeface="Cambria Math" panose="02040503050406030204" pitchFamily="18" charset="0"/>
                      </a:rPr>
                      <m:t>orld</m:t>
                    </m:r>
                    <m:r>
                      <a:rPr lang="de-DE" sz="1600" b="0" i="0" smtClean="0">
                        <a:latin typeface="Cambria Math" panose="02040503050406030204" pitchFamily="18" charset="0"/>
                      </a:rPr>
                      <m:t> </m:t>
                    </m:r>
                    <m:r>
                      <m:rPr>
                        <m:sty m:val="p"/>
                      </m:rPr>
                      <a:rPr lang="de-DE" sz="1600" b="0" i="0" smtClean="0">
                        <a:latin typeface="Cambria Math" panose="02040503050406030204" pitchFamily="18" charset="0"/>
                      </a:rPr>
                      <m:t>market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de-DE" sz="1600" i="1">
                                <a:latin typeface="Cambria Math" panose="02040503050406030204" pitchFamily="18" charset="0"/>
                              </a:rPr>
                              <m:t>𝑃</m:t>
                            </m:r>
                          </m:e>
                          <m:sub>
                            <m:r>
                              <a:rPr lang="de-DE" sz="1600" b="0" i="1" smtClean="0">
                                <a:latin typeface="Cambria Math" panose="02040503050406030204" pitchFamily="18" charset="0"/>
                              </a:rPr>
                              <m:t>𝐶</m:t>
                            </m:r>
                          </m:sub>
                        </m:sSub>
                      </m:num>
                      <m:den>
                        <m:sSub>
                          <m:sSubPr>
                            <m:ctrlPr>
                              <a:rPr lang="en-US" sz="1600" i="1">
                                <a:latin typeface="Cambria Math" panose="02040503050406030204" pitchFamily="18" charset="0"/>
                              </a:rPr>
                            </m:ctrlPr>
                          </m:sSubPr>
                          <m:e>
                            <m:r>
                              <a:rPr lang="de-DE" sz="1600" i="1">
                                <a:latin typeface="Cambria Math" panose="02040503050406030204" pitchFamily="18" charset="0"/>
                              </a:rPr>
                              <m:t>𝑝</m:t>
                            </m:r>
                          </m:e>
                          <m:sub>
                            <m:r>
                              <a:rPr lang="de-DE" sz="1600" b="0" i="1" smtClean="0">
                                <a:latin typeface="Cambria Math" panose="02040503050406030204" pitchFamily="18" charset="0"/>
                              </a:rPr>
                              <m:t>𝑊</m:t>
                            </m:r>
                          </m:sub>
                        </m:sSub>
                      </m:den>
                    </m:f>
                    <m:r>
                      <a:rPr lang="de-DE" sz="1600" i="1">
                        <a:latin typeface="Cambria Math" panose="02040503050406030204" pitchFamily="18" charset="0"/>
                      </a:rPr>
                      <m:t>=3</m:t>
                    </m:r>
                  </m:oMath>
                </a14:m>
                <a:endParaRPr lang="en-US" sz="1814" dirty="0">
                  <a:latin typeface="Times New Roman" panose="02020603050405020304" pitchFamily="18" charset="0"/>
                  <a:cs typeface="Times New Roman" panose="02020603050405020304" pitchFamily="18" charset="0"/>
                </a:endParaRPr>
              </a:p>
            </p:txBody>
          </p:sp>
        </mc:Choice>
        <mc:Fallback xmlns="">
          <p:sp>
            <p:nvSpPr>
              <p:cNvPr id="9" name="TextBox 11"/>
              <p:cNvSpPr txBox="1">
                <a:spLocks noRot="1" noChangeAspect="1" noMove="1" noResize="1" noEditPoints="1" noAdjustHandles="1" noChangeArrowheads="1" noChangeShapeType="1" noTextEdit="1"/>
              </p:cNvSpPr>
              <p:nvPr/>
            </p:nvSpPr>
            <p:spPr>
              <a:xfrm>
                <a:off x="1845085" y="1363136"/>
                <a:ext cx="2294529" cy="480901"/>
              </a:xfrm>
              <a:prstGeom prst="rect">
                <a:avLst/>
              </a:prstGeom>
              <a:blipFill>
                <a:blip r:embed="rId3"/>
                <a:stretch>
                  <a:fillRect l="-1596"/>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TextBox 16"/>
              <p:cNvSpPr txBox="1"/>
              <p:nvPr/>
            </p:nvSpPr>
            <p:spPr>
              <a:xfrm>
                <a:off x="6610548" y="1378646"/>
                <a:ext cx="2137249" cy="47115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W</a:t>
                </a:r>
                <a14:m>
                  <m:oMath xmlns:m="http://schemas.openxmlformats.org/officeDocument/2006/math">
                    <m:r>
                      <m:rPr>
                        <m:sty m:val="p"/>
                      </m:rPr>
                      <a:rPr lang="de-DE" sz="1600" b="0" i="0" smtClean="0">
                        <a:latin typeface="Cambria Math" panose="02040503050406030204" pitchFamily="18" charset="0"/>
                      </a:rPr>
                      <m:t>orld</m:t>
                    </m:r>
                    <m:r>
                      <a:rPr lang="de-DE" sz="1600" b="0" i="0" smtClean="0">
                        <a:latin typeface="Cambria Math" panose="02040503050406030204" pitchFamily="18" charset="0"/>
                      </a:rPr>
                      <m:t> </m:t>
                    </m:r>
                    <m:r>
                      <m:rPr>
                        <m:sty m:val="p"/>
                      </m:rPr>
                      <a:rPr lang="de-DE" sz="1600" b="0" i="0" smtClean="0">
                        <a:latin typeface="Cambria Math" panose="02040503050406030204" pitchFamily="18" charset="0"/>
                      </a:rPr>
                      <m:t>market</m:t>
                    </m:r>
                    <m:f>
                      <m:fPr>
                        <m:ctrlPr>
                          <a:rPr lang="en-US" sz="1600" i="1">
                            <a:latin typeface="Cambria Math" panose="02040503050406030204" pitchFamily="18" charset="0"/>
                          </a:rPr>
                        </m:ctrlPr>
                      </m:fPr>
                      <m:num>
                        <m:sSub>
                          <m:sSubPr>
                            <m:ctrlPr>
                              <a:rPr lang="en-US" sz="1600" i="1">
                                <a:latin typeface="Cambria Math" panose="02040503050406030204" pitchFamily="18" charset="0"/>
                              </a:rPr>
                            </m:ctrlPr>
                          </m:sSubPr>
                          <m:e>
                            <m:r>
                              <a:rPr lang="de-DE" sz="1600" i="1">
                                <a:latin typeface="Cambria Math" panose="02040503050406030204" pitchFamily="18" charset="0"/>
                              </a:rPr>
                              <m:t>𝑃</m:t>
                            </m:r>
                          </m:e>
                          <m:sub>
                            <m:r>
                              <a:rPr lang="de-DE" sz="1600" b="0" i="1" smtClean="0">
                                <a:latin typeface="Cambria Math" panose="02040503050406030204" pitchFamily="18" charset="0"/>
                              </a:rPr>
                              <m:t>𝑊</m:t>
                            </m:r>
                          </m:sub>
                        </m:sSub>
                      </m:num>
                      <m:den>
                        <m:sSub>
                          <m:sSubPr>
                            <m:ctrlPr>
                              <a:rPr lang="en-US" sz="1600" i="1">
                                <a:latin typeface="Cambria Math" panose="02040503050406030204" pitchFamily="18" charset="0"/>
                              </a:rPr>
                            </m:ctrlPr>
                          </m:sSubPr>
                          <m:e>
                            <m:r>
                              <a:rPr lang="de-DE" sz="1600" i="1">
                                <a:latin typeface="Cambria Math" panose="02040503050406030204" pitchFamily="18" charset="0"/>
                              </a:rPr>
                              <m:t>𝑝</m:t>
                            </m:r>
                          </m:e>
                          <m:sub>
                            <m:r>
                              <a:rPr lang="de-DE" sz="1600" b="0" i="1" smtClean="0">
                                <a:latin typeface="Cambria Math" panose="02040503050406030204" pitchFamily="18" charset="0"/>
                              </a:rPr>
                              <m:t>𝐶</m:t>
                            </m:r>
                          </m:sub>
                        </m:sSub>
                      </m:den>
                    </m:f>
                    <m:r>
                      <a:rPr lang="de-DE" sz="1600" i="1">
                        <a:latin typeface="Cambria Math" panose="02040503050406030204" pitchFamily="18" charset="0"/>
                      </a:rPr>
                      <m:t>=</m:t>
                    </m:r>
                    <m:f>
                      <m:fPr>
                        <m:ctrlPr>
                          <a:rPr lang="en-US" sz="1600" i="1">
                            <a:latin typeface="Cambria Math" panose="02040503050406030204" pitchFamily="18" charset="0"/>
                          </a:rPr>
                        </m:ctrlPr>
                      </m:fPr>
                      <m:num>
                        <m:r>
                          <a:rPr lang="de-DE" sz="1600" i="1">
                            <a:latin typeface="Cambria Math" panose="02040503050406030204" pitchFamily="18" charset="0"/>
                          </a:rPr>
                          <m:t>1</m:t>
                        </m:r>
                      </m:num>
                      <m:den>
                        <m:r>
                          <a:rPr lang="de-DE" sz="1600" i="1">
                            <a:latin typeface="Cambria Math" panose="02040503050406030204" pitchFamily="18" charset="0"/>
                          </a:rPr>
                          <m:t>3</m:t>
                        </m:r>
                      </m:den>
                    </m:f>
                  </m:oMath>
                </a14:m>
                <a:endParaRPr lang="en-US" sz="1814" dirty="0">
                  <a:latin typeface="Times New Roman" panose="02020603050405020304" pitchFamily="18" charset="0"/>
                  <a:cs typeface="Times New Roman" panose="02020603050405020304" pitchFamily="18" charset="0"/>
                </a:endParaRPr>
              </a:p>
            </p:txBody>
          </p:sp>
        </mc:Choice>
        <mc:Fallback xmlns="">
          <p:sp>
            <p:nvSpPr>
              <p:cNvPr id="10" name="TextBox 16"/>
              <p:cNvSpPr txBox="1">
                <a:spLocks noRot="1" noChangeAspect="1" noMove="1" noResize="1" noEditPoints="1" noAdjustHandles="1" noChangeArrowheads="1" noChangeShapeType="1" noTextEdit="1"/>
              </p:cNvSpPr>
              <p:nvPr/>
            </p:nvSpPr>
            <p:spPr>
              <a:xfrm>
                <a:off x="6610548" y="1378646"/>
                <a:ext cx="2137249" cy="471155"/>
              </a:xfrm>
              <a:prstGeom prst="rect">
                <a:avLst/>
              </a:prstGeom>
              <a:blipFill>
                <a:blip r:embed="rId4"/>
                <a:stretch>
                  <a:fillRect l="-1709" b="-2597"/>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2243078" y="4761175"/>
                <a:ext cx="333746" cy="51020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451" i="1">
                              <a:latin typeface="Cambria Math" panose="02040503050406030204" pitchFamily="18" charset="0"/>
                            </a:rPr>
                          </m:ctrlPr>
                        </m:fPr>
                        <m:num>
                          <m:r>
                            <a:rPr lang="de-DE" sz="1451" i="1">
                              <a:latin typeface="Cambria Math"/>
                            </a:rPr>
                            <m:t>3</m:t>
                          </m:r>
                        </m:num>
                        <m:den>
                          <m:r>
                            <a:rPr lang="de-DE" sz="1451" i="1">
                              <a:latin typeface="Cambria Math"/>
                            </a:rPr>
                            <m:t>2</m:t>
                          </m:r>
                        </m:den>
                      </m:f>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13" name="TextBox 12"/>
              <p:cNvSpPr txBox="1">
                <a:spLocks noRot="1" noChangeAspect="1" noMove="1" noResize="1" noEditPoints="1" noAdjustHandles="1" noChangeArrowheads="1" noChangeShapeType="1" noTextEdit="1"/>
              </p:cNvSpPr>
              <p:nvPr/>
            </p:nvSpPr>
            <p:spPr>
              <a:xfrm>
                <a:off x="2243078" y="4761175"/>
                <a:ext cx="333746" cy="510204"/>
              </a:xfrm>
              <a:prstGeom prst="rect">
                <a:avLst/>
              </a:prstGeom>
              <a:blipFill>
                <a:blip r:embed="rId5"/>
                <a:stretch>
                  <a:fillRect b="-238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Box 19"/>
              <p:cNvSpPr txBox="1"/>
              <p:nvPr/>
            </p:nvSpPr>
            <p:spPr>
              <a:xfrm>
                <a:off x="2191434" y="2800544"/>
                <a:ext cx="333746" cy="3155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r>
                        <a:rPr lang="de-DE" sz="1451" i="1">
                          <a:latin typeface="Cambria Math"/>
                        </a:rPr>
                        <m:t>5</m:t>
                      </m:r>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14" name="TextBox 19"/>
              <p:cNvSpPr txBox="1">
                <a:spLocks noRot="1" noChangeAspect="1" noMove="1" noResize="1" noEditPoints="1" noAdjustHandles="1" noChangeArrowheads="1" noChangeShapeType="1" noTextEdit="1"/>
              </p:cNvSpPr>
              <p:nvPr/>
            </p:nvSpPr>
            <p:spPr>
              <a:xfrm>
                <a:off x="2191434" y="2800544"/>
                <a:ext cx="333746" cy="315599"/>
              </a:xfrm>
              <a:prstGeom prst="rect">
                <a:avLst/>
              </a:prstGeom>
              <a:blipFill>
                <a:blip r:embed="rId6"/>
                <a:stretch>
                  <a:fillRect/>
                </a:stretch>
              </a:blipFill>
            </p:spPr>
            <p:txBody>
              <a:bodyPr/>
              <a:lstStyle/>
              <a:p>
                <a:r>
                  <a:rPr lang="de-DE">
                    <a:noFill/>
                  </a:rPr>
                  <a:t> </a:t>
                </a:r>
              </a:p>
            </p:txBody>
          </p:sp>
        </mc:Fallback>
      </mc:AlternateContent>
      <p:sp>
        <p:nvSpPr>
          <p:cNvPr id="15" name="TextBox 20"/>
          <p:cNvSpPr txBox="1"/>
          <p:nvPr/>
        </p:nvSpPr>
        <p:spPr>
          <a:xfrm>
            <a:off x="2242326" y="3780306"/>
            <a:ext cx="279244" cy="3155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51" dirty="0">
                <a:latin typeface="Times New Roman" panose="02020603050405020304" pitchFamily="18" charset="0"/>
                <a:cs typeface="Times New Roman" panose="02020603050405020304" pitchFamily="18" charset="0"/>
              </a:rPr>
              <a:t>3</a:t>
            </a:r>
          </a:p>
        </p:txBody>
      </p:sp>
      <p:cxnSp>
        <p:nvCxnSpPr>
          <p:cNvPr id="18" name="Straight Connector 26"/>
          <p:cNvCxnSpPr/>
          <p:nvPr/>
        </p:nvCxnSpPr>
        <p:spPr>
          <a:xfrm flipH="1">
            <a:off x="7652450" y="5145821"/>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27"/>
          <p:cNvCxnSpPr/>
          <p:nvPr/>
        </p:nvCxnSpPr>
        <p:spPr>
          <a:xfrm flipH="1">
            <a:off x="2486722" y="5001848"/>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28"/>
          <p:cNvCxnSpPr/>
          <p:nvPr/>
        </p:nvCxnSpPr>
        <p:spPr>
          <a:xfrm flipH="1">
            <a:off x="2486722" y="3956768"/>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9"/>
          <p:cNvCxnSpPr/>
          <p:nvPr/>
        </p:nvCxnSpPr>
        <p:spPr>
          <a:xfrm flipH="1">
            <a:off x="2486722" y="2977005"/>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31"/>
          <p:cNvCxnSpPr/>
          <p:nvPr/>
        </p:nvCxnSpPr>
        <p:spPr>
          <a:xfrm flipH="1">
            <a:off x="7637701" y="4100741"/>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32"/>
          <p:cNvCxnSpPr/>
          <p:nvPr/>
        </p:nvCxnSpPr>
        <p:spPr>
          <a:xfrm flipH="1">
            <a:off x="7661127" y="2925027"/>
            <a:ext cx="82944"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35"/>
              <p:cNvSpPr txBox="1"/>
              <p:nvPr/>
            </p:nvSpPr>
            <p:spPr>
              <a:xfrm>
                <a:off x="7702599" y="2657366"/>
                <a:ext cx="333746" cy="5116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451" i="1">
                              <a:latin typeface="Cambria Math" panose="02040503050406030204" pitchFamily="18" charset="0"/>
                            </a:rPr>
                          </m:ctrlPr>
                        </m:fPr>
                        <m:num>
                          <m:r>
                            <a:rPr lang="de-DE" sz="1451" i="1">
                              <a:latin typeface="Cambria Math"/>
                            </a:rPr>
                            <m:t>2</m:t>
                          </m:r>
                        </m:num>
                        <m:den>
                          <m:r>
                            <a:rPr lang="de-DE" sz="1451" i="1">
                              <a:latin typeface="Cambria Math"/>
                            </a:rPr>
                            <m:t>3</m:t>
                          </m:r>
                        </m:den>
                      </m:f>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27" name="TextBox 35"/>
              <p:cNvSpPr txBox="1">
                <a:spLocks noRot="1" noChangeAspect="1" noMove="1" noResize="1" noEditPoints="1" noAdjustHandles="1" noChangeArrowheads="1" noChangeShapeType="1" noTextEdit="1"/>
              </p:cNvSpPr>
              <p:nvPr/>
            </p:nvSpPr>
            <p:spPr>
              <a:xfrm>
                <a:off x="7702599" y="2657366"/>
                <a:ext cx="333746" cy="511679"/>
              </a:xfrm>
              <a:prstGeom prst="rect">
                <a:avLst/>
              </a:prstGeom>
              <a:blipFill>
                <a:blip r:embed="rId7"/>
                <a:stretch>
                  <a:fillRect b="-238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8" name="TextBox 36"/>
              <p:cNvSpPr txBox="1"/>
              <p:nvPr/>
            </p:nvSpPr>
            <p:spPr>
              <a:xfrm>
                <a:off x="7697041" y="3805270"/>
                <a:ext cx="333746" cy="5116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451" i="1">
                              <a:latin typeface="Cambria Math" panose="02040503050406030204" pitchFamily="18" charset="0"/>
                            </a:rPr>
                          </m:ctrlPr>
                        </m:fPr>
                        <m:num>
                          <m:r>
                            <a:rPr lang="de-DE" sz="1451" i="1">
                              <a:latin typeface="Cambria Math"/>
                            </a:rPr>
                            <m:t>1</m:t>
                          </m:r>
                        </m:num>
                        <m:den>
                          <m:r>
                            <a:rPr lang="de-DE" sz="1451" i="1">
                              <a:latin typeface="Cambria Math"/>
                            </a:rPr>
                            <m:t>3</m:t>
                          </m:r>
                        </m:den>
                      </m:f>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28" name="TextBox 36"/>
              <p:cNvSpPr txBox="1">
                <a:spLocks noRot="1" noChangeAspect="1" noMove="1" noResize="1" noEditPoints="1" noAdjustHandles="1" noChangeArrowheads="1" noChangeShapeType="1" noTextEdit="1"/>
              </p:cNvSpPr>
              <p:nvPr/>
            </p:nvSpPr>
            <p:spPr>
              <a:xfrm>
                <a:off x="7697041" y="3805270"/>
                <a:ext cx="333746" cy="511679"/>
              </a:xfrm>
              <a:prstGeom prst="rect">
                <a:avLst/>
              </a:prstGeom>
              <a:blipFill>
                <a:blip r:embed="rId8"/>
                <a:stretch>
                  <a:fillRect b="-238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9" name="TextBox 37"/>
              <p:cNvSpPr txBox="1"/>
              <p:nvPr/>
            </p:nvSpPr>
            <p:spPr>
              <a:xfrm>
                <a:off x="7693189" y="4915854"/>
                <a:ext cx="333746" cy="51161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451" i="1">
                              <a:latin typeface="Cambria Math" panose="02040503050406030204" pitchFamily="18" charset="0"/>
                            </a:rPr>
                          </m:ctrlPr>
                        </m:fPr>
                        <m:num>
                          <m:r>
                            <a:rPr lang="de-DE" sz="1451" i="1">
                              <a:latin typeface="Cambria Math"/>
                            </a:rPr>
                            <m:t>1</m:t>
                          </m:r>
                        </m:num>
                        <m:den>
                          <m:r>
                            <a:rPr lang="de-DE" sz="1451" i="1">
                              <a:latin typeface="Cambria Math"/>
                            </a:rPr>
                            <m:t>5</m:t>
                          </m:r>
                        </m:den>
                      </m:f>
                    </m:oMath>
                  </m:oMathPara>
                </a14:m>
                <a:endParaRPr lang="en-US" sz="1451" dirty="0">
                  <a:latin typeface="Times New Roman" panose="02020603050405020304" pitchFamily="18" charset="0"/>
                  <a:cs typeface="Times New Roman" panose="02020603050405020304" pitchFamily="18" charset="0"/>
                </a:endParaRPr>
              </a:p>
            </p:txBody>
          </p:sp>
        </mc:Choice>
        <mc:Fallback xmlns="">
          <p:sp>
            <p:nvSpPr>
              <p:cNvPr id="29" name="TextBox 37"/>
              <p:cNvSpPr txBox="1">
                <a:spLocks noRot="1" noChangeAspect="1" noMove="1" noResize="1" noEditPoints="1" noAdjustHandles="1" noChangeArrowheads="1" noChangeShapeType="1" noTextEdit="1"/>
              </p:cNvSpPr>
              <p:nvPr/>
            </p:nvSpPr>
            <p:spPr>
              <a:xfrm>
                <a:off x="7693189" y="4915854"/>
                <a:ext cx="333746" cy="511615"/>
              </a:xfrm>
              <a:prstGeom prst="rect">
                <a:avLst/>
              </a:prstGeom>
              <a:blipFill>
                <a:blip r:embed="rId9"/>
                <a:stretch>
                  <a:fillRect b="-3571"/>
                </a:stretch>
              </a:blipFill>
            </p:spPr>
            <p:txBody>
              <a:bodyPr/>
              <a:lstStyle/>
              <a:p>
                <a:r>
                  <a:rPr lang="de-DE">
                    <a:noFill/>
                  </a:rPr>
                  <a:t> </a:t>
                </a:r>
              </a:p>
            </p:txBody>
          </p:sp>
        </mc:Fallback>
      </mc:AlternateContent>
      <p:sp>
        <p:nvSpPr>
          <p:cNvPr id="35" name="TextBox 21">
            <a:extLst>
              <a:ext uri="{FF2B5EF4-FFF2-40B4-BE49-F238E27FC236}">
                <a16:creationId xmlns:a16="http://schemas.microsoft.com/office/drawing/2014/main" id="{953A65AC-0194-40F8-A7FB-FCBD3A24A21C}"/>
              </a:ext>
            </a:extLst>
          </p:cNvPr>
          <p:cNvSpPr txBox="1"/>
          <p:nvPr/>
        </p:nvSpPr>
        <p:spPr>
          <a:xfrm>
            <a:off x="7925466" y="3901144"/>
            <a:ext cx="2302777"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rPr>
              <a:t>World market</a:t>
            </a:r>
          </a:p>
        </p:txBody>
      </p:sp>
      <mc:AlternateContent xmlns:mc="http://schemas.openxmlformats.org/markup-compatibility/2006" xmlns:a14="http://schemas.microsoft.com/office/drawing/2010/main">
        <mc:Choice Requires="a14">
          <p:sp>
            <p:nvSpPr>
              <p:cNvPr id="2" name="Textfeld 1">
                <a:extLst>
                  <a:ext uri="{FF2B5EF4-FFF2-40B4-BE49-F238E27FC236}">
                    <a16:creationId xmlns:a16="http://schemas.microsoft.com/office/drawing/2014/main" id="{BE06D324-13DB-4E85-8201-3A9F0CCCA9F5}"/>
                  </a:ext>
                </a:extLst>
              </p:cNvPr>
              <p:cNvSpPr txBox="1"/>
              <p:nvPr/>
            </p:nvSpPr>
            <p:spPr>
              <a:xfrm>
                <a:off x="7925466" y="2683975"/>
                <a:ext cx="611642" cy="497508"/>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 </a:t>
                </a:r>
                <a14:m>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de-DE" i="1">
                                <a:latin typeface="Cambria Math"/>
                              </a:rPr>
                              <m:t>𝑎</m:t>
                            </m:r>
                          </m:e>
                          <m:sub>
                            <m:r>
                              <a:rPr lang="de-DE" b="0" i="1" smtClean="0">
                                <a:latin typeface="Cambria Math" panose="02040503050406030204" pitchFamily="18" charset="0"/>
                              </a:rPr>
                              <m:t>𝑈𝐶</m:t>
                            </m:r>
                          </m:sub>
                        </m:sSub>
                      </m:num>
                      <m:den>
                        <m:sSub>
                          <m:sSubPr>
                            <m:ctrlPr>
                              <a:rPr lang="en-US" i="1">
                                <a:latin typeface="Cambria Math" panose="02040503050406030204" pitchFamily="18" charset="0"/>
                              </a:rPr>
                            </m:ctrlPr>
                          </m:sSubPr>
                          <m:e>
                            <m:r>
                              <a:rPr lang="de-DE" i="1">
                                <a:latin typeface="Cambria Math"/>
                              </a:rPr>
                              <m:t>𝑎</m:t>
                            </m:r>
                          </m:e>
                          <m:sub>
                            <m:r>
                              <a:rPr lang="de-DE" b="0" i="1" smtClean="0">
                                <a:latin typeface="Cambria Math" panose="02040503050406030204" pitchFamily="18" charset="0"/>
                              </a:rPr>
                              <m:t>𝑈𝑊</m:t>
                            </m:r>
                          </m:sub>
                        </m:sSub>
                      </m:den>
                    </m:f>
                  </m:oMath>
                </a14:m>
                <a:endParaRPr lang="de-DE" dirty="0">
                  <a:latin typeface="Times New Roman" panose="02020603050405020304" pitchFamily="18" charset="0"/>
                  <a:cs typeface="Times New Roman" panose="02020603050405020304" pitchFamily="18" charset="0"/>
                </a:endParaRPr>
              </a:p>
            </p:txBody>
          </p:sp>
        </mc:Choice>
        <mc:Fallback xmlns="">
          <p:sp>
            <p:nvSpPr>
              <p:cNvPr id="2" name="Textfeld 1">
                <a:extLst>
                  <a:ext uri="{FF2B5EF4-FFF2-40B4-BE49-F238E27FC236}">
                    <a16:creationId xmlns:a16="http://schemas.microsoft.com/office/drawing/2014/main" id="{BE06D324-13DB-4E85-8201-3A9F0CCCA9F5}"/>
                  </a:ext>
                </a:extLst>
              </p:cNvPr>
              <p:cNvSpPr txBox="1">
                <a:spLocks noRot="1" noChangeAspect="1" noMove="1" noResize="1" noEditPoints="1" noAdjustHandles="1" noChangeArrowheads="1" noChangeShapeType="1" noTextEdit="1"/>
              </p:cNvSpPr>
              <p:nvPr/>
            </p:nvSpPr>
            <p:spPr>
              <a:xfrm>
                <a:off x="7925466" y="2683975"/>
                <a:ext cx="611642" cy="497508"/>
              </a:xfrm>
              <a:prstGeom prst="rect">
                <a:avLst/>
              </a:prstGeom>
              <a:blipFill>
                <a:blip r:embed="rId10"/>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6" name="Textfeld 35">
                <a:extLst>
                  <a:ext uri="{FF2B5EF4-FFF2-40B4-BE49-F238E27FC236}">
                    <a16:creationId xmlns:a16="http://schemas.microsoft.com/office/drawing/2014/main" id="{47CDE124-7098-44D2-9878-48274B1D1D93}"/>
                  </a:ext>
                </a:extLst>
              </p:cNvPr>
              <p:cNvSpPr txBox="1"/>
              <p:nvPr/>
            </p:nvSpPr>
            <p:spPr>
              <a:xfrm>
                <a:off x="7869472" y="4931657"/>
                <a:ext cx="598818" cy="497187"/>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 </a:t>
                </a:r>
                <a14:m>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de-DE" i="1">
                                <a:latin typeface="Cambria Math"/>
                              </a:rPr>
                              <m:t>𝑎</m:t>
                            </m:r>
                          </m:e>
                          <m:sub>
                            <m:r>
                              <a:rPr lang="de-DE" b="0" i="1" smtClean="0">
                                <a:latin typeface="Cambria Math" panose="02040503050406030204" pitchFamily="18" charset="0"/>
                              </a:rPr>
                              <m:t>𝑃𝐶</m:t>
                            </m:r>
                          </m:sub>
                        </m:sSub>
                      </m:num>
                      <m:den>
                        <m:sSub>
                          <m:sSubPr>
                            <m:ctrlPr>
                              <a:rPr lang="en-US" i="1">
                                <a:latin typeface="Cambria Math" panose="02040503050406030204" pitchFamily="18" charset="0"/>
                              </a:rPr>
                            </m:ctrlPr>
                          </m:sSubPr>
                          <m:e>
                            <m:r>
                              <a:rPr lang="de-DE" i="1">
                                <a:latin typeface="Cambria Math"/>
                              </a:rPr>
                              <m:t>𝑎</m:t>
                            </m:r>
                          </m:e>
                          <m:sub>
                            <m:r>
                              <a:rPr lang="de-DE" b="0" i="1" smtClean="0">
                                <a:latin typeface="Cambria Math" panose="02040503050406030204" pitchFamily="18" charset="0"/>
                              </a:rPr>
                              <m:t>𝑃𝑊</m:t>
                            </m:r>
                          </m:sub>
                        </m:sSub>
                      </m:den>
                    </m:f>
                  </m:oMath>
                </a14:m>
                <a:endParaRPr lang="de-DE" dirty="0">
                  <a:latin typeface="Times New Roman" panose="02020603050405020304" pitchFamily="18" charset="0"/>
                  <a:cs typeface="Times New Roman" panose="02020603050405020304" pitchFamily="18" charset="0"/>
                </a:endParaRPr>
              </a:p>
            </p:txBody>
          </p:sp>
        </mc:Choice>
        <mc:Fallback xmlns="">
          <p:sp>
            <p:nvSpPr>
              <p:cNvPr id="36" name="Textfeld 35">
                <a:extLst>
                  <a:ext uri="{FF2B5EF4-FFF2-40B4-BE49-F238E27FC236}">
                    <a16:creationId xmlns:a16="http://schemas.microsoft.com/office/drawing/2014/main" id="{47CDE124-7098-44D2-9878-48274B1D1D93}"/>
                  </a:ext>
                </a:extLst>
              </p:cNvPr>
              <p:cNvSpPr txBox="1">
                <a:spLocks noRot="1" noChangeAspect="1" noMove="1" noResize="1" noEditPoints="1" noAdjustHandles="1" noChangeArrowheads="1" noChangeShapeType="1" noTextEdit="1"/>
              </p:cNvSpPr>
              <p:nvPr/>
            </p:nvSpPr>
            <p:spPr>
              <a:xfrm>
                <a:off x="7869472" y="4931657"/>
                <a:ext cx="598818" cy="497187"/>
              </a:xfrm>
              <a:prstGeom prst="rect">
                <a:avLst/>
              </a:prstGeom>
              <a:blipFill>
                <a:blip r:embed="rId11"/>
                <a:stretch>
                  <a:fillRect/>
                </a:stretch>
              </a:blipFill>
            </p:spPr>
            <p:txBody>
              <a:bodyPr/>
              <a:lstStyle/>
              <a:p>
                <a:r>
                  <a:rPr lang="de-DE">
                    <a:noFill/>
                  </a:rPr>
                  <a:t> </a:t>
                </a:r>
              </a:p>
            </p:txBody>
          </p:sp>
        </mc:Fallback>
      </mc:AlternateContent>
      <p:sp>
        <p:nvSpPr>
          <p:cNvPr id="37" name="TextBox 17">
            <a:extLst>
              <a:ext uri="{FF2B5EF4-FFF2-40B4-BE49-F238E27FC236}">
                <a16:creationId xmlns:a16="http://schemas.microsoft.com/office/drawing/2014/main" id="{A3CB4308-05C3-4BFD-B136-9696832D088E}"/>
              </a:ext>
            </a:extLst>
          </p:cNvPr>
          <p:cNvSpPr txBox="1"/>
          <p:nvPr/>
        </p:nvSpPr>
        <p:spPr>
          <a:xfrm>
            <a:off x="8499256" y="2670991"/>
            <a:ext cx="1638806"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rPr>
              <a:t>UK: </a:t>
            </a:r>
            <a:br>
              <a:rPr lang="en-US" sz="1400" dirty="0">
                <a:latin typeface="Times New Roman" panose="02020603050405020304" pitchFamily="18" charset="0"/>
                <a:cs typeface="Times New Roman" panose="02020603050405020304" pitchFamily="18" charset="0"/>
              </a:rPr>
            </a:br>
            <a:endParaRPr lang="en-US" sz="1400" dirty="0">
              <a:latin typeface="Times New Roman" panose="02020603050405020304" pitchFamily="18" charset="0"/>
              <a:cs typeface="Times New Roman" panose="02020603050405020304" pitchFamily="18" charset="0"/>
            </a:endParaRPr>
          </a:p>
        </p:txBody>
      </p:sp>
      <p:sp>
        <p:nvSpPr>
          <p:cNvPr id="38" name="TextBox 18">
            <a:extLst>
              <a:ext uri="{FF2B5EF4-FFF2-40B4-BE49-F238E27FC236}">
                <a16:creationId xmlns:a16="http://schemas.microsoft.com/office/drawing/2014/main" id="{5F8F751D-747C-49AD-9742-2132F77A11DD}"/>
              </a:ext>
            </a:extLst>
          </p:cNvPr>
          <p:cNvSpPr txBox="1"/>
          <p:nvPr/>
        </p:nvSpPr>
        <p:spPr>
          <a:xfrm>
            <a:off x="7652450" y="5287062"/>
            <a:ext cx="886781"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rPr>
              <a:t>Portugal: </a:t>
            </a:r>
            <a:br>
              <a:rPr lang="en-US" sz="1400" dirty="0">
                <a:latin typeface="Times New Roman" panose="02020603050405020304" pitchFamily="18" charset="0"/>
                <a:cs typeface="Times New Roman" panose="02020603050405020304" pitchFamily="18" charset="0"/>
              </a:rPr>
            </a:br>
            <a:endParaRPr lang="en-US" sz="14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1" name="TextBox 14">
                <a:extLst>
                  <a:ext uri="{FF2B5EF4-FFF2-40B4-BE49-F238E27FC236}">
                    <a16:creationId xmlns:a16="http://schemas.microsoft.com/office/drawing/2014/main" id="{30FE5A3B-61AA-42E6-9497-55C67F5DED0A}"/>
                  </a:ext>
                </a:extLst>
              </p:cNvPr>
              <p:cNvSpPr txBox="1"/>
              <p:nvPr/>
            </p:nvSpPr>
            <p:spPr>
              <a:xfrm>
                <a:off x="5392113" y="4616460"/>
                <a:ext cx="2230304" cy="82875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rPr>
                  <a:t>Portuguese worker wins: he can sell clothes for a relative price of </a:t>
                </a:r>
                <a14:m>
                  <m:oMath xmlns:m="http://schemas.openxmlformats.org/officeDocument/2006/math">
                    <m:f>
                      <m:fPr>
                        <m:ctrlPr>
                          <a:rPr lang="en-US" sz="1400" i="1">
                            <a:latin typeface="Cambria Math" panose="02040503050406030204" pitchFamily="18" charset="0"/>
                          </a:rPr>
                        </m:ctrlPr>
                      </m:fPr>
                      <m:num>
                        <m:r>
                          <a:rPr lang="de-DE" sz="1400" i="1">
                            <a:latin typeface="Cambria Math"/>
                          </a:rPr>
                          <m:t>1</m:t>
                        </m:r>
                      </m:num>
                      <m:den>
                        <m:r>
                          <a:rPr lang="de-DE" sz="1400" i="1">
                            <a:latin typeface="Cambria Math"/>
                          </a:rPr>
                          <m:t>3</m:t>
                        </m:r>
                      </m:den>
                    </m:f>
                  </m:oMath>
                </a14:m>
                <a:r>
                  <a:rPr lang="en-US" sz="1400" dirty="0">
                    <a:latin typeface="Times New Roman" panose="02020603050405020304" pitchFamily="18" charset="0"/>
                    <a:cs typeface="Times New Roman" panose="02020603050405020304" pitchFamily="18" charset="0"/>
                  </a:rPr>
                  <a:t> instead of </a:t>
                </a:r>
                <a14:m>
                  <m:oMath xmlns:m="http://schemas.openxmlformats.org/officeDocument/2006/math">
                    <m:f>
                      <m:fPr>
                        <m:ctrlPr>
                          <a:rPr lang="en-US" sz="1400" i="1">
                            <a:latin typeface="Cambria Math" panose="02040503050406030204" pitchFamily="18" charset="0"/>
                          </a:rPr>
                        </m:ctrlPr>
                      </m:fPr>
                      <m:num>
                        <m:r>
                          <a:rPr lang="de-DE" sz="1400" i="1">
                            <a:latin typeface="Cambria Math"/>
                          </a:rPr>
                          <m:t>1</m:t>
                        </m:r>
                      </m:num>
                      <m:den>
                        <m:r>
                          <a:rPr lang="de-DE" sz="1400" i="1">
                            <a:latin typeface="Cambria Math"/>
                          </a:rPr>
                          <m:t>5</m:t>
                        </m:r>
                      </m:den>
                    </m:f>
                  </m:oMath>
                </a14:m>
                <a:endParaRPr lang="en-US" sz="1400" dirty="0">
                  <a:latin typeface="Times New Roman" panose="02020603050405020304" pitchFamily="18" charset="0"/>
                  <a:cs typeface="Times New Roman" panose="02020603050405020304" pitchFamily="18" charset="0"/>
                </a:endParaRPr>
              </a:p>
            </p:txBody>
          </p:sp>
        </mc:Choice>
        <mc:Fallback xmlns="">
          <p:sp>
            <p:nvSpPr>
              <p:cNvPr id="41" name="TextBox 14">
                <a:extLst>
                  <a:ext uri="{FF2B5EF4-FFF2-40B4-BE49-F238E27FC236}">
                    <a16:creationId xmlns:a16="http://schemas.microsoft.com/office/drawing/2014/main" id="{30FE5A3B-61AA-42E6-9497-55C67F5DED0A}"/>
                  </a:ext>
                </a:extLst>
              </p:cNvPr>
              <p:cNvSpPr txBox="1">
                <a:spLocks noRot="1" noChangeAspect="1" noMove="1" noResize="1" noEditPoints="1" noAdjustHandles="1" noChangeArrowheads="1" noChangeShapeType="1" noTextEdit="1"/>
              </p:cNvSpPr>
              <p:nvPr/>
            </p:nvSpPr>
            <p:spPr>
              <a:xfrm>
                <a:off x="5392113" y="4616460"/>
                <a:ext cx="2230304" cy="828753"/>
              </a:xfrm>
              <a:prstGeom prst="rect">
                <a:avLst/>
              </a:prstGeom>
              <a:blipFill>
                <a:blip r:embed="rId12"/>
                <a:stretch>
                  <a:fillRect l="-822" t="-735" r="-2740" b="-1471"/>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2" name="TextBox 39">
                <a:extLst>
                  <a:ext uri="{FF2B5EF4-FFF2-40B4-BE49-F238E27FC236}">
                    <a16:creationId xmlns:a16="http://schemas.microsoft.com/office/drawing/2014/main" id="{8F6B2887-3FA4-4416-9A48-80817522552C}"/>
                  </a:ext>
                </a:extLst>
              </p:cNvPr>
              <p:cNvSpPr txBox="1"/>
              <p:nvPr/>
            </p:nvSpPr>
            <p:spPr>
              <a:xfrm>
                <a:off x="5432645" y="2687593"/>
                <a:ext cx="2257972" cy="8289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rPr>
                  <a:t>British consumer wins: she can buy clothes for a relative price of </a:t>
                </a:r>
                <a14:m>
                  <m:oMath xmlns:m="http://schemas.openxmlformats.org/officeDocument/2006/math">
                    <m:f>
                      <m:fPr>
                        <m:ctrlPr>
                          <a:rPr lang="en-US" sz="1400" i="1">
                            <a:latin typeface="Cambria Math" panose="02040503050406030204" pitchFamily="18" charset="0"/>
                          </a:rPr>
                        </m:ctrlPr>
                      </m:fPr>
                      <m:num>
                        <m:r>
                          <a:rPr lang="de-DE" sz="1400" i="1">
                            <a:latin typeface="Cambria Math"/>
                          </a:rPr>
                          <m:t>1</m:t>
                        </m:r>
                      </m:num>
                      <m:den>
                        <m:r>
                          <a:rPr lang="de-DE" sz="1400" i="1">
                            <a:latin typeface="Cambria Math"/>
                          </a:rPr>
                          <m:t>3</m:t>
                        </m:r>
                      </m:den>
                    </m:f>
                  </m:oMath>
                </a14:m>
                <a:r>
                  <a:rPr lang="en-US" sz="1400" dirty="0">
                    <a:latin typeface="Times New Roman" panose="02020603050405020304" pitchFamily="18" charset="0"/>
                    <a:cs typeface="Times New Roman" panose="02020603050405020304" pitchFamily="18" charset="0"/>
                  </a:rPr>
                  <a:t> i</a:t>
                </a:r>
                <a14:m>
                  <m:oMath xmlns:m="http://schemas.openxmlformats.org/officeDocument/2006/math">
                    <m:r>
                      <m:rPr>
                        <m:sty m:val="p"/>
                      </m:rPr>
                      <a:rPr lang="de-DE" sz="1400" b="0" i="0" smtClean="0">
                        <a:latin typeface="Cambria Math" panose="02040503050406030204" pitchFamily="18" charset="0"/>
                      </a:rPr>
                      <m:t>nstead</m:t>
                    </m:r>
                    <m:r>
                      <a:rPr lang="de-DE" sz="1400" b="0" i="0" smtClean="0">
                        <a:latin typeface="Cambria Math" panose="02040503050406030204" pitchFamily="18" charset="0"/>
                      </a:rPr>
                      <m:t> </m:t>
                    </m:r>
                    <m:r>
                      <m:rPr>
                        <m:sty m:val="p"/>
                      </m:rPr>
                      <a:rPr lang="de-DE" sz="1400" b="0" i="0" smtClean="0">
                        <a:latin typeface="Cambria Math" panose="02040503050406030204" pitchFamily="18" charset="0"/>
                      </a:rPr>
                      <m:t>of</m:t>
                    </m:r>
                    <m:r>
                      <a:rPr lang="de-DE" sz="1400" b="0" i="0" smtClean="0">
                        <a:latin typeface="Cambria Math" panose="02040503050406030204" pitchFamily="18" charset="0"/>
                      </a:rPr>
                      <m:t> </m:t>
                    </m:r>
                    <m:f>
                      <m:fPr>
                        <m:ctrlPr>
                          <a:rPr lang="en-US" sz="1400" i="1">
                            <a:latin typeface="Cambria Math" panose="02040503050406030204" pitchFamily="18" charset="0"/>
                          </a:rPr>
                        </m:ctrlPr>
                      </m:fPr>
                      <m:num>
                        <m:r>
                          <a:rPr lang="de-DE" sz="1400" i="1">
                            <a:latin typeface="Cambria Math"/>
                          </a:rPr>
                          <m:t>2</m:t>
                        </m:r>
                      </m:num>
                      <m:den>
                        <m:r>
                          <a:rPr lang="de-DE" sz="1400" i="1">
                            <a:latin typeface="Cambria Math"/>
                          </a:rPr>
                          <m:t>3</m:t>
                        </m:r>
                      </m:den>
                    </m:f>
                  </m:oMath>
                </a14:m>
                <a:endParaRPr lang="en-US" sz="1400" dirty="0">
                  <a:latin typeface="Times New Roman" panose="02020603050405020304" pitchFamily="18" charset="0"/>
                  <a:cs typeface="Times New Roman" panose="02020603050405020304" pitchFamily="18" charset="0"/>
                </a:endParaRPr>
              </a:p>
            </p:txBody>
          </p:sp>
        </mc:Choice>
        <mc:Fallback xmlns="">
          <p:sp>
            <p:nvSpPr>
              <p:cNvPr id="42" name="TextBox 39">
                <a:extLst>
                  <a:ext uri="{FF2B5EF4-FFF2-40B4-BE49-F238E27FC236}">
                    <a16:creationId xmlns:a16="http://schemas.microsoft.com/office/drawing/2014/main" id="{8F6B2887-3FA4-4416-9A48-80817522552C}"/>
                  </a:ext>
                </a:extLst>
              </p:cNvPr>
              <p:cNvSpPr txBox="1">
                <a:spLocks noRot="1" noChangeAspect="1" noMove="1" noResize="1" noEditPoints="1" noAdjustHandles="1" noChangeArrowheads="1" noChangeShapeType="1" noTextEdit="1"/>
              </p:cNvSpPr>
              <p:nvPr/>
            </p:nvSpPr>
            <p:spPr>
              <a:xfrm>
                <a:off x="5432645" y="2687593"/>
                <a:ext cx="2257972" cy="828945"/>
              </a:xfrm>
              <a:prstGeom prst="rect">
                <a:avLst/>
              </a:prstGeom>
              <a:blipFill>
                <a:blip r:embed="rId13"/>
                <a:stretch>
                  <a:fillRect l="-809" t="-1471" r="-1887" b="-735"/>
                </a:stretch>
              </a:blipFill>
            </p:spPr>
            <p:txBody>
              <a:bodyPr/>
              <a:lstStyle/>
              <a:p>
                <a:r>
                  <a:rPr lang="de-DE">
                    <a:noFill/>
                  </a:rPr>
                  <a:t> </a:t>
                </a:r>
              </a:p>
            </p:txBody>
          </p:sp>
        </mc:Fallback>
      </mc:AlternateContent>
      <p:sp>
        <p:nvSpPr>
          <p:cNvPr id="44" name="Textfeld 43">
            <a:extLst>
              <a:ext uri="{FF2B5EF4-FFF2-40B4-BE49-F238E27FC236}">
                <a16:creationId xmlns:a16="http://schemas.microsoft.com/office/drawing/2014/main" id="{1A22598E-5425-4A36-864D-2F46D2F31408}"/>
              </a:ext>
            </a:extLst>
          </p:cNvPr>
          <p:cNvSpPr txBox="1">
            <a:spLocks/>
          </p:cNvSpPr>
          <p:nvPr/>
        </p:nvSpPr>
        <p:spPr>
          <a:xfrm>
            <a:off x="1655804" y="116712"/>
            <a:ext cx="8208912" cy="720000"/>
          </a:xfrm>
          <a:prstGeom prst="rect">
            <a:avLst/>
          </a:prstGeom>
          <a:noFill/>
          <a:ln>
            <a:noFill/>
          </a:ln>
        </p:spPr>
        <p:txBody>
          <a:bodyPr wrap="square" rtlCol="0" anchor="ctr" anchorCtr="0">
            <a:noAutofit/>
          </a:bodyPr>
          <a:lstStyle/>
          <a:p>
            <a:pPr algn="ctr"/>
            <a:r>
              <a:rPr lang="en-US" sz="2800" b="1" dirty="0">
                <a:latin typeface="Times New Roman" panose="02020603050405020304" pitchFamily="18" charset="0"/>
                <a:cs typeface="Times New Roman" panose="02020603050405020304" pitchFamily="18" charset="0"/>
              </a:rPr>
              <a:t>Ricardo model by specialization according to comparative cost advantages</a:t>
            </a:r>
            <a:endParaRPr lang="de-DE" sz="2800" b="1" dirty="0">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871D7625-4659-4B02-B495-DBE4712744A5}"/>
              </a:ext>
            </a:extLst>
          </p:cNvPr>
          <p:cNvSpPr txBox="1"/>
          <p:nvPr/>
        </p:nvSpPr>
        <p:spPr>
          <a:xfrm>
            <a:off x="1809316" y="1000559"/>
            <a:ext cx="2267993"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UK </a:t>
            </a:r>
            <a:r>
              <a:rPr lang="de-DE" dirty="0" err="1">
                <a:latin typeface="Times New Roman" panose="02020603050405020304" pitchFamily="18" charset="0"/>
                <a:cs typeface="Times New Roman" panose="02020603050405020304" pitchFamily="18" charset="0"/>
              </a:rPr>
              <a:t>is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producing</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Wine</a:t>
            </a:r>
            <a:endParaRPr lang="de-DE" dirty="0">
              <a:latin typeface="Times New Roman" panose="02020603050405020304" pitchFamily="18" charset="0"/>
              <a:cs typeface="Times New Roman" panose="02020603050405020304" pitchFamily="18" charset="0"/>
            </a:endParaRPr>
          </a:p>
        </p:txBody>
      </p:sp>
      <p:sp>
        <p:nvSpPr>
          <p:cNvPr id="45" name="Textfeld 44">
            <a:extLst>
              <a:ext uri="{FF2B5EF4-FFF2-40B4-BE49-F238E27FC236}">
                <a16:creationId xmlns:a16="http://schemas.microsoft.com/office/drawing/2014/main" id="{91469601-E696-4C62-9E17-EE1B3D0F15DF}"/>
              </a:ext>
            </a:extLst>
          </p:cNvPr>
          <p:cNvSpPr txBox="1"/>
          <p:nvPr/>
        </p:nvSpPr>
        <p:spPr>
          <a:xfrm>
            <a:off x="6190015" y="963222"/>
            <a:ext cx="2884123" cy="369332"/>
          </a:xfrm>
          <a:prstGeom prst="rect">
            <a:avLst/>
          </a:prstGeom>
          <a:noFill/>
        </p:spPr>
        <p:txBody>
          <a:bodyPr wrap="none" rtlCol="0">
            <a:spAutoFit/>
          </a:bodyPr>
          <a:lstStyle/>
          <a:p>
            <a:r>
              <a:rPr lang="de-DE" dirty="0">
                <a:latin typeface="Times New Roman" panose="02020603050405020304" pitchFamily="18" charset="0"/>
                <a:cs typeface="Times New Roman" panose="02020603050405020304" pitchFamily="18" charset="0"/>
              </a:rPr>
              <a:t>Portugal </a:t>
            </a:r>
            <a:r>
              <a:rPr lang="de-DE" dirty="0" err="1">
                <a:latin typeface="Times New Roman" panose="02020603050405020304" pitchFamily="18" charset="0"/>
                <a:cs typeface="Times New Roman" panose="02020603050405020304" pitchFamily="18" charset="0"/>
              </a:rPr>
              <a:t>is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producing</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clothes</a:t>
            </a:r>
            <a:endParaRPr lang="de-DE" dirty="0">
              <a:latin typeface="Times New Roman" panose="02020603050405020304" pitchFamily="18" charset="0"/>
              <a:cs typeface="Times New Roman" panose="02020603050405020304" pitchFamily="18" charset="0"/>
            </a:endParaRPr>
          </a:p>
        </p:txBody>
      </p:sp>
      <p:sp>
        <p:nvSpPr>
          <p:cNvPr id="43" name="TextBox 14">
            <a:extLst>
              <a:ext uri="{FF2B5EF4-FFF2-40B4-BE49-F238E27FC236}">
                <a16:creationId xmlns:a16="http://schemas.microsoft.com/office/drawing/2014/main" id="{180D3DB3-A052-4609-843A-22A3E8A475F4}"/>
              </a:ext>
            </a:extLst>
          </p:cNvPr>
          <p:cNvSpPr txBox="1"/>
          <p:nvPr/>
        </p:nvSpPr>
        <p:spPr>
          <a:xfrm>
            <a:off x="2761886" y="5711866"/>
            <a:ext cx="6280853"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Times New Roman" panose="02020603050405020304" pitchFamily="18" charset="0"/>
                <a:cs typeface="Times New Roman" panose="02020603050405020304" pitchFamily="18" charset="0"/>
                <a:sym typeface="Wingdings" panose="05000000000000000000" pitchFamily="2" charset="2"/>
              </a:rPr>
              <a:t> UK produces wine and Portugal produces clothes!!!</a:t>
            </a:r>
            <a:endParaRPr lang="en-US" sz="1400"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6" name="TextBox 17"/>
              <p:cNvSpPr txBox="1"/>
              <p:nvPr/>
            </p:nvSpPr>
            <p:spPr>
              <a:xfrm>
                <a:off x="817842" y="2555147"/>
                <a:ext cx="2024840" cy="61632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814" i="1" smtClean="0">
                              <a:latin typeface="Cambria Math" panose="02040503050406030204" pitchFamily="18" charset="0"/>
                            </a:rPr>
                          </m:ctrlPr>
                        </m:fPr>
                        <m:num>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𝑃𝑊</m:t>
                              </m:r>
                            </m:sub>
                          </m:sSub>
                        </m:num>
                        <m:den>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𝑃𝐶</m:t>
                              </m:r>
                            </m:sub>
                          </m:sSub>
                        </m:den>
                      </m:f>
                    </m:oMath>
                  </m:oMathPara>
                </a14:m>
                <a:endParaRPr lang="en-US" sz="1814" dirty="0">
                  <a:latin typeface="Times New Roman" panose="02020603050405020304" pitchFamily="18" charset="0"/>
                  <a:cs typeface="Times New Roman" panose="02020603050405020304" pitchFamily="18" charset="0"/>
                </a:endParaRPr>
              </a:p>
            </p:txBody>
          </p:sp>
        </mc:Choice>
        <mc:Fallback xmlns="">
          <p:sp>
            <p:nvSpPr>
              <p:cNvPr id="46" name="TextBox 17"/>
              <p:cNvSpPr txBox="1">
                <a:spLocks noRot="1" noChangeAspect="1" noMove="1" noResize="1" noEditPoints="1" noAdjustHandles="1" noChangeArrowheads="1" noChangeShapeType="1" noTextEdit="1"/>
              </p:cNvSpPr>
              <p:nvPr/>
            </p:nvSpPr>
            <p:spPr>
              <a:xfrm>
                <a:off x="817842" y="2555147"/>
                <a:ext cx="2024840" cy="616323"/>
              </a:xfrm>
              <a:prstGeom prst="rect">
                <a:avLst/>
              </a:prstGeom>
              <a:blipFill>
                <a:blip r:embed="rId1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47" name="TextBox 18"/>
              <p:cNvSpPr txBox="1"/>
              <p:nvPr/>
            </p:nvSpPr>
            <p:spPr>
              <a:xfrm>
                <a:off x="1471628" y="4676025"/>
                <a:ext cx="675377" cy="616323"/>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en-US" sz="1814" i="1" smtClean="0">
                              <a:latin typeface="Cambria Math" panose="02040503050406030204" pitchFamily="18" charset="0"/>
                            </a:rPr>
                          </m:ctrlPr>
                        </m:fPr>
                        <m:num>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𝑈𝑊</m:t>
                              </m:r>
                            </m:sub>
                          </m:sSub>
                        </m:num>
                        <m:den>
                          <m:sSub>
                            <m:sSubPr>
                              <m:ctrlPr>
                                <a:rPr lang="en-US" sz="1814" i="1">
                                  <a:latin typeface="Cambria Math" panose="02040503050406030204" pitchFamily="18" charset="0"/>
                                </a:rPr>
                              </m:ctrlPr>
                            </m:sSubPr>
                            <m:e>
                              <m:r>
                                <a:rPr lang="de-DE" sz="1814" i="1">
                                  <a:latin typeface="Cambria Math"/>
                                </a:rPr>
                                <m:t>𝑎</m:t>
                              </m:r>
                            </m:e>
                            <m:sub>
                              <m:r>
                                <a:rPr lang="de-DE" sz="1814" b="0" i="1" smtClean="0">
                                  <a:latin typeface="Cambria Math" panose="02040503050406030204" pitchFamily="18" charset="0"/>
                                </a:rPr>
                                <m:t>𝑈𝐶</m:t>
                              </m:r>
                            </m:sub>
                          </m:sSub>
                        </m:den>
                      </m:f>
                    </m:oMath>
                  </m:oMathPara>
                </a14:m>
                <a:endParaRPr lang="en-US" sz="1814" dirty="0">
                  <a:latin typeface="Times New Roman" panose="02020603050405020304" pitchFamily="18" charset="0"/>
                  <a:cs typeface="Times New Roman" panose="02020603050405020304" pitchFamily="18" charset="0"/>
                </a:endParaRPr>
              </a:p>
            </p:txBody>
          </p:sp>
        </mc:Choice>
        <mc:Fallback xmlns="">
          <p:sp>
            <p:nvSpPr>
              <p:cNvPr id="47" name="TextBox 18"/>
              <p:cNvSpPr txBox="1">
                <a:spLocks noRot="1" noChangeAspect="1" noMove="1" noResize="1" noEditPoints="1" noAdjustHandles="1" noChangeArrowheads="1" noChangeShapeType="1" noTextEdit="1"/>
              </p:cNvSpPr>
              <p:nvPr/>
            </p:nvSpPr>
            <p:spPr>
              <a:xfrm>
                <a:off x="1471628" y="4676025"/>
                <a:ext cx="675377" cy="616323"/>
              </a:xfrm>
              <a:prstGeom prst="rect">
                <a:avLst/>
              </a:prstGeom>
              <a:blipFill>
                <a:blip r:embed="rId15"/>
                <a:stretch>
                  <a:fillRect/>
                </a:stretch>
              </a:blipFill>
            </p:spPr>
            <p:txBody>
              <a:bodyPr/>
              <a:lstStyle/>
              <a:p>
                <a:r>
                  <a:rPr lang="de-DE">
                    <a:noFill/>
                  </a:rPr>
                  <a:t> </a:t>
                </a:r>
              </a:p>
            </p:txBody>
          </p:sp>
        </mc:Fallback>
      </mc:AlternateContent>
      <p:sp>
        <p:nvSpPr>
          <p:cNvPr id="48" name="TextBox 21"/>
          <p:cNvSpPr txBox="1"/>
          <p:nvPr/>
        </p:nvSpPr>
        <p:spPr>
          <a:xfrm>
            <a:off x="82867" y="3768974"/>
            <a:ext cx="1336456" cy="3436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World market</a:t>
            </a:r>
            <a:endParaRPr lang="en-US" sz="1814" dirty="0">
              <a:latin typeface="Times New Roman" panose="02020603050405020304" pitchFamily="18" charset="0"/>
              <a:cs typeface="Times New Roman" panose="02020603050405020304" pitchFamily="18" charset="0"/>
            </a:endParaRPr>
          </a:p>
        </p:txBody>
      </p:sp>
      <p:sp>
        <p:nvSpPr>
          <p:cNvPr id="49" name="Rechteck 48"/>
          <p:cNvSpPr/>
          <p:nvPr/>
        </p:nvSpPr>
        <p:spPr>
          <a:xfrm>
            <a:off x="-8478" y="2498346"/>
            <a:ext cx="1514168" cy="523220"/>
          </a:xfrm>
          <a:prstGeom prst="rect">
            <a:avLst/>
          </a:prstGeom>
        </p:spPr>
        <p:txBody>
          <a:bodyPr wrap="square">
            <a:spAutoFit/>
          </a:bodyPr>
          <a:lstStyle/>
          <a:p>
            <a:r>
              <a:rPr lang="en-US" sz="1400" dirty="0">
                <a:latin typeface="Times New Roman" panose="02020603050405020304" pitchFamily="18" charset="0"/>
                <a:cs typeface="Times New Roman" panose="02020603050405020304" pitchFamily="18" charset="0"/>
              </a:rPr>
              <a:t>Portugal: </a:t>
            </a:r>
            <a:br>
              <a:rPr lang="en-US" sz="1400" dirty="0">
                <a:latin typeface="Times New Roman" panose="02020603050405020304" pitchFamily="18" charset="0"/>
                <a:cs typeface="Times New Roman" panose="02020603050405020304" pitchFamily="18" charset="0"/>
              </a:rPr>
            </a:br>
            <a:endParaRPr lang="de-DE" sz="1400" dirty="0"/>
          </a:p>
        </p:txBody>
      </p:sp>
      <p:sp>
        <p:nvSpPr>
          <p:cNvPr id="50" name="Rechteck 49"/>
          <p:cNvSpPr/>
          <p:nvPr/>
        </p:nvSpPr>
        <p:spPr>
          <a:xfrm>
            <a:off x="7635" y="4640328"/>
            <a:ext cx="1514168" cy="523220"/>
          </a:xfrm>
          <a:prstGeom prst="rect">
            <a:avLst/>
          </a:prstGeom>
        </p:spPr>
        <p:txBody>
          <a:bodyPr wrap="square">
            <a:spAutoFit/>
          </a:bodyPr>
          <a:lstStyle/>
          <a:p>
            <a:r>
              <a:rPr lang="en-US" sz="1400" dirty="0">
                <a:latin typeface="Times New Roman" panose="02020603050405020304" pitchFamily="18" charset="0"/>
                <a:cs typeface="Times New Roman" panose="02020603050405020304" pitchFamily="18" charset="0"/>
              </a:rPr>
              <a:t>UK: </a:t>
            </a:r>
            <a:br>
              <a:rPr lang="en-US" sz="1400" dirty="0">
                <a:latin typeface="Times New Roman" panose="02020603050405020304" pitchFamily="18" charset="0"/>
                <a:cs typeface="Times New Roman" panose="02020603050405020304" pitchFamily="18" charset="0"/>
              </a:rPr>
            </a:br>
            <a:endParaRPr lang="de-DE" sz="1400" dirty="0"/>
          </a:p>
        </p:txBody>
      </p:sp>
      <p:sp>
        <p:nvSpPr>
          <p:cNvPr id="53" name="TextBox 11"/>
          <p:cNvSpPr txBox="1"/>
          <p:nvPr/>
        </p:nvSpPr>
        <p:spPr>
          <a:xfrm>
            <a:off x="1340371" y="1814531"/>
            <a:ext cx="2843030" cy="3436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33" dirty="0">
                <a:latin typeface="Times New Roman" panose="02020603050405020304" pitchFamily="18" charset="0"/>
                <a:cs typeface="Times New Roman" panose="02020603050405020304" pitchFamily="18" charset="0"/>
              </a:rPr>
              <a:t>1 Liter </a:t>
            </a:r>
            <a:r>
              <a:rPr lang="de-DE" sz="1633" dirty="0" err="1">
                <a:latin typeface="Times New Roman" panose="02020603050405020304" pitchFamily="18" charset="0"/>
                <a:cs typeface="Times New Roman" panose="02020603050405020304" pitchFamily="18" charset="0"/>
              </a:rPr>
              <a:t>wine</a:t>
            </a:r>
            <a:r>
              <a:rPr lang="de-DE" sz="1633" dirty="0">
                <a:latin typeface="Times New Roman" panose="02020603050405020304" pitchFamily="18" charset="0"/>
                <a:cs typeface="Times New Roman" panose="02020603050405020304" pitchFamily="18" charset="0"/>
              </a:rPr>
              <a:t> </a:t>
            </a:r>
            <a:r>
              <a:rPr lang="de-DE" sz="1633" dirty="0" err="1">
                <a:latin typeface="Times New Roman" panose="02020603050405020304" pitchFamily="18" charset="0"/>
                <a:cs typeface="Times New Roman" panose="02020603050405020304" pitchFamily="18" charset="0"/>
              </a:rPr>
              <a:t>for</a:t>
            </a:r>
            <a:r>
              <a:rPr lang="de-DE" sz="1633" dirty="0">
                <a:latin typeface="Times New Roman" panose="02020603050405020304" pitchFamily="18" charset="0"/>
                <a:cs typeface="Times New Roman" panose="02020603050405020304" pitchFamily="18" charset="0"/>
              </a:rPr>
              <a:t> 3 </a:t>
            </a:r>
            <a:r>
              <a:rPr lang="de-DE" sz="1633" dirty="0" err="1">
                <a:latin typeface="Times New Roman" panose="02020603050405020304" pitchFamily="18" charset="0"/>
                <a:cs typeface="Times New Roman" panose="02020603050405020304" pitchFamily="18" charset="0"/>
              </a:rPr>
              <a:t>clothes</a:t>
            </a:r>
            <a:endParaRPr lang="en-US" sz="1814"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4" name="TextBox 11"/>
              <p:cNvSpPr txBox="1"/>
              <p:nvPr/>
            </p:nvSpPr>
            <p:spPr>
              <a:xfrm>
                <a:off x="6182155" y="1847727"/>
                <a:ext cx="3009056" cy="448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33" dirty="0">
                    <a:latin typeface="Times New Roman" panose="02020603050405020304" pitchFamily="18" charset="0"/>
                    <a:cs typeface="Times New Roman" panose="02020603050405020304" pitchFamily="18" charset="0"/>
                  </a:rPr>
                  <a:t>1 c</a:t>
                </a:r>
                <a14:m>
                  <m:oMath xmlns:m="http://schemas.openxmlformats.org/officeDocument/2006/math">
                    <m:r>
                      <m:rPr>
                        <m:sty m:val="p"/>
                      </m:rPr>
                      <a:rPr lang="de-DE" sz="1633" b="0" i="0" smtClean="0">
                        <a:latin typeface="Cambria Math" panose="02040503050406030204" pitchFamily="18" charset="0"/>
                        <a:cs typeface="Times New Roman" panose="02020603050405020304" pitchFamily="18" charset="0"/>
                      </a:rPr>
                      <m:t>lothes</m:t>
                    </m:r>
                    <m:r>
                      <a:rPr lang="de-DE" sz="1633" b="0" i="0" smtClean="0">
                        <a:latin typeface="Cambria Math" panose="02040503050406030204" pitchFamily="18" charset="0"/>
                        <a:cs typeface="Times New Roman" panose="02020603050405020304" pitchFamily="18" charset="0"/>
                      </a:rPr>
                      <m:t> </m:t>
                    </m:r>
                    <m:r>
                      <m:rPr>
                        <m:sty m:val="p"/>
                      </m:rPr>
                      <a:rPr lang="de-DE" sz="1633" b="0" i="0" smtClean="0">
                        <a:latin typeface="Cambria Math" panose="02040503050406030204" pitchFamily="18" charset="0"/>
                        <a:cs typeface="Times New Roman" panose="02020603050405020304" pitchFamily="18" charset="0"/>
                      </a:rPr>
                      <m:t>for</m:t>
                    </m:r>
                    <m:r>
                      <a:rPr lang="de-DE" sz="1633" b="0" i="0" smtClean="0">
                        <a:latin typeface="Cambria Math" panose="02040503050406030204" pitchFamily="18" charset="0"/>
                        <a:cs typeface="Times New Roman" panose="02020603050405020304" pitchFamily="18" charset="0"/>
                      </a:rPr>
                      <m:t> </m:t>
                    </m:r>
                    <m:f>
                      <m:fPr>
                        <m:ctrlPr>
                          <a:rPr lang="de-DE" sz="1633" i="1" smtClean="0">
                            <a:latin typeface="Cambria Math" panose="02040503050406030204" pitchFamily="18" charset="0"/>
                            <a:cs typeface="Times New Roman" panose="02020603050405020304" pitchFamily="18" charset="0"/>
                          </a:rPr>
                        </m:ctrlPr>
                      </m:fPr>
                      <m:num>
                        <m:r>
                          <a:rPr lang="de-DE" sz="1633" b="0" i="1" smtClean="0">
                            <a:latin typeface="Cambria Math" panose="02040503050406030204" pitchFamily="18" charset="0"/>
                            <a:cs typeface="Times New Roman" panose="02020603050405020304" pitchFamily="18" charset="0"/>
                          </a:rPr>
                          <m:t>1</m:t>
                        </m:r>
                      </m:num>
                      <m:den>
                        <m:r>
                          <a:rPr lang="de-DE" sz="1633" b="0" i="1" smtClean="0">
                            <a:latin typeface="Cambria Math" panose="02040503050406030204" pitchFamily="18" charset="0"/>
                            <a:cs typeface="Times New Roman" panose="02020603050405020304" pitchFamily="18" charset="0"/>
                          </a:rPr>
                          <m:t>3</m:t>
                        </m:r>
                      </m:den>
                    </m:f>
                    <m:r>
                      <a:rPr lang="de-DE" sz="1633" b="0" i="1" smtClean="0">
                        <a:latin typeface="Cambria Math" panose="02040503050406030204" pitchFamily="18" charset="0"/>
                        <a:cs typeface="Times New Roman" panose="02020603050405020304" pitchFamily="18" charset="0"/>
                      </a:rPr>
                      <m:t>=0,</m:t>
                    </m:r>
                    <m:bar>
                      <m:barPr>
                        <m:pos m:val="top"/>
                        <m:ctrlPr>
                          <a:rPr lang="de-DE" sz="1633" b="0" i="1" smtClean="0">
                            <a:latin typeface="Cambria Math" panose="02040503050406030204" pitchFamily="18" charset="0"/>
                            <a:cs typeface="Times New Roman" panose="02020603050405020304" pitchFamily="18" charset="0"/>
                          </a:rPr>
                        </m:ctrlPr>
                      </m:barPr>
                      <m:e>
                        <m:r>
                          <a:rPr lang="de-DE" sz="1633" b="0" i="1" smtClean="0">
                            <a:latin typeface="Cambria Math" panose="02040503050406030204" pitchFamily="18" charset="0"/>
                            <a:cs typeface="Times New Roman" panose="02020603050405020304" pitchFamily="18" charset="0"/>
                          </a:rPr>
                          <m:t>3</m:t>
                        </m:r>
                      </m:e>
                    </m:bar>
                  </m:oMath>
                </a14:m>
                <a:r>
                  <a:rPr lang="de-DE" sz="1633" dirty="0">
                    <a:latin typeface="Times New Roman" panose="02020603050405020304" pitchFamily="18" charset="0"/>
                    <a:cs typeface="Times New Roman" panose="02020603050405020304" pitchFamily="18" charset="0"/>
                  </a:rPr>
                  <a:t> Liter </a:t>
                </a:r>
                <a:r>
                  <a:rPr lang="de-DE" sz="1633" dirty="0" err="1">
                    <a:latin typeface="Times New Roman" panose="02020603050405020304" pitchFamily="18" charset="0"/>
                    <a:cs typeface="Times New Roman" panose="02020603050405020304" pitchFamily="18" charset="0"/>
                  </a:rPr>
                  <a:t>Wine</a:t>
                </a:r>
                <a:endParaRPr lang="en-US" sz="1814" dirty="0">
                  <a:latin typeface="Times New Roman" panose="02020603050405020304" pitchFamily="18" charset="0"/>
                  <a:cs typeface="Times New Roman" panose="02020603050405020304" pitchFamily="18" charset="0"/>
                </a:endParaRPr>
              </a:p>
            </p:txBody>
          </p:sp>
        </mc:Choice>
        <mc:Fallback xmlns="">
          <p:sp>
            <p:nvSpPr>
              <p:cNvPr id="54" name="TextBox 11"/>
              <p:cNvSpPr txBox="1">
                <a:spLocks noRot="1" noChangeAspect="1" noMove="1" noResize="1" noEditPoints="1" noAdjustHandles="1" noChangeArrowheads="1" noChangeShapeType="1" noTextEdit="1"/>
              </p:cNvSpPr>
              <p:nvPr/>
            </p:nvSpPr>
            <p:spPr>
              <a:xfrm>
                <a:off x="6182155" y="1847727"/>
                <a:ext cx="3009056" cy="448777"/>
              </a:xfrm>
              <a:prstGeom prst="rect">
                <a:avLst/>
              </a:prstGeom>
              <a:blipFill>
                <a:blip r:embed="rId16"/>
                <a:stretch>
                  <a:fillRect l="-1215" b="-5405"/>
                </a:stretch>
              </a:blipFill>
            </p:spPr>
            <p:txBody>
              <a:bodyPr/>
              <a:lstStyle/>
              <a:p>
                <a:r>
                  <a:rPr lang="de-DE">
                    <a:noFill/>
                  </a:rPr>
                  <a:t> </a:t>
                </a:r>
              </a:p>
            </p:txBody>
          </p:sp>
        </mc:Fallback>
      </mc:AlternateContent>
      <p:sp>
        <p:nvSpPr>
          <p:cNvPr id="39" name="Rechteck 38">
            <a:extLst>
              <a:ext uri="{FF2B5EF4-FFF2-40B4-BE49-F238E27FC236}">
                <a16:creationId xmlns:a16="http://schemas.microsoft.com/office/drawing/2014/main" id="{7EBBF826-0C96-4B44-B665-F8A6BFE7AB81}"/>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4" name="TextBox 14">
                <a:extLst>
                  <a:ext uri="{FF2B5EF4-FFF2-40B4-BE49-F238E27FC236}">
                    <a16:creationId xmlns:a16="http://schemas.microsoft.com/office/drawing/2014/main" id="{3698BD4A-94BD-68A3-7AB0-6C60FF59A1AA}"/>
                  </a:ext>
                </a:extLst>
              </p:cNvPr>
              <p:cNvSpPr txBox="1"/>
              <p:nvPr/>
            </p:nvSpPr>
            <p:spPr>
              <a:xfrm>
                <a:off x="2710902" y="4456366"/>
                <a:ext cx="2673187" cy="95058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British worker wins: she can sell wine for a relative price of 3 instead of </a:t>
                </a:r>
                <a14:m>
                  <m:oMath xmlns:m="http://schemas.openxmlformats.org/officeDocument/2006/math">
                    <m:r>
                      <a:rPr lang="de-DE" sz="1633" b="0" i="0" smtClean="0">
                        <a:latin typeface="Cambria Math" panose="02040503050406030204" pitchFamily="18" charset="0"/>
                      </a:rPr>
                      <m:t> </m:t>
                    </m:r>
                    <m:f>
                      <m:fPr>
                        <m:ctrlPr>
                          <a:rPr lang="en-US" sz="1633" i="1">
                            <a:latin typeface="Cambria Math" panose="02040503050406030204" pitchFamily="18" charset="0"/>
                          </a:rPr>
                        </m:ctrlPr>
                      </m:fPr>
                      <m:num>
                        <m:r>
                          <a:rPr lang="de-DE" sz="1633" i="1">
                            <a:latin typeface="Cambria Math"/>
                          </a:rPr>
                          <m:t>3</m:t>
                        </m:r>
                      </m:num>
                      <m:den>
                        <m:r>
                          <a:rPr lang="de-DE" sz="1633" i="1">
                            <a:latin typeface="Cambria Math"/>
                          </a:rPr>
                          <m:t>2</m:t>
                        </m:r>
                      </m:den>
                    </m:f>
                  </m:oMath>
                </a14:m>
                <a:endParaRPr lang="en-US" sz="1633" dirty="0">
                  <a:latin typeface="Times New Roman" panose="02020603050405020304" pitchFamily="18" charset="0"/>
                  <a:cs typeface="Times New Roman" panose="02020603050405020304" pitchFamily="18" charset="0"/>
                </a:endParaRPr>
              </a:p>
            </p:txBody>
          </p:sp>
        </mc:Choice>
        <mc:Fallback xmlns="">
          <p:sp>
            <p:nvSpPr>
              <p:cNvPr id="4" name="TextBox 14">
                <a:extLst>
                  <a:ext uri="{FF2B5EF4-FFF2-40B4-BE49-F238E27FC236}">
                    <a16:creationId xmlns:a16="http://schemas.microsoft.com/office/drawing/2014/main" id="{3698BD4A-94BD-68A3-7AB0-6C60FF59A1AA}"/>
                  </a:ext>
                </a:extLst>
              </p:cNvPr>
              <p:cNvSpPr txBox="1">
                <a:spLocks noRot="1" noChangeAspect="1" noMove="1" noResize="1" noEditPoints="1" noAdjustHandles="1" noChangeArrowheads="1" noChangeShapeType="1" noTextEdit="1"/>
              </p:cNvSpPr>
              <p:nvPr/>
            </p:nvSpPr>
            <p:spPr>
              <a:xfrm>
                <a:off x="2710902" y="4456366"/>
                <a:ext cx="2673187" cy="950581"/>
              </a:xfrm>
              <a:prstGeom prst="rect">
                <a:avLst/>
              </a:prstGeom>
              <a:blipFill>
                <a:blip r:embed="rId17"/>
                <a:stretch>
                  <a:fillRect l="-1370" t="-1923" b="-1923"/>
                </a:stretch>
              </a:blipFill>
            </p:spPr>
            <p:txBody>
              <a:bodyPr/>
              <a:lstStyle/>
              <a:p>
                <a:r>
                  <a:rPr lang="de-DE">
                    <a:noFill/>
                  </a:rPr>
                  <a:t> </a:t>
                </a:r>
              </a:p>
            </p:txBody>
          </p:sp>
        </mc:Fallback>
      </mc:AlternateContent>
      <p:sp>
        <p:nvSpPr>
          <p:cNvPr id="5" name="TextBox 39">
            <a:extLst>
              <a:ext uri="{FF2B5EF4-FFF2-40B4-BE49-F238E27FC236}">
                <a16:creationId xmlns:a16="http://schemas.microsoft.com/office/drawing/2014/main" id="{A89000E9-8D38-5A66-748A-E7F54863B41D}"/>
              </a:ext>
            </a:extLst>
          </p:cNvPr>
          <p:cNvSpPr txBox="1"/>
          <p:nvPr/>
        </p:nvSpPr>
        <p:spPr>
          <a:xfrm>
            <a:off x="2676649" y="2852368"/>
            <a:ext cx="2843030" cy="8461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33" dirty="0">
                <a:latin typeface="Times New Roman" panose="02020603050405020304" pitchFamily="18" charset="0"/>
                <a:cs typeface="Times New Roman" panose="02020603050405020304" pitchFamily="18" charset="0"/>
              </a:rPr>
              <a:t>Portuguese consumer wins: he can buy wine for a relative price of 3 instead of 5</a:t>
            </a:r>
          </a:p>
        </p:txBody>
      </p:sp>
      <mc:AlternateContent xmlns:mc="http://schemas.openxmlformats.org/markup-compatibility/2006" xmlns:p14="http://schemas.microsoft.com/office/powerpoint/2010/main">
        <mc:Choice Requires="p14">
          <p:contentPart p14:bwMode="auto" r:id="rId18">
            <p14:nvContentPartPr>
              <p14:cNvPr id="11" name="Freihand 10">
                <a:extLst>
                  <a:ext uri="{FF2B5EF4-FFF2-40B4-BE49-F238E27FC236}">
                    <a16:creationId xmlns:a16="http://schemas.microsoft.com/office/drawing/2014/main" id="{ECDE64AC-8D16-460B-8103-0B4F51A2F4B1}"/>
                  </a:ext>
                </a:extLst>
              </p14:cNvPr>
              <p14:cNvContentPartPr/>
              <p14:nvPr/>
            </p14:nvContentPartPr>
            <p14:xfrm>
              <a:off x="5514227" y="2925787"/>
              <a:ext cx="1582560" cy="38880"/>
            </p14:xfrm>
          </p:contentPart>
        </mc:Choice>
        <mc:Fallback xmlns="">
          <p:pic>
            <p:nvPicPr>
              <p:cNvPr id="11" name="Freihand 10">
                <a:extLst>
                  <a:ext uri="{FF2B5EF4-FFF2-40B4-BE49-F238E27FC236}">
                    <a16:creationId xmlns:a16="http://schemas.microsoft.com/office/drawing/2014/main" id="{ECDE64AC-8D16-460B-8103-0B4F51A2F4B1}"/>
                  </a:ext>
                </a:extLst>
              </p:cNvPr>
              <p:cNvPicPr/>
              <p:nvPr/>
            </p:nvPicPr>
            <p:blipFill>
              <a:blip r:embed="rId19"/>
              <a:stretch>
                <a:fillRect/>
              </a:stretch>
            </p:blipFill>
            <p:spPr>
              <a:xfrm>
                <a:off x="5509907" y="2921467"/>
                <a:ext cx="15912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2" name="Freihand 11">
                <a:extLst>
                  <a:ext uri="{FF2B5EF4-FFF2-40B4-BE49-F238E27FC236}">
                    <a16:creationId xmlns:a16="http://schemas.microsoft.com/office/drawing/2014/main" id="{29CB528F-7D4F-43D9-A2DB-74BC8AEFB238}"/>
                  </a:ext>
                </a:extLst>
              </p14:cNvPr>
              <p14:cNvContentPartPr/>
              <p14:nvPr/>
            </p14:nvContentPartPr>
            <p14:xfrm>
              <a:off x="6969347" y="3404227"/>
              <a:ext cx="269280" cy="160560"/>
            </p14:xfrm>
          </p:contentPart>
        </mc:Choice>
        <mc:Fallback xmlns="">
          <p:pic>
            <p:nvPicPr>
              <p:cNvPr id="12" name="Freihand 11">
                <a:extLst>
                  <a:ext uri="{FF2B5EF4-FFF2-40B4-BE49-F238E27FC236}">
                    <a16:creationId xmlns:a16="http://schemas.microsoft.com/office/drawing/2014/main" id="{29CB528F-7D4F-43D9-A2DB-74BC8AEFB238}"/>
                  </a:ext>
                </a:extLst>
              </p:cNvPr>
              <p:cNvPicPr/>
              <p:nvPr/>
            </p:nvPicPr>
            <p:blipFill>
              <a:blip r:embed="rId21"/>
              <a:stretch>
                <a:fillRect/>
              </a:stretch>
            </p:blipFill>
            <p:spPr>
              <a:xfrm>
                <a:off x="6965027" y="3399907"/>
                <a:ext cx="277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Freihand 15">
                <a:extLst>
                  <a:ext uri="{FF2B5EF4-FFF2-40B4-BE49-F238E27FC236}">
                    <a16:creationId xmlns:a16="http://schemas.microsoft.com/office/drawing/2014/main" id="{A5E828FA-1532-4E20-B865-39408FEC22DB}"/>
                  </a:ext>
                </a:extLst>
              </p14:cNvPr>
              <p14:cNvContentPartPr/>
              <p14:nvPr/>
            </p14:nvContentPartPr>
            <p14:xfrm>
              <a:off x="6816347" y="5298187"/>
              <a:ext cx="352800" cy="256680"/>
            </p14:xfrm>
          </p:contentPart>
        </mc:Choice>
        <mc:Fallback xmlns="">
          <p:pic>
            <p:nvPicPr>
              <p:cNvPr id="16" name="Freihand 15">
                <a:extLst>
                  <a:ext uri="{FF2B5EF4-FFF2-40B4-BE49-F238E27FC236}">
                    <a16:creationId xmlns:a16="http://schemas.microsoft.com/office/drawing/2014/main" id="{A5E828FA-1532-4E20-B865-39408FEC22DB}"/>
                  </a:ext>
                </a:extLst>
              </p:cNvPr>
              <p:cNvPicPr/>
              <p:nvPr/>
            </p:nvPicPr>
            <p:blipFill>
              <a:blip r:embed="rId23"/>
              <a:stretch>
                <a:fillRect/>
              </a:stretch>
            </p:blipFill>
            <p:spPr>
              <a:xfrm>
                <a:off x="6812027" y="5293867"/>
                <a:ext cx="3614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 name="Freihand 16">
                <a:extLst>
                  <a:ext uri="{FF2B5EF4-FFF2-40B4-BE49-F238E27FC236}">
                    <a16:creationId xmlns:a16="http://schemas.microsoft.com/office/drawing/2014/main" id="{D3A1FDAC-D58B-482B-BDC7-66B0295B7D2B}"/>
                  </a:ext>
                </a:extLst>
              </p14:cNvPr>
              <p14:cNvContentPartPr/>
              <p14:nvPr/>
            </p14:nvContentPartPr>
            <p14:xfrm>
              <a:off x="5966747" y="5369827"/>
              <a:ext cx="311760" cy="197640"/>
            </p14:xfrm>
          </p:contentPart>
        </mc:Choice>
        <mc:Fallback xmlns="">
          <p:pic>
            <p:nvPicPr>
              <p:cNvPr id="17" name="Freihand 16">
                <a:extLst>
                  <a:ext uri="{FF2B5EF4-FFF2-40B4-BE49-F238E27FC236}">
                    <a16:creationId xmlns:a16="http://schemas.microsoft.com/office/drawing/2014/main" id="{D3A1FDAC-D58B-482B-BDC7-66B0295B7D2B}"/>
                  </a:ext>
                </a:extLst>
              </p:cNvPr>
              <p:cNvPicPr/>
              <p:nvPr/>
            </p:nvPicPr>
            <p:blipFill>
              <a:blip r:embed="rId25"/>
              <a:stretch>
                <a:fillRect/>
              </a:stretch>
            </p:blipFill>
            <p:spPr>
              <a:xfrm>
                <a:off x="5962427" y="5365507"/>
                <a:ext cx="3204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C6A7A0C6-7A9C-4C23-ABB1-53CBD3CC8F25}"/>
                  </a:ext>
                </a:extLst>
              </p14:cNvPr>
              <p14:cNvContentPartPr/>
              <p14:nvPr/>
            </p14:nvContentPartPr>
            <p14:xfrm>
              <a:off x="5053427" y="3387307"/>
              <a:ext cx="3554280" cy="762480"/>
            </p14:xfrm>
          </p:contentPart>
        </mc:Choice>
        <mc:Fallback xmlns="">
          <p:pic>
            <p:nvPicPr>
              <p:cNvPr id="22" name="Freihand 21">
                <a:extLst>
                  <a:ext uri="{FF2B5EF4-FFF2-40B4-BE49-F238E27FC236}">
                    <a16:creationId xmlns:a16="http://schemas.microsoft.com/office/drawing/2014/main" id="{C6A7A0C6-7A9C-4C23-ABB1-53CBD3CC8F25}"/>
                  </a:ext>
                </a:extLst>
              </p:cNvPr>
              <p:cNvPicPr/>
              <p:nvPr/>
            </p:nvPicPr>
            <p:blipFill>
              <a:blip r:embed="rId27"/>
              <a:stretch>
                <a:fillRect/>
              </a:stretch>
            </p:blipFill>
            <p:spPr>
              <a:xfrm>
                <a:off x="5049107" y="3382987"/>
                <a:ext cx="3562920" cy="771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5" name="Freihand 24">
                <a:extLst>
                  <a:ext uri="{FF2B5EF4-FFF2-40B4-BE49-F238E27FC236}">
                    <a16:creationId xmlns:a16="http://schemas.microsoft.com/office/drawing/2014/main" id="{1B407457-D7E8-4D4C-8183-E18D5B768A0D}"/>
                  </a:ext>
                </a:extLst>
              </p14:cNvPr>
              <p14:cNvContentPartPr/>
              <p14:nvPr/>
            </p14:nvContentPartPr>
            <p14:xfrm>
              <a:off x="8494307" y="3327907"/>
              <a:ext cx="321840" cy="241920"/>
            </p14:xfrm>
          </p:contentPart>
        </mc:Choice>
        <mc:Fallback xmlns="">
          <p:pic>
            <p:nvPicPr>
              <p:cNvPr id="25" name="Freihand 24">
                <a:extLst>
                  <a:ext uri="{FF2B5EF4-FFF2-40B4-BE49-F238E27FC236}">
                    <a16:creationId xmlns:a16="http://schemas.microsoft.com/office/drawing/2014/main" id="{1B407457-D7E8-4D4C-8183-E18D5B768A0D}"/>
                  </a:ext>
                </a:extLst>
              </p:cNvPr>
              <p:cNvPicPr/>
              <p:nvPr/>
            </p:nvPicPr>
            <p:blipFill>
              <a:blip r:embed="rId29"/>
              <a:stretch>
                <a:fillRect/>
              </a:stretch>
            </p:blipFill>
            <p:spPr>
              <a:xfrm>
                <a:off x="8489987" y="3323587"/>
                <a:ext cx="330480" cy="250560"/>
              </a:xfrm>
              <a:prstGeom prst="rect">
                <a:avLst/>
              </a:prstGeom>
            </p:spPr>
          </p:pic>
        </mc:Fallback>
      </mc:AlternateContent>
      <p:grpSp>
        <p:nvGrpSpPr>
          <p:cNvPr id="123" name="Gruppieren 122">
            <a:extLst>
              <a:ext uri="{FF2B5EF4-FFF2-40B4-BE49-F238E27FC236}">
                <a16:creationId xmlns:a16="http://schemas.microsoft.com/office/drawing/2014/main" id="{DA54BA58-2A37-41D7-9FF0-A30B43BB6443}"/>
              </a:ext>
            </a:extLst>
          </p:cNvPr>
          <p:cNvGrpSpPr/>
          <p:nvPr/>
        </p:nvGrpSpPr>
        <p:grpSpPr>
          <a:xfrm>
            <a:off x="9015227" y="1704667"/>
            <a:ext cx="2726640" cy="2388600"/>
            <a:chOff x="9015227" y="1704667"/>
            <a:chExt cx="2726640" cy="2388600"/>
          </a:xfrm>
        </p:grpSpPr>
        <mc:AlternateContent xmlns:mc="http://schemas.openxmlformats.org/markup-compatibility/2006" xmlns:p14="http://schemas.microsoft.com/office/powerpoint/2010/main">
          <mc:Choice Requires="p14">
            <p:contentPart p14:bwMode="auto" r:id="rId30">
              <p14:nvContentPartPr>
                <p14:cNvPr id="30" name="Freihand 29">
                  <a:extLst>
                    <a:ext uri="{FF2B5EF4-FFF2-40B4-BE49-F238E27FC236}">
                      <a16:creationId xmlns:a16="http://schemas.microsoft.com/office/drawing/2014/main" id="{B878ABE6-4124-46DF-A423-A39A1D7B9669}"/>
                    </a:ext>
                  </a:extLst>
                </p14:cNvPr>
                <p14:cNvContentPartPr/>
                <p14:nvPr/>
              </p14:nvContentPartPr>
              <p14:xfrm>
                <a:off x="9015227" y="3155467"/>
                <a:ext cx="72720" cy="119160"/>
              </p14:xfrm>
            </p:contentPart>
          </mc:Choice>
          <mc:Fallback xmlns="">
            <p:pic>
              <p:nvPicPr>
                <p:cNvPr id="30" name="Freihand 29">
                  <a:extLst>
                    <a:ext uri="{FF2B5EF4-FFF2-40B4-BE49-F238E27FC236}">
                      <a16:creationId xmlns:a16="http://schemas.microsoft.com/office/drawing/2014/main" id="{B878ABE6-4124-46DF-A423-A39A1D7B9669}"/>
                    </a:ext>
                  </a:extLst>
                </p:cNvPr>
                <p:cNvPicPr/>
                <p:nvPr/>
              </p:nvPicPr>
              <p:blipFill>
                <a:blip r:embed="rId31"/>
                <a:stretch>
                  <a:fillRect/>
                </a:stretch>
              </p:blipFill>
              <p:spPr>
                <a:xfrm>
                  <a:off x="9010907" y="3151147"/>
                  <a:ext cx="8136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1" name="Freihand 30">
                  <a:extLst>
                    <a:ext uri="{FF2B5EF4-FFF2-40B4-BE49-F238E27FC236}">
                      <a16:creationId xmlns:a16="http://schemas.microsoft.com/office/drawing/2014/main" id="{7FA03CDA-7602-4226-8079-A06B87FD5C66}"/>
                    </a:ext>
                  </a:extLst>
                </p14:cNvPr>
                <p14:cNvContentPartPr/>
                <p14:nvPr/>
              </p14:nvContentPartPr>
              <p14:xfrm>
                <a:off x="9092987" y="2962507"/>
                <a:ext cx="457200" cy="237960"/>
              </p14:xfrm>
            </p:contentPart>
          </mc:Choice>
          <mc:Fallback xmlns="">
            <p:pic>
              <p:nvPicPr>
                <p:cNvPr id="31" name="Freihand 30">
                  <a:extLst>
                    <a:ext uri="{FF2B5EF4-FFF2-40B4-BE49-F238E27FC236}">
                      <a16:creationId xmlns:a16="http://schemas.microsoft.com/office/drawing/2014/main" id="{7FA03CDA-7602-4226-8079-A06B87FD5C66}"/>
                    </a:ext>
                  </a:extLst>
                </p:cNvPr>
                <p:cNvPicPr/>
                <p:nvPr/>
              </p:nvPicPr>
              <p:blipFill>
                <a:blip r:embed="rId33"/>
                <a:stretch>
                  <a:fillRect/>
                </a:stretch>
              </p:blipFill>
              <p:spPr>
                <a:xfrm>
                  <a:off x="9088667" y="2958187"/>
                  <a:ext cx="46584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2" name="Freihand 31">
                  <a:extLst>
                    <a:ext uri="{FF2B5EF4-FFF2-40B4-BE49-F238E27FC236}">
                      <a16:creationId xmlns:a16="http://schemas.microsoft.com/office/drawing/2014/main" id="{4D1E5C82-F016-413B-8260-4DB9589C6A2A}"/>
                    </a:ext>
                  </a:extLst>
                </p14:cNvPr>
                <p14:cNvContentPartPr/>
                <p14:nvPr/>
              </p14:nvContentPartPr>
              <p14:xfrm>
                <a:off x="9538307" y="2833267"/>
                <a:ext cx="133920" cy="178200"/>
              </p14:xfrm>
            </p:contentPart>
          </mc:Choice>
          <mc:Fallback xmlns="">
            <p:pic>
              <p:nvPicPr>
                <p:cNvPr id="32" name="Freihand 31">
                  <a:extLst>
                    <a:ext uri="{FF2B5EF4-FFF2-40B4-BE49-F238E27FC236}">
                      <a16:creationId xmlns:a16="http://schemas.microsoft.com/office/drawing/2014/main" id="{4D1E5C82-F016-413B-8260-4DB9589C6A2A}"/>
                    </a:ext>
                  </a:extLst>
                </p:cNvPr>
                <p:cNvPicPr/>
                <p:nvPr/>
              </p:nvPicPr>
              <p:blipFill>
                <a:blip r:embed="rId35"/>
                <a:stretch>
                  <a:fillRect/>
                </a:stretch>
              </p:blipFill>
              <p:spPr>
                <a:xfrm>
                  <a:off x="9533987" y="2828947"/>
                  <a:ext cx="142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3" name="Freihand 32">
                  <a:extLst>
                    <a:ext uri="{FF2B5EF4-FFF2-40B4-BE49-F238E27FC236}">
                      <a16:creationId xmlns:a16="http://schemas.microsoft.com/office/drawing/2014/main" id="{0545D725-79A0-4C68-87C8-94DFC237405E}"/>
                    </a:ext>
                  </a:extLst>
                </p14:cNvPr>
                <p14:cNvContentPartPr/>
                <p14:nvPr/>
              </p14:nvContentPartPr>
              <p14:xfrm>
                <a:off x="9769427" y="2672707"/>
                <a:ext cx="133560" cy="212760"/>
              </p14:xfrm>
            </p:contentPart>
          </mc:Choice>
          <mc:Fallback xmlns="">
            <p:pic>
              <p:nvPicPr>
                <p:cNvPr id="33" name="Freihand 32">
                  <a:extLst>
                    <a:ext uri="{FF2B5EF4-FFF2-40B4-BE49-F238E27FC236}">
                      <a16:creationId xmlns:a16="http://schemas.microsoft.com/office/drawing/2014/main" id="{0545D725-79A0-4C68-87C8-94DFC237405E}"/>
                    </a:ext>
                  </a:extLst>
                </p:cNvPr>
                <p:cNvPicPr/>
                <p:nvPr/>
              </p:nvPicPr>
              <p:blipFill>
                <a:blip r:embed="rId37"/>
                <a:stretch>
                  <a:fillRect/>
                </a:stretch>
              </p:blipFill>
              <p:spPr>
                <a:xfrm>
                  <a:off x="9765107" y="2668387"/>
                  <a:ext cx="1422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4" name="Freihand 33">
                  <a:extLst>
                    <a:ext uri="{FF2B5EF4-FFF2-40B4-BE49-F238E27FC236}">
                      <a16:creationId xmlns:a16="http://schemas.microsoft.com/office/drawing/2014/main" id="{BB092BEB-1764-4BEA-919A-B588B9E5E7BF}"/>
                    </a:ext>
                  </a:extLst>
                </p14:cNvPr>
                <p14:cNvContentPartPr/>
                <p14:nvPr/>
              </p14:nvContentPartPr>
              <p14:xfrm>
                <a:off x="9928187" y="2696107"/>
                <a:ext cx="87480" cy="111600"/>
              </p14:xfrm>
            </p:contentPart>
          </mc:Choice>
          <mc:Fallback xmlns="">
            <p:pic>
              <p:nvPicPr>
                <p:cNvPr id="34" name="Freihand 33">
                  <a:extLst>
                    <a:ext uri="{FF2B5EF4-FFF2-40B4-BE49-F238E27FC236}">
                      <a16:creationId xmlns:a16="http://schemas.microsoft.com/office/drawing/2014/main" id="{BB092BEB-1764-4BEA-919A-B588B9E5E7BF}"/>
                    </a:ext>
                  </a:extLst>
                </p:cNvPr>
                <p:cNvPicPr/>
                <p:nvPr/>
              </p:nvPicPr>
              <p:blipFill>
                <a:blip r:embed="rId39"/>
                <a:stretch>
                  <a:fillRect/>
                </a:stretch>
              </p:blipFill>
              <p:spPr>
                <a:xfrm>
                  <a:off x="9923867" y="2691787"/>
                  <a:ext cx="961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40" name="Freihand 39">
                  <a:extLst>
                    <a:ext uri="{FF2B5EF4-FFF2-40B4-BE49-F238E27FC236}">
                      <a16:creationId xmlns:a16="http://schemas.microsoft.com/office/drawing/2014/main" id="{4FD786F6-3BE6-4498-89D9-42A74CAC0CE8}"/>
                    </a:ext>
                  </a:extLst>
                </p14:cNvPr>
                <p14:cNvContentPartPr/>
                <p14:nvPr/>
              </p14:nvContentPartPr>
              <p14:xfrm>
                <a:off x="10008467" y="2438707"/>
                <a:ext cx="200520" cy="211320"/>
              </p14:xfrm>
            </p:contentPart>
          </mc:Choice>
          <mc:Fallback xmlns="">
            <p:pic>
              <p:nvPicPr>
                <p:cNvPr id="40" name="Freihand 39">
                  <a:extLst>
                    <a:ext uri="{FF2B5EF4-FFF2-40B4-BE49-F238E27FC236}">
                      <a16:creationId xmlns:a16="http://schemas.microsoft.com/office/drawing/2014/main" id="{4FD786F6-3BE6-4498-89D9-42A74CAC0CE8}"/>
                    </a:ext>
                  </a:extLst>
                </p:cNvPr>
                <p:cNvPicPr/>
                <p:nvPr/>
              </p:nvPicPr>
              <p:blipFill>
                <a:blip r:embed="rId41"/>
                <a:stretch>
                  <a:fillRect/>
                </a:stretch>
              </p:blipFill>
              <p:spPr>
                <a:xfrm>
                  <a:off x="10004147" y="2434387"/>
                  <a:ext cx="2091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52" name="Freihand 51">
                  <a:extLst>
                    <a:ext uri="{FF2B5EF4-FFF2-40B4-BE49-F238E27FC236}">
                      <a16:creationId xmlns:a16="http://schemas.microsoft.com/office/drawing/2014/main" id="{21CF47BB-3434-43B3-9F01-A5179F329F48}"/>
                    </a:ext>
                  </a:extLst>
                </p14:cNvPr>
                <p14:cNvContentPartPr/>
                <p14:nvPr/>
              </p14:nvContentPartPr>
              <p14:xfrm>
                <a:off x="10358027" y="2376067"/>
                <a:ext cx="123480" cy="145800"/>
              </p14:xfrm>
            </p:contentPart>
          </mc:Choice>
          <mc:Fallback xmlns="">
            <p:pic>
              <p:nvPicPr>
                <p:cNvPr id="52" name="Freihand 51">
                  <a:extLst>
                    <a:ext uri="{FF2B5EF4-FFF2-40B4-BE49-F238E27FC236}">
                      <a16:creationId xmlns:a16="http://schemas.microsoft.com/office/drawing/2014/main" id="{21CF47BB-3434-43B3-9F01-A5179F329F48}"/>
                    </a:ext>
                  </a:extLst>
                </p:cNvPr>
                <p:cNvPicPr/>
                <p:nvPr/>
              </p:nvPicPr>
              <p:blipFill>
                <a:blip r:embed="rId43"/>
                <a:stretch>
                  <a:fillRect/>
                </a:stretch>
              </p:blipFill>
              <p:spPr>
                <a:xfrm>
                  <a:off x="10353707" y="2371747"/>
                  <a:ext cx="1321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55" name="Freihand 54">
                  <a:extLst>
                    <a:ext uri="{FF2B5EF4-FFF2-40B4-BE49-F238E27FC236}">
                      <a16:creationId xmlns:a16="http://schemas.microsoft.com/office/drawing/2014/main" id="{4CF7433A-94E4-428C-8AC0-D08B4296F4A8}"/>
                    </a:ext>
                  </a:extLst>
                </p14:cNvPr>
                <p14:cNvContentPartPr/>
                <p14:nvPr/>
              </p14:nvContentPartPr>
              <p14:xfrm>
                <a:off x="10475027" y="2310187"/>
                <a:ext cx="215640" cy="124560"/>
              </p14:xfrm>
            </p:contentPart>
          </mc:Choice>
          <mc:Fallback xmlns="">
            <p:pic>
              <p:nvPicPr>
                <p:cNvPr id="55" name="Freihand 54">
                  <a:extLst>
                    <a:ext uri="{FF2B5EF4-FFF2-40B4-BE49-F238E27FC236}">
                      <a16:creationId xmlns:a16="http://schemas.microsoft.com/office/drawing/2014/main" id="{4CF7433A-94E4-428C-8AC0-D08B4296F4A8}"/>
                    </a:ext>
                  </a:extLst>
                </p:cNvPr>
                <p:cNvPicPr/>
                <p:nvPr/>
              </p:nvPicPr>
              <p:blipFill>
                <a:blip r:embed="rId45"/>
                <a:stretch>
                  <a:fillRect/>
                </a:stretch>
              </p:blipFill>
              <p:spPr>
                <a:xfrm>
                  <a:off x="10470707" y="2305867"/>
                  <a:ext cx="2242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56" name="Freihand 55">
                  <a:extLst>
                    <a:ext uri="{FF2B5EF4-FFF2-40B4-BE49-F238E27FC236}">
                      <a16:creationId xmlns:a16="http://schemas.microsoft.com/office/drawing/2014/main" id="{4CF8DD9C-2E20-4E4B-9025-1F9BC580E2F3}"/>
                    </a:ext>
                  </a:extLst>
                </p14:cNvPr>
                <p14:cNvContentPartPr/>
                <p14:nvPr/>
              </p14:nvContentPartPr>
              <p14:xfrm>
                <a:off x="10689947" y="2101747"/>
                <a:ext cx="254880" cy="166320"/>
              </p14:xfrm>
            </p:contentPart>
          </mc:Choice>
          <mc:Fallback xmlns="">
            <p:pic>
              <p:nvPicPr>
                <p:cNvPr id="56" name="Freihand 55">
                  <a:extLst>
                    <a:ext uri="{FF2B5EF4-FFF2-40B4-BE49-F238E27FC236}">
                      <a16:creationId xmlns:a16="http://schemas.microsoft.com/office/drawing/2014/main" id="{4CF8DD9C-2E20-4E4B-9025-1F9BC580E2F3}"/>
                    </a:ext>
                  </a:extLst>
                </p:cNvPr>
                <p:cNvPicPr/>
                <p:nvPr/>
              </p:nvPicPr>
              <p:blipFill>
                <a:blip r:embed="rId47"/>
                <a:stretch>
                  <a:fillRect/>
                </a:stretch>
              </p:blipFill>
              <p:spPr>
                <a:xfrm>
                  <a:off x="10685627" y="2097427"/>
                  <a:ext cx="2635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57" name="Freihand 56">
                  <a:extLst>
                    <a:ext uri="{FF2B5EF4-FFF2-40B4-BE49-F238E27FC236}">
                      <a16:creationId xmlns:a16="http://schemas.microsoft.com/office/drawing/2014/main" id="{A3FFA85A-CB28-4100-B6B4-E9BC40A2758B}"/>
                    </a:ext>
                  </a:extLst>
                </p14:cNvPr>
                <p14:cNvContentPartPr/>
                <p14:nvPr/>
              </p14:nvContentPartPr>
              <p14:xfrm>
                <a:off x="10903787" y="2041987"/>
                <a:ext cx="35640" cy="2880"/>
              </p14:xfrm>
            </p:contentPart>
          </mc:Choice>
          <mc:Fallback xmlns="">
            <p:pic>
              <p:nvPicPr>
                <p:cNvPr id="57" name="Freihand 56">
                  <a:extLst>
                    <a:ext uri="{FF2B5EF4-FFF2-40B4-BE49-F238E27FC236}">
                      <a16:creationId xmlns:a16="http://schemas.microsoft.com/office/drawing/2014/main" id="{A3FFA85A-CB28-4100-B6B4-E9BC40A2758B}"/>
                    </a:ext>
                  </a:extLst>
                </p:cNvPr>
                <p:cNvPicPr/>
                <p:nvPr/>
              </p:nvPicPr>
              <p:blipFill>
                <a:blip r:embed="rId49"/>
                <a:stretch>
                  <a:fillRect/>
                </a:stretch>
              </p:blipFill>
              <p:spPr>
                <a:xfrm>
                  <a:off x="10899467" y="2037667"/>
                  <a:ext cx="442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58" name="Freihand 57">
                  <a:extLst>
                    <a:ext uri="{FF2B5EF4-FFF2-40B4-BE49-F238E27FC236}">
                      <a16:creationId xmlns:a16="http://schemas.microsoft.com/office/drawing/2014/main" id="{4EB78121-2DD7-450A-A075-42B34ACE1983}"/>
                    </a:ext>
                  </a:extLst>
                </p14:cNvPr>
                <p14:cNvContentPartPr/>
                <p14:nvPr/>
              </p14:nvContentPartPr>
              <p14:xfrm>
                <a:off x="10991627" y="2045587"/>
                <a:ext cx="106920" cy="68760"/>
              </p14:xfrm>
            </p:contentPart>
          </mc:Choice>
          <mc:Fallback xmlns="">
            <p:pic>
              <p:nvPicPr>
                <p:cNvPr id="58" name="Freihand 57">
                  <a:extLst>
                    <a:ext uri="{FF2B5EF4-FFF2-40B4-BE49-F238E27FC236}">
                      <a16:creationId xmlns:a16="http://schemas.microsoft.com/office/drawing/2014/main" id="{4EB78121-2DD7-450A-A075-42B34ACE1983}"/>
                    </a:ext>
                  </a:extLst>
                </p:cNvPr>
                <p:cNvPicPr/>
                <p:nvPr/>
              </p:nvPicPr>
              <p:blipFill>
                <a:blip r:embed="rId51"/>
                <a:stretch>
                  <a:fillRect/>
                </a:stretch>
              </p:blipFill>
              <p:spPr>
                <a:xfrm>
                  <a:off x="10987307" y="2041267"/>
                  <a:ext cx="1155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0" name="Freihand 59">
                  <a:extLst>
                    <a:ext uri="{FF2B5EF4-FFF2-40B4-BE49-F238E27FC236}">
                      <a16:creationId xmlns:a16="http://schemas.microsoft.com/office/drawing/2014/main" id="{1116C7E4-8172-476D-B66B-1709D3F6715D}"/>
                    </a:ext>
                  </a:extLst>
                </p14:cNvPr>
                <p14:cNvContentPartPr/>
                <p14:nvPr/>
              </p14:nvContentPartPr>
              <p14:xfrm>
                <a:off x="11137067" y="1824907"/>
                <a:ext cx="192240" cy="177120"/>
              </p14:xfrm>
            </p:contentPart>
          </mc:Choice>
          <mc:Fallback xmlns="">
            <p:pic>
              <p:nvPicPr>
                <p:cNvPr id="60" name="Freihand 59">
                  <a:extLst>
                    <a:ext uri="{FF2B5EF4-FFF2-40B4-BE49-F238E27FC236}">
                      <a16:creationId xmlns:a16="http://schemas.microsoft.com/office/drawing/2014/main" id="{1116C7E4-8172-476D-B66B-1709D3F6715D}"/>
                    </a:ext>
                  </a:extLst>
                </p:cNvPr>
                <p:cNvPicPr/>
                <p:nvPr/>
              </p:nvPicPr>
              <p:blipFill>
                <a:blip r:embed="rId53"/>
                <a:stretch>
                  <a:fillRect/>
                </a:stretch>
              </p:blipFill>
              <p:spPr>
                <a:xfrm>
                  <a:off x="11132747" y="1820587"/>
                  <a:ext cx="20088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1" name="Freihand 60">
                  <a:extLst>
                    <a:ext uri="{FF2B5EF4-FFF2-40B4-BE49-F238E27FC236}">
                      <a16:creationId xmlns:a16="http://schemas.microsoft.com/office/drawing/2014/main" id="{02F8D071-20A4-40BA-A0E3-D2C0653E02B5}"/>
                    </a:ext>
                  </a:extLst>
                </p14:cNvPr>
                <p14:cNvContentPartPr/>
                <p14:nvPr/>
              </p14:nvContentPartPr>
              <p14:xfrm>
                <a:off x="11333987" y="1848667"/>
                <a:ext cx="76320" cy="93960"/>
              </p14:xfrm>
            </p:contentPart>
          </mc:Choice>
          <mc:Fallback xmlns="">
            <p:pic>
              <p:nvPicPr>
                <p:cNvPr id="61" name="Freihand 60">
                  <a:extLst>
                    <a:ext uri="{FF2B5EF4-FFF2-40B4-BE49-F238E27FC236}">
                      <a16:creationId xmlns:a16="http://schemas.microsoft.com/office/drawing/2014/main" id="{02F8D071-20A4-40BA-A0E3-D2C0653E02B5}"/>
                    </a:ext>
                  </a:extLst>
                </p:cNvPr>
                <p:cNvPicPr/>
                <p:nvPr/>
              </p:nvPicPr>
              <p:blipFill>
                <a:blip r:embed="rId55"/>
                <a:stretch>
                  <a:fillRect/>
                </a:stretch>
              </p:blipFill>
              <p:spPr>
                <a:xfrm>
                  <a:off x="11329667" y="1844347"/>
                  <a:ext cx="8496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2" name="Freihand 61">
                  <a:extLst>
                    <a:ext uri="{FF2B5EF4-FFF2-40B4-BE49-F238E27FC236}">
                      <a16:creationId xmlns:a16="http://schemas.microsoft.com/office/drawing/2014/main" id="{2245AB49-D5DC-4E7C-8E73-23F170714062}"/>
                    </a:ext>
                  </a:extLst>
                </p14:cNvPr>
                <p14:cNvContentPartPr/>
                <p14:nvPr/>
              </p14:nvContentPartPr>
              <p14:xfrm>
                <a:off x="11407427" y="1704667"/>
                <a:ext cx="206640" cy="185400"/>
              </p14:xfrm>
            </p:contentPart>
          </mc:Choice>
          <mc:Fallback xmlns="">
            <p:pic>
              <p:nvPicPr>
                <p:cNvPr id="62" name="Freihand 61">
                  <a:extLst>
                    <a:ext uri="{FF2B5EF4-FFF2-40B4-BE49-F238E27FC236}">
                      <a16:creationId xmlns:a16="http://schemas.microsoft.com/office/drawing/2014/main" id="{2245AB49-D5DC-4E7C-8E73-23F170714062}"/>
                    </a:ext>
                  </a:extLst>
                </p:cNvPr>
                <p:cNvPicPr/>
                <p:nvPr/>
              </p:nvPicPr>
              <p:blipFill>
                <a:blip r:embed="rId57"/>
                <a:stretch>
                  <a:fillRect/>
                </a:stretch>
              </p:blipFill>
              <p:spPr>
                <a:xfrm>
                  <a:off x="11403107" y="1700347"/>
                  <a:ext cx="2152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64" name="Freihand 63">
                  <a:extLst>
                    <a:ext uri="{FF2B5EF4-FFF2-40B4-BE49-F238E27FC236}">
                      <a16:creationId xmlns:a16="http://schemas.microsoft.com/office/drawing/2014/main" id="{B53AFEF4-A78B-4D47-8A9C-FFF9C19C9470}"/>
                    </a:ext>
                  </a:extLst>
                </p14:cNvPr>
                <p14:cNvContentPartPr/>
                <p14:nvPr/>
              </p14:nvContentPartPr>
              <p14:xfrm>
                <a:off x="9262187" y="3388387"/>
                <a:ext cx="227880" cy="157680"/>
              </p14:xfrm>
            </p:contentPart>
          </mc:Choice>
          <mc:Fallback xmlns="">
            <p:pic>
              <p:nvPicPr>
                <p:cNvPr id="64" name="Freihand 63">
                  <a:extLst>
                    <a:ext uri="{FF2B5EF4-FFF2-40B4-BE49-F238E27FC236}">
                      <a16:creationId xmlns:a16="http://schemas.microsoft.com/office/drawing/2014/main" id="{B53AFEF4-A78B-4D47-8A9C-FFF9C19C9470}"/>
                    </a:ext>
                  </a:extLst>
                </p:cNvPr>
                <p:cNvPicPr/>
                <p:nvPr/>
              </p:nvPicPr>
              <p:blipFill>
                <a:blip r:embed="rId59"/>
                <a:stretch>
                  <a:fillRect/>
                </a:stretch>
              </p:blipFill>
              <p:spPr>
                <a:xfrm>
                  <a:off x="9257867" y="3384067"/>
                  <a:ext cx="2365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65" name="Freihand 64">
                  <a:extLst>
                    <a:ext uri="{FF2B5EF4-FFF2-40B4-BE49-F238E27FC236}">
                      <a16:creationId xmlns:a16="http://schemas.microsoft.com/office/drawing/2014/main" id="{D9B6B2B1-B8AA-4AA2-BFDE-2FBB848752A1}"/>
                    </a:ext>
                  </a:extLst>
                </p14:cNvPr>
                <p14:cNvContentPartPr/>
                <p14:nvPr/>
              </p14:nvContentPartPr>
              <p14:xfrm>
                <a:off x="9621827" y="3223507"/>
                <a:ext cx="189720" cy="149040"/>
              </p14:xfrm>
            </p:contentPart>
          </mc:Choice>
          <mc:Fallback xmlns="">
            <p:pic>
              <p:nvPicPr>
                <p:cNvPr id="65" name="Freihand 64">
                  <a:extLst>
                    <a:ext uri="{FF2B5EF4-FFF2-40B4-BE49-F238E27FC236}">
                      <a16:creationId xmlns:a16="http://schemas.microsoft.com/office/drawing/2014/main" id="{D9B6B2B1-B8AA-4AA2-BFDE-2FBB848752A1}"/>
                    </a:ext>
                  </a:extLst>
                </p:cNvPr>
                <p:cNvPicPr/>
                <p:nvPr/>
              </p:nvPicPr>
              <p:blipFill>
                <a:blip r:embed="rId61"/>
                <a:stretch>
                  <a:fillRect/>
                </a:stretch>
              </p:blipFill>
              <p:spPr>
                <a:xfrm>
                  <a:off x="9617507" y="3219187"/>
                  <a:ext cx="1983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66" name="Freihand 65">
                  <a:extLst>
                    <a:ext uri="{FF2B5EF4-FFF2-40B4-BE49-F238E27FC236}">
                      <a16:creationId xmlns:a16="http://schemas.microsoft.com/office/drawing/2014/main" id="{1CE7196A-B683-4CA2-8027-151BD6578C70}"/>
                    </a:ext>
                  </a:extLst>
                </p14:cNvPr>
                <p14:cNvContentPartPr/>
                <p14:nvPr/>
              </p14:nvContentPartPr>
              <p14:xfrm>
                <a:off x="9763307" y="3133507"/>
                <a:ext cx="17640" cy="15120"/>
              </p14:xfrm>
            </p:contentPart>
          </mc:Choice>
          <mc:Fallback xmlns="">
            <p:pic>
              <p:nvPicPr>
                <p:cNvPr id="66" name="Freihand 65">
                  <a:extLst>
                    <a:ext uri="{FF2B5EF4-FFF2-40B4-BE49-F238E27FC236}">
                      <a16:creationId xmlns:a16="http://schemas.microsoft.com/office/drawing/2014/main" id="{1CE7196A-B683-4CA2-8027-151BD6578C70}"/>
                    </a:ext>
                  </a:extLst>
                </p:cNvPr>
                <p:cNvPicPr/>
                <p:nvPr/>
              </p:nvPicPr>
              <p:blipFill>
                <a:blip r:embed="rId63"/>
                <a:stretch>
                  <a:fillRect/>
                </a:stretch>
              </p:blipFill>
              <p:spPr>
                <a:xfrm>
                  <a:off x="9758987" y="3129187"/>
                  <a:ext cx="262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67" name="Freihand 66">
                  <a:extLst>
                    <a:ext uri="{FF2B5EF4-FFF2-40B4-BE49-F238E27FC236}">
                      <a16:creationId xmlns:a16="http://schemas.microsoft.com/office/drawing/2014/main" id="{2C82B8DC-1514-4203-AA37-BEA2ACF9901C}"/>
                    </a:ext>
                  </a:extLst>
                </p14:cNvPr>
                <p14:cNvContentPartPr/>
                <p14:nvPr/>
              </p14:nvContentPartPr>
              <p14:xfrm>
                <a:off x="9854387" y="3112987"/>
                <a:ext cx="99000" cy="101880"/>
              </p14:xfrm>
            </p:contentPart>
          </mc:Choice>
          <mc:Fallback xmlns="">
            <p:pic>
              <p:nvPicPr>
                <p:cNvPr id="67" name="Freihand 66">
                  <a:extLst>
                    <a:ext uri="{FF2B5EF4-FFF2-40B4-BE49-F238E27FC236}">
                      <a16:creationId xmlns:a16="http://schemas.microsoft.com/office/drawing/2014/main" id="{2C82B8DC-1514-4203-AA37-BEA2ACF9901C}"/>
                    </a:ext>
                  </a:extLst>
                </p:cNvPr>
                <p:cNvPicPr/>
                <p:nvPr/>
              </p:nvPicPr>
              <p:blipFill>
                <a:blip r:embed="rId65"/>
                <a:stretch>
                  <a:fillRect/>
                </a:stretch>
              </p:blipFill>
              <p:spPr>
                <a:xfrm>
                  <a:off x="9850067" y="3108667"/>
                  <a:ext cx="1076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68" name="Freihand 67">
                  <a:extLst>
                    <a:ext uri="{FF2B5EF4-FFF2-40B4-BE49-F238E27FC236}">
                      <a16:creationId xmlns:a16="http://schemas.microsoft.com/office/drawing/2014/main" id="{2036B96C-498B-4D7F-BDA8-D9AC45D232A4}"/>
                    </a:ext>
                  </a:extLst>
                </p14:cNvPr>
                <p14:cNvContentPartPr/>
                <p14:nvPr/>
              </p14:nvContentPartPr>
              <p14:xfrm>
                <a:off x="9937187" y="2803747"/>
                <a:ext cx="477720" cy="329760"/>
              </p14:xfrm>
            </p:contentPart>
          </mc:Choice>
          <mc:Fallback xmlns="">
            <p:pic>
              <p:nvPicPr>
                <p:cNvPr id="68" name="Freihand 67">
                  <a:extLst>
                    <a:ext uri="{FF2B5EF4-FFF2-40B4-BE49-F238E27FC236}">
                      <a16:creationId xmlns:a16="http://schemas.microsoft.com/office/drawing/2014/main" id="{2036B96C-498B-4D7F-BDA8-D9AC45D232A4}"/>
                    </a:ext>
                  </a:extLst>
                </p:cNvPr>
                <p:cNvPicPr/>
                <p:nvPr/>
              </p:nvPicPr>
              <p:blipFill>
                <a:blip r:embed="rId67"/>
                <a:stretch>
                  <a:fillRect/>
                </a:stretch>
              </p:blipFill>
              <p:spPr>
                <a:xfrm>
                  <a:off x="9932867" y="2799427"/>
                  <a:ext cx="48636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69" name="Freihand 68">
                  <a:extLst>
                    <a:ext uri="{FF2B5EF4-FFF2-40B4-BE49-F238E27FC236}">
                      <a16:creationId xmlns:a16="http://schemas.microsoft.com/office/drawing/2014/main" id="{09C0B43F-B84D-401A-8C5D-05DBB5576910}"/>
                    </a:ext>
                  </a:extLst>
                </p14:cNvPr>
                <p14:cNvContentPartPr/>
                <p14:nvPr/>
              </p14:nvContentPartPr>
              <p14:xfrm>
                <a:off x="10240307" y="2725627"/>
                <a:ext cx="19800" cy="12960"/>
              </p14:xfrm>
            </p:contentPart>
          </mc:Choice>
          <mc:Fallback xmlns="">
            <p:pic>
              <p:nvPicPr>
                <p:cNvPr id="69" name="Freihand 68">
                  <a:extLst>
                    <a:ext uri="{FF2B5EF4-FFF2-40B4-BE49-F238E27FC236}">
                      <a16:creationId xmlns:a16="http://schemas.microsoft.com/office/drawing/2014/main" id="{09C0B43F-B84D-401A-8C5D-05DBB5576910}"/>
                    </a:ext>
                  </a:extLst>
                </p:cNvPr>
                <p:cNvPicPr/>
                <p:nvPr/>
              </p:nvPicPr>
              <p:blipFill>
                <a:blip r:embed="rId69"/>
                <a:stretch>
                  <a:fillRect/>
                </a:stretch>
              </p:blipFill>
              <p:spPr>
                <a:xfrm>
                  <a:off x="10235987" y="2721307"/>
                  <a:ext cx="28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0" name="Freihand 69">
                  <a:extLst>
                    <a:ext uri="{FF2B5EF4-FFF2-40B4-BE49-F238E27FC236}">
                      <a16:creationId xmlns:a16="http://schemas.microsoft.com/office/drawing/2014/main" id="{9BA0A4C0-DA5A-4A2E-A793-0B1258C85466}"/>
                    </a:ext>
                  </a:extLst>
                </p14:cNvPr>
                <p14:cNvContentPartPr/>
                <p14:nvPr/>
              </p14:nvContentPartPr>
              <p14:xfrm>
                <a:off x="10480427" y="2605387"/>
                <a:ext cx="121680" cy="173160"/>
              </p14:xfrm>
            </p:contentPart>
          </mc:Choice>
          <mc:Fallback xmlns="">
            <p:pic>
              <p:nvPicPr>
                <p:cNvPr id="70" name="Freihand 69">
                  <a:extLst>
                    <a:ext uri="{FF2B5EF4-FFF2-40B4-BE49-F238E27FC236}">
                      <a16:creationId xmlns:a16="http://schemas.microsoft.com/office/drawing/2014/main" id="{9BA0A4C0-DA5A-4A2E-A793-0B1258C85466}"/>
                    </a:ext>
                  </a:extLst>
                </p:cNvPr>
                <p:cNvPicPr/>
                <p:nvPr/>
              </p:nvPicPr>
              <p:blipFill>
                <a:blip r:embed="rId71"/>
                <a:stretch>
                  <a:fillRect/>
                </a:stretch>
              </p:blipFill>
              <p:spPr>
                <a:xfrm>
                  <a:off x="10476107" y="2601067"/>
                  <a:ext cx="130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1" name="Freihand 70">
                  <a:extLst>
                    <a:ext uri="{FF2B5EF4-FFF2-40B4-BE49-F238E27FC236}">
                      <a16:creationId xmlns:a16="http://schemas.microsoft.com/office/drawing/2014/main" id="{B7084B2A-0FEC-422B-95C8-4F4420CD6328}"/>
                    </a:ext>
                  </a:extLst>
                </p14:cNvPr>
                <p14:cNvContentPartPr/>
                <p14:nvPr/>
              </p14:nvContentPartPr>
              <p14:xfrm>
                <a:off x="10590587" y="2602147"/>
                <a:ext cx="101160" cy="133560"/>
              </p14:xfrm>
            </p:contentPart>
          </mc:Choice>
          <mc:Fallback xmlns="">
            <p:pic>
              <p:nvPicPr>
                <p:cNvPr id="71" name="Freihand 70">
                  <a:extLst>
                    <a:ext uri="{FF2B5EF4-FFF2-40B4-BE49-F238E27FC236}">
                      <a16:creationId xmlns:a16="http://schemas.microsoft.com/office/drawing/2014/main" id="{B7084B2A-0FEC-422B-95C8-4F4420CD6328}"/>
                    </a:ext>
                  </a:extLst>
                </p:cNvPr>
                <p:cNvPicPr/>
                <p:nvPr/>
              </p:nvPicPr>
              <p:blipFill>
                <a:blip r:embed="rId73"/>
                <a:stretch>
                  <a:fillRect/>
                </a:stretch>
              </p:blipFill>
              <p:spPr>
                <a:xfrm>
                  <a:off x="10586267" y="2597827"/>
                  <a:ext cx="1098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3" name="Freihand 72">
                  <a:extLst>
                    <a:ext uri="{FF2B5EF4-FFF2-40B4-BE49-F238E27FC236}">
                      <a16:creationId xmlns:a16="http://schemas.microsoft.com/office/drawing/2014/main" id="{4541315F-D656-4997-AC95-B672CD92FF17}"/>
                    </a:ext>
                  </a:extLst>
                </p14:cNvPr>
                <p14:cNvContentPartPr/>
                <p14:nvPr/>
              </p14:nvContentPartPr>
              <p14:xfrm>
                <a:off x="10816307" y="2472187"/>
                <a:ext cx="93240" cy="141840"/>
              </p14:xfrm>
            </p:contentPart>
          </mc:Choice>
          <mc:Fallback xmlns="">
            <p:pic>
              <p:nvPicPr>
                <p:cNvPr id="73" name="Freihand 72">
                  <a:extLst>
                    <a:ext uri="{FF2B5EF4-FFF2-40B4-BE49-F238E27FC236}">
                      <a16:creationId xmlns:a16="http://schemas.microsoft.com/office/drawing/2014/main" id="{4541315F-D656-4997-AC95-B672CD92FF17}"/>
                    </a:ext>
                  </a:extLst>
                </p:cNvPr>
                <p:cNvPicPr/>
                <p:nvPr/>
              </p:nvPicPr>
              <p:blipFill>
                <a:blip r:embed="rId75"/>
                <a:stretch>
                  <a:fillRect/>
                </a:stretch>
              </p:blipFill>
              <p:spPr>
                <a:xfrm>
                  <a:off x="10811987" y="2467867"/>
                  <a:ext cx="1018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74" name="Freihand 73">
                  <a:extLst>
                    <a:ext uri="{FF2B5EF4-FFF2-40B4-BE49-F238E27FC236}">
                      <a16:creationId xmlns:a16="http://schemas.microsoft.com/office/drawing/2014/main" id="{320842C7-C358-4B80-88C3-5BEAF469B0F6}"/>
                    </a:ext>
                  </a:extLst>
                </p14:cNvPr>
                <p14:cNvContentPartPr/>
                <p14:nvPr/>
              </p14:nvContentPartPr>
              <p14:xfrm>
                <a:off x="10942307" y="2410987"/>
                <a:ext cx="59040" cy="283680"/>
              </p14:xfrm>
            </p:contentPart>
          </mc:Choice>
          <mc:Fallback xmlns="">
            <p:pic>
              <p:nvPicPr>
                <p:cNvPr id="74" name="Freihand 73">
                  <a:extLst>
                    <a:ext uri="{FF2B5EF4-FFF2-40B4-BE49-F238E27FC236}">
                      <a16:creationId xmlns:a16="http://schemas.microsoft.com/office/drawing/2014/main" id="{320842C7-C358-4B80-88C3-5BEAF469B0F6}"/>
                    </a:ext>
                  </a:extLst>
                </p:cNvPr>
                <p:cNvPicPr/>
                <p:nvPr/>
              </p:nvPicPr>
              <p:blipFill>
                <a:blip r:embed="rId77"/>
                <a:stretch>
                  <a:fillRect/>
                </a:stretch>
              </p:blipFill>
              <p:spPr>
                <a:xfrm>
                  <a:off x="10937987" y="2406667"/>
                  <a:ext cx="67680" cy="2923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75" name="Freihand 74">
                  <a:extLst>
                    <a:ext uri="{FF2B5EF4-FFF2-40B4-BE49-F238E27FC236}">
                      <a16:creationId xmlns:a16="http://schemas.microsoft.com/office/drawing/2014/main" id="{C2F9C4CA-26FF-4576-9581-348DE2490F35}"/>
                    </a:ext>
                  </a:extLst>
                </p14:cNvPr>
                <p14:cNvContentPartPr/>
                <p14:nvPr/>
              </p14:nvContentPartPr>
              <p14:xfrm>
                <a:off x="11033747" y="2327827"/>
                <a:ext cx="93240" cy="122760"/>
              </p14:xfrm>
            </p:contentPart>
          </mc:Choice>
          <mc:Fallback xmlns="">
            <p:pic>
              <p:nvPicPr>
                <p:cNvPr id="75" name="Freihand 74">
                  <a:extLst>
                    <a:ext uri="{FF2B5EF4-FFF2-40B4-BE49-F238E27FC236}">
                      <a16:creationId xmlns:a16="http://schemas.microsoft.com/office/drawing/2014/main" id="{C2F9C4CA-26FF-4576-9581-348DE2490F35}"/>
                    </a:ext>
                  </a:extLst>
                </p:cNvPr>
                <p:cNvPicPr/>
                <p:nvPr/>
              </p:nvPicPr>
              <p:blipFill>
                <a:blip r:embed="rId79"/>
                <a:stretch>
                  <a:fillRect/>
                </a:stretch>
              </p:blipFill>
              <p:spPr>
                <a:xfrm>
                  <a:off x="11029427" y="2323507"/>
                  <a:ext cx="10188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76" name="Freihand 75">
                  <a:extLst>
                    <a:ext uri="{FF2B5EF4-FFF2-40B4-BE49-F238E27FC236}">
                      <a16:creationId xmlns:a16="http://schemas.microsoft.com/office/drawing/2014/main" id="{47824DFF-34BF-4F1B-807E-1E68394D089B}"/>
                    </a:ext>
                  </a:extLst>
                </p14:cNvPr>
                <p14:cNvContentPartPr/>
                <p14:nvPr/>
              </p14:nvContentPartPr>
              <p14:xfrm>
                <a:off x="11138867" y="2266627"/>
                <a:ext cx="68760" cy="113040"/>
              </p14:xfrm>
            </p:contentPart>
          </mc:Choice>
          <mc:Fallback xmlns="">
            <p:pic>
              <p:nvPicPr>
                <p:cNvPr id="76" name="Freihand 75">
                  <a:extLst>
                    <a:ext uri="{FF2B5EF4-FFF2-40B4-BE49-F238E27FC236}">
                      <a16:creationId xmlns:a16="http://schemas.microsoft.com/office/drawing/2014/main" id="{47824DFF-34BF-4F1B-807E-1E68394D089B}"/>
                    </a:ext>
                  </a:extLst>
                </p:cNvPr>
                <p:cNvPicPr/>
                <p:nvPr/>
              </p:nvPicPr>
              <p:blipFill>
                <a:blip r:embed="rId81"/>
                <a:stretch>
                  <a:fillRect/>
                </a:stretch>
              </p:blipFill>
              <p:spPr>
                <a:xfrm>
                  <a:off x="11134547" y="2262307"/>
                  <a:ext cx="774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77" name="Freihand 76">
                  <a:extLst>
                    <a:ext uri="{FF2B5EF4-FFF2-40B4-BE49-F238E27FC236}">
                      <a16:creationId xmlns:a16="http://schemas.microsoft.com/office/drawing/2014/main" id="{8CC01ECF-9C53-4FD7-A5BA-39135F9743C5}"/>
                    </a:ext>
                  </a:extLst>
                </p14:cNvPr>
                <p14:cNvContentPartPr/>
                <p14:nvPr/>
              </p14:nvContentPartPr>
              <p14:xfrm>
                <a:off x="11228507" y="2177347"/>
                <a:ext cx="39960" cy="183600"/>
              </p14:xfrm>
            </p:contentPart>
          </mc:Choice>
          <mc:Fallback xmlns="">
            <p:pic>
              <p:nvPicPr>
                <p:cNvPr id="77" name="Freihand 76">
                  <a:extLst>
                    <a:ext uri="{FF2B5EF4-FFF2-40B4-BE49-F238E27FC236}">
                      <a16:creationId xmlns:a16="http://schemas.microsoft.com/office/drawing/2014/main" id="{8CC01ECF-9C53-4FD7-A5BA-39135F9743C5}"/>
                    </a:ext>
                  </a:extLst>
                </p:cNvPr>
                <p:cNvPicPr/>
                <p:nvPr/>
              </p:nvPicPr>
              <p:blipFill>
                <a:blip r:embed="rId83"/>
                <a:stretch>
                  <a:fillRect/>
                </a:stretch>
              </p:blipFill>
              <p:spPr>
                <a:xfrm>
                  <a:off x="11224187" y="2173027"/>
                  <a:ext cx="486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78" name="Freihand 77">
                  <a:extLst>
                    <a:ext uri="{FF2B5EF4-FFF2-40B4-BE49-F238E27FC236}">
                      <a16:creationId xmlns:a16="http://schemas.microsoft.com/office/drawing/2014/main" id="{4835BB44-1184-4791-83F9-1B2BD0888946}"/>
                    </a:ext>
                  </a:extLst>
                </p14:cNvPr>
                <p14:cNvContentPartPr/>
                <p14:nvPr/>
              </p14:nvContentPartPr>
              <p14:xfrm>
                <a:off x="11286107" y="2055667"/>
                <a:ext cx="216000" cy="253440"/>
              </p14:xfrm>
            </p:contentPart>
          </mc:Choice>
          <mc:Fallback xmlns="">
            <p:pic>
              <p:nvPicPr>
                <p:cNvPr id="78" name="Freihand 77">
                  <a:extLst>
                    <a:ext uri="{FF2B5EF4-FFF2-40B4-BE49-F238E27FC236}">
                      <a16:creationId xmlns:a16="http://schemas.microsoft.com/office/drawing/2014/main" id="{4835BB44-1184-4791-83F9-1B2BD0888946}"/>
                    </a:ext>
                  </a:extLst>
                </p:cNvPr>
                <p:cNvPicPr/>
                <p:nvPr/>
              </p:nvPicPr>
              <p:blipFill>
                <a:blip r:embed="rId85"/>
                <a:stretch>
                  <a:fillRect/>
                </a:stretch>
              </p:blipFill>
              <p:spPr>
                <a:xfrm>
                  <a:off x="11281787" y="2051347"/>
                  <a:ext cx="22464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79" name="Freihand 78">
                  <a:extLst>
                    <a:ext uri="{FF2B5EF4-FFF2-40B4-BE49-F238E27FC236}">
                      <a16:creationId xmlns:a16="http://schemas.microsoft.com/office/drawing/2014/main" id="{8717603A-95FC-49AB-817D-9F5E4136EE27}"/>
                    </a:ext>
                  </a:extLst>
                </p14:cNvPr>
                <p14:cNvContentPartPr/>
                <p14:nvPr/>
              </p14:nvContentPartPr>
              <p14:xfrm>
                <a:off x="11462867" y="2058547"/>
                <a:ext cx="135000" cy="123840"/>
              </p14:xfrm>
            </p:contentPart>
          </mc:Choice>
          <mc:Fallback xmlns="">
            <p:pic>
              <p:nvPicPr>
                <p:cNvPr id="79" name="Freihand 78">
                  <a:extLst>
                    <a:ext uri="{FF2B5EF4-FFF2-40B4-BE49-F238E27FC236}">
                      <a16:creationId xmlns:a16="http://schemas.microsoft.com/office/drawing/2014/main" id="{8717603A-95FC-49AB-817D-9F5E4136EE27}"/>
                    </a:ext>
                  </a:extLst>
                </p:cNvPr>
                <p:cNvPicPr/>
                <p:nvPr/>
              </p:nvPicPr>
              <p:blipFill>
                <a:blip r:embed="rId87"/>
                <a:stretch>
                  <a:fillRect/>
                </a:stretch>
              </p:blipFill>
              <p:spPr>
                <a:xfrm>
                  <a:off x="11458547" y="2054227"/>
                  <a:ext cx="1436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0" name="Freihand 79">
                  <a:extLst>
                    <a:ext uri="{FF2B5EF4-FFF2-40B4-BE49-F238E27FC236}">
                      <a16:creationId xmlns:a16="http://schemas.microsoft.com/office/drawing/2014/main" id="{434ED225-B04B-40DC-B34A-9B03A30A93CD}"/>
                    </a:ext>
                  </a:extLst>
                </p14:cNvPr>
                <p14:cNvContentPartPr/>
                <p14:nvPr/>
              </p14:nvContentPartPr>
              <p14:xfrm>
                <a:off x="11517227" y="2068987"/>
                <a:ext cx="96480" cy="71640"/>
              </p14:xfrm>
            </p:contentPart>
          </mc:Choice>
          <mc:Fallback xmlns="">
            <p:pic>
              <p:nvPicPr>
                <p:cNvPr id="80" name="Freihand 79">
                  <a:extLst>
                    <a:ext uri="{FF2B5EF4-FFF2-40B4-BE49-F238E27FC236}">
                      <a16:creationId xmlns:a16="http://schemas.microsoft.com/office/drawing/2014/main" id="{434ED225-B04B-40DC-B34A-9B03A30A93CD}"/>
                    </a:ext>
                  </a:extLst>
                </p:cNvPr>
                <p:cNvPicPr/>
                <p:nvPr/>
              </p:nvPicPr>
              <p:blipFill>
                <a:blip r:embed="rId89"/>
                <a:stretch>
                  <a:fillRect/>
                </a:stretch>
              </p:blipFill>
              <p:spPr>
                <a:xfrm>
                  <a:off x="11512907" y="2064667"/>
                  <a:ext cx="10512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1" name="Freihand 80">
                  <a:extLst>
                    <a:ext uri="{FF2B5EF4-FFF2-40B4-BE49-F238E27FC236}">
                      <a16:creationId xmlns:a16="http://schemas.microsoft.com/office/drawing/2014/main" id="{519FE04A-B329-4C09-9FD8-93CE152CAE5A}"/>
                    </a:ext>
                  </a:extLst>
                </p14:cNvPr>
                <p14:cNvContentPartPr/>
                <p14:nvPr/>
              </p14:nvContentPartPr>
              <p14:xfrm>
                <a:off x="11621627" y="1969267"/>
                <a:ext cx="120240" cy="130680"/>
              </p14:xfrm>
            </p:contentPart>
          </mc:Choice>
          <mc:Fallback xmlns="">
            <p:pic>
              <p:nvPicPr>
                <p:cNvPr id="81" name="Freihand 80">
                  <a:extLst>
                    <a:ext uri="{FF2B5EF4-FFF2-40B4-BE49-F238E27FC236}">
                      <a16:creationId xmlns:a16="http://schemas.microsoft.com/office/drawing/2014/main" id="{519FE04A-B329-4C09-9FD8-93CE152CAE5A}"/>
                    </a:ext>
                  </a:extLst>
                </p:cNvPr>
                <p:cNvPicPr/>
                <p:nvPr/>
              </p:nvPicPr>
              <p:blipFill>
                <a:blip r:embed="rId91"/>
                <a:stretch>
                  <a:fillRect/>
                </a:stretch>
              </p:blipFill>
              <p:spPr>
                <a:xfrm>
                  <a:off x="11617307" y="1964947"/>
                  <a:ext cx="12888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2" name="Freihand 81">
                  <a:extLst>
                    <a:ext uri="{FF2B5EF4-FFF2-40B4-BE49-F238E27FC236}">
                      <a16:creationId xmlns:a16="http://schemas.microsoft.com/office/drawing/2014/main" id="{86467A25-A1DD-4CC5-B788-DB54AB7BBCDD}"/>
                    </a:ext>
                  </a:extLst>
                </p14:cNvPr>
                <p14:cNvContentPartPr/>
                <p14:nvPr/>
              </p14:nvContentPartPr>
              <p14:xfrm>
                <a:off x="9371267" y="3665227"/>
                <a:ext cx="180720" cy="135360"/>
              </p14:xfrm>
            </p:contentPart>
          </mc:Choice>
          <mc:Fallback xmlns="">
            <p:pic>
              <p:nvPicPr>
                <p:cNvPr id="82" name="Freihand 81">
                  <a:extLst>
                    <a:ext uri="{FF2B5EF4-FFF2-40B4-BE49-F238E27FC236}">
                      <a16:creationId xmlns:a16="http://schemas.microsoft.com/office/drawing/2014/main" id="{86467A25-A1DD-4CC5-B788-DB54AB7BBCDD}"/>
                    </a:ext>
                  </a:extLst>
                </p:cNvPr>
                <p:cNvPicPr/>
                <p:nvPr/>
              </p:nvPicPr>
              <p:blipFill>
                <a:blip r:embed="rId93"/>
                <a:stretch>
                  <a:fillRect/>
                </a:stretch>
              </p:blipFill>
              <p:spPr>
                <a:xfrm>
                  <a:off x="9366947" y="3660907"/>
                  <a:ext cx="1893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3" name="Freihand 82">
                  <a:extLst>
                    <a:ext uri="{FF2B5EF4-FFF2-40B4-BE49-F238E27FC236}">
                      <a16:creationId xmlns:a16="http://schemas.microsoft.com/office/drawing/2014/main" id="{50BF414D-A888-442E-A86E-D0B6686C74F4}"/>
                    </a:ext>
                  </a:extLst>
                </p14:cNvPr>
                <p14:cNvContentPartPr/>
                <p14:nvPr/>
              </p14:nvContentPartPr>
              <p14:xfrm>
                <a:off x="9504467" y="3591067"/>
                <a:ext cx="50400" cy="3600"/>
              </p14:xfrm>
            </p:contentPart>
          </mc:Choice>
          <mc:Fallback xmlns="">
            <p:pic>
              <p:nvPicPr>
                <p:cNvPr id="83" name="Freihand 82">
                  <a:extLst>
                    <a:ext uri="{FF2B5EF4-FFF2-40B4-BE49-F238E27FC236}">
                      <a16:creationId xmlns:a16="http://schemas.microsoft.com/office/drawing/2014/main" id="{50BF414D-A888-442E-A86E-D0B6686C74F4}"/>
                    </a:ext>
                  </a:extLst>
                </p:cNvPr>
                <p:cNvPicPr/>
                <p:nvPr/>
              </p:nvPicPr>
              <p:blipFill>
                <a:blip r:embed="rId95"/>
                <a:stretch>
                  <a:fillRect/>
                </a:stretch>
              </p:blipFill>
              <p:spPr>
                <a:xfrm>
                  <a:off x="9500147" y="3586747"/>
                  <a:ext cx="590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84" name="Freihand 83">
                  <a:extLst>
                    <a:ext uri="{FF2B5EF4-FFF2-40B4-BE49-F238E27FC236}">
                      <a16:creationId xmlns:a16="http://schemas.microsoft.com/office/drawing/2014/main" id="{A2C1D969-F7D3-4533-8A87-721AAE6FFB15}"/>
                    </a:ext>
                  </a:extLst>
                </p14:cNvPr>
                <p14:cNvContentPartPr/>
                <p14:nvPr/>
              </p14:nvContentPartPr>
              <p14:xfrm>
                <a:off x="9638387" y="3446347"/>
                <a:ext cx="250200" cy="177480"/>
              </p14:xfrm>
            </p:contentPart>
          </mc:Choice>
          <mc:Fallback xmlns="">
            <p:pic>
              <p:nvPicPr>
                <p:cNvPr id="84" name="Freihand 83">
                  <a:extLst>
                    <a:ext uri="{FF2B5EF4-FFF2-40B4-BE49-F238E27FC236}">
                      <a16:creationId xmlns:a16="http://schemas.microsoft.com/office/drawing/2014/main" id="{A2C1D969-F7D3-4533-8A87-721AAE6FFB15}"/>
                    </a:ext>
                  </a:extLst>
                </p:cNvPr>
                <p:cNvPicPr/>
                <p:nvPr/>
              </p:nvPicPr>
              <p:blipFill>
                <a:blip r:embed="rId97"/>
                <a:stretch>
                  <a:fillRect/>
                </a:stretch>
              </p:blipFill>
              <p:spPr>
                <a:xfrm>
                  <a:off x="9634067" y="3442027"/>
                  <a:ext cx="258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85" name="Freihand 84">
                  <a:extLst>
                    <a:ext uri="{FF2B5EF4-FFF2-40B4-BE49-F238E27FC236}">
                      <a16:creationId xmlns:a16="http://schemas.microsoft.com/office/drawing/2014/main" id="{A189E80C-BEE3-4570-B656-4F6D284C5740}"/>
                    </a:ext>
                  </a:extLst>
                </p14:cNvPr>
                <p14:cNvContentPartPr/>
                <p14:nvPr/>
              </p14:nvContentPartPr>
              <p14:xfrm>
                <a:off x="9952307" y="3351307"/>
                <a:ext cx="96480" cy="259920"/>
              </p14:xfrm>
            </p:contentPart>
          </mc:Choice>
          <mc:Fallback xmlns="">
            <p:pic>
              <p:nvPicPr>
                <p:cNvPr id="85" name="Freihand 84">
                  <a:extLst>
                    <a:ext uri="{FF2B5EF4-FFF2-40B4-BE49-F238E27FC236}">
                      <a16:creationId xmlns:a16="http://schemas.microsoft.com/office/drawing/2014/main" id="{A189E80C-BEE3-4570-B656-4F6D284C5740}"/>
                    </a:ext>
                  </a:extLst>
                </p:cNvPr>
                <p:cNvPicPr/>
                <p:nvPr/>
              </p:nvPicPr>
              <p:blipFill>
                <a:blip r:embed="rId99"/>
                <a:stretch>
                  <a:fillRect/>
                </a:stretch>
              </p:blipFill>
              <p:spPr>
                <a:xfrm>
                  <a:off x="9947987" y="3346987"/>
                  <a:ext cx="10512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86" name="Freihand 85">
                  <a:extLst>
                    <a:ext uri="{FF2B5EF4-FFF2-40B4-BE49-F238E27FC236}">
                      <a16:creationId xmlns:a16="http://schemas.microsoft.com/office/drawing/2014/main" id="{4CFF4B64-A88D-439C-8A89-D49D6D6470E9}"/>
                    </a:ext>
                  </a:extLst>
                </p14:cNvPr>
                <p14:cNvContentPartPr/>
                <p14:nvPr/>
              </p14:nvContentPartPr>
              <p14:xfrm>
                <a:off x="10055627" y="3275347"/>
                <a:ext cx="142200" cy="155520"/>
              </p14:xfrm>
            </p:contentPart>
          </mc:Choice>
          <mc:Fallback xmlns="">
            <p:pic>
              <p:nvPicPr>
                <p:cNvPr id="86" name="Freihand 85">
                  <a:extLst>
                    <a:ext uri="{FF2B5EF4-FFF2-40B4-BE49-F238E27FC236}">
                      <a16:creationId xmlns:a16="http://schemas.microsoft.com/office/drawing/2014/main" id="{4CFF4B64-A88D-439C-8A89-D49D6D6470E9}"/>
                    </a:ext>
                  </a:extLst>
                </p:cNvPr>
                <p:cNvPicPr/>
                <p:nvPr/>
              </p:nvPicPr>
              <p:blipFill>
                <a:blip r:embed="rId101"/>
                <a:stretch>
                  <a:fillRect/>
                </a:stretch>
              </p:blipFill>
              <p:spPr>
                <a:xfrm>
                  <a:off x="10051307" y="3271027"/>
                  <a:ext cx="15084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87" name="Freihand 86">
                  <a:extLst>
                    <a:ext uri="{FF2B5EF4-FFF2-40B4-BE49-F238E27FC236}">
                      <a16:creationId xmlns:a16="http://schemas.microsoft.com/office/drawing/2014/main" id="{F3EBD0A1-C88D-4C87-B995-AF154D06257D}"/>
                    </a:ext>
                  </a:extLst>
                </p14:cNvPr>
                <p14:cNvContentPartPr/>
                <p14:nvPr/>
              </p14:nvContentPartPr>
              <p14:xfrm>
                <a:off x="10210067" y="3101827"/>
                <a:ext cx="271080" cy="191520"/>
              </p14:xfrm>
            </p:contentPart>
          </mc:Choice>
          <mc:Fallback xmlns="">
            <p:pic>
              <p:nvPicPr>
                <p:cNvPr id="87" name="Freihand 86">
                  <a:extLst>
                    <a:ext uri="{FF2B5EF4-FFF2-40B4-BE49-F238E27FC236}">
                      <a16:creationId xmlns:a16="http://schemas.microsoft.com/office/drawing/2014/main" id="{F3EBD0A1-C88D-4C87-B995-AF154D06257D}"/>
                    </a:ext>
                  </a:extLst>
                </p:cNvPr>
                <p:cNvPicPr/>
                <p:nvPr/>
              </p:nvPicPr>
              <p:blipFill>
                <a:blip r:embed="rId103"/>
                <a:stretch>
                  <a:fillRect/>
                </a:stretch>
              </p:blipFill>
              <p:spPr>
                <a:xfrm>
                  <a:off x="10205747" y="3097507"/>
                  <a:ext cx="27972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88" name="Freihand 87">
                  <a:extLst>
                    <a:ext uri="{FF2B5EF4-FFF2-40B4-BE49-F238E27FC236}">
                      <a16:creationId xmlns:a16="http://schemas.microsoft.com/office/drawing/2014/main" id="{6834B749-0FC3-4511-8DCA-E269EE2DA28B}"/>
                    </a:ext>
                  </a:extLst>
                </p14:cNvPr>
                <p14:cNvContentPartPr/>
                <p14:nvPr/>
              </p14:nvContentPartPr>
              <p14:xfrm>
                <a:off x="10495907" y="3017227"/>
                <a:ext cx="91440" cy="112680"/>
              </p14:xfrm>
            </p:contentPart>
          </mc:Choice>
          <mc:Fallback xmlns="">
            <p:pic>
              <p:nvPicPr>
                <p:cNvPr id="88" name="Freihand 87">
                  <a:extLst>
                    <a:ext uri="{FF2B5EF4-FFF2-40B4-BE49-F238E27FC236}">
                      <a16:creationId xmlns:a16="http://schemas.microsoft.com/office/drawing/2014/main" id="{6834B749-0FC3-4511-8DCA-E269EE2DA28B}"/>
                    </a:ext>
                  </a:extLst>
                </p:cNvPr>
                <p:cNvPicPr/>
                <p:nvPr/>
              </p:nvPicPr>
              <p:blipFill>
                <a:blip r:embed="rId105"/>
                <a:stretch>
                  <a:fillRect/>
                </a:stretch>
              </p:blipFill>
              <p:spPr>
                <a:xfrm>
                  <a:off x="10491587" y="3012907"/>
                  <a:ext cx="1000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89" name="Freihand 88">
                  <a:extLst>
                    <a:ext uri="{FF2B5EF4-FFF2-40B4-BE49-F238E27FC236}">
                      <a16:creationId xmlns:a16="http://schemas.microsoft.com/office/drawing/2014/main" id="{E5B5AE7B-D67A-4B70-A5B2-109F4B257943}"/>
                    </a:ext>
                  </a:extLst>
                </p14:cNvPr>
                <p14:cNvContentPartPr/>
                <p14:nvPr/>
              </p14:nvContentPartPr>
              <p14:xfrm>
                <a:off x="10565387" y="2899147"/>
                <a:ext cx="138600" cy="162360"/>
              </p14:xfrm>
            </p:contentPart>
          </mc:Choice>
          <mc:Fallback xmlns="">
            <p:pic>
              <p:nvPicPr>
                <p:cNvPr id="89" name="Freihand 88">
                  <a:extLst>
                    <a:ext uri="{FF2B5EF4-FFF2-40B4-BE49-F238E27FC236}">
                      <a16:creationId xmlns:a16="http://schemas.microsoft.com/office/drawing/2014/main" id="{E5B5AE7B-D67A-4B70-A5B2-109F4B257943}"/>
                    </a:ext>
                  </a:extLst>
                </p:cNvPr>
                <p:cNvPicPr/>
                <p:nvPr/>
              </p:nvPicPr>
              <p:blipFill>
                <a:blip r:embed="rId107"/>
                <a:stretch>
                  <a:fillRect/>
                </a:stretch>
              </p:blipFill>
              <p:spPr>
                <a:xfrm>
                  <a:off x="10561067" y="2894827"/>
                  <a:ext cx="1472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0" name="Freihand 89">
                  <a:extLst>
                    <a:ext uri="{FF2B5EF4-FFF2-40B4-BE49-F238E27FC236}">
                      <a16:creationId xmlns:a16="http://schemas.microsoft.com/office/drawing/2014/main" id="{1F3DEAF3-5A92-417A-A635-C5B84F80FEA9}"/>
                    </a:ext>
                  </a:extLst>
                </p14:cNvPr>
                <p14:cNvContentPartPr/>
                <p14:nvPr/>
              </p14:nvContentPartPr>
              <p14:xfrm>
                <a:off x="10646747" y="2855587"/>
                <a:ext cx="40320" cy="41760"/>
              </p14:xfrm>
            </p:contentPart>
          </mc:Choice>
          <mc:Fallback xmlns="">
            <p:pic>
              <p:nvPicPr>
                <p:cNvPr id="90" name="Freihand 89">
                  <a:extLst>
                    <a:ext uri="{FF2B5EF4-FFF2-40B4-BE49-F238E27FC236}">
                      <a16:creationId xmlns:a16="http://schemas.microsoft.com/office/drawing/2014/main" id="{1F3DEAF3-5A92-417A-A635-C5B84F80FEA9}"/>
                    </a:ext>
                  </a:extLst>
                </p:cNvPr>
                <p:cNvPicPr/>
                <p:nvPr/>
              </p:nvPicPr>
              <p:blipFill>
                <a:blip r:embed="rId109"/>
                <a:stretch>
                  <a:fillRect/>
                </a:stretch>
              </p:blipFill>
              <p:spPr>
                <a:xfrm>
                  <a:off x="10642427" y="2851267"/>
                  <a:ext cx="489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91" name="Freihand 90">
                  <a:extLst>
                    <a:ext uri="{FF2B5EF4-FFF2-40B4-BE49-F238E27FC236}">
                      <a16:creationId xmlns:a16="http://schemas.microsoft.com/office/drawing/2014/main" id="{539F1E62-C6E0-4CEE-8C07-170046C108A9}"/>
                    </a:ext>
                  </a:extLst>
                </p14:cNvPr>
                <p14:cNvContentPartPr/>
                <p14:nvPr/>
              </p14:nvContentPartPr>
              <p14:xfrm>
                <a:off x="10724147" y="2892667"/>
                <a:ext cx="126000" cy="76680"/>
              </p14:xfrm>
            </p:contentPart>
          </mc:Choice>
          <mc:Fallback xmlns="">
            <p:pic>
              <p:nvPicPr>
                <p:cNvPr id="91" name="Freihand 90">
                  <a:extLst>
                    <a:ext uri="{FF2B5EF4-FFF2-40B4-BE49-F238E27FC236}">
                      <a16:creationId xmlns:a16="http://schemas.microsoft.com/office/drawing/2014/main" id="{539F1E62-C6E0-4CEE-8C07-170046C108A9}"/>
                    </a:ext>
                  </a:extLst>
                </p:cNvPr>
                <p:cNvPicPr/>
                <p:nvPr/>
              </p:nvPicPr>
              <p:blipFill>
                <a:blip r:embed="rId111"/>
                <a:stretch>
                  <a:fillRect/>
                </a:stretch>
              </p:blipFill>
              <p:spPr>
                <a:xfrm>
                  <a:off x="10719827" y="2888347"/>
                  <a:ext cx="1346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92" name="Freihand 91">
                  <a:extLst>
                    <a:ext uri="{FF2B5EF4-FFF2-40B4-BE49-F238E27FC236}">
                      <a16:creationId xmlns:a16="http://schemas.microsoft.com/office/drawing/2014/main" id="{8B561ED3-775A-4D9E-B3D7-5A75430C4F95}"/>
                    </a:ext>
                  </a:extLst>
                </p14:cNvPr>
                <p14:cNvContentPartPr/>
                <p14:nvPr/>
              </p14:nvContentPartPr>
              <p14:xfrm>
                <a:off x="10890827" y="2655787"/>
                <a:ext cx="119520" cy="204840"/>
              </p14:xfrm>
            </p:contentPart>
          </mc:Choice>
          <mc:Fallback xmlns="">
            <p:pic>
              <p:nvPicPr>
                <p:cNvPr id="92" name="Freihand 91">
                  <a:extLst>
                    <a:ext uri="{FF2B5EF4-FFF2-40B4-BE49-F238E27FC236}">
                      <a16:creationId xmlns:a16="http://schemas.microsoft.com/office/drawing/2014/main" id="{8B561ED3-775A-4D9E-B3D7-5A75430C4F95}"/>
                    </a:ext>
                  </a:extLst>
                </p:cNvPr>
                <p:cNvPicPr/>
                <p:nvPr/>
              </p:nvPicPr>
              <p:blipFill>
                <a:blip r:embed="rId113"/>
                <a:stretch>
                  <a:fillRect/>
                </a:stretch>
              </p:blipFill>
              <p:spPr>
                <a:xfrm>
                  <a:off x="10886507" y="2651467"/>
                  <a:ext cx="12816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93" name="Freihand 92">
                  <a:extLst>
                    <a:ext uri="{FF2B5EF4-FFF2-40B4-BE49-F238E27FC236}">
                      <a16:creationId xmlns:a16="http://schemas.microsoft.com/office/drawing/2014/main" id="{4176E720-C64C-41A0-BCAE-E4EAC1BE9579}"/>
                    </a:ext>
                  </a:extLst>
                </p14:cNvPr>
                <p14:cNvContentPartPr/>
                <p14:nvPr/>
              </p14:nvContentPartPr>
              <p14:xfrm>
                <a:off x="10964267" y="2580187"/>
                <a:ext cx="196920" cy="342720"/>
              </p14:xfrm>
            </p:contentPart>
          </mc:Choice>
          <mc:Fallback xmlns="">
            <p:pic>
              <p:nvPicPr>
                <p:cNvPr id="93" name="Freihand 92">
                  <a:extLst>
                    <a:ext uri="{FF2B5EF4-FFF2-40B4-BE49-F238E27FC236}">
                      <a16:creationId xmlns:a16="http://schemas.microsoft.com/office/drawing/2014/main" id="{4176E720-C64C-41A0-BCAE-E4EAC1BE9579}"/>
                    </a:ext>
                  </a:extLst>
                </p:cNvPr>
                <p:cNvPicPr/>
                <p:nvPr/>
              </p:nvPicPr>
              <p:blipFill>
                <a:blip r:embed="rId115"/>
                <a:stretch>
                  <a:fillRect/>
                </a:stretch>
              </p:blipFill>
              <p:spPr>
                <a:xfrm>
                  <a:off x="10959947" y="2575867"/>
                  <a:ext cx="205560" cy="3513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94" name="Freihand 93">
                  <a:extLst>
                    <a:ext uri="{FF2B5EF4-FFF2-40B4-BE49-F238E27FC236}">
                      <a16:creationId xmlns:a16="http://schemas.microsoft.com/office/drawing/2014/main" id="{CD13F9D2-50F1-4361-9A6A-5B1E617ED6E3}"/>
                    </a:ext>
                  </a:extLst>
                </p14:cNvPr>
                <p14:cNvContentPartPr/>
                <p14:nvPr/>
              </p14:nvContentPartPr>
              <p14:xfrm>
                <a:off x="11242547" y="2407027"/>
                <a:ext cx="221400" cy="248040"/>
              </p14:xfrm>
            </p:contentPart>
          </mc:Choice>
          <mc:Fallback xmlns="">
            <p:pic>
              <p:nvPicPr>
                <p:cNvPr id="94" name="Freihand 93">
                  <a:extLst>
                    <a:ext uri="{FF2B5EF4-FFF2-40B4-BE49-F238E27FC236}">
                      <a16:creationId xmlns:a16="http://schemas.microsoft.com/office/drawing/2014/main" id="{CD13F9D2-50F1-4361-9A6A-5B1E617ED6E3}"/>
                    </a:ext>
                  </a:extLst>
                </p:cNvPr>
                <p:cNvPicPr/>
                <p:nvPr/>
              </p:nvPicPr>
              <p:blipFill>
                <a:blip r:embed="rId117"/>
                <a:stretch>
                  <a:fillRect/>
                </a:stretch>
              </p:blipFill>
              <p:spPr>
                <a:xfrm>
                  <a:off x="11238227" y="2402707"/>
                  <a:ext cx="23004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95" name="Freihand 94">
                  <a:extLst>
                    <a:ext uri="{FF2B5EF4-FFF2-40B4-BE49-F238E27FC236}">
                      <a16:creationId xmlns:a16="http://schemas.microsoft.com/office/drawing/2014/main" id="{1EDCC17A-6726-472A-A7B3-09E7AA7D9983}"/>
                    </a:ext>
                  </a:extLst>
                </p14:cNvPr>
                <p14:cNvContentPartPr/>
                <p14:nvPr/>
              </p14:nvContentPartPr>
              <p14:xfrm>
                <a:off x="11472227" y="2288227"/>
                <a:ext cx="177480" cy="245160"/>
              </p14:xfrm>
            </p:contentPart>
          </mc:Choice>
          <mc:Fallback xmlns="">
            <p:pic>
              <p:nvPicPr>
                <p:cNvPr id="95" name="Freihand 94">
                  <a:extLst>
                    <a:ext uri="{FF2B5EF4-FFF2-40B4-BE49-F238E27FC236}">
                      <a16:creationId xmlns:a16="http://schemas.microsoft.com/office/drawing/2014/main" id="{1EDCC17A-6726-472A-A7B3-09E7AA7D9983}"/>
                    </a:ext>
                  </a:extLst>
                </p:cNvPr>
                <p:cNvPicPr/>
                <p:nvPr/>
              </p:nvPicPr>
              <p:blipFill>
                <a:blip r:embed="rId119"/>
                <a:stretch>
                  <a:fillRect/>
                </a:stretch>
              </p:blipFill>
              <p:spPr>
                <a:xfrm>
                  <a:off x="11467907" y="2283907"/>
                  <a:ext cx="186120" cy="2538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96" name="Freihand 95">
                  <a:extLst>
                    <a:ext uri="{FF2B5EF4-FFF2-40B4-BE49-F238E27FC236}">
                      <a16:creationId xmlns:a16="http://schemas.microsoft.com/office/drawing/2014/main" id="{3B356FB2-CC23-43E7-A00A-FE448CD9582B}"/>
                    </a:ext>
                  </a:extLst>
                </p14:cNvPr>
                <p14:cNvContentPartPr/>
                <p14:nvPr/>
              </p14:nvContentPartPr>
              <p14:xfrm>
                <a:off x="9550907" y="3880867"/>
                <a:ext cx="131400" cy="212400"/>
              </p14:xfrm>
            </p:contentPart>
          </mc:Choice>
          <mc:Fallback xmlns="">
            <p:pic>
              <p:nvPicPr>
                <p:cNvPr id="96" name="Freihand 95">
                  <a:extLst>
                    <a:ext uri="{FF2B5EF4-FFF2-40B4-BE49-F238E27FC236}">
                      <a16:creationId xmlns:a16="http://schemas.microsoft.com/office/drawing/2014/main" id="{3B356FB2-CC23-43E7-A00A-FE448CD9582B}"/>
                    </a:ext>
                  </a:extLst>
                </p:cNvPr>
                <p:cNvPicPr/>
                <p:nvPr/>
              </p:nvPicPr>
              <p:blipFill>
                <a:blip r:embed="rId121"/>
                <a:stretch>
                  <a:fillRect/>
                </a:stretch>
              </p:blipFill>
              <p:spPr>
                <a:xfrm>
                  <a:off x="9546587" y="3876547"/>
                  <a:ext cx="14004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97" name="Freihand 96">
                  <a:extLst>
                    <a:ext uri="{FF2B5EF4-FFF2-40B4-BE49-F238E27FC236}">
                      <a16:creationId xmlns:a16="http://schemas.microsoft.com/office/drawing/2014/main" id="{9E6EA342-B9AB-41A2-B7F7-00F24F925000}"/>
                    </a:ext>
                  </a:extLst>
                </p14:cNvPr>
                <p14:cNvContentPartPr/>
                <p14:nvPr/>
              </p14:nvContentPartPr>
              <p14:xfrm>
                <a:off x="9670067" y="3818587"/>
                <a:ext cx="76680" cy="122760"/>
              </p14:xfrm>
            </p:contentPart>
          </mc:Choice>
          <mc:Fallback xmlns="">
            <p:pic>
              <p:nvPicPr>
                <p:cNvPr id="97" name="Freihand 96">
                  <a:extLst>
                    <a:ext uri="{FF2B5EF4-FFF2-40B4-BE49-F238E27FC236}">
                      <a16:creationId xmlns:a16="http://schemas.microsoft.com/office/drawing/2014/main" id="{9E6EA342-B9AB-41A2-B7F7-00F24F925000}"/>
                    </a:ext>
                  </a:extLst>
                </p:cNvPr>
                <p:cNvPicPr/>
                <p:nvPr/>
              </p:nvPicPr>
              <p:blipFill>
                <a:blip r:embed="rId123"/>
                <a:stretch>
                  <a:fillRect/>
                </a:stretch>
              </p:blipFill>
              <p:spPr>
                <a:xfrm>
                  <a:off x="9665747" y="3814267"/>
                  <a:ext cx="853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98" name="Freihand 97">
                  <a:extLst>
                    <a:ext uri="{FF2B5EF4-FFF2-40B4-BE49-F238E27FC236}">
                      <a16:creationId xmlns:a16="http://schemas.microsoft.com/office/drawing/2014/main" id="{C4914ABD-4901-4CBB-9E1A-53FD52FFFA35}"/>
                    </a:ext>
                  </a:extLst>
                </p14:cNvPr>
                <p14:cNvContentPartPr/>
                <p14:nvPr/>
              </p14:nvContentPartPr>
              <p14:xfrm>
                <a:off x="9778787" y="3773947"/>
                <a:ext cx="81000" cy="111240"/>
              </p14:xfrm>
            </p:contentPart>
          </mc:Choice>
          <mc:Fallback xmlns="">
            <p:pic>
              <p:nvPicPr>
                <p:cNvPr id="98" name="Freihand 97">
                  <a:extLst>
                    <a:ext uri="{FF2B5EF4-FFF2-40B4-BE49-F238E27FC236}">
                      <a16:creationId xmlns:a16="http://schemas.microsoft.com/office/drawing/2014/main" id="{C4914ABD-4901-4CBB-9E1A-53FD52FFFA35}"/>
                    </a:ext>
                  </a:extLst>
                </p:cNvPr>
                <p:cNvPicPr/>
                <p:nvPr/>
              </p:nvPicPr>
              <p:blipFill>
                <a:blip r:embed="rId125"/>
                <a:stretch>
                  <a:fillRect/>
                </a:stretch>
              </p:blipFill>
              <p:spPr>
                <a:xfrm>
                  <a:off x="9774467" y="3769627"/>
                  <a:ext cx="896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99" name="Freihand 98">
                  <a:extLst>
                    <a:ext uri="{FF2B5EF4-FFF2-40B4-BE49-F238E27FC236}">
                      <a16:creationId xmlns:a16="http://schemas.microsoft.com/office/drawing/2014/main" id="{D88D17D6-1FA3-4976-83C2-B699AD37D660}"/>
                    </a:ext>
                  </a:extLst>
                </p14:cNvPr>
                <p14:cNvContentPartPr/>
                <p14:nvPr/>
              </p14:nvContentPartPr>
              <p14:xfrm>
                <a:off x="9913427" y="3631027"/>
                <a:ext cx="117720" cy="182160"/>
              </p14:xfrm>
            </p:contentPart>
          </mc:Choice>
          <mc:Fallback xmlns="">
            <p:pic>
              <p:nvPicPr>
                <p:cNvPr id="99" name="Freihand 98">
                  <a:extLst>
                    <a:ext uri="{FF2B5EF4-FFF2-40B4-BE49-F238E27FC236}">
                      <a16:creationId xmlns:a16="http://schemas.microsoft.com/office/drawing/2014/main" id="{D88D17D6-1FA3-4976-83C2-B699AD37D660}"/>
                    </a:ext>
                  </a:extLst>
                </p:cNvPr>
                <p:cNvPicPr/>
                <p:nvPr/>
              </p:nvPicPr>
              <p:blipFill>
                <a:blip r:embed="rId127"/>
                <a:stretch>
                  <a:fillRect/>
                </a:stretch>
              </p:blipFill>
              <p:spPr>
                <a:xfrm>
                  <a:off x="9909107" y="3626707"/>
                  <a:ext cx="1263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101" name="Freihand 100">
                  <a:extLst>
                    <a:ext uri="{FF2B5EF4-FFF2-40B4-BE49-F238E27FC236}">
                      <a16:creationId xmlns:a16="http://schemas.microsoft.com/office/drawing/2014/main" id="{A0BDEFF2-ADF1-434D-BAD5-07908132CE62}"/>
                    </a:ext>
                  </a:extLst>
                </p14:cNvPr>
                <p14:cNvContentPartPr/>
                <p14:nvPr/>
              </p14:nvContentPartPr>
              <p14:xfrm>
                <a:off x="10118987" y="3680347"/>
                <a:ext cx="52200" cy="99720"/>
              </p14:xfrm>
            </p:contentPart>
          </mc:Choice>
          <mc:Fallback xmlns="">
            <p:pic>
              <p:nvPicPr>
                <p:cNvPr id="101" name="Freihand 100">
                  <a:extLst>
                    <a:ext uri="{FF2B5EF4-FFF2-40B4-BE49-F238E27FC236}">
                      <a16:creationId xmlns:a16="http://schemas.microsoft.com/office/drawing/2014/main" id="{A0BDEFF2-ADF1-434D-BAD5-07908132CE62}"/>
                    </a:ext>
                  </a:extLst>
                </p:cNvPr>
                <p:cNvPicPr/>
                <p:nvPr/>
              </p:nvPicPr>
              <p:blipFill>
                <a:blip r:embed="rId129"/>
                <a:stretch>
                  <a:fillRect/>
                </a:stretch>
              </p:blipFill>
              <p:spPr>
                <a:xfrm>
                  <a:off x="10114667" y="3676027"/>
                  <a:ext cx="608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102" name="Freihand 101">
                  <a:extLst>
                    <a:ext uri="{FF2B5EF4-FFF2-40B4-BE49-F238E27FC236}">
                      <a16:creationId xmlns:a16="http://schemas.microsoft.com/office/drawing/2014/main" id="{4F1BA47A-BE6D-4746-B834-96551A461664}"/>
                    </a:ext>
                  </a:extLst>
                </p14:cNvPr>
                <p14:cNvContentPartPr/>
                <p14:nvPr/>
              </p14:nvContentPartPr>
              <p14:xfrm>
                <a:off x="10132307" y="3439147"/>
                <a:ext cx="198000" cy="242640"/>
              </p14:xfrm>
            </p:contentPart>
          </mc:Choice>
          <mc:Fallback xmlns="">
            <p:pic>
              <p:nvPicPr>
                <p:cNvPr id="102" name="Freihand 101">
                  <a:extLst>
                    <a:ext uri="{FF2B5EF4-FFF2-40B4-BE49-F238E27FC236}">
                      <a16:creationId xmlns:a16="http://schemas.microsoft.com/office/drawing/2014/main" id="{4F1BA47A-BE6D-4746-B834-96551A461664}"/>
                    </a:ext>
                  </a:extLst>
                </p:cNvPr>
                <p:cNvPicPr/>
                <p:nvPr/>
              </p:nvPicPr>
              <p:blipFill>
                <a:blip r:embed="rId131"/>
                <a:stretch>
                  <a:fillRect/>
                </a:stretch>
              </p:blipFill>
              <p:spPr>
                <a:xfrm>
                  <a:off x="10127987" y="3434827"/>
                  <a:ext cx="20664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03" name="Freihand 102">
                  <a:extLst>
                    <a:ext uri="{FF2B5EF4-FFF2-40B4-BE49-F238E27FC236}">
                      <a16:creationId xmlns:a16="http://schemas.microsoft.com/office/drawing/2014/main" id="{C2BCAA08-EE4C-448C-8DDA-2D2B417F11B7}"/>
                    </a:ext>
                  </a:extLst>
                </p14:cNvPr>
                <p14:cNvContentPartPr/>
                <p14:nvPr/>
              </p14:nvContentPartPr>
              <p14:xfrm>
                <a:off x="10306907" y="3305227"/>
                <a:ext cx="314640" cy="236520"/>
              </p14:xfrm>
            </p:contentPart>
          </mc:Choice>
          <mc:Fallback xmlns="">
            <p:pic>
              <p:nvPicPr>
                <p:cNvPr id="103" name="Freihand 102">
                  <a:extLst>
                    <a:ext uri="{FF2B5EF4-FFF2-40B4-BE49-F238E27FC236}">
                      <a16:creationId xmlns:a16="http://schemas.microsoft.com/office/drawing/2014/main" id="{C2BCAA08-EE4C-448C-8DDA-2D2B417F11B7}"/>
                    </a:ext>
                  </a:extLst>
                </p:cNvPr>
                <p:cNvPicPr/>
                <p:nvPr/>
              </p:nvPicPr>
              <p:blipFill>
                <a:blip r:embed="rId133"/>
                <a:stretch>
                  <a:fillRect/>
                </a:stretch>
              </p:blipFill>
              <p:spPr>
                <a:xfrm>
                  <a:off x="10302587" y="3300907"/>
                  <a:ext cx="32328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04" name="Freihand 103">
                  <a:extLst>
                    <a:ext uri="{FF2B5EF4-FFF2-40B4-BE49-F238E27FC236}">
                      <a16:creationId xmlns:a16="http://schemas.microsoft.com/office/drawing/2014/main" id="{A04970F4-1376-4FA8-9AD2-E9F653BDC1C2}"/>
                    </a:ext>
                  </a:extLst>
                </p14:cNvPr>
                <p14:cNvContentPartPr/>
                <p14:nvPr/>
              </p14:nvContentPartPr>
              <p14:xfrm>
                <a:off x="10734947" y="3097867"/>
                <a:ext cx="127440" cy="229680"/>
              </p14:xfrm>
            </p:contentPart>
          </mc:Choice>
          <mc:Fallback xmlns="">
            <p:pic>
              <p:nvPicPr>
                <p:cNvPr id="104" name="Freihand 103">
                  <a:extLst>
                    <a:ext uri="{FF2B5EF4-FFF2-40B4-BE49-F238E27FC236}">
                      <a16:creationId xmlns:a16="http://schemas.microsoft.com/office/drawing/2014/main" id="{A04970F4-1376-4FA8-9AD2-E9F653BDC1C2}"/>
                    </a:ext>
                  </a:extLst>
                </p:cNvPr>
                <p:cNvPicPr/>
                <p:nvPr/>
              </p:nvPicPr>
              <p:blipFill>
                <a:blip r:embed="rId135"/>
                <a:stretch>
                  <a:fillRect/>
                </a:stretch>
              </p:blipFill>
              <p:spPr>
                <a:xfrm>
                  <a:off x="10730627" y="3093547"/>
                  <a:ext cx="1360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05" name="Freihand 104">
                  <a:extLst>
                    <a:ext uri="{FF2B5EF4-FFF2-40B4-BE49-F238E27FC236}">
                      <a16:creationId xmlns:a16="http://schemas.microsoft.com/office/drawing/2014/main" id="{2A6DFF63-D263-4528-B082-0B3922BBD277}"/>
                    </a:ext>
                  </a:extLst>
                </p14:cNvPr>
                <p14:cNvContentPartPr/>
                <p14:nvPr/>
              </p14:nvContentPartPr>
              <p14:xfrm>
                <a:off x="10738547" y="3112267"/>
                <a:ext cx="77400" cy="8640"/>
              </p14:xfrm>
            </p:contentPart>
          </mc:Choice>
          <mc:Fallback xmlns="">
            <p:pic>
              <p:nvPicPr>
                <p:cNvPr id="105" name="Freihand 104">
                  <a:extLst>
                    <a:ext uri="{FF2B5EF4-FFF2-40B4-BE49-F238E27FC236}">
                      <a16:creationId xmlns:a16="http://schemas.microsoft.com/office/drawing/2014/main" id="{2A6DFF63-D263-4528-B082-0B3922BBD277}"/>
                    </a:ext>
                  </a:extLst>
                </p:cNvPr>
                <p:cNvPicPr/>
                <p:nvPr/>
              </p:nvPicPr>
              <p:blipFill>
                <a:blip r:embed="rId137"/>
                <a:stretch>
                  <a:fillRect/>
                </a:stretch>
              </p:blipFill>
              <p:spPr>
                <a:xfrm>
                  <a:off x="10734227" y="3107947"/>
                  <a:ext cx="8604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06" name="Freihand 105">
                  <a:extLst>
                    <a:ext uri="{FF2B5EF4-FFF2-40B4-BE49-F238E27FC236}">
                      <a16:creationId xmlns:a16="http://schemas.microsoft.com/office/drawing/2014/main" id="{9037D662-9A4E-447B-926A-C9F2DA78F432}"/>
                    </a:ext>
                  </a:extLst>
                </p14:cNvPr>
                <p14:cNvContentPartPr/>
                <p14:nvPr/>
              </p14:nvContentPartPr>
              <p14:xfrm>
                <a:off x="10892987" y="3033787"/>
                <a:ext cx="150120" cy="154440"/>
              </p14:xfrm>
            </p:contentPart>
          </mc:Choice>
          <mc:Fallback xmlns="">
            <p:pic>
              <p:nvPicPr>
                <p:cNvPr id="106" name="Freihand 105">
                  <a:extLst>
                    <a:ext uri="{FF2B5EF4-FFF2-40B4-BE49-F238E27FC236}">
                      <a16:creationId xmlns:a16="http://schemas.microsoft.com/office/drawing/2014/main" id="{9037D662-9A4E-447B-926A-C9F2DA78F432}"/>
                    </a:ext>
                  </a:extLst>
                </p:cNvPr>
                <p:cNvPicPr/>
                <p:nvPr/>
              </p:nvPicPr>
              <p:blipFill>
                <a:blip r:embed="rId139"/>
                <a:stretch>
                  <a:fillRect/>
                </a:stretch>
              </p:blipFill>
              <p:spPr>
                <a:xfrm>
                  <a:off x="10888667" y="3029467"/>
                  <a:ext cx="15876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07" name="Freihand 106">
                  <a:extLst>
                    <a:ext uri="{FF2B5EF4-FFF2-40B4-BE49-F238E27FC236}">
                      <a16:creationId xmlns:a16="http://schemas.microsoft.com/office/drawing/2014/main" id="{3C0788B1-B78C-4CD2-B7BE-8214FA19D6EC}"/>
                    </a:ext>
                  </a:extLst>
                </p14:cNvPr>
                <p14:cNvContentPartPr/>
                <p14:nvPr/>
              </p14:nvContentPartPr>
              <p14:xfrm>
                <a:off x="11042027" y="3043867"/>
                <a:ext cx="112680" cy="88920"/>
              </p14:xfrm>
            </p:contentPart>
          </mc:Choice>
          <mc:Fallback xmlns="">
            <p:pic>
              <p:nvPicPr>
                <p:cNvPr id="107" name="Freihand 106">
                  <a:extLst>
                    <a:ext uri="{FF2B5EF4-FFF2-40B4-BE49-F238E27FC236}">
                      <a16:creationId xmlns:a16="http://schemas.microsoft.com/office/drawing/2014/main" id="{3C0788B1-B78C-4CD2-B7BE-8214FA19D6EC}"/>
                    </a:ext>
                  </a:extLst>
                </p:cNvPr>
                <p:cNvPicPr/>
                <p:nvPr/>
              </p:nvPicPr>
              <p:blipFill>
                <a:blip r:embed="rId141"/>
                <a:stretch>
                  <a:fillRect/>
                </a:stretch>
              </p:blipFill>
              <p:spPr>
                <a:xfrm>
                  <a:off x="11037707" y="3039547"/>
                  <a:ext cx="1213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08" name="Freihand 107">
                  <a:extLst>
                    <a:ext uri="{FF2B5EF4-FFF2-40B4-BE49-F238E27FC236}">
                      <a16:creationId xmlns:a16="http://schemas.microsoft.com/office/drawing/2014/main" id="{81BEB2A1-5990-4984-9E82-4A8A3A91CA11}"/>
                    </a:ext>
                  </a:extLst>
                </p14:cNvPr>
                <p14:cNvContentPartPr/>
                <p14:nvPr/>
              </p14:nvContentPartPr>
              <p14:xfrm>
                <a:off x="11150387" y="2979787"/>
                <a:ext cx="71280" cy="101160"/>
              </p14:xfrm>
            </p:contentPart>
          </mc:Choice>
          <mc:Fallback xmlns="">
            <p:pic>
              <p:nvPicPr>
                <p:cNvPr id="108" name="Freihand 107">
                  <a:extLst>
                    <a:ext uri="{FF2B5EF4-FFF2-40B4-BE49-F238E27FC236}">
                      <a16:creationId xmlns:a16="http://schemas.microsoft.com/office/drawing/2014/main" id="{81BEB2A1-5990-4984-9E82-4A8A3A91CA11}"/>
                    </a:ext>
                  </a:extLst>
                </p:cNvPr>
                <p:cNvPicPr/>
                <p:nvPr/>
              </p:nvPicPr>
              <p:blipFill>
                <a:blip r:embed="rId143"/>
                <a:stretch>
                  <a:fillRect/>
                </a:stretch>
              </p:blipFill>
              <p:spPr>
                <a:xfrm>
                  <a:off x="11146067" y="2975467"/>
                  <a:ext cx="79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09" name="Freihand 108">
                  <a:extLst>
                    <a:ext uri="{FF2B5EF4-FFF2-40B4-BE49-F238E27FC236}">
                      <a16:creationId xmlns:a16="http://schemas.microsoft.com/office/drawing/2014/main" id="{33017EE9-FC3A-4BAB-84F5-AAE03A29ADE5}"/>
                    </a:ext>
                  </a:extLst>
                </p14:cNvPr>
                <p14:cNvContentPartPr/>
                <p14:nvPr/>
              </p14:nvContentPartPr>
              <p14:xfrm>
                <a:off x="11392667" y="2723827"/>
                <a:ext cx="264600" cy="167040"/>
              </p14:xfrm>
            </p:contentPart>
          </mc:Choice>
          <mc:Fallback xmlns="">
            <p:pic>
              <p:nvPicPr>
                <p:cNvPr id="109" name="Freihand 108">
                  <a:extLst>
                    <a:ext uri="{FF2B5EF4-FFF2-40B4-BE49-F238E27FC236}">
                      <a16:creationId xmlns:a16="http://schemas.microsoft.com/office/drawing/2014/main" id="{33017EE9-FC3A-4BAB-84F5-AAE03A29ADE5}"/>
                    </a:ext>
                  </a:extLst>
                </p:cNvPr>
                <p:cNvPicPr/>
                <p:nvPr/>
              </p:nvPicPr>
              <p:blipFill>
                <a:blip r:embed="rId145"/>
                <a:stretch>
                  <a:fillRect/>
                </a:stretch>
              </p:blipFill>
              <p:spPr>
                <a:xfrm>
                  <a:off x="11388347" y="2719507"/>
                  <a:ext cx="2732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10" name="Freihand 109">
                  <a:extLst>
                    <a:ext uri="{FF2B5EF4-FFF2-40B4-BE49-F238E27FC236}">
                      <a16:creationId xmlns:a16="http://schemas.microsoft.com/office/drawing/2014/main" id="{FD6A9CF6-DF59-477D-82F7-997B4A7E05F8}"/>
                    </a:ext>
                  </a:extLst>
                </p14:cNvPr>
                <p14:cNvContentPartPr/>
                <p14:nvPr/>
              </p14:nvContentPartPr>
              <p14:xfrm>
                <a:off x="10053107" y="3921187"/>
                <a:ext cx="102960" cy="146160"/>
              </p14:xfrm>
            </p:contentPart>
          </mc:Choice>
          <mc:Fallback xmlns="">
            <p:pic>
              <p:nvPicPr>
                <p:cNvPr id="110" name="Freihand 109">
                  <a:extLst>
                    <a:ext uri="{FF2B5EF4-FFF2-40B4-BE49-F238E27FC236}">
                      <a16:creationId xmlns:a16="http://schemas.microsoft.com/office/drawing/2014/main" id="{FD6A9CF6-DF59-477D-82F7-997B4A7E05F8}"/>
                    </a:ext>
                  </a:extLst>
                </p:cNvPr>
                <p:cNvPicPr/>
                <p:nvPr/>
              </p:nvPicPr>
              <p:blipFill>
                <a:blip r:embed="rId147"/>
                <a:stretch>
                  <a:fillRect/>
                </a:stretch>
              </p:blipFill>
              <p:spPr>
                <a:xfrm>
                  <a:off x="10048787" y="3916867"/>
                  <a:ext cx="1116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11" name="Freihand 110">
                  <a:extLst>
                    <a:ext uri="{FF2B5EF4-FFF2-40B4-BE49-F238E27FC236}">
                      <a16:creationId xmlns:a16="http://schemas.microsoft.com/office/drawing/2014/main" id="{059538CE-64E9-4B15-BDAD-8CFB44A9125B}"/>
                    </a:ext>
                  </a:extLst>
                </p14:cNvPr>
                <p14:cNvContentPartPr/>
                <p14:nvPr/>
              </p14:nvContentPartPr>
              <p14:xfrm>
                <a:off x="10176227" y="3820387"/>
                <a:ext cx="279000" cy="178920"/>
              </p14:xfrm>
            </p:contentPart>
          </mc:Choice>
          <mc:Fallback xmlns="">
            <p:pic>
              <p:nvPicPr>
                <p:cNvPr id="111" name="Freihand 110">
                  <a:extLst>
                    <a:ext uri="{FF2B5EF4-FFF2-40B4-BE49-F238E27FC236}">
                      <a16:creationId xmlns:a16="http://schemas.microsoft.com/office/drawing/2014/main" id="{059538CE-64E9-4B15-BDAD-8CFB44A9125B}"/>
                    </a:ext>
                  </a:extLst>
                </p:cNvPr>
                <p:cNvPicPr/>
                <p:nvPr/>
              </p:nvPicPr>
              <p:blipFill>
                <a:blip r:embed="rId149"/>
                <a:stretch>
                  <a:fillRect/>
                </a:stretch>
              </p:blipFill>
              <p:spPr>
                <a:xfrm>
                  <a:off x="10171907" y="3816067"/>
                  <a:ext cx="2876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12" name="Freihand 111">
                  <a:extLst>
                    <a:ext uri="{FF2B5EF4-FFF2-40B4-BE49-F238E27FC236}">
                      <a16:creationId xmlns:a16="http://schemas.microsoft.com/office/drawing/2014/main" id="{27718AF5-940A-412E-ADCD-2A2063749159}"/>
                    </a:ext>
                  </a:extLst>
                </p14:cNvPr>
                <p14:cNvContentPartPr/>
                <p14:nvPr/>
              </p14:nvContentPartPr>
              <p14:xfrm>
                <a:off x="10490867" y="3722827"/>
                <a:ext cx="95760" cy="248400"/>
              </p14:xfrm>
            </p:contentPart>
          </mc:Choice>
          <mc:Fallback xmlns="">
            <p:pic>
              <p:nvPicPr>
                <p:cNvPr id="112" name="Freihand 111">
                  <a:extLst>
                    <a:ext uri="{FF2B5EF4-FFF2-40B4-BE49-F238E27FC236}">
                      <a16:creationId xmlns:a16="http://schemas.microsoft.com/office/drawing/2014/main" id="{27718AF5-940A-412E-ADCD-2A2063749159}"/>
                    </a:ext>
                  </a:extLst>
                </p:cNvPr>
                <p:cNvPicPr/>
                <p:nvPr/>
              </p:nvPicPr>
              <p:blipFill>
                <a:blip r:embed="rId151"/>
                <a:stretch>
                  <a:fillRect/>
                </a:stretch>
              </p:blipFill>
              <p:spPr>
                <a:xfrm>
                  <a:off x="10486547" y="3718507"/>
                  <a:ext cx="1044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13" name="Freihand 112">
                  <a:extLst>
                    <a:ext uri="{FF2B5EF4-FFF2-40B4-BE49-F238E27FC236}">
                      <a16:creationId xmlns:a16="http://schemas.microsoft.com/office/drawing/2014/main" id="{A3DF7EE3-5785-4495-8830-A4B222F9B181}"/>
                    </a:ext>
                  </a:extLst>
                </p14:cNvPr>
                <p14:cNvContentPartPr/>
                <p14:nvPr/>
              </p14:nvContentPartPr>
              <p14:xfrm>
                <a:off x="10602467" y="3640387"/>
                <a:ext cx="129960" cy="132840"/>
              </p14:xfrm>
            </p:contentPart>
          </mc:Choice>
          <mc:Fallback xmlns="">
            <p:pic>
              <p:nvPicPr>
                <p:cNvPr id="113" name="Freihand 112">
                  <a:extLst>
                    <a:ext uri="{FF2B5EF4-FFF2-40B4-BE49-F238E27FC236}">
                      <a16:creationId xmlns:a16="http://schemas.microsoft.com/office/drawing/2014/main" id="{A3DF7EE3-5785-4495-8830-A4B222F9B181}"/>
                    </a:ext>
                  </a:extLst>
                </p:cNvPr>
                <p:cNvPicPr/>
                <p:nvPr/>
              </p:nvPicPr>
              <p:blipFill>
                <a:blip r:embed="rId153"/>
                <a:stretch>
                  <a:fillRect/>
                </a:stretch>
              </p:blipFill>
              <p:spPr>
                <a:xfrm>
                  <a:off x="10598147" y="3636067"/>
                  <a:ext cx="1386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14" name="Freihand 113">
                  <a:extLst>
                    <a:ext uri="{FF2B5EF4-FFF2-40B4-BE49-F238E27FC236}">
                      <a16:creationId xmlns:a16="http://schemas.microsoft.com/office/drawing/2014/main" id="{96523A5A-1A5E-4B7E-BDDC-DEBCF56B0033}"/>
                    </a:ext>
                  </a:extLst>
                </p14:cNvPr>
                <p14:cNvContentPartPr/>
                <p14:nvPr/>
              </p14:nvContentPartPr>
              <p14:xfrm>
                <a:off x="10752587" y="3393427"/>
                <a:ext cx="331560" cy="271080"/>
              </p14:xfrm>
            </p:contentPart>
          </mc:Choice>
          <mc:Fallback xmlns="">
            <p:pic>
              <p:nvPicPr>
                <p:cNvPr id="114" name="Freihand 113">
                  <a:extLst>
                    <a:ext uri="{FF2B5EF4-FFF2-40B4-BE49-F238E27FC236}">
                      <a16:creationId xmlns:a16="http://schemas.microsoft.com/office/drawing/2014/main" id="{96523A5A-1A5E-4B7E-BDDC-DEBCF56B0033}"/>
                    </a:ext>
                  </a:extLst>
                </p:cNvPr>
                <p:cNvPicPr/>
                <p:nvPr/>
              </p:nvPicPr>
              <p:blipFill>
                <a:blip r:embed="rId155"/>
                <a:stretch>
                  <a:fillRect/>
                </a:stretch>
              </p:blipFill>
              <p:spPr>
                <a:xfrm>
                  <a:off x="10748267" y="3389107"/>
                  <a:ext cx="34020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15" name="Freihand 114">
                  <a:extLst>
                    <a:ext uri="{FF2B5EF4-FFF2-40B4-BE49-F238E27FC236}">
                      <a16:creationId xmlns:a16="http://schemas.microsoft.com/office/drawing/2014/main" id="{6FEE2360-B757-4366-BFD4-EEE68F490915}"/>
                    </a:ext>
                  </a:extLst>
                </p14:cNvPr>
                <p14:cNvContentPartPr/>
                <p14:nvPr/>
              </p14:nvContentPartPr>
              <p14:xfrm>
                <a:off x="10924667" y="3333667"/>
                <a:ext cx="9720" cy="10800"/>
              </p14:xfrm>
            </p:contentPart>
          </mc:Choice>
          <mc:Fallback xmlns="">
            <p:pic>
              <p:nvPicPr>
                <p:cNvPr id="115" name="Freihand 114">
                  <a:extLst>
                    <a:ext uri="{FF2B5EF4-FFF2-40B4-BE49-F238E27FC236}">
                      <a16:creationId xmlns:a16="http://schemas.microsoft.com/office/drawing/2014/main" id="{6FEE2360-B757-4366-BFD4-EEE68F490915}"/>
                    </a:ext>
                  </a:extLst>
                </p:cNvPr>
                <p:cNvPicPr/>
                <p:nvPr/>
              </p:nvPicPr>
              <p:blipFill>
                <a:blip r:embed="rId157"/>
                <a:stretch>
                  <a:fillRect/>
                </a:stretch>
              </p:blipFill>
              <p:spPr>
                <a:xfrm>
                  <a:off x="10920347" y="3329347"/>
                  <a:ext cx="183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16" name="Freihand 115">
                  <a:extLst>
                    <a:ext uri="{FF2B5EF4-FFF2-40B4-BE49-F238E27FC236}">
                      <a16:creationId xmlns:a16="http://schemas.microsoft.com/office/drawing/2014/main" id="{1E40E855-9573-4645-830D-3FFF9CA8C37C}"/>
                    </a:ext>
                  </a:extLst>
                </p14:cNvPr>
                <p14:cNvContentPartPr/>
                <p14:nvPr/>
              </p14:nvContentPartPr>
              <p14:xfrm>
                <a:off x="10774907" y="3876187"/>
                <a:ext cx="102960" cy="142920"/>
              </p14:xfrm>
            </p:contentPart>
          </mc:Choice>
          <mc:Fallback xmlns="">
            <p:pic>
              <p:nvPicPr>
                <p:cNvPr id="116" name="Freihand 115">
                  <a:extLst>
                    <a:ext uri="{FF2B5EF4-FFF2-40B4-BE49-F238E27FC236}">
                      <a16:creationId xmlns:a16="http://schemas.microsoft.com/office/drawing/2014/main" id="{1E40E855-9573-4645-830D-3FFF9CA8C37C}"/>
                    </a:ext>
                  </a:extLst>
                </p:cNvPr>
                <p:cNvPicPr/>
                <p:nvPr/>
              </p:nvPicPr>
              <p:blipFill>
                <a:blip r:embed="rId159"/>
                <a:stretch>
                  <a:fillRect/>
                </a:stretch>
              </p:blipFill>
              <p:spPr>
                <a:xfrm>
                  <a:off x="10770587" y="3871867"/>
                  <a:ext cx="1116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17" name="Freihand 116">
                  <a:extLst>
                    <a:ext uri="{FF2B5EF4-FFF2-40B4-BE49-F238E27FC236}">
                      <a16:creationId xmlns:a16="http://schemas.microsoft.com/office/drawing/2014/main" id="{475DAD52-63F0-4DE9-8788-CE6A63ECF2B6}"/>
                    </a:ext>
                  </a:extLst>
                </p14:cNvPr>
                <p14:cNvContentPartPr/>
                <p14:nvPr/>
              </p14:nvContentPartPr>
              <p14:xfrm>
                <a:off x="10885067" y="3730387"/>
                <a:ext cx="100440" cy="229680"/>
              </p14:xfrm>
            </p:contentPart>
          </mc:Choice>
          <mc:Fallback xmlns="">
            <p:pic>
              <p:nvPicPr>
                <p:cNvPr id="117" name="Freihand 116">
                  <a:extLst>
                    <a:ext uri="{FF2B5EF4-FFF2-40B4-BE49-F238E27FC236}">
                      <a16:creationId xmlns:a16="http://schemas.microsoft.com/office/drawing/2014/main" id="{475DAD52-63F0-4DE9-8788-CE6A63ECF2B6}"/>
                    </a:ext>
                  </a:extLst>
                </p:cNvPr>
                <p:cNvPicPr/>
                <p:nvPr/>
              </p:nvPicPr>
              <p:blipFill>
                <a:blip r:embed="rId161"/>
                <a:stretch>
                  <a:fillRect/>
                </a:stretch>
              </p:blipFill>
              <p:spPr>
                <a:xfrm>
                  <a:off x="10880747" y="3726067"/>
                  <a:ext cx="10908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18" name="Freihand 117">
                  <a:extLst>
                    <a:ext uri="{FF2B5EF4-FFF2-40B4-BE49-F238E27FC236}">
                      <a16:creationId xmlns:a16="http://schemas.microsoft.com/office/drawing/2014/main" id="{1DDE949D-ADE9-471F-8BB5-F87766B4CC46}"/>
                    </a:ext>
                  </a:extLst>
                </p14:cNvPr>
                <p14:cNvContentPartPr/>
                <p14:nvPr/>
              </p14:nvContentPartPr>
              <p14:xfrm>
                <a:off x="10987307" y="3741907"/>
                <a:ext cx="141840" cy="150480"/>
              </p14:xfrm>
            </p:contentPart>
          </mc:Choice>
          <mc:Fallback xmlns="">
            <p:pic>
              <p:nvPicPr>
                <p:cNvPr id="118" name="Freihand 117">
                  <a:extLst>
                    <a:ext uri="{FF2B5EF4-FFF2-40B4-BE49-F238E27FC236}">
                      <a16:creationId xmlns:a16="http://schemas.microsoft.com/office/drawing/2014/main" id="{1DDE949D-ADE9-471F-8BB5-F87766B4CC46}"/>
                    </a:ext>
                  </a:extLst>
                </p:cNvPr>
                <p:cNvPicPr/>
                <p:nvPr/>
              </p:nvPicPr>
              <p:blipFill>
                <a:blip r:embed="rId163"/>
                <a:stretch>
                  <a:fillRect/>
                </a:stretch>
              </p:blipFill>
              <p:spPr>
                <a:xfrm>
                  <a:off x="10982987" y="3737587"/>
                  <a:ext cx="1504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19" name="Freihand 118">
                  <a:extLst>
                    <a:ext uri="{FF2B5EF4-FFF2-40B4-BE49-F238E27FC236}">
                      <a16:creationId xmlns:a16="http://schemas.microsoft.com/office/drawing/2014/main" id="{B6C65460-8011-4146-832F-97622124CC48}"/>
                    </a:ext>
                  </a:extLst>
                </p14:cNvPr>
                <p14:cNvContentPartPr/>
                <p14:nvPr/>
              </p14:nvContentPartPr>
              <p14:xfrm>
                <a:off x="11118347" y="3520507"/>
                <a:ext cx="262800" cy="276120"/>
              </p14:xfrm>
            </p:contentPart>
          </mc:Choice>
          <mc:Fallback xmlns="">
            <p:pic>
              <p:nvPicPr>
                <p:cNvPr id="119" name="Freihand 118">
                  <a:extLst>
                    <a:ext uri="{FF2B5EF4-FFF2-40B4-BE49-F238E27FC236}">
                      <a16:creationId xmlns:a16="http://schemas.microsoft.com/office/drawing/2014/main" id="{B6C65460-8011-4146-832F-97622124CC48}"/>
                    </a:ext>
                  </a:extLst>
                </p:cNvPr>
                <p:cNvPicPr/>
                <p:nvPr/>
              </p:nvPicPr>
              <p:blipFill>
                <a:blip r:embed="rId165"/>
                <a:stretch>
                  <a:fillRect/>
                </a:stretch>
              </p:blipFill>
              <p:spPr>
                <a:xfrm>
                  <a:off x="11114027" y="3516187"/>
                  <a:ext cx="27144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20" name="Freihand 119">
                  <a:extLst>
                    <a:ext uri="{FF2B5EF4-FFF2-40B4-BE49-F238E27FC236}">
                      <a16:creationId xmlns:a16="http://schemas.microsoft.com/office/drawing/2014/main" id="{FBEC2ADE-0146-434C-9FFE-CAB25ED582ED}"/>
                    </a:ext>
                  </a:extLst>
                </p14:cNvPr>
                <p14:cNvContentPartPr/>
                <p14:nvPr/>
              </p14:nvContentPartPr>
              <p14:xfrm>
                <a:off x="11370347" y="3420067"/>
                <a:ext cx="242640" cy="362160"/>
              </p14:xfrm>
            </p:contentPart>
          </mc:Choice>
          <mc:Fallback xmlns="">
            <p:pic>
              <p:nvPicPr>
                <p:cNvPr id="120" name="Freihand 119">
                  <a:extLst>
                    <a:ext uri="{FF2B5EF4-FFF2-40B4-BE49-F238E27FC236}">
                      <a16:creationId xmlns:a16="http://schemas.microsoft.com/office/drawing/2014/main" id="{FBEC2ADE-0146-434C-9FFE-CAB25ED582ED}"/>
                    </a:ext>
                  </a:extLst>
                </p:cNvPr>
                <p:cNvPicPr/>
                <p:nvPr/>
              </p:nvPicPr>
              <p:blipFill>
                <a:blip r:embed="rId167"/>
                <a:stretch>
                  <a:fillRect/>
                </a:stretch>
              </p:blipFill>
              <p:spPr>
                <a:xfrm>
                  <a:off x="11366027" y="3415747"/>
                  <a:ext cx="25128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21" name="Freihand 120">
                  <a:extLst>
                    <a:ext uri="{FF2B5EF4-FFF2-40B4-BE49-F238E27FC236}">
                      <a16:creationId xmlns:a16="http://schemas.microsoft.com/office/drawing/2014/main" id="{AEB297B9-107B-4AD1-B2A7-B3244ED34826}"/>
                    </a:ext>
                  </a:extLst>
                </p14:cNvPr>
                <p14:cNvContentPartPr/>
                <p14:nvPr/>
              </p14:nvContentPartPr>
              <p14:xfrm>
                <a:off x="11604347" y="3137827"/>
                <a:ext cx="50040" cy="180360"/>
              </p14:xfrm>
            </p:contentPart>
          </mc:Choice>
          <mc:Fallback xmlns="">
            <p:pic>
              <p:nvPicPr>
                <p:cNvPr id="121" name="Freihand 120">
                  <a:extLst>
                    <a:ext uri="{FF2B5EF4-FFF2-40B4-BE49-F238E27FC236}">
                      <a16:creationId xmlns:a16="http://schemas.microsoft.com/office/drawing/2014/main" id="{AEB297B9-107B-4AD1-B2A7-B3244ED34826}"/>
                    </a:ext>
                  </a:extLst>
                </p:cNvPr>
                <p:cNvPicPr/>
                <p:nvPr/>
              </p:nvPicPr>
              <p:blipFill>
                <a:blip r:embed="rId169"/>
                <a:stretch>
                  <a:fillRect/>
                </a:stretch>
              </p:blipFill>
              <p:spPr>
                <a:xfrm>
                  <a:off x="11600027" y="3133507"/>
                  <a:ext cx="586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22" name="Freihand 121">
                  <a:extLst>
                    <a:ext uri="{FF2B5EF4-FFF2-40B4-BE49-F238E27FC236}">
                      <a16:creationId xmlns:a16="http://schemas.microsoft.com/office/drawing/2014/main" id="{13AE66B1-D920-4C23-A606-38E932F74208}"/>
                    </a:ext>
                  </a:extLst>
                </p14:cNvPr>
                <p14:cNvContentPartPr/>
                <p14:nvPr/>
              </p14:nvContentPartPr>
              <p14:xfrm>
                <a:off x="11705867" y="3443467"/>
                <a:ext cx="11160" cy="38160"/>
              </p14:xfrm>
            </p:contentPart>
          </mc:Choice>
          <mc:Fallback xmlns="">
            <p:pic>
              <p:nvPicPr>
                <p:cNvPr id="122" name="Freihand 121">
                  <a:extLst>
                    <a:ext uri="{FF2B5EF4-FFF2-40B4-BE49-F238E27FC236}">
                      <a16:creationId xmlns:a16="http://schemas.microsoft.com/office/drawing/2014/main" id="{13AE66B1-D920-4C23-A606-38E932F74208}"/>
                    </a:ext>
                  </a:extLst>
                </p:cNvPr>
                <p:cNvPicPr/>
                <p:nvPr/>
              </p:nvPicPr>
              <p:blipFill>
                <a:blip r:embed="rId171"/>
                <a:stretch>
                  <a:fillRect/>
                </a:stretch>
              </p:blipFill>
              <p:spPr>
                <a:xfrm>
                  <a:off x="11701547" y="3439147"/>
                  <a:ext cx="19800" cy="46800"/>
                </a:xfrm>
                <a:prstGeom prst="rect">
                  <a:avLst/>
                </a:prstGeom>
              </p:spPr>
            </p:pic>
          </mc:Fallback>
        </mc:AlternateContent>
      </p:grpSp>
      <p:grpSp>
        <p:nvGrpSpPr>
          <p:cNvPr id="140" name="Gruppieren 139">
            <a:extLst>
              <a:ext uri="{FF2B5EF4-FFF2-40B4-BE49-F238E27FC236}">
                <a16:creationId xmlns:a16="http://schemas.microsoft.com/office/drawing/2014/main" id="{0ACFF4CA-E81D-4276-A81B-6D8E6C1F62EA}"/>
              </a:ext>
            </a:extLst>
          </p:cNvPr>
          <p:cNvGrpSpPr/>
          <p:nvPr/>
        </p:nvGrpSpPr>
        <p:grpSpPr>
          <a:xfrm>
            <a:off x="9573947" y="4119187"/>
            <a:ext cx="2470680" cy="418680"/>
            <a:chOff x="9573947" y="4119187"/>
            <a:chExt cx="2470680" cy="418680"/>
          </a:xfrm>
        </p:grpSpPr>
        <mc:AlternateContent xmlns:mc="http://schemas.openxmlformats.org/markup-compatibility/2006" xmlns:p14="http://schemas.microsoft.com/office/powerpoint/2010/main">
          <mc:Choice Requires="p14">
            <p:contentPart p14:bwMode="auto" r:id="rId172">
              <p14:nvContentPartPr>
                <p14:cNvPr id="124" name="Freihand 123">
                  <a:extLst>
                    <a:ext uri="{FF2B5EF4-FFF2-40B4-BE49-F238E27FC236}">
                      <a16:creationId xmlns:a16="http://schemas.microsoft.com/office/drawing/2014/main" id="{F51A80BF-C1E9-48AB-B0F3-E7380D54F950}"/>
                    </a:ext>
                  </a:extLst>
                </p14:cNvPr>
                <p14:cNvContentPartPr/>
                <p14:nvPr/>
              </p14:nvContentPartPr>
              <p14:xfrm>
                <a:off x="9573947" y="4330147"/>
                <a:ext cx="294840" cy="128520"/>
              </p14:xfrm>
            </p:contentPart>
          </mc:Choice>
          <mc:Fallback xmlns="">
            <p:pic>
              <p:nvPicPr>
                <p:cNvPr id="124" name="Freihand 123">
                  <a:extLst>
                    <a:ext uri="{FF2B5EF4-FFF2-40B4-BE49-F238E27FC236}">
                      <a16:creationId xmlns:a16="http://schemas.microsoft.com/office/drawing/2014/main" id="{F51A80BF-C1E9-48AB-B0F3-E7380D54F950}"/>
                    </a:ext>
                  </a:extLst>
                </p:cNvPr>
                <p:cNvPicPr/>
                <p:nvPr/>
              </p:nvPicPr>
              <p:blipFill>
                <a:blip r:embed="rId173"/>
                <a:stretch>
                  <a:fillRect/>
                </a:stretch>
              </p:blipFill>
              <p:spPr>
                <a:xfrm>
                  <a:off x="9569627" y="4325827"/>
                  <a:ext cx="30348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25" name="Freihand 124">
                  <a:extLst>
                    <a:ext uri="{FF2B5EF4-FFF2-40B4-BE49-F238E27FC236}">
                      <a16:creationId xmlns:a16="http://schemas.microsoft.com/office/drawing/2014/main" id="{8374F5F9-C052-4B75-9888-4560B6704933}"/>
                    </a:ext>
                  </a:extLst>
                </p14:cNvPr>
                <p14:cNvContentPartPr/>
                <p14:nvPr/>
              </p14:nvContentPartPr>
              <p14:xfrm>
                <a:off x="9880307" y="4294507"/>
                <a:ext cx="160200" cy="117000"/>
              </p14:xfrm>
            </p:contentPart>
          </mc:Choice>
          <mc:Fallback xmlns="">
            <p:pic>
              <p:nvPicPr>
                <p:cNvPr id="125" name="Freihand 124">
                  <a:extLst>
                    <a:ext uri="{FF2B5EF4-FFF2-40B4-BE49-F238E27FC236}">
                      <a16:creationId xmlns:a16="http://schemas.microsoft.com/office/drawing/2014/main" id="{8374F5F9-C052-4B75-9888-4560B6704933}"/>
                    </a:ext>
                  </a:extLst>
                </p:cNvPr>
                <p:cNvPicPr/>
                <p:nvPr/>
              </p:nvPicPr>
              <p:blipFill>
                <a:blip r:embed="rId175"/>
                <a:stretch>
                  <a:fillRect/>
                </a:stretch>
              </p:blipFill>
              <p:spPr>
                <a:xfrm>
                  <a:off x="9875987" y="4290187"/>
                  <a:ext cx="168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7" name="Freihand 126">
                  <a:extLst>
                    <a:ext uri="{FF2B5EF4-FFF2-40B4-BE49-F238E27FC236}">
                      <a16:creationId xmlns:a16="http://schemas.microsoft.com/office/drawing/2014/main" id="{BD9B4F82-E389-4187-AAB8-577383CF1B95}"/>
                    </a:ext>
                  </a:extLst>
                </p14:cNvPr>
                <p14:cNvContentPartPr/>
                <p14:nvPr/>
              </p14:nvContentPartPr>
              <p14:xfrm>
                <a:off x="10187387" y="4206307"/>
                <a:ext cx="186480" cy="198360"/>
              </p14:xfrm>
            </p:contentPart>
          </mc:Choice>
          <mc:Fallback xmlns="">
            <p:pic>
              <p:nvPicPr>
                <p:cNvPr id="127" name="Freihand 126">
                  <a:extLst>
                    <a:ext uri="{FF2B5EF4-FFF2-40B4-BE49-F238E27FC236}">
                      <a16:creationId xmlns:a16="http://schemas.microsoft.com/office/drawing/2014/main" id="{BD9B4F82-E389-4187-AAB8-577383CF1B95}"/>
                    </a:ext>
                  </a:extLst>
                </p:cNvPr>
                <p:cNvPicPr/>
                <p:nvPr/>
              </p:nvPicPr>
              <p:blipFill>
                <a:blip r:embed="rId177"/>
                <a:stretch>
                  <a:fillRect/>
                </a:stretch>
              </p:blipFill>
              <p:spPr>
                <a:xfrm>
                  <a:off x="10183067" y="4201987"/>
                  <a:ext cx="1951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8" name="Freihand 127">
                  <a:extLst>
                    <a:ext uri="{FF2B5EF4-FFF2-40B4-BE49-F238E27FC236}">
                      <a16:creationId xmlns:a16="http://schemas.microsoft.com/office/drawing/2014/main" id="{C53CAE40-10EB-4352-956F-E36BBCB148B2}"/>
                    </a:ext>
                  </a:extLst>
                </p14:cNvPr>
                <p14:cNvContentPartPr/>
                <p14:nvPr/>
              </p14:nvContentPartPr>
              <p14:xfrm>
                <a:off x="10353347" y="4308907"/>
                <a:ext cx="156960" cy="78840"/>
              </p14:xfrm>
            </p:contentPart>
          </mc:Choice>
          <mc:Fallback xmlns="">
            <p:pic>
              <p:nvPicPr>
                <p:cNvPr id="128" name="Freihand 127">
                  <a:extLst>
                    <a:ext uri="{FF2B5EF4-FFF2-40B4-BE49-F238E27FC236}">
                      <a16:creationId xmlns:a16="http://schemas.microsoft.com/office/drawing/2014/main" id="{C53CAE40-10EB-4352-956F-E36BBCB148B2}"/>
                    </a:ext>
                  </a:extLst>
                </p:cNvPr>
                <p:cNvPicPr/>
                <p:nvPr/>
              </p:nvPicPr>
              <p:blipFill>
                <a:blip r:embed="rId179"/>
                <a:stretch>
                  <a:fillRect/>
                </a:stretch>
              </p:blipFill>
              <p:spPr>
                <a:xfrm>
                  <a:off x="10349027" y="4304587"/>
                  <a:ext cx="1656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9" name="Freihand 128">
                  <a:extLst>
                    <a:ext uri="{FF2B5EF4-FFF2-40B4-BE49-F238E27FC236}">
                      <a16:creationId xmlns:a16="http://schemas.microsoft.com/office/drawing/2014/main" id="{C57E3CDE-E78D-4124-8182-886AC7C1D9FB}"/>
                    </a:ext>
                  </a:extLst>
                </p14:cNvPr>
                <p14:cNvContentPartPr/>
                <p14:nvPr/>
              </p14:nvContentPartPr>
              <p14:xfrm>
                <a:off x="10513547" y="4233667"/>
                <a:ext cx="285120" cy="141840"/>
              </p14:xfrm>
            </p:contentPart>
          </mc:Choice>
          <mc:Fallback xmlns="">
            <p:pic>
              <p:nvPicPr>
                <p:cNvPr id="129" name="Freihand 128">
                  <a:extLst>
                    <a:ext uri="{FF2B5EF4-FFF2-40B4-BE49-F238E27FC236}">
                      <a16:creationId xmlns:a16="http://schemas.microsoft.com/office/drawing/2014/main" id="{C57E3CDE-E78D-4124-8182-886AC7C1D9FB}"/>
                    </a:ext>
                  </a:extLst>
                </p:cNvPr>
                <p:cNvPicPr/>
                <p:nvPr/>
              </p:nvPicPr>
              <p:blipFill>
                <a:blip r:embed="rId181"/>
                <a:stretch>
                  <a:fillRect/>
                </a:stretch>
              </p:blipFill>
              <p:spPr>
                <a:xfrm>
                  <a:off x="10509227" y="4229347"/>
                  <a:ext cx="29376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30" name="Freihand 129">
                  <a:extLst>
                    <a:ext uri="{FF2B5EF4-FFF2-40B4-BE49-F238E27FC236}">
                      <a16:creationId xmlns:a16="http://schemas.microsoft.com/office/drawing/2014/main" id="{E2BFD698-4D3D-4F15-B4E4-08AECCA6713E}"/>
                    </a:ext>
                  </a:extLst>
                </p14:cNvPr>
                <p14:cNvContentPartPr/>
                <p14:nvPr/>
              </p14:nvContentPartPr>
              <p14:xfrm>
                <a:off x="10119347" y="4239067"/>
                <a:ext cx="152640" cy="42480"/>
              </p14:xfrm>
            </p:contentPart>
          </mc:Choice>
          <mc:Fallback xmlns="">
            <p:pic>
              <p:nvPicPr>
                <p:cNvPr id="130" name="Freihand 129">
                  <a:extLst>
                    <a:ext uri="{FF2B5EF4-FFF2-40B4-BE49-F238E27FC236}">
                      <a16:creationId xmlns:a16="http://schemas.microsoft.com/office/drawing/2014/main" id="{E2BFD698-4D3D-4F15-B4E4-08AECCA6713E}"/>
                    </a:ext>
                  </a:extLst>
                </p:cNvPr>
                <p:cNvPicPr/>
                <p:nvPr/>
              </p:nvPicPr>
              <p:blipFill>
                <a:blip r:embed="rId183"/>
                <a:stretch>
                  <a:fillRect/>
                </a:stretch>
              </p:blipFill>
              <p:spPr>
                <a:xfrm>
                  <a:off x="10115027" y="4234747"/>
                  <a:ext cx="1612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31" name="Freihand 130">
                  <a:extLst>
                    <a:ext uri="{FF2B5EF4-FFF2-40B4-BE49-F238E27FC236}">
                      <a16:creationId xmlns:a16="http://schemas.microsoft.com/office/drawing/2014/main" id="{95C25BD7-46BD-4D31-B144-BAE8C6A7DFD7}"/>
                    </a:ext>
                  </a:extLst>
                </p14:cNvPr>
                <p14:cNvContentPartPr/>
                <p14:nvPr/>
              </p14:nvContentPartPr>
              <p14:xfrm>
                <a:off x="10901627" y="4264267"/>
                <a:ext cx="141840" cy="76320"/>
              </p14:xfrm>
            </p:contentPart>
          </mc:Choice>
          <mc:Fallback xmlns="">
            <p:pic>
              <p:nvPicPr>
                <p:cNvPr id="131" name="Freihand 130">
                  <a:extLst>
                    <a:ext uri="{FF2B5EF4-FFF2-40B4-BE49-F238E27FC236}">
                      <a16:creationId xmlns:a16="http://schemas.microsoft.com/office/drawing/2014/main" id="{95C25BD7-46BD-4D31-B144-BAE8C6A7DFD7}"/>
                    </a:ext>
                  </a:extLst>
                </p:cNvPr>
                <p:cNvPicPr/>
                <p:nvPr/>
              </p:nvPicPr>
              <p:blipFill>
                <a:blip r:embed="rId185"/>
                <a:stretch>
                  <a:fillRect/>
                </a:stretch>
              </p:blipFill>
              <p:spPr>
                <a:xfrm>
                  <a:off x="10897307" y="4259947"/>
                  <a:ext cx="150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32" name="Freihand 131">
                  <a:extLst>
                    <a:ext uri="{FF2B5EF4-FFF2-40B4-BE49-F238E27FC236}">
                      <a16:creationId xmlns:a16="http://schemas.microsoft.com/office/drawing/2014/main" id="{089203BB-A12F-40EA-820A-34D0302551E2}"/>
                    </a:ext>
                  </a:extLst>
                </p14:cNvPr>
                <p14:cNvContentPartPr/>
                <p14:nvPr/>
              </p14:nvContentPartPr>
              <p14:xfrm>
                <a:off x="11056067" y="4139707"/>
                <a:ext cx="142560" cy="256320"/>
              </p14:xfrm>
            </p:contentPart>
          </mc:Choice>
          <mc:Fallback xmlns="">
            <p:pic>
              <p:nvPicPr>
                <p:cNvPr id="132" name="Freihand 131">
                  <a:extLst>
                    <a:ext uri="{FF2B5EF4-FFF2-40B4-BE49-F238E27FC236}">
                      <a16:creationId xmlns:a16="http://schemas.microsoft.com/office/drawing/2014/main" id="{089203BB-A12F-40EA-820A-34D0302551E2}"/>
                    </a:ext>
                  </a:extLst>
                </p:cNvPr>
                <p:cNvPicPr/>
                <p:nvPr/>
              </p:nvPicPr>
              <p:blipFill>
                <a:blip r:embed="rId187"/>
                <a:stretch>
                  <a:fillRect/>
                </a:stretch>
              </p:blipFill>
              <p:spPr>
                <a:xfrm>
                  <a:off x="11051747" y="4135387"/>
                  <a:ext cx="1512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34" name="Freihand 133">
                  <a:extLst>
                    <a:ext uri="{FF2B5EF4-FFF2-40B4-BE49-F238E27FC236}">
                      <a16:creationId xmlns:a16="http://schemas.microsoft.com/office/drawing/2014/main" id="{3F8FF6BA-2E70-45A1-9690-EBA01D3E2446}"/>
                    </a:ext>
                  </a:extLst>
                </p14:cNvPr>
                <p14:cNvContentPartPr/>
                <p14:nvPr/>
              </p14:nvContentPartPr>
              <p14:xfrm>
                <a:off x="11132387" y="4119187"/>
                <a:ext cx="171360" cy="192960"/>
              </p14:xfrm>
            </p:contentPart>
          </mc:Choice>
          <mc:Fallback xmlns="">
            <p:pic>
              <p:nvPicPr>
                <p:cNvPr id="134" name="Freihand 133">
                  <a:extLst>
                    <a:ext uri="{FF2B5EF4-FFF2-40B4-BE49-F238E27FC236}">
                      <a16:creationId xmlns:a16="http://schemas.microsoft.com/office/drawing/2014/main" id="{3F8FF6BA-2E70-45A1-9690-EBA01D3E2446}"/>
                    </a:ext>
                  </a:extLst>
                </p:cNvPr>
                <p:cNvPicPr/>
                <p:nvPr/>
              </p:nvPicPr>
              <p:blipFill>
                <a:blip r:embed="rId189"/>
                <a:stretch>
                  <a:fillRect/>
                </a:stretch>
              </p:blipFill>
              <p:spPr>
                <a:xfrm>
                  <a:off x="11128067" y="4114867"/>
                  <a:ext cx="18000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35" name="Freihand 134">
                  <a:extLst>
                    <a:ext uri="{FF2B5EF4-FFF2-40B4-BE49-F238E27FC236}">
                      <a16:creationId xmlns:a16="http://schemas.microsoft.com/office/drawing/2014/main" id="{C9A22166-68D9-4DCF-B2F2-8A2C0A172079}"/>
                    </a:ext>
                  </a:extLst>
                </p14:cNvPr>
                <p14:cNvContentPartPr/>
                <p14:nvPr/>
              </p14:nvContentPartPr>
              <p14:xfrm>
                <a:off x="11346947" y="4217827"/>
                <a:ext cx="152640" cy="104400"/>
              </p14:xfrm>
            </p:contentPart>
          </mc:Choice>
          <mc:Fallback xmlns="">
            <p:pic>
              <p:nvPicPr>
                <p:cNvPr id="135" name="Freihand 134">
                  <a:extLst>
                    <a:ext uri="{FF2B5EF4-FFF2-40B4-BE49-F238E27FC236}">
                      <a16:creationId xmlns:a16="http://schemas.microsoft.com/office/drawing/2014/main" id="{C9A22166-68D9-4DCF-B2F2-8A2C0A172079}"/>
                    </a:ext>
                  </a:extLst>
                </p:cNvPr>
                <p:cNvPicPr/>
                <p:nvPr/>
              </p:nvPicPr>
              <p:blipFill>
                <a:blip r:embed="rId191"/>
                <a:stretch>
                  <a:fillRect/>
                </a:stretch>
              </p:blipFill>
              <p:spPr>
                <a:xfrm>
                  <a:off x="11342627" y="4213507"/>
                  <a:ext cx="1612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36" name="Freihand 135">
                  <a:extLst>
                    <a:ext uri="{FF2B5EF4-FFF2-40B4-BE49-F238E27FC236}">
                      <a16:creationId xmlns:a16="http://schemas.microsoft.com/office/drawing/2014/main" id="{4BF94600-C561-49C1-BD28-36224229ACED}"/>
                    </a:ext>
                  </a:extLst>
                </p14:cNvPr>
                <p14:cNvContentPartPr/>
                <p14:nvPr/>
              </p14:nvContentPartPr>
              <p14:xfrm>
                <a:off x="11518667" y="4228987"/>
                <a:ext cx="174960" cy="73800"/>
              </p14:xfrm>
            </p:contentPart>
          </mc:Choice>
          <mc:Fallback xmlns="">
            <p:pic>
              <p:nvPicPr>
                <p:cNvPr id="136" name="Freihand 135">
                  <a:extLst>
                    <a:ext uri="{FF2B5EF4-FFF2-40B4-BE49-F238E27FC236}">
                      <a16:creationId xmlns:a16="http://schemas.microsoft.com/office/drawing/2014/main" id="{4BF94600-C561-49C1-BD28-36224229ACED}"/>
                    </a:ext>
                  </a:extLst>
                </p:cNvPr>
                <p:cNvPicPr/>
                <p:nvPr/>
              </p:nvPicPr>
              <p:blipFill>
                <a:blip r:embed="rId193"/>
                <a:stretch>
                  <a:fillRect/>
                </a:stretch>
              </p:blipFill>
              <p:spPr>
                <a:xfrm>
                  <a:off x="11514347" y="4224667"/>
                  <a:ext cx="1836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37" name="Freihand 136">
                  <a:extLst>
                    <a:ext uri="{FF2B5EF4-FFF2-40B4-BE49-F238E27FC236}">
                      <a16:creationId xmlns:a16="http://schemas.microsoft.com/office/drawing/2014/main" id="{CDA864AC-0FFD-4459-86EF-21310EED673D}"/>
                    </a:ext>
                  </a:extLst>
                </p14:cNvPr>
                <p14:cNvContentPartPr/>
                <p14:nvPr/>
              </p14:nvContentPartPr>
              <p14:xfrm>
                <a:off x="11706947" y="4147627"/>
                <a:ext cx="105840" cy="129240"/>
              </p14:xfrm>
            </p:contentPart>
          </mc:Choice>
          <mc:Fallback xmlns="">
            <p:pic>
              <p:nvPicPr>
                <p:cNvPr id="137" name="Freihand 136">
                  <a:extLst>
                    <a:ext uri="{FF2B5EF4-FFF2-40B4-BE49-F238E27FC236}">
                      <a16:creationId xmlns:a16="http://schemas.microsoft.com/office/drawing/2014/main" id="{CDA864AC-0FFD-4459-86EF-21310EED673D}"/>
                    </a:ext>
                  </a:extLst>
                </p:cNvPr>
                <p:cNvPicPr/>
                <p:nvPr/>
              </p:nvPicPr>
              <p:blipFill>
                <a:blip r:embed="rId195"/>
                <a:stretch>
                  <a:fillRect/>
                </a:stretch>
              </p:blipFill>
              <p:spPr>
                <a:xfrm>
                  <a:off x="11702627" y="4143307"/>
                  <a:ext cx="11448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38" name="Freihand 137">
                  <a:extLst>
                    <a:ext uri="{FF2B5EF4-FFF2-40B4-BE49-F238E27FC236}">
                      <a16:creationId xmlns:a16="http://schemas.microsoft.com/office/drawing/2014/main" id="{1307B7B6-7583-4FB3-A88D-6EFFF531AB95}"/>
                    </a:ext>
                  </a:extLst>
                </p14:cNvPr>
                <p14:cNvContentPartPr/>
                <p14:nvPr/>
              </p14:nvContentPartPr>
              <p14:xfrm>
                <a:off x="11788307" y="4182547"/>
                <a:ext cx="164880" cy="110160"/>
              </p14:xfrm>
            </p:contentPart>
          </mc:Choice>
          <mc:Fallback xmlns="">
            <p:pic>
              <p:nvPicPr>
                <p:cNvPr id="138" name="Freihand 137">
                  <a:extLst>
                    <a:ext uri="{FF2B5EF4-FFF2-40B4-BE49-F238E27FC236}">
                      <a16:creationId xmlns:a16="http://schemas.microsoft.com/office/drawing/2014/main" id="{1307B7B6-7583-4FB3-A88D-6EFFF531AB95}"/>
                    </a:ext>
                  </a:extLst>
                </p:cNvPr>
                <p:cNvPicPr/>
                <p:nvPr/>
              </p:nvPicPr>
              <p:blipFill>
                <a:blip r:embed="rId197"/>
                <a:stretch>
                  <a:fillRect/>
                </a:stretch>
              </p:blipFill>
              <p:spPr>
                <a:xfrm>
                  <a:off x="11783987" y="4178227"/>
                  <a:ext cx="1735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39" name="Freihand 138">
                  <a:extLst>
                    <a:ext uri="{FF2B5EF4-FFF2-40B4-BE49-F238E27FC236}">
                      <a16:creationId xmlns:a16="http://schemas.microsoft.com/office/drawing/2014/main" id="{FDF99C0D-24BB-49C5-9569-866A4FA70CE4}"/>
                    </a:ext>
                  </a:extLst>
                </p14:cNvPr>
                <p14:cNvContentPartPr/>
                <p14:nvPr/>
              </p14:nvContentPartPr>
              <p14:xfrm>
                <a:off x="10802987" y="4388467"/>
                <a:ext cx="1241640" cy="149400"/>
              </p14:xfrm>
            </p:contentPart>
          </mc:Choice>
          <mc:Fallback xmlns="">
            <p:pic>
              <p:nvPicPr>
                <p:cNvPr id="139" name="Freihand 138">
                  <a:extLst>
                    <a:ext uri="{FF2B5EF4-FFF2-40B4-BE49-F238E27FC236}">
                      <a16:creationId xmlns:a16="http://schemas.microsoft.com/office/drawing/2014/main" id="{FDF99C0D-24BB-49C5-9569-866A4FA70CE4}"/>
                    </a:ext>
                  </a:extLst>
                </p:cNvPr>
                <p:cNvPicPr/>
                <p:nvPr/>
              </p:nvPicPr>
              <p:blipFill>
                <a:blip r:embed="rId199"/>
                <a:stretch>
                  <a:fillRect/>
                </a:stretch>
              </p:blipFill>
              <p:spPr>
                <a:xfrm>
                  <a:off x="10798667" y="4384147"/>
                  <a:ext cx="1250280" cy="158040"/>
                </a:xfrm>
                <a:prstGeom prst="rect">
                  <a:avLst/>
                </a:prstGeom>
              </p:spPr>
            </p:pic>
          </mc:Fallback>
        </mc:AlternateContent>
      </p:grpSp>
    </p:spTree>
    <p:extLst>
      <p:ext uri="{BB962C8B-B14F-4D97-AF65-F5344CB8AC3E}">
        <p14:creationId xmlns:p14="http://schemas.microsoft.com/office/powerpoint/2010/main" val="274960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p:bldP spid="13" grpId="0"/>
      <p:bldP spid="14" grpId="0"/>
      <p:bldP spid="15" grpId="0"/>
      <p:bldP spid="27" grpId="0"/>
      <p:bldP spid="28" grpId="0"/>
      <p:bldP spid="29" grpId="0"/>
      <p:bldP spid="35" grpId="0"/>
      <p:bldP spid="2" grpId="0"/>
      <p:bldP spid="36" grpId="0"/>
      <p:bldP spid="37" grpId="0"/>
      <p:bldP spid="38" grpId="0"/>
      <p:bldP spid="41" grpId="0"/>
      <p:bldP spid="42" grpId="0"/>
      <p:bldP spid="3" grpId="0"/>
      <p:bldP spid="45" grpId="0"/>
      <p:bldP spid="43" grpId="0"/>
      <p:bldP spid="46" grpId="0"/>
      <p:bldP spid="47" grpId="0"/>
      <p:bldP spid="48" grpId="0"/>
      <p:bldP spid="49" grpId="0"/>
      <p:bldP spid="50" grpId="0"/>
      <p:bldP spid="53" grpId="0"/>
      <p:bldP spid="54"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121"/>
          <p:cNvGraphicFramePr>
            <a:graphicFrameLocks noGrp="1"/>
          </p:cNvGraphicFramePr>
          <p:nvPr/>
        </p:nvGraphicFramePr>
        <p:xfrm>
          <a:off x="786812" y="1484785"/>
          <a:ext cx="3048000" cy="3744915"/>
        </p:xfrm>
        <a:graphic>
          <a:graphicData uri="http://schemas.openxmlformats.org/drawingml/2006/table">
            <a:tbl>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840883">
                <a:tc gridSpan="2">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dirty="0">
                          <a:ln>
                            <a:noFill/>
                          </a:ln>
                          <a:solidFill>
                            <a:srgbClr val="FF0000"/>
                          </a:solidFill>
                          <a:effectLst/>
                          <a:latin typeface="Arial" charset="0"/>
                        </a:rPr>
                        <a:t>Robinson</a:t>
                      </a:r>
                      <a:endParaRPr kumimoji="0" lang="de-DE" sz="1400" b="0" i="0" u="none" strike="noStrike" cap="none" normalizeH="0" baseline="0" dirty="0">
                        <a:ln>
                          <a:noFill/>
                        </a:ln>
                        <a:solidFill>
                          <a:schemeClr val="tx1"/>
                        </a:solidFill>
                        <a:effectLst/>
                        <a:latin typeface="Arial" charset="0"/>
                      </a:endParaRPr>
                    </a:p>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400" b="0" i="0" u="none" strike="noStrike" cap="none" normalizeH="0" baseline="0" dirty="0">
                          <a:ln>
                            <a:noFill/>
                          </a:ln>
                          <a:solidFill>
                            <a:schemeClr val="tx1"/>
                          </a:solidFill>
                          <a:effectLst/>
                          <a:latin typeface="Arial" charset="0"/>
                        </a:rPr>
                        <a:t>(</a:t>
                      </a:r>
                      <a:r>
                        <a:rPr kumimoji="0" lang="de-DE" sz="1400" b="0" i="0" u="none" strike="noStrike" cap="none" normalizeH="0" baseline="0" dirty="0" err="1">
                          <a:ln>
                            <a:noFill/>
                          </a:ln>
                          <a:solidFill>
                            <a:schemeClr val="tx1"/>
                          </a:solidFill>
                          <a:effectLst/>
                          <a:latin typeface="Arial" charset="0"/>
                        </a:rPr>
                        <a:t>Production</a:t>
                      </a:r>
                      <a:r>
                        <a:rPr kumimoji="0" lang="de-DE" sz="1400" b="0" i="0" u="none" strike="noStrike" cap="none" normalizeH="0" baseline="0" dirty="0">
                          <a:ln>
                            <a:noFill/>
                          </a:ln>
                          <a:solidFill>
                            <a:schemeClr val="tx1"/>
                          </a:solidFill>
                          <a:effectLst/>
                          <a:latin typeface="Arial" charset="0"/>
                        </a:rPr>
                        <a:t> per </a:t>
                      </a:r>
                      <a:r>
                        <a:rPr kumimoji="0" lang="de-DE" sz="1400" b="0" i="0" u="none" strike="noStrike" cap="none" normalizeH="0" baseline="0" dirty="0" err="1">
                          <a:ln>
                            <a:noFill/>
                          </a:ln>
                          <a:solidFill>
                            <a:schemeClr val="tx1"/>
                          </a:solidFill>
                          <a:effectLst/>
                          <a:latin typeface="Arial" charset="0"/>
                        </a:rPr>
                        <a:t>day</a:t>
                      </a:r>
                      <a:r>
                        <a:rPr kumimoji="0" lang="de-DE" sz="1400" b="0" i="0" u="none" strike="noStrike" cap="none" normalizeH="0" baseline="0" dirty="0">
                          <a:ln>
                            <a:noFill/>
                          </a:ln>
                          <a:solidFill>
                            <a:schemeClr val="tx1"/>
                          </a:solidFill>
                          <a:effectLst/>
                          <a:latin typeface="Arial" charset="0"/>
                        </a:rPr>
                        <a:t>)</a:t>
                      </a:r>
                    </a:p>
                  </a:txBody>
                  <a:tcPr marT="45728" marB="4572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de-DE"/>
                    </a:p>
                  </a:txBody>
                  <a:tcPr/>
                </a:tc>
                <a:extLst>
                  <a:ext uri="{0D108BD9-81ED-4DB2-BD59-A6C34878D82A}">
                    <a16:rowId xmlns:a16="http://schemas.microsoft.com/office/drawing/2014/main" val="10000"/>
                  </a:ext>
                </a:extLst>
              </a:tr>
              <a:tr h="581124">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800" b="0" i="0" u="none" strike="noStrike" cap="none" normalizeH="0" baseline="0" dirty="0">
                          <a:ln>
                            <a:noFill/>
                          </a:ln>
                          <a:solidFill>
                            <a:srgbClr val="000000"/>
                          </a:solidFill>
                          <a:effectLst/>
                          <a:latin typeface="Arial" charset="0"/>
                        </a:rPr>
                        <a:t>Fish</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800" b="0" i="0" u="none" strike="noStrike" cap="none" normalizeH="0" baseline="0" dirty="0" err="1">
                          <a:ln>
                            <a:noFill/>
                          </a:ln>
                          <a:solidFill>
                            <a:srgbClr val="000000"/>
                          </a:solidFill>
                          <a:effectLst/>
                          <a:latin typeface="Arial" charset="0"/>
                        </a:rPr>
                        <a:t>Coconuts</a:t>
                      </a:r>
                      <a:endParaRPr kumimoji="0" lang="de-DE" sz="1800" b="0" i="0" u="none" strike="noStrike" cap="none" normalizeH="0" baseline="0" dirty="0">
                        <a:ln>
                          <a:noFill/>
                        </a:ln>
                        <a:solidFill>
                          <a:srgbClr val="000000"/>
                        </a:solidFill>
                        <a:effectLst/>
                        <a:latin typeface="Arial" charset="0"/>
                      </a:endParaRP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79536">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0</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9</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1124">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2</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6</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1124">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4</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3</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81124">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6</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dirty="0">
                          <a:ln>
                            <a:noFill/>
                          </a:ln>
                          <a:solidFill>
                            <a:srgbClr val="000000"/>
                          </a:solidFill>
                          <a:effectLst/>
                          <a:latin typeface="Arial" charset="0"/>
                        </a:rPr>
                        <a:t>0</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graphicFrame>
        <p:nvGraphicFramePr>
          <p:cNvPr id="9" name="Group 119"/>
          <p:cNvGraphicFramePr>
            <a:graphicFrameLocks noGrp="1"/>
          </p:cNvGraphicFramePr>
          <p:nvPr/>
        </p:nvGraphicFramePr>
        <p:xfrm>
          <a:off x="4891268" y="1124745"/>
          <a:ext cx="3048000" cy="4908549"/>
        </p:xfrm>
        <a:graphic>
          <a:graphicData uri="http://schemas.openxmlformats.org/drawingml/2006/table">
            <a:tbl>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tblGrid>
              <a:tr h="840849">
                <a:tc gridSpan="2">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dirty="0">
                          <a:ln>
                            <a:noFill/>
                          </a:ln>
                          <a:solidFill>
                            <a:schemeClr val="tx2"/>
                          </a:solidFill>
                          <a:effectLst/>
                          <a:latin typeface="Arial" charset="0"/>
                        </a:rPr>
                        <a:t>Friday</a:t>
                      </a:r>
                      <a:endParaRPr kumimoji="0" lang="de-DE" sz="1400" b="0" i="0" u="none" strike="noStrike" cap="none" normalizeH="0" baseline="0" dirty="0">
                        <a:ln>
                          <a:noFill/>
                        </a:ln>
                        <a:solidFill>
                          <a:schemeClr val="tx2"/>
                        </a:solidFill>
                        <a:effectLst/>
                        <a:latin typeface="Arial" charset="0"/>
                      </a:endParaRPr>
                    </a:p>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400" b="0" i="0" u="none" strike="noStrike" cap="none" normalizeH="0" baseline="0" dirty="0">
                          <a:ln>
                            <a:noFill/>
                          </a:ln>
                          <a:solidFill>
                            <a:schemeClr val="tx1"/>
                          </a:solidFill>
                          <a:effectLst/>
                          <a:latin typeface="Arial" charset="0"/>
                        </a:rPr>
                        <a:t>(</a:t>
                      </a:r>
                      <a:r>
                        <a:rPr kumimoji="0" lang="de-DE" sz="1400" b="0" i="0" u="none" strike="noStrike" cap="none" normalizeH="0" baseline="0" dirty="0" err="1">
                          <a:ln>
                            <a:noFill/>
                          </a:ln>
                          <a:solidFill>
                            <a:schemeClr val="tx1"/>
                          </a:solidFill>
                          <a:effectLst/>
                          <a:latin typeface="Arial" charset="0"/>
                        </a:rPr>
                        <a:t>Production</a:t>
                      </a:r>
                      <a:r>
                        <a:rPr kumimoji="0" lang="de-DE" sz="1400" b="0" i="0" u="none" strike="noStrike" cap="none" normalizeH="0" baseline="0" dirty="0">
                          <a:ln>
                            <a:noFill/>
                          </a:ln>
                          <a:solidFill>
                            <a:schemeClr val="tx1"/>
                          </a:solidFill>
                          <a:effectLst/>
                          <a:latin typeface="Arial" charset="0"/>
                        </a:rPr>
                        <a:t> per </a:t>
                      </a:r>
                      <a:r>
                        <a:rPr kumimoji="0" lang="de-DE" sz="1400" b="0" i="0" u="none" strike="noStrike" cap="none" normalizeH="0" baseline="0" dirty="0" err="1">
                          <a:ln>
                            <a:noFill/>
                          </a:ln>
                          <a:solidFill>
                            <a:schemeClr val="tx1"/>
                          </a:solidFill>
                          <a:effectLst/>
                          <a:latin typeface="Arial" charset="0"/>
                        </a:rPr>
                        <a:t>day</a:t>
                      </a:r>
                      <a:r>
                        <a:rPr kumimoji="0" lang="de-DE" sz="1400" b="0" i="0" u="none" strike="noStrike" cap="none" normalizeH="0" baseline="0" dirty="0">
                          <a:ln>
                            <a:noFill/>
                          </a:ln>
                          <a:solidFill>
                            <a:schemeClr val="tx1"/>
                          </a:solidFill>
                          <a:effectLst/>
                          <a:latin typeface="Arial" charset="0"/>
                        </a:rPr>
                        <a:t>)</a:t>
                      </a:r>
                    </a:p>
                  </a:txBody>
                  <a:tcPr marT="45726" marB="45726"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de-DE"/>
                    </a:p>
                  </a:txBody>
                  <a:tcPr/>
                </a:tc>
                <a:extLst>
                  <a:ext uri="{0D108BD9-81ED-4DB2-BD59-A6C34878D82A}">
                    <a16:rowId xmlns:a16="http://schemas.microsoft.com/office/drawing/2014/main" val="10000"/>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800" b="0" i="0" u="none" strike="noStrike" cap="none" normalizeH="0" baseline="0" dirty="0">
                          <a:ln>
                            <a:noFill/>
                          </a:ln>
                          <a:solidFill>
                            <a:srgbClr val="000000"/>
                          </a:solidFill>
                          <a:effectLst/>
                          <a:latin typeface="Arial" charset="0"/>
                        </a:rPr>
                        <a:t>Fish</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1800" b="0" i="0" u="none" strike="noStrike" cap="none" normalizeH="0" baseline="0" dirty="0" err="1">
                          <a:ln>
                            <a:noFill/>
                          </a:ln>
                          <a:solidFill>
                            <a:srgbClr val="000000"/>
                          </a:solidFill>
                          <a:effectLst/>
                          <a:latin typeface="Arial" charset="0"/>
                        </a:rPr>
                        <a:t>Coconuts</a:t>
                      </a:r>
                      <a:endParaRPr kumimoji="0" lang="de-DE" sz="1800" b="0" i="0" u="none" strike="noStrike" cap="none" normalizeH="0" baseline="0" dirty="0">
                        <a:ln>
                          <a:noFill/>
                        </a:ln>
                        <a:solidFill>
                          <a:srgbClr val="000000"/>
                        </a:solidFill>
                        <a:effectLst/>
                        <a:latin typeface="Arial" charset="0"/>
                      </a:endParaRP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30</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2</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24</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4</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18</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6</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12</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8</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6</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81100">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a:ln>
                            <a:noFill/>
                          </a:ln>
                          <a:solidFill>
                            <a:srgbClr val="000000"/>
                          </a:solidFill>
                          <a:effectLst/>
                          <a:latin typeface="Arial" charset="0"/>
                        </a:rPr>
                        <a:t>10</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49263" rtl="0" eaLnBrk="1" fontAlgn="base" latinLnBrk="0" hangingPunct="1">
                        <a:lnSpc>
                          <a:spcPts val="2563"/>
                        </a:lnSpc>
                        <a:spcBef>
                          <a:spcPts val="675"/>
                        </a:spcBef>
                        <a:spcAft>
                          <a:spcPct val="0"/>
                        </a:spcAft>
                        <a:buClr>
                          <a:srgbClr val="000000"/>
                        </a:buClr>
                        <a:buSzPct val="100000"/>
                        <a:buFont typeface="Times New Roman" pitchFamily="18" charset="0"/>
                        <a:buNone/>
                        <a:tabLst/>
                      </a:pPr>
                      <a:r>
                        <a:rPr kumimoji="0" lang="de-DE" sz="2000" b="0" i="0" u="none" strike="noStrike" cap="none" normalizeH="0" baseline="0" dirty="0">
                          <a:ln>
                            <a:noFill/>
                          </a:ln>
                          <a:solidFill>
                            <a:srgbClr val="000000"/>
                          </a:solidFill>
                          <a:effectLst/>
                          <a:latin typeface="Arial" charset="0"/>
                        </a:rPr>
                        <a:t>0</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0" name="Textfeld 9">
            <a:extLst>
              <a:ext uri="{FF2B5EF4-FFF2-40B4-BE49-F238E27FC236}">
                <a16:creationId xmlns:a16="http://schemas.microsoft.com/office/drawing/2014/main" id="{6DB6958F-5A5B-4CB6-9775-E129F1268906}"/>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Ricardomodell</a:t>
            </a:r>
            <a:r>
              <a:rPr lang="de-DE" sz="3200" b="1" dirty="0">
                <a:latin typeface="Times New Roman" panose="02020603050405020304" pitchFamily="18" charset="0"/>
                <a:cs typeface="Times New Roman" panose="02020603050405020304" pitchFamily="18" charset="0"/>
              </a:rPr>
              <a:t> – </a:t>
            </a:r>
            <a:r>
              <a:rPr lang="de-DE" sz="3200" b="1" dirty="0" err="1">
                <a:latin typeface="Times New Roman" panose="02020603050405020304" pitchFamily="18" charset="0"/>
                <a:cs typeface="Times New Roman" panose="02020603050405020304" pitchFamily="18" charset="0"/>
              </a:rPr>
              <a:t>Example</a:t>
            </a:r>
            <a:r>
              <a:rPr lang="de-DE" sz="3200" b="1" dirty="0">
                <a:latin typeface="Times New Roman" panose="02020603050405020304" pitchFamily="18" charset="0"/>
                <a:cs typeface="Times New Roman" panose="02020603050405020304" pitchFamily="18" charset="0"/>
              </a:rPr>
              <a:t> </a:t>
            </a:r>
          </a:p>
        </p:txBody>
      </p:sp>
      <p:sp>
        <p:nvSpPr>
          <p:cNvPr id="5" name="Rechteck 4">
            <a:extLst>
              <a:ext uri="{FF2B5EF4-FFF2-40B4-BE49-F238E27FC236}">
                <a16:creationId xmlns:a16="http://schemas.microsoft.com/office/drawing/2014/main" id="{E3AD7B23-A66C-43AA-B17F-FE538B6ACF62}"/>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8233F160-B491-47AC-813A-DC9229BC372F}"/>
                  </a:ext>
                </a:extLst>
              </p14:cNvPr>
              <p14:cNvContentPartPr/>
              <p14:nvPr/>
            </p14:nvContentPartPr>
            <p14:xfrm>
              <a:off x="2934827" y="3231787"/>
              <a:ext cx="263520" cy="36000"/>
            </p14:xfrm>
          </p:contentPart>
        </mc:Choice>
        <mc:Fallback xmlns="">
          <p:pic>
            <p:nvPicPr>
              <p:cNvPr id="2" name="Freihand 1">
                <a:extLst>
                  <a:ext uri="{FF2B5EF4-FFF2-40B4-BE49-F238E27FC236}">
                    <a16:creationId xmlns:a16="http://schemas.microsoft.com/office/drawing/2014/main" id="{8233F160-B491-47AC-813A-DC9229BC372F}"/>
                  </a:ext>
                </a:extLst>
              </p:cNvPr>
              <p:cNvPicPr/>
              <p:nvPr/>
            </p:nvPicPr>
            <p:blipFill>
              <a:blip r:embed="rId3"/>
              <a:stretch>
                <a:fillRect/>
              </a:stretch>
            </p:blipFill>
            <p:spPr>
              <a:xfrm>
                <a:off x="2930507" y="3227467"/>
                <a:ext cx="2721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6B6C4488-87EA-4C8B-B278-F562B20C8FF7}"/>
                  </a:ext>
                </a:extLst>
              </p14:cNvPr>
              <p14:cNvContentPartPr/>
              <p14:nvPr/>
            </p14:nvContentPartPr>
            <p14:xfrm>
              <a:off x="1430387" y="4963747"/>
              <a:ext cx="273240" cy="60840"/>
            </p14:xfrm>
          </p:contentPart>
        </mc:Choice>
        <mc:Fallback xmlns="">
          <p:pic>
            <p:nvPicPr>
              <p:cNvPr id="3" name="Freihand 2">
                <a:extLst>
                  <a:ext uri="{FF2B5EF4-FFF2-40B4-BE49-F238E27FC236}">
                    <a16:creationId xmlns:a16="http://schemas.microsoft.com/office/drawing/2014/main" id="{6B6C4488-87EA-4C8B-B278-F562B20C8FF7}"/>
                  </a:ext>
                </a:extLst>
              </p:cNvPr>
              <p:cNvPicPr/>
              <p:nvPr/>
            </p:nvPicPr>
            <p:blipFill>
              <a:blip r:embed="rId5"/>
              <a:stretch>
                <a:fillRect/>
              </a:stretch>
            </p:blipFill>
            <p:spPr>
              <a:xfrm>
                <a:off x="1426067" y="4959427"/>
                <a:ext cx="2818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86E86FF1-E877-4F77-AF5E-A40281B586C4}"/>
                  </a:ext>
                </a:extLst>
              </p14:cNvPr>
              <p14:cNvContentPartPr/>
              <p14:nvPr/>
            </p14:nvContentPartPr>
            <p14:xfrm>
              <a:off x="1385387" y="3867547"/>
              <a:ext cx="335160" cy="36360"/>
            </p14:xfrm>
          </p:contentPart>
        </mc:Choice>
        <mc:Fallback xmlns="">
          <p:pic>
            <p:nvPicPr>
              <p:cNvPr id="4" name="Freihand 3">
                <a:extLst>
                  <a:ext uri="{FF2B5EF4-FFF2-40B4-BE49-F238E27FC236}">
                    <a16:creationId xmlns:a16="http://schemas.microsoft.com/office/drawing/2014/main" id="{86E86FF1-E877-4F77-AF5E-A40281B586C4}"/>
                  </a:ext>
                </a:extLst>
              </p:cNvPr>
              <p:cNvPicPr/>
              <p:nvPr/>
            </p:nvPicPr>
            <p:blipFill>
              <a:blip r:embed="rId7"/>
              <a:stretch>
                <a:fillRect/>
              </a:stretch>
            </p:blipFill>
            <p:spPr>
              <a:xfrm>
                <a:off x="1381067" y="3863227"/>
                <a:ext cx="34380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1DDAA7CE-BA44-4290-B01E-A47E0D8A8F55}"/>
                  </a:ext>
                </a:extLst>
              </p14:cNvPr>
              <p14:cNvContentPartPr/>
              <p14:nvPr/>
            </p14:nvContentPartPr>
            <p14:xfrm>
              <a:off x="2875427" y="3833707"/>
              <a:ext cx="427680" cy="42120"/>
            </p14:xfrm>
          </p:contentPart>
        </mc:Choice>
        <mc:Fallback xmlns="">
          <p:pic>
            <p:nvPicPr>
              <p:cNvPr id="6" name="Freihand 5">
                <a:extLst>
                  <a:ext uri="{FF2B5EF4-FFF2-40B4-BE49-F238E27FC236}">
                    <a16:creationId xmlns:a16="http://schemas.microsoft.com/office/drawing/2014/main" id="{1DDAA7CE-BA44-4290-B01E-A47E0D8A8F55}"/>
                  </a:ext>
                </a:extLst>
              </p:cNvPr>
              <p:cNvPicPr/>
              <p:nvPr/>
            </p:nvPicPr>
            <p:blipFill>
              <a:blip r:embed="rId9"/>
              <a:stretch>
                <a:fillRect/>
              </a:stretch>
            </p:blipFill>
            <p:spPr>
              <a:xfrm>
                <a:off x="2871107" y="3829387"/>
                <a:ext cx="436320" cy="50760"/>
              </a:xfrm>
              <a:prstGeom prst="rect">
                <a:avLst/>
              </a:prstGeom>
            </p:spPr>
          </p:pic>
        </mc:Fallback>
      </mc:AlternateContent>
      <p:grpSp>
        <p:nvGrpSpPr>
          <p:cNvPr id="15" name="Gruppieren 14">
            <a:extLst>
              <a:ext uri="{FF2B5EF4-FFF2-40B4-BE49-F238E27FC236}">
                <a16:creationId xmlns:a16="http://schemas.microsoft.com/office/drawing/2014/main" id="{C43C41FE-1A54-491C-AF7C-069E976500EF}"/>
              </a:ext>
            </a:extLst>
          </p:cNvPr>
          <p:cNvGrpSpPr/>
          <p:nvPr/>
        </p:nvGrpSpPr>
        <p:grpSpPr>
          <a:xfrm>
            <a:off x="3309947" y="3312787"/>
            <a:ext cx="221040" cy="316800"/>
            <a:chOff x="3309947" y="3312787"/>
            <a:chExt cx="221040" cy="316800"/>
          </a:xfrm>
        </p:grpSpPr>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C5A4AAE8-BCDE-40A4-8A13-9D0D4717F535}"/>
                    </a:ext>
                  </a:extLst>
                </p14:cNvPr>
                <p14:cNvContentPartPr/>
                <p14:nvPr/>
              </p14:nvContentPartPr>
              <p14:xfrm>
                <a:off x="3309947" y="3312787"/>
                <a:ext cx="109080" cy="311760"/>
              </p14:xfrm>
            </p:contentPart>
          </mc:Choice>
          <mc:Fallback xmlns="">
            <p:pic>
              <p:nvPicPr>
                <p:cNvPr id="7" name="Freihand 6">
                  <a:extLst>
                    <a:ext uri="{FF2B5EF4-FFF2-40B4-BE49-F238E27FC236}">
                      <a16:creationId xmlns:a16="http://schemas.microsoft.com/office/drawing/2014/main" id="{C5A4AAE8-BCDE-40A4-8A13-9D0D4717F535}"/>
                    </a:ext>
                  </a:extLst>
                </p:cNvPr>
                <p:cNvPicPr/>
                <p:nvPr/>
              </p:nvPicPr>
              <p:blipFill>
                <a:blip r:embed="rId11"/>
                <a:stretch>
                  <a:fillRect/>
                </a:stretch>
              </p:blipFill>
              <p:spPr>
                <a:xfrm>
                  <a:off x="3305627" y="3308467"/>
                  <a:ext cx="11772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Freihand 11">
                  <a:extLst>
                    <a:ext uri="{FF2B5EF4-FFF2-40B4-BE49-F238E27FC236}">
                      <a16:creationId xmlns:a16="http://schemas.microsoft.com/office/drawing/2014/main" id="{68E3CB21-F28E-4FFC-BD41-6B23B25C9312}"/>
                    </a:ext>
                  </a:extLst>
                </p14:cNvPr>
                <p14:cNvContentPartPr/>
                <p14:nvPr/>
              </p14:nvContentPartPr>
              <p14:xfrm>
                <a:off x="3456107" y="3445267"/>
                <a:ext cx="74880" cy="184320"/>
              </p14:xfrm>
            </p:contentPart>
          </mc:Choice>
          <mc:Fallback xmlns="">
            <p:pic>
              <p:nvPicPr>
                <p:cNvPr id="12" name="Freihand 11">
                  <a:extLst>
                    <a:ext uri="{FF2B5EF4-FFF2-40B4-BE49-F238E27FC236}">
                      <a16:creationId xmlns:a16="http://schemas.microsoft.com/office/drawing/2014/main" id="{68E3CB21-F28E-4FFC-BD41-6B23B25C9312}"/>
                    </a:ext>
                  </a:extLst>
                </p:cNvPr>
                <p:cNvPicPr/>
                <p:nvPr/>
              </p:nvPicPr>
              <p:blipFill>
                <a:blip r:embed="rId13"/>
                <a:stretch>
                  <a:fillRect/>
                </a:stretch>
              </p:blipFill>
              <p:spPr>
                <a:xfrm>
                  <a:off x="3451787" y="3440947"/>
                  <a:ext cx="83520" cy="192960"/>
                </a:xfrm>
                <a:prstGeom prst="rect">
                  <a:avLst/>
                </a:prstGeom>
              </p:spPr>
            </p:pic>
          </mc:Fallback>
        </mc:AlternateContent>
      </p:grpSp>
      <p:grpSp>
        <p:nvGrpSpPr>
          <p:cNvPr id="14" name="Gruppieren 13">
            <a:extLst>
              <a:ext uri="{FF2B5EF4-FFF2-40B4-BE49-F238E27FC236}">
                <a16:creationId xmlns:a16="http://schemas.microsoft.com/office/drawing/2014/main" id="{AF2D0C32-9256-40D3-8E96-FA920200E0A0}"/>
              </a:ext>
            </a:extLst>
          </p:cNvPr>
          <p:cNvGrpSpPr/>
          <p:nvPr/>
        </p:nvGrpSpPr>
        <p:grpSpPr>
          <a:xfrm>
            <a:off x="3243707" y="3854587"/>
            <a:ext cx="316800" cy="407520"/>
            <a:chOff x="3243707" y="3854587"/>
            <a:chExt cx="316800" cy="407520"/>
          </a:xfrm>
        </p:grpSpPr>
        <mc:AlternateContent xmlns:mc="http://schemas.openxmlformats.org/markup-compatibility/2006" xmlns:p14="http://schemas.microsoft.com/office/powerpoint/2010/main">
          <mc:Choice Requires="p14">
            <p:contentPart p14:bwMode="auto" r:id="rId14">
              <p14:nvContentPartPr>
                <p14:cNvPr id="11" name="Freihand 10">
                  <a:extLst>
                    <a:ext uri="{FF2B5EF4-FFF2-40B4-BE49-F238E27FC236}">
                      <a16:creationId xmlns:a16="http://schemas.microsoft.com/office/drawing/2014/main" id="{72382EC8-4613-49E8-913B-6E84CFBAD8D4}"/>
                    </a:ext>
                  </a:extLst>
                </p14:cNvPr>
                <p14:cNvContentPartPr/>
                <p14:nvPr/>
              </p14:nvContentPartPr>
              <p14:xfrm>
                <a:off x="3243707" y="3854587"/>
                <a:ext cx="142560" cy="407520"/>
              </p14:xfrm>
            </p:contentPart>
          </mc:Choice>
          <mc:Fallback xmlns="">
            <p:pic>
              <p:nvPicPr>
                <p:cNvPr id="11" name="Freihand 10">
                  <a:extLst>
                    <a:ext uri="{FF2B5EF4-FFF2-40B4-BE49-F238E27FC236}">
                      <a16:creationId xmlns:a16="http://schemas.microsoft.com/office/drawing/2014/main" id="{72382EC8-4613-49E8-913B-6E84CFBAD8D4}"/>
                    </a:ext>
                  </a:extLst>
                </p:cNvPr>
                <p:cNvPicPr/>
                <p:nvPr/>
              </p:nvPicPr>
              <p:blipFill>
                <a:blip r:embed="rId15"/>
                <a:stretch>
                  <a:fillRect/>
                </a:stretch>
              </p:blipFill>
              <p:spPr>
                <a:xfrm>
                  <a:off x="3239387" y="3850267"/>
                  <a:ext cx="151200" cy="416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Freihand 12">
                  <a:extLst>
                    <a:ext uri="{FF2B5EF4-FFF2-40B4-BE49-F238E27FC236}">
                      <a16:creationId xmlns:a16="http://schemas.microsoft.com/office/drawing/2014/main" id="{9DB2D940-B8CC-428C-9B81-DC1A6A963DDD}"/>
                    </a:ext>
                  </a:extLst>
                </p14:cNvPr>
                <p14:cNvContentPartPr/>
                <p14:nvPr/>
              </p14:nvContentPartPr>
              <p14:xfrm>
                <a:off x="3428387" y="3981667"/>
                <a:ext cx="132120" cy="243360"/>
              </p14:xfrm>
            </p:contentPart>
          </mc:Choice>
          <mc:Fallback xmlns="">
            <p:pic>
              <p:nvPicPr>
                <p:cNvPr id="13" name="Freihand 12">
                  <a:extLst>
                    <a:ext uri="{FF2B5EF4-FFF2-40B4-BE49-F238E27FC236}">
                      <a16:creationId xmlns:a16="http://schemas.microsoft.com/office/drawing/2014/main" id="{9DB2D940-B8CC-428C-9B81-DC1A6A963DDD}"/>
                    </a:ext>
                  </a:extLst>
                </p:cNvPr>
                <p:cNvPicPr/>
                <p:nvPr/>
              </p:nvPicPr>
              <p:blipFill>
                <a:blip r:embed="rId17"/>
                <a:stretch>
                  <a:fillRect/>
                </a:stretch>
              </p:blipFill>
              <p:spPr>
                <a:xfrm>
                  <a:off x="3424067" y="3977347"/>
                  <a:ext cx="140760" cy="252000"/>
                </a:xfrm>
                <a:prstGeom prst="rect">
                  <a:avLst/>
                </a:prstGeom>
              </p:spPr>
            </p:pic>
          </mc:Fallback>
        </mc:AlternateContent>
      </p:grpSp>
      <p:grpSp>
        <p:nvGrpSpPr>
          <p:cNvPr id="21" name="Gruppieren 20">
            <a:extLst>
              <a:ext uri="{FF2B5EF4-FFF2-40B4-BE49-F238E27FC236}">
                <a16:creationId xmlns:a16="http://schemas.microsoft.com/office/drawing/2014/main" id="{F60DABE9-1A95-4C4C-97E6-FF87BBF39DBC}"/>
              </a:ext>
            </a:extLst>
          </p:cNvPr>
          <p:cNvGrpSpPr/>
          <p:nvPr/>
        </p:nvGrpSpPr>
        <p:grpSpPr>
          <a:xfrm>
            <a:off x="1799747" y="3336547"/>
            <a:ext cx="290880" cy="354240"/>
            <a:chOff x="1799747" y="3336547"/>
            <a:chExt cx="290880" cy="354240"/>
          </a:xfrm>
        </p:grpSpPr>
        <mc:AlternateContent xmlns:mc="http://schemas.openxmlformats.org/markup-compatibility/2006" xmlns:p14="http://schemas.microsoft.com/office/powerpoint/2010/main">
          <mc:Choice Requires="p14">
            <p:contentPart p14:bwMode="auto" r:id="rId18">
              <p14:nvContentPartPr>
                <p14:cNvPr id="16" name="Freihand 15">
                  <a:extLst>
                    <a:ext uri="{FF2B5EF4-FFF2-40B4-BE49-F238E27FC236}">
                      <a16:creationId xmlns:a16="http://schemas.microsoft.com/office/drawing/2014/main" id="{AAC1079E-4F66-4864-A5A3-136F5624749A}"/>
                    </a:ext>
                  </a:extLst>
                </p14:cNvPr>
                <p14:cNvContentPartPr/>
                <p14:nvPr/>
              </p14:nvContentPartPr>
              <p14:xfrm>
                <a:off x="1799747" y="3336547"/>
                <a:ext cx="100080" cy="354240"/>
              </p14:xfrm>
            </p:contentPart>
          </mc:Choice>
          <mc:Fallback xmlns="">
            <p:pic>
              <p:nvPicPr>
                <p:cNvPr id="16" name="Freihand 15">
                  <a:extLst>
                    <a:ext uri="{FF2B5EF4-FFF2-40B4-BE49-F238E27FC236}">
                      <a16:creationId xmlns:a16="http://schemas.microsoft.com/office/drawing/2014/main" id="{AAC1079E-4F66-4864-A5A3-136F5624749A}"/>
                    </a:ext>
                  </a:extLst>
                </p:cNvPr>
                <p:cNvPicPr/>
                <p:nvPr/>
              </p:nvPicPr>
              <p:blipFill>
                <a:blip r:embed="rId19"/>
                <a:stretch>
                  <a:fillRect/>
                </a:stretch>
              </p:blipFill>
              <p:spPr>
                <a:xfrm>
                  <a:off x="1795427" y="3332227"/>
                  <a:ext cx="10872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8" name="Freihand 17">
                  <a:extLst>
                    <a:ext uri="{FF2B5EF4-FFF2-40B4-BE49-F238E27FC236}">
                      <a16:creationId xmlns:a16="http://schemas.microsoft.com/office/drawing/2014/main" id="{F6820626-08CF-4D40-9F72-E67584FC4919}"/>
                    </a:ext>
                  </a:extLst>
                </p14:cNvPr>
                <p14:cNvContentPartPr/>
                <p14:nvPr/>
              </p14:nvContentPartPr>
              <p14:xfrm>
                <a:off x="1959227" y="3418987"/>
                <a:ext cx="131400" cy="169560"/>
              </p14:xfrm>
            </p:contentPart>
          </mc:Choice>
          <mc:Fallback xmlns="">
            <p:pic>
              <p:nvPicPr>
                <p:cNvPr id="18" name="Freihand 17">
                  <a:extLst>
                    <a:ext uri="{FF2B5EF4-FFF2-40B4-BE49-F238E27FC236}">
                      <a16:creationId xmlns:a16="http://schemas.microsoft.com/office/drawing/2014/main" id="{F6820626-08CF-4D40-9F72-E67584FC4919}"/>
                    </a:ext>
                  </a:extLst>
                </p:cNvPr>
                <p:cNvPicPr/>
                <p:nvPr/>
              </p:nvPicPr>
              <p:blipFill>
                <a:blip r:embed="rId21"/>
                <a:stretch>
                  <a:fillRect/>
                </a:stretch>
              </p:blipFill>
              <p:spPr>
                <a:xfrm>
                  <a:off x="1954907" y="3414667"/>
                  <a:ext cx="140040" cy="178200"/>
                </a:xfrm>
                <a:prstGeom prst="rect">
                  <a:avLst/>
                </a:prstGeom>
              </p:spPr>
            </p:pic>
          </mc:Fallback>
        </mc:AlternateContent>
      </p:grpSp>
      <p:grpSp>
        <p:nvGrpSpPr>
          <p:cNvPr id="20" name="Gruppieren 19">
            <a:extLst>
              <a:ext uri="{FF2B5EF4-FFF2-40B4-BE49-F238E27FC236}">
                <a16:creationId xmlns:a16="http://schemas.microsoft.com/office/drawing/2014/main" id="{439A6598-479C-47C7-B411-F8C335DD24F0}"/>
              </a:ext>
            </a:extLst>
          </p:cNvPr>
          <p:cNvGrpSpPr/>
          <p:nvPr/>
        </p:nvGrpSpPr>
        <p:grpSpPr>
          <a:xfrm>
            <a:off x="1745027" y="3852787"/>
            <a:ext cx="313920" cy="452160"/>
            <a:chOff x="1745027" y="3852787"/>
            <a:chExt cx="313920" cy="452160"/>
          </a:xfrm>
        </p:grpSpPr>
        <mc:AlternateContent xmlns:mc="http://schemas.openxmlformats.org/markup-compatibility/2006" xmlns:p14="http://schemas.microsoft.com/office/powerpoint/2010/main">
          <mc:Choice Requires="p14">
            <p:contentPart p14:bwMode="auto" r:id="rId22">
              <p14:nvContentPartPr>
                <p14:cNvPr id="17" name="Freihand 16">
                  <a:extLst>
                    <a:ext uri="{FF2B5EF4-FFF2-40B4-BE49-F238E27FC236}">
                      <a16:creationId xmlns:a16="http://schemas.microsoft.com/office/drawing/2014/main" id="{9DF40A27-75C3-4823-8E79-344A55FAB542}"/>
                    </a:ext>
                  </a:extLst>
                </p14:cNvPr>
                <p14:cNvContentPartPr/>
                <p14:nvPr/>
              </p14:nvContentPartPr>
              <p14:xfrm>
                <a:off x="1745027" y="3852787"/>
                <a:ext cx="98280" cy="452160"/>
              </p14:xfrm>
            </p:contentPart>
          </mc:Choice>
          <mc:Fallback xmlns="">
            <p:pic>
              <p:nvPicPr>
                <p:cNvPr id="17" name="Freihand 16">
                  <a:extLst>
                    <a:ext uri="{FF2B5EF4-FFF2-40B4-BE49-F238E27FC236}">
                      <a16:creationId xmlns:a16="http://schemas.microsoft.com/office/drawing/2014/main" id="{9DF40A27-75C3-4823-8E79-344A55FAB542}"/>
                    </a:ext>
                  </a:extLst>
                </p:cNvPr>
                <p:cNvPicPr/>
                <p:nvPr/>
              </p:nvPicPr>
              <p:blipFill>
                <a:blip r:embed="rId23"/>
                <a:stretch>
                  <a:fillRect/>
                </a:stretch>
              </p:blipFill>
              <p:spPr>
                <a:xfrm>
                  <a:off x="1740707" y="3848467"/>
                  <a:ext cx="106920" cy="4608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9" name="Freihand 18">
                  <a:extLst>
                    <a:ext uri="{FF2B5EF4-FFF2-40B4-BE49-F238E27FC236}">
                      <a16:creationId xmlns:a16="http://schemas.microsoft.com/office/drawing/2014/main" id="{D442670B-C1F9-40E7-8BA1-49FE612BBF2C}"/>
                    </a:ext>
                  </a:extLst>
                </p14:cNvPr>
                <p14:cNvContentPartPr/>
                <p14:nvPr/>
              </p14:nvContentPartPr>
              <p14:xfrm>
                <a:off x="1916747" y="3929827"/>
                <a:ext cx="142200" cy="235800"/>
              </p14:xfrm>
            </p:contentPart>
          </mc:Choice>
          <mc:Fallback xmlns="">
            <p:pic>
              <p:nvPicPr>
                <p:cNvPr id="19" name="Freihand 18">
                  <a:extLst>
                    <a:ext uri="{FF2B5EF4-FFF2-40B4-BE49-F238E27FC236}">
                      <a16:creationId xmlns:a16="http://schemas.microsoft.com/office/drawing/2014/main" id="{D442670B-C1F9-40E7-8BA1-49FE612BBF2C}"/>
                    </a:ext>
                  </a:extLst>
                </p:cNvPr>
                <p:cNvPicPr/>
                <p:nvPr/>
              </p:nvPicPr>
              <p:blipFill>
                <a:blip r:embed="rId25"/>
                <a:stretch>
                  <a:fillRect/>
                </a:stretch>
              </p:blipFill>
              <p:spPr>
                <a:xfrm>
                  <a:off x="1912427" y="3925507"/>
                  <a:ext cx="150840" cy="244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22" name="Freihand 21">
                <a:extLst>
                  <a:ext uri="{FF2B5EF4-FFF2-40B4-BE49-F238E27FC236}">
                    <a16:creationId xmlns:a16="http://schemas.microsoft.com/office/drawing/2014/main" id="{8420A66A-CC63-4029-AAC8-66FB2E521E79}"/>
                  </a:ext>
                </a:extLst>
              </p14:cNvPr>
              <p14:cNvContentPartPr/>
              <p14:nvPr/>
            </p14:nvContentPartPr>
            <p14:xfrm>
              <a:off x="5853707" y="1441867"/>
              <a:ext cx="1205280" cy="127080"/>
            </p14:xfrm>
          </p:contentPart>
        </mc:Choice>
        <mc:Fallback xmlns="">
          <p:pic>
            <p:nvPicPr>
              <p:cNvPr id="22" name="Freihand 21">
                <a:extLst>
                  <a:ext uri="{FF2B5EF4-FFF2-40B4-BE49-F238E27FC236}">
                    <a16:creationId xmlns:a16="http://schemas.microsoft.com/office/drawing/2014/main" id="{8420A66A-CC63-4029-AAC8-66FB2E521E79}"/>
                  </a:ext>
                </a:extLst>
              </p:cNvPr>
              <p:cNvPicPr/>
              <p:nvPr/>
            </p:nvPicPr>
            <p:blipFill>
              <a:blip r:embed="rId27"/>
              <a:stretch>
                <a:fillRect/>
              </a:stretch>
            </p:blipFill>
            <p:spPr>
              <a:xfrm>
                <a:off x="5849387" y="1437547"/>
                <a:ext cx="12139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3" name="Freihand 22">
                <a:extLst>
                  <a:ext uri="{FF2B5EF4-FFF2-40B4-BE49-F238E27FC236}">
                    <a16:creationId xmlns:a16="http://schemas.microsoft.com/office/drawing/2014/main" id="{D057294D-754E-49D8-8541-517D1B4849B8}"/>
                  </a:ext>
                </a:extLst>
              </p14:cNvPr>
              <p14:cNvContentPartPr/>
              <p14:nvPr/>
            </p14:nvContentPartPr>
            <p14:xfrm>
              <a:off x="6959267" y="2880427"/>
              <a:ext cx="463680" cy="34560"/>
            </p14:xfrm>
          </p:contentPart>
        </mc:Choice>
        <mc:Fallback xmlns="">
          <p:pic>
            <p:nvPicPr>
              <p:cNvPr id="23" name="Freihand 22">
                <a:extLst>
                  <a:ext uri="{FF2B5EF4-FFF2-40B4-BE49-F238E27FC236}">
                    <a16:creationId xmlns:a16="http://schemas.microsoft.com/office/drawing/2014/main" id="{D057294D-754E-49D8-8541-517D1B4849B8}"/>
                  </a:ext>
                </a:extLst>
              </p:cNvPr>
              <p:cNvPicPr/>
              <p:nvPr/>
            </p:nvPicPr>
            <p:blipFill>
              <a:blip r:embed="rId29"/>
              <a:stretch>
                <a:fillRect/>
              </a:stretch>
            </p:blipFill>
            <p:spPr>
              <a:xfrm>
                <a:off x="6954947" y="2876107"/>
                <a:ext cx="4723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Freihand 23">
                <a:extLst>
                  <a:ext uri="{FF2B5EF4-FFF2-40B4-BE49-F238E27FC236}">
                    <a16:creationId xmlns:a16="http://schemas.microsoft.com/office/drawing/2014/main" id="{F07917BF-A922-4F1D-9BA7-61FFEE9EA1A4}"/>
                  </a:ext>
                </a:extLst>
              </p14:cNvPr>
              <p14:cNvContentPartPr/>
              <p14:nvPr/>
            </p14:nvContentPartPr>
            <p14:xfrm>
              <a:off x="5462387" y="5804707"/>
              <a:ext cx="345960" cy="53640"/>
            </p14:xfrm>
          </p:contentPart>
        </mc:Choice>
        <mc:Fallback xmlns="">
          <p:pic>
            <p:nvPicPr>
              <p:cNvPr id="24" name="Freihand 23">
                <a:extLst>
                  <a:ext uri="{FF2B5EF4-FFF2-40B4-BE49-F238E27FC236}">
                    <a16:creationId xmlns:a16="http://schemas.microsoft.com/office/drawing/2014/main" id="{F07917BF-A922-4F1D-9BA7-61FFEE9EA1A4}"/>
                  </a:ext>
                </a:extLst>
              </p:cNvPr>
              <p:cNvPicPr/>
              <p:nvPr/>
            </p:nvPicPr>
            <p:blipFill>
              <a:blip r:embed="rId31"/>
              <a:stretch>
                <a:fillRect/>
              </a:stretch>
            </p:blipFill>
            <p:spPr>
              <a:xfrm>
                <a:off x="5458067" y="5800387"/>
                <a:ext cx="35460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Freihand 24">
                <a:extLst>
                  <a:ext uri="{FF2B5EF4-FFF2-40B4-BE49-F238E27FC236}">
                    <a16:creationId xmlns:a16="http://schemas.microsoft.com/office/drawing/2014/main" id="{F6AAA13B-BEB9-45AA-A2D6-D4C6912DF7A9}"/>
                  </a:ext>
                </a:extLst>
              </p14:cNvPr>
              <p14:cNvContentPartPr/>
              <p14:nvPr/>
            </p14:nvContentPartPr>
            <p14:xfrm>
              <a:off x="5330627" y="2795467"/>
              <a:ext cx="103320" cy="2872800"/>
            </p14:xfrm>
          </p:contentPart>
        </mc:Choice>
        <mc:Fallback xmlns="">
          <p:pic>
            <p:nvPicPr>
              <p:cNvPr id="25" name="Freihand 24">
                <a:extLst>
                  <a:ext uri="{FF2B5EF4-FFF2-40B4-BE49-F238E27FC236}">
                    <a16:creationId xmlns:a16="http://schemas.microsoft.com/office/drawing/2014/main" id="{F6AAA13B-BEB9-45AA-A2D6-D4C6912DF7A9}"/>
                  </a:ext>
                </a:extLst>
              </p:cNvPr>
              <p:cNvPicPr/>
              <p:nvPr/>
            </p:nvPicPr>
            <p:blipFill>
              <a:blip r:embed="rId33"/>
              <a:stretch>
                <a:fillRect/>
              </a:stretch>
            </p:blipFill>
            <p:spPr>
              <a:xfrm>
                <a:off x="5326307" y="2791147"/>
                <a:ext cx="111960" cy="2881440"/>
              </a:xfrm>
              <a:prstGeom prst="rect">
                <a:avLst/>
              </a:prstGeom>
            </p:spPr>
          </p:pic>
        </mc:Fallback>
      </mc:AlternateContent>
      <p:grpSp>
        <p:nvGrpSpPr>
          <p:cNvPr id="37" name="Gruppieren 36">
            <a:extLst>
              <a:ext uri="{FF2B5EF4-FFF2-40B4-BE49-F238E27FC236}">
                <a16:creationId xmlns:a16="http://schemas.microsoft.com/office/drawing/2014/main" id="{71359500-16AB-4568-8233-32E42DC7B182}"/>
              </a:ext>
            </a:extLst>
          </p:cNvPr>
          <p:cNvGrpSpPr/>
          <p:nvPr/>
        </p:nvGrpSpPr>
        <p:grpSpPr>
          <a:xfrm>
            <a:off x="7350227" y="2957467"/>
            <a:ext cx="306360" cy="2496600"/>
            <a:chOff x="7350227" y="2957467"/>
            <a:chExt cx="306360" cy="2496600"/>
          </a:xfrm>
        </p:grpSpPr>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0956DCC4-5410-4CFF-8CD6-319A081DA7B5}"/>
                    </a:ext>
                  </a:extLst>
                </p14:cNvPr>
                <p14:cNvContentPartPr/>
                <p14:nvPr/>
              </p14:nvContentPartPr>
              <p14:xfrm>
                <a:off x="7576307" y="3017587"/>
                <a:ext cx="54720" cy="2436480"/>
              </p14:xfrm>
            </p:contentPart>
          </mc:Choice>
          <mc:Fallback xmlns="">
            <p:pic>
              <p:nvPicPr>
                <p:cNvPr id="26" name="Freihand 25">
                  <a:extLst>
                    <a:ext uri="{FF2B5EF4-FFF2-40B4-BE49-F238E27FC236}">
                      <a16:creationId xmlns:a16="http://schemas.microsoft.com/office/drawing/2014/main" id="{0956DCC4-5410-4CFF-8CD6-319A081DA7B5}"/>
                    </a:ext>
                  </a:extLst>
                </p:cNvPr>
                <p:cNvPicPr/>
                <p:nvPr/>
              </p:nvPicPr>
              <p:blipFill>
                <a:blip r:embed="rId35"/>
                <a:stretch>
                  <a:fillRect/>
                </a:stretch>
              </p:blipFill>
              <p:spPr>
                <a:xfrm>
                  <a:off x="7571987" y="3013267"/>
                  <a:ext cx="63360" cy="24451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Freihand 26">
                  <a:extLst>
                    <a:ext uri="{FF2B5EF4-FFF2-40B4-BE49-F238E27FC236}">
                      <a16:creationId xmlns:a16="http://schemas.microsoft.com/office/drawing/2014/main" id="{B13BDDE6-369D-46A9-A535-3CBF9B261A3C}"/>
                    </a:ext>
                  </a:extLst>
                </p14:cNvPr>
                <p14:cNvContentPartPr/>
                <p14:nvPr/>
              </p14:nvContentPartPr>
              <p14:xfrm>
                <a:off x="7350227" y="2957467"/>
                <a:ext cx="99000" cy="374400"/>
              </p14:xfrm>
            </p:contentPart>
          </mc:Choice>
          <mc:Fallback xmlns="">
            <p:pic>
              <p:nvPicPr>
                <p:cNvPr id="27" name="Freihand 26">
                  <a:extLst>
                    <a:ext uri="{FF2B5EF4-FFF2-40B4-BE49-F238E27FC236}">
                      <a16:creationId xmlns:a16="http://schemas.microsoft.com/office/drawing/2014/main" id="{B13BDDE6-369D-46A9-A535-3CBF9B261A3C}"/>
                    </a:ext>
                  </a:extLst>
                </p:cNvPr>
                <p:cNvPicPr/>
                <p:nvPr/>
              </p:nvPicPr>
              <p:blipFill>
                <a:blip r:embed="rId37"/>
                <a:stretch>
                  <a:fillRect/>
                </a:stretch>
              </p:blipFill>
              <p:spPr>
                <a:xfrm>
                  <a:off x="7345907" y="2953147"/>
                  <a:ext cx="107640"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Freihand 27">
                  <a:extLst>
                    <a:ext uri="{FF2B5EF4-FFF2-40B4-BE49-F238E27FC236}">
                      <a16:creationId xmlns:a16="http://schemas.microsoft.com/office/drawing/2014/main" id="{CD1758DD-D21D-4C1F-8EF6-6EAF1709E3ED}"/>
                    </a:ext>
                  </a:extLst>
                </p14:cNvPr>
                <p14:cNvContentPartPr/>
                <p14:nvPr/>
              </p14:nvContentPartPr>
              <p14:xfrm>
                <a:off x="7497467" y="3011107"/>
                <a:ext cx="112680" cy="213480"/>
              </p14:xfrm>
            </p:contentPart>
          </mc:Choice>
          <mc:Fallback xmlns="">
            <p:pic>
              <p:nvPicPr>
                <p:cNvPr id="28" name="Freihand 27">
                  <a:extLst>
                    <a:ext uri="{FF2B5EF4-FFF2-40B4-BE49-F238E27FC236}">
                      <a16:creationId xmlns:a16="http://schemas.microsoft.com/office/drawing/2014/main" id="{CD1758DD-D21D-4C1F-8EF6-6EAF1709E3ED}"/>
                    </a:ext>
                  </a:extLst>
                </p:cNvPr>
                <p:cNvPicPr/>
                <p:nvPr/>
              </p:nvPicPr>
              <p:blipFill>
                <a:blip r:embed="rId39"/>
                <a:stretch>
                  <a:fillRect/>
                </a:stretch>
              </p:blipFill>
              <p:spPr>
                <a:xfrm>
                  <a:off x="7493147" y="3006787"/>
                  <a:ext cx="12132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Freihand 28">
                  <a:extLst>
                    <a:ext uri="{FF2B5EF4-FFF2-40B4-BE49-F238E27FC236}">
                      <a16:creationId xmlns:a16="http://schemas.microsoft.com/office/drawing/2014/main" id="{183DCC39-E6F7-4D57-85CC-E75CEBAA2844}"/>
                    </a:ext>
                  </a:extLst>
                </p14:cNvPr>
                <p14:cNvContentPartPr/>
                <p14:nvPr/>
              </p14:nvContentPartPr>
              <p14:xfrm>
                <a:off x="7353827" y="3588547"/>
                <a:ext cx="86760" cy="296280"/>
              </p14:xfrm>
            </p:contentPart>
          </mc:Choice>
          <mc:Fallback xmlns="">
            <p:pic>
              <p:nvPicPr>
                <p:cNvPr id="29" name="Freihand 28">
                  <a:extLst>
                    <a:ext uri="{FF2B5EF4-FFF2-40B4-BE49-F238E27FC236}">
                      <a16:creationId xmlns:a16="http://schemas.microsoft.com/office/drawing/2014/main" id="{183DCC39-E6F7-4D57-85CC-E75CEBAA2844}"/>
                    </a:ext>
                  </a:extLst>
                </p:cNvPr>
                <p:cNvPicPr/>
                <p:nvPr/>
              </p:nvPicPr>
              <p:blipFill>
                <a:blip r:embed="rId41"/>
                <a:stretch>
                  <a:fillRect/>
                </a:stretch>
              </p:blipFill>
              <p:spPr>
                <a:xfrm>
                  <a:off x="7349507" y="3584227"/>
                  <a:ext cx="9540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0" name="Freihand 29">
                  <a:extLst>
                    <a:ext uri="{FF2B5EF4-FFF2-40B4-BE49-F238E27FC236}">
                      <a16:creationId xmlns:a16="http://schemas.microsoft.com/office/drawing/2014/main" id="{8CEA0F11-6E66-4699-8E19-AE0CEF3D6EE0}"/>
                    </a:ext>
                  </a:extLst>
                </p14:cNvPr>
                <p14:cNvContentPartPr/>
                <p14:nvPr/>
              </p14:nvContentPartPr>
              <p14:xfrm>
                <a:off x="7547867" y="3585307"/>
                <a:ext cx="108720" cy="250920"/>
              </p14:xfrm>
            </p:contentPart>
          </mc:Choice>
          <mc:Fallback xmlns="">
            <p:pic>
              <p:nvPicPr>
                <p:cNvPr id="30" name="Freihand 29">
                  <a:extLst>
                    <a:ext uri="{FF2B5EF4-FFF2-40B4-BE49-F238E27FC236}">
                      <a16:creationId xmlns:a16="http://schemas.microsoft.com/office/drawing/2014/main" id="{8CEA0F11-6E66-4699-8E19-AE0CEF3D6EE0}"/>
                    </a:ext>
                  </a:extLst>
                </p:cNvPr>
                <p:cNvPicPr/>
                <p:nvPr/>
              </p:nvPicPr>
              <p:blipFill>
                <a:blip r:embed="rId43"/>
                <a:stretch>
                  <a:fillRect/>
                </a:stretch>
              </p:blipFill>
              <p:spPr>
                <a:xfrm>
                  <a:off x="7543547" y="3580987"/>
                  <a:ext cx="117360" cy="259560"/>
                </a:xfrm>
                <a:prstGeom prst="rect">
                  <a:avLst/>
                </a:prstGeom>
              </p:spPr>
            </p:pic>
          </mc:Fallback>
        </mc:AlternateContent>
      </p:grpSp>
      <p:grpSp>
        <p:nvGrpSpPr>
          <p:cNvPr id="36" name="Gruppieren 35">
            <a:extLst>
              <a:ext uri="{FF2B5EF4-FFF2-40B4-BE49-F238E27FC236}">
                <a16:creationId xmlns:a16="http://schemas.microsoft.com/office/drawing/2014/main" id="{EDD92034-0361-43AE-BD67-4DFB9EBB19BD}"/>
              </a:ext>
            </a:extLst>
          </p:cNvPr>
          <p:cNvGrpSpPr/>
          <p:nvPr/>
        </p:nvGrpSpPr>
        <p:grpSpPr>
          <a:xfrm>
            <a:off x="5886107" y="2900947"/>
            <a:ext cx="266400" cy="407160"/>
            <a:chOff x="5886107" y="2900947"/>
            <a:chExt cx="266400" cy="407160"/>
          </a:xfrm>
        </p:grpSpPr>
        <mc:AlternateContent xmlns:mc="http://schemas.openxmlformats.org/markup-compatibility/2006" xmlns:p14="http://schemas.microsoft.com/office/powerpoint/2010/main">
          <mc:Choice Requires="p14">
            <p:contentPart p14:bwMode="auto" r:id="rId44">
              <p14:nvContentPartPr>
                <p14:cNvPr id="31" name="Freihand 30">
                  <a:extLst>
                    <a:ext uri="{FF2B5EF4-FFF2-40B4-BE49-F238E27FC236}">
                      <a16:creationId xmlns:a16="http://schemas.microsoft.com/office/drawing/2014/main" id="{B935FA61-017D-4691-8197-F0C444D2A97B}"/>
                    </a:ext>
                  </a:extLst>
                </p14:cNvPr>
                <p14:cNvContentPartPr/>
                <p14:nvPr/>
              </p14:nvContentPartPr>
              <p14:xfrm>
                <a:off x="5886107" y="2900947"/>
                <a:ext cx="118800" cy="407160"/>
              </p14:xfrm>
            </p:contentPart>
          </mc:Choice>
          <mc:Fallback xmlns="">
            <p:pic>
              <p:nvPicPr>
                <p:cNvPr id="31" name="Freihand 30">
                  <a:extLst>
                    <a:ext uri="{FF2B5EF4-FFF2-40B4-BE49-F238E27FC236}">
                      <a16:creationId xmlns:a16="http://schemas.microsoft.com/office/drawing/2014/main" id="{B935FA61-017D-4691-8197-F0C444D2A97B}"/>
                    </a:ext>
                  </a:extLst>
                </p:cNvPr>
                <p:cNvPicPr/>
                <p:nvPr/>
              </p:nvPicPr>
              <p:blipFill>
                <a:blip r:embed="rId45"/>
                <a:stretch>
                  <a:fillRect/>
                </a:stretch>
              </p:blipFill>
              <p:spPr>
                <a:xfrm>
                  <a:off x="5881787" y="2896627"/>
                  <a:ext cx="127440" cy="4158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2" name="Freihand 31">
                  <a:extLst>
                    <a:ext uri="{FF2B5EF4-FFF2-40B4-BE49-F238E27FC236}">
                      <a16:creationId xmlns:a16="http://schemas.microsoft.com/office/drawing/2014/main" id="{CB25E4BB-BC39-4695-A0B5-854BDF812AC6}"/>
                    </a:ext>
                  </a:extLst>
                </p14:cNvPr>
                <p14:cNvContentPartPr/>
                <p14:nvPr/>
              </p14:nvContentPartPr>
              <p14:xfrm>
                <a:off x="6018947" y="3073027"/>
                <a:ext cx="133560" cy="217440"/>
              </p14:xfrm>
            </p:contentPart>
          </mc:Choice>
          <mc:Fallback xmlns="">
            <p:pic>
              <p:nvPicPr>
                <p:cNvPr id="32" name="Freihand 31">
                  <a:extLst>
                    <a:ext uri="{FF2B5EF4-FFF2-40B4-BE49-F238E27FC236}">
                      <a16:creationId xmlns:a16="http://schemas.microsoft.com/office/drawing/2014/main" id="{CB25E4BB-BC39-4695-A0B5-854BDF812AC6}"/>
                    </a:ext>
                  </a:extLst>
                </p:cNvPr>
                <p:cNvPicPr/>
                <p:nvPr/>
              </p:nvPicPr>
              <p:blipFill>
                <a:blip r:embed="rId47"/>
                <a:stretch>
                  <a:fillRect/>
                </a:stretch>
              </p:blipFill>
              <p:spPr>
                <a:xfrm>
                  <a:off x="6014627" y="3068707"/>
                  <a:ext cx="142200" cy="226080"/>
                </a:xfrm>
                <a:prstGeom prst="rect">
                  <a:avLst/>
                </a:prstGeom>
              </p:spPr>
            </p:pic>
          </mc:Fallback>
        </mc:AlternateContent>
      </p:grpSp>
      <p:grpSp>
        <p:nvGrpSpPr>
          <p:cNvPr id="35" name="Gruppieren 34">
            <a:extLst>
              <a:ext uri="{FF2B5EF4-FFF2-40B4-BE49-F238E27FC236}">
                <a16:creationId xmlns:a16="http://schemas.microsoft.com/office/drawing/2014/main" id="{3D199F8C-433C-4C1F-BB17-AC1E736B7024}"/>
              </a:ext>
            </a:extLst>
          </p:cNvPr>
          <p:cNvGrpSpPr/>
          <p:nvPr/>
        </p:nvGrpSpPr>
        <p:grpSpPr>
          <a:xfrm>
            <a:off x="5846867" y="3622387"/>
            <a:ext cx="407880" cy="277200"/>
            <a:chOff x="5846867" y="3622387"/>
            <a:chExt cx="407880" cy="277200"/>
          </a:xfrm>
        </p:grpSpPr>
        <mc:AlternateContent xmlns:mc="http://schemas.openxmlformats.org/markup-compatibility/2006" xmlns:p14="http://schemas.microsoft.com/office/powerpoint/2010/main">
          <mc:Choice Requires="p14">
            <p:contentPart p14:bwMode="auto" r:id="rId48">
              <p14:nvContentPartPr>
                <p14:cNvPr id="33" name="Freihand 32">
                  <a:extLst>
                    <a:ext uri="{FF2B5EF4-FFF2-40B4-BE49-F238E27FC236}">
                      <a16:creationId xmlns:a16="http://schemas.microsoft.com/office/drawing/2014/main" id="{B48129B1-2E1F-487D-9F06-CC301F294875}"/>
                    </a:ext>
                  </a:extLst>
                </p14:cNvPr>
                <p14:cNvContentPartPr/>
                <p14:nvPr/>
              </p14:nvContentPartPr>
              <p14:xfrm>
                <a:off x="5846867" y="3622387"/>
                <a:ext cx="96840" cy="277200"/>
              </p14:xfrm>
            </p:contentPart>
          </mc:Choice>
          <mc:Fallback xmlns="">
            <p:pic>
              <p:nvPicPr>
                <p:cNvPr id="33" name="Freihand 32">
                  <a:extLst>
                    <a:ext uri="{FF2B5EF4-FFF2-40B4-BE49-F238E27FC236}">
                      <a16:creationId xmlns:a16="http://schemas.microsoft.com/office/drawing/2014/main" id="{B48129B1-2E1F-487D-9F06-CC301F294875}"/>
                    </a:ext>
                  </a:extLst>
                </p:cNvPr>
                <p:cNvPicPr/>
                <p:nvPr/>
              </p:nvPicPr>
              <p:blipFill>
                <a:blip r:embed="rId49"/>
                <a:stretch>
                  <a:fillRect/>
                </a:stretch>
              </p:blipFill>
              <p:spPr>
                <a:xfrm>
                  <a:off x="5842547" y="3618067"/>
                  <a:ext cx="10548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4" name="Freihand 33">
                  <a:extLst>
                    <a:ext uri="{FF2B5EF4-FFF2-40B4-BE49-F238E27FC236}">
                      <a16:creationId xmlns:a16="http://schemas.microsoft.com/office/drawing/2014/main" id="{2C5AB086-498F-4992-BD65-11E42ED75EE3}"/>
                    </a:ext>
                  </a:extLst>
                </p14:cNvPr>
                <p14:cNvContentPartPr/>
                <p14:nvPr/>
              </p14:nvContentPartPr>
              <p14:xfrm>
                <a:off x="6094547" y="3682507"/>
                <a:ext cx="160200" cy="196560"/>
              </p14:xfrm>
            </p:contentPart>
          </mc:Choice>
          <mc:Fallback xmlns="">
            <p:pic>
              <p:nvPicPr>
                <p:cNvPr id="34" name="Freihand 33">
                  <a:extLst>
                    <a:ext uri="{FF2B5EF4-FFF2-40B4-BE49-F238E27FC236}">
                      <a16:creationId xmlns:a16="http://schemas.microsoft.com/office/drawing/2014/main" id="{2C5AB086-498F-4992-BD65-11E42ED75EE3}"/>
                    </a:ext>
                  </a:extLst>
                </p:cNvPr>
                <p:cNvPicPr/>
                <p:nvPr/>
              </p:nvPicPr>
              <p:blipFill>
                <a:blip r:embed="rId51"/>
                <a:stretch>
                  <a:fillRect/>
                </a:stretch>
              </p:blipFill>
              <p:spPr>
                <a:xfrm>
                  <a:off x="6090227" y="3678187"/>
                  <a:ext cx="168840" cy="205200"/>
                </a:xfrm>
                <a:prstGeom prst="rect">
                  <a:avLst/>
                </a:prstGeom>
              </p:spPr>
            </p:pic>
          </mc:Fallback>
        </mc:AlternateContent>
      </p:grpSp>
      <p:grpSp>
        <p:nvGrpSpPr>
          <p:cNvPr id="40" name="Gruppieren 39">
            <a:extLst>
              <a:ext uri="{FF2B5EF4-FFF2-40B4-BE49-F238E27FC236}">
                <a16:creationId xmlns:a16="http://schemas.microsoft.com/office/drawing/2014/main" id="{957A3D2B-AAA2-43A4-A9A2-9DAA861D0E0F}"/>
              </a:ext>
            </a:extLst>
          </p:cNvPr>
          <p:cNvGrpSpPr/>
          <p:nvPr/>
        </p:nvGrpSpPr>
        <p:grpSpPr>
          <a:xfrm>
            <a:off x="8262467" y="1312267"/>
            <a:ext cx="407160" cy="203760"/>
            <a:chOff x="8262467" y="1312267"/>
            <a:chExt cx="407160" cy="203760"/>
          </a:xfrm>
        </p:grpSpPr>
        <mc:AlternateContent xmlns:mc="http://schemas.openxmlformats.org/markup-compatibility/2006" xmlns:p14="http://schemas.microsoft.com/office/powerpoint/2010/main">
          <mc:Choice Requires="p14">
            <p:contentPart p14:bwMode="auto" r:id="rId52">
              <p14:nvContentPartPr>
                <p14:cNvPr id="38" name="Freihand 37">
                  <a:extLst>
                    <a:ext uri="{FF2B5EF4-FFF2-40B4-BE49-F238E27FC236}">
                      <a16:creationId xmlns:a16="http://schemas.microsoft.com/office/drawing/2014/main" id="{513A6838-1942-4DF1-8B16-1A301FD307D1}"/>
                    </a:ext>
                  </a:extLst>
                </p14:cNvPr>
                <p14:cNvContentPartPr/>
                <p14:nvPr/>
              </p14:nvContentPartPr>
              <p14:xfrm>
                <a:off x="8262467" y="1399027"/>
                <a:ext cx="295560" cy="27720"/>
              </p14:xfrm>
            </p:contentPart>
          </mc:Choice>
          <mc:Fallback xmlns="">
            <p:pic>
              <p:nvPicPr>
                <p:cNvPr id="38" name="Freihand 37">
                  <a:extLst>
                    <a:ext uri="{FF2B5EF4-FFF2-40B4-BE49-F238E27FC236}">
                      <a16:creationId xmlns:a16="http://schemas.microsoft.com/office/drawing/2014/main" id="{513A6838-1942-4DF1-8B16-1A301FD307D1}"/>
                    </a:ext>
                  </a:extLst>
                </p:cNvPr>
                <p:cNvPicPr/>
                <p:nvPr/>
              </p:nvPicPr>
              <p:blipFill>
                <a:blip r:embed="rId53"/>
                <a:stretch>
                  <a:fillRect/>
                </a:stretch>
              </p:blipFill>
              <p:spPr>
                <a:xfrm>
                  <a:off x="8258147" y="1394707"/>
                  <a:ext cx="3042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9" name="Freihand 38">
                  <a:extLst>
                    <a:ext uri="{FF2B5EF4-FFF2-40B4-BE49-F238E27FC236}">
                      <a16:creationId xmlns:a16="http://schemas.microsoft.com/office/drawing/2014/main" id="{B94EFA34-6B84-43C1-BC19-B00D14C69123}"/>
                    </a:ext>
                  </a:extLst>
                </p14:cNvPr>
                <p14:cNvContentPartPr/>
                <p14:nvPr/>
              </p14:nvContentPartPr>
              <p14:xfrm>
                <a:off x="8496107" y="1312267"/>
                <a:ext cx="173520" cy="203760"/>
              </p14:xfrm>
            </p:contentPart>
          </mc:Choice>
          <mc:Fallback xmlns="">
            <p:pic>
              <p:nvPicPr>
                <p:cNvPr id="39" name="Freihand 38">
                  <a:extLst>
                    <a:ext uri="{FF2B5EF4-FFF2-40B4-BE49-F238E27FC236}">
                      <a16:creationId xmlns:a16="http://schemas.microsoft.com/office/drawing/2014/main" id="{B94EFA34-6B84-43C1-BC19-B00D14C69123}"/>
                    </a:ext>
                  </a:extLst>
                </p:cNvPr>
                <p:cNvPicPr/>
                <p:nvPr/>
              </p:nvPicPr>
              <p:blipFill>
                <a:blip r:embed="rId55"/>
                <a:stretch>
                  <a:fillRect/>
                </a:stretch>
              </p:blipFill>
              <p:spPr>
                <a:xfrm>
                  <a:off x="8491787" y="1307947"/>
                  <a:ext cx="182160" cy="212400"/>
                </a:xfrm>
                <a:prstGeom prst="rect">
                  <a:avLst/>
                </a:prstGeom>
              </p:spPr>
            </p:pic>
          </mc:Fallback>
        </mc:AlternateContent>
      </p:grpSp>
      <p:grpSp>
        <p:nvGrpSpPr>
          <p:cNvPr id="62" name="Gruppieren 61">
            <a:extLst>
              <a:ext uri="{FF2B5EF4-FFF2-40B4-BE49-F238E27FC236}">
                <a16:creationId xmlns:a16="http://schemas.microsoft.com/office/drawing/2014/main" id="{D7E178B7-F1D4-4A0E-B1D2-9B3690B65737}"/>
              </a:ext>
            </a:extLst>
          </p:cNvPr>
          <p:cNvGrpSpPr/>
          <p:nvPr/>
        </p:nvGrpSpPr>
        <p:grpSpPr>
          <a:xfrm>
            <a:off x="10448027" y="1164307"/>
            <a:ext cx="854640" cy="262800"/>
            <a:chOff x="10448027" y="1164307"/>
            <a:chExt cx="854640" cy="262800"/>
          </a:xfrm>
        </p:grpSpPr>
        <mc:AlternateContent xmlns:mc="http://schemas.openxmlformats.org/markup-compatibility/2006" xmlns:p14="http://schemas.microsoft.com/office/powerpoint/2010/main">
          <mc:Choice Requires="p14">
            <p:contentPart p14:bwMode="auto" r:id="rId56">
              <p14:nvContentPartPr>
                <p14:cNvPr id="52" name="Freihand 51">
                  <a:extLst>
                    <a:ext uri="{FF2B5EF4-FFF2-40B4-BE49-F238E27FC236}">
                      <a16:creationId xmlns:a16="http://schemas.microsoft.com/office/drawing/2014/main" id="{7DF49598-A283-4B1F-801B-FE029E1E91FB}"/>
                    </a:ext>
                  </a:extLst>
                </p14:cNvPr>
                <p14:cNvContentPartPr/>
                <p14:nvPr/>
              </p14:nvContentPartPr>
              <p14:xfrm>
                <a:off x="10448027" y="1216867"/>
                <a:ext cx="101520" cy="210240"/>
              </p14:xfrm>
            </p:contentPart>
          </mc:Choice>
          <mc:Fallback xmlns="">
            <p:pic>
              <p:nvPicPr>
                <p:cNvPr id="52" name="Freihand 51">
                  <a:extLst>
                    <a:ext uri="{FF2B5EF4-FFF2-40B4-BE49-F238E27FC236}">
                      <a16:creationId xmlns:a16="http://schemas.microsoft.com/office/drawing/2014/main" id="{7DF49598-A283-4B1F-801B-FE029E1E91FB}"/>
                    </a:ext>
                  </a:extLst>
                </p:cNvPr>
                <p:cNvPicPr/>
                <p:nvPr/>
              </p:nvPicPr>
              <p:blipFill>
                <a:blip r:embed="rId57"/>
                <a:stretch>
                  <a:fillRect/>
                </a:stretch>
              </p:blipFill>
              <p:spPr>
                <a:xfrm>
                  <a:off x="10443707" y="1212547"/>
                  <a:ext cx="1101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53" name="Freihand 52">
                  <a:extLst>
                    <a:ext uri="{FF2B5EF4-FFF2-40B4-BE49-F238E27FC236}">
                      <a16:creationId xmlns:a16="http://schemas.microsoft.com/office/drawing/2014/main" id="{E2873AAF-0050-4D07-AA28-2FCB88721B72}"/>
                    </a:ext>
                  </a:extLst>
                </p14:cNvPr>
                <p14:cNvContentPartPr/>
                <p14:nvPr/>
              </p14:nvContentPartPr>
              <p14:xfrm>
                <a:off x="10573667" y="1228027"/>
                <a:ext cx="75960" cy="86760"/>
              </p14:xfrm>
            </p:contentPart>
          </mc:Choice>
          <mc:Fallback xmlns="">
            <p:pic>
              <p:nvPicPr>
                <p:cNvPr id="53" name="Freihand 52">
                  <a:extLst>
                    <a:ext uri="{FF2B5EF4-FFF2-40B4-BE49-F238E27FC236}">
                      <a16:creationId xmlns:a16="http://schemas.microsoft.com/office/drawing/2014/main" id="{E2873AAF-0050-4D07-AA28-2FCB88721B72}"/>
                    </a:ext>
                  </a:extLst>
                </p:cNvPr>
                <p:cNvPicPr/>
                <p:nvPr/>
              </p:nvPicPr>
              <p:blipFill>
                <a:blip r:embed="rId59"/>
                <a:stretch>
                  <a:fillRect/>
                </a:stretch>
              </p:blipFill>
              <p:spPr>
                <a:xfrm>
                  <a:off x="10569347" y="1223707"/>
                  <a:ext cx="846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4" name="Freihand 53">
                  <a:extLst>
                    <a:ext uri="{FF2B5EF4-FFF2-40B4-BE49-F238E27FC236}">
                      <a16:creationId xmlns:a16="http://schemas.microsoft.com/office/drawing/2014/main" id="{EFD2B0EA-770D-44F7-A4DB-471B2F21C8B5}"/>
                    </a:ext>
                  </a:extLst>
                </p14:cNvPr>
                <p14:cNvContentPartPr/>
                <p14:nvPr/>
              </p14:nvContentPartPr>
              <p14:xfrm>
                <a:off x="10644947" y="1242427"/>
                <a:ext cx="123480" cy="60840"/>
              </p14:xfrm>
            </p:contentPart>
          </mc:Choice>
          <mc:Fallback xmlns="">
            <p:pic>
              <p:nvPicPr>
                <p:cNvPr id="54" name="Freihand 53">
                  <a:extLst>
                    <a:ext uri="{FF2B5EF4-FFF2-40B4-BE49-F238E27FC236}">
                      <a16:creationId xmlns:a16="http://schemas.microsoft.com/office/drawing/2014/main" id="{EFD2B0EA-770D-44F7-A4DB-471B2F21C8B5}"/>
                    </a:ext>
                  </a:extLst>
                </p:cNvPr>
                <p:cNvPicPr/>
                <p:nvPr/>
              </p:nvPicPr>
              <p:blipFill>
                <a:blip r:embed="rId61"/>
                <a:stretch>
                  <a:fillRect/>
                </a:stretch>
              </p:blipFill>
              <p:spPr>
                <a:xfrm>
                  <a:off x="10640627" y="1238107"/>
                  <a:ext cx="132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5" name="Freihand 54">
                  <a:extLst>
                    <a:ext uri="{FF2B5EF4-FFF2-40B4-BE49-F238E27FC236}">
                      <a16:creationId xmlns:a16="http://schemas.microsoft.com/office/drawing/2014/main" id="{56833A8B-11BF-408D-BC73-E937FF2C3D28}"/>
                    </a:ext>
                  </a:extLst>
                </p14:cNvPr>
                <p14:cNvContentPartPr/>
                <p14:nvPr/>
              </p14:nvContentPartPr>
              <p14:xfrm>
                <a:off x="10753307" y="1164307"/>
                <a:ext cx="269640" cy="143280"/>
              </p14:xfrm>
            </p:contentPart>
          </mc:Choice>
          <mc:Fallback xmlns="">
            <p:pic>
              <p:nvPicPr>
                <p:cNvPr id="55" name="Freihand 54">
                  <a:extLst>
                    <a:ext uri="{FF2B5EF4-FFF2-40B4-BE49-F238E27FC236}">
                      <a16:creationId xmlns:a16="http://schemas.microsoft.com/office/drawing/2014/main" id="{56833A8B-11BF-408D-BC73-E937FF2C3D28}"/>
                    </a:ext>
                  </a:extLst>
                </p:cNvPr>
                <p:cNvPicPr/>
                <p:nvPr/>
              </p:nvPicPr>
              <p:blipFill>
                <a:blip r:embed="rId63"/>
                <a:stretch>
                  <a:fillRect/>
                </a:stretch>
              </p:blipFill>
              <p:spPr>
                <a:xfrm>
                  <a:off x="10748987" y="1159987"/>
                  <a:ext cx="2782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6" name="Freihand 55">
                  <a:extLst>
                    <a:ext uri="{FF2B5EF4-FFF2-40B4-BE49-F238E27FC236}">
                      <a16:creationId xmlns:a16="http://schemas.microsoft.com/office/drawing/2014/main" id="{10AC99FA-6FEE-437B-A475-1C45B1871ACC}"/>
                    </a:ext>
                  </a:extLst>
                </p14:cNvPr>
                <p14:cNvContentPartPr/>
                <p14:nvPr/>
              </p14:nvContentPartPr>
              <p14:xfrm>
                <a:off x="11035907" y="1221187"/>
                <a:ext cx="56520" cy="78840"/>
              </p14:xfrm>
            </p:contentPart>
          </mc:Choice>
          <mc:Fallback xmlns="">
            <p:pic>
              <p:nvPicPr>
                <p:cNvPr id="56" name="Freihand 55">
                  <a:extLst>
                    <a:ext uri="{FF2B5EF4-FFF2-40B4-BE49-F238E27FC236}">
                      <a16:creationId xmlns:a16="http://schemas.microsoft.com/office/drawing/2014/main" id="{10AC99FA-6FEE-437B-A475-1C45B1871ACC}"/>
                    </a:ext>
                  </a:extLst>
                </p:cNvPr>
                <p:cNvPicPr/>
                <p:nvPr/>
              </p:nvPicPr>
              <p:blipFill>
                <a:blip r:embed="rId65"/>
                <a:stretch>
                  <a:fillRect/>
                </a:stretch>
              </p:blipFill>
              <p:spPr>
                <a:xfrm>
                  <a:off x="11031587" y="1216867"/>
                  <a:ext cx="651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7" name="Freihand 56">
                  <a:extLst>
                    <a:ext uri="{FF2B5EF4-FFF2-40B4-BE49-F238E27FC236}">
                      <a16:creationId xmlns:a16="http://schemas.microsoft.com/office/drawing/2014/main" id="{22E10B2A-19CB-4586-B472-6A4AE53B4326}"/>
                    </a:ext>
                  </a:extLst>
                </p14:cNvPr>
                <p14:cNvContentPartPr/>
                <p14:nvPr/>
              </p14:nvContentPartPr>
              <p14:xfrm>
                <a:off x="11121227" y="1216507"/>
                <a:ext cx="181440" cy="94320"/>
              </p14:xfrm>
            </p:contentPart>
          </mc:Choice>
          <mc:Fallback xmlns="">
            <p:pic>
              <p:nvPicPr>
                <p:cNvPr id="57" name="Freihand 56">
                  <a:extLst>
                    <a:ext uri="{FF2B5EF4-FFF2-40B4-BE49-F238E27FC236}">
                      <a16:creationId xmlns:a16="http://schemas.microsoft.com/office/drawing/2014/main" id="{22E10B2A-19CB-4586-B472-6A4AE53B4326}"/>
                    </a:ext>
                  </a:extLst>
                </p:cNvPr>
                <p:cNvPicPr/>
                <p:nvPr/>
              </p:nvPicPr>
              <p:blipFill>
                <a:blip r:embed="rId67"/>
                <a:stretch>
                  <a:fillRect/>
                </a:stretch>
              </p:blipFill>
              <p:spPr>
                <a:xfrm>
                  <a:off x="11116907" y="1212187"/>
                  <a:ext cx="190080" cy="102960"/>
                </a:xfrm>
                <a:prstGeom prst="rect">
                  <a:avLst/>
                </a:prstGeom>
              </p:spPr>
            </p:pic>
          </mc:Fallback>
        </mc:AlternateContent>
      </p:grpSp>
      <p:grpSp>
        <p:nvGrpSpPr>
          <p:cNvPr id="63" name="Gruppieren 62">
            <a:extLst>
              <a:ext uri="{FF2B5EF4-FFF2-40B4-BE49-F238E27FC236}">
                <a16:creationId xmlns:a16="http://schemas.microsoft.com/office/drawing/2014/main" id="{29BAC2FF-4FF8-436E-9403-C2FB3F184D45}"/>
              </a:ext>
            </a:extLst>
          </p:cNvPr>
          <p:cNvGrpSpPr/>
          <p:nvPr/>
        </p:nvGrpSpPr>
        <p:grpSpPr>
          <a:xfrm>
            <a:off x="8894627" y="1187707"/>
            <a:ext cx="1317600" cy="594720"/>
            <a:chOff x="8894627" y="1187707"/>
            <a:chExt cx="1317600" cy="594720"/>
          </a:xfrm>
        </p:grpSpPr>
        <mc:AlternateContent xmlns:mc="http://schemas.openxmlformats.org/markup-compatibility/2006" xmlns:p14="http://schemas.microsoft.com/office/powerpoint/2010/main">
          <mc:Choice Requires="p14">
            <p:contentPart p14:bwMode="auto" r:id="rId68">
              <p14:nvContentPartPr>
                <p14:cNvPr id="41" name="Freihand 40">
                  <a:extLst>
                    <a:ext uri="{FF2B5EF4-FFF2-40B4-BE49-F238E27FC236}">
                      <a16:creationId xmlns:a16="http://schemas.microsoft.com/office/drawing/2014/main" id="{0D9D8ED2-5D68-48ED-8ED2-59DC041E6541}"/>
                    </a:ext>
                  </a:extLst>
                </p14:cNvPr>
                <p14:cNvContentPartPr/>
                <p14:nvPr/>
              </p14:nvContentPartPr>
              <p14:xfrm>
                <a:off x="8979947" y="1215067"/>
                <a:ext cx="31680" cy="176760"/>
              </p14:xfrm>
            </p:contentPart>
          </mc:Choice>
          <mc:Fallback xmlns="">
            <p:pic>
              <p:nvPicPr>
                <p:cNvPr id="41" name="Freihand 40">
                  <a:extLst>
                    <a:ext uri="{FF2B5EF4-FFF2-40B4-BE49-F238E27FC236}">
                      <a16:creationId xmlns:a16="http://schemas.microsoft.com/office/drawing/2014/main" id="{0D9D8ED2-5D68-48ED-8ED2-59DC041E6541}"/>
                    </a:ext>
                  </a:extLst>
                </p:cNvPr>
                <p:cNvPicPr/>
                <p:nvPr/>
              </p:nvPicPr>
              <p:blipFill>
                <a:blip r:embed="rId69"/>
                <a:stretch>
                  <a:fillRect/>
                </a:stretch>
              </p:blipFill>
              <p:spPr>
                <a:xfrm>
                  <a:off x="8975627" y="1210747"/>
                  <a:ext cx="40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2" name="Freihand 41">
                  <a:extLst>
                    <a:ext uri="{FF2B5EF4-FFF2-40B4-BE49-F238E27FC236}">
                      <a16:creationId xmlns:a16="http://schemas.microsoft.com/office/drawing/2014/main" id="{3BEA7B01-EF53-4302-943E-B3BCD319A10F}"/>
                    </a:ext>
                  </a:extLst>
                </p14:cNvPr>
                <p14:cNvContentPartPr/>
                <p14:nvPr/>
              </p14:nvContentPartPr>
              <p14:xfrm>
                <a:off x="8894627" y="1198867"/>
                <a:ext cx="189000" cy="21240"/>
              </p14:xfrm>
            </p:contentPart>
          </mc:Choice>
          <mc:Fallback xmlns="">
            <p:pic>
              <p:nvPicPr>
                <p:cNvPr id="42" name="Freihand 41">
                  <a:extLst>
                    <a:ext uri="{FF2B5EF4-FFF2-40B4-BE49-F238E27FC236}">
                      <a16:creationId xmlns:a16="http://schemas.microsoft.com/office/drawing/2014/main" id="{3BEA7B01-EF53-4302-943E-B3BCD319A10F}"/>
                    </a:ext>
                  </a:extLst>
                </p:cNvPr>
                <p:cNvPicPr/>
                <p:nvPr/>
              </p:nvPicPr>
              <p:blipFill>
                <a:blip r:embed="rId71"/>
                <a:stretch>
                  <a:fillRect/>
                </a:stretch>
              </p:blipFill>
              <p:spPr>
                <a:xfrm>
                  <a:off x="8890307" y="1194547"/>
                  <a:ext cx="1976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3" name="Freihand 42">
                  <a:extLst>
                    <a:ext uri="{FF2B5EF4-FFF2-40B4-BE49-F238E27FC236}">
                      <a16:creationId xmlns:a16="http://schemas.microsoft.com/office/drawing/2014/main" id="{50C7A1AC-D2D9-46CB-9B6A-DF2139A0D188}"/>
                    </a:ext>
                  </a:extLst>
                </p14:cNvPr>
                <p14:cNvContentPartPr/>
                <p14:nvPr/>
              </p14:nvContentPartPr>
              <p14:xfrm>
                <a:off x="8898587" y="1282027"/>
                <a:ext cx="161280" cy="32040"/>
              </p14:xfrm>
            </p:contentPart>
          </mc:Choice>
          <mc:Fallback xmlns="">
            <p:pic>
              <p:nvPicPr>
                <p:cNvPr id="43" name="Freihand 42">
                  <a:extLst>
                    <a:ext uri="{FF2B5EF4-FFF2-40B4-BE49-F238E27FC236}">
                      <a16:creationId xmlns:a16="http://schemas.microsoft.com/office/drawing/2014/main" id="{50C7A1AC-D2D9-46CB-9B6A-DF2139A0D188}"/>
                    </a:ext>
                  </a:extLst>
                </p:cNvPr>
                <p:cNvPicPr/>
                <p:nvPr/>
              </p:nvPicPr>
              <p:blipFill>
                <a:blip r:embed="rId73"/>
                <a:stretch>
                  <a:fillRect/>
                </a:stretch>
              </p:blipFill>
              <p:spPr>
                <a:xfrm>
                  <a:off x="8894267" y="1277707"/>
                  <a:ext cx="16992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4" name="Freihand 43">
                  <a:extLst>
                    <a:ext uri="{FF2B5EF4-FFF2-40B4-BE49-F238E27FC236}">
                      <a16:creationId xmlns:a16="http://schemas.microsoft.com/office/drawing/2014/main" id="{F5C0BB1B-096F-42C2-8072-DB87813A8A53}"/>
                    </a:ext>
                  </a:extLst>
                </p14:cNvPr>
                <p14:cNvContentPartPr/>
                <p14:nvPr/>
              </p14:nvContentPartPr>
              <p14:xfrm>
                <a:off x="9108467" y="1262587"/>
                <a:ext cx="119520" cy="128160"/>
              </p14:xfrm>
            </p:contentPart>
          </mc:Choice>
          <mc:Fallback xmlns="">
            <p:pic>
              <p:nvPicPr>
                <p:cNvPr id="44" name="Freihand 43">
                  <a:extLst>
                    <a:ext uri="{FF2B5EF4-FFF2-40B4-BE49-F238E27FC236}">
                      <a16:creationId xmlns:a16="http://schemas.microsoft.com/office/drawing/2014/main" id="{F5C0BB1B-096F-42C2-8072-DB87813A8A53}"/>
                    </a:ext>
                  </a:extLst>
                </p:cNvPr>
                <p:cNvPicPr/>
                <p:nvPr/>
              </p:nvPicPr>
              <p:blipFill>
                <a:blip r:embed="rId75"/>
                <a:stretch>
                  <a:fillRect/>
                </a:stretch>
              </p:blipFill>
              <p:spPr>
                <a:xfrm>
                  <a:off x="9104147" y="1258267"/>
                  <a:ext cx="12816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E9677644-CD97-4425-9B7A-23071ADF175B}"/>
                    </a:ext>
                  </a:extLst>
                </p14:cNvPr>
                <p14:cNvContentPartPr/>
                <p14:nvPr/>
              </p14:nvContentPartPr>
              <p14:xfrm>
                <a:off x="9199187" y="1205347"/>
                <a:ext cx="31320" cy="33480"/>
              </p14:xfrm>
            </p:contentPart>
          </mc:Choice>
          <mc:Fallback xmlns="">
            <p:pic>
              <p:nvPicPr>
                <p:cNvPr id="45" name="Freihand 44">
                  <a:extLst>
                    <a:ext uri="{FF2B5EF4-FFF2-40B4-BE49-F238E27FC236}">
                      <a16:creationId xmlns:a16="http://schemas.microsoft.com/office/drawing/2014/main" id="{E9677644-CD97-4425-9B7A-23071ADF175B}"/>
                    </a:ext>
                  </a:extLst>
                </p:cNvPr>
                <p:cNvPicPr/>
                <p:nvPr/>
              </p:nvPicPr>
              <p:blipFill>
                <a:blip r:embed="rId77"/>
                <a:stretch>
                  <a:fillRect/>
                </a:stretch>
              </p:blipFill>
              <p:spPr>
                <a:xfrm>
                  <a:off x="9194867" y="1201027"/>
                  <a:ext cx="3996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6" name="Freihand 45">
                  <a:extLst>
                    <a:ext uri="{FF2B5EF4-FFF2-40B4-BE49-F238E27FC236}">
                      <a16:creationId xmlns:a16="http://schemas.microsoft.com/office/drawing/2014/main" id="{8E16ECD1-F0BA-4A8E-A927-EF64FB297051}"/>
                    </a:ext>
                  </a:extLst>
                </p14:cNvPr>
                <p14:cNvContentPartPr/>
                <p14:nvPr/>
              </p14:nvContentPartPr>
              <p14:xfrm>
                <a:off x="9258227" y="1187707"/>
                <a:ext cx="166680" cy="164160"/>
              </p14:xfrm>
            </p:contentPart>
          </mc:Choice>
          <mc:Fallback xmlns="">
            <p:pic>
              <p:nvPicPr>
                <p:cNvPr id="46" name="Freihand 45">
                  <a:extLst>
                    <a:ext uri="{FF2B5EF4-FFF2-40B4-BE49-F238E27FC236}">
                      <a16:creationId xmlns:a16="http://schemas.microsoft.com/office/drawing/2014/main" id="{8E16ECD1-F0BA-4A8E-A927-EF64FB297051}"/>
                    </a:ext>
                  </a:extLst>
                </p:cNvPr>
                <p:cNvPicPr/>
                <p:nvPr/>
              </p:nvPicPr>
              <p:blipFill>
                <a:blip r:embed="rId79"/>
                <a:stretch>
                  <a:fillRect/>
                </a:stretch>
              </p:blipFill>
              <p:spPr>
                <a:xfrm>
                  <a:off x="9253907" y="1183387"/>
                  <a:ext cx="1753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7" name="Freihand 46">
                  <a:extLst>
                    <a:ext uri="{FF2B5EF4-FFF2-40B4-BE49-F238E27FC236}">
                      <a16:creationId xmlns:a16="http://schemas.microsoft.com/office/drawing/2014/main" id="{7CD96600-3E81-4B00-80E2-231DB1193F70}"/>
                    </a:ext>
                  </a:extLst>
                </p14:cNvPr>
                <p14:cNvContentPartPr/>
                <p14:nvPr/>
              </p14:nvContentPartPr>
              <p14:xfrm>
                <a:off x="9397907" y="1276627"/>
                <a:ext cx="160920" cy="73800"/>
              </p14:xfrm>
            </p:contentPart>
          </mc:Choice>
          <mc:Fallback xmlns="">
            <p:pic>
              <p:nvPicPr>
                <p:cNvPr id="47" name="Freihand 46">
                  <a:extLst>
                    <a:ext uri="{FF2B5EF4-FFF2-40B4-BE49-F238E27FC236}">
                      <a16:creationId xmlns:a16="http://schemas.microsoft.com/office/drawing/2014/main" id="{7CD96600-3E81-4B00-80E2-231DB1193F70}"/>
                    </a:ext>
                  </a:extLst>
                </p:cNvPr>
                <p:cNvPicPr/>
                <p:nvPr/>
              </p:nvPicPr>
              <p:blipFill>
                <a:blip r:embed="rId81"/>
                <a:stretch>
                  <a:fillRect/>
                </a:stretch>
              </p:blipFill>
              <p:spPr>
                <a:xfrm>
                  <a:off x="9393587" y="1272307"/>
                  <a:ext cx="169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8" name="Freihand 47">
                  <a:extLst>
                    <a:ext uri="{FF2B5EF4-FFF2-40B4-BE49-F238E27FC236}">
                      <a16:creationId xmlns:a16="http://schemas.microsoft.com/office/drawing/2014/main" id="{99F6FD19-77F6-4A4F-A50C-2977AF98A912}"/>
                    </a:ext>
                  </a:extLst>
                </p14:cNvPr>
                <p14:cNvContentPartPr/>
                <p14:nvPr/>
              </p14:nvContentPartPr>
              <p14:xfrm>
                <a:off x="9551627" y="1281307"/>
                <a:ext cx="143280" cy="264600"/>
              </p14:xfrm>
            </p:contentPart>
          </mc:Choice>
          <mc:Fallback xmlns="">
            <p:pic>
              <p:nvPicPr>
                <p:cNvPr id="48" name="Freihand 47">
                  <a:extLst>
                    <a:ext uri="{FF2B5EF4-FFF2-40B4-BE49-F238E27FC236}">
                      <a16:creationId xmlns:a16="http://schemas.microsoft.com/office/drawing/2014/main" id="{99F6FD19-77F6-4A4F-A50C-2977AF98A912}"/>
                    </a:ext>
                  </a:extLst>
                </p:cNvPr>
                <p:cNvPicPr/>
                <p:nvPr/>
              </p:nvPicPr>
              <p:blipFill>
                <a:blip r:embed="rId83"/>
                <a:stretch>
                  <a:fillRect/>
                </a:stretch>
              </p:blipFill>
              <p:spPr>
                <a:xfrm>
                  <a:off x="9547307" y="1276987"/>
                  <a:ext cx="151920" cy="2732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0" name="Freihand 49">
                  <a:extLst>
                    <a:ext uri="{FF2B5EF4-FFF2-40B4-BE49-F238E27FC236}">
                      <a16:creationId xmlns:a16="http://schemas.microsoft.com/office/drawing/2014/main" id="{6831784C-56C7-418E-85E7-4B97443DF9C8}"/>
                    </a:ext>
                  </a:extLst>
                </p14:cNvPr>
                <p14:cNvContentPartPr/>
                <p14:nvPr/>
              </p14:nvContentPartPr>
              <p14:xfrm>
                <a:off x="9854747" y="1234147"/>
                <a:ext cx="117000" cy="95400"/>
              </p14:xfrm>
            </p:contentPart>
          </mc:Choice>
          <mc:Fallback xmlns="">
            <p:pic>
              <p:nvPicPr>
                <p:cNvPr id="50" name="Freihand 49">
                  <a:extLst>
                    <a:ext uri="{FF2B5EF4-FFF2-40B4-BE49-F238E27FC236}">
                      <a16:creationId xmlns:a16="http://schemas.microsoft.com/office/drawing/2014/main" id="{6831784C-56C7-418E-85E7-4B97443DF9C8}"/>
                    </a:ext>
                  </a:extLst>
                </p:cNvPr>
                <p:cNvPicPr/>
                <p:nvPr/>
              </p:nvPicPr>
              <p:blipFill>
                <a:blip r:embed="rId85"/>
                <a:stretch>
                  <a:fillRect/>
                </a:stretch>
              </p:blipFill>
              <p:spPr>
                <a:xfrm>
                  <a:off x="9850427" y="1229827"/>
                  <a:ext cx="1256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1" name="Freihand 50">
                  <a:extLst>
                    <a:ext uri="{FF2B5EF4-FFF2-40B4-BE49-F238E27FC236}">
                      <a16:creationId xmlns:a16="http://schemas.microsoft.com/office/drawing/2014/main" id="{0671397E-2626-44AE-A414-02ED96A5D725}"/>
                    </a:ext>
                  </a:extLst>
                </p14:cNvPr>
                <p14:cNvContentPartPr/>
                <p14:nvPr/>
              </p14:nvContentPartPr>
              <p14:xfrm>
                <a:off x="9992267" y="1246747"/>
                <a:ext cx="219960" cy="73800"/>
              </p14:xfrm>
            </p:contentPart>
          </mc:Choice>
          <mc:Fallback xmlns="">
            <p:pic>
              <p:nvPicPr>
                <p:cNvPr id="51" name="Freihand 50">
                  <a:extLst>
                    <a:ext uri="{FF2B5EF4-FFF2-40B4-BE49-F238E27FC236}">
                      <a16:creationId xmlns:a16="http://schemas.microsoft.com/office/drawing/2014/main" id="{0671397E-2626-44AE-A414-02ED96A5D725}"/>
                    </a:ext>
                  </a:extLst>
                </p:cNvPr>
                <p:cNvPicPr/>
                <p:nvPr/>
              </p:nvPicPr>
              <p:blipFill>
                <a:blip r:embed="rId87"/>
                <a:stretch>
                  <a:fillRect/>
                </a:stretch>
              </p:blipFill>
              <p:spPr>
                <a:xfrm>
                  <a:off x="9987947" y="1242427"/>
                  <a:ext cx="2286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8" name="Freihand 57">
                  <a:extLst>
                    <a:ext uri="{FF2B5EF4-FFF2-40B4-BE49-F238E27FC236}">
                      <a16:creationId xmlns:a16="http://schemas.microsoft.com/office/drawing/2014/main" id="{0164BCCD-2441-4392-B8A0-D7D3F2BCFC55}"/>
                    </a:ext>
                  </a:extLst>
                </p14:cNvPr>
                <p14:cNvContentPartPr/>
                <p14:nvPr/>
              </p14:nvContentPartPr>
              <p14:xfrm>
                <a:off x="8988587" y="1568587"/>
                <a:ext cx="114480" cy="201960"/>
              </p14:xfrm>
            </p:contentPart>
          </mc:Choice>
          <mc:Fallback xmlns="">
            <p:pic>
              <p:nvPicPr>
                <p:cNvPr id="58" name="Freihand 57">
                  <a:extLst>
                    <a:ext uri="{FF2B5EF4-FFF2-40B4-BE49-F238E27FC236}">
                      <a16:creationId xmlns:a16="http://schemas.microsoft.com/office/drawing/2014/main" id="{0164BCCD-2441-4392-B8A0-D7D3F2BCFC55}"/>
                    </a:ext>
                  </a:extLst>
                </p:cNvPr>
                <p:cNvPicPr/>
                <p:nvPr/>
              </p:nvPicPr>
              <p:blipFill>
                <a:blip r:embed="rId89"/>
                <a:stretch>
                  <a:fillRect/>
                </a:stretch>
              </p:blipFill>
              <p:spPr>
                <a:xfrm>
                  <a:off x="8984267" y="1564267"/>
                  <a:ext cx="1231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9" name="Freihand 58">
                  <a:extLst>
                    <a:ext uri="{FF2B5EF4-FFF2-40B4-BE49-F238E27FC236}">
                      <a16:creationId xmlns:a16="http://schemas.microsoft.com/office/drawing/2014/main" id="{3EEAF7D2-DB68-4BFD-A051-818F81EE066E}"/>
                    </a:ext>
                  </a:extLst>
                </p14:cNvPr>
                <p14:cNvContentPartPr/>
                <p14:nvPr/>
              </p14:nvContentPartPr>
              <p14:xfrm>
                <a:off x="9121067" y="1676947"/>
                <a:ext cx="151200" cy="95760"/>
              </p14:xfrm>
            </p:contentPart>
          </mc:Choice>
          <mc:Fallback xmlns="">
            <p:pic>
              <p:nvPicPr>
                <p:cNvPr id="59" name="Freihand 58">
                  <a:extLst>
                    <a:ext uri="{FF2B5EF4-FFF2-40B4-BE49-F238E27FC236}">
                      <a16:creationId xmlns:a16="http://schemas.microsoft.com/office/drawing/2014/main" id="{3EEAF7D2-DB68-4BFD-A051-818F81EE066E}"/>
                    </a:ext>
                  </a:extLst>
                </p:cNvPr>
                <p:cNvPicPr/>
                <p:nvPr/>
              </p:nvPicPr>
              <p:blipFill>
                <a:blip r:embed="rId91"/>
                <a:stretch>
                  <a:fillRect/>
                </a:stretch>
              </p:blipFill>
              <p:spPr>
                <a:xfrm>
                  <a:off x="9116747" y="1672627"/>
                  <a:ext cx="1598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0" name="Freihand 59">
                  <a:extLst>
                    <a:ext uri="{FF2B5EF4-FFF2-40B4-BE49-F238E27FC236}">
                      <a16:creationId xmlns:a16="http://schemas.microsoft.com/office/drawing/2014/main" id="{3AD7C525-03CA-418A-9986-405141DD9DF1}"/>
                    </a:ext>
                  </a:extLst>
                </p14:cNvPr>
                <p14:cNvContentPartPr/>
                <p14:nvPr/>
              </p14:nvContentPartPr>
              <p14:xfrm>
                <a:off x="9276947" y="1571467"/>
                <a:ext cx="159120" cy="210960"/>
              </p14:xfrm>
            </p:contentPart>
          </mc:Choice>
          <mc:Fallback xmlns="">
            <p:pic>
              <p:nvPicPr>
                <p:cNvPr id="60" name="Freihand 59">
                  <a:extLst>
                    <a:ext uri="{FF2B5EF4-FFF2-40B4-BE49-F238E27FC236}">
                      <a16:creationId xmlns:a16="http://schemas.microsoft.com/office/drawing/2014/main" id="{3AD7C525-03CA-418A-9986-405141DD9DF1}"/>
                    </a:ext>
                  </a:extLst>
                </p:cNvPr>
                <p:cNvPicPr/>
                <p:nvPr/>
              </p:nvPicPr>
              <p:blipFill>
                <a:blip r:embed="rId93"/>
                <a:stretch>
                  <a:fillRect/>
                </a:stretch>
              </p:blipFill>
              <p:spPr>
                <a:xfrm>
                  <a:off x="9272627" y="1567147"/>
                  <a:ext cx="167760" cy="219600"/>
                </a:xfrm>
                <a:prstGeom prst="rect">
                  <a:avLst/>
                </a:prstGeom>
              </p:spPr>
            </p:pic>
          </mc:Fallback>
        </mc:AlternateContent>
      </p:grpSp>
      <p:grpSp>
        <p:nvGrpSpPr>
          <p:cNvPr id="69" name="Gruppieren 68">
            <a:extLst>
              <a:ext uri="{FF2B5EF4-FFF2-40B4-BE49-F238E27FC236}">
                <a16:creationId xmlns:a16="http://schemas.microsoft.com/office/drawing/2014/main" id="{F53AD1DF-CCEF-411E-A318-A770D4AEE59A}"/>
              </a:ext>
            </a:extLst>
          </p:cNvPr>
          <p:cNvGrpSpPr/>
          <p:nvPr/>
        </p:nvGrpSpPr>
        <p:grpSpPr>
          <a:xfrm>
            <a:off x="9625787" y="1651387"/>
            <a:ext cx="666360" cy="325440"/>
            <a:chOff x="9625787" y="1651387"/>
            <a:chExt cx="666360" cy="325440"/>
          </a:xfrm>
        </p:grpSpPr>
        <mc:AlternateContent xmlns:mc="http://schemas.openxmlformats.org/markup-compatibility/2006" xmlns:p14="http://schemas.microsoft.com/office/powerpoint/2010/main">
          <mc:Choice Requires="p14">
            <p:contentPart p14:bwMode="auto" r:id="rId94">
              <p14:nvContentPartPr>
                <p14:cNvPr id="64" name="Freihand 63">
                  <a:extLst>
                    <a:ext uri="{FF2B5EF4-FFF2-40B4-BE49-F238E27FC236}">
                      <a16:creationId xmlns:a16="http://schemas.microsoft.com/office/drawing/2014/main" id="{ADED469D-81DA-49E5-ADA3-6D77DCDF5B34}"/>
                    </a:ext>
                  </a:extLst>
                </p14:cNvPr>
                <p14:cNvContentPartPr/>
                <p14:nvPr/>
              </p14:nvContentPartPr>
              <p14:xfrm>
                <a:off x="9625787" y="1711867"/>
                <a:ext cx="93240" cy="264960"/>
              </p14:xfrm>
            </p:contentPart>
          </mc:Choice>
          <mc:Fallback xmlns="">
            <p:pic>
              <p:nvPicPr>
                <p:cNvPr id="64" name="Freihand 63">
                  <a:extLst>
                    <a:ext uri="{FF2B5EF4-FFF2-40B4-BE49-F238E27FC236}">
                      <a16:creationId xmlns:a16="http://schemas.microsoft.com/office/drawing/2014/main" id="{ADED469D-81DA-49E5-ADA3-6D77DCDF5B34}"/>
                    </a:ext>
                  </a:extLst>
                </p:cNvPr>
                <p:cNvPicPr/>
                <p:nvPr/>
              </p:nvPicPr>
              <p:blipFill>
                <a:blip r:embed="rId95"/>
                <a:stretch>
                  <a:fillRect/>
                </a:stretch>
              </p:blipFill>
              <p:spPr>
                <a:xfrm>
                  <a:off x="9621467" y="1707547"/>
                  <a:ext cx="10188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5" name="Freihand 64">
                  <a:extLst>
                    <a:ext uri="{FF2B5EF4-FFF2-40B4-BE49-F238E27FC236}">
                      <a16:creationId xmlns:a16="http://schemas.microsoft.com/office/drawing/2014/main" id="{D61EFAE8-8FEF-4966-AEA4-8082B1D8111F}"/>
                    </a:ext>
                  </a:extLst>
                </p14:cNvPr>
                <p14:cNvContentPartPr/>
                <p14:nvPr/>
              </p14:nvContentPartPr>
              <p14:xfrm>
                <a:off x="9777707" y="1718347"/>
                <a:ext cx="74880" cy="69840"/>
              </p14:xfrm>
            </p:contentPart>
          </mc:Choice>
          <mc:Fallback xmlns="">
            <p:pic>
              <p:nvPicPr>
                <p:cNvPr id="65" name="Freihand 64">
                  <a:extLst>
                    <a:ext uri="{FF2B5EF4-FFF2-40B4-BE49-F238E27FC236}">
                      <a16:creationId xmlns:a16="http://schemas.microsoft.com/office/drawing/2014/main" id="{D61EFAE8-8FEF-4966-AEA4-8082B1D8111F}"/>
                    </a:ext>
                  </a:extLst>
                </p:cNvPr>
                <p:cNvPicPr/>
                <p:nvPr/>
              </p:nvPicPr>
              <p:blipFill>
                <a:blip r:embed="rId97"/>
                <a:stretch>
                  <a:fillRect/>
                </a:stretch>
              </p:blipFill>
              <p:spPr>
                <a:xfrm>
                  <a:off x="9773387" y="1714027"/>
                  <a:ext cx="8352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6" name="Freihand 65">
                  <a:extLst>
                    <a:ext uri="{FF2B5EF4-FFF2-40B4-BE49-F238E27FC236}">
                      <a16:creationId xmlns:a16="http://schemas.microsoft.com/office/drawing/2014/main" id="{28D16FD8-7582-4A3E-9C93-F5E194DB862A}"/>
                    </a:ext>
                  </a:extLst>
                </p14:cNvPr>
                <p14:cNvContentPartPr/>
                <p14:nvPr/>
              </p14:nvContentPartPr>
              <p14:xfrm>
                <a:off x="9901907" y="1719427"/>
                <a:ext cx="90000" cy="53640"/>
              </p14:xfrm>
            </p:contentPart>
          </mc:Choice>
          <mc:Fallback xmlns="">
            <p:pic>
              <p:nvPicPr>
                <p:cNvPr id="66" name="Freihand 65">
                  <a:extLst>
                    <a:ext uri="{FF2B5EF4-FFF2-40B4-BE49-F238E27FC236}">
                      <a16:creationId xmlns:a16="http://schemas.microsoft.com/office/drawing/2014/main" id="{28D16FD8-7582-4A3E-9C93-F5E194DB862A}"/>
                    </a:ext>
                  </a:extLst>
                </p:cNvPr>
                <p:cNvPicPr/>
                <p:nvPr/>
              </p:nvPicPr>
              <p:blipFill>
                <a:blip r:embed="rId99"/>
                <a:stretch>
                  <a:fillRect/>
                </a:stretch>
              </p:blipFill>
              <p:spPr>
                <a:xfrm>
                  <a:off x="9897587" y="1715107"/>
                  <a:ext cx="986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7" name="Freihand 66">
                  <a:extLst>
                    <a:ext uri="{FF2B5EF4-FFF2-40B4-BE49-F238E27FC236}">
                      <a16:creationId xmlns:a16="http://schemas.microsoft.com/office/drawing/2014/main" id="{41EECF6E-D836-46E1-BD7A-4C7BE0C7225F}"/>
                    </a:ext>
                  </a:extLst>
                </p14:cNvPr>
                <p14:cNvContentPartPr/>
                <p14:nvPr/>
              </p14:nvContentPartPr>
              <p14:xfrm>
                <a:off x="10049867" y="1651387"/>
                <a:ext cx="108360" cy="127800"/>
              </p14:xfrm>
            </p:contentPart>
          </mc:Choice>
          <mc:Fallback xmlns="">
            <p:pic>
              <p:nvPicPr>
                <p:cNvPr id="67" name="Freihand 66">
                  <a:extLst>
                    <a:ext uri="{FF2B5EF4-FFF2-40B4-BE49-F238E27FC236}">
                      <a16:creationId xmlns:a16="http://schemas.microsoft.com/office/drawing/2014/main" id="{41EECF6E-D836-46E1-BD7A-4C7BE0C7225F}"/>
                    </a:ext>
                  </a:extLst>
                </p:cNvPr>
                <p:cNvPicPr/>
                <p:nvPr/>
              </p:nvPicPr>
              <p:blipFill>
                <a:blip r:embed="rId101"/>
                <a:stretch>
                  <a:fillRect/>
                </a:stretch>
              </p:blipFill>
              <p:spPr>
                <a:xfrm>
                  <a:off x="10045547" y="1647067"/>
                  <a:ext cx="1170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8" name="Freihand 67">
                  <a:extLst>
                    <a:ext uri="{FF2B5EF4-FFF2-40B4-BE49-F238E27FC236}">
                      <a16:creationId xmlns:a16="http://schemas.microsoft.com/office/drawing/2014/main" id="{0FCC0473-A7C0-4F1B-BFF7-EFEE0C31BDD9}"/>
                    </a:ext>
                  </a:extLst>
                </p14:cNvPr>
                <p14:cNvContentPartPr/>
                <p14:nvPr/>
              </p14:nvContentPartPr>
              <p14:xfrm>
                <a:off x="10188827" y="1684147"/>
                <a:ext cx="103320" cy="100080"/>
              </p14:xfrm>
            </p:contentPart>
          </mc:Choice>
          <mc:Fallback xmlns="">
            <p:pic>
              <p:nvPicPr>
                <p:cNvPr id="68" name="Freihand 67">
                  <a:extLst>
                    <a:ext uri="{FF2B5EF4-FFF2-40B4-BE49-F238E27FC236}">
                      <a16:creationId xmlns:a16="http://schemas.microsoft.com/office/drawing/2014/main" id="{0FCC0473-A7C0-4F1B-BFF7-EFEE0C31BDD9}"/>
                    </a:ext>
                  </a:extLst>
                </p:cNvPr>
                <p:cNvPicPr/>
                <p:nvPr/>
              </p:nvPicPr>
              <p:blipFill>
                <a:blip r:embed="rId103"/>
                <a:stretch>
                  <a:fillRect/>
                </a:stretch>
              </p:blipFill>
              <p:spPr>
                <a:xfrm>
                  <a:off x="10184507" y="1679827"/>
                  <a:ext cx="111960" cy="108720"/>
                </a:xfrm>
                <a:prstGeom prst="rect">
                  <a:avLst/>
                </a:prstGeom>
              </p:spPr>
            </p:pic>
          </mc:Fallback>
        </mc:AlternateContent>
      </p:grpSp>
      <p:grpSp>
        <p:nvGrpSpPr>
          <p:cNvPr id="86" name="Gruppieren 85">
            <a:extLst>
              <a:ext uri="{FF2B5EF4-FFF2-40B4-BE49-F238E27FC236}">
                <a16:creationId xmlns:a16="http://schemas.microsoft.com/office/drawing/2014/main" id="{4835D211-0E33-4127-9FF8-D32582438813}"/>
              </a:ext>
            </a:extLst>
          </p:cNvPr>
          <p:cNvGrpSpPr/>
          <p:nvPr/>
        </p:nvGrpSpPr>
        <p:grpSpPr>
          <a:xfrm>
            <a:off x="10508867" y="1534387"/>
            <a:ext cx="742680" cy="226800"/>
            <a:chOff x="10508867" y="1534387"/>
            <a:chExt cx="742680" cy="226800"/>
          </a:xfrm>
        </p:grpSpPr>
        <mc:AlternateContent xmlns:mc="http://schemas.openxmlformats.org/markup-compatibility/2006" xmlns:p14="http://schemas.microsoft.com/office/powerpoint/2010/main">
          <mc:Choice Requires="p14">
            <p:contentPart p14:bwMode="auto" r:id="rId104">
              <p14:nvContentPartPr>
                <p14:cNvPr id="70" name="Freihand 69">
                  <a:extLst>
                    <a:ext uri="{FF2B5EF4-FFF2-40B4-BE49-F238E27FC236}">
                      <a16:creationId xmlns:a16="http://schemas.microsoft.com/office/drawing/2014/main" id="{E9698DB2-63A4-4FF4-8493-B252A85929FB}"/>
                    </a:ext>
                  </a:extLst>
                </p14:cNvPr>
                <p14:cNvContentPartPr/>
                <p14:nvPr/>
              </p14:nvContentPartPr>
              <p14:xfrm>
                <a:off x="10508867" y="1550227"/>
                <a:ext cx="135720" cy="210960"/>
              </p14:xfrm>
            </p:contentPart>
          </mc:Choice>
          <mc:Fallback xmlns="">
            <p:pic>
              <p:nvPicPr>
                <p:cNvPr id="70" name="Freihand 69">
                  <a:extLst>
                    <a:ext uri="{FF2B5EF4-FFF2-40B4-BE49-F238E27FC236}">
                      <a16:creationId xmlns:a16="http://schemas.microsoft.com/office/drawing/2014/main" id="{E9698DB2-63A4-4FF4-8493-B252A85929FB}"/>
                    </a:ext>
                  </a:extLst>
                </p:cNvPr>
                <p:cNvPicPr/>
                <p:nvPr/>
              </p:nvPicPr>
              <p:blipFill>
                <a:blip r:embed="rId105"/>
                <a:stretch>
                  <a:fillRect/>
                </a:stretch>
              </p:blipFill>
              <p:spPr>
                <a:xfrm>
                  <a:off x="10504547" y="1545907"/>
                  <a:ext cx="1443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71" name="Freihand 70">
                  <a:extLst>
                    <a:ext uri="{FF2B5EF4-FFF2-40B4-BE49-F238E27FC236}">
                      <a16:creationId xmlns:a16="http://schemas.microsoft.com/office/drawing/2014/main" id="{CE68B300-48B0-4606-AE41-B036173F25C0}"/>
                    </a:ext>
                  </a:extLst>
                </p14:cNvPr>
                <p14:cNvContentPartPr/>
                <p14:nvPr/>
              </p14:nvContentPartPr>
              <p14:xfrm>
                <a:off x="10683827" y="1640947"/>
                <a:ext cx="105840" cy="90000"/>
              </p14:xfrm>
            </p:contentPart>
          </mc:Choice>
          <mc:Fallback xmlns="">
            <p:pic>
              <p:nvPicPr>
                <p:cNvPr id="71" name="Freihand 70">
                  <a:extLst>
                    <a:ext uri="{FF2B5EF4-FFF2-40B4-BE49-F238E27FC236}">
                      <a16:creationId xmlns:a16="http://schemas.microsoft.com/office/drawing/2014/main" id="{CE68B300-48B0-4606-AE41-B036173F25C0}"/>
                    </a:ext>
                  </a:extLst>
                </p:cNvPr>
                <p:cNvPicPr/>
                <p:nvPr/>
              </p:nvPicPr>
              <p:blipFill>
                <a:blip r:embed="rId107"/>
                <a:stretch>
                  <a:fillRect/>
                </a:stretch>
              </p:blipFill>
              <p:spPr>
                <a:xfrm>
                  <a:off x="10679507" y="1636627"/>
                  <a:ext cx="11448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2" name="Freihand 71">
                  <a:extLst>
                    <a:ext uri="{FF2B5EF4-FFF2-40B4-BE49-F238E27FC236}">
                      <a16:creationId xmlns:a16="http://schemas.microsoft.com/office/drawing/2014/main" id="{6CFD4FC3-E198-4DE0-AA94-ACC69C79FB06}"/>
                    </a:ext>
                  </a:extLst>
                </p14:cNvPr>
                <p14:cNvContentPartPr/>
                <p14:nvPr/>
              </p14:nvContentPartPr>
              <p14:xfrm>
                <a:off x="10852307" y="1534387"/>
                <a:ext cx="399240" cy="210960"/>
              </p14:xfrm>
            </p:contentPart>
          </mc:Choice>
          <mc:Fallback xmlns="">
            <p:pic>
              <p:nvPicPr>
                <p:cNvPr id="72" name="Freihand 71">
                  <a:extLst>
                    <a:ext uri="{FF2B5EF4-FFF2-40B4-BE49-F238E27FC236}">
                      <a16:creationId xmlns:a16="http://schemas.microsoft.com/office/drawing/2014/main" id="{6CFD4FC3-E198-4DE0-AA94-ACC69C79FB06}"/>
                    </a:ext>
                  </a:extLst>
                </p:cNvPr>
                <p:cNvPicPr/>
                <p:nvPr/>
              </p:nvPicPr>
              <p:blipFill>
                <a:blip r:embed="rId109"/>
                <a:stretch>
                  <a:fillRect/>
                </a:stretch>
              </p:blipFill>
              <p:spPr>
                <a:xfrm>
                  <a:off x="10847987" y="1530067"/>
                  <a:ext cx="407880" cy="219600"/>
                </a:xfrm>
                <a:prstGeom prst="rect">
                  <a:avLst/>
                </a:prstGeom>
              </p:spPr>
            </p:pic>
          </mc:Fallback>
        </mc:AlternateContent>
      </p:grpSp>
      <p:grpSp>
        <p:nvGrpSpPr>
          <p:cNvPr id="85" name="Gruppieren 84">
            <a:extLst>
              <a:ext uri="{FF2B5EF4-FFF2-40B4-BE49-F238E27FC236}">
                <a16:creationId xmlns:a16="http://schemas.microsoft.com/office/drawing/2014/main" id="{1205D8CD-F830-455F-8520-A60D40B28E09}"/>
              </a:ext>
            </a:extLst>
          </p:cNvPr>
          <p:cNvGrpSpPr/>
          <p:nvPr/>
        </p:nvGrpSpPr>
        <p:grpSpPr>
          <a:xfrm>
            <a:off x="9006227" y="2013547"/>
            <a:ext cx="528480" cy="209880"/>
            <a:chOff x="9006227" y="2013547"/>
            <a:chExt cx="528480" cy="209880"/>
          </a:xfrm>
        </p:grpSpPr>
        <mc:AlternateContent xmlns:mc="http://schemas.openxmlformats.org/markup-compatibility/2006" xmlns:p14="http://schemas.microsoft.com/office/powerpoint/2010/main">
          <mc:Choice Requires="p14">
            <p:contentPart p14:bwMode="auto" r:id="rId110">
              <p14:nvContentPartPr>
                <p14:cNvPr id="73" name="Freihand 72">
                  <a:extLst>
                    <a:ext uri="{FF2B5EF4-FFF2-40B4-BE49-F238E27FC236}">
                      <a16:creationId xmlns:a16="http://schemas.microsoft.com/office/drawing/2014/main" id="{F3A751D6-3557-4E12-9D92-357AD3FD3E7F}"/>
                    </a:ext>
                  </a:extLst>
                </p14:cNvPr>
                <p14:cNvContentPartPr/>
                <p14:nvPr/>
              </p14:nvContentPartPr>
              <p14:xfrm>
                <a:off x="9006227" y="2013547"/>
                <a:ext cx="214920" cy="209880"/>
              </p14:xfrm>
            </p:contentPart>
          </mc:Choice>
          <mc:Fallback xmlns="">
            <p:pic>
              <p:nvPicPr>
                <p:cNvPr id="73" name="Freihand 72">
                  <a:extLst>
                    <a:ext uri="{FF2B5EF4-FFF2-40B4-BE49-F238E27FC236}">
                      <a16:creationId xmlns:a16="http://schemas.microsoft.com/office/drawing/2014/main" id="{F3A751D6-3557-4E12-9D92-357AD3FD3E7F}"/>
                    </a:ext>
                  </a:extLst>
                </p:cNvPr>
                <p:cNvPicPr/>
                <p:nvPr/>
              </p:nvPicPr>
              <p:blipFill>
                <a:blip r:embed="rId111"/>
                <a:stretch>
                  <a:fillRect/>
                </a:stretch>
              </p:blipFill>
              <p:spPr>
                <a:xfrm>
                  <a:off x="9001907" y="2009227"/>
                  <a:ext cx="22356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4" name="Freihand 73">
                  <a:extLst>
                    <a:ext uri="{FF2B5EF4-FFF2-40B4-BE49-F238E27FC236}">
                      <a16:creationId xmlns:a16="http://schemas.microsoft.com/office/drawing/2014/main" id="{F29368D4-798B-49BE-A6D7-E45344D68FBC}"/>
                    </a:ext>
                  </a:extLst>
                </p14:cNvPr>
                <p14:cNvContentPartPr/>
                <p14:nvPr/>
              </p14:nvContentPartPr>
              <p14:xfrm>
                <a:off x="9255347" y="2147467"/>
                <a:ext cx="279360" cy="74160"/>
              </p14:xfrm>
            </p:contentPart>
          </mc:Choice>
          <mc:Fallback xmlns="">
            <p:pic>
              <p:nvPicPr>
                <p:cNvPr id="74" name="Freihand 73">
                  <a:extLst>
                    <a:ext uri="{FF2B5EF4-FFF2-40B4-BE49-F238E27FC236}">
                      <a16:creationId xmlns:a16="http://schemas.microsoft.com/office/drawing/2014/main" id="{F29368D4-798B-49BE-A6D7-E45344D68FBC}"/>
                    </a:ext>
                  </a:extLst>
                </p:cNvPr>
                <p:cNvPicPr/>
                <p:nvPr/>
              </p:nvPicPr>
              <p:blipFill>
                <a:blip r:embed="rId113"/>
                <a:stretch>
                  <a:fillRect/>
                </a:stretch>
              </p:blipFill>
              <p:spPr>
                <a:xfrm>
                  <a:off x="9251027" y="2143147"/>
                  <a:ext cx="288000" cy="82800"/>
                </a:xfrm>
                <a:prstGeom prst="rect">
                  <a:avLst/>
                </a:prstGeom>
              </p:spPr>
            </p:pic>
          </mc:Fallback>
        </mc:AlternateContent>
      </p:grpSp>
      <p:grpSp>
        <p:nvGrpSpPr>
          <p:cNvPr id="84" name="Gruppieren 83">
            <a:extLst>
              <a:ext uri="{FF2B5EF4-FFF2-40B4-BE49-F238E27FC236}">
                <a16:creationId xmlns:a16="http://schemas.microsoft.com/office/drawing/2014/main" id="{F00890F1-17D5-4E26-A99B-19B65E9DE5E4}"/>
              </a:ext>
            </a:extLst>
          </p:cNvPr>
          <p:cNvGrpSpPr/>
          <p:nvPr/>
        </p:nvGrpSpPr>
        <p:grpSpPr>
          <a:xfrm>
            <a:off x="9808307" y="1995187"/>
            <a:ext cx="1190880" cy="264960"/>
            <a:chOff x="9808307" y="1995187"/>
            <a:chExt cx="1190880" cy="264960"/>
          </a:xfrm>
        </p:grpSpPr>
        <mc:AlternateContent xmlns:mc="http://schemas.openxmlformats.org/markup-compatibility/2006" xmlns:p14="http://schemas.microsoft.com/office/powerpoint/2010/main">
          <mc:Choice Requires="p14">
            <p:contentPart p14:bwMode="auto" r:id="rId114">
              <p14:nvContentPartPr>
                <p14:cNvPr id="75" name="Freihand 74">
                  <a:extLst>
                    <a:ext uri="{FF2B5EF4-FFF2-40B4-BE49-F238E27FC236}">
                      <a16:creationId xmlns:a16="http://schemas.microsoft.com/office/drawing/2014/main" id="{FBB9C364-F128-422F-BEF4-C768CF49E0F8}"/>
                    </a:ext>
                  </a:extLst>
                </p14:cNvPr>
                <p14:cNvContentPartPr/>
                <p14:nvPr/>
              </p14:nvContentPartPr>
              <p14:xfrm>
                <a:off x="9860867" y="2023627"/>
                <a:ext cx="34200" cy="199080"/>
              </p14:xfrm>
            </p:contentPart>
          </mc:Choice>
          <mc:Fallback xmlns="">
            <p:pic>
              <p:nvPicPr>
                <p:cNvPr id="75" name="Freihand 74">
                  <a:extLst>
                    <a:ext uri="{FF2B5EF4-FFF2-40B4-BE49-F238E27FC236}">
                      <a16:creationId xmlns:a16="http://schemas.microsoft.com/office/drawing/2014/main" id="{FBB9C364-F128-422F-BEF4-C768CF49E0F8}"/>
                    </a:ext>
                  </a:extLst>
                </p:cNvPr>
                <p:cNvPicPr/>
                <p:nvPr/>
              </p:nvPicPr>
              <p:blipFill>
                <a:blip r:embed="rId115"/>
                <a:stretch>
                  <a:fillRect/>
                </a:stretch>
              </p:blipFill>
              <p:spPr>
                <a:xfrm>
                  <a:off x="9856547" y="2019307"/>
                  <a:ext cx="428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6" name="Freihand 75">
                  <a:extLst>
                    <a:ext uri="{FF2B5EF4-FFF2-40B4-BE49-F238E27FC236}">
                      <a16:creationId xmlns:a16="http://schemas.microsoft.com/office/drawing/2014/main" id="{82F2B7FB-FDF3-4F9D-B225-89C9EAFA6296}"/>
                    </a:ext>
                  </a:extLst>
                </p14:cNvPr>
                <p14:cNvContentPartPr/>
                <p14:nvPr/>
              </p14:nvContentPartPr>
              <p14:xfrm>
                <a:off x="9808307" y="2005987"/>
                <a:ext cx="206280" cy="183240"/>
              </p14:xfrm>
            </p:contentPart>
          </mc:Choice>
          <mc:Fallback xmlns="">
            <p:pic>
              <p:nvPicPr>
                <p:cNvPr id="76" name="Freihand 75">
                  <a:extLst>
                    <a:ext uri="{FF2B5EF4-FFF2-40B4-BE49-F238E27FC236}">
                      <a16:creationId xmlns:a16="http://schemas.microsoft.com/office/drawing/2014/main" id="{82F2B7FB-FDF3-4F9D-B225-89C9EAFA6296}"/>
                    </a:ext>
                  </a:extLst>
                </p:cNvPr>
                <p:cNvPicPr/>
                <p:nvPr/>
              </p:nvPicPr>
              <p:blipFill>
                <a:blip r:embed="rId117"/>
                <a:stretch>
                  <a:fillRect/>
                </a:stretch>
              </p:blipFill>
              <p:spPr>
                <a:xfrm>
                  <a:off x="9803987" y="2001667"/>
                  <a:ext cx="2149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7" name="Freihand 76">
                  <a:extLst>
                    <a:ext uri="{FF2B5EF4-FFF2-40B4-BE49-F238E27FC236}">
                      <a16:creationId xmlns:a16="http://schemas.microsoft.com/office/drawing/2014/main" id="{BD415310-6971-4D6E-8A4A-BC1EBB4552D0}"/>
                    </a:ext>
                  </a:extLst>
                </p14:cNvPr>
                <p14:cNvContentPartPr/>
                <p14:nvPr/>
              </p14:nvContentPartPr>
              <p14:xfrm>
                <a:off x="10011707" y="2094547"/>
                <a:ext cx="104400" cy="99000"/>
              </p14:xfrm>
            </p:contentPart>
          </mc:Choice>
          <mc:Fallback xmlns="">
            <p:pic>
              <p:nvPicPr>
                <p:cNvPr id="77" name="Freihand 76">
                  <a:extLst>
                    <a:ext uri="{FF2B5EF4-FFF2-40B4-BE49-F238E27FC236}">
                      <a16:creationId xmlns:a16="http://schemas.microsoft.com/office/drawing/2014/main" id="{BD415310-6971-4D6E-8A4A-BC1EBB4552D0}"/>
                    </a:ext>
                  </a:extLst>
                </p:cNvPr>
                <p:cNvPicPr/>
                <p:nvPr/>
              </p:nvPicPr>
              <p:blipFill>
                <a:blip r:embed="rId119"/>
                <a:stretch>
                  <a:fillRect/>
                </a:stretch>
              </p:blipFill>
              <p:spPr>
                <a:xfrm>
                  <a:off x="10007387" y="2090227"/>
                  <a:ext cx="1130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8" name="Freihand 77">
                  <a:extLst>
                    <a:ext uri="{FF2B5EF4-FFF2-40B4-BE49-F238E27FC236}">
                      <a16:creationId xmlns:a16="http://schemas.microsoft.com/office/drawing/2014/main" id="{6BB36491-3365-45E2-A880-3E1CF3CB2982}"/>
                    </a:ext>
                  </a:extLst>
                </p14:cNvPr>
                <p14:cNvContentPartPr/>
                <p14:nvPr/>
              </p14:nvContentPartPr>
              <p14:xfrm>
                <a:off x="10154987" y="1995187"/>
                <a:ext cx="109080" cy="204840"/>
              </p14:xfrm>
            </p:contentPart>
          </mc:Choice>
          <mc:Fallback xmlns="">
            <p:pic>
              <p:nvPicPr>
                <p:cNvPr id="78" name="Freihand 77">
                  <a:extLst>
                    <a:ext uri="{FF2B5EF4-FFF2-40B4-BE49-F238E27FC236}">
                      <a16:creationId xmlns:a16="http://schemas.microsoft.com/office/drawing/2014/main" id="{6BB36491-3365-45E2-A880-3E1CF3CB2982}"/>
                    </a:ext>
                  </a:extLst>
                </p:cNvPr>
                <p:cNvPicPr/>
                <p:nvPr/>
              </p:nvPicPr>
              <p:blipFill>
                <a:blip r:embed="rId121"/>
                <a:stretch>
                  <a:fillRect/>
                </a:stretch>
              </p:blipFill>
              <p:spPr>
                <a:xfrm>
                  <a:off x="10150667" y="1990867"/>
                  <a:ext cx="1177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9" name="Freihand 78">
                  <a:extLst>
                    <a:ext uri="{FF2B5EF4-FFF2-40B4-BE49-F238E27FC236}">
                      <a16:creationId xmlns:a16="http://schemas.microsoft.com/office/drawing/2014/main" id="{2A8ABF7F-8CD4-4B4F-8BA5-32F57906E85E}"/>
                    </a:ext>
                  </a:extLst>
                </p14:cNvPr>
                <p14:cNvContentPartPr/>
                <p14:nvPr/>
              </p14:nvContentPartPr>
              <p14:xfrm>
                <a:off x="10300787" y="2106427"/>
                <a:ext cx="19080" cy="83880"/>
              </p14:xfrm>
            </p:contentPart>
          </mc:Choice>
          <mc:Fallback xmlns="">
            <p:pic>
              <p:nvPicPr>
                <p:cNvPr id="79" name="Freihand 78">
                  <a:extLst>
                    <a:ext uri="{FF2B5EF4-FFF2-40B4-BE49-F238E27FC236}">
                      <a16:creationId xmlns:a16="http://schemas.microsoft.com/office/drawing/2014/main" id="{2A8ABF7F-8CD4-4B4F-8BA5-32F57906E85E}"/>
                    </a:ext>
                  </a:extLst>
                </p:cNvPr>
                <p:cNvPicPr/>
                <p:nvPr/>
              </p:nvPicPr>
              <p:blipFill>
                <a:blip r:embed="rId123"/>
                <a:stretch>
                  <a:fillRect/>
                </a:stretch>
              </p:blipFill>
              <p:spPr>
                <a:xfrm>
                  <a:off x="10296467" y="2102107"/>
                  <a:ext cx="277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0" name="Freihand 79">
                  <a:extLst>
                    <a:ext uri="{FF2B5EF4-FFF2-40B4-BE49-F238E27FC236}">
                      <a16:creationId xmlns:a16="http://schemas.microsoft.com/office/drawing/2014/main" id="{983AC9B3-BED3-496C-9F6E-0EB0E819D008}"/>
                    </a:ext>
                  </a:extLst>
                </p14:cNvPr>
                <p14:cNvContentPartPr/>
                <p14:nvPr/>
              </p14:nvContentPartPr>
              <p14:xfrm>
                <a:off x="10376027" y="2029387"/>
                <a:ext cx="169920" cy="141480"/>
              </p14:xfrm>
            </p:contentPart>
          </mc:Choice>
          <mc:Fallback xmlns="">
            <p:pic>
              <p:nvPicPr>
                <p:cNvPr id="80" name="Freihand 79">
                  <a:extLst>
                    <a:ext uri="{FF2B5EF4-FFF2-40B4-BE49-F238E27FC236}">
                      <a16:creationId xmlns:a16="http://schemas.microsoft.com/office/drawing/2014/main" id="{983AC9B3-BED3-496C-9F6E-0EB0E819D008}"/>
                    </a:ext>
                  </a:extLst>
                </p:cNvPr>
                <p:cNvPicPr/>
                <p:nvPr/>
              </p:nvPicPr>
              <p:blipFill>
                <a:blip r:embed="rId125"/>
                <a:stretch>
                  <a:fillRect/>
                </a:stretch>
              </p:blipFill>
              <p:spPr>
                <a:xfrm>
                  <a:off x="10371707" y="2025067"/>
                  <a:ext cx="1785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1" name="Freihand 80">
                  <a:extLst>
                    <a:ext uri="{FF2B5EF4-FFF2-40B4-BE49-F238E27FC236}">
                      <a16:creationId xmlns:a16="http://schemas.microsoft.com/office/drawing/2014/main" id="{2388F5CF-9463-4FE7-ADC6-FE0CF9578157}"/>
                    </a:ext>
                  </a:extLst>
                </p14:cNvPr>
                <p14:cNvContentPartPr/>
                <p14:nvPr/>
              </p14:nvContentPartPr>
              <p14:xfrm>
                <a:off x="10568987" y="2105347"/>
                <a:ext cx="87840" cy="83520"/>
              </p14:xfrm>
            </p:contentPart>
          </mc:Choice>
          <mc:Fallback xmlns="">
            <p:pic>
              <p:nvPicPr>
                <p:cNvPr id="81" name="Freihand 80">
                  <a:extLst>
                    <a:ext uri="{FF2B5EF4-FFF2-40B4-BE49-F238E27FC236}">
                      <a16:creationId xmlns:a16="http://schemas.microsoft.com/office/drawing/2014/main" id="{2388F5CF-9463-4FE7-ADC6-FE0CF9578157}"/>
                    </a:ext>
                  </a:extLst>
                </p:cNvPr>
                <p:cNvPicPr/>
                <p:nvPr/>
              </p:nvPicPr>
              <p:blipFill>
                <a:blip r:embed="rId127"/>
                <a:stretch>
                  <a:fillRect/>
                </a:stretch>
              </p:blipFill>
              <p:spPr>
                <a:xfrm>
                  <a:off x="10564667" y="2101027"/>
                  <a:ext cx="964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2" name="Freihand 81">
                  <a:extLst>
                    <a:ext uri="{FF2B5EF4-FFF2-40B4-BE49-F238E27FC236}">
                      <a16:creationId xmlns:a16="http://schemas.microsoft.com/office/drawing/2014/main" id="{FE9B6895-08C0-48C7-BFF6-3063E29C2A3D}"/>
                    </a:ext>
                  </a:extLst>
                </p14:cNvPr>
                <p14:cNvContentPartPr/>
                <p14:nvPr/>
              </p14:nvContentPartPr>
              <p14:xfrm>
                <a:off x="10520387" y="2195347"/>
                <a:ext cx="100080" cy="64800"/>
              </p14:xfrm>
            </p:contentPart>
          </mc:Choice>
          <mc:Fallback xmlns="">
            <p:pic>
              <p:nvPicPr>
                <p:cNvPr id="82" name="Freihand 81">
                  <a:extLst>
                    <a:ext uri="{FF2B5EF4-FFF2-40B4-BE49-F238E27FC236}">
                      <a16:creationId xmlns:a16="http://schemas.microsoft.com/office/drawing/2014/main" id="{FE9B6895-08C0-48C7-BFF6-3063E29C2A3D}"/>
                    </a:ext>
                  </a:extLst>
                </p:cNvPr>
                <p:cNvPicPr/>
                <p:nvPr/>
              </p:nvPicPr>
              <p:blipFill>
                <a:blip r:embed="rId129"/>
                <a:stretch>
                  <a:fillRect/>
                </a:stretch>
              </p:blipFill>
              <p:spPr>
                <a:xfrm>
                  <a:off x="10516067" y="2191027"/>
                  <a:ext cx="10872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3" name="Freihand 82">
                  <a:extLst>
                    <a:ext uri="{FF2B5EF4-FFF2-40B4-BE49-F238E27FC236}">
                      <a16:creationId xmlns:a16="http://schemas.microsoft.com/office/drawing/2014/main" id="{6A51195E-904F-42A1-B207-E09259C40E41}"/>
                    </a:ext>
                  </a:extLst>
                </p14:cNvPr>
                <p14:cNvContentPartPr/>
                <p14:nvPr/>
              </p14:nvContentPartPr>
              <p14:xfrm>
                <a:off x="10691387" y="2148547"/>
                <a:ext cx="307800" cy="108000"/>
              </p14:xfrm>
            </p:contentPart>
          </mc:Choice>
          <mc:Fallback xmlns="">
            <p:pic>
              <p:nvPicPr>
                <p:cNvPr id="83" name="Freihand 82">
                  <a:extLst>
                    <a:ext uri="{FF2B5EF4-FFF2-40B4-BE49-F238E27FC236}">
                      <a16:creationId xmlns:a16="http://schemas.microsoft.com/office/drawing/2014/main" id="{6A51195E-904F-42A1-B207-E09259C40E41}"/>
                    </a:ext>
                  </a:extLst>
                </p:cNvPr>
                <p:cNvPicPr/>
                <p:nvPr/>
              </p:nvPicPr>
              <p:blipFill>
                <a:blip r:embed="rId131"/>
                <a:stretch>
                  <a:fillRect/>
                </a:stretch>
              </p:blipFill>
              <p:spPr>
                <a:xfrm>
                  <a:off x="10687067" y="2144227"/>
                  <a:ext cx="316440" cy="116640"/>
                </a:xfrm>
                <a:prstGeom prst="rect">
                  <a:avLst/>
                </a:prstGeom>
              </p:spPr>
            </p:pic>
          </mc:Fallback>
        </mc:AlternateContent>
      </p:grpSp>
      <p:grpSp>
        <p:nvGrpSpPr>
          <p:cNvPr id="96" name="Gruppieren 95">
            <a:extLst>
              <a:ext uri="{FF2B5EF4-FFF2-40B4-BE49-F238E27FC236}">
                <a16:creationId xmlns:a16="http://schemas.microsoft.com/office/drawing/2014/main" id="{FE1F2C29-033B-41DA-8303-92DD2212241E}"/>
              </a:ext>
            </a:extLst>
          </p:cNvPr>
          <p:cNvGrpSpPr/>
          <p:nvPr/>
        </p:nvGrpSpPr>
        <p:grpSpPr>
          <a:xfrm>
            <a:off x="8571347" y="2616547"/>
            <a:ext cx="495720" cy="229680"/>
            <a:chOff x="8571347" y="2616547"/>
            <a:chExt cx="495720" cy="229680"/>
          </a:xfrm>
        </p:grpSpPr>
        <mc:AlternateContent xmlns:mc="http://schemas.openxmlformats.org/markup-compatibility/2006" xmlns:p14="http://schemas.microsoft.com/office/powerpoint/2010/main">
          <mc:Choice Requires="p14">
            <p:contentPart p14:bwMode="auto" r:id="rId132">
              <p14:nvContentPartPr>
                <p14:cNvPr id="87" name="Freihand 86">
                  <a:extLst>
                    <a:ext uri="{FF2B5EF4-FFF2-40B4-BE49-F238E27FC236}">
                      <a16:creationId xmlns:a16="http://schemas.microsoft.com/office/drawing/2014/main" id="{2CDE6180-1B94-4554-826D-34AEC36865EE}"/>
                    </a:ext>
                  </a:extLst>
                </p14:cNvPr>
                <p14:cNvContentPartPr/>
                <p14:nvPr/>
              </p14:nvContentPartPr>
              <p14:xfrm>
                <a:off x="8571347" y="2714467"/>
                <a:ext cx="302760" cy="18000"/>
              </p14:xfrm>
            </p:contentPart>
          </mc:Choice>
          <mc:Fallback xmlns="">
            <p:pic>
              <p:nvPicPr>
                <p:cNvPr id="87" name="Freihand 86">
                  <a:extLst>
                    <a:ext uri="{FF2B5EF4-FFF2-40B4-BE49-F238E27FC236}">
                      <a16:creationId xmlns:a16="http://schemas.microsoft.com/office/drawing/2014/main" id="{2CDE6180-1B94-4554-826D-34AEC36865EE}"/>
                    </a:ext>
                  </a:extLst>
                </p:cNvPr>
                <p:cNvPicPr/>
                <p:nvPr/>
              </p:nvPicPr>
              <p:blipFill>
                <a:blip r:embed="rId133"/>
                <a:stretch>
                  <a:fillRect/>
                </a:stretch>
              </p:blipFill>
              <p:spPr>
                <a:xfrm>
                  <a:off x="8567027" y="2710147"/>
                  <a:ext cx="3114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8" name="Freihand 87">
                  <a:extLst>
                    <a:ext uri="{FF2B5EF4-FFF2-40B4-BE49-F238E27FC236}">
                      <a16:creationId xmlns:a16="http://schemas.microsoft.com/office/drawing/2014/main" id="{9ABCD54E-F410-47A8-814E-1FE4E04F1315}"/>
                    </a:ext>
                  </a:extLst>
                </p14:cNvPr>
                <p14:cNvContentPartPr/>
                <p14:nvPr/>
              </p14:nvContentPartPr>
              <p14:xfrm>
                <a:off x="8931347" y="2616547"/>
                <a:ext cx="135720" cy="229680"/>
              </p14:xfrm>
            </p:contentPart>
          </mc:Choice>
          <mc:Fallback xmlns="">
            <p:pic>
              <p:nvPicPr>
                <p:cNvPr id="88" name="Freihand 87">
                  <a:extLst>
                    <a:ext uri="{FF2B5EF4-FFF2-40B4-BE49-F238E27FC236}">
                      <a16:creationId xmlns:a16="http://schemas.microsoft.com/office/drawing/2014/main" id="{9ABCD54E-F410-47A8-814E-1FE4E04F1315}"/>
                    </a:ext>
                  </a:extLst>
                </p:cNvPr>
                <p:cNvPicPr/>
                <p:nvPr/>
              </p:nvPicPr>
              <p:blipFill>
                <a:blip r:embed="rId135"/>
                <a:stretch>
                  <a:fillRect/>
                </a:stretch>
              </p:blipFill>
              <p:spPr>
                <a:xfrm>
                  <a:off x="8927027" y="2612227"/>
                  <a:ext cx="144360" cy="238320"/>
                </a:xfrm>
                <a:prstGeom prst="rect">
                  <a:avLst/>
                </a:prstGeom>
              </p:spPr>
            </p:pic>
          </mc:Fallback>
        </mc:AlternateContent>
      </p:grpSp>
      <p:grpSp>
        <p:nvGrpSpPr>
          <p:cNvPr id="113" name="Gruppieren 112">
            <a:extLst>
              <a:ext uri="{FF2B5EF4-FFF2-40B4-BE49-F238E27FC236}">
                <a16:creationId xmlns:a16="http://schemas.microsoft.com/office/drawing/2014/main" id="{94CC2A20-7CA6-4EDC-90AE-5D80C0E5D7F8}"/>
              </a:ext>
            </a:extLst>
          </p:cNvPr>
          <p:cNvGrpSpPr/>
          <p:nvPr/>
        </p:nvGrpSpPr>
        <p:grpSpPr>
          <a:xfrm>
            <a:off x="9279467" y="2545627"/>
            <a:ext cx="2302920" cy="1200600"/>
            <a:chOff x="9279467" y="2545627"/>
            <a:chExt cx="2302920" cy="1200600"/>
          </a:xfrm>
        </p:grpSpPr>
        <mc:AlternateContent xmlns:mc="http://schemas.openxmlformats.org/markup-compatibility/2006" xmlns:p14="http://schemas.microsoft.com/office/powerpoint/2010/main">
          <mc:Choice Requires="p14">
            <p:contentPart p14:bwMode="auto" r:id="rId136">
              <p14:nvContentPartPr>
                <p14:cNvPr id="89" name="Freihand 88">
                  <a:extLst>
                    <a:ext uri="{FF2B5EF4-FFF2-40B4-BE49-F238E27FC236}">
                      <a16:creationId xmlns:a16="http://schemas.microsoft.com/office/drawing/2014/main" id="{BEEF2F44-D4B9-4957-AB20-024E72AB2E1E}"/>
                    </a:ext>
                  </a:extLst>
                </p14:cNvPr>
                <p14:cNvContentPartPr/>
                <p14:nvPr/>
              </p14:nvContentPartPr>
              <p14:xfrm>
                <a:off x="9329507" y="2616187"/>
                <a:ext cx="304920" cy="194760"/>
              </p14:xfrm>
            </p:contentPart>
          </mc:Choice>
          <mc:Fallback xmlns="">
            <p:pic>
              <p:nvPicPr>
                <p:cNvPr id="89" name="Freihand 88">
                  <a:extLst>
                    <a:ext uri="{FF2B5EF4-FFF2-40B4-BE49-F238E27FC236}">
                      <a16:creationId xmlns:a16="http://schemas.microsoft.com/office/drawing/2014/main" id="{BEEF2F44-D4B9-4957-AB20-024E72AB2E1E}"/>
                    </a:ext>
                  </a:extLst>
                </p:cNvPr>
                <p:cNvPicPr/>
                <p:nvPr/>
              </p:nvPicPr>
              <p:blipFill>
                <a:blip r:embed="rId137"/>
                <a:stretch>
                  <a:fillRect/>
                </a:stretch>
              </p:blipFill>
              <p:spPr>
                <a:xfrm>
                  <a:off x="9325187" y="2611867"/>
                  <a:ext cx="3135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0" name="Freihand 89">
                  <a:extLst>
                    <a:ext uri="{FF2B5EF4-FFF2-40B4-BE49-F238E27FC236}">
                      <a16:creationId xmlns:a16="http://schemas.microsoft.com/office/drawing/2014/main" id="{6598F364-24F5-4099-89E7-10C9A6C81E71}"/>
                    </a:ext>
                  </a:extLst>
                </p14:cNvPr>
                <p14:cNvContentPartPr/>
                <p14:nvPr/>
              </p14:nvContentPartPr>
              <p14:xfrm>
                <a:off x="9655307" y="2601787"/>
                <a:ext cx="237240" cy="374400"/>
              </p14:xfrm>
            </p:contentPart>
          </mc:Choice>
          <mc:Fallback xmlns="">
            <p:pic>
              <p:nvPicPr>
                <p:cNvPr id="90" name="Freihand 89">
                  <a:extLst>
                    <a:ext uri="{FF2B5EF4-FFF2-40B4-BE49-F238E27FC236}">
                      <a16:creationId xmlns:a16="http://schemas.microsoft.com/office/drawing/2014/main" id="{6598F364-24F5-4099-89E7-10C9A6C81E71}"/>
                    </a:ext>
                  </a:extLst>
                </p:cNvPr>
                <p:cNvPicPr/>
                <p:nvPr/>
              </p:nvPicPr>
              <p:blipFill>
                <a:blip r:embed="rId139"/>
                <a:stretch>
                  <a:fillRect/>
                </a:stretch>
              </p:blipFill>
              <p:spPr>
                <a:xfrm>
                  <a:off x="9650987" y="2597467"/>
                  <a:ext cx="245880"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1" name="Freihand 90">
                  <a:extLst>
                    <a:ext uri="{FF2B5EF4-FFF2-40B4-BE49-F238E27FC236}">
                      <a16:creationId xmlns:a16="http://schemas.microsoft.com/office/drawing/2014/main" id="{730F7BB4-D0FD-4F30-A8C7-457ED5D177CD}"/>
                    </a:ext>
                  </a:extLst>
                </p14:cNvPr>
                <p14:cNvContentPartPr/>
                <p14:nvPr/>
              </p14:nvContentPartPr>
              <p14:xfrm>
                <a:off x="10016387" y="2668027"/>
                <a:ext cx="116640" cy="156240"/>
              </p14:xfrm>
            </p:contentPart>
          </mc:Choice>
          <mc:Fallback xmlns="">
            <p:pic>
              <p:nvPicPr>
                <p:cNvPr id="91" name="Freihand 90">
                  <a:extLst>
                    <a:ext uri="{FF2B5EF4-FFF2-40B4-BE49-F238E27FC236}">
                      <a16:creationId xmlns:a16="http://schemas.microsoft.com/office/drawing/2014/main" id="{730F7BB4-D0FD-4F30-A8C7-457ED5D177CD}"/>
                    </a:ext>
                  </a:extLst>
                </p:cNvPr>
                <p:cNvPicPr/>
                <p:nvPr/>
              </p:nvPicPr>
              <p:blipFill>
                <a:blip r:embed="rId141"/>
                <a:stretch>
                  <a:fillRect/>
                </a:stretch>
              </p:blipFill>
              <p:spPr>
                <a:xfrm>
                  <a:off x="10012067" y="2663707"/>
                  <a:ext cx="1252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2" name="Freihand 91">
                  <a:extLst>
                    <a:ext uri="{FF2B5EF4-FFF2-40B4-BE49-F238E27FC236}">
                      <a16:creationId xmlns:a16="http://schemas.microsoft.com/office/drawing/2014/main" id="{7BA39756-40D7-4848-B5EC-2F542E4D67AA}"/>
                    </a:ext>
                  </a:extLst>
                </p14:cNvPr>
                <p14:cNvContentPartPr/>
                <p14:nvPr/>
              </p14:nvContentPartPr>
              <p14:xfrm>
                <a:off x="10142027" y="2610067"/>
                <a:ext cx="135360" cy="174960"/>
              </p14:xfrm>
            </p:contentPart>
          </mc:Choice>
          <mc:Fallback xmlns="">
            <p:pic>
              <p:nvPicPr>
                <p:cNvPr id="92" name="Freihand 91">
                  <a:extLst>
                    <a:ext uri="{FF2B5EF4-FFF2-40B4-BE49-F238E27FC236}">
                      <a16:creationId xmlns:a16="http://schemas.microsoft.com/office/drawing/2014/main" id="{7BA39756-40D7-4848-B5EC-2F542E4D67AA}"/>
                    </a:ext>
                  </a:extLst>
                </p:cNvPr>
                <p:cNvPicPr/>
                <p:nvPr/>
              </p:nvPicPr>
              <p:blipFill>
                <a:blip r:embed="rId143"/>
                <a:stretch>
                  <a:fillRect/>
                </a:stretch>
              </p:blipFill>
              <p:spPr>
                <a:xfrm>
                  <a:off x="10137707" y="2605747"/>
                  <a:ext cx="14400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3" name="Freihand 92">
                  <a:extLst>
                    <a:ext uri="{FF2B5EF4-FFF2-40B4-BE49-F238E27FC236}">
                      <a16:creationId xmlns:a16="http://schemas.microsoft.com/office/drawing/2014/main" id="{61B7C2A4-9D4A-4CE8-8020-E3C2F6AA6EF3}"/>
                    </a:ext>
                  </a:extLst>
                </p14:cNvPr>
                <p14:cNvContentPartPr/>
                <p14:nvPr/>
              </p14:nvContentPartPr>
              <p14:xfrm>
                <a:off x="10293587" y="2684227"/>
                <a:ext cx="226440" cy="77040"/>
              </p14:xfrm>
            </p:contentPart>
          </mc:Choice>
          <mc:Fallback xmlns="">
            <p:pic>
              <p:nvPicPr>
                <p:cNvPr id="93" name="Freihand 92">
                  <a:extLst>
                    <a:ext uri="{FF2B5EF4-FFF2-40B4-BE49-F238E27FC236}">
                      <a16:creationId xmlns:a16="http://schemas.microsoft.com/office/drawing/2014/main" id="{61B7C2A4-9D4A-4CE8-8020-E3C2F6AA6EF3}"/>
                    </a:ext>
                  </a:extLst>
                </p:cNvPr>
                <p:cNvPicPr/>
                <p:nvPr/>
              </p:nvPicPr>
              <p:blipFill>
                <a:blip r:embed="rId145"/>
                <a:stretch>
                  <a:fillRect/>
                </a:stretch>
              </p:blipFill>
              <p:spPr>
                <a:xfrm>
                  <a:off x="10289267" y="2679907"/>
                  <a:ext cx="2350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4" name="Freihand 93">
                  <a:extLst>
                    <a:ext uri="{FF2B5EF4-FFF2-40B4-BE49-F238E27FC236}">
                      <a16:creationId xmlns:a16="http://schemas.microsoft.com/office/drawing/2014/main" id="{D9D02600-3020-4980-8D80-720F3E76F59C}"/>
                    </a:ext>
                  </a:extLst>
                </p14:cNvPr>
                <p14:cNvContentPartPr/>
                <p14:nvPr/>
              </p14:nvContentPartPr>
              <p14:xfrm>
                <a:off x="10564667" y="2626267"/>
                <a:ext cx="134280" cy="119160"/>
              </p14:xfrm>
            </p:contentPart>
          </mc:Choice>
          <mc:Fallback xmlns="">
            <p:pic>
              <p:nvPicPr>
                <p:cNvPr id="94" name="Freihand 93">
                  <a:extLst>
                    <a:ext uri="{FF2B5EF4-FFF2-40B4-BE49-F238E27FC236}">
                      <a16:creationId xmlns:a16="http://schemas.microsoft.com/office/drawing/2014/main" id="{D9D02600-3020-4980-8D80-720F3E76F59C}"/>
                    </a:ext>
                  </a:extLst>
                </p:cNvPr>
                <p:cNvPicPr/>
                <p:nvPr/>
              </p:nvPicPr>
              <p:blipFill>
                <a:blip r:embed="rId147"/>
                <a:stretch>
                  <a:fillRect/>
                </a:stretch>
              </p:blipFill>
              <p:spPr>
                <a:xfrm>
                  <a:off x="10560347" y="2621947"/>
                  <a:ext cx="1429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7" name="Freihand 96">
                  <a:extLst>
                    <a:ext uri="{FF2B5EF4-FFF2-40B4-BE49-F238E27FC236}">
                      <a16:creationId xmlns:a16="http://schemas.microsoft.com/office/drawing/2014/main" id="{DC92E94D-20DA-4339-AA0C-D1B3CE75DCC9}"/>
                    </a:ext>
                  </a:extLst>
                </p14:cNvPr>
                <p14:cNvContentPartPr/>
                <p14:nvPr/>
              </p14:nvContentPartPr>
              <p14:xfrm>
                <a:off x="10510667" y="2585587"/>
                <a:ext cx="55080" cy="161280"/>
              </p14:xfrm>
            </p:contentPart>
          </mc:Choice>
          <mc:Fallback xmlns="">
            <p:pic>
              <p:nvPicPr>
                <p:cNvPr id="97" name="Freihand 96">
                  <a:extLst>
                    <a:ext uri="{FF2B5EF4-FFF2-40B4-BE49-F238E27FC236}">
                      <a16:creationId xmlns:a16="http://schemas.microsoft.com/office/drawing/2014/main" id="{DC92E94D-20DA-4339-AA0C-D1B3CE75DCC9}"/>
                    </a:ext>
                  </a:extLst>
                </p:cNvPr>
                <p:cNvPicPr/>
                <p:nvPr/>
              </p:nvPicPr>
              <p:blipFill>
                <a:blip r:embed="rId149"/>
                <a:stretch>
                  <a:fillRect/>
                </a:stretch>
              </p:blipFill>
              <p:spPr>
                <a:xfrm>
                  <a:off x="10506347" y="2581267"/>
                  <a:ext cx="637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8" name="Freihand 97">
                  <a:extLst>
                    <a:ext uri="{FF2B5EF4-FFF2-40B4-BE49-F238E27FC236}">
                      <a16:creationId xmlns:a16="http://schemas.microsoft.com/office/drawing/2014/main" id="{07943ED1-4533-470E-A60F-7E981C3966CA}"/>
                    </a:ext>
                  </a:extLst>
                </p14:cNvPr>
                <p14:cNvContentPartPr/>
                <p14:nvPr/>
              </p14:nvContentPartPr>
              <p14:xfrm>
                <a:off x="10833227" y="2545627"/>
                <a:ext cx="235080" cy="214560"/>
              </p14:xfrm>
            </p:contentPart>
          </mc:Choice>
          <mc:Fallback xmlns="">
            <p:pic>
              <p:nvPicPr>
                <p:cNvPr id="98" name="Freihand 97">
                  <a:extLst>
                    <a:ext uri="{FF2B5EF4-FFF2-40B4-BE49-F238E27FC236}">
                      <a16:creationId xmlns:a16="http://schemas.microsoft.com/office/drawing/2014/main" id="{07943ED1-4533-470E-A60F-7E981C3966CA}"/>
                    </a:ext>
                  </a:extLst>
                </p:cNvPr>
                <p:cNvPicPr/>
                <p:nvPr/>
              </p:nvPicPr>
              <p:blipFill>
                <a:blip r:embed="rId151"/>
                <a:stretch>
                  <a:fillRect/>
                </a:stretch>
              </p:blipFill>
              <p:spPr>
                <a:xfrm>
                  <a:off x="10828907" y="2541307"/>
                  <a:ext cx="24372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4268212F-7943-46CF-B454-BFC6D6D06BB5}"/>
                    </a:ext>
                  </a:extLst>
                </p14:cNvPr>
                <p14:cNvContentPartPr/>
                <p14:nvPr/>
              </p14:nvContentPartPr>
              <p14:xfrm>
                <a:off x="11092427" y="2615827"/>
                <a:ext cx="243000" cy="289800"/>
              </p14:xfrm>
            </p:contentPart>
          </mc:Choice>
          <mc:Fallback xmlns="">
            <p:pic>
              <p:nvPicPr>
                <p:cNvPr id="99" name="Freihand 98">
                  <a:extLst>
                    <a:ext uri="{FF2B5EF4-FFF2-40B4-BE49-F238E27FC236}">
                      <a16:creationId xmlns:a16="http://schemas.microsoft.com/office/drawing/2014/main" id="{4268212F-7943-46CF-B454-BFC6D6D06BB5}"/>
                    </a:ext>
                  </a:extLst>
                </p:cNvPr>
                <p:cNvPicPr/>
                <p:nvPr/>
              </p:nvPicPr>
              <p:blipFill>
                <a:blip r:embed="rId153"/>
                <a:stretch>
                  <a:fillRect/>
                </a:stretch>
              </p:blipFill>
              <p:spPr>
                <a:xfrm>
                  <a:off x="11088107" y="2611507"/>
                  <a:ext cx="2516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0" name="Freihand 99">
                  <a:extLst>
                    <a:ext uri="{FF2B5EF4-FFF2-40B4-BE49-F238E27FC236}">
                      <a16:creationId xmlns:a16="http://schemas.microsoft.com/office/drawing/2014/main" id="{8672469C-6E43-4B37-A003-4B9118E2469F}"/>
                    </a:ext>
                  </a:extLst>
                </p14:cNvPr>
                <p14:cNvContentPartPr/>
                <p14:nvPr/>
              </p14:nvContentPartPr>
              <p14:xfrm>
                <a:off x="9279467" y="3025147"/>
                <a:ext cx="267120" cy="286560"/>
              </p14:xfrm>
            </p:contentPart>
          </mc:Choice>
          <mc:Fallback xmlns="">
            <p:pic>
              <p:nvPicPr>
                <p:cNvPr id="100" name="Freihand 99">
                  <a:extLst>
                    <a:ext uri="{FF2B5EF4-FFF2-40B4-BE49-F238E27FC236}">
                      <a16:creationId xmlns:a16="http://schemas.microsoft.com/office/drawing/2014/main" id="{8672469C-6E43-4B37-A003-4B9118E2469F}"/>
                    </a:ext>
                  </a:extLst>
                </p:cNvPr>
                <p:cNvPicPr/>
                <p:nvPr/>
              </p:nvPicPr>
              <p:blipFill>
                <a:blip r:embed="rId155"/>
                <a:stretch>
                  <a:fillRect/>
                </a:stretch>
              </p:blipFill>
              <p:spPr>
                <a:xfrm>
                  <a:off x="9275147" y="3020827"/>
                  <a:ext cx="27576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1" name="Freihand 100">
                  <a:extLst>
                    <a:ext uri="{FF2B5EF4-FFF2-40B4-BE49-F238E27FC236}">
                      <a16:creationId xmlns:a16="http://schemas.microsoft.com/office/drawing/2014/main" id="{0CBE0918-C5DA-4DB7-B02C-E6BE91643D32}"/>
                    </a:ext>
                  </a:extLst>
                </p14:cNvPr>
                <p14:cNvContentPartPr/>
                <p14:nvPr/>
              </p14:nvContentPartPr>
              <p14:xfrm>
                <a:off x="9479267" y="3195067"/>
                <a:ext cx="100440" cy="96480"/>
              </p14:xfrm>
            </p:contentPart>
          </mc:Choice>
          <mc:Fallback xmlns="">
            <p:pic>
              <p:nvPicPr>
                <p:cNvPr id="101" name="Freihand 100">
                  <a:extLst>
                    <a:ext uri="{FF2B5EF4-FFF2-40B4-BE49-F238E27FC236}">
                      <a16:creationId xmlns:a16="http://schemas.microsoft.com/office/drawing/2014/main" id="{0CBE0918-C5DA-4DB7-B02C-E6BE91643D32}"/>
                    </a:ext>
                  </a:extLst>
                </p:cNvPr>
                <p:cNvPicPr/>
                <p:nvPr/>
              </p:nvPicPr>
              <p:blipFill>
                <a:blip r:embed="rId157"/>
                <a:stretch>
                  <a:fillRect/>
                </a:stretch>
              </p:blipFill>
              <p:spPr>
                <a:xfrm>
                  <a:off x="9474947" y="3190747"/>
                  <a:ext cx="1090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2" name="Freihand 101">
                  <a:extLst>
                    <a:ext uri="{FF2B5EF4-FFF2-40B4-BE49-F238E27FC236}">
                      <a16:creationId xmlns:a16="http://schemas.microsoft.com/office/drawing/2014/main" id="{8C6D3403-F520-488B-B6EA-DF124D1E0546}"/>
                    </a:ext>
                  </a:extLst>
                </p14:cNvPr>
                <p14:cNvContentPartPr/>
                <p14:nvPr/>
              </p14:nvContentPartPr>
              <p14:xfrm>
                <a:off x="9634067" y="3110107"/>
                <a:ext cx="297720" cy="182520"/>
              </p14:xfrm>
            </p:contentPart>
          </mc:Choice>
          <mc:Fallback xmlns="">
            <p:pic>
              <p:nvPicPr>
                <p:cNvPr id="102" name="Freihand 101">
                  <a:extLst>
                    <a:ext uri="{FF2B5EF4-FFF2-40B4-BE49-F238E27FC236}">
                      <a16:creationId xmlns:a16="http://schemas.microsoft.com/office/drawing/2014/main" id="{8C6D3403-F520-488B-B6EA-DF124D1E0546}"/>
                    </a:ext>
                  </a:extLst>
                </p:cNvPr>
                <p:cNvPicPr/>
                <p:nvPr/>
              </p:nvPicPr>
              <p:blipFill>
                <a:blip r:embed="rId159"/>
                <a:stretch>
                  <a:fillRect/>
                </a:stretch>
              </p:blipFill>
              <p:spPr>
                <a:xfrm>
                  <a:off x="9629747" y="3105787"/>
                  <a:ext cx="3063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 name="Freihand 102">
                  <a:extLst>
                    <a:ext uri="{FF2B5EF4-FFF2-40B4-BE49-F238E27FC236}">
                      <a16:creationId xmlns:a16="http://schemas.microsoft.com/office/drawing/2014/main" id="{21C93D1F-BA8D-4056-81D1-BF33E24A1225}"/>
                    </a:ext>
                  </a:extLst>
                </p14:cNvPr>
                <p14:cNvContentPartPr/>
                <p14:nvPr/>
              </p14:nvContentPartPr>
              <p14:xfrm>
                <a:off x="10140227" y="3165547"/>
                <a:ext cx="346680" cy="124200"/>
              </p14:xfrm>
            </p:contentPart>
          </mc:Choice>
          <mc:Fallback xmlns="">
            <p:pic>
              <p:nvPicPr>
                <p:cNvPr id="103" name="Freihand 102">
                  <a:extLst>
                    <a:ext uri="{FF2B5EF4-FFF2-40B4-BE49-F238E27FC236}">
                      <a16:creationId xmlns:a16="http://schemas.microsoft.com/office/drawing/2014/main" id="{21C93D1F-BA8D-4056-81D1-BF33E24A1225}"/>
                    </a:ext>
                  </a:extLst>
                </p:cNvPr>
                <p:cNvPicPr/>
                <p:nvPr/>
              </p:nvPicPr>
              <p:blipFill>
                <a:blip r:embed="rId161"/>
                <a:stretch>
                  <a:fillRect/>
                </a:stretch>
              </p:blipFill>
              <p:spPr>
                <a:xfrm>
                  <a:off x="10135907" y="3161227"/>
                  <a:ext cx="3553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4" name="Freihand 103">
                  <a:extLst>
                    <a:ext uri="{FF2B5EF4-FFF2-40B4-BE49-F238E27FC236}">
                      <a16:creationId xmlns:a16="http://schemas.microsoft.com/office/drawing/2014/main" id="{463C0E29-9D93-4E53-9A3E-48A2574BEDF0}"/>
                    </a:ext>
                  </a:extLst>
                </p14:cNvPr>
                <p14:cNvContentPartPr/>
                <p14:nvPr/>
              </p14:nvContentPartPr>
              <p14:xfrm>
                <a:off x="10506707" y="3054667"/>
                <a:ext cx="165600" cy="213120"/>
              </p14:xfrm>
            </p:contentPart>
          </mc:Choice>
          <mc:Fallback xmlns="">
            <p:pic>
              <p:nvPicPr>
                <p:cNvPr id="104" name="Freihand 103">
                  <a:extLst>
                    <a:ext uri="{FF2B5EF4-FFF2-40B4-BE49-F238E27FC236}">
                      <a16:creationId xmlns:a16="http://schemas.microsoft.com/office/drawing/2014/main" id="{463C0E29-9D93-4E53-9A3E-48A2574BEDF0}"/>
                    </a:ext>
                  </a:extLst>
                </p:cNvPr>
                <p:cNvPicPr/>
                <p:nvPr/>
              </p:nvPicPr>
              <p:blipFill>
                <a:blip r:embed="rId163"/>
                <a:stretch>
                  <a:fillRect/>
                </a:stretch>
              </p:blipFill>
              <p:spPr>
                <a:xfrm>
                  <a:off x="10502387" y="3050347"/>
                  <a:ext cx="1742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5" name="Freihand 104">
                  <a:extLst>
                    <a:ext uri="{FF2B5EF4-FFF2-40B4-BE49-F238E27FC236}">
                      <a16:creationId xmlns:a16="http://schemas.microsoft.com/office/drawing/2014/main" id="{E7181BE5-0E75-491F-9F1E-F6A0EEBDD06B}"/>
                    </a:ext>
                  </a:extLst>
                </p14:cNvPr>
                <p14:cNvContentPartPr/>
                <p14:nvPr/>
              </p14:nvContentPartPr>
              <p14:xfrm>
                <a:off x="10432187" y="2983747"/>
                <a:ext cx="27720" cy="5040"/>
              </p14:xfrm>
            </p:contentPart>
          </mc:Choice>
          <mc:Fallback xmlns="">
            <p:pic>
              <p:nvPicPr>
                <p:cNvPr id="105" name="Freihand 104">
                  <a:extLst>
                    <a:ext uri="{FF2B5EF4-FFF2-40B4-BE49-F238E27FC236}">
                      <a16:creationId xmlns:a16="http://schemas.microsoft.com/office/drawing/2014/main" id="{E7181BE5-0E75-491F-9F1E-F6A0EEBDD06B}"/>
                    </a:ext>
                  </a:extLst>
                </p:cNvPr>
                <p:cNvPicPr/>
                <p:nvPr/>
              </p:nvPicPr>
              <p:blipFill>
                <a:blip r:embed="rId165"/>
                <a:stretch>
                  <a:fillRect/>
                </a:stretch>
              </p:blipFill>
              <p:spPr>
                <a:xfrm>
                  <a:off x="10427867" y="2979427"/>
                  <a:ext cx="363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6" name="Freihand 105">
                  <a:extLst>
                    <a:ext uri="{FF2B5EF4-FFF2-40B4-BE49-F238E27FC236}">
                      <a16:creationId xmlns:a16="http://schemas.microsoft.com/office/drawing/2014/main" id="{6DD725A2-0308-412D-B924-705E14271621}"/>
                    </a:ext>
                  </a:extLst>
                </p14:cNvPr>
                <p14:cNvContentPartPr/>
                <p14:nvPr/>
              </p14:nvContentPartPr>
              <p14:xfrm>
                <a:off x="9619307" y="3575227"/>
                <a:ext cx="231120" cy="157320"/>
              </p14:xfrm>
            </p:contentPart>
          </mc:Choice>
          <mc:Fallback xmlns="">
            <p:pic>
              <p:nvPicPr>
                <p:cNvPr id="106" name="Freihand 105">
                  <a:extLst>
                    <a:ext uri="{FF2B5EF4-FFF2-40B4-BE49-F238E27FC236}">
                      <a16:creationId xmlns:a16="http://schemas.microsoft.com/office/drawing/2014/main" id="{6DD725A2-0308-412D-B924-705E14271621}"/>
                    </a:ext>
                  </a:extLst>
                </p:cNvPr>
                <p:cNvPicPr/>
                <p:nvPr/>
              </p:nvPicPr>
              <p:blipFill>
                <a:blip r:embed="rId167"/>
                <a:stretch>
                  <a:fillRect/>
                </a:stretch>
              </p:blipFill>
              <p:spPr>
                <a:xfrm>
                  <a:off x="9614987" y="3570907"/>
                  <a:ext cx="23976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7" name="Freihand 106">
                  <a:extLst>
                    <a:ext uri="{FF2B5EF4-FFF2-40B4-BE49-F238E27FC236}">
                      <a16:creationId xmlns:a16="http://schemas.microsoft.com/office/drawing/2014/main" id="{8445FDE3-C292-406E-A468-AAE069F77E01}"/>
                    </a:ext>
                  </a:extLst>
                </p14:cNvPr>
                <p14:cNvContentPartPr/>
                <p14:nvPr/>
              </p14:nvContentPartPr>
              <p14:xfrm>
                <a:off x="9827027" y="3608347"/>
                <a:ext cx="235440" cy="111240"/>
              </p14:xfrm>
            </p:contentPart>
          </mc:Choice>
          <mc:Fallback xmlns="">
            <p:pic>
              <p:nvPicPr>
                <p:cNvPr id="107" name="Freihand 106">
                  <a:extLst>
                    <a:ext uri="{FF2B5EF4-FFF2-40B4-BE49-F238E27FC236}">
                      <a16:creationId xmlns:a16="http://schemas.microsoft.com/office/drawing/2014/main" id="{8445FDE3-C292-406E-A468-AAE069F77E01}"/>
                    </a:ext>
                  </a:extLst>
                </p:cNvPr>
                <p:cNvPicPr/>
                <p:nvPr/>
              </p:nvPicPr>
              <p:blipFill>
                <a:blip r:embed="rId169"/>
                <a:stretch>
                  <a:fillRect/>
                </a:stretch>
              </p:blipFill>
              <p:spPr>
                <a:xfrm>
                  <a:off x="9822707" y="3604027"/>
                  <a:ext cx="2440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8" name="Freihand 107">
                  <a:extLst>
                    <a:ext uri="{FF2B5EF4-FFF2-40B4-BE49-F238E27FC236}">
                      <a16:creationId xmlns:a16="http://schemas.microsoft.com/office/drawing/2014/main" id="{302F506B-792A-4EA8-A299-0CE15153B983}"/>
                    </a:ext>
                  </a:extLst>
                </p14:cNvPr>
                <p14:cNvContentPartPr/>
                <p14:nvPr/>
              </p14:nvContentPartPr>
              <p14:xfrm>
                <a:off x="10039787" y="3507187"/>
                <a:ext cx="213840" cy="239040"/>
              </p14:xfrm>
            </p:contentPart>
          </mc:Choice>
          <mc:Fallback xmlns="">
            <p:pic>
              <p:nvPicPr>
                <p:cNvPr id="108" name="Freihand 107">
                  <a:extLst>
                    <a:ext uri="{FF2B5EF4-FFF2-40B4-BE49-F238E27FC236}">
                      <a16:creationId xmlns:a16="http://schemas.microsoft.com/office/drawing/2014/main" id="{302F506B-792A-4EA8-A299-0CE15153B983}"/>
                    </a:ext>
                  </a:extLst>
                </p:cNvPr>
                <p:cNvPicPr/>
                <p:nvPr/>
              </p:nvPicPr>
              <p:blipFill>
                <a:blip r:embed="rId171"/>
                <a:stretch>
                  <a:fillRect/>
                </a:stretch>
              </p:blipFill>
              <p:spPr>
                <a:xfrm>
                  <a:off x="10035467" y="3502867"/>
                  <a:ext cx="22248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9" name="Freihand 108">
                  <a:extLst>
                    <a:ext uri="{FF2B5EF4-FFF2-40B4-BE49-F238E27FC236}">
                      <a16:creationId xmlns:a16="http://schemas.microsoft.com/office/drawing/2014/main" id="{576E1DCE-BDA5-426C-A83B-6EE1656A0E31}"/>
                    </a:ext>
                  </a:extLst>
                </p14:cNvPr>
                <p14:cNvContentPartPr/>
                <p14:nvPr/>
              </p14:nvContentPartPr>
              <p14:xfrm>
                <a:off x="10498427" y="3421867"/>
                <a:ext cx="398160" cy="295200"/>
              </p14:xfrm>
            </p:contentPart>
          </mc:Choice>
          <mc:Fallback xmlns="">
            <p:pic>
              <p:nvPicPr>
                <p:cNvPr id="109" name="Freihand 108">
                  <a:extLst>
                    <a:ext uri="{FF2B5EF4-FFF2-40B4-BE49-F238E27FC236}">
                      <a16:creationId xmlns:a16="http://schemas.microsoft.com/office/drawing/2014/main" id="{576E1DCE-BDA5-426C-A83B-6EE1656A0E31}"/>
                    </a:ext>
                  </a:extLst>
                </p:cNvPr>
                <p:cNvPicPr/>
                <p:nvPr/>
              </p:nvPicPr>
              <p:blipFill>
                <a:blip r:embed="rId173"/>
                <a:stretch>
                  <a:fillRect/>
                </a:stretch>
              </p:blipFill>
              <p:spPr>
                <a:xfrm>
                  <a:off x="10494107" y="3417547"/>
                  <a:ext cx="40680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0" name="Freihand 109">
                  <a:extLst>
                    <a:ext uri="{FF2B5EF4-FFF2-40B4-BE49-F238E27FC236}">
                      <a16:creationId xmlns:a16="http://schemas.microsoft.com/office/drawing/2014/main" id="{919A84AA-EFA2-4E81-B3B1-3FCD379E4525}"/>
                    </a:ext>
                  </a:extLst>
                </p14:cNvPr>
                <p14:cNvContentPartPr/>
                <p14:nvPr/>
              </p14:nvContentPartPr>
              <p14:xfrm>
                <a:off x="10934747" y="3520867"/>
                <a:ext cx="290160" cy="106560"/>
              </p14:xfrm>
            </p:contentPart>
          </mc:Choice>
          <mc:Fallback xmlns="">
            <p:pic>
              <p:nvPicPr>
                <p:cNvPr id="110" name="Freihand 109">
                  <a:extLst>
                    <a:ext uri="{FF2B5EF4-FFF2-40B4-BE49-F238E27FC236}">
                      <a16:creationId xmlns:a16="http://schemas.microsoft.com/office/drawing/2014/main" id="{919A84AA-EFA2-4E81-B3B1-3FCD379E4525}"/>
                    </a:ext>
                  </a:extLst>
                </p:cNvPr>
                <p:cNvPicPr/>
                <p:nvPr/>
              </p:nvPicPr>
              <p:blipFill>
                <a:blip r:embed="rId175"/>
                <a:stretch>
                  <a:fillRect/>
                </a:stretch>
              </p:blipFill>
              <p:spPr>
                <a:xfrm>
                  <a:off x="10930427" y="3516547"/>
                  <a:ext cx="2988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1" name="Freihand 110">
                  <a:extLst>
                    <a:ext uri="{FF2B5EF4-FFF2-40B4-BE49-F238E27FC236}">
                      <a16:creationId xmlns:a16="http://schemas.microsoft.com/office/drawing/2014/main" id="{C60729BA-C022-4D61-A4C0-48F02A5F8922}"/>
                    </a:ext>
                  </a:extLst>
                </p14:cNvPr>
                <p14:cNvContentPartPr/>
                <p14:nvPr/>
              </p14:nvContentPartPr>
              <p14:xfrm>
                <a:off x="11404547" y="3231787"/>
                <a:ext cx="177840" cy="326520"/>
              </p14:xfrm>
            </p:contentPart>
          </mc:Choice>
          <mc:Fallback xmlns="">
            <p:pic>
              <p:nvPicPr>
                <p:cNvPr id="111" name="Freihand 110">
                  <a:extLst>
                    <a:ext uri="{FF2B5EF4-FFF2-40B4-BE49-F238E27FC236}">
                      <a16:creationId xmlns:a16="http://schemas.microsoft.com/office/drawing/2014/main" id="{C60729BA-C022-4D61-A4C0-48F02A5F8922}"/>
                    </a:ext>
                  </a:extLst>
                </p:cNvPr>
                <p:cNvPicPr/>
                <p:nvPr/>
              </p:nvPicPr>
              <p:blipFill>
                <a:blip r:embed="rId177"/>
                <a:stretch>
                  <a:fillRect/>
                </a:stretch>
              </p:blipFill>
              <p:spPr>
                <a:xfrm>
                  <a:off x="11400227" y="3227467"/>
                  <a:ext cx="18648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2" name="Freihand 111">
                  <a:extLst>
                    <a:ext uri="{FF2B5EF4-FFF2-40B4-BE49-F238E27FC236}">
                      <a16:creationId xmlns:a16="http://schemas.microsoft.com/office/drawing/2014/main" id="{25BC5920-6D6A-442E-AC52-C3E9E3D33716}"/>
                    </a:ext>
                  </a:extLst>
                </p14:cNvPr>
                <p14:cNvContentPartPr/>
                <p14:nvPr/>
              </p14:nvContentPartPr>
              <p14:xfrm>
                <a:off x="11450987" y="3655147"/>
                <a:ext cx="43200" cy="37080"/>
              </p14:xfrm>
            </p:contentPart>
          </mc:Choice>
          <mc:Fallback xmlns="">
            <p:pic>
              <p:nvPicPr>
                <p:cNvPr id="112" name="Freihand 111">
                  <a:extLst>
                    <a:ext uri="{FF2B5EF4-FFF2-40B4-BE49-F238E27FC236}">
                      <a16:creationId xmlns:a16="http://schemas.microsoft.com/office/drawing/2014/main" id="{25BC5920-6D6A-442E-AC52-C3E9E3D33716}"/>
                    </a:ext>
                  </a:extLst>
                </p:cNvPr>
                <p:cNvPicPr/>
                <p:nvPr/>
              </p:nvPicPr>
              <p:blipFill>
                <a:blip r:embed="rId179"/>
                <a:stretch>
                  <a:fillRect/>
                </a:stretch>
              </p:blipFill>
              <p:spPr>
                <a:xfrm>
                  <a:off x="11446667" y="3650827"/>
                  <a:ext cx="51840" cy="45720"/>
                </a:xfrm>
                <a:prstGeom prst="rect">
                  <a:avLst/>
                </a:prstGeom>
              </p:spPr>
            </p:pic>
          </mc:Fallback>
        </mc:AlternateContent>
      </p:grpSp>
    </p:spTree>
    <p:extLst>
      <p:ext uri="{BB962C8B-B14F-4D97-AF65-F5344CB8AC3E}">
        <p14:creationId xmlns:p14="http://schemas.microsoft.com/office/powerpoint/2010/main" val="148650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a:extLst>
              <a:ext uri="{FF2B5EF4-FFF2-40B4-BE49-F238E27FC236}">
                <a16:creationId xmlns:a16="http://schemas.microsoft.com/office/drawing/2014/main" id="{CF0371D7-A513-47EA-9113-002B1A60EA67}"/>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F25B3B9-3EE0-49D4-9622-15B95FEAC4C9}"/>
              </a:ext>
            </a:extLst>
          </p:cNvPr>
          <p:cNvPicPr>
            <a:picLocks noChangeAspect="1"/>
          </p:cNvPicPr>
          <p:nvPr/>
        </p:nvPicPr>
        <p:blipFill>
          <a:blip r:embed="rId2"/>
          <a:stretch>
            <a:fillRect/>
          </a:stretch>
        </p:blipFill>
        <p:spPr>
          <a:xfrm>
            <a:off x="5376776" y="118534"/>
            <a:ext cx="3148715" cy="2171068"/>
          </a:xfrm>
          <a:prstGeom prst="rect">
            <a:avLst/>
          </a:prstGeom>
        </p:spPr>
      </p:pic>
      <p:cxnSp>
        <p:nvCxnSpPr>
          <p:cNvPr id="5" name="Gerade Verbindung mit Pfeil 4">
            <a:extLst>
              <a:ext uri="{FF2B5EF4-FFF2-40B4-BE49-F238E27FC236}">
                <a16:creationId xmlns:a16="http://schemas.microsoft.com/office/drawing/2014/main" id="{52ED4AA6-7B3A-4ABD-81A3-26F7B8C06934}"/>
              </a:ext>
            </a:extLst>
          </p:cNvPr>
          <p:cNvCxnSpPr>
            <a:cxnSpLocks/>
          </p:cNvCxnSpPr>
          <p:nvPr/>
        </p:nvCxnSpPr>
        <p:spPr>
          <a:xfrm flipV="1">
            <a:off x="719665" y="2311402"/>
            <a:ext cx="0" cy="4089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D25B6D0D-5075-41CF-BE1E-0A53FC55B08D}"/>
              </a:ext>
            </a:extLst>
          </p:cNvPr>
          <p:cNvCxnSpPr>
            <a:cxnSpLocks/>
          </p:cNvCxnSpPr>
          <p:nvPr/>
        </p:nvCxnSpPr>
        <p:spPr>
          <a:xfrm>
            <a:off x="533841" y="6223002"/>
            <a:ext cx="69337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68" name="Freihand 67">
                <a:extLst>
                  <a:ext uri="{FF2B5EF4-FFF2-40B4-BE49-F238E27FC236}">
                    <a16:creationId xmlns:a16="http://schemas.microsoft.com/office/drawing/2014/main" id="{28068D2D-32E2-4764-A1DD-E163CCB7ADBC}"/>
                  </a:ext>
                </a:extLst>
              </p14:cNvPr>
              <p14:cNvContentPartPr/>
              <p14:nvPr/>
            </p14:nvContentPartPr>
            <p14:xfrm>
              <a:off x="5658587" y="1058827"/>
              <a:ext cx="100440" cy="22320"/>
            </p14:xfrm>
          </p:contentPart>
        </mc:Choice>
        <mc:Fallback xmlns="">
          <p:pic>
            <p:nvPicPr>
              <p:cNvPr id="68" name="Freihand 67">
                <a:extLst>
                  <a:ext uri="{FF2B5EF4-FFF2-40B4-BE49-F238E27FC236}">
                    <a16:creationId xmlns:a16="http://schemas.microsoft.com/office/drawing/2014/main" id="{28068D2D-32E2-4764-A1DD-E163CCB7ADBC}"/>
                  </a:ext>
                </a:extLst>
              </p:cNvPr>
              <p:cNvPicPr/>
              <p:nvPr/>
            </p:nvPicPr>
            <p:blipFill>
              <a:blip r:embed="rId4"/>
              <a:stretch>
                <a:fillRect/>
              </a:stretch>
            </p:blipFill>
            <p:spPr>
              <a:xfrm>
                <a:off x="5654267" y="1054507"/>
                <a:ext cx="1090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9" name="Freihand 68">
                <a:extLst>
                  <a:ext uri="{FF2B5EF4-FFF2-40B4-BE49-F238E27FC236}">
                    <a16:creationId xmlns:a16="http://schemas.microsoft.com/office/drawing/2014/main" id="{DB3F206A-F315-419D-B2E2-D25126A32931}"/>
                  </a:ext>
                </a:extLst>
              </p14:cNvPr>
              <p14:cNvContentPartPr/>
              <p14:nvPr/>
            </p14:nvContentPartPr>
            <p14:xfrm>
              <a:off x="6327827" y="1082587"/>
              <a:ext cx="116640" cy="25920"/>
            </p14:xfrm>
          </p:contentPart>
        </mc:Choice>
        <mc:Fallback xmlns="">
          <p:pic>
            <p:nvPicPr>
              <p:cNvPr id="69" name="Freihand 68">
                <a:extLst>
                  <a:ext uri="{FF2B5EF4-FFF2-40B4-BE49-F238E27FC236}">
                    <a16:creationId xmlns:a16="http://schemas.microsoft.com/office/drawing/2014/main" id="{DB3F206A-F315-419D-B2E2-D25126A32931}"/>
                  </a:ext>
                </a:extLst>
              </p:cNvPr>
              <p:cNvPicPr/>
              <p:nvPr/>
            </p:nvPicPr>
            <p:blipFill>
              <a:blip r:embed="rId6"/>
              <a:stretch>
                <a:fillRect/>
              </a:stretch>
            </p:blipFill>
            <p:spPr>
              <a:xfrm>
                <a:off x="6323507" y="1078267"/>
                <a:ext cx="12528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0" name="Freihand 69">
                <a:extLst>
                  <a:ext uri="{FF2B5EF4-FFF2-40B4-BE49-F238E27FC236}">
                    <a16:creationId xmlns:a16="http://schemas.microsoft.com/office/drawing/2014/main" id="{97802B9F-3F3C-4460-8590-09A98AD48CCB}"/>
                  </a:ext>
                </a:extLst>
              </p14:cNvPr>
              <p14:cNvContentPartPr/>
              <p14:nvPr/>
            </p14:nvContentPartPr>
            <p14:xfrm>
              <a:off x="5629787" y="1879267"/>
              <a:ext cx="120960" cy="4680"/>
            </p14:xfrm>
          </p:contentPart>
        </mc:Choice>
        <mc:Fallback xmlns="">
          <p:pic>
            <p:nvPicPr>
              <p:cNvPr id="70" name="Freihand 69">
                <a:extLst>
                  <a:ext uri="{FF2B5EF4-FFF2-40B4-BE49-F238E27FC236}">
                    <a16:creationId xmlns:a16="http://schemas.microsoft.com/office/drawing/2014/main" id="{97802B9F-3F3C-4460-8590-09A98AD48CCB}"/>
                  </a:ext>
                </a:extLst>
              </p:cNvPr>
              <p:cNvPicPr/>
              <p:nvPr/>
            </p:nvPicPr>
            <p:blipFill>
              <a:blip r:embed="rId8"/>
              <a:stretch>
                <a:fillRect/>
              </a:stretch>
            </p:blipFill>
            <p:spPr>
              <a:xfrm>
                <a:off x="5625467" y="1874947"/>
                <a:ext cx="1296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1" name="Freihand 70">
                <a:extLst>
                  <a:ext uri="{FF2B5EF4-FFF2-40B4-BE49-F238E27FC236}">
                    <a16:creationId xmlns:a16="http://schemas.microsoft.com/office/drawing/2014/main" id="{9A43E54C-8D25-4631-BE88-244BFB34FF4D}"/>
                  </a:ext>
                </a:extLst>
              </p14:cNvPr>
              <p14:cNvContentPartPr/>
              <p14:nvPr/>
            </p14:nvContentPartPr>
            <p14:xfrm>
              <a:off x="6340067" y="1860907"/>
              <a:ext cx="85320" cy="6120"/>
            </p14:xfrm>
          </p:contentPart>
        </mc:Choice>
        <mc:Fallback xmlns="">
          <p:pic>
            <p:nvPicPr>
              <p:cNvPr id="71" name="Freihand 70">
                <a:extLst>
                  <a:ext uri="{FF2B5EF4-FFF2-40B4-BE49-F238E27FC236}">
                    <a16:creationId xmlns:a16="http://schemas.microsoft.com/office/drawing/2014/main" id="{9A43E54C-8D25-4631-BE88-244BFB34FF4D}"/>
                  </a:ext>
                </a:extLst>
              </p:cNvPr>
              <p:cNvPicPr/>
              <p:nvPr/>
            </p:nvPicPr>
            <p:blipFill>
              <a:blip r:embed="rId10"/>
              <a:stretch>
                <a:fillRect/>
              </a:stretch>
            </p:blipFill>
            <p:spPr>
              <a:xfrm>
                <a:off x="6335747" y="1856587"/>
                <a:ext cx="93960" cy="14760"/>
              </a:xfrm>
              <a:prstGeom prst="rect">
                <a:avLst/>
              </a:prstGeom>
            </p:spPr>
          </p:pic>
        </mc:Fallback>
      </mc:AlternateContent>
      <p:grpSp>
        <p:nvGrpSpPr>
          <p:cNvPr id="74" name="Gruppieren 73">
            <a:extLst>
              <a:ext uri="{FF2B5EF4-FFF2-40B4-BE49-F238E27FC236}">
                <a16:creationId xmlns:a16="http://schemas.microsoft.com/office/drawing/2014/main" id="{C84A904A-9929-4E2A-AB47-2B1531FFF14D}"/>
              </a:ext>
            </a:extLst>
          </p:cNvPr>
          <p:cNvGrpSpPr/>
          <p:nvPr/>
        </p:nvGrpSpPr>
        <p:grpSpPr>
          <a:xfrm>
            <a:off x="1773827" y="6153547"/>
            <a:ext cx="72000" cy="263880"/>
            <a:chOff x="1773827" y="6153547"/>
            <a:chExt cx="72000" cy="263880"/>
          </a:xfrm>
        </p:grpSpPr>
        <mc:AlternateContent xmlns:mc="http://schemas.openxmlformats.org/markup-compatibility/2006" xmlns:p14="http://schemas.microsoft.com/office/powerpoint/2010/main">
          <mc:Choice Requires="p14">
            <p:contentPart p14:bwMode="auto" r:id="rId11">
              <p14:nvContentPartPr>
                <p14:cNvPr id="72" name="Freihand 71">
                  <a:extLst>
                    <a:ext uri="{FF2B5EF4-FFF2-40B4-BE49-F238E27FC236}">
                      <a16:creationId xmlns:a16="http://schemas.microsoft.com/office/drawing/2014/main" id="{49075BB8-4E46-4EA3-80B4-144094F31554}"/>
                    </a:ext>
                  </a:extLst>
                </p14:cNvPr>
                <p14:cNvContentPartPr/>
                <p14:nvPr/>
              </p14:nvContentPartPr>
              <p14:xfrm>
                <a:off x="1835387" y="6153547"/>
                <a:ext cx="6120" cy="132840"/>
              </p14:xfrm>
            </p:contentPart>
          </mc:Choice>
          <mc:Fallback xmlns="">
            <p:pic>
              <p:nvPicPr>
                <p:cNvPr id="72" name="Freihand 71">
                  <a:extLst>
                    <a:ext uri="{FF2B5EF4-FFF2-40B4-BE49-F238E27FC236}">
                      <a16:creationId xmlns:a16="http://schemas.microsoft.com/office/drawing/2014/main" id="{49075BB8-4E46-4EA3-80B4-144094F31554}"/>
                    </a:ext>
                  </a:extLst>
                </p:cNvPr>
                <p:cNvPicPr/>
                <p:nvPr/>
              </p:nvPicPr>
              <p:blipFill>
                <a:blip r:embed="rId12"/>
                <a:stretch>
                  <a:fillRect/>
                </a:stretch>
              </p:blipFill>
              <p:spPr>
                <a:xfrm>
                  <a:off x="1831067" y="6149227"/>
                  <a:ext cx="147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3" name="Freihand 72">
                  <a:extLst>
                    <a:ext uri="{FF2B5EF4-FFF2-40B4-BE49-F238E27FC236}">
                      <a16:creationId xmlns:a16="http://schemas.microsoft.com/office/drawing/2014/main" id="{1080F766-8A19-42F0-ACD5-446F597569F8}"/>
                    </a:ext>
                  </a:extLst>
                </p14:cNvPr>
                <p14:cNvContentPartPr/>
                <p14:nvPr/>
              </p14:nvContentPartPr>
              <p14:xfrm>
                <a:off x="1773827" y="6318427"/>
                <a:ext cx="72000" cy="99000"/>
              </p14:xfrm>
            </p:contentPart>
          </mc:Choice>
          <mc:Fallback xmlns="">
            <p:pic>
              <p:nvPicPr>
                <p:cNvPr id="73" name="Freihand 72">
                  <a:extLst>
                    <a:ext uri="{FF2B5EF4-FFF2-40B4-BE49-F238E27FC236}">
                      <a16:creationId xmlns:a16="http://schemas.microsoft.com/office/drawing/2014/main" id="{1080F766-8A19-42F0-ACD5-446F597569F8}"/>
                    </a:ext>
                  </a:extLst>
                </p:cNvPr>
                <p:cNvPicPr/>
                <p:nvPr/>
              </p:nvPicPr>
              <p:blipFill>
                <a:blip r:embed="rId14"/>
                <a:stretch>
                  <a:fillRect/>
                </a:stretch>
              </p:blipFill>
              <p:spPr>
                <a:xfrm>
                  <a:off x="1769507" y="6314107"/>
                  <a:ext cx="80640" cy="107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75" name="Freihand 74">
                <a:extLst>
                  <a:ext uri="{FF2B5EF4-FFF2-40B4-BE49-F238E27FC236}">
                    <a16:creationId xmlns:a16="http://schemas.microsoft.com/office/drawing/2014/main" id="{DB13067B-7BC2-4C3C-9540-9D4C2DEE042D}"/>
                  </a:ext>
                </a:extLst>
              </p14:cNvPr>
              <p14:cNvContentPartPr/>
              <p14:nvPr/>
            </p14:nvContentPartPr>
            <p14:xfrm>
              <a:off x="655307" y="5616427"/>
              <a:ext cx="137520" cy="22680"/>
            </p14:xfrm>
          </p:contentPart>
        </mc:Choice>
        <mc:Fallback xmlns="">
          <p:pic>
            <p:nvPicPr>
              <p:cNvPr id="75" name="Freihand 74">
                <a:extLst>
                  <a:ext uri="{FF2B5EF4-FFF2-40B4-BE49-F238E27FC236}">
                    <a16:creationId xmlns:a16="http://schemas.microsoft.com/office/drawing/2014/main" id="{DB13067B-7BC2-4C3C-9540-9D4C2DEE042D}"/>
                  </a:ext>
                </a:extLst>
              </p:cNvPr>
              <p:cNvPicPr/>
              <p:nvPr/>
            </p:nvPicPr>
            <p:blipFill>
              <a:blip r:embed="rId16"/>
              <a:stretch>
                <a:fillRect/>
              </a:stretch>
            </p:blipFill>
            <p:spPr>
              <a:xfrm>
                <a:off x="650987" y="5612107"/>
                <a:ext cx="14616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76" name="Freihand 75">
                <a:extLst>
                  <a:ext uri="{FF2B5EF4-FFF2-40B4-BE49-F238E27FC236}">
                    <a16:creationId xmlns:a16="http://schemas.microsoft.com/office/drawing/2014/main" id="{40514873-4A85-4CED-B13B-32EA6CEFC1FA}"/>
                  </a:ext>
                </a:extLst>
              </p14:cNvPr>
              <p14:cNvContentPartPr/>
              <p14:nvPr/>
            </p14:nvContentPartPr>
            <p14:xfrm>
              <a:off x="710027" y="5624347"/>
              <a:ext cx="1113120" cy="594360"/>
            </p14:xfrm>
          </p:contentPart>
        </mc:Choice>
        <mc:Fallback xmlns="">
          <p:pic>
            <p:nvPicPr>
              <p:cNvPr id="76" name="Freihand 75">
                <a:extLst>
                  <a:ext uri="{FF2B5EF4-FFF2-40B4-BE49-F238E27FC236}">
                    <a16:creationId xmlns:a16="http://schemas.microsoft.com/office/drawing/2014/main" id="{40514873-4A85-4CED-B13B-32EA6CEFC1FA}"/>
                  </a:ext>
                </a:extLst>
              </p:cNvPr>
              <p:cNvPicPr/>
              <p:nvPr/>
            </p:nvPicPr>
            <p:blipFill>
              <a:blip r:embed="rId18"/>
              <a:stretch>
                <a:fillRect/>
              </a:stretch>
            </p:blipFill>
            <p:spPr>
              <a:xfrm>
                <a:off x="705707" y="5620027"/>
                <a:ext cx="1121760" cy="603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7" name="Freihand 76">
                <a:extLst>
                  <a:ext uri="{FF2B5EF4-FFF2-40B4-BE49-F238E27FC236}">
                    <a16:creationId xmlns:a16="http://schemas.microsoft.com/office/drawing/2014/main" id="{7F677488-B3CB-4073-AA74-7BCD77832286}"/>
                  </a:ext>
                </a:extLst>
              </p14:cNvPr>
              <p14:cNvContentPartPr/>
              <p14:nvPr/>
            </p14:nvContentPartPr>
            <p14:xfrm>
              <a:off x="8102627" y="913747"/>
              <a:ext cx="180360" cy="57240"/>
            </p14:xfrm>
          </p:contentPart>
        </mc:Choice>
        <mc:Fallback xmlns="">
          <p:pic>
            <p:nvPicPr>
              <p:cNvPr id="77" name="Freihand 76">
                <a:extLst>
                  <a:ext uri="{FF2B5EF4-FFF2-40B4-BE49-F238E27FC236}">
                    <a16:creationId xmlns:a16="http://schemas.microsoft.com/office/drawing/2014/main" id="{7F677488-B3CB-4073-AA74-7BCD77832286}"/>
                  </a:ext>
                </a:extLst>
              </p:cNvPr>
              <p:cNvPicPr/>
              <p:nvPr/>
            </p:nvPicPr>
            <p:blipFill>
              <a:blip r:embed="rId20"/>
              <a:stretch>
                <a:fillRect/>
              </a:stretch>
            </p:blipFill>
            <p:spPr>
              <a:xfrm>
                <a:off x="8098307" y="909427"/>
                <a:ext cx="1890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8" name="Freihand 77">
                <a:extLst>
                  <a:ext uri="{FF2B5EF4-FFF2-40B4-BE49-F238E27FC236}">
                    <a16:creationId xmlns:a16="http://schemas.microsoft.com/office/drawing/2014/main" id="{D377F5C9-EAAA-471A-8C59-016F5DBD2A13}"/>
                  </a:ext>
                </a:extLst>
              </p14:cNvPr>
              <p14:cNvContentPartPr/>
              <p14:nvPr/>
            </p14:nvContentPartPr>
            <p14:xfrm>
              <a:off x="4250987" y="6148507"/>
              <a:ext cx="29880" cy="184320"/>
            </p14:xfrm>
          </p:contentPart>
        </mc:Choice>
        <mc:Fallback xmlns="">
          <p:pic>
            <p:nvPicPr>
              <p:cNvPr id="78" name="Freihand 77">
                <a:extLst>
                  <a:ext uri="{FF2B5EF4-FFF2-40B4-BE49-F238E27FC236}">
                    <a16:creationId xmlns:a16="http://schemas.microsoft.com/office/drawing/2014/main" id="{D377F5C9-EAAA-471A-8C59-016F5DBD2A13}"/>
                  </a:ext>
                </a:extLst>
              </p:cNvPr>
              <p:cNvPicPr/>
              <p:nvPr/>
            </p:nvPicPr>
            <p:blipFill>
              <a:blip r:embed="rId22"/>
              <a:stretch>
                <a:fillRect/>
              </a:stretch>
            </p:blipFill>
            <p:spPr>
              <a:xfrm>
                <a:off x="4246667" y="6144187"/>
                <a:ext cx="3852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9" name="Freihand 78">
                <a:extLst>
                  <a:ext uri="{FF2B5EF4-FFF2-40B4-BE49-F238E27FC236}">
                    <a16:creationId xmlns:a16="http://schemas.microsoft.com/office/drawing/2014/main" id="{067A876D-0242-4435-BF37-5A14FF37255D}"/>
                  </a:ext>
                </a:extLst>
              </p14:cNvPr>
              <p14:cNvContentPartPr/>
              <p14:nvPr/>
            </p14:nvContentPartPr>
            <p14:xfrm>
              <a:off x="7436987" y="2188507"/>
              <a:ext cx="158400" cy="19800"/>
            </p14:xfrm>
          </p:contentPart>
        </mc:Choice>
        <mc:Fallback xmlns="">
          <p:pic>
            <p:nvPicPr>
              <p:cNvPr id="79" name="Freihand 78">
                <a:extLst>
                  <a:ext uri="{FF2B5EF4-FFF2-40B4-BE49-F238E27FC236}">
                    <a16:creationId xmlns:a16="http://schemas.microsoft.com/office/drawing/2014/main" id="{067A876D-0242-4435-BF37-5A14FF37255D}"/>
                  </a:ext>
                </a:extLst>
              </p:cNvPr>
              <p:cNvPicPr/>
              <p:nvPr/>
            </p:nvPicPr>
            <p:blipFill>
              <a:blip r:embed="rId24"/>
              <a:stretch>
                <a:fillRect/>
              </a:stretch>
            </p:blipFill>
            <p:spPr>
              <a:xfrm>
                <a:off x="7432667" y="2184187"/>
                <a:ext cx="16704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0" name="Freihand 79">
                <a:extLst>
                  <a:ext uri="{FF2B5EF4-FFF2-40B4-BE49-F238E27FC236}">
                    <a16:creationId xmlns:a16="http://schemas.microsoft.com/office/drawing/2014/main" id="{A951CF70-8932-409B-9FBC-18551E69DCD4}"/>
                  </a:ext>
                </a:extLst>
              </p14:cNvPr>
              <p14:cNvContentPartPr/>
              <p14:nvPr/>
            </p14:nvContentPartPr>
            <p14:xfrm>
              <a:off x="666827" y="5128267"/>
              <a:ext cx="200160" cy="29160"/>
            </p14:xfrm>
          </p:contentPart>
        </mc:Choice>
        <mc:Fallback xmlns="">
          <p:pic>
            <p:nvPicPr>
              <p:cNvPr id="80" name="Freihand 79">
                <a:extLst>
                  <a:ext uri="{FF2B5EF4-FFF2-40B4-BE49-F238E27FC236}">
                    <a16:creationId xmlns:a16="http://schemas.microsoft.com/office/drawing/2014/main" id="{A951CF70-8932-409B-9FBC-18551E69DCD4}"/>
                  </a:ext>
                </a:extLst>
              </p:cNvPr>
              <p:cNvPicPr/>
              <p:nvPr/>
            </p:nvPicPr>
            <p:blipFill>
              <a:blip r:embed="rId26"/>
              <a:stretch>
                <a:fillRect/>
              </a:stretch>
            </p:blipFill>
            <p:spPr>
              <a:xfrm>
                <a:off x="662507" y="5123947"/>
                <a:ext cx="2088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81" name="Freihand 80">
                <a:extLst>
                  <a:ext uri="{FF2B5EF4-FFF2-40B4-BE49-F238E27FC236}">
                    <a16:creationId xmlns:a16="http://schemas.microsoft.com/office/drawing/2014/main" id="{DD19603B-5B5B-445B-BFAB-782908011EDA}"/>
                  </a:ext>
                </a:extLst>
              </p14:cNvPr>
              <p14:cNvContentPartPr/>
              <p14:nvPr/>
            </p14:nvContentPartPr>
            <p14:xfrm>
              <a:off x="704267" y="5119978"/>
              <a:ext cx="3582360" cy="1121040"/>
            </p14:xfrm>
          </p:contentPart>
        </mc:Choice>
        <mc:Fallback xmlns="">
          <p:pic>
            <p:nvPicPr>
              <p:cNvPr id="81" name="Freihand 80">
                <a:extLst>
                  <a:ext uri="{FF2B5EF4-FFF2-40B4-BE49-F238E27FC236}">
                    <a16:creationId xmlns:a16="http://schemas.microsoft.com/office/drawing/2014/main" id="{DD19603B-5B5B-445B-BFAB-782908011EDA}"/>
                  </a:ext>
                </a:extLst>
              </p:cNvPr>
              <p:cNvPicPr/>
              <p:nvPr/>
            </p:nvPicPr>
            <p:blipFill>
              <a:blip r:embed="rId28"/>
              <a:stretch>
                <a:fillRect/>
              </a:stretch>
            </p:blipFill>
            <p:spPr>
              <a:xfrm>
                <a:off x="699947" y="5115658"/>
                <a:ext cx="3591000" cy="1129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95" name="Freihand 94">
                <a:extLst>
                  <a:ext uri="{FF2B5EF4-FFF2-40B4-BE49-F238E27FC236}">
                    <a16:creationId xmlns:a16="http://schemas.microsoft.com/office/drawing/2014/main" id="{17A0F997-61E7-43C9-ABA4-B50061683C39}"/>
                  </a:ext>
                </a:extLst>
              </p14:cNvPr>
              <p14:cNvContentPartPr/>
              <p14:nvPr/>
            </p14:nvContentPartPr>
            <p14:xfrm>
              <a:off x="670067" y="4462987"/>
              <a:ext cx="142200" cy="28800"/>
            </p14:xfrm>
          </p:contentPart>
        </mc:Choice>
        <mc:Fallback xmlns="">
          <p:pic>
            <p:nvPicPr>
              <p:cNvPr id="95" name="Freihand 94">
                <a:extLst>
                  <a:ext uri="{FF2B5EF4-FFF2-40B4-BE49-F238E27FC236}">
                    <a16:creationId xmlns:a16="http://schemas.microsoft.com/office/drawing/2014/main" id="{17A0F997-61E7-43C9-ABA4-B50061683C39}"/>
                  </a:ext>
                </a:extLst>
              </p:cNvPr>
              <p:cNvPicPr/>
              <p:nvPr/>
            </p:nvPicPr>
            <p:blipFill>
              <a:blip r:embed="rId30"/>
              <a:stretch>
                <a:fillRect/>
              </a:stretch>
            </p:blipFill>
            <p:spPr>
              <a:xfrm>
                <a:off x="665747" y="4458667"/>
                <a:ext cx="1508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26" name="Freihand 125">
                <a:extLst>
                  <a:ext uri="{FF2B5EF4-FFF2-40B4-BE49-F238E27FC236}">
                    <a16:creationId xmlns:a16="http://schemas.microsoft.com/office/drawing/2014/main" id="{DF72A424-B04A-4F5A-A950-84B59619404B}"/>
                  </a:ext>
                </a:extLst>
              </p14:cNvPr>
              <p14:cNvContentPartPr/>
              <p14:nvPr/>
            </p14:nvContentPartPr>
            <p14:xfrm>
              <a:off x="7677467" y="270787"/>
              <a:ext cx="312840" cy="52560"/>
            </p14:xfrm>
          </p:contentPart>
        </mc:Choice>
        <mc:Fallback xmlns="">
          <p:pic>
            <p:nvPicPr>
              <p:cNvPr id="126" name="Freihand 125">
                <a:extLst>
                  <a:ext uri="{FF2B5EF4-FFF2-40B4-BE49-F238E27FC236}">
                    <a16:creationId xmlns:a16="http://schemas.microsoft.com/office/drawing/2014/main" id="{DF72A424-B04A-4F5A-A950-84B59619404B}"/>
                  </a:ext>
                </a:extLst>
              </p:cNvPr>
              <p:cNvPicPr/>
              <p:nvPr/>
            </p:nvPicPr>
            <p:blipFill>
              <a:blip r:embed="rId32"/>
              <a:stretch>
                <a:fillRect/>
              </a:stretch>
            </p:blipFill>
            <p:spPr>
              <a:xfrm>
                <a:off x="7673147" y="266467"/>
                <a:ext cx="3214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94" name="Freihand 193">
                <a:extLst>
                  <a:ext uri="{FF2B5EF4-FFF2-40B4-BE49-F238E27FC236}">
                    <a16:creationId xmlns:a16="http://schemas.microsoft.com/office/drawing/2014/main" id="{9C9A9990-5491-4E73-9F0E-2C4B16FF1D54}"/>
                  </a:ext>
                </a:extLst>
              </p14:cNvPr>
              <p14:cNvContentPartPr/>
              <p14:nvPr/>
            </p14:nvContentPartPr>
            <p14:xfrm>
              <a:off x="729662" y="4468046"/>
              <a:ext cx="3582360" cy="1121040"/>
            </p14:xfrm>
          </p:contentPart>
        </mc:Choice>
        <mc:Fallback xmlns="">
          <p:pic>
            <p:nvPicPr>
              <p:cNvPr id="194" name="Freihand 193">
                <a:extLst>
                  <a:ext uri="{FF2B5EF4-FFF2-40B4-BE49-F238E27FC236}">
                    <a16:creationId xmlns:a16="http://schemas.microsoft.com/office/drawing/2014/main" id="{9C9A9990-5491-4E73-9F0E-2C4B16FF1D54}"/>
                  </a:ext>
                </a:extLst>
              </p:cNvPr>
              <p:cNvPicPr/>
              <p:nvPr/>
            </p:nvPicPr>
            <p:blipFill>
              <a:blip r:embed="rId28"/>
              <a:stretch>
                <a:fillRect/>
              </a:stretch>
            </p:blipFill>
            <p:spPr>
              <a:xfrm>
                <a:off x="725342" y="4463726"/>
                <a:ext cx="3591000" cy="11296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09" name="Freihand 208">
                <a:extLst>
                  <a:ext uri="{FF2B5EF4-FFF2-40B4-BE49-F238E27FC236}">
                    <a16:creationId xmlns:a16="http://schemas.microsoft.com/office/drawing/2014/main" id="{FF522EA1-F0B3-4A80-9209-9F31BC885BDF}"/>
                  </a:ext>
                </a:extLst>
              </p14:cNvPr>
              <p14:cNvContentPartPr/>
              <p14:nvPr/>
            </p14:nvContentPartPr>
            <p14:xfrm>
              <a:off x="4367639" y="5607412"/>
              <a:ext cx="1113120" cy="594360"/>
            </p14:xfrm>
          </p:contentPart>
        </mc:Choice>
        <mc:Fallback xmlns="">
          <p:pic>
            <p:nvPicPr>
              <p:cNvPr id="209" name="Freihand 208">
                <a:extLst>
                  <a:ext uri="{FF2B5EF4-FFF2-40B4-BE49-F238E27FC236}">
                    <a16:creationId xmlns:a16="http://schemas.microsoft.com/office/drawing/2014/main" id="{FF522EA1-F0B3-4A80-9209-9F31BC885BDF}"/>
                  </a:ext>
                </a:extLst>
              </p:cNvPr>
              <p:cNvPicPr/>
              <p:nvPr/>
            </p:nvPicPr>
            <p:blipFill>
              <a:blip r:embed="rId18"/>
              <a:stretch>
                <a:fillRect/>
              </a:stretch>
            </p:blipFill>
            <p:spPr>
              <a:xfrm>
                <a:off x="4363319" y="5603092"/>
                <a:ext cx="1121760" cy="603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34" name="Freihand 433">
                <a:extLst>
                  <a:ext uri="{FF2B5EF4-FFF2-40B4-BE49-F238E27FC236}">
                    <a16:creationId xmlns:a16="http://schemas.microsoft.com/office/drawing/2014/main" id="{61A386CC-5CC3-4517-A00B-89CBF58B1E66}"/>
                  </a:ext>
                </a:extLst>
              </p14:cNvPr>
              <p14:cNvContentPartPr/>
              <p14:nvPr/>
            </p14:nvContentPartPr>
            <p14:xfrm>
              <a:off x="11265227" y="402547"/>
              <a:ext cx="718560" cy="32400"/>
            </p14:xfrm>
          </p:contentPart>
        </mc:Choice>
        <mc:Fallback xmlns="">
          <p:pic>
            <p:nvPicPr>
              <p:cNvPr id="434" name="Freihand 433">
                <a:extLst>
                  <a:ext uri="{FF2B5EF4-FFF2-40B4-BE49-F238E27FC236}">
                    <a16:creationId xmlns:a16="http://schemas.microsoft.com/office/drawing/2014/main" id="{61A386CC-5CC3-4517-A00B-89CBF58B1E66}"/>
                  </a:ext>
                </a:extLst>
              </p:cNvPr>
              <p:cNvPicPr/>
              <p:nvPr/>
            </p:nvPicPr>
            <p:blipFill>
              <a:blip r:embed="rId36"/>
              <a:stretch>
                <a:fillRect/>
              </a:stretch>
            </p:blipFill>
            <p:spPr>
              <a:xfrm>
                <a:off x="11260907" y="398227"/>
                <a:ext cx="7272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36" name="Freihand 435">
                <a:extLst>
                  <a:ext uri="{FF2B5EF4-FFF2-40B4-BE49-F238E27FC236}">
                    <a16:creationId xmlns:a16="http://schemas.microsoft.com/office/drawing/2014/main" id="{DA59F9D7-9DA7-4BA0-96C5-8125BF95464D}"/>
                  </a:ext>
                </a:extLst>
              </p14:cNvPr>
              <p14:cNvContentPartPr/>
              <p14:nvPr/>
            </p14:nvContentPartPr>
            <p14:xfrm>
              <a:off x="11258747" y="812587"/>
              <a:ext cx="768960" cy="69480"/>
            </p14:xfrm>
          </p:contentPart>
        </mc:Choice>
        <mc:Fallback xmlns="">
          <p:pic>
            <p:nvPicPr>
              <p:cNvPr id="436" name="Freihand 435">
                <a:extLst>
                  <a:ext uri="{FF2B5EF4-FFF2-40B4-BE49-F238E27FC236}">
                    <a16:creationId xmlns:a16="http://schemas.microsoft.com/office/drawing/2014/main" id="{DA59F9D7-9DA7-4BA0-96C5-8125BF95464D}"/>
                  </a:ext>
                </a:extLst>
              </p:cNvPr>
              <p:cNvPicPr/>
              <p:nvPr/>
            </p:nvPicPr>
            <p:blipFill>
              <a:blip r:embed="rId38"/>
              <a:stretch>
                <a:fillRect/>
              </a:stretch>
            </p:blipFill>
            <p:spPr>
              <a:xfrm>
                <a:off x="11254427" y="808267"/>
                <a:ext cx="777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82" name="Freihand 481">
                <a:extLst>
                  <a:ext uri="{FF2B5EF4-FFF2-40B4-BE49-F238E27FC236}">
                    <a16:creationId xmlns:a16="http://schemas.microsoft.com/office/drawing/2014/main" id="{767F202C-FFA9-42C3-9EA0-2BEDFE44D9B4}"/>
                  </a:ext>
                </a:extLst>
              </p14:cNvPr>
              <p14:cNvContentPartPr/>
              <p14:nvPr/>
            </p14:nvContentPartPr>
            <p14:xfrm>
              <a:off x="9072467" y="1797187"/>
              <a:ext cx="908640" cy="52560"/>
            </p14:xfrm>
          </p:contentPart>
        </mc:Choice>
        <mc:Fallback xmlns="">
          <p:pic>
            <p:nvPicPr>
              <p:cNvPr id="482" name="Freihand 481">
                <a:extLst>
                  <a:ext uri="{FF2B5EF4-FFF2-40B4-BE49-F238E27FC236}">
                    <a16:creationId xmlns:a16="http://schemas.microsoft.com/office/drawing/2014/main" id="{767F202C-FFA9-42C3-9EA0-2BEDFE44D9B4}"/>
                  </a:ext>
                </a:extLst>
              </p:cNvPr>
              <p:cNvPicPr/>
              <p:nvPr/>
            </p:nvPicPr>
            <p:blipFill>
              <a:blip r:embed="rId40"/>
              <a:stretch>
                <a:fillRect/>
              </a:stretch>
            </p:blipFill>
            <p:spPr>
              <a:xfrm>
                <a:off x="9068147" y="1792867"/>
                <a:ext cx="9172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84" name="Freihand 483">
                <a:extLst>
                  <a:ext uri="{FF2B5EF4-FFF2-40B4-BE49-F238E27FC236}">
                    <a16:creationId xmlns:a16="http://schemas.microsoft.com/office/drawing/2014/main" id="{80495608-BB04-4544-AB90-6119B8611D0B}"/>
                  </a:ext>
                </a:extLst>
              </p14:cNvPr>
              <p14:cNvContentPartPr/>
              <p14:nvPr/>
            </p14:nvContentPartPr>
            <p14:xfrm>
              <a:off x="6137747" y="3229267"/>
              <a:ext cx="1361520" cy="66240"/>
            </p14:xfrm>
          </p:contentPart>
        </mc:Choice>
        <mc:Fallback xmlns="">
          <p:pic>
            <p:nvPicPr>
              <p:cNvPr id="484" name="Freihand 483">
                <a:extLst>
                  <a:ext uri="{FF2B5EF4-FFF2-40B4-BE49-F238E27FC236}">
                    <a16:creationId xmlns:a16="http://schemas.microsoft.com/office/drawing/2014/main" id="{80495608-BB04-4544-AB90-6119B8611D0B}"/>
                  </a:ext>
                </a:extLst>
              </p:cNvPr>
              <p:cNvPicPr/>
              <p:nvPr/>
            </p:nvPicPr>
            <p:blipFill>
              <a:blip r:embed="rId42"/>
              <a:stretch>
                <a:fillRect/>
              </a:stretch>
            </p:blipFill>
            <p:spPr>
              <a:xfrm>
                <a:off x="6133427" y="3224947"/>
                <a:ext cx="13701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579" name="Freihand 578">
                <a:extLst>
                  <a:ext uri="{FF2B5EF4-FFF2-40B4-BE49-F238E27FC236}">
                    <a16:creationId xmlns:a16="http://schemas.microsoft.com/office/drawing/2014/main" id="{8BF54637-A97A-40CB-B60F-84BFF155B04B}"/>
                  </a:ext>
                </a:extLst>
              </p14:cNvPr>
              <p14:cNvContentPartPr/>
              <p14:nvPr/>
            </p14:nvContentPartPr>
            <p14:xfrm>
              <a:off x="4290587" y="5537587"/>
              <a:ext cx="76320" cy="86040"/>
            </p14:xfrm>
          </p:contentPart>
        </mc:Choice>
        <mc:Fallback xmlns="">
          <p:pic>
            <p:nvPicPr>
              <p:cNvPr id="579" name="Freihand 578">
                <a:extLst>
                  <a:ext uri="{FF2B5EF4-FFF2-40B4-BE49-F238E27FC236}">
                    <a16:creationId xmlns:a16="http://schemas.microsoft.com/office/drawing/2014/main" id="{8BF54637-A97A-40CB-B60F-84BFF155B04B}"/>
                  </a:ext>
                </a:extLst>
              </p:cNvPr>
              <p:cNvPicPr/>
              <p:nvPr/>
            </p:nvPicPr>
            <p:blipFill>
              <a:blip r:embed="rId44"/>
              <a:stretch>
                <a:fillRect/>
              </a:stretch>
            </p:blipFill>
            <p:spPr>
              <a:xfrm>
                <a:off x="4286267" y="5533267"/>
                <a:ext cx="849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581" name="Freihand 580">
                <a:extLst>
                  <a:ext uri="{FF2B5EF4-FFF2-40B4-BE49-F238E27FC236}">
                    <a16:creationId xmlns:a16="http://schemas.microsoft.com/office/drawing/2014/main" id="{C7694CEB-0816-4A28-A835-8E6E148DC913}"/>
                  </a:ext>
                </a:extLst>
              </p14:cNvPr>
              <p14:cNvContentPartPr/>
              <p14:nvPr/>
            </p14:nvContentPartPr>
            <p14:xfrm>
              <a:off x="4267547" y="6127627"/>
              <a:ext cx="35280" cy="232200"/>
            </p14:xfrm>
          </p:contentPart>
        </mc:Choice>
        <mc:Fallback xmlns="">
          <p:pic>
            <p:nvPicPr>
              <p:cNvPr id="581" name="Freihand 580">
                <a:extLst>
                  <a:ext uri="{FF2B5EF4-FFF2-40B4-BE49-F238E27FC236}">
                    <a16:creationId xmlns:a16="http://schemas.microsoft.com/office/drawing/2014/main" id="{C7694CEB-0816-4A28-A835-8E6E148DC913}"/>
                  </a:ext>
                </a:extLst>
              </p:cNvPr>
              <p:cNvPicPr/>
              <p:nvPr/>
            </p:nvPicPr>
            <p:blipFill>
              <a:blip r:embed="rId46"/>
              <a:stretch>
                <a:fillRect/>
              </a:stretch>
            </p:blipFill>
            <p:spPr>
              <a:xfrm>
                <a:off x="4263227" y="6123307"/>
                <a:ext cx="4392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27" name="Freihand 626">
                <a:extLst>
                  <a:ext uri="{FF2B5EF4-FFF2-40B4-BE49-F238E27FC236}">
                    <a16:creationId xmlns:a16="http://schemas.microsoft.com/office/drawing/2014/main" id="{52ACA029-D36B-4ABF-95DF-7939C0F8B272}"/>
                  </a:ext>
                </a:extLst>
              </p14:cNvPr>
              <p14:cNvContentPartPr/>
              <p14:nvPr/>
            </p14:nvContentPartPr>
            <p14:xfrm>
              <a:off x="4343147" y="5072107"/>
              <a:ext cx="900360" cy="384480"/>
            </p14:xfrm>
          </p:contentPart>
        </mc:Choice>
        <mc:Fallback xmlns="">
          <p:pic>
            <p:nvPicPr>
              <p:cNvPr id="627" name="Freihand 626">
                <a:extLst>
                  <a:ext uri="{FF2B5EF4-FFF2-40B4-BE49-F238E27FC236}">
                    <a16:creationId xmlns:a16="http://schemas.microsoft.com/office/drawing/2014/main" id="{52ACA029-D36B-4ABF-95DF-7939C0F8B272}"/>
                  </a:ext>
                </a:extLst>
              </p:cNvPr>
              <p:cNvPicPr/>
              <p:nvPr/>
            </p:nvPicPr>
            <p:blipFill>
              <a:blip r:embed="rId48"/>
              <a:stretch>
                <a:fillRect/>
              </a:stretch>
            </p:blipFill>
            <p:spPr>
              <a:xfrm>
                <a:off x="4338827" y="5067787"/>
                <a:ext cx="909000" cy="393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33" name="Freihand 632">
                <a:extLst>
                  <a:ext uri="{FF2B5EF4-FFF2-40B4-BE49-F238E27FC236}">
                    <a16:creationId xmlns:a16="http://schemas.microsoft.com/office/drawing/2014/main" id="{BC3A97EB-5CBA-46EE-BDAF-8B8833A3491C}"/>
                  </a:ext>
                </a:extLst>
              </p14:cNvPr>
              <p14:cNvContentPartPr/>
              <p14:nvPr/>
            </p14:nvContentPartPr>
            <p14:xfrm>
              <a:off x="6178067" y="3218107"/>
              <a:ext cx="1373400" cy="74520"/>
            </p14:xfrm>
          </p:contentPart>
        </mc:Choice>
        <mc:Fallback xmlns="">
          <p:pic>
            <p:nvPicPr>
              <p:cNvPr id="633" name="Freihand 632">
                <a:extLst>
                  <a:ext uri="{FF2B5EF4-FFF2-40B4-BE49-F238E27FC236}">
                    <a16:creationId xmlns:a16="http://schemas.microsoft.com/office/drawing/2014/main" id="{BC3A97EB-5CBA-46EE-BDAF-8B8833A3491C}"/>
                  </a:ext>
                </a:extLst>
              </p:cNvPr>
              <p:cNvPicPr/>
              <p:nvPr/>
            </p:nvPicPr>
            <p:blipFill>
              <a:blip r:embed="rId50"/>
              <a:stretch>
                <a:fillRect/>
              </a:stretch>
            </p:blipFill>
            <p:spPr>
              <a:xfrm>
                <a:off x="6173747" y="3213787"/>
                <a:ext cx="13820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35" name="Freihand 634">
                <a:extLst>
                  <a:ext uri="{FF2B5EF4-FFF2-40B4-BE49-F238E27FC236}">
                    <a16:creationId xmlns:a16="http://schemas.microsoft.com/office/drawing/2014/main" id="{1BBB5234-A5AF-4C52-AAE3-B1B7F48CE885}"/>
                  </a:ext>
                </a:extLst>
              </p14:cNvPr>
              <p14:cNvContentPartPr/>
              <p14:nvPr/>
            </p14:nvContentPartPr>
            <p14:xfrm>
              <a:off x="4903667" y="5322667"/>
              <a:ext cx="133200" cy="48600"/>
            </p14:xfrm>
          </p:contentPart>
        </mc:Choice>
        <mc:Fallback xmlns="">
          <p:pic>
            <p:nvPicPr>
              <p:cNvPr id="635" name="Freihand 634">
                <a:extLst>
                  <a:ext uri="{FF2B5EF4-FFF2-40B4-BE49-F238E27FC236}">
                    <a16:creationId xmlns:a16="http://schemas.microsoft.com/office/drawing/2014/main" id="{1BBB5234-A5AF-4C52-AAE3-B1B7F48CE885}"/>
                  </a:ext>
                </a:extLst>
              </p:cNvPr>
              <p:cNvPicPr/>
              <p:nvPr/>
            </p:nvPicPr>
            <p:blipFill>
              <a:blip r:embed="rId52"/>
              <a:stretch>
                <a:fillRect/>
              </a:stretch>
            </p:blipFill>
            <p:spPr>
              <a:xfrm>
                <a:off x="4899347" y="5318347"/>
                <a:ext cx="1418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37" name="Freihand 636">
                <a:extLst>
                  <a:ext uri="{FF2B5EF4-FFF2-40B4-BE49-F238E27FC236}">
                    <a16:creationId xmlns:a16="http://schemas.microsoft.com/office/drawing/2014/main" id="{D982E143-2519-416C-9E60-37A45D7D020B}"/>
                  </a:ext>
                </a:extLst>
              </p14:cNvPr>
              <p14:cNvContentPartPr/>
              <p14:nvPr/>
            </p14:nvContentPartPr>
            <p14:xfrm>
              <a:off x="5994107" y="2894467"/>
              <a:ext cx="2400840" cy="387000"/>
            </p14:xfrm>
          </p:contentPart>
        </mc:Choice>
        <mc:Fallback xmlns="">
          <p:pic>
            <p:nvPicPr>
              <p:cNvPr id="637" name="Freihand 636">
                <a:extLst>
                  <a:ext uri="{FF2B5EF4-FFF2-40B4-BE49-F238E27FC236}">
                    <a16:creationId xmlns:a16="http://schemas.microsoft.com/office/drawing/2014/main" id="{D982E143-2519-416C-9E60-37A45D7D020B}"/>
                  </a:ext>
                </a:extLst>
              </p:cNvPr>
              <p:cNvPicPr/>
              <p:nvPr/>
            </p:nvPicPr>
            <p:blipFill>
              <a:blip r:embed="rId54"/>
              <a:stretch>
                <a:fillRect/>
              </a:stretch>
            </p:blipFill>
            <p:spPr>
              <a:xfrm>
                <a:off x="5989787" y="2890147"/>
                <a:ext cx="24094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39" name="Freihand 638">
                <a:extLst>
                  <a:ext uri="{FF2B5EF4-FFF2-40B4-BE49-F238E27FC236}">
                    <a16:creationId xmlns:a16="http://schemas.microsoft.com/office/drawing/2014/main" id="{7BC5BBD1-D33D-4A6C-B8E7-745DD38868EB}"/>
                  </a:ext>
                </a:extLst>
              </p14:cNvPr>
              <p14:cNvContentPartPr/>
              <p14:nvPr/>
            </p14:nvContentPartPr>
            <p14:xfrm>
              <a:off x="5940827" y="2923987"/>
              <a:ext cx="2353680" cy="351360"/>
            </p14:xfrm>
          </p:contentPart>
        </mc:Choice>
        <mc:Fallback xmlns="">
          <p:pic>
            <p:nvPicPr>
              <p:cNvPr id="639" name="Freihand 638">
                <a:extLst>
                  <a:ext uri="{FF2B5EF4-FFF2-40B4-BE49-F238E27FC236}">
                    <a16:creationId xmlns:a16="http://schemas.microsoft.com/office/drawing/2014/main" id="{7BC5BBD1-D33D-4A6C-B8E7-745DD38868EB}"/>
                  </a:ext>
                </a:extLst>
              </p:cNvPr>
              <p:cNvPicPr/>
              <p:nvPr/>
            </p:nvPicPr>
            <p:blipFill>
              <a:blip r:embed="rId56"/>
              <a:stretch>
                <a:fillRect/>
              </a:stretch>
            </p:blipFill>
            <p:spPr>
              <a:xfrm>
                <a:off x="5936507" y="2919667"/>
                <a:ext cx="236232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41" name="Freihand 640">
                <a:extLst>
                  <a:ext uri="{FF2B5EF4-FFF2-40B4-BE49-F238E27FC236}">
                    <a16:creationId xmlns:a16="http://schemas.microsoft.com/office/drawing/2014/main" id="{42479114-DBE0-494A-A78E-B49AF0E41EA5}"/>
                  </a:ext>
                </a:extLst>
              </p14:cNvPr>
              <p14:cNvContentPartPr/>
              <p14:nvPr/>
            </p14:nvContentPartPr>
            <p14:xfrm>
              <a:off x="4895027" y="5328787"/>
              <a:ext cx="121320" cy="74520"/>
            </p14:xfrm>
          </p:contentPart>
        </mc:Choice>
        <mc:Fallback xmlns="">
          <p:pic>
            <p:nvPicPr>
              <p:cNvPr id="641" name="Freihand 640">
                <a:extLst>
                  <a:ext uri="{FF2B5EF4-FFF2-40B4-BE49-F238E27FC236}">
                    <a16:creationId xmlns:a16="http://schemas.microsoft.com/office/drawing/2014/main" id="{42479114-DBE0-494A-A78E-B49AF0E41EA5}"/>
                  </a:ext>
                </a:extLst>
              </p:cNvPr>
              <p:cNvPicPr/>
              <p:nvPr/>
            </p:nvPicPr>
            <p:blipFill>
              <a:blip r:embed="rId58"/>
              <a:stretch>
                <a:fillRect/>
              </a:stretch>
            </p:blipFill>
            <p:spPr>
              <a:xfrm>
                <a:off x="4890707" y="5324467"/>
                <a:ext cx="12996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43" name="Freihand 642">
                <a:extLst>
                  <a:ext uri="{FF2B5EF4-FFF2-40B4-BE49-F238E27FC236}">
                    <a16:creationId xmlns:a16="http://schemas.microsoft.com/office/drawing/2014/main" id="{47A4984C-F801-4D35-94AC-C23C7A49BFDE}"/>
                  </a:ext>
                </a:extLst>
              </p14:cNvPr>
              <p14:cNvContentPartPr/>
              <p14:nvPr/>
            </p14:nvContentPartPr>
            <p14:xfrm>
              <a:off x="4936067" y="5309347"/>
              <a:ext cx="88560" cy="57240"/>
            </p14:xfrm>
          </p:contentPart>
        </mc:Choice>
        <mc:Fallback xmlns="">
          <p:pic>
            <p:nvPicPr>
              <p:cNvPr id="643" name="Freihand 642">
                <a:extLst>
                  <a:ext uri="{FF2B5EF4-FFF2-40B4-BE49-F238E27FC236}">
                    <a16:creationId xmlns:a16="http://schemas.microsoft.com/office/drawing/2014/main" id="{47A4984C-F801-4D35-94AC-C23C7A49BFDE}"/>
                  </a:ext>
                </a:extLst>
              </p:cNvPr>
              <p:cNvPicPr/>
              <p:nvPr/>
            </p:nvPicPr>
            <p:blipFill>
              <a:blip r:embed="rId60"/>
              <a:stretch>
                <a:fillRect/>
              </a:stretch>
            </p:blipFill>
            <p:spPr>
              <a:xfrm>
                <a:off x="4931747" y="5305027"/>
                <a:ext cx="972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45" name="Freihand 644">
                <a:extLst>
                  <a:ext uri="{FF2B5EF4-FFF2-40B4-BE49-F238E27FC236}">
                    <a16:creationId xmlns:a16="http://schemas.microsoft.com/office/drawing/2014/main" id="{BCE41D95-7DB7-4E6C-9B9D-5975F77FBB55}"/>
                  </a:ext>
                </a:extLst>
              </p14:cNvPr>
              <p14:cNvContentPartPr/>
              <p14:nvPr/>
            </p14:nvContentPartPr>
            <p14:xfrm>
              <a:off x="5837147" y="6130507"/>
              <a:ext cx="16920" cy="204120"/>
            </p14:xfrm>
          </p:contentPart>
        </mc:Choice>
        <mc:Fallback xmlns="">
          <p:pic>
            <p:nvPicPr>
              <p:cNvPr id="645" name="Freihand 644">
                <a:extLst>
                  <a:ext uri="{FF2B5EF4-FFF2-40B4-BE49-F238E27FC236}">
                    <a16:creationId xmlns:a16="http://schemas.microsoft.com/office/drawing/2014/main" id="{BCE41D95-7DB7-4E6C-9B9D-5975F77FBB55}"/>
                  </a:ext>
                </a:extLst>
              </p:cNvPr>
              <p:cNvPicPr/>
              <p:nvPr/>
            </p:nvPicPr>
            <p:blipFill>
              <a:blip r:embed="rId62"/>
              <a:stretch>
                <a:fillRect/>
              </a:stretch>
            </p:blipFill>
            <p:spPr>
              <a:xfrm>
                <a:off x="5832827" y="6126187"/>
                <a:ext cx="2556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93" name="Freihand 692">
                <a:extLst>
                  <a:ext uri="{FF2B5EF4-FFF2-40B4-BE49-F238E27FC236}">
                    <a16:creationId xmlns:a16="http://schemas.microsoft.com/office/drawing/2014/main" id="{770E2375-522F-4B08-A025-A5A0D5AF1165}"/>
                  </a:ext>
                </a:extLst>
              </p14:cNvPr>
              <p14:cNvContentPartPr/>
              <p14:nvPr/>
            </p14:nvContentPartPr>
            <p14:xfrm>
              <a:off x="4380227" y="5079667"/>
              <a:ext cx="801360" cy="400680"/>
            </p14:xfrm>
          </p:contentPart>
        </mc:Choice>
        <mc:Fallback xmlns="">
          <p:pic>
            <p:nvPicPr>
              <p:cNvPr id="693" name="Freihand 692">
                <a:extLst>
                  <a:ext uri="{FF2B5EF4-FFF2-40B4-BE49-F238E27FC236}">
                    <a16:creationId xmlns:a16="http://schemas.microsoft.com/office/drawing/2014/main" id="{770E2375-522F-4B08-A025-A5A0D5AF1165}"/>
                  </a:ext>
                </a:extLst>
              </p:cNvPr>
              <p:cNvPicPr/>
              <p:nvPr/>
            </p:nvPicPr>
            <p:blipFill>
              <a:blip r:embed="rId64"/>
              <a:stretch>
                <a:fillRect/>
              </a:stretch>
            </p:blipFill>
            <p:spPr>
              <a:xfrm>
                <a:off x="4375907" y="5075347"/>
                <a:ext cx="810000" cy="409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95" name="Freihand 694">
                <a:extLst>
                  <a:ext uri="{FF2B5EF4-FFF2-40B4-BE49-F238E27FC236}">
                    <a16:creationId xmlns:a16="http://schemas.microsoft.com/office/drawing/2014/main" id="{0CDC1D23-7D3C-46A4-BA8B-8D559CFE2B1C}"/>
                  </a:ext>
                </a:extLst>
              </p14:cNvPr>
              <p14:cNvContentPartPr/>
              <p14:nvPr/>
            </p14:nvContentPartPr>
            <p14:xfrm>
              <a:off x="4908707" y="5324467"/>
              <a:ext cx="111960" cy="63720"/>
            </p14:xfrm>
          </p:contentPart>
        </mc:Choice>
        <mc:Fallback xmlns="">
          <p:pic>
            <p:nvPicPr>
              <p:cNvPr id="695" name="Freihand 694">
                <a:extLst>
                  <a:ext uri="{FF2B5EF4-FFF2-40B4-BE49-F238E27FC236}">
                    <a16:creationId xmlns:a16="http://schemas.microsoft.com/office/drawing/2014/main" id="{0CDC1D23-7D3C-46A4-BA8B-8D559CFE2B1C}"/>
                  </a:ext>
                </a:extLst>
              </p:cNvPr>
              <p:cNvPicPr/>
              <p:nvPr/>
            </p:nvPicPr>
            <p:blipFill>
              <a:blip r:embed="rId66"/>
              <a:stretch>
                <a:fillRect/>
              </a:stretch>
            </p:blipFill>
            <p:spPr>
              <a:xfrm>
                <a:off x="4904387" y="5320147"/>
                <a:ext cx="1206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97" name="Freihand 696">
                <a:extLst>
                  <a:ext uri="{FF2B5EF4-FFF2-40B4-BE49-F238E27FC236}">
                    <a16:creationId xmlns:a16="http://schemas.microsoft.com/office/drawing/2014/main" id="{49CD91DA-1887-4C95-9FD5-C4CD911C35D1}"/>
                  </a:ext>
                </a:extLst>
              </p14:cNvPr>
              <p14:cNvContentPartPr/>
              <p14:nvPr/>
            </p14:nvContentPartPr>
            <p14:xfrm>
              <a:off x="4527467" y="5403667"/>
              <a:ext cx="205560" cy="38160"/>
            </p14:xfrm>
          </p:contentPart>
        </mc:Choice>
        <mc:Fallback xmlns="">
          <p:pic>
            <p:nvPicPr>
              <p:cNvPr id="697" name="Freihand 696">
                <a:extLst>
                  <a:ext uri="{FF2B5EF4-FFF2-40B4-BE49-F238E27FC236}">
                    <a16:creationId xmlns:a16="http://schemas.microsoft.com/office/drawing/2014/main" id="{49CD91DA-1887-4C95-9FD5-C4CD911C35D1}"/>
                  </a:ext>
                </a:extLst>
              </p:cNvPr>
              <p:cNvPicPr/>
              <p:nvPr/>
            </p:nvPicPr>
            <p:blipFill>
              <a:blip r:embed="rId68"/>
              <a:stretch>
                <a:fillRect/>
              </a:stretch>
            </p:blipFill>
            <p:spPr>
              <a:xfrm>
                <a:off x="4523147" y="5399347"/>
                <a:ext cx="21420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99" name="Freihand 698">
                <a:extLst>
                  <a:ext uri="{FF2B5EF4-FFF2-40B4-BE49-F238E27FC236}">
                    <a16:creationId xmlns:a16="http://schemas.microsoft.com/office/drawing/2014/main" id="{F495AF66-AC2A-44E6-9DE5-2AE020ED1CF9}"/>
                  </a:ext>
                </a:extLst>
              </p14:cNvPr>
              <p14:cNvContentPartPr/>
              <p14:nvPr/>
            </p14:nvContentPartPr>
            <p14:xfrm>
              <a:off x="6001307" y="2972947"/>
              <a:ext cx="2227320" cy="287640"/>
            </p14:xfrm>
          </p:contentPart>
        </mc:Choice>
        <mc:Fallback xmlns="">
          <p:pic>
            <p:nvPicPr>
              <p:cNvPr id="699" name="Freihand 698">
                <a:extLst>
                  <a:ext uri="{FF2B5EF4-FFF2-40B4-BE49-F238E27FC236}">
                    <a16:creationId xmlns:a16="http://schemas.microsoft.com/office/drawing/2014/main" id="{F495AF66-AC2A-44E6-9DE5-2AE020ED1CF9}"/>
                  </a:ext>
                </a:extLst>
              </p:cNvPr>
              <p:cNvPicPr/>
              <p:nvPr/>
            </p:nvPicPr>
            <p:blipFill>
              <a:blip r:embed="rId70"/>
              <a:stretch>
                <a:fillRect/>
              </a:stretch>
            </p:blipFill>
            <p:spPr>
              <a:xfrm>
                <a:off x="5996987" y="2968627"/>
                <a:ext cx="223596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01" name="Freihand 700">
                <a:extLst>
                  <a:ext uri="{FF2B5EF4-FFF2-40B4-BE49-F238E27FC236}">
                    <a16:creationId xmlns:a16="http://schemas.microsoft.com/office/drawing/2014/main" id="{D7C56301-3AB6-47D1-93EF-A0C346CCD8FD}"/>
                  </a:ext>
                </a:extLst>
              </p14:cNvPr>
              <p14:cNvContentPartPr/>
              <p14:nvPr/>
            </p14:nvContentPartPr>
            <p14:xfrm>
              <a:off x="4536107" y="5396107"/>
              <a:ext cx="208440" cy="57600"/>
            </p14:xfrm>
          </p:contentPart>
        </mc:Choice>
        <mc:Fallback xmlns="">
          <p:pic>
            <p:nvPicPr>
              <p:cNvPr id="701" name="Freihand 700">
                <a:extLst>
                  <a:ext uri="{FF2B5EF4-FFF2-40B4-BE49-F238E27FC236}">
                    <a16:creationId xmlns:a16="http://schemas.microsoft.com/office/drawing/2014/main" id="{D7C56301-3AB6-47D1-93EF-A0C346CCD8FD}"/>
                  </a:ext>
                </a:extLst>
              </p:cNvPr>
              <p:cNvPicPr/>
              <p:nvPr/>
            </p:nvPicPr>
            <p:blipFill>
              <a:blip r:embed="rId72"/>
              <a:stretch>
                <a:fillRect/>
              </a:stretch>
            </p:blipFill>
            <p:spPr>
              <a:xfrm>
                <a:off x="4531787" y="5391787"/>
                <a:ext cx="2170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03" name="Freihand 702">
                <a:extLst>
                  <a:ext uri="{FF2B5EF4-FFF2-40B4-BE49-F238E27FC236}">
                    <a16:creationId xmlns:a16="http://schemas.microsoft.com/office/drawing/2014/main" id="{8490E995-5E98-4547-9167-EF917D4BDAA2}"/>
                  </a:ext>
                </a:extLst>
              </p14:cNvPr>
              <p14:cNvContentPartPr/>
              <p14:nvPr/>
            </p14:nvContentPartPr>
            <p14:xfrm>
              <a:off x="4549067" y="5388907"/>
              <a:ext cx="206640" cy="63720"/>
            </p14:xfrm>
          </p:contentPart>
        </mc:Choice>
        <mc:Fallback xmlns="">
          <p:pic>
            <p:nvPicPr>
              <p:cNvPr id="703" name="Freihand 702">
                <a:extLst>
                  <a:ext uri="{FF2B5EF4-FFF2-40B4-BE49-F238E27FC236}">
                    <a16:creationId xmlns:a16="http://schemas.microsoft.com/office/drawing/2014/main" id="{8490E995-5E98-4547-9167-EF917D4BDAA2}"/>
                  </a:ext>
                </a:extLst>
              </p:cNvPr>
              <p:cNvPicPr/>
              <p:nvPr/>
            </p:nvPicPr>
            <p:blipFill>
              <a:blip r:embed="rId74"/>
              <a:stretch>
                <a:fillRect/>
              </a:stretch>
            </p:blipFill>
            <p:spPr>
              <a:xfrm>
                <a:off x="4544747" y="5384587"/>
                <a:ext cx="2152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22" name="Freihand 721">
                <a:extLst>
                  <a:ext uri="{FF2B5EF4-FFF2-40B4-BE49-F238E27FC236}">
                    <a16:creationId xmlns:a16="http://schemas.microsoft.com/office/drawing/2014/main" id="{46711549-066C-4290-8B5D-9536DA089A48}"/>
                  </a:ext>
                </a:extLst>
              </p14:cNvPr>
              <p14:cNvContentPartPr/>
              <p14:nvPr/>
            </p14:nvContentPartPr>
            <p14:xfrm>
              <a:off x="637667" y="4438507"/>
              <a:ext cx="207000" cy="60480"/>
            </p14:xfrm>
          </p:contentPart>
        </mc:Choice>
        <mc:Fallback xmlns="">
          <p:pic>
            <p:nvPicPr>
              <p:cNvPr id="722" name="Freihand 721">
                <a:extLst>
                  <a:ext uri="{FF2B5EF4-FFF2-40B4-BE49-F238E27FC236}">
                    <a16:creationId xmlns:a16="http://schemas.microsoft.com/office/drawing/2014/main" id="{46711549-066C-4290-8B5D-9536DA089A48}"/>
                  </a:ext>
                </a:extLst>
              </p:cNvPr>
              <p:cNvPicPr/>
              <p:nvPr/>
            </p:nvPicPr>
            <p:blipFill>
              <a:blip r:embed="rId76"/>
              <a:stretch>
                <a:fillRect/>
              </a:stretch>
            </p:blipFill>
            <p:spPr>
              <a:xfrm>
                <a:off x="633347" y="4434187"/>
                <a:ext cx="215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24" name="Freihand 723">
                <a:extLst>
                  <a:ext uri="{FF2B5EF4-FFF2-40B4-BE49-F238E27FC236}">
                    <a16:creationId xmlns:a16="http://schemas.microsoft.com/office/drawing/2014/main" id="{ED85D70D-117C-445F-BDF9-A49FE238CE3B}"/>
                  </a:ext>
                </a:extLst>
              </p14:cNvPr>
              <p14:cNvContentPartPr/>
              <p14:nvPr/>
            </p14:nvContentPartPr>
            <p14:xfrm>
              <a:off x="640547" y="4448587"/>
              <a:ext cx="205560" cy="41760"/>
            </p14:xfrm>
          </p:contentPart>
        </mc:Choice>
        <mc:Fallback xmlns="">
          <p:pic>
            <p:nvPicPr>
              <p:cNvPr id="724" name="Freihand 723">
                <a:extLst>
                  <a:ext uri="{FF2B5EF4-FFF2-40B4-BE49-F238E27FC236}">
                    <a16:creationId xmlns:a16="http://schemas.microsoft.com/office/drawing/2014/main" id="{ED85D70D-117C-445F-BDF9-A49FE238CE3B}"/>
                  </a:ext>
                </a:extLst>
              </p:cNvPr>
              <p:cNvPicPr/>
              <p:nvPr/>
            </p:nvPicPr>
            <p:blipFill>
              <a:blip r:embed="rId78"/>
              <a:stretch>
                <a:fillRect/>
              </a:stretch>
            </p:blipFill>
            <p:spPr>
              <a:xfrm>
                <a:off x="636227" y="4444267"/>
                <a:ext cx="2142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26" name="Freihand 725">
                <a:extLst>
                  <a:ext uri="{FF2B5EF4-FFF2-40B4-BE49-F238E27FC236}">
                    <a16:creationId xmlns:a16="http://schemas.microsoft.com/office/drawing/2014/main" id="{2B463295-7BEE-447B-9C52-A9A10A235DA2}"/>
                  </a:ext>
                </a:extLst>
              </p14:cNvPr>
              <p14:cNvContentPartPr/>
              <p14:nvPr/>
            </p14:nvContentPartPr>
            <p14:xfrm>
              <a:off x="5868827" y="2936947"/>
              <a:ext cx="2468160" cy="406800"/>
            </p14:xfrm>
          </p:contentPart>
        </mc:Choice>
        <mc:Fallback xmlns="">
          <p:pic>
            <p:nvPicPr>
              <p:cNvPr id="726" name="Freihand 725">
                <a:extLst>
                  <a:ext uri="{FF2B5EF4-FFF2-40B4-BE49-F238E27FC236}">
                    <a16:creationId xmlns:a16="http://schemas.microsoft.com/office/drawing/2014/main" id="{2B463295-7BEE-447B-9C52-A9A10A235DA2}"/>
                  </a:ext>
                </a:extLst>
              </p:cNvPr>
              <p:cNvPicPr/>
              <p:nvPr/>
            </p:nvPicPr>
            <p:blipFill>
              <a:blip r:embed="rId80"/>
              <a:stretch>
                <a:fillRect/>
              </a:stretch>
            </p:blipFill>
            <p:spPr>
              <a:xfrm>
                <a:off x="5864507" y="2932627"/>
                <a:ext cx="2476800" cy="4154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28" name="Freihand 727">
                <a:extLst>
                  <a:ext uri="{FF2B5EF4-FFF2-40B4-BE49-F238E27FC236}">
                    <a16:creationId xmlns:a16="http://schemas.microsoft.com/office/drawing/2014/main" id="{E2EE37AD-65F2-464C-BA96-F45CD7046221}"/>
                  </a:ext>
                </a:extLst>
              </p14:cNvPr>
              <p14:cNvContentPartPr/>
              <p14:nvPr/>
            </p14:nvContentPartPr>
            <p14:xfrm>
              <a:off x="4344587" y="5064907"/>
              <a:ext cx="929160" cy="424440"/>
            </p14:xfrm>
          </p:contentPart>
        </mc:Choice>
        <mc:Fallback xmlns="">
          <p:pic>
            <p:nvPicPr>
              <p:cNvPr id="728" name="Freihand 727">
                <a:extLst>
                  <a:ext uri="{FF2B5EF4-FFF2-40B4-BE49-F238E27FC236}">
                    <a16:creationId xmlns:a16="http://schemas.microsoft.com/office/drawing/2014/main" id="{E2EE37AD-65F2-464C-BA96-F45CD7046221}"/>
                  </a:ext>
                </a:extLst>
              </p:cNvPr>
              <p:cNvPicPr/>
              <p:nvPr/>
            </p:nvPicPr>
            <p:blipFill>
              <a:blip r:embed="rId82"/>
              <a:stretch>
                <a:fillRect/>
              </a:stretch>
            </p:blipFill>
            <p:spPr>
              <a:xfrm>
                <a:off x="4340267" y="5060587"/>
                <a:ext cx="937800" cy="4330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730" name="Freihand 729">
                <a:extLst>
                  <a:ext uri="{FF2B5EF4-FFF2-40B4-BE49-F238E27FC236}">
                    <a16:creationId xmlns:a16="http://schemas.microsoft.com/office/drawing/2014/main" id="{1313DB44-2485-4B97-885F-02D3C318C57B}"/>
                  </a:ext>
                </a:extLst>
              </p14:cNvPr>
              <p14:cNvContentPartPr/>
              <p14:nvPr/>
            </p14:nvContentPartPr>
            <p14:xfrm>
              <a:off x="611027" y="3724987"/>
              <a:ext cx="212400" cy="46440"/>
            </p14:xfrm>
          </p:contentPart>
        </mc:Choice>
        <mc:Fallback xmlns="">
          <p:pic>
            <p:nvPicPr>
              <p:cNvPr id="730" name="Freihand 729">
                <a:extLst>
                  <a:ext uri="{FF2B5EF4-FFF2-40B4-BE49-F238E27FC236}">
                    <a16:creationId xmlns:a16="http://schemas.microsoft.com/office/drawing/2014/main" id="{1313DB44-2485-4B97-885F-02D3C318C57B}"/>
                  </a:ext>
                </a:extLst>
              </p:cNvPr>
              <p:cNvPicPr/>
              <p:nvPr/>
            </p:nvPicPr>
            <p:blipFill>
              <a:blip r:embed="rId84"/>
              <a:stretch>
                <a:fillRect/>
              </a:stretch>
            </p:blipFill>
            <p:spPr>
              <a:xfrm>
                <a:off x="606707" y="3720667"/>
                <a:ext cx="221040" cy="55080"/>
              </a:xfrm>
              <a:prstGeom prst="rect">
                <a:avLst/>
              </a:prstGeom>
            </p:spPr>
          </p:pic>
        </mc:Fallback>
      </mc:AlternateContent>
      <p:grpSp>
        <p:nvGrpSpPr>
          <p:cNvPr id="919" name="Gruppieren 918">
            <a:extLst>
              <a:ext uri="{FF2B5EF4-FFF2-40B4-BE49-F238E27FC236}">
                <a16:creationId xmlns:a16="http://schemas.microsoft.com/office/drawing/2014/main" id="{A123D170-A8F8-41C8-ADBE-71DE587B0B26}"/>
              </a:ext>
            </a:extLst>
          </p:cNvPr>
          <p:cNvGrpSpPr/>
          <p:nvPr/>
        </p:nvGrpSpPr>
        <p:grpSpPr>
          <a:xfrm>
            <a:off x="716507" y="4090387"/>
            <a:ext cx="1701000" cy="1427760"/>
            <a:chOff x="716507" y="4090387"/>
            <a:chExt cx="1701000" cy="1427760"/>
          </a:xfrm>
        </p:grpSpPr>
        <mc:AlternateContent xmlns:mc="http://schemas.openxmlformats.org/markup-compatibility/2006" xmlns:p14="http://schemas.microsoft.com/office/powerpoint/2010/main">
          <mc:Choice Requires="p14">
            <p:contentPart p14:bwMode="auto" r:id="rId85">
              <p14:nvContentPartPr>
                <p14:cNvPr id="882" name="Freihand 881">
                  <a:extLst>
                    <a:ext uri="{FF2B5EF4-FFF2-40B4-BE49-F238E27FC236}">
                      <a16:creationId xmlns:a16="http://schemas.microsoft.com/office/drawing/2014/main" id="{D97C7E69-9DD9-4900-926E-1018D3D4BBFE}"/>
                    </a:ext>
                  </a:extLst>
                </p14:cNvPr>
                <p14:cNvContentPartPr/>
                <p14:nvPr/>
              </p14:nvContentPartPr>
              <p14:xfrm>
                <a:off x="1952027" y="5258587"/>
                <a:ext cx="421920" cy="218880"/>
              </p14:xfrm>
            </p:contentPart>
          </mc:Choice>
          <mc:Fallback xmlns="">
            <p:pic>
              <p:nvPicPr>
                <p:cNvPr id="882" name="Freihand 881">
                  <a:extLst>
                    <a:ext uri="{FF2B5EF4-FFF2-40B4-BE49-F238E27FC236}">
                      <a16:creationId xmlns:a16="http://schemas.microsoft.com/office/drawing/2014/main" id="{D97C7E69-9DD9-4900-926E-1018D3D4BBFE}"/>
                    </a:ext>
                  </a:extLst>
                </p:cNvPr>
                <p:cNvPicPr/>
                <p:nvPr/>
              </p:nvPicPr>
              <p:blipFill>
                <a:blip r:embed="rId86"/>
                <a:stretch>
                  <a:fillRect/>
                </a:stretch>
              </p:blipFill>
              <p:spPr>
                <a:xfrm>
                  <a:off x="1947707" y="5254267"/>
                  <a:ext cx="4305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75" name="Freihand 874">
                  <a:extLst>
                    <a:ext uri="{FF2B5EF4-FFF2-40B4-BE49-F238E27FC236}">
                      <a16:creationId xmlns:a16="http://schemas.microsoft.com/office/drawing/2014/main" id="{CEBA159E-709A-42B5-8A4C-E3CCA63B83DC}"/>
                    </a:ext>
                  </a:extLst>
                </p14:cNvPr>
                <p14:cNvContentPartPr/>
                <p14:nvPr/>
              </p14:nvContentPartPr>
              <p14:xfrm>
                <a:off x="760427" y="4659547"/>
                <a:ext cx="1080" cy="1440"/>
              </p14:xfrm>
            </p:contentPart>
          </mc:Choice>
          <mc:Fallback xmlns="">
            <p:pic>
              <p:nvPicPr>
                <p:cNvPr id="875" name="Freihand 874">
                  <a:extLst>
                    <a:ext uri="{FF2B5EF4-FFF2-40B4-BE49-F238E27FC236}">
                      <a16:creationId xmlns:a16="http://schemas.microsoft.com/office/drawing/2014/main" id="{CEBA159E-709A-42B5-8A4C-E3CCA63B83DC}"/>
                    </a:ext>
                  </a:extLst>
                </p:cNvPr>
                <p:cNvPicPr/>
                <p:nvPr/>
              </p:nvPicPr>
              <p:blipFill>
                <a:blip r:embed="rId88"/>
                <a:stretch>
                  <a:fillRect/>
                </a:stretch>
              </p:blipFill>
              <p:spPr>
                <a:xfrm>
                  <a:off x="756107" y="4655227"/>
                  <a:ext cx="972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876" name="Freihand 875">
                  <a:extLst>
                    <a:ext uri="{FF2B5EF4-FFF2-40B4-BE49-F238E27FC236}">
                      <a16:creationId xmlns:a16="http://schemas.microsoft.com/office/drawing/2014/main" id="{75EA043C-402F-4FE2-BF24-642EDB488E33}"/>
                    </a:ext>
                  </a:extLst>
                </p14:cNvPr>
                <p14:cNvContentPartPr/>
                <p14:nvPr/>
              </p14:nvContentPartPr>
              <p14:xfrm>
                <a:off x="758987" y="4657387"/>
                <a:ext cx="2880" cy="3240"/>
              </p14:xfrm>
            </p:contentPart>
          </mc:Choice>
          <mc:Fallback xmlns="">
            <p:pic>
              <p:nvPicPr>
                <p:cNvPr id="876" name="Freihand 875">
                  <a:extLst>
                    <a:ext uri="{FF2B5EF4-FFF2-40B4-BE49-F238E27FC236}">
                      <a16:creationId xmlns:a16="http://schemas.microsoft.com/office/drawing/2014/main" id="{75EA043C-402F-4FE2-BF24-642EDB488E33}"/>
                    </a:ext>
                  </a:extLst>
                </p:cNvPr>
                <p:cNvPicPr/>
                <p:nvPr/>
              </p:nvPicPr>
              <p:blipFill>
                <a:blip r:embed="rId90"/>
                <a:stretch>
                  <a:fillRect/>
                </a:stretch>
              </p:blipFill>
              <p:spPr>
                <a:xfrm>
                  <a:off x="754667" y="4653067"/>
                  <a:ext cx="115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78" name="Freihand 877">
                  <a:extLst>
                    <a:ext uri="{FF2B5EF4-FFF2-40B4-BE49-F238E27FC236}">
                      <a16:creationId xmlns:a16="http://schemas.microsoft.com/office/drawing/2014/main" id="{0CD422CB-2245-400A-9DE3-175D3424D87A}"/>
                    </a:ext>
                  </a:extLst>
                </p14:cNvPr>
                <p14:cNvContentPartPr/>
                <p14:nvPr/>
              </p14:nvContentPartPr>
              <p14:xfrm>
                <a:off x="716507" y="4637947"/>
                <a:ext cx="114840" cy="55080"/>
              </p14:xfrm>
            </p:contentPart>
          </mc:Choice>
          <mc:Fallback xmlns="">
            <p:pic>
              <p:nvPicPr>
                <p:cNvPr id="878" name="Freihand 877">
                  <a:extLst>
                    <a:ext uri="{FF2B5EF4-FFF2-40B4-BE49-F238E27FC236}">
                      <a16:creationId xmlns:a16="http://schemas.microsoft.com/office/drawing/2014/main" id="{0CD422CB-2245-400A-9DE3-175D3424D87A}"/>
                    </a:ext>
                  </a:extLst>
                </p:cNvPr>
                <p:cNvPicPr/>
                <p:nvPr/>
              </p:nvPicPr>
              <p:blipFill>
                <a:blip r:embed="rId92"/>
                <a:stretch>
                  <a:fillRect/>
                </a:stretch>
              </p:blipFill>
              <p:spPr>
                <a:xfrm>
                  <a:off x="712187" y="4633627"/>
                  <a:ext cx="12348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79" name="Freihand 878">
                  <a:extLst>
                    <a:ext uri="{FF2B5EF4-FFF2-40B4-BE49-F238E27FC236}">
                      <a16:creationId xmlns:a16="http://schemas.microsoft.com/office/drawing/2014/main" id="{76E7F3D2-39FC-47C8-9685-CAC798A1C591}"/>
                    </a:ext>
                  </a:extLst>
                </p14:cNvPr>
                <p14:cNvContentPartPr/>
                <p14:nvPr/>
              </p14:nvContentPartPr>
              <p14:xfrm>
                <a:off x="878147" y="4725427"/>
                <a:ext cx="343800" cy="188280"/>
              </p14:xfrm>
            </p:contentPart>
          </mc:Choice>
          <mc:Fallback xmlns="">
            <p:pic>
              <p:nvPicPr>
                <p:cNvPr id="879" name="Freihand 878">
                  <a:extLst>
                    <a:ext uri="{FF2B5EF4-FFF2-40B4-BE49-F238E27FC236}">
                      <a16:creationId xmlns:a16="http://schemas.microsoft.com/office/drawing/2014/main" id="{76E7F3D2-39FC-47C8-9685-CAC798A1C591}"/>
                    </a:ext>
                  </a:extLst>
                </p:cNvPr>
                <p:cNvPicPr/>
                <p:nvPr/>
              </p:nvPicPr>
              <p:blipFill>
                <a:blip r:embed="rId94"/>
                <a:stretch>
                  <a:fillRect/>
                </a:stretch>
              </p:blipFill>
              <p:spPr>
                <a:xfrm>
                  <a:off x="873827" y="4721107"/>
                  <a:ext cx="3524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80" name="Freihand 879">
                  <a:extLst>
                    <a:ext uri="{FF2B5EF4-FFF2-40B4-BE49-F238E27FC236}">
                      <a16:creationId xmlns:a16="http://schemas.microsoft.com/office/drawing/2014/main" id="{0027682B-2004-41F1-9517-70FFE282DFFB}"/>
                    </a:ext>
                  </a:extLst>
                </p14:cNvPr>
                <p14:cNvContentPartPr/>
                <p14:nvPr/>
              </p14:nvContentPartPr>
              <p14:xfrm>
                <a:off x="1317347" y="4965187"/>
                <a:ext cx="86760" cy="46440"/>
              </p14:xfrm>
            </p:contentPart>
          </mc:Choice>
          <mc:Fallback xmlns="">
            <p:pic>
              <p:nvPicPr>
                <p:cNvPr id="880" name="Freihand 879">
                  <a:extLst>
                    <a:ext uri="{FF2B5EF4-FFF2-40B4-BE49-F238E27FC236}">
                      <a16:creationId xmlns:a16="http://schemas.microsoft.com/office/drawing/2014/main" id="{0027682B-2004-41F1-9517-70FFE282DFFB}"/>
                    </a:ext>
                  </a:extLst>
                </p:cNvPr>
                <p:cNvPicPr/>
                <p:nvPr/>
              </p:nvPicPr>
              <p:blipFill>
                <a:blip r:embed="rId96"/>
                <a:stretch>
                  <a:fillRect/>
                </a:stretch>
              </p:blipFill>
              <p:spPr>
                <a:xfrm>
                  <a:off x="1313027" y="4960867"/>
                  <a:ext cx="954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881" name="Freihand 880">
                  <a:extLst>
                    <a:ext uri="{FF2B5EF4-FFF2-40B4-BE49-F238E27FC236}">
                      <a16:creationId xmlns:a16="http://schemas.microsoft.com/office/drawing/2014/main" id="{359E2104-222F-4305-92D6-6946F515D4F1}"/>
                    </a:ext>
                  </a:extLst>
                </p14:cNvPr>
                <p14:cNvContentPartPr/>
                <p14:nvPr/>
              </p14:nvContentPartPr>
              <p14:xfrm>
                <a:off x="1547387" y="5046907"/>
                <a:ext cx="192240" cy="93600"/>
              </p14:xfrm>
            </p:contentPart>
          </mc:Choice>
          <mc:Fallback xmlns="">
            <p:pic>
              <p:nvPicPr>
                <p:cNvPr id="881" name="Freihand 880">
                  <a:extLst>
                    <a:ext uri="{FF2B5EF4-FFF2-40B4-BE49-F238E27FC236}">
                      <a16:creationId xmlns:a16="http://schemas.microsoft.com/office/drawing/2014/main" id="{359E2104-222F-4305-92D6-6946F515D4F1}"/>
                    </a:ext>
                  </a:extLst>
                </p:cNvPr>
                <p:cNvPicPr/>
                <p:nvPr/>
              </p:nvPicPr>
              <p:blipFill>
                <a:blip r:embed="rId98"/>
                <a:stretch>
                  <a:fillRect/>
                </a:stretch>
              </p:blipFill>
              <p:spPr>
                <a:xfrm>
                  <a:off x="1543067" y="5042587"/>
                  <a:ext cx="2008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890" name="Freihand 889">
                  <a:extLst>
                    <a:ext uri="{FF2B5EF4-FFF2-40B4-BE49-F238E27FC236}">
                      <a16:creationId xmlns:a16="http://schemas.microsoft.com/office/drawing/2014/main" id="{61156A21-EFFB-47D9-BC6E-538466973E14}"/>
                    </a:ext>
                  </a:extLst>
                </p14:cNvPr>
                <p14:cNvContentPartPr/>
                <p14:nvPr/>
              </p14:nvContentPartPr>
              <p14:xfrm>
                <a:off x="1418867" y="4494667"/>
                <a:ext cx="159120" cy="393480"/>
              </p14:xfrm>
            </p:contentPart>
          </mc:Choice>
          <mc:Fallback xmlns="">
            <p:pic>
              <p:nvPicPr>
                <p:cNvPr id="890" name="Freihand 889">
                  <a:extLst>
                    <a:ext uri="{FF2B5EF4-FFF2-40B4-BE49-F238E27FC236}">
                      <a16:creationId xmlns:a16="http://schemas.microsoft.com/office/drawing/2014/main" id="{61156A21-EFFB-47D9-BC6E-538466973E14}"/>
                    </a:ext>
                  </a:extLst>
                </p:cNvPr>
                <p:cNvPicPr/>
                <p:nvPr/>
              </p:nvPicPr>
              <p:blipFill>
                <a:blip r:embed="rId100"/>
                <a:stretch>
                  <a:fillRect/>
                </a:stretch>
              </p:blipFill>
              <p:spPr>
                <a:xfrm>
                  <a:off x="1414547" y="4490347"/>
                  <a:ext cx="16776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891" name="Freihand 890">
                  <a:extLst>
                    <a:ext uri="{FF2B5EF4-FFF2-40B4-BE49-F238E27FC236}">
                      <a16:creationId xmlns:a16="http://schemas.microsoft.com/office/drawing/2014/main" id="{94A9CD90-A86C-45E8-924C-C26FC1CC3334}"/>
                    </a:ext>
                  </a:extLst>
                </p14:cNvPr>
                <p14:cNvContentPartPr/>
                <p14:nvPr/>
              </p14:nvContentPartPr>
              <p14:xfrm>
                <a:off x="1383227" y="4695187"/>
                <a:ext cx="158400" cy="216000"/>
              </p14:xfrm>
            </p:contentPart>
          </mc:Choice>
          <mc:Fallback xmlns="">
            <p:pic>
              <p:nvPicPr>
                <p:cNvPr id="891" name="Freihand 890">
                  <a:extLst>
                    <a:ext uri="{FF2B5EF4-FFF2-40B4-BE49-F238E27FC236}">
                      <a16:creationId xmlns:a16="http://schemas.microsoft.com/office/drawing/2014/main" id="{94A9CD90-A86C-45E8-924C-C26FC1CC3334}"/>
                    </a:ext>
                  </a:extLst>
                </p:cNvPr>
                <p:cNvPicPr/>
                <p:nvPr/>
              </p:nvPicPr>
              <p:blipFill>
                <a:blip r:embed="rId102"/>
                <a:stretch>
                  <a:fillRect/>
                </a:stretch>
              </p:blipFill>
              <p:spPr>
                <a:xfrm>
                  <a:off x="1378907" y="4690867"/>
                  <a:ext cx="1670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892" name="Freihand 891">
                  <a:extLst>
                    <a:ext uri="{FF2B5EF4-FFF2-40B4-BE49-F238E27FC236}">
                      <a16:creationId xmlns:a16="http://schemas.microsoft.com/office/drawing/2014/main" id="{8EC2BA06-99B2-45E6-AD5B-5897A3BA9DAE}"/>
                    </a:ext>
                  </a:extLst>
                </p14:cNvPr>
                <p14:cNvContentPartPr/>
                <p14:nvPr/>
              </p14:nvContentPartPr>
              <p14:xfrm>
                <a:off x="1592027" y="4402507"/>
                <a:ext cx="71280" cy="178200"/>
              </p14:xfrm>
            </p:contentPart>
          </mc:Choice>
          <mc:Fallback xmlns="">
            <p:pic>
              <p:nvPicPr>
                <p:cNvPr id="892" name="Freihand 891">
                  <a:extLst>
                    <a:ext uri="{FF2B5EF4-FFF2-40B4-BE49-F238E27FC236}">
                      <a16:creationId xmlns:a16="http://schemas.microsoft.com/office/drawing/2014/main" id="{8EC2BA06-99B2-45E6-AD5B-5897A3BA9DAE}"/>
                    </a:ext>
                  </a:extLst>
                </p:cNvPr>
                <p:cNvPicPr/>
                <p:nvPr/>
              </p:nvPicPr>
              <p:blipFill>
                <a:blip r:embed="rId104"/>
                <a:stretch>
                  <a:fillRect/>
                </a:stretch>
              </p:blipFill>
              <p:spPr>
                <a:xfrm>
                  <a:off x="1587707" y="4398187"/>
                  <a:ext cx="799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93" name="Freihand 892">
                  <a:extLst>
                    <a:ext uri="{FF2B5EF4-FFF2-40B4-BE49-F238E27FC236}">
                      <a16:creationId xmlns:a16="http://schemas.microsoft.com/office/drawing/2014/main" id="{135A1E5B-83BA-41FC-86BB-F86C6D4F81CF}"/>
                    </a:ext>
                  </a:extLst>
                </p14:cNvPr>
                <p14:cNvContentPartPr/>
                <p14:nvPr/>
              </p14:nvContentPartPr>
              <p14:xfrm>
                <a:off x="1669787" y="4367227"/>
                <a:ext cx="50040" cy="107640"/>
              </p14:xfrm>
            </p:contentPart>
          </mc:Choice>
          <mc:Fallback xmlns="">
            <p:pic>
              <p:nvPicPr>
                <p:cNvPr id="893" name="Freihand 892">
                  <a:extLst>
                    <a:ext uri="{FF2B5EF4-FFF2-40B4-BE49-F238E27FC236}">
                      <a16:creationId xmlns:a16="http://schemas.microsoft.com/office/drawing/2014/main" id="{135A1E5B-83BA-41FC-86BB-F86C6D4F81CF}"/>
                    </a:ext>
                  </a:extLst>
                </p:cNvPr>
                <p:cNvPicPr/>
                <p:nvPr/>
              </p:nvPicPr>
              <p:blipFill>
                <a:blip r:embed="rId106"/>
                <a:stretch>
                  <a:fillRect/>
                </a:stretch>
              </p:blipFill>
              <p:spPr>
                <a:xfrm>
                  <a:off x="1665467" y="4362907"/>
                  <a:ext cx="586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94" name="Freihand 893">
                  <a:extLst>
                    <a:ext uri="{FF2B5EF4-FFF2-40B4-BE49-F238E27FC236}">
                      <a16:creationId xmlns:a16="http://schemas.microsoft.com/office/drawing/2014/main" id="{C7815E83-7DB8-4DCA-A1FA-AD7BB4B8107C}"/>
                    </a:ext>
                  </a:extLst>
                </p14:cNvPr>
                <p14:cNvContentPartPr/>
                <p14:nvPr/>
              </p14:nvContentPartPr>
              <p14:xfrm>
                <a:off x="1717307" y="4327987"/>
                <a:ext cx="59760" cy="97920"/>
              </p14:xfrm>
            </p:contentPart>
          </mc:Choice>
          <mc:Fallback xmlns="">
            <p:pic>
              <p:nvPicPr>
                <p:cNvPr id="894" name="Freihand 893">
                  <a:extLst>
                    <a:ext uri="{FF2B5EF4-FFF2-40B4-BE49-F238E27FC236}">
                      <a16:creationId xmlns:a16="http://schemas.microsoft.com/office/drawing/2014/main" id="{C7815E83-7DB8-4DCA-A1FA-AD7BB4B8107C}"/>
                    </a:ext>
                  </a:extLst>
                </p:cNvPr>
                <p:cNvPicPr/>
                <p:nvPr/>
              </p:nvPicPr>
              <p:blipFill>
                <a:blip r:embed="rId108"/>
                <a:stretch>
                  <a:fillRect/>
                </a:stretch>
              </p:blipFill>
              <p:spPr>
                <a:xfrm>
                  <a:off x="1712987" y="4323667"/>
                  <a:ext cx="684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95" name="Freihand 894">
                  <a:extLst>
                    <a:ext uri="{FF2B5EF4-FFF2-40B4-BE49-F238E27FC236}">
                      <a16:creationId xmlns:a16="http://schemas.microsoft.com/office/drawing/2014/main" id="{F7EB735A-8F03-4288-9894-918399AC57FC}"/>
                    </a:ext>
                  </a:extLst>
                </p14:cNvPr>
                <p14:cNvContentPartPr/>
                <p14:nvPr/>
              </p14:nvContentPartPr>
              <p14:xfrm>
                <a:off x="1787507" y="4279027"/>
                <a:ext cx="47880" cy="105120"/>
              </p14:xfrm>
            </p:contentPart>
          </mc:Choice>
          <mc:Fallback xmlns="">
            <p:pic>
              <p:nvPicPr>
                <p:cNvPr id="895" name="Freihand 894">
                  <a:extLst>
                    <a:ext uri="{FF2B5EF4-FFF2-40B4-BE49-F238E27FC236}">
                      <a16:creationId xmlns:a16="http://schemas.microsoft.com/office/drawing/2014/main" id="{F7EB735A-8F03-4288-9894-918399AC57FC}"/>
                    </a:ext>
                  </a:extLst>
                </p:cNvPr>
                <p:cNvPicPr/>
                <p:nvPr/>
              </p:nvPicPr>
              <p:blipFill>
                <a:blip r:embed="rId110"/>
                <a:stretch>
                  <a:fillRect/>
                </a:stretch>
              </p:blipFill>
              <p:spPr>
                <a:xfrm>
                  <a:off x="1783187" y="4274707"/>
                  <a:ext cx="565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96" name="Freihand 895">
                  <a:extLst>
                    <a:ext uri="{FF2B5EF4-FFF2-40B4-BE49-F238E27FC236}">
                      <a16:creationId xmlns:a16="http://schemas.microsoft.com/office/drawing/2014/main" id="{FCC8E923-E1A3-4B15-940E-A5517A393B0C}"/>
                    </a:ext>
                  </a:extLst>
                </p14:cNvPr>
                <p14:cNvContentPartPr/>
                <p14:nvPr/>
              </p14:nvContentPartPr>
              <p14:xfrm>
                <a:off x="1855907" y="4249507"/>
                <a:ext cx="25560" cy="73800"/>
              </p14:xfrm>
            </p:contentPart>
          </mc:Choice>
          <mc:Fallback xmlns="">
            <p:pic>
              <p:nvPicPr>
                <p:cNvPr id="896" name="Freihand 895">
                  <a:extLst>
                    <a:ext uri="{FF2B5EF4-FFF2-40B4-BE49-F238E27FC236}">
                      <a16:creationId xmlns:a16="http://schemas.microsoft.com/office/drawing/2014/main" id="{FCC8E923-E1A3-4B15-940E-A5517A393B0C}"/>
                    </a:ext>
                  </a:extLst>
                </p:cNvPr>
                <p:cNvPicPr/>
                <p:nvPr/>
              </p:nvPicPr>
              <p:blipFill>
                <a:blip r:embed="rId112"/>
                <a:stretch>
                  <a:fillRect/>
                </a:stretch>
              </p:blipFill>
              <p:spPr>
                <a:xfrm>
                  <a:off x="1851587" y="4245187"/>
                  <a:ext cx="342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897" name="Freihand 896">
                  <a:extLst>
                    <a:ext uri="{FF2B5EF4-FFF2-40B4-BE49-F238E27FC236}">
                      <a16:creationId xmlns:a16="http://schemas.microsoft.com/office/drawing/2014/main" id="{B19FED5C-7732-4A3B-A2CC-B98B180FA727}"/>
                    </a:ext>
                  </a:extLst>
                </p14:cNvPr>
                <p14:cNvContentPartPr/>
                <p14:nvPr/>
              </p14:nvContentPartPr>
              <p14:xfrm>
                <a:off x="1842587" y="4128907"/>
                <a:ext cx="108360" cy="149400"/>
              </p14:xfrm>
            </p:contentPart>
          </mc:Choice>
          <mc:Fallback xmlns="">
            <p:pic>
              <p:nvPicPr>
                <p:cNvPr id="897" name="Freihand 896">
                  <a:extLst>
                    <a:ext uri="{FF2B5EF4-FFF2-40B4-BE49-F238E27FC236}">
                      <a16:creationId xmlns:a16="http://schemas.microsoft.com/office/drawing/2014/main" id="{B19FED5C-7732-4A3B-A2CC-B98B180FA727}"/>
                    </a:ext>
                  </a:extLst>
                </p:cNvPr>
                <p:cNvPicPr/>
                <p:nvPr/>
              </p:nvPicPr>
              <p:blipFill>
                <a:blip r:embed="rId114"/>
                <a:stretch>
                  <a:fillRect/>
                </a:stretch>
              </p:blipFill>
              <p:spPr>
                <a:xfrm>
                  <a:off x="1838267" y="4124587"/>
                  <a:ext cx="1170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98" name="Freihand 897">
                  <a:extLst>
                    <a:ext uri="{FF2B5EF4-FFF2-40B4-BE49-F238E27FC236}">
                      <a16:creationId xmlns:a16="http://schemas.microsoft.com/office/drawing/2014/main" id="{E927C03E-0D6A-4B0D-A564-71AAB7683660}"/>
                    </a:ext>
                  </a:extLst>
                </p14:cNvPr>
                <p14:cNvContentPartPr/>
                <p14:nvPr/>
              </p14:nvContentPartPr>
              <p14:xfrm>
                <a:off x="1943387" y="4105507"/>
                <a:ext cx="48600" cy="97200"/>
              </p14:xfrm>
            </p:contentPart>
          </mc:Choice>
          <mc:Fallback xmlns="">
            <p:pic>
              <p:nvPicPr>
                <p:cNvPr id="898" name="Freihand 897">
                  <a:extLst>
                    <a:ext uri="{FF2B5EF4-FFF2-40B4-BE49-F238E27FC236}">
                      <a16:creationId xmlns:a16="http://schemas.microsoft.com/office/drawing/2014/main" id="{E927C03E-0D6A-4B0D-A564-71AAB7683660}"/>
                    </a:ext>
                  </a:extLst>
                </p:cNvPr>
                <p:cNvPicPr/>
                <p:nvPr/>
              </p:nvPicPr>
              <p:blipFill>
                <a:blip r:embed="rId116"/>
                <a:stretch>
                  <a:fillRect/>
                </a:stretch>
              </p:blipFill>
              <p:spPr>
                <a:xfrm>
                  <a:off x="1939067" y="4101187"/>
                  <a:ext cx="572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99" name="Freihand 898">
                  <a:extLst>
                    <a:ext uri="{FF2B5EF4-FFF2-40B4-BE49-F238E27FC236}">
                      <a16:creationId xmlns:a16="http://schemas.microsoft.com/office/drawing/2014/main" id="{43CAF1DE-3224-4AA4-ADD8-AD085B5A76DA}"/>
                    </a:ext>
                  </a:extLst>
                </p14:cNvPr>
                <p14:cNvContentPartPr/>
                <p14:nvPr/>
              </p14:nvContentPartPr>
              <p14:xfrm>
                <a:off x="1993787" y="4090387"/>
                <a:ext cx="93960" cy="86400"/>
              </p14:xfrm>
            </p:contentPart>
          </mc:Choice>
          <mc:Fallback xmlns="">
            <p:pic>
              <p:nvPicPr>
                <p:cNvPr id="899" name="Freihand 898">
                  <a:extLst>
                    <a:ext uri="{FF2B5EF4-FFF2-40B4-BE49-F238E27FC236}">
                      <a16:creationId xmlns:a16="http://schemas.microsoft.com/office/drawing/2014/main" id="{43CAF1DE-3224-4AA4-ADD8-AD085B5A76DA}"/>
                    </a:ext>
                  </a:extLst>
                </p:cNvPr>
                <p:cNvPicPr/>
                <p:nvPr/>
              </p:nvPicPr>
              <p:blipFill>
                <a:blip r:embed="rId118"/>
                <a:stretch>
                  <a:fillRect/>
                </a:stretch>
              </p:blipFill>
              <p:spPr>
                <a:xfrm>
                  <a:off x="1989467" y="4086067"/>
                  <a:ext cx="102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01" name="Freihand 900">
                  <a:extLst>
                    <a:ext uri="{FF2B5EF4-FFF2-40B4-BE49-F238E27FC236}">
                      <a16:creationId xmlns:a16="http://schemas.microsoft.com/office/drawing/2014/main" id="{6C81438F-951F-4A2A-86B6-0988D7F08869}"/>
                    </a:ext>
                  </a:extLst>
                </p14:cNvPr>
                <p14:cNvContentPartPr/>
                <p14:nvPr/>
              </p14:nvContentPartPr>
              <p14:xfrm>
                <a:off x="1709387" y="4583227"/>
                <a:ext cx="111240" cy="87120"/>
              </p14:xfrm>
            </p:contentPart>
          </mc:Choice>
          <mc:Fallback xmlns="">
            <p:pic>
              <p:nvPicPr>
                <p:cNvPr id="901" name="Freihand 900">
                  <a:extLst>
                    <a:ext uri="{FF2B5EF4-FFF2-40B4-BE49-F238E27FC236}">
                      <a16:creationId xmlns:a16="http://schemas.microsoft.com/office/drawing/2014/main" id="{6C81438F-951F-4A2A-86B6-0988D7F08869}"/>
                    </a:ext>
                  </a:extLst>
                </p:cNvPr>
                <p:cNvPicPr/>
                <p:nvPr/>
              </p:nvPicPr>
              <p:blipFill>
                <a:blip r:embed="rId120"/>
                <a:stretch>
                  <a:fillRect/>
                </a:stretch>
              </p:blipFill>
              <p:spPr>
                <a:xfrm>
                  <a:off x="1705067" y="4578907"/>
                  <a:ext cx="1198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02" name="Freihand 901">
                  <a:extLst>
                    <a:ext uri="{FF2B5EF4-FFF2-40B4-BE49-F238E27FC236}">
                      <a16:creationId xmlns:a16="http://schemas.microsoft.com/office/drawing/2014/main" id="{1D209E6C-A69A-4A30-90DC-4D4CFB6B5EB2}"/>
                    </a:ext>
                  </a:extLst>
                </p14:cNvPr>
                <p14:cNvContentPartPr/>
                <p14:nvPr/>
              </p14:nvContentPartPr>
              <p14:xfrm>
                <a:off x="1766627" y="4506907"/>
                <a:ext cx="24120" cy="16920"/>
              </p14:xfrm>
            </p:contentPart>
          </mc:Choice>
          <mc:Fallback xmlns="">
            <p:pic>
              <p:nvPicPr>
                <p:cNvPr id="902" name="Freihand 901">
                  <a:extLst>
                    <a:ext uri="{FF2B5EF4-FFF2-40B4-BE49-F238E27FC236}">
                      <a16:creationId xmlns:a16="http://schemas.microsoft.com/office/drawing/2014/main" id="{1D209E6C-A69A-4A30-90DC-4D4CFB6B5EB2}"/>
                    </a:ext>
                  </a:extLst>
                </p:cNvPr>
                <p:cNvPicPr/>
                <p:nvPr/>
              </p:nvPicPr>
              <p:blipFill>
                <a:blip r:embed="rId122"/>
                <a:stretch>
                  <a:fillRect/>
                </a:stretch>
              </p:blipFill>
              <p:spPr>
                <a:xfrm>
                  <a:off x="1762307" y="4502587"/>
                  <a:ext cx="327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903" name="Freihand 902">
                  <a:extLst>
                    <a:ext uri="{FF2B5EF4-FFF2-40B4-BE49-F238E27FC236}">
                      <a16:creationId xmlns:a16="http://schemas.microsoft.com/office/drawing/2014/main" id="{1AA9B80F-B01C-419B-83E2-0AE935650E92}"/>
                    </a:ext>
                  </a:extLst>
                </p14:cNvPr>
                <p14:cNvContentPartPr/>
                <p14:nvPr/>
              </p14:nvContentPartPr>
              <p14:xfrm>
                <a:off x="1846907" y="4443187"/>
                <a:ext cx="212760" cy="145080"/>
              </p14:xfrm>
            </p:contentPart>
          </mc:Choice>
          <mc:Fallback xmlns="">
            <p:pic>
              <p:nvPicPr>
                <p:cNvPr id="903" name="Freihand 902">
                  <a:extLst>
                    <a:ext uri="{FF2B5EF4-FFF2-40B4-BE49-F238E27FC236}">
                      <a16:creationId xmlns:a16="http://schemas.microsoft.com/office/drawing/2014/main" id="{1AA9B80F-B01C-419B-83E2-0AE935650E92}"/>
                    </a:ext>
                  </a:extLst>
                </p:cNvPr>
                <p:cNvPicPr/>
                <p:nvPr/>
              </p:nvPicPr>
              <p:blipFill>
                <a:blip r:embed="rId124"/>
                <a:stretch>
                  <a:fillRect/>
                </a:stretch>
              </p:blipFill>
              <p:spPr>
                <a:xfrm>
                  <a:off x="1842587" y="4438867"/>
                  <a:ext cx="221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05" name="Freihand 904">
                  <a:extLst>
                    <a:ext uri="{FF2B5EF4-FFF2-40B4-BE49-F238E27FC236}">
                      <a16:creationId xmlns:a16="http://schemas.microsoft.com/office/drawing/2014/main" id="{DF263D21-B653-42C0-B78E-22E43ECF5D3E}"/>
                    </a:ext>
                  </a:extLst>
                </p14:cNvPr>
                <p14:cNvContentPartPr/>
                <p14:nvPr/>
              </p14:nvContentPartPr>
              <p14:xfrm>
                <a:off x="1861667" y="4671427"/>
                <a:ext cx="187200" cy="94320"/>
              </p14:xfrm>
            </p:contentPart>
          </mc:Choice>
          <mc:Fallback xmlns="">
            <p:pic>
              <p:nvPicPr>
                <p:cNvPr id="905" name="Freihand 904">
                  <a:extLst>
                    <a:ext uri="{FF2B5EF4-FFF2-40B4-BE49-F238E27FC236}">
                      <a16:creationId xmlns:a16="http://schemas.microsoft.com/office/drawing/2014/main" id="{DF263D21-B653-42C0-B78E-22E43ECF5D3E}"/>
                    </a:ext>
                  </a:extLst>
                </p:cNvPr>
                <p:cNvPicPr/>
                <p:nvPr/>
              </p:nvPicPr>
              <p:blipFill>
                <a:blip r:embed="rId126"/>
                <a:stretch>
                  <a:fillRect/>
                </a:stretch>
              </p:blipFill>
              <p:spPr>
                <a:xfrm>
                  <a:off x="1857347" y="4667107"/>
                  <a:ext cx="1958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06" name="Freihand 905">
                  <a:extLst>
                    <a:ext uri="{FF2B5EF4-FFF2-40B4-BE49-F238E27FC236}">
                      <a16:creationId xmlns:a16="http://schemas.microsoft.com/office/drawing/2014/main" id="{65F8F01B-45C1-41A9-82B5-3CB680B9EB54}"/>
                    </a:ext>
                  </a:extLst>
                </p14:cNvPr>
                <p14:cNvContentPartPr/>
                <p14:nvPr/>
              </p14:nvContentPartPr>
              <p14:xfrm>
                <a:off x="2048867" y="4595107"/>
                <a:ext cx="113760" cy="80280"/>
              </p14:xfrm>
            </p:contentPart>
          </mc:Choice>
          <mc:Fallback xmlns="">
            <p:pic>
              <p:nvPicPr>
                <p:cNvPr id="906" name="Freihand 905">
                  <a:extLst>
                    <a:ext uri="{FF2B5EF4-FFF2-40B4-BE49-F238E27FC236}">
                      <a16:creationId xmlns:a16="http://schemas.microsoft.com/office/drawing/2014/main" id="{65F8F01B-45C1-41A9-82B5-3CB680B9EB54}"/>
                    </a:ext>
                  </a:extLst>
                </p:cNvPr>
                <p:cNvPicPr/>
                <p:nvPr/>
              </p:nvPicPr>
              <p:blipFill>
                <a:blip r:embed="rId128"/>
                <a:stretch>
                  <a:fillRect/>
                </a:stretch>
              </p:blipFill>
              <p:spPr>
                <a:xfrm>
                  <a:off x="2044547" y="4590787"/>
                  <a:ext cx="1224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07" name="Freihand 906">
                  <a:extLst>
                    <a:ext uri="{FF2B5EF4-FFF2-40B4-BE49-F238E27FC236}">
                      <a16:creationId xmlns:a16="http://schemas.microsoft.com/office/drawing/2014/main" id="{C2F3A2B3-8A4D-42F6-B818-6E78578197B6}"/>
                    </a:ext>
                  </a:extLst>
                </p14:cNvPr>
                <p14:cNvContentPartPr/>
                <p14:nvPr/>
              </p14:nvContentPartPr>
              <p14:xfrm>
                <a:off x="2080187" y="4566667"/>
                <a:ext cx="6840" cy="19800"/>
              </p14:xfrm>
            </p:contentPart>
          </mc:Choice>
          <mc:Fallback xmlns="">
            <p:pic>
              <p:nvPicPr>
                <p:cNvPr id="907" name="Freihand 906">
                  <a:extLst>
                    <a:ext uri="{FF2B5EF4-FFF2-40B4-BE49-F238E27FC236}">
                      <a16:creationId xmlns:a16="http://schemas.microsoft.com/office/drawing/2014/main" id="{C2F3A2B3-8A4D-42F6-B818-6E78578197B6}"/>
                    </a:ext>
                  </a:extLst>
                </p:cNvPr>
                <p:cNvPicPr/>
                <p:nvPr/>
              </p:nvPicPr>
              <p:blipFill>
                <a:blip r:embed="rId130"/>
                <a:stretch>
                  <a:fillRect/>
                </a:stretch>
              </p:blipFill>
              <p:spPr>
                <a:xfrm>
                  <a:off x="2075867" y="4562347"/>
                  <a:ext cx="154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09" name="Freihand 908">
                  <a:extLst>
                    <a:ext uri="{FF2B5EF4-FFF2-40B4-BE49-F238E27FC236}">
                      <a16:creationId xmlns:a16="http://schemas.microsoft.com/office/drawing/2014/main" id="{291C9E70-69B5-4476-82ED-313AD2036EB3}"/>
                    </a:ext>
                  </a:extLst>
                </p14:cNvPr>
                <p14:cNvContentPartPr/>
                <p14:nvPr/>
              </p14:nvContentPartPr>
              <p14:xfrm>
                <a:off x="1559267" y="5054467"/>
                <a:ext cx="31320" cy="7560"/>
              </p14:xfrm>
            </p:contentPart>
          </mc:Choice>
          <mc:Fallback xmlns="">
            <p:pic>
              <p:nvPicPr>
                <p:cNvPr id="909" name="Freihand 908">
                  <a:extLst>
                    <a:ext uri="{FF2B5EF4-FFF2-40B4-BE49-F238E27FC236}">
                      <a16:creationId xmlns:a16="http://schemas.microsoft.com/office/drawing/2014/main" id="{291C9E70-69B5-4476-82ED-313AD2036EB3}"/>
                    </a:ext>
                  </a:extLst>
                </p:cNvPr>
                <p:cNvPicPr/>
                <p:nvPr/>
              </p:nvPicPr>
              <p:blipFill>
                <a:blip r:embed="rId132"/>
                <a:stretch>
                  <a:fillRect/>
                </a:stretch>
              </p:blipFill>
              <p:spPr>
                <a:xfrm>
                  <a:off x="1554947" y="5050147"/>
                  <a:ext cx="399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10" name="Freihand 909">
                  <a:extLst>
                    <a:ext uri="{FF2B5EF4-FFF2-40B4-BE49-F238E27FC236}">
                      <a16:creationId xmlns:a16="http://schemas.microsoft.com/office/drawing/2014/main" id="{11A67769-F6C9-4E1A-A301-5F4BB26CE79C}"/>
                    </a:ext>
                  </a:extLst>
                </p14:cNvPr>
                <p14:cNvContentPartPr/>
                <p14:nvPr/>
              </p14:nvContentPartPr>
              <p14:xfrm>
                <a:off x="1798667" y="5186587"/>
                <a:ext cx="33480" cy="18000"/>
              </p14:xfrm>
            </p:contentPart>
          </mc:Choice>
          <mc:Fallback xmlns="">
            <p:pic>
              <p:nvPicPr>
                <p:cNvPr id="910" name="Freihand 909">
                  <a:extLst>
                    <a:ext uri="{FF2B5EF4-FFF2-40B4-BE49-F238E27FC236}">
                      <a16:creationId xmlns:a16="http://schemas.microsoft.com/office/drawing/2014/main" id="{11A67769-F6C9-4E1A-A301-5F4BB26CE79C}"/>
                    </a:ext>
                  </a:extLst>
                </p:cNvPr>
                <p:cNvPicPr/>
                <p:nvPr/>
              </p:nvPicPr>
              <p:blipFill>
                <a:blip r:embed="rId134"/>
                <a:stretch>
                  <a:fillRect/>
                </a:stretch>
              </p:blipFill>
              <p:spPr>
                <a:xfrm>
                  <a:off x="1794347" y="5182267"/>
                  <a:ext cx="421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1" name="Freihand 910">
                  <a:extLst>
                    <a:ext uri="{FF2B5EF4-FFF2-40B4-BE49-F238E27FC236}">
                      <a16:creationId xmlns:a16="http://schemas.microsoft.com/office/drawing/2014/main" id="{3D26177F-FF05-4E81-B1D0-87E519AA547D}"/>
                    </a:ext>
                  </a:extLst>
                </p14:cNvPr>
                <p14:cNvContentPartPr/>
                <p14:nvPr/>
              </p14:nvContentPartPr>
              <p14:xfrm>
                <a:off x="1864907" y="5212507"/>
                <a:ext cx="29520" cy="7560"/>
              </p14:xfrm>
            </p:contentPart>
          </mc:Choice>
          <mc:Fallback xmlns="">
            <p:pic>
              <p:nvPicPr>
                <p:cNvPr id="911" name="Freihand 910">
                  <a:extLst>
                    <a:ext uri="{FF2B5EF4-FFF2-40B4-BE49-F238E27FC236}">
                      <a16:creationId xmlns:a16="http://schemas.microsoft.com/office/drawing/2014/main" id="{3D26177F-FF05-4E81-B1D0-87E519AA547D}"/>
                    </a:ext>
                  </a:extLst>
                </p:cNvPr>
                <p:cNvPicPr/>
                <p:nvPr/>
              </p:nvPicPr>
              <p:blipFill>
                <a:blip r:embed="rId136"/>
                <a:stretch>
                  <a:fillRect/>
                </a:stretch>
              </p:blipFill>
              <p:spPr>
                <a:xfrm>
                  <a:off x="1860587" y="5208187"/>
                  <a:ext cx="381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12" name="Freihand 911">
                  <a:extLst>
                    <a:ext uri="{FF2B5EF4-FFF2-40B4-BE49-F238E27FC236}">
                      <a16:creationId xmlns:a16="http://schemas.microsoft.com/office/drawing/2014/main" id="{E7F14298-781C-4B59-A64B-5776358FE21D}"/>
                    </a:ext>
                  </a:extLst>
                </p14:cNvPr>
                <p14:cNvContentPartPr/>
                <p14:nvPr/>
              </p14:nvContentPartPr>
              <p14:xfrm>
                <a:off x="2121587" y="5375947"/>
                <a:ext cx="49680" cy="38160"/>
              </p14:xfrm>
            </p:contentPart>
          </mc:Choice>
          <mc:Fallback xmlns="">
            <p:pic>
              <p:nvPicPr>
                <p:cNvPr id="912" name="Freihand 911">
                  <a:extLst>
                    <a:ext uri="{FF2B5EF4-FFF2-40B4-BE49-F238E27FC236}">
                      <a16:creationId xmlns:a16="http://schemas.microsoft.com/office/drawing/2014/main" id="{E7F14298-781C-4B59-A64B-5776358FE21D}"/>
                    </a:ext>
                  </a:extLst>
                </p:cNvPr>
                <p:cNvPicPr/>
                <p:nvPr/>
              </p:nvPicPr>
              <p:blipFill>
                <a:blip r:embed="rId138"/>
                <a:stretch>
                  <a:fillRect/>
                </a:stretch>
              </p:blipFill>
              <p:spPr>
                <a:xfrm>
                  <a:off x="2117267" y="5371627"/>
                  <a:ext cx="583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13" name="Freihand 912">
                  <a:extLst>
                    <a:ext uri="{FF2B5EF4-FFF2-40B4-BE49-F238E27FC236}">
                      <a16:creationId xmlns:a16="http://schemas.microsoft.com/office/drawing/2014/main" id="{02EF6E9F-68C6-4431-932B-B70BB9366B24}"/>
                    </a:ext>
                  </a:extLst>
                </p14:cNvPr>
                <p14:cNvContentPartPr/>
                <p14:nvPr/>
              </p14:nvContentPartPr>
              <p14:xfrm>
                <a:off x="2391227" y="5478547"/>
                <a:ext cx="26280" cy="39600"/>
              </p14:xfrm>
            </p:contentPart>
          </mc:Choice>
          <mc:Fallback xmlns="">
            <p:pic>
              <p:nvPicPr>
                <p:cNvPr id="913" name="Freihand 912">
                  <a:extLst>
                    <a:ext uri="{FF2B5EF4-FFF2-40B4-BE49-F238E27FC236}">
                      <a16:creationId xmlns:a16="http://schemas.microsoft.com/office/drawing/2014/main" id="{02EF6E9F-68C6-4431-932B-B70BB9366B24}"/>
                    </a:ext>
                  </a:extLst>
                </p:cNvPr>
                <p:cNvPicPr/>
                <p:nvPr/>
              </p:nvPicPr>
              <p:blipFill>
                <a:blip r:embed="rId140"/>
                <a:stretch>
                  <a:fillRect/>
                </a:stretch>
              </p:blipFill>
              <p:spPr>
                <a:xfrm>
                  <a:off x="2386907" y="5474227"/>
                  <a:ext cx="34920" cy="48240"/>
                </a:xfrm>
                <a:prstGeom prst="rect">
                  <a:avLst/>
                </a:prstGeom>
              </p:spPr>
            </p:pic>
          </mc:Fallback>
        </mc:AlternateContent>
      </p:grpSp>
      <p:grpSp>
        <p:nvGrpSpPr>
          <p:cNvPr id="918" name="Gruppieren 917">
            <a:extLst>
              <a:ext uri="{FF2B5EF4-FFF2-40B4-BE49-F238E27FC236}">
                <a16:creationId xmlns:a16="http://schemas.microsoft.com/office/drawing/2014/main" id="{E2CF41DF-48A6-49BE-96D5-69C70F8A7D88}"/>
              </a:ext>
            </a:extLst>
          </p:cNvPr>
          <p:cNvGrpSpPr/>
          <p:nvPr/>
        </p:nvGrpSpPr>
        <p:grpSpPr>
          <a:xfrm>
            <a:off x="2615147" y="5604547"/>
            <a:ext cx="1694520" cy="664200"/>
            <a:chOff x="2615147" y="5604547"/>
            <a:chExt cx="1694520" cy="664200"/>
          </a:xfrm>
        </p:grpSpPr>
        <mc:AlternateContent xmlns:mc="http://schemas.openxmlformats.org/markup-compatibility/2006" xmlns:p14="http://schemas.microsoft.com/office/powerpoint/2010/main">
          <mc:Choice Requires="p14">
            <p:contentPart p14:bwMode="auto" r:id="rId141">
              <p14:nvContentPartPr>
                <p14:cNvPr id="883" name="Freihand 882">
                  <a:extLst>
                    <a:ext uri="{FF2B5EF4-FFF2-40B4-BE49-F238E27FC236}">
                      <a16:creationId xmlns:a16="http://schemas.microsoft.com/office/drawing/2014/main" id="{9A040C77-ACB5-4FF4-AA56-F8FCE6642D06}"/>
                    </a:ext>
                  </a:extLst>
                </p14:cNvPr>
                <p14:cNvContentPartPr/>
                <p14:nvPr/>
              </p14:nvContentPartPr>
              <p14:xfrm>
                <a:off x="2670587" y="5661787"/>
                <a:ext cx="134280" cy="60480"/>
              </p14:xfrm>
            </p:contentPart>
          </mc:Choice>
          <mc:Fallback xmlns="">
            <p:pic>
              <p:nvPicPr>
                <p:cNvPr id="883" name="Freihand 882">
                  <a:extLst>
                    <a:ext uri="{FF2B5EF4-FFF2-40B4-BE49-F238E27FC236}">
                      <a16:creationId xmlns:a16="http://schemas.microsoft.com/office/drawing/2014/main" id="{9A040C77-ACB5-4FF4-AA56-F8FCE6642D06}"/>
                    </a:ext>
                  </a:extLst>
                </p:cNvPr>
                <p:cNvPicPr/>
                <p:nvPr/>
              </p:nvPicPr>
              <p:blipFill>
                <a:blip r:embed="rId142"/>
                <a:stretch>
                  <a:fillRect/>
                </a:stretch>
              </p:blipFill>
              <p:spPr>
                <a:xfrm>
                  <a:off x="2666267" y="5657467"/>
                  <a:ext cx="1429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84" name="Freihand 883">
                  <a:extLst>
                    <a:ext uri="{FF2B5EF4-FFF2-40B4-BE49-F238E27FC236}">
                      <a16:creationId xmlns:a16="http://schemas.microsoft.com/office/drawing/2014/main" id="{492B17B9-2D15-4AAC-8B75-6C37C6DC0870}"/>
                    </a:ext>
                  </a:extLst>
                </p14:cNvPr>
                <p14:cNvContentPartPr/>
                <p14:nvPr/>
              </p14:nvContentPartPr>
              <p14:xfrm>
                <a:off x="2925467" y="5765107"/>
                <a:ext cx="448920" cy="162720"/>
              </p14:xfrm>
            </p:contentPart>
          </mc:Choice>
          <mc:Fallback xmlns="">
            <p:pic>
              <p:nvPicPr>
                <p:cNvPr id="884" name="Freihand 883">
                  <a:extLst>
                    <a:ext uri="{FF2B5EF4-FFF2-40B4-BE49-F238E27FC236}">
                      <a16:creationId xmlns:a16="http://schemas.microsoft.com/office/drawing/2014/main" id="{492B17B9-2D15-4AAC-8B75-6C37C6DC0870}"/>
                    </a:ext>
                  </a:extLst>
                </p:cNvPr>
                <p:cNvPicPr/>
                <p:nvPr/>
              </p:nvPicPr>
              <p:blipFill>
                <a:blip r:embed="rId144"/>
                <a:stretch>
                  <a:fillRect/>
                </a:stretch>
              </p:blipFill>
              <p:spPr>
                <a:xfrm>
                  <a:off x="2921147" y="5760787"/>
                  <a:ext cx="4575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85" name="Freihand 884">
                  <a:extLst>
                    <a:ext uri="{FF2B5EF4-FFF2-40B4-BE49-F238E27FC236}">
                      <a16:creationId xmlns:a16="http://schemas.microsoft.com/office/drawing/2014/main" id="{39A0E5DF-055C-4A30-AEA8-B1A4CB7C2C86}"/>
                    </a:ext>
                  </a:extLst>
                </p14:cNvPr>
                <p14:cNvContentPartPr/>
                <p14:nvPr/>
              </p14:nvContentPartPr>
              <p14:xfrm>
                <a:off x="3519107" y="5981107"/>
                <a:ext cx="300960" cy="115200"/>
              </p14:xfrm>
            </p:contentPart>
          </mc:Choice>
          <mc:Fallback xmlns="">
            <p:pic>
              <p:nvPicPr>
                <p:cNvPr id="885" name="Freihand 884">
                  <a:extLst>
                    <a:ext uri="{FF2B5EF4-FFF2-40B4-BE49-F238E27FC236}">
                      <a16:creationId xmlns:a16="http://schemas.microsoft.com/office/drawing/2014/main" id="{39A0E5DF-055C-4A30-AEA8-B1A4CB7C2C86}"/>
                    </a:ext>
                  </a:extLst>
                </p:cNvPr>
                <p:cNvPicPr/>
                <p:nvPr/>
              </p:nvPicPr>
              <p:blipFill>
                <a:blip r:embed="rId146"/>
                <a:stretch>
                  <a:fillRect/>
                </a:stretch>
              </p:blipFill>
              <p:spPr>
                <a:xfrm>
                  <a:off x="3514787" y="5976787"/>
                  <a:ext cx="3096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886" name="Freihand 885">
                  <a:extLst>
                    <a:ext uri="{FF2B5EF4-FFF2-40B4-BE49-F238E27FC236}">
                      <a16:creationId xmlns:a16="http://schemas.microsoft.com/office/drawing/2014/main" id="{9FE4A609-19DA-4F70-88F2-7B4A43FD67AB}"/>
                    </a:ext>
                  </a:extLst>
                </p14:cNvPr>
                <p14:cNvContentPartPr/>
                <p14:nvPr/>
              </p14:nvContentPartPr>
              <p14:xfrm>
                <a:off x="3867947" y="6112867"/>
                <a:ext cx="423000" cy="149040"/>
              </p14:xfrm>
            </p:contentPart>
          </mc:Choice>
          <mc:Fallback xmlns="">
            <p:pic>
              <p:nvPicPr>
                <p:cNvPr id="886" name="Freihand 885">
                  <a:extLst>
                    <a:ext uri="{FF2B5EF4-FFF2-40B4-BE49-F238E27FC236}">
                      <a16:creationId xmlns:a16="http://schemas.microsoft.com/office/drawing/2014/main" id="{9FE4A609-19DA-4F70-88F2-7B4A43FD67AB}"/>
                    </a:ext>
                  </a:extLst>
                </p:cNvPr>
                <p:cNvPicPr/>
                <p:nvPr/>
              </p:nvPicPr>
              <p:blipFill>
                <a:blip r:embed="rId148"/>
                <a:stretch>
                  <a:fillRect/>
                </a:stretch>
              </p:blipFill>
              <p:spPr>
                <a:xfrm>
                  <a:off x="3863627" y="6108547"/>
                  <a:ext cx="4316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887" name="Freihand 886">
                  <a:extLst>
                    <a:ext uri="{FF2B5EF4-FFF2-40B4-BE49-F238E27FC236}">
                      <a16:creationId xmlns:a16="http://schemas.microsoft.com/office/drawing/2014/main" id="{0FF85A56-B54E-4D93-B7CA-EACCA3EC47E7}"/>
                    </a:ext>
                  </a:extLst>
                </p14:cNvPr>
                <p14:cNvContentPartPr/>
                <p14:nvPr/>
              </p14:nvContentPartPr>
              <p14:xfrm>
                <a:off x="4289867" y="6256147"/>
                <a:ext cx="19800" cy="12600"/>
              </p14:xfrm>
            </p:contentPart>
          </mc:Choice>
          <mc:Fallback xmlns="">
            <p:pic>
              <p:nvPicPr>
                <p:cNvPr id="887" name="Freihand 886">
                  <a:extLst>
                    <a:ext uri="{FF2B5EF4-FFF2-40B4-BE49-F238E27FC236}">
                      <a16:creationId xmlns:a16="http://schemas.microsoft.com/office/drawing/2014/main" id="{0FF85A56-B54E-4D93-B7CA-EACCA3EC47E7}"/>
                    </a:ext>
                  </a:extLst>
                </p:cNvPr>
                <p:cNvPicPr/>
                <p:nvPr/>
              </p:nvPicPr>
              <p:blipFill>
                <a:blip r:embed="rId150"/>
                <a:stretch>
                  <a:fillRect/>
                </a:stretch>
              </p:blipFill>
              <p:spPr>
                <a:xfrm>
                  <a:off x="4285547" y="6251827"/>
                  <a:ext cx="2844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14" name="Freihand 913">
                  <a:extLst>
                    <a:ext uri="{FF2B5EF4-FFF2-40B4-BE49-F238E27FC236}">
                      <a16:creationId xmlns:a16="http://schemas.microsoft.com/office/drawing/2014/main" id="{B960BB5E-951B-4687-A6E1-75132A0EAAB2}"/>
                    </a:ext>
                  </a:extLst>
                </p14:cNvPr>
                <p14:cNvContentPartPr/>
                <p14:nvPr/>
              </p14:nvContentPartPr>
              <p14:xfrm>
                <a:off x="2615147" y="5604547"/>
                <a:ext cx="25920" cy="7560"/>
              </p14:xfrm>
            </p:contentPart>
          </mc:Choice>
          <mc:Fallback xmlns="">
            <p:pic>
              <p:nvPicPr>
                <p:cNvPr id="914" name="Freihand 913">
                  <a:extLst>
                    <a:ext uri="{FF2B5EF4-FFF2-40B4-BE49-F238E27FC236}">
                      <a16:creationId xmlns:a16="http://schemas.microsoft.com/office/drawing/2014/main" id="{B960BB5E-951B-4687-A6E1-75132A0EAAB2}"/>
                    </a:ext>
                  </a:extLst>
                </p:cNvPr>
                <p:cNvPicPr/>
                <p:nvPr/>
              </p:nvPicPr>
              <p:blipFill>
                <a:blip r:embed="rId152"/>
                <a:stretch>
                  <a:fillRect/>
                </a:stretch>
              </p:blipFill>
              <p:spPr>
                <a:xfrm>
                  <a:off x="2610827" y="5600227"/>
                  <a:ext cx="345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15" name="Freihand 914">
                  <a:extLst>
                    <a:ext uri="{FF2B5EF4-FFF2-40B4-BE49-F238E27FC236}">
                      <a16:creationId xmlns:a16="http://schemas.microsoft.com/office/drawing/2014/main" id="{C05ACE3D-886E-419A-981C-25BBEFA9473A}"/>
                    </a:ext>
                  </a:extLst>
                </p14:cNvPr>
                <p14:cNvContentPartPr/>
                <p14:nvPr/>
              </p14:nvContentPartPr>
              <p14:xfrm>
                <a:off x="2753747" y="5688427"/>
                <a:ext cx="43920" cy="12600"/>
              </p14:xfrm>
            </p:contentPart>
          </mc:Choice>
          <mc:Fallback xmlns="">
            <p:pic>
              <p:nvPicPr>
                <p:cNvPr id="915" name="Freihand 914">
                  <a:extLst>
                    <a:ext uri="{FF2B5EF4-FFF2-40B4-BE49-F238E27FC236}">
                      <a16:creationId xmlns:a16="http://schemas.microsoft.com/office/drawing/2014/main" id="{C05ACE3D-886E-419A-981C-25BBEFA9473A}"/>
                    </a:ext>
                  </a:extLst>
                </p:cNvPr>
                <p:cNvPicPr/>
                <p:nvPr/>
              </p:nvPicPr>
              <p:blipFill>
                <a:blip r:embed="rId154"/>
                <a:stretch>
                  <a:fillRect/>
                </a:stretch>
              </p:blipFill>
              <p:spPr>
                <a:xfrm>
                  <a:off x="2749427" y="5684107"/>
                  <a:ext cx="525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16" name="Freihand 915">
                  <a:extLst>
                    <a:ext uri="{FF2B5EF4-FFF2-40B4-BE49-F238E27FC236}">
                      <a16:creationId xmlns:a16="http://schemas.microsoft.com/office/drawing/2014/main" id="{6EA3942B-1DC7-4F00-8048-6392109A6F51}"/>
                    </a:ext>
                  </a:extLst>
                </p14:cNvPr>
                <p14:cNvContentPartPr/>
                <p14:nvPr/>
              </p14:nvContentPartPr>
              <p14:xfrm>
                <a:off x="2917547" y="5804347"/>
                <a:ext cx="252720" cy="87480"/>
              </p14:xfrm>
            </p:contentPart>
          </mc:Choice>
          <mc:Fallback xmlns="">
            <p:pic>
              <p:nvPicPr>
                <p:cNvPr id="916" name="Freihand 915">
                  <a:extLst>
                    <a:ext uri="{FF2B5EF4-FFF2-40B4-BE49-F238E27FC236}">
                      <a16:creationId xmlns:a16="http://schemas.microsoft.com/office/drawing/2014/main" id="{6EA3942B-1DC7-4F00-8048-6392109A6F51}"/>
                    </a:ext>
                  </a:extLst>
                </p:cNvPr>
                <p:cNvPicPr/>
                <p:nvPr/>
              </p:nvPicPr>
              <p:blipFill>
                <a:blip r:embed="rId156"/>
                <a:stretch>
                  <a:fillRect/>
                </a:stretch>
              </p:blipFill>
              <p:spPr>
                <a:xfrm>
                  <a:off x="2913227" y="5800027"/>
                  <a:ext cx="2613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17" name="Freihand 916">
                  <a:extLst>
                    <a:ext uri="{FF2B5EF4-FFF2-40B4-BE49-F238E27FC236}">
                      <a16:creationId xmlns:a16="http://schemas.microsoft.com/office/drawing/2014/main" id="{D6C19555-AF19-4319-BCD8-3264D9F02D49}"/>
                    </a:ext>
                  </a:extLst>
                </p14:cNvPr>
                <p14:cNvContentPartPr/>
                <p14:nvPr/>
              </p14:nvContentPartPr>
              <p14:xfrm>
                <a:off x="3266027" y="5940787"/>
                <a:ext cx="62640" cy="87840"/>
              </p14:xfrm>
            </p:contentPart>
          </mc:Choice>
          <mc:Fallback xmlns="">
            <p:pic>
              <p:nvPicPr>
                <p:cNvPr id="917" name="Freihand 916">
                  <a:extLst>
                    <a:ext uri="{FF2B5EF4-FFF2-40B4-BE49-F238E27FC236}">
                      <a16:creationId xmlns:a16="http://schemas.microsoft.com/office/drawing/2014/main" id="{D6C19555-AF19-4319-BCD8-3264D9F02D49}"/>
                    </a:ext>
                  </a:extLst>
                </p:cNvPr>
                <p:cNvPicPr/>
                <p:nvPr/>
              </p:nvPicPr>
              <p:blipFill>
                <a:blip r:embed="rId158"/>
                <a:stretch>
                  <a:fillRect/>
                </a:stretch>
              </p:blipFill>
              <p:spPr>
                <a:xfrm>
                  <a:off x="3261707" y="5936467"/>
                  <a:ext cx="71280" cy="96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9">
            <p14:nvContentPartPr>
              <p14:cNvPr id="923" name="Freihand 922">
                <a:extLst>
                  <a:ext uri="{FF2B5EF4-FFF2-40B4-BE49-F238E27FC236}">
                    <a16:creationId xmlns:a16="http://schemas.microsoft.com/office/drawing/2014/main" id="{A98622A9-E1F0-40D4-8B8D-E741076ABAB3}"/>
                  </a:ext>
                </a:extLst>
              </p14:cNvPr>
              <p14:cNvContentPartPr/>
              <p14:nvPr/>
            </p14:nvContentPartPr>
            <p14:xfrm>
              <a:off x="4323707" y="5515627"/>
              <a:ext cx="44640" cy="110160"/>
            </p14:xfrm>
          </p:contentPart>
        </mc:Choice>
        <mc:Fallback xmlns="">
          <p:pic>
            <p:nvPicPr>
              <p:cNvPr id="923" name="Freihand 922">
                <a:extLst>
                  <a:ext uri="{FF2B5EF4-FFF2-40B4-BE49-F238E27FC236}">
                    <a16:creationId xmlns:a16="http://schemas.microsoft.com/office/drawing/2014/main" id="{A98622A9-E1F0-40D4-8B8D-E741076ABAB3}"/>
                  </a:ext>
                </a:extLst>
              </p:cNvPr>
              <p:cNvPicPr/>
              <p:nvPr/>
            </p:nvPicPr>
            <p:blipFill>
              <a:blip r:embed="rId160"/>
              <a:stretch>
                <a:fillRect/>
              </a:stretch>
            </p:blipFill>
            <p:spPr>
              <a:xfrm>
                <a:off x="4319387" y="5511307"/>
                <a:ext cx="532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24" name="Freihand 923">
                <a:extLst>
                  <a:ext uri="{FF2B5EF4-FFF2-40B4-BE49-F238E27FC236}">
                    <a16:creationId xmlns:a16="http://schemas.microsoft.com/office/drawing/2014/main" id="{A172B6B1-638F-451D-AC57-0A62900A533B}"/>
                  </a:ext>
                </a:extLst>
              </p14:cNvPr>
              <p14:cNvContentPartPr/>
              <p14:nvPr/>
            </p14:nvContentPartPr>
            <p14:xfrm>
              <a:off x="4352147" y="5548387"/>
              <a:ext cx="38880" cy="48240"/>
            </p14:xfrm>
          </p:contentPart>
        </mc:Choice>
        <mc:Fallback xmlns="">
          <p:pic>
            <p:nvPicPr>
              <p:cNvPr id="924" name="Freihand 923">
                <a:extLst>
                  <a:ext uri="{FF2B5EF4-FFF2-40B4-BE49-F238E27FC236}">
                    <a16:creationId xmlns:a16="http://schemas.microsoft.com/office/drawing/2014/main" id="{A172B6B1-638F-451D-AC57-0A62900A533B}"/>
                  </a:ext>
                </a:extLst>
              </p:cNvPr>
              <p:cNvPicPr/>
              <p:nvPr/>
            </p:nvPicPr>
            <p:blipFill>
              <a:blip r:embed="rId162"/>
              <a:stretch>
                <a:fillRect/>
              </a:stretch>
            </p:blipFill>
            <p:spPr>
              <a:xfrm>
                <a:off x="4347827" y="5544067"/>
                <a:ext cx="47520" cy="56880"/>
              </a:xfrm>
              <a:prstGeom prst="rect">
                <a:avLst/>
              </a:prstGeom>
            </p:spPr>
          </p:pic>
        </mc:Fallback>
      </mc:AlternateContent>
      <p:grpSp>
        <p:nvGrpSpPr>
          <p:cNvPr id="945" name="Gruppieren 944">
            <a:extLst>
              <a:ext uri="{FF2B5EF4-FFF2-40B4-BE49-F238E27FC236}">
                <a16:creationId xmlns:a16="http://schemas.microsoft.com/office/drawing/2014/main" id="{81E5706C-5178-4148-924D-2C06D24A68E9}"/>
              </a:ext>
            </a:extLst>
          </p:cNvPr>
          <p:cNvGrpSpPr/>
          <p:nvPr/>
        </p:nvGrpSpPr>
        <p:grpSpPr>
          <a:xfrm>
            <a:off x="3066587" y="4129627"/>
            <a:ext cx="1893240" cy="1592280"/>
            <a:chOff x="3066587" y="4129627"/>
            <a:chExt cx="1893240" cy="1592280"/>
          </a:xfrm>
        </p:grpSpPr>
        <mc:AlternateContent xmlns:mc="http://schemas.openxmlformats.org/markup-compatibility/2006" xmlns:p14="http://schemas.microsoft.com/office/powerpoint/2010/main">
          <mc:Choice Requires="p14">
            <p:contentPart p14:bwMode="auto" r:id="rId163">
              <p14:nvContentPartPr>
                <p14:cNvPr id="920" name="Freihand 919">
                  <a:extLst>
                    <a:ext uri="{FF2B5EF4-FFF2-40B4-BE49-F238E27FC236}">
                      <a16:creationId xmlns:a16="http://schemas.microsoft.com/office/drawing/2014/main" id="{B774935D-9A28-4D1C-B67E-0796CE54ECD6}"/>
                    </a:ext>
                  </a:extLst>
                </p14:cNvPr>
                <p14:cNvContentPartPr/>
                <p14:nvPr/>
              </p14:nvContentPartPr>
              <p14:xfrm>
                <a:off x="3066587" y="4550107"/>
                <a:ext cx="630360" cy="1171800"/>
              </p14:xfrm>
            </p:contentPart>
          </mc:Choice>
          <mc:Fallback xmlns="">
            <p:pic>
              <p:nvPicPr>
                <p:cNvPr id="920" name="Freihand 919">
                  <a:extLst>
                    <a:ext uri="{FF2B5EF4-FFF2-40B4-BE49-F238E27FC236}">
                      <a16:creationId xmlns:a16="http://schemas.microsoft.com/office/drawing/2014/main" id="{B774935D-9A28-4D1C-B67E-0796CE54ECD6}"/>
                    </a:ext>
                  </a:extLst>
                </p:cNvPr>
                <p:cNvPicPr/>
                <p:nvPr/>
              </p:nvPicPr>
              <p:blipFill>
                <a:blip r:embed="rId164"/>
                <a:stretch>
                  <a:fillRect/>
                </a:stretch>
              </p:blipFill>
              <p:spPr>
                <a:xfrm>
                  <a:off x="3062267" y="4545787"/>
                  <a:ext cx="639000" cy="11804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21" name="Freihand 920">
                  <a:extLst>
                    <a:ext uri="{FF2B5EF4-FFF2-40B4-BE49-F238E27FC236}">
                      <a16:creationId xmlns:a16="http://schemas.microsoft.com/office/drawing/2014/main" id="{31F14888-827A-4372-A64D-8313740A5C77}"/>
                    </a:ext>
                  </a:extLst>
                </p14:cNvPr>
                <p14:cNvContentPartPr/>
                <p14:nvPr/>
              </p14:nvContentPartPr>
              <p14:xfrm>
                <a:off x="3594707" y="4339507"/>
                <a:ext cx="189000" cy="286200"/>
              </p14:xfrm>
            </p:contentPart>
          </mc:Choice>
          <mc:Fallback xmlns="">
            <p:pic>
              <p:nvPicPr>
                <p:cNvPr id="921" name="Freihand 920">
                  <a:extLst>
                    <a:ext uri="{FF2B5EF4-FFF2-40B4-BE49-F238E27FC236}">
                      <a16:creationId xmlns:a16="http://schemas.microsoft.com/office/drawing/2014/main" id="{31F14888-827A-4372-A64D-8313740A5C77}"/>
                    </a:ext>
                  </a:extLst>
                </p:cNvPr>
                <p:cNvPicPr/>
                <p:nvPr/>
              </p:nvPicPr>
              <p:blipFill>
                <a:blip r:embed="rId166"/>
                <a:stretch>
                  <a:fillRect/>
                </a:stretch>
              </p:blipFill>
              <p:spPr>
                <a:xfrm>
                  <a:off x="3590387" y="4335187"/>
                  <a:ext cx="19764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925" name="Freihand 924">
                  <a:extLst>
                    <a:ext uri="{FF2B5EF4-FFF2-40B4-BE49-F238E27FC236}">
                      <a16:creationId xmlns:a16="http://schemas.microsoft.com/office/drawing/2014/main" id="{7EE1E4CE-878C-4964-9D75-46AFF3794709}"/>
                    </a:ext>
                  </a:extLst>
                </p14:cNvPr>
                <p14:cNvContentPartPr/>
                <p14:nvPr/>
              </p14:nvContentPartPr>
              <p14:xfrm>
                <a:off x="4171427" y="4999027"/>
                <a:ext cx="126720" cy="383760"/>
              </p14:xfrm>
            </p:contentPart>
          </mc:Choice>
          <mc:Fallback xmlns="">
            <p:pic>
              <p:nvPicPr>
                <p:cNvPr id="925" name="Freihand 924">
                  <a:extLst>
                    <a:ext uri="{FF2B5EF4-FFF2-40B4-BE49-F238E27FC236}">
                      <a16:creationId xmlns:a16="http://schemas.microsoft.com/office/drawing/2014/main" id="{7EE1E4CE-878C-4964-9D75-46AFF3794709}"/>
                    </a:ext>
                  </a:extLst>
                </p:cNvPr>
                <p:cNvPicPr/>
                <p:nvPr/>
              </p:nvPicPr>
              <p:blipFill>
                <a:blip r:embed="rId168"/>
                <a:stretch>
                  <a:fillRect/>
                </a:stretch>
              </p:blipFill>
              <p:spPr>
                <a:xfrm>
                  <a:off x="4167107" y="4994707"/>
                  <a:ext cx="13536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926" name="Freihand 925">
                  <a:extLst>
                    <a:ext uri="{FF2B5EF4-FFF2-40B4-BE49-F238E27FC236}">
                      <a16:creationId xmlns:a16="http://schemas.microsoft.com/office/drawing/2014/main" id="{2B0B090C-8413-4511-A694-66E1F6E3DD06}"/>
                    </a:ext>
                  </a:extLst>
                </p14:cNvPr>
                <p14:cNvContentPartPr/>
                <p14:nvPr/>
              </p14:nvContentPartPr>
              <p14:xfrm>
                <a:off x="4193387" y="5190907"/>
                <a:ext cx="146160" cy="239760"/>
              </p14:xfrm>
            </p:contentPart>
          </mc:Choice>
          <mc:Fallback xmlns="">
            <p:pic>
              <p:nvPicPr>
                <p:cNvPr id="926" name="Freihand 925">
                  <a:extLst>
                    <a:ext uri="{FF2B5EF4-FFF2-40B4-BE49-F238E27FC236}">
                      <a16:creationId xmlns:a16="http://schemas.microsoft.com/office/drawing/2014/main" id="{2B0B090C-8413-4511-A694-66E1F6E3DD06}"/>
                    </a:ext>
                  </a:extLst>
                </p:cNvPr>
                <p:cNvPicPr/>
                <p:nvPr/>
              </p:nvPicPr>
              <p:blipFill>
                <a:blip r:embed="rId170"/>
                <a:stretch>
                  <a:fillRect/>
                </a:stretch>
              </p:blipFill>
              <p:spPr>
                <a:xfrm>
                  <a:off x="4189067" y="5186587"/>
                  <a:ext cx="15480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928" name="Freihand 927">
                  <a:extLst>
                    <a:ext uri="{FF2B5EF4-FFF2-40B4-BE49-F238E27FC236}">
                      <a16:creationId xmlns:a16="http://schemas.microsoft.com/office/drawing/2014/main" id="{98901601-94C7-4747-A026-F75C39487565}"/>
                    </a:ext>
                  </a:extLst>
                </p14:cNvPr>
                <p14:cNvContentPartPr/>
                <p14:nvPr/>
              </p14:nvContentPartPr>
              <p14:xfrm>
                <a:off x="3786587" y="4802467"/>
                <a:ext cx="165600" cy="169200"/>
              </p14:xfrm>
            </p:contentPart>
          </mc:Choice>
          <mc:Fallback xmlns="">
            <p:pic>
              <p:nvPicPr>
                <p:cNvPr id="928" name="Freihand 927">
                  <a:extLst>
                    <a:ext uri="{FF2B5EF4-FFF2-40B4-BE49-F238E27FC236}">
                      <a16:creationId xmlns:a16="http://schemas.microsoft.com/office/drawing/2014/main" id="{98901601-94C7-4747-A026-F75C39487565}"/>
                    </a:ext>
                  </a:extLst>
                </p:cNvPr>
                <p:cNvPicPr/>
                <p:nvPr/>
              </p:nvPicPr>
              <p:blipFill>
                <a:blip r:embed="rId172"/>
                <a:stretch>
                  <a:fillRect/>
                </a:stretch>
              </p:blipFill>
              <p:spPr>
                <a:xfrm>
                  <a:off x="3782267" y="4798147"/>
                  <a:ext cx="1742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929" name="Freihand 928">
                  <a:extLst>
                    <a:ext uri="{FF2B5EF4-FFF2-40B4-BE49-F238E27FC236}">
                      <a16:creationId xmlns:a16="http://schemas.microsoft.com/office/drawing/2014/main" id="{6577DA35-0884-423C-98A5-50304D936518}"/>
                    </a:ext>
                  </a:extLst>
                </p14:cNvPr>
                <p14:cNvContentPartPr/>
                <p14:nvPr/>
              </p14:nvContentPartPr>
              <p14:xfrm>
                <a:off x="3966587" y="4696627"/>
                <a:ext cx="92880" cy="99000"/>
              </p14:xfrm>
            </p:contentPart>
          </mc:Choice>
          <mc:Fallback xmlns="">
            <p:pic>
              <p:nvPicPr>
                <p:cNvPr id="929" name="Freihand 928">
                  <a:extLst>
                    <a:ext uri="{FF2B5EF4-FFF2-40B4-BE49-F238E27FC236}">
                      <a16:creationId xmlns:a16="http://schemas.microsoft.com/office/drawing/2014/main" id="{6577DA35-0884-423C-98A5-50304D936518}"/>
                    </a:ext>
                  </a:extLst>
                </p:cNvPr>
                <p:cNvPicPr/>
                <p:nvPr/>
              </p:nvPicPr>
              <p:blipFill>
                <a:blip r:embed="rId174"/>
                <a:stretch>
                  <a:fillRect/>
                </a:stretch>
              </p:blipFill>
              <p:spPr>
                <a:xfrm>
                  <a:off x="3962267" y="4692307"/>
                  <a:ext cx="1015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930" name="Freihand 929">
                  <a:extLst>
                    <a:ext uri="{FF2B5EF4-FFF2-40B4-BE49-F238E27FC236}">
                      <a16:creationId xmlns:a16="http://schemas.microsoft.com/office/drawing/2014/main" id="{B7434870-DC44-4ADF-B10F-36EAA66D0BF1}"/>
                    </a:ext>
                  </a:extLst>
                </p14:cNvPr>
                <p14:cNvContentPartPr/>
                <p14:nvPr/>
              </p14:nvContentPartPr>
              <p14:xfrm>
                <a:off x="4036787" y="4636507"/>
                <a:ext cx="31680" cy="45360"/>
              </p14:xfrm>
            </p:contentPart>
          </mc:Choice>
          <mc:Fallback xmlns="">
            <p:pic>
              <p:nvPicPr>
                <p:cNvPr id="930" name="Freihand 929">
                  <a:extLst>
                    <a:ext uri="{FF2B5EF4-FFF2-40B4-BE49-F238E27FC236}">
                      <a16:creationId xmlns:a16="http://schemas.microsoft.com/office/drawing/2014/main" id="{B7434870-DC44-4ADF-B10F-36EAA66D0BF1}"/>
                    </a:ext>
                  </a:extLst>
                </p:cNvPr>
                <p:cNvPicPr/>
                <p:nvPr/>
              </p:nvPicPr>
              <p:blipFill>
                <a:blip r:embed="rId176"/>
                <a:stretch>
                  <a:fillRect/>
                </a:stretch>
              </p:blipFill>
              <p:spPr>
                <a:xfrm>
                  <a:off x="4032467" y="4632187"/>
                  <a:ext cx="403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931" name="Freihand 930">
                  <a:extLst>
                    <a:ext uri="{FF2B5EF4-FFF2-40B4-BE49-F238E27FC236}">
                      <a16:creationId xmlns:a16="http://schemas.microsoft.com/office/drawing/2014/main" id="{D5733025-1E27-48E8-BA73-2E18A33F7EB2}"/>
                    </a:ext>
                  </a:extLst>
                </p14:cNvPr>
                <p14:cNvContentPartPr/>
                <p14:nvPr/>
              </p14:nvContentPartPr>
              <p14:xfrm>
                <a:off x="4047227" y="4594387"/>
                <a:ext cx="27360" cy="130680"/>
              </p14:xfrm>
            </p:contentPart>
          </mc:Choice>
          <mc:Fallback xmlns="">
            <p:pic>
              <p:nvPicPr>
                <p:cNvPr id="931" name="Freihand 930">
                  <a:extLst>
                    <a:ext uri="{FF2B5EF4-FFF2-40B4-BE49-F238E27FC236}">
                      <a16:creationId xmlns:a16="http://schemas.microsoft.com/office/drawing/2014/main" id="{D5733025-1E27-48E8-BA73-2E18A33F7EB2}"/>
                    </a:ext>
                  </a:extLst>
                </p:cNvPr>
                <p:cNvPicPr/>
                <p:nvPr/>
              </p:nvPicPr>
              <p:blipFill>
                <a:blip r:embed="rId178"/>
                <a:stretch>
                  <a:fillRect/>
                </a:stretch>
              </p:blipFill>
              <p:spPr>
                <a:xfrm>
                  <a:off x="4042907" y="4590067"/>
                  <a:ext cx="360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932" name="Freihand 931">
                  <a:extLst>
                    <a:ext uri="{FF2B5EF4-FFF2-40B4-BE49-F238E27FC236}">
                      <a16:creationId xmlns:a16="http://schemas.microsoft.com/office/drawing/2014/main" id="{5005827F-1C1C-4C63-B6A5-806C7114B90B}"/>
                    </a:ext>
                  </a:extLst>
                </p14:cNvPr>
                <p14:cNvContentPartPr/>
                <p14:nvPr/>
              </p14:nvContentPartPr>
              <p14:xfrm>
                <a:off x="4024547" y="4647667"/>
                <a:ext cx="98280" cy="9360"/>
              </p14:xfrm>
            </p:contentPart>
          </mc:Choice>
          <mc:Fallback xmlns="">
            <p:pic>
              <p:nvPicPr>
                <p:cNvPr id="932" name="Freihand 931">
                  <a:extLst>
                    <a:ext uri="{FF2B5EF4-FFF2-40B4-BE49-F238E27FC236}">
                      <a16:creationId xmlns:a16="http://schemas.microsoft.com/office/drawing/2014/main" id="{5005827F-1C1C-4C63-B6A5-806C7114B90B}"/>
                    </a:ext>
                  </a:extLst>
                </p:cNvPr>
                <p:cNvPicPr/>
                <p:nvPr/>
              </p:nvPicPr>
              <p:blipFill>
                <a:blip r:embed="rId180"/>
                <a:stretch>
                  <a:fillRect/>
                </a:stretch>
              </p:blipFill>
              <p:spPr>
                <a:xfrm>
                  <a:off x="4020227" y="4643347"/>
                  <a:ext cx="1069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933" name="Freihand 932">
                  <a:extLst>
                    <a:ext uri="{FF2B5EF4-FFF2-40B4-BE49-F238E27FC236}">
                      <a16:creationId xmlns:a16="http://schemas.microsoft.com/office/drawing/2014/main" id="{85AE1306-3B88-4E03-B6FA-18BAAEC14023}"/>
                    </a:ext>
                  </a:extLst>
                </p14:cNvPr>
                <p14:cNvContentPartPr/>
                <p14:nvPr/>
              </p14:nvContentPartPr>
              <p14:xfrm>
                <a:off x="4103027" y="4402507"/>
                <a:ext cx="253080" cy="200520"/>
              </p14:xfrm>
            </p:contentPart>
          </mc:Choice>
          <mc:Fallback xmlns="">
            <p:pic>
              <p:nvPicPr>
                <p:cNvPr id="933" name="Freihand 932">
                  <a:extLst>
                    <a:ext uri="{FF2B5EF4-FFF2-40B4-BE49-F238E27FC236}">
                      <a16:creationId xmlns:a16="http://schemas.microsoft.com/office/drawing/2014/main" id="{85AE1306-3B88-4E03-B6FA-18BAAEC14023}"/>
                    </a:ext>
                  </a:extLst>
                </p:cNvPr>
                <p:cNvPicPr/>
                <p:nvPr/>
              </p:nvPicPr>
              <p:blipFill>
                <a:blip r:embed="rId182"/>
                <a:stretch>
                  <a:fillRect/>
                </a:stretch>
              </p:blipFill>
              <p:spPr>
                <a:xfrm>
                  <a:off x="4098707" y="4398187"/>
                  <a:ext cx="2617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934" name="Freihand 933">
                  <a:extLst>
                    <a:ext uri="{FF2B5EF4-FFF2-40B4-BE49-F238E27FC236}">
                      <a16:creationId xmlns:a16="http://schemas.microsoft.com/office/drawing/2014/main" id="{77F3D780-8A69-4355-BAE6-3337CC6E4A97}"/>
                    </a:ext>
                  </a:extLst>
                </p14:cNvPr>
                <p14:cNvContentPartPr/>
                <p14:nvPr/>
              </p14:nvContentPartPr>
              <p14:xfrm>
                <a:off x="4299587" y="4342747"/>
                <a:ext cx="360" cy="360"/>
              </p14:xfrm>
            </p:contentPart>
          </mc:Choice>
          <mc:Fallback xmlns="">
            <p:pic>
              <p:nvPicPr>
                <p:cNvPr id="934" name="Freihand 933">
                  <a:extLst>
                    <a:ext uri="{FF2B5EF4-FFF2-40B4-BE49-F238E27FC236}">
                      <a16:creationId xmlns:a16="http://schemas.microsoft.com/office/drawing/2014/main" id="{77F3D780-8A69-4355-BAE6-3337CC6E4A97}"/>
                    </a:ext>
                  </a:extLst>
                </p:cNvPr>
                <p:cNvPicPr/>
                <p:nvPr/>
              </p:nvPicPr>
              <p:blipFill>
                <a:blip r:embed="rId184"/>
                <a:stretch>
                  <a:fillRect/>
                </a:stretch>
              </p:blipFill>
              <p:spPr>
                <a:xfrm>
                  <a:off x="4295267" y="4338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935" name="Freihand 934">
                  <a:extLst>
                    <a:ext uri="{FF2B5EF4-FFF2-40B4-BE49-F238E27FC236}">
                      <a16:creationId xmlns:a16="http://schemas.microsoft.com/office/drawing/2014/main" id="{879FEA59-4DE9-4719-9BE1-7ECD763E7C2B}"/>
                    </a:ext>
                  </a:extLst>
                </p14:cNvPr>
                <p14:cNvContentPartPr/>
                <p14:nvPr/>
              </p14:nvContentPartPr>
              <p14:xfrm>
                <a:off x="4349627" y="4173907"/>
                <a:ext cx="151920" cy="184320"/>
              </p14:xfrm>
            </p:contentPart>
          </mc:Choice>
          <mc:Fallback xmlns="">
            <p:pic>
              <p:nvPicPr>
                <p:cNvPr id="935" name="Freihand 934">
                  <a:extLst>
                    <a:ext uri="{FF2B5EF4-FFF2-40B4-BE49-F238E27FC236}">
                      <a16:creationId xmlns:a16="http://schemas.microsoft.com/office/drawing/2014/main" id="{879FEA59-4DE9-4719-9BE1-7ECD763E7C2B}"/>
                    </a:ext>
                  </a:extLst>
                </p:cNvPr>
                <p:cNvPicPr/>
                <p:nvPr/>
              </p:nvPicPr>
              <p:blipFill>
                <a:blip r:embed="rId186"/>
                <a:stretch>
                  <a:fillRect/>
                </a:stretch>
              </p:blipFill>
              <p:spPr>
                <a:xfrm>
                  <a:off x="4345307" y="4169587"/>
                  <a:ext cx="16056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936" name="Freihand 935">
                  <a:extLst>
                    <a:ext uri="{FF2B5EF4-FFF2-40B4-BE49-F238E27FC236}">
                      <a16:creationId xmlns:a16="http://schemas.microsoft.com/office/drawing/2014/main" id="{DE6F251E-3096-4173-A10E-F4C81F93F9BE}"/>
                    </a:ext>
                  </a:extLst>
                </p14:cNvPr>
                <p14:cNvContentPartPr/>
                <p14:nvPr/>
              </p14:nvContentPartPr>
              <p14:xfrm>
                <a:off x="4435667" y="4129627"/>
                <a:ext cx="360" cy="360"/>
              </p14:xfrm>
            </p:contentPart>
          </mc:Choice>
          <mc:Fallback xmlns="">
            <p:pic>
              <p:nvPicPr>
                <p:cNvPr id="936" name="Freihand 935">
                  <a:extLst>
                    <a:ext uri="{FF2B5EF4-FFF2-40B4-BE49-F238E27FC236}">
                      <a16:creationId xmlns:a16="http://schemas.microsoft.com/office/drawing/2014/main" id="{DE6F251E-3096-4173-A10E-F4C81F93F9BE}"/>
                    </a:ext>
                  </a:extLst>
                </p:cNvPr>
                <p:cNvPicPr/>
                <p:nvPr/>
              </p:nvPicPr>
              <p:blipFill>
                <a:blip r:embed="rId184"/>
                <a:stretch>
                  <a:fillRect/>
                </a:stretch>
              </p:blipFill>
              <p:spPr>
                <a:xfrm>
                  <a:off x="4431347" y="4125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937" name="Freihand 936">
                  <a:extLst>
                    <a:ext uri="{FF2B5EF4-FFF2-40B4-BE49-F238E27FC236}">
                      <a16:creationId xmlns:a16="http://schemas.microsoft.com/office/drawing/2014/main" id="{B995142A-8AF2-47C0-9741-E873C4EF6B3B}"/>
                    </a:ext>
                  </a:extLst>
                </p14:cNvPr>
                <p14:cNvContentPartPr/>
                <p14:nvPr/>
              </p14:nvContentPartPr>
              <p14:xfrm>
                <a:off x="3899987" y="4871227"/>
                <a:ext cx="166680" cy="237960"/>
              </p14:xfrm>
            </p:contentPart>
          </mc:Choice>
          <mc:Fallback xmlns="">
            <p:pic>
              <p:nvPicPr>
                <p:cNvPr id="937" name="Freihand 936">
                  <a:extLst>
                    <a:ext uri="{FF2B5EF4-FFF2-40B4-BE49-F238E27FC236}">
                      <a16:creationId xmlns:a16="http://schemas.microsoft.com/office/drawing/2014/main" id="{B995142A-8AF2-47C0-9741-E873C4EF6B3B}"/>
                    </a:ext>
                  </a:extLst>
                </p:cNvPr>
                <p:cNvPicPr/>
                <p:nvPr/>
              </p:nvPicPr>
              <p:blipFill>
                <a:blip r:embed="rId189"/>
                <a:stretch>
                  <a:fillRect/>
                </a:stretch>
              </p:blipFill>
              <p:spPr>
                <a:xfrm>
                  <a:off x="3895667" y="4866907"/>
                  <a:ext cx="175320" cy="2466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938" name="Freihand 937">
                  <a:extLst>
                    <a:ext uri="{FF2B5EF4-FFF2-40B4-BE49-F238E27FC236}">
                      <a16:creationId xmlns:a16="http://schemas.microsoft.com/office/drawing/2014/main" id="{21A80829-5730-4F82-A73A-2726DD521F5C}"/>
                    </a:ext>
                  </a:extLst>
                </p14:cNvPr>
                <p14:cNvContentPartPr/>
                <p14:nvPr/>
              </p14:nvContentPartPr>
              <p14:xfrm>
                <a:off x="4114187" y="4770787"/>
                <a:ext cx="73080" cy="189000"/>
              </p14:xfrm>
            </p:contentPart>
          </mc:Choice>
          <mc:Fallback xmlns="">
            <p:pic>
              <p:nvPicPr>
                <p:cNvPr id="938" name="Freihand 937">
                  <a:extLst>
                    <a:ext uri="{FF2B5EF4-FFF2-40B4-BE49-F238E27FC236}">
                      <a16:creationId xmlns:a16="http://schemas.microsoft.com/office/drawing/2014/main" id="{21A80829-5730-4F82-A73A-2726DD521F5C}"/>
                    </a:ext>
                  </a:extLst>
                </p:cNvPr>
                <p:cNvPicPr/>
                <p:nvPr/>
              </p:nvPicPr>
              <p:blipFill>
                <a:blip r:embed="rId191"/>
                <a:stretch>
                  <a:fillRect/>
                </a:stretch>
              </p:blipFill>
              <p:spPr>
                <a:xfrm>
                  <a:off x="4109867" y="4766467"/>
                  <a:ext cx="817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939" name="Freihand 938">
                  <a:extLst>
                    <a:ext uri="{FF2B5EF4-FFF2-40B4-BE49-F238E27FC236}">
                      <a16:creationId xmlns:a16="http://schemas.microsoft.com/office/drawing/2014/main" id="{D92C96A1-8995-4075-A8B3-794B3BBDF65E}"/>
                    </a:ext>
                  </a:extLst>
                </p14:cNvPr>
                <p14:cNvContentPartPr/>
                <p14:nvPr/>
              </p14:nvContentPartPr>
              <p14:xfrm>
                <a:off x="4157387" y="4703107"/>
                <a:ext cx="93600" cy="154080"/>
              </p14:xfrm>
            </p:contentPart>
          </mc:Choice>
          <mc:Fallback xmlns="">
            <p:pic>
              <p:nvPicPr>
                <p:cNvPr id="939" name="Freihand 938">
                  <a:extLst>
                    <a:ext uri="{FF2B5EF4-FFF2-40B4-BE49-F238E27FC236}">
                      <a16:creationId xmlns:a16="http://schemas.microsoft.com/office/drawing/2014/main" id="{D92C96A1-8995-4075-A8B3-794B3BBDF65E}"/>
                    </a:ext>
                  </a:extLst>
                </p:cNvPr>
                <p:cNvPicPr/>
                <p:nvPr/>
              </p:nvPicPr>
              <p:blipFill>
                <a:blip r:embed="rId193"/>
                <a:stretch>
                  <a:fillRect/>
                </a:stretch>
              </p:blipFill>
              <p:spPr>
                <a:xfrm>
                  <a:off x="4153067" y="4698787"/>
                  <a:ext cx="10224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940" name="Freihand 939">
                  <a:extLst>
                    <a:ext uri="{FF2B5EF4-FFF2-40B4-BE49-F238E27FC236}">
                      <a16:creationId xmlns:a16="http://schemas.microsoft.com/office/drawing/2014/main" id="{C64783E7-1FBE-4E80-9702-48AD9EB3E452}"/>
                    </a:ext>
                  </a:extLst>
                </p14:cNvPr>
                <p14:cNvContentPartPr/>
                <p14:nvPr/>
              </p14:nvContentPartPr>
              <p14:xfrm>
                <a:off x="4248827" y="4604107"/>
                <a:ext cx="118800" cy="196200"/>
              </p14:xfrm>
            </p:contentPart>
          </mc:Choice>
          <mc:Fallback xmlns="">
            <p:pic>
              <p:nvPicPr>
                <p:cNvPr id="940" name="Freihand 939">
                  <a:extLst>
                    <a:ext uri="{FF2B5EF4-FFF2-40B4-BE49-F238E27FC236}">
                      <a16:creationId xmlns:a16="http://schemas.microsoft.com/office/drawing/2014/main" id="{C64783E7-1FBE-4E80-9702-48AD9EB3E452}"/>
                    </a:ext>
                  </a:extLst>
                </p:cNvPr>
                <p:cNvPicPr/>
                <p:nvPr/>
              </p:nvPicPr>
              <p:blipFill>
                <a:blip r:embed="rId195"/>
                <a:stretch>
                  <a:fillRect/>
                </a:stretch>
              </p:blipFill>
              <p:spPr>
                <a:xfrm>
                  <a:off x="4244507" y="4599787"/>
                  <a:ext cx="1274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941" name="Freihand 940">
                  <a:extLst>
                    <a:ext uri="{FF2B5EF4-FFF2-40B4-BE49-F238E27FC236}">
                      <a16:creationId xmlns:a16="http://schemas.microsoft.com/office/drawing/2014/main" id="{6F7A47A0-A8E5-4177-AE5B-740E8A97705B}"/>
                    </a:ext>
                  </a:extLst>
                </p14:cNvPr>
                <p14:cNvContentPartPr/>
                <p14:nvPr/>
              </p14:nvContentPartPr>
              <p14:xfrm>
                <a:off x="4380587" y="4560187"/>
                <a:ext cx="157320" cy="118080"/>
              </p14:xfrm>
            </p:contentPart>
          </mc:Choice>
          <mc:Fallback xmlns="">
            <p:pic>
              <p:nvPicPr>
                <p:cNvPr id="941" name="Freihand 940">
                  <a:extLst>
                    <a:ext uri="{FF2B5EF4-FFF2-40B4-BE49-F238E27FC236}">
                      <a16:creationId xmlns:a16="http://schemas.microsoft.com/office/drawing/2014/main" id="{6F7A47A0-A8E5-4177-AE5B-740E8A97705B}"/>
                    </a:ext>
                  </a:extLst>
                </p:cNvPr>
                <p:cNvPicPr/>
                <p:nvPr/>
              </p:nvPicPr>
              <p:blipFill>
                <a:blip r:embed="rId197"/>
                <a:stretch>
                  <a:fillRect/>
                </a:stretch>
              </p:blipFill>
              <p:spPr>
                <a:xfrm>
                  <a:off x="4376267" y="4555867"/>
                  <a:ext cx="1659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942" name="Freihand 941">
                  <a:extLst>
                    <a:ext uri="{FF2B5EF4-FFF2-40B4-BE49-F238E27FC236}">
                      <a16:creationId xmlns:a16="http://schemas.microsoft.com/office/drawing/2014/main" id="{94202141-08F2-43D6-942E-D5878559B1B2}"/>
                    </a:ext>
                  </a:extLst>
                </p14:cNvPr>
                <p14:cNvContentPartPr/>
                <p14:nvPr/>
              </p14:nvContentPartPr>
              <p14:xfrm>
                <a:off x="4455827" y="4487107"/>
                <a:ext cx="360" cy="360"/>
              </p14:xfrm>
            </p:contentPart>
          </mc:Choice>
          <mc:Fallback xmlns="">
            <p:pic>
              <p:nvPicPr>
                <p:cNvPr id="942" name="Freihand 941">
                  <a:extLst>
                    <a:ext uri="{FF2B5EF4-FFF2-40B4-BE49-F238E27FC236}">
                      <a16:creationId xmlns:a16="http://schemas.microsoft.com/office/drawing/2014/main" id="{94202141-08F2-43D6-942E-D5878559B1B2}"/>
                    </a:ext>
                  </a:extLst>
                </p:cNvPr>
                <p:cNvPicPr/>
                <p:nvPr/>
              </p:nvPicPr>
              <p:blipFill>
                <a:blip r:embed="rId184"/>
                <a:stretch>
                  <a:fillRect/>
                </a:stretch>
              </p:blipFill>
              <p:spPr>
                <a:xfrm>
                  <a:off x="4451507" y="4482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943" name="Freihand 942">
                  <a:extLst>
                    <a:ext uri="{FF2B5EF4-FFF2-40B4-BE49-F238E27FC236}">
                      <a16:creationId xmlns:a16="http://schemas.microsoft.com/office/drawing/2014/main" id="{50B99980-010D-4AB3-A921-AFDB10F2DFD4}"/>
                    </a:ext>
                  </a:extLst>
                </p14:cNvPr>
                <p14:cNvContentPartPr/>
                <p14:nvPr/>
              </p14:nvContentPartPr>
              <p14:xfrm>
                <a:off x="4579307" y="4420867"/>
                <a:ext cx="79200" cy="110160"/>
              </p14:xfrm>
            </p:contentPart>
          </mc:Choice>
          <mc:Fallback xmlns="">
            <p:pic>
              <p:nvPicPr>
                <p:cNvPr id="943" name="Freihand 942">
                  <a:extLst>
                    <a:ext uri="{FF2B5EF4-FFF2-40B4-BE49-F238E27FC236}">
                      <a16:creationId xmlns:a16="http://schemas.microsoft.com/office/drawing/2014/main" id="{50B99980-010D-4AB3-A921-AFDB10F2DFD4}"/>
                    </a:ext>
                  </a:extLst>
                </p:cNvPr>
                <p:cNvPicPr/>
                <p:nvPr/>
              </p:nvPicPr>
              <p:blipFill>
                <a:blip r:embed="rId200"/>
                <a:stretch>
                  <a:fillRect/>
                </a:stretch>
              </p:blipFill>
              <p:spPr>
                <a:xfrm>
                  <a:off x="4574987" y="4416547"/>
                  <a:ext cx="878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944" name="Freihand 943">
                  <a:extLst>
                    <a:ext uri="{FF2B5EF4-FFF2-40B4-BE49-F238E27FC236}">
                      <a16:creationId xmlns:a16="http://schemas.microsoft.com/office/drawing/2014/main" id="{F7635C64-3E53-4045-A1B3-17723AB3DBF4}"/>
                    </a:ext>
                  </a:extLst>
                </p14:cNvPr>
                <p14:cNvContentPartPr/>
                <p14:nvPr/>
              </p14:nvContentPartPr>
              <p14:xfrm>
                <a:off x="4686587" y="4259587"/>
                <a:ext cx="273240" cy="214200"/>
              </p14:xfrm>
            </p:contentPart>
          </mc:Choice>
          <mc:Fallback xmlns="">
            <p:pic>
              <p:nvPicPr>
                <p:cNvPr id="944" name="Freihand 943">
                  <a:extLst>
                    <a:ext uri="{FF2B5EF4-FFF2-40B4-BE49-F238E27FC236}">
                      <a16:creationId xmlns:a16="http://schemas.microsoft.com/office/drawing/2014/main" id="{F7635C64-3E53-4045-A1B3-17723AB3DBF4}"/>
                    </a:ext>
                  </a:extLst>
                </p:cNvPr>
                <p:cNvPicPr/>
                <p:nvPr/>
              </p:nvPicPr>
              <p:blipFill>
                <a:blip r:embed="rId202"/>
                <a:stretch>
                  <a:fillRect/>
                </a:stretch>
              </p:blipFill>
              <p:spPr>
                <a:xfrm>
                  <a:off x="4682267" y="4255267"/>
                  <a:ext cx="281880" cy="222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3">
            <p14:nvContentPartPr>
              <p14:cNvPr id="958" name="Freihand 957">
                <a:extLst>
                  <a:ext uri="{FF2B5EF4-FFF2-40B4-BE49-F238E27FC236}">
                    <a16:creationId xmlns:a16="http://schemas.microsoft.com/office/drawing/2014/main" id="{8A44A7BA-66C2-4C74-AC32-F982C794617A}"/>
                  </a:ext>
                </a:extLst>
              </p14:cNvPr>
              <p14:cNvContentPartPr/>
              <p14:nvPr/>
            </p14:nvContentPartPr>
            <p14:xfrm>
              <a:off x="409427" y="748147"/>
              <a:ext cx="865080" cy="751320"/>
            </p14:xfrm>
          </p:contentPart>
        </mc:Choice>
        <mc:Fallback xmlns="">
          <p:pic>
            <p:nvPicPr>
              <p:cNvPr id="958" name="Freihand 957">
                <a:extLst>
                  <a:ext uri="{FF2B5EF4-FFF2-40B4-BE49-F238E27FC236}">
                    <a16:creationId xmlns:a16="http://schemas.microsoft.com/office/drawing/2014/main" id="{8A44A7BA-66C2-4C74-AC32-F982C794617A}"/>
                  </a:ext>
                </a:extLst>
              </p:cNvPr>
              <p:cNvPicPr/>
              <p:nvPr/>
            </p:nvPicPr>
            <p:blipFill>
              <a:blip r:embed="rId204"/>
              <a:stretch>
                <a:fillRect/>
              </a:stretch>
            </p:blipFill>
            <p:spPr>
              <a:xfrm>
                <a:off x="405107" y="743827"/>
                <a:ext cx="873720" cy="75996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85" name="Freihand 984">
                <a:extLst>
                  <a:ext uri="{FF2B5EF4-FFF2-40B4-BE49-F238E27FC236}">
                    <a16:creationId xmlns:a16="http://schemas.microsoft.com/office/drawing/2014/main" id="{8A48F842-92BE-4E6C-B0A6-1CD3C33B2A22}"/>
                  </a:ext>
                </a:extLst>
              </p14:cNvPr>
              <p14:cNvContentPartPr/>
              <p14:nvPr/>
            </p14:nvContentPartPr>
            <p14:xfrm>
              <a:off x="4310747" y="5535427"/>
              <a:ext cx="63000" cy="112320"/>
            </p14:xfrm>
          </p:contentPart>
        </mc:Choice>
        <mc:Fallback xmlns="">
          <p:pic>
            <p:nvPicPr>
              <p:cNvPr id="985" name="Freihand 984">
                <a:extLst>
                  <a:ext uri="{FF2B5EF4-FFF2-40B4-BE49-F238E27FC236}">
                    <a16:creationId xmlns:a16="http://schemas.microsoft.com/office/drawing/2014/main" id="{8A48F842-92BE-4E6C-B0A6-1CD3C33B2A22}"/>
                  </a:ext>
                </a:extLst>
              </p:cNvPr>
              <p:cNvPicPr/>
              <p:nvPr/>
            </p:nvPicPr>
            <p:blipFill>
              <a:blip r:embed="rId206"/>
              <a:stretch>
                <a:fillRect/>
              </a:stretch>
            </p:blipFill>
            <p:spPr>
              <a:xfrm>
                <a:off x="4306427" y="5531107"/>
                <a:ext cx="71640" cy="120960"/>
              </a:xfrm>
              <a:prstGeom prst="rect">
                <a:avLst/>
              </a:prstGeom>
            </p:spPr>
          </p:pic>
        </mc:Fallback>
      </mc:AlternateContent>
      <p:grpSp>
        <p:nvGrpSpPr>
          <p:cNvPr id="1026" name="Gruppieren 1025">
            <a:extLst>
              <a:ext uri="{FF2B5EF4-FFF2-40B4-BE49-F238E27FC236}">
                <a16:creationId xmlns:a16="http://schemas.microsoft.com/office/drawing/2014/main" id="{E4651EE8-6212-40C8-A38F-CA3F6AF27F84}"/>
              </a:ext>
            </a:extLst>
          </p:cNvPr>
          <p:cNvGrpSpPr/>
          <p:nvPr/>
        </p:nvGrpSpPr>
        <p:grpSpPr>
          <a:xfrm>
            <a:off x="85067" y="42187"/>
            <a:ext cx="11989440" cy="6595920"/>
            <a:chOff x="85067" y="42187"/>
            <a:chExt cx="11989440" cy="6595920"/>
          </a:xfrm>
        </p:grpSpPr>
        <mc:AlternateContent xmlns:mc="http://schemas.openxmlformats.org/markup-compatibility/2006" xmlns:p14="http://schemas.microsoft.com/office/powerpoint/2010/main">
          <mc:Choice Requires="p14">
            <p:contentPart p14:bwMode="auto" r:id="rId207">
              <p14:nvContentPartPr>
                <p14:cNvPr id="45" name="Freihand 44">
                  <a:extLst>
                    <a:ext uri="{FF2B5EF4-FFF2-40B4-BE49-F238E27FC236}">
                      <a16:creationId xmlns:a16="http://schemas.microsoft.com/office/drawing/2014/main" id="{D817E3CD-E319-4C5F-A06F-7702CD5CD13E}"/>
                    </a:ext>
                  </a:extLst>
                </p14:cNvPr>
                <p14:cNvContentPartPr/>
                <p14:nvPr/>
              </p14:nvContentPartPr>
              <p14:xfrm>
                <a:off x="6321707" y="1015267"/>
                <a:ext cx="186480" cy="111240"/>
              </p14:xfrm>
            </p:contentPart>
          </mc:Choice>
          <mc:Fallback xmlns="">
            <p:pic>
              <p:nvPicPr>
                <p:cNvPr id="45" name="Freihand 44">
                  <a:extLst>
                    <a:ext uri="{FF2B5EF4-FFF2-40B4-BE49-F238E27FC236}">
                      <a16:creationId xmlns:a16="http://schemas.microsoft.com/office/drawing/2014/main" id="{D817E3CD-E319-4C5F-A06F-7702CD5CD13E}"/>
                    </a:ext>
                  </a:extLst>
                </p:cNvPr>
                <p:cNvPicPr/>
                <p:nvPr/>
              </p:nvPicPr>
              <p:blipFill>
                <a:blip r:embed="rId208"/>
                <a:stretch>
                  <a:fillRect/>
                </a:stretch>
              </p:blipFill>
              <p:spPr>
                <a:xfrm>
                  <a:off x="6317387" y="1010947"/>
                  <a:ext cx="195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46" name="Freihand 45">
                  <a:extLst>
                    <a:ext uri="{FF2B5EF4-FFF2-40B4-BE49-F238E27FC236}">
                      <a16:creationId xmlns:a16="http://schemas.microsoft.com/office/drawing/2014/main" id="{C05CBEAB-025B-448E-8D5B-5F708C704C6F}"/>
                    </a:ext>
                  </a:extLst>
                </p14:cNvPr>
                <p14:cNvContentPartPr/>
                <p14:nvPr/>
              </p14:nvContentPartPr>
              <p14:xfrm>
                <a:off x="8076707" y="873067"/>
                <a:ext cx="262800" cy="56160"/>
              </p14:xfrm>
            </p:contentPart>
          </mc:Choice>
          <mc:Fallback xmlns="">
            <p:pic>
              <p:nvPicPr>
                <p:cNvPr id="46" name="Freihand 45">
                  <a:extLst>
                    <a:ext uri="{FF2B5EF4-FFF2-40B4-BE49-F238E27FC236}">
                      <a16:creationId xmlns:a16="http://schemas.microsoft.com/office/drawing/2014/main" id="{C05CBEAB-025B-448E-8D5B-5F708C704C6F}"/>
                    </a:ext>
                  </a:extLst>
                </p:cNvPr>
                <p:cNvPicPr/>
                <p:nvPr/>
              </p:nvPicPr>
              <p:blipFill>
                <a:blip r:embed="rId210"/>
                <a:stretch>
                  <a:fillRect/>
                </a:stretch>
              </p:blipFill>
              <p:spPr>
                <a:xfrm>
                  <a:off x="8072387" y="868747"/>
                  <a:ext cx="2714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97" name="Freihand 96">
                  <a:extLst>
                    <a:ext uri="{FF2B5EF4-FFF2-40B4-BE49-F238E27FC236}">
                      <a16:creationId xmlns:a16="http://schemas.microsoft.com/office/drawing/2014/main" id="{C8AA5B00-86C7-46B7-AA35-9555CE72D792}"/>
                    </a:ext>
                  </a:extLst>
                </p14:cNvPr>
                <p14:cNvContentPartPr/>
                <p14:nvPr/>
              </p14:nvContentPartPr>
              <p14:xfrm>
                <a:off x="8749187" y="207427"/>
                <a:ext cx="7920" cy="130680"/>
              </p14:xfrm>
            </p:contentPart>
          </mc:Choice>
          <mc:Fallback xmlns="">
            <p:pic>
              <p:nvPicPr>
                <p:cNvPr id="97" name="Freihand 96">
                  <a:extLst>
                    <a:ext uri="{FF2B5EF4-FFF2-40B4-BE49-F238E27FC236}">
                      <a16:creationId xmlns:a16="http://schemas.microsoft.com/office/drawing/2014/main" id="{C8AA5B00-86C7-46B7-AA35-9555CE72D792}"/>
                    </a:ext>
                  </a:extLst>
                </p:cNvPr>
                <p:cNvPicPr/>
                <p:nvPr/>
              </p:nvPicPr>
              <p:blipFill>
                <a:blip r:embed="rId212"/>
                <a:stretch>
                  <a:fillRect/>
                </a:stretch>
              </p:blipFill>
              <p:spPr>
                <a:xfrm>
                  <a:off x="8744867" y="203107"/>
                  <a:ext cx="165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98" name="Freihand 97">
                  <a:extLst>
                    <a:ext uri="{FF2B5EF4-FFF2-40B4-BE49-F238E27FC236}">
                      <a16:creationId xmlns:a16="http://schemas.microsoft.com/office/drawing/2014/main" id="{DD727BDA-195E-49D7-8F88-E612522C0ACB}"/>
                    </a:ext>
                  </a:extLst>
                </p14:cNvPr>
                <p14:cNvContentPartPr/>
                <p14:nvPr/>
              </p14:nvContentPartPr>
              <p14:xfrm>
                <a:off x="8670347" y="172867"/>
                <a:ext cx="159840" cy="45000"/>
              </p14:xfrm>
            </p:contentPart>
          </mc:Choice>
          <mc:Fallback xmlns="">
            <p:pic>
              <p:nvPicPr>
                <p:cNvPr id="98" name="Freihand 97">
                  <a:extLst>
                    <a:ext uri="{FF2B5EF4-FFF2-40B4-BE49-F238E27FC236}">
                      <a16:creationId xmlns:a16="http://schemas.microsoft.com/office/drawing/2014/main" id="{DD727BDA-195E-49D7-8F88-E612522C0ACB}"/>
                    </a:ext>
                  </a:extLst>
                </p:cNvPr>
                <p:cNvPicPr/>
                <p:nvPr/>
              </p:nvPicPr>
              <p:blipFill>
                <a:blip r:embed="rId214"/>
                <a:stretch>
                  <a:fillRect/>
                </a:stretch>
              </p:blipFill>
              <p:spPr>
                <a:xfrm>
                  <a:off x="8666027" y="168547"/>
                  <a:ext cx="16848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99" name="Freihand 98">
                  <a:extLst>
                    <a:ext uri="{FF2B5EF4-FFF2-40B4-BE49-F238E27FC236}">
                      <a16:creationId xmlns:a16="http://schemas.microsoft.com/office/drawing/2014/main" id="{23E474A2-60DC-4893-AB05-7873219E9A33}"/>
                    </a:ext>
                  </a:extLst>
                </p14:cNvPr>
                <p14:cNvContentPartPr/>
                <p14:nvPr/>
              </p14:nvContentPartPr>
              <p14:xfrm>
                <a:off x="8690147" y="250267"/>
                <a:ext cx="128880" cy="27360"/>
              </p14:xfrm>
            </p:contentPart>
          </mc:Choice>
          <mc:Fallback xmlns="">
            <p:pic>
              <p:nvPicPr>
                <p:cNvPr id="99" name="Freihand 98">
                  <a:extLst>
                    <a:ext uri="{FF2B5EF4-FFF2-40B4-BE49-F238E27FC236}">
                      <a16:creationId xmlns:a16="http://schemas.microsoft.com/office/drawing/2014/main" id="{23E474A2-60DC-4893-AB05-7873219E9A33}"/>
                    </a:ext>
                  </a:extLst>
                </p:cNvPr>
                <p:cNvPicPr/>
                <p:nvPr/>
              </p:nvPicPr>
              <p:blipFill>
                <a:blip r:embed="rId216"/>
                <a:stretch>
                  <a:fillRect/>
                </a:stretch>
              </p:blipFill>
              <p:spPr>
                <a:xfrm>
                  <a:off x="8685827" y="245947"/>
                  <a:ext cx="13752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00" name="Freihand 99">
                  <a:extLst>
                    <a:ext uri="{FF2B5EF4-FFF2-40B4-BE49-F238E27FC236}">
                      <a16:creationId xmlns:a16="http://schemas.microsoft.com/office/drawing/2014/main" id="{EB942FA8-CD6A-4716-89AB-84303B5D6AEE}"/>
                    </a:ext>
                  </a:extLst>
                </p14:cNvPr>
                <p14:cNvContentPartPr/>
                <p14:nvPr/>
              </p14:nvContentPartPr>
              <p14:xfrm>
                <a:off x="8824067" y="238747"/>
                <a:ext cx="148320" cy="71280"/>
              </p14:xfrm>
            </p:contentPart>
          </mc:Choice>
          <mc:Fallback xmlns="">
            <p:pic>
              <p:nvPicPr>
                <p:cNvPr id="100" name="Freihand 99">
                  <a:extLst>
                    <a:ext uri="{FF2B5EF4-FFF2-40B4-BE49-F238E27FC236}">
                      <a16:creationId xmlns:a16="http://schemas.microsoft.com/office/drawing/2014/main" id="{EB942FA8-CD6A-4716-89AB-84303B5D6AEE}"/>
                    </a:ext>
                  </a:extLst>
                </p:cNvPr>
                <p:cNvPicPr/>
                <p:nvPr/>
              </p:nvPicPr>
              <p:blipFill>
                <a:blip r:embed="rId218"/>
                <a:stretch>
                  <a:fillRect/>
                </a:stretch>
              </p:blipFill>
              <p:spPr>
                <a:xfrm>
                  <a:off x="8819747" y="234427"/>
                  <a:ext cx="1569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01" name="Freihand 100">
                  <a:extLst>
                    <a:ext uri="{FF2B5EF4-FFF2-40B4-BE49-F238E27FC236}">
                      <a16:creationId xmlns:a16="http://schemas.microsoft.com/office/drawing/2014/main" id="{3E4A3588-52E6-48F0-8AEB-31ADC1A064DB}"/>
                    </a:ext>
                  </a:extLst>
                </p14:cNvPr>
                <p14:cNvContentPartPr/>
                <p14:nvPr/>
              </p14:nvContentPartPr>
              <p14:xfrm>
                <a:off x="9118187" y="210667"/>
                <a:ext cx="97200" cy="112680"/>
              </p14:xfrm>
            </p:contentPart>
          </mc:Choice>
          <mc:Fallback xmlns="">
            <p:pic>
              <p:nvPicPr>
                <p:cNvPr id="101" name="Freihand 100">
                  <a:extLst>
                    <a:ext uri="{FF2B5EF4-FFF2-40B4-BE49-F238E27FC236}">
                      <a16:creationId xmlns:a16="http://schemas.microsoft.com/office/drawing/2014/main" id="{3E4A3588-52E6-48F0-8AEB-31ADC1A064DB}"/>
                    </a:ext>
                  </a:extLst>
                </p:cNvPr>
                <p:cNvPicPr/>
                <p:nvPr/>
              </p:nvPicPr>
              <p:blipFill>
                <a:blip r:embed="rId220"/>
                <a:stretch>
                  <a:fillRect/>
                </a:stretch>
              </p:blipFill>
              <p:spPr>
                <a:xfrm>
                  <a:off x="9113867" y="206347"/>
                  <a:ext cx="1058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02" name="Freihand 101">
                  <a:extLst>
                    <a:ext uri="{FF2B5EF4-FFF2-40B4-BE49-F238E27FC236}">
                      <a16:creationId xmlns:a16="http://schemas.microsoft.com/office/drawing/2014/main" id="{508961FF-87F7-4C04-82B2-21A9BC896C99}"/>
                    </a:ext>
                  </a:extLst>
                </p14:cNvPr>
                <p14:cNvContentPartPr/>
                <p14:nvPr/>
              </p14:nvContentPartPr>
              <p14:xfrm>
                <a:off x="9337787" y="191587"/>
                <a:ext cx="74880" cy="106560"/>
              </p14:xfrm>
            </p:contentPart>
          </mc:Choice>
          <mc:Fallback xmlns="">
            <p:pic>
              <p:nvPicPr>
                <p:cNvPr id="102" name="Freihand 101">
                  <a:extLst>
                    <a:ext uri="{FF2B5EF4-FFF2-40B4-BE49-F238E27FC236}">
                      <a16:creationId xmlns:a16="http://schemas.microsoft.com/office/drawing/2014/main" id="{508961FF-87F7-4C04-82B2-21A9BC896C99}"/>
                    </a:ext>
                  </a:extLst>
                </p:cNvPr>
                <p:cNvPicPr/>
                <p:nvPr/>
              </p:nvPicPr>
              <p:blipFill>
                <a:blip r:embed="rId222"/>
                <a:stretch>
                  <a:fillRect/>
                </a:stretch>
              </p:blipFill>
              <p:spPr>
                <a:xfrm>
                  <a:off x="9333467" y="187267"/>
                  <a:ext cx="835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03" name="Freihand 102">
                  <a:extLst>
                    <a:ext uri="{FF2B5EF4-FFF2-40B4-BE49-F238E27FC236}">
                      <a16:creationId xmlns:a16="http://schemas.microsoft.com/office/drawing/2014/main" id="{58F95B6F-B61A-4D8F-A306-7CE0B23CF625}"/>
                    </a:ext>
                  </a:extLst>
                </p14:cNvPr>
                <p14:cNvContentPartPr/>
                <p14:nvPr/>
              </p14:nvContentPartPr>
              <p14:xfrm>
                <a:off x="9421667" y="257827"/>
                <a:ext cx="83880" cy="51840"/>
              </p14:xfrm>
            </p:contentPart>
          </mc:Choice>
          <mc:Fallback xmlns="">
            <p:pic>
              <p:nvPicPr>
                <p:cNvPr id="103" name="Freihand 102">
                  <a:extLst>
                    <a:ext uri="{FF2B5EF4-FFF2-40B4-BE49-F238E27FC236}">
                      <a16:creationId xmlns:a16="http://schemas.microsoft.com/office/drawing/2014/main" id="{58F95B6F-B61A-4D8F-A306-7CE0B23CF625}"/>
                    </a:ext>
                  </a:extLst>
                </p:cNvPr>
                <p:cNvPicPr/>
                <p:nvPr/>
              </p:nvPicPr>
              <p:blipFill>
                <a:blip r:embed="rId224"/>
                <a:stretch>
                  <a:fillRect/>
                </a:stretch>
              </p:blipFill>
              <p:spPr>
                <a:xfrm>
                  <a:off x="9417347" y="253507"/>
                  <a:ext cx="925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04" name="Freihand 103">
                  <a:extLst>
                    <a:ext uri="{FF2B5EF4-FFF2-40B4-BE49-F238E27FC236}">
                      <a16:creationId xmlns:a16="http://schemas.microsoft.com/office/drawing/2014/main" id="{04CCC0A4-B5D9-476D-94BB-126AD8B6B181}"/>
                    </a:ext>
                  </a:extLst>
                </p14:cNvPr>
                <p14:cNvContentPartPr/>
                <p14:nvPr/>
              </p14:nvContentPartPr>
              <p14:xfrm>
                <a:off x="9543347" y="256747"/>
                <a:ext cx="78840" cy="50760"/>
              </p14:xfrm>
            </p:contentPart>
          </mc:Choice>
          <mc:Fallback xmlns="">
            <p:pic>
              <p:nvPicPr>
                <p:cNvPr id="104" name="Freihand 103">
                  <a:extLst>
                    <a:ext uri="{FF2B5EF4-FFF2-40B4-BE49-F238E27FC236}">
                      <a16:creationId xmlns:a16="http://schemas.microsoft.com/office/drawing/2014/main" id="{04CCC0A4-B5D9-476D-94BB-126AD8B6B181}"/>
                    </a:ext>
                  </a:extLst>
                </p:cNvPr>
                <p:cNvPicPr/>
                <p:nvPr/>
              </p:nvPicPr>
              <p:blipFill>
                <a:blip r:embed="rId226"/>
                <a:stretch>
                  <a:fillRect/>
                </a:stretch>
              </p:blipFill>
              <p:spPr>
                <a:xfrm>
                  <a:off x="9539027" y="252427"/>
                  <a:ext cx="874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05" name="Freihand 104">
                  <a:extLst>
                    <a:ext uri="{FF2B5EF4-FFF2-40B4-BE49-F238E27FC236}">
                      <a16:creationId xmlns:a16="http://schemas.microsoft.com/office/drawing/2014/main" id="{391CAF4C-6DB7-440D-A940-F77DB0360691}"/>
                    </a:ext>
                  </a:extLst>
                </p14:cNvPr>
                <p14:cNvContentPartPr/>
                <p14:nvPr/>
              </p14:nvContentPartPr>
              <p14:xfrm>
                <a:off x="9630827" y="259267"/>
                <a:ext cx="50760" cy="52920"/>
              </p14:xfrm>
            </p:contentPart>
          </mc:Choice>
          <mc:Fallback xmlns="">
            <p:pic>
              <p:nvPicPr>
                <p:cNvPr id="105" name="Freihand 104">
                  <a:extLst>
                    <a:ext uri="{FF2B5EF4-FFF2-40B4-BE49-F238E27FC236}">
                      <a16:creationId xmlns:a16="http://schemas.microsoft.com/office/drawing/2014/main" id="{391CAF4C-6DB7-440D-A940-F77DB0360691}"/>
                    </a:ext>
                  </a:extLst>
                </p:cNvPr>
                <p:cNvPicPr/>
                <p:nvPr/>
              </p:nvPicPr>
              <p:blipFill>
                <a:blip r:embed="rId228"/>
                <a:stretch>
                  <a:fillRect/>
                </a:stretch>
              </p:blipFill>
              <p:spPr>
                <a:xfrm>
                  <a:off x="9626507" y="254947"/>
                  <a:ext cx="594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08" name="Freihand 107">
                  <a:extLst>
                    <a:ext uri="{FF2B5EF4-FFF2-40B4-BE49-F238E27FC236}">
                      <a16:creationId xmlns:a16="http://schemas.microsoft.com/office/drawing/2014/main" id="{DE96A6FE-65BF-4BEB-BA0F-533381AECDEE}"/>
                    </a:ext>
                  </a:extLst>
                </p14:cNvPr>
                <p14:cNvContentPartPr/>
                <p14:nvPr/>
              </p14:nvContentPartPr>
              <p14:xfrm>
                <a:off x="9718667" y="242707"/>
                <a:ext cx="68760" cy="81720"/>
              </p14:xfrm>
            </p:contentPart>
          </mc:Choice>
          <mc:Fallback xmlns="">
            <p:pic>
              <p:nvPicPr>
                <p:cNvPr id="108" name="Freihand 107">
                  <a:extLst>
                    <a:ext uri="{FF2B5EF4-FFF2-40B4-BE49-F238E27FC236}">
                      <a16:creationId xmlns:a16="http://schemas.microsoft.com/office/drawing/2014/main" id="{DE96A6FE-65BF-4BEB-BA0F-533381AECDEE}"/>
                    </a:ext>
                  </a:extLst>
                </p:cNvPr>
                <p:cNvPicPr/>
                <p:nvPr/>
              </p:nvPicPr>
              <p:blipFill>
                <a:blip r:embed="rId230"/>
                <a:stretch>
                  <a:fillRect/>
                </a:stretch>
              </p:blipFill>
              <p:spPr>
                <a:xfrm>
                  <a:off x="9714347" y="238387"/>
                  <a:ext cx="774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09" name="Freihand 108">
                  <a:extLst>
                    <a:ext uri="{FF2B5EF4-FFF2-40B4-BE49-F238E27FC236}">
                      <a16:creationId xmlns:a16="http://schemas.microsoft.com/office/drawing/2014/main" id="{CDEDF68D-3646-4C03-904A-D99C09D2A3E3}"/>
                    </a:ext>
                  </a:extLst>
                </p14:cNvPr>
                <p14:cNvContentPartPr/>
                <p14:nvPr/>
              </p14:nvContentPartPr>
              <p14:xfrm>
                <a:off x="9810107" y="188707"/>
                <a:ext cx="151560" cy="135000"/>
              </p14:xfrm>
            </p:contentPart>
          </mc:Choice>
          <mc:Fallback xmlns="">
            <p:pic>
              <p:nvPicPr>
                <p:cNvPr id="109" name="Freihand 108">
                  <a:extLst>
                    <a:ext uri="{FF2B5EF4-FFF2-40B4-BE49-F238E27FC236}">
                      <a16:creationId xmlns:a16="http://schemas.microsoft.com/office/drawing/2014/main" id="{CDEDF68D-3646-4C03-904A-D99C09D2A3E3}"/>
                    </a:ext>
                  </a:extLst>
                </p:cNvPr>
                <p:cNvPicPr/>
                <p:nvPr/>
              </p:nvPicPr>
              <p:blipFill>
                <a:blip r:embed="rId232"/>
                <a:stretch>
                  <a:fillRect/>
                </a:stretch>
              </p:blipFill>
              <p:spPr>
                <a:xfrm>
                  <a:off x="9805787" y="184387"/>
                  <a:ext cx="1602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10" name="Freihand 109">
                  <a:extLst>
                    <a:ext uri="{FF2B5EF4-FFF2-40B4-BE49-F238E27FC236}">
                      <a16:creationId xmlns:a16="http://schemas.microsoft.com/office/drawing/2014/main" id="{3DCB4AA4-0120-449B-9D83-F8543EC9C05C}"/>
                    </a:ext>
                  </a:extLst>
                </p14:cNvPr>
                <p14:cNvContentPartPr/>
                <p14:nvPr/>
              </p14:nvContentPartPr>
              <p14:xfrm>
                <a:off x="10154987" y="183307"/>
                <a:ext cx="9000" cy="102960"/>
              </p14:xfrm>
            </p:contentPart>
          </mc:Choice>
          <mc:Fallback xmlns="">
            <p:pic>
              <p:nvPicPr>
                <p:cNvPr id="110" name="Freihand 109">
                  <a:extLst>
                    <a:ext uri="{FF2B5EF4-FFF2-40B4-BE49-F238E27FC236}">
                      <a16:creationId xmlns:a16="http://schemas.microsoft.com/office/drawing/2014/main" id="{3DCB4AA4-0120-449B-9D83-F8543EC9C05C}"/>
                    </a:ext>
                  </a:extLst>
                </p:cNvPr>
                <p:cNvPicPr/>
                <p:nvPr/>
              </p:nvPicPr>
              <p:blipFill>
                <a:blip r:embed="rId234"/>
                <a:stretch>
                  <a:fillRect/>
                </a:stretch>
              </p:blipFill>
              <p:spPr>
                <a:xfrm>
                  <a:off x="10150667" y="178987"/>
                  <a:ext cx="176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11" name="Freihand 110">
                  <a:extLst>
                    <a:ext uri="{FF2B5EF4-FFF2-40B4-BE49-F238E27FC236}">
                      <a16:creationId xmlns:a16="http://schemas.microsoft.com/office/drawing/2014/main" id="{A34392DB-E5EA-4988-8E3A-DC94C92346C0}"/>
                    </a:ext>
                  </a:extLst>
                </p14:cNvPr>
                <p14:cNvContentPartPr/>
                <p14:nvPr/>
              </p14:nvContentPartPr>
              <p14:xfrm>
                <a:off x="10099187" y="146227"/>
                <a:ext cx="119520" cy="29880"/>
              </p14:xfrm>
            </p:contentPart>
          </mc:Choice>
          <mc:Fallback xmlns="">
            <p:pic>
              <p:nvPicPr>
                <p:cNvPr id="111" name="Freihand 110">
                  <a:extLst>
                    <a:ext uri="{FF2B5EF4-FFF2-40B4-BE49-F238E27FC236}">
                      <a16:creationId xmlns:a16="http://schemas.microsoft.com/office/drawing/2014/main" id="{A34392DB-E5EA-4988-8E3A-DC94C92346C0}"/>
                    </a:ext>
                  </a:extLst>
                </p:cNvPr>
                <p:cNvPicPr/>
                <p:nvPr/>
              </p:nvPicPr>
              <p:blipFill>
                <a:blip r:embed="rId236"/>
                <a:stretch>
                  <a:fillRect/>
                </a:stretch>
              </p:blipFill>
              <p:spPr>
                <a:xfrm>
                  <a:off x="10094867" y="141907"/>
                  <a:ext cx="12816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12" name="Freihand 111">
                  <a:extLst>
                    <a:ext uri="{FF2B5EF4-FFF2-40B4-BE49-F238E27FC236}">
                      <a16:creationId xmlns:a16="http://schemas.microsoft.com/office/drawing/2014/main" id="{3FF6B939-410E-4401-AB8D-9BF1AD9C6F58}"/>
                    </a:ext>
                  </a:extLst>
                </p14:cNvPr>
                <p14:cNvContentPartPr/>
                <p14:nvPr/>
              </p14:nvContentPartPr>
              <p14:xfrm>
                <a:off x="10114667" y="220387"/>
                <a:ext cx="97200" cy="10080"/>
              </p14:xfrm>
            </p:contentPart>
          </mc:Choice>
          <mc:Fallback xmlns="">
            <p:pic>
              <p:nvPicPr>
                <p:cNvPr id="112" name="Freihand 111">
                  <a:extLst>
                    <a:ext uri="{FF2B5EF4-FFF2-40B4-BE49-F238E27FC236}">
                      <a16:creationId xmlns:a16="http://schemas.microsoft.com/office/drawing/2014/main" id="{3FF6B939-410E-4401-AB8D-9BF1AD9C6F58}"/>
                    </a:ext>
                  </a:extLst>
                </p:cNvPr>
                <p:cNvPicPr/>
                <p:nvPr/>
              </p:nvPicPr>
              <p:blipFill>
                <a:blip r:embed="rId238"/>
                <a:stretch>
                  <a:fillRect/>
                </a:stretch>
              </p:blipFill>
              <p:spPr>
                <a:xfrm>
                  <a:off x="10110347" y="216067"/>
                  <a:ext cx="1058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13" name="Freihand 112">
                  <a:extLst>
                    <a:ext uri="{FF2B5EF4-FFF2-40B4-BE49-F238E27FC236}">
                      <a16:creationId xmlns:a16="http://schemas.microsoft.com/office/drawing/2014/main" id="{0EA731B0-F01F-4A22-BCCB-19BBEAA3E9ED}"/>
                    </a:ext>
                  </a:extLst>
                </p14:cNvPr>
                <p14:cNvContentPartPr/>
                <p14:nvPr/>
              </p14:nvContentPartPr>
              <p14:xfrm>
                <a:off x="10238147" y="205627"/>
                <a:ext cx="73800" cy="75600"/>
              </p14:xfrm>
            </p:contentPart>
          </mc:Choice>
          <mc:Fallback xmlns="">
            <p:pic>
              <p:nvPicPr>
                <p:cNvPr id="113" name="Freihand 112">
                  <a:extLst>
                    <a:ext uri="{FF2B5EF4-FFF2-40B4-BE49-F238E27FC236}">
                      <a16:creationId xmlns:a16="http://schemas.microsoft.com/office/drawing/2014/main" id="{0EA731B0-F01F-4A22-BCCB-19BBEAA3E9ED}"/>
                    </a:ext>
                  </a:extLst>
                </p:cNvPr>
                <p:cNvPicPr/>
                <p:nvPr/>
              </p:nvPicPr>
              <p:blipFill>
                <a:blip r:embed="rId240"/>
                <a:stretch>
                  <a:fillRect/>
                </a:stretch>
              </p:blipFill>
              <p:spPr>
                <a:xfrm>
                  <a:off x="10233827" y="201307"/>
                  <a:ext cx="8244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14" name="Freihand 113">
                  <a:extLst>
                    <a:ext uri="{FF2B5EF4-FFF2-40B4-BE49-F238E27FC236}">
                      <a16:creationId xmlns:a16="http://schemas.microsoft.com/office/drawing/2014/main" id="{3473BE28-FB2E-4A10-83FA-817D610FB348}"/>
                    </a:ext>
                  </a:extLst>
                </p14:cNvPr>
                <p14:cNvContentPartPr/>
                <p14:nvPr/>
              </p14:nvContentPartPr>
              <p14:xfrm>
                <a:off x="10300787" y="141187"/>
                <a:ext cx="3240" cy="7200"/>
              </p14:xfrm>
            </p:contentPart>
          </mc:Choice>
          <mc:Fallback xmlns="">
            <p:pic>
              <p:nvPicPr>
                <p:cNvPr id="114" name="Freihand 113">
                  <a:extLst>
                    <a:ext uri="{FF2B5EF4-FFF2-40B4-BE49-F238E27FC236}">
                      <a16:creationId xmlns:a16="http://schemas.microsoft.com/office/drawing/2014/main" id="{3473BE28-FB2E-4A10-83FA-817D610FB348}"/>
                    </a:ext>
                  </a:extLst>
                </p:cNvPr>
                <p:cNvPicPr/>
                <p:nvPr/>
              </p:nvPicPr>
              <p:blipFill>
                <a:blip r:embed="rId242"/>
                <a:stretch>
                  <a:fillRect/>
                </a:stretch>
              </p:blipFill>
              <p:spPr>
                <a:xfrm>
                  <a:off x="10296467" y="136867"/>
                  <a:ext cx="1188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15" name="Freihand 114">
                  <a:extLst>
                    <a:ext uri="{FF2B5EF4-FFF2-40B4-BE49-F238E27FC236}">
                      <a16:creationId xmlns:a16="http://schemas.microsoft.com/office/drawing/2014/main" id="{27C293A2-22CF-4368-B62C-9A027D0C9329}"/>
                    </a:ext>
                  </a:extLst>
                </p14:cNvPr>
                <p14:cNvContentPartPr/>
                <p14:nvPr/>
              </p14:nvContentPartPr>
              <p14:xfrm>
                <a:off x="10345067" y="159547"/>
                <a:ext cx="84600" cy="97920"/>
              </p14:xfrm>
            </p:contentPart>
          </mc:Choice>
          <mc:Fallback xmlns="">
            <p:pic>
              <p:nvPicPr>
                <p:cNvPr id="115" name="Freihand 114">
                  <a:extLst>
                    <a:ext uri="{FF2B5EF4-FFF2-40B4-BE49-F238E27FC236}">
                      <a16:creationId xmlns:a16="http://schemas.microsoft.com/office/drawing/2014/main" id="{27C293A2-22CF-4368-B62C-9A027D0C9329}"/>
                    </a:ext>
                  </a:extLst>
                </p:cNvPr>
                <p:cNvPicPr/>
                <p:nvPr/>
              </p:nvPicPr>
              <p:blipFill>
                <a:blip r:embed="rId244"/>
                <a:stretch>
                  <a:fillRect/>
                </a:stretch>
              </p:blipFill>
              <p:spPr>
                <a:xfrm>
                  <a:off x="10340747" y="155227"/>
                  <a:ext cx="932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16" name="Freihand 115">
                  <a:extLst>
                    <a:ext uri="{FF2B5EF4-FFF2-40B4-BE49-F238E27FC236}">
                      <a16:creationId xmlns:a16="http://schemas.microsoft.com/office/drawing/2014/main" id="{456FCA54-2562-45F4-9175-ADFD2FCBB19D}"/>
                    </a:ext>
                  </a:extLst>
                </p14:cNvPr>
                <p14:cNvContentPartPr/>
                <p14:nvPr/>
              </p14:nvContentPartPr>
              <p14:xfrm>
                <a:off x="10414547" y="213547"/>
                <a:ext cx="77400" cy="59040"/>
              </p14:xfrm>
            </p:contentPart>
          </mc:Choice>
          <mc:Fallback xmlns="">
            <p:pic>
              <p:nvPicPr>
                <p:cNvPr id="116" name="Freihand 115">
                  <a:extLst>
                    <a:ext uri="{FF2B5EF4-FFF2-40B4-BE49-F238E27FC236}">
                      <a16:creationId xmlns:a16="http://schemas.microsoft.com/office/drawing/2014/main" id="{456FCA54-2562-45F4-9175-ADFD2FCBB19D}"/>
                    </a:ext>
                  </a:extLst>
                </p:cNvPr>
                <p:cNvPicPr/>
                <p:nvPr/>
              </p:nvPicPr>
              <p:blipFill>
                <a:blip r:embed="rId246"/>
                <a:stretch>
                  <a:fillRect/>
                </a:stretch>
              </p:blipFill>
              <p:spPr>
                <a:xfrm>
                  <a:off x="10410227" y="209227"/>
                  <a:ext cx="860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17" name="Freihand 116">
                  <a:extLst>
                    <a:ext uri="{FF2B5EF4-FFF2-40B4-BE49-F238E27FC236}">
                      <a16:creationId xmlns:a16="http://schemas.microsoft.com/office/drawing/2014/main" id="{BF4BE0BF-5604-48A5-AB2C-8071C0F8E5AE}"/>
                    </a:ext>
                  </a:extLst>
                </p14:cNvPr>
                <p14:cNvContentPartPr/>
                <p14:nvPr/>
              </p14:nvContentPartPr>
              <p14:xfrm>
                <a:off x="10485827" y="211387"/>
                <a:ext cx="68040" cy="221760"/>
              </p14:xfrm>
            </p:contentPart>
          </mc:Choice>
          <mc:Fallback xmlns="">
            <p:pic>
              <p:nvPicPr>
                <p:cNvPr id="117" name="Freihand 116">
                  <a:extLst>
                    <a:ext uri="{FF2B5EF4-FFF2-40B4-BE49-F238E27FC236}">
                      <a16:creationId xmlns:a16="http://schemas.microsoft.com/office/drawing/2014/main" id="{BF4BE0BF-5604-48A5-AB2C-8071C0F8E5AE}"/>
                    </a:ext>
                  </a:extLst>
                </p:cNvPr>
                <p:cNvPicPr/>
                <p:nvPr/>
              </p:nvPicPr>
              <p:blipFill>
                <a:blip r:embed="rId248"/>
                <a:stretch>
                  <a:fillRect/>
                </a:stretch>
              </p:blipFill>
              <p:spPr>
                <a:xfrm>
                  <a:off x="10481507" y="207067"/>
                  <a:ext cx="766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18" name="Freihand 117">
                  <a:extLst>
                    <a:ext uri="{FF2B5EF4-FFF2-40B4-BE49-F238E27FC236}">
                      <a16:creationId xmlns:a16="http://schemas.microsoft.com/office/drawing/2014/main" id="{B781710A-0E63-4212-A1AF-621BC2BBD43B}"/>
                    </a:ext>
                  </a:extLst>
                </p14:cNvPr>
                <p14:cNvContentPartPr/>
                <p14:nvPr/>
              </p14:nvContentPartPr>
              <p14:xfrm>
                <a:off x="10679507" y="131107"/>
                <a:ext cx="36720" cy="124560"/>
              </p14:xfrm>
            </p:contentPart>
          </mc:Choice>
          <mc:Fallback xmlns="">
            <p:pic>
              <p:nvPicPr>
                <p:cNvPr id="118" name="Freihand 117">
                  <a:extLst>
                    <a:ext uri="{FF2B5EF4-FFF2-40B4-BE49-F238E27FC236}">
                      <a16:creationId xmlns:a16="http://schemas.microsoft.com/office/drawing/2014/main" id="{B781710A-0E63-4212-A1AF-621BC2BBD43B}"/>
                    </a:ext>
                  </a:extLst>
                </p:cNvPr>
                <p:cNvPicPr/>
                <p:nvPr/>
              </p:nvPicPr>
              <p:blipFill>
                <a:blip r:embed="rId250"/>
                <a:stretch>
                  <a:fillRect/>
                </a:stretch>
              </p:blipFill>
              <p:spPr>
                <a:xfrm>
                  <a:off x="10675187" y="126787"/>
                  <a:ext cx="453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19" name="Freihand 118">
                  <a:extLst>
                    <a:ext uri="{FF2B5EF4-FFF2-40B4-BE49-F238E27FC236}">
                      <a16:creationId xmlns:a16="http://schemas.microsoft.com/office/drawing/2014/main" id="{B4351D6E-954A-4466-B42F-CCC203D11695}"/>
                    </a:ext>
                  </a:extLst>
                </p14:cNvPr>
                <p14:cNvContentPartPr/>
                <p14:nvPr/>
              </p14:nvContentPartPr>
              <p14:xfrm>
                <a:off x="10735667" y="206707"/>
                <a:ext cx="57960" cy="50760"/>
              </p14:xfrm>
            </p:contentPart>
          </mc:Choice>
          <mc:Fallback xmlns="">
            <p:pic>
              <p:nvPicPr>
                <p:cNvPr id="119" name="Freihand 118">
                  <a:extLst>
                    <a:ext uri="{FF2B5EF4-FFF2-40B4-BE49-F238E27FC236}">
                      <a16:creationId xmlns:a16="http://schemas.microsoft.com/office/drawing/2014/main" id="{B4351D6E-954A-4466-B42F-CCC203D11695}"/>
                    </a:ext>
                  </a:extLst>
                </p:cNvPr>
                <p:cNvPicPr/>
                <p:nvPr/>
              </p:nvPicPr>
              <p:blipFill>
                <a:blip r:embed="rId252"/>
                <a:stretch>
                  <a:fillRect/>
                </a:stretch>
              </p:blipFill>
              <p:spPr>
                <a:xfrm>
                  <a:off x="10731347" y="202387"/>
                  <a:ext cx="666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20" name="Freihand 119">
                  <a:extLst>
                    <a:ext uri="{FF2B5EF4-FFF2-40B4-BE49-F238E27FC236}">
                      <a16:creationId xmlns:a16="http://schemas.microsoft.com/office/drawing/2014/main" id="{435401B1-0279-4942-B663-3E98F3E1C543}"/>
                    </a:ext>
                  </a:extLst>
                </p14:cNvPr>
                <p14:cNvContentPartPr/>
                <p14:nvPr/>
              </p14:nvContentPartPr>
              <p14:xfrm>
                <a:off x="10819907" y="197347"/>
                <a:ext cx="77400" cy="64440"/>
              </p14:xfrm>
            </p:contentPart>
          </mc:Choice>
          <mc:Fallback xmlns="">
            <p:pic>
              <p:nvPicPr>
                <p:cNvPr id="120" name="Freihand 119">
                  <a:extLst>
                    <a:ext uri="{FF2B5EF4-FFF2-40B4-BE49-F238E27FC236}">
                      <a16:creationId xmlns:a16="http://schemas.microsoft.com/office/drawing/2014/main" id="{435401B1-0279-4942-B663-3E98F3E1C543}"/>
                    </a:ext>
                  </a:extLst>
                </p:cNvPr>
                <p:cNvPicPr/>
                <p:nvPr/>
              </p:nvPicPr>
              <p:blipFill>
                <a:blip r:embed="rId254"/>
                <a:stretch>
                  <a:fillRect/>
                </a:stretch>
              </p:blipFill>
              <p:spPr>
                <a:xfrm>
                  <a:off x="10815587" y="193027"/>
                  <a:ext cx="8604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21" name="Freihand 120">
                  <a:extLst>
                    <a:ext uri="{FF2B5EF4-FFF2-40B4-BE49-F238E27FC236}">
                      <a16:creationId xmlns:a16="http://schemas.microsoft.com/office/drawing/2014/main" id="{31D0488A-DDEF-476A-906E-39B6FC4039AF}"/>
                    </a:ext>
                  </a:extLst>
                </p14:cNvPr>
                <p14:cNvContentPartPr/>
                <p14:nvPr/>
              </p14:nvContentPartPr>
              <p14:xfrm>
                <a:off x="10819547" y="200227"/>
                <a:ext cx="73800" cy="62280"/>
              </p14:xfrm>
            </p:contentPart>
          </mc:Choice>
          <mc:Fallback xmlns="">
            <p:pic>
              <p:nvPicPr>
                <p:cNvPr id="121" name="Freihand 120">
                  <a:extLst>
                    <a:ext uri="{FF2B5EF4-FFF2-40B4-BE49-F238E27FC236}">
                      <a16:creationId xmlns:a16="http://schemas.microsoft.com/office/drawing/2014/main" id="{31D0488A-DDEF-476A-906E-39B6FC4039AF}"/>
                    </a:ext>
                  </a:extLst>
                </p:cNvPr>
                <p:cNvPicPr/>
                <p:nvPr/>
              </p:nvPicPr>
              <p:blipFill>
                <a:blip r:embed="rId256"/>
                <a:stretch>
                  <a:fillRect/>
                </a:stretch>
              </p:blipFill>
              <p:spPr>
                <a:xfrm>
                  <a:off x="10815227" y="195907"/>
                  <a:ext cx="824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22" name="Freihand 121">
                  <a:extLst>
                    <a:ext uri="{FF2B5EF4-FFF2-40B4-BE49-F238E27FC236}">
                      <a16:creationId xmlns:a16="http://schemas.microsoft.com/office/drawing/2014/main" id="{BD629791-31D1-45C2-A0F6-FB18B76E2E4C}"/>
                    </a:ext>
                  </a:extLst>
                </p14:cNvPr>
                <p14:cNvContentPartPr/>
                <p14:nvPr/>
              </p14:nvContentPartPr>
              <p14:xfrm>
                <a:off x="10903787" y="192307"/>
                <a:ext cx="63720" cy="78480"/>
              </p14:xfrm>
            </p:contentPart>
          </mc:Choice>
          <mc:Fallback xmlns="">
            <p:pic>
              <p:nvPicPr>
                <p:cNvPr id="122" name="Freihand 121">
                  <a:extLst>
                    <a:ext uri="{FF2B5EF4-FFF2-40B4-BE49-F238E27FC236}">
                      <a16:creationId xmlns:a16="http://schemas.microsoft.com/office/drawing/2014/main" id="{BD629791-31D1-45C2-A0F6-FB18B76E2E4C}"/>
                    </a:ext>
                  </a:extLst>
                </p:cNvPr>
                <p:cNvPicPr/>
                <p:nvPr/>
              </p:nvPicPr>
              <p:blipFill>
                <a:blip r:embed="rId258"/>
                <a:stretch>
                  <a:fillRect/>
                </a:stretch>
              </p:blipFill>
              <p:spPr>
                <a:xfrm>
                  <a:off x="10899467" y="187987"/>
                  <a:ext cx="72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23" name="Freihand 122">
                  <a:extLst>
                    <a:ext uri="{FF2B5EF4-FFF2-40B4-BE49-F238E27FC236}">
                      <a16:creationId xmlns:a16="http://schemas.microsoft.com/office/drawing/2014/main" id="{DFA7625B-49BB-4110-8873-1C49F3FE0397}"/>
                    </a:ext>
                  </a:extLst>
                </p14:cNvPr>
                <p14:cNvContentPartPr/>
                <p14:nvPr/>
              </p14:nvContentPartPr>
              <p14:xfrm>
                <a:off x="10982987" y="193747"/>
                <a:ext cx="101160" cy="46080"/>
              </p14:xfrm>
            </p:contentPart>
          </mc:Choice>
          <mc:Fallback xmlns="">
            <p:pic>
              <p:nvPicPr>
                <p:cNvPr id="123" name="Freihand 122">
                  <a:extLst>
                    <a:ext uri="{FF2B5EF4-FFF2-40B4-BE49-F238E27FC236}">
                      <a16:creationId xmlns:a16="http://schemas.microsoft.com/office/drawing/2014/main" id="{DFA7625B-49BB-4110-8873-1C49F3FE0397}"/>
                    </a:ext>
                  </a:extLst>
                </p:cNvPr>
                <p:cNvPicPr/>
                <p:nvPr/>
              </p:nvPicPr>
              <p:blipFill>
                <a:blip r:embed="rId260"/>
                <a:stretch>
                  <a:fillRect/>
                </a:stretch>
              </p:blipFill>
              <p:spPr>
                <a:xfrm>
                  <a:off x="10978667" y="189427"/>
                  <a:ext cx="1098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24" name="Freihand 123">
                  <a:extLst>
                    <a:ext uri="{FF2B5EF4-FFF2-40B4-BE49-F238E27FC236}">
                      <a16:creationId xmlns:a16="http://schemas.microsoft.com/office/drawing/2014/main" id="{8E9CBF90-7F73-470C-AB88-422B848080D7}"/>
                    </a:ext>
                  </a:extLst>
                </p14:cNvPr>
                <p14:cNvContentPartPr/>
                <p14:nvPr/>
              </p14:nvContentPartPr>
              <p14:xfrm>
                <a:off x="11104307" y="168547"/>
                <a:ext cx="75960" cy="83520"/>
              </p14:xfrm>
            </p:contentPart>
          </mc:Choice>
          <mc:Fallback xmlns="">
            <p:pic>
              <p:nvPicPr>
                <p:cNvPr id="124" name="Freihand 123">
                  <a:extLst>
                    <a:ext uri="{FF2B5EF4-FFF2-40B4-BE49-F238E27FC236}">
                      <a16:creationId xmlns:a16="http://schemas.microsoft.com/office/drawing/2014/main" id="{8E9CBF90-7F73-470C-AB88-422B848080D7}"/>
                    </a:ext>
                  </a:extLst>
                </p:cNvPr>
                <p:cNvPicPr/>
                <p:nvPr/>
              </p:nvPicPr>
              <p:blipFill>
                <a:blip r:embed="rId262"/>
                <a:stretch>
                  <a:fillRect/>
                </a:stretch>
              </p:blipFill>
              <p:spPr>
                <a:xfrm>
                  <a:off x="11099987" y="164227"/>
                  <a:ext cx="846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34" name="Freihand 133">
                  <a:extLst>
                    <a:ext uri="{FF2B5EF4-FFF2-40B4-BE49-F238E27FC236}">
                      <a16:creationId xmlns:a16="http://schemas.microsoft.com/office/drawing/2014/main" id="{1D5988F1-91E0-4FAA-B8CC-FB099978A53E}"/>
                    </a:ext>
                  </a:extLst>
                </p14:cNvPr>
                <p14:cNvContentPartPr/>
                <p14:nvPr/>
              </p14:nvContentPartPr>
              <p14:xfrm>
                <a:off x="8306027" y="876307"/>
                <a:ext cx="5760" cy="31320"/>
              </p14:xfrm>
            </p:contentPart>
          </mc:Choice>
          <mc:Fallback xmlns="">
            <p:pic>
              <p:nvPicPr>
                <p:cNvPr id="134" name="Freihand 133">
                  <a:extLst>
                    <a:ext uri="{FF2B5EF4-FFF2-40B4-BE49-F238E27FC236}">
                      <a16:creationId xmlns:a16="http://schemas.microsoft.com/office/drawing/2014/main" id="{1D5988F1-91E0-4FAA-B8CC-FB099978A53E}"/>
                    </a:ext>
                  </a:extLst>
                </p:cNvPr>
                <p:cNvPicPr/>
                <p:nvPr/>
              </p:nvPicPr>
              <p:blipFill>
                <a:blip r:embed="rId264"/>
                <a:stretch>
                  <a:fillRect/>
                </a:stretch>
              </p:blipFill>
              <p:spPr>
                <a:xfrm>
                  <a:off x="8301707" y="871987"/>
                  <a:ext cx="1440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35" name="Freihand 134">
                  <a:extLst>
                    <a:ext uri="{FF2B5EF4-FFF2-40B4-BE49-F238E27FC236}">
                      <a16:creationId xmlns:a16="http://schemas.microsoft.com/office/drawing/2014/main" id="{2D054E2C-3220-4AF8-BFA5-6B7BDB7C9925}"/>
                    </a:ext>
                  </a:extLst>
                </p14:cNvPr>
                <p14:cNvContentPartPr/>
                <p14:nvPr/>
              </p14:nvContentPartPr>
              <p14:xfrm>
                <a:off x="7991747" y="678307"/>
                <a:ext cx="372960" cy="305640"/>
              </p14:xfrm>
            </p:contentPart>
          </mc:Choice>
          <mc:Fallback xmlns="">
            <p:pic>
              <p:nvPicPr>
                <p:cNvPr id="135" name="Freihand 134">
                  <a:extLst>
                    <a:ext uri="{FF2B5EF4-FFF2-40B4-BE49-F238E27FC236}">
                      <a16:creationId xmlns:a16="http://schemas.microsoft.com/office/drawing/2014/main" id="{2D054E2C-3220-4AF8-BFA5-6B7BDB7C9925}"/>
                    </a:ext>
                  </a:extLst>
                </p:cNvPr>
                <p:cNvPicPr/>
                <p:nvPr/>
              </p:nvPicPr>
              <p:blipFill>
                <a:blip r:embed="rId266"/>
                <a:stretch>
                  <a:fillRect/>
                </a:stretch>
              </p:blipFill>
              <p:spPr>
                <a:xfrm>
                  <a:off x="7987427" y="673987"/>
                  <a:ext cx="38160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36" name="Freihand 135">
                  <a:extLst>
                    <a:ext uri="{FF2B5EF4-FFF2-40B4-BE49-F238E27FC236}">
                      <a16:creationId xmlns:a16="http://schemas.microsoft.com/office/drawing/2014/main" id="{1609AF9E-2AB0-4388-AC8F-61DEE46091EA}"/>
                    </a:ext>
                  </a:extLst>
                </p14:cNvPr>
                <p14:cNvContentPartPr/>
                <p14:nvPr/>
              </p14:nvContentPartPr>
              <p14:xfrm>
                <a:off x="7337987" y="1953787"/>
                <a:ext cx="314280" cy="365400"/>
              </p14:xfrm>
            </p:contentPart>
          </mc:Choice>
          <mc:Fallback xmlns="">
            <p:pic>
              <p:nvPicPr>
                <p:cNvPr id="136" name="Freihand 135">
                  <a:extLst>
                    <a:ext uri="{FF2B5EF4-FFF2-40B4-BE49-F238E27FC236}">
                      <a16:creationId xmlns:a16="http://schemas.microsoft.com/office/drawing/2014/main" id="{1609AF9E-2AB0-4388-AC8F-61DEE46091EA}"/>
                    </a:ext>
                  </a:extLst>
                </p:cNvPr>
                <p:cNvPicPr/>
                <p:nvPr/>
              </p:nvPicPr>
              <p:blipFill>
                <a:blip r:embed="rId268"/>
                <a:stretch>
                  <a:fillRect/>
                </a:stretch>
              </p:blipFill>
              <p:spPr>
                <a:xfrm>
                  <a:off x="7333667" y="1949467"/>
                  <a:ext cx="322920" cy="3740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39" name="Freihand 138">
                  <a:extLst>
                    <a:ext uri="{FF2B5EF4-FFF2-40B4-BE49-F238E27FC236}">
                      <a16:creationId xmlns:a16="http://schemas.microsoft.com/office/drawing/2014/main" id="{41FC8438-1469-45E5-9B16-8809FB3EF8CF}"/>
                    </a:ext>
                  </a:extLst>
                </p14:cNvPr>
                <p14:cNvContentPartPr/>
                <p14:nvPr/>
              </p14:nvContentPartPr>
              <p14:xfrm>
                <a:off x="11363507" y="50827"/>
                <a:ext cx="105840" cy="124560"/>
              </p14:xfrm>
            </p:contentPart>
          </mc:Choice>
          <mc:Fallback xmlns="">
            <p:pic>
              <p:nvPicPr>
                <p:cNvPr id="139" name="Freihand 138">
                  <a:extLst>
                    <a:ext uri="{FF2B5EF4-FFF2-40B4-BE49-F238E27FC236}">
                      <a16:creationId xmlns:a16="http://schemas.microsoft.com/office/drawing/2014/main" id="{41FC8438-1469-45E5-9B16-8809FB3EF8CF}"/>
                    </a:ext>
                  </a:extLst>
                </p:cNvPr>
                <p:cNvPicPr/>
                <p:nvPr/>
              </p:nvPicPr>
              <p:blipFill>
                <a:blip r:embed="rId270"/>
                <a:stretch>
                  <a:fillRect/>
                </a:stretch>
              </p:blipFill>
              <p:spPr>
                <a:xfrm>
                  <a:off x="11359187" y="46507"/>
                  <a:ext cx="114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0" name="Freihand 139">
                  <a:extLst>
                    <a:ext uri="{FF2B5EF4-FFF2-40B4-BE49-F238E27FC236}">
                      <a16:creationId xmlns:a16="http://schemas.microsoft.com/office/drawing/2014/main" id="{3EF29B52-F119-46A4-B4E4-76FC2770A38C}"/>
                    </a:ext>
                  </a:extLst>
                </p14:cNvPr>
                <p14:cNvContentPartPr/>
                <p14:nvPr/>
              </p14:nvContentPartPr>
              <p14:xfrm>
                <a:off x="11368187" y="181507"/>
                <a:ext cx="147240" cy="23040"/>
              </p14:xfrm>
            </p:contentPart>
          </mc:Choice>
          <mc:Fallback xmlns="">
            <p:pic>
              <p:nvPicPr>
                <p:cNvPr id="140" name="Freihand 139">
                  <a:extLst>
                    <a:ext uri="{FF2B5EF4-FFF2-40B4-BE49-F238E27FC236}">
                      <a16:creationId xmlns:a16="http://schemas.microsoft.com/office/drawing/2014/main" id="{3EF29B52-F119-46A4-B4E4-76FC2770A38C}"/>
                    </a:ext>
                  </a:extLst>
                </p:cNvPr>
                <p:cNvPicPr/>
                <p:nvPr/>
              </p:nvPicPr>
              <p:blipFill>
                <a:blip r:embed="rId272"/>
                <a:stretch>
                  <a:fillRect/>
                </a:stretch>
              </p:blipFill>
              <p:spPr>
                <a:xfrm>
                  <a:off x="11363867" y="177187"/>
                  <a:ext cx="1558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1" name="Freihand 140">
                  <a:extLst>
                    <a:ext uri="{FF2B5EF4-FFF2-40B4-BE49-F238E27FC236}">
                      <a16:creationId xmlns:a16="http://schemas.microsoft.com/office/drawing/2014/main" id="{1A9F4C09-B285-451C-A04A-10520D1CBBBE}"/>
                    </a:ext>
                  </a:extLst>
                </p14:cNvPr>
                <p14:cNvContentPartPr/>
                <p14:nvPr/>
              </p14:nvContentPartPr>
              <p14:xfrm>
                <a:off x="11385107" y="241987"/>
                <a:ext cx="92160" cy="149400"/>
              </p14:xfrm>
            </p:contentPart>
          </mc:Choice>
          <mc:Fallback xmlns="">
            <p:pic>
              <p:nvPicPr>
                <p:cNvPr id="141" name="Freihand 140">
                  <a:extLst>
                    <a:ext uri="{FF2B5EF4-FFF2-40B4-BE49-F238E27FC236}">
                      <a16:creationId xmlns:a16="http://schemas.microsoft.com/office/drawing/2014/main" id="{1A9F4C09-B285-451C-A04A-10520D1CBBBE}"/>
                    </a:ext>
                  </a:extLst>
                </p:cNvPr>
                <p:cNvPicPr/>
                <p:nvPr/>
              </p:nvPicPr>
              <p:blipFill>
                <a:blip r:embed="rId274"/>
                <a:stretch>
                  <a:fillRect/>
                </a:stretch>
              </p:blipFill>
              <p:spPr>
                <a:xfrm>
                  <a:off x="11380787" y="237667"/>
                  <a:ext cx="1008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43" name="Freihand 142">
                  <a:extLst>
                    <a:ext uri="{FF2B5EF4-FFF2-40B4-BE49-F238E27FC236}">
                      <a16:creationId xmlns:a16="http://schemas.microsoft.com/office/drawing/2014/main" id="{E0497A4F-EBE6-4A73-BFA5-23D410C515F0}"/>
                    </a:ext>
                  </a:extLst>
                </p14:cNvPr>
                <p14:cNvContentPartPr/>
                <p14:nvPr/>
              </p14:nvContentPartPr>
              <p14:xfrm>
                <a:off x="11690027" y="122107"/>
                <a:ext cx="15840" cy="136080"/>
              </p14:xfrm>
            </p:contentPart>
          </mc:Choice>
          <mc:Fallback xmlns="">
            <p:pic>
              <p:nvPicPr>
                <p:cNvPr id="143" name="Freihand 142">
                  <a:extLst>
                    <a:ext uri="{FF2B5EF4-FFF2-40B4-BE49-F238E27FC236}">
                      <a16:creationId xmlns:a16="http://schemas.microsoft.com/office/drawing/2014/main" id="{E0497A4F-EBE6-4A73-BFA5-23D410C515F0}"/>
                    </a:ext>
                  </a:extLst>
                </p:cNvPr>
                <p:cNvPicPr/>
                <p:nvPr/>
              </p:nvPicPr>
              <p:blipFill>
                <a:blip r:embed="rId276"/>
                <a:stretch>
                  <a:fillRect/>
                </a:stretch>
              </p:blipFill>
              <p:spPr>
                <a:xfrm>
                  <a:off x="11685707" y="117787"/>
                  <a:ext cx="244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44" name="Freihand 143">
                  <a:extLst>
                    <a:ext uri="{FF2B5EF4-FFF2-40B4-BE49-F238E27FC236}">
                      <a16:creationId xmlns:a16="http://schemas.microsoft.com/office/drawing/2014/main" id="{3140A738-1C27-452A-BC1C-8827970E137E}"/>
                    </a:ext>
                  </a:extLst>
                </p14:cNvPr>
                <p14:cNvContentPartPr/>
                <p14:nvPr/>
              </p14:nvContentPartPr>
              <p14:xfrm>
                <a:off x="11628827" y="116707"/>
                <a:ext cx="118440" cy="17280"/>
              </p14:xfrm>
            </p:contentPart>
          </mc:Choice>
          <mc:Fallback xmlns="">
            <p:pic>
              <p:nvPicPr>
                <p:cNvPr id="144" name="Freihand 143">
                  <a:extLst>
                    <a:ext uri="{FF2B5EF4-FFF2-40B4-BE49-F238E27FC236}">
                      <a16:creationId xmlns:a16="http://schemas.microsoft.com/office/drawing/2014/main" id="{3140A738-1C27-452A-BC1C-8827970E137E}"/>
                    </a:ext>
                  </a:extLst>
                </p:cNvPr>
                <p:cNvPicPr/>
                <p:nvPr/>
              </p:nvPicPr>
              <p:blipFill>
                <a:blip r:embed="rId278"/>
                <a:stretch>
                  <a:fillRect/>
                </a:stretch>
              </p:blipFill>
              <p:spPr>
                <a:xfrm>
                  <a:off x="11624507" y="112387"/>
                  <a:ext cx="1270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45" name="Freihand 144">
                  <a:extLst>
                    <a:ext uri="{FF2B5EF4-FFF2-40B4-BE49-F238E27FC236}">
                      <a16:creationId xmlns:a16="http://schemas.microsoft.com/office/drawing/2014/main" id="{D68FD6B4-AC66-4358-A794-CE8845C6F2C9}"/>
                    </a:ext>
                  </a:extLst>
                </p14:cNvPr>
                <p14:cNvContentPartPr/>
                <p14:nvPr/>
              </p14:nvContentPartPr>
              <p14:xfrm>
                <a:off x="11646467" y="185467"/>
                <a:ext cx="103320" cy="14760"/>
              </p14:xfrm>
            </p:contentPart>
          </mc:Choice>
          <mc:Fallback xmlns="">
            <p:pic>
              <p:nvPicPr>
                <p:cNvPr id="145" name="Freihand 144">
                  <a:extLst>
                    <a:ext uri="{FF2B5EF4-FFF2-40B4-BE49-F238E27FC236}">
                      <a16:creationId xmlns:a16="http://schemas.microsoft.com/office/drawing/2014/main" id="{D68FD6B4-AC66-4358-A794-CE8845C6F2C9}"/>
                    </a:ext>
                  </a:extLst>
                </p:cNvPr>
                <p:cNvPicPr/>
                <p:nvPr/>
              </p:nvPicPr>
              <p:blipFill>
                <a:blip r:embed="rId280"/>
                <a:stretch>
                  <a:fillRect/>
                </a:stretch>
              </p:blipFill>
              <p:spPr>
                <a:xfrm>
                  <a:off x="11642147" y="181147"/>
                  <a:ext cx="1119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46" name="Freihand 145">
                  <a:extLst>
                    <a:ext uri="{FF2B5EF4-FFF2-40B4-BE49-F238E27FC236}">
                      <a16:creationId xmlns:a16="http://schemas.microsoft.com/office/drawing/2014/main" id="{67312860-48BF-4818-95B0-33B83FE17503}"/>
                    </a:ext>
                  </a:extLst>
                </p14:cNvPr>
                <p14:cNvContentPartPr/>
                <p14:nvPr/>
              </p14:nvContentPartPr>
              <p14:xfrm>
                <a:off x="11782187" y="138667"/>
                <a:ext cx="30600" cy="113040"/>
              </p14:xfrm>
            </p:contentPart>
          </mc:Choice>
          <mc:Fallback xmlns="">
            <p:pic>
              <p:nvPicPr>
                <p:cNvPr id="146" name="Freihand 145">
                  <a:extLst>
                    <a:ext uri="{FF2B5EF4-FFF2-40B4-BE49-F238E27FC236}">
                      <a16:creationId xmlns:a16="http://schemas.microsoft.com/office/drawing/2014/main" id="{67312860-48BF-4818-95B0-33B83FE17503}"/>
                    </a:ext>
                  </a:extLst>
                </p:cNvPr>
                <p:cNvPicPr/>
                <p:nvPr/>
              </p:nvPicPr>
              <p:blipFill>
                <a:blip r:embed="rId282"/>
                <a:stretch>
                  <a:fillRect/>
                </a:stretch>
              </p:blipFill>
              <p:spPr>
                <a:xfrm>
                  <a:off x="11777867" y="134347"/>
                  <a:ext cx="392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47" name="Freihand 146">
                  <a:extLst>
                    <a:ext uri="{FF2B5EF4-FFF2-40B4-BE49-F238E27FC236}">
                      <a16:creationId xmlns:a16="http://schemas.microsoft.com/office/drawing/2014/main" id="{2845240E-00DE-47B5-9881-CB4DC1FF5D74}"/>
                    </a:ext>
                  </a:extLst>
                </p14:cNvPr>
                <p14:cNvContentPartPr/>
                <p14:nvPr/>
              </p14:nvContentPartPr>
              <p14:xfrm>
                <a:off x="11816387" y="180787"/>
                <a:ext cx="66600" cy="95760"/>
              </p14:xfrm>
            </p:contentPart>
          </mc:Choice>
          <mc:Fallback xmlns="">
            <p:pic>
              <p:nvPicPr>
                <p:cNvPr id="147" name="Freihand 146">
                  <a:extLst>
                    <a:ext uri="{FF2B5EF4-FFF2-40B4-BE49-F238E27FC236}">
                      <a16:creationId xmlns:a16="http://schemas.microsoft.com/office/drawing/2014/main" id="{2845240E-00DE-47B5-9881-CB4DC1FF5D74}"/>
                    </a:ext>
                  </a:extLst>
                </p:cNvPr>
                <p:cNvPicPr/>
                <p:nvPr/>
              </p:nvPicPr>
              <p:blipFill>
                <a:blip r:embed="rId284"/>
                <a:stretch>
                  <a:fillRect/>
                </a:stretch>
              </p:blipFill>
              <p:spPr>
                <a:xfrm>
                  <a:off x="11812067" y="176467"/>
                  <a:ext cx="752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48" name="Freihand 147">
                  <a:extLst>
                    <a:ext uri="{FF2B5EF4-FFF2-40B4-BE49-F238E27FC236}">
                      <a16:creationId xmlns:a16="http://schemas.microsoft.com/office/drawing/2014/main" id="{C751E606-1F8D-4BD7-9540-3DFA4F31C8BC}"/>
                    </a:ext>
                  </a:extLst>
                </p14:cNvPr>
                <p14:cNvContentPartPr/>
                <p14:nvPr/>
              </p14:nvContentPartPr>
              <p14:xfrm>
                <a:off x="11908547" y="122827"/>
                <a:ext cx="57960" cy="132840"/>
              </p14:xfrm>
            </p:contentPart>
          </mc:Choice>
          <mc:Fallback xmlns="">
            <p:pic>
              <p:nvPicPr>
                <p:cNvPr id="148" name="Freihand 147">
                  <a:extLst>
                    <a:ext uri="{FF2B5EF4-FFF2-40B4-BE49-F238E27FC236}">
                      <a16:creationId xmlns:a16="http://schemas.microsoft.com/office/drawing/2014/main" id="{C751E606-1F8D-4BD7-9540-3DFA4F31C8BC}"/>
                    </a:ext>
                  </a:extLst>
                </p:cNvPr>
                <p:cNvPicPr/>
                <p:nvPr/>
              </p:nvPicPr>
              <p:blipFill>
                <a:blip r:embed="rId286"/>
                <a:stretch>
                  <a:fillRect/>
                </a:stretch>
              </p:blipFill>
              <p:spPr>
                <a:xfrm>
                  <a:off x="11904227" y="118507"/>
                  <a:ext cx="666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0" name="Freihand 149">
                  <a:extLst>
                    <a:ext uri="{FF2B5EF4-FFF2-40B4-BE49-F238E27FC236}">
                      <a16:creationId xmlns:a16="http://schemas.microsoft.com/office/drawing/2014/main" id="{EC76AD2A-D9A3-423E-B091-88F1ABBF7DFE}"/>
                    </a:ext>
                  </a:extLst>
                </p14:cNvPr>
                <p14:cNvContentPartPr/>
                <p14:nvPr/>
              </p14:nvContentPartPr>
              <p14:xfrm>
                <a:off x="8687987" y="529987"/>
                <a:ext cx="25200" cy="123840"/>
              </p14:xfrm>
            </p:contentPart>
          </mc:Choice>
          <mc:Fallback xmlns="">
            <p:pic>
              <p:nvPicPr>
                <p:cNvPr id="150" name="Freihand 149">
                  <a:extLst>
                    <a:ext uri="{FF2B5EF4-FFF2-40B4-BE49-F238E27FC236}">
                      <a16:creationId xmlns:a16="http://schemas.microsoft.com/office/drawing/2014/main" id="{EC76AD2A-D9A3-423E-B091-88F1ABBF7DFE}"/>
                    </a:ext>
                  </a:extLst>
                </p:cNvPr>
                <p:cNvPicPr/>
                <p:nvPr/>
              </p:nvPicPr>
              <p:blipFill>
                <a:blip r:embed="rId288"/>
                <a:stretch>
                  <a:fillRect/>
                </a:stretch>
              </p:blipFill>
              <p:spPr>
                <a:xfrm>
                  <a:off x="8683667" y="525667"/>
                  <a:ext cx="338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1" name="Freihand 150">
                  <a:extLst>
                    <a:ext uri="{FF2B5EF4-FFF2-40B4-BE49-F238E27FC236}">
                      <a16:creationId xmlns:a16="http://schemas.microsoft.com/office/drawing/2014/main" id="{17D00CAB-5418-4D5D-B26B-9F91028D0256}"/>
                    </a:ext>
                  </a:extLst>
                </p14:cNvPr>
                <p14:cNvContentPartPr/>
                <p14:nvPr/>
              </p14:nvContentPartPr>
              <p14:xfrm>
                <a:off x="8633627" y="501907"/>
                <a:ext cx="156240" cy="18720"/>
              </p14:xfrm>
            </p:contentPart>
          </mc:Choice>
          <mc:Fallback xmlns="">
            <p:pic>
              <p:nvPicPr>
                <p:cNvPr id="151" name="Freihand 150">
                  <a:extLst>
                    <a:ext uri="{FF2B5EF4-FFF2-40B4-BE49-F238E27FC236}">
                      <a16:creationId xmlns:a16="http://schemas.microsoft.com/office/drawing/2014/main" id="{17D00CAB-5418-4D5D-B26B-9F91028D0256}"/>
                    </a:ext>
                  </a:extLst>
                </p:cNvPr>
                <p:cNvPicPr/>
                <p:nvPr/>
              </p:nvPicPr>
              <p:blipFill>
                <a:blip r:embed="rId290"/>
                <a:stretch>
                  <a:fillRect/>
                </a:stretch>
              </p:blipFill>
              <p:spPr>
                <a:xfrm>
                  <a:off x="8629307" y="497587"/>
                  <a:ext cx="1648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2" name="Freihand 151">
                  <a:extLst>
                    <a:ext uri="{FF2B5EF4-FFF2-40B4-BE49-F238E27FC236}">
                      <a16:creationId xmlns:a16="http://schemas.microsoft.com/office/drawing/2014/main" id="{A1908493-2E82-4A49-A2E3-A00D210E3FC7}"/>
                    </a:ext>
                  </a:extLst>
                </p14:cNvPr>
                <p14:cNvContentPartPr/>
                <p14:nvPr/>
              </p14:nvContentPartPr>
              <p14:xfrm>
                <a:off x="8679707" y="571027"/>
                <a:ext cx="54000" cy="15480"/>
              </p14:xfrm>
            </p:contentPart>
          </mc:Choice>
          <mc:Fallback xmlns="">
            <p:pic>
              <p:nvPicPr>
                <p:cNvPr id="152" name="Freihand 151">
                  <a:extLst>
                    <a:ext uri="{FF2B5EF4-FFF2-40B4-BE49-F238E27FC236}">
                      <a16:creationId xmlns:a16="http://schemas.microsoft.com/office/drawing/2014/main" id="{A1908493-2E82-4A49-A2E3-A00D210E3FC7}"/>
                    </a:ext>
                  </a:extLst>
                </p:cNvPr>
                <p:cNvPicPr/>
                <p:nvPr/>
              </p:nvPicPr>
              <p:blipFill>
                <a:blip r:embed="rId292"/>
                <a:stretch>
                  <a:fillRect/>
                </a:stretch>
              </p:blipFill>
              <p:spPr>
                <a:xfrm>
                  <a:off x="8675387" y="566707"/>
                  <a:ext cx="62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53" name="Freihand 152">
                  <a:extLst>
                    <a:ext uri="{FF2B5EF4-FFF2-40B4-BE49-F238E27FC236}">
                      <a16:creationId xmlns:a16="http://schemas.microsoft.com/office/drawing/2014/main" id="{5D585431-7DEC-43E9-9D1B-932946BF6964}"/>
                    </a:ext>
                  </a:extLst>
                </p14:cNvPr>
                <p14:cNvContentPartPr/>
                <p14:nvPr/>
              </p14:nvContentPartPr>
              <p14:xfrm>
                <a:off x="8760707" y="590827"/>
                <a:ext cx="121320" cy="58320"/>
              </p14:xfrm>
            </p:contentPart>
          </mc:Choice>
          <mc:Fallback xmlns="">
            <p:pic>
              <p:nvPicPr>
                <p:cNvPr id="153" name="Freihand 152">
                  <a:extLst>
                    <a:ext uri="{FF2B5EF4-FFF2-40B4-BE49-F238E27FC236}">
                      <a16:creationId xmlns:a16="http://schemas.microsoft.com/office/drawing/2014/main" id="{5D585431-7DEC-43E9-9D1B-932946BF6964}"/>
                    </a:ext>
                  </a:extLst>
                </p:cNvPr>
                <p:cNvPicPr/>
                <p:nvPr/>
              </p:nvPicPr>
              <p:blipFill>
                <a:blip r:embed="rId294"/>
                <a:stretch>
                  <a:fillRect/>
                </a:stretch>
              </p:blipFill>
              <p:spPr>
                <a:xfrm>
                  <a:off x="8756387" y="586507"/>
                  <a:ext cx="1299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55" name="Freihand 154">
                  <a:extLst>
                    <a:ext uri="{FF2B5EF4-FFF2-40B4-BE49-F238E27FC236}">
                      <a16:creationId xmlns:a16="http://schemas.microsoft.com/office/drawing/2014/main" id="{E11DB7D1-B63A-468F-9D04-56D317381FE9}"/>
                    </a:ext>
                  </a:extLst>
                </p14:cNvPr>
                <p14:cNvContentPartPr/>
                <p14:nvPr/>
              </p14:nvContentPartPr>
              <p14:xfrm>
                <a:off x="9358307" y="502267"/>
                <a:ext cx="66240" cy="79560"/>
              </p14:xfrm>
            </p:contentPart>
          </mc:Choice>
          <mc:Fallback xmlns="">
            <p:pic>
              <p:nvPicPr>
                <p:cNvPr id="155" name="Freihand 154">
                  <a:extLst>
                    <a:ext uri="{FF2B5EF4-FFF2-40B4-BE49-F238E27FC236}">
                      <a16:creationId xmlns:a16="http://schemas.microsoft.com/office/drawing/2014/main" id="{E11DB7D1-B63A-468F-9D04-56D317381FE9}"/>
                    </a:ext>
                  </a:extLst>
                </p:cNvPr>
                <p:cNvPicPr/>
                <p:nvPr/>
              </p:nvPicPr>
              <p:blipFill>
                <a:blip r:embed="rId296"/>
                <a:stretch>
                  <a:fillRect/>
                </a:stretch>
              </p:blipFill>
              <p:spPr>
                <a:xfrm>
                  <a:off x="9353987" y="497947"/>
                  <a:ext cx="7488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56" name="Freihand 155">
                  <a:extLst>
                    <a:ext uri="{FF2B5EF4-FFF2-40B4-BE49-F238E27FC236}">
                      <a16:creationId xmlns:a16="http://schemas.microsoft.com/office/drawing/2014/main" id="{B33DB6D2-F23B-42E0-8CBC-33EBB6B7E99F}"/>
                    </a:ext>
                  </a:extLst>
                </p14:cNvPr>
                <p14:cNvContentPartPr/>
                <p14:nvPr/>
              </p14:nvContentPartPr>
              <p14:xfrm>
                <a:off x="10026827" y="432067"/>
                <a:ext cx="35640" cy="145080"/>
              </p14:xfrm>
            </p:contentPart>
          </mc:Choice>
          <mc:Fallback xmlns="">
            <p:pic>
              <p:nvPicPr>
                <p:cNvPr id="156" name="Freihand 155">
                  <a:extLst>
                    <a:ext uri="{FF2B5EF4-FFF2-40B4-BE49-F238E27FC236}">
                      <a16:creationId xmlns:a16="http://schemas.microsoft.com/office/drawing/2014/main" id="{B33DB6D2-F23B-42E0-8CBC-33EBB6B7E99F}"/>
                    </a:ext>
                  </a:extLst>
                </p:cNvPr>
                <p:cNvPicPr/>
                <p:nvPr/>
              </p:nvPicPr>
              <p:blipFill>
                <a:blip r:embed="rId298"/>
                <a:stretch>
                  <a:fillRect/>
                </a:stretch>
              </p:blipFill>
              <p:spPr>
                <a:xfrm>
                  <a:off x="10022507" y="427747"/>
                  <a:ext cx="442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57" name="Freihand 156">
                  <a:extLst>
                    <a:ext uri="{FF2B5EF4-FFF2-40B4-BE49-F238E27FC236}">
                      <a16:creationId xmlns:a16="http://schemas.microsoft.com/office/drawing/2014/main" id="{EF23F5C8-CD89-4A08-AD58-97CC0D998719}"/>
                    </a:ext>
                  </a:extLst>
                </p14:cNvPr>
                <p14:cNvContentPartPr/>
                <p14:nvPr/>
              </p14:nvContentPartPr>
              <p14:xfrm>
                <a:off x="9978587" y="406147"/>
                <a:ext cx="135720" cy="141120"/>
              </p14:xfrm>
            </p:contentPart>
          </mc:Choice>
          <mc:Fallback xmlns="">
            <p:pic>
              <p:nvPicPr>
                <p:cNvPr id="157" name="Freihand 156">
                  <a:extLst>
                    <a:ext uri="{FF2B5EF4-FFF2-40B4-BE49-F238E27FC236}">
                      <a16:creationId xmlns:a16="http://schemas.microsoft.com/office/drawing/2014/main" id="{EF23F5C8-CD89-4A08-AD58-97CC0D998719}"/>
                    </a:ext>
                  </a:extLst>
                </p:cNvPr>
                <p:cNvPicPr/>
                <p:nvPr/>
              </p:nvPicPr>
              <p:blipFill>
                <a:blip r:embed="rId300"/>
                <a:stretch>
                  <a:fillRect/>
                </a:stretch>
              </p:blipFill>
              <p:spPr>
                <a:xfrm>
                  <a:off x="9974267" y="401827"/>
                  <a:ext cx="14436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58" name="Freihand 157">
                  <a:extLst>
                    <a:ext uri="{FF2B5EF4-FFF2-40B4-BE49-F238E27FC236}">
                      <a16:creationId xmlns:a16="http://schemas.microsoft.com/office/drawing/2014/main" id="{F0F75327-D4AB-4224-AD1B-4FEB273D5B03}"/>
                    </a:ext>
                  </a:extLst>
                </p14:cNvPr>
                <p14:cNvContentPartPr/>
                <p14:nvPr/>
              </p14:nvContentPartPr>
              <p14:xfrm>
                <a:off x="10120787" y="490747"/>
                <a:ext cx="69480" cy="71280"/>
              </p14:xfrm>
            </p:contentPart>
          </mc:Choice>
          <mc:Fallback xmlns="">
            <p:pic>
              <p:nvPicPr>
                <p:cNvPr id="158" name="Freihand 157">
                  <a:extLst>
                    <a:ext uri="{FF2B5EF4-FFF2-40B4-BE49-F238E27FC236}">
                      <a16:creationId xmlns:a16="http://schemas.microsoft.com/office/drawing/2014/main" id="{F0F75327-D4AB-4224-AD1B-4FEB273D5B03}"/>
                    </a:ext>
                  </a:extLst>
                </p:cNvPr>
                <p:cNvPicPr/>
                <p:nvPr/>
              </p:nvPicPr>
              <p:blipFill>
                <a:blip r:embed="rId302"/>
                <a:stretch>
                  <a:fillRect/>
                </a:stretch>
              </p:blipFill>
              <p:spPr>
                <a:xfrm>
                  <a:off x="10116467" y="486427"/>
                  <a:ext cx="781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59" name="Freihand 158">
                  <a:extLst>
                    <a:ext uri="{FF2B5EF4-FFF2-40B4-BE49-F238E27FC236}">
                      <a16:creationId xmlns:a16="http://schemas.microsoft.com/office/drawing/2014/main" id="{5964D263-0E8B-4025-8FCD-C196C3EA832A}"/>
                    </a:ext>
                  </a:extLst>
                </p14:cNvPr>
                <p14:cNvContentPartPr/>
                <p14:nvPr/>
              </p14:nvContentPartPr>
              <p14:xfrm>
                <a:off x="10202507" y="422347"/>
                <a:ext cx="72360" cy="144720"/>
              </p14:xfrm>
            </p:contentPart>
          </mc:Choice>
          <mc:Fallback xmlns="">
            <p:pic>
              <p:nvPicPr>
                <p:cNvPr id="159" name="Freihand 158">
                  <a:extLst>
                    <a:ext uri="{FF2B5EF4-FFF2-40B4-BE49-F238E27FC236}">
                      <a16:creationId xmlns:a16="http://schemas.microsoft.com/office/drawing/2014/main" id="{5964D263-0E8B-4025-8FCD-C196C3EA832A}"/>
                    </a:ext>
                  </a:extLst>
                </p:cNvPr>
                <p:cNvPicPr/>
                <p:nvPr/>
              </p:nvPicPr>
              <p:blipFill>
                <a:blip r:embed="rId304"/>
                <a:stretch>
                  <a:fillRect/>
                </a:stretch>
              </p:blipFill>
              <p:spPr>
                <a:xfrm>
                  <a:off x="10198187" y="418027"/>
                  <a:ext cx="8100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0" name="Freihand 159">
                  <a:extLst>
                    <a:ext uri="{FF2B5EF4-FFF2-40B4-BE49-F238E27FC236}">
                      <a16:creationId xmlns:a16="http://schemas.microsoft.com/office/drawing/2014/main" id="{A04C8BA3-B1CA-4B6E-ABDA-E70942F86303}"/>
                    </a:ext>
                  </a:extLst>
                </p14:cNvPr>
                <p14:cNvContentPartPr/>
                <p14:nvPr/>
              </p14:nvContentPartPr>
              <p14:xfrm>
                <a:off x="10296467" y="499387"/>
                <a:ext cx="24840" cy="83160"/>
              </p14:xfrm>
            </p:contentPart>
          </mc:Choice>
          <mc:Fallback xmlns="">
            <p:pic>
              <p:nvPicPr>
                <p:cNvPr id="160" name="Freihand 159">
                  <a:extLst>
                    <a:ext uri="{FF2B5EF4-FFF2-40B4-BE49-F238E27FC236}">
                      <a16:creationId xmlns:a16="http://schemas.microsoft.com/office/drawing/2014/main" id="{A04C8BA3-B1CA-4B6E-ABDA-E70942F86303}"/>
                    </a:ext>
                  </a:extLst>
                </p:cNvPr>
                <p:cNvPicPr/>
                <p:nvPr/>
              </p:nvPicPr>
              <p:blipFill>
                <a:blip r:embed="rId306"/>
                <a:stretch>
                  <a:fillRect/>
                </a:stretch>
              </p:blipFill>
              <p:spPr>
                <a:xfrm>
                  <a:off x="10292147" y="495067"/>
                  <a:ext cx="334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1" name="Freihand 160">
                  <a:extLst>
                    <a:ext uri="{FF2B5EF4-FFF2-40B4-BE49-F238E27FC236}">
                      <a16:creationId xmlns:a16="http://schemas.microsoft.com/office/drawing/2014/main" id="{11A20D61-FBBA-45B0-B71B-DFCEAB659D98}"/>
                    </a:ext>
                  </a:extLst>
                </p14:cNvPr>
                <p14:cNvContentPartPr/>
                <p14:nvPr/>
              </p14:nvContentPartPr>
              <p14:xfrm>
                <a:off x="10346867" y="525307"/>
                <a:ext cx="54360" cy="60120"/>
              </p14:xfrm>
            </p:contentPart>
          </mc:Choice>
          <mc:Fallback xmlns="">
            <p:pic>
              <p:nvPicPr>
                <p:cNvPr id="161" name="Freihand 160">
                  <a:extLst>
                    <a:ext uri="{FF2B5EF4-FFF2-40B4-BE49-F238E27FC236}">
                      <a16:creationId xmlns:a16="http://schemas.microsoft.com/office/drawing/2014/main" id="{11A20D61-FBBA-45B0-B71B-DFCEAB659D98}"/>
                    </a:ext>
                  </a:extLst>
                </p:cNvPr>
                <p:cNvPicPr/>
                <p:nvPr/>
              </p:nvPicPr>
              <p:blipFill>
                <a:blip r:embed="rId308"/>
                <a:stretch>
                  <a:fillRect/>
                </a:stretch>
              </p:blipFill>
              <p:spPr>
                <a:xfrm>
                  <a:off x="10342547" y="520987"/>
                  <a:ext cx="630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2" name="Freihand 161">
                  <a:extLst>
                    <a:ext uri="{FF2B5EF4-FFF2-40B4-BE49-F238E27FC236}">
                      <a16:creationId xmlns:a16="http://schemas.microsoft.com/office/drawing/2014/main" id="{1A49E5E5-7EEB-4565-A663-306E5A51FF59}"/>
                    </a:ext>
                  </a:extLst>
                </p14:cNvPr>
                <p14:cNvContentPartPr/>
                <p14:nvPr/>
              </p14:nvContentPartPr>
              <p14:xfrm>
                <a:off x="10395827" y="465547"/>
                <a:ext cx="36720" cy="21600"/>
              </p14:xfrm>
            </p:contentPart>
          </mc:Choice>
          <mc:Fallback xmlns="">
            <p:pic>
              <p:nvPicPr>
                <p:cNvPr id="162" name="Freihand 161">
                  <a:extLst>
                    <a:ext uri="{FF2B5EF4-FFF2-40B4-BE49-F238E27FC236}">
                      <a16:creationId xmlns:a16="http://schemas.microsoft.com/office/drawing/2014/main" id="{1A49E5E5-7EEB-4565-A663-306E5A51FF59}"/>
                    </a:ext>
                  </a:extLst>
                </p:cNvPr>
                <p:cNvPicPr/>
                <p:nvPr/>
              </p:nvPicPr>
              <p:blipFill>
                <a:blip r:embed="rId310"/>
                <a:stretch>
                  <a:fillRect/>
                </a:stretch>
              </p:blipFill>
              <p:spPr>
                <a:xfrm>
                  <a:off x="10391507" y="461227"/>
                  <a:ext cx="45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63" name="Freihand 162">
                  <a:extLst>
                    <a:ext uri="{FF2B5EF4-FFF2-40B4-BE49-F238E27FC236}">
                      <a16:creationId xmlns:a16="http://schemas.microsoft.com/office/drawing/2014/main" id="{FA37E13E-2877-4A3C-8FE8-E94C1A2AE0AE}"/>
                    </a:ext>
                  </a:extLst>
                </p14:cNvPr>
                <p14:cNvContentPartPr/>
                <p14:nvPr/>
              </p14:nvContentPartPr>
              <p14:xfrm>
                <a:off x="10421747" y="503347"/>
                <a:ext cx="45000" cy="81000"/>
              </p14:xfrm>
            </p:contentPart>
          </mc:Choice>
          <mc:Fallback xmlns="">
            <p:pic>
              <p:nvPicPr>
                <p:cNvPr id="163" name="Freihand 162">
                  <a:extLst>
                    <a:ext uri="{FF2B5EF4-FFF2-40B4-BE49-F238E27FC236}">
                      <a16:creationId xmlns:a16="http://schemas.microsoft.com/office/drawing/2014/main" id="{FA37E13E-2877-4A3C-8FE8-E94C1A2AE0AE}"/>
                    </a:ext>
                  </a:extLst>
                </p:cNvPr>
                <p:cNvPicPr/>
                <p:nvPr/>
              </p:nvPicPr>
              <p:blipFill>
                <a:blip r:embed="rId312"/>
                <a:stretch>
                  <a:fillRect/>
                </a:stretch>
              </p:blipFill>
              <p:spPr>
                <a:xfrm>
                  <a:off x="10417427" y="499027"/>
                  <a:ext cx="536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64" name="Freihand 163">
                  <a:extLst>
                    <a:ext uri="{FF2B5EF4-FFF2-40B4-BE49-F238E27FC236}">
                      <a16:creationId xmlns:a16="http://schemas.microsoft.com/office/drawing/2014/main" id="{CDBF0975-46A6-4D18-8521-F25990C9FF3D}"/>
                    </a:ext>
                  </a:extLst>
                </p14:cNvPr>
                <p14:cNvContentPartPr/>
                <p14:nvPr/>
              </p14:nvContentPartPr>
              <p14:xfrm>
                <a:off x="10493027" y="529267"/>
                <a:ext cx="88920" cy="39600"/>
              </p14:xfrm>
            </p:contentPart>
          </mc:Choice>
          <mc:Fallback xmlns="">
            <p:pic>
              <p:nvPicPr>
                <p:cNvPr id="164" name="Freihand 163">
                  <a:extLst>
                    <a:ext uri="{FF2B5EF4-FFF2-40B4-BE49-F238E27FC236}">
                      <a16:creationId xmlns:a16="http://schemas.microsoft.com/office/drawing/2014/main" id="{CDBF0975-46A6-4D18-8521-F25990C9FF3D}"/>
                    </a:ext>
                  </a:extLst>
                </p:cNvPr>
                <p:cNvPicPr/>
                <p:nvPr/>
              </p:nvPicPr>
              <p:blipFill>
                <a:blip r:embed="rId314"/>
                <a:stretch>
                  <a:fillRect/>
                </a:stretch>
              </p:blipFill>
              <p:spPr>
                <a:xfrm>
                  <a:off x="10488707" y="524947"/>
                  <a:ext cx="975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65" name="Freihand 164">
                  <a:extLst>
                    <a:ext uri="{FF2B5EF4-FFF2-40B4-BE49-F238E27FC236}">
                      <a16:creationId xmlns:a16="http://schemas.microsoft.com/office/drawing/2014/main" id="{B94DC615-4D5A-470B-97A0-DC2703D18E8D}"/>
                    </a:ext>
                  </a:extLst>
                </p14:cNvPr>
                <p14:cNvContentPartPr/>
                <p14:nvPr/>
              </p14:nvContentPartPr>
              <p14:xfrm>
                <a:off x="10667267" y="441787"/>
                <a:ext cx="69480" cy="121680"/>
              </p14:xfrm>
            </p:contentPart>
          </mc:Choice>
          <mc:Fallback xmlns="">
            <p:pic>
              <p:nvPicPr>
                <p:cNvPr id="165" name="Freihand 164">
                  <a:extLst>
                    <a:ext uri="{FF2B5EF4-FFF2-40B4-BE49-F238E27FC236}">
                      <a16:creationId xmlns:a16="http://schemas.microsoft.com/office/drawing/2014/main" id="{B94DC615-4D5A-470B-97A0-DC2703D18E8D}"/>
                    </a:ext>
                  </a:extLst>
                </p:cNvPr>
                <p:cNvPicPr/>
                <p:nvPr/>
              </p:nvPicPr>
              <p:blipFill>
                <a:blip r:embed="rId316"/>
                <a:stretch>
                  <a:fillRect/>
                </a:stretch>
              </p:blipFill>
              <p:spPr>
                <a:xfrm>
                  <a:off x="10662947" y="437467"/>
                  <a:ext cx="7812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66" name="Freihand 165">
                  <a:extLst>
                    <a:ext uri="{FF2B5EF4-FFF2-40B4-BE49-F238E27FC236}">
                      <a16:creationId xmlns:a16="http://schemas.microsoft.com/office/drawing/2014/main" id="{1BBE68C4-8593-403E-B093-242EA84D2BF7}"/>
                    </a:ext>
                  </a:extLst>
                </p14:cNvPr>
                <p14:cNvContentPartPr/>
                <p14:nvPr/>
              </p14:nvContentPartPr>
              <p14:xfrm>
                <a:off x="10726307" y="508027"/>
                <a:ext cx="43920" cy="60480"/>
              </p14:xfrm>
            </p:contentPart>
          </mc:Choice>
          <mc:Fallback xmlns="">
            <p:pic>
              <p:nvPicPr>
                <p:cNvPr id="166" name="Freihand 165">
                  <a:extLst>
                    <a:ext uri="{FF2B5EF4-FFF2-40B4-BE49-F238E27FC236}">
                      <a16:creationId xmlns:a16="http://schemas.microsoft.com/office/drawing/2014/main" id="{1BBE68C4-8593-403E-B093-242EA84D2BF7}"/>
                    </a:ext>
                  </a:extLst>
                </p:cNvPr>
                <p:cNvPicPr/>
                <p:nvPr/>
              </p:nvPicPr>
              <p:blipFill>
                <a:blip r:embed="rId318"/>
                <a:stretch>
                  <a:fillRect/>
                </a:stretch>
              </p:blipFill>
              <p:spPr>
                <a:xfrm>
                  <a:off x="10721987" y="503707"/>
                  <a:ext cx="525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67" name="Freihand 166">
                  <a:extLst>
                    <a:ext uri="{FF2B5EF4-FFF2-40B4-BE49-F238E27FC236}">
                      <a16:creationId xmlns:a16="http://schemas.microsoft.com/office/drawing/2014/main" id="{1CC1D14B-2108-46A3-AB29-BE58EFB7C89C}"/>
                    </a:ext>
                  </a:extLst>
                </p14:cNvPr>
                <p14:cNvContentPartPr/>
                <p14:nvPr/>
              </p14:nvContentPartPr>
              <p14:xfrm>
                <a:off x="10789667" y="519547"/>
                <a:ext cx="88560" cy="60120"/>
              </p14:xfrm>
            </p:contentPart>
          </mc:Choice>
          <mc:Fallback xmlns="">
            <p:pic>
              <p:nvPicPr>
                <p:cNvPr id="167" name="Freihand 166">
                  <a:extLst>
                    <a:ext uri="{FF2B5EF4-FFF2-40B4-BE49-F238E27FC236}">
                      <a16:creationId xmlns:a16="http://schemas.microsoft.com/office/drawing/2014/main" id="{1CC1D14B-2108-46A3-AB29-BE58EFB7C89C}"/>
                    </a:ext>
                  </a:extLst>
                </p:cNvPr>
                <p:cNvPicPr/>
                <p:nvPr/>
              </p:nvPicPr>
              <p:blipFill>
                <a:blip r:embed="rId320"/>
                <a:stretch>
                  <a:fillRect/>
                </a:stretch>
              </p:blipFill>
              <p:spPr>
                <a:xfrm>
                  <a:off x="10785347" y="515227"/>
                  <a:ext cx="9720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68" name="Freihand 167">
                  <a:extLst>
                    <a:ext uri="{FF2B5EF4-FFF2-40B4-BE49-F238E27FC236}">
                      <a16:creationId xmlns:a16="http://schemas.microsoft.com/office/drawing/2014/main" id="{8B8DAFC6-1DEF-467F-8B62-4C5A86B8CA85}"/>
                    </a:ext>
                  </a:extLst>
                </p14:cNvPr>
                <p14:cNvContentPartPr/>
                <p14:nvPr/>
              </p14:nvContentPartPr>
              <p14:xfrm>
                <a:off x="10871027" y="502267"/>
                <a:ext cx="56520" cy="93600"/>
              </p14:xfrm>
            </p:contentPart>
          </mc:Choice>
          <mc:Fallback xmlns="">
            <p:pic>
              <p:nvPicPr>
                <p:cNvPr id="168" name="Freihand 167">
                  <a:extLst>
                    <a:ext uri="{FF2B5EF4-FFF2-40B4-BE49-F238E27FC236}">
                      <a16:creationId xmlns:a16="http://schemas.microsoft.com/office/drawing/2014/main" id="{8B8DAFC6-1DEF-467F-8B62-4C5A86B8CA85}"/>
                    </a:ext>
                  </a:extLst>
                </p:cNvPr>
                <p:cNvPicPr/>
                <p:nvPr/>
              </p:nvPicPr>
              <p:blipFill>
                <a:blip r:embed="rId322"/>
                <a:stretch>
                  <a:fillRect/>
                </a:stretch>
              </p:blipFill>
              <p:spPr>
                <a:xfrm>
                  <a:off x="10866707" y="497947"/>
                  <a:ext cx="651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69" name="Freihand 168">
                  <a:extLst>
                    <a:ext uri="{FF2B5EF4-FFF2-40B4-BE49-F238E27FC236}">
                      <a16:creationId xmlns:a16="http://schemas.microsoft.com/office/drawing/2014/main" id="{3B459B01-2AD7-43BB-A3BB-9BFAC680CF67}"/>
                    </a:ext>
                  </a:extLst>
                </p14:cNvPr>
                <p14:cNvContentPartPr/>
                <p14:nvPr/>
              </p14:nvContentPartPr>
              <p14:xfrm>
                <a:off x="10941227" y="510547"/>
                <a:ext cx="67680" cy="78480"/>
              </p14:xfrm>
            </p:contentPart>
          </mc:Choice>
          <mc:Fallback xmlns="">
            <p:pic>
              <p:nvPicPr>
                <p:cNvPr id="169" name="Freihand 168">
                  <a:extLst>
                    <a:ext uri="{FF2B5EF4-FFF2-40B4-BE49-F238E27FC236}">
                      <a16:creationId xmlns:a16="http://schemas.microsoft.com/office/drawing/2014/main" id="{3B459B01-2AD7-43BB-A3BB-9BFAC680CF67}"/>
                    </a:ext>
                  </a:extLst>
                </p:cNvPr>
                <p:cNvPicPr/>
                <p:nvPr/>
              </p:nvPicPr>
              <p:blipFill>
                <a:blip r:embed="rId324"/>
                <a:stretch>
                  <a:fillRect/>
                </a:stretch>
              </p:blipFill>
              <p:spPr>
                <a:xfrm>
                  <a:off x="10936907" y="506227"/>
                  <a:ext cx="763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0" name="Freihand 169">
                  <a:extLst>
                    <a:ext uri="{FF2B5EF4-FFF2-40B4-BE49-F238E27FC236}">
                      <a16:creationId xmlns:a16="http://schemas.microsoft.com/office/drawing/2014/main" id="{8AFF960B-2CFC-4DF2-B14E-D60B2C7CCED6}"/>
                    </a:ext>
                  </a:extLst>
                </p14:cNvPr>
                <p14:cNvContentPartPr/>
                <p14:nvPr/>
              </p14:nvContentPartPr>
              <p14:xfrm>
                <a:off x="11023307" y="513427"/>
                <a:ext cx="100800" cy="102240"/>
              </p14:xfrm>
            </p:contentPart>
          </mc:Choice>
          <mc:Fallback xmlns="">
            <p:pic>
              <p:nvPicPr>
                <p:cNvPr id="170" name="Freihand 169">
                  <a:extLst>
                    <a:ext uri="{FF2B5EF4-FFF2-40B4-BE49-F238E27FC236}">
                      <a16:creationId xmlns:a16="http://schemas.microsoft.com/office/drawing/2014/main" id="{8AFF960B-2CFC-4DF2-B14E-D60B2C7CCED6}"/>
                    </a:ext>
                  </a:extLst>
                </p:cNvPr>
                <p:cNvPicPr/>
                <p:nvPr/>
              </p:nvPicPr>
              <p:blipFill>
                <a:blip r:embed="rId326"/>
                <a:stretch>
                  <a:fillRect/>
                </a:stretch>
              </p:blipFill>
              <p:spPr>
                <a:xfrm>
                  <a:off x="11018987" y="509107"/>
                  <a:ext cx="1094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81" name="Freihand 180">
                  <a:extLst>
                    <a:ext uri="{FF2B5EF4-FFF2-40B4-BE49-F238E27FC236}">
                      <a16:creationId xmlns:a16="http://schemas.microsoft.com/office/drawing/2014/main" id="{0A2F8387-9797-4C05-B8F9-0B49F4976FFF}"/>
                    </a:ext>
                  </a:extLst>
                </p14:cNvPr>
                <p14:cNvContentPartPr/>
                <p14:nvPr/>
              </p14:nvContentPartPr>
              <p14:xfrm>
                <a:off x="6249707" y="1035067"/>
                <a:ext cx="226800" cy="140400"/>
              </p14:xfrm>
            </p:contentPart>
          </mc:Choice>
          <mc:Fallback xmlns="">
            <p:pic>
              <p:nvPicPr>
                <p:cNvPr id="181" name="Freihand 180">
                  <a:extLst>
                    <a:ext uri="{FF2B5EF4-FFF2-40B4-BE49-F238E27FC236}">
                      <a16:creationId xmlns:a16="http://schemas.microsoft.com/office/drawing/2014/main" id="{0A2F8387-9797-4C05-B8F9-0B49F4976FFF}"/>
                    </a:ext>
                  </a:extLst>
                </p:cNvPr>
                <p:cNvPicPr/>
                <p:nvPr/>
              </p:nvPicPr>
              <p:blipFill>
                <a:blip r:embed="rId328"/>
                <a:stretch>
                  <a:fillRect/>
                </a:stretch>
              </p:blipFill>
              <p:spPr>
                <a:xfrm>
                  <a:off x="6245387" y="1030747"/>
                  <a:ext cx="2354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2" name="Freihand 181">
                  <a:extLst>
                    <a:ext uri="{FF2B5EF4-FFF2-40B4-BE49-F238E27FC236}">
                      <a16:creationId xmlns:a16="http://schemas.microsoft.com/office/drawing/2014/main" id="{CDE1033E-6135-48A0-A89E-8DBC77968603}"/>
                    </a:ext>
                  </a:extLst>
                </p14:cNvPr>
                <p14:cNvContentPartPr/>
                <p14:nvPr/>
              </p14:nvContentPartPr>
              <p14:xfrm>
                <a:off x="5658947" y="1786747"/>
                <a:ext cx="172080" cy="123480"/>
              </p14:xfrm>
            </p:contentPart>
          </mc:Choice>
          <mc:Fallback xmlns="">
            <p:pic>
              <p:nvPicPr>
                <p:cNvPr id="182" name="Freihand 181">
                  <a:extLst>
                    <a:ext uri="{FF2B5EF4-FFF2-40B4-BE49-F238E27FC236}">
                      <a16:creationId xmlns:a16="http://schemas.microsoft.com/office/drawing/2014/main" id="{CDE1033E-6135-48A0-A89E-8DBC77968603}"/>
                    </a:ext>
                  </a:extLst>
                </p:cNvPr>
                <p:cNvPicPr/>
                <p:nvPr/>
              </p:nvPicPr>
              <p:blipFill>
                <a:blip r:embed="rId330"/>
                <a:stretch>
                  <a:fillRect/>
                </a:stretch>
              </p:blipFill>
              <p:spPr>
                <a:xfrm>
                  <a:off x="5654627" y="1782427"/>
                  <a:ext cx="1807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91" name="Freihand 190">
                  <a:extLst>
                    <a:ext uri="{FF2B5EF4-FFF2-40B4-BE49-F238E27FC236}">
                      <a16:creationId xmlns:a16="http://schemas.microsoft.com/office/drawing/2014/main" id="{B96C0837-6CFB-4FA6-8D21-A87EF6B694BA}"/>
                    </a:ext>
                  </a:extLst>
                </p14:cNvPr>
                <p14:cNvContentPartPr/>
                <p14:nvPr/>
              </p14:nvContentPartPr>
              <p14:xfrm>
                <a:off x="11233547" y="417307"/>
                <a:ext cx="401040" cy="84600"/>
              </p14:xfrm>
            </p:contentPart>
          </mc:Choice>
          <mc:Fallback xmlns="">
            <p:pic>
              <p:nvPicPr>
                <p:cNvPr id="191" name="Freihand 190">
                  <a:extLst>
                    <a:ext uri="{FF2B5EF4-FFF2-40B4-BE49-F238E27FC236}">
                      <a16:creationId xmlns:a16="http://schemas.microsoft.com/office/drawing/2014/main" id="{B96C0837-6CFB-4FA6-8D21-A87EF6B694BA}"/>
                    </a:ext>
                  </a:extLst>
                </p:cNvPr>
                <p:cNvPicPr/>
                <p:nvPr/>
              </p:nvPicPr>
              <p:blipFill>
                <a:blip r:embed="rId332"/>
                <a:stretch>
                  <a:fillRect/>
                </a:stretch>
              </p:blipFill>
              <p:spPr>
                <a:xfrm>
                  <a:off x="11229227" y="412987"/>
                  <a:ext cx="4096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92" name="Freihand 191">
                  <a:extLst>
                    <a:ext uri="{FF2B5EF4-FFF2-40B4-BE49-F238E27FC236}">
                      <a16:creationId xmlns:a16="http://schemas.microsoft.com/office/drawing/2014/main" id="{B53F4990-13C8-464F-BC96-284625DEA589}"/>
                    </a:ext>
                  </a:extLst>
                </p14:cNvPr>
                <p14:cNvContentPartPr/>
                <p14:nvPr/>
              </p14:nvContentPartPr>
              <p14:xfrm>
                <a:off x="11195747" y="860107"/>
                <a:ext cx="395280" cy="58680"/>
              </p14:xfrm>
            </p:contentPart>
          </mc:Choice>
          <mc:Fallback xmlns="">
            <p:pic>
              <p:nvPicPr>
                <p:cNvPr id="192" name="Freihand 191">
                  <a:extLst>
                    <a:ext uri="{FF2B5EF4-FFF2-40B4-BE49-F238E27FC236}">
                      <a16:creationId xmlns:a16="http://schemas.microsoft.com/office/drawing/2014/main" id="{B53F4990-13C8-464F-BC96-284625DEA589}"/>
                    </a:ext>
                  </a:extLst>
                </p:cNvPr>
                <p:cNvPicPr/>
                <p:nvPr/>
              </p:nvPicPr>
              <p:blipFill>
                <a:blip r:embed="rId334"/>
                <a:stretch>
                  <a:fillRect/>
                </a:stretch>
              </p:blipFill>
              <p:spPr>
                <a:xfrm>
                  <a:off x="11191427" y="855787"/>
                  <a:ext cx="40392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7" name="Freihand 216">
                  <a:extLst>
                    <a:ext uri="{FF2B5EF4-FFF2-40B4-BE49-F238E27FC236}">
                      <a16:creationId xmlns:a16="http://schemas.microsoft.com/office/drawing/2014/main" id="{88918262-C7B3-411A-9ED0-E0E41DB37636}"/>
                    </a:ext>
                  </a:extLst>
                </p14:cNvPr>
                <p14:cNvContentPartPr/>
                <p14:nvPr/>
              </p14:nvContentPartPr>
              <p14:xfrm>
                <a:off x="8767547" y="1090507"/>
                <a:ext cx="360" cy="360"/>
              </p14:xfrm>
            </p:contentPart>
          </mc:Choice>
          <mc:Fallback xmlns="">
            <p:pic>
              <p:nvPicPr>
                <p:cNvPr id="217" name="Freihand 216">
                  <a:extLst>
                    <a:ext uri="{FF2B5EF4-FFF2-40B4-BE49-F238E27FC236}">
                      <a16:creationId xmlns:a16="http://schemas.microsoft.com/office/drawing/2014/main" id="{88918262-C7B3-411A-9ED0-E0E41DB37636}"/>
                    </a:ext>
                  </a:extLst>
                </p:cNvPr>
                <p:cNvPicPr/>
                <p:nvPr/>
              </p:nvPicPr>
              <p:blipFill>
                <a:blip r:embed="rId336"/>
                <a:stretch>
                  <a:fillRect/>
                </a:stretch>
              </p:blipFill>
              <p:spPr>
                <a:xfrm>
                  <a:off x="8763227" y="1086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8" name="Freihand 217">
                  <a:extLst>
                    <a:ext uri="{FF2B5EF4-FFF2-40B4-BE49-F238E27FC236}">
                      <a16:creationId xmlns:a16="http://schemas.microsoft.com/office/drawing/2014/main" id="{22B206BB-14A8-4C3B-8D55-E03F2780A5D7}"/>
                    </a:ext>
                  </a:extLst>
                </p14:cNvPr>
                <p14:cNvContentPartPr/>
                <p14:nvPr/>
              </p14:nvContentPartPr>
              <p14:xfrm>
                <a:off x="8722547" y="1094467"/>
                <a:ext cx="12240" cy="2520"/>
              </p14:xfrm>
            </p:contentPart>
          </mc:Choice>
          <mc:Fallback xmlns="">
            <p:pic>
              <p:nvPicPr>
                <p:cNvPr id="218" name="Freihand 217">
                  <a:extLst>
                    <a:ext uri="{FF2B5EF4-FFF2-40B4-BE49-F238E27FC236}">
                      <a16:creationId xmlns:a16="http://schemas.microsoft.com/office/drawing/2014/main" id="{22B206BB-14A8-4C3B-8D55-E03F2780A5D7}"/>
                    </a:ext>
                  </a:extLst>
                </p:cNvPr>
                <p:cNvPicPr/>
                <p:nvPr/>
              </p:nvPicPr>
              <p:blipFill>
                <a:blip r:embed="rId338"/>
                <a:stretch>
                  <a:fillRect/>
                </a:stretch>
              </p:blipFill>
              <p:spPr>
                <a:xfrm>
                  <a:off x="8718227" y="1090147"/>
                  <a:ext cx="208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20" name="Freihand 219">
                  <a:extLst>
                    <a:ext uri="{FF2B5EF4-FFF2-40B4-BE49-F238E27FC236}">
                      <a16:creationId xmlns:a16="http://schemas.microsoft.com/office/drawing/2014/main" id="{48222049-9C85-45D8-941D-277C0D0F7825}"/>
                    </a:ext>
                  </a:extLst>
                </p14:cNvPr>
                <p14:cNvContentPartPr/>
                <p14:nvPr/>
              </p14:nvContentPartPr>
              <p14:xfrm>
                <a:off x="8662787" y="1142347"/>
                <a:ext cx="157320" cy="22320"/>
              </p14:xfrm>
            </p:contentPart>
          </mc:Choice>
          <mc:Fallback xmlns="">
            <p:pic>
              <p:nvPicPr>
                <p:cNvPr id="220" name="Freihand 219">
                  <a:extLst>
                    <a:ext uri="{FF2B5EF4-FFF2-40B4-BE49-F238E27FC236}">
                      <a16:creationId xmlns:a16="http://schemas.microsoft.com/office/drawing/2014/main" id="{48222049-9C85-45D8-941D-277C0D0F7825}"/>
                    </a:ext>
                  </a:extLst>
                </p:cNvPr>
                <p:cNvPicPr/>
                <p:nvPr/>
              </p:nvPicPr>
              <p:blipFill>
                <a:blip r:embed="rId340"/>
                <a:stretch>
                  <a:fillRect/>
                </a:stretch>
              </p:blipFill>
              <p:spPr>
                <a:xfrm>
                  <a:off x="8658467" y="1138027"/>
                  <a:ext cx="1659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21" name="Freihand 220">
                  <a:extLst>
                    <a:ext uri="{FF2B5EF4-FFF2-40B4-BE49-F238E27FC236}">
                      <a16:creationId xmlns:a16="http://schemas.microsoft.com/office/drawing/2014/main" id="{D5B81569-71A3-4BAD-A1AA-FF6B9CF1C0D6}"/>
                    </a:ext>
                  </a:extLst>
                </p14:cNvPr>
                <p14:cNvContentPartPr/>
                <p14:nvPr/>
              </p14:nvContentPartPr>
              <p14:xfrm>
                <a:off x="8657387" y="1197787"/>
                <a:ext cx="154800" cy="25920"/>
              </p14:xfrm>
            </p:contentPart>
          </mc:Choice>
          <mc:Fallback xmlns="">
            <p:pic>
              <p:nvPicPr>
                <p:cNvPr id="221" name="Freihand 220">
                  <a:extLst>
                    <a:ext uri="{FF2B5EF4-FFF2-40B4-BE49-F238E27FC236}">
                      <a16:creationId xmlns:a16="http://schemas.microsoft.com/office/drawing/2014/main" id="{D5B81569-71A3-4BAD-A1AA-FF6B9CF1C0D6}"/>
                    </a:ext>
                  </a:extLst>
                </p:cNvPr>
                <p:cNvPicPr/>
                <p:nvPr/>
              </p:nvPicPr>
              <p:blipFill>
                <a:blip r:embed="rId342"/>
                <a:stretch>
                  <a:fillRect/>
                </a:stretch>
              </p:blipFill>
              <p:spPr>
                <a:xfrm>
                  <a:off x="8653067" y="1193467"/>
                  <a:ext cx="16344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22" name="Freihand 221">
                  <a:extLst>
                    <a:ext uri="{FF2B5EF4-FFF2-40B4-BE49-F238E27FC236}">
                      <a16:creationId xmlns:a16="http://schemas.microsoft.com/office/drawing/2014/main" id="{C4F00521-B1D6-4612-85A2-5029FA0304C0}"/>
                    </a:ext>
                  </a:extLst>
                </p14:cNvPr>
                <p14:cNvContentPartPr/>
                <p14:nvPr/>
              </p14:nvContentPartPr>
              <p14:xfrm>
                <a:off x="8819747" y="1104907"/>
                <a:ext cx="102240" cy="158040"/>
              </p14:xfrm>
            </p:contentPart>
          </mc:Choice>
          <mc:Fallback xmlns="">
            <p:pic>
              <p:nvPicPr>
                <p:cNvPr id="222" name="Freihand 221">
                  <a:extLst>
                    <a:ext uri="{FF2B5EF4-FFF2-40B4-BE49-F238E27FC236}">
                      <a16:creationId xmlns:a16="http://schemas.microsoft.com/office/drawing/2014/main" id="{C4F00521-B1D6-4612-85A2-5029FA0304C0}"/>
                    </a:ext>
                  </a:extLst>
                </p:cNvPr>
                <p:cNvPicPr/>
                <p:nvPr/>
              </p:nvPicPr>
              <p:blipFill>
                <a:blip r:embed="rId344"/>
                <a:stretch>
                  <a:fillRect/>
                </a:stretch>
              </p:blipFill>
              <p:spPr>
                <a:xfrm>
                  <a:off x="8815427" y="1100587"/>
                  <a:ext cx="11088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4" name="Freihand 223">
                  <a:extLst>
                    <a:ext uri="{FF2B5EF4-FFF2-40B4-BE49-F238E27FC236}">
                      <a16:creationId xmlns:a16="http://schemas.microsoft.com/office/drawing/2014/main" id="{0C9AB17E-6FE6-42DE-82AC-7F4F33398B2B}"/>
                    </a:ext>
                  </a:extLst>
                </p14:cNvPr>
                <p14:cNvContentPartPr/>
                <p14:nvPr/>
              </p14:nvContentPartPr>
              <p14:xfrm>
                <a:off x="9136187" y="1082947"/>
                <a:ext cx="7200" cy="124560"/>
              </p14:xfrm>
            </p:contentPart>
          </mc:Choice>
          <mc:Fallback xmlns="">
            <p:pic>
              <p:nvPicPr>
                <p:cNvPr id="224" name="Freihand 223">
                  <a:extLst>
                    <a:ext uri="{FF2B5EF4-FFF2-40B4-BE49-F238E27FC236}">
                      <a16:creationId xmlns:a16="http://schemas.microsoft.com/office/drawing/2014/main" id="{0C9AB17E-6FE6-42DE-82AC-7F4F33398B2B}"/>
                    </a:ext>
                  </a:extLst>
                </p:cNvPr>
                <p:cNvPicPr/>
                <p:nvPr/>
              </p:nvPicPr>
              <p:blipFill>
                <a:blip r:embed="rId346"/>
                <a:stretch>
                  <a:fillRect/>
                </a:stretch>
              </p:blipFill>
              <p:spPr>
                <a:xfrm>
                  <a:off x="9131867" y="1078627"/>
                  <a:ext cx="158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5" name="Freihand 224">
                  <a:extLst>
                    <a:ext uri="{FF2B5EF4-FFF2-40B4-BE49-F238E27FC236}">
                      <a16:creationId xmlns:a16="http://schemas.microsoft.com/office/drawing/2014/main" id="{14366D5B-92EF-4527-9C60-9502262D0BDF}"/>
                    </a:ext>
                  </a:extLst>
                </p14:cNvPr>
                <p14:cNvContentPartPr/>
                <p14:nvPr/>
              </p14:nvContentPartPr>
              <p14:xfrm>
                <a:off x="9024587" y="1048387"/>
                <a:ext cx="198720" cy="29520"/>
              </p14:xfrm>
            </p:contentPart>
          </mc:Choice>
          <mc:Fallback xmlns="">
            <p:pic>
              <p:nvPicPr>
                <p:cNvPr id="225" name="Freihand 224">
                  <a:extLst>
                    <a:ext uri="{FF2B5EF4-FFF2-40B4-BE49-F238E27FC236}">
                      <a16:creationId xmlns:a16="http://schemas.microsoft.com/office/drawing/2014/main" id="{14366D5B-92EF-4527-9C60-9502262D0BDF}"/>
                    </a:ext>
                  </a:extLst>
                </p:cNvPr>
                <p:cNvPicPr/>
                <p:nvPr/>
              </p:nvPicPr>
              <p:blipFill>
                <a:blip r:embed="rId348"/>
                <a:stretch>
                  <a:fillRect/>
                </a:stretch>
              </p:blipFill>
              <p:spPr>
                <a:xfrm>
                  <a:off x="9020267" y="1044067"/>
                  <a:ext cx="2073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26" name="Freihand 225">
                  <a:extLst>
                    <a:ext uri="{FF2B5EF4-FFF2-40B4-BE49-F238E27FC236}">
                      <a16:creationId xmlns:a16="http://schemas.microsoft.com/office/drawing/2014/main" id="{9D21AB8D-8574-47A1-9276-7B04CC289DB3}"/>
                    </a:ext>
                  </a:extLst>
                </p14:cNvPr>
                <p14:cNvContentPartPr/>
                <p14:nvPr/>
              </p14:nvContentPartPr>
              <p14:xfrm>
                <a:off x="9065987" y="1127227"/>
                <a:ext cx="126720" cy="10080"/>
              </p14:xfrm>
            </p:contentPart>
          </mc:Choice>
          <mc:Fallback xmlns="">
            <p:pic>
              <p:nvPicPr>
                <p:cNvPr id="226" name="Freihand 225">
                  <a:extLst>
                    <a:ext uri="{FF2B5EF4-FFF2-40B4-BE49-F238E27FC236}">
                      <a16:creationId xmlns:a16="http://schemas.microsoft.com/office/drawing/2014/main" id="{9D21AB8D-8574-47A1-9276-7B04CC289DB3}"/>
                    </a:ext>
                  </a:extLst>
                </p:cNvPr>
                <p:cNvPicPr/>
                <p:nvPr/>
              </p:nvPicPr>
              <p:blipFill>
                <a:blip r:embed="rId350"/>
                <a:stretch>
                  <a:fillRect/>
                </a:stretch>
              </p:blipFill>
              <p:spPr>
                <a:xfrm>
                  <a:off x="9061667" y="1122907"/>
                  <a:ext cx="1353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7" name="Freihand 226">
                  <a:extLst>
                    <a:ext uri="{FF2B5EF4-FFF2-40B4-BE49-F238E27FC236}">
                      <a16:creationId xmlns:a16="http://schemas.microsoft.com/office/drawing/2014/main" id="{39098862-9CEF-49A9-BACD-8ADEB4092AFB}"/>
                    </a:ext>
                  </a:extLst>
                </p14:cNvPr>
                <p14:cNvContentPartPr/>
                <p14:nvPr/>
              </p14:nvContentPartPr>
              <p14:xfrm>
                <a:off x="9225827" y="1106347"/>
                <a:ext cx="110880" cy="81360"/>
              </p14:xfrm>
            </p:contentPart>
          </mc:Choice>
          <mc:Fallback xmlns="">
            <p:pic>
              <p:nvPicPr>
                <p:cNvPr id="227" name="Freihand 226">
                  <a:extLst>
                    <a:ext uri="{FF2B5EF4-FFF2-40B4-BE49-F238E27FC236}">
                      <a16:creationId xmlns:a16="http://schemas.microsoft.com/office/drawing/2014/main" id="{39098862-9CEF-49A9-BACD-8ADEB4092AFB}"/>
                    </a:ext>
                  </a:extLst>
                </p:cNvPr>
                <p:cNvPicPr/>
                <p:nvPr/>
              </p:nvPicPr>
              <p:blipFill>
                <a:blip r:embed="rId352"/>
                <a:stretch>
                  <a:fillRect/>
                </a:stretch>
              </p:blipFill>
              <p:spPr>
                <a:xfrm>
                  <a:off x="9221507" y="1102027"/>
                  <a:ext cx="11952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8" name="Freihand 227">
                  <a:extLst>
                    <a:ext uri="{FF2B5EF4-FFF2-40B4-BE49-F238E27FC236}">
                      <a16:creationId xmlns:a16="http://schemas.microsoft.com/office/drawing/2014/main" id="{F8791E2F-3B2F-4BFD-A141-FA84EC40002A}"/>
                    </a:ext>
                  </a:extLst>
                </p14:cNvPr>
                <p14:cNvContentPartPr/>
                <p14:nvPr/>
              </p14:nvContentPartPr>
              <p14:xfrm>
                <a:off x="9323747" y="1034707"/>
                <a:ext cx="23760" cy="33120"/>
              </p14:xfrm>
            </p:contentPart>
          </mc:Choice>
          <mc:Fallback xmlns="">
            <p:pic>
              <p:nvPicPr>
                <p:cNvPr id="228" name="Freihand 227">
                  <a:extLst>
                    <a:ext uri="{FF2B5EF4-FFF2-40B4-BE49-F238E27FC236}">
                      <a16:creationId xmlns:a16="http://schemas.microsoft.com/office/drawing/2014/main" id="{F8791E2F-3B2F-4BFD-A141-FA84EC40002A}"/>
                    </a:ext>
                  </a:extLst>
                </p:cNvPr>
                <p:cNvPicPr/>
                <p:nvPr/>
              </p:nvPicPr>
              <p:blipFill>
                <a:blip r:embed="rId354"/>
                <a:stretch>
                  <a:fillRect/>
                </a:stretch>
              </p:blipFill>
              <p:spPr>
                <a:xfrm>
                  <a:off x="9319427" y="1030387"/>
                  <a:ext cx="3240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9" name="Freihand 228">
                  <a:extLst>
                    <a:ext uri="{FF2B5EF4-FFF2-40B4-BE49-F238E27FC236}">
                      <a16:creationId xmlns:a16="http://schemas.microsoft.com/office/drawing/2014/main" id="{DA8A6CE8-809D-444B-BBB0-456441A4B67A}"/>
                    </a:ext>
                  </a:extLst>
                </p14:cNvPr>
                <p14:cNvContentPartPr/>
                <p14:nvPr/>
              </p14:nvContentPartPr>
              <p14:xfrm>
                <a:off x="9356867" y="1052347"/>
                <a:ext cx="157680" cy="137520"/>
              </p14:xfrm>
            </p:contentPart>
          </mc:Choice>
          <mc:Fallback xmlns="">
            <p:pic>
              <p:nvPicPr>
                <p:cNvPr id="229" name="Freihand 228">
                  <a:extLst>
                    <a:ext uri="{FF2B5EF4-FFF2-40B4-BE49-F238E27FC236}">
                      <a16:creationId xmlns:a16="http://schemas.microsoft.com/office/drawing/2014/main" id="{DA8A6CE8-809D-444B-BBB0-456441A4B67A}"/>
                    </a:ext>
                  </a:extLst>
                </p:cNvPr>
                <p:cNvPicPr/>
                <p:nvPr/>
              </p:nvPicPr>
              <p:blipFill>
                <a:blip r:embed="rId356"/>
                <a:stretch>
                  <a:fillRect/>
                </a:stretch>
              </p:blipFill>
              <p:spPr>
                <a:xfrm>
                  <a:off x="9352547" y="1048027"/>
                  <a:ext cx="16632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30" name="Freihand 229">
                  <a:extLst>
                    <a:ext uri="{FF2B5EF4-FFF2-40B4-BE49-F238E27FC236}">
                      <a16:creationId xmlns:a16="http://schemas.microsoft.com/office/drawing/2014/main" id="{8C7757EA-7653-4BB6-ADA2-1EB70501D77F}"/>
                    </a:ext>
                  </a:extLst>
                </p14:cNvPr>
                <p14:cNvContentPartPr/>
                <p14:nvPr/>
              </p14:nvContentPartPr>
              <p14:xfrm>
                <a:off x="9517787" y="1118227"/>
                <a:ext cx="174600" cy="250920"/>
              </p14:xfrm>
            </p:contentPart>
          </mc:Choice>
          <mc:Fallback xmlns="">
            <p:pic>
              <p:nvPicPr>
                <p:cNvPr id="230" name="Freihand 229">
                  <a:extLst>
                    <a:ext uri="{FF2B5EF4-FFF2-40B4-BE49-F238E27FC236}">
                      <a16:creationId xmlns:a16="http://schemas.microsoft.com/office/drawing/2014/main" id="{8C7757EA-7653-4BB6-ADA2-1EB70501D77F}"/>
                    </a:ext>
                  </a:extLst>
                </p:cNvPr>
                <p:cNvPicPr/>
                <p:nvPr/>
              </p:nvPicPr>
              <p:blipFill>
                <a:blip r:embed="rId358"/>
                <a:stretch>
                  <a:fillRect/>
                </a:stretch>
              </p:blipFill>
              <p:spPr>
                <a:xfrm>
                  <a:off x="9513467" y="1113907"/>
                  <a:ext cx="1832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31" name="Freihand 230">
                  <a:extLst>
                    <a:ext uri="{FF2B5EF4-FFF2-40B4-BE49-F238E27FC236}">
                      <a16:creationId xmlns:a16="http://schemas.microsoft.com/office/drawing/2014/main" id="{06FA3E07-CD90-45E6-9F46-00B7196AA3A6}"/>
                    </a:ext>
                  </a:extLst>
                </p14:cNvPr>
                <p14:cNvContentPartPr/>
                <p14:nvPr/>
              </p14:nvContentPartPr>
              <p14:xfrm>
                <a:off x="9833147" y="1028587"/>
                <a:ext cx="218880" cy="162000"/>
              </p14:xfrm>
            </p:contentPart>
          </mc:Choice>
          <mc:Fallback xmlns="">
            <p:pic>
              <p:nvPicPr>
                <p:cNvPr id="231" name="Freihand 230">
                  <a:extLst>
                    <a:ext uri="{FF2B5EF4-FFF2-40B4-BE49-F238E27FC236}">
                      <a16:creationId xmlns:a16="http://schemas.microsoft.com/office/drawing/2014/main" id="{06FA3E07-CD90-45E6-9F46-00B7196AA3A6}"/>
                    </a:ext>
                  </a:extLst>
                </p:cNvPr>
                <p:cNvPicPr/>
                <p:nvPr/>
              </p:nvPicPr>
              <p:blipFill>
                <a:blip r:embed="rId360"/>
                <a:stretch>
                  <a:fillRect/>
                </a:stretch>
              </p:blipFill>
              <p:spPr>
                <a:xfrm>
                  <a:off x="9828827" y="1024267"/>
                  <a:ext cx="2275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32" name="Freihand 231">
                  <a:extLst>
                    <a:ext uri="{FF2B5EF4-FFF2-40B4-BE49-F238E27FC236}">
                      <a16:creationId xmlns:a16="http://schemas.microsoft.com/office/drawing/2014/main" id="{4EE1947E-F319-4D1C-B1D0-48172DF86152}"/>
                    </a:ext>
                  </a:extLst>
                </p14:cNvPr>
                <p14:cNvContentPartPr/>
                <p14:nvPr/>
              </p14:nvContentPartPr>
              <p14:xfrm>
                <a:off x="10075427" y="1129747"/>
                <a:ext cx="64440" cy="72720"/>
              </p14:xfrm>
            </p:contentPart>
          </mc:Choice>
          <mc:Fallback xmlns="">
            <p:pic>
              <p:nvPicPr>
                <p:cNvPr id="232" name="Freihand 231">
                  <a:extLst>
                    <a:ext uri="{FF2B5EF4-FFF2-40B4-BE49-F238E27FC236}">
                      <a16:creationId xmlns:a16="http://schemas.microsoft.com/office/drawing/2014/main" id="{4EE1947E-F319-4D1C-B1D0-48172DF86152}"/>
                    </a:ext>
                  </a:extLst>
                </p:cNvPr>
                <p:cNvPicPr/>
                <p:nvPr/>
              </p:nvPicPr>
              <p:blipFill>
                <a:blip r:embed="rId362"/>
                <a:stretch>
                  <a:fillRect/>
                </a:stretch>
              </p:blipFill>
              <p:spPr>
                <a:xfrm>
                  <a:off x="10071107" y="1125427"/>
                  <a:ext cx="730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34" name="Freihand 233">
                  <a:extLst>
                    <a:ext uri="{FF2B5EF4-FFF2-40B4-BE49-F238E27FC236}">
                      <a16:creationId xmlns:a16="http://schemas.microsoft.com/office/drawing/2014/main" id="{014383A9-142F-467A-B14A-F4C7F5B40A3C}"/>
                    </a:ext>
                  </a:extLst>
                </p14:cNvPr>
                <p14:cNvContentPartPr/>
                <p14:nvPr/>
              </p14:nvContentPartPr>
              <p14:xfrm>
                <a:off x="10263347" y="1131187"/>
                <a:ext cx="132120" cy="91440"/>
              </p14:xfrm>
            </p:contentPart>
          </mc:Choice>
          <mc:Fallback xmlns="">
            <p:pic>
              <p:nvPicPr>
                <p:cNvPr id="234" name="Freihand 233">
                  <a:extLst>
                    <a:ext uri="{FF2B5EF4-FFF2-40B4-BE49-F238E27FC236}">
                      <a16:creationId xmlns:a16="http://schemas.microsoft.com/office/drawing/2014/main" id="{014383A9-142F-467A-B14A-F4C7F5B40A3C}"/>
                    </a:ext>
                  </a:extLst>
                </p:cNvPr>
                <p:cNvPicPr/>
                <p:nvPr/>
              </p:nvPicPr>
              <p:blipFill>
                <a:blip r:embed="rId364"/>
                <a:stretch>
                  <a:fillRect/>
                </a:stretch>
              </p:blipFill>
              <p:spPr>
                <a:xfrm>
                  <a:off x="10259027" y="1126867"/>
                  <a:ext cx="1407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35" name="Freihand 234">
                  <a:extLst>
                    <a:ext uri="{FF2B5EF4-FFF2-40B4-BE49-F238E27FC236}">
                      <a16:creationId xmlns:a16="http://schemas.microsoft.com/office/drawing/2014/main" id="{16077044-6E87-454B-82BF-2F50DAB30557}"/>
                    </a:ext>
                  </a:extLst>
                </p14:cNvPr>
                <p14:cNvContentPartPr/>
                <p14:nvPr/>
              </p14:nvContentPartPr>
              <p14:xfrm>
                <a:off x="10563587" y="1184467"/>
                <a:ext cx="360" cy="360"/>
              </p14:xfrm>
            </p:contentPart>
          </mc:Choice>
          <mc:Fallback xmlns="">
            <p:pic>
              <p:nvPicPr>
                <p:cNvPr id="235" name="Freihand 234">
                  <a:extLst>
                    <a:ext uri="{FF2B5EF4-FFF2-40B4-BE49-F238E27FC236}">
                      <a16:creationId xmlns:a16="http://schemas.microsoft.com/office/drawing/2014/main" id="{16077044-6E87-454B-82BF-2F50DAB30557}"/>
                    </a:ext>
                  </a:extLst>
                </p:cNvPr>
                <p:cNvPicPr/>
                <p:nvPr/>
              </p:nvPicPr>
              <p:blipFill>
                <a:blip r:embed="rId336"/>
                <a:stretch>
                  <a:fillRect/>
                </a:stretch>
              </p:blipFill>
              <p:spPr>
                <a:xfrm>
                  <a:off x="10559267" y="1180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36" name="Freihand 235">
                  <a:extLst>
                    <a:ext uri="{FF2B5EF4-FFF2-40B4-BE49-F238E27FC236}">
                      <a16:creationId xmlns:a16="http://schemas.microsoft.com/office/drawing/2014/main" id="{8D11A475-9C06-4ECC-B6B2-268E3ECB2FDC}"/>
                    </a:ext>
                  </a:extLst>
                </p14:cNvPr>
                <p14:cNvContentPartPr/>
                <p14:nvPr/>
              </p14:nvContentPartPr>
              <p14:xfrm>
                <a:off x="10532987" y="1115707"/>
                <a:ext cx="115560" cy="68400"/>
              </p14:xfrm>
            </p:contentPart>
          </mc:Choice>
          <mc:Fallback xmlns="">
            <p:pic>
              <p:nvPicPr>
                <p:cNvPr id="236" name="Freihand 235">
                  <a:extLst>
                    <a:ext uri="{FF2B5EF4-FFF2-40B4-BE49-F238E27FC236}">
                      <a16:creationId xmlns:a16="http://schemas.microsoft.com/office/drawing/2014/main" id="{8D11A475-9C06-4ECC-B6B2-268E3ECB2FDC}"/>
                    </a:ext>
                  </a:extLst>
                </p:cNvPr>
                <p:cNvPicPr/>
                <p:nvPr/>
              </p:nvPicPr>
              <p:blipFill>
                <a:blip r:embed="rId367"/>
                <a:stretch>
                  <a:fillRect/>
                </a:stretch>
              </p:blipFill>
              <p:spPr>
                <a:xfrm>
                  <a:off x="10528667" y="1111387"/>
                  <a:ext cx="12420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37" name="Freihand 236">
                  <a:extLst>
                    <a:ext uri="{FF2B5EF4-FFF2-40B4-BE49-F238E27FC236}">
                      <a16:creationId xmlns:a16="http://schemas.microsoft.com/office/drawing/2014/main" id="{1C9A0B98-461B-4140-85D8-8A802D3766DB}"/>
                    </a:ext>
                  </a:extLst>
                </p14:cNvPr>
                <p14:cNvContentPartPr/>
                <p14:nvPr/>
              </p14:nvContentPartPr>
              <p14:xfrm>
                <a:off x="10649267" y="1134787"/>
                <a:ext cx="352080" cy="60120"/>
              </p14:xfrm>
            </p:contentPart>
          </mc:Choice>
          <mc:Fallback xmlns="">
            <p:pic>
              <p:nvPicPr>
                <p:cNvPr id="237" name="Freihand 236">
                  <a:extLst>
                    <a:ext uri="{FF2B5EF4-FFF2-40B4-BE49-F238E27FC236}">
                      <a16:creationId xmlns:a16="http://schemas.microsoft.com/office/drawing/2014/main" id="{1C9A0B98-461B-4140-85D8-8A802D3766DB}"/>
                    </a:ext>
                  </a:extLst>
                </p:cNvPr>
                <p:cNvPicPr/>
                <p:nvPr/>
              </p:nvPicPr>
              <p:blipFill>
                <a:blip r:embed="rId369"/>
                <a:stretch>
                  <a:fillRect/>
                </a:stretch>
              </p:blipFill>
              <p:spPr>
                <a:xfrm>
                  <a:off x="10644947" y="1130467"/>
                  <a:ext cx="3607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38" name="Freihand 237">
                  <a:extLst>
                    <a:ext uri="{FF2B5EF4-FFF2-40B4-BE49-F238E27FC236}">
                      <a16:creationId xmlns:a16="http://schemas.microsoft.com/office/drawing/2014/main" id="{E25A3B68-CF9A-4DC5-A0F6-C266180BBF50}"/>
                    </a:ext>
                  </a:extLst>
                </p14:cNvPr>
                <p14:cNvContentPartPr/>
                <p14:nvPr/>
              </p14:nvContentPartPr>
              <p14:xfrm>
                <a:off x="11007827" y="1151707"/>
                <a:ext cx="123840" cy="148680"/>
              </p14:xfrm>
            </p:contentPart>
          </mc:Choice>
          <mc:Fallback xmlns="">
            <p:pic>
              <p:nvPicPr>
                <p:cNvPr id="238" name="Freihand 237">
                  <a:extLst>
                    <a:ext uri="{FF2B5EF4-FFF2-40B4-BE49-F238E27FC236}">
                      <a16:creationId xmlns:a16="http://schemas.microsoft.com/office/drawing/2014/main" id="{E25A3B68-CF9A-4DC5-A0F6-C266180BBF50}"/>
                    </a:ext>
                  </a:extLst>
                </p:cNvPr>
                <p:cNvPicPr/>
                <p:nvPr/>
              </p:nvPicPr>
              <p:blipFill>
                <a:blip r:embed="rId371"/>
                <a:stretch>
                  <a:fillRect/>
                </a:stretch>
              </p:blipFill>
              <p:spPr>
                <a:xfrm>
                  <a:off x="11003507" y="1147387"/>
                  <a:ext cx="13248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39" name="Freihand 238">
                  <a:extLst>
                    <a:ext uri="{FF2B5EF4-FFF2-40B4-BE49-F238E27FC236}">
                      <a16:creationId xmlns:a16="http://schemas.microsoft.com/office/drawing/2014/main" id="{92FFC048-FDC8-491B-BC4F-AD9F0FB10F1E}"/>
                    </a:ext>
                  </a:extLst>
                </p14:cNvPr>
                <p14:cNvContentPartPr/>
                <p14:nvPr/>
              </p14:nvContentPartPr>
              <p14:xfrm>
                <a:off x="11144987" y="1135147"/>
                <a:ext cx="162000" cy="56160"/>
              </p14:xfrm>
            </p:contentPart>
          </mc:Choice>
          <mc:Fallback xmlns="">
            <p:pic>
              <p:nvPicPr>
                <p:cNvPr id="239" name="Freihand 238">
                  <a:extLst>
                    <a:ext uri="{FF2B5EF4-FFF2-40B4-BE49-F238E27FC236}">
                      <a16:creationId xmlns:a16="http://schemas.microsoft.com/office/drawing/2014/main" id="{92FFC048-FDC8-491B-BC4F-AD9F0FB10F1E}"/>
                    </a:ext>
                  </a:extLst>
                </p:cNvPr>
                <p:cNvPicPr/>
                <p:nvPr/>
              </p:nvPicPr>
              <p:blipFill>
                <a:blip r:embed="rId373"/>
                <a:stretch>
                  <a:fillRect/>
                </a:stretch>
              </p:blipFill>
              <p:spPr>
                <a:xfrm>
                  <a:off x="11140667" y="1130827"/>
                  <a:ext cx="1706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40" name="Freihand 239">
                  <a:extLst>
                    <a:ext uri="{FF2B5EF4-FFF2-40B4-BE49-F238E27FC236}">
                      <a16:creationId xmlns:a16="http://schemas.microsoft.com/office/drawing/2014/main" id="{9B525608-25A4-4F7E-8BC4-9B8619BD70D3}"/>
                    </a:ext>
                  </a:extLst>
                </p14:cNvPr>
                <p14:cNvContentPartPr/>
                <p14:nvPr/>
              </p14:nvContentPartPr>
              <p14:xfrm>
                <a:off x="11313467" y="1138027"/>
                <a:ext cx="103680" cy="43200"/>
              </p14:xfrm>
            </p:contentPart>
          </mc:Choice>
          <mc:Fallback xmlns="">
            <p:pic>
              <p:nvPicPr>
                <p:cNvPr id="240" name="Freihand 239">
                  <a:extLst>
                    <a:ext uri="{FF2B5EF4-FFF2-40B4-BE49-F238E27FC236}">
                      <a16:creationId xmlns:a16="http://schemas.microsoft.com/office/drawing/2014/main" id="{9B525608-25A4-4F7E-8BC4-9B8619BD70D3}"/>
                    </a:ext>
                  </a:extLst>
                </p:cNvPr>
                <p:cNvPicPr/>
                <p:nvPr/>
              </p:nvPicPr>
              <p:blipFill>
                <a:blip r:embed="rId375"/>
                <a:stretch>
                  <a:fillRect/>
                </a:stretch>
              </p:blipFill>
              <p:spPr>
                <a:xfrm>
                  <a:off x="11309147" y="1133707"/>
                  <a:ext cx="1123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41" name="Freihand 240">
                  <a:extLst>
                    <a:ext uri="{FF2B5EF4-FFF2-40B4-BE49-F238E27FC236}">
                      <a16:creationId xmlns:a16="http://schemas.microsoft.com/office/drawing/2014/main" id="{041CB9BE-47E5-4F3A-ACBA-04E0EBFF7688}"/>
                    </a:ext>
                  </a:extLst>
                </p14:cNvPr>
                <p14:cNvContentPartPr/>
                <p14:nvPr/>
              </p14:nvContentPartPr>
              <p14:xfrm>
                <a:off x="11449907" y="1012027"/>
                <a:ext cx="244800" cy="196920"/>
              </p14:xfrm>
            </p:contentPart>
          </mc:Choice>
          <mc:Fallback xmlns="">
            <p:pic>
              <p:nvPicPr>
                <p:cNvPr id="241" name="Freihand 240">
                  <a:extLst>
                    <a:ext uri="{FF2B5EF4-FFF2-40B4-BE49-F238E27FC236}">
                      <a16:creationId xmlns:a16="http://schemas.microsoft.com/office/drawing/2014/main" id="{041CB9BE-47E5-4F3A-ACBA-04E0EBFF7688}"/>
                    </a:ext>
                  </a:extLst>
                </p:cNvPr>
                <p:cNvPicPr/>
                <p:nvPr/>
              </p:nvPicPr>
              <p:blipFill>
                <a:blip r:embed="rId377"/>
                <a:stretch>
                  <a:fillRect/>
                </a:stretch>
              </p:blipFill>
              <p:spPr>
                <a:xfrm>
                  <a:off x="11445587" y="1007707"/>
                  <a:ext cx="25344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42" name="Freihand 241">
                  <a:extLst>
                    <a:ext uri="{FF2B5EF4-FFF2-40B4-BE49-F238E27FC236}">
                      <a16:creationId xmlns:a16="http://schemas.microsoft.com/office/drawing/2014/main" id="{44E28998-5F0E-4D0F-9757-4DA32A61FBA4}"/>
                    </a:ext>
                  </a:extLst>
                </p14:cNvPr>
                <p14:cNvContentPartPr/>
                <p14:nvPr/>
              </p14:nvContentPartPr>
              <p14:xfrm>
                <a:off x="11618027" y="1003027"/>
                <a:ext cx="3240" cy="3240"/>
              </p14:xfrm>
            </p:contentPart>
          </mc:Choice>
          <mc:Fallback xmlns="">
            <p:pic>
              <p:nvPicPr>
                <p:cNvPr id="242" name="Freihand 241">
                  <a:extLst>
                    <a:ext uri="{FF2B5EF4-FFF2-40B4-BE49-F238E27FC236}">
                      <a16:creationId xmlns:a16="http://schemas.microsoft.com/office/drawing/2014/main" id="{44E28998-5F0E-4D0F-9757-4DA32A61FBA4}"/>
                    </a:ext>
                  </a:extLst>
                </p:cNvPr>
                <p:cNvPicPr/>
                <p:nvPr/>
              </p:nvPicPr>
              <p:blipFill>
                <a:blip r:embed="rId379"/>
                <a:stretch>
                  <a:fillRect/>
                </a:stretch>
              </p:blipFill>
              <p:spPr>
                <a:xfrm>
                  <a:off x="11613707" y="998707"/>
                  <a:ext cx="118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330" name="Freihand 329">
                  <a:extLst>
                    <a:ext uri="{FF2B5EF4-FFF2-40B4-BE49-F238E27FC236}">
                      <a16:creationId xmlns:a16="http://schemas.microsoft.com/office/drawing/2014/main" id="{EAA520E7-A23A-4FCD-9580-8416B3E3A194}"/>
                    </a:ext>
                  </a:extLst>
                </p14:cNvPr>
                <p14:cNvContentPartPr/>
                <p14:nvPr/>
              </p14:nvContentPartPr>
              <p14:xfrm>
                <a:off x="1985147" y="156307"/>
                <a:ext cx="8280" cy="149400"/>
              </p14:xfrm>
            </p:contentPart>
          </mc:Choice>
          <mc:Fallback xmlns="">
            <p:pic>
              <p:nvPicPr>
                <p:cNvPr id="330" name="Freihand 329">
                  <a:extLst>
                    <a:ext uri="{FF2B5EF4-FFF2-40B4-BE49-F238E27FC236}">
                      <a16:creationId xmlns:a16="http://schemas.microsoft.com/office/drawing/2014/main" id="{EAA520E7-A23A-4FCD-9580-8416B3E3A194}"/>
                    </a:ext>
                  </a:extLst>
                </p:cNvPr>
                <p:cNvPicPr/>
                <p:nvPr/>
              </p:nvPicPr>
              <p:blipFill>
                <a:blip r:embed="rId381"/>
                <a:stretch>
                  <a:fillRect/>
                </a:stretch>
              </p:blipFill>
              <p:spPr>
                <a:xfrm>
                  <a:off x="1980827" y="151987"/>
                  <a:ext cx="1692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331" name="Freihand 330">
                  <a:extLst>
                    <a:ext uri="{FF2B5EF4-FFF2-40B4-BE49-F238E27FC236}">
                      <a16:creationId xmlns:a16="http://schemas.microsoft.com/office/drawing/2014/main" id="{5F1BBABD-FB1F-410C-B77D-65C07D01643F}"/>
                    </a:ext>
                  </a:extLst>
                </p14:cNvPr>
                <p14:cNvContentPartPr/>
                <p14:nvPr/>
              </p14:nvContentPartPr>
              <p14:xfrm>
                <a:off x="1892267" y="115627"/>
                <a:ext cx="171000" cy="88560"/>
              </p14:xfrm>
            </p:contentPart>
          </mc:Choice>
          <mc:Fallback xmlns="">
            <p:pic>
              <p:nvPicPr>
                <p:cNvPr id="331" name="Freihand 330">
                  <a:extLst>
                    <a:ext uri="{FF2B5EF4-FFF2-40B4-BE49-F238E27FC236}">
                      <a16:creationId xmlns:a16="http://schemas.microsoft.com/office/drawing/2014/main" id="{5F1BBABD-FB1F-410C-B77D-65C07D01643F}"/>
                    </a:ext>
                  </a:extLst>
                </p:cNvPr>
                <p:cNvPicPr/>
                <p:nvPr/>
              </p:nvPicPr>
              <p:blipFill>
                <a:blip r:embed="rId383"/>
                <a:stretch>
                  <a:fillRect/>
                </a:stretch>
              </p:blipFill>
              <p:spPr>
                <a:xfrm>
                  <a:off x="1887947" y="111307"/>
                  <a:ext cx="17964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332" name="Freihand 331">
                  <a:extLst>
                    <a:ext uri="{FF2B5EF4-FFF2-40B4-BE49-F238E27FC236}">
                      <a16:creationId xmlns:a16="http://schemas.microsoft.com/office/drawing/2014/main" id="{BE7D03C0-3799-45E9-B685-FDEC31DFD64A}"/>
                    </a:ext>
                  </a:extLst>
                </p14:cNvPr>
                <p14:cNvContentPartPr/>
                <p14:nvPr/>
              </p14:nvContentPartPr>
              <p14:xfrm>
                <a:off x="2098547" y="177547"/>
                <a:ext cx="134640" cy="98640"/>
              </p14:xfrm>
            </p:contentPart>
          </mc:Choice>
          <mc:Fallback xmlns="">
            <p:pic>
              <p:nvPicPr>
                <p:cNvPr id="332" name="Freihand 331">
                  <a:extLst>
                    <a:ext uri="{FF2B5EF4-FFF2-40B4-BE49-F238E27FC236}">
                      <a16:creationId xmlns:a16="http://schemas.microsoft.com/office/drawing/2014/main" id="{BE7D03C0-3799-45E9-B685-FDEC31DFD64A}"/>
                    </a:ext>
                  </a:extLst>
                </p:cNvPr>
                <p:cNvPicPr/>
                <p:nvPr/>
              </p:nvPicPr>
              <p:blipFill>
                <a:blip r:embed="rId385"/>
                <a:stretch>
                  <a:fillRect/>
                </a:stretch>
              </p:blipFill>
              <p:spPr>
                <a:xfrm>
                  <a:off x="2094227" y="173227"/>
                  <a:ext cx="1432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333" name="Freihand 332">
                  <a:extLst>
                    <a:ext uri="{FF2B5EF4-FFF2-40B4-BE49-F238E27FC236}">
                      <a16:creationId xmlns:a16="http://schemas.microsoft.com/office/drawing/2014/main" id="{2CDD46FD-9608-4590-9B72-416026A70BE8}"/>
                    </a:ext>
                  </a:extLst>
                </p14:cNvPr>
                <p14:cNvContentPartPr/>
                <p14:nvPr/>
              </p14:nvContentPartPr>
              <p14:xfrm>
                <a:off x="2202227" y="183307"/>
                <a:ext cx="79920" cy="72720"/>
              </p14:xfrm>
            </p:contentPart>
          </mc:Choice>
          <mc:Fallback xmlns="">
            <p:pic>
              <p:nvPicPr>
                <p:cNvPr id="333" name="Freihand 332">
                  <a:extLst>
                    <a:ext uri="{FF2B5EF4-FFF2-40B4-BE49-F238E27FC236}">
                      <a16:creationId xmlns:a16="http://schemas.microsoft.com/office/drawing/2014/main" id="{2CDD46FD-9608-4590-9B72-416026A70BE8}"/>
                    </a:ext>
                  </a:extLst>
                </p:cNvPr>
                <p:cNvPicPr/>
                <p:nvPr/>
              </p:nvPicPr>
              <p:blipFill>
                <a:blip r:embed="rId387"/>
                <a:stretch>
                  <a:fillRect/>
                </a:stretch>
              </p:blipFill>
              <p:spPr>
                <a:xfrm>
                  <a:off x="2197907" y="178987"/>
                  <a:ext cx="885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334" name="Freihand 333">
                  <a:extLst>
                    <a:ext uri="{FF2B5EF4-FFF2-40B4-BE49-F238E27FC236}">
                      <a16:creationId xmlns:a16="http://schemas.microsoft.com/office/drawing/2014/main" id="{4DA70F4A-B51E-47F0-A6BC-BFCE6A7480A1}"/>
                    </a:ext>
                  </a:extLst>
                </p14:cNvPr>
                <p14:cNvContentPartPr/>
                <p14:nvPr/>
              </p14:nvContentPartPr>
              <p14:xfrm>
                <a:off x="2295467" y="115627"/>
                <a:ext cx="279000" cy="141840"/>
              </p14:xfrm>
            </p:contentPart>
          </mc:Choice>
          <mc:Fallback xmlns="">
            <p:pic>
              <p:nvPicPr>
                <p:cNvPr id="334" name="Freihand 333">
                  <a:extLst>
                    <a:ext uri="{FF2B5EF4-FFF2-40B4-BE49-F238E27FC236}">
                      <a16:creationId xmlns:a16="http://schemas.microsoft.com/office/drawing/2014/main" id="{4DA70F4A-B51E-47F0-A6BC-BFCE6A7480A1}"/>
                    </a:ext>
                  </a:extLst>
                </p:cNvPr>
                <p:cNvPicPr/>
                <p:nvPr/>
              </p:nvPicPr>
              <p:blipFill>
                <a:blip r:embed="rId389"/>
                <a:stretch>
                  <a:fillRect/>
                </a:stretch>
              </p:blipFill>
              <p:spPr>
                <a:xfrm>
                  <a:off x="2291147" y="111307"/>
                  <a:ext cx="2876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335" name="Freihand 334">
                  <a:extLst>
                    <a:ext uri="{FF2B5EF4-FFF2-40B4-BE49-F238E27FC236}">
                      <a16:creationId xmlns:a16="http://schemas.microsoft.com/office/drawing/2014/main" id="{765708EB-20D4-4AFD-9BE1-B4490BF502A0}"/>
                    </a:ext>
                  </a:extLst>
                </p14:cNvPr>
                <p14:cNvContentPartPr/>
                <p14:nvPr/>
              </p14:nvContentPartPr>
              <p14:xfrm>
                <a:off x="2587067" y="191587"/>
                <a:ext cx="85320" cy="49680"/>
              </p14:xfrm>
            </p:contentPart>
          </mc:Choice>
          <mc:Fallback xmlns="">
            <p:pic>
              <p:nvPicPr>
                <p:cNvPr id="335" name="Freihand 334">
                  <a:extLst>
                    <a:ext uri="{FF2B5EF4-FFF2-40B4-BE49-F238E27FC236}">
                      <a16:creationId xmlns:a16="http://schemas.microsoft.com/office/drawing/2014/main" id="{765708EB-20D4-4AFD-9BE1-B4490BF502A0}"/>
                    </a:ext>
                  </a:extLst>
                </p:cNvPr>
                <p:cNvPicPr/>
                <p:nvPr/>
              </p:nvPicPr>
              <p:blipFill>
                <a:blip r:embed="rId391"/>
                <a:stretch>
                  <a:fillRect/>
                </a:stretch>
              </p:blipFill>
              <p:spPr>
                <a:xfrm>
                  <a:off x="2582747" y="187267"/>
                  <a:ext cx="9396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336" name="Freihand 335">
                  <a:extLst>
                    <a:ext uri="{FF2B5EF4-FFF2-40B4-BE49-F238E27FC236}">
                      <a16:creationId xmlns:a16="http://schemas.microsoft.com/office/drawing/2014/main" id="{9D20274E-6D25-4CF4-9BF5-F7442C6A4805}"/>
                    </a:ext>
                  </a:extLst>
                </p14:cNvPr>
                <p14:cNvContentPartPr/>
                <p14:nvPr/>
              </p14:nvContentPartPr>
              <p14:xfrm>
                <a:off x="2704787" y="113467"/>
                <a:ext cx="130680" cy="144360"/>
              </p14:xfrm>
            </p:contentPart>
          </mc:Choice>
          <mc:Fallback xmlns="">
            <p:pic>
              <p:nvPicPr>
                <p:cNvPr id="336" name="Freihand 335">
                  <a:extLst>
                    <a:ext uri="{FF2B5EF4-FFF2-40B4-BE49-F238E27FC236}">
                      <a16:creationId xmlns:a16="http://schemas.microsoft.com/office/drawing/2014/main" id="{9D20274E-6D25-4CF4-9BF5-F7442C6A4805}"/>
                    </a:ext>
                  </a:extLst>
                </p:cNvPr>
                <p:cNvPicPr/>
                <p:nvPr/>
              </p:nvPicPr>
              <p:blipFill>
                <a:blip r:embed="rId393"/>
                <a:stretch>
                  <a:fillRect/>
                </a:stretch>
              </p:blipFill>
              <p:spPr>
                <a:xfrm>
                  <a:off x="2700467" y="109147"/>
                  <a:ext cx="1393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337" name="Freihand 336">
                  <a:extLst>
                    <a:ext uri="{FF2B5EF4-FFF2-40B4-BE49-F238E27FC236}">
                      <a16:creationId xmlns:a16="http://schemas.microsoft.com/office/drawing/2014/main" id="{3B017D73-3993-4ECF-A458-4943FB272ABD}"/>
                    </a:ext>
                  </a:extLst>
                </p14:cNvPr>
                <p14:cNvContentPartPr/>
                <p14:nvPr/>
              </p14:nvContentPartPr>
              <p14:xfrm>
                <a:off x="2816747" y="143347"/>
                <a:ext cx="20880" cy="26280"/>
              </p14:xfrm>
            </p:contentPart>
          </mc:Choice>
          <mc:Fallback xmlns="">
            <p:pic>
              <p:nvPicPr>
                <p:cNvPr id="337" name="Freihand 336">
                  <a:extLst>
                    <a:ext uri="{FF2B5EF4-FFF2-40B4-BE49-F238E27FC236}">
                      <a16:creationId xmlns:a16="http://schemas.microsoft.com/office/drawing/2014/main" id="{3B017D73-3993-4ECF-A458-4943FB272ABD}"/>
                    </a:ext>
                  </a:extLst>
                </p:cNvPr>
                <p:cNvPicPr/>
                <p:nvPr/>
              </p:nvPicPr>
              <p:blipFill>
                <a:blip r:embed="rId395"/>
                <a:stretch>
                  <a:fillRect/>
                </a:stretch>
              </p:blipFill>
              <p:spPr>
                <a:xfrm>
                  <a:off x="2812427" y="139027"/>
                  <a:ext cx="29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338" name="Freihand 337">
                  <a:extLst>
                    <a:ext uri="{FF2B5EF4-FFF2-40B4-BE49-F238E27FC236}">
                      <a16:creationId xmlns:a16="http://schemas.microsoft.com/office/drawing/2014/main" id="{EE79173B-1784-452B-AC05-E71C153A0F96}"/>
                    </a:ext>
                  </a:extLst>
                </p14:cNvPr>
                <p14:cNvContentPartPr/>
                <p14:nvPr/>
              </p14:nvContentPartPr>
              <p14:xfrm>
                <a:off x="2853827" y="204547"/>
                <a:ext cx="167400" cy="24480"/>
              </p14:xfrm>
            </p:contentPart>
          </mc:Choice>
          <mc:Fallback xmlns="">
            <p:pic>
              <p:nvPicPr>
                <p:cNvPr id="338" name="Freihand 337">
                  <a:extLst>
                    <a:ext uri="{FF2B5EF4-FFF2-40B4-BE49-F238E27FC236}">
                      <a16:creationId xmlns:a16="http://schemas.microsoft.com/office/drawing/2014/main" id="{EE79173B-1784-452B-AC05-E71C153A0F96}"/>
                    </a:ext>
                  </a:extLst>
                </p:cNvPr>
                <p:cNvPicPr/>
                <p:nvPr/>
              </p:nvPicPr>
              <p:blipFill>
                <a:blip r:embed="rId397"/>
                <a:stretch>
                  <a:fillRect/>
                </a:stretch>
              </p:blipFill>
              <p:spPr>
                <a:xfrm>
                  <a:off x="2849507" y="200227"/>
                  <a:ext cx="1760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340" name="Freihand 339">
                  <a:extLst>
                    <a:ext uri="{FF2B5EF4-FFF2-40B4-BE49-F238E27FC236}">
                      <a16:creationId xmlns:a16="http://schemas.microsoft.com/office/drawing/2014/main" id="{08D265E9-C8FA-442A-A029-DC9E16F26210}"/>
                    </a:ext>
                  </a:extLst>
                </p14:cNvPr>
                <p14:cNvContentPartPr/>
                <p14:nvPr/>
              </p14:nvContentPartPr>
              <p14:xfrm>
                <a:off x="3144347" y="104467"/>
                <a:ext cx="11520" cy="144720"/>
              </p14:xfrm>
            </p:contentPart>
          </mc:Choice>
          <mc:Fallback xmlns="">
            <p:pic>
              <p:nvPicPr>
                <p:cNvPr id="340" name="Freihand 339">
                  <a:extLst>
                    <a:ext uri="{FF2B5EF4-FFF2-40B4-BE49-F238E27FC236}">
                      <a16:creationId xmlns:a16="http://schemas.microsoft.com/office/drawing/2014/main" id="{08D265E9-C8FA-442A-A029-DC9E16F26210}"/>
                    </a:ext>
                  </a:extLst>
                </p:cNvPr>
                <p:cNvPicPr/>
                <p:nvPr/>
              </p:nvPicPr>
              <p:blipFill>
                <a:blip r:embed="rId399"/>
                <a:stretch>
                  <a:fillRect/>
                </a:stretch>
              </p:blipFill>
              <p:spPr>
                <a:xfrm>
                  <a:off x="3140027" y="100147"/>
                  <a:ext cx="2016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341" name="Freihand 340">
                  <a:extLst>
                    <a:ext uri="{FF2B5EF4-FFF2-40B4-BE49-F238E27FC236}">
                      <a16:creationId xmlns:a16="http://schemas.microsoft.com/office/drawing/2014/main" id="{43C13981-6BD9-4A8D-A0CD-2DB4DE15D38D}"/>
                    </a:ext>
                  </a:extLst>
                </p14:cNvPr>
                <p14:cNvContentPartPr/>
                <p14:nvPr/>
              </p14:nvContentPartPr>
              <p14:xfrm>
                <a:off x="3089987" y="61627"/>
                <a:ext cx="131040" cy="68400"/>
              </p14:xfrm>
            </p:contentPart>
          </mc:Choice>
          <mc:Fallback xmlns="">
            <p:pic>
              <p:nvPicPr>
                <p:cNvPr id="341" name="Freihand 340">
                  <a:extLst>
                    <a:ext uri="{FF2B5EF4-FFF2-40B4-BE49-F238E27FC236}">
                      <a16:creationId xmlns:a16="http://schemas.microsoft.com/office/drawing/2014/main" id="{43C13981-6BD9-4A8D-A0CD-2DB4DE15D38D}"/>
                    </a:ext>
                  </a:extLst>
                </p:cNvPr>
                <p:cNvPicPr/>
                <p:nvPr/>
              </p:nvPicPr>
              <p:blipFill>
                <a:blip r:embed="rId401"/>
                <a:stretch>
                  <a:fillRect/>
                </a:stretch>
              </p:blipFill>
              <p:spPr>
                <a:xfrm>
                  <a:off x="3085667" y="57307"/>
                  <a:ext cx="1396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342" name="Freihand 341">
                  <a:extLst>
                    <a:ext uri="{FF2B5EF4-FFF2-40B4-BE49-F238E27FC236}">
                      <a16:creationId xmlns:a16="http://schemas.microsoft.com/office/drawing/2014/main" id="{03C4FB3A-762F-41F7-985F-B029274BE627}"/>
                    </a:ext>
                  </a:extLst>
                </p14:cNvPr>
                <p14:cNvContentPartPr/>
                <p14:nvPr/>
              </p14:nvContentPartPr>
              <p14:xfrm>
                <a:off x="3230027" y="146947"/>
                <a:ext cx="64080" cy="83160"/>
              </p14:xfrm>
            </p:contentPart>
          </mc:Choice>
          <mc:Fallback xmlns="">
            <p:pic>
              <p:nvPicPr>
                <p:cNvPr id="342" name="Freihand 341">
                  <a:extLst>
                    <a:ext uri="{FF2B5EF4-FFF2-40B4-BE49-F238E27FC236}">
                      <a16:creationId xmlns:a16="http://schemas.microsoft.com/office/drawing/2014/main" id="{03C4FB3A-762F-41F7-985F-B029274BE627}"/>
                    </a:ext>
                  </a:extLst>
                </p:cNvPr>
                <p:cNvPicPr/>
                <p:nvPr/>
              </p:nvPicPr>
              <p:blipFill>
                <a:blip r:embed="rId403"/>
                <a:stretch>
                  <a:fillRect/>
                </a:stretch>
              </p:blipFill>
              <p:spPr>
                <a:xfrm>
                  <a:off x="3225707" y="142627"/>
                  <a:ext cx="727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343" name="Freihand 342">
                  <a:extLst>
                    <a:ext uri="{FF2B5EF4-FFF2-40B4-BE49-F238E27FC236}">
                      <a16:creationId xmlns:a16="http://schemas.microsoft.com/office/drawing/2014/main" id="{DC0F015F-E2F4-4F09-8F85-7C9875FAA5D8}"/>
                    </a:ext>
                  </a:extLst>
                </p14:cNvPr>
                <p14:cNvContentPartPr/>
                <p14:nvPr/>
              </p14:nvContentPartPr>
              <p14:xfrm>
                <a:off x="3311387" y="157747"/>
                <a:ext cx="66960" cy="71640"/>
              </p14:xfrm>
            </p:contentPart>
          </mc:Choice>
          <mc:Fallback xmlns="">
            <p:pic>
              <p:nvPicPr>
                <p:cNvPr id="343" name="Freihand 342">
                  <a:extLst>
                    <a:ext uri="{FF2B5EF4-FFF2-40B4-BE49-F238E27FC236}">
                      <a16:creationId xmlns:a16="http://schemas.microsoft.com/office/drawing/2014/main" id="{DC0F015F-E2F4-4F09-8F85-7C9875FAA5D8}"/>
                    </a:ext>
                  </a:extLst>
                </p:cNvPr>
                <p:cNvPicPr/>
                <p:nvPr/>
              </p:nvPicPr>
              <p:blipFill>
                <a:blip r:embed="rId405"/>
                <a:stretch>
                  <a:fillRect/>
                </a:stretch>
              </p:blipFill>
              <p:spPr>
                <a:xfrm>
                  <a:off x="3307067" y="153427"/>
                  <a:ext cx="756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344" name="Freihand 343">
                  <a:extLst>
                    <a:ext uri="{FF2B5EF4-FFF2-40B4-BE49-F238E27FC236}">
                      <a16:creationId xmlns:a16="http://schemas.microsoft.com/office/drawing/2014/main" id="{530C8242-7FB6-4F6C-A884-B55EACAF5BB2}"/>
                    </a:ext>
                  </a:extLst>
                </p14:cNvPr>
                <p14:cNvContentPartPr/>
                <p14:nvPr/>
              </p14:nvContentPartPr>
              <p14:xfrm>
                <a:off x="3387707" y="154147"/>
                <a:ext cx="75960" cy="64080"/>
              </p14:xfrm>
            </p:contentPart>
          </mc:Choice>
          <mc:Fallback xmlns="">
            <p:pic>
              <p:nvPicPr>
                <p:cNvPr id="344" name="Freihand 343">
                  <a:extLst>
                    <a:ext uri="{FF2B5EF4-FFF2-40B4-BE49-F238E27FC236}">
                      <a16:creationId xmlns:a16="http://schemas.microsoft.com/office/drawing/2014/main" id="{530C8242-7FB6-4F6C-A884-B55EACAF5BB2}"/>
                    </a:ext>
                  </a:extLst>
                </p:cNvPr>
                <p:cNvPicPr/>
                <p:nvPr/>
              </p:nvPicPr>
              <p:blipFill>
                <a:blip r:embed="rId407"/>
                <a:stretch>
                  <a:fillRect/>
                </a:stretch>
              </p:blipFill>
              <p:spPr>
                <a:xfrm>
                  <a:off x="3383387" y="149827"/>
                  <a:ext cx="846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345" name="Freihand 344">
                  <a:extLst>
                    <a:ext uri="{FF2B5EF4-FFF2-40B4-BE49-F238E27FC236}">
                      <a16:creationId xmlns:a16="http://schemas.microsoft.com/office/drawing/2014/main" id="{10FE8562-2D4B-42F0-83CB-D8A2FB2FF3DC}"/>
                    </a:ext>
                  </a:extLst>
                </p14:cNvPr>
                <p14:cNvContentPartPr/>
                <p14:nvPr/>
              </p14:nvContentPartPr>
              <p14:xfrm>
                <a:off x="3482747" y="160987"/>
                <a:ext cx="23760" cy="67320"/>
              </p14:xfrm>
            </p:contentPart>
          </mc:Choice>
          <mc:Fallback xmlns="">
            <p:pic>
              <p:nvPicPr>
                <p:cNvPr id="345" name="Freihand 344">
                  <a:extLst>
                    <a:ext uri="{FF2B5EF4-FFF2-40B4-BE49-F238E27FC236}">
                      <a16:creationId xmlns:a16="http://schemas.microsoft.com/office/drawing/2014/main" id="{10FE8562-2D4B-42F0-83CB-D8A2FB2FF3DC}"/>
                    </a:ext>
                  </a:extLst>
                </p:cNvPr>
                <p:cNvPicPr/>
                <p:nvPr/>
              </p:nvPicPr>
              <p:blipFill>
                <a:blip r:embed="rId409"/>
                <a:stretch>
                  <a:fillRect/>
                </a:stretch>
              </p:blipFill>
              <p:spPr>
                <a:xfrm>
                  <a:off x="3478427" y="156667"/>
                  <a:ext cx="324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346" name="Freihand 345">
                  <a:extLst>
                    <a:ext uri="{FF2B5EF4-FFF2-40B4-BE49-F238E27FC236}">
                      <a16:creationId xmlns:a16="http://schemas.microsoft.com/office/drawing/2014/main" id="{AF7050E3-7EE9-42C9-9514-B5D1B546DFF8}"/>
                    </a:ext>
                  </a:extLst>
                </p14:cNvPr>
                <p14:cNvContentPartPr/>
                <p14:nvPr/>
              </p14:nvContentPartPr>
              <p14:xfrm>
                <a:off x="3536387" y="85747"/>
                <a:ext cx="86400" cy="144000"/>
              </p14:xfrm>
            </p:contentPart>
          </mc:Choice>
          <mc:Fallback xmlns="">
            <p:pic>
              <p:nvPicPr>
                <p:cNvPr id="346" name="Freihand 345">
                  <a:extLst>
                    <a:ext uri="{FF2B5EF4-FFF2-40B4-BE49-F238E27FC236}">
                      <a16:creationId xmlns:a16="http://schemas.microsoft.com/office/drawing/2014/main" id="{AF7050E3-7EE9-42C9-9514-B5D1B546DFF8}"/>
                    </a:ext>
                  </a:extLst>
                </p:cNvPr>
                <p:cNvPicPr/>
                <p:nvPr/>
              </p:nvPicPr>
              <p:blipFill>
                <a:blip r:embed="rId411"/>
                <a:stretch>
                  <a:fillRect/>
                </a:stretch>
              </p:blipFill>
              <p:spPr>
                <a:xfrm>
                  <a:off x="3532067" y="81427"/>
                  <a:ext cx="950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347" name="Freihand 346">
                  <a:extLst>
                    <a:ext uri="{FF2B5EF4-FFF2-40B4-BE49-F238E27FC236}">
                      <a16:creationId xmlns:a16="http://schemas.microsoft.com/office/drawing/2014/main" id="{2AFFED6B-2626-49BF-808E-57069203F104}"/>
                    </a:ext>
                  </a:extLst>
                </p14:cNvPr>
                <p14:cNvContentPartPr/>
                <p14:nvPr/>
              </p14:nvContentPartPr>
              <p14:xfrm>
                <a:off x="3652667" y="154507"/>
                <a:ext cx="29880" cy="52560"/>
              </p14:xfrm>
            </p:contentPart>
          </mc:Choice>
          <mc:Fallback xmlns="">
            <p:pic>
              <p:nvPicPr>
                <p:cNvPr id="347" name="Freihand 346">
                  <a:extLst>
                    <a:ext uri="{FF2B5EF4-FFF2-40B4-BE49-F238E27FC236}">
                      <a16:creationId xmlns:a16="http://schemas.microsoft.com/office/drawing/2014/main" id="{2AFFED6B-2626-49BF-808E-57069203F104}"/>
                    </a:ext>
                  </a:extLst>
                </p:cNvPr>
                <p:cNvPicPr/>
                <p:nvPr/>
              </p:nvPicPr>
              <p:blipFill>
                <a:blip r:embed="rId413"/>
                <a:stretch>
                  <a:fillRect/>
                </a:stretch>
              </p:blipFill>
              <p:spPr>
                <a:xfrm>
                  <a:off x="3648347" y="150187"/>
                  <a:ext cx="385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348" name="Freihand 347">
                  <a:extLst>
                    <a:ext uri="{FF2B5EF4-FFF2-40B4-BE49-F238E27FC236}">
                      <a16:creationId xmlns:a16="http://schemas.microsoft.com/office/drawing/2014/main" id="{D8CF1552-67DA-4B0F-97B3-364EB5BAC0CD}"/>
                    </a:ext>
                  </a:extLst>
                </p14:cNvPr>
                <p14:cNvContentPartPr/>
                <p14:nvPr/>
              </p14:nvContentPartPr>
              <p14:xfrm>
                <a:off x="3711347" y="77107"/>
                <a:ext cx="124560" cy="129240"/>
              </p14:xfrm>
            </p:contentPart>
          </mc:Choice>
          <mc:Fallback xmlns="">
            <p:pic>
              <p:nvPicPr>
                <p:cNvPr id="348" name="Freihand 347">
                  <a:extLst>
                    <a:ext uri="{FF2B5EF4-FFF2-40B4-BE49-F238E27FC236}">
                      <a16:creationId xmlns:a16="http://schemas.microsoft.com/office/drawing/2014/main" id="{D8CF1552-67DA-4B0F-97B3-364EB5BAC0CD}"/>
                    </a:ext>
                  </a:extLst>
                </p:cNvPr>
                <p:cNvPicPr/>
                <p:nvPr/>
              </p:nvPicPr>
              <p:blipFill>
                <a:blip r:embed="rId415"/>
                <a:stretch>
                  <a:fillRect/>
                </a:stretch>
              </p:blipFill>
              <p:spPr>
                <a:xfrm>
                  <a:off x="3707027" y="72787"/>
                  <a:ext cx="133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349" name="Freihand 348">
                  <a:extLst>
                    <a:ext uri="{FF2B5EF4-FFF2-40B4-BE49-F238E27FC236}">
                      <a16:creationId xmlns:a16="http://schemas.microsoft.com/office/drawing/2014/main" id="{E09EE29A-F6E4-4087-A81F-143DE735B13E}"/>
                    </a:ext>
                  </a:extLst>
                </p14:cNvPr>
                <p14:cNvContentPartPr/>
                <p14:nvPr/>
              </p14:nvContentPartPr>
              <p14:xfrm>
                <a:off x="3840947" y="88267"/>
                <a:ext cx="167400" cy="247680"/>
              </p14:xfrm>
            </p:contentPart>
          </mc:Choice>
          <mc:Fallback xmlns="">
            <p:pic>
              <p:nvPicPr>
                <p:cNvPr id="349" name="Freihand 348">
                  <a:extLst>
                    <a:ext uri="{FF2B5EF4-FFF2-40B4-BE49-F238E27FC236}">
                      <a16:creationId xmlns:a16="http://schemas.microsoft.com/office/drawing/2014/main" id="{E09EE29A-F6E4-4087-A81F-143DE735B13E}"/>
                    </a:ext>
                  </a:extLst>
                </p:cNvPr>
                <p:cNvPicPr/>
                <p:nvPr/>
              </p:nvPicPr>
              <p:blipFill>
                <a:blip r:embed="rId417"/>
                <a:stretch>
                  <a:fillRect/>
                </a:stretch>
              </p:blipFill>
              <p:spPr>
                <a:xfrm>
                  <a:off x="3836627" y="83947"/>
                  <a:ext cx="17604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350" name="Freihand 349">
                  <a:extLst>
                    <a:ext uri="{FF2B5EF4-FFF2-40B4-BE49-F238E27FC236}">
                      <a16:creationId xmlns:a16="http://schemas.microsoft.com/office/drawing/2014/main" id="{15D09EC9-C7A8-4E36-9B5B-4B6DEBE56C84}"/>
                    </a:ext>
                  </a:extLst>
                </p14:cNvPr>
                <p14:cNvContentPartPr/>
                <p14:nvPr/>
              </p14:nvContentPartPr>
              <p14:xfrm>
                <a:off x="4085027" y="42187"/>
                <a:ext cx="149760" cy="294840"/>
              </p14:xfrm>
            </p:contentPart>
          </mc:Choice>
          <mc:Fallback xmlns="">
            <p:pic>
              <p:nvPicPr>
                <p:cNvPr id="350" name="Freihand 349">
                  <a:extLst>
                    <a:ext uri="{FF2B5EF4-FFF2-40B4-BE49-F238E27FC236}">
                      <a16:creationId xmlns:a16="http://schemas.microsoft.com/office/drawing/2014/main" id="{15D09EC9-C7A8-4E36-9B5B-4B6DEBE56C84}"/>
                    </a:ext>
                  </a:extLst>
                </p:cNvPr>
                <p:cNvPicPr/>
                <p:nvPr/>
              </p:nvPicPr>
              <p:blipFill>
                <a:blip r:embed="rId419"/>
                <a:stretch>
                  <a:fillRect/>
                </a:stretch>
              </p:blipFill>
              <p:spPr>
                <a:xfrm>
                  <a:off x="4080707" y="37867"/>
                  <a:ext cx="15840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351" name="Freihand 350">
                  <a:extLst>
                    <a:ext uri="{FF2B5EF4-FFF2-40B4-BE49-F238E27FC236}">
                      <a16:creationId xmlns:a16="http://schemas.microsoft.com/office/drawing/2014/main" id="{E6DF1A18-CAEA-4070-9484-CE90C763F1EC}"/>
                    </a:ext>
                  </a:extLst>
                </p14:cNvPr>
                <p14:cNvContentPartPr/>
                <p14:nvPr/>
              </p14:nvContentPartPr>
              <p14:xfrm>
                <a:off x="4233347" y="160987"/>
                <a:ext cx="130680" cy="50760"/>
              </p14:xfrm>
            </p:contentPart>
          </mc:Choice>
          <mc:Fallback xmlns="">
            <p:pic>
              <p:nvPicPr>
                <p:cNvPr id="351" name="Freihand 350">
                  <a:extLst>
                    <a:ext uri="{FF2B5EF4-FFF2-40B4-BE49-F238E27FC236}">
                      <a16:creationId xmlns:a16="http://schemas.microsoft.com/office/drawing/2014/main" id="{E6DF1A18-CAEA-4070-9484-CE90C763F1EC}"/>
                    </a:ext>
                  </a:extLst>
                </p:cNvPr>
                <p:cNvPicPr/>
                <p:nvPr/>
              </p:nvPicPr>
              <p:blipFill>
                <a:blip r:embed="rId421"/>
                <a:stretch>
                  <a:fillRect/>
                </a:stretch>
              </p:blipFill>
              <p:spPr>
                <a:xfrm>
                  <a:off x="4229027" y="156667"/>
                  <a:ext cx="13932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353" name="Freihand 352">
                  <a:extLst>
                    <a:ext uri="{FF2B5EF4-FFF2-40B4-BE49-F238E27FC236}">
                      <a16:creationId xmlns:a16="http://schemas.microsoft.com/office/drawing/2014/main" id="{7479BD80-EEF9-4EE2-BD24-DCEF7568B8C0}"/>
                    </a:ext>
                  </a:extLst>
                </p14:cNvPr>
                <p14:cNvContentPartPr/>
                <p14:nvPr/>
              </p14:nvContentPartPr>
              <p14:xfrm>
                <a:off x="4313627" y="151267"/>
                <a:ext cx="117360" cy="52560"/>
              </p14:xfrm>
            </p:contentPart>
          </mc:Choice>
          <mc:Fallback xmlns="">
            <p:pic>
              <p:nvPicPr>
                <p:cNvPr id="353" name="Freihand 352">
                  <a:extLst>
                    <a:ext uri="{FF2B5EF4-FFF2-40B4-BE49-F238E27FC236}">
                      <a16:creationId xmlns:a16="http://schemas.microsoft.com/office/drawing/2014/main" id="{7479BD80-EEF9-4EE2-BD24-DCEF7568B8C0}"/>
                    </a:ext>
                  </a:extLst>
                </p:cNvPr>
                <p:cNvPicPr/>
                <p:nvPr/>
              </p:nvPicPr>
              <p:blipFill>
                <a:blip r:embed="rId423"/>
                <a:stretch>
                  <a:fillRect/>
                </a:stretch>
              </p:blipFill>
              <p:spPr>
                <a:xfrm>
                  <a:off x="4309307" y="146947"/>
                  <a:ext cx="12600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354" name="Freihand 353">
                  <a:extLst>
                    <a:ext uri="{FF2B5EF4-FFF2-40B4-BE49-F238E27FC236}">
                      <a16:creationId xmlns:a16="http://schemas.microsoft.com/office/drawing/2014/main" id="{48F06510-FB78-47ED-A5C2-209E5F14A79C}"/>
                    </a:ext>
                  </a:extLst>
                </p14:cNvPr>
                <p14:cNvContentPartPr/>
                <p14:nvPr/>
              </p14:nvContentPartPr>
              <p14:xfrm>
                <a:off x="4475267" y="69547"/>
                <a:ext cx="228240" cy="133920"/>
              </p14:xfrm>
            </p:contentPart>
          </mc:Choice>
          <mc:Fallback xmlns="">
            <p:pic>
              <p:nvPicPr>
                <p:cNvPr id="354" name="Freihand 353">
                  <a:extLst>
                    <a:ext uri="{FF2B5EF4-FFF2-40B4-BE49-F238E27FC236}">
                      <a16:creationId xmlns:a16="http://schemas.microsoft.com/office/drawing/2014/main" id="{48F06510-FB78-47ED-A5C2-209E5F14A79C}"/>
                    </a:ext>
                  </a:extLst>
                </p:cNvPr>
                <p:cNvPicPr/>
                <p:nvPr/>
              </p:nvPicPr>
              <p:blipFill>
                <a:blip r:embed="rId425"/>
                <a:stretch>
                  <a:fillRect/>
                </a:stretch>
              </p:blipFill>
              <p:spPr>
                <a:xfrm>
                  <a:off x="4470947" y="65227"/>
                  <a:ext cx="2368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355" name="Freihand 354">
                  <a:extLst>
                    <a:ext uri="{FF2B5EF4-FFF2-40B4-BE49-F238E27FC236}">
                      <a16:creationId xmlns:a16="http://schemas.microsoft.com/office/drawing/2014/main" id="{E1FAA221-2616-401B-A326-D1598585C7F9}"/>
                    </a:ext>
                  </a:extLst>
                </p14:cNvPr>
                <p14:cNvContentPartPr/>
                <p14:nvPr/>
              </p14:nvContentPartPr>
              <p14:xfrm>
                <a:off x="4655987" y="66307"/>
                <a:ext cx="34200" cy="14040"/>
              </p14:xfrm>
            </p:contentPart>
          </mc:Choice>
          <mc:Fallback xmlns="">
            <p:pic>
              <p:nvPicPr>
                <p:cNvPr id="355" name="Freihand 354">
                  <a:extLst>
                    <a:ext uri="{FF2B5EF4-FFF2-40B4-BE49-F238E27FC236}">
                      <a16:creationId xmlns:a16="http://schemas.microsoft.com/office/drawing/2014/main" id="{E1FAA221-2616-401B-A326-D1598585C7F9}"/>
                    </a:ext>
                  </a:extLst>
                </p:cNvPr>
                <p:cNvPicPr/>
                <p:nvPr/>
              </p:nvPicPr>
              <p:blipFill>
                <a:blip r:embed="rId427"/>
                <a:stretch>
                  <a:fillRect/>
                </a:stretch>
              </p:blipFill>
              <p:spPr>
                <a:xfrm>
                  <a:off x="4651667" y="61987"/>
                  <a:ext cx="428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356" name="Freihand 355">
                  <a:extLst>
                    <a:ext uri="{FF2B5EF4-FFF2-40B4-BE49-F238E27FC236}">
                      <a16:creationId xmlns:a16="http://schemas.microsoft.com/office/drawing/2014/main" id="{E9E2AC12-8A40-4D6D-8336-8FA515091CE1}"/>
                    </a:ext>
                  </a:extLst>
                </p14:cNvPr>
                <p14:cNvContentPartPr/>
                <p14:nvPr/>
              </p14:nvContentPartPr>
              <p14:xfrm>
                <a:off x="4732667" y="110587"/>
                <a:ext cx="108000" cy="86040"/>
              </p14:xfrm>
            </p:contentPart>
          </mc:Choice>
          <mc:Fallback xmlns="">
            <p:pic>
              <p:nvPicPr>
                <p:cNvPr id="356" name="Freihand 355">
                  <a:extLst>
                    <a:ext uri="{FF2B5EF4-FFF2-40B4-BE49-F238E27FC236}">
                      <a16:creationId xmlns:a16="http://schemas.microsoft.com/office/drawing/2014/main" id="{E9E2AC12-8A40-4D6D-8336-8FA515091CE1}"/>
                    </a:ext>
                  </a:extLst>
                </p:cNvPr>
                <p:cNvPicPr/>
                <p:nvPr/>
              </p:nvPicPr>
              <p:blipFill>
                <a:blip r:embed="rId429"/>
                <a:stretch>
                  <a:fillRect/>
                </a:stretch>
              </p:blipFill>
              <p:spPr>
                <a:xfrm>
                  <a:off x="4728347" y="106267"/>
                  <a:ext cx="1166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358" name="Freihand 357">
                  <a:extLst>
                    <a:ext uri="{FF2B5EF4-FFF2-40B4-BE49-F238E27FC236}">
                      <a16:creationId xmlns:a16="http://schemas.microsoft.com/office/drawing/2014/main" id="{34FF8CD6-6F55-4206-A4E6-30E8625F7D2B}"/>
                    </a:ext>
                  </a:extLst>
                </p14:cNvPr>
                <p14:cNvContentPartPr/>
                <p14:nvPr/>
              </p14:nvContentPartPr>
              <p14:xfrm>
                <a:off x="2190347" y="413707"/>
                <a:ext cx="23040" cy="147240"/>
              </p14:xfrm>
            </p:contentPart>
          </mc:Choice>
          <mc:Fallback xmlns="">
            <p:pic>
              <p:nvPicPr>
                <p:cNvPr id="358" name="Freihand 357">
                  <a:extLst>
                    <a:ext uri="{FF2B5EF4-FFF2-40B4-BE49-F238E27FC236}">
                      <a16:creationId xmlns:a16="http://schemas.microsoft.com/office/drawing/2014/main" id="{34FF8CD6-6F55-4206-A4E6-30E8625F7D2B}"/>
                    </a:ext>
                  </a:extLst>
                </p:cNvPr>
                <p:cNvPicPr/>
                <p:nvPr/>
              </p:nvPicPr>
              <p:blipFill>
                <a:blip r:embed="rId431"/>
                <a:stretch>
                  <a:fillRect/>
                </a:stretch>
              </p:blipFill>
              <p:spPr>
                <a:xfrm>
                  <a:off x="2186027" y="409387"/>
                  <a:ext cx="316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359" name="Freihand 358">
                  <a:extLst>
                    <a:ext uri="{FF2B5EF4-FFF2-40B4-BE49-F238E27FC236}">
                      <a16:creationId xmlns:a16="http://schemas.microsoft.com/office/drawing/2014/main" id="{552C1F07-3CA0-4938-B698-49A76E4A8375}"/>
                    </a:ext>
                  </a:extLst>
                </p14:cNvPr>
                <p14:cNvContentPartPr/>
                <p14:nvPr/>
              </p14:nvContentPartPr>
              <p14:xfrm>
                <a:off x="2120867" y="382747"/>
                <a:ext cx="162720" cy="6840"/>
              </p14:xfrm>
            </p:contentPart>
          </mc:Choice>
          <mc:Fallback xmlns="">
            <p:pic>
              <p:nvPicPr>
                <p:cNvPr id="359" name="Freihand 358">
                  <a:extLst>
                    <a:ext uri="{FF2B5EF4-FFF2-40B4-BE49-F238E27FC236}">
                      <a16:creationId xmlns:a16="http://schemas.microsoft.com/office/drawing/2014/main" id="{552C1F07-3CA0-4938-B698-49A76E4A8375}"/>
                    </a:ext>
                  </a:extLst>
                </p:cNvPr>
                <p:cNvPicPr/>
                <p:nvPr/>
              </p:nvPicPr>
              <p:blipFill>
                <a:blip r:embed="rId433"/>
                <a:stretch>
                  <a:fillRect/>
                </a:stretch>
              </p:blipFill>
              <p:spPr>
                <a:xfrm>
                  <a:off x="2116547" y="378427"/>
                  <a:ext cx="17136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360" name="Freihand 359">
                  <a:extLst>
                    <a:ext uri="{FF2B5EF4-FFF2-40B4-BE49-F238E27FC236}">
                      <a16:creationId xmlns:a16="http://schemas.microsoft.com/office/drawing/2014/main" id="{5EF8EBFD-ACC1-439B-845D-485DDEE2C1DC}"/>
                    </a:ext>
                  </a:extLst>
                </p14:cNvPr>
                <p14:cNvContentPartPr/>
                <p14:nvPr/>
              </p14:nvContentPartPr>
              <p14:xfrm>
                <a:off x="2308427" y="443947"/>
                <a:ext cx="81360" cy="113040"/>
              </p14:xfrm>
            </p:contentPart>
          </mc:Choice>
          <mc:Fallback xmlns="">
            <p:pic>
              <p:nvPicPr>
                <p:cNvPr id="360" name="Freihand 359">
                  <a:extLst>
                    <a:ext uri="{FF2B5EF4-FFF2-40B4-BE49-F238E27FC236}">
                      <a16:creationId xmlns:a16="http://schemas.microsoft.com/office/drawing/2014/main" id="{5EF8EBFD-ACC1-439B-845D-485DDEE2C1DC}"/>
                    </a:ext>
                  </a:extLst>
                </p:cNvPr>
                <p:cNvPicPr/>
                <p:nvPr/>
              </p:nvPicPr>
              <p:blipFill>
                <a:blip r:embed="rId435"/>
                <a:stretch>
                  <a:fillRect/>
                </a:stretch>
              </p:blipFill>
              <p:spPr>
                <a:xfrm>
                  <a:off x="2304107" y="439627"/>
                  <a:ext cx="900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361" name="Freihand 360">
                  <a:extLst>
                    <a:ext uri="{FF2B5EF4-FFF2-40B4-BE49-F238E27FC236}">
                      <a16:creationId xmlns:a16="http://schemas.microsoft.com/office/drawing/2014/main" id="{0965FC27-83EA-4BBB-AB32-6D0D758C3B1A}"/>
                    </a:ext>
                  </a:extLst>
                </p14:cNvPr>
                <p14:cNvContentPartPr/>
                <p14:nvPr/>
              </p14:nvContentPartPr>
              <p14:xfrm>
                <a:off x="2389427" y="438547"/>
                <a:ext cx="228960" cy="74160"/>
              </p14:xfrm>
            </p:contentPart>
          </mc:Choice>
          <mc:Fallback xmlns="">
            <p:pic>
              <p:nvPicPr>
                <p:cNvPr id="361" name="Freihand 360">
                  <a:extLst>
                    <a:ext uri="{FF2B5EF4-FFF2-40B4-BE49-F238E27FC236}">
                      <a16:creationId xmlns:a16="http://schemas.microsoft.com/office/drawing/2014/main" id="{0965FC27-83EA-4BBB-AB32-6D0D758C3B1A}"/>
                    </a:ext>
                  </a:extLst>
                </p:cNvPr>
                <p:cNvPicPr/>
                <p:nvPr/>
              </p:nvPicPr>
              <p:blipFill>
                <a:blip r:embed="rId437"/>
                <a:stretch>
                  <a:fillRect/>
                </a:stretch>
              </p:blipFill>
              <p:spPr>
                <a:xfrm>
                  <a:off x="2385107" y="434227"/>
                  <a:ext cx="2376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362" name="Freihand 361">
                  <a:extLst>
                    <a:ext uri="{FF2B5EF4-FFF2-40B4-BE49-F238E27FC236}">
                      <a16:creationId xmlns:a16="http://schemas.microsoft.com/office/drawing/2014/main" id="{90AFAE97-7FC1-4C3D-A740-EE54D7C0E79F}"/>
                    </a:ext>
                  </a:extLst>
                </p14:cNvPr>
                <p14:cNvContentPartPr/>
                <p14:nvPr/>
              </p14:nvContentPartPr>
              <p14:xfrm>
                <a:off x="2646107" y="422347"/>
                <a:ext cx="89640" cy="90720"/>
              </p14:xfrm>
            </p:contentPart>
          </mc:Choice>
          <mc:Fallback xmlns="">
            <p:pic>
              <p:nvPicPr>
                <p:cNvPr id="362" name="Freihand 361">
                  <a:extLst>
                    <a:ext uri="{FF2B5EF4-FFF2-40B4-BE49-F238E27FC236}">
                      <a16:creationId xmlns:a16="http://schemas.microsoft.com/office/drawing/2014/main" id="{90AFAE97-7FC1-4C3D-A740-EE54D7C0E79F}"/>
                    </a:ext>
                  </a:extLst>
                </p:cNvPr>
                <p:cNvPicPr/>
                <p:nvPr/>
              </p:nvPicPr>
              <p:blipFill>
                <a:blip r:embed="rId439"/>
                <a:stretch>
                  <a:fillRect/>
                </a:stretch>
              </p:blipFill>
              <p:spPr>
                <a:xfrm>
                  <a:off x="2641787" y="418027"/>
                  <a:ext cx="982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363" name="Freihand 362">
                  <a:extLst>
                    <a:ext uri="{FF2B5EF4-FFF2-40B4-BE49-F238E27FC236}">
                      <a16:creationId xmlns:a16="http://schemas.microsoft.com/office/drawing/2014/main" id="{8658EF7C-9271-4247-8190-EE69DE0047EA}"/>
                    </a:ext>
                  </a:extLst>
                </p14:cNvPr>
                <p14:cNvContentPartPr/>
                <p14:nvPr/>
              </p14:nvContentPartPr>
              <p14:xfrm>
                <a:off x="2757707" y="339187"/>
                <a:ext cx="119160" cy="248400"/>
              </p14:xfrm>
            </p:contentPart>
          </mc:Choice>
          <mc:Fallback xmlns="">
            <p:pic>
              <p:nvPicPr>
                <p:cNvPr id="363" name="Freihand 362">
                  <a:extLst>
                    <a:ext uri="{FF2B5EF4-FFF2-40B4-BE49-F238E27FC236}">
                      <a16:creationId xmlns:a16="http://schemas.microsoft.com/office/drawing/2014/main" id="{8658EF7C-9271-4247-8190-EE69DE0047EA}"/>
                    </a:ext>
                  </a:extLst>
                </p:cNvPr>
                <p:cNvPicPr/>
                <p:nvPr/>
              </p:nvPicPr>
              <p:blipFill>
                <a:blip r:embed="rId441"/>
                <a:stretch>
                  <a:fillRect/>
                </a:stretch>
              </p:blipFill>
              <p:spPr>
                <a:xfrm>
                  <a:off x="2753387" y="334867"/>
                  <a:ext cx="12780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364" name="Freihand 363">
                  <a:extLst>
                    <a:ext uri="{FF2B5EF4-FFF2-40B4-BE49-F238E27FC236}">
                      <a16:creationId xmlns:a16="http://schemas.microsoft.com/office/drawing/2014/main" id="{7883E708-291C-4973-AB8C-8FBAED3A32FD}"/>
                    </a:ext>
                  </a:extLst>
                </p14:cNvPr>
                <p14:cNvContentPartPr/>
                <p14:nvPr/>
              </p14:nvContentPartPr>
              <p14:xfrm>
                <a:off x="2858507" y="427027"/>
                <a:ext cx="315720" cy="66960"/>
              </p14:xfrm>
            </p:contentPart>
          </mc:Choice>
          <mc:Fallback xmlns="">
            <p:pic>
              <p:nvPicPr>
                <p:cNvPr id="364" name="Freihand 363">
                  <a:extLst>
                    <a:ext uri="{FF2B5EF4-FFF2-40B4-BE49-F238E27FC236}">
                      <a16:creationId xmlns:a16="http://schemas.microsoft.com/office/drawing/2014/main" id="{7883E708-291C-4973-AB8C-8FBAED3A32FD}"/>
                    </a:ext>
                  </a:extLst>
                </p:cNvPr>
                <p:cNvPicPr/>
                <p:nvPr/>
              </p:nvPicPr>
              <p:blipFill>
                <a:blip r:embed="rId443"/>
                <a:stretch>
                  <a:fillRect/>
                </a:stretch>
              </p:blipFill>
              <p:spPr>
                <a:xfrm>
                  <a:off x="2854187" y="422707"/>
                  <a:ext cx="3243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366" name="Freihand 365">
                  <a:extLst>
                    <a:ext uri="{FF2B5EF4-FFF2-40B4-BE49-F238E27FC236}">
                      <a16:creationId xmlns:a16="http://schemas.microsoft.com/office/drawing/2014/main" id="{6614BB9C-9A6F-4B36-8BE7-9BB6D66E9B62}"/>
                    </a:ext>
                  </a:extLst>
                </p14:cNvPr>
                <p14:cNvContentPartPr/>
                <p14:nvPr/>
              </p14:nvContentPartPr>
              <p14:xfrm>
                <a:off x="3206987" y="367267"/>
                <a:ext cx="273240" cy="122040"/>
              </p14:xfrm>
            </p:contentPart>
          </mc:Choice>
          <mc:Fallback xmlns="">
            <p:pic>
              <p:nvPicPr>
                <p:cNvPr id="366" name="Freihand 365">
                  <a:extLst>
                    <a:ext uri="{FF2B5EF4-FFF2-40B4-BE49-F238E27FC236}">
                      <a16:creationId xmlns:a16="http://schemas.microsoft.com/office/drawing/2014/main" id="{6614BB9C-9A6F-4B36-8BE7-9BB6D66E9B62}"/>
                    </a:ext>
                  </a:extLst>
                </p:cNvPr>
                <p:cNvPicPr/>
                <p:nvPr/>
              </p:nvPicPr>
              <p:blipFill>
                <a:blip r:embed="rId445"/>
                <a:stretch>
                  <a:fillRect/>
                </a:stretch>
              </p:blipFill>
              <p:spPr>
                <a:xfrm>
                  <a:off x="3202667" y="362947"/>
                  <a:ext cx="2818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367" name="Freihand 366">
                  <a:extLst>
                    <a:ext uri="{FF2B5EF4-FFF2-40B4-BE49-F238E27FC236}">
                      <a16:creationId xmlns:a16="http://schemas.microsoft.com/office/drawing/2014/main" id="{51398028-F86D-4E3A-8A34-7B5E24F1591A}"/>
                    </a:ext>
                  </a:extLst>
                </p14:cNvPr>
                <p14:cNvContentPartPr/>
                <p14:nvPr/>
              </p14:nvContentPartPr>
              <p14:xfrm>
                <a:off x="3471227" y="364387"/>
                <a:ext cx="16560" cy="30600"/>
              </p14:xfrm>
            </p:contentPart>
          </mc:Choice>
          <mc:Fallback xmlns="">
            <p:pic>
              <p:nvPicPr>
                <p:cNvPr id="367" name="Freihand 366">
                  <a:extLst>
                    <a:ext uri="{FF2B5EF4-FFF2-40B4-BE49-F238E27FC236}">
                      <a16:creationId xmlns:a16="http://schemas.microsoft.com/office/drawing/2014/main" id="{51398028-F86D-4E3A-8A34-7B5E24F1591A}"/>
                    </a:ext>
                  </a:extLst>
                </p:cNvPr>
                <p:cNvPicPr/>
                <p:nvPr/>
              </p:nvPicPr>
              <p:blipFill>
                <a:blip r:embed="rId447"/>
                <a:stretch>
                  <a:fillRect/>
                </a:stretch>
              </p:blipFill>
              <p:spPr>
                <a:xfrm>
                  <a:off x="3466907" y="360067"/>
                  <a:ext cx="2520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368" name="Freihand 367">
                  <a:extLst>
                    <a:ext uri="{FF2B5EF4-FFF2-40B4-BE49-F238E27FC236}">
                      <a16:creationId xmlns:a16="http://schemas.microsoft.com/office/drawing/2014/main" id="{B8441B44-204E-48CC-A0BA-9AFE20A8A314}"/>
                    </a:ext>
                  </a:extLst>
                </p14:cNvPr>
                <p14:cNvContentPartPr/>
                <p14:nvPr/>
              </p14:nvContentPartPr>
              <p14:xfrm>
                <a:off x="3500387" y="431707"/>
                <a:ext cx="192960" cy="47520"/>
              </p14:xfrm>
            </p:contentPart>
          </mc:Choice>
          <mc:Fallback xmlns="">
            <p:pic>
              <p:nvPicPr>
                <p:cNvPr id="368" name="Freihand 367">
                  <a:extLst>
                    <a:ext uri="{FF2B5EF4-FFF2-40B4-BE49-F238E27FC236}">
                      <a16:creationId xmlns:a16="http://schemas.microsoft.com/office/drawing/2014/main" id="{B8441B44-204E-48CC-A0BA-9AFE20A8A314}"/>
                    </a:ext>
                  </a:extLst>
                </p:cNvPr>
                <p:cNvPicPr/>
                <p:nvPr/>
              </p:nvPicPr>
              <p:blipFill>
                <a:blip r:embed="rId449"/>
                <a:stretch>
                  <a:fillRect/>
                </a:stretch>
              </p:blipFill>
              <p:spPr>
                <a:xfrm>
                  <a:off x="3496067" y="427387"/>
                  <a:ext cx="20160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69" name="Freihand 368">
                  <a:extLst>
                    <a:ext uri="{FF2B5EF4-FFF2-40B4-BE49-F238E27FC236}">
                      <a16:creationId xmlns:a16="http://schemas.microsoft.com/office/drawing/2014/main" id="{9294CAC0-A661-4F02-A506-1C3D3B92DA81}"/>
                    </a:ext>
                  </a:extLst>
                </p14:cNvPr>
                <p14:cNvContentPartPr/>
                <p14:nvPr/>
              </p14:nvContentPartPr>
              <p14:xfrm>
                <a:off x="3790187" y="417667"/>
                <a:ext cx="151200" cy="84960"/>
              </p14:xfrm>
            </p:contentPart>
          </mc:Choice>
          <mc:Fallback xmlns="">
            <p:pic>
              <p:nvPicPr>
                <p:cNvPr id="369" name="Freihand 368">
                  <a:extLst>
                    <a:ext uri="{FF2B5EF4-FFF2-40B4-BE49-F238E27FC236}">
                      <a16:creationId xmlns:a16="http://schemas.microsoft.com/office/drawing/2014/main" id="{9294CAC0-A661-4F02-A506-1C3D3B92DA81}"/>
                    </a:ext>
                  </a:extLst>
                </p:cNvPr>
                <p:cNvPicPr/>
                <p:nvPr/>
              </p:nvPicPr>
              <p:blipFill>
                <a:blip r:embed="rId451"/>
                <a:stretch>
                  <a:fillRect/>
                </a:stretch>
              </p:blipFill>
              <p:spPr>
                <a:xfrm>
                  <a:off x="3785867" y="413347"/>
                  <a:ext cx="15984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70" name="Freihand 369">
                  <a:extLst>
                    <a:ext uri="{FF2B5EF4-FFF2-40B4-BE49-F238E27FC236}">
                      <a16:creationId xmlns:a16="http://schemas.microsoft.com/office/drawing/2014/main" id="{1DD04DB0-DDA0-4A87-9B6E-733E1BBECA90}"/>
                    </a:ext>
                  </a:extLst>
                </p14:cNvPr>
                <p14:cNvContentPartPr/>
                <p14:nvPr/>
              </p14:nvContentPartPr>
              <p14:xfrm>
                <a:off x="3943907" y="384907"/>
                <a:ext cx="492840" cy="92520"/>
              </p14:xfrm>
            </p:contentPart>
          </mc:Choice>
          <mc:Fallback xmlns="">
            <p:pic>
              <p:nvPicPr>
                <p:cNvPr id="370" name="Freihand 369">
                  <a:extLst>
                    <a:ext uri="{FF2B5EF4-FFF2-40B4-BE49-F238E27FC236}">
                      <a16:creationId xmlns:a16="http://schemas.microsoft.com/office/drawing/2014/main" id="{1DD04DB0-DDA0-4A87-9B6E-733E1BBECA90}"/>
                    </a:ext>
                  </a:extLst>
                </p:cNvPr>
                <p:cNvPicPr/>
                <p:nvPr/>
              </p:nvPicPr>
              <p:blipFill>
                <a:blip r:embed="rId453"/>
                <a:stretch>
                  <a:fillRect/>
                </a:stretch>
              </p:blipFill>
              <p:spPr>
                <a:xfrm>
                  <a:off x="3939587" y="380587"/>
                  <a:ext cx="5014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177" name="Freihand 176">
                  <a:extLst>
                    <a:ext uri="{FF2B5EF4-FFF2-40B4-BE49-F238E27FC236}">
                      <a16:creationId xmlns:a16="http://schemas.microsoft.com/office/drawing/2014/main" id="{91F7BB5C-A7D2-4340-A67C-F546672BB68A}"/>
                    </a:ext>
                  </a:extLst>
                </p14:cNvPr>
                <p14:cNvContentPartPr/>
                <p14:nvPr/>
              </p14:nvContentPartPr>
              <p14:xfrm>
                <a:off x="11333987" y="491467"/>
                <a:ext cx="102240" cy="82080"/>
              </p14:xfrm>
            </p:contentPart>
          </mc:Choice>
          <mc:Fallback xmlns="">
            <p:pic>
              <p:nvPicPr>
                <p:cNvPr id="177" name="Freihand 176">
                  <a:extLst>
                    <a:ext uri="{FF2B5EF4-FFF2-40B4-BE49-F238E27FC236}">
                      <a16:creationId xmlns:a16="http://schemas.microsoft.com/office/drawing/2014/main" id="{91F7BB5C-A7D2-4340-A67C-F546672BB68A}"/>
                    </a:ext>
                  </a:extLst>
                </p:cNvPr>
                <p:cNvPicPr/>
                <p:nvPr/>
              </p:nvPicPr>
              <p:blipFill>
                <a:blip r:embed="rId455"/>
                <a:stretch>
                  <a:fillRect/>
                </a:stretch>
              </p:blipFill>
              <p:spPr>
                <a:xfrm>
                  <a:off x="11329667" y="487147"/>
                  <a:ext cx="1108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178" name="Freihand 177">
                  <a:extLst>
                    <a:ext uri="{FF2B5EF4-FFF2-40B4-BE49-F238E27FC236}">
                      <a16:creationId xmlns:a16="http://schemas.microsoft.com/office/drawing/2014/main" id="{4F93FC6A-5460-4F54-8989-2AD34792D5F5}"/>
                    </a:ext>
                  </a:extLst>
                </p14:cNvPr>
                <p14:cNvContentPartPr/>
                <p14:nvPr/>
              </p14:nvContentPartPr>
              <p14:xfrm>
                <a:off x="11317067" y="598387"/>
                <a:ext cx="145440" cy="14040"/>
              </p14:xfrm>
            </p:contentPart>
          </mc:Choice>
          <mc:Fallback xmlns="">
            <p:pic>
              <p:nvPicPr>
                <p:cNvPr id="178" name="Freihand 177">
                  <a:extLst>
                    <a:ext uri="{FF2B5EF4-FFF2-40B4-BE49-F238E27FC236}">
                      <a16:creationId xmlns:a16="http://schemas.microsoft.com/office/drawing/2014/main" id="{4F93FC6A-5460-4F54-8989-2AD34792D5F5}"/>
                    </a:ext>
                  </a:extLst>
                </p:cNvPr>
                <p:cNvPicPr/>
                <p:nvPr/>
              </p:nvPicPr>
              <p:blipFill>
                <a:blip r:embed="rId457"/>
                <a:stretch>
                  <a:fillRect/>
                </a:stretch>
              </p:blipFill>
              <p:spPr>
                <a:xfrm>
                  <a:off x="11312747" y="594067"/>
                  <a:ext cx="1540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79" name="Freihand 178">
                  <a:extLst>
                    <a:ext uri="{FF2B5EF4-FFF2-40B4-BE49-F238E27FC236}">
                      <a16:creationId xmlns:a16="http://schemas.microsoft.com/office/drawing/2014/main" id="{0E1699F6-AE16-4659-AA21-FA21FCF02899}"/>
                    </a:ext>
                  </a:extLst>
                </p14:cNvPr>
                <p14:cNvContentPartPr/>
                <p14:nvPr/>
              </p14:nvContentPartPr>
              <p14:xfrm>
                <a:off x="11336867" y="643387"/>
                <a:ext cx="89280" cy="134280"/>
              </p14:xfrm>
            </p:contentPart>
          </mc:Choice>
          <mc:Fallback xmlns="">
            <p:pic>
              <p:nvPicPr>
                <p:cNvPr id="179" name="Freihand 178">
                  <a:extLst>
                    <a:ext uri="{FF2B5EF4-FFF2-40B4-BE49-F238E27FC236}">
                      <a16:creationId xmlns:a16="http://schemas.microsoft.com/office/drawing/2014/main" id="{0E1699F6-AE16-4659-AA21-FA21FCF02899}"/>
                    </a:ext>
                  </a:extLst>
                </p:cNvPr>
                <p:cNvPicPr/>
                <p:nvPr/>
              </p:nvPicPr>
              <p:blipFill>
                <a:blip r:embed="rId459"/>
                <a:stretch>
                  <a:fillRect/>
                </a:stretch>
              </p:blipFill>
              <p:spPr>
                <a:xfrm>
                  <a:off x="11332547" y="639067"/>
                  <a:ext cx="979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83" name="Freihand 182">
                  <a:extLst>
                    <a:ext uri="{FF2B5EF4-FFF2-40B4-BE49-F238E27FC236}">
                      <a16:creationId xmlns:a16="http://schemas.microsoft.com/office/drawing/2014/main" id="{DF5098E6-5CAB-4BE9-B462-4A08F2AC41E1}"/>
                    </a:ext>
                  </a:extLst>
                </p14:cNvPr>
                <p14:cNvContentPartPr/>
                <p14:nvPr/>
              </p14:nvContentPartPr>
              <p14:xfrm>
                <a:off x="11667707" y="477427"/>
                <a:ext cx="29160" cy="148320"/>
              </p14:xfrm>
            </p:contentPart>
          </mc:Choice>
          <mc:Fallback xmlns="">
            <p:pic>
              <p:nvPicPr>
                <p:cNvPr id="183" name="Freihand 182">
                  <a:extLst>
                    <a:ext uri="{FF2B5EF4-FFF2-40B4-BE49-F238E27FC236}">
                      <a16:creationId xmlns:a16="http://schemas.microsoft.com/office/drawing/2014/main" id="{DF5098E6-5CAB-4BE9-B462-4A08F2AC41E1}"/>
                    </a:ext>
                  </a:extLst>
                </p:cNvPr>
                <p:cNvPicPr/>
                <p:nvPr/>
              </p:nvPicPr>
              <p:blipFill>
                <a:blip r:embed="rId461"/>
                <a:stretch>
                  <a:fillRect/>
                </a:stretch>
              </p:blipFill>
              <p:spPr>
                <a:xfrm>
                  <a:off x="11663387" y="473107"/>
                  <a:ext cx="378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84" name="Freihand 183">
                  <a:extLst>
                    <a:ext uri="{FF2B5EF4-FFF2-40B4-BE49-F238E27FC236}">
                      <a16:creationId xmlns:a16="http://schemas.microsoft.com/office/drawing/2014/main" id="{400A30D5-8AF1-4094-A853-262F10651B37}"/>
                    </a:ext>
                  </a:extLst>
                </p14:cNvPr>
                <p14:cNvContentPartPr/>
                <p14:nvPr/>
              </p14:nvContentPartPr>
              <p14:xfrm>
                <a:off x="11615147" y="491467"/>
                <a:ext cx="137520" cy="28440"/>
              </p14:xfrm>
            </p:contentPart>
          </mc:Choice>
          <mc:Fallback xmlns="">
            <p:pic>
              <p:nvPicPr>
                <p:cNvPr id="184" name="Freihand 183">
                  <a:extLst>
                    <a:ext uri="{FF2B5EF4-FFF2-40B4-BE49-F238E27FC236}">
                      <a16:creationId xmlns:a16="http://schemas.microsoft.com/office/drawing/2014/main" id="{400A30D5-8AF1-4094-A853-262F10651B37}"/>
                    </a:ext>
                  </a:extLst>
                </p:cNvPr>
                <p:cNvPicPr/>
                <p:nvPr/>
              </p:nvPicPr>
              <p:blipFill>
                <a:blip r:embed="rId463"/>
                <a:stretch>
                  <a:fillRect/>
                </a:stretch>
              </p:blipFill>
              <p:spPr>
                <a:xfrm>
                  <a:off x="11610827" y="487147"/>
                  <a:ext cx="1461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85" name="Freihand 184">
                  <a:extLst>
                    <a:ext uri="{FF2B5EF4-FFF2-40B4-BE49-F238E27FC236}">
                      <a16:creationId xmlns:a16="http://schemas.microsoft.com/office/drawing/2014/main" id="{3CA3AC8E-65D4-4033-8B10-5CE8E0CA5F2A}"/>
                    </a:ext>
                  </a:extLst>
                </p14:cNvPr>
                <p14:cNvContentPartPr/>
                <p14:nvPr/>
              </p14:nvContentPartPr>
              <p14:xfrm>
                <a:off x="11618027" y="561667"/>
                <a:ext cx="115200" cy="19080"/>
              </p14:xfrm>
            </p:contentPart>
          </mc:Choice>
          <mc:Fallback xmlns="">
            <p:pic>
              <p:nvPicPr>
                <p:cNvPr id="185" name="Freihand 184">
                  <a:extLst>
                    <a:ext uri="{FF2B5EF4-FFF2-40B4-BE49-F238E27FC236}">
                      <a16:creationId xmlns:a16="http://schemas.microsoft.com/office/drawing/2014/main" id="{3CA3AC8E-65D4-4033-8B10-5CE8E0CA5F2A}"/>
                    </a:ext>
                  </a:extLst>
                </p:cNvPr>
                <p:cNvPicPr/>
                <p:nvPr/>
              </p:nvPicPr>
              <p:blipFill>
                <a:blip r:embed="rId465"/>
                <a:stretch>
                  <a:fillRect/>
                </a:stretch>
              </p:blipFill>
              <p:spPr>
                <a:xfrm>
                  <a:off x="11613707" y="557347"/>
                  <a:ext cx="12384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86" name="Freihand 185">
                  <a:extLst>
                    <a:ext uri="{FF2B5EF4-FFF2-40B4-BE49-F238E27FC236}">
                      <a16:creationId xmlns:a16="http://schemas.microsoft.com/office/drawing/2014/main" id="{463B669B-4C84-4F5C-99A5-550E5DDA8094}"/>
                    </a:ext>
                  </a:extLst>
                </p14:cNvPr>
                <p14:cNvContentPartPr/>
                <p14:nvPr/>
              </p14:nvContentPartPr>
              <p14:xfrm>
                <a:off x="11763827" y="547267"/>
                <a:ext cx="18720" cy="67680"/>
              </p14:xfrm>
            </p:contentPart>
          </mc:Choice>
          <mc:Fallback xmlns="">
            <p:pic>
              <p:nvPicPr>
                <p:cNvPr id="186" name="Freihand 185">
                  <a:extLst>
                    <a:ext uri="{FF2B5EF4-FFF2-40B4-BE49-F238E27FC236}">
                      <a16:creationId xmlns:a16="http://schemas.microsoft.com/office/drawing/2014/main" id="{463B669B-4C84-4F5C-99A5-550E5DDA8094}"/>
                    </a:ext>
                  </a:extLst>
                </p:cNvPr>
                <p:cNvPicPr/>
                <p:nvPr/>
              </p:nvPicPr>
              <p:blipFill>
                <a:blip r:embed="rId467"/>
                <a:stretch>
                  <a:fillRect/>
                </a:stretch>
              </p:blipFill>
              <p:spPr>
                <a:xfrm>
                  <a:off x="11759507" y="542947"/>
                  <a:ext cx="273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87" name="Freihand 186">
                  <a:extLst>
                    <a:ext uri="{FF2B5EF4-FFF2-40B4-BE49-F238E27FC236}">
                      <a16:creationId xmlns:a16="http://schemas.microsoft.com/office/drawing/2014/main" id="{5BF986A2-ECBF-4E10-9DFF-42FBF659FB26}"/>
                    </a:ext>
                  </a:extLst>
                </p14:cNvPr>
                <p14:cNvContentPartPr/>
                <p14:nvPr/>
              </p14:nvContentPartPr>
              <p14:xfrm>
                <a:off x="11784347" y="502987"/>
                <a:ext cx="45000" cy="7560"/>
              </p14:xfrm>
            </p:contentPart>
          </mc:Choice>
          <mc:Fallback xmlns="">
            <p:pic>
              <p:nvPicPr>
                <p:cNvPr id="187" name="Freihand 186">
                  <a:extLst>
                    <a:ext uri="{FF2B5EF4-FFF2-40B4-BE49-F238E27FC236}">
                      <a16:creationId xmlns:a16="http://schemas.microsoft.com/office/drawing/2014/main" id="{5BF986A2-ECBF-4E10-9DFF-42FBF659FB26}"/>
                    </a:ext>
                  </a:extLst>
                </p:cNvPr>
                <p:cNvPicPr/>
                <p:nvPr/>
              </p:nvPicPr>
              <p:blipFill>
                <a:blip r:embed="rId469"/>
                <a:stretch>
                  <a:fillRect/>
                </a:stretch>
              </p:blipFill>
              <p:spPr>
                <a:xfrm>
                  <a:off x="11780027" y="498667"/>
                  <a:ext cx="536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88" name="Freihand 187">
                  <a:extLst>
                    <a:ext uri="{FF2B5EF4-FFF2-40B4-BE49-F238E27FC236}">
                      <a16:creationId xmlns:a16="http://schemas.microsoft.com/office/drawing/2014/main" id="{EC9105E9-45B7-4DAD-9A13-029E1DAD3E70}"/>
                    </a:ext>
                  </a:extLst>
                </p14:cNvPr>
                <p14:cNvContentPartPr/>
                <p14:nvPr/>
              </p14:nvContentPartPr>
              <p14:xfrm>
                <a:off x="11818547" y="536827"/>
                <a:ext cx="51480" cy="93600"/>
              </p14:xfrm>
            </p:contentPart>
          </mc:Choice>
          <mc:Fallback xmlns="">
            <p:pic>
              <p:nvPicPr>
                <p:cNvPr id="188" name="Freihand 187">
                  <a:extLst>
                    <a:ext uri="{FF2B5EF4-FFF2-40B4-BE49-F238E27FC236}">
                      <a16:creationId xmlns:a16="http://schemas.microsoft.com/office/drawing/2014/main" id="{EC9105E9-45B7-4DAD-9A13-029E1DAD3E70}"/>
                    </a:ext>
                  </a:extLst>
                </p:cNvPr>
                <p:cNvPicPr/>
                <p:nvPr/>
              </p:nvPicPr>
              <p:blipFill>
                <a:blip r:embed="rId471"/>
                <a:stretch>
                  <a:fillRect/>
                </a:stretch>
              </p:blipFill>
              <p:spPr>
                <a:xfrm>
                  <a:off x="11814227" y="532507"/>
                  <a:ext cx="6012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89" name="Freihand 188">
                  <a:extLst>
                    <a:ext uri="{FF2B5EF4-FFF2-40B4-BE49-F238E27FC236}">
                      <a16:creationId xmlns:a16="http://schemas.microsoft.com/office/drawing/2014/main" id="{F88C18FC-BD77-4981-8BCD-2853EDB51483}"/>
                    </a:ext>
                  </a:extLst>
                </p14:cNvPr>
                <p14:cNvContentPartPr/>
                <p14:nvPr/>
              </p14:nvContentPartPr>
              <p14:xfrm>
                <a:off x="11891627" y="508027"/>
                <a:ext cx="78840" cy="133200"/>
              </p14:xfrm>
            </p:contentPart>
          </mc:Choice>
          <mc:Fallback xmlns="">
            <p:pic>
              <p:nvPicPr>
                <p:cNvPr id="189" name="Freihand 188">
                  <a:extLst>
                    <a:ext uri="{FF2B5EF4-FFF2-40B4-BE49-F238E27FC236}">
                      <a16:creationId xmlns:a16="http://schemas.microsoft.com/office/drawing/2014/main" id="{F88C18FC-BD77-4981-8BCD-2853EDB51483}"/>
                    </a:ext>
                  </a:extLst>
                </p:cNvPr>
                <p:cNvPicPr/>
                <p:nvPr/>
              </p:nvPicPr>
              <p:blipFill>
                <a:blip r:embed="rId473"/>
                <a:stretch>
                  <a:fillRect/>
                </a:stretch>
              </p:blipFill>
              <p:spPr>
                <a:xfrm>
                  <a:off x="11887307" y="503707"/>
                  <a:ext cx="8748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486" name="Freihand 485">
                  <a:extLst>
                    <a:ext uri="{FF2B5EF4-FFF2-40B4-BE49-F238E27FC236}">
                      <a16:creationId xmlns:a16="http://schemas.microsoft.com/office/drawing/2014/main" id="{D669AF81-5D22-42F6-8382-2977567B5E1B}"/>
                    </a:ext>
                  </a:extLst>
                </p14:cNvPr>
                <p14:cNvContentPartPr/>
                <p14:nvPr/>
              </p14:nvContentPartPr>
              <p14:xfrm>
                <a:off x="11274947" y="926707"/>
                <a:ext cx="30600" cy="3960"/>
              </p14:xfrm>
            </p:contentPart>
          </mc:Choice>
          <mc:Fallback xmlns="">
            <p:pic>
              <p:nvPicPr>
                <p:cNvPr id="486" name="Freihand 485">
                  <a:extLst>
                    <a:ext uri="{FF2B5EF4-FFF2-40B4-BE49-F238E27FC236}">
                      <a16:creationId xmlns:a16="http://schemas.microsoft.com/office/drawing/2014/main" id="{D669AF81-5D22-42F6-8382-2977567B5E1B}"/>
                    </a:ext>
                  </a:extLst>
                </p:cNvPr>
                <p:cNvPicPr/>
                <p:nvPr/>
              </p:nvPicPr>
              <p:blipFill>
                <a:blip r:embed="rId475"/>
                <a:stretch>
                  <a:fillRect/>
                </a:stretch>
              </p:blipFill>
              <p:spPr>
                <a:xfrm>
                  <a:off x="11270627" y="922387"/>
                  <a:ext cx="3924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487" name="Freihand 486">
                  <a:extLst>
                    <a:ext uri="{FF2B5EF4-FFF2-40B4-BE49-F238E27FC236}">
                      <a16:creationId xmlns:a16="http://schemas.microsoft.com/office/drawing/2014/main" id="{B128A1A9-39E6-43D4-8FF9-610BE8D4187A}"/>
                    </a:ext>
                  </a:extLst>
                </p14:cNvPr>
                <p14:cNvContentPartPr/>
                <p14:nvPr/>
              </p14:nvContentPartPr>
              <p14:xfrm>
                <a:off x="11224907" y="813667"/>
                <a:ext cx="761760" cy="87120"/>
              </p14:xfrm>
            </p:contentPart>
          </mc:Choice>
          <mc:Fallback xmlns="">
            <p:pic>
              <p:nvPicPr>
                <p:cNvPr id="487" name="Freihand 486">
                  <a:extLst>
                    <a:ext uri="{FF2B5EF4-FFF2-40B4-BE49-F238E27FC236}">
                      <a16:creationId xmlns:a16="http://schemas.microsoft.com/office/drawing/2014/main" id="{B128A1A9-39E6-43D4-8FF9-610BE8D4187A}"/>
                    </a:ext>
                  </a:extLst>
                </p:cNvPr>
                <p:cNvPicPr/>
                <p:nvPr/>
              </p:nvPicPr>
              <p:blipFill>
                <a:blip r:embed="rId477"/>
                <a:stretch>
                  <a:fillRect/>
                </a:stretch>
              </p:blipFill>
              <p:spPr>
                <a:xfrm>
                  <a:off x="11220587" y="809347"/>
                  <a:ext cx="7704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8" name="Freihand 7">
                  <a:extLst>
                    <a:ext uri="{FF2B5EF4-FFF2-40B4-BE49-F238E27FC236}">
                      <a16:creationId xmlns:a16="http://schemas.microsoft.com/office/drawing/2014/main" id="{39A10E6A-EC23-4F00-9309-47CBB5C76596}"/>
                    </a:ext>
                  </a:extLst>
                </p14:cNvPr>
                <p14:cNvContentPartPr/>
                <p14:nvPr/>
              </p14:nvContentPartPr>
              <p14:xfrm>
                <a:off x="6887627" y="6409147"/>
                <a:ext cx="156960" cy="183600"/>
              </p14:xfrm>
            </p:contentPart>
          </mc:Choice>
          <mc:Fallback xmlns="">
            <p:pic>
              <p:nvPicPr>
                <p:cNvPr id="8" name="Freihand 7">
                  <a:extLst>
                    <a:ext uri="{FF2B5EF4-FFF2-40B4-BE49-F238E27FC236}">
                      <a16:creationId xmlns:a16="http://schemas.microsoft.com/office/drawing/2014/main" id="{39A10E6A-EC23-4F00-9309-47CBB5C76596}"/>
                    </a:ext>
                  </a:extLst>
                </p:cNvPr>
                <p:cNvPicPr/>
                <p:nvPr/>
              </p:nvPicPr>
              <p:blipFill>
                <a:blip r:embed="rId479"/>
                <a:stretch>
                  <a:fillRect/>
                </a:stretch>
              </p:blipFill>
              <p:spPr>
                <a:xfrm>
                  <a:off x="6883307" y="6404827"/>
                  <a:ext cx="1656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1" name="Freihand 10">
                  <a:extLst>
                    <a:ext uri="{FF2B5EF4-FFF2-40B4-BE49-F238E27FC236}">
                      <a16:creationId xmlns:a16="http://schemas.microsoft.com/office/drawing/2014/main" id="{C86E1AB4-1F3C-4E72-AAB3-154A2755B5B8}"/>
                    </a:ext>
                  </a:extLst>
                </p14:cNvPr>
                <p14:cNvContentPartPr/>
                <p14:nvPr/>
              </p14:nvContentPartPr>
              <p14:xfrm>
                <a:off x="7044587" y="6548827"/>
                <a:ext cx="78480" cy="60840"/>
              </p14:xfrm>
            </p:contentPart>
          </mc:Choice>
          <mc:Fallback xmlns="">
            <p:pic>
              <p:nvPicPr>
                <p:cNvPr id="11" name="Freihand 10">
                  <a:extLst>
                    <a:ext uri="{FF2B5EF4-FFF2-40B4-BE49-F238E27FC236}">
                      <a16:creationId xmlns:a16="http://schemas.microsoft.com/office/drawing/2014/main" id="{C86E1AB4-1F3C-4E72-AAB3-154A2755B5B8}"/>
                    </a:ext>
                  </a:extLst>
                </p:cNvPr>
                <p:cNvPicPr/>
                <p:nvPr/>
              </p:nvPicPr>
              <p:blipFill>
                <a:blip r:embed="rId481"/>
                <a:stretch>
                  <a:fillRect/>
                </a:stretch>
              </p:blipFill>
              <p:spPr>
                <a:xfrm>
                  <a:off x="7040267" y="6544507"/>
                  <a:ext cx="87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2" name="Freihand 11">
                  <a:extLst>
                    <a:ext uri="{FF2B5EF4-FFF2-40B4-BE49-F238E27FC236}">
                      <a16:creationId xmlns:a16="http://schemas.microsoft.com/office/drawing/2014/main" id="{9572B1C5-A974-46E9-B045-30C3777E22C4}"/>
                    </a:ext>
                  </a:extLst>
                </p14:cNvPr>
                <p14:cNvContentPartPr/>
                <p14:nvPr/>
              </p14:nvContentPartPr>
              <p14:xfrm>
                <a:off x="7170587" y="6512827"/>
                <a:ext cx="94680" cy="90720"/>
              </p14:xfrm>
            </p:contentPart>
          </mc:Choice>
          <mc:Fallback xmlns="">
            <p:pic>
              <p:nvPicPr>
                <p:cNvPr id="12" name="Freihand 11">
                  <a:extLst>
                    <a:ext uri="{FF2B5EF4-FFF2-40B4-BE49-F238E27FC236}">
                      <a16:creationId xmlns:a16="http://schemas.microsoft.com/office/drawing/2014/main" id="{9572B1C5-A974-46E9-B045-30C3777E22C4}"/>
                    </a:ext>
                  </a:extLst>
                </p:cNvPr>
                <p:cNvPicPr/>
                <p:nvPr/>
              </p:nvPicPr>
              <p:blipFill>
                <a:blip r:embed="rId483"/>
                <a:stretch>
                  <a:fillRect/>
                </a:stretch>
              </p:blipFill>
              <p:spPr>
                <a:xfrm>
                  <a:off x="7166267" y="6508507"/>
                  <a:ext cx="1033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3" name="Freihand 12">
                  <a:extLst>
                    <a:ext uri="{FF2B5EF4-FFF2-40B4-BE49-F238E27FC236}">
                      <a16:creationId xmlns:a16="http://schemas.microsoft.com/office/drawing/2014/main" id="{F628FB2B-2A67-4953-930E-032B501775D7}"/>
                    </a:ext>
                  </a:extLst>
                </p14:cNvPr>
                <p14:cNvContentPartPr/>
                <p14:nvPr/>
              </p14:nvContentPartPr>
              <p14:xfrm>
                <a:off x="7281827" y="6525067"/>
                <a:ext cx="75240" cy="107280"/>
              </p14:xfrm>
            </p:contentPart>
          </mc:Choice>
          <mc:Fallback xmlns="">
            <p:pic>
              <p:nvPicPr>
                <p:cNvPr id="13" name="Freihand 12">
                  <a:extLst>
                    <a:ext uri="{FF2B5EF4-FFF2-40B4-BE49-F238E27FC236}">
                      <a16:creationId xmlns:a16="http://schemas.microsoft.com/office/drawing/2014/main" id="{F628FB2B-2A67-4953-930E-032B501775D7}"/>
                    </a:ext>
                  </a:extLst>
                </p:cNvPr>
                <p:cNvPicPr/>
                <p:nvPr/>
              </p:nvPicPr>
              <p:blipFill>
                <a:blip r:embed="rId485"/>
                <a:stretch>
                  <a:fillRect/>
                </a:stretch>
              </p:blipFill>
              <p:spPr>
                <a:xfrm>
                  <a:off x="7277507" y="6520747"/>
                  <a:ext cx="838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14" name="Freihand 13">
                  <a:extLst>
                    <a:ext uri="{FF2B5EF4-FFF2-40B4-BE49-F238E27FC236}">
                      <a16:creationId xmlns:a16="http://schemas.microsoft.com/office/drawing/2014/main" id="{58388410-A02E-44E3-A874-BAE4B60645B0}"/>
                    </a:ext>
                  </a:extLst>
                </p14:cNvPr>
                <p14:cNvContentPartPr/>
                <p14:nvPr/>
              </p14:nvContentPartPr>
              <p14:xfrm>
                <a:off x="7286867" y="6538027"/>
                <a:ext cx="110160" cy="100080"/>
              </p14:xfrm>
            </p:contentPart>
          </mc:Choice>
          <mc:Fallback xmlns="">
            <p:pic>
              <p:nvPicPr>
                <p:cNvPr id="14" name="Freihand 13">
                  <a:extLst>
                    <a:ext uri="{FF2B5EF4-FFF2-40B4-BE49-F238E27FC236}">
                      <a16:creationId xmlns:a16="http://schemas.microsoft.com/office/drawing/2014/main" id="{58388410-A02E-44E3-A874-BAE4B60645B0}"/>
                    </a:ext>
                  </a:extLst>
                </p:cNvPr>
                <p:cNvPicPr/>
                <p:nvPr/>
              </p:nvPicPr>
              <p:blipFill>
                <a:blip r:embed="rId487"/>
                <a:stretch>
                  <a:fillRect/>
                </a:stretch>
              </p:blipFill>
              <p:spPr>
                <a:xfrm>
                  <a:off x="7282547" y="6533707"/>
                  <a:ext cx="1188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15" name="Freihand 14">
                  <a:extLst>
                    <a:ext uri="{FF2B5EF4-FFF2-40B4-BE49-F238E27FC236}">
                      <a16:creationId xmlns:a16="http://schemas.microsoft.com/office/drawing/2014/main" id="{629BAF5B-9731-4F9F-BE8E-DF0BF6782719}"/>
                    </a:ext>
                  </a:extLst>
                </p14:cNvPr>
                <p14:cNvContentPartPr/>
                <p14:nvPr/>
              </p14:nvContentPartPr>
              <p14:xfrm>
                <a:off x="7403147" y="6542707"/>
                <a:ext cx="166320" cy="58680"/>
              </p14:xfrm>
            </p:contentPart>
          </mc:Choice>
          <mc:Fallback xmlns="">
            <p:pic>
              <p:nvPicPr>
                <p:cNvPr id="15" name="Freihand 14">
                  <a:extLst>
                    <a:ext uri="{FF2B5EF4-FFF2-40B4-BE49-F238E27FC236}">
                      <a16:creationId xmlns:a16="http://schemas.microsoft.com/office/drawing/2014/main" id="{629BAF5B-9731-4F9F-BE8E-DF0BF6782719}"/>
                    </a:ext>
                  </a:extLst>
                </p:cNvPr>
                <p:cNvPicPr/>
                <p:nvPr/>
              </p:nvPicPr>
              <p:blipFill>
                <a:blip r:embed="rId489"/>
                <a:stretch>
                  <a:fillRect/>
                </a:stretch>
              </p:blipFill>
              <p:spPr>
                <a:xfrm>
                  <a:off x="7398827" y="6538387"/>
                  <a:ext cx="1749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16" name="Freihand 15">
                  <a:extLst>
                    <a:ext uri="{FF2B5EF4-FFF2-40B4-BE49-F238E27FC236}">
                      <a16:creationId xmlns:a16="http://schemas.microsoft.com/office/drawing/2014/main" id="{DA03BC9D-B7D1-40F7-8709-12AC0B26A0D0}"/>
                    </a:ext>
                  </a:extLst>
                </p14:cNvPr>
                <p14:cNvContentPartPr/>
                <p14:nvPr/>
              </p14:nvContentPartPr>
              <p14:xfrm>
                <a:off x="7578107" y="6547387"/>
                <a:ext cx="38880" cy="68760"/>
              </p14:xfrm>
            </p:contentPart>
          </mc:Choice>
          <mc:Fallback xmlns="">
            <p:pic>
              <p:nvPicPr>
                <p:cNvPr id="16" name="Freihand 15">
                  <a:extLst>
                    <a:ext uri="{FF2B5EF4-FFF2-40B4-BE49-F238E27FC236}">
                      <a16:creationId xmlns:a16="http://schemas.microsoft.com/office/drawing/2014/main" id="{DA03BC9D-B7D1-40F7-8709-12AC0B26A0D0}"/>
                    </a:ext>
                  </a:extLst>
                </p:cNvPr>
                <p:cNvPicPr/>
                <p:nvPr/>
              </p:nvPicPr>
              <p:blipFill>
                <a:blip r:embed="rId491"/>
                <a:stretch>
                  <a:fillRect/>
                </a:stretch>
              </p:blipFill>
              <p:spPr>
                <a:xfrm>
                  <a:off x="7573787" y="6543067"/>
                  <a:ext cx="475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18" name="Freihand 17">
                  <a:extLst>
                    <a:ext uri="{FF2B5EF4-FFF2-40B4-BE49-F238E27FC236}">
                      <a16:creationId xmlns:a16="http://schemas.microsoft.com/office/drawing/2014/main" id="{2F1EAFE2-CE2B-46B2-8C83-B6F21610A028}"/>
                    </a:ext>
                  </a:extLst>
                </p14:cNvPr>
                <p14:cNvContentPartPr/>
                <p14:nvPr/>
              </p14:nvContentPartPr>
              <p14:xfrm>
                <a:off x="7658387" y="6485827"/>
                <a:ext cx="70920" cy="113760"/>
              </p14:xfrm>
            </p:contentPart>
          </mc:Choice>
          <mc:Fallback xmlns="">
            <p:pic>
              <p:nvPicPr>
                <p:cNvPr id="18" name="Freihand 17">
                  <a:extLst>
                    <a:ext uri="{FF2B5EF4-FFF2-40B4-BE49-F238E27FC236}">
                      <a16:creationId xmlns:a16="http://schemas.microsoft.com/office/drawing/2014/main" id="{2F1EAFE2-CE2B-46B2-8C83-B6F21610A028}"/>
                    </a:ext>
                  </a:extLst>
                </p:cNvPr>
                <p:cNvPicPr/>
                <p:nvPr/>
              </p:nvPicPr>
              <p:blipFill>
                <a:blip r:embed="rId493"/>
                <a:stretch>
                  <a:fillRect/>
                </a:stretch>
              </p:blipFill>
              <p:spPr>
                <a:xfrm>
                  <a:off x="7654067" y="6481507"/>
                  <a:ext cx="795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19" name="Freihand 18">
                  <a:extLst>
                    <a:ext uri="{FF2B5EF4-FFF2-40B4-BE49-F238E27FC236}">
                      <a16:creationId xmlns:a16="http://schemas.microsoft.com/office/drawing/2014/main" id="{9FC74085-CAE3-4D0A-BE0A-B96F0743B33C}"/>
                    </a:ext>
                  </a:extLst>
                </p14:cNvPr>
                <p14:cNvContentPartPr/>
                <p14:nvPr/>
              </p14:nvContentPartPr>
              <p14:xfrm>
                <a:off x="7754147" y="6519667"/>
                <a:ext cx="360" cy="360"/>
              </p14:xfrm>
            </p:contentPart>
          </mc:Choice>
          <mc:Fallback xmlns="">
            <p:pic>
              <p:nvPicPr>
                <p:cNvPr id="19" name="Freihand 18">
                  <a:extLst>
                    <a:ext uri="{FF2B5EF4-FFF2-40B4-BE49-F238E27FC236}">
                      <a16:creationId xmlns:a16="http://schemas.microsoft.com/office/drawing/2014/main" id="{9FC74085-CAE3-4D0A-BE0A-B96F0743B33C}"/>
                    </a:ext>
                  </a:extLst>
                </p:cNvPr>
                <p:cNvPicPr/>
                <p:nvPr/>
              </p:nvPicPr>
              <p:blipFill>
                <a:blip r:embed="rId336"/>
                <a:stretch>
                  <a:fillRect/>
                </a:stretch>
              </p:blipFill>
              <p:spPr>
                <a:xfrm>
                  <a:off x="7749827" y="6515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0" name="Freihand 19">
                  <a:extLst>
                    <a:ext uri="{FF2B5EF4-FFF2-40B4-BE49-F238E27FC236}">
                      <a16:creationId xmlns:a16="http://schemas.microsoft.com/office/drawing/2014/main" id="{6C3AF897-9D34-4FD1-8D00-C05BEF54E485}"/>
                    </a:ext>
                  </a:extLst>
                </p14:cNvPr>
                <p14:cNvContentPartPr/>
                <p14:nvPr/>
              </p14:nvContentPartPr>
              <p14:xfrm>
                <a:off x="7721747" y="6519667"/>
                <a:ext cx="92520" cy="69480"/>
              </p14:xfrm>
            </p:contentPart>
          </mc:Choice>
          <mc:Fallback xmlns="">
            <p:pic>
              <p:nvPicPr>
                <p:cNvPr id="20" name="Freihand 19">
                  <a:extLst>
                    <a:ext uri="{FF2B5EF4-FFF2-40B4-BE49-F238E27FC236}">
                      <a16:creationId xmlns:a16="http://schemas.microsoft.com/office/drawing/2014/main" id="{6C3AF897-9D34-4FD1-8D00-C05BEF54E485}"/>
                    </a:ext>
                  </a:extLst>
                </p:cNvPr>
                <p:cNvPicPr/>
                <p:nvPr/>
              </p:nvPicPr>
              <p:blipFill>
                <a:blip r:embed="rId496"/>
                <a:stretch>
                  <a:fillRect/>
                </a:stretch>
              </p:blipFill>
              <p:spPr>
                <a:xfrm>
                  <a:off x="7717427" y="6515347"/>
                  <a:ext cx="101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1" name="Freihand 20">
                  <a:extLst>
                    <a:ext uri="{FF2B5EF4-FFF2-40B4-BE49-F238E27FC236}">
                      <a16:creationId xmlns:a16="http://schemas.microsoft.com/office/drawing/2014/main" id="{785AE057-A37D-49D5-90F2-F7E3CC0F1FFC}"/>
                    </a:ext>
                  </a:extLst>
                </p14:cNvPr>
                <p14:cNvContentPartPr/>
                <p14:nvPr/>
              </p14:nvContentPartPr>
              <p14:xfrm>
                <a:off x="7628507" y="6538387"/>
                <a:ext cx="10440" cy="62280"/>
              </p14:xfrm>
            </p:contentPart>
          </mc:Choice>
          <mc:Fallback xmlns="">
            <p:pic>
              <p:nvPicPr>
                <p:cNvPr id="21" name="Freihand 20">
                  <a:extLst>
                    <a:ext uri="{FF2B5EF4-FFF2-40B4-BE49-F238E27FC236}">
                      <a16:creationId xmlns:a16="http://schemas.microsoft.com/office/drawing/2014/main" id="{785AE057-A37D-49D5-90F2-F7E3CC0F1FFC}"/>
                    </a:ext>
                  </a:extLst>
                </p:cNvPr>
                <p:cNvPicPr/>
                <p:nvPr/>
              </p:nvPicPr>
              <p:blipFill>
                <a:blip r:embed="rId498"/>
                <a:stretch>
                  <a:fillRect/>
                </a:stretch>
              </p:blipFill>
              <p:spPr>
                <a:xfrm>
                  <a:off x="7624187" y="6534067"/>
                  <a:ext cx="1908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3" name="Freihand 22">
                  <a:extLst>
                    <a:ext uri="{FF2B5EF4-FFF2-40B4-BE49-F238E27FC236}">
                      <a16:creationId xmlns:a16="http://schemas.microsoft.com/office/drawing/2014/main" id="{38F25019-E4CA-4F00-94E1-2E7D607C568C}"/>
                    </a:ext>
                  </a:extLst>
                </p14:cNvPr>
                <p14:cNvContentPartPr/>
                <p14:nvPr/>
              </p14:nvContentPartPr>
              <p14:xfrm>
                <a:off x="274787" y="2359867"/>
                <a:ext cx="9000" cy="122400"/>
              </p14:xfrm>
            </p:contentPart>
          </mc:Choice>
          <mc:Fallback xmlns="">
            <p:pic>
              <p:nvPicPr>
                <p:cNvPr id="23" name="Freihand 22">
                  <a:extLst>
                    <a:ext uri="{FF2B5EF4-FFF2-40B4-BE49-F238E27FC236}">
                      <a16:creationId xmlns:a16="http://schemas.microsoft.com/office/drawing/2014/main" id="{38F25019-E4CA-4F00-94E1-2E7D607C568C}"/>
                    </a:ext>
                  </a:extLst>
                </p:cNvPr>
                <p:cNvPicPr/>
                <p:nvPr/>
              </p:nvPicPr>
              <p:blipFill>
                <a:blip r:embed="rId500"/>
                <a:stretch>
                  <a:fillRect/>
                </a:stretch>
              </p:blipFill>
              <p:spPr>
                <a:xfrm>
                  <a:off x="270467" y="2355547"/>
                  <a:ext cx="176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24" name="Freihand 23">
                  <a:extLst>
                    <a:ext uri="{FF2B5EF4-FFF2-40B4-BE49-F238E27FC236}">
                      <a16:creationId xmlns:a16="http://schemas.microsoft.com/office/drawing/2014/main" id="{343F8333-F857-4A1D-A721-9184CB365FAB}"/>
                    </a:ext>
                  </a:extLst>
                </p14:cNvPr>
                <p14:cNvContentPartPr/>
                <p14:nvPr/>
              </p14:nvContentPartPr>
              <p14:xfrm>
                <a:off x="206027" y="2338987"/>
                <a:ext cx="130680" cy="29520"/>
              </p14:xfrm>
            </p:contentPart>
          </mc:Choice>
          <mc:Fallback xmlns="">
            <p:pic>
              <p:nvPicPr>
                <p:cNvPr id="24" name="Freihand 23">
                  <a:extLst>
                    <a:ext uri="{FF2B5EF4-FFF2-40B4-BE49-F238E27FC236}">
                      <a16:creationId xmlns:a16="http://schemas.microsoft.com/office/drawing/2014/main" id="{343F8333-F857-4A1D-A721-9184CB365FAB}"/>
                    </a:ext>
                  </a:extLst>
                </p:cNvPr>
                <p:cNvPicPr/>
                <p:nvPr/>
              </p:nvPicPr>
              <p:blipFill>
                <a:blip r:embed="rId502"/>
                <a:stretch>
                  <a:fillRect/>
                </a:stretch>
              </p:blipFill>
              <p:spPr>
                <a:xfrm>
                  <a:off x="201707" y="2334667"/>
                  <a:ext cx="1393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5" name="Freihand 24">
                  <a:extLst>
                    <a:ext uri="{FF2B5EF4-FFF2-40B4-BE49-F238E27FC236}">
                      <a16:creationId xmlns:a16="http://schemas.microsoft.com/office/drawing/2014/main" id="{7D0F9B02-F875-4846-A982-EB5BF296E5A2}"/>
                    </a:ext>
                  </a:extLst>
                </p14:cNvPr>
                <p14:cNvContentPartPr/>
                <p14:nvPr/>
              </p14:nvContentPartPr>
              <p14:xfrm>
                <a:off x="244547" y="2403787"/>
                <a:ext cx="117000" cy="36360"/>
              </p14:xfrm>
            </p:contentPart>
          </mc:Choice>
          <mc:Fallback xmlns="">
            <p:pic>
              <p:nvPicPr>
                <p:cNvPr id="25" name="Freihand 24">
                  <a:extLst>
                    <a:ext uri="{FF2B5EF4-FFF2-40B4-BE49-F238E27FC236}">
                      <a16:creationId xmlns:a16="http://schemas.microsoft.com/office/drawing/2014/main" id="{7D0F9B02-F875-4846-A982-EB5BF296E5A2}"/>
                    </a:ext>
                  </a:extLst>
                </p:cNvPr>
                <p:cNvPicPr/>
                <p:nvPr/>
              </p:nvPicPr>
              <p:blipFill>
                <a:blip r:embed="rId504"/>
                <a:stretch>
                  <a:fillRect/>
                </a:stretch>
              </p:blipFill>
              <p:spPr>
                <a:xfrm>
                  <a:off x="240227" y="2399467"/>
                  <a:ext cx="1256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26" name="Freihand 25">
                  <a:extLst>
                    <a:ext uri="{FF2B5EF4-FFF2-40B4-BE49-F238E27FC236}">
                      <a16:creationId xmlns:a16="http://schemas.microsoft.com/office/drawing/2014/main" id="{2275CC2E-0817-4F5B-9C95-6E5735664E43}"/>
                    </a:ext>
                  </a:extLst>
                </p14:cNvPr>
                <p14:cNvContentPartPr/>
                <p14:nvPr/>
              </p14:nvContentPartPr>
              <p14:xfrm>
                <a:off x="346067" y="2333227"/>
                <a:ext cx="9000" cy="15840"/>
              </p14:xfrm>
            </p:contentPart>
          </mc:Choice>
          <mc:Fallback xmlns="">
            <p:pic>
              <p:nvPicPr>
                <p:cNvPr id="26" name="Freihand 25">
                  <a:extLst>
                    <a:ext uri="{FF2B5EF4-FFF2-40B4-BE49-F238E27FC236}">
                      <a16:creationId xmlns:a16="http://schemas.microsoft.com/office/drawing/2014/main" id="{2275CC2E-0817-4F5B-9C95-6E5735664E43}"/>
                    </a:ext>
                  </a:extLst>
                </p:cNvPr>
                <p:cNvPicPr/>
                <p:nvPr/>
              </p:nvPicPr>
              <p:blipFill>
                <a:blip r:embed="rId506"/>
                <a:stretch>
                  <a:fillRect/>
                </a:stretch>
              </p:blipFill>
              <p:spPr>
                <a:xfrm>
                  <a:off x="341747" y="2328907"/>
                  <a:ext cx="176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27" name="Freihand 26">
                  <a:extLst>
                    <a:ext uri="{FF2B5EF4-FFF2-40B4-BE49-F238E27FC236}">
                      <a16:creationId xmlns:a16="http://schemas.microsoft.com/office/drawing/2014/main" id="{C22B4503-95FA-4F09-A93B-4541DB5F86DD}"/>
                    </a:ext>
                  </a:extLst>
                </p14:cNvPr>
                <p14:cNvContentPartPr/>
                <p14:nvPr/>
              </p14:nvContentPartPr>
              <p14:xfrm>
                <a:off x="391067" y="2362387"/>
                <a:ext cx="76320" cy="91440"/>
              </p14:xfrm>
            </p:contentPart>
          </mc:Choice>
          <mc:Fallback xmlns="">
            <p:pic>
              <p:nvPicPr>
                <p:cNvPr id="27" name="Freihand 26">
                  <a:extLst>
                    <a:ext uri="{FF2B5EF4-FFF2-40B4-BE49-F238E27FC236}">
                      <a16:creationId xmlns:a16="http://schemas.microsoft.com/office/drawing/2014/main" id="{C22B4503-95FA-4F09-A93B-4541DB5F86DD}"/>
                    </a:ext>
                  </a:extLst>
                </p:cNvPr>
                <p:cNvPicPr/>
                <p:nvPr/>
              </p:nvPicPr>
              <p:blipFill>
                <a:blip r:embed="rId508"/>
                <a:stretch>
                  <a:fillRect/>
                </a:stretch>
              </p:blipFill>
              <p:spPr>
                <a:xfrm>
                  <a:off x="386747" y="2358067"/>
                  <a:ext cx="849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28" name="Freihand 27">
                  <a:extLst>
                    <a:ext uri="{FF2B5EF4-FFF2-40B4-BE49-F238E27FC236}">
                      <a16:creationId xmlns:a16="http://schemas.microsoft.com/office/drawing/2014/main" id="{F75CC97C-C5D7-4DEA-8434-3ACB644477D7}"/>
                    </a:ext>
                  </a:extLst>
                </p14:cNvPr>
                <p14:cNvContentPartPr/>
                <p14:nvPr/>
              </p14:nvContentPartPr>
              <p14:xfrm>
                <a:off x="481427" y="2277787"/>
                <a:ext cx="73080" cy="197640"/>
              </p14:xfrm>
            </p:contentPart>
          </mc:Choice>
          <mc:Fallback xmlns="">
            <p:pic>
              <p:nvPicPr>
                <p:cNvPr id="28" name="Freihand 27">
                  <a:extLst>
                    <a:ext uri="{FF2B5EF4-FFF2-40B4-BE49-F238E27FC236}">
                      <a16:creationId xmlns:a16="http://schemas.microsoft.com/office/drawing/2014/main" id="{F75CC97C-C5D7-4DEA-8434-3ACB644477D7}"/>
                    </a:ext>
                  </a:extLst>
                </p:cNvPr>
                <p:cNvPicPr/>
                <p:nvPr/>
              </p:nvPicPr>
              <p:blipFill>
                <a:blip r:embed="rId510"/>
                <a:stretch>
                  <a:fillRect/>
                </a:stretch>
              </p:blipFill>
              <p:spPr>
                <a:xfrm>
                  <a:off x="477107" y="2273467"/>
                  <a:ext cx="817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2" name="Freihand 31">
                  <a:extLst>
                    <a:ext uri="{FF2B5EF4-FFF2-40B4-BE49-F238E27FC236}">
                      <a16:creationId xmlns:a16="http://schemas.microsoft.com/office/drawing/2014/main" id="{95E06BFF-0DCC-4A71-A67A-B0135A790EFF}"/>
                    </a:ext>
                  </a:extLst>
                </p14:cNvPr>
                <p14:cNvContentPartPr/>
                <p14:nvPr/>
              </p14:nvContentPartPr>
              <p14:xfrm>
                <a:off x="640187" y="5711827"/>
                <a:ext cx="181440" cy="17280"/>
              </p14:xfrm>
            </p:contentPart>
          </mc:Choice>
          <mc:Fallback xmlns="">
            <p:pic>
              <p:nvPicPr>
                <p:cNvPr id="32" name="Freihand 31">
                  <a:extLst>
                    <a:ext uri="{FF2B5EF4-FFF2-40B4-BE49-F238E27FC236}">
                      <a16:creationId xmlns:a16="http://schemas.microsoft.com/office/drawing/2014/main" id="{95E06BFF-0DCC-4A71-A67A-B0135A790EFF}"/>
                    </a:ext>
                  </a:extLst>
                </p:cNvPr>
                <p:cNvPicPr/>
                <p:nvPr/>
              </p:nvPicPr>
              <p:blipFill>
                <a:blip r:embed="rId512"/>
                <a:stretch>
                  <a:fillRect/>
                </a:stretch>
              </p:blipFill>
              <p:spPr>
                <a:xfrm>
                  <a:off x="635867" y="5707507"/>
                  <a:ext cx="1900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3" name="Freihand 32">
                  <a:extLst>
                    <a:ext uri="{FF2B5EF4-FFF2-40B4-BE49-F238E27FC236}">
                      <a16:creationId xmlns:a16="http://schemas.microsoft.com/office/drawing/2014/main" id="{11CBD085-7D68-448D-8BB1-678738399E76}"/>
                    </a:ext>
                  </a:extLst>
                </p14:cNvPr>
                <p14:cNvContentPartPr/>
                <p14:nvPr/>
              </p14:nvContentPartPr>
              <p14:xfrm>
                <a:off x="642347" y="5125027"/>
                <a:ext cx="178560" cy="6480"/>
              </p14:xfrm>
            </p:contentPart>
          </mc:Choice>
          <mc:Fallback xmlns="">
            <p:pic>
              <p:nvPicPr>
                <p:cNvPr id="33" name="Freihand 32">
                  <a:extLst>
                    <a:ext uri="{FF2B5EF4-FFF2-40B4-BE49-F238E27FC236}">
                      <a16:creationId xmlns:a16="http://schemas.microsoft.com/office/drawing/2014/main" id="{11CBD085-7D68-448D-8BB1-678738399E76}"/>
                    </a:ext>
                  </a:extLst>
                </p:cNvPr>
                <p:cNvPicPr/>
                <p:nvPr/>
              </p:nvPicPr>
              <p:blipFill>
                <a:blip r:embed="rId514"/>
                <a:stretch>
                  <a:fillRect/>
                </a:stretch>
              </p:blipFill>
              <p:spPr>
                <a:xfrm>
                  <a:off x="638027" y="5120707"/>
                  <a:ext cx="18720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4" name="Freihand 33">
                  <a:extLst>
                    <a:ext uri="{FF2B5EF4-FFF2-40B4-BE49-F238E27FC236}">
                      <a16:creationId xmlns:a16="http://schemas.microsoft.com/office/drawing/2014/main" id="{81D8423A-920F-4711-8EFF-3AA817AE4BF4}"/>
                    </a:ext>
                  </a:extLst>
                </p14:cNvPr>
                <p14:cNvContentPartPr/>
                <p14:nvPr/>
              </p14:nvContentPartPr>
              <p14:xfrm>
                <a:off x="670427" y="4624987"/>
                <a:ext cx="149400" cy="2520"/>
              </p14:xfrm>
            </p:contentPart>
          </mc:Choice>
          <mc:Fallback xmlns="">
            <p:pic>
              <p:nvPicPr>
                <p:cNvPr id="34" name="Freihand 33">
                  <a:extLst>
                    <a:ext uri="{FF2B5EF4-FFF2-40B4-BE49-F238E27FC236}">
                      <a16:creationId xmlns:a16="http://schemas.microsoft.com/office/drawing/2014/main" id="{81D8423A-920F-4711-8EFF-3AA817AE4BF4}"/>
                    </a:ext>
                  </a:extLst>
                </p:cNvPr>
                <p:cNvPicPr/>
                <p:nvPr/>
              </p:nvPicPr>
              <p:blipFill>
                <a:blip r:embed="rId516"/>
                <a:stretch>
                  <a:fillRect/>
                </a:stretch>
              </p:blipFill>
              <p:spPr>
                <a:xfrm>
                  <a:off x="666107" y="4620667"/>
                  <a:ext cx="158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7" name="Freihand 36">
                  <a:extLst>
                    <a:ext uri="{FF2B5EF4-FFF2-40B4-BE49-F238E27FC236}">
                      <a16:creationId xmlns:a16="http://schemas.microsoft.com/office/drawing/2014/main" id="{7A371922-6FBE-4415-84A1-924638C96B8E}"/>
                    </a:ext>
                  </a:extLst>
                </p14:cNvPr>
                <p14:cNvContentPartPr/>
                <p14:nvPr/>
              </p14:nvContentPartPr>
              <p14:xfrm>
                <a:off x="274067" y="5105947"/>
                <a:ext cx="97200" cy="113400"/>
              </p14:xfrm>
            </p:contentPart>
          </mc:Choice>
          <mc:Fallback xmlns="">
            <p:pic>
              <p:nvPicPr>
                <p:cNvPr id="37" name="Freihand 36">
                  <a:extLst>
                    <a:ext uri="{FF2B5EF4-FFF2-40B4-BE49-F238E27FC236}">
                      <a16:creationId xmlns:a16="http://schemas.microsoft.com/office/drawing/2014/main" id="{7A371922-6FBE-4415-84A1-924638C96B8E}"/>
                    </a:ext>
                  </a:extLst>
                </p:cNvPr>
                <p:cNvPicPr/>
                <p:nvPr/>
              </p:nvPicPr>
              <p:blipFill>
                <a:blip r:embed="rId518"/>
                <a:stretch>
                  <a:fillRect/>
                </a:stretch>
              </p:blipFill>
              <p:spPr>
                <a:xfrm>
                  <a:off x="269747" y="5101627"/>
                  <a:ext cx="1058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8" name="Freihand 37">
                  <a:extLst>
                    <a:ext uri="{FF2B5EF4-FFF2-40B4-BE49-F238E27FC236}">
                      <a16:creationId xmlns:a16="http://schemas.microsoft.com/office/drawing/2014/main" id="{73CFCB2F-2DF1-4764-AAC9-AE043D57F52F}"/>
                    </a:ext>
                  </a:extLst>
                </p14:cNvPr>
                <p14:cNvContentPartPr/>
                <p14:nvPr/>
              </p14:nvContentPartPr>
              <p14:xfrm>
                <a:off x="409067" y="5088307"/>
                <a:ext cx="84240" cy="105840"/>
              </p14:xfrm>
            </p:contentPart>
          </mc:Choice>
          <mc:Fallback xmlns="">
            <p:pic>
              <p:nvPicPr>
                <p:cNvPr id="38" name="Freihand 37">
                  <a:extLst>
                    <a:ext uri="{FF2B5EF4-FFF2-40B4-BE49-F238E27FC236}">
                      <a16:creationId xmlns:a16="http://schemas.microsoft.com/office/drawing/2014/main" id="{73CFCB2F-2DF1-4764-AAC9-AE043D57F52F}"/>
                    </a:ext>
                  </a:extLst>
                </p:cNvPr>
                <p:cNvPicPr/>
                <p:nvPr/>
              </p:nvPicPr>
              <p:blipFill>
                <a:blip r:embed="rId520"/>
                <a:stretch>
                  <a:fillRect/>
                </a:stretch>
              </p:blipFill>
              <p:spPr>
                <a:xfrm>
                  <a:off x="404747" y="5083987"/>
                  <a:ext cx="9288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5" name="Freihand 34">
                  <a:extLst>
                    <a:ext uri="{FF2B5EF4-FFF2-40B4-BE49-F238E27FC236}">
                      <a16:creationId xmlns:a16="http://schemas.microsoft.com/office/drawing/2014/main" id="{B30FE5AA-CB95-44F3-902A-DAD37DAAFFFD}"/>
                    </a:ext>
                  </a:extLst>
                </p14:cNvPr>
                <p14:cNvContentPartPr/>
                <p14:nvPr/>
              </p14:nvContentPartPr>
              <p14:xfrm>
                <a:off x="335987" y="5673307"/>
                <a:ext cx="94680" cy="165960"/>
              </p14:xfrm>
            </p:contentPart>
          </mc:Choice>
          <mc:Fallback xmlns="">
            <p:pic>
              <p:nvPicPr>
                <p:cNvPr id="35" name="Freihand 34">
                  <a:extLst>
                    <a:ext uri="{FF2B5EF4-FFF2-40B4-BE49-F238E27FC236}">
                      <a16:creationId xmlns:a16="http://schemas.microsoft.com/office/drawing/2014/main" id="{B30FE5AA-CB95-44F3-902A-DAD37DAAFFFD}"/>
                    </a:ext>
                  </a:extLst>
                </p:cNvPr>
                <p:cNvPicPr/>
                <p:nvPr/>
              </p:nvPicPr>
              <p:blipFill>
                <a:blip r:embed="rId522"/>
                <a:stretch>
                  <a:fillRect/>
                </a:stretch>
              </p:blipFill>
              <p:spPr>
                <a:xfrm>
                  <a:off x="331667" y="5668987"/>
                  <a:ext cx="1033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6" name="Freihand 35">
                  <a:extLst>
                    <a:ext uri="{FF2B5EF4-FFF2-40B4-BE49-F238E27FC236}">
                      <a16:creationId xmlns:a16="http://schemas.microsoft.com/office/drawing/2014/main" id="{ACFD5E2A-EA9A-4BB4-8F01-C1B6F56A5569}"/>
                    </a:ext>
                  </a:extLst>
                </p14:cNvPr>
                <p14:cNvContentPartPr/>
                <p14:nvPr/>
              </p14:nvContentPartPr>
              <p14:xfrm>
                <a:off x="378107" y="5674747"/>
                <a:ext cx="66960" cy="17640"/>
              </p14:xfrm>
            </p:contentPart>
          </mc:Choice>
          <mc:Fallback xmlns="">
            <p:pic>
              <p:nvPicPr>
                <p:cNvPr id="36" name="Freihand 35">
                  <a:extLst>
                    <a:ext uri="{FF2B5EF4-FFF2-40B4-BE49-F238E27FC236}">
                      <a16:creationId xmlns:a16="http://schemas.microsoft.com/office/drawing/2014/main" id="{ACFD5E2A-EA9A-4BB4-8F01-C1B6F56A5569}"/>
                    </a:ext>
                  </a:extLst>
                </p:cNvPr>
                <p:cNvPicPr/>
                <p:nvPr/>
              </p:nvPicPr>
              <p:blipFill>
                <a:blip r:embed="rId524"/>
                <a:stretch>
                  <a:fillRect/>
                </a:stretch>
              </p:blipFill>
              <p:spPr>
                <a:xfrm>
                  <a:off x="373787" y="5670427"/>
                  <a:ext cx="756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195" name="Freihand 194">
                  <a:extLst>
                    <a:ext uri="{FF2B5EF4-FFF2-40B4-BE49-F238E27FC236}">
                      <a16:creationId xmlns:a16="http://schemas.microsoft.com/office/drawing/2014/main" id="{624AB294-7010-4EBE-9405-D80565C54DD8}"/>
                    </a:ext>
                  </a:extLst>
                </p14:cNvPr>
                <p14:cNvContentPartPr/>
                <p14:nvPr/>
              </p14:nvContentPartPr>
              <p14:xfrm>
                <a:off x="411587" y="5515267"/>
                <a:ext cx="87840" cy="118440"/>
              </p14:xfrm>
            </p:contentPart>
          </mc:Choice>
          <mc:Fallback xmlns="">
            <p:pic>
              <p:nvPicPr>
                <p:cNvPr id="195" name="Freihand 194">
                  <a:extLst>
                    <a:ext uri="{FF2B5EF4-FFF2-40B4-BE49-F238E27FC236}">
                      <a16:creationId xmlns:a16="http://schemas.microsoft.com/office/drawing/2014/main" id="{624AB294-7010-4EBE-9405-D80565C54DD8}"/>
                    </a:ext>
                  </a:extLst>
                </p:cNvPr>
                <p:cNvPicPr/>
                <p:nvPr/>
              </p:nvPicPr>
              <p:blipFill>
                <a:blip r:embed="rId526"/>
                <a:stretch>
                  <a:fillRect/>
                </a:stretch>
              </p:blipFill>
              <p:spPr>
                <a:xfrm>
                  <a:off x="407267" y="5510947"/>
                  <a:ext cx="9648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197" name="Freihand 196">
                  <a:extLst>
                    <a:ext uri="{FF2B5EF4-FFF2-40B4-BE49-F238E27FC236}">
                      <a16:creationId xmlns:a16="http://schemas.microsoft.com/office/drawing/2014/main" id="{63B08A28-0F23-4B0C-B2EB-D830D9389250}"/>
                    </a:ext>
                  </a:extLst>
                </p14:cNvPr>
                <p14:cNvContentPartPr/>
                <p14:nvPr/>
              </p14:nvContentPartPr>
              <p14:xfrm>
                <a:off x="761147" y="5630827"/>
                <a:ext cx="227520" cy="8280"/>
              </p14:xfrm>
            </p:contentPart>
          </mc:Choice>
          <mc:Fallback xmlns="">
            <p:pic>
              <p:nvPicPr>
                <p:cNvPr id="197" name="Freihand 196">
                  <a:extLst>
                    <a:ext uri="{FF2B5EF4-FFF2-40B4-BE49-F238E27FC236}">
                      <a16:creationId xmlns:a16="http://schemas.microsoft.com/office/drawing/2014/main" id="{63B08A28-0F23-4B0C-B2EB-D830D9389250}"/>
                    </a:ext>
                  </a:extLst>
                </p:cNvPr>
                <p:cNvPicPr/>
                <p:nvPr/>
              </p:nvPicPr>
              <p:blipFill>
                <a:blip r:embed="rId528"/>
                <a:stretch>
                  <a:fillRect/>
                </a:stretch>
              </p:blipFill>
              <p:spPr>
                <a:xfrm>
                  <a:off x="756827" y="5626507"/>
                  <a:ext cx="2361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198" name="Freihand 197">
                  <a:extLst>
                    <a:ext uri="{FF2B5EF4-FFF2-40B4-BE49-F238E27FC236}">
                      <a16:creationId xmlns:a16="http://schemas.microsoft.com/office/drawing/2014/main" id="{76244659-D20C-4487-9B92-3BC0BCA04382}"/>
                    </a:ext>
                  </a:extLst>
                </p14:cNvPr>
                <p14:cNvContentPartPr/>
                <p14:nvPr/>
              </p14:nvContentPartPr>
              <p14:xfrm>
                <a:off x="1115747" y="5611387"/>
                <a:ext cx="376200" cy="4320"/>
              </p14:xfrm>
            </p:contentPart>
          </mc:Choice>
          <mc:Fallback xmlns="">
            <p:pic>
              <p:nvPicPr>
                <p:cNvPr id="198" name="Freihand 197">
                  <a:extLst>
                    <a:ext uri="{FF2B5EF4-FFF2-40B4-BE49-F238E27FC236}">
                      <a16:creationId xmlns:a16="http://schemas.microsoft.com/office/drawing/2014/main" id="{76244659-D20C-4487-9B92-3BC0BCA04382}"/>
                    </a:ext>
                  </a:extLst>
                </p:cNvPr>
                <p:cNvPicPr/>
                <p:nvPr/>
              </p:nvPicPr>
              <p:blipFill>
                <a:blip r:embed="rId530"/>
                <a:stretch>
                  <a:fillRect/>
                </a:stretch>
              </p:blipFill>
              <p:spPr>
                <a:xfrm>
                  <a:off x="1111427" y="5607067"/>
                  <a:ext cx="3848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199" name="Freihand 198">
                  <a:extLst>
                    <a:ext uri="{FF2B5EF4-FFF2-40B4-BE49-F238E27FC236}">
                      <a16:creationId xmlns:a16="http://schemas.microsoft.com/office/drawing/2014/main" id="{98E7292C-2C04-413B-83CE-CBECCC67C94F}"/>
                    </a:ext>
                  </a:extLst>
                </p14:cNvPr>
                <p14:cNvContentPartPr/>
                <p14:nvPr/>
              </p14:nvContentPartPr>
              <p14:xfrm>
                <a:off x="1729547" y="5617867"/>
                <a:ext cx="225360" cy="18000"/>
              </p14:xfrm>
            </p:contentPart>
          </mc:Choice>
          <mc:Fallback xmlns="">
            <p:pic>
              <p:nvPicPr>
                <p:cNvPr id="199" name="Freihand 198">
                  <a:extLst>
                    <a:ext uri="{FF2B5EF4-FFF2-40B4-BE49-F238E27FC236}">
                      <a16:creationId xmlns:a16="http://schemas.microsoft.com/office/drawing/2014/main" id="{98E7292C-2C04-413B-83CE-CBECCC67C94F}"/>
                    </a:ext>
                  </a:extLst>
                </p:cNvPr>
                <p:cNvPicPr/>
                <p:nvPr/>
              </p:nvPicPr>
              <p:blipFill>
                <a:blip r:embed="rId532"/>
                <a:stretch>
                  <a:fillRect/>
                </a:stretch>
              </p:blipFill>
              <p:spPr>
                <a:xfrm>
                  <a:off x="1725227" y="5613547"/>
                  <a:ext cx="23400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200" name="Freihand 199">
                  <a:extLst>
                    <a:ext uri="{FF2B5EF4-FFF2-40B4-BE49-F238E27FC236}">
                      <a16:creationId xmlns:a16="http://schemas.microsoft.com/office/drawing/2014/main" id="{F99FD5EB-B21B-45C4-945A-156CFAA030F2}"/>
                    </a:ext>
                  </a:extLst>
                </p14:cNvPr>
                <p14:cNvContentPartPr/>
                <p14:nvPr/>
              </p14:nvContentPartPr>
              <p14:xfrm>
                <a:off x="2311307" y="5643427"/>
                <a:ext cx="774000" cy="23400"/>
              </p14:xfrm>
            </p:contentPart>
          </mc:Choice>
          <mc:Fallback xmlns="">
            <p:pic>
              <p:nvPicPr>
                <p:cNvPr id="200" name="Freihand 199">
                  <a:extLst>
                    <a:ext uri="{FF2B5EF4-FFF2-40B4-BE49-F238E27FC236}">
                      <a16:creationId xmlns:a16="http://schemas.microsoft.com/office/drawing/2014/main" id="{F99FD5EB-B21B-45C4-945A-156CFAA030F2}"/>
                    </a:ext>
                  </a:extLst>
                </p:cNvPr>
                <p:cNvPicPr/>
                <p:nvPr/>
              </p:nvPicPr>
              <p:blipFill>
                <a:blip r:embed="rId534"/>
                <a:stretch>
                  <a:fillRect/>
                </a:stretch>
              </p:blipFill>
              <p:spPr>
                <a:xfrm>
                  <a:off x="2306987" y="5639107"/>
                  <a:ext cx="7826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206" name="Freihand 205">
                  <a:extLst>
                    <a:ext uri="{FF2B5EF4-FFF2-40B4-BE49-F238E27FC236}">
                      <a16:creationId xmlns:a16="http://schemas.microsoft.com/office/drawing/2014/main" id="{ACAEA5D7-BC71-412C-B2F2-7ABDC072DB27}"/>
                    </a:ext>
                  </a:extLst>
                </p14:cNvPr>
                <p14:cNvContentPartPr/>
                <p14:nvPr/>
              </p14:nvContentPartPr>
              <p14:xfrm>
                <a:off x="4296347" y="6010267"/>
                <a:ext cx="18000" cy="258480"/>
              </p14:xfrm>
            </p:contentPart>
          </mc:Choice>
          <mc:Fallback xmlns="">
            <p:pic>
              <p:nvPicPr>
                <p:cNvPr id="206" name="Freihand 205">
                  <a:extLst>
                    <a:ext uri="{FF2B5EF4-FFF2-40B4-BE49-F238E27FC236}">
                      <a16:creationId xmlns:a16="http://schemas.microsoft.com/office/drawing/2014/main" id="{ACAEA5D7-BC71-412C-B2F2-7ABDC072DB27}"/>
                    </a:ext>
                  </a:extLst>
                </p:cNvPr>
                <p:cNvPicPr/>
                <p:nvPr/>
              </p:nvPicPr>
              <p:blipFill>
                <a:blip r:embed="rId536"/>
                <a:stretch>
                  <a:fillRect/>
                </a:stretch>
              </p:blipFill>
              <p:spPr>
                <a:xfrm>
                  <a:off x="4292027" y="6005947"/>
                  <a:ext cx="2664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214" name="Freihand 213">
                  <a:extLst>
                    <a:ext uri="{FF2B5EF4-FFF2-40B4-BE49-F238E27FC236}">
                      <a16:creationId xmlns:a16="http://schemas.microsoft.com/office/drawing/2014/main" id="{573D4894-5F36-4B1B-9C9B-1B99783DC9CC}"/>
                    </a:ext>
                  </a:extLst>
                </p14:cNvPr>
                <p14:cNvContentPartPr/>
                <p14:nvPr/>
              </p14:nvContentPartPr>
              <p14:xfrm>
                <a:off x="1670147" y="4954747"/>
                <a:ext cx="47520" cy="343800"/>
              </p14:xfrm>
            </p:contentPart>
          </mc:Choice>
          <mc:Fallback xmlns="">
            <p:pic>
              <p:nvPicPr>
                <p:cNvPr id="214" name="Freihand 213">
                  <a:extLst>
                    <a:ext uri="{FF2B5EF4-FFF2-40B4-BE49-F238E27FC236}">
                      <a16:creationId xmlns:a16="http://schemas.microsoft.com/office/drawing/2014/main" id="{573D4894-5F36-4B1B-9C9B-1B99783DC9CC}"/>
                    </a:ext>
                  </a:extLst>
                </p:cNvPr>
                <p:cNvPicPr/>
                <p:nvPr/>
              </p:nvPicPr>
              <p:blipFill>
                <a:blip r:embed="rId538"/>
                <a:stretch>
                  <a:fillRect/>
                </a:stretch>
              </p:blipFill>
              <p:spPr>
                <a:xfrm>
                  <a:off x="1665827" y="4950427"/>
                  <a:ext cx="56160" cy="35244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215" name="Freihand 214">
                  <a:extLst>
                    <a:ext uri="{FF2B5EF4-FFF2-40B4-BE49-F238E27FC236}">
                      <a16:creationId xmlns:a16="http://schemas.microsoft.com/office/drawing/2014/main" id="{76D1B4CC-D5BF-4F20-99FF-993E78BB51D9}"/>
                    </a:ext>
                  </a:extLst>
                </p14:cNvPr>
                <p14:cNvContentPartPr/>
                <p14:nvPr/>
              </p14:nvContentPartPr>
              <p14:xfrm>
                <a:off x="1661867" y="4842787"/>
                <a:ext cx="96480" cy="135720"/>
              </p14:xfrm>
            </p:contentPart>
          </mc:Choice>
          <mc:Fallback xmlns="">
            <p:pic>
              <p:nvPicPr>
                <p:cNvPr id="215" name="Freihand 214">
                  <a:extLst>
                    <a:ext uri="{FF2B5EF4-FFF2-40B4-BE49-F238E27FC236}">
                      <a16:creationId xmlns:a16="http://schemas.microsoft.com/office/drawing/2014/main" id="{76D1B4CC-D5BF-4F20-99FF-993E78BB51D9}"/>
                    </a:ext>
                  </a:extLst>
                </p:cNvPr>
                <p:cNvPicPr/>
                <p:nvPr/>
              </p:nvPicPr>
              <p:blipFill>
                <a:blip r:embed="rId540"/>
                <a:stretch>
                  <a:fillRect/>
                </a:stretch>
              </p:blipFill>
              <p:spPr>
                <a:xfrm>
                  <a:off x="1657547" y="4838467"/>
                  <a:ext cx="105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596" name="Freihand 595">
                  <a:extLst>
                    <a:ext uri="{FF2B5EF4-FFF2-40B4-BE49-F238E27FC236}">
                      <a16:creationId xmlns:a16="http://schemas.microsoft.com/office/drawing/2014/main" id="{A27FEB01-C7FC-4A3B-BDD9-6D3B755D9ACF}"/>
                    </a:ext>
                  </a:extLst>
                </p14:cNvPr>
                <p14:cNvContentPartPr/>
                <p14:nvPr/>
              </p14:nvContentPartPr>
              <p14:xfrm>
                <a:off x="4275107" y="5584027"/>
                <a:ext cx="69480" cy="43920"/>
              </p14:xfrm>
            </p:contentPart>
          </mc:Choice>
          <mc:Fallback xmlns="">
            <p:pic>
              <p:nvPicPr>
                <p:cNvPr id="596" name="Freihand 595">
                  <a:extLst>
                    <a:ext uri="{FF2B5EF4-FFF2-40B4-BE49-F238E27FC236}">
                      <a16:creationId xmlns:a16="http://schemas.microsoft.com/office/drawing/2014/main" id="{A27FEB01-C7FC-4A3B-BDD9-6D3B755D9ACF}"/>
                    </a:ext>
                  </a:extLst>
                </p:cNvPr>
                <p:cNvPicPr/>
                <p:nvPr/>
              </p:nvPicPr>
              <p:blipFill>
                <a:blip r:embed="rId542"/>
                <a:stretch>
                  <a:fillRect/>
                </a:stretch>
              </p:blipFill>
              <p:spPr>
                <a:xfrm>
                  <a:off x="4270787" y="5579707"/>
                  <a:ext cx="7812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202" name="Freihand 201">
                  <a:extLst>
                    <a:ext uri="{FF2B5EF4-FFF2-40B4-BE49-F238E27FC236}">
                      <a16:creationId xmlns:a16="http://schemas.microsoft.com/office/drawing/2014/main" id="{EF6AEC63-E640-4EB1-AA82-1D2AAAD17F42}"/>
                    </a:ext>
                  </a:extLst>
                </p14:cNvPr>
                <p14:cNvContentPartPr/>
                <p14:nvPr/>
              </p14:nvContentPartPr>
              <p14:xfrm>
                <a:off x="3351707" y="5669347"/>
                <a:ext cx="347400" cy="4680"/>
              </p14:xfrm>
            </p:contentPart>
          </mc:Choice>
          <mc:Fallback xmlns="">
            <p:pic>
              <p:nvPicPr>
                <p:cNvPr id="202" name="Freihand 201">
                  <a:extLst>
                    <a:ext uri="{FF2B5EF4-FFF2-40B4-BE49-F238E27FC236}">
                      <a16:creationId xmlns:a16="http://schemas.microsoft.com/office/drawing/2014/main" id="{EF6AEC63-E640-4EB1-AA82-1D2AAAD17F42}"/>
                    </a:ext>
                  </a:extLst>
                </p:cNvPr>
                <p:cNvPicPr/>
                <p:nvPr/>
              </p:nvPicPr>
              <p:blipFill>
                <a:blip r:embed="rId544"/>
                <a:stretch>
                  <a:fillRect/>
                </a:stretch>
              </p:blipFill>
              <p:spPr>
                <a:xfrm>
                  <a:off x="3347387" y="5665027"/>
                  <a:ext cx="35604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203" name="Freihand 202">
                  <a:extLst>
                    <a:ext uri="{FF2B5EF4-FFF2-40B4-BE49-F238E27FC236}">
                      <a16:creationId xmlns:a16="http://schemas.microsoft.com/office/drawing/2014/main" id="{65C8A027-2D7D-46BD-B62C-EC004A0837E7}"/>
                    </a:ext>
                  </a:extLst>
                </p14:cNvPr>
                <p14:cNvContentPartPr/>
                <p14:nvPr/>
              </p14:nvContentPartPr>
              <p14:xfrm>
                <a:off x="3896387" y="5666827"/>
                <a:ext cx="273600" cy="3960"/>
              </p14:xfrm>
            </p:contentPart>
          </mc:Choice>
          <mc:Fallback xmlns="">
            <p:pic>
              <p:nvPicPr>
                <p:cNvPr id="203" name="Freihand 202">
                  <a:extLst>
                    <a:ext uri="{FF2B5EF4-FFF2-40B4-BE49-F238E27FC236}">
                      <a16:creationId xmlns:a16="http://schemas.microsoft.com/office/drawing/2014/main" id="{65C8A027-2D7D-46BD-B62C-EC004A0837E7}"/>
                    </a:ext>
                  </a:extLst>
                </p:cNvPr>
                <p:cNvPicPr/>
                <p:nvPr/>
              </p:nvPicPr>
              <p:blipFill>
                <a:blip r:embed="rId546"/>
                <a:stretch>
                  <a:fillRect/>
                </a:stretch>
              </p:blipFill>
              <p:spPr>
                <a:xfrm>
                  <a:off x="3892067" y="5662507"/>
                  <a:ext cx="28224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204" name="Freihand 203">
                  <a:extLst>
                    <a:ext uri="{FF2B5EF4-FFF2-40B4-BE49-F238E27FC236}">
                      <a16:creationId xmlns:a16="http://schemas.microsoft.com/office/drawing/2014/main" id="{28A3AE51-45CD-4143-8663-6DF2753ACC24}"/>
                    </a:ext>
                  </a:extLst>
                </p14:cNvPr>
                <p14:cNvContentPartPr/>
                <p14:nvPr/>
              </p14:nvContentPartPr>
              <p14:xfrm>
                <a:off x="4245947" y="5650267"/>
                <a:ext cx="50400" cy="13680"/>
              </p14:xfrm>
            </p:contentPart>
          </mc:Choice>
          <mc:Fallback xmlns="">
            <p:pic>
              <p:nvPicPr>
                <p:cNvPr id="204" name="Freihand 203">
                  <a:extLst>
                    <a:ext uri="{FF2B5EF4-FFF2-40B4-BE49-F238E27FC236}">
                      <a16:creationId xmlns:a16="http://schemas.microsoft.com/office/drawing/2014/main" id="{28A3AE51-45CD-4143-8663-6DF2753ACC24}"/>
                    </a:ext>
                  </a:extLst>
                </p:cNvPr>
                <p:cNvPicPr/>
                <p:nvPr/>
              </p:nvPicPr>
              <p:blipFill>
                <a:blip r:embed="rId548"/>
                <a:stretch>
                  <a:fillRect/>
                </a:stretch>
              </p:blipFill>
              <p:spPr>
                <a:xfrm>
                  <a:off x="4241627" y="5645947"/>
                  <a:ext cx="59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205" name="Freihand 204">
                  <a:extLst>
                    <a:ext uri="{FF2B5EF4-FFF2-40B4-BE49-F238E27FC236}">
                      <a16:creationId xmlns:a16="http://schemas.microsoft.com/office/drawing/2014/main" id="{B1025D17-41E9-45AB-A811-011C61DA8945}"/>
                    </a:ext>
                  </a:extLst>
                </p14:cNvPr>
                <p14:cNvContentPartPr/>
                <p14:nvPr/>
              </p14:nvContentPartPr>
              <p14:xfrm>
                <a:off x="4284107" y="5638747"/>
                <a:ext cx="16920" cy="196920"/>
              </p14:xfrm>
            </p:contentPart>
          </mc:Choice>
          <mc:Fallback xmlns="">
            <p:pic>
              <p:nvPicPr>
                <p:cNvPr id="205" name="Freihand 204">
                  <a:extLst>
                    <a:ext uri="{FF2B5EF4-FFF2-40B4-BE49-F238E27FC236}">
                      <a16:creationId xmlns:a16="http://schemas.microsoft.com/office/drawing/2014/main" id="{B1025D17-41E9-45AB-A811-011C61DA8945}"/>
                    </a:ext>
                  </a:extLst>
                </p:cNvPr>
                <p:cNvPicPr/>
                <p:nvPr/>
              </p:nvPicPr>
              <p:blipFill>
                <a:blip r:embed="rId550"/>
                <a:stretch>
                  <a:fillRect/>
                </a:stretch>
              </p:blipFill>
              <p:spPr>
                <a:xfrm>
                  <a:off x="4279787" y="5634427"/>
                  <a:ext cx="255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621" name="Freihand 620">
                  <a:extLst>
                    <a:ext uri="{FF2B5EF4-FFF2-40B4-BE49-F238E27FC236}">
                      <a16:creationId xmlns:a16="http://schemas.microsoft.com/office/drawing/2014/main" id="{B2DC02BA-7A2F-4BB2-BB58-8B1EA6C46C8F}"/>
                    </a:ext>
                  </a:extLst>
                </p14:cNvPr>
                <p14:cNvContentPartPr/>
                <p14:nvPr/>
              </p14:nvContentPartPr>
              <p14:xfrm>
                <a:off x="4335587" y="5561347"/>
                <a:ext cx="111240" cy="44280"/>
              </p14:xfrm>
            </p:contentPart>
          </mc:Choice>
          <mc:Fallback xmlns="">
            <p:pic>
              <p:nvPicPr>
                <p:cNvPr id="621" name="Freihand 620">
                  <a:extLst>
                    <a:ext uri="{FF2B5EF4-FFF2-40B4-BE49-F238E27FC236}">
                      <a16:creationId xmlns:a16="http://schemas.microsoft.com/office/drawing/2014/main" id="{B2DC02BA-7A2F-4BB2-BB58-8B1EA6C46C8F}"/>
                    </a:ext>
                  </a:extLst>
                </p:cNvPr>
                <p:cNvPicPr/>
                <p:nvPr/>
              </p:nvPicPr>
              <p:blipFill>
                <a:blip r:embed="rId552"/>
                <a:stretch>
                  <a:fillRect/>
                </a:stretch>
              </p:blipFill>
              <p:spPr>
                <a:xfrm>
                  <a:off x="4331267" y="5557027"/>
                  <a:ext cx="11988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622" name="Freihand 621">
                  <a:extLst>
                    <a:ext uri="{FF2B5EF4-FFF2-40B4-BE49-F238E27FC236}">
                      <a16:creationId xmlns:a16="http://schemas.microsoft.com/office/drawing/2014/main" id="{8C8D7A56-AC04-4E81-AF74-6AEBD5CC7E5F}"/>
                    </a:ext>
                  </a:extLst>
                </p14:cNvPr>
                <p14:cNvContentPartPr/>
                <p14:nvPr/>
              </p14:nvContentPartPr>
              <p14:xfrm>
                <a:off x="4515947" y="5637307"/>
                <a:ext cx="391680" cy="144360"/>
              </p14:xfrm>
            </p:contentPart>
          </mc:Choice>
          <mc:Fallback xmlns="">
            <p:pic>
              <p:nvPicPr>
                <p:cNvPr id="622" name="Freihand 621">
                  <a:extLst>
                    <a:ext uri="{FF2B5EF4-FFF2-40B4-BE49-F238E27FC236}">
                      <a16:creationId xmlns:a16="http://schemas.microsoft.com/office/drawing/2014/main" id="{8C8D7A56-AC04-4E81-AF74-6AEBD5CC7E5F}"/>
                    </a:ext>
                  </a:extLst>
                </p:cNvPr>
                <p:cNvPicPr/>
                <p:nvPr/>
              </p:nvPicPr>
              <p:blipFill>
                <a:blip r:embed="rId554"/>
                <a:stretch>
                  <a:fillRect/>
                </a:stretch>
              </p:blipFill>
              <p:spPr>
                <a:xfrm>
                  <a:off x="4511627" y="5632987"/>
                  <a:ext cx="4003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624" name="Freihand 623">
                  <a:extLst>
                    <a:ext uri="{FF2B5EF4-FFF2-40B4-BE49-F238E27FC236}">
                      <a16:creationId xmlns:a16="http://schemas.microsoft.com/office/drawing/2014/main" id="{553DAD00-8109-424A-9825-8DCF8A19A299}"/>
                    </a:ext>
                  </a:extLst>
                </p14:cNvPr>
                <p14:cNvContentPartPr/>
                <p14:nvPr/>
              </p14:nvContentPartPr>
              <p14:xfrm>
                <a:off x="4179707" y="5506987"/>
                <a:ext cx="129600" cy="56160"/>
              </p14:xfrm>
            </p:contentPart>
          </mc:Choice>
          <mc:Fallback xmlns="">
            <p:pic>
              <p:nvPicPr>
                <p:cNvPr id="624" name="Freihand 623">
                  <a:extLst>
                    <a:ext uri="{FF2B5EF4-FFF2-40B4-BE49-F238E27FC236}">
                      <a16:creationId xmlns:a16="http://schemas.microsoft.com/office/drawing/2014/main" id="{553DAD00-8109-424A-9825-8DCF8A19A299}"/>
                    </a:ext>
                  </a:extLst>
                </p:cNvPr>
                <p:cNvPicPr/>
                <p:nvPr/>
              </p:nvPicPr>
              <p:blipFill>
                <a:blip r:embed="rId556"/>
                <a:stretch>
                  <a:fillRect/>
                </a:stretch>
              </p:blipFill>
              <p:spPr>
                <a:xfrm>
                  <a:off x="4175387" y="5502667"/>
                  <a:ext cx="1382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625" name="Freihand 624">
                  <a:extLst>
                    <a:ext uri="{FF2B5EF4-FFF2-40B4-BE49-F238E27FC236}">
                      <a16:creationId xmlns:a16="http://schemas.microsoft.com/office/drawing/2014/main" id="{BE60966D-75B7-4B0A-9C35-23400EEC055C}"/>
                    </a:ext>
                  </a:extLst>
                </p14:cNvPr>
                <p14:cNvContentPartPr/>
                <p14:nvPr/>
              </p14:nvContentPartPr>
              <p14:xfrm>
                <a:off x="3861827" y="5370907"/>
                <a:ext cx="299880" cy="118080"/>
              </p14:xfrm>
            </p:contentPart>
          </mc:Choice>
          <mc:Fallback xmlns="">
            <p:pic>
              <p:nvPicPr>
                <p:cNvPr id="625" name="Freihand 624">
                  <a:extLst>
                    <a:ext uri="{FF2B5EF4-FFF2-40B4-BE49-F238E27FC236}">
                      <a16:creationId xmlns:a16="http://schemas.microsoft.com/office/drawing/2014/main" id="{BE60966D-75B7-4B0A-9C35-23400EEC055C}"/>
                    </a:ext>
                  </a:extLst>
                </p:cNvPr>
                <p:cNvPicPr/>
                <p:nvPr/>
              </p:nvPicPr>
              <p:blipFill>
                <a:blip r:embed="rId558"/>
                <a:stretch>
                  <a:fillRect/>
                </a:stretch>
              </p:blipFill>
              <p:spPr>
                <a:xfrm>
                  <a:off x="3857507" y="5366587"/>
                  <a:ext cx="308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629" name="Freihand 628">
                  <a:extLst>
                    <a:ext uri="{FF2B5EF4-FFF2-40B4-BE49-F238E27FC236}">
                      <a16:creationId xmlns:a16="http://schemas.microsoft.com/office/drawing/2014/main" id="{B209A13F-9468-4DFD-BF14-1E75498E9476}"/>
                    </a:ext>
                  </a:extLst>
                </p14:cNvPr>
                <p14:cNvContentPartPr/>
                <p14:nvPr/>
              </p14:nvContentPartPr>
              <p14:xfrm>
                <a:off x="4326227" y="5548747"/>
                <a:ext cx="31680" cy="69120"/>
              </p14:xfrm>
            </p:contentPart>
          </mc:Choice>
          <mc:Fallback xmlns="">
            <p:pic>
              <p:nvPicPr>
                <p:cNvPr id="629" name="Freihand 628">
                  <a:extLst>
                    <a:ext uri="{FF2B5EF4-FFF2-40B4-BE49-F238E27FC236}">
                      <a16:creationId xmlns:a16="http://schemas.microsoft.com/office/drawing/2014/main" id="{B209A13F-9468-4DFD-BF14-1E75498E9476}"/>
                    </a:ext>
                  </a:extLst>
                </p:cNvPr>
                <p:cNvPicPr/>
                <p:nvPr/>
              </p:nvPicPr>
              <p:blipFill>
                <a:blip r:embed="rId560"/>
                <a:stretch>
                  <a:fillRect/>
                </a:stretch>
              </p:blipFill>
              <p:spPr>
                <a:xfrm>
                  <a:off x="4321907" y="5544427"/>
                  <a:ext cx="403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631" name="Freihand 630">
                  <a:extLst>
                    <a:ext uri="{FF2B5EF4-FFF2-40B4-BE49-F238E27FC236}">
                      <a16:creationId xmlns:a16="http://schemas.microsoft.com/office/drawing/2014/main" id="{F207F69B-E32A-4762-963A-6261FEBE6146}"/>
                    </a:ext>
                  </a:extLst>
                </p14:cNvPr>
                <p14:cNvContentPartPr/>
                <p14:nvPr/>
              </p14:nvContentPartPr>
              <p14:xfrm>
                <a:off x="4522787" y="5392147"/>
                <a:ext cx="243000" cy="44280"/>
              </p14:xfrm>
            </p:contentPart>
          </mc:Choice>
          <mc:Fallback xmlns="">
            <p:pic>
              <p:nvPicPr>
                <p:cNvPr id="631" name="Freihand 630">
                  <a:extLst>
                    <a:ext uri="{FF2B5EF4-FFF2-40B4-BE49-F238E27FC236}">
                      <a16:creationId xmlns:a16="http://schemas.microsoft.com/office/drawing/2014/main" id="{F207F69B-E32A-4762-963A-6261FEBE6146}"/>
                    </a:ext>
                  </a:extLst>
                </p:cNvPr>
                <p:cNvPicPr/>
                <p:nvPr/>
              </p:nvPicPr>
              <p:blipFill>
                <a:blip r:embed="rId562"/>
                <a:stretch>
                  <a:fillRect/>
                </a:stretch>
              </p:blipFill>
              <p:spPr>
                <a:xfrm>
                  <a:off x="4518467" y="5387827"/>
                  <a:ext cx="2516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0" name="Freihand 29">
                  <a:extLst>
                    <a:ext uri="{FF2B5EF4-FFF2-40B4-BE49-F238E27FC236}">
                      <a16:creationId xmlns:a16="http://schemas.microsoft.com/office/drawing/2014/main" id="{6C042472-F8D3-445A-B9E0-504BC2062866}"/>
                    </a:ext>
                  </a:extLst>
                </p14:cNvPr>
                <p14:cNvContentPartPr/>
                <p14:nvPr/>
              </p14:nvContentPartPr>
              <p14:xfrm>
                <a:off x="5603507" y="1818427"/>
                <a:ext cx="204120" cy="31680"/>
              </p14:xfrm>
            </p:contentPart>
          </mc:Choice>
          <mc:Fallback xmlns="">
            <p:pic>
              <p:nvPicPr>
                <p:cNvPr id="30" name="Freihand 29">
                  <a:extLst>
                    <a:ext uri="{FF2B5EF4-FFF2-40B4-BE49-F238E27FC236}">
                      <a16:creationId xmlns:a16="http://schemas.microsoft.com/office/drawing/2014/main" id="{6C042472-F8D3-445A-B9E0-504BC2062866}"/>
                    </a:ext>
                  </a:extLst>
                </p:cNvPr>
                <p:cNvPicPr/>
                <p:nvPr/>
              </p:nvPicPr>
              <p:blipFill>
                <a:blip r:embed="rId564"/>
                <a:stretch>
                  <a:fillRect/>
                </a:stretch>
              </p:blipFill>
              <p:spPr>
                <a:xfrm>
                  <a:off x="5599187" y="1814107"/>
                  <a:ext cx="21276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1" name="Freihand 30">
                  <a:extLst>
                    <a:ext uri="{FF2B5EF4-FFF2-40B4-BE49-F238E27FC236}">
                      <a16:creationId xmlns:a16="http://schemas.microsoft.com/office/drawing/2014/main" id="{2C105288-5447-4F4D-8EC9-4206806A7EFA}"/>
                    </a:ext>
                  </a:extLst>
                </p14:cNvPr>
                <p14:cNvContentPartPr/>
                <p14:nvPr/>
              </p14:nvContentPartPr>
              <p14:xfrm>
                <a:off x="7441307" y="2179867"/>
                <a:ext cx="191520" cy="32040"/>
              </p14:xfrm>
            </p:contentPart>
          </mc:Choice>
          <mc:Fallback xmlns="">
            <p:pic>
              <p:nvPicPr>
                <p:cNvPr id="31" name="Freihand 30">
                  <a:extLst>
                    <a:ext uri="{FF2B5EF4-FFF2-40B4-BE49-F238E27FC236}">
                      <a16:creationId xmlns:a16="http://schemas.microsoft.com/office/drawing/2014/main" id="{2C105288-5447-4F4D-8EC9-4206806A7EFA}"/>
                    </a:ext>
                  </a:extLst>
                </p:cNvPr>
                <p:cNvPicPr/>
                <p:nvPr/>
              </p:nvPicPr>
              <p:blipFill>
                <a:blip r:embed="rId566"/>
                <a:stretch>
                  <a:fillRect/>
                </a:stretch>
              </p:blipFill>
              <p:spPr>
                <a:xfrm>
                  <a:off x="7436987" y="2175547"/>
                  <a:ext cx="20016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127" name="Freihand 126">
                  <a:extLst>
                    <a:ext uri="{FF2B5EF4-FFF2-40B4-BE49-F238E27FC236}">
                      <a16:creationId xmlns:a16="http://schemas.microsoft.com/office/drawing/2014/main" id="{62A14E3E-FD6E-482E-862F-C2EBF288B28A}"/>
                    </a:ext>
                  </a:extLst>
                </p14:cNvPr>
                <p14:cNvContentPartPr/>
                <p14:nvPr/>
              </p14:nvContentPartPr>
              <p14:xfrm>
                <a:off x="7429787" y="2225227"/>
                <a:ext cx="128520" cy="24480"/>
              </p14:xfrm>
            </p:contentPart>
          </mc:Choice>
          <mc:Fallback xmlns="">
            <p:pic>
              <p:nvPicPr>
                <p:cNvPr id="127" name="Freihand 126">
                  <a:extLst>
                    <a:ext uri="{FF2B5EF4-FFF2-40B4-BE49-F238E27FC236}">
                      <a16:creationId xmlns:a16="http://schemas.microsoft.com/office/drawing/2014/main" id="{62A14E3E-FD6E-482E-862F-C2EBF288B28A}"/>
                    </a:ext>
                  </a:extLst>
                </p:cNvPr>
                <p:cNvPicPr/>
                <p:nvPr/>
              </p:nvPicPr>
              <p:blipFill>
                <a:blip r:embed="rId568"/>
                <a:stretch>
                  <a:fillRect/>
                </a:stretch>
              </p:blipFill>
              <p:spPr>
                <a:xfrm>
                  <a:off x="7425467" y="2220907"/>
                  <a:ext cx="1371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128" name="Freihand 127">
                  <a:extLst>
                    <a:ext uri="{FF2B5EF4-FFF2-40B4-BE49-F238E27FC236}">
                      <a16:creationId xmlns:a16="http://schemas.microsoft.com/office/drawing/2014/main" id="{09526464-0462-4BE7-ADDF-EDACEFE9DF76}"/>
                    </a:ext>
                  </a:extLst>
                </p14:cNvPr>
                <p14:cNvContentPartPr/>
                <p14:nvPr/>
              </p14:nvContentPartPr>
              <p14:xfrm>
                <a:off x="7339427" y="2020387"/>
                <a:ext cx="1003320" cy="276480"/>
              </p14:xfrm>
            </p:contentPart>
          </mc:Choice>
          <mc:Fallback xmlns="">
            <p:pic>
              <p:nvPicPr>
                <p:cNvPr id="128" name="Freihand 127">
                  <a:extLst>
                    <a:ext uri="{FF2B5EF4-FFF2-40B4-BE49-F238E27FC236}">
                      <a16:creationId xmlns:a16="http://schemas.microsoft.com/office/drawing/2014/main" id="{09526464-0462-4BE7-ADDF-EDACEFE9DF76}"/>
                    </a:ext>
                  </a:extLst>
                </p:cNvPr>
                <p:cNvPicPr/>
                <p:nvPr/>
              </p:nvPicPr>
              <p:blipFill>
                <a:blip r:embed="rId570"/>
                <a:stretch>
                  <a:fillRect/>
                </a:stretch>
              </p:blipFill>
              <p:spPr>
                <a:xfrm>
                  <a:off x="7335107" y="2016067"/>
                  <a:ext cx="101196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130" name="Freihand 129">
                  <a:extLst>
                    <a:ext uri="{FF2B5EF4-FFF2-40B4-BE49-F238E27FC236}">
                      <a16:creationId xmlns:a16="http://schemas.microsoft.com/office/drawing/2014/main" id="{B5059EB0-54E6-48E8-A8E7-D67592E6DD0B}"/>
                    </a:ext>
                  </a:extLst>
                </p14:cNvPr>
                <p14:cNvContentPartPr/>
                <p14:nvPr/>
              </p14:nvContentPartPr>
              <p14:xfrm>
                <a:off x="8349227" y="2061787"/>
                <a:ext cx="30240" cy="123480"/>
              </p14:xfrm>
            </p:contentPart>
          </mc:Choice>
          <mc:Fallback xmlns="">
            <p:pic>
              <p:nvPicPr>
                <p:cNvPr id="130" name="Freihand 129">
                  <a:extLst>
                    <a:ext uri="{FF2B5EF4-FFF2-40B4-BE49-F238E27FC236}">
                      <a16:creationId xmlns:a16="http://schemas.microsoft.com/office/drawing/2014/main" id="{B5059EB0-54E6-48E8-A8E7-D67592E6DD0B}"/>
                    </a:ext>
                  </a:extLst>
                </p:cNvPr>
                <p:cNvPicPr/>
                <p:nvPr/>
              </p:nvPicPr>
              <p:blipFill>
                <a:blip r:embed="rId572"/>
                <a:stretch>
                  <a:fillRect/>
                </a:stretch>
              </p:blipFill>
              <p:spPr>
                <a:xfrm>
                  <a:off x="8344907" y="2057467"/>
                  <a:ext cx="388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131" name="Freihand 130">
                  <a:extLst>
                    <a:ext uri="{FF2B5EF4-FFF2-40B4-BE49-F238E27FC236}">
                      <a16:creationId xmlns:a16="http://schemas.microsoft.com/office/drawing/2014/main" id="{83A5A9B4-C724-4C9D-83D2-22E6FF97F2E8}"/>
                    </a:ext>
                  </a:extLst>
                </p14:cNvPr>
                <p14:cNvContentPartPr/>
                <p14:nvPr/>
              </p14:nvContentPartPr>
              <p14:xfrm>
                <a:off x="8344907" y="2020747"/>
                <a:ext cx="60120" cy="49320"/>
              </p14:xfrm>
            </p:contentPart>
          </mc:Choice>
          <mc:Fallback xmlns="">
            <p:pic>
              <p:nvPicPr>
                <p:cNvPr id="131" name="Freihand 130">
                  <a:extLst>
                    <a:ext uri="{FF2B5EF4-FFF2-40B4-BE49-F238E27FC236}">
                      <a16:creationId xmlns:a16="http://schemas.microsoft.com/office/drawing/2014/main" id="{83A5A9B4-C724-4C9D-83D2-22E6FF97F2E8}"/>
                    </a:ext>
                  </a:extLst>
                </p:cNvPr>
                <p:cNvPicPr/>
                <p:nvPr/>
              </p:nvPicPr>
              <p:blipFill>
                <a:blip r:embed="rId574"/>
                <a:stretch>
                  <a:fillRect/>
                </a:stretch>
              </p:blipFill>
              <p:spPr>
                <a:xfrm>
                  <a:off x="8340587" y="2016427"/>
                  <a:ext cx="6876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32" name="Freihand 131">
                  <a:extLst>
                    <a:ext uri="{FF2B5EF4-FFF2-40B4-BE49-F238E27FC236}">
                      <a16:creationId xmlns:a16="http://schemas.microsoft.com/office/drawing/2014/main" id="{DBAC5722-6025-4C1C-8DEF-91C1224353A4}"/>
                    </a:ext>
                  </a:extLst>
                </p14:cNvPr>
                <p14:cNvContentPartPr/>
                <p14:nvPr/>
              </p14:nvContentPartPr>
              <p14:xfrm>
                <a:off x="8428427" y="1936147"/>
                <a:ext cx="45720" cy="112320"/>
              </p14:xfrm>
            </p:contentPart>
          </mc:Choice>
          <mc:Fallback xmlns="">
            <p:pic>
              <p:nvPicPr>
                <p:cNvPr id="132" name="Freihand 131">
                  <a:extLst>
                    <a:ext uri="{FF2B5EF4-FFF2-40B4-BE49-F238E27FC236}">
                      <a16:creationId xmlns:a16="http://schemas.microsoft.com/office/drawing/2014/main" id="{DBAC5722-6025-4C1C-8DEF-91C1224353A4}"/>
                    </a:ext>
                  </a:extLst>
                </p:cNvPr>
                <p:cNvPicPr/>
                <p:nvPr/>
              </p:nvPicPr>
              <p:blipFill>
                <a:blip r:embed="rId576"/>
                <a:stretch>
                  <a:fillRect/>
                </a:stretch>
              </p:blipFill>
              <p:spPr>
                <a:xfrm>
                  <a:off x="8424107" y="1931827"/>
                  <a:ext cx="543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72" name="Freihand 171">
                  <a:extLst>
                    <a:ext uri="{FF2B5EF4-FFF2-40B4-BE49-F238E27FC236}">
                      <a16:creationId xmlns:a16="http://schemas.microsoft.com/office/drawing/2014/main" id="{967D6ECA-4DE8-4524-9F88-16BDFF8BC962}"/>
                    </a:ext>
                  </a:extLst>
                </p14:cNvPr>
                <p14:cNvContentPartPr/>
                <p14:nvPr/>
              </p14:nvContentPartPr>
              <p14:xfrm>
                <a:off x="5631227" y="1609987"/>
                <a:ext cx="910080" cy="274680"/>
              </p14:xfrm>
            </p:contentPart>
          </mc:Choice>
          <mc:Fallback xmlns="">
            <p:pic>
              <p:nvPicPr>
                <p:cNvPr id="172" name="Freihand 171">
                  <a:extLst>
                    <a:ext uri="{FF2B5EF4-FFF2-40B4-BE49-F238E27FC236}">
                      <a16:creationId xmlns:a16="http://schemas.microsoft.com/office/drawing/2014/main" id="{967D6ECA-4DE8-4524-9F88-16BDFF8BC962}"/>
                    </a:ext>
                  </a:extLst>
                </p:cNvPr>
                <p:cNvPicPr/>
                <p:nvPr/>
              </p:nvPicPr>
              <p:blipFill>
                <a:blip r:embed="rId578"/>
                <a:stretch>
                  <a:fillRect/>
                </a:stretch>
              </p:blipFill>
              <p:spPr>
                <a:xfrm>
                  <a:off x="5626907" y="1605667"/>
                  <a:ext cx="91872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73" name="Freihand 172">
                  <a:extLst>
                    <a:ext uri="{FF2B5EF4-FFF2-40B4-BE49-F238E27FC236}">
                      <a16:creationId xmlns:a16="http://schemas.microsoft.com/office/drawing/2014/main" id="{04292403-A379-4DA6-97CC-8ECA81214B02}"/>
                    </a:ext>
                  </a:extLst>
                </p14:cNvPr>
                <p14:cNvContentPartPr/>
                <p14:nvPr/>
              </p14:nvContentPartPr>
              <p14:xfrm>
                <a:off x="6551027" y="1648147"/>
                <a:ext cx="37800" cy="183960"/>
              </p14:xfrm>
            </p:contentPart>
          </mc:Choice>
          <mc:Fallback xmlns="">
            <p:pic>
              <p:nvPicPr>
                <p:cNvPr id="173" name="Freihand 172">
                  <a:extLst>
                    <a:ext uri="{FF2B5EF4-FFF2-40B4-BE49-F238E27FC236}">
                      <a16:creationId xmlns:a16="http://schemas.microsoft.com/office/drawing/2014/main" id="{04292403-A379-4DA6-97CC-8ECA81214B02}"/>
                    </a:ext>
                  </a:extLst>
                </p:cNvPr>
                <p:cNvPicPr/>
                <p:nvPr/>
              </p:nvPicPr>
              <p:blipFill>
                <a:blip r:embed="rId580"/>
                <a:stretch>
                  <a:fillRect/>
                </a:stretch>
              </p:blipFill>
              <p:spPr>
                <a:xfrm>
                  <a:off x="6546707" y="1643827"/>
                  <a:ext cx="464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74" name="Freihand 173">
                  <a:extLst>
                    <a:ext uri="{FF2B5EF4-FFF2-40B4-BE49-F238E27FC236}">
                      <a16:creationId xmlns:a16="http://schemas.microsoft.com/office/drawing/2014/main" id="{BF94ECC0-543B-4BA0-B7F5-736D63D26791}"/>
                    </a:ext>
                  </a:extLst>
                </p14:cNvPr>
                <p14:cNvContentPartPr/>
                <p14:nvPr/>
              </p14:nvContentPartPr>
              <p14:xfrm>
                <a:off x="6525467" y="1589107"/>
                <a:ext cx="96120" cy="79560"/>
              </p14:xfrm>
            </p:contentPart>
          </mc:Choice>
          <mc:Fallback xmlns="">
            <p:pic>
              <p:nvPicPr>
                <p:cNvPr id="174" name="Freihand 173">
                  <a:extLst>
                    <a:ext uri="{FF2B5EF4-FFF2-40B4-BE49-F238E27FC236}">
                      <a16:creationId xmlns:a16="http://schemas.microsoft.com/office/drawing/2014/main" id="{BF94ECC0-543B-4BA0-B7F5-736D63D26791}"/>
                    </a:ext>
                  </a:extLst>
                </p:cNvPr>
                <p:cNvPicPr/>
                <p:nvPr/>
              </p:nvPicPr>
              <p:blipFill>
                <a:blip r:embed="rId582"/>
                <a:stretch>
                  <a:fillRect/>
                </a:stretch>
              </p:blipFill>
              <p:spPr>
                <a:xfrm>
                  <a:off x="6521147" y="1584787"/>
                  <a:ext cx="10476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75" name="Freihand 174">
                  <a:extLst>
                    <a:ext uri="{FF2B5EF4-FFF2-40B4-BE49-F238E27FC236}">
                      <a16:creationId xmlns:a16="http://schemas.microsoft.com/office/drawing/2014/main" id="{06882D1B-1ECE-4A6F-912F-3BCBAC188B35}"/>
                    </a:ext>
                  </a:extLst>
                </p14:cNvPr>
                <p14:cNvContentPartPr/>
                <p14:nvPr/>
              </p14:nvContentPartPr>
              <p14:xfrm>
                <a:off x="6635627" y="1597027"/>
                <a:ext cx="73800" cy="124200"/>
              </p14:xfrm>
            </p:contentPart>
          </mc:Choice>
          <mc:Fallback xmlns="">
            <p:pic>
              <p:nvPicPr>
                <p:cNvPr id="175" name="Freihand 174">
                  <a:extLst>
                    <a:ext uri="{FF2B5EF4-FFF2-40B4-BE49-F238E27FC236}">
                      <a16:creationId xmlns:a16="http://schemas.microsoft.com/office/drawing/2014/main" id="{06882D1B-1ECE-4A6F-912F-3BCBAC188B35}"/>
                    </a:ext>
                  </a:extLst>
                </p:cNvPr>
                <p:cNvPicPr/>
                <p:nvPr/>
              </p:nvPicPr>
              <p:blipFill>
                <a:blip r:embed="rId584"/>
                <a:stretch>
                  <a:fillRect/>
                </a:stretch>
              </p:blipFill>
              <p:spPr>
                <a:xfrm>
                  <a:off x="6631307" y="1592707"/>
                  <a:ext cx="824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243" name="Freihand 242">
                  <a:extLst>
                    <a:ext uri="{FF2B5EF4-FFF2-40B4-BE49-F238E27FC236}">
                      <a16:creationId xmlns:a16="http://schemas.microsoft.com/office/drawing/2014/main" id="{4AFA3B73-D222-40BA-B138-30CCE83EAEF1}"/>
                    </a:ext>
                  </a:extLst>
                </p14:cNvPr>
                <p14:cNvContentPartPr/>
                <p14:nvPr/>
              </p14:nvContentPartPr>
              <p14:xfrm>
                <a:off x="9130067" y="1375627"/>
                <a:ext cx="208800" cy="89280"/>
              </p14:xfrm>
            </p:contentPart>
          </mc:Choice>
          <mc:Fallback xmlns="">
            <p:pic>
              <p:nvPicPr>
                <p:cNvPr id="243" name="Freihand 242">
                  <a:extLst>
                    <a:ext uri="{FF2B5EF4-FFF2-40B4-BE49-F238E27FC236}">
                      <a16:creationId xmlns:a16="http://schemas.microsoft.com/office/drawing/2014/main" id="{4AFA3B73-D222-40BA-B138-30CCE83EAEF1}"/>
                    </a:ext>
                  </a:extLst>
                </p:cNvPr>
                <p:cNvPicPr/>
                <p:nvPr/>
              </p:nvPicPr>
              <p:blipFill>
                <a:blip r:embed="rId586"/>
                <a:stretch>
                  <a:fillRect/>
                </a:stretch>
              </p:blipFill>
              <p:spPr>
                <a:xfrm>
                  <a:off x="9125747" y="1371307"/>
                  <a:ext cx="21744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244" name="Freihand 243">
                  <a:extLst>
                    <a:ext uri="{FF2B5EF4-FFF2-40B4-BE49-F238E27FC236}">
                      <a16:creationId xmlns:a16="http://schemas.microsoft.com/office/drawing/2014/main" id="{28E8B3F5-2B2B-400D-9D68-CE6C48F6E27D}"/>
                    </a:ext>
                  </a:extLst>
                </p14:cNvPr>
                <p14:cNvContentPartPr/>
                <p14:nvPr/>
              </p14:nvContentPartPr>
              <p14:xfrm>
                <a:off x="9282347" y="1340347"/>
                <a:ext cx="131040" cy="132120"/>
              </p14:xfrm>
            </p:contentPart>
          </mc:Choice>
          <mc:Fallback xmlns="">
            <p:pic>
              <p:nvPicPr>
                <p:cNvPr id="244" name="Freihand 243">
                  <a:extLst>
                    <a:ext uri="{FF2B5EF4-FFF2-40B4-BE49-F238E27FC236}">
                      <a16:creationId xmlns:a16="http://schemas.microsoft.com/office/drawing/2014/main" id="{28E8B3F5-2B2B-400D-9D68-CE6C48F6E27D}"/>
                    </a:ext>
                  </a:extLst>
                </p:cNvPr>
                <p:cNvPicPr/>
                <p:nvPr/>
              </p:nvPicPr>
              <p:blipFill>
                <a:blip r:embed="rId588"/>
                <a:stretch>
                  <a:fillRect/>
                </a:stretch>
              </p:blipFill>
              <p:spPr>
                <a:xfrm>
                  <a:off x="9278027" y="1336027"/>
                  <a:ext cx="1396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245" name="Freihand 244">
                  <a:extLst>
                    <a:ext uri="{FF2B5EF4-FFF2-40B4-BE49-F238E27FC236}">
                      <a16:creationId xmlns:a16="http://schemas.microsoft.com/office/drawing/2014/main" id="{E8A7AC9C-176E-4627-A7ED-0D038C854102}"/>
                    </a:ext>
                  </a:extLst>
                </p14:cNvPr>
                <p14:cNvContentPartPr/>
                <p14:nvPr/>
              </p14:nvContentPartPr>
              <p14:xfrm>
                <a:off x="9421307" y="1389307"/>
                <a:ext cx="153720" cy="77760"/>
              </p14:xfrm>
            </p:contentPart>
          </mc:Choice>
          <mc:Fallback xmlns="">
            <p:pic>
              <p:nvPicPr>
                <p:cNvPr id="245" name="Freihand 244">
                  <a:extLst>
                    <a:ext uri="{FF2B5EF4-FFF2-40B4-BE49-F238E27FC236}">
                      <a16:creationId xmlns:a16="http://schemas.microsoft.com/office/drawing/2014/main" id="{E8A7AC9C-176E-4627-A7ED-0D038C854102}"/>
                    </a:ext>
                  </a:extLst>
                </p:cNvPr>
                <p:cNvPicPr/>
                <p:nvPr/>
              </p:nvPicPr>
              <p:blipFill>
                <a:blip r:embed="rId590"/>
                <a:stretch>
                  <a:fillRect/>
                </a:stretch>
              </p:blipFill>
              <p:spPr>
                <a:xfrm>
                  <a:off x="9416987" y="1384987"/>
                  <a:ext cx="162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250" name="Freihand 249">
                  <a:extLst>
                    <a:ext uri="{FF2B5EF4-FFF2-40B4-BE49-F238E27FC236}">
                      <a16:creationId xmlns:a16="http://schemas.microsoft.com/office/drawing/2014/main" id="{4498B118-521E-41B8-B9B0-FBAA90D93353}"/>
                    </a:ext>
                  </a:extLst>
                </p14:cNvPr>
                <p14:cNvContentPartPr/>
                <p14:nvPr/>
              </p14:nvContentPartPr>
              <p14:xfrm>
                <a:off x="9584027" y="1402627"/>
                <a:ext cx="216720" cy="55800"/>
              </p14:xfrm>
            </p:contentPart>
          </mc:Choice>
          <mc:Fallback xmlns="">
            <p:pic>
              <p:nvPicPr>
                <p:cNvPr id="250" name="Freihand 249">
                  <a:extLst>
                    <a:ext uri="{FF2B5EF4-FFF2-40B4-BE49-F238E27FC236}">
                      <a16:creationId xmlns:a16="http://schemas.microsoft.com/office/drawing/2014/main" id="{4498B118-521E-41B8-B9B0-FBAA90D93353}"/>
                    </a:ext>
                  </a:extLst>
                </p:cNvPr>
                <p:cNvPicPr/>
                <p:nvPr/>
              </p:nvPicPr>
              <p:blipFill>
                <a:blip r:embed="rId592"/>
                <a:stretch>
                  <a:fillRect/>
                </a:stretch>
              </p:blipFill>
              <p:spPr>
                <a:xfrm>
                  <a:off x="9579707" y="1398307"/>
                  <a:ext cx="22536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251" name="Freihand 250">
                  <a:extLst>
                    <a:ext uri="{FF2B5EF4-FFF2-40B4-BE49-F238E27FC236}">
                      <a16:creationId xmlns:a16="http://schemas.microsoft.com/office/drawing/2014/main" id="{A3EA16AF-6BCD-4796-9214-8755B4603B94}"/>
                    </a:ext>
                  </a:extLst>
                </p14:cNvPr>
                <p14:cNvContentPartPr/>
                <p14:nvPr/>
              </p14:nvContentPartPr>
              <p14:xfrm>
                <a:off x="9826667" y="1314427"/>
                <a:ext cx="180360" cy="147960"/>
              </p14:xfrm>
            </p:contentPart>
          </mc:Choice>
          <mc:Fallback xmlns="">
            <p:pic>
              <p:nvPicPr>
                <p:cNvPr id="251" name="Freihand 250">
                  <a:extLst>
                    <a:ext uri="{FF2B5EF4-FFF2-40B4-BE49-F238E27FC236}">
                      <a16:creationId xmlns:a16="http://schemas.microsoft.com/office/drawing/2014/main" id="{A3EA16AF-6BCD-4796-9214-8755B4603B94}"/>
                    </a:ext>
                  </a:extLst>
                </p:cNvPr>
                <p:cNvPicPr/>
                <p:nvPr/>
              </p:nvPicPr>
              <p:blipFill>
                <a:blip r:embed="rId594"/>
                <a:stretch>
                  <a:fillRect/>
                </a:stretch>
              </p:blipFill>
              <p:spPr>
                <a:xfrm>
                  <a:off x="9822347" y="1310107"/>
                  <a:ext cx="18900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252" name="Freihand 251">
                  <a:extLst>
                    <a:ext uri="{FF2B5EF4-FFF2-40B4-BE49-F238E27FC236}">
                      <a16:creationId xmlns:a16="http://schemas.microsoft.com/office/drawing/2014/main" id="{3764012E-2F80-41BB-8190-53661855F4C0}"/>
                    </a:ext>
                  </a:extLst>
                </p14:cNvPr>
                <p14:cNvContentPartPr/>
                <p14:nvPr/>
              </p14:nvContentPartPr>
              <p14:xfrm>
                <a:off x="10003067" y="1385707"/>
                <a:ext cx="172080" cy="196920"/>
              </p14:xfrm>
            </p:contentPart>
          </mc:Choice>
          <mc:Fallback xmlns="">
            <p:pic>
              <p:nvPicPr>
                <p:cNvPr id="252" name="Freihand 251">
                  <a:extLst>
                    <a:ext uri="{FF2B5EF4-FFF2-40B4-BE49-F238E27FC236}">
                      <a16:creationId xmlns:a16="http://schemas.microsoft.com/office/drawing/2014/main" id="{3764012E-2F80-41BB-8190-53661855F4C0}"/>
                    </a:ext>
                  </a:extLst>
                </p:cNvPr>
                <p:cNvPicPr/>
                <p:nvPr/>
              </p:nvPicPr>
              <p:blipFill>
                <a:blip r:embed="rId596"/>
                <a:stretch>
                  <a:fillRect/>
                </a:stretch>
              </p:blipFill>
              <p:spPr>
                <a:xfrm>
                  <a:off x="9998747" y="1381387"/>
                  <a:ext cx="18072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253" name="Freihand 252">
                  <a:extLst>
                    <a:ext uri="{FF2B5EF4-FFF2-40B4-BE49-F238E27FC236}">
                      <a16:creationId xmlns:a16="http://schemas.microsoft.com/office/drawing/2014/main" id="{E3B89EC8-72DB-423D-865A-D187568C6F8F}"/>
                    </a:ext>
                  </a:extLst>
                </p14:cNvPr>
                <p14:cNvContentPartPr/>
                <p14:nvPr/>
              </p14:nvContentPartPr>
              <p14:xfrm>
                <a:off x="10282787" y="1376347"/>
                <a:ext cx="177120" cy="62280"/>
              </p14:xfrm>
            </p:contentPart>
          </mc:Choice>
          <mc:Fallback xmlns="">
            <p:pic>
              <p:nvPicPr>
                <p:cNvPr id="253" name="Freihand 252">
                  <a:extLst>
                    <a:ext uri="{FF2B5EF4-FFF2-40B4-BE49-F238E27FC236}">
                      <a16:creationId xmlns:a16="http://schemas.microsoft.com/office/drawing/2014/main" id="{E3B89EC8-72DB-423D-865A-D187568C6F8F}"/>
                    </a:ext>
                  </a:extLst>
                </p:cNvPr>
                <p:cNvPicPr/>
                <p:nvPr/>
              </p:nvPicPr>
              <p:blipFill>
                <a:blip r:embed="rId598"/>
                <a:stretch>
                  <a:fillRect/>
                </a:stretch>
              </p:blipFill>
              <p:spPr>
                <a:xfrm>
                  <a:off x="10278467" y="1372027"/>
                  <a:ext cx="1857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254" name="Freihand 253">
                  <a:extLst>
                    <a:ext uri="{FF2B5EF4-FFF2-40B4-BE49-F238E27FC236}">
                      <a16:creationId xmlns:a16="http://schemas.microsoft.com/office/drawing/2014/main" id="{1A119E56-750D-4E6A-A0D0-2A6804AD2F24}"/>
                    </a:ext>
                  </a:extLst>
                </p14:cNvPr>
                <p14:cNvContentPartPr/>
                <p14:nvPr/>
              </p14:nvContentPartPr>
              <p14:xfrm>
                <a:off x="10439027" y="1335667"/>
                <a:ext cx="360" cy="360"/>
              </p14:xfrm>
            </p:contentPart>
          </mc:Choice>
          <mc:Fallback xmlns="">
            <p:pic>
              <p:nvPicPr>
                <p:cNvPr id="254" name="Freihand 253">
                  <a:extLst>
                    <a:ext uri="{FF2B5EF4-FFF2-40B4-BE49-F238E27FC236}">
                      <a16:creationId xmlns:a16="http://schemas.microsoft.com/office/drawing/2014/main" id="{1A119E56-750D-4E6A-A0D0-2A6804AD2F24}"/>
                    </a:ext>
                  </a:extLst>
                </p:cNvPr>
                <p:cNvPicPr/>
                <p:nvPr/>
              </p:nvPicPr>
              <p:blipFill>
                <a:blip r:embed="rId336"/>
                <a:stretch>
                  <a:fillRect/>
                </a:stretch>
              </p:blipFill>
              <p:spPr>
                <a:xfrm>
                  <a:off x="10434707" y="1331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256" name="Freihand 255">
                  <a:extLst>
                    <a:ext uri="{FF2B5EF4-FFF2-40B4-BE49-F238E27FC236}">
                      <a16:creationId xmlns:a16="http://schemas.microsoft.com/office/drawing/2014/main" id="{3E1ED1A9-06AF-4B77-A882-0D5A042C4190}"/>
                    </a:ext>
                  </a:extLst>
                </p14:cNvPr>
                <p14:cNvContentPartPr/>
                <p14:nvPr/>
              </p14:nvContentPartPr>
              <p14:xfrm>
                <a:off x="10655387" y="1347907"/>
                <a:ext cx="92880" cy="189360"/>
              </p14:xfrm>
            </p:contentPart>
          </mc:Choice>
          <mc:Fallback xmlns="">
            <p:pic>
              <p:nvPicPr>
                <p:cNvPr id="256" name="Freihand 255">
                  <a:extLst>
                    <a:ext uri="{FF2B5EF4-FFF2-40B4-BE49-F238E27FC236}">
                      <a16:creationId xmlns:a16="http://schemas.microsoft.com/office/drawing/2014/main" id="{3E1ED1A9-06AF-4B77-A882-0D5A042C4190}"/>
                    </a:ext>
                  </a:extLst>
                </p:cNvPr>
                <p:cNvPicPr/>
                <p:nvPr/>
              </p:nvPicPr>
              <p:blipFill>
                <a:blip r:embed="rId601"/>
                <a:stretch>
                  <a:fillRect/>
                </a:stretch>
              </p:blipFill>
              <p:spPr>
                <a:xfrm>
                  <a:off x="10651067" y="1343587"/>
                  <a:ext cx="1015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257" name="Freihand 256">
                  <a:extLst>
                    <a:ext uri="{FF2B5EF4-FFF2-40B4-BE49-F238E27FC236}">
                      <a16:creationId xmlns:a16="http://schemas.microsoft.com/office/drawing/2014/main" id="{842A2081-92A8-4972-B368-40E95D5B602C}"/>
                    </a:ext>
                  </a:extLst>
                </p14:cNvPr>
                <p14:cNvContentPartPr/>
                <p14:nvPr/>
              </p14:nvContentPartPr>
              <p14:xfrm>
                <a:off x="10797227" y="1390387"/>
                <a:ext cx="68040" cy="47160"/>
              </p14:xfrm>
            </p:contentPart>
          </mc:Choice>
          <mc:Fallback xmlns="">
            <p:pic>
              <p:nvPicPr>
                <p:cNvPr id="257" name="Freihand 256">
                  <a:extLst>
                    <a:ext uri="{FF2B5EF4-FFF2-40B4-BE49-F238E27FC236}">
                      <a16:creationId xmlns:a16="http://schemas.microsoft.com/office/drawing/2014/main" id="{842A2081-92A8-4972-B368-40E95D5B602C}"/>
                    </a:ext>
                  </a:extLst>
                </p:cNvPr>
                <p:cNvPicPr/>
                <p:nvPr/>
              </p:nvPicPr>
              <p:blipFill>
                <a:blip r:embed="rId603"/>
                <a:stretch>
                  <a:fillRect/>
                </a:stretch>
              </p:blipFill>
              <p:spPr>
                <a:xfrm>
                  <a:off x="10792907" y="1386067"/>
                  <a:ext cx="7668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258" name="Freihand 257">
                  <a:extLst>
                    <a:ext uri="{FF2B5EF4-FFF2-40B4-BE49-F238E27FC236}">
                      <a16:creationId xmlns:a16="http://schemas.microsoft.com/office/drawing/2014/main" id="{32476513-6A57-42D0-97FF-99ADB6941C6A}"/>
                    </a:ext>
                  </a:extLst>
                </p14:cNvPr>
                <p14:cNvContentPartPr/>
                <p14:nvPr/>
              </p14:nvContentPartPr>
              <p14:xfrm>
                <a:off x="10873187" y="1386067"/>
                <a:ext cx="50400" cy="43920"/>
              </p14:xfrm>
            </p:contentPart>
          </mc:Choice>
          <mc:Fallback xmlns="">
            <p:pic>
              <p:nvPicPr>
                <p:cNvPr id="258" name="Freihand 257">
                  <a:extLst>
                    <a:ext uri="{FF2B5EF4-FFF2-40B4-BE49-F238E27FC236}">
                      <a16:creationId xmlns:a16="http://schemas.microsoft.com/office/drawing/2014/main" id="{32476513-6A57-42D0-97FF-99ADB6941C6A}"/>
                    </a:ext>
                  </a:extLst>
                </p:cNvPr>
                <p:cNvPicPr/>
                <p:nvPr/>
              </p:nvPicPr>
              <p:blipFill>
                <a:blip r:embed="rId605"/>
                <a:stretch>
                  <a:fillRect/>
                </a:stretch>
              </p:blipFill>
              <p:spPr>
                <a:xfrm>
                  <a:off x="10868867" y="1381747"/>
                  <a:ext cx="5904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259" name="Freihand 258">
                  <a:extLst>
                    <a:ext uri="{FF2B5EF4-FFF2-40B4-BE49-F238E27FC236}">
                      <a16:creationId xmlns:a16="http://schemas.microsoft.com/office/drawing/2014/main" id="{5DDB4D9B-B2A7-44C8-96B4-856B01DAA774}"/>
                    </a:ext>
                  </a:extLst>
                </p14:cNvPr>
                <p14:cNvContentPartPr/>
                <p14:nvPr/>
              </p14:nvContentPartPr>
              <p14:xfrm>
                <a:off x="10965707" y="1345747"/>
                <a:ext cx="257760" cy="83880"/>
              </p14:xfrm>
            </p:contentPart>
          </mc:Choice>
          <mc:Fallback xmlns="">
            <p:pic>
              <p:nvPicPr>
                <p:cNvPr id="259" name="Freihand 258">
                  <a:extLst>
                    <a:ext uri="{FF2B5EF4-FFF2-40B4-BE49-F238E27FC236}">
                      <a16:creationId xmlns:a16="http://schemas.microsoft.com/office/drawing/2014/main" id="{5DDB4D9B-B2A7-44C8-96B4-856B01DAA774}"/>
                    </a:ext>
                  </a:extLst>
                </p:cNvPr>
                <p:cNvPicPr/>
                <p:nvPr/>
              </p:nvPicPr>
              <p:blipFill>
                <a:blip r:embed="rId607"/>
                <a:stretch>
                  <a:fillRect/>
                </a:stretch>
              </p:blipFill>
              <p:spPr>
                <a:xfrm>
                  <a:off x="10961387" y="1341427"/>
                  <a:ext cx="2664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260" name="Freihand 259">
                  <a:extLst>
                    <a:ext uri="{FF2B5EF4-FFF2-40B4-BE49-F238E27FC236}">
                      <a16:creationId xmlns:a16="http://schemas.microsoft.com/office/drawing/2014/main" id="{FE2CC352-AF9B-4B05-B5CE-3E9522C0CE33}"/>
                    </a:ext>
                  </a:extLst>
                </p14:cNvPr>
                <p14:cNvContentPartPr/>
                <p14:nvPr/>
              </p14:nvContentPartPr>
              <p14:xfrm>
                <a:off x="11239667" y="1375267"/>
                <a:ext cx="84240" cy="50040"/>
              </p14:xfrm>
            </p:contentPart>
          </mc:Choice>
          <mc:Fallback xmlns="">
            <p:pic>
              <p:nvPicPr>
                <p:cNvPr id="260" name="Freihand 259">
                  <a:extLst>
                    <a:ext uri="{FF2B5EF4-FFF2-40B4-BE49-F238E27FC236}">
                      <a16:creationId xmlns:a16="http://schemas.microsoft.com/office/drawing/2014/main" id="{FE2CC352-AF9B-4B05-B5CE-3E9522C0CE33}"/>
                    </a:ext>
                  </a:extLst>
                </p:cNvPr>
                <p:cNvPicPr/>
                <p:nvPr/>
              </p:nvPicPr>
              <p:blipFill>
                <a:blip r:embed="rId609"/>
                <a:stretch>
                  <a:fillRect/>
                </a:stretch>
              </p:blipFill>
              <p:spPr>
                <a:xfrm>
                  <a:off x="11235347" y="1370947"/>
                  <a:ext cx="9288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261" name="Freihand 260">
                  <a:extLst>
                    <a:ext uri="{FF2B5EF4-FFF2-40B4-BE49-F238E27FC236}">
                      <a16:creationId xmlns:a16="http://schemas.microsoft.com/office/drawing/2014/main" id="{5F620D8F-ADCD-4726-A95A-78B6EDD4F68C}"/>
                    </a:ext>
                  </a:extLst>
                </p14:cNvPr>
                <p14:cNvContentPartPr/>
                <p14:nvPr/>
              </p14:nvContentPartPr>
              <p14:xfrm>
                <a:off x="11347307" y="1389667"/>
                <a:ext cx="246240" cy="168840"/>
              </p14:xfrm>
            </p:contentPart>
          </mc:Choice>
          <mc:Fallback xmlns="">
            <p:pic>
              <p:nvPicPr>
                <p:cNvPr id="261" name="Freihand 260">
                  <a:extLst>
                    <a:ext uri="{FF2B5EF4-FFF2-40B4-BE49-F238E27FC236}">
                      <a16:creationId xmlns:a16="http://schemas.microsoft.com/office/drawing/2014/main" id="{5F620D8F-ADCD-4726-A95A-78B6EDD4F68C}"/>
                    </a:ext>
                  </a:extLst>
                </p:cNvPr>
                <p:cNvPicPr/>
                <p:nvPr/>
              </p:nvPicPr>
              <p:blipFill>
                <a:blip r:embed="rId611"/>
                <a:stretch>
                  <a:fillRect/>
                </a:stretch>
              </p:blipFill>
              <p:spPr>
                <a:xfrm>
                  <a:off x="11342987" y="1385347"/>
                  <a:ext cx="2548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262" name="Freihand 261">
                  <a:extLst>
                    <a:ext uri="{FF2B5EF4-FFF2-40B4-BE49-F238E27FC236}">
                      <a16:creationId xmlns:a16="http://schemas.microsoft.com/office/drawing/2014/main" id="{AD71FE35-96B4-4003-AFF7-67D0E11EEAFE}"/>
                    </a:ext>
                  </a:extLst>
                </p14:cNvPr>
                <p14:cNvContentPartPr/>
                <p14:nvPr/>
              </p14:nvContentPartPr>
              <p14:xfrm>
                <a:off x="11412107" y="1314067"/>
                <a:ext cx="20520" cy="7200"/>
              </p14:xfrm>
            </p:contentPart>
          </mc:Choice>
          <mc:Fallback xmlns="">
            <p:pic>
              <p:nvPicPr>
                <p:cNvPr id="262" name="Freihand 261">
                  <a:extLst>
                    <a:ext uri="{FF2B5EF4-FFF2-40B4-BE49-F238E27FC236}">
                      <a16:creationId xmlns:a16="http://schemas.microsoft.com/office/drawing/2014/main" id="{AD71FE35-96B4-4003-AFF7-67D0E11EEAFE}"/>
                    </a:ext>
                  </a:extLst>
                </p:cNvPr>
                <p:cNvPicPr/>
                <p:nvPr/>
              </p:nvPicPr>
              <p:blipFill>
                <a:blip r:embed="rId613"/>
                <a:stretch>
                  <a:fillRect/>
                </a:stretch>
              </p:blipFill>
              <p:spPr>
                <a:xfrm>
                  <a:off x="11407787" y="1309747"/>
                  <a:ext cx="291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313" name="Freihand 312">
                  <a:extLst>
                    <a:ext uri="{FF2B5EF4-FFF2-40B4-BE49-F238E27FC236}">
                      <a16:creationId xmlns:a16="http://schemas.microsoft.com/office/drawing/2014/main" id="{4C6A3E4F-39EA-4277-9D76-1D858D3E729B}"/>
                    </a:ext>
                  </a:extLst>
                </p14:cNvPr>
                <p14:cNvContentPartPr/>
                <p14:nvPr/>
              </p14:nvContentPartPr>
              <p14:xfrm>
                <a:off x="9130787" y="1600987"/>
                <a:ext cx="100800" cy="105120"/>
              </p14:xfrm>
            </p:contentPart>
          </mc:Choice>
          <mc:Fallback xmlns="">
            <p:pic>
              <p:nvPicPr>
                <p:cNvPr id="313" name="Freihand 312">
                  <a:extLst>
                    <a:ext uri="{FF2B5EF4-FFF2-40B4-BE49-F238E27FC236}">
                      <a16:creationId xmlns:a16="http://schemas.microsoft.com/office/drawing/2014/main" id="{4C6A3E4F-39EA-4277-9D76-1D858D3E729B}"/>
                    </a:ext>
                  </a:extLst>
                </p:cNvPr>
                <p:cNvPicPr/>
                <p:nvPr/>
              </p:nvPicPr>
              <p:blipFill>
                <a:blip r:embed="rId615"/>
                <a:stretch>
                  <a:fillRect/>
                </a:stretch>
              </p:blipFill>
              <p:spPr>
                <a:xfrm>
                  <a:off x="9126467" y="1596667"/>
                  <a:ext cx="1094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314" name="Freihand 313">
                  <a:extLst>
                    <a:ext uri="{FF2B5EF4-FFF2-40B4-BE49-F238E27FC236}">
                      <a16:creationId xmlns:a16="http://schemas.microsoft.com/office/drawing/2014/main" id="{7AABE5B3-38C2-484F-9BEE-B5C6C227DE69}"/>
                    </a:ext>
                  </a:extLst>
                </p14:cNvPr>
                <p14:cNvContentPartPr/>
                <p14:nvPr/>
              </p14:nvContentPartPr>
              <p14:xfrm>
                <a:off x="9251027" y="1650307"/>
                <a:ext cx="115920" cy="58680"/>
              </p14:xfrm>
            </p:contentPart>
          </mc:Choice>
          <mc:Fallback xmlns="">
            <p:pic>
              <p:nvPicPr>
                <p:cNvPr id="314" name="Freihand 313">
                  <a:extLst>
                    <a:ext uri="{FF2B5EF4-FFF2-40B4-BE49-F238E27FC236}">
                      <a16:creationId xmlns:a16="http://schemas.microsoft.com/office/drawing/2014/main" id="{7AABE5B3-38C2-484F-9BEE-B5C6C227DE69}"/>
                    </a:ext>
                  </a:extLst>
                </p:cNvPr>
                <p:cNvPicPr/>
                <p:nvPr/>
              </p:nvPicPr>
              <p:blipFill>
                <a:blip r:embed="rId617"/>
                <a:stretch>
                  <a:fillRect/>
                </a:stretch>
              </p:blipFill>
              <p:spPr>
                <a:xfrm>
                  <a:off x="9246707" y="1645987"/>
                  <a:ext cx="1245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315" name="Freihand 314">
                  <a:extLst>
                    <a:ext uri="{FF2B5EF4-FFF2-40B4-BE49-F238E27FC236}">
                      <a16:creationId xmlns:a16="http://schemas.microsoft.com/office/drawing/2014/main" id="{BE5E7EF1-06EB-427A-8B22-E6BAD1CB7BA8}"/>
                    </a:ext>
                  </a:extLst>
                </p14:cNvPr>
                <p14:cNvContentPartPr/>
                <p14:nvPr/>
              </p14:nvContentPartPr>
              <p14:xfrm>
                <a:off x="9393587" y="1661107"/>
                <a:ext cx="93240" cy="38880"/>
              </p14:xfrm>
            </p:contentPart>
          </mc:Choice>
          <mc:Fallback xmlns="">
            <p:pic>
              <p:nvPicPr>
                <p:cNvPr id="315" name="Freihand 314">
                  <a:extLst>
                    <a:ext uri="{FF2B5EF4-FFF2-40B4-BE49-F238E27FC236}">
                      <a16:creationId xmlns:a16="http://schemas.microsoft.com/office/drawing/2014/main" id="{BE5E7EF1-06EB-427A-8B22-E6BAD1CB7BA8}"/>
                    </a:ext>
                  </a:extLst>
                </p:cNvPr>
                <p:cNvPicPr/>
                <p:nvPr/>
              </p:nvPicPr>
              <p:blipFill>
                <a:blip r:embed="rId619"/>
                <a:stretch>
                  <a:fillRect/>
                </a:stretch>
              </p:blipFill>
              <p:spPr>
                <a:xfrm>
                  <a:off x="9389267" y="1656787"/>
                  <a:ext cx="1018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316" name="Freihand 315">
                  <a:extLst>
                    <a:ext uri="{FF2B5EF4-FFF2-40B4-BE49-F238E27FC236}">
                      <a16:creationId xmlns:a16="http://schemas.microsoft.com/office/drawing/2014/main" id="{40FB8487-A33D-4F71-A9E4-B53ACE9F162E}"/>
                    </a:ext>
                  </a:extLst>
                </p14:cNvPr>
                <p14:cNvContentPartPr/>
                <p14:nvPr/>
              </p14:nvContentPartPr>
              <p14:xfrm>
                <a:off x="9521387" y="1659667"/>
                <a:ext cx="40680" cy="42120"/>
              </p14:xfrm>
            </p:contentPart>
          </mc:Choice>
          <mc:Fallback xmlns="">
            <p:pic>
              <p:nvPicPr>
                <p:cNvPr id="316" name="Freihand 315">
                  <a:extLst>
                    <a:ext uri="{FF2B5EF4-FFF2-40B4-BE49-F238E27FC236}">
                      <a16:creationId xmlns:a16="http://schemas.microsoft.com/office/drawing/2014/main" id="{40FB8487-A33D-4F71-A9E4-B53ACE9F162E}"/>
                    </a:ext>
                  </a:extLst>
                </p:cNvPr>
                <p:cNvPicPr/>
                <p:nvPr/>
              </p:nvPicPr>
              <p:blipFill>
                <a:blip r:embed="rId621"/>
                <a:stretch>
                  <a:fillRect/>
                </a:stretch>
              </p:blipFill>
              <p:spPr>
                <a:xfrm>
                  <a:off x="9517067" y="1655347"/>
                  <a:ext cx="493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622">
              <p14:nvContentPartPr>
                <p14:cNvPr id="317" name="Freihand 316">
                  <a:extLst>
                    <a:ext uri="{FF2B5EF4-FFF2-40B4-BE49-F238E27FC236}">
                      <a16:creationId xmlns:a16="http://schemas.microsoft.com/office/drawing/2014/main" id="{73932113-4A31-484E-8FDF-DEFC5F5C5F48}"/>
                    </a:ext>
                  </a:extLst>
                </p14:cNvPr>
                <p14:cNvContentPartPr/>
                <p14:nvPr/>
              </p14:nvContentPartPr>
              <p14:xfrm>
                <a:off x="9531107" y="1667227"/>
                <a:ext cx="74520" cy="43560"/>
              </p14:xfrm>
            </p:contentPart>
          </mc:Choice>
          <mc:Fallback xmlns="">
            <p:pic>
              <p:nvPicPr>
                <p:cNvPr id="317" name="Freihand 316">
                  <a:extLst>
                    <a:ext uri="{FF2B5EF4-FFF2-40B4-BE49-F238E27FC236}">
                      <a16:creationId xmlns:a16="http://schemas.microsoft.com/office/drawing/2014/main" id="{73932113-4A31-484E-8FDF-DEFC5F5C5F48}"/>
                    </a:ext>
                  </a:extLst>
                </p:cNvPr>
                <p:cNvPicPr/>
                <p:nvPr/>
              </p:nvPicPr>
              <p:blipFill>
                <a:blip r:embed="rId623"/>
                <a:stretch>
                  <a:fillRect/>
                </a:stretch>
              </p:blipFill>
              <p:spPr>
                <a:xfrm>
                  <a:off x="9526787" y="1662907"/>
                  <a:ext cx="8316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318" name="Freihand 317">
                  <a:extLst>
                    <a:ext uri="{FF2B5EF4-FFF2-40B4-BE49-F238E27FC236}">
                      <a16:creationId xmlns:a16="http://schemas.microsoft.com/office/drawing/2014/main" id="{5D068EE4-AE24-4B5A-B8BC-189CBE5CF0D0}"/>
                    </a:ext>
                  </a:extLst>
                </p14:cNvPr>
                <p14:cNvContentPartPr/>
                <p14:nvPr/>
              </p14:nvContentPartPr>
              <p14:xfrm>
                <a:off x="9620027" y="1649947"/>
                <a:ext cx="151200" cy="45720"/>
              </p14:xfrm>
            </p:contentPart>
          </mc:Choice>
          <mc:Fallback xmlns="">
            <p:pic>
              <p:nvPicPr>
                <p:cNvPr id="318" name="Freihand 317">
                  <a:extLst>
                    <a:ext uri="{FF2B5EF4-FFF2-40B4-BE49-F238E27FC236}">
                      <a16:creationId xmlns:a16="http://schemas.microsoft.com/office/drawing/2014/main" id="{5D068EE4-AE24-4B5A-B8BC-189CBE5CF0D0}"/>
                    </a:ext>
                  </a:extLst>
                </p:cNvPr>
                <p:cNvPicPr/>
                <p:nvPr/>
              </p:nvPicPr>
              <p:blipFill>
                <a:blip r:embed="rId625"/>
                <a:stretch>
                  <a:fillRect/>
                </a:stretch>
              </p:blipFill>
              <p:spPr>
                <a:xfrm>
                  <a:off x="9615707" y="1645627"/>
                  <a:ext cx="1598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319" name="Freihand 318">
                  <a:extLst>
                    <a:ext uri="{FF2B5EF4-FFF2-40B4-BE49-F238E27FC236}">
                      <a16:creationId xmlns:a16="http://schemas.microsoft.com/office/drawing/2014/main" id="{375A350B-7942-420A-B5A4-0041327F0470}"/>
                    </a:ext>
                  </a:extLst>
                </p14:cNvPr>
                <p14:cNvContentPartPr/>
                <p14:nvPr/>
              </p14:nvContentPartPr>
              <p14:xfrm>
                <a:off x="9788147" y="1669747"/>
                <a:ext cx="36360" cy="27720"/>
              </p14:xfrm>
            </p:contentPart>
          </mc:Choice>
          <mc:Fallback xmlns="">
            <p:pic>
              <p:nvPicPr>
                <p:cNvPr id="319" name="Freihand 318">
                  <a:extLst>
                    <a:ext uri="{FF2B5EF4-FFF2-40B4-BE49-F238E27FC236}">
                      <a16:creationId xmlns:a16="http://schemas.microsoft.com/office/drawing/2014/main" id="{375A350B-7942-420A-B5A4-0041327F0470}"/>
                    </a:ext>
                  </a:extLst>
                </p:cNvPr>
                <p:cNvPicPr/>
                <p:nvPr/>
              </p:nvPicPr>
              <p:blipFill>
                <a:blip r:embed="rId627"/>
                <a:stretch>
                  <a:fillRect/>
                </a:stretch>
              </p:blipFill>
              <p:spPr>
                <a:xfrm>
                  <a:off x="9783827" y="1665427"/>
                  <a:ext cx="450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320" name="Freihand 319">
                  <a:extLst>
                    <a:ext uri="{FF2B5EF4-FFF2-40B4-BE49-F238E27FC236}">
                      <a16:creationId xmlns:a16="http://schemas.microsoft.com/office/drawing/2014/main" id="{1B7FC1E8-62A6-4B34-B013-3059169DD81F}"/>
                    </a:ext>
                  </a:extLst>
                </p14:cNvPr>
                <p14:cNvContentPartPr/>
                <p14:nvPr/>
              </p14:nvContentPartPr>
              <p14:xfrm>
                <a:off x="9839627" y="1596667"/>
                <a:ext cx="60120" cy="111240"/>
              </p14:xfrm>
            </p:contentPart>
          </mc:Choice>
          <mc:Fallback xmlns="">
            <p:pic>
              <p:nvPicPr>
                <p:cNvPr id="320" name="Freihand 319">
                  <a:extLst>
                    <a:ext uri="{FF2B5EF4-FFF2-40B4-BE49-F238E27FC236}">
                      <a16:creationId xmlns:a16="http://schemas.microsoft.com/office/drawing/2014/main" id="{1B7FC1E8-62A6-4B34-B013-3059169DD81F}"/>
                    </a:ext>
                  </a:extLst>
                </p:cNvPr>
                <p:cNvPicPr/>
                <p:nvPr/>
              </p:nvPicPr>
              <p:blipFill>
                <a:blip r:embed="rId629"/>
                <a:stretch>
                  <a:fillRect/>
                </a:stretch>
              </p:blipFill>
              <p:spPr>
                <a:xfrm>
                  <a:off x="9835307" y="1592347"/>
                  <a:ext cx="687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321" name="Freihand 320">
                  <a:extLst>
                    <a:ext uri="{FF2B5EF4-FFF2-40B4-BE49-F238E27FC236}">
                      <a16:creationId xmlns:a16="http://schemas.microsoft.com/office/drawing/2014/main" id="{CC0AF47F-0A2D-41DD-9A8F-B45DDC9BDDD5}"/>
                    </a:ext>
                  </a:extLst>
                </p14:cNvPr>
                <p14:cNvContentPartPr/>
                <p14:nvPr/>
              </p14:nvContentPartPr>
              <p14:xfrm>
                <a:off x="9896147" y="1643467"/>
                <a:ext cx="84240" cy="70560"/>
              </p14:xfrm>
            </p:contentPart>
          </mc:Choice>
          <mc:Fallback xmlns="">
            <p:pic>
              <p:nvPicPr>
                <p:cNvPr id="321" name="Freihand 320">
                  <a:extLst>
                    <a:ext uri="{FF2B5EF4-FFF2-40B4-BE49-F238E27FC236}">
                      <a16:creationId xmlns:a16="http://schemas.microsoft.com/office/drawing/2014/main" id="{CC0AF47F-0A2D-41DD-9A8F-B45DDC9BDDD5}"/>
                    </a:ext>
                  </a:extLst>
                </p:cNvPr>
                <p:cNvPicPr/>
                <p:nvPr/>
              </p:nvPicPr>
              <p:blipFill>
                <a:blip r:embed="rId631"/>
                <a:stretch>
                  <a:fillRect/>
                </a:stretch>
              </p:blipFill>
              <p:spPr>
                <a:xfrm>
                  <a:off x="9891827" y="1639147"/>
                  <a:ext cx="928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632">
              <p14:nvContentPartPr>
                <p14:cNvPr id="271" name="Freihand 270">
                  <a:extLst>
                    <a:ext uri="{FF2B5EF4-FFF2-40B4-BE49-F238E27FC236}">
                      <a16:creationId xmlns:a16="http://schemas.microsoft.com/office/drawing/2014/main" id="{00CBBE9E-01D0-4E6C-9A12-3ED2B5516263}"/>
                    </a:ext>
                  </a:extLst>
                </p14:cNvPr>
                <p14:cNvContentPartPr/>
                <p14:nvPr/>
              </p14:nvContentPartPr>
              <p14:xfrm>
                <a:off x="9170747" y="1919587"/>
                <a:ext cx="13320" cy="107280"/>
              </p14:xfrm>
            </p:contentPart>
          </mc:Choice>
          <mc:Fallback xmlns="">
            <p:pic>
              <p:nvPicPr>
                <p:cNvPr id="271" name="Freihand 270">
                  <a:extLst>
                    <a:ext uri="{FF2B5EF4-FFF2-40B4-BE49-F238E27FC236}">
                      <a16:creationId xmlns:a16="http://schemas.microsoft.com/office/drawing/2014/main" id="{00CBBE9E-01D0-4E6C-9A12-3ED2B5516263}"/>
                    </a:ext>
                  </a:extLst>
                </p:cNvPr>
                <p:cNvPicPr/>
                <p:nvPr/>
              </p:nvPicPr>
              <p:blipFill>
                <a:blip r:embed="rId633"/>
                <a:stretch>
                  <a:fillRect/>
                </a:stretch>
              </p:blipFill>
              <p:spPr>
                <a:xfrm>
                  <a:off x="9166427" y="1915267"/>
                  <a:ext cx="219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272" name="Freihand 271">
                  <a:extLst>
                    <a:ext uri="{FF2B5EF4-FFF2-40B4-BE49-F238E27FC236}">
                      <a16:creationId xmlns:a16="http://schemas.microsoft.com/office/drawing/2014/main" id="{9D7E9772-1F92-4A40-BA8C-77ECC972E39F}"/>
                    </a:ext>
                  </a:extLst>
                </p14:cNvPr>
                <p14:cNvContentPartPr/>
                <p14:nvPr/>
              </p14:nvContentPartPr>
              <p14:xfrm>
                <a:off x="9129347" y="1867387"/>
                <a:ext cx="146880" cy="143640"/>
              </p14:xfrm>
            </p:contentPart>
          </mc:Choice>
          <mc:Fallback xmlns="">
            <p:pic>
              <p:nvPicPr>
                <p:cNvPr id="272" name="Freihand 271">
                  <a:extLst>
                    <a:ext uri="{FF2B5EF4-FFF2-40B4-BE49-F238E27FC236}">
                      <a16:creationId xmlns:a16="http://schemas.microsoft.com/office/drawing/2014/main" id="{9D7E9772-1F92-4A40-BA8C-77ECC972E39F}"/>
                    </a:ext>
                  </a:extLst>
                </p:cNvPr>
                <p:cNvPicPr/>
                <p:nvPr/>
              </p:nvPicPr>
              <p:blipFill>
                <a:blip r:embed="rId635"/>
                <a:stretch>
                  <a:fillRect/>
                </a:stretch>
              </p:blipFill>
              <p:spPr>
                <a:xfrm>
                  <a:off x="9125027" y="1863067"/>
                  <a:ext cx="1555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273" name="Freihand 272">
                  <a:extLst>
                    <a:ext uri="{FF2B5EF4-FFF2-40B4-BE49-F238E27FC236}">
                      <a16:creationId xmlns:a16="http://schemas.microsoft.com/office/drawing/2014/main" id="{CB3AC165-B407-466A-88D3-77ED9411E5FD}"/>
                    </a:ext>
                  </a:extLst>
                </p14:cNvPr>
                <p14:cNvContentPartPr/>
                <p14:nvPr/>
              </p14:nvContentPartPr>
              <p14:xfrm>
                <a:off x="9292427" y="1947307"/>
                <a:ext cx="93240" cy="72360"/>
              </p14:xfrm>
            </p:contentPart>
          </mc:Choice>
          <mc:Fallback xmlns="">
            <p:pic>
              <p:nvPicPr>
                <p:cNvPr id="273" name="Freihand 272">
                  <a:extLst>
                    <a:ext uri="{FF2B5EF4-FFF2-40B4-BE49-F238E27FC236}">
                      <a16:creationId xmlns:a16="http://schemas.microsoft.com/office/drawing/2014/main" id="{CB3AC165-B407-466A-88D3-77ED9411E5FD}"/>
                    </a:ext>
                  </a:extLst>
                </p:cNvPr>
                <p:cNvPicPr/>
                <p:nvPr/>
              </p:nvPicPr>
              <p:blipFill>
                <a:blip r:embed="rId637"/>
                <a:stretch>
                  <a:fillRect/>
                </a:stretch>
              </p:blipFill>
              <p:spPr>
                <a:xfrm>
                  <a:off x="9288107" y="1942987"/>
                  <a:ext cx="1018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38">
              <p14:nvContentPartPr>
                <p14:cNvPr id="274" name="Freihand 273">
                  <a:extLst>
                    <a:ext uri="{FF2B5EF4-FFF2-40B4-BE49-F238E27FC236}">
                      <a16:creationId xmlns:a16="http://schemas.microsoft.com/office/drawing/2014/main" id="{73757F70-1D42-4E11-9D51-230F4F1F60F8}"/>
                    </a:ext>
                  </a:extLst>
                </p14:cNvPr>
                <p14:cNvContentPartPr/>
                <p14:nvPr/>
              </p14:nvContentPartPr>
              <p14:xfrm>
                <a:off x="9402227" y="1893307"/>
                <a:ext cx="72720" cy="132120"/>
              </p14:xfrm>
            </p:contentPart>
          </mc:Choice>
          <mc:Fallback xmlns="">
            <p:pic>
              <p:nvPicPr>
                <p:cNvPr id="274" name="Freihand 273">
                  <a:extLst>
                    <a:ext uri="{FF2B5EF4-FFF2-40B4-BE49-F238E27FC236}">
                      <a16:creationId xmlns:a16="http://schemas.microsoft.com/office/drawing/2014/main" id="{73757F70-1D42-4E11-9D51-230F4F1F60F8}"/>
                    </a:ext>
                  </a:extLst>
                </p:cNvPr>
                <p:cNvPicPr/>
                <p:nvPr/>
              </p:nvPicPr>
              <p:blipFill>
                <a:blip r:embed="rId639"/>
                <a:stretch>
                  <a:fillRect/>
                </a:stretch>
              </p:blipFill>
              <p:spPr>
                <a:xfrm>
                  <a:off x="9397907" y="1888987"/>
                  <a:ext cx="813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40">
              <p14:nvContentPartPr>
                <p14:cNvPr id="275" name="Freihand 274">
                  <a:extLst>
                    <a:ext uri="{FF2B5EF4-FFF2-40B4-BE49-F238E27FC236}">
                      <a16:creationId xmlns:a16="http://schemas.microsoft.com/office/drawing/2014/main" id="{F2318AD7-98C1-4CB0-9AC0-272CFC07B8FA}"/>
                    </a:ext>
                  </a:extLst>
                </p14:cNvPr>
                <p14:cNvContentPartPr/>
                <p14:nvPr/>
              </p14:nvContentPartPr>
              <p14:xfrm>
                <a:off x="9504827" y="1962427"/>
                <a:ext cx="145080" cy="38520"/>
              </p14:xfrm>
            </p:contentPart>
          </mc:Choice>
          <mc:Fallback xmlns="">
            <p:pic>
              <p:nvPicPr>
                <p:cNvPr id="275" name="Freihand 274">
                  <a:extLst>
                    <a:ext uri="{FF2B5EF4-FFF2-40B4-BE49-F238E27FC236}">
                      <a16:creationId xmlns:a16="http://schemas.microsoft.com/office/drawing/2014/main" id="{F2318AD7-98C1-4CB0-9AC0-272CFC07B8FA}"/>
                    </a:ext>
                  </a:extLst>
                </p:cNvPr>
                <p:cNvPicPr/>
                <p:nvPr/>
              </p:nvPicPr>
              <p:blipFill>
                <a:blip r:embed="rId641"/>
                <a:stretch>
                  <a:fillRect/>
                </a:stretch>
              </p:blipFill>
              <p:spPr>
                <a:xfrm>
                  <a:off x="9500507" y="1958107"/>
                  <a:ext cx="15372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642">
              <p14:nvContentPartPr>
                <p14:cNvPr id="276" name="Freihand 275">
                  <a:extLst>
                    <a:ext uri="{FF2B5EF4-FFF2-40B4-BE49-F238E27FC236}">
                      <a16:creationId xmlns:a16="http://schemas.microsoft.com/office/drawing/2014/main" id="{B1740A36-0DCE-4A55-8D92-FAFC5F2B1679}"/>
                    </a:ext>
                  </a:extLst>
                </p14:cNvPr>
                <p14:cNvContentPartPr/>
                <p14:nvPr/>
              </p14:nvContentPartPr>
              <p14:xfrm>
                <a:off x="9636227" y="1928947"/>
                <a:ext cx="41400" cy="5400"/>
              </p14:xfrm>
            </p:contentPart>
          </mc:Choice>
          <mc:Fallback xmlns="">
            <p:pic>
              <p:nvPicPr>
                <p:cNvPr id="276" name="Freihand 275">
                  <a:extLst>
                    <a:ext uri="{FF2B5EF4-FFF2-40B4-BE49-F238E27FC236}">
                      <a16:creationId xmlns:a16="http://schemas.microsoft.com/office/drawing/2014/main" id="{B1740A36-0DCE-4A55-8D92-FAFC5F2B1679}"/>
                    </a:ext>
                  </a:extLst>
                </p:cNvPr>
                <p:cNvPicPr/>
                <p:nvPr/>
              </p:nvPicPr>
              <p:blipFill>
                <a:blip r:embed="rId643"/>
                <a:stretch>
                  <a:fillRect/>
                </a:stretch>
              </p:blipFill>
              <p:spPr>
                <a:xfrm>
                  <a:off x="9631907" y="1924627"/>
                  <a:ext cx="500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644">
              <p14:nvContentPartPr>
                <p14:cNvPr id="277" name="Freihand 276">
                  <a:extLst>
                    <a:ext uri="{FF2B5EF4-FFF2-40B4-BE49-F238E27FC236}">
                      <a16:creationId xmlns:a16="http://schemas.microsoft.com/office/drawing/2014/main" id="{332E9E21-55E7-4EA5-A321-1AAD01DBE484}"/>
                    </a:ext>
                  </a:extLst>
                </p14:cNvPr>
                <p14:cNvContentPartPr/>
                <p14:nvPr/>
              </p14:nvContentPartPr>
              <p14:xfrm>
                <a:off x="9689867" y="1949827"/>
                <a:ext cx="73080" cy="63720"/>
              </p14:xfrm>
            </p:contentPart>
          </mc:Choice>
          <mc:Fallback xmlns="">
            <p:pic>
              <p:nvPicPr>
                <p:cNvPr id="277" name="Freihand 276">
                  <a:extLst>
                    <a:ext uri="{FF2B5EF4-FFF2-40B4-BE49-F238E27FC236}">
                      <a16:creationId xmlns:a16="http://schemas.microsoft.com/office/drawing/2014/main" id="{332E9E21-55E7-4EA5-A321-1AAD01DBE484}"/>
                    </a:ext>
                  </a:extLst>
                </p:cNvPr>
                <p:cNvPicPr/>
                <p:nvPr/>
              </p:nvPicPr>
              <p:blipFill>
                <a:blip r:embed="rId645"/>
                <a:stretch>
                  <a:fillRect/>
                </a:stretch>
              </p:blipFill>
              <p:spPr>
                <a:xfrm>
                  <a:off x="9685547" y="1945507"/>
                  <a:ext cx="817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646">
              <p14:nvContentPartPr>
                <p14:cNvPr id="278" name="Freihand 277">
                  <a:extLst>
                    <a:ext uri="{FF2B5EF4-FFF2-40B4-BE49-F238E27FC236}">
                      <a16:creationId xmlns:a16="http://schemas.microsoft.com/office/drawing/2014/main" id="{7ED07E81-ED57-4B56-A69C-00DA000B6C35}"/>
                    </a:ext>
                  </a:extLst>
                </p14:cNvPr>
                <p14:cNvContentPartPr/>
                <p14:nvPr/>
              </p14:nvContentPartPr>
              <p14:xfrm>
                <a:off x="9780587" y="1968187"/>
                <a:ext cx="185400" cy="32400"/>
              </p14:xfrm>
            </p:contentPart>
          </mc:Choice>
          <mc:Fallback xmlns="">
            <p:pic>
              <p:nvPicPr>
                <p:cNvPr id="278" name="Freihand 277">
                  <a:extLst>
                    <a:ext uri="{FF2B5EF4-FFF2-40B4-BE49-F238E27FC236}">
                      <a16:creationId xmlns:a16="http://schemas.microsoft.com/office/drawing/2014/main" id="{7ED07E81-ED57-4B56-A69C-00DA000B6C35}"/>
                    </a:ext>
                  </a:extLst>
                </p:cNvPr>
                <p:cNvPicPr/>
                <p:nvPr/>
              </p:nvPicPr>
              <p:blipFill>
                <a:blip r:embed="rId647"/>
                <a:stretch>
                  <a:fillRect/>
                </a:stretch>
              </p:blipFill>
              <p:spPr>
                <a:xfrm>
                  <a:off x="9776267" y="1963867"/>
                  <a:ext cx="1940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648">
              <p14:nvContentPartPr>
                <p14:cNvPr id="279" name="Freihand 278">
                  <a:extLst>
                    <a:ext uri="{FF2B5EF4-FFF2-40B4-BE49-F238E27FC236}">
                      <a16:creationId xmlns:a16="http://schemas.microsoft.com/office/drawing/2014/main" id="{5C11CB68-8FE2-4909-9627-04E588BCB730}"/>
                    </a:ext>
                  </a:extLst>
                </p14:cNvPr>
                <p14:cNvContentPartPr/>
                <p14:nvPr/>
              </p14:nvContentPartPr>
              <p14:xfrm>
                <a:off x="10069307" y="1844707"/>
                <a:ext cx="133200" cy="161280"/>
              </p14:xfrm>
            </p:contentPart>
          </mc:Choice>
          <mc:Fallback xmlns="">
            <p:pic>
              <p:nvPicPr>
                <p:cNvPr id="279" name="Freihand 278">
                  <a:extLst>
                    <a:ext uri="{FF2B5EF4-FFF2-40B4-BE49-F238E27FC236}">
                      <a16:creationId xmlns:a16="http://schemas.microsoft.com/office/drawing/2014/main" id="{5C11CB68-8FE2-4909-9627-04E588BCB730}"/>
                    </a:ext>
                  </a:extLst>
                </p:cNvPr>
                <p:cNvPicPr/>
                <p:nvPr/>
              </p:nvPicPr>
              <p:blipFill>
                <a:blip r:embed="rId649"/>
                <a:stretch>
                  <a:fillRect/>
                </a:stretch>
              </p:blipFill>
              <p:spPr>
                <a:xfrm>
                  <a:off x="10064987" y="1840387"/>
                  <a:ext cx="14184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650">
              <p14:nvContentPartPr>
                <p14:cNvPr id="280" name="Freihand 279">
                  <a:extLst>
                    <a:ext uri="{FF2B5EF4-FFF2-40B4-BE49-F238E27FC236}">
                      <a16:creationId xmlns:a16="http://schemas.microsoft.com/office/drawing/2014/main" id="{2A9A7DB6-0A7F-4C7F-80BB-98E4236CEB9F}"/>
                    </a:ext>
                  </a:extLst>
                </p14:cNvPr>
                <p14:cNvContentPartPr/>
                <p14:nvPr/>
              </p14:nvContentPartPr>
              <p14:xfrm>
                <a:off x="10224467" y="1923187"/>
                <a:ext cx="116280" cy="60120"/>
              </p14:xfrm>
            </p:contentPart>
          </mc:Choice>
          <mc:Fallback xmlns="">
            <p:pic>
              <p:nvPicPr>
                <p:cNvPr id="280" name="Freihand 279">
                  <a:extLst>
                    <a:ext uri="{FF2B5EF4-FFF2-40B4-BE49-F238E27FC236}">
                      <a16:creationId xmlns:a16="http://schemas.microsoft.com/office/drawing/2014/main" id="{2A9A7DB6-0A7F-4C7F-80BB-98E4236CEB9F}"/>
                    </a:ext>
                  </a:extLst>
                </p:cNvPr>
                <p:cNvPicPr/>
                <p:nvPr/>
              </p:nvPicPr>
              <p:blipFill>
                <a:blip r:embed="rId651"/>
                <a:stretch>
                  <a:fillRect/>
                </a:stretch>
              </p:blipFill>
              <p:spPr>
                <a:xfrm>
                  <a:off x="10220147" y="1918867"/>
                  <a:ext cx="12492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652">
              <p14:nvContentPartPr>
                <p14:cNvPr id="281" name="Freihand 280">
                  <a:extLst>
                    <a:ext uri="{FF2B5EF4-FFF2-40B4-BE49-F238E27FC236}">
                      <a16:creationId xmlns:a16="http://schemas.microsoft.com/office/drawing/2014/main" id="{39269090-F087-40C2-9307-57EB49A2F504}"/>
                    </a:ext>
                  </a:extLst>
                </p14:cNvPr>
                <p14:cNvContentPartPr/>
                <p14:nvPr/>
              </p14:nvContentPartPr>
              <p14:xfrm>
                <a:off x="10376387" y="1902667"/>
                <a:ext cx="72000" cy="85680"/>
              </p14:xfrm>
            </p:contentPart>
          </mc:Choice>
          <mc:Fallback xmlns="">
            <p:pic>
              <p:nvPicPr>
                <p:cNvPr id="281" name="Freihand 280">
                  <a:extLst>
                    <a:ext uri="{FF2B5EF4-FFF2-40B4-BE49-F238E27FC236}">
                      <a16:creationId xmlns:a16="http://schemas.microsoft.com/office/drawing/2014/main" id="{39269090-F087-40C2-9307-57EB49A2F504}"/>
                    </a:ext>
                  </a:extLst>
                </p:cNvPr>
                <p:cNvPicPr/>
                <p:nvPr/>
              </p:nvPicPr>
              <p:blipFill>
                <a:blip r:embed="rId653"/>
                <a:stretch>
                  <a:fillRect/>
                </a:stretch>
              </p:blipFill>
              <p:spPr>
                <a:xfrm>
                  <a:off x="10372067" y="1898347"/>
                  <a:ext cx="8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54">
              <p14:nvContentPartPr>
                <p14:cNvPr id="283" name="Freihand 282">
                  <a:extLst>
                    <a:ext uri="{FF2B5EF4-FFF2-40B4-BE49-F238E27FC236}">
                      <a16:creationId xmlns:a16="http://schemas.microsoft.com/office/drawing/2014/main" id="{FEF62A6D-374A-4908-924E-2C38422FB8FD}"/>
                    </a:ext>
                  </a:extLst>
                </p14:cNvPr>
                <p14:cNvContentPartPr/>
                <p14:nvPr/>
              </p14:nvContentPartPr>
              <p14:xfrm>
                <a:off x="10594187" y="1915267"/>
                <a:ext cx="129600" cy="76320"/>
              </p14:xfrm>
            </p:contentPart>
          </mc:Choice>
          <mc:Fallback xmlns="">
            <p:pic>
              <p:nvPicPr>
                <p:cNvPr id="283" name="Freihand 282">
                  <a:extLst>
                    <a:ext uri="{FF2B5EF4-FFF2-40B4-BE49-F238E27FC236}">
                      <a16:creationId xmlns:a16="http://schemas.microsoft.com/office/drawing/2014/main" id="{FEF62A6D-374A-4908-924E-2C38422FB8FD}"/>
                    </a:ext>
                  </a:extLst>
                </p:cNvPr>
                <p:cNvPicPr/>
                <p:nvPr/>
              </p:nvPicPr>
              <p:blipFill>
                <a:blip r:embed="rId655"/>
                <a:stretch>
                  <a:fillRect/>
                </a:stretch>
              </p:blipFill>
              <p:spPr>
                <a:xfrm>
                  <a:off x="10589867" y="1910947"/>
                  <a:ext cx="1382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656">
              <p14:nvContentPartPr>
                <p14:cNvPr id="284" name="Freihand 283">
                  <a:extLst>
                    <a:ext uri="{FF2B5EF4-FFF2-40B4-BE49-F238E27FC236}">
                      <a16:creationId xmlns:a16="http://schemas.microsoft.com/office/drawing/2014/main" id="{A46C1B7F-9154-4147-9E94-902B653C671D}"/>
                    </a:ext>
                  </a:extLst>
                </p14:cNvPr>
                <p14:cNvContentPartPr/>
                <p14:nvPr/>
              </p14:nvContentPartPr>
              <p14:xfrm>
                <a:off x="10837187" y="1900507"/>
                <a:ext cx="79920" cy="66600"/>
              </p14:xfrm>
            </p:contentPart>
          </mc:Choice>
          <mc:Fallback xmlns="">
            <p:pic>
              <p:nvPicPr>
                <p:cNvPr id="284" name="Freihand 283">
                  <a:extLst>
                    <a:ext uri="{FF2B5EF4-FFF2-40B4-BE49-F238E27FC236}">
                      <a16:creationId xmlns:a16="http://schemas.microsoft.com/office/drawing/2014/main" id="{A46C1B7F-9154-4147-9E94-902B653C671D}"/>
                    </a:ext>
                  </a:extLst>
                </p:cNvPr>
                <p:cNvPicPr/>
                <p:nvPr/>
              </p:nvPicPr>
              <p:blipFill>
                <a:blip r:embed="rId657"/>
                <a:stretch>
                  <a:fillRect/>
                </a:stretch>
              </p:blipFill>
              <p:spPr>
                <a:xfrm>
                  <a:off x="10832867" y="1896187"/>
                  <a:ext cx="88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658">
              <p14:nvContentPartPr>
                <p14:cNvPr id="285" name="Freihand 284">
                  <a:extLst>
                    <a:ext uri="{FF2B5EF4-FFF2-40B4-BE49-F238E27FC236}">
                      <a16:creationId xmlns:a16="http://schemas.microsoft.com/office/drawing/2014/main" id="{F5CE6273-1EE1-4987-AB2D-56CAD2E6D9B2}"/>
                    </a:ext>
                  </a:extLst>
                </p14:cNvPr>
                <p14:cNvContentPartPr/>
                <p14:nvPr/>
              </p14:nvContentPartPr>
              <p14:xfrm>
                <a:off x="10959227" y="1908067"/>
                <a:ext cx="274320" cy="52560"/>
              </p14:xfrm>
            </p:contentPart>
          </mc:Choice>
          <mc:Fallback xmlns="">
            <p:pic>
              <p:nvPicPr>
                <p:cNvPr id="285" name="Freihand 284">
                  <a:extLst>
                    <a:ext uri="{FF2B5EF4-FFF2-40B4-BE49-F238E27FC236}">
                      <a16:creationId xmlns:a16="http://schemas.microsoft.com/office/drawing/2014/main" id="{F5CE6273-1EE1-4987-AB2D-56CAD2E6D9B2}"/>
                    </a:ext>
                  </a:extLst>
                </p:cNvPr>
                <p:cNvPicPr/>
                <p:nvPr/>
              </p:nvPicPr>
              <p:blipFill>
                <a:blip r:embed="rId659"/>
                <a:stretch>
                  <a:fillRect/>
                </a:stretch>
              </p:blipFill>
              <p:spPr>
                <a:xfrm>
                  <a:off x="10954907" y="1903747"/>
                  <a:ext cx="2829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60">
              <p14:nvContentPartPr>
                <p14:cNvPr id="286" name="Freihand 285">
                  <a:extLst>
                    <a:ext uri="{FF2B5EF4-FFF2-40B4-BE49-F238E27FC236}">
                      <a16:creationId xmlns:a16="http://schemas.microsoft.com/office/drawing/2014/main" id="{D431653E-52A2-476B-8074-C79E5BBE39AF}"/>
                    </a:ext>
                  </a:extLst>
                </p14:cNvPr>
                <p14:cNvContentPartPr/>
                <p14:nvPr/>
              </p14:nvContentPartPr>
              <p14:xfrm>
                <a:off x="11244707" y="1921027"/>
                <a:ext cx="122040" cy="144000"/>
              </p14:xfrm>
            </p:contentPart>
          </mc:Choice>
          <mc:Fallback xmlns="">
            <p:pic>
              <p:nvPicPr>
                <p:cNvPr id="286" name="Freihand 285">
                  <a:extLst>
                    <a:ext uri="{FF2B5EF4-FFF2-40B4-BE49-F238E27FC236}">
                      <a16:creationId xmlns:a16="http://schemas.microsoft.com/office/drawing/2014/main" id="{D431653E-52A2-476B-8074-C79E5BBE39AF}"/>
                    </a:ext>
                  </a:extLst>
                </p:cNvPr>
                <p:cNvPicPr/>
                <p:nvPr/>
              </p:nvPicPr>
              <p:blipFill>
                <a:blip r:embed="rId661"/>
                <a:stretch>
                  <a:fillRect/>
                </a:stretch>
              </p:blipFill>
              <p:spPr>
                <a:xfrm>
                  <a:off x="11240387" y="1916707"/>
                  <a:ext cx="1306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662">
              <p14:nvContentPartPr>
                <p14:cNvPr id="288" name="Freihand 287">
                  <a:extLst>
                    <a:ext uri="{FF2B5EF4-FFF2-40B4-BE49-F238E27FC236}">
                      <a16:creationId xmlns:a16="http://schemas.microsoft.com/office/drawing/2014/main" id="{A9C57904-C5E5-49C2-9301-46CE6A7413B9}"/>
                    </a:ext>
                  </a:extLst>
                </p14:cNvPr>
                <p14:cNvContentPartPr/>
                <p14:nvPr/>
              </p14:nvContentPartPr>
              <p14:xfrm>
                <a:off x="11391947" y="1905907"/>
                <a:ext cx="144720" cy="78120"/>
              </p14:xfrm>
            </p:contentPart>
          </mc:Choice>
          <mc:Fallback xmlns="">
            <p:pic>
              <p:nvPicPr>
                <p:cNvPr id="288" name="Freihand 287">
                  <a:extLst>
                    <a:ext uri="{FF2B5EF4-FFF2-40B4-BE49-F238E27FC236}">
                      <a16:creationId xmlns:a16="http://schemas.microsoft.com/office/drawing/2014/main" id="{A9C57904-C5E5-49C2-9301-46CE6A7413B9}"/>
                    </a:ext>
                  </a:extLst>
                </p:cNvPr>
                <p:cNvPicPr/>
                <p:nvPr/>
              </p:nvPicPr>
              <p:blipFill>
                <a:blip r:embed="rId663"/>
                <a:stretch>
                  <a:fillRect/>
                </a:stretch>
              </p:blipFill>
              <p:spPr>
                <a:xfrm>
                  <a:off x="11387627" y="1901587"/>
                  <a:ext cx="1533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664">
              <p14:nvContentPartPr>
                <p14:cNvPr id="289" name="Freihand 288">
                  <a:extLst>
                    <a:ext uri="{FF2B5EF4-FFF2-40B4-BE49-F238E27FC236}">
                      <a16:creationId xmlns:a16="http://schemas.microsoft.com/office/drawing/2014/main" id="{D5F7CA6C-6F37-4F14-9B3A-4AF7A78B7F98}"/>
                    </a:ext>
                  </a:extLst>
                </p14:cNvPr>
                <p14:cNvContentPartPr/>
                <p14:nvPr/>
              </p14:nvContentPartPr>
              <p14:xfrm>
                <a:off x="11526227" y="1815547"/>
                <a:ext cx="113760" cy="152640"/>
              </p14:xfrm>
            </p:contentPart>
          </mc:Choice>
          <mc:Fallback xmlns="">
            <p:pic>
              <p:nvPicPr>
                <p:cNvPr id="289" name="Freihand 288">
                  <a:extLst>
                    <a:ext uri="{FF2B5EF4-FFF2-40B4-BE49-F238E27FC236}">
                      <a16:creationId xmlns:a16="http://schemas.microsoft.com/office/drawing/2014/main" id="{D5F7CA6C-6F37-4F14-9B3A-4AF7A78B7F98}"/>
                    </a:ext>
                  </a:extLst>
                </p:cNvPr>
                <p:cNvPicPr/>
                <p:nvPr/>
              </p:nvPicPr>
              <p:blipFill>
                <a:blip r:embed="rId665"/>
                <a:stretch>
                  <a:fillRect/>
                </a:stretch>
              </p:blipFill>
              <p:spPr>
                <a:xfrm>
                  <a:off x="11521907" y="1811227"/>
                  <a:ext cx="1224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666">
              <p14:nvContentPartPr>
                <p14:cNvPr id="290" name="Freihand 289">
                  <a:extLst>
                    <a:ext uri="{FF2B5EF4-FFF2-40B4-BE49-F238E27FC236}">
                      <a16:creationId xmlns:a16="http://schemas.microsoft.com/office/drawing/2014/main" id="{7F8B59B0-1588-4427-B5F3-731E918F8CE5}"/>
                    </a:ext>
                  </a:extLst>
                </p14:cNvPr>
                <p14:cNvContentPartPr/>
                <p14:nvPr/>
              </p14:nvContentPartPr>
              <p14:xfrm>
                <a:off x="11656907" y="1782787"/>
                <a:ext cx="207360" cy="170280"/>
              </p14:xfrm>
            </p:contentPart>
          </mc:Choice>
          <mc:Fallback xmlns="">
            <p:pic>
              <p:nvPicPr>
                <p:cNvPr id="290" name="Freihand 289">
                  <a:extLst>
                    <a:ext uri="{FF2B5EF4-FFF2-40B4-BE49-F238E27FC236}">
                      <a16:creationId xmlns:a16="http://schemas.microsoft.com/office/drawing/2014/main" id="{7F8B59B0-1588-4427-B5F3-731E918F8CE5}"/>
                    </a:ext>
                  </a:extLst>
                </p:cNvPr>
                <p:cNvPicPr/>
                <p:nvPr/>
              </p:nvPicPr>
              <p:blipFill>
                <a:blip r:embed="rId667"/>
                <a:stretch>
                  <a:fillRect/>
                </a:stretch>
              </p:blipFill>
              <p:spPr>
                <a:xfrm>
                  <a:off x="11652587" y="1778467"/>
                  <a:ext cx="2160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668">
              <p14:nvContentPartPr>
                <p14:cNvPr id="291" name="Freihand 290">
                  <a:extLst>
                    <a:ext uri="{FF2B5EF4-FFF2-40B4-BE49-F238E27FC236}">
                      <a16:creationId xmlns:a16="http://schemas.microsoft.com/office/drawing/2014/main" id="{6EF508FA-1BCF-4821-8382-6EDBDEB8F050}"/>
                    </a:ext>
                  </a:extLst>
                </p14:cNvPr>
                <p14:cNvContentPartPr/>
                <p14:nvPr/>
              </p14:nvContentPartPr>
              <p14:xfrm>
                <a:off x="11814587" y="1817707"/>
                <a:ext cx="360" cy="360"/>
              </p14:xfrm>
            </p:contentPart>
          </mc:Choice>
          <mc:Fallback xmlns="">
            <p:pic>
              <p:nvPicPr>
                <p:cNvPr id="291" name="Freihand 290">
                  <a:extLst>
                    <a:ext uri="{FF2B5EF4-FFF2-40B4-BE49-F238E27FC236}">
                      <a16:creationId xmlns:a16="http://schemas.microsoft.com/office/drawing/2014/main" id="{6EF508FA-1BCF-4821-8382-6EDBDEB8F050}"/>
                    </a:ext>
                  </a:extLst>
                </p:cNvPr>
                <p:cNvPicPr/>
                <p:nvPr/>
              </p:nvPicPr>
              <p:blipFill>
                <a:blip r:embed="rId336"/>
                <a:stretch>
                  <a:fillRect/>
                </a:stretch>
              </p:blipFill>
              <p:spPr>
                <a:xfrm>
                  <a:off x="11810267" y="1813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293" name="Freihand 292">
                  <a:extLst>
                    <a:ext uri="{FF2B5EF4-FFF2-40B4-BE49-F238E27FC236}">
                      <a16:creationId xmlns:a16="http://schemas.microsoft.com/office/drawing/2014/main" id="{2D073A9E-6ADD-4ED1-9CB7-C99C4D1084D3}"/>
                    </a:ext>
                  </a:extLst>
                </p14:cNvPr>
                <p14:cNvContentPartPr/>
                <p14:nvPr/>
              </p14:nvContentPartPr>
              <p14:xfrm>
                <a:off x="9160307" y="2177707"/>
                <a:ext cx="143280" cy="137160"/>
              </p14:xfrm>
            </p:contentPart>
          </mc:Choice>
          <mc:Fallback xmlns="">
            <p:pic>
              <p:nvPicPr>
                <p:cNvPr id="293" name="Freihand 292">
                  <a:extLst>
                    <a:ext uri="{FF2B5EF4-FFF2-40B4-BE49-F238E27FC236}">
                      <a16:creationId xmlns:a16="http://schemas.microsoft.com/office/drawing/2014/main" id="{2D073A9E-6ADD-4ED1-9CB7-C99C4D1084D3}"/>
                    </a:ext>
                  </a:extLst>
                </p:cNvPr>
                <p:cNvPicPr/>
                <p:nvPr/>
              </p:nvPicPr>
              <p:blipFill>
                <a:blip r:embed="rId670"/>
                <a:stretch>
                  <a:fillRect/>
                </a:stretch>
              </p:blipFill>
              <p:spPr>
                <a:xfrm>
                  <a:off x="9155987" y="2173387"/>
                  <a:ext cx="15192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294" name="Freihand 293">
                  <a:extLst>
                    <a:ext uri="{FF2B5EF4-FFF2-40B4-BE49-F238E27FC236}">
                      <a16:creationId xmlns:a16="http://schemas.microsoft.com/office/drawing/2014/main" id="{19C368DD-DAE0-4B48-B0E5-6B581CC4949E}"/>
                    </a:ext>
                  </a:extLst>
                </p14:cNvPr>
                <p14:cNvContentPartPr/>
                <p14:nvPr/>
              </p14:nvContentPartPr>
              <p14:xfrm>
                <a:off x="9314387" y="2223787"/>
                <a:ext cx="36360" cy="59040"/>
              </p14:xfrm>
            </p:contentPart>
          </mc:Choice>
          <mc:Fallback xmlns="">
            <p:pic>
              <p:nvPicPr>
                <p:cNvPr id="294" name="Freihand 293">
                  <a:extLst>
                    <a:ext uri="{FF2B5EF4-FFF2-40B4-BE49-F238E27FC236}">
                      <a16:creationId xmlns:a16="http://schemas.microsoft.com/office/drawing/2014/main" id="{19C368DD-DAE0-4B48-B0E5-6B581CC4949E}"/>
                    </a:ext>
                  </a:extLst>
                </p:cNvPr>
                <p:cNvPicPr/>
                <p:nvPr/>
              </p:nvPicPr>
              <p:blipFill>
                <a:blip r:embed="rId672"/>
                <a:stretch>
                  <a:fillRect/>
                </a:stretch>
              </p:blipFill>
              <p:spPr>
                <a:xfrm>
                  <a:off x="9310067" y="2219467"/>
                  <a:ext cx="450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295" name="Freihand 294">
                  <a:extLst>
                    <a:ext uri="{FF2B5EF4-FFF2-40B4-BE49-F238E27FC236}">
                      <a16:creationId xmlns:a16="http://schemas.microsoft.com/office/drawing/2014/main" id="{FF78F6CA-2ADD-4397-82FB-1AA3F6A2E9F0}"/>
                    </a:ext>
                  </a:extLst>
                </p14:cNvPr>
                <p14:cNvContentPartPr/>
                <p14:nvPr/>
              </p14:nvContentPartPr>
              <p14:xfrm>
                <a:off x="9289907" y="2156467"/>
                <a:ext cx="137520" cy="149400"/>
              </p14:xfrm>
            </p:contentPart>
          </mc:Choice>
          <mc:Fallback xmlns="">
            <p:pic>
              <p:nvPicPr>
                <p:cNvPr id="295" name="Freihand 294">
                  <a:extLst>
                    <a:ext uri="{FF2B5EF4-FFF2-40B4-BE49-F238E27FC236}">
                      <a16:creationId xmlns:a16="http://schemas.microsoft.com/office/drawing/2014/main" id="{FF78F6CA-2ADD-4397-82FB-1AA3F6A2E9F0}"/>
                    </a:ext>
                  </a:extLst>
                </p:cNvPr>
                <p:cNvPicPr/>
                <p:nvPr/>
              </p:nvPicPr>
              <p:blipFill>
                <a:blip r:embed="rId674"/>
                <a:stretch>
                  <a:fillRect/>
                </a:stretch>
              </p:blipFill>
              <p:spPr>
                <a:xfrm>
                  <a:off x="9285587" y="2152147"/>
                  <a:ext cx="14616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296" name="Freihand 295">
                  <a:extLst>
                    <a:ext uri="{FF2B5EF4-FFF2-40B4-BE49-F238E27FC236}">
                      <a16:creationId xmlns:a16="http://schemas.microsoft.com/office/drawing/2014/main" id="{84449155-DC7B-4700-BB73-2133BB0C3BF6}"/>
                    </a:ext>
                  </a:extLst>
                </p14:cNvPr>
                <p14:cNvContentPartPr/>
                <p14:nvPr/>
              </p14:nvContentPartPr>
              <p14:xfrm>
                <a:off x="9442187" y="2219107"/>
                <a:ext cx="142200" cy="70200"/>
              </p14:xfrm>
            </p:contentPart>
          </mc:Choice>
          <mc:Fallback xmlns="">
            <p:pic>
              <p:nvPicPr>
                <p:cNvPr id="296" name="Freihand 295">
                  <a:extLst>
                    <a:ext uri="{FF2B5EF4-FFF2-40B4-BE49-F238E27FC236}">
                      <a16:creationId xmlns:a16="http://schemas.microsoft.com/office/drawing/2014/main" id="{84449155-DC7B-4700-BB73-2133BB0C3BF6}"/>
                    </a:ext>
                  </a:extLst>
                </p:cNvPr>
                <p:cNvPicPr/>
                <p:nvPr/>
              </p:nvPicPr>
              <p:blipFill>
                <a:blip r:embed="rId676"/>
                <a:stretch>
                  <a:fillRect/>
                </a:stretch>
              </p:blipFill>
              <p:spPr>
                <a:xfrm>
                  <a:off x="9437867" y="2214787"/>
                  <a:ext cx="15084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297" name="Freihand 296">
                  <a:extLst>
                    <a:ext uri="{FF2B5EF4-FFF2-40B4-BE49-F238E27FC236}">
                      <a16:creationId xmlns:a16="http://schemas.microsoft.com/office/drawing/2014/main" id="{07C03F12-80AC-4466-BE62-38B0A671F62F}"/>
                    </a:ext>
                  </a:extLst>
                </p14:cNvPr>
                <p14:cNvContentPartPr/>
                <p14:nvPr/>
              </p14:nvContentPartPr>
              <p14:xfrm>
                <a:off x="9605987" y="2236027"/>
                <a:ext cx="188640" cy="33480"/>
              </p14:xfrm>
            </p:contentPart>
          </mc:Choice>
          <mc:Fallback xmlns="">
            <p:pic>
              <p:nvPicPr>
                <p:cNvPr id="297" name="Freihand 296">
                  <a:extLst>
                    <a:ext uri="{FF2B5EF4-FFF2-40B4-BE49-F238E27FC236}">
                      <a16:creationId xmlns:a16="http://schemas.microsoft.com/office/drawing/2014/main" id="{07C03F12-80AC-4466-BE62-38B0A671F62F}"/>
                    </a:ext>
                  </a:extLst>
                </p:cNvPr>
                <p:cNvPicPr/>
                <p:nvPr/>
              </p:nvPicPr>
              <p:blipFill>
                <a:blip r:embed="rId678"/>
                <a:stretch>
                  <a:fillRect/>
                </a:stretch>
              </p:blipFill>
              <p:spPr>
                <a:xfrm>
                  <a:off x="9601667" y="2231707"/>
                  <a:ext cx="1972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298" name="Freihand 297">
                  <a:extLst>
                    <a:ext uri="{FF2B5EF4-FFF2-40B4-BE49-F238E27FC236}">
                      <a16:creationId xmlns:a16="http://schemas.microsoft.com/office/drawing/2014/main" id="{B32B0D9F-7AE2-444C-8EE4-B32D6849B483}"/>
                    </a:ext>
                  </a:extLst>
                </p14:cNvPr>
                <p14:cNvContentPartPr/>
                <p14:nvPr/>
              </p14:nvContentPartPr>
              <p14:xfrm>
                <a:off x="9834947" y="2170507"/>
                <a:ext cx="302040" cy="249840"/>
              </p14:xfrm>
            </p:contentPart>
          </mc:Choice>
          <mc:Fallback xmlns="">
            <p:pic>
              <p:nvPicPr>
                <p:cNvPr id="298" name="Freihand 297">
                  <a:extLst>
                    <a:ext uri="{FF2B5EF4-FFF2-40B4-BE49-F238E27FC236}">
                      <a16:creationId xmlns:a16="http://schemas.microsoft.com/office/drawing/2014/main" id="{B32B0D9F-7AE2-444C-8EE4-B32D6849B483}"/>
                    </a:ext>
                  </a:extLst>
                </p:cNvPr>
                <p:cNvPicPr/>
                <p:nvPr/>
              </p:nvPicPr>
              <p:blipFill>
                <a:blip r:embed="rId680"/>
                <a:stretch>
                  <a:fillRect/>
                </a:stretch>
              </p:blipFill>
              <p:spPr>
                <a:xfrm>
                  <a:off x="9830627" y="2166187"/>
                  <a:ext cx="31068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299" name="Freihand 298">
                  <a:extLst>
                    <a:ext uri="{FF2B5EF4-FFF2-40B4-BE49-F238E27FC236}">
                      <a16:creationId xmlns:a16="http://schemas.microsoft.com/office/drawing/2014/main" id="{CFF1B62E-A9AB-44ED-A7CB-24104BBE068B}"/>
                    </a:ext>
                  </a:extLst>
                </p14:cNvPr>
                <p14:cNvContentPartPr/>
                <p14:nvPr/>
              </p14:nvContentPartPr>
              <p14:xfrm>
                <a:off x="10282427" y="2209027"/>
                <a:ext cx="199800" cy="72360"/>
              </p14:xfrm>
            </p:contentPart>
          </mc:Choice>
          <mc:Fallback xmlns="">
            <p:pic>
              <p:nvPicPr>
                <p:cNvPr id="299" name="Freihand 298">
                  <a:extLst>
                    <a:ext uri="{FF2B5EF4-FFF2-40B4-BE49-F238E27FC236}">
                      <a16:creationId xmlns:a16="http://schemas.microsoft.com/office/drawing/2014/main" id="{CFF1B62E-A9AB-44ED-A7CB-24104BBE068B}"/>
                    </a:ext>
                  </a:extLst>
                </p:cNvPr>
                <p:cNvPicPr/>
                <p:nvPr/>
              </p:nvPicPr>
              <p:blipFill>
                <a:blip r:embed="rId682"/>
                <a:stretch>
                  <a:fillRect/>
                </a:stretch>
              </p:blipFill>
              <p:spPr>
                <a:xfrm>
                  <a:off x="10278107" y="2204707"/>
                  <a:ext cx="2084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300" name="Freihand 299">
                  <a:extLst>
                    <a:ext uri="{FF2B5EF4-FFF2-40B4-BE49-F238E27FC236}">
                      <a16:creationId xmlns:a16="http://schemas.microsoft.com/office/drawing/2014/main" id="{ADB35B58-0C20-4478-A99F-31EF50E7C0E5}"/>
                    </a:ext>
                  </a:extLst>
                </p14:cNvPr>
                <p14:cNvContentPartPr/>
                <p14:nvPr/>
              </p14:nvContentPartPr>
              <p14:xfrm>
                <a:off x="10451987" y="2148187"/>
                <a:ext cx="360" cy="360"/>
              </p14:xfrm>
            </p:contentPart>
          </mc:Choice>
          <mc:Fallback xmlns="">
            <p:pic>
              <p:nvPicPr>
                <p:cNvPr id="300" name="Freihand 299">
                  <a:extLst>
                    <a:ext uri="{FF2B5EF4-FFF2-40B4-BE49-F238E27FC236}">
                      <a16:creationId xmlns:a16="http://schemas.microsoft.com/office/drawing/2014/main" id="{ADB35B58-0C20-4478-A99F-31EF50E7C0E5}"/>
                    </a:ext>
                  </a:extLst>
                </p:cNvPr>
                <p:cNvPicPr/>
                <p:nvPr/>
              </p:nvPicPr>
              <p:blipFill>
                <a:blip r:embed="rId336"/>
                <a:stretch>
                  <a:fillRect/>
                </a:stretch>
              </p:blipFill>
              <p:spPr>
                <a:xfrm>
                  <a:off x="10447667" y="2143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301" name="Freihand 300">
                  <a:extLst>
                    <a:ext uri="{FF2B5EF4-FFF2-40B4-BE49-F238E27FC236}">
                      <a16:creationId xmlns:a16="http://schemas.microsoft.com/office/drawing/2014/main" id="{048D2BDD-2663-45A3-B374-CDA008710576}"/>
                    </a:ext>
                  </a:extLst>
                </p14:cNvPr>
                <p14:cNvContentPartPr/>
                <p14:nvPr/>
              </p14:nvContentPartPr>
              <p14:xfrm>
                <a:off x="10687787" y="2193547"/>
                <a:ext cx="117720" cy="202320"/>
              </p14:xfrm>
            </p:contentPart>
          </mc:Choice>
          <mc:Fallback xmlns="">
            <p:pic>
              <p:nvPicPr>
                <p:cNvPr id="301" name="Freihand 300">
                  <a:extLst>
                    <a:ext uri="{FF2B5EF4-FFF2-40B4-BE49-F238E27FC236}">
                      <a16:creationId xmlns:a16="http://schemas.microsoft.com/office/drawing/2014/main" id="{048D2BDD-2663-45A3-B374-CDA008710576}"/>
                    </a:ext>
                  </a:extLst>
                </p:cNvPr>
                <p:cNvPicPr/>
                <p:nvPr/>
              </p:nvPicPr>
              <p:blipFill>
                <a:blip r:embed="rId685"/>
                <a:stretch>
                  <a:fillRect/>
                </a:stretch>
              </p:blipFill>
              <p:spPr>
                <a:xfrm>
                  <a:off x="10683467" y="2189227"/>
                  <a:ext cx="12636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302" name="Freihand 301">
                  <a:extLst>
                    <a:ext uri="{FF2B5EF4-FFF2-40B4-BE49-F238E27FC236}">
                      <a16:creationId xmlns:a16="http://schemas.microsoft.com/office/drawing/2014/main" id="{B4CA17B5-76F2-49C2-96FC-7C0B6A6E3B48}"/>
                    </a:ext>
                  </a:extLst>
                </p14:cNvPr>
                <p14:cNvContentPartPr/>
                <p14:nvPr/>
              </p14:nvContentPartPr>
              <p14:xfrm>
                <a:off x="10817747" y="2194987"/>
                <a:ext cx="63360" cy="59760"/>
              </p14:xfrm>
            </p:contentPart>
          </mc:Choice>
          <mc:Fallback xmlns="">
            <p:pic>
              <p:nvPicPr>
                <p:cNvPr id="302" name="Freihand 301">
                  <a:extLst>
                    <a:ext uri="{FF2B5EF4-FFF2-40B4-BE49-F238E27FC236}">
                      <a16:creationId xmlns:a16="http://schemas.microsoft.com/office/drawing/2014/main" id="{B4CA17B5-76F2-49C2-96FC-7C0B6A6E3B48}"/>
                    </a:ext>
                  </a:extLst>
                </p:cNvPr>
                <p:cNvPicPr/>
                <p:nvPr/>
              </p:nvPicPr>
              <p:blipFill>
                <a:blip r:embed="rId687"/>
                <a:stretch>
                  <a:fillRect/>
                </a:stretch>
              </p:blipFill>
              <p:spPr>
                <a:xfrm>
                  <a:off x="10813427" y="2190667"/>
                  <a:ext cx="720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303" name="Freihand 302">
                  <a:extLst>
                    <a:ext uri="{FF2B5EF4-FFF2-40B4-BE49-F238E27FC236}">
                      <a16:creationId xmlns:a16="http://schemas.microsoft.com/office/drawing/2014/main" id="{34086F82-2B22-496A-9AB3-4A6FD32F6B6C}"/>
                    </a:ext>
                  </a:extLst>
                </p14:cNvPr>
                <p14:cNvContentPartPr/>
                <p14:nvPr/>
              </p14:nvContentPartPr>
              <p14:xfrm>
                <a:off x="10895147" y="2125147"/>
                <a:ext cx="156240" cy="115200"/>
              </p14:xfrm>
            </p:contentPart>
          </mc:Choice>
          <mc:Fallback xmlns="">
            <p:pic>
              <p:nvPicPr>
                <p:cNvPr id="303" name="Freihand 302">
                  <a:extLst>
                    <a:ext uri="{FF2B5EF4-FFF2-40B4-BE49-F238E27FC236}">
                      <a16:creationId xmlns:a16="http://schemas.microsoft.com/office/drawing/2014/main" id="{34086F82-2B22-496A-9AB3-4A6FD32F6B6C}"/>
                    </a:ext>
                  </a:extLst>
                </p:cNvPr>
                <p:cNvPicPr/>
                <p:nvPr/>
              </p:nvPicPr>
              <p:blipFill>
                <a:blip r:embed="rId689"/>
                <a:stretch>
                  <a:fillRect/>
                </a:stretch>
              </p:blipFill>
              <p:spPr>
                <a:xfrm>
                  <a:off x="10890827" y="2120827"/>
                  <a:ext cx="164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304" name="Freihand 303">
                  <a:extLst>
                    <a:ext uri="{FF2B5EF4-FFF2-40B4-BE49-F238E27FC236}">
                      <a16:creationId xmlns:a16="http://schemas.microsoft.com/office/drawing/2014/main" id="{D2AAA5D2-DA2E-499F-984F-94E2C34181F0}"/>
                    </a:ext>
                  </a:extLst>
                </p14:cNvPr>
                <p14:cNvContentPartPr/>
                <p14:nvPr/>
              </p14:nvContentPartPr>
              <p14:xfrm>
                <a:off x="10982627" y="2098147"/>
                <a:ext cx="196560" cy="147240"/>
              </p14:xfrm>
            </p:contentPart>
          </mc:Choice>
          <mc:Fallback xmlns="">
            <p:pic>
              <p:nvPicPr>
                <p:cNvPr id="304" name="Freihand 303">
                  <a:extLst>
                    <a:ext uri="{FF2B5EF4-FFF2-40B4-BE49-F238E27FC236}">
                      <a16:creationId xmlns:a16="http://schemas.microsoft.com/office/drawing/2014/main" id="{D2AAA5D2-DA2E-499F-984F-94E2C34181F0}"/>
                    </a:ext>
                  </a:extLst>
                </p:cNvPr>
                <p:cNvPicPr/>
                <p:nvPr/>
              </p:nvPicPr>
              <p:blipFill>
                <a:blip r:embed="rId691"/>
                <a:stretch>
                  <a:fillRect/>
                </a:stretch>
              </p:blipFill>
              <p:spPr>
                <a:xfrm>
                  <a:off x="10978307" y="2093827"/>
                  <a:ext cx="2052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307" name="Freihand 306">
                  <a:extLst>
                    <a:ext uri="{FF2B5EF4-FFF2-40B4-BE49-F238E27FC236}">
                      <a16:creationId xmlns:a16="http://schemas.microsoft.com/office/drawing/2014/main" id="{2B9DD566-1F60-4BC1-B03E-35FDB1DFC300}"/>
                    </a:ext>
                  </a:extLst>
                </p14:cNvPr>
                <p14:cNvContentPartPr/>
                <p14:nvPr/>
              </p14:nvContentPartPr>
              <p14:xfrm>
                <a:off x="11257667" y="2193187"/>
                <a:ext cx="6480" cy="360"/>
              </p14:xfrm>
            </p:contentPart>
          </mc:Choice>
          <mc:Fallback xmlns="">
            <p:pic>
              <p:nvPicPr>
                <p:cNvPr id="307" name="Freihand 306">
                  <a:extLst>
                    <a:ext uri="{FF2B5EF4-FFF2-40B4-BE49-F238E27FC236}">
                      <a16:creationId xmlns:a16="http://schemas.microsoft.com/office/drawing/2014/main" id="{2B9DD566-1F60-4BC1-B03E-35FDB1DFC300}"/>
                    </a:ext>
                  </a:extLst>
                </p:cNvPr>
                <p:cNvPicPr/>
                <p:nvPr/>
              </p:nvPicPr>
              <p:blipFill>
                <a:blip r:embed="rId693"/>
                <a:stretch>
                  <a:fillRect/>
                </a:stretch>
              </p:blipFill>
              <p:spPr>
                <a:xfrm>
                  <a:off x="11253347" y="2188867"/>
                  <a:ext cx="151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308" name="Freihand 307">
                  <a:extLst>
                    <a:ext uri="{FF2B5EF4-FFF2-40B4-BE49-F238E27FC236}">
                      <a16:creationId xmlns:a16="http://schemas.microsoft.com/office/drawing/2014/main" id="{6E96A4EB-9B23-453C-B542-F65FF89840EB}"/>
                    </a:ext>
                  </a:extLst>
                </p14:cNvPr>
                <p14:cNvContentPartPr/>
                <p14:nvPr/>
              </p14:nvContentPartPr>
              <p14:xfrm>
                <a:off x="11200787" y="2181667"/>
                <a:ext cx="94320" cy="59400"/>
              </p14:xfrm>
            </p:contentPart>
          </mc:Choice>
          <mc:Fallback xmlns="">
            <p:pic>
              <p:nvPicPr>
                <p:cNvPr id="308" name="Freihand 307">
                  <a:extLst>
                    <a:ext uri="{FF2B5EF4-FFF2-40B4-BE49-F238E27FC236}">
                      <a16:creationId xmlns:a16="http://schemas.microsoft.com/office/drawing/2014/main" id="{6E96A4EB-9B23-453C-B542-F65FF89840EB}"/>
                    </a:ext>
                  </a:extLst>
                </p:cNvPr>
                <p:cNvPicPr/>
                <p:nvPr/>
              </p:nvPicPr>
              <p:blipFill>
                <a:blip r:embed="rId695"/>
                <a:stretch>
                  <a:fillRect/>
                </a:stretch>
              </p:blipFill>
              <p:spPr>
                <a:xfrm>
                  <a:off x="11196467" y="2177347"/>
                  <a:ext cx="1029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309" name="Freihand 308">
                  <a:extLst>
                    <a:ext uri="{FF2B5EF4-FFF2-40B4-BE49-F238E27FC236}">
                      <a16:creationId xmlns:a16="http://schemas.microsoft.com/office/drawing/2014/main" id="{7F9D9B0B-4277-43DC-BEDE-CECE1C5499A0}"/>
                    </a:ext>
                  </a:extLst>
                </p14:cNvPr>
                <p14:cNvContentPartPr/>
                <p14:nvPr/>
              </p14:nvContentPartPr>
              <p14:xfrm>
                <a:off x="11326067" y="2176987"/>
                <a:ext cx="191160" cy="40680"/>
              </p14:xfrm>
            </p:contentPart>
          </mc:Choice>
          <mc:Fallback xmlns="">
            <p:pic>
              <p:nvPicPr>
                <p:cNvPr id="309" name="Freihand 308">
                  <a:extLst>
                    <a:ext uri="{FF2B5EF4-FFF2-40B4-BE49-F238E27FC236}">
                      <a16:creationId xmlns:a16="http://schemas.microsoft.com/office/drawing/2014/main" id="{7F9D9B0B-4277-43DC-BEDE-CECE1C5499A0}"/>
                    </a:ext>
                  </a:extLst>
                </p:cNvPr>
                <p:cNvPicPr/>
                <p:nvPr/>
              </p:nvPicPr>
              <p:blipFill>
                <a:blip r:embed="rId697"/>
                <a:stretch>
                  <a:fillRect/>
                </a:stretch>
              </p:blipFill>
              <p:spPr>
                <a:xfrm>
                  <a:off x="11321747" y="2172667"/>
                  <a:ext cx="1998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310" name="Freihand 309">
                  <a:extLst>
                    <a:ext uri="{FF2B5EF4-FFF2-40B4-BE49-F238E27FC236}">
                      <a16:creationId xmlns:a16="http://schemas.microsoft.com/office/drawing/2014/main" id="{AFDE86CF-964E-4670-BC04-E86550C0E1DE}"/>
                    </a:ext>
                  </a:extLst>
                </p14:cNvPr>
                <p14:cNvContentPartPr/>
                <p14:nvPr/>
              </p14:nvContentPartPr>
              <p14:xfrm>
                <a:off x="11481227" y="2120467"/>
                <a:ext cx="38520" cy="27720"/>
              </p14:xfrm>
            </p:contentPart>
          </mc:Choice>
          <mc:Fallback xmlns="">
            <p:pic>
              <p:nvPicPr>
                <p:cNvPr id="310" name="Freihand 309">
                  <a:extLst>
                    <a:ext uri="{FF2B5EF4-FFF2-40B4-BE49-F238E27FC236}">
                      <a16:creationId xmlns:a16="http://schemas.microsoft.com/office/drawing/2014/main" id="{AFDE86CF-964E-4670-BC04-E86550C0E1DE}"/>
                    </a:ext>
                  </a:extLst>
                </p:cNvPr>
                <p:cNvPicPr/>
                <p:nvPr/>
              </p:nvPicPr>
              <p:blipFill>
                <a:blip r:embed="rId699"/>
                <a:stretch>
                  <a:fillRect/>
                </a:stretch>
              </p:blipFill>
              <p:spPr>
                <a:xfrm>
                  <a:off x="11476907" y="2116147"/>
                  <a:ext cx="471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311" name="Freihand 310">
                  <a:extLst>
                    <a:ext uri="{FF2B5EF4-FFF2-40B4-BE49-F238E27FC236}">
                      <a16:creationId xmlns:a16="http://schemas.microsoft.com/office/drawing/2014/main" id="{5D2B997E-A8F5-4291-92BE-B9D57BBD4F9E}"/>
                    </a:ext>
                  </a:extLst>
                </p14:cNvPr>
                <p14:cNvContentPartPr/>
                <p14:nvPr/>
              </p14:nvContentPartPr>
              <p14:xfrm>
                <a:off x="11538107" y="2166547"/>
                <a:ext cx="136800" cy="243360"/>
              </p14:xfrm>
            </p:contentPart>
          </mc:Choice>
          <mc:Fallback xmlns="">
            <p:pic>
              <p:nvPicPr>
                <p:cNvPr id="311" name="Freihand 310">
                  <a:extLst>
                    <a:ext uri="{FF2B5EF4-FFF2-40B4-BE49-F238E27FC236}">
                      <a16:creationId xmlns:a16="http://schemas.microsoft.com/office/drawing/2014/main" id="{5D2B997E-A8F5-4291-92BE-B9D57BBD4F9E}"/>
                    </a:ext>
                  </a:extLst>
                </p:cNvPr>
                <p:cNvPicPr/>
                <p:nvPr/>
              </p:nvPicPr>
              <p:blipFill>
                <a:blip r:embed="rId701"/>
                <a:stretch>
                  <a:fillRect/>
                </a:stretch>
              </p:blipFill>
              <p:spPr>
                <a:xfrm>
                  <a:off x="11533787" y="2162227"/>
                  <a:ext cx="14544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323" name="Freihand 322">
                  <a:extLst>
                    <a:ext uri="{FF2B5EF4-FFF2-40B4-BE49-F238E27FC236}">
                      <a16:creationId xmlns:a16="http://schemas.microsoft.com/office/drawing/2014/main" id="{7D60823D-81E4-42BA-AA43-CBB5D94E3EF1}"/>
                    </a:ext>
                  </a:extLst>
                </p14:cNvPr>
                <p14:cNvContentPartPr/>
                <p14:nvPr/>
              </p14:nvContentPartPr>
              <p14:xfrm>
                <a:off x="9221507" y="2471827"/>
                <a:ext cx="9360" cy="110160"/>
              </p14:xfrm>
            </p:contentPart>
          </mc:Choice>
          <mc:Fallback xmlns="">
            <p:pic>
              <p:nvPicPr>
                <p:cNvPr id="323" name="Freihand 322">
                  <a:extLst>
                    <a:ext uri="{FF2B5EF4-FFF2-40B4-BE49-F238E27FC236}">
                      <a16:creationId xmlns:a16="http://schemas.microsoft.com/office/drawing/2014/main" id="{7D60823D-81E4-42BA-AA43-CBB5D94E3EF1}"/>
                    </a:ext>
                  </a:extLst>
                </p:cNvPr>
                <p:cNvPicPr/>
                <p:nvPr/>
              </p:nvPicPr>
              <p:blipFill>
                <a:blip r:embed="rId703"/>
                <a:stretch>
                  <a:fillRect/>
                </a:stretch>
              </p:blipFill>
              <p:spPr>
                <a:xfrm>
                  <a:off x="9217187" y="2467507"/>
                  <a:ext cx="180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324" name="Freihand 323">
                  <a:extLst>
                    <a:ext uri="{FF2B5EF4-FFF2-40B4-BE49-F238E27FC236}">
                      <a16:creationId xmlns:a16="http://schemas.microsoft.com/office/drawing/2014/main" id="{A40C43D5-F9D5-4916-8909-A1A2B7237E81}"/>
                    </a:ext>
                  </a:extLst>
                </p14:cNvPr>
                <p14:cNvContentPartPr/>
                <p14:nvPr/>
              </p14:nvContentPartPr>
              <p14:xfrm>
                <a:off x="9156707" y="2457787"/>
                <a:ext cx="154080" cy="8280"/>
              </p14:xfrm>
            </p:contentPart>
          </mc:Choice>
          <mc:Fallback xmlns="">
            <p:pic>
              <p:nvPicPr>
                <p:cNvPr id="324" name="Freihand 323">
                  <a:extLst>
                    <a:ext uri="{FF2B5EF4-FFF2-40B4-BE49-F238E27FC236}">
                      <a16:creationId xmlns:a16="http://schemas.microsoft.com/office/drawing/2014/main" id="{A40C43D5-F9D5-4916-8909-A1A2B7237E81}"/>
                    </a:ext>
                  </a:extLst>
                </p:cNvPr>
                <p:cNvPicPr/>
                <p:nvPr/>
              </p:nvPicPr>
              <p:blipFill>
                <a:blip r:embed="rId705"/>
                <a:stretch>
                  <a:fillRect/>
                </a:stretch>
              </p:blipFill>
              <p:spPr>
                <a:xfrm>
                  <a:off x="9152387" y="2453467"/>
                  <a:ext cx="1627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325" name="Freihand 324">
                  <a:extLst>
                    <a:ext uri="{FF2B5EF4-FFF2-40B4-BE49-F238E27FC236}">
                      <a16:creationId xmlns:a16="http://schemas.microsoft.com/office/drawing/2014/main" id="{EFA89BB0-20CC-4C2A-AE30-7DAF195C4AA8}"/>
                    </a:ext>
                  </a:extLst>
                </p14:cNvPr>
                <p14:cNvContentPartPr/>
                <p14:nvPr/>
              </p14:nvContentPartPr>
              <p14:xfrm>
                <a:off x="9157787" y="2508187"/>
                <a:ext cx="191520" cy="50400"/>
              </p14:xfrm>
            </p:contentPart>
          </mc:Choice>
          <mc:Fallback xmlns="">
            <p:pic>
              <p:nvPicPr>
                <p:cNvPr id="325" name="Freihand 324">
                  <a:extLst>
                    <a:ext uri="{FF2B5EF4-FFF2-40B4-BE49-F238E27FC236}">
                      <a16:creationId xmlns:a16="http://schemas.microsoft.com/office/drawing/2014/main" id="{EFA89BB0-20CC-4C2A-AE30-7DAF195C4AA8}"/>
                    </a:ext>
                  </a:extLst>
                </p:cNvPr>
                <p:cNvPicPr/>
                <p:nvPr/>
              </p:nvPicPr>
              <p:blipFill>
                <a:blip r:embed="rId707"/>
                <a:stretch>
                  <a:fillRect/>
                </a:stretch>
              </p:blipFill>
              <p:spPr>
                <a:xfrm>
                  <a:off x="9153467" y="2503867"/>
                  <a:ext cx="2001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326" name="Freihand 325">
                  <a:extLst>
                    <a:ext uri="{FF2B5EF4-FFF2-40B4-BE49-F238E27FC236}">
                      <a16:creationId xmlns:a16="http://schemas.microsoft.com/office/drawing/2014/main" id="{F86CEAD9-E348-4283-B83C-061A9D7A5821}"/>
                    </a:ext>
                  </a:extLst>
                </p14:cNvPr>
                <p14:cNvContentPartPr/>
                <p14:nvPr/>
              </p14:nvContentPartPr>
              <p14:xfrm>
                <a:off x="9349307" y="2457427"/>
                <a:ext cx="33120" cy="25200"/>
              </p14:xfrm>
            </p:contentPart>
          </mc:Choice>
          <mc:Fallback xmlns="">
            <p:pic>
              <p:nvPicPr>
                <p:cNvPr id="326" name="Freihand 325">
                  <a:extLst>
                    <a:ext uri="{FF2B5EF4-FFF2-40B4-BE49-F238E27FC236}">
                      <a16:creationId xmlns:a16="http://schemas.microsoft.com/office/drawing/2014/main" id="{F86CEAD9-E348-4283-B83C-061A9D7A5821}"/>
                    </a:ext>
                  </a:extLst>
                </p:cNvPr>
                <p:cNvPicPr/>
                <p:nvPr/>
              </p:nvPicPr>
              <p:blipFill>
                <a:blip r:embed="rId709"/>
                <a:stretch>
                  <a:fillRect/>
                </a:stretch>
              </p:blipFill>
              <p:spPr>
                <a:xfrm>
                  <a:off x="9344987" y="2453107"/>
                  <a:ext cx="417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327" name="Freihand 326">
                  <a:extLst>
                    <a:ext uri="{FF2B5EF4-FFF2-40B4-BE49-F238E27FC236}">
                      <a16:creationId xmlns:a16="http://schemas.microsoft.com/office/drawing/2014/main" id="{0FCD5781-1862-410F-8FBA-3D6B5C6FA527}"/>
                    </a:ext>
                  </a:extLst>
                </p14:cNvPr>
                <p14:cNvContentPartPr/>
                <p14:nvPr/>
              </p14:nvContentPartPr>
              <p14:xfrm>
                <a:off x="9370187" y="2498827"/>
                <a:ext cx="108000" cy="86760"/>
              </p14:xfrm>
            </p:contentPart>
          </mc:Choice>
          <mc:Fallback xmlns="">
            <p:pic>
              <p:nvPicPr>
                <p:cNvPr id="327" name="Freihand 326">
                  <a:extLst>
                    <a:ext uri="{FF2B5EF4-FFF2-40B4-BE49-F238E27FC236}">
                      <a16:creationId xmlns:a16="http://schemas.microsoft.com/office/drawing/2014/main" id="{0FCD5781-1862-410F-8FBA-3D6B5C6FA527}"/>
                    </a:ext>
                  </a:extLst>
                </p:cNvPr>
                <p:cNvPicPr/>
                <p:nvPr/>
              </p:nvPicPr>
              <p:blipFill>
                <a:blip r:embed="rId711"/>
                <a:stretch>
                  <a:fillRect/>
                </a:stretch>
              </p:blipFill>
              <p:spPr>
                <a:xfrm>
                  <a:off x="9365867" y="2494507"/>
                  <a:ext cx="1166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328" name="Freihand 327">
                  <a:extLst>
                    <a:ext uri="{FF2B5EF4-FFF2-40B4-BE49-F238E27FC236}">
                      <a16:creationId xmlns:a16="http://schemas.microsoft.com/office/drawing/2014/main" id="{BF2838E8-69B8-4A96-BF4E-84ED27536FA3}"/>
                    </a:ext>
                  </a:extLst>
                </p14:cNvPr>
                <p14:cNvContentPartPr/>
                <p14:nvPr/>
              </p14:nvContentPartPr>
              <p14:xfrm>
                <a:off x="9488627" y="2427907"/>
                <a:ext cx="88920" cy="139320"/>
              </p14:xfrm>
            </p:contentPart>
          </mc:Choice>
          <mc:Fallback xmlns="">
            <p:pic>
              <p:nvPicPr>
                <p:cNvPr id="328" name="Freihand 327">
                  <a:extLst>
                    <a:ext uri="{FF2B5EF4-FFF2-40B4-BE49-F238E27FC236}">
                      <a16:creationId xmlns:a16="http://schemas.microsoft.com/office/drawing/2014/main" id="{BF2838E8-69B8-4A96-BF4E-84ED27536FA3}"/>
                    </a:ext>
                  </a:extLst>
                </p:cNvPr>
                <p:cNvPicPr/>
                <p:nvPr/>
              </p:nvPicPr>
              <p:blipFill>
                <a:blip r:embed="rId713"/>
                <a:stretch>
                  <a:fillRect/>
                </a:stretch>
              </p:blipFill>
              <p:spPr>
                <a:xfrm>
                  <a:off x="9484307" y="2423587"/>
                  <a:ext cx="975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372" name="Freihand 371">
                  <a:extLst>
                    <a:ext uri="{FF2B5EF4-FFF2-40B4-BE49-F238E27FC236}">
                      <a16:creationId xmlns:a16="http://schemas.microsoft.com/office/drawing/2014/main" id="{C5B3CED7-6361-40C9-A71A-6F6C98ACFECE}"/>
                    </a:ext>
                  </a:extLst>
                </p14:cNvPr>
                <p14:cNvContentPartPr/>
                <p14:nvPr/>
              </p14:nvContentPartPr>
              <p14:xfrm>
                <a:off x="8887427" y="2784307"/>
                <a:ext cx="360" cy="360"/>
              </p14:xfrm>
            </p:contentPart>
          </mc:Choice>
          <mc:Fallback xmlns="">
            <p:pic>
              <p:nvPicPr>
                <p:cNvPr id="372" name="Freihand 371">
                  <a:extLst>
                    <a:ext uri="{FF2B5EF4-FFF2-40B4-BE49-F238E27FC236}">
                      <a16:creationId xmlns:a16="http://schemas.microsoft.com/office/drawing/2014/main" id="{C5B3CED7-6361-40C9-A71A-6F6C98ACFECE}"/>
                    </a:ext>
                  </a:extLst>
                </p:cNvPr>
                <p:cNvPicPr/>
                <p:nvPr/>
              </p:nvPicPr>
              <p:blipFill>
                <a:blip r:embed="rId336"/>
                <a:stretch>
                  <a:fillRect/>
                </a:stretch>
              </p:blipFill>
              <p:spPr>
                <a:xfrm>
                  <a:off x="8883107" y="2779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5">
              <p14:nvContentPartPr>
                <p14:cNvPr id="373" name="Freihand 372">
                  <a:extLst>
                    <a:ext uri="{FF2B5EF4-FFF2-40B4-BE49-F238E27FC236}">
                      <a16:creationId xmlns:a16="http://schemas.microsoft.com/office/drawing/2014/main" id="{2F6365EA-0D40-4357-BE93-743EC3B5E001}"/>
                    </a:ext>
                  </a:extLst>
                </p14:cNvPr>
                <p14:cNvContentPartPr/>
                <p14:nvPr/>
              </p14:nvContentPartPr>
              <p14:xfrm>
                <a:off x="8786987" y="2748667"/>
                <a:ext cx="46080" cy="102600"/>
              </p14:xfrm>
            </p:contentPart>
          </mc:Choice>
          <mc:Fallback xmlns="">
            <p:pic>
              <p:nvPicPr>
                <p:cNvPr id="373" name="Freihand 372">
                  <a:extLst>
                    <a:ext uri="{FF2B5EF4-FFF2-40B4-BE49-F238E27FC236}">
                      <a16:creationId xmlns:a16="http://schemas.microsoft.com/office/drawing/2014/main" id="{2F6365EA-0D40-4357-BE93-743EC3B5E001}"/>
                    </a:ext>
                  </a:extLst>
                </p:cNvPr>
                <p:cNvPicPr/>
                <p:nvPr/>
              </p:nvPicPr>
              <p:blipFill>
                <a:blip r:embed="rId716"/>
                <a:stretch>
                  <a:fillRect/>
                </a:stretch>
              </p:blipFill>
              <p:spPr>
                <a:xfrm>
                  <a:off x="8782667" y="2744347"/>
                  <a:ext cx="54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17">
              <p14:nvContentPartPr>
                <p14:cNvPr id="374" name="Freihand 373">
                  <a:extLst>
                    <a:ext uri="{FF2B5EF4-FFF2-40B4-BE49-F238E27FC236}">
                      <a16:creationId xmlns:a16="http://schemas.microsoft.com/office/drawing/2014/main" id="{C6E7D0F3-14A2-4FDA-B0BF-60E3DB3025D2}"/>
                    </a:ext>
                  </a:extLst>
                </p14:cNvPr>
                <p14:cNvContentPartPr/>
                <p14:nvPr/>
              </p14:nvContentPartPr>
              <p14:xfrm>
                <a:off x="8719307" y="2700427"/>
                <a:ext cx="161640" cy="5040"/>
              </p14:xfrm>
            </p:contentPart>
          </mc:Choice>
          <mc:Fallback xmlns="">
            <p:pic>
              <p:nvPicPr>
                <p:cNvPr id="374" name="Freihand 373">
                  <a:extLst>
                    <a:ext uri="{FF2B5EF4-FFF2-40B4-BE49-F238E27FC236}">
                      <a16:creationId xmlns:a16="http://schemas.microsoft.com/office/drawing/2014/main" id="{C6E7D0F3-14A2-4FDA-B0BF-60E3DB3025D2}"/>
                    </a:ext>
                  </a:extLst>
                </p:cNvPr>
                <p:cNvPicPr/>
                <p:nvPr/>
              </p:nvPicPr>
              <p:blipFill>
                <a:blip r:embed="rId718"/>
                <a:stretch>
                  <a:fillRect/>
                </a:stretch>
              </p:blipFill>
              <p:spPr>
                <a:xfrm>
                  <a:off x="8714987" y="2696107"/>
                  <a:ext cx="1702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19">
              <p14:nvContentPartPr>
                <p14:cNvPr id="375" name="Freihand 374">
                  <a:extLst>
                    <a:ext uri="{FF2B5EF4-FFF2-40B4-BE49-F238E27FC236}">
                      <a16:creationId xmlns:a16="http://schemas.microsoft.com/office/drawing/2014/main" id="{B4B00C23-1CDB-4416-9537-B241F781BA43}"/>
                    </a:ext>
                  </a:extLst>
                </p14:cNvPr>
                <p14:cNvContentPartPr/>
                <p14:nvPr/>
              </p14:nvContentPartPr>
              <p14:xfrm>
                <a:off x="8869067" y="2675227"/>
                <a:ext cx="113400" cy="163800"/>
              </p14:xfrm>
            </p:contentPart>
          </mc:Choice>
          <mc:Fallback xmlns="">
            <p:pic>
              <p:nvPicPr>
                <p:cNvPr id="375" name="Freihand 374">
                  <a:extLst>
                    <a:ext uri="{FF2B5EF4-FFF2-40B4-BE49-F238E27FC236}">
                      <a16:creationId xmlns:a16="http://schemas.microsoft.com/office/drawing/2014/main" id="{B4B00C23-1CDB-4416-9537-B241F781BA43}"/>
                    </a:ext>
                  </a:extLst>
                </p:cNvPr>
                <p:cNvPicPr/>
                <p:nvPr/>
              </p:nvPicPr>
              <p:blipFill>
                <a:blip r:embed="rId720"/>
                <a:stretch>
                  <a:fillRect/>
                </a:stretch>
              </p:blipFill>
              <p:spPr>
                <a:xfrm>
                  <a:off x="8864747" y="2670907"/>
                  <a:ext cx="122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721">
              <p14:nvContentPartPr>
                <p14:cNvPr id="376" name="Freihand 375">
                  <a:extLst>
                    <a:ext uri="{FF2B5EF4-FFF2-40B4-BE49-F238E27FC236}">
                      <a16:creationId xmlns:a16="http://schemas.microsoft.com/office/drawing/2014/main" id="{15425B70-72C3-4D8E-9B43-C62CA3E93800}"/>
                    </a:ext>
                  </a:extLst>
                </p14:cNvPr>
                <p14:cNvContentPartPr/>
                <p14:nvPr/>
              </p14:nvContentPartPr>
              <p14:xfrm>
                <a:off x="9024947" y="2767027"/>
                <a:ext cx="104400" cy="83880"/>
              </p14:xfrm>
            </p:contentPart>
          </mc:Choice>
          <mc:Fallback xmlns="">
            <p:pic>
              <p:nvPicPr>
                <p:cNvPr id="376" name="Freihand 375">
                  <a:extLst>
                    <a:ext uri="{FF2B5EF4-FFF2-40B4-BE49-F238E27FC236}">
                      <a16:creationId xmlns:a16="http://schemas.microsoft.com/office/drawing/2014/main" id="{15425B70-72C3-4D8E-9B43-C62CA3E93800}"/>
                    </a:ext>
                  </a:extLst>
                </p:cNvPr>
                <p:cNvPicPr/>
                <p:nvPr/>
              </p:nvPicPr>
              <p:blipFill>
                <a:blip r:embed="rId722"/>
                <a:stretch>
                  <a:fillRect/>
                </a:stretch>
              </p:blipFill>
              <p:spPr>
                <a:xfrm>
                  <a:off x="9020627" y="2762707"/>
                  <a:ext cx="1130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723">
              <p14:nvContentPartPr>
                <p14:cNvPr id="378" name="Freihand 377">
                  <a:extLst>
                    <a:ext uri="{FF2B5EF4-FFF2-40B4-BE49-F238E27FC236}">
                      <a16:creationId xmlns:a16="http://schemas.microsoft.com/office/drawing/2014/main" id="{DF7F7B6B-E847-4AC0-9D38-56160444D05E}"/>
                    </a:ext>
                  </a:extLst>
                </p14:cNvPr>
                <p14:cNvContentPartPr/>
                <p14:nvPr/>
              </p14:nvContentPartPr>
              <p14:xfrm>
                <a:off x="9281987" y="2758387"/>
                <a:ext cx="87840" cy="111240"/>
              </p14:xfrm>
            </p:contentPart>
          </mc:Choice>
          <mc:Fallback xmlns="">
            <p:pic>
              <p:nvPicPr>
                <p:cNvPr id="378" name="Freihand 377">
                  <a:extLst>
                    <a:ext uri="{FF2B5EF4-FFF2-40B4-BE49-F238E27FC236}">
                      <a16:creationId xmlns:a16="http://schemas.microsoft.com/office/drawing/2014/main" id="{DF7F7B6B-E847-4AC0-9D38-56160444D05E}"/>
                    </a:ext>
                  </a:extLst>
                </p:cNvPr>
                <p:cNvPicPr/>
                <p:nvPr/>
              </p:nvPicPr>
              <p:blipFill>
                <a:blip r:embed="rId724"/>
                <a:stretch>
                  <a:fillRect/>
                </a:stretch>
              </p:blipFill>
              <p:spPr>
                <a:xfrm>
                  <a:off x="9277667" y="2754067"/>
                  <a:ext cx="964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25">
              <p14:nvContentPartPr>
                <p14:cNvPr id="379" name="Freihand 378">
                  <a:extLst>
                    <a:ext uri="{FF2B5EF4-FFF2-40B4-BE49-F238E27FC236}">
                      <a16:creationId xmlns:a16="http://schemas.microsoft.com/office/drawing/2014/main" id="{9A2CEB82-CC4D-4FBE-8594-4A4D50F64483}"/>
                    </a:ext>
                  </a:extLst>
                </p14:cNvPr>
                <p14:cNvContentPartPr/>
                <p14:nvPr/>
              </p14:nvContentPartPr>
              <p14:xfrm>
                <a:off x="9407627" y="2720587"/>
                <a:ext cx="49320" cy="115200"/>
              </p14:xfrm>
            </p:contentPart>
          </mc:Choice>
          <mc:Fallback xmlns="">
            <p:pic>
              <p:nvPicPr>
                <p:cNvPr id="379" name="Freihand 378">
                  <a:extLst>
                    <a:ext uri="{FF2B5EF4-FFF2-40B4-BE49-F238E27FC236}">
                      <a16:creationId xmlns:a16="http://schemas.microsoft.com/office/drawing/2014/main" id="{9A2CEB82-CC4D-4FBE-8594-4A4D50F64483}"/>
                    </a:ext>
                  </a:extLst>
                </p:cNvPr>
                <p:cNvPicPr/>
                <p:nvPr/>
              </p:nvPicPr>
              <p:blipFill>
                <a:blip r:embed="rId726"/>
                <a:stretch>
                  <a:fillRect/>
                </a:stretch>
              </p:blipFill>
              <p:spPr>
                <a:xfrm>
                  <a:off x="9403307" y="2716267"/>
                  <a:ext cx="579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727">
              <p14:nvContentPartPr>
                <p14:cNvPr id="380" name="Freihand 379">
                  <a:extLst>
                    <a:ext uri="{FF2B5EF4-FFF2-40B4-BE49-F238E27FC236}">
                      <a16:creationId xmlns:a16="http://schemas.microsoft.com/office/drawing/2014/main" id="{E80FA41A-C6FC-47D3-BC3A-AF6DEC1A6638}"/>
                    </a:ext>
                  </a:extLst>
                </p14:cNvPr>
                <p14:cNvContentPartPr/>
                <p14:nvPr/>
              </p14:nvContentPartPr>
              <p14:xfrm>
                <a:off x="9477467" y="2783947"/>
                <a:ext cx="53640" cy="75960"/>
              </p14:xfrm>
            </p:contentPart>
          </mc:Choice>
          <mc:Fallback xmlns="">
            <p:pic>
              <p:nvPicPr>
                <p:cNvPr id="380" name="Freihand 379">
                  <a:extLst>
                    <a:ext uri="{FF2B5EF4-FFF2-40B4-BE49-F238E27FC236}">
                      <a16:creationId xmlns:a16="http://schemas.microsoft.com/office/drawing/2014/main" id="{E80FA41A-C6FC-47D3-BC3A-AF6DEC1A6638}"/>
                    </a:ext>
                  </a:extLst>
                </p:cNvPr>
                <p:cNvPicPr/>
                <p:nvPr/>
              </p:nvPicPr>
              <p:blipFill>
                <a:blip r:embed="rId728"/>
                <a:stretch>
                  <a:fillRect/>
                </a:stretch>
              </p:blipFill>
              <p:spPr>
                <a:xfrm>
                  <a:off x="9473147" y="2779627"/>
                  <a:ext cx="622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729">
              <p14:nvContentPartPr>
                <p14:cNvPr id="381" name="Freihand 380">
                  <a:extLst>
                    <a:ext uri="{FF2B5EF4-FFF2-40B4-BE49-F238E27FC236}">
                      <a16:creationId xmlns:a16="http://schemas.microsoft.com/office/drawing/2014/main" id="{03B0929E-77A9-42B1-8089-C75F91A15EAB}"/>
                    </a:ext>
                  </a:extLst>
                </p14:cNvPr>
                <p14:cNvContentPartPr/>
                <p14:nvPr/>
              </p14:nvContentPartPr>
              <p14:xfrm>
                <a:off x="9542267" y="2772787"/>
                <a:ext cx="110160" cy="218880"/>
              </p14:xfrm>
            </p:contentPart>
          </mc:Choice>
          <mc:Fallback xmlns="">
            <p:pic>
              <p:nvPicPr>
                <p:cNvPr id="381" name="Freihand 380">
                  <a:extLst>
                    <a:ext uri="{FF2B5EF4-FFF2-40B4-BE49-F238E27FC236}">
                      <a16:creationId xmlns:a16="http://schemas.microsoft.com/office/drawing/2014/main" id="{03B0929E-77A9-42B1-8089-C75F91A15EAB}"/>
                    </a:ext>
                  </a:extLst>
                </p:cNvPr>
                <p:cNvPicPr/>
                <p:nvPr/>
              </p:nvPicPr>
              <p:blipFill>
                <a:blip r:embed="rId730"/>
                <a:stretch>
                  <a:fillRect/>
                </a:stretch>
              </p:blipFill>
              <p:spPr>
                <a:xfrm>
                  <a:off x="9537947" y="2768467"/>
                  <a:ext cx="1188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731">
              <p14:nvContentPartPr>
                <p14:cNvPr id="382" name="Freihand 381">
                  <a:extLst>
                    <a:ext uri="{FF2B5EF4-FFF2-40B4-BE49-F238E27FC236}">
                      <a16:creationId xmlns:a16="http://schemas.microsoft.com/office/drawing/2014/main" id="{C1987648-0B01-48A7-9F01-5A42A94B83FC}"/>
                    </a:ext>
                  </a:extLst>
                </p14:cNvPr>
                <p14:cNvContentPartPr/>
                <p14:nvPr/>
              </p14:nvContentPartPr>
              <p14:xfrm>
                <a:off x="9681587" y="2759827"/>
                <a:ext cx="178200" cy="95040"/>
              </p14:xfrm>
            </p:contentPart>
          </mc:Choice>
          <mc:Fallback xmlns="">
            <p:pic>
              <p:nvPicPr>
                <p:cNvPr id="382" name="Freihand 381">
                  <a:extLst>
                    <a:ext uri="{FF2B5EF4-FFF2-40B4-BE49-F238E27FC236}">
                      <a16:creationId xmlns:a16="http://schemas.microsoft.com/office/drawing/2014/main" id="{C1987648-0B01-48A7-9F01-5A42A94B83FC}"/>
                    </a:ext>
                  </a:extLst>
                </p:cNvPr>
                <p:cNvPicPr/>
                <p:nvPr/>
              </p:nvPicPr>
              <p:blipFill>
                <a:blip r:embed="rId732"/>
                <a:stretch>
                  <a:fillRect/>
                </a:stretch>
              </p:blipFill>
              <p:spPr>
                <a:xfrm>
                  <a:off x="9677267" y="2755507"/>
                  <a:ext cx="1868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733">
              <p14:nvContentPartPr>
                <p14:cNvPr id="383" name="Freihand 382">
                  <a:extLst>
                    <a:ext uri="{FF2B5EF4-FFF2-40B4-BE49-F238E27FC236}">
                      <a16:creationId xmlns:a16="http://schemas.microsoft.com/office/drawing/2014/main" id="{BD4C37FE-429A-4CA5-922E-B21297393F7B}"/>
                    </a:ext>
                  </a:extLst>
                </p14:cNvPr>
                <p14:cNvContentPartPr/>
                <p14:nvPr/>
              </p14:nvContentPartPr>
              <p14:xfrm>
                <a:off x="10012427" y="2673067"/>
                <a:ext cx="206280" cy="304200"/>
              </p14:xfrm>
            </p:contentPart>
          </mc:Choice>
          <mc:Fallback xmlns="">
            <p:pic>
              <p:nvPicPr>
                <p:cNvPr id="383" name="Freihand 382">
                  <a:extLst>
                    <a:ext uri="{FF2B5EF4-FFF2-40B4-BE49-F238E27FC236}">
                      <a16:creationId xmlns:a16="http://schemas.microsoft.com/office/drawing/2014/main" id="{BD4C37FE-429A-4CA5-922E-B21297393F7B}"/>
                    </a:ext>
                  </a:extLst>
                </p:cNvPr>
                <p:cNvPicPr/>
                <p:nvPr/>
              </p:nvPicPr>
              <p:blipFill>
                <a:blip r:embed="rId734"/>
                <a:stretch>
                  <a:fillRect/>
                </a:stretch>
              </p:blipFill>
              <p:spPr>
                <a:xfrm>
                  <a:off x="10008107" y="2668747"/>
                  <a:ext cx="21492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735">
              <p14:nvContentPartPr>
                <p14:cNvPr id="384" name="Freihand 383">
                  <a:extLst>
                    <a:ext uri="{FF2B5EF4-FFF2-40B4-BE49-F238E27FC236}">
                      <a16:creationId xmlns:a16="http://schemas.microsoft.com/office/drawing/2014/main" id="{058173D8-2142-4D39-9E6B-C9F239C4288C}"/>
                    </a:ext>
                  </a:extLst>
                </p14:cNvPr>
                <p14:cNvContentPartPr/>
                <p14:nvPr/>
              </p14:nvContentPartPr>
              <p14:xfrm>
                <a:off x="10394027" y="2638867"/>
                <a:ext cx="201600" cy="178560"/>
              </p14:xfrm>
            </p:contentPart>
          </mc:Choice>
          <mc:Fallback xmlns="">
            <p:pic>
              <p:nvPicPr>
                <p:cNvPr id="384" name="Freihand 383">
                  <a:extLst>
                    <a:ext uri="{FF2B5EF4-FFF2-40B4-BE49-F238E27FC236}">
                      <a16:creationId xmlns:a16="http://schemas.microsoft.com/office/drawing/2014/main" id="{058173D8-2142-4D39-9E6B-C9F239C4288C}"/>
                    </a:ext>
                  </a:extLst>
                </p:cNvPr>
                <p:cNvPicPr/>
                <p:nvPr/>
              </p:nvPicPr>
              <p:blipFill>
                <a:blip r:embed="rId736"/>
                <a:stretch>
                  <a:fillRect/>
                </a:stretch>
              </p:blipFill>
              <p:spPr>
                <a:xfrm>
                  <a:off x="10389707" y="2634547"/>
                  <a:ext cx="21024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737">
              <p14:nvContentPartPr>
                <p14:cNvPr id="386" name="Freihand 385">
                  <a:extLst>
                    <a:ext uri="{FF2B5EF4-FFF2-40B4-BE49-F238E27FC236}">
                      <a16:creationId xmlns:a16="http://schemas.microsoft.com/office/drawing/2014/main" id="{3BECBE83-79F9-4C73-969C-9ECD75B0D52B}"/>
                    </a:ext>
                  </a:extLst>
                </p14:cNvPr>
                <p14:cNvContentPartPr/>
                <p14:nvPr/>
              </p14:nvContentPartPr>
              <p14:xfrm>
                <a:off x="10731347" y="2631667"/>
                <a:ext cx="171360" cy="215280"/>
              </p14:xfrm>
            </p:contentPart>
          </mc:Choice>
          <mc:Fallback xmlns="">
            <p:pic>
              <p:nvPicPr>
                <p:cNvPr id="386" name="Freihand 385">
                  <a:extLst>
                    <a:ext uri="{FF2B5EF4-FFF2-40B4-BE49-F238E27FC236}">
                      <a16:creationId xmlns:a16="http://schemas.microsoft.com/office/drawing/2014/main" id="{3BECBE83-79F9-4C73-969C-9ECD75B0D52B}"/>
                    </a:ext>
                  </a:extLst>
                </p:cNvPr>
                <p:cNvPicPr/>
                <p:nvPr/>
              </p:nvPicPr>
              <p:blipFill>
                <a:blip r:embed="rId738"/>
                <a:stretch>
                  <a:fillRect/>
                </a:stretch>
              </p:blipFill>
              <p:spPr>
                <a:xfrm>
                  <a:off x="10727027" y="2627347"/>
                  <a:ext cx="1800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739">
              <p14:nvContentPartPr>
                <p14:cNvPr id="387" name="Freihand 386">
                  <a:extLst>
                    <a:ext uri="{FF2B5EF4-FFF2-40B4-BE49-F238E27FC236}">
                      <a16:creationId xmlns:a16="http://schemas.microsoft.com/office/drawing/2014/main" id="{E32F091E-E654-4898-B967-9F97CA972A0A}"/>
                    </a:ext>
                  </a:extLst>
                </p14:cNvPr>
                <p14:cNvContentPartPr/>
                <p14:nvPr/>
              </p14:nvContentPartPr>
              <p14:xfrm>
                <a:off x="10663307" y="2702227"/>
                <a:ext cx="97560" cy="13680"/>
              </p14:xfrm>
            </p:contentPart>
          </mc:Choice>
          <mc:Fallback xmlns="">
            <p:pic>
              <p:nvPicPr>
                <p:cNvPr id="387" name="Freihand 386">
                  <a:extLst>
                    <a:ext uri="{FF2B5EF4-FFF2-40B4-BE49-F238E27FC236}">
                      <a16:creationId xmlns:a16="http://schemas.microsoft.com/office/drawing/2014/main" id="{E32F091E-E654-4898-B967-9F97CA972A0A}"/>
                    </a:ext>
                  </a:extLst>
                </p:cNvPr>
                <p:cNvPicPr/>
                <p:nvPr/>
              </p:nvPicPr>
              <p:blipFill>
                <a:blip r:embed="rId740"/>
                <a:stretch>
                  <a:fillRect/>
                </a:stretch>
              </p:blipFill>
              <p:spPr>
                <a:xfrm>
                  <a:off x="10658987" y="2697907"/>
                  <a:ext cx="1062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41">
              <p14:nvContentPartPr>
                <p14:cNvPr id="388" name="Freihand 387">
                  <a:extLst>
                    <a:ext uri="{FF2B5EF4-FFF2-40B4-BE49-F238E27FC236}">
                      <a16:creationId xmlns:a16="http://schemas.microsoft.com/office/drawing/2014/main" id="{A8F65C85-8144-42FB-B47B-087C55667A6F}"/>
                    </a:ext>
                  </a:extLst>
                </p14:cNvPr>
                <p14:cNvContentPartPr/>
                <p14:nvPr/>
              </p14:nvContentPartPr>
              <p14:xfrm>
                <a:off x="10868147" y="2742907"/>
                <a:ext cx="182520" cy="59400"/>
              </p14:xfrm>
            </p:contentPart>
          </mc:Choice>
          <mc:Fallback xmlns="">
            <p:pic>
              <p:nvPicPr>
                <p:cNvPr id="388" name="Freihand 387">
                  <a:extLst>
                    <a:ext uri="{FF2B5EF4-FFF2-40B4-BE49-F238E27FC236}">
                      <a16:creationId xmlns:a16="http://schemas.microsoft.com/office/drawing/2014/main" id="{A8F65C85-8144-42FB-B47B-087C55667A6F}"/>
                    </a:ext>
                  </a:extLst>
                </p:cNvPr>
                <p:cNvPicPr/>
                <p:nvPr/>
              </p:nvPicPr>
              <p:blipFill>
                <a:blip r:embed="rId742"/>
                <a:stretch>
                  <a:fillRect/>
                </a:stretch>
              </p:blipFill>
              <p:spPr>
                <a:xfrm>
                  <a:off x="10863827" y="2738587"/>
                  <a:ext cx="1911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743">
              <p14:nvContentPartPr>
                <p14:cNvPr id="389" name="Freihand 388">
                  <a:extLst>
                    <a:ext uri="{FF2B5EF4-FFF2-40B4-BE49-F238E27FC236}">
                      <a16:creationId xmlns:a16="http://schemas.microsoft.com/office/drawing/2014/main" id="{B21D902A-6745-4466-87BA-8E7CBA7BE845}"/>
                    </a:ext>
                  </a:extLst>
                </p14:cNvPr>
                <p14:cNvContentPartPr/>
                <p14:nvPr/>
              </p14:nvContentPartPr>
              <p14:xfrm>
                <a:off x="11042387" y="2728147"/>
                <a:ext cx="67320" cy="81360"/>
              </p14:xfrm>
            </p:contentPart>
          </mc:Choice>
          <mc:Fallback xmlns="">
            <p:pic>
              <p:nvPicPr>
                <p:cNvPr id="389" name="Freihand 388">
                  <a:extLst>
                    <a:ext uri="{FF2B5EF4-FFF2-40B4-BE49-F238E27FC236}">
                      <a16:creationId xmlns:a16="http://schemas.microsoft.com/office/drawing/2014/main" id="{B21D902A-6745-4466-87BA-8E7CBA7BE845}"/>
                    </a:ext>
                  </a:extLst>
                </p:cNvPr>
                <p:cNvPicPr/>
                <p:nvPr/>
              </p:nvPicPr>
              <p:blipFill>
                <a:blip r:embed="rId744"/>
                <a:stretch>
                  <a:fillRect/>
                </a:stretch>
              </p:blipFill>
              <p:spPr>
                <a:xfrm>
                  <a:off x="11038067" y="2723827"/>
                  <a:ext cx="759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390" name="Freihand 389">
                  <a:extLst>
                    <a:ext uri="{FF2B5EF4-FFF2-40B4-BE49-F238E27FC236}">
                      <a16:creationId xmlns:a16="http://schemas.microsoft.com/office/drawing/2014/main" id="{FFC56E9D-AEA4-47CE-8A76-36BEC8DC86D0}"/>
                    </a:ext>
                  </a:extLst>
                </p14:cNvPr>
                <p14:cNvContentPartPr/>
                <p14:nvPr/>
              </p14:nvContentPartPr>
              <p14:xfrm>
                <a:off x="11123027" y="2612227"/>
                <a:ext cx="87120" cy="298800"/>
              </p14:xfrm>
            </p:contentPart>
          </mc:Choice>
          <mc:Fallback xmlns="">
            <p:pic>
              <p:nvPicPr>
                <p:cNvPr id="390" name="Freihand 389">
                  <a:extLst>
                    <a:ext uri="{FF2B5EF4-FFF2-40B4-BE49-F238E27FC236}">
                      <a16:creationId xmlns:a16="http://schemas.microsoft.com/office/drawing/2014/main" id="{FFC56E9D-AEA4-47CE-8A76-36BEC8DC86D0}"/>
                    </a:ext>
                  </a:extLst>
                </p:cNvPr>
                <p:cNvPicPr/>
                <p:nvPr/>
              </p:nvPicPr>
              <p:blipFill>
                <a:blip r:embed="rId746"/>
                <a:stretch>
                  <a:fillRect/>
                </a:stretch>
              </p:blipFill>
              <p:spPr>
                <a:xfrm>
                  <a:off x="11118707" y="2607907"/>
                  <a:ext cx="9576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391" name="Freihand 390">
                  <a:extLst>
                    <a:ext uri="{FF2B5EF4-FFF2-40B4-BE49-F238E27FC236}">
                      <a16:creationId xmlns:a16="http://schemas.microsoft.com/office/drawing/2014/main" id="{99D2647F-12ED-49B7-BF6E-A12CAF038834}"/>
                    </a:ext>
                  </a:extLst>
                </p14:cNvPr>
                <p14:cNvContentPartPr/>
                <p14:nvPr/>
              </p14:nvContentPartPr>
              <p14:xfrm>
                <a:off x="11211587" y="2723467"/>
                <a:ext cx="319680" cy="60480"/>
              </p14:xfrm>
            </p:contentPart>
          </mc:Choice>
          <mc:Fallback xmlns="">
            <p:pic>
              <p:nvPicPr>
                <p:cNvPr id="391" name="Freihand 390">
                  <a:extLst>
                    <a:ext uri="{FF2B5EF4-FFF2-40B4-BE49-F238E27FC236}">
                      <a16:creationId xmlns:a16="http://schemas.microsoft.com/office/drawing/2014/main" id="{99D2647F-12ED-49B7-BF6E-A12CAF038834}"/>
                    </a:ext>
                  </a:extLst>
                </p:cNvPr>
                <p:cNvPicPr/>
                <p:nvPr/>
              </p:nvPicPr>
              <p:blipFill>
                <a:blip r:embed="rId748"/>
                <a:stretch>
                  <a:fillRect/>
                </a:stretch>
              </p:blipFill>
              <p:spPr>
                <a:xfrm>
                  <a:off x="11207267" y="2719147"/>
                  <a:ext cx="3283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392" name="Freihand 391">
                  <a:extLst>
                    <a:ext uri="{FF2B5EF4-FFF2-40B4-BE49-F238E27FC236}">
                      <a16:creationId xmlns:a16="http://schemas.microsoft.com/office/drawing/2014/main" id="{5E305DC9-7BE9-4B7F-97FC-3E3E597719D4}"/>
                    </a:ext>
                  </a:extLst>
                </p14:cNvPr>
                <p14:cNvContentPartPr/>
                <p14:nvPr/>
              </p14:nvContentPartPr>
              <p14:xfrm>
                <a:off x="11550347" y="2629507"/>
                <a:ext cx="281520" cy="142560"/>
              </p14:xfrm>
            </p:contentPart>
          </mc:Choice>
          <mc:Fallback xmlns="">
            <p:pic>
              <p:nvPicPr>
                <p:cNvPr id="392" name="Freihand 391">
                  <a:extLst>
                    <a:ext uri="{FF2B5EF4-FFF2-40B4-BE49-F238E27FC236}">
                      <a16:creationId xmlns:a16="http://schemas.microsoft.com/office/drawing/2014/main" id="{5E305DC9-7BE9-4B7F-97FC-3E3E597719D4}"/>
                    </a:ext>
                  </a:extLst>
                </p:cNvPr>
                <p:cNvPicPr/>
                <p:nvPr/>
              </p:nvPicPr>
              <p:blipFill>
                <a:blip r:embed="rId750"/>
                <a:stretch>
                  <a:fillRect/>
                </a:stretch>
              </p:blipFill>
              <p:spPr>
                <a:xfrm>
                  <a:off x="11546027" y="2625187"/>
                  <a:ext cx="290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393" name="Freihand 392">
                  <a:extLst>
                    <a:ext uri="{FF2B5EF4-FFF2-40B4-BE49-F238E27FC236}">
                      <a16:creationId xmlns:a16="http://schemas.microsoft.com/office/drawing/2014/main" id="{9D88AFCD-4FE1-448E-860C-83D64C6FA542}"/>
                    </a:ext>
                  </a:extLst>
                </p14:cNvPr>
                <p14:cNvContentPartPr/>
                <p14:nvPr/>
              </p14:nvContentPartPr>
              <p14:xfrm>
                <a:off x="11823947" y="2639227"/>
                <a:ext cx="19800" cy="35640"/>
              </p14:xfrm>
            </p:contentPart>
          </mc:Choice>
          <mc:Fallback xmlns="">
            <p:pic>
              <p:nvPicPr>
                <p:cNvPr id="393" name="Freihand 392">
                  <a:extLst>
                    <a:ext uri="{FF2B5EF4-FFF2-40B4-BE49-F238E27FC236}">
                      <a16:creationId xmlns:a16="http://schemas.microsoft.com/office/drawing/2014/main" id="{9D88AFCD-4FE1-448E-860C-83D64C6FA542}"/>
                    </a:ext>
                  </a:extLst>
                </p:cNvPr>
                <p:cNvPicPr/>
                <p:nvPr/>
              </p:nvPicPr>
              <p:blipFill>
                <a:blip r:embed="rId752"/>
                <a:stretch>
                  <a:fillRect/>
                </a:stretch>
              </p:blipFill>
              <p:spPr>
                <a:xfrm>
                  <a:off x="11819627" y="2634907"/>
                  <a:ext cx="2844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394" name="Freihand 393">
                  <a:extLst>
                    <a:ext uri="{FF2B5EF4-FFF2-40B4-BE49-F238E27FC236}">
                      <a16:creationId xmlns:a16="http://schemas.microsoft.com/office/drawing/2014/main" id="{BA5CD305-6B7D-47F0-A3EF-0DB166D389EB}"/>
                    </a:ext>
                  </a:extLst>
                </p14:cNvPr>
                <p14:cNvContentPartPr/>
                <p14:nvPr/>
              </p14:nvContentPartPr>
              <p14:xfrm>
                <a:off x="11854547" y="2691067"/>
                <a:ext cx="219960" cy="39960"/>
              </p14:xfrm>
            </p:contentPart>
          </mc:Choice>
          <mc:Fallback xmlns="">
            <p:pic>
              <p:nvPicPr>
                <p:cNvPr id="394" name="Freihand 393">
                  <a:extLst>
                    <a:ext uri="{FF2B5EF4-FFF2-40B4-BE49-F238E27FC236}">
                      <a16:creationId xmlns:a16="http://schemas.microsoft.com/office/drawing/2014/main" id="{BA5CD305-6B7D-47F0-A3EF-0DB166D389EB}"/>
                    </a:ext>
                  </a:extLst>
                </p:cNvPr>
                <p:cNvPicPr/>
                <p:nvPr/>
              </p:nvPicPr>
              <p:blipFill>
                <a:blip r:embed="rId754"/>
                <a:stretch>
                  <a:fillRect/>
                </a:stretch>
              </p:blipFill>
              <p:spPr>
                <a:xfrm>
                  <a:off x="11850227" y="2686747"/>
                  <a:ext cx="2286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395" name="Freihand 394">
                  <a:extLst>
                    <a:ext uri="{FF2B5EF4-FFF2-40B4-BE49-F238E27FC236}">
                      <a16:creationId xmlns:a16="http://schemas.microsoft.com/office/drawing/2014/main" id="{293E57EF-0771-4492-9A4E-77FF4AB0877A}"/>
                    </a:ext>
                  </a:extLst>
                </p14:cNvPr>
                <p14:cNvContentPartPr/>
                <p14:nvPr/>
              </p14:nvContentPartPr>
              <p14:xfrm>
                <a:off x="8817227" y="3059347"/>
                <a:ext cx="81720" cy="116280"/>
              </p14:xfrm>
            </p:contentPart>
          </mc:Choice>
          <mc:Fallback xmlns="">
            <p:pic>
              <p:nvPicPr>
                <p:cNvPr id="395" name="Freihand 394">
                  <a:extLst>
                    <a:ext uri="{FF2B5EF4-FFF2-40B4-BE49-F238E27FC236}">
                      <a16:creationId xmlns:a16="http://schemas.microsoft.com/office/drawing/2014/main" id="{293E57EF-0771-4492-9A4E-77FF4AB0877A}"/>
                    </a:ext>
                  </a:extLst>
                </p:cNvPr>
                <p:cNvPicPr/>
                <p:nvPr/>
              </p:nvPicPr>
              <p:blipFill>
                <a:blip r:embed="rId756"/>
                <a:stretch>
                  <a:fillRect/>
                </a:stretch>
              </p:blipFill>
              <p:spPr>
                <a:xfrm>
                  <a:off x="8812907" y="3055027"/>
                  <a:ext cx="903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396" name="Freihand 395">
                  <a:extLst>
                    <a:ext uri="{FF2B5EF4-FFF2-40B4-BE49-F238E27FC236}">
                      <a16:creationId xmlns:a16="http://schemas.microsoft.com/office/drawing/2014/main" id="{6BC3D06E-B5E1-46F7-9FF0-F3E6C9DFB9F7}"/>
                    </a:ext>
                  </a:extLst>
                </p14:cNvPr>
                <p14:cNvContentPartPr/>
                <p14:nvPr/>
              </p14:nvContentPartPr>
              <p14:xfrm>
                <a:off x="8909387" y="3074467"/>
                <a:ext cx="403560" cy="123480"/>
              </p14:xfrm>
            </p:contentPart>
          </mc:Choice>
          <mc:Fallback xmlns="">
            <p:pic>
              <p:nvPicPr>
                <p:cNvPr id="396" name="Freihand 395">
                  <a:extLst>
                    <a:ext uri="{FF2B5EF4-FFF2-40B4-BE49-F238E27FC236}">
                      <a16:creationId xmlns:a16="http://schemas.microsoft.com/office/drawing/2014/main" id="{6BC3D06E-B5E1-46F7-9FF0-F3E6C9DFB9F7}"/>
                    </a:ext>
                  </a:extLst>
                </p:cNvPr>
                <p:cNvPicPr/>
                <p:nvPr/>
              </p:nvPicPr>
              <p:blipFill>
                <a:blip r:embed="rId758"/>
                <a:stretch>
                  <a:fillRect/>
                </a:stretch>
              </p:blipFill>
              <p:spPr>
                <a:xfrm>
                  <a:off x="8905067" y="3070147"/>
                  <a:ext cx="4122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397" name="Freihand 396">
                  <a:extLst>
                    <a:ext uri="{FF2B5EF4-FFF2-40B4-BE49-F238E27FC236}">
                      <a16:creationId xmlns:a16="http://schemas.microsoft.com/office/drawing/2014/main" id="{91C46671-95AB-4ADA-A7C6-059FCA1D0A93}"/>
                    </a:ext>
                  </a:extLst>
                </p14:cNvPr>
                <p14:cNvContentPartPr/>
                <p14:nvPr/>
              </p14:nvContentPartPr>
              <p14:xfrm>
                <a:off x="9348587" y="3085627"/>
                <a:ext cx="65160" cy="102240"/>
              </p14:xfrm>
            </p:contentPart>
          </mc:Choice>
          <mc:Fallback xmlns="">
            <p:pic>
              <p:nvPicPr>
                <p:cNvPr id="397" name="Freihand 396">
                  <a:extLst>
                    <a:ext uri="{FF2B5EF4-FFF2-40B4-BE49-F238E27FC236}">
                      <a16:creationId xmlns:a16="http://schemas.microsoft.com/office/drawing/2014/main" id="{91C46671-95AB-4ADA-A7C6-059FCA1D0A93}"/>
                    </a:ext>
                  </a:extLst>
                </p:cNvPr>
                <p:cNvPicPr/>
                <p:nvPr/>
              </p:nvPicPr>
              <p:blipFill>
                <a:blip r:embed="rId760"/>
                <a:stretch>
                  <a:fillRect/>
                </a:stretch>
              </p:blipFill>
              <p:spPr>
                <a:xfrm>
                  <a:off x="9344267" y="3081307"/>
                  <a:ext cx="738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00" name="Freihand 399">
                  <a:extLst>
                    <a:ext uri="{FF2B5EF4-FFF2-40B4-BE49-F238E27FC236}">
                      <a16:creationId xmlns:a16="http://schemas.microsoft.com/office/drawing/2014/main" id="{35355286-A6EA-49E5-B214-14158F294229}"/>
                    </a:ext>
                  </a:extLst>
                </p14:cNvPr>
                <p14:cNvContentPartPr/>
                <p14:nvPr/>
              </p14:nvContentPartPr>
              <p14:xfrm>
                <a:off x="9625787" y="3070507"/>
                <a:ext cx="134640" cy="112680"/>
              </p14:xfrm>
            </p:contentPart>
          </mc:Choice>
          <mc:Fallback xmlns="">
            <p:pic>
              <p:nvPicPr>
                <p:cNvPr id="400" name="Freihand 399">
                  <a:extLst>
                    <a:ext uri="{FF2B5EF4-FFF2-40B4-BE49-F238E27FC236}">
                      <a16:creationId xmlns:a16="http://schemas.microsoft.com/office/drawing/2014/main" id="{35355286-A6EA-49E5-B214-14158F294229}"/>
                    </a:ext>
                  </a:extLst>
                </p:cNvPr>
                <p:cNvPicPr/>
                <p:nvPr/>
              </p:nvPicPr>
              <p:blipFill>
                <a:blip r:embed="rId762"/>
                <a:stretch>
                  <a:fillRect/>
                </a:stretch>
              </p:blipFill>
              <p:spPr>
                <a:xfrm>
                  <a:off x="9621467" y="3066187"/>
                  <a:ext cx="143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01" name="Freihand 400">
                  <a:extLst>
                    <a:ext uri="{FF2B5EF4-FFF2-40B4-BE49-F238E27FC236}">
                      <a16:creationId xmlns:a16="http://schemas.microsoft.com/office/drawing/2014/main" id="{9DA3FE98-4B8E-4D76-8311-99A2C5E331E3}"/>
                    </a:ext>
                  </a:extLst>
                </p14:cNvPr>
                <p14:cNvContentPartPr/>
                <p14:nvPr/>
              </p14:nvContentPartPr>
              <p14:xfrm>
                <a:off x="9778787" y="3071227"/>
                <a:ext cx="74160" cy="217080"/>
              </p14:xfrm>
            </p:contentPart>
          </mc:Choice>
          <mc:Fallback xmlns="">
            <p:pic>
              <p:nvPicPr>
                <p:cNvPr id="401" name="Freihand 400">
                  <a:extLst>
                    <a:ext uri="{FF2B5EF4-FFF2-40B4-BE49-F238E27FC236}">
                      <a16:creationId xmlns:a16="http://schemas.microsoft.com/office/drawing/2014/main" id="{9DA3FE98-4B8E-4D76-8311-99A2C5E331E3}"/>
                    </a:ext>
                  </a:extLst>
                </p:cNvPr>
                <p:cNvPicPr/>
                <p:nvPr/>
              </p:nvPicPr>
              <p:blipFill>
                <a:blip r:embed="rId764"/>
                <a:stretch>
                  <a:fillRect/>
                </a:stretch>
              </p:blipFill>
              <p:spPr>
                <a:xfrm>
                  <a:off x="9774467" y="3066907"/>
                  <a:ext cx="8280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02" name="Freihand 401">
                  <a:extLst>
                    <a:ext uri="{FF2B5EF4-FFF2-40B4-BE49-F238E27FC236}">
                      <a16:creationId xmlns:a16="http://schemas.microsoft.com/office/drawing/2014/main" id="{837C6DF4-39D5-4E3F-BF0B-2BD6A9702887}"/>
                    </a:ext>
                  </a:extLst>
                </p14:cNvPr>
                <p14:cNvContentPartPr/>
                <p14:nvPr/>
              </p14:nvContentPartPr>
              <p14:xfrm>
                <a:off x="9869867" y="3086707"/>
                <a:ext cx="115560" cy="98280"/>
              </p14:xfrm>
            </p:contentPart>
          </mc:Choice>
          <mc:Fallback xmlns="">
            <p:pic>
              <p:nvPicPr>
                <p:cNvPr id="402" name="Freihand 401">
                  <a:extLst>
                    <a:ext uri="{FF2B5EF4-FFF2-40B4-BE49-F238E27FC236}">
                      <a16:creationId xmlns:a16="http://schemas.microsoft.com/office/drawing/2014/main" id="{837C6DF4-39D5-4E3F-BF0B-2BD6A9702887}"/>
                    </a:ext>
                  </a:extLst>
                </p:cNvPr>
                <p:cNvPicPr/>
                <p:nvPr/>
              </p:nvPicPr>
              <p:blipFill>
                <a:blip r:embed="rId766"/>
                <a:stretch>
                  <a:fillRect/>
                </a:stretch>
              </p:blipFill>
              <p:spPr>
                <a:xfrm>
                  <a:off x="9865547" y="3082387"/>
                  <a:ext cx="1242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03" name="Freihand 402">
                  <a:extLst>
                    <a:ext uri="{FF2B5EF4-FFF2-40B4-BE49-F238E27FC236}">
                      <a16:creationId xmlns:a16="http://schemas.microsoft.com/office/drawing/2014/main" id="{B9696445-8709-45AA-90D5-F1B616214419}"/>
                    </a:ext>
                  </a:extLst>
                </p14:cNvPr>
                <p14:cNvContentPartPr/>
                <p14:nvPr/>
              </p14:nvContentPartPr>
              <p14:xfrm>
                <a:off x="10044827" y="3088147"/>
                <a:ext cx="84240" cy="82800"/>
              </p14:xfrm>
            </p:contentPart>
          </mc:Choice>
          <mc:Fallback xmlns="">
            <p:pic>
              <p:nvPicPr>
                <p:cNvPr id="403" name="Freihand 402">
                  <a:extLst>
                    <a:ext uri="{FF2B5EF4-FFF2-40B4-BE49-F238E27FC236}">
                      <a16:creationId xmlns:a16="http://schemas.microsoft.com/office/drawing/2014/main" id="{B9696445-8709-45AA-90D5-F1B616214419}"/>
                    </a:ext>
                  </a:extLst>
                </p:cNvPr>
                <p:cNvPicPr/>
                <p:nvPr/>
              </p:nvPicPr>
              <p:blipFill>
                <a:blip r:embed="rId768"/>
                <a:stretch>
                  <a:fillRect/>
                </a:stretch>
              </p:blipFill>
              <p:spPr>
                <a:xfrm>
                  <a:off x="10040507" y="3083827"/>
                  <a:ext cx="928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04" name="Freihand 403">
                  <a:extLst>
                    <a:ext uri="{FF2B5EF4-FFF2-40B4-BE49-F238E27FC236}">
                      <a16:creationId xmlns:a16="http://schemas.microsoft.com/office/drawing/2014/main" id="{7D34B0CC-1097-4B72-941E-97E1193F910C}"/>
                    </a:ext>
                  </a:extLst>
                </p14:cNvPr>
                <p14:cNvContentPartPr/>
                <p14:nvPr/>
              </p14:nvContentPartPr>
              <p14:xfrm>
                <a:off x="10156787" y="3005347"/>
                <a:ext cx="375840" cy="143280"/>
              </p14:xfrm>
            </p:contentPart>
          </mc:Choice>
          <mc:Fallback xmlns="">
            <p:pic>
              <p:nvPicPr>
                <p:cNvPr id="404" name="Freihand 403">
                  <a:extLst>
                    <a:ext uri="{FF2B5EF4-FFF2-40B4-BE49-F238E27FC236}">
                      <a16:creationId xmlns:a16="http://schemas.microsoft.com/office/drawing/2014/main" id="{7D34B0CC-1097-4B72-941E-97E1193F910C}"/>
                    </a:ext>
                  </a:extLst>
                </p:cNvPr>
                <p:cNvPicPr/>
                <p:nvPr/>
              </p:nvPicPr>
              <p:blipFill>
                <a:blip r:embed="rId770"/>
                <a:stretch>
                  <a:fillRect/>
                </a:stretch>
              </p:blipFill>
              <p:spPr>
                <a:xfrm>
                  <a:off x="10152467" y="3001027"/>
                  <a:ext cx="3844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406" name="Freihand 405">
                  <a:extLst>
                    <a:ext uri="{FF2B5EF4-FFF2-40B4-BE49-F238E27FC236}">
                      <a16:creationId xmlns:a16="http://schemas.microsoft.com/office/drawing/2014/main" id="{5D109782-397B-4CC9-AFB3-7F55501FC6C6}"/>
                    </a:ext>
                  </a:extLst>
                </p14:cNvPr>
                <p14:cNvContentPartPr/>
                <p14:nvPr/>
              </p14:nvContentPartPr>
              <p14:xfrm>
                <a:off x="10680227" y="2974027"/>
                <a:ext cx="255960" cy="179280"/>
              </p14:xfrm>
            </p:contentPart>
          </mc:Choice>
          <mc:Fallback xmlns="">
            <p:pic>
              <p:nvPicPr>
                <p:cNvPr id="406" name="Freihand 405">
                  <a:extLst>
                    <a:ext uri="{FF2B5EF4-FFF2-40B4-BE49-F238E27FC236}">
                      <a16:creationId xmlns:a16="http://schemas.microsoft.com/office/drawing/2014/main" id="{5D109782-397B-4CC9-AFB3-7F55501FC6C6}"/>
                    </a:ext>
                  </a:extLst>
                </p:cNvPr>
                <p:cNvPicPr/>
                <p:nvPr/>
              </p:nvPicPr>
              <p:blipFill>
                <a:blip r:embed="rId772"/>
                <a:stretch>
                  <a:fillRect/>
                </a:stretch>
              </p:blipFill>
              <p:spPr>
                <a:xfrm>
                  <a:off x="10675907" y="2969707"/>
                  <a:ext cx="26460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408" name="Freihand 407">
                  <a:extLst>
                    <a:ext uri="{FF2B5EF4-FFF2-40B4-BE49-F238E27FC236}">
                      <a16:creationId xmlns:a16="http://schemas.microsoft.com/office/drawing/2014/main" id="{D24BCA72-1B4B-492E-BD4D-DB37CAC8755B}"/>
                    </a:ext>
                  </a:extLst>
                </p14:cNvPr>
                <p14:cNvContentPartPr/>
                <p14:nvPr/>
              </p14:nvContentPartPr>
              <p14:xfrm>
                <a:off x="8815067" y="3343387"/>
                <a:ext cx="107280" cy="115560"/>
              </p14:xfrm>
            </p:contentPart>
          </mc:Choice>
          <mc:Fallback xmlns="">
            <p:pic>
              <p:nvPicPr>
                <p:cNvPr id="408" name="Freihand 407">
                  <a:extLst>
                    <a:ext uri="{FF2B5EF4-FFF2-40B4-BE49-F238E27FC236}">
                      <a16:creationId xmlns:a16="http://schemas.microsoft.com/office/drawing/2014/main" id="{D24BCA72-1B4B-492E-BD4D-DB37CAC8755B}"/>
                    </a:ext>
                  </a:extLst>
                </p:cNvPr>
                <p:cNvPicPr/>
                <p:nvPr/>
              </p:nvPicPr>
              <p:blipFill>
                <a:blip r:embed="rId774"/>
                <a:stretch>
                  <a:fillRect/>
                </a:stretch>
              </p:blipFill>
              <p:spPr>
                <a:xfrm>
                  <a:off x="8810747" y="3339067"/>
                  <a:ext cx="1159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409" name="Freihand 408">
                  <a:extLst>
                    <a:ext uri="{FF2B5EF4-FFF2-40B4-BE49-F238E27FC236}">
                      <a16:creationId xmlns:a16="http://schemas.microsoft.com/office/drawing/2014/main" id="{72A1C750-3F60-4066-9912-17BB478EC318}"/>
                    </a:ext>
                  </a:extLst>
                </p14:cNvPr>
                <p14:cNvContentPartPr/>
                <p14:nvPr/>
              </p14:nvContentPartPr>
              <p14:xfrm>
                <a:off x="8936027" y="3359947"/>
                <a:ext cx="103320" cy="94320"/>
              </p14:xfrm>
            </p:contentPart>
          </mc:Choice>
          <mc:Fallback xmlns="">
            <p:pic>
              <p:nvPicPr>
                <p:cNvPr id="409" name="Freihand 408">
                  <a:extLst>
                    <a:ext uri="{FF2B5EF4-FFF2-40B4-BE49-F238E27FC236}">
                      <a16:creationId xmlns:a16="http://schemas.microsoft.com/office/drawing/2014/main" id="{72A1C750-3F60-4066-9912-17BB478EC318}"/>
                    </a:ext>
                  </a:extLst>
                </p:cNvPr>
                <p:cNvPicPr/>
                <p:nvPr/>
              </p:nvPicPr>
              <p:blipFill>
                <a:blip r:embed="rId776"/>
                <a:stretch>
                  <a:fillRect/>
                </a:stretch>
              </p:blipFill>
              <p:spPr>
                <a:xfrm>
                  <a:off x="8931707" y="3355627"/>
                  <a:ext cx="111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410" name="Freihand 409">
                  <a:extLst>
                    <a:ext uri="{FF2B5EF4-FFF2-40B4-BE49-F238E27FC236}">
                      <a16:creationId xmlns:a16="http://schemas.microsoft.com/office/drawing/2014/main" id="{FD4CA596-6984-4C39-9F2A-273A34D6B12A}"/>
                    </a:ext>
                  </a:extLst>
                </p14:cNvPr>
                <p14:cNvContentPartPr/>
                <p14:nvPr/>
              </p14:nvContentPartPr>
              <p14:xfrm>
                <a:off x="9076787" y="3374347"/>
                <a:ext cx="97560" cy="65160"/>
              </p14:xfrm>
            </p:contentPart>
          </mc:Choice>
          <mc:Fallback xmlns="">
            <p:pic>
              <p:nvPicPr>
                <p:cNvPr id="410" name="Freihand 409">
                  <a:extLst>
                    <a:ext uri="{FF2B5EF4-FFF2-40B4-BE49-F238E27FC236}">
                      <a16:creationId xmlns:a16="http://schemas.microsoft.com/office/drawing/2014/main" id="{FD4CA596-6984-4C39-9F2A-273A34D6B12A}"/>
                    </a:ext>
                  </a:extLst>
                </p:cNvPr>
                <p:cNvPicPr/>
                <p:nvPr/>
              </p:nvPicPr>
              <p:blipFill>
                <a:blip r:embed="rId778"/>
                <a:stretch>
                  <a:fillRect/>
                </a:stretch>
              </p:blipFill>
              <p:spPr>
                <a:xfrm>
                  <a:off x="9072467" y="3370027"/>
                  <a:ext cx="1062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411" name="Freihand 410">
                  <a:extLst>
                    <a:ext uri="{FF2B5EF4-FFF2-40B4-BE49-F238E27FC236}">
                      <a16:creationId xmlns:a16="http://schemas.microsoft.com/office/drawing/2014/main" id="{800E6541-0978-4A77-993F-4DFC32EC5831}"/>
                    </a:ext>
                  </a:extLst>
                </p14:cNvPr>
                <p14:cNvContentPartPr/>
                <p14:nvPr/>
              </p14:nvContentPartPr>
              <p14:xfrm>
                <a:off x="9171827" y="3292627"/>
                <a:ext cx="380520" cy="285120"/>
              </p14:xfrm>
            </p:contentPart>
          </mc:Choice>
          <mc:Fallback xmlns="">
            <p:pic>
              <p:nvPicPr>
                <p:cNvPr id="411" name="Freihand 410">
                  <a:extLst>
                    <a:ext uri="{FF2B5EF4-FFF2-40B4-BE49-F238E27FC236}">
                      <a16:creationId xmlns:a16="http://schemas.microsoft.com/office/drawing/2014/main" id="{800E6541-0978-4A77-993F-4DFC32EC5831}"/>
                    </a:ext>
                  </a:extLst>
                </p:cNvPr>
                <p:cNvPicPr/>
                <p:nvPr/>
              </p:nvPicPr>
              <p:blipFill>
                <a:blip r:embed="rId780"/>
                <a:stretch>
                  <a:fillRect/>
                </a:stretch>
              </p:blipFill>
              <p:spPr>
                <a:xfrm>
                  <a:off x="9167507" y="3288307"/>
                  <a:ext cx="3891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412" name="Freihand 411">
                  <a:extLst>
                    <a:ext uri="{FF2B5EF4-FFF2-40B4-BE49-F238E27FC236}">
                      <a16:creationId xmlns:a16="http://schemas.microsoft.com/office/drawing/2014/main" id="{4A83F1E6-8A65-4274-B7CF-C8B00BEE97B8}"/>
                    </a:ext>
                  </a:extLst>
                </p14:cNvPr>
                <p14:cNvContentPartPr/>
                <p14:nvPr/>
              </p14:nvContentPartPr>
              <p14:xfrm>
                <a:off x="9677987" y="3283267"/>
                <a:ext cx="341640" cy="146160"/>
              </p14:xfrm>
            </p:contentPart>
          </mc:Choice>
          <mc:Fallback xmlns="">
            <p:pic>
              <p:nvPicPr>
                <p:cNvPr id="412" name="Freihand 411">
                  <a:extLst>
                    <a:ext uri="{FF2B5EF4-FFF2-40B4-BE49-F238E27FC236}">
                      <a16:creationId xmlns:a16="http://schemas.microsoft.com/office/drawing/2014/main" id="{4A83F1E6-8A65-4274-B7CF-C8B00BEE97B8}"/>
                    </a:ext>
                  </a:extLst>
                </p:cNvPr>
                <p:cNvPicPr/>
                <p:nvPr/>
              </p:nvPicPr>
              <p:blipFill>
                <a:blip r:embed="rId782"/>
                <a:stretch>
                  <a:fillRect/>
                </a:stretch>
              </p:blipFill>
              <p:spPr>
                <a:xfrm>
                  <a:off x="9673667" y="3278947"/>
                  <a:ext cx="3502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413" name="Freihand 412">
                  <a:extLst>
                    <a:ext uri="{FF2B5EF4-FFF2-40B4-BE49-F238E27FC236}">
                      <a16:creationId xmlns:a16="http://schemas.microsoft.com/office/drawing/2014/main" id="{94037A77-4259-4219-A255-BB074638931B}"/>
                    </a:ext>
                  </a:extLst>
                </p14:cNvPr>
                <p14:cNvContentPartPr/>
                <p14:nvPr/>
              </p14:nvContentPartPr>
              <p14:xfrm>
                <a:off x="10016387" y="3282907"/>
                <a:ext cx="38160" cy="34920"/>
              </p14:xfrm>
            </p:contentPart>
          </mc:Choice>
          <mc:Fallback xmlns="">
            <p:pic>
              <p:nvPicPr>
                <p:cNvPr id="413" name="Freihand 412">
                  <a:extLst>
                    <a:ext uri="{FF2B5EF4-FFF2-40B4-BE49-F238E27FC236}">
                      <a16:creationId xmlns:a16="http://schemas.microsoft.com/office/drawing/2014/main" id="{94037A77-4259-4219-A255-BB074638931B}"/>
                    </a:ext>
                  </a:extLst>
                </p:cNvPr>
                <p:cNvPicPr/>
                <p:nvPr/>
              </p:nvPicPr>
              <p:blipFill>
                <a:blip r:embed="rId784"/>
                <a:stretch>
                  <a:fillRect/>
                </a:stretch>
              </p:blipFill>
              <p:spPr>
                <a:xfrm>
                  <a:off x="10012067" y="3278587"/>
                  <a:ext cx="4680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414" name="Freihand 413">
                  <a:extLst>
                    <a:ext uri="{FF2B5EF4-FFF2-40B4-BE49-F238E27FC236}">
                      <a16:creationId xmlns:a16="http://schemas.microsoft.com/office/drawing/2014/main" id="{B60D506F-0175-4F1C-B796-87A3691502E7}"/>
                    </a:ext>
                  </a:extLst>
                </p14:cNvPr>
                <p14:cNvContentPartPr/>
                <p14:nvPr/>
              </p14:nvContentPartPr>
              <p14:xfrm>
                <a:off x="10018907" y="3330787"/>
                <a:ext cx="156240" cy="64800"/>
              </p14:xfrm>
            </p:contentPart>
          </mc:Choice>
          <mc:Fallback xmlns="">
            <p:pic>
              <p:nvPicPr>
                <p:cNvPr id="414" name="Freihand 413">
                  <a:extLst>
                    <a:ext uri="{FF2B5EF4-FFF2-40B4-BE49-F238E27FC236}">
                      <a16:creationId xmlns:a16="http://schemas.microsoft.com/office/drawing/2014/main" id="{B60D506F-0175-4F1C-B796-87A3691502E7}"/>
                    </a:ext>
                  </a:extLst>
                </p:cNvPr>
                <p:cNvPicPr/>
                <p:nvPr/>
              </p:nvPicPr>
              <p:blipFill>
                <a:blip r:embed="rId786"/>
                <a:stretch>
                  <a:fillRect/>
                </a:stretch>
              </p:blipFill>
              <p:spPr>
                <a:xfrm>
                  <a:off x="10014587" y="3326467"/>
                  <a:ext cx="1648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787">
              <p14:nvContentPartPr>
                <p14:cNvPr id="415" name="Freihand 414">
                  <a:extLst>
                    <a:ext uri="{FF2B5EF4-FFF2-40B4-BE49-F238E27FC236}">
                      <a16:creationId xmlns:a16="http://schemas.microsoft.com/office/drawing/2014/main" id="{71008442-7B7D-47CE-B272-53D1D2A6DB69}"/>
                    </a:ext>
                  </a:extLst>
                </p14:cNvPr>
                <p14:cNvContentPartPr/>
                <p14:nvPr/>
              </p14:nvContentPartPr>
              <p14:xfrm>
                <a:off x="10206107" y="3336907"/>
                <a:ext cx="81720" cy="69840"/>
              </p14:xfrm>
            </p:contentPart>
          </mc:Choice>
          <mc:Fallback xmlns="">
            <p:pic>
              <p:nvPicPr>
                <p:cNvPr id="415" name="Freihand 414">
                  <a:extLst>
                    <a:ext uri="{FF2B5EF4-FFF2-40B4-BE49-F238E27FC236}">
                      <a16:creationId xmlns:a16="http://schemas.microsoft.com/office/drawing/2014/main" id="{71008442-7B7D-47CE-B272-53D1D2A6DB69}"/>
                    </a:ext>
                  </a:extLst>
                </p:cNvPr>
                <p:cNvPicPr/>
                <p:nvPr/>
              </p:nvPicPr>
              <p:blipFill>
                <a:blip r:embed="rId788"/>
                <a:stretch>
                  <a:fillRect/>
                </a:stretch>
              </p:blipFill>
              <p:spPr>
                <a:xfrm>
                  <a:off x="10201787" y="3332587"/>
                  <a:ext cx="90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417" name="Freihand 416">
                  <a:extLst>
                    <a:ext uri="{FF2B5EF4-FFF2-40B4-BE49-F238E27FC236}">
                      <a16:creationId xmlns:a16="http://schemas.microsoft.com/office/drawing/2014/main" id="{5601D104-7759-4482-A269-3946292D3161}"/>
                    </a:ext>
                  </a:extLst>
                </p14:cNvPr>
                <p14:cNvContentPartPr/>
                <p14:nvPr/>
              </p14:nvContentPartPr>
              <p14:xfrm>
                <a:off x="10413827" y="3334027"/>
                <a:ext cx="157320" cy="76320"/>
              </p14:xfrm>
            </p:contentPart>
          </mc:Choice>
          <mc:Fallback xmlns="">
            <p:pic>
              <p:nvPicPr>
                <p:cNvPr id="417" name="Freihand 416">
                  <a:extLst>
                    <a:ext uri="{FF2B5EF4-FFF2-40B4-BE49-F238E27FC236}">
                      <a16:creationId xmlns:a16="http://schemas.microsoft.com/office/drawing/2014/main" id="{5601D104-7759-4482-A269-3946292D3161}"/>
                    </a:ext>
                  </a:extLst>
                </p:cNvPr>
                <p:cNvPicPr/>
                <p:nvPr/>
              </p:nvPicPr>
              <p:blipFill>
                <a:blip r:embed="rId790"/>
                <a:stretch>
                  <a:fillRect/>
                </a:stretch>
              </p:blipFill>
              <p:spPr>
                <a:xfrm>
                  <a:off x="10409507" y="3329707"/>
                  <a:ext cx="16596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418" name="Freihand 417">
                  <a:extLst>
                    <a:ext uri="{FF2B5EF4-FFF2-40B4-BE49-F238E27FC236}">
                      <a16:creationId xmlns:a16="http://schemas.microsoft.com/office/drawing/2014/main" id="{7258B9D2-3897-4928-8E94-EA4CB7E62EE5}"/>
                    </a:ext>
                  </a:extLst>
                </p14:cNvPr>
                <p14:cNvContentPartPr/>
                <p14:nvPr/>
              </p14:nvContentPartPr>
              <p14:xfrm>
                <a:off x="10526147" y="3260947"/>
                <a:ext cx="360" cy="360"/>
              </p14:xfrm>
            </p:contentPart>
          </mc:Choice>
          <mc:Fallback xmlns="">
            <p:pic>
              <p:nvPicPr>
                <p:cNvPr id="418" name="Freihand 417">
                  <a:extLst>
                    <a:ext uri="{FF2B5EF4-FFF2-40B4-BE49-F238E27FC236}">
                      <a16:creationId xmlns:a16="http://schemas.microsoft.com/office/drawing/2014/main" id="{7258B9D2-3897-4928-8E94-EA4CB7E62EE5}"/>
                    </a:ext>
                  </a:extLst>
                </p:cNvPr>
                <p:cNvPicPr/>
                <p:nvPr/>
              </p:nvPicPr>
              <p:blipFill>
                <a:blip r:embed="rId336"/>
                <a:stretch>
                  <a:fillRect/>
                </a:stretch>
              </p:blipFill>
              <p:spPr>
                <a:xfrm>
                  <a:off x="10521827" y="3256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419" name="Freihand 418">
                  <a:extLst>
                    <a:ext uri="{FF2B5EF4-FFF2-40B4-BE49-F238E27FC236}">
                      <a16:creationId xmlns:a16="http://schemas.microsoft.com/office/drawing/2014/main" id="{7600A5DF-FE20-4C50-A7E2-C27ED8CC9D6C}"/>
                    </a:ext>
                  </a:extLst>
                </p14:cNvPr>
                <p14:cNvContentPartPr/>
                <p14:nvPr/>
              </p14:nvContentPartPr>
              <p14:xfrm>
                <a:off x="10750067" y="3249787"/>
                <a:ext cx="198720" cy="127800"/>
              </p14:xfrm>
            </p:contentPart>
          </mc:Choice>
          <mc:Fallback xmlns="">
            <p:pic>
              <p:nvPicPr>
                <p:cNvPr id="419" name="Freihand 418">
                  <a:extLst>
                    <a:ext uri="{FF2B5EF4-FFF2-40B4-BE49-F238E27FC236}">
                      <a16:creationId xmlns:a16="http://schemas.microsoft.com/office/drawing/2014/main" id="{7600A5DF-FE20-4C50-A7E2-C27ED8CC9D6C}"/>
                    </a:ext>
                  </a:extLst>
                </p:cNvPr>
                <p:cNvPicPr/>
                <p:nvPr/>
              </p:nvPicPr>
              <p:blipFill>
                <a:blip r:embed="rId793"/>
                <a:stretch>
                  <a:fillRect/>
                </a:stretch>
              </p:blipFill>
              <p:spPr>
                <a:xfrm>
                  <a:off x="10745747" y="3245467"/>
                  <a:ext cx="2073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421" name="Freihand 420">
                  <a:extLst>
                    <a:ext uri="{FF2B5EF4-FFF2-40B4-BE49-F238E27FC236}">
                      <a16:creationId xmlns:a16="http://schemas.microsoft.com/office/drawing/2014/main" id="{7383AE7C-D48B-42C3-BDA5-935EAC9537D2}"/>
                    </a:ext>
                  </a:extLst>
                </p14:cNvPr>
                <p14:cNvContentPartPr/>
                <p14:nvPr/>
              </p14:nvContentPartPr>
              <p14:xfrm>
                <a:off x="11050667" y="3220267"/>
                <a:ext cx="19440" cy="151560"/>
              </p14:xfrm>
            </p:contentPart>
          </mc:Choice>
          <mc:Fallback xmlns="">
            <p:pic>
              <p:nvPicPr>
                <p:cNvPr id="421" name="Freihand 420">
                  <a:extLst>
                    <a:ext uri="{FF2B5EF4-FFF2-40B4-BE49-F238E27FC236}">
                      <a16:creationId xmlns:a16="http://schemas.microsoft.com/office/drawing/2014/main" id="{7383AE7C-D48B-42C3-BDA5-935EAC9537D2}"/>
                    </a:ext>
                  </a:extLst>
                </p:cNvPr>
                <p:cNvPicPr/>
                <p:nvPr/>
              </p:nvPicPr>
              <p:blipFill>
                <a:blip r:embed="rId795"/>
                <a:stretch>
                  <a:fillRect/>
                </a:stretch>
              </p:blipFill>
              <p:spPr>
                <a:xfrm>
                  <a:off x="11046347" y="3215947"/>
                  <a:ext cx="280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423" name="Freihand 422">
                  <a:extLst>
                    <a:ext uri="{FF2B5EF4-FFF2-40B4-BE49-F238E27FC236}">
                      <a16:creationId xmlns:a16="http://schemas.microsoft.com/office/drawing/2014/main" id="{A7FC2DF2-216D-4A1E-B213-D2597093E982}"/>
                    </a:ext>
                  </a:extLst>
                </p14:cNvPr>
                <p14:cNvContentPartPr/>
                <p14:nvPr/>
              </p14:nvContentPartPr>
              <p14:xfrm>
                <a:off x="11005307" y="3307747"/>
                <a:ext cx="7920" cy="6480"/>
              </p14:xfrm>
            </p:contentPart>
          </mc:Choice>
          <mc:Fallback xmlns="">
            <p:pic>
              <p:nvPicPr>
                <p:cNvPr id="423" name="Freihand 422">
                  <a:extLst>
                    <a:ext uri="{FF2B5EF4-FFF2-40B4-BE49-F238E27FC236}">
                      <a16:creationId xmlns:a16="http://schemas.microsoft.com/office/drawing/2014/main" id="{A7FC2DF2-216D-4A1E-B213-D2597093E982}"/>
                    </a:ext>
                  </a:extLst>
                </p:cNvPr>
                <p:cNvPicPr/>
                <p:nvPr/>
              </p:nvPicPr>
              <p:blipFill>
                <a:blip r:embed="rId797"/>
                <a:stretch>
                  <a:fillRect/>
                </a:stretch>
              </p:blipFill>
              <p:spPr>
                <a:xfrm>
                  <a:off x="11000987" y="3303427"/>
                  <a:ext cx="165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424" name="Freihand 423">
                  <a:extLst>
                    <a:ext uri="{FF2B5EF4-FFF2-40B4-BE49-F238E27FC236}">
                      <a16:creationId xmlns:a16="http://schemas.microsoft.com/office/drawing/2014/main" id="{D6573CB6-4E13-4B5E-822F-A3AF0B0A4A13}"/>
                    </a:ext>
                  </a:extLst>
                </p14:cNvPr>
                <p14:cNvContentPartPr/>
                <p14:nvPr/>
              </p14:nvContentPartPr>
              <p14:xfrm>
                <a:off x="11015027" y="3298387"/>
                <a:ext cx="101160" cy="23760"/>
              </p14:xfrm>
            </p:contentPart>
          </mc:Choice>
          <mc:Fallback xmlns="">
            <p:pic>
              <p:nvPicPr>
                <p:cNvPr id="424" name="Freihand 423">
                  <a:extLst>
                    <a:ext uri="{FF2B5EF4-FFF2-40B4-BE49-F238E27FC236}">
                      <a16:creationId xmlns:a16="http://schemas.microsoft.com/office/drawing/2014/main" id="{D6573CB6-4E13-4B5E-822F-A3AF0B0A4A13}"/>
                    </a:ext>
                  </a:extLst>
                </p:cNvPr>
                <p:cNvPicPr/>
                <p:nvPr/>
              </p:nvPicPr>
              <p:blipFill>
                <a:blip r:embed="rId799"/>
                <a:stretch>
                  <a:fillRect/>
                </a:stretch>
              </p:blipFill>
              <p:spPr>
                <a:xfrm>
                  <a:off x="11010707" y="3294067"/>
                  <a:ext cx="1098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425" name="Freihand 424">
                  <a:extLst>
                    <a:ext uri="{FF2B5EF4-FFF2-40B4-BE49-F238E27FC236}">
                      <a16:creationId xmlns:a16="http://schemas.microsoft.com/office/drawing/2014/main" id="{DDA1EAB6-24B4-48B2-920D-215602968B35}"/>
                    </a:ext>
                  </a:extLst>
                </p14:cNvPr>
                <p14:cNvContentPartPr/>
                <p14:nvPr/>
              </p14:nvContentPartPr>
              <p14:xfrm>
                <a:off x="11119427" y="3271747"/>
                <a:ext cx="225360" cy="111240"/>
              </p14:xfrm>
            </p:contentPart>
          </mc:Choice>
          <mc:Fallback xmlns="">
            <p:pic>
              <p:nvPicPr>
                <p:cNvPr id="425" name="Freihand 424">
                  <a:extLst>
                    <a:ext uri="{FF2B5EF4-FFF2-40B4-BE49-F238E27FC236}">
                      <a16:creationId xmlns:a16="http://schemas.microsoft.com/office/drawing/2014/main" id="{DDA1EAB6-24B4-48B2-920D-215602968B35}"/>
                    </a:ext>
                  </a:extLst>
                </p:cNvPr>
                <p:cNvPicPr/>
                <p:nvPr/>
              </p:nvPicPr>
              <p:blipFill>
                <a:blip r:embed="rId801"/>
                <a:stretch>
                  <a:fillRect/>
                </a:stretch>
              </p:blipFill>
              <p:spPr>
                <a:xfrm>
                  <a:off x="11115107" y="3267427"/>
                  <a:ext cx="23400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426" name="Freihand 425">
                  <a:extLst>
                    <a:ext uri="{FF2B5EF4-FFF2-40B4-BE49-F238E27FC236}">
                      <a16:creationId xmlns:a16="http://schemas.microsoft.com/office/drawing/2014/main" id="{25BC7B58-FE3C-4A09-9388-6B4F546EF1CC}"/>
                    </a:ext>
                  </a:extLst>
                </p14:cNvPr>
                <p14:cNvContentPartPr/>
                <p14:nvPr/>
              </p14:nvContentPartPr>
              <p14:xfrm>
                <a:off x="11344787" y="3264187"/>
                <a:ext cx="134280" cy="109800"/>
              </p14:xfrm>
            </p:contentPart>
          </mc:Choice>
          <mc:Fallback xmlns="">
            <p:pic>
              <p:nvPicPr>
                <p:cNvPr id="426" name="Freihand 425">
                  <a:extLst>
                    <a:ext uri="{FF2B5EF4-FFF2-40B4-BE49-F238E27FC236}">
                      <a16:creationId xmlns:a16="http://schemas.microsoft.com/office/drawing/2014/main" id="{25BC7B58-FE3C-4A09-9388-6B4F546EF1CC}"/>
                    </a:ext>
                  </a:extLst>
                </p:cNvPr>
                <p:cNvPicPr/>
                <p:nvPr/>
              </p:nvPicPr>
              <p:blipFill>
                <a:blip r:embed="rId803"/>
                <a:stretch>
                  <a:fillRect/>
                </a:stretch>
              </p:blipFill>
              <p:spPr>
                <a:xfrm>
                  <a:off x="11340467" y="3259867"/>
                  <a:ext cx="1429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428" name="Freihand 427">
                  <a:extLst>
                    <a:ext uri="{FF2B5EF4-FFF2-40B4-BE49-F238E27FC236}">
                      <a16:creationId xmlns:a16="http://schemas.microsoft.com/office/drawing/2014/main" id="{A964AD74-3F0E-448E-85C4-FFE4686D1790}"/>
                    </a:ext>
                  </a:extLst>
                </p14:cNvPr>
                <p14:cNvContentPartPr/>
                <p14:nvPr/>
              </p14:nvContentPartPr>
              <p14:xfrm>
                <a:off x="8798867" y="3621307"/>
                <a:ext cx="122040" cy="93240"/>
              </p14:xfrm>
            </p:contentPart>
          </mc:Choice>
          <mc:Fallback xmlns="">
            <p:pic>
              <p:nvPicPr>
                <p:cNvPr id="428" name="Freihand 427">
                  <a:extLst>
                    <a:ext uri="{FF2B5EF4-FFF2-40B4-BE49-F238E27FC236}">
                      <a16:creationId xmlns:a16="http://schemas.microsoft.com/office/drawing/2014/main" id="{A964AD74-3F0E-448E-85C4-FFE4686D1790}"/>
                    </a:ext>
                  </a:extLst>
                </p:cNvPr>
                <p:cNvPicPr/>
                <p:nvPr/>
              </p:nvPicPr>
              <p:blipFill>
                <a:blip r:embed="rId805"/>
                <a:stretch>
                  <a:fillRect/>
                </a:stretch>
              </p:blipFill>
              <p:spPr>
                <a:xfrm>
                  <a:off x="8794547" y="3616987"/>
                  <a:ext cx="130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429" name="Freihand 428">
                  <a:extLst>
                    <a:ext uri="{FF2B5EF4-FFF2-40B4-BE49-F238E27FC236}">
                      <a16:creationId xmlns:a16="http://schemas.microsoft.com/office/drawing/2014/main" id="{C085E6D6-2D8F-456D-9C61-FC7E8EB24A3D}"/>
                    </a:ext>
                  </a:extLst>
                </p14:cNvPr>
                <p14:cNvContentPartPr/>
                <p14:nvPr/>
              </p14:nvContentPartPr>
              <p14:xfrm>
                <a:off x="8919107" y="3653707"/>
                <a:ext cx="385560" cy="82800"/>
              </p14:xfrm>
            </p:contentPart>
          </mc:Choice>
          <mc:Fallback xmlns="">
            <p:pic>
              <p:nvPicPr>
                <p:cNvPr id="429" name="Freihand 428">
                  <a:extLst>
                    <a:ext uri="{FF2B5EF4-FFF2-40B4-BE49-F238E27FC236}">
                      <a16:creationId xmlns:a16="http://schemas.microsoft.com/office/drawing/2014/main" id="{C085E6D6-2D8F-456D-9C61-FC7E8EB24A3D}"/>
                    </a:ext>
                  </a:extLst>
                </p:cNvPr>
                <p:cNvPicPr/>
                <p:nvPr/>
              </p:nvPicPr>
              <p:blipFill>
                <a:blip r:embed="rId807"/>
                <a:stretch>
                  <a:fillRect/>
                </a:stretch>
              </p:blipFill>
              <p:spPr>
                <a:xfrm>
                  <a:off x="8914787" y="3649387"/>
                  <a:ext cx="3942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430" name="Freihand 429">
                  <a:extLst>
                    <a:ext uri="{FF2B5EF4-FFF2-40B4-BE49-F238E27FC236}">
                      <a16:creationId xmlns:a16="http://schemas.microsoft.com/office/drawing/2014/main" id="{9DC03E61-D7C5-4FF4-9E19-1997F66FD391}"/>
                    </a:ext>
                  </a:extLst>
                </p14:cNvPr>
                <p14:cNvContentPartPr/>
                <p14:nvPr/>
              </p14:nvContentPartPr>
              <p14:xfrm>
                <a:off x="9289547" y="3584947"/>
                <a:ext cx="281160" cy="132480"/>
              </p14:xfrm>
            </p:contentPart>
          </mc:Choice>
          <mc:Fallback xmlns="">
            <p:pic>
              <p:nvPicPr>
                <p:cNvPr id="430" name="Freihand 429">
                  <a:extLst>
                    <a:ext uri="{FF2B5EF4-FFF2-40B4-BE49-F238E27FC236}">
                      <a16:creationId xmlns:a16="http://schemas.microsoft.com/office/drawing/2014/main" id="{9DC03E61-D7C5-4FF4-9E19-1997F66FD391}"/>
                    </a:ext>
                  </a:extLst>
                </p:cNvPr>
                <p:cNvPicPr/>
                <p:nvPr/>
              </p:nvPicPr>
              <p:blipFill>
                <a:blip r:embed="rId809"/>
                <a:stretch>
                  <a:fillRect/>
                </a:stretch>
              </p:blipFill>
              <p:spPr>
                <a:xfrm>
                  <a:off x="9285227" y="3580627"/>
                  <a:ext cx="2898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431" name="Freihand 430">
                  <a:extLst>
                    <a:ext uri="{FF2B5EF4-FFF2-40B4-BE49-F238E27FC236}">
                      <a16:creationId xmlns:a16="http://schemas.microsoft.com/office/drawing/2014/main" id="{55F72D0D-0FBE-4FFB-B533-69F9EFBCC0BB}"/>
                    </a:ext>
                  </a:extLst>
                </p14:cNvPr>
                <p14:cNvContentPartPr/>
                <p14:nvPr/>
              </p14:nvContentPartPr>
              <p14:xfrm>
                <a:off x="9545507" y="3563347"/>
                <a:ext cx="42480" cy="24120"/>
              </p14:xfrm>
            </p:contentPart>
          </mc:Choice>
          <mc:Fallback xmlns="">
            <p:pic>
              <p:nvPicPr>
                <p:cNvPr id="431" name="Freihand 430">
                  <a:extLst>
                    <a:ext uri="{FF2B5EF4-FFF2-40B4-BE49-F238E27FC236}">
                      <a16:creationId xmlns:a16="http://schemas.microsoft.com/office/drawing/2014/main" id="{55F72D0D-0FBE-4FFB-B533-69F9EFBCC0BB}"/>
                    </a:ext>
                  </a:extLst>
                </p:cNvPr>
                <p:cNvPicPr/>
                <p:nvPr/>
              </p:nvPicPr>
              <p:blipFill>
                <a:blip r:embed="rId811"/>
                <a:stretch>
                  <a:fillRect/>
                </a:stretch>
              </p:blipFill>
              <p:spPr>
                <a:xfrm>
                  <a:off x="9541187" y="3559027"/>
                  <a:ext cx="511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812">
              <p14:nvContentPartPr>
                <p14:cNvPr id="432" name="Freihand 431">
                  <a:extLst>
                    <a:ext uri="{FF2B5EF4-FFF2-40B4-BE49-F238E27FC236}">
                      <a16:creationId xmlns:a16="http://schemas.microsoft.com/office/drawing/2014/main" id="{52DD6A72-2A00-4FDD-BCC8-3E69152B180A}"/>
                    </a:ext>
                  </a:extLst>
                </p14:cNvPr>
                <p14:cNvContentPartPr/>
                <p14:nvPr/>
              </p14:nvContentPartPr>
              <p14:xfrm>
                <a:off x="9609587" y="3615547"/>
                <a:ext cx="100080" cy="84240"/>
              </p14:xfrm>
            </p:contentPart>
          </mc:Choice>
          <mc:Fallback xmlns="">
            <p:pic>
              <p:nvPicPr>
                <p:cNvPr id="432" name="Freihand 431">
                  <a:extLst>
                    <a:ext uri="{FF2B5EF4-FFF2-40B4-BE49-F238E27FC236}">
                      <a16:creationId xmlns:a16="http://schemas.microsoft.com/office/drawing/2014/main" id="{52DD6A72-2A00-4FDD-BCC8-3E69152B180A}"/>
                    </a:ext>
                  </a:extLst>
                </p:cNvPr>
                <p:cNvPicPr/>
                <p:nvPr/>
              </p:nvPicPr>
              <p:blipFill>
                <a:blip r:embed="rId813"/>
                <a:stretch>
                  <a:fillRect/>
                </a:stretch>
              </p:blipFill>
              <p:spPr>
                <a:xfrm>
                  <a:off x="9605267" y="3611227"/>
                  <a:ext cx="108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14">
              <p14:nvContentPartPr>
                <p14:cNvPr id="503" name="Freihand 502">
                  <a:extLst>
                    <a:ext uri="{FF2B5EF4-FFF2-40B4-BE49-F238E27FC236}">
                      <a16:creationId xmlns:a16="http://schemas.microsoft.com/office/drawing/2014/main" id="{F3BF8229-DAD2-460F-8165-E3CEB3D864E0}"/>
                    </a:ext>
                  </a:extLst>
                </p14:cNvPr>
                <p14:cNvContentPartPr/>
                <p14:nvPr/>
              </p14:nvContentPartPr>
              <p14:xfrm>
                <a:off x="6392267" y="3655507"/>
                <a:ext cx="96840" cy="147600"/>
              </p14:xfrm>
            </p:contentPart>
          </mc:Choice>
          <mc:Fallback xmlns="">
            <p:pic>
              <p:nvPicPr>
                <p:cNvPr id="503" name="Freihand 502">
                  <a:extLst>
                    <a:ext uri="{FF2B5EF4-FFF2-40B4-BE49-F238E27FC236}">
                      <a16:creationId xmlns:a16="http://schemas.microsoft.com/office/drawing/2014/main" id="{F3BF8229-DAD2-460F-8165-E3CEB3D864E0}"/>
                    </a:ext>
                  </a:extLst>
                </p:cNvPr>
                <p:cNvPicPr/>
                <p:nvPr/>
              </p:nvPicPr>
              <p:blipFill>
                <a:blip r:embed="rId815"/>
                <a:stretch>
                  <a:fillRect/>
                </a:stretch>
              </p:blipFill>
              <p:spPr>
                <a:xfrm>
                  <a:off x="6387947" y="3651187"/>
                  <a:ext cx="1054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816">
              <p14:nvContentPartPr>
                <p14:cNvPr id="504" name="Freihand 503">
                  <a:extLst>
                    <a:ext uri="{FF2B5EF4-FFF2-40B4-BE49-F238E27FC236}">
                      <a16:creationId xmlns:a16="http://schemas.microsoft.com/office/drawing/2014/main" id="{5B3EC9B2-DE56-421B-87F0-F26634238C04}"/>
                    </a:ext>
                  </a:extLst>
                </p14:cNvPr>
                <p14:cNvContentPartPr/>
                <p14:nvPr/>
              </p14:nvContentPartPr>
              <p14:xfrm>
                <a:off x="6498467" y="3692227"/>
                <a:ext cx="120600" cy="102600"/>
              </p14:xfrm>
            </p:contentPart>
          </mc:Choice>
          <mc:Fallback xmlns="">
            <p:pic>
              <p:nvPicPr>
                <p:cNvPr id="504" name="Freihand 503">
                  <a:extLst>
                    <a:ext uri="{FF2B5EF4-FFF2-40B4-BE49-F238E27FC236}">
                      <a16:creationId xmlns:a16="http://schemas.microsoft.com/office/drawing/2014/main" id="{5B3EC9B2-DE56-421B-87F0-F26634238C04}"/>
                    </a:ext>
                  </a:extLst>
                </p:cNvPr>
                <p:cNvPicPr/>
                <p:nvPr/>
              </p:nvPicPr>
              <p:blipFill>
                <a:blip r:embed="rId817"/>
                <a:stretch>
                  <a:fillRect/>
                </a:stretch>
              </p:blipFill>
              <p:spPr>
                <a:xfrm>
                  <a:off x="6494147" y="3687907"/>
                  <a:ext cx="129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18">
              <p14:nvContentPartPr>
                <p14:cNvPr id="505" name="Freihand 504">
                  <a:extLst>
                    <a:ext uri="{FF2B5EF4-FFF2-40B4-BE49-F238E27FC236}">
                      <a16:creationId xmlns:a16="http://schemas.microsoft.com/office/drawing/2014/main" id="{B09FE3E9-CFBA-46FA-B4CE-E9C76C79077D}"/>
                    </a:ext>
                  </a:extLst>
                </p14:cNvPr>
                <p14:cNvContentPartPr/>
                <p14:nvPr/>
              </p14:nvContentPartPr>
              <p14:xfrm>
                <a:off x="6614747" y="3629227"/>
                <a:ext cx="456840" cy="168840"/>
              </p14:xfrm>
            </p:contentPart>
          </mc:Choice>
          <mc:Fallback xmlns="">
            <p:pic>
              <p:nvPicPr>
                <p:cNvPr id="505" name="Freihand 504">
                  <a:extLst>
                    <a:ext uri="{FF2B5EF4-FFF2-40B4-BE49-F238E27FC236}">
                      <a16:creationId xmlns:a16="http://schemas.microsoft.com/office/drawing/2014/main" id="{B09FE3E9-CFBA-46FA-B4CE-E9C76C79077D}"/>
                    </a:ext>
                  </a:extLst>
                </p:cNvPr>
                <p:cNvPicPr/>
                <p:nvPr/>
              </p:nvPicPr>
              <p:blipFill>
                <a:blip r:embed="rId819"/>
                <a:stretch>
                  <a:fillRect/>
                </a:stretch>
              </p:blipFill>
              <p:spPr>
                <a:xfrm>
                  <a:off x="6610427" y="3624907"/>
                  <a:ext cx="4654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820">
              <p14:nvContentPartPr>
                <p14:cNvPr id="506" name="Freihand 505">
                  <a:extLst>
                    <a:ext uri="{FF2B5EF4-FFF2-40B4-BE49-F238E27FC236}">
                      <a16:creationId xmlns:a16="http://schemas.microsoft.com/office/drawing/2014/main" id="{5ED551ED-04F6-40C7-B9CA-90B2F4C45293}"/>
                    </a:ext>
                  </a:extLst>
                </p14:cNvPr>
                <p14:cNvContentPartPr/>
                <p14:nvPr/>
              </p14:nvContentPartPr>
              <p14:xfrm>
                <a:off x="7282547" y="3634987"/>
                <a:ext cx="248400" cy="123480"/>
              </p14:xfrm>
            </p:contentPart>
          </mc:Choice>
          <mc:Fallback xmlns="">
            <p:pic>
              <p:nvPicPr>
                <p:cNvPr id="506" name="Freihand 505">
                  <a:extLst>
                    <a:ext uri="{FF2B5EF4-FFF2-40B4-BE49-F238E27FC236}">
                      <a16:creationId xmlns:a16="http://schemas.microsoft.com/office/drawing/2014/main" id="{5ED551ED-04F6-40C7-B9CA-90B2F4C45293}"/>
                    </a:ext>
                  </a:extLst>
                </p:cNvPr>
                <p:cNvPicPr/>
                <p:nvPr/>
              </p:nvPicPr>
              <p:blipFill>
                <a:blip r:embed="rId821"/>
                <a:stretch>
                  <a:fillRect/>
                </a:stretch>
              </p:blipFill>
              <p:spPr>
                <a:xfrm>
                  <a:off x="7278227" y="3630667"/>
                  <a:ext cx="2570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822">
              <p14:nvContentPartPr>
                <p14:cNvPr id="507" name="Freihand 506">
                  <a:extLst>
                    <a:ext uri="{FF2B5EF4-FFF2-40B4-BE49-F238E27FC236}">
                      <a16:creationId xmlns:a16="http://schemas.microsoft.com/office/drawing/2014/main" id="{93794FE0-9A4C-42FD-A495-5806C9F463AA}"/>
                    </a:ext>
                  </a:extLst>
                </p14:cNvPr>
                <p14:cNvContentPartPr/>
                <p14:nvPr/>
              </p14:nvContentPartPr>
              <p14:xfrm>
                <a:off x="7456427" y="3627787"/>
                <a:ext cx="360" cy="360"/>
              </p14:xfrm>
            </p:contentPart>
          </mc:Choice>
          <mc:Fallback xmlns="">
            <p:pic>
              <p:nvPicPr>
                <p:cNvPr id="507" name="Freihand 506">
                  <a:extLst>
                    <a:ext uri="{FF2B5EF4-FFF2-40B4-BE49-F238E27FC236}">
                      <a16:creationId xmlns:a16="http://schemas.microsoft.com/office/drawing/2014/main" id="{93794FE0-9A4C-42FD-A495-5806C9F463AA}"/>
                    </a:ext>
                  </a:extLst>
                </p:cNvPr>
                <p:cNvPicPr/>
                <p:nvPr/>
              </p:nvPicPr>
              <p:blipFill>
                <a:blip r:embed="rId336"/>
                <a:stretch>
                  <a:fillRect/>
                </a:stretch>
              </p:blipFill>
              <p:spPr>
                <a:xfrm>
                  <a:off x="7452107" y="362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508" name="Freihand 507">
                  <a:extLst>
                    <a:ext uri="{FF2B5EF4-FFF2-40B4-BE49-F238E27FC236}">
                      <a16:creationId xmlns:a16="http://schemas.microsoft.com/office/drawing/2014/main" id="{04C8BD87-8594-4E84-AD26-03EA18B8CFB9}"/>
                    </a:ext>
                  </a:extLst>
                </p14:cNvPr>
                <p14:cNvContentPartPr/>
                <p14:nvPr/>
              </p14:nvContentPartPr>
              <p14:xfrm>
                <a:off x="7713107" y="3695107"/>
                <a:ext cx="160560" cy="73800"/>
              </p14:xfrm>
            </p:contentPart>
          </mc:Choice>
          <mc:Fallback xmlns="">
            <p:pic>
              <p:nvPicPr>
                <p:cNvPr id="508" name="Freihand 507">
                  <a:extLst>
                    <a:ext uri="{FF2B5EF4-FFF2-40B4-BE49-F238E27FC236}">
                      <a16:creationId xmlns:a16="http://schemas.microsoft.com/office/drawing/2014/main" id="{04C8BD87-8594-4E84-AD26-03EA18B8CFB9}"/>
                    </a:ext>
                  </a:extLst>
                </p:cNvPr>
                <p:cNvPicPr/>
                <p:nvPr/>
              </p:nvPicPr>
              <p:blipFill>
                <a:blip r:embed="rId824"/>
                <a:stretch>
                  <a:fillRect/>
                </a:stretch>
              </p:blipFill>
              <p:spPr>
                <a:xfrm>
                  <a:off x="7708787" y="3690787"/>
                  <a:ext cx="1692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509" name="Freihand 508">
                  <a:extLst>
                    <a:ext uri="{FF2B5EF4-FFF2-40B4-BE49-F238E27FC236}">
                      <a16:creationId xmlns:a16="http://schemas.microsoft.com/office/drawing/2014/main" id="{454AC020-6E8A-4B45-929E-B89AC3B456C4}"/>
                    </a:ext>
                  </a:extLst>
                </p14:cNvPr>
                <p14:cNvContentPartPr/>
                <p14:nvPr/>
              </p14:nvContentPartPr>
              <p14:xfrm>
                <a:off x="7813907" y="3633907"/>
                <a:ext cx="360" cy="360"/>
              </p14:xfrm>
            </p:contentPart>
          </mc:Choice>
          <mc:Fallback xmlns="">
            <p:pic>
              <p:nvPicPr>
                <p:cNvPr id="509" name="Freihand 508">
                  <a:extLst>
                    <a:ext uri="{FF2B5EF4-FFF2-40B4-BE49-F238E27FC236}">
                      <a16:creationId xmlns:a16="http://schemas.microsoft.com/office/drawing/2014/main" id="{454AC020-6E8A-4B45-929E-B89AC3B456C4}"/>
                    </a:ext>
                  </a:extLst>
                </p:cNvPr>
                <p:cNvPicPr/>
                <p:nvPr/>
              </p:nvPicPr>
              <p:blipFill>
                <a:blip r:embed="rId336"/>
                <a:stretch>
                  <a:fillRect/>
                </a:stretch>
              </p:blipFill>
              <p:spPr>
                <a:xfrm>
                  <a:off x="7809587" y="362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6">
              <p14:nvContentPartPr>
                <p14:cNvPr id="510" name="Freihand 509">
                  <a:extLst>
                    <a:ext uri="{FF2B5EF4-FFF2-40B4-BE49-F238E27FC236}">
                      <a16:creationId xmlns:a16="http://schemas.microsoft.com/office/drawing/2014/main" id="{5865884B-E257-4E67-8E41-5169F405AA99}"/>
                    </a:ext>
                  </a:extLst>
                </p14:cNvPr>
                <p14:cNvContentPartPr/>
                <p14:nvPr/>
              </p14:nvContentPartPr>
              <p14:xfrm>
                <a:off x="7924067" y="3645427"/>
                <a:ext cx="153000" cy="111960"/>
              </p14:xfrm>
            </p:contentPart>
          </mc:Choice>
          <mc:Fallback xmlns="">
            <p:pic>
              <p:nvPicPr>
                <p:cNvPr id="510" name="Freihand 509">
                  <a:extLst>
                    <a:ext uri="{FF2B5EF4-FFF2-40B4-BE49-F238E27FC236}">
                      <a16:creationId xmlns:a16="http://schemas.microsoft.com/office/drawing/2014/main" id="{5865884B-E257-4E67-8E41-5169F405AA99}"/>
                    </a:ext>
                  </a:extLst>
                </p:cNvPr>
                <p:cNvPicPr/>
                <p:nvPr/>
              </p:nvPicPr>
              <p:blipFill>
                <a:blip r:embed="rId827"/>
                <a:stretch>
                  <a:fillRect/>
                </a:stretch>
              </p:blipFill>
              <p:spPr>
                <a:xfrm>
                  <a:off x="7919747" y="3641107"/>
                  <a:ext cx="1616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828">
              <p14:nvContentPartPr>
                <p14:cNvPr id="511" name="Freihand 510">
                  <a:extLst>
                    <a:ext uri="{FF2B5EF4-FFF2-40B4-BE49-F238E27FC236}">
                      <a16:creationId xmlns:a16="http://schemas.microsoft.com/office/drawing/2014/main" id="{E0F9AB66-0EB7-4DCE-8E58-74CB04ED71DE}"/>
                    </a:ext>
                  </a:extLst>
                </p14:cNvPr>
                <p14:cNvContentPartPr/>
                <p14:nvPr/>
              </p14:nvContentPartPr>
              <p14:xfrm>
                <a:off x="8065187" y="3653347"/>
                <a:ext cx="360" cy="360"/>
              </p14:xfrm>
            </p:contentPart>
          </mc:Choice>
          <mc:Fallback xmlns="">
            <p:pic>
              <p:nvPicPr>
                <p:cNvPr id="511" name="Freihand 510">
                  <a:extLst>
                    <a:ext uri="{FF2B5EF4-FFF2-40B4-BE49-F238E27FC236}">
                      <a16:creationId xmlns:a16="http://schemas.microsoft.com/office/drawing/2014/main" id="{E0F9AB66-0EB7-4DCE-8E58-74CB04ED71DE}"/>
                    </a:ext>
                  </a:extLst>
                </p:cNvPr>
                <p:cNvPicPr/>
                <p:nvPr/>
              </p:nvPicPr>
              <p:blipFill>
                <a:blip r:embed="rId336"/>
                <a:stretch>
                  <a:fillRect/>
                </a:stretch>
              </p:blipFill>
              <p:spPr>
                <a:xfrm>
                  <a:off x="8060867" y="364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9">
              <p14:nvContentPartPr>
                <p14:cNvPr id="512" name="Freihand 511">
                  <a:extLst>
                    <a:ext uri="{FF2B5EF4-FFF2-40B4-BE49-F238E27FC236}">
                      <a16:creationId xmlns:a16="http://schemas.microsoft.com/office/drawing/2014/main" id="{C2E08547-17AD-4249-8CD8-7AD5F128DB31}"/>
                    </a:ext>
                  </a:extLst>
                </p14:cNvPr>
                <p14:cNvContentPartPr/>
                <p14:nvPr/>
              </p14:nvContentPartPr>
              <p14:xfrm>
                <a:off x="8108027" y="3663787"/>
                <a:ext cx="108720" cy="91440"/>
              </p14:xfrm>
            </p:contentPart>
          </mc:Choice>
          <mc:Fallback xmlns="">
            <p:pic>
              <p:nvPicPr>
                <p:cNvPr id="512" name="Freihand 511">
                  <a:extLst>
                    <a:ext uri="{FF2B5EF4-FFF2-40B4-BE49-F238E27FC236}">
                      <a16:creationId xmlns:a16="http://schemas.microsoft.com/office/drawing/2014/main" id="{C2E08547-17AD-4249-8CD8-7AD5F128DB31}"/>
                    </a:ext>
                  </a:extLst>
                </p:cNvPr>
                <p:cNvPicPr/>
                <p:nvPr/>
              </p:nvPicPr>
              <p:blipFill>
                <a:blip r:embed="rId830"/>
                <a:stretch>
                  <a:fillRect/>
                </a:stretch>
              </p:blipFill>
              <p:spPr>
                <a:xfrm>
                  <a:off x="8103707" y="3659467"/>
                  <a:ext cx="1173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831">
              <p14:nvContentPartPr>
                <p14:cNvPr id="513" name="Freihand 512">
                  <a:extLst>
                    <a:ext uri="{FF2B5EF4-FFF2-40B4-BE49-F238E27FC236}">
                      <a16:creationId xmlns:a16="http://schemas.microsoft.com/office/drawing/2014/main" id="{8DD4598E-9E29-4DB5-B4A9-B14C4ECA0C6E}"/>
                    </a:ext>
                  </a:extLst>
                </p14:cNvPr>
                <p14:cNvContentPartPr/>
                <p14:nvPr/>
              </p14:nvContentPartPr>
              <p14:xfrm>
                <a:off x="8218187" y="3617347"/>
                <a:ext cx="182880" cy="138240"/>
              </p14:xfrm>
            </p:contentPart>
          </mc:Choice>
          <mc:Fallback xmlns="">
            <p:pic>
              <p:nvPicPr>
                <p:cNvPr id="513" name="Freihand 512">
                  <a:extLst>
                    <a:ext uri="{FF2B5EF4-FFF2-40B4-BE49-F238E27FC236}">
                      <a16:creationId xmlns:a16="http://schemas.microsoft.com/office/drawing/2014/main" id="{8DD4598E-9E29-4DB5-B4A9-B14C4ECA0C6E}"/>
                    </a:ext>
                  </a:extLst>
                </p:cNvPr>
                <p:cNvPicPr/>
                <p:nvPr/>
              </p:nvPicPr>
              <p:blipFill>
                <a:blip r:embed="rId832"/>
                <a:stretch>
                  <a:fillRect/>
                </a:stretch>
              </p:blipFill>
              <p:spPr>
                <a:xfrm>
                  <a:off x="8213867" y="3613027"/>
                  <a:ext cx="1915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833">
              <p14:nvContentPartPr>
                <p14:cNvPr id="519" name="Freihand 518">
                  <a:extLst>
                    <a:ext uri="{FF2B5EF4-FFF2-40B4-BE49-F238E27FC236}">
                      <a16:creationId xmlns:a16="http://schemas.microsoft.com/office/drawing/2014/main" id="{65719FAF-9A07-460A-91ED-B266BAA3D1F8}"/>
                    </a:ext>
                  </a:extLst>
                </p14:cNvPr>
                <p14:cNvContentPartPr/>
                <p14:nvPr/>
              </p14:nvContentPartPr>
              <p14:xfrm>
                <a:off x="6466067" y="3962947"/>
                <a:ext cx="82080" cy="138240"/>
              </p14:xfrm>
            </p:contentPart>
          </mc:Choice>
          <mc:Fallback xmlns="">
            <p:pic>
              <p:nvPicPr>
                <p:cNvPr id="519" name="Freihand 518">
                  <a:extLst>
                    <a:ext uri="{FF2B5EF4-FFF2-40B4-BE49-F238E27FC236}">
                      <a16:creationId xmlns:a16="http://schemas.microsoft.com/office/drawing/2014/main" id="{65719FAF-9A07-460A-91ED-B266BAA3D1F8}"/>
                    </a:ext>
                  </a:extLst>
                </p:cNvPr>
                <p:cNvPicPr/>
                <p:nvPr/>
              </p:nvPicPr>
              <p:blipFill>
                <a:blip r:embed="rId834"/>
                <a:stretch>
                  <a:fillRect/>
                </a:stretch>
              </p:blipFill>
              <p:spPr>
                <a:xfrm>
                  <a:off x="6461747" y="3958627"/>
                  <a:ext cx="907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835">
              <p14:nvContentPartPr>
                <p14:cNvPr id="520" name="Freihand 519">
                  <a:extLst>
                    <a:ext uri="{FF2B5EF4-FFF2-40B4-BE49-F238E27FC236}">
                      <a16:creationId xmlns:a16="http://schemas.microsoft.com/office/drawing/2014/main" id="{FA18FEFB-4FE0-4549-A82E-C5B594B97619}"/>
                    </a:ext>
                  </a:extLst>
                </p14:cNvPr>
                <p14:cNvContentPartPr/>
                <p14:nvPr/>
              </p14:nvContentPartPr>
              <p14:xfrm>
                <a:off x="6539507" y="3910747"/>
                <a:ext cx="267120" cy="151920"/>
              </p14:xfrm>
            </p:contentPart>
          </mc:Choice>
          <mc:Fallback xmlns="">
            <p:pic>
              <p:nvPicPr>
                <p:cNvPr id="520" name="Freihand 519">
                  <a:extLst>
                    <a:ext uri="{FF2B5EF4-FFF2-40B4-BE49-F238E27FC236}">
                      <a16:creationId xmlns:a16="http://schemas.microsoft.com/office/drawing/2014/main" id="{FA18FEFB-4FE0-4549-A82E-C5B594B97619}"/>
                    </a:ext>
                  </a:extLst>
                </p:cNvPr>
                <p:cNvPicPr/>
                <p:nvPr/>
              </p:nvPicPr>
              <p:blipFill>
                <a:blip r:embed="rId836"/>
                <a:stretch>
                  <a:fillRect/>
                </a:stretch>
              </p:blipFill>
              <p:spPr>
                <a:xfrm>
                  <a:off x="6535187" y="3906427"/>
                  <a:ext cx="2757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837">
              <p14:nvContentPartPr>
                <p14:cNvPr id="521" name="Freihand 520">
                  <a:extLst>
                    <a:ext uri="{FF2B5EF4-FFF2-40B4-BE49-F238E27FC236}">
                      <a16:creationId xmlns:a16="http://schemas.microsoft.com/office/drawing/2014/main" id="{D1BBE70F-71F6-41DB-A223-E43E870F99C6}"/>
                    </a:ext>
                  </a:extLst>
                </p14:cNvPr>
                <p14:cNvContentPartPr/>
                <p14:nvPr/>
              </p14:nvContentPartPr>
              <p14:xfrm>
                <a:off x="6799787" y="3937387"/>
                <a:ext cx="20880" cy="32400"/>
              </p14:xfrm>
            </p:contentPart>
          </mc:Choice>
          <mc:Fallback xmlns="">
            <p:pic>
              <p:nvPicPr>
                <p:cNvPr id="521" name="Freihand 520">
                  <a:extLst>
                    <a:ext uri="{FF2B5EF4-FFF2-40B4-BE49-F238E27FC236}">
                      <a16:creationId xmlns:a16="http://schemas.microsoft.com/office/drawing/2014/main" id="{D1BBE70F-71F6-41DB-A223-E43E870F99C6}"/>
                    </a:ext>
                  </a:extLst>
                </p:cNvPr>
                <p:cNvPicPr/>
                <p:nvPr/>
              </p:nvPicPr>
              <p:blipFill>
                <a:blip r:embed="rId838"/>
                <a:stretch>
                  <a:fillRect/>
                </a:stretch>
              </p:blipFill>
              <p:spPr>
                <a:xfrm>
                  <a:off x="6795467" y="3933067"/>
                  <a:ext cx="295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522" name="Freihand 521">
                  <a:extLst>
                    <a:ext uri="{FF2B5EF4-FFF2-40B4-BE49-F238E27FC236}">
                      <a16:creationId xmlns:a16="http://schemas.microsoft.com/office/drawing/2014/main" id="{CFBD1724-E71F-432E-B346-3F821000AD34}"/>
                    </a:ext>
                  </a:extLst>
                </p14:cNvPr>
                <p14:cNvContentPartPr/>
                <p14:nvPr/>
              </p14:nvContentPartPr>
              <p14:xfrm>
                <a:off x="6836507" y="3984547"/>
                <a:ext cx="99000" cy="51120"/>
              </p14:xfrm>
            </p:contentPart>
          </mc:Choice>
          <mc:Fallback xmlns="">
            <p:pic>
              <p:nvPicPr>
                <p:cNvPr id="522" name="Freihand 521">
                  <a:extLst>
                    <a:ext uri="{FF2B5EF4-FFF2-40B4-BE49-F238E27FC236}">
                      <a16:creationId xmlns:a16="http://schemas.microsoft.com/office/drawing/2014/main" id="{CFBD1724-E71F-432E-B346-3F821000AD34}"/>
                    </a:ext>
                  </a:extLst>
                </p:cNvPr>
                <p:cNvPicPr/>
                <p:nvPr/>
              </p:nvPicPr>
              <p:blipFill>
                <a:blip r:embed="rId840"/>
                <a:stretch>
                  <a:fillRect/>
                </a:stretch>
              </p:blipFill>
              <p:spPr>
                <a:xfrm>
                  <a:off x="6832187" y="3980227"/>
                  <a:ext cx="10764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523" name="Freihand 522">
                  <a:extLst>
                    <a:ext uri="{FF2B5EF4-FFF2-40B4-BE49-F238E27FC236}">
                      <a16:creationId xmlns:a16="http://schemas.microsoft.com/office/drawing/2014/main" id="{71F95C60-CA16-4221-9A92-B3538A5DCE0D}"/>
                    </a:ext>
                  </a:extLst>
                </p14:cNvPr>
                <p14:cNvContentPartPr/>
                <p14:nvPr/>
              </p14:nvContentPartPr>
              <p14:xfrm>
                <a:off x="6938387" y="3971227"/>
                <a:ext cx="96120" cy="92880"/>
              </p14:xfrm>
            </p:contentPart>
          </mc:Choice>
          <mc:Fallback xmlns="">
            <p:pic>
              <p:nvPicPr>
                <p:cNvPr id="523" name="Freihand 522">
                  <a:extLst>
                    <a:ext uri="{FF2B5EF4-FFF2-40B4-BE49-F238E27FC236}">
                      <a16:creationId xmlns:a16="http://schemas.microsoft.com/office/drawing/2014/main" id="{71F95C60-CA16-4221-9A92-B3538A5DCE0D}"/>
                    </a:ext>
                  </a:extLst>
                </p:cNvPr>
                <p:cNvPicPr/>
                <p:nvPr/>
              </p:nvPicPr>
              <p:blipFill>
                <a:blip r:embed="rId842"/>
                <a:stretch>
                  <a:fillRect/>
                </a:stretch>
              </p:blipFill>
              <p:spPr>
                <a:xfrm>
                  <a:off x="6934067" y="3966907"/>
                  <a:ext cx="1047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525" name="Freihand 524">
                  <a:extLst>
                    <a:ext uri="{FF2B5EF4-FFF2-40B4-BE49-F238E27FC236}">
                      <a16:creationId xmlns:a16="http://schemas.microsoft.com/office/drawing/2014/main" id="{4577D8CE-DA96-440F-BB62-3A76D480E548}"/>
                    </a:ext>
                  </a:extLst>
                </p14:cNvPr>
                <p14:cNvContentPartPr/>
                <p14:nvPr/>
              </p14:nvContentPartPr>
              <p14:xfrm>
                <a:off x="6508187" y="4227907"/>
                <a:ext cx="149040" cy="11520"/>
              </p14:xfrm>
            </p:contentPart>
          </mc:Choice>
          <mc:Fallback xmlns="">
            <p:pic>
              <p:nvPicPr>
                <p:cNvPr id="525" name="Freihand 524">
                  <a:extLst>
                    <a:ext uri="{FF2B5EF4-FFF2-40B4-BE49-F238E27FC236}">
                      <a16:creationId xmlns:a16="http://schemas.microsoft.com/office/drawing/2014/main" id="{4577D8CE-DA96-440F-BB62-3A76D480E548}"/>
                    </a:ext>
                  </a:extLst>
                </p:cNvPr>
                <p:cNvPicPr/>
                <p:nvPr/>
              </p:nvPicPr>
              <p:blipFill>
                <a:blip r:embed="rId844"/>
                <a:stretch>
                  <a:fillRect/>
                </a:stretch>
              </p:blipFill>
              <p:spPr>
                <a:xfrm>
                  <a:off x="6503867" y="4223587"/>
                  <a:ext cx="157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526" name="Freihand 525">
                  <a:extLst>
                    <a:ext uri="{FF2B5EF4-FFF2-40B4-BE49-F238E27FC236}">
                      <a16:creationId xmlns:a16="http://schemas.microsoft.com/office/drawing/2014/main" id="{C9D847E1-47EF-4721-9A6F-76888B14C8B8}"/>
                    </a:ext>
                  </a:extLst>
                </p14:cNvPr>
                <p14:cNvContentPartPr/>
                <p14:nvPr/>
              </p14:nvContentPartPr>
              <p14:xfrm>
                <a:off x="6507467" y="4282987"/>
                <a:ext cx="142920" cy="12960"/>
              </p14:xfrm>
            </p:contentPart>
          </mc:Choice>
          <mc:Fallback xmlns="">
            <p:pic>
              <p:nvPicPr>
                <p:cNvPr id="526" name="Freihand 525">
                  <a:extLst>
                    <a:ext uri="{FF2B5EF4-FFF2-40B4-BE49-F238E27FC236}">
                      <a16:creationId xmlns:a16="http://schemas.microsoft.com/office/drawing/2014/main" id="{C9D847E1-47EF-4721-9A6F-76888B14C8B8}"/>
                    </a:ext>
                  </a:extLst>
                </p:cNvPr>
                <p:cNvPicPr/>
                <p:nvPr/>
              </p:nvPicPr>
              <p:blipFill>
                <a:blip r:embed="rId846"/>
                <a:stretch>
                  <a:fillRect/>
                </a:stretch>
              </p:blipFill>
              <p:spPr>
                <a:xfrm>
                  <a:off x="6503147" y="4278667"/>
                  <a:ext cx="1515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527" name="Freihand 526">
                  <a:extLst>
                    <a:ext uri="{FF2B5EF4-FFF2-40B4-BE49-F238E27FC236}">
                      <a16:creationId xmlns:a16="http://schemas.microsoft.com/office/drawing/2014/main" id="{8D7A9E4E-AF16-4F63-A49A-5AACE549C66E}"/>
                    </a:ext>
                  </a:extLst>
                </p14:cNvPr>
                <p14:cNvContentPartPr/>
                <p14:nvPr/>
              </p14:nvContentPartPr>
              <p14:xfrm>
                <a:off x="6657227" y="4189027"/>
                <a:ext cx="76320" cy="128520"/>
              </p14:xfrm>
            </p:contentPart>
          </mc:Choice>
          <mc:Fallback xmlns="">
            <p:pic>
              <p:nvPicPr>
                <p:cNvPr id="527" name="Freihand 526">
                  <a:extLst>
                    <a:ext uri="{FF2B5EF4-FFF2-40B4-BE49-F238E27FC236}">
                      <a16:creationId xmlns:a16="http://schemas.microsoft.com/office/drawing/2014/main" id="{8D7A9E4E-AF16-4F63-A49A-5AACE549C66E}"/>
                    </a:ext>
                  </a:extLst>
                </p:cNvPr>
                <p:cNvPicPr/>
                <p:nvPr/>
              </p:nvPicPr>
              <p:blipFill>
                <a:blip r:embed="rId848"/>
                <a:stretch>
                  <a:fillRect/>
                </a:stretch>
              </p:blipFill>
              <p:spPr>
                <a:xfrm>
                  <a:off x="6652907" y="4184707"/>
                  <a:ext cx="8496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528" name="Freihand 527">
                  <a:extLst>
                    <a:ext uri="{FF2B5EF4-FFF2-40B4-BE49-F238E27FC236}">
                      <a16:creationId xmlns:a16="http://schemas.microsoft.com/office/drawing/2014/main" id="{DCFC1F8C-603E-4437-A7F4-DB0778271247}"/>
                    </a:ext>
                  </a:extLst>
                </p14:cNvPr>
                <p14:cNvContentPartPr/>
                <p14:nvPr/>
              </p14:nvContentPartPr>
              <p14:xfrm>
                <a:off x="6860627" y="4119907"/>
                <a:ext cx="82080" cy="180000"/>
              </p14:xfrm>
            </p:contentPart>
          </mc:Choice>
          <mc:Fallback xmlns="">
            <p:pic>
              <p:nvPicPr>
                <p:cNvPr id="528" name="Freihand 527">
                  <a:extLst>
                    <a:ext uri="{FF2B5EF4-FFF2-40B4-BE49-F238E27FC236}">
                      <a16:creationId xmlns:a16="http://schemas.microsoft.com/office/drawing/2014/main" id="{DCFC1F8C-603E-4437-A7F4-DB0778271247}"/>
                    </a:ext>
                  </a:extLst>
                </p:cNvPr>
                <p:cNvPicPr/>
                <p:nvPr/>
              </p:nvPicPr>
              <p:blipFill>
                <a:blip r:embed="rId850"/>
                <a:stretch>
                  <a:fillRect/>
                </a:stretch>
              </p:blipFill>
              <p:spPr>
                <a:xfrm>
                  <a:off x="6856307" y="4115587"/>
                  <a:ext cx="9072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529" name="Freihand 528">
                  <a:extLst>
                    <a:ext uri="{FF2B5EF4-FFF2-40B4-BE49-F238E27FC236}">
                      <a16:creationId xmlns:a16="http://schemas.microsoft.com/office/drawing/2014/main" id="{F36F9CF5-F842-48DE-B3A5-00EAB53EAC82}"/>
                    </a:ext>
                  </a:extLst>
                </p14:cNvPr>
                <p14:cNvContentPartPr/>
                <p14:nvPr/>
              </p14:nvContentPartPr>
              <p14:xfrm>
                <a:off x="6966467" y="4089667"/>
                <a:ext cx="181080" cy="186840"/>
              </p14:xfrm>
            </p:contentPart>
          </mc:Choice>
          <mc:Fallback xmlns="">
            <p:pic>
              <p:nvPicPr>
                <p:cNvPr id="529" name="Freihand 528">
                  <a:extLst>
                    <a:ext uri="{FF2B5EF4-FFF2-40B4-BE49-F238E27FC236}">
                      <a16:creationId xmlns:a16="http://schemas.microsoft.com/office/drawing/2014/main" id="{F36F9CF5-F842-48DE-B3A5-00EAB53EAC82}"/>
                    </a:ext>
                  </a:extLst>
                </p:cNvPr>
                <p:cNvPicPr/>
                <p:nvPr/>
              </p:nvPicPr>
              <p:blipFill>
                <a:blip r:embed="rId852"/>
                <a:stretch>
                  <a:fillRect/>
                </a:stretch>
              </p:blipFill>
              <p:spPr>
                <a:xfrm>
                  <a:off x="6962147" y="4085347"/>
                  <a:ext cx="1897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530" name="Freihand 529">
                  <a:extLst>
                    <a:ext uri="{FF2B5EF4-FFF2-40B4-BE49-F238E27FC236}">
                      <a16:creationId xmlns:a16="http://schemas.microsoft.com/office/drawing/2014/main" id="{F30F2FFC-09BF-4BB1-A717-5AFB029EEADD}"/>
                    </a:ext>
                  </a:extLst>
                </p14:cNvPr>
                <p14:cNvContentPartPr/>
                <p14:nvPr/>
              </p14:nvContentPartPr>
              <p14:xfrm>
                <a:off x="7065827" y="4068427"/>
                <a:ext cx="130320" cy="216720"/>
              </p14:xfrm>
            </p:contentPart>
          </mc:Choice>
          <mc:Fallback xmlns="">
            <p:pic>
              <p:nvPicPr>
                <p:cNvPr id="530" name="Freihand 529">
                  <a:extLst>
                    <a:ext uri="{FF2B5EF4-FFF2-40B4-BE49-F238E27FC236}">
                      <a16:creationId xmlns:a16="http://schemas.microsoft.com/office/drawing/2014/main" id="{F30F2FFC-09BF-4BB1-A717-5AFB029EEADD}"/>
                    </a:ext>
                  </a:extLst>
                </p:cNvPr>
                <p:cNvPicPr/>
                <p:nvPr/>
              </p:nvPicPr>
              <p:blipFill>
                <a:blip r:embed="rId854"/>
                <a:stretch>
                  <a:fillRect/>
                </a:stretch>
              </p:blipFill>
              <p:spPr>
                <a:xfrm>
                  <a:off x="7061507" y="4064107"/>
                  <a:ext cx="13896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531" name="Freihand 530">
                  <a:extLst>
                    <a:ext uri="{FF2B5EF4-FFF2-40B4-BE49-F238E27FC236}">
                      <a16:creationId xmlns:a16="http://schemas.microsoft.com/office/drawing/2014/main" id="{1BD8917B-2594-4164-82E5-D49F32D4072F}"/>
                    </a:ext>
                  </a:extLst>
                </p14:cNvPr>
                <p14:cNvContentPartPr/>
                <p14:nvPr/>
              </p14:nvContentPartPr>
              <p14:xfrm>
                <a:off x="7335467" y="4068067"/>
                <a:ext cx="133560" cy="193680"/>
              </p14:xfrm>
            </p:contentPart>
          </mc:Choice>
          <mc:Fallback xmlns="">
            <p:pic>
              <p:nvPicPr>
                <p:cNvPr id="531" name="Freihand 530">
                  <a:extLst>
                    <a:ext uri="{FF2B5EF4-FFF2-40B4-BE49-F238E27FC236}">
                      <a16:creationId xmlns:a16="http://schemas.microsoft.com/office/drawing/2014/main" id="{1BD8917B-2594-4164-82E5-D49F32D4072F}"/>
                    </a:ext>
                  </a:extLst>
                </p:cNvPr>
                <p:cNvPicPr/>
                <p:nvPr/>
              </p:nvPicPr>
              <p:blipFill>
                <a:blip r:embed="rId856"/>
                <a:stretch>
                  <a:fillRect/>
                </a:stretch>
              </p:blipFill>
              <p:spPr>
                <a:xfrm>
                  <a:off x="7331147" y="4063747"/>
                  <a:ext cx="14220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857">
              <p14:nvContentPartPr>
                <p14:cNvPr id="532" name="Freihand 531">
                  <a:extLst>
                    <a:ext uri="{FF2B5EF4-FFF2-40B4-BE49-F238E27FC236}">
                      <a16:creationId xmlns:a16="http://schemas.microsoft.com/office/drawing/2014/main" id="{E1191549-55CD-43C1-81A5-792E2E34D41F}"/>
                    </a:ext>
                  </a:extLst>
                </p14:cNvPr>
                <p14:cNvContentPartPr/>
                <p14:nvPr/>
              </p14:nvContentPartPr>
              <p14:xfrm>
                <a:off x="7444907" y="4168507"/>
                <a:ext cx="290160" cy="99720"/>
              </p14:xfrm>
            </p:contentPart>
          </mc:Choice>
          <mc:Fallback xmlns="">
            <p:pic>
              <p:nvPicPr>
                <p:cNvPr id="532" name="Freihand 531">
                  <a:extLst>
                    <a:ext uri="{FF2B5EF4-FFF2-40B4-BE49-F238E27FC236}">
                      <a16:creationId xmlns:a16="http://schemas.microsoft.com/office/drawing/2014/main" id="{E1191549-55CD-43C1-81A5-792E2E34D41F}"/>
                    </a:ext>
                  </a:extLst>
                </p:cNvPr>
                <p:cNvPicPr/>
                <p:nvPr/>
              </p:nvPicPr>
              <p:blipFill>
                <a:blip r:embed="rId858"/>
                <a:stretch>
                  <a:fillRect/>
                </a:stretch>
              </p:blipFill>
              <p:spPr>
                <a:xfrm>
                  <a:off x="7440587" y="4164187"/>
                  <a:ext cx="2988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533" name="Freihand 532">
                  <a:extLst>
                    <a:ext uri="{FF2B5EF4-FFF2-40B4-BE49-F238E27FC236}">
                      <a16:creationId xmlns:a16="http://schemas.microsoft.com/office/drawing/2014/main" id="{64D43F6F-E8AD-49EA-B987-25A2C282A7AE}"/>
                    </a:ext>
                  </a:extLst>
                </p14:cNvPr>
                <p14:cNvContentPartPr/>
                <p14:nvPr/>
              </p14:nvContentPartPr>
              <p14:xfrm>
                <a:off x="7811747" y="4150507"/>
                <a:ext cx="255240" cy="99000"/>
              </p14:xfrm>
            </p:contentPart>
          </mc:Choice>
          <mc:Fallback xmlns="">
            <p:pic>
              <p:nvPicPr>
                <p:cNvPr id="533" name="Freihand 532">
                  <a:extLst>
                    <a:ext uri="{FF2B5EF4-FFF2-40B4-BE49-F238E27FC236}">
                      <a16:creationId xmlns:a16="http://schemas.microsoft.com/office/drawing/2014/main" id="{64D43F6F-E8AD-49EA-B987-25A2C282A7AE}"/>
                    </a:ext>
                  </a:extLst>
                </p:cNvPr>
                <p:cNvPicPr/>
                <p:nvPr/>
              </p:nvPicPr>
              <p:blipFill>
                <a:blip r:embed="rId860"/>
                <a:stretch>
                  <a:fillRect/>
                </a:stretch>
              </p:blipFill>
              <p:spPr>
                <a:xfrm>
                  <a:off x="7807427" y="4146187"/>
                  <a:ext cx="2638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534" name="Freihand 533">
                  <a:extLst>
                    <a:ext uri="{FF2B5EF4-FFF2-40B4-BE49-F238E27FC236}">
                      <a16:creationId xmlns:a16="http://schemas.microsoft.com/office/drawing/2014/main" id="{F39F6BA0-5D88-42E8-8864-B2D4A4A343AA}"/>
                    </a:ext>
                  </a:extLst>
                </p14:cNvPr>
                <p14:cNvContentPartPr/>
                <p14:nvPr/>
              </p14:nvContentPartPr>
              <p14:xfrm>
                <a:off x="8151587" y="4134307"/>
                <a:ext cx="181080" cy="75600"/>
              </p14:xfrm>
            </p:contentPart>
          </mc:Choice>
          <mc:Fallback xmlns="">
            <p:pic>
              <p:nvPicPr>
                <p:cNvPr id="534" name="Freihand 533">
                  <a:extLst>
                    <a:ext uri="{FF2B5EF4-FFF2-40B4-BE49-F238E27FC236}">
                      <a16:creationId xmlns:a16="http://schemas.microsoft.com/office/drawing/2014/main" id="{F39F6BA0-5D88-42E8-8864-B2D4A4A343AA}"/>
                    </a:ext>
                  </a:extLst>
                </p:cNvPr>
                <p:cNvPicPr/>
                <p:nvPr/>
              </p:nvPicPr>
              <p:blipFill>
                <a:blip r:embed="rId862"/>
                <a:stretch>
                  <a:fillRect/>
                </a:stretch>
              </p:blipFill>
              <p:spPr>
                <a:xfrm>
                  <a:off x="8147267" y="4129987"/>
                  <a:ext cx="1897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535" name="Freihand 534">
                  <a:extLst>
                    <a:ext uri="{FF2B5EF4-FFF2-40B4-BE49-F238E27FC236}">
                      <a16:creationId xmlns:a16="http://schemas.microsoft.com/office/drawing/2014/main" id="{FA334461-02BA-4393-AA8A-6102AFAD0C5D}"/>
                    </a:ext>
                  </a:extLst>
                </p14:cNvPr>
                <p14:cNvContentPartPr/>
                <p14:nvPr/>
              </p14:nvContentPartPr>
              <p14:xfrm>
                <a:off x="8327987" y="4111627"/>
                <a:ext cx="44640" cy="24480"/>
              </p14:xfrm>
            </p:contentPart>
          </mc:Choice>
          <mc:Fallback xmlns="">
            <p:pic>
              <p:nvPicPr>
                <p:cNvPr id="535" name="Freihand 534">
                  <a:extLst>
                    <a:ext uri="{FF2B5EF4-FFF2-40B4-BE49-F238E27FC236}">
                      <a16:creationId xmlns:a16="http://schemas.microsoft.com/office/drawing/2014/main" id="{FA334461-02BA-4393-AA8A-6102AFAD0C5D}"/>
                    </a:ext>
                  </a:extLst>
                </p:cNvPr>
                <p:cNvPicPr/>
                <p:nvPr/>
              </p:nvPicPr>
              <p:blipFill>
                <a:blip r:embed="rId864"/>
                <a:stretch>
                  <a:fillRect/>
                </a:stretch>
              </p:blipFill>
              <p:spPr>
                <a:xfrm>
                  <a:off x="8323667" y="4107307"/>
                  <a:ext cx="532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536" name="Freihand 535">
                  <a:extLst>
                    <a:ext uri="{FF2B5EF4-FFF2-40B4-BE49-F238E27FC236}">
                      <a16:creationId xmlns:a16="http://schemas.microsoft.com/office/drawing/2014/main" id="{3C3EE1EF-36BF-4CBD-B2CA-A64E1C7A9C2F}"/>
                    </a:ext>
                  </a:extLst>
                </p14:cNvPr>
                <p14:cNvContentPartPr/>
                <p14:nvPr/>
              </p14:nvContentPartPr>
              <p14:xfrm>
                <a:off x="8363987" y="4140067"/>
                <a:ext cx="109800" cy="64080"/>
              </p14:xfrm>
            </p:contentPart>
          </mc:Choice>
          <mc:Fallback xmlns="">
            <p:pic>
              <p:nvPicPr>
                <p:cNvPr id="536" name="Freihand 535">
                  <a:extLst>
                    <a:ext uri="{FF2B5EF4-FFF2-40B4-BE49-F238E27FC236}">
                      <a16:creationId xmlns:a16="http://schemas.microsoft.com/office/drawing/2014/main" id="{3C3EE1EF-36BF-4CBD-B2CA-A64E1C7A9C2F}"/>
                    </a:ext>
                  </a:extLst>
                </p:cNvPr>
                <p:cNvPicPr/>
                <p:nvPr/>
              </p:nvPicPr>
              <p:blipFill>
                <a:blip r:embed="rId866"/>
                <a:stretch>
                  <a:fillRect/>
                </a:stretch>
              </p:blipFill>
              <p:spPr>
                <a:xfrm>
                  <a:off x="8359667" y="4135747"/>
                  <a:ext cx="1184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537" name="Freihand 536">
                  <a:extLst>
                    <a:ext uri="{FF2B5EF4-FFF2-40B4-BE49-F238E27FC236}">
                      <a16:creationId xmlns:a16="http://schemas.microsoft.com/office/drawing/2014/main" id="{94F5ABAD-F2C8-417F-9192-B3E1F7AB2385}"/>
                    </a:ext>
                  </a:extLst>
                </p14:cNvPr>
                <p14:cNvContentPartPr/>
                <p14:nvPr/>
              </p14:nvContentPartPr>
              <p14:xfrm>
                <a:off x="8492147" y="4058347"/>
                <a:ext cx="514440" cy="142200"/>
              </p14:xfrm>
            </p:contentPart>
          </mc:Choice>
          <mc:Fallback xmlns="">
            <p:pic>
              <p:nvPicPr>
                <p:cNvPr id="537" name="Freihand 536">
                  <a:extLst>
                    <a:ext uri="{FF2B5EF4-FFF2-40B4-BE49-F238E27FC236}">
                      <a16:creationId xmlns:a16="http://schemas.microsoft.com/office/drawing/2014/main" id="{94F5ABAD-F2C8-417F-9192-B3E1F7AB2385}"/>
                    </a:ext>
                  </a:extLst>
                </p:cNvPr>
                <p:cNvPicPr/>
                <p:nvPr/>
              </p:nvPicPr>
              <p:blipFill>
                <a:blip r:embed="rId868"/>
                <a:stretch>
                  <a:fillRect/>
                </a:stretch>
              </p:blipFill>
              <p:spPr>
                <a:xfrm>
                  <a:off x="8487827" y="4054027"/>
                  <a:ext cx="5230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538" name="Freihand 537">
                  <a:extLst>
                    <a:ext uri="{FF2B5EF4-FFF2-40B4-BE49-F238E27FC236}">
                      <a16:creationId xmlns:a16="http://schemas.microsoft.com/office/drawing/2014/main" id="{02521780-1A3C-4C41-801D-33523E84F81D}"/>
                    </a:ext>
                  </a:extLst>
                </p14:cNvPr>
                <p14:cNvContentPartPr/>
                <p14:nvPr/>
              </p14:nvContentPartPr>
              <p14:xfrm>
                <a:off x="8933867" y="4034947"/>
                <a:ext cx="12960" cy="12960"/>
              </p14:xfrm>
            </p:contentPart>
          </mc:Choice>
          <mc:Fallback xmlns="">
            <p:pic>
              <p:nvPicPr>
                <p:cNvPr id="538" name="Freihand 537">
                  <a:extLst>
                    <a:ext uri="{FF2B5EF4-FFF2-40B4-BE49-F238E27FC236}">
                      <a16:creationId xmlns:a16="http://schemas.microsoft.com/office/drawing/2014/main" id="{02521780-1A3C-4C41-801D-33523E84F81D}"/>
                    </a:ext>
                  </a:extLst>
                </p:cNvPr>
                <p:cNvPicPr/>
                <p:nvPr/>
              </p:nvPicPr>
              <p:blipFill>
                <a:blip r:embed="rId870"/>
                <a:stretch>
                  <a:fillRect/>
                </a:stretch>
              </p:blipFill>
              <p:spPr>
                <a:xfrm>
                  <a:off x="8929547" y="4030627"/>
                  <a:ext cx="216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539" name="Freihand 538">
                  <a:extLst>
                    <a:ext uri="{FF2B5EF4-FFF2-40B4-BE49-F238E27FC236}">
                      <a16:creationId xmlns:a16="http://schemas.microsoft.com/office/drawing/2014/main" id="{E21F0531-6B02-42CB-B567-5B74BDAB5523}"/>
                    </a:ext>
                  </a:extLst>
                </p14:cNvPr>
                <p14:cNvContentPartPr/>
                <p14:nvPr/>
              </p14:nvContentPartPr>
              <p14:xfrm>
                <a:off x="9150587" y="3996787"/>
                <a:ext cx="200160" cy="168120"/>
              </p14:xfrm>
            </p:contentPart>
          </mc:Choice>
          <mc:Fallback xmlns="">
            <p:pic>
              <p:nvPicPr>
                <p:cNvPr id="539" name="Freihand 538">
                  <a:extLst>
                    <a:ext uri="{FF2B5EF4-FFF2-40B4-BE49-F238E27FC236}">
                      <a16:creationId xmlns:a16="http://schemas.microsoft.com/office/drawing/2014/main" id="{E21F0531-6B02-42CB-B567-5B74BDAB5523}"/>
                    </a:ext>
                  </a:extLst>
                </p:cNvPr>
                <p:cNvPicPr/>
                <p:nvPr/>
              </p:nvPicPr>
              <p:blipFill>
                <a:blip r:embed="rId872"/>
                <a:stretch>
                  <a:fillRect/>
                </a:stretch>
              </p:blipFill>
              <p:spPr>
                <a:xfrm>
                  <a:off x="9146267" y="3992467"/>
                  <a:ext cx="2088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541" name="Freihand 540">
                  <a:extLst>
                    <a:ext uri="{FF2B5EF4-FFF2-40B4-BE49-F238E27FC236}">
                      <a16:creationId xmlns:a16="http://schemas.microsoft.com/office/drawing/2014/main" id="{26027799-176A-41BD-BA5E-5C759B0C5ACF}"/>
                    </a:ext>
                  </a:extLst>
                </p14:cNvPr>
                <p14:cNvContentPartPr/>
                <p14:nvPr/>
              </p14:nvContentPartPr>
              <p14:xfrm>
                <a:off x="9442907" y="4067707"/>
                <a:ext cx="108720" cy="115200"/>
              </p14:xfrm>
            </p:contentPart>
          </mc:Choice>
          <mc:Fallback xmlns="">
            <p:pic>
              <p:nvPicPr>
                <p:cNvPr id="541" name="Freihand 540">
                  <a:extLst>
                    <a:ext uri="{FF2B5EF4-FFF2-40B4-BE49-F238E27FC236}">
                      <a16:creationId xmlns:a16="http://schemas.microsoft.com/office/drawing/2014/main" id="{26027799-176A-41BD-BA5E-5C759B0C5ACF}"/>
                    </a:ext>
                  </a:extLst>
                </p:cNvPr>
                <p:cNvPicPr/>
                <p:nvPr/>
              </p:nvPicPr>
              <p:blipFill>
                <a:blip r:embed="rId874"/>
                <a:stretch>
                  <a:fillRect/>
                </a:stretch>
              </p:blipFill>
              <p:spPr>
                <a:xfrm>
                  <a:off x="9438587" y="4063387"/>
                  <a:ext cx="1173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542" name="Freihand 541">
                  <a:extLst>
                    <a:ext uri="{FF2B5EF4-FFF2-40B4-BE49-F238E27FC236}">
                      <a16:creationId xmlns:a16="http://schemas.microsoft.com/office/drawing/2014/main" id="{E5D140CE-C3C8-44DA-A80A-726B4A9ED001}"/>
                    </a:ext>
                  </a:extLst>
                </p14:cNvPr>
                <p14:cNvContentPartPr/>
                <p14:nvPr/>
              </p14:nvContentPartPr>
              <p14:xfrm>
                <a:off x="9540827" y="4052227"/>
                <a:ext cx="113400" cy="238680"/>
              </p14:xfrm>
            </p:contentPart>
          </mc:Choice>
          <mc:Fallback xmlns="">
            <p:pic>
              <p:nvPicPr>
                <p:cNvPr id="542" name="Freihand 541">
                  <a:extLst>
                    <a:ext uri="{FF2B5EF4-FFF2-40B4-BE49-F238E27FC236}">
                      <a16:creationId xmlns:a16="http://schemas.microsoft.com/office/drawing/2014/main" id="{E5D140CE-C3C8-44DA-A80A-726B4A9ED001}"/>
                    </a:ext>
                  </a:extLst>
                </p:cNvPr>
                <p:cNvPicPr/>
                <p:nvPr/>
              </p:nvPicPr>
              <p:blipFill>
                <a:blip r:embed="rId876"/>
                <a:stretch>
                  <a:fillRect/>
                </a:stretch>
              </p:blipFill>
              <p:spPr>
                <a:xfrm>
                  <a:off x="9536507" y="4047907"/>
                  <a:ext cx="12204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877">
              <p14:nvContentPartPr>
                <p14:cNvPr id="543" name="Freihand 542">
                  <a:extLst>
                    <a:ext uri="{FF2B5EF4-FFF2-40B4-BE49-F238E27FC236}">
                      <a16:creationId xmlns:a16="http://schemas.microsoft.com/office/drawing/2014/main" id="{7D444991-0FC1-4FC5-9AFD-4A9A16C0810F}"/>
                    </a:ext>
                  </a:extLst>
                </p14:cNvPr>
                <p14:cNvContentPartPr/>
                <p14:nvPr/>
              </p14:nvContentPartPr>
              <p14:xfrm>
                <a:off x="9712547" y="4045747"/>
                <a:ext cx="115920" cy="108720"/>
              </p14:xfrm>
            </p:contentPart>
          </mc:Choice>
          <mc:Fallback xmlns="">
            <p:pic>
              <p:nvPicPr>
                <p:cNvPr id="543" name="Freihand 542">
                  <a:extLst>
                    <a:ext uri="{FF2B5EF4-FFF2-40B4-BE49-F238E27FC236}">
                      <a16:creationId xmlns:a16="http://schemas.microsoft.com/office/drawing/2014/main" id="{7D444991-0FC1-4FC5-9AFD-4A9A16C0810F}"/>
                    </a:ext>
                  </a:extLst>
                </p:cNvPr>
                <p:cNvPicPr/>
                <p:nvPr/>
              </p:nvPicPr>
              <p:blipFill>
                <a:blip r:embed="rId878"/>
                <a:stretch>
                  <a:fillRect/>
                </a:stretch>
              </p:blipFill>
              <p:spPr>
                <a:xfrm>
                  <a:off x="9708227" y="4041427"/>
                  <a:ext cx="1245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544" name="Freihand 543">
                  <a:extLst>
                    <a:ext uri="{FF2B5EF4-FFF2-40B4-BE49-F238E27FC236}">
                      <a16:creationId xmlns:a16="http://schemas.microsoft.com/office/drawing/2014/main" id="{6FD910CC-F7D5-4A76-9BE8-81BE5F935B8C}"/>
                    </a:ext>
                  </a:extLst>
                </p14:cNvPr>
                <p14:cNvContentPartPr/>
                <p14:nvPr/>
              </p14:nvContentPartPr>
              <p14:xfrm>
                <a:off x="9834947" y="4052587"/>
                <a:ext cx="126720" cy="96480"/>
              </p14:xfrm>
            </p:contentPart>
          </mc:Choice>
          <mc:Fallback xmlns="">
            <p:pic>
              <p:nvPicPr>
                <p:cNvPr id="544" name="Freihand 543">
                  <a:extLst>
                    <a:ext uri="{FF2B5EF4-FFF2-40B4-BE49-F238E27FC236}">
                      <a16:creationId xmlns:a16="http://schemas.microsoft.com/office/drawing/2014/main" id="{6FD910CC-F7D5-4A76-9BE8-81BE5F935B8C}"/>
                    </a:ext>
                  </a:extLst>
                </p:cNvPr>
                <p:cNvPicPr/>
                <p:nvPr/>
              </p:nvPicPr>
              <p:blipFill>
                <a:blip r:embed="rId880"/>
                <a:stretch>
                  <a:fillRect/>
                </a:stretch>
              </p:blipFill>
              <p:spPr>
                <a:xfrm>
                  <a:off x="9830627" y="4048267"/>
                  <a:ext cx="1353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81">
              <p14:nvContentPartPr>
                <p14:cNvPr id="545" name="Freihand 544">
                  <a:extLst>
                    <a:ext uri="{FF2B5EF4-FFF2-40B4-BE49-F238E27FC236}">
                      <a16:creationId xmlns:a16="http://schemas.microsoft.com/office/drawing/2014/main" id="{E6DA5B30-0889-42D2-9099-284FB3DA1B54}"/>
                    </a:ext>
                  </a:extLst>
                </p14:cNvPr>
                <p14:cNvContentPartPr/>
                <p14:nvPr/>
              </p14:nvContentPartPr>
              <p14:xfrm>
                <a:off x="9993707" y="3959347"/>
                <a:ext cx="37080" cy="193320"/>
              </p14:xfrm>
            </p:contentPart>
          </mc:Choice>
          <mc:Fallback xmlns="">
            <p:pic>
              <p:nvPicPr>
                <p:cNvPr id="545" name="Freihand 544">
                  <a:extLst>
                    <a:ext uri="{FF2B5EF4-FFF2-40B4-BE49-F238E27FC236}">
                      <a16:creationId xmlns:a16="http://schemas.microsoft.com/office/drawing/2014/main" id="{E6DA5B30-0889-42D2-9099-284FB3DA1B54}"/>
                    </a:ext>
                  </a:extLst>
                </p:cNvPr>
                <p:cNvPicPr/>
                <p:nvPr/>
              </p:nvPicPr>
              <p:blipFill>
                <a:blip r:embed="rId882"/>
                <a:stretch>
                  <a:fillRect/>
                </a:stretch>
              </p:blipFill>
              <p:spPr>
                <a:xfrm>
                  <a:off x="9989387" y="3955027"/>
                  <a:ext cx="457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546" name="Freihand 545">
                  <a:extLst>
                    <a:ext uri="{FF2B5EF4-FFF2-40B4-BE49-F238E27FC236}">
                      <a16:creationId xmlns:a16="http://schemas.microsoft.com/office/drawing/2014/main" id="{EB7D1013-7A99-478F-BB14-5B935A3EBD82}"/>
                    </a:ext>
                  </a:extLst>
                </p14:cNvPr>
                <p14:cNvContentPartPr/>
                <p14:nvPr/>
              </p14:nvContentPartPr>
              <p14:xfrm>
                <a:off x="10045187" y="3964027"/>
                <a:ext cx="271800" cy="177480"/>
              </p14:xfrm>
            </p:contentPart>
          </mc:Choice>
          <mc:Fallback xmlns="">
            <p:pic>
              <p:nvPicPr>
                <p:cNvPr id="546" name="Freihand 545">
                  <a:extLst>
                    <a:ext uri="{FF2B5EF4-FFF2-40B4-BE49-F238E27FC236}">
                      <a16:creationId xmlns:a16="http://schemas.microsoft.com/office/drawing/2014/main" id="{EB7D1013-7A99-478F-BB14-5B935A3EBD82}"/>
                    </a:ext>
                  </a:extLst>
                </p:cNvPr>
                <p:cNvPicPr/>
                <p:nvPr/>
              </p:nvPicPr>
              <p:blipFill>
                <a:blip r:embed="rId884"/>
                <a:stretch>
                  <a:fillRect/>
                </a:stretch>
              </p:blipFill>
              <p:spPr>
                <a:xfrm>
                  <a:off x="10040867" y="3959707"/>
                  <a:ext cx="2804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547" name="Freihand 546">
                  <a:extLst>
                    <a:ext uri="{FF2B5EF4-FFF2-40B4-BE49-F238E27FC236}">
                      <a16:creationId xmlns:a16="http://schemas.microsoft.com/office/drawing/2014/main" id="{DC2EAA7F-67BE-4EEA-B439-0856A24A7AC4}"/>
                    </a:ext>
                  </a:extLst>
                </p14:cNvPr>
                <p14:cNvContentPartPr/>
                <p14:nvPr/>
              </p14:nvContentPartPr>
              <p14:xfrm>
                <a:off x="10330307" y="3960067"/>
                <a:ext cx="172440" cy="137520"/>
              </p14:xfrm>
            </p:contentPart>
          </mc:Choice>
          <mc:Fallback xmlns="">
            <p:pic>
              <p:nvPicPr>
                <p:cNvPr id="547" name="Freihand 546">
                  <a:extLst>
                    <a:ext uri="{FF2B5EF4-FFF2-40B4-BE49-F238E27FC236}">
                      <a16:creationId xmlns:a16="http://schemas.microsoft.com/office/drawing/2014/main" id="{DC2EAA7F-67BE-4EEA-B439-0856A24A7AC4}"/>
                    </a:ext>
                  </a:extLst>
                </p:cNvPr>
                <p:cNvPicPr/>
                <p:nvPr/>
              </p:nvPicPr>
              <p:blipFill>
                <a:blip r:embed="rId886"/>
                <a:stretch>
                  <a:fillRect/>
                </a:stretch>
              </p:blipFill>
              <p:spPr>
                <a:xfrm>
                  <a:off x="10325987" y="3955747"/>
                  <a:ext cx="1810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887">
              <p14:nvContentPartPr>
                <p14:cNvPr id="548" name="Freihand 547">
                  <a:extLst>
                    <a:ext uri="{FF2B5EF4-FFF2-40B4-BE49-F238E27FC236}">
                      <a16:creationId xmlns:a16="http://schemas.microsoft.com/office/drawing/2014/main" id="{C6AC7C96-BBF9-42F9-8236-A84A8CE328C8}"/>
                    </a:ext>
                  </a:extLst>
                </p14:cNvPr>
                <p14:cNvContentPartPr/>
                <p14:nvPr/>
              </p14:nvContentPartPr>
              <p14:xfrm>
                <a:off x="10627307" y="3919387"/>
                <a:ext cx="337680" cy="193680"/>
              </p14:xfrm>
            </p:contentPart>
          </mc:Choice>
          <mc:Fallback xmlns="">
            <p:pic>
              <p:nvPicPr>
                <p:cNvPr id="548" name="Freihand 547">
                  <a:extLst>
                    <a:ext uri="{FF2B5EF4-FFF2-40B4-BE49-F238E27FC236}">
                      <a16:creationId xmlns:a16="http://schemas.microsoft.com/office/drawing/2014/main" id="{C6AC7C96-BBF9-42F9-8236-A84A8CE328C8}"/>
                    </a:ext>
                  </a:extLst>
                </p:cNvPr>
                <p:cNvPicPr/>
                <p:nvPr/>
              </p:nvPicPr>
              <p:blipFill>
                <a:blip r:embed="rId888"/>
                <a:stretch>
                  <a:fillRect/>
                </a:stretch>
              </p:blipFill>
              <p:spPr>
                <a:xfrm>
                  <a:off x="10622987" y="3915067"/>
                  <a:ext cx="3463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549" name="Freihand 548">
                  <a:extLst>
                    <a:ext uri="{FF2B5EF4-FFF2-40B4-BE49-F238E27FC236}">
                      <a16:creationId xmlns:a16="http://schemas.microsoft.com/office/drawing/2014/main" id="{3D2DC23E-D254-4F1A-9311-87A7EACF1E97}"/>
                    </a:ext>
                  </a:extLst>
                </p14:cNvPr>
                <p14:cNvContentPartPr/>
                <p14:nvPr/>
              </p14:nvContentPartPr>
              <p14:xfrm>
                <a:off x="11129147" y="3884467"/>
                <a:ext cx="115560" cy="247680"/>
              </p14:xfrm>
            </p:contentPart>
          </mc:Choice>
          <mc:Fallback xmlns="">
            <p:pic>
              <p:nvPicPr>
                <p:cNvPr id="549" name="Freihand 548">
                  <a:extLst>
                    <a:ext uri="{FF2B5EF4-FFF2-40B4-BE49-F238E27FC236}">
                      <a16:creationId xmlns:a16="http://schemas.microsoft.com/office/drawing/2014/main" id="{3D2DC23E-D254-4F1A-9311-87A7EACF1E97}"/>
                    </a:ext>
                  </a:extLst>
                </p:cNvPr>
                <p:cNvPicPr/>
                <p:nvPr/>
              </p:nvPicPr>
              <p:blipFill>
                <a:blip r:embed="rId890"/>
                <a:stretch>
                  <a:fillRect/>
                </a:stretch>
              </p:blipFill>
              <p:spPr>
                <a:xfrm>
                  <a:off x="11124827" y="3880147"/>
                  <a:ext cx="12420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550" name="Freihand 549">
                  <a:extLst>
                    <a:ext uri="{FF2B5EF4-FFF2-40B4-BE49-F238E27FC236}">
                      <a16:creationId xmlns:a16="http://schemas.microsoft.com/office/drawing/2014/main" id="{9F4E73C4-44AE-4FF8-8E4D-77A5201DD0C2}"/>
                    </a:ext>
                  </a:extLst>
                </p14:cNvPr>
                <p14:cNvContentPartPr/>
                <p14:nvPr/>
              </p14:nvContentPartPr>
              <p14:xfrm>
                <a:off x="11240027" y="3992827"/>
                <a:ext cx="101160" cy="109440"/>
              </p14:xfrm>
            </p:contentPart>
          </mc:Choice>
          <mc:Fallback xmlns="">
            <p:pic>
              <p:nvPicPr>
                <p:cNvPr id="550" name="Freihand 549">
                  <a:extLst>
                    <a:ext uri="{FF2B5EF4-FFF2-40B4-BE49-F238E27FC236}">
                      <a16:creationId xmlns:a16="http://schemas.microsoft.com/office/drawing/2014/main" id="{9F4E73C4-44AE-4FF8-8E4D-77A5201DD0C2}"/>
                    </a:ext>
                  </a:extLst>
                </p:cNvPr>
                <p:cNvPicPr/>
                <p:nvPr/>
              </p:nvPicPr>
              <p:blipFill>
                <a:blip r:embed="rId892"/>
                <a:stretch>
                  <a:fillRect/>
                </a:stretch>
              </p:blipFill>
              <p:spPr>
                <a:xfrm>
                  <a:off x="11235707" y="3988507"/>
                  <a:ext cx="10980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893">
              <p14:nvContentPartPr>
                <p14:cNvPr id="552" name="Freihand 551">
                  <a:extLst>
                    <a:ext uri="{FF2B5EF4-FFF2-40B4-BE49-F238E27FC236}">
                      <a16:creationId xmlns:a16="http://schemas.microsoft.com/office/drawing/2014/main" id="{C769F3A4-DE73-4372-88E3-ACAF04FCD907}"/>
                    </a:ext>
                  </a:extLst>
                </p14:cNvPr>
                <p14:cNvContentPartPr/>
                <p14:nvPr/>
              </p14:nvContentPartPr>
              <p14:xfrm>
                <a:off x="6887267" y="4392067"/>
                <a:ext cx="197280" cy="218880"/>
              </p14:xfrm>
            </p:contentPart>
          </mc:Choice>
          <mc:Fallback xmlns="">
            <p:pic>
              <p:nvPicPr>
                <p:cNvPr id="552" name="Freihand 551">
                  <a:extLst>
                    <a:ext uri="{FF2B5EF4-FFF2-40B4-BE49-F238E27FC236}">
                      <a16:creationId xmlns:a16="http://schemas.microsoft.com/office/drawing/2014/main" id="{C769F3A4-DE73-4372-88E3-ACAF04FCD907}"/>
                    </a:ext>
                  </a:extLst>
                </p:cNvPr>
                <p:cNvPicPr/>
                <p:nvPr/>
              </p:nvPicPr>
              <p:blipFill>
                <a:blip r:embed="rId894"/>
                <a:stretch>
                  <a:fillRect/>
                </a:stretch>
              </p:blipFill>
              <p:spPr>
                <a:xfrm>
                  <a:off x="6882947" y="4387747"/>
                  <a:ext cx="2059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553" name="Freihand 552">
                  <a:extLst>
                    <a:ext uri="{FF2B5EF4-FFF2-40B4-BE49-F238E27FC236}">
                      <a16:creationId xmlns:a16="http://schemas.microsoft.com/office/drawing/2014/main" id="{7D1CF3D9-E88C-4064-8F72-B873BC35315B}"/>
                    </a:ext>
                  </a:extLst>
                </p14:cNvPr>
                <p14:cNvContentPartPr/>
                <p14:nvPr/>
              </p14:nvContentPartPr>
              <p14:xfrm>
                <a:off x="7130987" y="4465507"/>
                <a:ext cx="250920" cy="125640"/>
              </p14:xfrm>
            </p:contentPart>
          </mc:Choice>
          <mc:Fallback xmlns="">
            <p:pic>
              <p:nvPicPr>
                <p:cNvPr id="553" name="Freihand 552">
                  <a:extLst>
                    <a:ext uri="{FF2B5EF4-FFF2-40B4-BE49-F238E27FC236}">
                      <a16:creationId xmlns:a16="http://schemas.microsoft.com/office/drawing/2014/main" id="{7D1CF3D9-E88C-4064-8F72-B873BC35315B}"/>
                    </a:ext>
                  </a:extLst>
                </p:cNvPr>
                <p:cNvPicPr/>
                <p:nvPr/>
              </p:nvPicPr>
              <p:blipFill>
                <a:blip r:embed="rId896"/>
                <a:stretch>
                  <a:fillRect/>
                </a:stretch>
              </p:blipFill>
              <p:spPr>
                <a:xfrm>
                  <a:off x="7126667" y="4461187"/>
                  <a:ext cx="2595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554" name="Freihand 553">
                  <a:extLst>
                    <a:ext uri="{FF2B5EF4-FFF2-40B4-BE49-F238E27FC236}">
                      <a16:creationId xmlns:a16="http://schemas.microsoft.com/office/drawing/2014/main" id="{DA616C55-C04D-416D-AF54-9F622BEC4266}"/>
                    </a:ext>
                  </a:extLst>
                </p14:cNvPr>
                <p14:cNvContentPartPr/>
                <p14:nvPr/>
              </p14:nvContentPartPr>
              <p14:xfrm>
                <a:off x="7310627" y="4392427"/>
                <a:ext cx="360" cy="360"/>
              </p14:xfrm>
            </p:contentPart>
          </mc:Choice>
          <mc:Fallback xmlns="">
            <p:pic>
              <p:nvPicPr>
                <p:cNvPr id="554" name="Freihand 553">
                  <a:extLst>
                    <a:ext uri="{FF2B5EF4-FFF2-40B4-BE49-F238E27FC236}">
                      <a16:creationId xmlns:a16="http://schemas.microsoft.com/office/drawing/2014/main" id="{DA616C55-C04D-416D-AF54-9F622BEC4266}"/>
                    </a:ext>
                  </a:extLst>
                </p:cNvPr>
                <p:cNvPicPr/>
                <p:nvPr/>
              </p:nvPicPr>
              <p:blipFill>
                <a:blip r:embed="rId336"/>
                <a:stretch>
                  <a:fillRect/>
                </a:stretch>
              </p:blipFill>
              <p:spPr>
                <a:xfrm>
                  <a:off x="7306307" y="4388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8">
              <p14:nvContentPartPr>
                <p14:cNvPr id="555" name="Freihand 554">
                  <a:extLst>
                    <a:ext uri="{FF2B5EF4-FFF2-40B4-BE49-F238E27FC236}">
                      <a16:creationId xmlns:a16="http://schemas.microsoft.com/office/drawing/2014/main" id="{04B71475-8D69-4F43-B4FA-3F11E1DF0AF1}"/>
                    </a:ext>
                  </a:extLst>
                </p14:cNvPr>
                <p14:cNvContentPartPr/>
                <p14:nvPr/>
              </p14:nvContentPartPr>
              <p14:xfrm>
                <a:off x="7512587" y="4462627"/>
                <a:ext cx="113760" cy="104400"/>
              </p14:xfrm>
            </p:contentPart>
          </mc:Choice>
          <mc:Fallback xmlns="">
            <p:pic>
              <p:nvPicPr>
                <p:cNvPr id="555" name="Freihand 554">
                  <a:extLst>
                    <a:ext uri="{FF2B5EF4-FFF2-40B4-BE49-F238E27FC236}">
                      <a16:creationId xmlns:a16="http://schemas.microsoft.com/office/drawing/2014/main" id="{04B71475-8D69-4F43-B4FA-3F11E1DF0AF1}"/>
                    </a:ext>
                  </a:extLst>
                </p:cNvPr>
                <p:cNvPicPr/>
                <p:nvPr/>
              </p:nvPicPr>
              <p:blipFill>
                <a:blip r:embed="rId899"/>
                <a:stretch>
                  <a:fillRect/>
                </a:stretch>
              </p:blipFill>
              <p:spPr>
                <a:xfrm>
                  <a:off x="7508267" y="4458307"/>
                  <a:ext cx="1224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00">
              <p14:nvContentPartPr>
                <p14:cNvPr id="556" name="Freihand 555">
                  <a:extLst>
                    <a:ext uri="{FF2B5EF4-FFF2-40B4-BE49-F238E27FC236}">
                      <a16:creationId xmlns:a16="http://schemas.microsoft.com/office/drawing/2014/main" id="{61D57E94-16B4-456A-B633-814E7A865F81}"/>
                    </a:ext>
                  </a:extLst>
                </p14:cNvPr>
                <p14:cNvContentPartPr/>
                <p14:nvPr/>
              </p14:nvContentPartPr>
              <p14:xfrm>
                <a:off x="7642187" y="4500427"/>
                <a:ext cx="260640" cy="60120"/>
              </p14:xfrm>
            </p:contentPart>
          </mc:Choice>
          <mc:Fallback xmlns="">
            <p:pic>
              <p:nvPicPr>
                <p:cNvPr id="556" name="Freihand 555">
                  <a:extLst>
                    <a:ext uri="{FF2B5EF4-FFF2-40B4-BE49-F238E27FC236}">
                      <a16:creationId xmlns:a16="http://schemas.microsoft.com/office/drawing/2014/main" id="{61D57E94-16B4-456A-B633-814E7A865F81}"/>
                    </a:ext>
                  </a:extLst>
                </p:cNvPr>
                <p:cNvPicPr/>
                <p:nvPr/>
              </p:nvPicPr>
              <p:blipFill>
                <a:blip r:embed="rId901"/>
                <a:stretch>
                  <a:fillRect/>
                </a:stretch>
              </p:blipFill>
              <p:spPr>
                <a:xfrm>
                  <a:off x="7637867" y="4496107"/>
                  <a:ext cx="2692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902">
              <p14:nvContentPartPr>
                <p14:cNvPr id="558" name="Freihand 557">
                  <a:extLst>
                    <a:ext uri="{FF2B5EF4-FFF2-40B4-BE49-F238E27FC236}">
                      <a16:creationId xmlns:a16="http://schemas.microsoft.com/office/drawing/2014/main" id="{A5444B7E-DABE-447D-8964-F8FA82B2ABA2}"/>
                    </a:ext>
                  </a:extLst>
                </p14:cNvPr>
                <p14:cNvContentPartPr/>
                <p14:nvPr/>
              </p14:nvContentPartPr>
              <p14:xfrm>
                <a:off x="7924067" y="4450747"/>
                <a:ext cx="100800" cy="168480"/>
              </p14:xfrm>
            </p:contentPart>
          </mc:Choice>
          <mc:Fallback xmlns="">
            <p:pic>
              <p:nvPicPr>
                <p:cNvPr id="558" name="Freihand 557">
                  <a:extLst>
                    <a:ext uri="{FF2B5EF4-FFF2-40B4-BE49-F238E27FC236}">
                      <a16:creationId xmlns:a16="http://schemas.microsoft.com/office/drawing/2014/main" id="{A5444B7E-DABE-447D-8964-F8FA82B2ABA2}"/>
                    </a:ext>
                  </a:extLst>
                </p:cNvPr>
                <p:cNvPicPr/>
                <p:nvPr/>
              </p:nvPicPr>
              <p:blipFill>
                <a:blip r:embed="rId903"/>
                <a:stretch>
                  <a:fillRect/>
                </a:stretch>
              </p:blipFill>
              <p:spPr>
                <a:xfrm>
                  <a:off x="7919747" y="4446427"/>
                  <a:ext cx="1094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904">
              <p14:nvContentPartPr>
                <p14:cNvPr id="559" name="Freihand 558">
                  <a:extLst>
                    <a:ext uri="{FF2B5EF4-FFF2-40B4-BE49-F238E27FC236}">
                      <a16:creationId xmlns:a16="http://schemas.microsoft.com/office/drawing/2014/main" id="{BD4E1FA3-8EE3-46CB-8132-5EC70A0F4229}"/>
                    </a:ext>
                  </a:extLst>
                </p14:cNvPr>
                <p14:cNvContentPartPr/>
                <p14:nvPr/>
              </p14:nvContentPartPr>
              <p14:xfrm>
                <a:off x="8042867" y="4347067"/>
                <a:ext cx="633960" cy="177480"/>
              </p14:xfrm>
            </p:contentPart>
          </mc:Choice>
          <mc:Fallback xmlns="">
            <p:pic>
              <p:nvPicPr>
                <p:cNvPr id="559" name="Freihand 558">
                  <a:extLst>
                    <a:ext uri="{FF2B5EF4-FFF2-40B4-BE49-F238E27FC236}">
                      <a16:creationId xmlns:a16="http://schemas.microsoft.com/office/drawing/2014/main" id="{BD4E1FA3-8EE3-46CB-8132-5EC70A0F4229}"/>
                    </a:ext>
                  </a:extLst>
                </p:cNvPr>
                <p:cNvPicPr/>
                <p:nvPr/>
              </p:nvPicPr>
              <p:blipFill>
                <a:blip r:embed="rId905"/>
                <a:stretch>
                  <a:fillRect/>
                </a:stretch>
              </p:blipFill>
              <p:spPr>
                <a:xfrm>
                  <a:off x="8038547" y="4342747"/>
                  <a:ext cx="64260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906">
              <p14:nvContentPartPr>
                <p14:cNvPr id="560" name="Freihand 559">
                  <a:extLst>
                    <a:ext uri="{FF2B5EF4-FFF2-40B4-BE49-F238E27FC236}">
                      <a16:creationId xmlns:a16="http://schemas.microsoft.com/office/drawing/2014/main" id="{BCA51C02-CFA7-47F7-AE13-40121F50ED34}"/>
                    </a:ext>
                  </a:extLst>
                </p14:cNvPr>
                <p14:cNvContentPartPr/>
                <p14:nvPr/>
              </p14:nvContentPartPr>
              <p14:xfrm>
                <a:off x="8593667" y="4305307"/>
                <a:ext cx="16920" cy="11520"/>
              </p14:xfrm>
            </p:contentPart>
          </mc:Choice>
          <mc:Fallback xmlns="">
            <p:pic>
              <p:nvPicPr>
                <p:cNvPr id="560" name="Freihand 559">
                  <a:extLst>
                    <a:ext uri="{FF2B5EF4-FFF2-40B4-BE49-F238E27FC236}">
                      <a16:creationId xmlns:a16="http://schemas.microsoft.com/office/drawing/2014/main" id="{BCA51C02-CFA7-47F7-AE13-40121F50ED34}"/>
                    </a:ext>
                  </a:extLst>
                </p:cNvPr>
                <p:cNvPicPr/>
                <p:nvPr/>
              </p:nvPicPr>
              <p:blipFill>
                <a:blip r:embed="rId907"/>
                <a:stretch>
                  <a:fillRect/>
                </a:stretch>
              </p:blipFill>
              <p:spPr>
                <a:xfrm>
                  <a:off x="8589347" y="4300987"/>
                  <a:ext cx="255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08">
              <p14:nvContentPartPr>
                <p14:cNvPr id="561" name="Freihand 560">
                  <a:extLst>
                    <a:ext uri="{FF2B5EF4-FFF2-40B4-BE49-F238E27FC236}">
                      <a16:creationId xmlns:a16="http://schemas.microsoft.com/office/drawing/2014/main" id="{43C84035-0BF3-4AF7-B789-429E03830654}"/>
                    </a:ext>
                  </a:extLst>
                </p14:cNvPr>
                <p14:cNvContentPartPr/>
                <p14:nvPr/>
              </p14:nvContentPartPr>
              <p14:xfrm>
                <a:off x="8813627" y="4379107"/>
                <a:ext cx="231840" cy="114120"/>
              </p14:xfrm>
            </p:contentPart>
          </mc:Choice>
          <mc:Fallback xmlns="">
            <p:pic>
              <p:nvPicPr>
                <p:cNvPr id="561" name="Freihand 560">
                  <a:extLst>
                    <a:ext uri="{FF2B5EF4-FFF2-40B4-BE49-F238E27FC236}">
                      <a16:creationId xmlns:a16="http://schemas.microsoft.com/office/drawing/2014/main" id="{43C84035-0BF3-4AF7-B789-429E03830654}"/>
                    </a:ext>
                  </a:extLst>
                </p:cNvPr>
                <p:cNvPicPr/>
                <p:nvPr/>
              </p:nvPicPr>
              <p:blipFill>
                <a:blip r:embed="rId909"/>
                <a:stretch>
                  <a:fillRect/>
                </a:stretch>
              </p:blipFill>
              <p:spPr>
                <a:xfrm>
                  <a:off x="8809307" y="4374787"/>
                  <a:ext cx="2404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910">
              <p14:nvContentPartPr>
                <p14:cNvPr id="562" name="Freihand 561">
                  <a:extLst>
                    <a:ext uri="{FF2B5EF4-FFF2-40B4-BE49-F238E27FC236}">
                      <a16:creationId xmlns:a16="http://schemas.microsoft.com/office/drawing/2014/main" id="{38B556D1-6818-496F-AEED-1E3963D532E6}"/>
                    </a:ext>
                  </a:extLst>
                </p14:cNvPr>
                <p14:cNvContentPartPr/>
                <p14:nvPr/>
              </p14:nvContentPartPr>
              <p14:xfrm>
                <a:off x="8951867" y="4329067"/>
                <a:ext cx="150120" cy="168840"/>
              </p14:xfrm>
            </p:contentPart>
          </mc:Choice>
          <mc:Fallback xmlns="">
            <p:pic>
              <p:nvPicPr>
                <p:cNvPr id="562" name="Freihand 561">
                  <a:extLst>
                    <a:ext uri="{FF2B5EF4-FFF2-40B4-BE49-F238E27FC236}">
                      <a16:creationId xmlns:a16="http://schemas.microsoft.com/office/drawing/2014/main" id="{38B556D1-6818-496F-AEED-1E3963D532E6}"/>
                    </a:ext>
                  </a:extLst>
                </p:cNvPr>
                <p:cNvPicPr/>
                <p:nvPr/>
              </p:nvPicPr>
              <p:blipFill>
                <a:blip r:embed="rId911"/>
                <a:stretch>
                  <a:fillRect/>
                </a:stretch>
              </p:blipFill>
              <p:spPr>
                <a:xfrm>
                  <a:off x="8947547" y="4324747"/>
                  <a:ext cx="1587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912">
              <p14:nvContentPartPr>
                <p14:cNvPr id="563" name="Freihand 562">
                  <a:extLst>
                    <a:ext uri="{FF2B5EF4-FFF2-40B4-BE49-F238E27FC236}">
                      <a16:creationId xmlns:a16="http://schemas.microsoft.com/office/drawing/2014/main" id="{16E63FB7-7135-4B7B-BEE5-125DC4CDC434}"/>
                    </a:ext>
                  </a:extLst>
                </p14:cNvPr>
                <p14:cNvContentPartPr/>
                <p14:nvPr/>
              </p14:nvContentPartPr>
              <p14:xfrm>
                <a:off x="9135467" y="4391347"/>
                <a:ext cx="183240" cy="112320"/>
              </p14:xfrm>
            </p:contentPart>
          </mc:Choice>
          <mc:Fallback xmlns="">
            <p:pic>
              <p:nvPicPr>
                <p:cNvPr id="563" name="Freihand 562">
                  <a:extLst>
                    <a:ext uri="{FF2B5EF4-FFF2-40B4-BE49-F238E27FC236}">
                      <a16:creationId xmlns:a16="http://schemas.microsoft.com/office/drawing/2014/main" id="{16E63FB7-7135-4B7B-BEE5-125DC4CDC434}"/>
                    </a:ext>
                  </a:extLst>
                </p:cNvPr>
                <p:cNvPicPr/>
                <p:nvPr/>
              </p:nvPicPr>
              <p:blipFill>
                <a:blip r:embed="rId913"/>
                <a:stretch>
                  <a:fillRect/>
                </a:stretch>
              </p:blipFill>
              <p:spPr>
                <a:xfrm>
                  <a:off x="9131147" y="4387027"/>
                  <a:ext cx="191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914">
              <p14:nvContentPartPr>
                <p14:cNvPr id="564" name="Freihand 563">
                  <a:extLst>
                    <a:ext uri="{FF2B5EF4-FFF2-40B4-BE49-F238E27FC236}">
                      <a16:creationId xmlns:a16="http://schemas.microsoft.com/office/drawing/2014/main" id="{A5DDF187-63B7-4CD9-A024-1236D7A6F2E9}"/>
                    </a:ext>
                  </a:extLst>
                </p14:cNvPr>
                <p14:cNvContentPartPr/>
                <p14:nvPr/>
              </p14:nvContentPartPr>
              <p14:xfrm>
                <a:off x="9288107" y="4407907"/>
                <a:ext cx="216720" cy="72720"/>
              </p14:xfrm>
            </p:contentPart>
          </mc:Choice>
          <mc:Fallback xmlns="">
            <p:pic>
              <p:nvPicPr>
                <p:cNvPr id="564" name="Freihand 563">
                  <a:extLst>
                    <a:ext uri="{FF2B5EF4-FFF2-40B4-BE49-F238E27FC236}">
                      <a16:creationId xmlns:a16="http://schemas.microsoft.com/office/drawing/2014/main" id="{A5DDF187-63B7-4CD9-A024-1236D7A6F2E9}"/>
                    </a:ext>
                  </a:extLst>
                </p:cNvPr>
                <p:cNvPicPr/>
                <p:nvPr/>
              </p:nvPicPr>
              <p:blipFill>
                <a:blip r:embed="rId915"/>
                <a:stretch>
                  <a:fillRect/>
                </a:stretch>
              </p:blipFill>
              <p:spPr>
                <a:xfrm>
                  <a:off x="9283787" y="4403587"/>
                  <a:ext cx="2253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916">
              <p14:nvContentPartPr>
                <p14:cNvPr id="565" name="Freihand 564">
                  <a:extLst>
                    <a:ext uri="{FF2B5EF4-FFF2-40B4-BE49-F238E27FC236}">
                      <a16:creationId xmlns:a16="http://schemas.microsoft.com/office/drawing/2014/main" id="{0290DFD2-4D25-4184-AB9B-306E25BB3FA0}"/>
                    </a:ext>
                  </a:extLst>
                </p14:cNvPr>
                <p14:cNvContentPartPr/>
                <p14:nvPr/>
              </p14:nvContentPartPr>
              <p14:xfrm>
                <a:off x="9556307" y="4323667"/>
                <a:ext cx="327960" cy="260280"/>
              </p14:xfrm>
            </p:contentPart>
          </mc:Choice>
          <mc:Fallback xmlns="">
            <p:pic>
              <p:nvPicPr>
                <p:cNvPr id="565" name="Freihand 564">
                  <a:extLst>
                    <a:ext uri="{FF2B5EF4-FFF2-40B4-BE49-F238E27FC236}">
                      <a16:creationId xmlns:a16="http://schemas.microsoft.com/office/drawing/2014/main" id="{0290DFD2-4D25-4184-AB9B-306E25BB3FA0}"/>
                    </a:ext>
                  </a:extLst>
                </p:cNvPr>
                <p:cNvPicPr/>
                <p:nvPr/>
              </p:nvPicPr>
              <p:blipFill>
                <a:blip r:embed="rId917"/>
                <a:stretch>
                  <a:fillRect/>
                </a:stretch>
              </p:blipFill>
              <p:spPr>
                <a:xfrm>
                  <a:off x="9551987" y="4319347"/>
                  <a:ext cx="33660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566" name="Freihand 565">
                  <a:extLst>
                    <a:ext uri="{FF2B5EF4-FFF2-40B4-BE49-F238E27FC236}">
                      <a16:creationId xmlns:a16="http://schemas.microsoft.com/office/drawing/2014/main" id="{94360F88-BBB4-4ED1-917D-64EA4D9A9095}"/>
                    </a:ext>
                  </a:extLst>
                </p14:cNvPr>
                <p14:cNvContentPartPr/>
                <p14:nvPr/>
              </p14:nvContentPartPr>
              <p14:xfrm>
                <a:off x="10004507" y="4384507"/>
                <a:ext cx="304560" cy="101880"/>
              </p14:xfrm>
            </p:contentPart>
          </mc:Choice>
          <mc:Fallback xmlns="">
            <p:pic>
              <p:nvPicPr>
                <p:cNvPr id="566" name="Freihand 565">
                  <a:extLst>
                    <a:ext uri="{FF2B5EF4-FFF2-40B4-BE49-F238E27FC236}">
                      <a16:creationId xmlns:a16="http://schemas.microsoft.com/office/drawing/2014/main" id="{94360F88-BBB4-4ED1-917D-64EA4D9A9095}"/>
                    </a:ext>
                  </a:extLst>
                </p:cNvPr>
                <p:cNvPicPr/>
                <p:nvPr/>
              </p:nvPicPr>
              <p:blipFill>
                <a:blip r:embed="rId919"/>
                <a:stretch>
                  <a:fillRect/>
                </a:stretch>
              </p:blipFill>
              <p:spPr>
                <a:xfrm>
                  <a:off x="9999827" y="4380187"/>
                  <a:ext cx="3132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567" name="Freihand 566">
                  <a:extLst>
                    <a:ext uri="{FF2B5EF4-FFF2-40B4-BE49-F238E27FC236}">
                      <a16:creationId xmlns:a16="http://schemas.microsoft.com/office/drawing/2014/main" id="{BE1D234C-5BC8-4318-BBA5-CE172A698C2B}"/>
                    </a:ext>
                  </a:extLst>
                </p14:cNvPr>
                <p14:cNvContentPartPr/>
                <p14:nvPr/>
              </p14:nvContentPartPr>
              <p14:xfrm>
                <a:off x="10350827" y="4320427"/>
                <a:ext cx="185400" cy="173880"/>
              </p14:xfrm>
            </p:contentPart>
          </mc:Choice>
          <mc:Fallback xmlns="">
            <p:pic>
              <p:nvPicPr>
                <p:cNvPr id="567" name="Freihand 566">
                  <a:extLst>
                    <a:ext uri="{FF2B5EF4-FFF2-40B4-BE49-F238E27FC236}">
                      <a16:creationId xmlns:a16="http://schemas.microsoft.com/office/drawing/2014/main" id="{BE1D234C-5BC8-4318-BBA5-CE172A698C2B}"/>
                    </a:ext>
                  </a:extLst>
                </p:cNvPr>
                <p:cNvPicPr/>
                <p:nvPr/>
              </p:nvPicPr>
              <p:blipFill>
                <a:blip r:embed="rId921"/>
                <a:stretch>
                  <a:fillRect/>
                </a:stretch>
              </p:blipFill>
              <p:spPr>
                <a:xfrm>
                  <a:off x="10346507" y="4316107"/>
                  <a:ext cx="19404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569" name="Freihand 568">
                  <a:extLst>
                    <a:ext uri="{FF2B5EF4-FFF2-40B4-BE49-F238E27FC236}">
                      <a16:creationId xmlns:a16="http://schemas.microsoft.com/office/drawing/2014/main" id="{7105E1D9-DB8C-4B54-B4E9-1A3661EF4A97}"/>
                    </a:ext>
                  </a:extLst>
                </p14:cNvPr>
                <p14:cNvContentPartPr/>
                <p14:nvPr/>
              </p14:nvContentPartPr>
              <p14:xfrm>
                <a:off x="7156187" y="4681867"/>
                <a:ext cx="158040" cy="198720"/>
              </p14:xfrm>
            </p:contentPart>
          </mc:Choice>
          <mc:Fallback xmlns="">
            <p:pic>
              <p:nvPicPr>
                <p:cNvPr id="569" name="Freihand 568">
                  <a:extLst>
                    <a:ext uri="{FF2B5EF4-FFF2-40B4-BE49-F238E27FC236}">
                      <a16:creationId xmlns:a16="http://schemas.microsoft.com/office/drawing/2014/main" id="{7105E1D9-DB8C-4B54-B4E9-1A3661EF4A97}"/>
                    </a:ext>
                  </a:extLst>
                </p:cNvPr>
                <p:cNvPicPr/>
                <p:nvPr/>
              </p:nvPicPr>
              <p:blipFill>
                <a:blip r:embed="rId923"/>
                <a:stretch>
                  <a:fillRect/>
                </a:stretch>
              </p:blipFill>
              <p:spPr>
                <a:xfrm>
                  <a:off x="7151867" y="4677547"/>
                  <a:ext cx="16668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570" name="Freihand 569">
                  <a:extLst>
                    <a:ext uri="{FF2B5EF4-FFF2-40B4-BE49-F238E27FC236}">
                      <a16:creationId xmlns:a16="http://schemas.microsoft.com/office/drawing/2014/main" id="{2BFB4873-9353-4B08-AA9C-C6DD4D15F19B}"/>
                    </a:ext>
                  </a:extLst>
                </p14:cNvPr>
                <p14:cNvContentPartPr/>
                <p14:nvPr/>
              </p14:nvContentPartPr>
              <p14:xfrm>
                <a:off x="7336907" y="4765027"/>
                <a:ext cx="181800" cy="93600"/>
              </p14:xfrm>
            </p:contentPart>
          </mc:Choice>
          <mc:Fallback xmlns="">
            <p:pic>
              <p:nvPicPr>
                <p:cNvPr id="570" name="Freihand 569">
                  <a:extLst>
                    <a:ext uri="{FF2B5EF4-FFF2-40B4-BE49-F238E27FC236}">
                      <a16:creationId xmlns:a16="http://schemas.microsoft.com/office/drawing/2014/main" id="{2BFB4873-9353-4B08-AA9C-C6DD4D15F19B}"/>
                    </a:ext>
                  </a:extLst>
                </p:cNvPr>
                <p:cNvPicPr/>
                <p:nvPr/>
              </p:nvPicPr>
              <p:blipFill>
                <a:blip r:embed="rId925"/>
                <a:stretch>
                  <a:fillRect/>
                </a:stretch>
              </p:blipFill>
              <p:spPr>
                <a:xfrm>
                  <a:off x="7332587" y="4760707"/>
                  <a:ext cx="190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571" name="Freihand 570">
                  <a:extLst>
                    <a:ext uri="{FF2B5EF4-FFF2-40B4-BE49-F238E27FC236}">
                      <a16:creationId xmlns:a16="http://schemas.microsoft.com/office/drawing/2014/main" id="{9D9E8FC5-21EF-4D44-B09D-CCB9C13E768A}"/>
                    </a:ext>
                  </a:extLst>
                </p14:cNvPr>
                <p14:cNvContentPartPr/>
                <p14:nvPr/>
              </p14:nvContentPartPr>
              <p14:xfrm>
                <a:off x="7550747" y="4709587"/>
                <a:ext cx="228600" cy="114120"/>
              </p14:xfrm>
            </p:contentPart>
          </mc:Choice>
          <mc:Fallback xmlns="">
            <p:pic>
              <p:nvPicPr>
                <p:cNvPr id="571" name="Freihand 570">
                  <a:extLst>
                    <a:ext uri="{FF2B5EF4-FFF2-40B4-BE49-F238E27FC236}">
                      <a16:creationId xmlns:a16="http://schemas.microsoft.com/office/drawing/2014/main" id="{9D9E8FC5-21EF-4D44-B09D-CCB9C13E768A}"/>
                    </a:ext>
                  </a:extLst>
                </p:cNvPr>
                <p:cNvPicPr/>
                <p:nvPr/>
              </p:nvPicPr>
              <p:blipFill>
                <a:blip r:embed="rId927"/>
                <a:stretch>
                  <a:fillRect/>
                </a:stretch>
              </p:blipFill>
              <p:spPr>
                <a:xfrm>
                  <a:off x="7546427" y="4705267"/>
                  <a:ext cx="23724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572" name="Freihand 571">
                  <a:extLst>
                    <a:ext uri="{FF2B5EF4-FFF2-40B4-BE49-F238E27FC236}">
                      <a16:creationId xmlns:a16="http://schemas.microsoft.com/office/drawing/2014/main" id="{45B96FBA-131C-4F87-B1E8-05FA999477FA}"/>
                    </a:ext>
                  </a:extLst>
                </p14:cNvPr>
                <p14:cNvContentPartPr/>
                <p14:nvPr/>
              </p14:nvContentPartPr>
              <p14:xfrm>
                <a:off x="7929107" y="4699507"/>
                <a:ext cx="138240" cy="133560"/>
              </p14:xfrm>
            </p:contentPart>
          </mc:Choice>
          <mc:Fallback xmlns="">
            <p:pic>
              <p:nvPicPr>
                <p:cNvPr id="572" name="Freihand 571">
                  <a:extLst>
                    <a:ext uri="{FF2B5EF4-FFF2-40B4-BE49-F238E27FC236}">
                      <a16:creationId xmlns:a16="http://schemas.microsoft.com/office/drawing/2014/main" id="{45B96FBA-131C-4F87-B1E8-05FA999477FA}"/>
                    </a:ext>
                  </a:extLst>
                </p:cNvPr>
                <p:cNvPicPr/>
                <p:nvPr/>
              </p:nvPicPr>
              <p:blipFill>
                <a:blip r:embed="rId929"/>
                <a:stretch>
                  <a:fillRect/>
                </a:stretch>
              </p:blipFill>
              <p:spPr>
                <a:xfrm>
                  <a:off x="7924787" y="4695187"/>
                  <a:ext cx="1468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573" name="Freihand 572">
                  <a:extLst>
                    <a:ext uri="{FF2B5EF4-FFF2-40B4-BE49-F238E27FC236}">
                      <a16:creationId xmlns:a16="http://schemas.microsoft.com/office/drawing/2014/main" id="{9B640CF3-BFF3-493A-8FBB-6FB15F9A2AB5}"/>
                    </a:ext>
                  </a:extLst>
                </p14:cNvPr>
                <p14:cNvContentPartPr/>
                <p14:nvPr/>
              </p14:nvContentPartPr>
              <p14:xfrm>
                <a:off x="8088947" y="4617067"/>
                <a:ext cx="650160" cy="272880"/>
              </p14:xfrm>
            </p:contentPart>
          </mc:Choice>
          <mc:Fallback xmlns="">
            <p:pic>
              <p:nvPicPr>
                <p:cNvPr id="573" name="Freihand 572">
                  <a:extLst>
                    <a:ext uri="{FF2B5EF4-FFF2-40B4-BE49-F238E27FC236}">
                      <a16:creationId xmlns:a16="http://schemas.microsoft.com/office/drawing/2014/main" id="{9B640CF3-BFF3-493A-8FBB-6FB15F9A2AB5}"/>
                    </a:ext>
                  </a:extLst>
                </p:cNvPr>
                <p:cNvPicPr/>
                <p:nvPr/>
              </p:nvPicPr>
              <p:blipFill>
                <a:blip r:embed="rId931"/>
                <a:stretch>
                  <a:fillRect/>
                </a:stretch>
              </p:blipFill>
              <p:spPr>
                <a:xfrm>
                  <a:off x="8084627" y="4612747"/>
                  <a:ext cx="65880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574" name="Freihand 573">
                  <a:extLst>
                    <a:ext uri="{FF2B5EF4-FFF2-40B4-BE49-F238E27FC236}">
                      <a16:creationId xmlns:a16="http://schemas.microsoft.com/office/drawing/2014/main" id="{F6934881-9685-46AD-8103-785DD13997A6}"/>
                    </a:ext>
                  </a:extLst>
                </p14:cNvPr>
                <p14:cNvContentPartPr/>
                <p14:nvPr/>
              </p14:nvContentPartPr>
              <p14:xfrm>
                <a:off x="8748827" y="4606987"/>
                <a:ext cx="118440" cy="119880"/>
              </p14:xfrm>
            </p:contentPart>
          </mc:Choice>
          <mc:Fallback xmlns="">
            <p:pic>
              <p:nvPicPr>
                <p:cNvPr id="574" name="Freihand 573">
                  <a:extLst>
                    <a:ext uri="{FF2B5EF4-FFF2-40B4-BE49-F238E27FC236}">
                      <a16:creationId xmlns:a16="http://schemas.microsoft.com/office/drawing/2014/main" id="{F6934881-9685-46AD-8103-785DD13997A6}"/>
                    </a:ext>
                  </a:extLst>
                </p:cNvPr>
                <p:cNvPicPr/>
                <p:nvPr/>
              </p:nvPicPr>
              <p:blipFill>
                <a:blip r:embed="rId933"/>
                <a:stretch>
                  <a:fillRect/>
                </a:stretch>
              </p:blipFill>
              <p:spPr>
                <a:xfrm>
                  <a:off x="8744507" y="4602667"/>
                  <a:ext cx="1270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575" name="Freihand 574">
                  <a:extLst>
                    <a:ext uri="{FF2B5EF4-FFF2-40B4-BE49-F238E27FC236}">
                      <a16:creationId xmlns:a16="http://schemas.microsoft.com/office/drawing/2014/main" id="{FFCD7E91-B1AC-48DB-A2D2-9502ED34127A}"/>
                    </a:ext>
                  </a:extLst>
                </p14:cNvPr>
                <p14:cNvContentPartPr/>
                <p14:nvPr/>
              </p14:nvContentPartPr>
              <p14:xfrm>
                <a:off x="8884547" y="4641187"/>
                <a:ext cx="109080" cy="116640"/>
              </p14:xfrm>
            </p:contentPart>
          </mc:Choice>
          <mc:Fallback xmlns="">
            <p:pic>
              <p:nvPicPr>
                <p:cNvPr id="575" name="Freihand 574">
                  <a:extLst>
                    <a:ext uri="{FF2B5EF4-FFF2-40B4-BE49-F238E27FC236}">
                      <a16:creationId xmlns:a16="http://schemas.microsoft.com/office/drawing/2014/main" id="{FFCD7E91-B1AC-48DB-A2D2-9502ED34127A}"/>
                    </a:ext>
                  </a:extLst>
                </p:cNvPr>
                <p:cNvPicPr/>
                <p:nvPr/>
              </p:nvPicPr>
              <p:blipFill>
                <a:blip r:embed="rId935"/>
                <a:stretch>
                  <a:fillRect/>
                </a:stretch>
              </p:blipFill>
              <p:spPr>
                <a:xfrm>
                  <a:off x="8880227" y="4636867"/>
                  <a:ext cx="117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576" name="Freihand 575">
                  <a:extLst>
                    <a:ext uri="{FF2B5EF4-FFF2-40B4-BE49-F238E27FC236}">
                      <a16:creationId xmlns:a16="http://schemas.microsoft.com/office/drawing/2014/main" id="{3AA563BE-F9E5-41F1-84FC-93E943310C52}"/>
                    </a:ext>
                  </a:extLst>
                </p14:cNvPr>
                <p14:cNvContentPartPr/>
                <p14:nvPr/>
              </p14:nvContentPartPr>
              <p14:xfrm>
                <a:off x="9043307" y="4529227"/>
                <a:ext cx="21240" cy="108720"/>
              </p14:xfrm>
            </p:contentPart>
          </mc:Choice>
          <mc:Fallback xmlns="">
            <p:pic>
              <p:nvPicPr>
                <p:cNvPr id="576" name="Freihand 575">
                  <a:extLst>
                    <a:ext uri="{FF2B5EF4-FFF2-40B4-BE49-F238E27FC236}">
                      <a16:creationId xmlns:a16="http://schemas.microsoft.com/office/drawing/2014/main" id="{3AA563BE-F9E5-41F1-84FC-93E943310C52}"/>
                    </a:ext>
                  </a:extLst>
                </p:cNvPr>
                <p:cNvPicPr/>
                <p:nvPr/>
              </p:nvPicPr>
              <p:blipFill>
                <a:blip r:embed="rId937"/>
                <a:stretch>
                  <a:fillRect/>
                </a:stretch>
              </p:blipFill>
              <p:spPr>
                <a:xfrm>
                  <a:off x="9038987" y="4524907"/>
                  <a:ext cx="29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577" name="Freihand 576">
                  <a:extLst>
                    <a:ext uri="{FF2B5EF4-FFF2-40B4-BE49-F238E27FC236}">
                      <a16:creationId xmlns:a16="http://schemas.microsoft.com/office/drawing/2014/main" id="{D2C1A15F-B300-448A-8EE2-06488F5F3A99}"/>
                    </a:ext>
                  </a:extLst>
                </p14:cNvPr>
                <p14:cNvContentPartPr/>
                <p14:nvPr/>
              </p14:nvContentPartPr>
              <p14:xfrm>
                <a:off x="9054107" y="4750987"/>
                <a:ext cx="7560" cy="23400"/>
              </p14:xfrm>
            </p:contentPart>
          </mc:Choice>
          <mc:Fallback xmlns="">
            <p:pic>
              <p:nvPicPr>
                <p:cNvPr id="577" name="Freihand 576">
                  <a:extLst>
                    <a:ext uri="{FF2B5EF4-FFF2-40B4-BE49-F238E27FC236}">
                      <a16:creationId xmlns:a16="http://schemas.microsoft.com/office/drawing/2014/main" id="{D2C1A15F-B300-448A-8EE2-06488F5F3A99}"/>
                    </a:ext>
                  </a:extLst>
                </p:cNvPr>
                <p:cNvPicPr/>
                <p:nvPr/>
              </p:nvPicPr>
              <p:blipFill>
                <a:blip r:embed="rId939"/>
                <a:stretch>
                  <a:fillRect/>
                </a:stretch>
              </p:blipFill>
              <p:spPr>
                <a:xfrm>
                  <a:off x="9049787" y="4746667"/>
                  <a:ext cx="162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437" name="Freihand 436">
                  <a:extLst>
                    <a:ext uri="{FF2B5EF4-FFF2-40B4-BE49-F238E27FC236}">
                      <a16:creationId xmlns:a16="http://schemas.microsoft.com/office/drawing/2014/main" id="{0C305F3C-D561-4D46-AD8C-3FF50277E1FE}"/>
                    </a:ext>
                  </a:extLst>
                </p14:cNvPr>
                <p14:cNvContentPartPr/>
                <p14:nvPr/>
              </p14:nvContentPartPr>
              <p14:xfrm>
                <a:off x="5994467" y="2389747"/>
                <a:ext cx="203760" cy="287280"/>
              </p14:xfrm>
            </p:contentPart>
          </mc:Choice>
          <mc:Fallback xmlns="">
            <p:pic>
              <p:nvPicPr>
                <p:cNvPr id="437" name="Freihand 436">
                  <a:extLst>
                    <a:ext uri="{FF2B5EF4-FFF2-40B4-BE49-F238E27FC236}">
                      <a16:creationId xmlns:a16="http://schemas.microsoft.com/office/drawing/2014/main" id="{0C305F3C-D561-4D46-AD8C-3FF50277E1FE}"/>
                    </a:ext>
                  </a:extLst>
                </p:cNvPr>
                <p:cNvPicPr/>
                <p:nvPr/>
              </p:nvPicPr>
              <p:blipFill>
                <a:blip r:embed="rId941"/>
                <a:stretch>
                  <a:fillRect/>
                </a:stretch>
              </p:blipFill>
              <p:spPr>
                <a:xfrm>
                  <a:off x="5990147" y="2385427"/>
                  <a:ext cx="212400" cy="2959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438" name="Freihand 437">
                  <a:extLst>
                    <a:ext uri="{FF2B5EF4-FFF2-40B4-BE49-F238E27FC236}">
                      <a16:creationId xmlns:a16="http://schemas.microsoft.com/office/drawing/2014/main" id="{B9A59545-FEF2-40A7-B51D-700CEEC279FD}"/>
                    </a:ext>
                  </a:extLst>
                </p14:cNvPr>
                <p14:cNvContentPartPr/>
                <p14:nvPr/>
              </p14:nvContentPartPr>
              <p14:xfrm>
                <a:off x="6242147" y="2494147"/>
                <a:ext cx="100800" cy="137880"/>
              </p14:xfrm>
            </p:contentPart>
          </mc:Choice>
          <mc:Fallback xmlns="">
            <p:pic>
              <p:nvPicPr>
                <p:cNvPr id="438" name="Freihand 437">
                  <a:extLst>
                    <a:ext uri="{FF2B5EF4-FFF2-40B4-BE49-F238E27FC236}">
                      <a16:creationId xmlns:a16="http://schemas.microsoft.com/office/drawing/2014/main" id="{B9A59545-FEF2-40A7-B51D-700CEEC279FD}"/>
                    </a:ext>
                  </a:extLst>
                </p:cNvPr>
                <p:cNvPicPr/>
                <p:nvPr/>
              </p:nvPicPr>
              <p:blipFill>
                <a:blip r:embed="rId943"/>
                <a:stretch>
                  <a:fillRect/>
                </a:stretch>
              </p:blipFill>
              <p:spPr>
                <a:xfrm>
                  <a:off x="6237827" y="2489827"/>
                  <a:ext cx="1094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440" name="Freihand 439">
                  <a:extLst>
                    <a:ext uri="{FF2B5EF4-FFF2-40B4-BE49-F238E27FC236}">
                      <a16:creationId xmlns:a16="http://schemas.microsoft.com/office/drawing/2014/main" id="{87E9C7B9-75D0-4094-802B-46795EAB72F2}"/>
                    </a:ext>
                  </a:extLst>
                </p14:cNvPr>
                <p14:cNvContentPartPr/>
                <p14:nvPr/>
              </p14:nvContentPartPr>
              <p14:xfrm>
                <a:off x="6361667" y="2477587"/>
                <a:ext cx="73440" cy="131760"/>
              </p14:xfrm>
            </p:contentPart>
          </mc:Choice>
          <mc:Fallback xmlns="">
            <p:pic>
              <p:nvPicPr>
                <p:cNvPr id="440" name="Freihand 439">
                  <a:extLst>
                    <a:ext uri="{FF2B5EF4-FFF2-40B4-BE49-F238E27FC236}">
                      <a16:creationId xmlns:a16="http://schemas.microsoft.com/office/drawing/2014/main" id="{87E9C7B9-75D0-4094-802B-46795EAB72F2}"/>
                    </a:ext>
                  </a:extLst>
                </p:cNvPr>
                <p:cNvPicPr/>
                <p:nvPr/>
              </p:nvPicPr>
              <p:blipFill>
                <a:blip r:embed="rId945"/>
                <a:stretch>
                  <a:fillRect/>
                </a:stretch>
              </p:blipFill>
              <p:spPr>
                <a:xfrm>
                  <a:off x="6357347" y="2473267"/>
                  <a:ext cx="820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946">
              <p14:nvContentPartPr>
                <p14:cNvPr id="441" name="Freihand 440">
                  <a:extLst>
                    <a:ext uri="{FF2B5EF4-FFF2-40B4-BE49-F238E27FC236}">
                      <a16:creationId xmlns:a16="http://schemas.microsoft.com/office/drawing/2014/main" id="{AB423726-9424-4AC1-8B15-82C4E11FFC0B}"/>
                    </a:ext>
                  </a:extLst>
                </p14:cNvPr>
                <p14:cNvContentPartPr/>
                <p14:nvPr/>
              </p14:nvContentPartPr>
              <p14:xfrm>
                <a:off x="6463547" y="2527627"/>
                <a:ext cx="305640" cy="92160"/>
              </p14:xfrm>
            </p:contentPart>
          </mc:Choice>
          <mc:Fallback xmlns="">
            <p:pic>
              <p:nvPicPr>
                <p:cNvPr id="441" name="Freihand 440">
                  <a:extLst>
                    <a:ext uri="{FF2B5EF4-FFF2-40B4-BE49-F238E27FC236}">
                      <a16:creationId xmlns:a16="http://schemas.microsoft.com/office/drawing/2014/main" id="{AB423726-9424-4AC1-8B15-82C4E11FFC0B}"/>
                    </a:ext>
                  </a:extLst>
                </p:cNvPr>
                <p:cNvPicPr/>
                <p:nvPr/>
              </p:nvPicPr>
              <p:blipFill>
                <a:blip r:embed="rId947"/>
                <a:stretch>
                  <a:fillRect/>
                </a:stretch>
              </p:blipFill>
              <p:spPr>
                <a:xfrm>
                  <a:off x="6459227" y="2523307"/>
                  <a:ext cx="3142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48">
              <p14:nvContentPartPr>
                <p14:cNvPr id="442" name="Freihand 441">
                  <a:extLst>
                    <a:ext uri="{FF2B5EF4-FFF2-40B4-BE49-F238E27FC236}">
                      <a16:creationId xmlns:a16="http://schemas.microsoft.com/office/drawing/2014/main" id="{EB91E76B-807C-4CD3-8264-B08D38CBBF45}"/>
                    </a:ext>
                  </a:extLst>
                </p14:cNvPr>
                <p14:cNvContentPartPr/>
                <p14:nvPr/>
              </p14:nvContentPartPr>
              <p14:xfrm>
                <a:off x="6802307" y="2539867"/>
                <a:ext cx="95760" cy="72000"/>
              </p14:xfrm>
            </p:contentPart>
          </mc:Choice>
          <mc:Fallback xmlns="">
            <p:pic>
              <p:nvPicPr>
                <p:cNvPr id="442" name="Freihand 441">
                  <a:extLst>
                    <a:ext uri="{FF2B5EF4-FFF2-40B4-BE49-F238E27FC236}">
                      <a16:creationId xmlns:a16="http://schemas.microsoft.com/office/drawing/2014/main" id="{EB91E76B-807C-4CD3-8264-B08D38CBBF45}"/>
                    </a:ext>
                  </a:extLst>
                </p:cNvPr>
                <p:cNvPicPr/>
                <p:nvPr/>
              </p:nvPicPr>
              <p:blipFill>
                <a:blip r:embed="rId949"/>
                <a:stretch>
                  <a:fillRect/>
                </a:stretch>
              </p:blipFill>
              <p:spPr>
                <a:xfrm>
                  <a:off x="6797987" y="2535547"/>
                  <a:ext cx="1044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950">
              <p14:nvContentPartPr>
                <p14:cNvPr id="444" name="Freihand 443">
                  <a:extLst>
                    <a:ext uri="{FF2B5EF4-FFF2-40B4-BE49-F238E27FC236}">
                      <a16:creationId xmlns:a16="http://schemas.microsoft.com/office/drawing/2014/main" id="{73C15870-CC96-4891-8ACF-529EF27EE5D3}"/>
                    </a:ext>
                  </a:extLst>
                </p14:cNvPr>
                <p14:cNvContentPartPr/>
                <p14:nvPr/>
              </p14:nvContentPartPr>
              <p14:xfrm>
                <a:off x="7151147" y="2544547"/>
                <a:ext cx="294480" cy="53280"/>
              </p14:xfrm>
            </p:contentPart>
          </mc:Choice>
          <mc:Fallback xmlns="">
            <p:pic>
              <p:nvPicPr>
                <p:cNvPr id="444" name="Freihand 443">
                  <a:extLst>
                    <a:ext uri="{FF2B5EF4-FFF2-40B4-BE49-F238E27FC236}">
                      <a16:creationId xmlns:a16="http://schemas.microsoft.com/office/drawing/2014/main" id="{73C15870-CC96-4891-8ACF-529EF27EE5D3}"/>
                    </a:ext>
                  </a:extLst>
                </p:cNvPr>
                <p:cNvPicPr/>
                <p:nvPr/>
              </p:nvPicPr>
              <p:blipFill>
                <a:blip r:embed="rId951"/>
                <a:stretch>
                  <a:fillRect/>
                </a:stretch>
              </p:blipFill>
              <p:spPr>
                <a:xfrm>
                  <a:off x="7146827" y="2540227"/>
                  <a:ext cx="30312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952">
              <p14:nvContentPartPr>
                <p14:cNvPr id="445" name="Freihand 444">
                  <a:extLst>
                    <a:ext uri="{FF2B5EF4-FFF2-40B4-BE49-F238E27FC236}">
                      <a16:creationId xmlns:a16="http://schemas.microsoft.com/office/drawing/2014/main" id="{D3A5C5FD-1B55-4399-9335-0AA3A0575C28}"/>
                    </a:ext>
                  </a:extLst>
                </p14:cNvPr>
                <p14:cNvContentPartPr/>
                <p14:nvPr/>
              </p14:nvContentPartPr>
              <p14:xfrm>
                <a:off x="6030467" y="2796907"/>
                <a:ext cx="143640" cy="104760"/>
              </p14:xfrm>
            </p:contentPart>
          </mc:Choice>
          <mc:Fallback xmlns="">
            <p:pic>
              <p:nvPicPr>
                <p:cNvPr id="445" name="Freihand 444">
                  <a:extLst>
                    <a:ext uri="{FF2B5EF4-FFF2-40B4-BE49-F238E27FC236}">
                      <a16:creationId xmlns:a16="http://schemas.microsoft.com/office/drawing/2014/main" id="{D3A5C5FD-1B55-4399-9335-0AA3A0575C28}"/>
                    </a:ext>
                  </a:extLst>
                </p:cNvPr>
                <p:cNvPicPr/>
                <p:nvPr/>
              </p:nvPicPr>
              <p:blipFill>
                <a:blip r:embed="rId953"/>
                <a:stretch>
                  <a:fillRect/>
                </a:stretch>
              </p:blipFill>
              <p:spPr>
                <a:xfrm>
                  <a:off x="6026147" y="2792587"/>
                  <a:ext cx="1522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954">
              <p14:nvContentPartPr>
                <p14:cNvPr id="446" name="Freihand 445">
                  <a:extLst>
                    <a:ext uri="{FF2B5EF4-FFF2-40B4-BE49-F238E27FC236}">
                      <a16:creationId xmlns:a16="http://schemas.microsoft.com/office/drawing/2014/main" id="{7256CCD6-DC04-4645-856D-A5FE0B4A6A05}"/>
                    </a:ext>
                  </a:extLst>
                </p14:cNvPr>
                <p14:cNvContentPartPr/>
                <p14:nvPr/>
              </p14:nvContentPartPr>
              <p14:xfrm>
                <a:off x="6193187" y="2808427"/>
                <a:ext cx="100080" cy="111960"/>
              </p14:xfrm>
            </p:contentPart>
          </mc:Choice>
          <mc:Fallback xmlns="">
            <p:pic>
              <p:nvPicPr>
                <p:cNvPr id="446" name="Freihand 445">
                  <a:extLst>
                    <a:ext uri="{FF2B5EF4-FFF2-40B4-BE49-F238E27FC236}">
                      <a16:creationId xmlns:a16="http://schemas.microsoft.com/office/drawing/2014/main" id="{7256CCD6-DC04-4645-856D-A5FE0B4A6A05}"/>
                    </a:ext>
                  </a:extLst>
                </p:cNvPr>
                <p:cNvPicPr/>
                <p:nvPr/>
              </p:nvPicPr>
              <p:blipFill>
                <a:blip r:embed="rId955"/>
                <a:stretch>
                  <a:fillRect/>
                </a:stretch>
              </p:blipFill>
              <p:spPr>
                <a:xfrm>
                  <a:off x="6188867" y="2804107"/>
                  <a:ext cx="108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956">
              <p14:nvContentPartPr>
                <p14:cNvPr id="447" name="Freihand 446">
                  <a:extLst>
                    <a:ext uri="{FF2B5EF4-FFF2-40B4-BE49-F238E27FC236}">
                      <a16:creationId xmlns:a16="http://schemas.microsoft.com/office/drawing/2014/main" id="{1C9F7395-9485-4BD1-ADC7-85526DF57098}"/>
                    </a:ext>
                  </a:extLst>
                </p14:cNvPr>
                <p14:cNvContentPartPr/>
                <p14:nvPr/>
              </p14:nvContentPartPr>
              <p14:xfrm>
                <a:off x="6194267" y="2819587"/>
                <a:ext cx="126720" cy="70560"/>
              </p14:xfrm>
            </p:contentPart>
          </mc:Choice>
          <mc:Fallback xmlns="">
            <p:pic>
              <p:nvPicPr>
                <p:cNvPr id="447" name="Freihand 446">
                  <a:extLst>
                    <a:ext uri="{FF2B5EF4-FFF2-40B4-BE49-F238E27FC236}">
                      <a16:creationId xmlns:a16="http://schemas.microsoft.com/office/drawing/2014/main" id="{1C9F7395-9485-4BD1-ADC7-85526DF57098}"/>
                    </a:ext>
                  </a:extLst>
                </p:cNvPr>
                <p:cNvPicPr/>
                <p:nvPr/>
              </p:nvPicPr>
              <p:blipFill>
                <a:blip r:embed="rId957"/>
                <a:stretch>
                  <a:fillRect/>
                </a:stretch>
              </p:blipFill>
              <p:spPr>
                <a:xfrm>
                  <a:off x="6189947" y="2815267"/>
                  <a:ext cx="1353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958">
              <p14:nvContentPartPr>
                <p14:cNvPr id="448" name="Freihand 447">
                  <a:extLst>
                    <a:ext uri="{FF2B5EF4-FFF2-40B4-BE49-F238E27FC236}">
                      <a16:creationId xmlns:a16="http://schemas.microsoft.com/office/drawing/2014/main" id="{BE0211ED-A2D1-41FB-A5DF-B7272335A26C}"/>
                    </a:ext>
                  </a:extLst>
                </p14:cNvPr>
                <p14:cNvContentPartPr/>
                <p14:nvPr/>
              </p14:nvContentPartPr>
              <p14:xfrm>
                <a:off x="6349787" y="2819947"/>
                <a:ext cx="136800" cy="73440"/>
              </p14:xfrm>
            </p:contentPart>
          </mc:Choice>
          <mc:Fallback xmlns="">
            <p:pic>
              <p:nvPicPr>
                <p:cNvPr id="448" name="Freihand 447">
                  <a:extLst>
                    <a:ext uri="{FF2B5EF4-FFF2-40B4-BE49-F238E27FC236}">
                      <a16:creationId xmlns:a16="http://schemas.microsoft.com/office/drawing/2014/main" id="{BE0211ED-A2D1-41FB-A5DF-B7272335A26C}"/>
                    </a:ext>
                  </a:extLst>
                </p:cNvPr>
                <p:cNvPicPr/>
                <p:nvPr/>
              </p:nvPicPr>
              <p:blipFill>
                <a:blip r:embed="rId959"/>
                <a:stretch>
                  <a:fillRect/>
                </a:stretch>
              </p:blipFill>
              <p:spPr>
                <a:xfrm>
                  <a:off x="6345467" y="2815627"/>
                  <a:ext cx="1454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960">
              <p14:nvContentPartPr>
                <p14:cNvPr id="449" name="Freihand 448">
                  <a:extLst>
                    <a:ext uri="{FF2B5EF4-FFF2-40B4-BE49-F238E27FC236}">
                      <a16:creationId xmlns:a16="http://schemas.microsoft.com/office/drawing/2014/main" id="{C75D5FB7-93FF-4A2A-AD44-9DCD34EFE36D}"/>
                    </a:ext>
                  </a:extLst>
                </p14:cNvPr>
                <p14:cNvContentPartPr/>
                <p14:nvPr/>
              </p14:nvContentPartPr>
              <p14:xfrm>
                <a:off x="6472547" y="2770987"/>
                <a:ext cx="201960" cy="113760"/>
              </p14:xfrm>
            </p:contentPart>
          </mc:Choice>
          <mc:Fallback xmlns="">
            <p:pic>
              <p:nvPicPr>
                <p:cNvPr id="449" name="Freihand 448">
                  <a:extLst>
                    <a:ext uri="{FF2B5EF4-FFF2-40B4-BE49-F238E27FC236}">
                      <a16:creationId xmlns:a16="http://schemas.microsoft.com/office/drawing/2014/main" id="{C75D5FB7-93FF-4A2A-AD44-9DCD34EFE36D}"/>
                    </a:ext>
                  </a:extLst>
                </p:cNvPr>
                <p:cNvPicPr/>
                <p:nvPr/>
              </p:nvPicPr>
              <p:blipFill>
                <a:blip r:embed="rId961"/>
                <a:stretch>
                  <a:fillRect/>
                </a:stretch>
              </p:blipFill>
              <p:spPr>
                <a:xfrm>
                  <a:off x="6468227" y="2766667"/>
                  <a:ext cx="2106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451" name="Freihand 450">
                  <a:extLst>
                    <a:ext uri="{FF2B5EF4-FFF2-40B4-BE49-F238E27FC236}">
                      <a16:creationId xmlns:a16="http://schemas.microsoft.com/office/drawing/2014/main" id="{AFFBFD8B-1B22-4EC2-8CF1-B17A1DD895EC}"/>
                    </a:ext>
                  </a:extLst>
                </p14:cNvPr>
                <p14:cNvContentPartPr/>
                <p14:nvPr/>
              </p14:nvContentPartPr>
              <p14:xfrm>
                <a:off x="6642107" y="2821747"/>
                <a:ext cx="312840" cy="91800"/>
              </p14:xfrm>
            </p:contentPart>
          </mc:Choice>
          <mc:Fallback xmlns="">
            <p:pic>
              <p:nvPicPr>
                <p:cNvPr id="451" name="Freihand 450">
                  <a:extLst>
                    <a:ext uri="{FF2B5EF4-FFF2-40B4-BE49-F238E27FC236}">
                      <a16:creationId xmlns:a16="http://schemas.microsoft.com/office/drawing/2014/main" id="{AFFBFD8B-1B22-4EC2-8CF1-B17A1DD895EC}"/>
                    </a:ext>
                  </a:extLst>
                </p:cNvPr>
                <p:cNvPicPr/>
                <p:nvPr/>
              </p:nvPicPr>
              <p:blipFill>
                <a:blip r:embed="rId963"/>
                <a:stretch>
                  <a:fillRect/>
                </a:stretch>
              </p:blipFill>
              <p:spPr>
                <a:xfrm>
                  <a:off x="6637787" y="2817427"/>
                  <a:ext cx="3214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452" name="Freihand 451">
                  <a:extLst>
                    <a:ext uri="{FF2B5EF4-FFF2-40B4-BE49-F238E27FC236}">
                      <a16:creationId xmlns:a16="http://schemas.microsoft.com/office/drawing/2014/main" id="{8C6BC382-1201-43D2-9413-4027CCE8B4FA}"/>
                    </a:ext>
                  </a:extLst>
                </p14:cNvPr>
                <p14:cNvContentPartPr/>
                <p14:nvPr/>
              </p14:nvContentPartPr>
              <p14:xfrm>
                <a:off x="6942707" y="2811667"/>
                <a:ext cx="158040" cy="182160"/>
              </p14:xfrm>
            </p:contentPart>
          </mc:Choice>
          <mc:Fallback xmlns="">
            <p:pic>
              <p:nvPicPr>
                <p:cNvPr id="452" name="Freihand 451">
                  <a:extLst>
                    <a:ext uri="{FF2B5EF4-FFF2-40B4-BE49-F238E27FC236}">
                      <a16:creationId xmlns:a16="http://schemas.microsoft.com/office/drawing/2014/main" id="{8C6BC382-1201-43D2-9413-4027CCE8B4FA}"/>
                    </a:ext>
                  </a:extLst>
                </p:cNvPr>
                <p:cNvPicPr/>
                <p:nvPr/>
              </p:nvPicPr>
              <p:blipFill>
                <a:blip r:embed="rId965"/>
                <a:stretch>
                  <a:fillRect/>
                </a:stretch>
              </p:blipFill>
              <p:spPr>
                <a:xfrm>
                  <a:off x="6938387" y="2807347"/>
                  <a:ext cx="1666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453" name="Freihand 452">
                  <a:extLst>
                    <a:ext uri="{FF2B5EF4-FFF2-40B4-BE49-F238E27FC236}">
                      <a16:creationId xmlns:a16="http://schemas.microsoft.com/office/drawing/2014/main" id="{A7DA3A6A-64D5-49AC-AE0C-F9DC43988F33}"/>
                    </a:ext>
                  </a:extLst>
                </p14:cNvPr>
                <p14:cNvContentPartPr/>
                <p14:nvPr/>
              </p14:nvContentPartPr>
              <p14:xfrm>
                <a:off x="7240067" y="2803027"/>
                <a:ext cx="137880" cy="93960"/>
              </p14:xfrm>
            </p:contentPart>
          </mc:Choice>
          <mc:Fallback xmlns="">
            <p:pic>
              <p:nvPicPr>
                <p:cNvPr id="453" name="Freihand 452">
                  <a:extLst>
                    <a:ext uri="{FF2B5EF4-FFF2-40B4-BE49-F238E27FC236}">
                      <a16:creationId xmlns:a16="http://schemas.microsoft.com/office/drawing/2014/main" id="{A7DA3A6A-64D5-49AC-AE0C-F9DC43988F33}"/>
                    </a:ext>
                  </a:extLst>
                </p:cNvPr>
                <p:cNvPicPr/>
                <p:nvPr/>
              </p:nvPicPr>
              <p:blipFill>
                <a:blip r:embed="rId967"/>
                <a:stretch>
                  <a:fillRect/>
                </a:stretch>
              </p:blipFill>
              <p:spPr>
                <a:xfrm>
                  <a:off x="7235747" y="2798707"/>
                  <a:ext cx="146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454" name="Freihand 453">
                  <a:extLst>
                    <a:ext uri="{FF2B5EF4-FFF2-40B4-BE49-F238E27FC236}">
                      <a16:creationId xmlns:a16="http://schemas.microsoft.com/office/drawing/2014/main" id="{E07FF9E0-9831-4A4E-B8F0-B5D52FC1BBA3}"/>
                    </a:ext>
                  </a:extLst>
                </p14:cNvPr>
                <p14:cNvContentPartPr/>
                <p14:nvPr/>
              </p14:nvContentPartPr>
              <p14:xfrm>
                <a:off x="7341947" y="2737147"/>
                <a:ext cx="296280" cy="123480"/>
              </p14:xfrm>
            </p:contentPart>
          </mc:Choice>
          <mc:Fallback xmlns="">
            <p:pic>
              <p:nvPicPr>
                <p:cNvPr id="454" name="Freihand 453">
                  <a:extLst>
                    <a:ext uri="{FF2B5EF4-FFF2-40B4-BE49-F238E27FC236}">
                      <a16:creationId xmlns:a16="http://schemas.microsoft.com/office/drawing/2014/main" id="{E07FF9E0-9831-4A4E-B8F0-B5D52FC1BBA3}"/>
                    </a:ext>
                  </a:extLst>
                </p:cNvPr>
                <p:cNvPicPr/>
                <p:nvPr/>
              </p:nvPicPr>
              <p:blipFill>
                <a:blip r:embed="rId969"/>
                <a:stretch>
                  <a:fillRect/>
                </a:stretch>
              </p:blipFill>
              <p:spPr>
                <a:xfrm>
                  <a:off x="7337627" y="2732827"/>
                  <a:ext cx="3049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70">
              <p14:nvContentPartPr>
                <p14:cNvPr id="455" name="Freihand 454">
                  <a:extLst>
                    <a:ext uri="{FF2B5EF4-FFF2-40B4-BE49-F238E27FC236}">
                      <a16:creationId xmlns:a16="http://schemas.microsoft.com/office/drawing/2014/main" id="{660B3703-7F11-4D9E-B71E-72183371F659}"/>
                    </a:ext>
                  </a:extLst>
                </p14:cNvPr>
                <p14:cNvContentPartPr/>
                <p14:nvPr/>
              </p14:nvContentPartPr>
              <p14:xfrm>
                <a:off x="7621667" y="2758747"/>
                <a:ext cx="62640" cy="25560"/>
              </p14:xfrm>
            </p:contentPart>
          </mc:Choice>
          <mc:Fallback xmlns="">
            <p:pic>
              <p:nvPicPr>
                <p:cNvPr id="455" name="Freihand 454">
                  <a:extLst>
                    <a:ext uri="{FF2B5EF4-FFF2-40B4-BE49-F238E27FC236}">
                      <a16:creationId xmlns:a16="http://schemas.microsoft.com/office/drawing/2014/main" id="{660B3703-7F11-4D9E-B71E-72183371F659}"/>
                    </a:ext>
                  </a:extLst>
                </p:cNvPr>
                <p:cNvPicPr/>
                <p:nvPr/>
              </p:nvPicPr>
              <p:blipFill>
                <a:blip r:embed="rId971"/>
                <a:stretch>
                  <a:fillRect/>
                </a:stretch>
              </p:blipFill>
              <p:spPr>
                <a:xfrm>
                  <a:off x="7617347" y="2754427"/>
                  <a:ext cx="712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456" name="Freihand 455">
                  <a:extLst>
                    <a:ext uri="{FF2B5EF4-FFF2-40B4-BE49-F238E27FC236}">
                      <a16:creationId xmlns:a16="http://schemas.microsoft.com/office/drawing/2014/main" id="{EFD6CFC9-BCAE-4A8D-B061-825B5CDDE95E}"/>
                    </a:ext>
                  </a:extLst>
                </p14:cNvPr>
                <p14:cNvContentPartPr/>
                <p14:nvPr/>
              </p14:nvContentPartPr>
              <p14:xfrm>
                <a:off x="7669187" y="2785747"/>
                <a:ext cx="82440" cy="67680"/>
              </p14:xfrm>
            </p:contentPart>
          </mc:Choice>
          <mc:Fallback xmlns="">
            <p:pic>
              <p:nvPicPr>
                <p:cNvPr id="456" name="Freihand 455">
                  <a:extLst>
                    <a:ext uri="{FF2B5EF4-FFF2-40B4-BE49-F238E27FC236}">
                      <a16:creationId xmlns:a16="http://schemas.microsoft.com/office/drawing/2014/main" id="{EFD6CFC9-BCAE-4A8D-B061-825B5CDDE95E}"/>
                    </a:ext>
                  </a:extLst>
                </p:cNvPr>
                <p:cNvPicPr/>
                <p:nvPr/>
              </p:nvPicPr>
              <p:blipFill>
                <a:blip r:embed="rId973"/>
                <a:stretch>
                  <a:fillRect/>
                </a:stretch>
              </p:blipFill>
              <p:spPr>
                <a:xfrm>
                  <a:off x="7664867" y="2781427"/>
                  <a:ext cx="910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457" name="Freihand 456">
                  <a:extLst>
                    <a:ext uri="{FF2B5EF4-FFF2-40B4-BE49-F238E27FC236}">
                      <a16:creationId xmlns:a16="http://schemas.microsoft.com/office/drawing/2014/main" id="{A8CB5FD1-FD6D-4E32-89CD-FD050BBA9ADE}"/>
                    </a:ext>
                  </a:extLst>
                </p14:cNvPr>
                <p14:cNvContentPartPr/>
                <p14:nvPr/>
              </p14:nvContentPartPr>
              <p14:xfrm>
                <a:off x="7935587" y="2695027"/>
                <a:ext cx="237600" cy="312840"/>
              </p14:xfrm>
            </p:contentPart>
          </mc:Choice>
          <mc:Fallback xmlns="">
            <p:pic>
              <p:nvPicPr>
                <p:cNvPr id="457" name="Freihand 456">
                  <a:extLst>
                    <a:ext uri="{FF2B5EF4-FFF2-40B4-BE49-F238E27FC236}">
                      <a16:creationId xmlns:a16="http://schemas.microsoft.com/office/drawing/2014/main" id="{A8CB5FD1-FD6D-4E32-89CD-FD050BBA9ADE}"/>
                    </a:ext>
                  </a:extLst>
                </p:cNvPr>
                <p:cNvPicPr/>
                <p:nvPr/>
              </p:nvPicPr>
              <p:blipFill>
                <a:blip r:embed="rId975"/>
                <a:stretch>
                  <a:fillRect/>
                </a:stretch>
              </p:blipFill>
              <p:spPr>
                <a:xfrm>
                  <a:off x="7931267" y="2690707"/>
                  <a:ext cx="246240" cy="321480"/>
                </a:xfrm>
                <a:prstGeom prst="rect">
                  <a:avLst/>
                </a:prstGeom>
              </p:spPr>
            </p:pic>
          </mc:Fallback>
        </mc:AlternateContent>
        <mc:AlternateContent xmlns:mc="http://schemas.openxmlformats.org/markup-compatibility/2006" xmlns:p14="http://schemas.microsoft.com/office/powerpoint/2010/main">
          <mc:Choice Requires="p14">
            <p:contentPart p14:bwMode="auto" r:id="rId976">
              <p14:nvContentPartPr>
                <p14:cNvPr id="459" name="Freihand 458">
                  <a:extLst>
                    <a:ext uri="{FF2B5EF4-FFF2-40B4-BE49-F238E27FC236}">
                      <a16:creationId xmlns:a16="http://schemas.microsoft.com/office/drawing/2014/main" id="{CD5E840A-540B-46EA-8DED-E5BDC6112DA2}"/>
                    </a:ext>
                  </a:extLst>
                </p14:cNvPr>
                <p14:cNvContentPartPr/>
                <p14:nvPr/>
              </p14:nvContentPartPr>
              <p14:xfrm>
                <a:off x="6088067" y="3066187"/>
                <a:ext cx="140760" cy="153000"/>
              </p14:xfrm>
            </p:contentPart>
          </mc:Choice>
          <mc:Fallback xmlns="">
            <p:pic>
              <p:nvPicPr>
                <p:cNvPr id="459" name="Freihand 458">
                  <a:extLst>
                    <a:ext uri="{FF2B5EF4-FFF2-40B4-BE49-F238E27FC236}">
                      <a16:creationId xmlns:a16="http://schemas.microsoft.com/office/drawing/2014/main" id="{CD5E840A-540B-46EA-8DED-E5BDC6112DA2}"/>
                    </a:ext>
                  </a:extLst>
                </p:cNvPr>
                <p:cNvPicPr/>
                <p:nvPr/>
              </p:nvPicPr>
              <p:blipFill>
                <a:blip r:embed="rId977"/>
                <a:stretch>
                  <a:fillRect/>
                </a:stretch>
              </p:blipFill>
              <p:spPr>
                <a:xfrm>
                  <a:off x="6083747" y="3061867"/>
                  <a:ext cx="1494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460" name="Freihand 459">
                  <a:extLst>
                    <a:ext uri="{FF2B5EF4-FFF2-40B4-BE49-F238E27FC236}">
                      <a16:creationId xmlns:a16="http://schemas.microsoft.com/office/drawing/2014/main" id="{B9DC006A-8862-44BF-9C38-742DB70F1A5E}"/>
                    </a:ext>
                  </a:extLst>
                </p14:cNvPr>
                <p14:cNvContentPartPr/>
                <p14:nvPr/>
              </p14:nvContentPartPr>
              <p14:xfrm>
                <a:off x="6358427" y="3055747"/>
                <a:ext cx="17280" cy="134640"/>
              </p14:xfrm>
            </p:contentPart>
          </mc:Choice>
          <mc:Fallback xmlns="">
            <p:pic>
              <p:nvPicPr>
                <p:cNvPr id="460" name="Freihand 459">
                  <a:extLst>
                    <a:ext uri="{FF2B5EF4-FFF2-40B4-BE49-F238E27FC236}">
                      <a16:creationId xmlns:a16="http://schemas.microsoft.com/office/drawing/2014/main" id="{B9DC006A-8862-44BF-9C38-742DB70F1A5E}"/>
                    </a:ext>
                  </a:extLst>
                </p:cNvPr>
                <p:cNvPicPr/>
                <p:nvPr/>
              </p:nvPicPr>
              <p:blipFill>
                <a:blip r:embed="rId979"/>
                <a:stretch>
                  <a:fillRect/>
                </a:stretch>
              </p:blipFill>
              <p:spPr>
                <a:xfrm>
                  <a:off x="6354107" y="3051427"/>
                  <a:ext cx="259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461" name="Freihand 460">
                  <a:extLst>
                    <a:ext uri="{FF2B5EF4-FFF2-40B4-BE49-F238E27FC236}">
                      <a16:creationId xmlns:a16="http://schemas.microsoft.com/office/drawing/2014/main" id="{6460E50C-26BB-4791-871B-8AE1FA538A12}"/>
                    </a:ext>
                  </a:extLst>
                </p14:cNvPr>
                <p14:cNvContentPartPr/>
                <p14:nvPr/>
              </p14:nvContentPartPr>
              <p14:xfrm>
                <a:off x="6309827" y="3034507"/>
                <a:ext cx="144000" cy="17640"/>
              </p14:xfrm>
            </p:contentPart>
          </mc:Choice>
          <mc:Fallback xmlns="">
            <p:pic>
              <p:nvPicPr>
                <p:cNvPr id="461" name="Freihand 460">
                  <a:extLst>
                    <a:ext uri="{FF2B5EF4-FFF2-40B4-BE49-F238E27FC236}">
                      <a16:creationId xmlns:a16="http://schemas.microsoft.com/office/drawing/2014/main" id="{6460E50C-26BB-4791-871B-8AE1FA538A12}"/>
                    </a:ext>
                  </a:extLst>
                </p:cNvPr>
                <p:cNvPicPr/>
                <p:nvPr/>
              </p:nvPicPr>
              <p:blipFill>
                <a:blip r:embed="rId981"/>
                <a:stretch>
                  <a:fillRect/>
                </a:stretch>
              </p:blipFill>
              <p:spPr>
                <a:xfrm>
                  <a:off x="6305507" y="3030187"/>
                  <a:ext cx="1526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462" name="Freihand 461">
                  <a:extLst>
                    <a:ext uri="{FF2B5EF4-FFF2-40B4-BE49-F238E27FC236}">
                      <a16:creationId xmlns:a16="http://schemas.microsoft.com/office/drawing/2014/main" id="{32A32EEC-2054-4F31-AE0D-8D58EE9821D8}"/>
                    </a:ext>
                  </a:extLst>
                </p14:cNvPr>
                <p14:cNvContentPartPr/>
                <p14:nvPr/>
              </p14:nvContentPartPr>
              <p14:xfrm>
                <a:off x="6304427" y="3119467"/>
                <a:ext cx="100440" cy="12960"/>
              </p14:xfrm>
            </p:contentPart>
          </mc:Choice>
          <mc:Fallback xmlns="">
            <p:pic>
              <p:nvPicPr>
                <p:cNvPr id="462" name="Freihand 461">
                  <a:extLst>
                    <a:ext uri="{FF2B5EF4-FFF2-40B4-BE49-F238E27FC236}">
                      <a16:creationId xmlns:a16="http://schemas.microsoft.com/office/drawing/2014/main" id="{32A32EEC-2054-4F31-AE0D-8D58EE9821D8}"/>
                    </a:ext>
                  </a:extLst>
                </p:cNvPr>
                <p:cNvPicPr/>
                <p:nvPr/>
              </p:nvPicPr>
              <p:blipFill>
                <a:blip r:embed="rId983"/>
                <a:stretch>
                  <a:fillRect/>
                </a:stretch>
              </p:blipFill>
              <p:spPr>
                <a:xfrm>
                  <a:off x="6300107" y="3115147"/>
                  <a:ext cx="1090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463" name="Freihand 462">
                  <a:extLst>
                    <a:ext uri="{FF2B5EF4-FFF2-40B4-BE49-F238E27FC236}">
                      <a16:creationId xmlns:a16="http://schemas.microsoft.com/office/drawing/2014/main" id="{CA29E318-0B85-4ECA-8245-C82EEE28836A}"/>
                    </a:ext>
                  </a:extLst>
                </p14:cNvPr>
                <p14:cNvContentPartPr/>
                <p14:nvPr/>
              </p14:nvContentPartPr>
              <p14:xfrm>
                <a:off x="6453467" y="3105427"/>
                <a:ext cx="13680" cy="88560"/>
              </p14:xfrm>
            </p:contentPart>
          </mc:Choice>
          <mc:Fallback xmlns="">
            <p:pic>
              <p:nvPicPr>
                <p:cNvPr id="463" name="Freihand 462">
                  <a:extLst>
                    <a:ext uri="{FF2B5EF4-FFF2-40B4-BE49-F238E27FC236}">
                      <a16:creationId xmlns:a16="http://schemas.microsoft.com/office/drawing/2014/main" id="{CA29E318-0B85-4ECA-8245-C82EEE28836A}"/>
                    </a:ext>
                  </a:extLst>
                </p:cNvPr>
                <p:cNvPicPr/>
                <p:nvPr/>
              </p:nvPicPr>
              <p:blipFill>
                <a:blip r:embed="rId985"/>
                <a:stretch>
                  <a:fillRect/>
                </a:stretch>
              </p:blipFill>
              <p:spPr>
                <a:xfrm>
                  <a:off x="6449147" y="3101107"/>
                  <a:ext cx="22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464" name="Freihand 463">
                  <a:extLst>
                    <a:ext uri="{FF2B5EF4-FFF2-40B4-BE49-F238E27FC236}">
                      <a16:creationId xmlns:a16="http://schemas.microsoft.com/office/drawing/2014/main" id="{9C0D45AC-B642-49FB-B639-56DE0241EDC1}"/>
                    </a:ext>
                  </a:extLst>
                </p14:cNvPr>
                <p14:cNvContentPartPr/>
                <p14:nvPr/>
              </p14:nvContentPartPr>
              <p14:xfrm>
                <a:off x="6463907" y="3078787"/>
                <a:ext cx="23040" cy="3600"/>
              </p14:xfrm>
            </p:contentPart>
          </mc:Choice>
          <mc:Fallback xmlns="">
            <p:pic>
              <p:nvPicPr>
                <p:cNvPr id="464" name="Freihand 463">
                  <a:extLst>
                    <a:ext uri="{FF2B5EF4-FFF2-40B4-BE49-F238E27FC236}">
                      <a16:creationId xmlns:a16="http://schemas.microsoft.com/office/drawing/2014/main" id="{9C0D45AC-B642-49FB-B639-56DE0241EDC1}"/>
                    </a:ext>
                  </a:extLst>
                </p:cNvPr>
                <p:cNvPicPr/>
                <p:nvPr/>
              </p:nvPicPr>
              <p:blipFill>
                <a:blip r:embed="rId987"/>
                <a:stretch>
                  <a:fillRect/>
                </a:stretch>
              </p:blipFill>
              <p:spPr>
                <a:xfrm>
                  <a:off x="6459587" y="3074467"/>
                  <a:ext cx="316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465" name="Freihand 464">
                  <a:extLst>
                    <a:ext uri="{FF2B5EF4-FFF2-40B4-BE49-F238E27FC236}">
                      <a16:creationId xmlns:a16="http://schemas.microsoft.com/office/drawing/2014/main" id="{7CC4618A-A06E-4E3A-991C-33658977460D}"/>
                    </a:ext>
                  </a:extLst>
                </p14:cNvPr>
                <p14:cNvContentPartPr/>
                <p14:nvPr/>
              </p14:nvContentPartPr>
              <p14:xfrm>
                <a:off x="6497387" y="3089227"/>
                <a:ext cx="55080" cy="109080"/>
              </p14:xfrm>
            </p:contentPart>
          </mc:Choice>
          <mc:Fallback xmlns="">
            <p:pic>
              <p:nvPicPr>
                <p:cNvPr id="465" name="Freihand 464">
                  <a:extLst>
                    <a:ext uri="{FF2B5EF4-FFF2-40B4-BE49-F238E27FC236}">
                      <a16:creationId xmlns:a16="http://schemas.microsoft.com/office/drawing/2014/main" id="{7CC4618A-A06E-4E3A-991C-33658977460D}"/>
                    </a:ext>
                  </a:extLst>
                </p:cNvPr>
                <p:cNvPicPr/>
                <p:nvPr/>
              </p:nvPicPr>
              <p:blipFill>
                <a:blip r:embed="rId989"/>
                <a:stretch>
                  <a:fillRect/>
                </a:stretch>
              </p:blipFill>
              <p:spPr>
                <a:xfrm>
                  <a:off x="6493067" y="3084907"/>
                  <a:ext cx="637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466" name="Freihand 465">
                  <a:extLst>
                    <a:ext uri="{FF2B5EF4-FFF2-40B4-BE49-F238E27FC236}">
                      <a16:creationId xmlns:a16="http://schemas.microsoft.com/office/drawing/2014/main" id="{D9FC423F-1E07-45F6-8C96-8F63AB74BBC4}"/>
                    </a:ext>
                  </a:extLst>
                </p14:cNvPr>
                <p14:cNvContentPartPr/>
                <p14:nvPr/>
              </p14:nvContentPartPr>
              <p14:xfrm>
                <a:off x="6566867" y="3045307"/>
                <a:ext cx="79920" cy="140040"/>
              </p14:xfrm>
            </p:contentPart>
          </mc:Choice>
          <mc:Fallback xmlns="">
            <p:pic>
              <p:nvPicPr>
                <p:cNvPr id="466" name="Freihand 465">
                  <a:extLst>
                    <a:ext uri="{FF2B5EF4-FFF2-40B4-BE49-F238E27FC236}">
                      <a16:creationId xmlns:a16="http://schemas.microsoft.com/office/drawing/2014/main" id="{D9FC423F-1E07-45F6-8C96-8F63AB74BBC4}"/>
                    </a:ext>
                  </a:extLst>
                </p:cNvPr>
                <p:cNvPicPr/>
                <p:nvPr/>
              </p:nvPicPr>
              <p:blipFill>
                <a:blip r:embed="rId991"/>
                <a:stretch>
                  <a:fillRect/>
                </a:stretch>
              </p:blipFill>
              <p:spPr>
                <a:xfrm>
                  <a:off x="6562547" y="3040987"/>
                  <a:ext cx="885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992">
              <p14:nvContentPartPr>
                <p14:cNvPr id="467" name="Freihand 466">
                  <a:extLst>
                    <a:ext uri="{FF2B5EF4-FFF2-40B4-BE49-F238E27FC236}">
                      <a16:creationId xmlns:a16="http://schemas.microsoft.com/office/drawing/2014/main" id="{230D8AAF-C393-43F1-A62F-2F199502ED2F}"/>
                    </a:ext>
                  </a:extLst>
                </p14:cNvPr>
                <p14:cNvContentPartPr/>
                <p14:nvPr/>
              </p14:nvContentPartPr>
              <p14:xfrm>
                <a:off x="6806267" y="3036667"/>
                <a:ext cx="101880" cy="235440"/>
              </p14:xfrm>
            </p:contentPart>
          </mc:Choice>
          <mc:Fallback xmlns="">
            <p:pic>
              <p:nvPicPr>
                <p:cNvPr id="467" name="Freihand 466">
                  <a:extLst>
                    <a:ext uri="{FF2B5EF4-FFF2-40B4-BE49-F238E27FC236}">
                      <a16:creationId xmlns:a16="http://schemas.microsoft.com/office/drawing/2014/main" id="{230D8AAF-C393-43F1-A62F-2F199502ED2F}"/>
                    </a:ext>
                  </a:extLst>
                </p:cNvPr>
                <p:cNvPicPr/>
                <p:nvPr/>
              </p:nvPicPr>
              <p:blipFill>
                <a:blip r:embed="rId993"/>
                <a:stretch>
                  <a:fillRect/>
                </a:stretch>
              </p:blipFill>
              <p:spPr>
                <a:xfrm>
                  <a:off x="6801947" y="3032347"/>
                  <a:ext cx="1105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468" name="Freihand 467">
                  <a:extLst>
                    <a:ext uri="{FF2B5EF4-FFF2-40B4-BE49-F238E27FC236}">
                      <a16:creationId xmlns:a16="http://schemas.microsoft.com/office/drawing/2014/main" id="{8DDA6569-3B3E-4E61-B8F3-2E392BAAA5E5}"/>
                    </a:ext>
                  </a:extLst>
                </p14:cNvPr>
                <p14:cNvContentPartPr/>
                <p14:nvPr/>
              </p14:nvContentPartPr>
              <p14:xfrm>
                <a:off x="6892667" y="3096427"/>
                <a:ext cx="198000" cy="76320"/>
              </p14:xfrm>
            </p:contentPart>
          </mc:Choice>
          <mc:Fallback xmlns="">
            <p:pic>
              <p:nvPicPr>
                <p:cNvPr id="468" name="Freihand 467">
                  <a:extLst>
                    <a:ext uri="{FF2B5EF4-FFF2-40B4-BE49-F238E27FC236}">
                      <a16:creationId xmlns:a16="http://schemas.microsoft.com/office/drawing/2014/main" id="{8DDA6569-3B3E-4E61-B8F3-2E392BAAA5E5}"/>
                    </a:ext>
                  </a:extLst>
                </p:cNvPr>
                <p:cNvPicPr/>
                <p:nvPr/>
              </p:nvPicPr>
              <p:blipFill>
                <a:blip r:embed="rId995"/>
                <a:stretch>
                  <a:fillRect/>
                </a:stretch>
              </p:blipFill>
              <p:spPr>
                <a:xfrm>
                  <a:off x="6888347" y="3092107"/>
                  <a:ext cx="2066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473" name="Freihand 472">
                  <a:extLst>
                    <a:ext uri="{FF2B5EF4-FFF2-40B4-BE49-F238E27FC236}">
                      <a16:creationId xmlns:a16="http://schemas.microsoft.com/office/drawing/2014/main" id="{EB67F51C-87C3-411B-8F38-209084B7F24F}"/>
                    </a:ext>
                  </a:extLst>
                </p14:cNvPr>
                <p14:cNvContentPartPr/>
                <p14:nvPr/>
              </p14:nvContentPartPr>
              <p14:xfrm>
                <a:off x="7211627" y="3004267"/>
                <a:ext cx="110160" cy="128520"/>
              </p14:xfrm>
            </p:contentPart>
          </mc:Choice>
          <mc:Fallback xmlns="">
            <p:pic>
              <p:nvPicPr>
                <p:cNvPr id="473" name="Freihand 472">
                  <a:extLst>
                    <a:ext uri="{FF2B5EF4-FFF2-40B4-BE49-F238E27FC236}">
                      <a16:creationId xmlns:a16="http://schemas.microsoft.com/office/drawing/2014/main" id="{EB67F51C-87C3-411B-8F38-209084B7F24F}"/>
                    </a:ext>
                  </a:extLst>
                </p:cNvPr>
                <p:cNvPicPr/>
                <p:nvPr/>
              </p:nvPicPr>
              <p:blipFill>
                <a:blip r:embed="rId997"/>
                <a:stretch>
                  <a:fillRect/>
                </a:stretch>
              </p:blipFill>
              <p:spPr>
                <a:xfrm>
                  <a:off x="7207307" y="2999947"/>
                  <a:ext cx="118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998">
              <p14:nvContentPartPr>
                <p14:cNvPr id="474" name="Freihand 473">
                  <a:extLst>
                    <a:ext uri="{FF2B5EF4-FFF2-40B4-BE49-F238E27FC236}">
                      <a16:creationId xmlns:a16="http://schemas.microsoft.com/office/drawing/2014/main" id="{B2AC7A62-699B-4302-A610-F200F8069CCC}"/>
                    </a:ext>
                  </a:extLst>
                </p14:cNvPr>
                <p14:cNvContentPartPr/>
                <p14:nvPr/>
              </p14:nvContentPartPr>
              <p14:xfrm>
                <a:off x="7400627" y="2997787"/>
                <a:ext cx="106560" cy="135720"/>
              </p14:xfrm>
            </p:contentPart>
          </mc:Choice>
          <mc:Fallback xmlns="">
            <p:pic>
              <p:nvPicPr>
                <p:cNvPr id="474" name="Freihand 473">
                  <a:extLst>
                    <a:ext uri="{FF2B5EF4-FFF2-40B4-BE49-F238E27FC236}">
                      <a16:creationId xmlns:a16="http://schemas.microsoft.com/office/drawing/2014/main" id="{B2AC7A62-699B-4302-A610-F200F8069CCC}"/>
                    </a:ext>
                  </a:extLst>
                </p:cNvPr>
                <p:cNvPicPr/>
                <p:nvPr/>
              </p:nvPicPr>
              <p:blipFill>
                <a:blip r:embed="rId999"/>
                <a:stretch>
                  <a:fillRect/>
                </a:stretch>
              </p:blipFill>
              <p:spPr>
                <a:xfrm>
                  <a:off x="7396307" y="2993467"/>
                  <a:ext cx="1152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475" name="Freihand 474">
                  <a:extLst>
                    <a:ext uri="{FF2B5EF4-FFF2-40B4-BE49-F238E27FC236}">
                      <a16:creationId xmlns:a16="http://schemas.microsoft.com/office/drawing/2014/main" id="{A043C45E-0660-42F3-BAA0-E1738CE7E166}"/>
                    </a:ext>
                  </a:extLst>
                </p14:cNvPr>
                <p14:cNvContentPartPr/>
                <p14:nvPr/>
              </p14:nvContentPartPr>
              <p14:xfrm>
                <a:off x="7503227" y="3075187"/>
                <a:ext cx="79560" cy="67680"/>
              </p14:xfrm>
            </p:contentPart>
          </mc:Choice>
          <mc:Fallback xmlns="">
            <p:pic>
              <p:nvPicPr>
                <p:cNvPr id="475" name="Freihand 474">
                  <a:extLst>
                    <a:ext uri="{FF2B5EF4-FFF2-40B4-BE49-F238E27FC236}">
                      <a16:creationId xmlns:a16="http://schemas.microsoft.com/office/drawing/2014/main" id="{A043C45E-0660-42F3-BAA0-E1738CE7E166}"/>
                    </a:ext>
                  </a:extLst>
                </p:cNvPr>
                <p:cNvPicPr/>
                <p:nvPr/>
              </p:nvPicPr>
              <p:blipFill>
                <a:blip r:embed="rId1001"/>
                <a:stretch>
                  <a:fillRect/>
                </a:stretch>
              </p:blipFill>
              <p:spPr>
                <a:xfrm>
                  <a:off x="7498907" y="3070867"/>
                  <a:ext cx="882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476" name="Freihand 475">
                  <a:extLst>
                    <a:ext uri="{FF2B5EF4-FFF2-40B4-BE49-F238E27FC236}">
                      <a16:creationId xmlns:a16="http://schemas.microsoft.com/office/drawing/2014/main" id="{BE20F303-9E8F-41A8-8171-74BDED4FAEB7}"/>
                    </a:ext>
                  </a:extLst>
                </p14:cNvPr>
                <p14:cNvContentPartPr/>
                <p14:nvPr/>
              </p14:nvContentPartPr>
              <p14:xfrm>
                <a:off x="7618427" y="3062227"/>
                <a:ext cx="99720" cy="52920"/>
              </p14:xfrm>
            </p:contentPart>
          </mc:Choice>
          <mc:Fallback xmlns="">
            <p:pic>
              <p:nvPicPr>
                <p:cNvPr id="476" name="Freihand 475">
                  <a:extLst>
                    <a:ext uri="{FF2B5EF4-FFF2-40B4-BE49-F238E27FC236}">
                      <a16:creationId xmlns:a16="http://schemas.microsoft.com/office/drawing/2014/main" id="{BE20F303-9E8F-41A8-8171-74BDED4FAEB7}"/>
                    </a:ext>
                  </a:extLst>
                </p:cNvPr>
                <p:cNvPicPr/>
                <p:nvPr/>
              </p:nvPicPr>
              <p:blipFill>
                <a:blip r:embed="rId1003"/>
                <a:stretch>
                  <a:fillRect/>
                </a:stretch>
              </p:blipFill>
              <p:spPr>
                <a:xfrm>
                  <a:off x="7614107" y="3057907"/>
                  <a:ext cx="1083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004">
              <p14:nvContentPartPr>
                <p14:cNvPr id="477" name="Freihand 476">
                  <a:extLst>
                    <a:ext uri="{FF2B5EF4-FFF2-40B4-BE49-F238E27FC236}">
                      <a16:creationId xmlns:a16="http://schemas.microsoft.com/office/drawing/2014/main" id="{9ECACA55-6BB6-4971-BE31-AB1205E09AFF}"/>
                    </a:ext>
                  </a:extLst>
                </p14:cNvPr>
                <p14:cNvContentPartPr/>
                <p14:nvPr/>
              </p14:nvContentPartPr>
              <p14:xfrm>
                <a:off x="7717067" y="3069787"/>
                <a:ext cx="82440" cy="60480"/>
              </p14:xfrm>
            </p:contentPart>
          </mc:Choice>
          <mc:Fallback xmlns="">
            <p:pic>
              <p:nvPicPr>
                <p:cNvPr id="477" name="Freihand 476">
                  <a:extLst>
                    <a:ext uri="{FF2B5EF4-FFF2-40B4-BE49-F238E27FC236}">
                      <a16:creationId xmlns:a16="http://schemas.microsoft.com/office/drawing/2014/main" id="{9ECACA55-6BB6-4971-BE31-AB1205E09AFF}"/>
                    </a:ext>
                  </a:extLst>
                </p:cNvPr>
                <p:cNvPicPr/>
                <p:nvPr/>
              </p:nvPicPr>
              <p:blipFill>
                <a:blip r:embed="rId1005"/>
                <a:stretch>
                  <a:fillRect/>
                </a:stretch>
              </p:blipFill>
              <p:spPr>
                <a:xfrm>
                  <a:off x="7712747" y="3065467"/>
                  <a:ext cx="910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478" name="Freihand 477">
                  <a:extLst>
                    <a:ext uri="{FF2B5EF4-FFF2-40B4-BE49-F238E27FC236}">
                      <a16:creationId xmlns:a16="http://schemas.microsoft.com/office/drawing/2014/main" id="{FD1AC150-FF02-44E7-AADC-9BE71955B90A}"/>
                    </a:ext>
                  </a:extLst>
                </p14:cNvPr>
                <p14:cNvContentPartPr/>
                <p14:nvPr/>
              </p14:nvContentPartPr>
              <p14:xfrm>
                <a:off x="7844147" y="3038827"/>
                <a:ext cx="221760" cy="88560"/>
              </p14:xfrm>
            </p:contentPart>
          </mc:Choice>
          <mc:Fallback xmlns="">
            <p:pic>
              <p:nvPicPr>
                <p:cNvPr id="478" name="Freihand 477">
                  <a:extLst>
                    <a:ext uri="{FF2B5EF4-FFF2-40B4-BE49-F238E27FC236}">
                      <a16:creationId xmlns:a16="http://schemas.microsoft.com/office/drawing/2014/main" id="{FD1AC150-FF02-44E7-AADC-9BE71955B90A}"/>
                    </a:ext>
                  </a:extLst>
                </p:cNvPr>
                <p:cNvPicPr/>
                <p:nvPr/>
              </p:nvPicPr>
              <p:blipFill>
                <a:blip r:embed="rId1007"/>
                <a:stretch>
                  <a:fillRect/>
                </a:stretch>
              </p:blipFill>
              <p:spPr>
                <a:xfrm>
                  <a:off x="7839827" y="3034507"/>
                  <a:ext cx="2304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479" name="Freihand 478">
                  <a:extLst>
                    <a:ext uri="{FF2B5EF4-FFF2-40B4-BE49-F238E27FC236}">
                      <a16:creationId xmlns:a16="http://schemas.microsoft.com/office/drawing/2014/main" id="{1BD71BFE-D878-4619-AFEC-B2A37D9D4E10}"/>
                    </a:ext>
                  </a:extLst>
                </p14:cNvPr>
                <p14:cNvContentPartPr/>
                <p14:nvPr/>
              </p14:nvContentPartPr>
              <p14:xfrm>
                <a:off x="8111627" y="2949547"/>
                <a:ext cx="89280" cy="170280"/>
              </p14:xfrm>
            </p:contentPart>
          </mc:Choice>
          <mc:Fallback xmlns="">
            <p:pic>
              <p:nvPicPr>
                <p:cNvPr id="479" name="Freihand 478">
                  <a:extLst>
                    <a:ext uri="{FF2B5EF4-FFF2-40B4-BE49-F238E27FC236}">
                      <a16:creationId xmlns:a16="http://schemas.microsoft.com/office/drawing/2014/main" id="{1BD71BFE-D878-4619-AFEC-B2A37D9D4E10}"/>
                    </a:ext>
                  </a:extLst>
                </p:cNvPr>
                <p:cNvPicPr/>
                <p:nvPr/>
              </p:nvPicPr>
              <p:blipFill>
                <a:blip r:embed="rId1009"/>
                <a:stretch>
                  <a:fillRect/>
                </a:stretch>
              </p:blipFill>
              <p:spPr>
                <a:xfrm>
                  <a:off x="8107307" y="2945227"/>
                  <a:ext cx="9792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010">
              <p14:nvContentPartPr>
                <p14:cNvPr id="480" name="Freihand 479">
                  <a:extLst>
                    <a:ext uri="{FF2B5EF4-FFF2-40B4-BE49-F238E27FC236}">
                      <a16:creationId xmlns:a16="http://schemas.microsoft.com/office/drawing/2014/main" id="{A41A5884-1B26-4A8A-8394-0D4ABAD02B62}"/>
                    </a:ext>
                  </a:extLst>
                </p14:cNvPr>
                <p14:cNvContentPartPr/>
                <p14:nvPr/>
              </p14:nvContentPartPr>
              <p14:xfrm>
                <a:off x="8164547" y="3004267"/>
                <a:ext cx="123480" cy="109440"/>
              </p14:xfrm>
            </p:contentPart>
          </mc:Choice>
          <mc:Fallback xmlns="">
            <p:pic>
              <p:nvPicPr>
                <p:cNvPr id="480" name="Freihand 479">
                  <a:extLst>
                    <a:ext uri="{FF2B5EF4-FFF2-40B4-BE49-F238E27FC236}">
                      <a16:creationId xmlns:a16="http://schemas.microsoft.com/office/drawing/2014/main" id="{A41A5884-1B26-4A8A-8394-0D4ABAD02B62}"/>
                    </a:ext>
                  </a:extLst>
                </p:cNvPr>
                <p:cNvPicPr/>
                <p:nvPr/>
              </p:nvPicPr>
              <p:blipFill>
                <a:blip r:embed="rId1011"/>
                <a:stretch>
                  <a:fillRect/>
                </a:stretch>
              </p:blipFill>
              <p:spPr>
                <a:xfrm>
                  <a:off x="8160227" y="2999947"/>
                  <a:ext cx="13212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489" name="Freihand 488">
                  <a:extLst>
                    <a:ext uri="{FF2B5EF4-FFF2-40B4-BE49-F238E27FC236}">
                      <a16:creationId xmlns:a16="http://schemas.microsoft.com/office/drawing/2014/main" id="{281F9A48-F44C-4957-9A3A-309F12F9A59B}"/>
                    </a:ext>
                  </a:extLst>
                </p14:cNvPr>
                <p14:cNvContentPartPr/>
                <p14:nvPr/>
              </p14:nvContentPartPr>
              <p14:xfrm>
                <a:off x="5940467" y="3470467"/>
                <a:ext cx="160920" cy="18720"/>
              </p14:xfrm>
            </p:contentPart>
          </mc:Choice>
          <mc:Fallback xmlns="">
            <p:pic>
              <p:nvPicPr>
                <p:cNvPr id="489" name="Freihand 488">
                  <a:extLst>
                    <a:ext uri="{FF2B5EF4-FFF2-40B4-BE49-F238E27FC236}">
                      <a16:creationId xmlns:a16="http://schemas.microsoft.com/office/drawing/2014/main" id="{281F9A48-F44C-4957-9A3A-309F12F9A59B}"/>
                    </a:ext>
                  </a:extLst>
                </p:cNvPr>
                <p:cNvPicPr/>
                <p:nvPr/>
              </p:nvPicPr>
              <p:blipFill>
                <a:blip r:embed="rId1013"/>
                <a:stretch>
                  <a:fillRect/>
                </a:stretch>
              </p:blipFill>
              <p:spPr>
                <a:xfrm>
                  <a:off x="5936147" y="3466147"/>
                  <a:ext cx="1695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14">
              <p14:nvContentPartPr>
                <p14:cNvPr id="490" name="Freihand 489">
                  <a:extLst>
                    <a:ext uri="{FF2B5EF4-FFF2-40B4-BE49-F238E27FC236}">
                      <a16:creationId xmlns:a16="http://schemas.microsoft.com/office/drawing/2014/main" id="{7CF92620-EFF1-426D-A58B-0534B2B8C4AB}"/>
                    </a:ext>
                  </a:extLst>
                </p14:cNvPr>
                <p14:cNvContentPartPr/>
                <p14:nvPr/>
              </p14:nvContentPartPr>
              <p14:xfrm>
                <a:off x="5977547" y="3498907"/>
                <a:ext cx="150120" cy="16560"/>
              </p14:xfrm>
            </p:contentPart>
          </mc:Choice>
          <mc:Fallback xmlns="">
            <p:pic>
              <p:nvPicPr>
                <p:cNvPr id="490" name="Freihand 489">
                  <a:extLst>
                    <a:ext uri="{FF2B5EF4-FFF2-40B4-BE49-F238E27FC236}">
                      <a16:creationId xmlns:a16="http://schemas.microsoft.com/office/drawing/2014/main" id="{7CF92620-EFF1-426D-A58B-0534B2B8C4AB}"/>
                    </a:ext>
                  </a:extLst>
                </p:cNvPr>
                <p:cNvPicPr/>
                <p:nvPr/>
              </p:nvPicPr>
              <p:blipFill>
                <a:blip r:embed="rId1015"/>
                <a:stretch>
                  <a:fillRect/>
                </a:stretch>
              </p:blipFill>
              <p:spPr>
                <a:xfrm>
                  <a:off x="5973227" y="3494587"/>
                  <a:ext cx="1587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491" name="Freihand 490">
                  <a:extLst>
                    <a:ext uri="{FF2B5EF4-FFF2-40B4-BE49-F238E27FC236}">
                      <a16:creationId xmlns:a16="http://schemas.microsoft.com/office/drawing/2014/main" id="{10257513-DD41-46B3-823D-6DC77807AB26}"/>
                    </a:ext>
                  </a:extLst>
                </p14:cNvPr>
                <p14:cNvContentPartPr/>
                <p14:nvPr/>
              </p14:nvContentPartPr>
              <p14:xfrm>
                <a:off x="6135227" y="3420067"/>
                <a:ext cx="112320" cy="129960"/>
              </p14:xfrm>
            </p:contentPart>
          </mc:Choice>
          <mc:Fallback xmlns="">
            <p:pic>
              <p:nvPicPr>
                <p:cNvPr id="491" name="Freihand 490">
                  <a:extLst>
                    <a:ext uri="{FF2B5EF4-FFF2-40B4-BE49-F238E27FC236}">
                      <a16:creationId xmlns:a16="http://schemas.microsoft.com/office/drawing/2014/main" id="{10257513-DD41-46B3-823D-6DC77807AB26}"/>
                    </a:ext>
                  </a:extLst>
                </p:cNvPr>
                <p:cNvPicPr/>
                <p:nvPr/>
              </p:nvPicPr>
              <p:blipFill>
                <a:blip r:embed="rId1017"/>
                <a:stretch>
                  <a:fillRect/>
                </a:stretch>
              </p:blipFill>
              <p:spPr>
                <a:xfrm>
                  <a:off x="6130907" y="3415747"/>
                  <a:ext cx="1209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492" name="Freihand 491">
                  <a:extLst>
                    <a:ext uri="{FF2B5EF4-FFF2-40B4-BE49-F238E27FC236}">
                      <a16:creationId xmlns:a16="http://schemas.microsoft.com/office/drawing/2014/main" id="{DDC73F6A-37A6-4734-85C2-8ACA66F3D692}"/>
                    </a:ext>
                  </a:extLst>
                </p14:cNvPr>
                <p14:cNvContentPartPr/>
                <p14:nvPr/>
              </p14:nvContentPartPr>
              <p14:xfrm>
                <a:off x="6407387" y="3351307"/>
                <a:ext cx="219600" cy="176040"/>
              </p14:xfrm>
            </p:contentPart>
          </mc:Choice>
          <mc:Fallback xmlns="">
            <p:pic>
              <p:nvPicPr>
                <p:cNvPr id="492" name="Freihand 491">
                  <a:extLst>
                    <a:ext uri="{FF2B5EF4-FFF2-40B4-BE49-F238E27FC236}">
                      <a16:creationId xmlns:a16="http://schemas.microsoft.com/office/drawing/2014/main" id="{DDC73F6A-37A6-4734-85C2-8ACA66F3D692}"/>
                    </a:ext>
                  </a:extLst>
                </p:cNvPr>
                <p:cNvPicPr/>
                <p:nvPr/>
              </p:nvPicPr>
              <p:blipFill>
                <a:blip r:embed="rId1019"/>
                <a:stretch>
                  <a:fillRect/>
                </a:stretch>
              </p:blipFill>
              <p:spPr>
                <a:xfrm>
                  <a:off x="6403067" y="3346987"/>
                  <a:ext cx="2282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493" name="Freihand 492">
                  <a:extLst>
                    <a:ext uri="{FF2B5EF4-FFF2-40B4-BE49-F238E27FC236}">
                      <a16:creationId xmlns:a16="http://schemas.microsoft.com/office/drawing/2014/main" id="{6FF9B224-AF30-4E81-9554-60F3B0F74D81}"/>
                    </a:ext>
                  </a:extLst>
                </p14:cNvPr>
                <p14:cNvContentPartPr/>
                <p14:nvPr/>
              </p14:nvContentPartPr>
              <p14:xfrm>
                <a:off x="6601427" y="3379387"/>
                <a:ext cx="38520" cy="16560"/>
              </p14:xfrm>
            </p:contentPart>
          </mc:Choice>
          <mc:Fallback xmlns="">
            <p:pic>
              <p:nvPicPr>
                <p:cNvPr id="493" name="Freihand 492">
                  <a:extLst>
                    <a:ext uri="{FF2B5EF4-FFF2-40B4-BE49-F238E27FC236}">
                      <a16:creationId xmlns:a16="http://schemas.microsoft.com/office/drawing/2014/main" id="{6FF9B224-AF30-4E81-9554-60F3B0F74D81}"/>
                    </a:ext>
                  </a:extLst>
                </p:cNvPr>
                <p:cNvPicPr/>
                <p:nvPr/>
              </p:nvPicPr>
              <p:blipFill>
                <a:blip r:embed="rId1021"/>
                <a:stretch>
                  <a:fillRect/>
                </a:stretch>
              </p:blipFill>
              <p:spPr>
                <a:xfrm>
                  <a:off x="6597107" y="3375067"/>
                  <a:ext cx="471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022">
              <p14:nvContentPartPr>
                <p14:cNvPr id="494" name="Freihand 493">
                  <a:extLst>
                    <a:ext uri="{FF2B5EF4-FFF2-40B4-BE49-F238E27FC236}">
                      <a16:creationId xmlns:a16="http://schemas.microsoft.com/office/drawing/2014/main" id="{8B7B2B82-4BA6-4AAA-94DD-D1FE34722CEC}"/>
                    </a:ext>
                  </a:extLst>
                </p14:cNvPr>
                <p14:cNvContentPartPr/>
                <p14:nvPr/>
              </p14:nvContentPartPr>
              <p14:xfrm>
                <a:off x="6638867" y="3418267"/>
                <a:ext cx="81720" cy="86400"/>
              </p14:xfrm>
            </p:contentPart>
          </mc:Choice>
          <mc:Fallback xmlns="">
            <p:pic>
              <p:nvPicPr>
                <p:cNvPr id="494" name="Freihand 493">
                  <a:extLst>
                    <a:ext uri="{FF2B5EF4-FFF2-40B4-BE49-F238E27FC236}">
                      <a16:creationId xmlns:a16="http://schemas.microsoft.com/office/drawing/2014/main" id="{8B7B2B82-4BA6-4AAA-94DD-D1FE34722CEC}"/>
                    </a:ext>
                  </a:extLst>
                </p:cNvPr>
                <p:cNvPicPr/>
                <p:nvPr/>
              </p:nvPicPr>
              <p:blipFill>
                <a:blip r:embed="rId1023"/>
                <a:stretch>
                  <a:fillRect/>
                </a:stretch>
              </p:blipFill>
              <p:spPr>
                <a:xfrm>
                  <a:off x="6634547" y="3413947"/>
                  <a:ext cx="903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495" name="Freihand 494">
                  <a:extLst>
                    <a:ext uri="{FF2B5EF4-FFF2-40B4-BE49-F238E27FC236}">
                      <a16:creationId xmlns:a16="http://schemas.microsoft.com/office/drawing/2014/main" id="{4A5F3127-2980-469C-BD0C-BD8F10149F42}"/>
                    </a:ext>
                  </a:extLst>
                </p14:cNvPr>
                <p14:cNvContentPartPr/>
                <p14:nvPr/>
              </p14:nvContentPartPr>
              <p14:xfrm>
                <a:off x="6845867" y="3339067"/>
                <a:ext cx="297000" cy="178560"/>
              </p14:xfrm>
            </p:contentPart>
          </mc:Choice>
          <mc:Fallback xmlns="">
            <p:pic>
              <p:nvPicPr>
                <p:cNvPr id="495" name="Freihand 494">
                  <a:extLst>
                    <a:ext uri="{FF2B5EF4-FFF2-40B4-BE49-F238E27FC236}">
                      <a16:creationId xmlns:a16="http://schemas.microsoft.com/office/drawing/2014/main" id="{4A5F3127-2980-469C-BD0C-BD8F10149F42}"/>
                    </a:ext>
                  </a:extLst>
                </p:cNvPr>
                <p:cNvPicPr/>
                <p:nvPr/>
              </p:nvPicPr>
              <p:blipFill>
                <a:blip r:embed="rId1025"/>
                <a:stretch>
                  <a:fillRect/>
                </a:stretch>
              </p:blipFill>
              <p:spPr>
                <a:xfrm>
                  <a:off x="6841547" y="3334747"/>
                  <a:ext cx="30564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496" name="Freihand 495">
                  <a:extLst>
                    <a:ext uri="{FF2B5EF4-FFF2-40B4-BE49-F238E27FC236}">
                      <a16:creationId xmlns:a16="http://schemas.microsoft.com/office/drawing/2014/main" id="{21438A64-5B17-4FD3-BA5D-492861CE1AE8}"/>
                    </a:ext>
                  </a:extLst>
                </p14:cNvPr>
                <p14:cNvContentPartPr/>
                <p14:nvPr/>
              </p14:nvContentPartPr>
              <p14:xfrm>
                <a:off x="7114427" y="3376867"/>
                <a:ext cx="13320" cy="31680"/>
              </p14:xfrm>
            </p:contentPart>
          </mc:Choice>
          <mc:Fallback xmlns="">
            <p:pic>
              <p:nvPicPr>
                <p:cNvPr id="496" name="Freihand 495">
                  <a:extLst>
                    <a:ext uri="{FF2B5EF4-FFF2-40B4-BE49-F238E27FC236}">
                      <a16:creationId xmlns:a16="http://schemas.microsoft.com/office/drawing/2014/main" id="{21438A64-5B17-4FD3-BA5D-492861CE1AE8}"/>
                    </a:ext>
                  </a:extLst>
                </p:cNvPr>
                <p:cNvPicPr/>
                <p:nvPr/>
              </p:nvPicPr>
              <p:blipFill>
                <a:blip r:embed="rId1027"/>
                <a:stretch>
                  <a:fillRect/>
                </a:stretch>
              </p:blipFill>
              <p:spPr>
                <a:xfrm>
                  <a:off x="7110107" y="3372547"/>
                  <a:ext cx="2196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497" name="Freihand 496">
                  <a:extLst>
                    <a:ext uri="{FF2B5EF4-FFF2-40B4-BE49-F238E27FC236}">
                      <a16:creationId xmlns:a16="http://schemas.microsoft.com/office/drawing/2014/main" id="{BA53F80B-7A79-444F-9941-2964D4A5C17E}"/>
                    </a:ext>
                  </a:extLst>
                </p14:cNvPr>
                <p14:cNvContentPartPr/>
                <p14:nvPr/>
              </p14:nvContentPartPr>
              <p14:xfrm>
                <a:off x="7151147" y="3426547"/>
                <a:ext cx="137160" cy="36000"/>
              </p14:xfrm>
            </p:contentPart>
          </mc:Choice>
          <mc:Fallback xmlns="">
            <p:pic>
              <p:nvPicPr>
                <p:cNvPr id="497" name="Freihand 496">
                  <a:extLst>
                    <a:ext uri="{FF2B5EF4-FFF2-40B4-BE49-F238E27FC236}">
                      <a16:creationId xmlns:a16="http://schemas.microsoft.com/office/drawing/2014/main" id="{BA53F80B-7A79-444F-9941-2964D4A5C17E}"/>
                    </a:ext>
                  </a:extLst>
                </p:cNvPr>
                <p:cNvPicPr/>
                <p:nvPr/>
              </p:nvPicPr>
              <p:blipFill>
                <a:blip r:embed="rId1029"/>
                <a:stretch>
                  <a:fillRect/>
                </a:stretch>
              </p:blipFill>
              <p:spPr>
                <a:xfrm>
                  <a:off x="7146827" y="3422227"/>
                  <a:ext cx="1458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030">
              <p14:nvContentPartPr>
                <p14:cNvPr id="498" name="Freihand 497">
                  <a:extLst>
                    <a:ext uri="{FF2B5EF4-FFF2-40B4-BE49-F238E27FC236}">
                      <a16:creationId xmlns:a16="http://schemas.microsoft.com/office/drawing/2014/main" id="{3B2724EA-F5B6-4495-A692-69386A27F8C0}"/>
                    </a:ext>
                  </a:extLst>
                </p14:cNvPr>
                <p14:cNvContentPartPr/>
                <p14:nvPr/>
              </p14:nvContentPartPr>
              <p14:xfrm>
                <a:off x="7470467" y="3419707"/>
                <a:ext cx="16560" cy="63360"/>
              </p14:xfrm>
            </p:contentPart>
          </mc:Choice>
          <mc:Fallback xmlns="">
            <p:pic>
              <p:nvPicPr>
                <p:cNvPr id="498" name="Freihand 497">
                  <a:extLst>
                    <a:ext uri="{FF2B5EF4-FFF2-40B4-BE49-F238E27FC236}">
                      <a16:creationId xmlns:a16="http://schemas.microsoft.com/office/drawing/2014/main" id="{3B2724EA-F5B6-4495-A692-69386A27F8C0}"/>
                    </a:ext>
                  </a:extLst>
                </p:cNvPr>
                <p:cNvPicPr/>
                <p:nvPr/>
              </p:nvPicPr>
              <p:blipFill>
                <a:blip r:embed="rId1031"/>
                <a:stretch>
                  <a:fillRect/>
                </a:stretch>
              </p:blipFill>
              <p:spPr>
                <a:xfrm>
                  <a:off x="7466147" y="3415387"/>
                  <a:ext cx="252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499" name="Freihand 498">
                  <a:extLst>
                    <a:ext uri="{FF2B5EF4-FFF2-40B4-BE49-F238E27FC236}">
                      <a16:creationId xmlns:a16="http://schemas.microsoft.com/office/drawing/2014/main" id="{D8D5D8C4-74C3-4C49-A86F-A9846D46C229}"/>
                    </a:ext>
                  </a:extLst>
                </p14:cNvPr>
                <p14:cNvContentPartPr/>
                <p14:nvPr/>
              </p14:nvContentPartPr>
              <p14:xfrm>
                <a:off x="7460747" y="3356707"/>
                <a:ext cx="34920" cy="23040"/>
              </p14:xfrm>
            </p:contentPart>
          </mc:Choice>
          <mc:Fallback xmlns="">
            <p:pic>
              <p:nvPicPr>
                <p:cNvPr id="499" name="Freihand 498">
                  <a:extLst>
                    <a:ext uri="{FF2B5EF4-FFF2-40B4-BE49-F238E27FC236}">
                      <a16:creationId xmlns:a16="http://schemas.microsoft.com/office/drawing/2014/main" id="{D8D5D8C4-74C3-4C49-A86F-A9846D46C229}"/>
                    </a:ext>
                  </a:extLst>
                </p:cNvPr>
                <p:cNvPicPr/>
                <p:nvPr/>
              </p:nvPicPr>
              <p:blipFill>
                <a:blip r:embed="rId1033"/>
                <a:stretch>
                  <a:fillRect/>
                </a:stretch>
              </p:blipFill>
              <p:spPr>
                <a:xfrm>
                  <a:off x="7456427" y="3352387"/>
                  <a:ext cx="43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500" name="Freihand 499">
                  <a:extLst>
                    <a:ext uri="{FF2B5EF4-FFF2-40B4-BE49-F238E27FC236}">
                      <a16:creationId xmlns:a16="http://schemas.microsoft.com/office/drawing/2014/main" id="{05DB8700-7641-490C-BE14-82EDF1376AF0}"/>
                    </a:ext>
                  </a:extLst>
                </p14:cNvPr>
                <p14:cNvContentPartPr/>
                <p14:nvPr/>
              </p14:nvContentPartPr>
              <p14:xfrm>
                <a:off x="7533827" y="3403867"/>
                <a:ext cx="55440" cy="83520"/>
              </p14:xfrm>
            </p:contentPart>
          </mc:Choice>
          <mc:Fallback xmlns="">
            <p:pic>
              <p:nvPicPr>
                <p:cNvPr id="500" name="Freihand 499">
                  <a:extLst>
                    <a:ext uri="{FF2B5EF4-FFF2-40B4-BE49-F238E27FC236}">
                      <a16:creationId xmlns:a16="http://schemas.microsoft.com/office/drawing/2014/main" id="{05DB8700-7641-490C-BE14-82EDF1376AF0}"/>
                    </a:ext>
                  </a:extLst>
                </p:cNvPr>
                <p:cNvPicPr/>
                <p:nvPr/>
              </p:nvPicPr>
              <p:blipFill>
                <a:blip r:embed="rId1035"/>
                <a:stretch>
                  <a:fillRect/>
                </a:stretch>
              </p:blipFill>
              <p:spPr>
                <a:xfrm>
                  <a:off x="7529507" y="3399547"/>
                  <a:ext cx="640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501" name="Freihand 500">
                  <a:extLst>
                    <a:ext uri="{FF2B5EF4-FFF2-40B4-BE49-F238E27FC236}">
                      <a16:creationId xmlns:a16="http://schemas.microsoft.com/office/drawing/2014/main" id="{929E9983-134A-4C44-A816-93212F9953A2}"/>
                    </a:ext>
                  </a:extLst>
                </p14:cNvPr>
                <p14:cNvContentPartPr/>
                <p14:nvPr/>
              </p14:nvContentPartPr>
              <p14:xfrm>
                <a:off x="7724987" y="3420067"/>
                <a:ext cx="160200" cy="52200"/>
              </p14:xfrm>
            </p:contentPart>
          </mc:Choice>
          <mc:Fallback xmlns="">
            <p:pic>
              <p:nvPicPr>
                <p:cNvPr id="501" name="Freihand 500">
                  <a:extLst>
                    <a:ext uri="{FF2B5EF4-FFF2-40B4-BE49-F238E27FC236}">
                      <a16:creationId xmlns:a16="http://schemas.microsoft.com/office/drawing/2014/main" id="{929E9983-134A-4C44-A816-93212F9953A2}"/>
                    </a:ext>
                  </a:extLst>
                </p:cNvPr>
                <p:cNvPicPr/>
                <p:nvPr/>
              </p:nvPicPr>
              <p:blipFill>
                <a:blip r:embed="rId1037"/>
                <a:stretch>
                  <a:fillRect/>
                </a:stretch>
              </p:blipFill>
              <p:spPr>
                <a:xfrm>
                  <a:off x="7720667" y="3415747"/>
                  <a:ext cx="1688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038">
              <p14:nvContentPartPr>
                <p14:cNvPr id="502" name="Freihand 501">
                  <a:extLst>
                    <a:ext uri="{FF2B5EF4-FFF2-40B4-BE49-F238E27FC236}">
                      <a16:creationId xmlns:a16="http://schemas.microsoft.com/office/drawing/2014/main" id="{D3C17DFA-F64C-42E4-95BD-82AA02AC47D2}"/>
                    </a:ext>
                  </a:extLst>
                </p14:cNvPr>
                <p14:cNvContentPartPr/>
                <p14:nvPr/>
              </p14:nvContentPartPr>
              <p14:xfrm>
                <a:off x="7836587" y="3307747"/>
                <a:ext cx="360" cy="360"/>
              </p14:xfrm>
            </p:contentPart>
          </mc:Choice>
          <mc:Fallback xmlns="">
            <p:pic>
              <p:nvPicPr>
                <p:cNvPr id="502" name="Freihand 501">
                  <a:extLst>
                    <a:ext uri="{FF2B5EF4-FFF2-40B4-BE49-F238E27FC236}">
                      <a16:creationId xmlns:a16="http://schemas.microsoft.com/office/drawing/2014/main" id="{D3C17DFA-F64C-42E4-95BD-82AA02AC47D2}"/>
                    </a:ext>
                  </a:extLst>
                </p:cNvPr>
                <p:cNvPicPr/>
                <p:nvPr/>
              </p:nvPicPr>
              <p:blipFill>
                <a:blip r:embed="rId336"/>
                <a:stretch>
                  <a:fillRect/>
                </a:stretch>
              </p:blipFill>
              <p:spPr>
                <a:xfrm>
                  <a:off x="7832267" y="33034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39">
              <p14:nvContentPartPr>
                <p14:cNvPr id="598" name="Freihand 597">
                  <a:extLst>
                    <a:ext uri="{FF2B5EF4-FFF2-40B4-BE49-F238E27FC236}">
                      <a16:creationId xmlns:a16="http://schemas.microsoft.com/office/drawing/2014/main" id="{89CE769F-F794-4150-B079-85C2D0595B7C}"/>
                    </a:ext>
                  </a:extLst>
                </p14:cNvPr>
                <p14:cNvContentPartPr/>
                <p14:nvPr/>
              </p14:nvContentPartPr>
              <p14:xfrm>
                <a:off x="5752187" y="2891587"/>
                <a:ext cx="2584800" cy="420120"/>
              </p14:xfrm>
            </p:contentPart>
          </mc:Choice>
          <mc:Fallback xmlns="">
            <p:pic>
              <p:nvPicPr>
                <p:cNvPr id="598" name="Freihand 597">
                  <a:extLst>
                    <a:ext uri="{FF2B5EF4-FFF2-40B4-BE49-F238E27FC236}">
                      <a16:creationId xmlns:a16="http://schemas.microsoft.com/office/drawing/2014/main" id="{89CE769F-F794-4150-B079-85C2D0595B7C}"/>
                    </a:ext>
                  </a:extLst>
                </p:cNvPr>
                <p:cNvPicPr/>
                <p:nvPr/>
              </p:nvPicPr>
              <p:blipFill>
                <a:blip r:embed="rId1040"/>
                <a:stretch>
                  <a:fillRect/>
                </a:stretch>
              </p:blipFill>
              <p:spPr>
                <a:xfrm>
                  <a:off x="5747867" y="2886907"/>
                  <a:ext cx="2593440" cy="428760"/>
                </a:xfrm>
                <a:prstGeom prst="rect">
                  <a:avLst/>
                </a:prstGeom>
              </p:spPr>
            </p:pic>
          </mc:Fallback>
        </mc:AlternateContent>
        <mc:AlternateContent xmlns:mc="http://schemas.openxmlformats.org/markup-compatibility/2006" xmlns:p14="http://schemas.microsoft.com/office/powerpoint/2010/main">
          <mc:Choice Requires="p14">
            <p:contentPart p14:bwMode="auto" r:id="rId1041">
              <p14:nvContentPartPr>
                <p14:cNvPr id="600" name="Freihand 599">
                  <a:extLst>
                    <a:ext uri="{FF2B5EF4-FFF2-40B4-BE49-F238E27FC236}">
                      <a16:creationId xmlns:a16="http://schemas.microsoft.com/office/drawing/2014/main" id="{D66A1E47-9827-4931-8806-4F85BAA5C07F}"/>
                    </a:ext>
                  </a:extLst>
                </p14:cNvPr>
                <p14:cNvContentPartPr/>
                <p14:nvPr/>
              </p14:nvContentPartPr>
              <p14:xfrm>
                <a:off x="4977107" y="3265987"/>
                <a:ext cx="824400" cy="1317960"/>
              </p14:xfrm>
            </p:contentPart>
          </mc:Choice>
          <mc:Fallback xmlns="">
            <p:pic>
              <p:nvPicPr>
                <p:cNvPr id="600" name="Freihand 599">
                  <a:extLst>
                    <a:ext uri="{FF2B5EF4-FFF2-40B4-BE49-F238E27FC236}">
                      <a16:creationId xmlns:a16="http://schemas.microsoft.com/office/drawing/2014/main" id="{D66A1E47-9827-4931-8806-4F85BAA5C07F}"/>
                    </a:ext>
                  </a:extLst>
                </p:cNvPr>
                <p:cNvPicPr/>
                <p:nvPr/>
              </p:nvPicPr>
              <p:blipFill>
                <a:blip r:embed="rId1042"/>
                <a:stretch>
                  <a:fillRect/>
                </a:stretch>
              </p:blipFill>
              <p:spPr>
                <a:xfrm>
                  <a:off x="4972787" y="3261667"/>
                  <a:ext cx="833040" cy="1326600"/>
                </a:xfrm>
                <a:prstGeom prst="rect">
                  <a:avLst/>
                </a:prstGeom>
              </p:spPr>
            </p:pic>
          </mc:Fallback>
        </mc:AlternateContent>
        <mc:AlternateContent xmlns:mc="http://schemas.openxmlformats.org/markup-compatibility/2006" xmlns:p14="http://schemas.microsoft.com/office/powerpoint/2010/main">
          <mc:Choice Requires="p14">
            <p:contentPart p14:bwMode="auto" r:id="rId1043">
              <p14:nvContentPartPr>
                <p14:cNvPr id="601" name="Freihand 600">
                  <a:extLst>
                    <a:ext uri="{FF2B5EF4-FFF2-40B4-BE49-F238E27FC236}">
                      <a16:creationId xmlns:a16="http://schemas.microsoft.com/office/drawing/2014/main" id="{88462ACE-545A-4274-9E74-AC48D6E32BF6}"/>
                    </a:ext>
                  </a:extLst>
                </p14:cNvPr>
                <p14:cNvContentPartPr/>
                <p14:nvPr/>
              </p14:nvContentPartPr>
              <p14:xfrm>
                <a:off x="4925267" y="4399267"/>
                <a:ext cx="209880" cy="253080"/>
              </p14:xfrm>
            </p:contentPart>
          </mc:Choice>
          <mc:Fallback xmlns="">
            <p:pic>
              <p:nvPicPr>
                <p:cNvPr id="601" name="Freihand 600">
                  <a:extLst>
                    <a:ext uri="{FF2B5EF4-FFF2-40B4-BE49-F238E27FC236}">
                      <a16:creationId xmlns:a16="http://schemas.microsoft.com/office/drawing/2014/main" id="{88462ACE-545A-4274-9E74-AC48D6E32BF6}"/>
                    </a:ext>
                  </a:extLst>
                </p:cNvPr>
                <p:cNvPicPr/>
                <p:nvPr/>
              </p:nvPicPr>
              <p:blipFill>
                <a:blip r:embed="rId1044"/>
                <a:stretch>
                  <a:fillRect/>
                </a:stretch>
              </p:blipFill>
              <p:spPr>
                <a:xfrm>
                  <a:off x="4920947" y="4394947"/>
                  <a:ext cx="21852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045">
              <p14:nvContentPartPr>
                <p14:cNvPr id="603" name="Freihand 602">
                  <a:extLst>
                    <a:ext uri="{FF2B5EF4-FFF2-40B4-BE49-F238E27FC236}">
                      <a16:creationId xmlns:a16="http://schemas.microsoft.com/office/drawing/2014/main" id="{FCA33F7B-8A3B-4BA0-B366-DA159CED5D95}"/>
                    </a:ext>
                  </a:extLst>
                </p14:cNvPr>
                <p14:cNvContentPartPr/>
                <p14:nvPr/>
              </p14:nvContentPartPr>
              <p14:xfrm>
                <a:off x="4414067" y="3822907"/>
                <a:ext cx="102240" cy="176400"/>
              </p14:xfrm>
            </p:contentPart>
          </mc:Choice>
          <mc:Fallback xmlns="">
            <p:pic>
              <p:nvPicPr>
                <p:cNvPr id="603" name="Freihand 602">
                  <a:extLst>
                    <a:ext uri="{FF2B5EF4-FFF2-40B4-BE49-F238E27FC236}">
                      <a16:creationId xmlns:a16="http://schemas.microsoft.com/office/drawing/2014/main" id="{FCA33F7B-8A3B-4BA0-B366-DA159CED5D95}"/>
                    </a:ext>
                  </a:extLst>
                </p:cNvPr>
                <p:cNvPicPr/>
                <p:nvPr/>
              </p:nvPicPr>
              <p:blipFill>
                <a:blip r:embed="rId1046"/>
                <a:stretch>
                  <a:fillRect/>
                </a:stretch>
              </p:blipFill>
              <p:spPr>
                <a:xfrm>
                  <a:off x="4409747" y="3818587"/>
                  <a:ext cx="1108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1047">
              <p14:nvContentPartPr>
                <p14:cNvPr id="604" name="Freihand 603">
                  <a:extLst>
                    <a:ext uri="{FF2B5EF4-FFF2-40B4-BE49-F238E27FC236}">
                      <a16:creationId xmlns:a16="http://schemas.microsoft.com/office/drawing/2014/main" id="{F553F2B1-FA50-45BC-BD01-16F4028D4A4D}"/>
                    </a:ext>
                  </a:extLst>
                </p14:cNvPr>
                <p14:cNvContentPartPr/>
                <p14:nvPr/>
              </p14:nvContentPartPr>
              <p14:xfrm>
                <a:off x="4531067" y="3777907"/>
                <a:ext cx="138960" cy="177480"/>
              </p14:xfrm>
            </p:contentPart>
          </mc:Choice>
          <mc:Fallback xmlns="">
            <p:pic>
              <p:nvPicPr>
                <p:cNvPr id="604" name="Freihand 603">
                  <a:extLst>
                    <a:ext uri="{FF2B5EF4-FFF2-40B4-BE49-F238E27FC236}">
                      <a16:creationId xmlns:a16="http://schemas.microsoft.com/office/drawing/2014/main" id="{F553F2B1-FA50-45BC-BD01-16F4028D4A4D}"/>
                    </a:ext>
                  </a:extLst>
                </p:cNvPr>
                <p:cNvPicPr/>
                <p:nvPr/>
              </p:nvPicPr>
              <p:blipFill>
                <a:blip r:embed="rId1048"/>
                <a:stretch>
                  <a:fillRect/>
                </a:stretch>
              </p:blipFill>
              <p:spPr>
                <a:xfrm>
                  <a:off x="4526747" y="3773587"/>
                  <a:ext cx="14760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049">
              <p14:nvContentPartPr>
                <p14:cNvPr id="605" name="Freihand 604">
                  <a:extLst>
                    <a:ext uri="{FF2B5EF4-FFF2-40B4-BE49-F238E27FC236}">
                      <a16:creationId xmlns:a16="http://schemas.microsoft.com/office/drawing/2014/main" id="{71F039F4-3F26-4ECD-AE53-55DF0275C34A}"/>
                    </a:ext>
                  </a:extLst>
                </p14:cNvPr>
                <p14:cNvContentPartPr/>
                <p14:nvPr/>
              </p14:nvContentPartPr>
              <p14:xfrm>
                <a:off x="4660667" y="3798067"/>
                <a:ext cx="154800" cy="78840"/>
              </p14:xfrm>
            </p:contentPart>
          </mc:Choice>
          <mc:Fallback xmlns="">
            <p:pic>
              <p:nvPicPr>
                <p:cNvPr id="605" name="Freihand 604">
                  <a:extLst>
                    <a:ext uri="{FF2B5EF4-FFF2-40B4-BE49-F238E27FC236}">
                      <a16:creationId xmlns:a16="http://schemas.microsoft.com/office/drawing/2014/main" id="{71F039F4-3F26-4ECD-AE53-55DF0275C34A}"/>
                    </a:ext>
                  </a:extLst>
                </p:cNvPr>
                <p:cNvPicPr/>
                <p:nvPr/>
              </p:nvPicPr>
              <p:blipFill>
                <a:blip r:embed="rId1050"/>
                <a:stretch>
                  <a:fillRect/>
                </a:stretch>
              </p:blipFill>
              <p:spPr>
                <a:xfrm>
                  <a:off x="4656347" y="3793747"/>
                  <a:ext cx="1634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051">
              <p14:nvContentPartPr>
                <p14:cNvPr id="606" name="Freihand 605">
                  <a:extLst>
                    <a:ext uri="{FF2B5EF4-FFF2-40B4-BE49-F238E27FC236}">
                      <a16:creationId xmlns:a16="http://schemas.microsoft.com/office/drawing/2014/main" id="{459BAE1A-187A-455D-877F-87E54E2F855F}"/>
                    </a:ext>
                  </a:extLst>
                </p14:cNvPr>
                <p14:cNvContentPartPr/>
                <p14:nvPr/>
              </p14:nvContentPartPr>
              <p14:xfrm>
                <a:off x="4781987" y="3636067"/>
                <a:ext cx="189000" cy="338760"/>
              </p14:xfrm>
            </p:contentPart>
          </mc:Choice>
          <mc:Fallback xmlns="">
            <p:pic>
              <p:nvPicPr>
                <p:cNvPr id="606" name="Freihand 605">
                  <a:extLst>
                    <a:ext uri="{FF2B5EF4-FFF2-40B4-BE49-F238E27FC236}">
                      <a16:creationId xmlns:a16="http://schemas.microsoft.com/office/drawing/2014/main" id="{459BAE1A-187A-455D-877F-87E54E2F855F}"/>
                    </a:ext>
                  </a:extLst>
                </p:cNvPr>
                <p:cNvPicPr/>
                <p:nvPr/>
              </p:nvPicPr>
              <p:blipFill>
                <a:blip r:embed="rId1052"/>
                <a:stretch>
                  <a:fillRect/>
                </a:stretch>
              </p:blipFill>
              <p:spPr>
                <a:xfrm>
                  <a:off x="4777667" y="3631747"/>
                  <a:ext cx="197640" cy="347400"/>
                </a:xfrm>
                <a:prstGeom prst="rect">
                  <a:avLst/>
                </a:prstGeom>
              </p:spPr>
            </p:pic>
          </mc:Fallback>
        </mc:AlternateContent>
        <mc:AlternateContent xmlns:mc="http://schemas.openxmlformats.org/markup-compatibility/2006" xmlns:p14="http://schemas.microsoft.com/office/powerpoint/2010/main">
          <mc:Choice Requires="p14">
            <p:contentPart p14:bwMode="auto" r:id="rId1053">
              <p14:nvContentPartPr>
                <p14:cNvPr id="608" name="Freihand 607">
                  <a:extLst>
                    <a:ext uri="{FF2B5EF4-FFF2-40B4-BE49-F238E27FC236}">
                      <a16:creationId xmlns:a16="http://schemas.microsoft.com/office/drawing/2014/main" id="{CFBB848F-8654-49F4-B84F-D0468D9136FB}"/>
                    </a:ext>
                  </a:extLst>
                </p14:cNvPr>
                <p14:cNvContentPartPr/>
                <p14:nvPr/>
              </p14:nvContentPartPr>
              <p14:xfrm>
                <a:off x="4546547" y="4003627"/>
                <a:ext cx="201960" cy="140760"/>
              </p14:xfrm>
            </p:contentPart>
          </mc:Choice>
          <mc:Fallback xmlns="">
            <p:pic>
              <p:nvPicPr>
                <p:cNvPr id="608" name="Freihand 607">
                  <a:extLst>
                    <a:ext uri="{FF2B5EF4-FFF2-40B4-BE49-F238E27FC236}">
                      <a16:creationId xmlns:a16="http://schemas.microsoft.com/office/drawing/2014/main" id="{CFBB848F-8654-49F4-B84F-D0468D9136FB}"/>
                    </a:ext>
                  </a:extLst>
                </p:cNvPr>
                <p:cNvPicPr/>
                <p:nvPr/>
              </p:nvPicPr>
              <p:blipFill>
                <a:blip r:embed="rId1054"/>
                <a:stretch>
                  <a:fillRect/>
                </a:stretch>
              </p:blipFill>
              <p:spPr>
                <a:xfrm>
                  <a:off x="4542227" y="3999307"/>
                  <a:ext cx="2106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055">
              <p14:nvContentPartPr>
                <p14:cNvPr id="609" name="Freihand 608">
                  <a:extLst>
                    <a:ext uri="{FF2B5EF4-FFF2-40B4-BE49-F238E27FC236}">
                      <a16:creationId xmlns:a16="http://schemas.microsoft.com/office/drawing/2014/main" id="{9077473A-3C5D-4C09-B6F3-D419F12816FE}"/>
                    </a:ext>
                  </a:extLst>
                </p14:cNvPr>
                <p14:cNvContentPartPr/>
                <p14:nvPr/>
              </p14:nvContentPartPr>
              <p14:xfrm>
                <a:off x="4695587" y="4015507"/>
                <a:ext cx="33120" cy="2160"/>
              </p14:xfrm>
            </p:contentPart>
          </mc:Choice>
          <mc:Fallback xmlns="">
            <p:pic>
              <p:nvPicPr>
                <p:cNvPr id="609" name="Freihand 608">
                  <a:extLst>
                    <a:ext uri="{FF2B5EF4-FFF2-40B4-BE49-F238E27FC236}">
                      <a16:creationId xmlns:a16="http://schemas.microsoft.com/office/drawing/2014/main" id="{9077473A-3C5D-4C09-B6F3-D419F12816FE}"/>
                    </a:ext>
                  </a:extLst>
                </p:cNvPr>
                <p:cNvPicPr/>
                <p:nvPr/>
              </p:nvPicPr>
              <p:blipFill>
                <a:blip r:embed="rId1056"/>
                <a:stretch>
                  <a:fillRect/>
                </a:stretch>
              </p:blipFill>
              <p:spPr>
                <a:xfrm>
                  <a:off x="4691267" y="4011187"/>
                  <a:ext cx="41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057">
              <p14:nvContentPartPr>
                <p14:cNvPr id="610" name="Freihand 609">
                  <a:extLst>
                    <a:ext uri="{FF2B5EF4-FFF2-40B4-BE49-F238E27FC236}">
                      <a16:creationId xmlns:a16="http://schemas.microsoft.com/office/drawing/2014/main" id="{DA794110-7161-4524-944C-471B02EB6DE3}"/>
                    </a:ext>
                  </a:extLst>
                </p14:cNvPr>
                <p14:cNvContentPartPr/>
                <p14:nvPr/>
              </p14:nvContentPartPr>
              <p14:xfrm>
                <a:off x="4796387" y="3971947"/>
                <a:ext cx="88920" cy="82800"/>
              </p14:xfrm>
            </p:contentPart>
          </mc:Choice>
          <mc:Fallback xmlns="">
            <p:pic>
              <p:nvPicPr>
                <p:cNvPr id="610" name="Freihand 609">
                  <a:extLst>
                    <a:ext uri="{FF2B5EF4-FFF2-40B4-BE49-F238E27FC236}">
                      <a16:creationId xmlns:a16="http://schemas.microsoft.com/office/drawing/2014/main" id="{DA794110-7161-4524-944C-471B02EB6DE3}"/>
                    </a:ext>
                  </a:extLst>
                </p:cNvPr>
                <p:cNvPicPr/>
                <p:nvPr/>
              </p:nvPicPr>
              <p:blipFill>
                <a:blip r:embed="rId1058"/>
                <a:stretch>
                  <a:fillRect/>
                </a:stretch>
              </p:blipFill>
              <p:spPr>
                <a:xfrm>
                  <a:off x="4792067" y="3967627"/>
                  <a:ext cx="9756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059">
              <p14:nvContentPartPr>
                <p14:cNvPr id="611" name="Freihand 610">
                  <a:extLst>
                    <a:ext uri="{FF2B5EF4-FFF2-40B4-BE49-F238E27FC236}">
                      <a16:creationId xmlns:a16="http://schemas.microsoft.com/office/drawing/2014/main" id="{71ACDED3-E1B9-4801-9B33-9F2E87257B2D}"/>
                    </a:ext>
                  </a:extLst>
                </p14:cNvPr>
                <p14:cNvContentPartPr/>
                <p14:nvPr/>
              </p14:nvContentPartPr>
              <p14:xfrm>
                <a:off x="4938947" y="3836947"/>
                <a:ext cx="175680" cy="134280"/>
              </p14:xfrm>
            </p:contentPart>
          </mc:Choice>
          <mc:Fallback xmlns="">
            <p:pic>
              <p:nvPicPr>
                <p:cNvPr id="611" name="Freihand 610">
                  <a:extLst>
                    <a:ext uri="{FF2B5EF4-FFF2-40B4-BE49-F238E27FC236}">
                      <a16:creationId xmlns:a16="http://schemas.microsoft.com/office/drawing/2014/main" id="{71ACDED3-E1B9-4801-9B33-9F2E87257B2D}"/>
                    </a:ext>
                  </a:extLst>
                </p:cNvPr>
                <p:cNvPicPr/>
                <p:nvPr/>
              </p:nvPicPr>
              <p:blipFill>
                <a:blip r:embed="rId1060"/>
                <a:stretch>
                  <a:fillRect/>
                </a:stretch>
              </p:blipFill>
              <p:spPr>
                <a:xfrm>
                  <a:off x="4934627" y="3832627"/>
                  <a:ext cx="1843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061">
              <p14:nvContentPartPr>
                <p14:cNvPr id="612" name="Freihand 611">
                  <a:extLst>
                    <a:ext uri="{FF2B5EF4-FFF2-40B4-BE49-F238E27FC236}">
                      <a16:creationId xmlns:a16="http://schemas.microsoft.com/office/drawing/2014/main" id="{8630E219-88C0-4176-A10E-B3876A53F441}"/>
                    </a:ext>
                  </a:extLst>
                </p14:cNvPr>
                <p14:cNvContentPartPr/>
                <p14:nvPr/>
              </p14:nvContentPartPr>
              <p14:xfrm>
                <a:off x="5113907" y="3672787"/>
                <a:ext cx="135000" cy="200880"/>
              </p14:xfrm>
            </p:contentPart>
          </mc:Choice>
          <mc:Fallback xmlns="">
            <p:pic>
              <p:nvPicPr>
                <p:cNvPr id="612" name="Freihand 611">
                  <a:extLst>
                    <a:ext uri="{FF2B5EF4-FFF2-40B4-BE49-F238E27FC236}">
                      <a16:creationId xmlns:a16="http://schemas.microsoft.com/office/drawing/2014/main" id="{8630E219-88C0-4176-A10E-B3876A53F441}"/>
                    </a:ext>
                  </a:extLst>
                </p:cNvPr>
                <p:cNvPicPr/>
                <p:nvPr/>
              </p:nvPicPr>
              <p:blipFill>
                <a:blip r:embed="rId1062"/>
                <a:stretch>
                  <a:fillRect/>
                </a:stretch>
              </p:blipFill>
              <p:spPr>
                <a:xfrm>
                  <a:off x="5109587" y="3668467"/>
                  <a:ext cx="14364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063">
              <p14:nvContentPartPr>
                <p14:cNvPr id="613" name="Freihand 612">
                  <a:extLst>
                    <a:ext uri="{FF2B5EF4-FFF2-40B4-BE49-F238E27FC236}">
                      <a16:creationId xmlns:a16="http://schemas.microsoft.com/office/drawing/2014/main" id="{76DB3225-E3CD-4380-8092-17499CC31148}"/>
                    </a:ext>
                  </a:extLst>
                </p14:cNvPr>
                <p14:cNvContentPartPr/>
                <p14:nvPr/>
              </p14:nvContentPartPr>
              <p14:xfrm>
                <a:off x="5053427" y="3690067"/>
                <a:ext cx="3600" cy="20520"/>
              </p14:xfrm>
            </p:contentPart>
          </mc:Choice>
          <mc:Fallback xmlns="">
            <p:pic>
              <p:nvPicPr>
                <p:cNvPr id="613" name="Freihand 612">
                  <a:extLst>
                    <a:ext uri="{FF2B5EF4-FFF2-40B4-BE49-F238E27FC236}">
                      <a16:creationId xmlns:a16="http://schemas.microsoft.com/office/drawing/2014/main" id="{76DB3225-E3CD-4380-8092-17499CC31148}"/>
                    </a:ext>
                  </a:extLst>
                </p:cNvPr>
                <p:cNvPicPr/>
                <p:nvPr/>
              </p:nvPicPr>
              <p:blipFill>
                <a:blip r:embed="rId1064"/>
                <a:stretch>
                  <a:fillRect/>
                </a:stretch>
              </p:blipFill>
              <p:spPr>
                <a:xfrm>
                  <a:off x="5049107" y="3685747"/>
                  <a:ext cx="122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065">
              <p14:nvContentPartPr>
                <p14:cNvPr id="614" name="Freihand 613">
                  <a:extLst>
                    <a:ext uri="{FF2B5EF4-FFF2-40B4-BE49-F238E27FC236}">
                      <a16:creationId xmlns:a16="http://schemas.microsoft.com/office/drawing/2014/main" id="{83CDD4C5-183B-46FC-8F26-BCA8E693BC53}"/>
                    </a:ext>
                  </a:extLst>
                </p14:cNvPr>
                <p14:cNvContentPartPr/>
                <p14:nvPr/>
              </p14:nvContentPartPr>
              <p14:xfrm>
                <a:off x="4677227" y="4190467"/>
                <a:ext cx="61560" cy="140040"/>
              </p14:xfrm>
            </p:contentPart>
          </mc:Choice>
          <mc:Fallback xmlns="">
            <p:pic>
              <p:nvPicPr>
                <p:cNvPr id="614" name="Freihand 613">
                  <a:extLst>
                    <a:ext uri="{FF2B5EF4-FFF2-40B4-BE49-F238E27FC236}">
                      <a16:creationId xmlns:a16="http://schemas.microsoft.com/office/drawing/2014/main" id="{83CDD4C5-183B-46FC-8F26-BCA8E693BC53}"/>
                    </a:ext>
                  </a:extLst>
                </p:cNvPr>
                <p:cNvPicPr/>
                <p:nvPr/>
              </p:nvPicPr>
              <p:blipFill>
                <a:blip r:embed="rId1066"/>
                <a:stretch>
                  <a:fillRect/>
                </a:stretch>
              </p:blipFill>
              <p:spPr>
                <a:xfrm>
                  <a:off x="4672907" y="4186147"/>
                  <a:ext cx="7020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067">
              <p14:nvContentPartPr>
                <p14:cNvPr id="615" name="Freihand 614">
                  <a:extLst>
                    <a:ext uri="{FF2B5EF4-FFF2-40B4-BE49-F238E27FC236}">
                      <a16:creationId xmlns:a16="http://schemas.microsoft.com/office/drawing/2014/main" id="{99225737-49E3-4490-AD7E-B81E705156B1}"/>
                    </a:ext>
                  </a:extLst>
                </p14:cNvPr>
                <p14:cNvContentPartPr/>
                <p14:nvPr/>
              </p14:nvContentPartPr>
              <p14:xfrm>
                <a:off x="4731587" y="4136467"/>
                <a:ext cx="55440" cy="130320"/>
              </p14:xfrm>
            </p:contentPart>
          </mc:Choice>
          <mc:Fallback xmlns="">
            <p:pic>
              <p:nvPicPr>
                <p:cNvPr id="615" name="Freihand 614">
                  <a:extLst>
                    <a:ext uri="{FF2B5EF4-FFF2-40B4-BE49-F238E27FC236}">
                      <a16:creationId xmlns:a16="http://schemas.microsoft.com/office/drawing/2014/main" id="{99225737-49E3-4490-AD7E-B81E705156B1}"/>
                    </a:ext>
                  </a:extLst>
                </p:cNvPr>
                <p:cNvPicPr/>
                <p:nvPr/>
              </p:nvPicPr>
              <p:blipFill>
                <a:blip r:embed="rId1068"/>
                <a:stretch>
                  <a:fillRect/>
                </a:stretch>
              </p:blipFill>
              <p:spPr>
                <a:xfrm>
                  <a:off x="4727267" y="4132147"/>
                  <a:ext cx="640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1069">
              <p14:nvContentPartPr>
                <p14:cNvPr id="616" name="Freihand 615">
                  <a:extLst>
                    <a:ext uri="{FF2B5EF4-FFF2-40B4-BE49-F238E27FC236}">
                      <a16:creationId xmlns:a16="http://schemas.microsoft.com/office/drawing/2014/main" id="{B2E1B64B-6E64-47CE-BEE4-DE5C38FE0D77}"/>
                    </a:ext>
                  </a:extLst>
                </p14:cNvPr>
                <p14:cNvContentPartPr/>
                <p14:nvPr/>
              </p14:nvContentPartPr>
              <p14:xfrm>
                <a:off x="4809347" y="4173187"/>
                <a:ext cx="55080" cy="79200"/>
              </p14:xfrm>
            </p:contentPart>
          </mc:Choice>
          <mc:Fallback xmlns="">
            <p:pic>
              <p:nvPicPr>
                <p:cNvPr id="616" name="Freihand 615">
                  <a:extLst>
                    <a:ext uri="{FF2B5EF4-FFF2-40B4-BE49-F238E27FC236}">
                      <a16:creationId xmlns:a16="http://schemas.microsoft.com/office/drawing/2014/main" id="{B2E1B64B-6E64-47CE-BEE4-DE5C38FE0D77}"/>
                    </a:ext>
                  </a:extLst>
                </p:cNvPr>
                <p:cNvPicPr/>
                <p:nvPr/>
              </p:nvPicPr>
              <p:blipFill>
                <a:blip r:embed="rId1070"/>
                <a:stretch>
                  <a:fillRect/>
                </a:stretch>
              </p:blipFill>
              <p:spPr>
                <a:xfrm>
                  <a:off x="4805027" y="4168867"/>
                  <a:ext cx="637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071">
              <p14:nvContentPartPr>
                <p14:cNvPr id="617" name="Freihand 616">
                  <a:extLst>
                    <a:ext uri="{FF2B5EF4-FFF2-40B4-BE49-F238E27FC236}">
                      <a16:creationId xmlns:a16="http://schemas.microsoft.com/office/drawing/2014/main" id="{CA34B73A-959C-4DAC-854F-51F8E2A31331}"/>
                    </a:ext>
                  </a:extLst>
                </p14:cNvPr>
                <p14:cNvContentPartPr/>
                <p14:nvPr/>
              </p14:nvContentPartPr>
              <p14:xfrm>
                <a:off x="4882067" y="4141147"/>
                <a:ext cx="54720" cy="136440"/>
              </p14:xfrm>
            </p:contentPart>
          </mc:Choice>
          <mc:Fallback xmlns="">
            <p:pic>
              <p:nvPicPr>
                <p:cNvPr id="617" name="Freihand 616">
                  <a:extLst>
                    <a:ext uri="{FF2B5EF4-FFF2-40B4-BE49-F238E27FC236}">
                      <a16:creationId xmlns:a16="http://schemas.microsoft.com/office/drawing/2014/main" id="{CA34B73A-959C-4DAC-854F-51F8E2A31331}"/>
                    </a:ext>
                  </a:extLst>
                </p:cNvPr>
                <p:cNvPicPr/>
                <p:nvPr/>
              </p:nvPicPr>
              <p:blipFill>
                <a:blip r:embed="rId1072"/>
                <a:stretch>
                  <a:fillRect/>
                </a:stretch>
              </p:blipFill>
              <p:spPr>
                <a:xfrm>
                  <a:off x="4877747" y="4136827"/>
                  <a:ext cx="633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073">
              <p14:nvContentPartPr>
                <p14:cNvPr id="618" name="Freihand 617">
                  <a:extLst>
                    <a:ext uri="{FF2B5EF4-FFF2-40B4-BE49-F238E27FC236}">
                      <a16:creationId xmlns:a16="http://schemas.microsoft.com/office/drawing/2014/main" id="{A4717B5B-349B-4085-B29F-BC500CC7FE6C}"/>
                    </a:ext>
                  </a:extLst>
                </p14:cNvPr>
                <p14:cNvContentPartPr/>
                <p14:nvPr/>
              </p14:nvContentPartPr>
              <p14:xfrm>
                <a:off x="4978187" y="4068067"/>
                <a:ext cx="69840" cy="86760"/>
              </p14:xfrm>
            </p:contentPart>
          </mc:Choice>
          <mc:Fallback xmlns="">
            <p:pic>
              <p:nvPicPr>
                <p:cNvPr id="618" name="Freihand 617">
                  <a:extLst>
                    <a:ext uri="{FF2B5EF4-FFF2-40B4-BE49-F238E27FC236}">
                      <a16:creationId xmlns:a16="http://schemas.microsoft.com/office/drawing/2014/main" id="{A4717B5B-349B-4085-B29F-BC500CC7FE6C}"/>
                    </a:ext>
                  </a:extLst>
                </p:cNvPr>
                <p:cNvPicPr/>
                <p:nvPr/>
              </p:nvPicPr>
              <p:blipFill>
                <a:blip r:embed="rId1074"/>
                <a:stretch>
                  <a:fillRect/>
                </a:stretch>
              </p:blipFill>
              <p:spPr>
                <a:xfrm>
                  <a:off x="4973867" y="4063747"/>
                  <a:ext cx="7848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075">
              <p14:nvContentPartPr>
                <p14:cNvPr id="619" name="Freihand 618">
                  <a:extLst>
                    <a:ext uri="{FF2B5EF4-FFF2-40B4-BE49-F238E27FC236}">
                      <a16:creationId xmlns:a16="http://schemas.microsoft.com/office/drawing/2014/main" id="{AE00D12B-D669-4786-A126-FA3F7470C249}"/>
                    </a:ext>
                  </a:extLst>
                </p14:cNvPr>
                <p14:cNvContentPartPr/>
                <p14:nvPr/>
              </p14:nvContentPartPr>
              <p14:xfrm>
                <a:off x="5055587" y="3977347"/>
                <a:ext cx="141120" cy="118440"/>
              </p14:xfrm>
            </p:contentPart>
          </mc:Choice>
          <mc:Fallback xmlns="">
            <p:pic>
              <p:nvPicPr>
                <p:cNvPr id="619" name="Freihand 618">
                  <a:extLst>
                    <a:ext uri="{FF2B5EF4-FFF2-40B4-BE49-F238E27FC236}">
                      <a16:creationId xmlns:a16="http://schemas.microsoft.com/office/drawing/2014/main" id="{AE00D12B-D669-4786-A126-FA3F7470C249}"/>
                    </a:ext>
                  </a:extLst>
                </p:cNvPr>
                <p:cNvPicPr/>
                <p:nvPr/>
              </p:nvPicPr>
              <p:blipFill>
                <a:blip r:embed="rId1076"/>
                <a:stretch>
                  <a:fillRect/>
                </a:stretch>
              </p:blipFill>
              <p:spPr>
                <a:xfrm>
                  <a:off x="5051267" y="3973027"/>
                  <a:ext cx="14976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077">
              <p14:nvContentPartPr>
                <p14:cNvPr id="47" name="Freihand 46">
                  <a:extLst>
                    <a:ext uri="{FF2B5EF4-FFF2-40B4-BE49-F238E27FC236}">
                      <a16:creationId xmlns:a16="http://schemas.microsoft.com/office/drawing/2014/main" id="{3954B438-F408-4F9D-8A51-EE1E483DD157}"/>
                    </a:ext>
                  </a:extLst>
                </p14:cNvPr>
                <p14:cNvContentPartPr/>
                <p14:nvPr/>
              </p14:nvContentPartPr>
              <p14:xfrm>
                <a:off x="1966787" y="6161467"/>
                <a:ext cx="16200" cy="172800"/>
              </p14:xfrm>
            </p:contentPart>
          </mc:Choice>
          <mc:Fallback xmlns="">
            <p:pic>
              <p:nvPicPr>
                <p:cNvPr id="47" name="Freihand 46">
                  <a:extLst>
                    <a:ext uri="{FF2B5EF4-FFF2-40B4-BE49-F238E27FC236}">
                      <a16:creationId xmlns:a16="http://schemas.microsoft.com/office/drawing/2014/main" id="{3954B438-F408-4F9D-8A51-EE1E483DD157}"/>
                    </a:ext>
                  </a:extLst>
                </p:cNvPr>
                <p:cNvPicPr/>
                <p:nvPr/>
              </p:nvPicPr>
              <p:blipFill>
                <a:blip r:embed="rId1078"/>
                <a:stretch>
                  <a:fillRect/>
                </a:stretch>
              </p:blipFill>
              <p:spPr>
                <a:xfrm>
                  <a:off x="1962467" y="6157147"/>
                  <a:ext cx="2484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079">
              <p14:nvContentPartPr>
                <p14:cNvPr id="48" name="Freihand 47">
                  <a:extLst>
                    <a:ext uri="{FF2B5EF4-FFF2-40B4-BE49-F238E27FC236}">
                      <a16:creationId xmlns:a16="http://schemas.microsoft.com/office/drawing/2014/main" id="{F9BDB956-6914-4A73-9B7F-AF6B4F72FAC0}"/>
                    </a:ext>
                  </a:extLst>
                </p14:cNvPr>
                <p14:cNvContentPartPr/>
                <p14:nvPr/>
              </p14:nvContentPartPr>
              <p14:xfrm>
                <a:off x="3116267" y="6148147"/>
                <a:ext cx="25920" cy="174960"/>
              </p14:xfrm>
            </p:contentPart>
          </mc:Choice>
          <mc:Fallback xmlns="">
            <p:pic>
              <p:nvPicPr>
                <p:cNvPr id="48" name="Freihand 47">
                  <a:extLst>
                    <a:ext uri="{FF2B5EF4-FFF2-40B4-BE49-F238E27FC236}">
                      <a16:creationId xmlns:a16="http://schemas.microsoft.com/office/drawing/2014/main" id="{F9BDB956-6914-4A73-9B7F-AF6B4F72FAC0}"/>
                    </a:ext>
                  </a:extLst>
                </p:cNvPr>
                <p:cNvPicPr/>
                <p:nvPr/>
              </p:nvPicPr>
              <p:blipFill>
                <a:blip r:embed="rId1080"/>
                <a:stretch>
                  <a:fillRect/>
                </a:stretch>
              </p:blipFill>
              <p:spPr>
                <a:xfrm>
                  <a:off x="3111947" y="6143827"/>
                  <a:ext cx="3456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081">
              <p14:nvContentPartPr>
                <p14:cNvPr id="52" name="Freihand 51">
                  <a:extLst>
                    <a:ext uri="{FF2B5EF4-FFF2-40B4-BE49-F238E27FC236}">
                      <a16:creationId xmlns:a16="http://schemas.microsoft.com/office/drawing/2014/main" id="{29A98DFE-BE48-4BF6-9771-C22F41F86CF1}"/>
                    </a:ext>
                  </a:extLst>
                </p14:cNvPr>
                <p14:cNvContentPartPr/>
                <p14:nvPr/>
              </p14:nvContentPartPr>
              <p14:xfrm>
                <a:off x="5533667" y="6164347"/>
                <a:ext cx="11160" cy="173160"/>
              </p14:xfrm>
            </p:contentPart>
          </mc:Choice>
          <mc:Fallback xmlns="">
            <p:pic>
              <p:nvPicPr>
                <p:cNvPr id="52" name="Freihand 51">
                  <a:extLst>
                    <a:ext uri="{FF2B5EF4-FFF2-40B4-BE49-F238E27FC236}">
                      <a16:creationId xmlns:a16="http://schemas.microsoft.com/office/drawing/2014/main" id="{29A98DFE-BE48-4BF6-9771-C22F41F86CF1}"/>
                    </a:ext>
                  </a:extLst>
                </p:cNvPr>
                <p:cNvPicPr/>
                <p:nvPr/>
              </p:nvPicPr>
              <p:blipFill>
                <a:blip r:embed="rId1082"/>
                <a:stretch>
                  <a:fillRect/>
                </a:stretch>
              </p:blipFill>
              <p:spPr>
                <a:xfrm>
                  <a:off x="5529347" y="6160027"/>
                  <a:ext cx="198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083">
              <p14:nvContentPartPr>
                <p14:cNvPr id="53" name="Freihand 52">
                  <a:extLst>
                    <a:ext uri="{FF2B5EF4-FFF2-40B4-BE49-F238E27FC236}">
                      <a16:creationId xmlns:a16="http://schemas.microsoft.com/office/drawing/2014/main" id="{3EA91564-6406-4A79-8A7C-CF1591DBBAD7}"/>
                    </a:ext>
                  </a:extLst>
                </p14:cNvPr>
                <p14:cNvContentPartPr/>
                <p14:nvPr/>
              </p14:nvContentPartPr>
              <p14:xfrm>
                <a:off x="1847627" y="6415627"/>
                <a:ext cx="21960" cy="18360"/>
              </p14:xfrm>
            </p:contentPart>
          </mc:Choice>
          <mc:Fallback xmlns="">
            <p:pic>
              <p:nvPicPr>
                <p:cNvPr id="53" name="Freihand 52">
                  <a:extLst>
                    <a:ext uri="{FF2B5EF4-FFF2-40B4-BE49-F238E27FC236}">
                      <a16:creationId xmlns:a16="http://schemas.microsoft.com/office/drawing/2014/main" id="{3EA91564-6406-4A79-8A7C-CF1591DBBAD7}"/>
                    </a:ext>
                  </a:extLst>
                </p:cNvPr>
                <p:cNvPicPr/>
                <p:nvPr/>
              </p:nvPicPr>
              <p:blipFill>
                <a:blip r:embed="rId1084"/>
                <a:stretch>
                  <a:fillRect/>
                </a:stretch>
              </p:blipFill>
              <p:spPr>
                <a:xfrm>
                  <a:off x="1843307" y="6411307"/>
                  <a:ext cx="30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085">
              <p14:nvContentPartPr>
                <p14:cNvPr id="54" name="Freihand 53">
                  <a:extLst>
                    <a:ext uri="{FF2B5EF4-FFF2-40B4-BE49-F238E27FC236}">
                      <a16:creationId xmlns:a16="http://schemas.microsoft.com/office/drawing/2014/main" id="{6C0D4881-825F-43D6-9550-DB80842C2EE4}"/>
                    </a:ext>
                  </a:extLst>
                </p14:cNvPr>
                <p14:cNvContentPartPr/>
                <p14:nvPr/>
              </p14:nvContentPartPr>
              <p14:xfrm>
                <a:off x="1816307" y="6405547"/>
                <a:ext cx="67320" cy="117720"/>
              </p14:xfrm>
            </p:contentPart>
          </mc:Choice>
          <mc:Fallback xmlns="">
            <p:pic>
              <p:nvPicPr>
                <p:cNvPr id="54" name="Freihand 53">
                  <a:extLst>
                    <a:ext uri="{FF2B5EF4-FFF2-40B4-BE49-F238E27FC236}">
                      <a16:creationId xmlns:a16="http://schemas.microsoft.com/office/drawing/2014/main" id="{6C0D4881-825F-43D6-9550-DB80842C2EE4}"/>
                    </a:ext>
                  </a:extLst>
                </p:cNvPr>
                <p:cNvPicPr/>
                <p:nvPr/>
              </p:nvPicPr>
              <p:blipFill>
                <a:blip r:embed="rId1086"/>
                <a:stretch>
                  <a:fillRect/>
                </a:stretch>
              </p:blipFill>
              <p:spPr>
                <a:xfrm>
                  <a:off x="1811987" y="6401227"/>
                  <a:ext cx="759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087">
              <p14:nvContentPartPr>
                <p14:cNvPr id="55" name="Freihand 54">
                  <a:extLst>
                    <a:ext uri="{FF2B5EF4-FFF2-40B4-BE49-F238E27FC236}">
                      <a16:creationId xmlns:a16="http://schemas.microsoft.com/office/drawing/2014/main" id="{6AC855FC-F6A4-4345-8798-8D2E652F2AEB}"/>
                    </a:ext>
                  </a:extLst>
                </p14:cNvPr>
                <p14:cNvContentPartPr/>
                <p14:nvPr/>
              </p14:nvContentPartPr>
              <p14:xfrm>
                <a:off x="1939067" y="6437227"/>
                <a:ext cx="93600" cy="93240"/>
              </p14:xfrm>
            </p:contentPart>
          </mc:Choice>
          <mc:Fallback xmlns="">
            <p:pic>
              <p:nvPicPr>
                <p:cNvPr id="55" name="Freihand 54">
                  <a:extLst>
                    <a:ext uri="{FF2B5EF4-FFF2-40B4-BE49-F238E27FC236}">
                      <a16:creationId xmlns:a16="http://schemas.microsoft.com/office/drawing/2014/main" id="{6AC855FC-F6A4-4345-8798-8D2E652F2AEB}"/>
                    </a:ext>
                  </a:extLst>
                </p:cNvPr>
                <p:cNvPicPr/>
                <p:nvPr/>
              </p:nvPicPr>
              <p:blipFill>
                <a:blip r:embed="rId1088"/>
                <a:stretch>
                  <a:fillRect/>
                </a:stretch>
              </p:blipFill>
              <p:spPr>
                <a:xfrm>
                  <a:off x="1934747" y="6432907"/>
                  <a:ext cx="1022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089">
              <p14:nvContentPartPr>
                <p14:cNvPr id="56" name="Freihand 55">
                  <a:extLst>
                    <a:ext uri="{FF2B5EF4-FFF2-40B4-BE49-F238E27FC236}">
                      <a16:creationId xmlns:a16="http://schemas.microsoft.com/office/drawing/2014/main" id="{92BA8212-DAED-4E65-870A-8915BF4801D6}"/>
                    </a:ext>
                  </a:extLst>
                </p14:cNvPr>
                <p14:cNvContentPartPr/>
                <p14:nvPr/>
              </p14:nvContentPartPr>
              <p14:xfrm>
                <a:off x="2922587" y="6427147"/>
                <a:ext cx="132480" cy="136440"/>
              </p14:xfrm>
            </p:contentPart>
          </mc:Choice>
          <mc:Fallback xmlns="">
            <p:pic>
              <p:nvPicPr>
                <p:cNvPr id="56" name="Freihand 55">
                  <a:extLst>
                    <a:ext uri="{FF2B5EF4-FFF2-40B4-BE49-F238E27FC236}">
                      <a16:creationId xmlns:a16="http://schemas.microsoft.com/office/drawing/2014/main" id="{92BA8212-DAED-4E65-870A-8915BF4801D6}"/>
                    </a:ext>
                  </a:extLst>
                </p:cNvPr>
                <p:cNvPicPr/>
                <p:nvPr/>
              </p:nvPicPr>
              <p:blipFill>
                <a:blip r:embed="rId1090"/>
                <a:stretch>
                  <a:fillRect/>
                </a:stretch>
              </p:blipFill>
              <p:spPr>
                <a:xfrm>
                  <a:off x="2918267" y="6422827"/>
                  <a:ext cx="1411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091">
              <p14:nvContentPartPr>
                <p14:cNvPr id="57" name="Freihand 56">
                  <a:extLst>
                    <a:ext uri="{FF2B5EF4-FFF2-40B4-BE49-F238E27FC236}">
                      <a16:creationId xmlns:a16="http://schemas.microsoft.com/office/drawing/2014/main" id="{9288E515-A46B-41B8-925F-AD8C3C2A9C84}"/>
                    </a:ext>
                  </a:extLst>
                </p14:cNvPr>
                <p14:cNvContentPartPr/>
                <p14:nvPr/>
              </p14:nvContentPartPr>
              <p14:xfrm>
                <a:off x="3082067" y="6445867"/>
                <a:ext cx="95760" cy="104040"/>
              </p14:xfrm>
            </p:contentPart>
          </mc:Choice>
          <mc:Fallback xmlns="">
            <p:pic>
              <p:nvPicPr>
                <p:cNvPr id="57" name="Freihand 56">
                  <a:extLst>
                    <a:ext uri="{FF2B5EF4-FFF2-40B4-BE49-F238E27FC236}">
                      <a16:creationId xmlns:a16="http://schemas.microsoft.com/office/drawing/2014/main" id="{9288E515-A46B-41B8-925F-AD8C3C2A9C84}"/>
                    </a:ext>
                  </a:extLst>
                </p:cNvPr>
                <p:cNvPicPr/>
                <p:nvPr/>
              </p:nvPicPr>
              <p:blipFill>
                <a:blip r:embed="rId1092"/>
                <a:stretch>
                  <a:fillRect/>
                </a:stretch>
              </p:blipFill>
              <p:spPr>
                <a:xfrm>
                  <a:off x="3077747" y="6441547"/>
                  <a:ext cx="10440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93">
              <p14:nvContentPartPr>
                <p14:cNvPr id="58" name="Freihand 57">
                  <a:extLst>
                    <a:ext uri="{FF2B5EF4-FFF2-40B4-BE49-F238E27FC236}">
                      <a16:creationId xmlns:a16="http://schemas.microsoft.com/office/drawing/2014/main" id="{DA277747-2D27-47A9-B5FD-32D5C469E316}"/>
                    </a:ext>
                  </a:extLst>
                </p14:cNvPr>
                <p14:cNvContentPartPr/>
                <p14:nvPr/>
              </p14:nvContentPartPr>
              <p14:xfrm>
                <a:off x="4270427" y="6498427"/>
                <a:ext cx="360" cy="360"/>
              </p14:xfrm>
            </p:contentPart>
          </mc:Choice>
          <mc:Fallback xmlns="">
            <p:pic>
              <p:nvPicPr>
                <p:cNvPr id="58" name="Freihand 57">
                  <a:extLst>
                    <a:ext uri="{FF2B5EF4-FFF2-40B4-BE49-F238E27FC236}">
                      <a16:creationId xmlns:a16="http://schemas.microsoft.com/office/drawing/2014/main" id="{DA277747-2D27-47A9-B5FD-32D5C469E316}"/>
                    </a:ext>
                  </a:extLst>
                </p:cNvPr>
                <p:cNvPicPr/>
                <p:nvPr/>
              </p:nvPicPr>
              <p:blipFill>
                <a:blip r:embed="rId336"/>
                <a:stretch>
                  <a:fillRect/>
                </a:stretch>
              </p:blipFill>
              <p:spPr>
                <a:xfrm>
                  <a:off x="4266107" y="6494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94">
              <p14:nvContentPartPr>
                <p14:cNvPr id="59" name="Freihand 58">
                  <a:extLst>
                    <a:ext uri="{FF2B5EF4-FFF2-40B4-BE49-F238E27FC236}">
                      <a16:creationId xmlns:a16="http://schemas.microsoft.com/office/drawing/2014/main" id="{4A361B41-56D5-4334-BA52-9345F5AC1DE2}"/>
                    </a:ext>
                  </a:extLst>
                </p14:cNvPr>
                <p14:cNvContentPartPr/>
                <p14:nvPr/>
              </p14:nvContentPartPr>
              <p14:xfrm>
                <a:off x="4075307" y="6436507"/>
                <a:ext cx="98280" cy="142560"/>
              </p14:xfrm>
            </p:contentPart>
          </mc:Choice>
          <mc:Fallback xmlns="">
            <p:pic>
              <p:nvPicPr>
                <p:cNvPr id="59" name="Freihand 58">
                  <a:extLst>
                    <a:ext uri="{FF2B5EF4-FFF2-40B4-BE49-F238E27FC236}">
                      <a16:creationId xmlns:a16="http://schemas.microsoft.com/office/drawing/2014/main" id="{4A361B41-56D5-4334-BA52-9345F5AC1DE2}"/>
                    </a:ext>
                  </a:extLst>
                </p:cNvPr>
                <p:cNvPicPr/>
                <p:nvPr/>
              </p:nvPicPr>
              <p:blipFill>
                <a:blip r:embed="rId1095"/>
                <a:stretch>
                  <a:fillRect/>
                </a:stretch>
              </p:blipFill>
              <p:spPr>
                <a:xfrm>
                  <a:off x="4070987" y="6432187"/>
                  <a:ext cx="10692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096">
              <p14:nvContentPartPr>
                <p14:cNvPr id="60" name="Freihand 59">
                  <a:extLst>
                    <a:ext uri="{FF2B5EF4-FFF2-40B4-BE49-F238E27FC236}">
                      <a16:creationId xmlns:a16="http://schemas.microsoft.com/office/drawing/2014/main" id="{576824FA-A5D7-4189-AB64-20831F9A03B7}"/>
                    </a:ext>
                  </a:extLst>
                </p14:cNvPr>
                <p14:cNvContentPartPr/>
                <p14:nvPr/>
              </p14:nvContentPartPr>
              <p14:xfrm>
                <a:off x="4250987" y="6472147"/>
                <a:ext cx="92520" cy="82080"/>
              </p14:xfrm>
            </p:contentPart>
          </mc:Choice>
          <mc:Fallback xmlns="">
            <p:pic>
              <p:nvPicPr>
                <p:cNvPr id="60" name="Freihand 59">
                  <a:extLst>
                    <a:ext uri="{FF2B5EF4-FFF2-40B4-BE49-F238E27FC236}">
                      <a16:creationId xmlns:a16="http://schemas.microsoft.com/office/drawing/2014/main" id="{576824FA-A5D7-4189-AB64-20831F9A03B7}"/>
                    </a:ext>
                  </a:extLst>
                </p:cNvPr>
                <p:cNvPicPr/>
                <p:nvPr/>
              </p:nvPicPr>
              <p:blipFill>
                <a:blip r:embed="rId1097"/>
                <a:stretch>
                  <a:fillRect/>
                </a:stretch>
              </p:blipFill>
              <p:spPr>
                <a:xfrm>
                  <a:off x="4246667" y="6467827"/>
                  <a:ext cx="1011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098">
              <p14:nvContentPartPr>
                <p14:cNvPr id="61" name="Freihand 60">
                  <a:extLst>
                    <a:ext uri="{FF2B5EF4-FFF2-40B4-BE49-F238E27FC236}">
                      <a16:creationId xmlns:a16="http://schemas.microsoft.com/office/drawing/2014/main" id="{192C396D-059E-42D7-AB78-8891B7F7AFC4}"/>
                    </a:ext>
                  </a:extLst>
                </p14:cNvPr>
                <p14:cNvContentPartPr/>
                <p14:nvPr/>
              </p14:nvContentPartPr>
              <p14:xfrm>
                <a:off x="5396507" y="6428587"/>
                <a:ext cx="103320" cy="94680"/>
              </p14:xfrm>
            </p:contentPart>
          </mc:Choice>
          <mc:Fallback xmlns="">
            <p:pic>
              <p:nvPicPr>
                <p:cNvPr id="61" name="Freihand 60">
                  <a:extLst>
                    <a:ext uri="{FF2B5EF4-FFF2-40B4-BE49-F238E27FC236}">
                      <a16:creationId xmlns:a16="http://schemas.microsoft.com/office/drawing/2014/main" id="{192C396D-059E-42D7-AB78-8891B7F7AFC4}"/>
                    </a:ext>
                  </a:extLst>
                </p:cNvPr>
                <p:cNvPicPr/>
                <p:nvPr/>
              </p:nvPicPr>
              <p:blipFill>
                <a:blip r:embed="rId1099"/>
                <a:stretch>
                  <a:fillRect/>
                </a:stretch>
              </p:blipFill>
              <p:spPr>
                <a:xfrm>
                  <a:off x="5392187" y="6424267"/>
                  <a:ext cx="1119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100">
              <p14:nvContentPartPr>
                <p14:cNvPr id="62" name="Freihand 61">
                  <a:extLst>
                    <a:ext uri="{FF2B5EF4-FFF2-40B4-BE49-F238E27FC236}">
                      <a16:creationId xmlns:a16="http://schemas.microsoft.com/office/drawing/2014/main" id="{181AAD0A-E872-4781-980C-03D40F016E24}"/>
                    </a:ext>
                  </a:extLst>
                </p14:cNvPr>
                <p14:cNvContentPartPr/>
                <p14:nvPr/>
              </p14:nvContentPartPr>
              <p14:xfrm>
                <a:off x="5442227" y="6464587"/>
                <a:ext cx="74880" cy="127080"/>
              </p14:xfrm>
            </p:contentPart>
          </mc:Choice>
          <mc:Fallback xmlns="">
            <p:pic>
              <p:nvPicPr>
                <p:cNvPr id="62" name="Freihand 61">
                  <a:extLst>
                    <a:ext uri="{FF2B5EF4-FFF2-40B4-BE49-F238E27FC236}">
                      <a16:creationId xmlns:a16="http://schemas.microsoft.com/office/drawing/2014/main" id="{181AAD0A-E872-4781-980C-03D40F016E24}"/>
                    </a:ext>
                  </a:extLst>
                </p:cNvPr>
                <p:cNvPicPr/>
                <p:nvPr/>
              </p:nvPicPr>
              <p:blipFill>
                <a:blip r:embed="rId1101"/>
                <a:stretch>
                  <a:fillRect/>
                </a:stretch>
              </p:blipFill>
              <p:spPr>
                <a:xfrm>
                  <a:off x="5437907" y="6460267"/>
                  <a:ext cx="835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02">
              <p14:nvContentPartPr>
                <p14:cNvPr id="63" name="Freihand 62">
                  <a:extLst>
                    <a:ext uri="{FF2B5EF4-FFF2-40B4-BE49-F238E27FC236}">
                      <a16:creationId xmlns:a16="http://schemas.microsoft.com/office/drawing/2014/main" id="{A18C5CBA-5C34-49B9-8B3C-98531288DE5C}"/>
                    </a:ext>
                  </a:extLst>
                </p14:cNvPr>
                <p14:cNvContentPartPr/>
                <p14:nvPr/>
              </p14:nvContentPartPr>
              <p14:xfrm>
                <a:off x="5551307" y="6460987"/>
                <a:ext cx="126000" cy="132480"/>
              </p14:xfrm>
            </p:contentPart>
          </mc:Choice>
          <mc:Fallback xmlns="">
            <p:pic>
              <p:nvPicPr>
                <p:cNvPr id="63" name="Freihand 62">
                  <a:extLst>
                    <a:ext uri="{FF2B5EF4-FFF2-40B4-BE49-F238E27FC236}">
                      <a16:creationId xmlns:a16="http://schemas.microsoft.com/office/drawing/2014/main" id="{A18C5CBA-5C34-49B9-8B3C-98531288DE5C}"/>
                    </a:ext>
                  </a:extLst>
                </p:cNvPr>
                <p:cNvPicPr/>
                <p:nvPr/>
              </p:nvPicPr>
              <p:blipFill>
                <a:blip r:embed="rId1103"/>
                <a:stretch>
                  <a:fillRect/>
                </a:stretch>
              </p:blipFill>
              <p:spPr>
                <a:xfrm>
                  <a:off x="5546987" y="6456667"/>
                  <a:ext cx="1346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104">
              <p14:nvContentPartPr>
                <p14:cNvPr id="89" name="Freihand 88">
                  <a:extLst>
                    <a:ext uri="{FF2B5EF4-FFF2-40B4-BE49-F238E27FC236}">
                      <a16:creationId xmlns:a16="http://schemas.microsoft.com/office/drawing/2014/main" id="{7545E313-2B9F-4D95-9881-AF60FAF4B27B}"/>
                    </a:ext>
                  </a:extLst>
                </p14:cNvPr>
                <p14:cNvContentPartPr/>
                <p14:nvPr/>
              </p14:nvContentPartPr>
              <p14:xfrm>
                <a:off x="5373107" y="6253987"/>
                <a:ext cx="360" cy="360"/>
              </p14:xfrm>
            </p:contentPart>
          </mc:Choice>
          <mc:Fallback xmlns="">
            <p:pic>
              <p:nvPicPr>
                <p:cNvPr id="89" name="Freihand 88">
                  <a:extLst>
                    <a:ext uri="{FF2B5EF4-FFF2-40B4-BE49-F238E27FC236}">
                      <a16:creationId xmlns:a16="http://schemas.microsoft.com/office/drawing/2014/main" id="{7545E313-2B9F-4D95-9881-AF60FAF4B27B}"/>
                    </a:ext>
                  </a:extLst>
                </p:cNvPr>
                <p:cNvPicPr/>
                <p:nvPr/>
              </p:nvPicPr>
              <p:blipFill>
                <a:blip r:embed="rId336"/>
                <a:stretch>
                  <a:fillRect/>
                </a:stretch>
              </p:blipFill>
              <p:spPr>
                <a:xfrm>
                  <a:off x="5368787" y="6249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05">
              <p14:nvContentPartPr>
                <p14:cNvPr id="90" name="Freihand 89">
                  <a:extLst>
                    <a:ext uri="{FF2B5EF4-FFF2-40B4-BE49-F238E27FC236}">
                      <a16:creationId xmlns:a16="http://schemas.microsoft.com/office/drawing/2014/main" id="{DC3E1DFE-5EAA-4D37-8E89-48216C1BDEFF}"/>
                    </a:ext>
                  </a:extLst>
                </p14:cNvPr>
                <p14:cNvContentPartPr/>
                <p14:nvPr/>
              </p14:nvContentPartPr>
              <p14:xfrm>
                <a:off x="5383907" y="6158227"/>
                <a:ext cx="21600" cy="154800"/>
              </p14:xfrm>
            </p:contentPart>
          </mc:Choice>
          <mc:Fallback xmlns="">
            <p:pic>
              <p:nvPicPr>
                <p:cNvPr id="90" name="Freihand 89">
                  <a:extLst>
                    <a:ext uri="{FF2B5EF4-FFF2-40B4-BE49-F238E27FC236}">
                      <a16:creationId xmlns:a16="http://schemas.microsoft.com/office/drawing/2014/main" id="{DC3E1DFE-5EAA-4D37-8E89-48216C1BDEFF}"/>
                    </a:ext>
                  </a:extLst>
                </p:cNvPr>
                <p:cNvPicPr/>
                <p:nvPr/>
              </p:nvPicPr>
              <p:blipFill>
                <a:blip r:embed="rId1106"/>
                <a:stretch>
                  <a:fillRect/>
                </a:stretch>
              </p:blipFill>
              <p:spPr>
                <a:xfrm>
                  <a:off x="5379587" y="6153907"/>
                  <a:ext cx="302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07">
              <p14:nvContentPartPr>
                <p14:cNvPr id="92" name="Freihand 91">
                  <a:extLst>
                    <a:ext uri="{FF2B5EF4-FFF2-40B4-BE49-F238E27FC236}">
                      <a16:creationId xmlns:a16="http://schemas.microsoft.com/office/drawing/2014/main" id="{7B2D9205-18D1-4E12-AC2D-EB6AB543FEC7}"/>
                    </a:ext>
                  </a:extLst>
                </p14:cNvPr>
                <p14:cNvContentPartPr/>
                <p14:nvPr/>
              </p14:nvContentPartPr>
              <p14:xfrm>
                <a:off x="5194547" y="6370627"/>
                <a:ext cx="82440" cy="134640"/>
              </p14:xfrm>
            </p:contentPart>
          </mc:Choice>
          <mc:Fallback xmlns="">
            <p:pic>
              <p:nvPicPr>
                <p:cNvPr id="92" name="Freihand 91">
                  <a:extLst>
                    <a:ext uri="{FF2B5EF4-FFF2-40B4-BE49-F238E27FC236}">
                      <a16:creationId xmlns:a16="http://schemas.microsoft.com/office/drawing/2014/main" id="{7B2D9205-18D1-4E12-AC2D-EB6AB543FEC7}"/>
                    </a:ext>
                  </a:extLst>
                </p:cNvPr>
                <p:cNvPicPr/>
                <p:nvPr/>
              </p:nvPicPr>
              <p:blipFill>
                <a:blip r:embed="rId1108"/>
                <a:stretch>
                  <a:fillRect/>
                </a:stretch>
              </p:blipFill>
              <p:spPr>
                <a:xfrm>
                  <a:off x="5190227" y="6366307"/>
                  <a:ext cx="910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109">
              <p14:nvContentPartPr>
                <p14:cNvPr id="93" name="Freihand 92">
                  <a:extLst>
                    <a:ext uri="{FF2B5EF4-FFF2-40B4-BE49-F238E27FC236}">
                      <a16:creationId xmlns:a16="http://schemas.microsoft.com/office/drawing/2014/main" id="{28ADEC7C-C8CF-4CEE-959D-B40450EBF13F}"/>
                    </a:ext>
                  </a:extLst>
                </p14:cNvPr>
                <p14:cNvContentPartPr/>
                <p14:nvPr/>
              </p14:nvContentPartPr>
              <p14:xfrm>
                <a:off x="5295347" y="6373867"/>
                <a:ext cx="71640" cy="109080"/>
              </p14:xfrm>
            </p:contentPart>
          </mc:Choice>
          <mc:Fallback xmlns="">
            <p:pic>
              <p:nvPicPr>
                <p:cNvPr id="93" name="Freihand 92">
                  <a:extLst>
                    <a:ext uri="{FF2B5EF4-FFF2-40B4-BE49-F238E27FC236}">
                      <a16:creationId xmlns:a16="http://schemas.microsoft.com/office/drawing/2014/main" id="{28ADEC7C-C8CF-4CEE-959D-B40450EBF13F}"/>
                    </a:ext>
                  </a:extLst>
                </p:cNvPr>
                <p:cNvPicPr/>
                <p:nvPr/>
              </p:nvPicPr>
              <p:blipFill>
                <a:blip r:embed="rId1110"/>
                <a:stretch>
                  <a:fillRect/>
                </a:stretch>
              </p:blipFill>
              <p:spPr>
                <a:xfrm>
                  <a:off x="5291027" y="6369547"/>
                  <a:ext cx="802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111">
              <p14:nvContentPartPr>
                <p14:cNvPr id="210" name="Freihand 209">
                  <a:extLst>
                    <a:ext uri="{FF2B5EF4-FFF2-40B4-BE49-F238E27FC236}">
                      <a16:creationId xmlns:a16="http://schemas.microsoft.com/office/drawing/2014/main" id="{205E74EF-3CCB-4077-8D72-8583B961F2E3}"/>
                    </a:ext>
                  </a:extLst>
                </p14:cNvPr>
                <p14:cNvContentPartPr/>
                <p14:nvPr/>
              </p14:nvContentPartPr>
              <p14:xfrm>
                <a:off x="2213027" y="5930347"/>
                <a:ext cx="360" cy="360"/>
              </p14:xfrm>
            </p:contentPart>
          </mc:Choice>
          <mc:Fallback xmlns="">
            <p:pic>
              <p:nvPicPr>
                <p:cNvPr id="210" name="Freihand 209">
                  <a:extLst>
                    <a:ext uri="{FF2B5EF4-FFF2-40B4-BE49-F238E27FC236}">
                      <a16:creationId xmlns:a16="http://schemas.microsoft.com/office/drawing/2014/main" id="{205E74EF-3CCB-4077-8D72-8583B961F2E3}"/>
                    </a:ext>
                  </a:extLst>
                </p:cNvPr>
                <p:cNvPicPr/>
                <p:nvPr/>
              </p:nvPicPr>
              <p:blipFill>
                <a:blip r:embed="rId336"/>
                <a:stretch>
                  <a:fillRect/>
                </a:stretch>
              </p:blipFill>
              <p:spPr>
                <a:xfrm>
                  <a:off x="2208707" y="5926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12">
              <p14:nvContentPartPr>
                <p14:cNvPr id="211" name="Freihand 210">
                  <a:extLst>
                    <a:ext uri="{FF2B5EF4-FFF2-40B4-BE49-F238E27FC236}">
                      <a16:creationId xmlns:a16="http://schemas.microsoft.com/office/drawing/2014/main" id="{C9F06E5C-E1B3-4ED7-9791-C2A6C17F8A2A}"/>
                    </a:ext>
                  </a:extLst>
                </p14:cNvPr>
                <p14:cNvContentPartPr/>
                <p14:nvPr/>
              </p14:nvContentPartPr>
              <p14:xfrm>
                <a:off x="1607507" y="5926387"/>
                <a:ext cx="3125160" cy="59040"/>
              </p14:xfrm>
            </p:contentPart>
          </mc:Choice>
          <mc:Fallback xmlns="">
            <p:pic>
              <p:nvPicPr>
                <p:cNvPr id="211" name="Freihand 210">
                  <a:extLst>
                    <a:ext uri="{FF2B5EF4-FFF2-40B4-BE49-F238E27FC236}">
                      <a16:creationId xmlns:a16="http://schemas.microsoft.com/office/drawing/2014/main" id="{C9F06E5C-E1B3-4ED7-9791-C2A6C17F8A2A}"/>
                    </a:ext>
                  </a:extLst>
                </p:cNvPr>
                <p:cNvPicPr/>
                <p:nvPr/>
              </p:nvPicPr>
              <p:blipFill>
                <a:blip r:embed="rId1113"/>
                <a:stretch>
                  <a:fillRect/>
                </a:stretch>
              </p:blipFill>
              <p:spPr>
                <a:xfrm>
                  <a:off x="1603187" y="5922067"/>
                  <a:ext cx="313380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114">
              <p14:nvContentPartPr>
                <p14:cNvPr id="212" name="Freihand 211">
                  <a:extLst>
                    <a:ext uri="{FF2B5EF4-FFF2-40B4-BE49-F238E27FC236}">
                      <a16:creationId xmlns:a16="http://schemas.microsoft.com/office/drawing/2014/main" id="{7EB768D6-F384-425A-A2C6-075DBF9EC797}"/>
                    </a:ext>
                  </a:extLst>
                </p14:cNvPr>
                <p14:cNvContentPartPr/>
                <p14:nvPr/>
              </p14:nvContentPartPr>
              <p14:xfrm>
                <a:off x="4702427" y="5922787"/>
                <a:ext cx="90720" cy="100440"/>
              </p14:xfrm>
            </p:contentPart>
          </mc:Choice>
          <mc:Fallback xmlns="">
            <p:pic>
              <p:nvPicPr>
                <p:cNvPr id="212" name="Freihand 211">
                  <a:extLst>
                    <a:ext uri="{FF2B5EF4-FFF2-40B4-BE49-F238E27FC236}">
                      <a16:creationId xmlns:a16="http://schemas.microsoft.com/office/drawing/2014/main" id="{7EB768D6-F384-425A-A2C6-075DBF9EC797}"/>
                    </a:ext>
                  </a:extLst>
                </p:cNvPr>
                <p:cNvPicPr/>
                <p:nvPr/>
              </p:nvPicPr>
              <p:blipFill>
                <a:blip r:embed="rId1115"/>
                <a:stretch>
                  <a:fillRect/>
                </a:stretch>
              </p:blipFill>
              <p:spPr>
                <a:xfrm>
                  <a:off x="4698107" y="5918467"/>
                  <a:ext cx="993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116">
              <p14:nvContentPartPr>
                <p14:cNvPr id="49" name="Freihand 48">
                  <a:extLst>
                    <a:ext uri="{FF2B5EF4-FFF2-40B4-BE49-F238E27FC236}">
                      <a16:creationId xmlns:a16="http://schemas.microsoft.com/office/drawing/2014/main" id="{B0C478E3-8D27-4395-8AD5-F4CD0E545EBD}"/>
                    </a:ext>
                  </a:extLst>
                </p14:cNvPr>
                <p14:cNvContentPartPr/>
                <p14:nvPr/>
              </p14:nvContentPartPr>
              <p14:xfrm>
                <a:off x="4186547" y="6212947"/>
                <a:ext cx="360" cy="360"/>
              </p14:xfrm>
            </p:contentPart>
          </mc:Choice>
          <mc:Fallback xmlns="">
            <p:pic>
              <p:nvPicPr>
                <p:cNvPr id="49" name="Freihand 48">
                  <a:extLst>
                    <a:ext uri="{FF2B5EF4-FFF2-40B4-BE49-F238E27FC236}">
                      <a16:creationId xmlns:a16="http://schemas.microsoft.com/office/drawing/2014/main" id="{B0C478E3-8D27-4395-8AD5-F4CD0E545EBD}"/>
                    </a:ext>
                  </a:extLst>
                </p:cNvPr>
                <p:cNvPicPr/>
                <p:nvPr/>
              </p:nvPicPr>
              <p:blipFill>
                <a:blip r:embed="rId336"/>
                <a:stretch>
                  <a:fillRect/>
                </a:stretch>
              </p:blipFill>
              <p:spPr>
                <a:xfrm>
                  <a:off x="4182227" y="6208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17">
              <p14:nvContentPartPr>
                <p14:cNvPr id="50" name="Freihand 49">
                  <a:extLst>
                    <a:ext uri="{FF2B5EF4-FFF2-40B4-BE49-F238E27FC236}">
                      <a16:creationId xmlns:a16="http://schemas.microsoft.com/office/drawing/2014/main" id="{C47C4456-934B-48CC-A37D-700EAC3F6805}"/>
                    </a:ext>
                  </a:extLst>
                </p14:cNvPr>
                <p14:cNvContentPartPr/>
                <p14:nvPr/>
              </p14:nvContentPartPr>
              <p14:xfrm>
                <a:off x="4263587" y="6136627"/>
                <a:ext cx="17640" cy="169560"/>
              </p14:xfrm>
            </p:contentPart>
          </mc:Choice>
          <mc:Fallback xmlns="">
            <p:pic>
              <p:nvPicPr>
                <p:cNvPr id="50" name="Freihand 49">
                  <a:extLst>
                    <a:ext uri="{FF2B5EF4-FFF2-40B4-BE49-F238E27FC236}">
                      <a16:creationId xmlns:a16="http://schemas.microsoft.com/office/drawing/2014/main" id="{C47C4456-934B-48CC-A37D-700EAC3F6805}"/>
                    </a:ext>
                  </a:extLst>
                </p:cNvPr>
                <p:cNvPicPr/>
                <p:nvPr/>
              </p:nvPicPr>
              <p:blipFill>
                <a:blip r:embed="rId1118"/>
                <a:stretch>
                  <a:fillRect/>
                </a:stretch>
              </p:blipFill>
              <p:spPr>
                <a:xfrm>
                  <a:off x="4259267" y="6132307"/>
                  <a:ext cx="262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19">
              <p14:nvContentPartPr>
                <p14:cNvPr id="646" name="Freihand 645">
                  <a:extLst>
                    <a:ext uri="{FF2B5EF4-FFF2-40B4-BE49-F238E27FC236}">
                      <a16:creationId xmlns:a16="http://schemas.microsoft.com/office/drawing/2014/main" id="{30C39109-81BF-4FE0-8E65-0FB77EFEB6D2}"/>
                    </a:ext>
                  </a:extLst>
                </p14:cNvPr>
                <p14:cNvContentPartPr/>
                <p14:nvPr/>
              </p14:nvContentPartPr>
              <p14:xfrm>
                <a:off x="5755427" y="6413827"/>
                <a:ext cx="89280" cy="95040"/>
              </p14:xfrm>
            </p:contentPart>
          </mc:Choice>
          <mc:Fallback xmlns="">
            <p:pic>
              <p:nvPicPr>
                <p:cNvPr id="646" name="Freihand 645">
                  <a:extLst>
                    <a:ext uri="{FF2B5EF4-FFF2-40B4-BE49-F238E27FC236}">
                      <a16:creationId xmlns:a16="http://schemas.microsoft.com/office/drawing/2014/main" id="{30C39109-81BF-4FE0-8E65-0FB77EFEB6D2}"/>
                    </a:ext>
                  </a:extLst>
                </p:cNvPr>
                <p:cNvPicPr/>
                <p:nvPr/>
              </p:nvPicPr>
              <p:blipFill>
                <a:blip r:embed="rId1120"/>
                <a:stretch>
                  <a:fillRect/>
                </a:stretch>
              </p:blipFill>
              <p:spPr>
                <a:xfrm>
                  <a:off x="5751107" y="6409507"/>
                  <a:ext cx="979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121">
              <p14:nvContentPartPr>
                <p14:cNvPr id="647" name="Freihand 646">
                  <a:extLst>
                    <a:ext uri="{FF2B5EF4-FFF2-40B4-BE49-F238E27FC236}">
                      <a16:creationId xmlns:a16="http://schemas.microsoft.com/office/drawing/2014/main" id="{55130CB2-4BF1-41A6-9B97-55F8964DF97A}"/>
                    </a:ext>
                  </a:extLst>
                </p14:cNvPr>
                <p14:cNvContentPartPr/>
                <p14:nvPr/>
              </p14:nvContentPartPr>
              <p14:xfrm>
                <a:off x="5827787" y="6449467"/>
                <a:ext cx="15120" cy="109800"/>
              </p14:xfrm>
            </p:contentPart>
          </mc:Choice>
          <mc:Fallback xmlns="">
            <p:pic>
              <p:nvPicPr>
                <p:cNvPr id="647" name="Freihand 646">
                  <a:extLst>
                    <a:ext uri="{FF2B5EF4-FFF2-40B4-BE49-F238E27FC236}">
                      <a16:creationId xmlns:a16="http://schemas.microsoft.com/office/drawing/2014/main" id="{55130CB2-4BF1-41A6-9B97-55F8964DF97A}"/>
                    </a:ext>
                  </a:extLst>
                </p:cNvPr>
                <p:cNvPicPr/>
                <p:nvPr/>
              </p:nvPicPr>
              <p:blipFill>
                <a:blip r:embed="rId1122"/>
                <a:stretch>
                  <a:fillRect/>
                </a:stretch>
              </p:blipFill>
              <p:spPr>
                <a:xfrm>
                  <a:off x="5823467" y="6445147"/>
                  <a:ext cx="237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23">
              <p14:nvContentPartPr>
                <p14:cNvPr id="648" name="Freihand 647">
                  <a:extLst>
                    <a:ext uri="{FF2B5EF4-FFF2-40B4-BE49-F238E27FC236}">
                      <a16:creationId xmlns:a16="http://schemas.microsoft.com/office/drawing/2014/main" id="{0E8F989C-69E3-4E32-86EF-253B1DB0D3B7}"/>
                    </a:ext>
                  </a:extLst>
                </p14:cNvPr>
                <p14:cNvContentPartPr/>
                <p14:nvPr/>
              </p14:nvContentPartPr>
              <p14:xfrm>
                <a:off x="5905547" y="6433987"/>
                <a:ext cx="87840" cy="91080"/>
              </p14:xfrm>
            </p:contentPart>
          </mc:Choice>
          <mc:Fallback xmlns="">
            <p:pic>
              <p:nvPicPr>
                <p:cNvPr id="648" name="Freihand 647">
                  <a:extLst>
                    <a:ext uri="{FF2B5EF4-FFF2-40B4-BE49-F238E27FC236}">
                      <a16:creationId xmlns:a16="http://schemas.microsoft.com/office/drawing/2014/main" id="{0E8F989C-69E3-4E32-86EF-253B1DB0D3B7}"/>
                    </a:ext>
                  </a:extLst>
                </p:cNvPr>
                <p:cNvPicPr/>
                <p:nvPr/>
              </p:nvPicPr>
              <p:blipFill>
                <a:blip r:embed="rId1124"/>
                <a:stretch>
                  <a:fillRect/>
                </a:stretch>
              </p:blipFill>
              <p:spPr>
                <a:xfrm>
                  <a:off x="5901227" y="6429667"/>
                  <a:ext cx="964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125">
              <p14:nvContentPartPr>
                <p14:cNvPr id="649" name="Freihand 648">
                  <a:extLst>
                    <a:ext uri="{FF2B5EF4-FFF2-40B4-BE49-F238E27FC236}">
                      <a16:creationId xmlns:a16="http://schemas.microsoft.com/office/drawing/2014/main" id="{EC0FF370-098D-4E29-96ED-17CF249F3F06}"/>
                    </a:ext>
                  </a:extLst>
                </p14:cNvPr>
                <p14:cNvContentPartPr/>
                <p14:nvPr/>
              </p14:nvContentPartPr>
              <p14:xfrm>
                <a:off x="6019307" y="6473947"/>
                <a:ext cx="77400" cy="44280"/>
              </p14:xfrm>
            </p:contentPart>
          </mc:Choice>
          <mc:Fallback xmlns="">
            <p:pic>
              <p:nvPicPr>
                <p:cNvPr id="649" name="Freihand 648">
                  <a:extLst>
                    <a:ext uri="{FF2B5EF4-FFF2-40B4-BE49-F238E27FC236}">
                      <a16:creationId xmlns:a16="http://schemas.microsoft.com/office/drawing/2014/main" id="{EC0FF370-098D-4E29-96ED-17CF249F3F06}"/>
                    </a:ext>
                  </a:extLst>
                </p:cNvPr>
                <p:cNvPicPr/>
                <p:nvPr/>
              </p:nvPicPr>
              <p:blipFill>
                <a:blip r:embed="rId1126"/>
                <a:stretch>
                  <a:fillRect/>
                </a:stretch>
              </p:blipFill>
              <p:spPr>
                <a:xfrm>
                  <a:off x="6014987" y="6469627"/>
                  <a:ext cx="860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1127">
              <p14:nvContentPartPr>
                <p14:cNvPr id="650" name="Freihand 649">
                  <a:extLst>
                    <a:ext uri="{FF2B5EF4-FFF2-40B4-BE49-F238E27FC236}">
                      <a16:creationId xmlns:a16="http://schemas.microsoft.com/office/drawing/2014/main" id="{93BE828F-C970-4131-9CE6-AD23B6E7F710}"/>
                    </a:ext>
                  </a:extLst>
                </p14:cNvPr>
                <p14:cNvContentPartPr/>
                <p14:nvPr/>
              </p14:nvContentPartPr>
              <p14:xfrm>
                <a:off x="6151067" y="6427147"/>
                <a:ext cx="59400" cy="115200"/>
              </p14:xfrm>
            </p:contentPart>
          </mc:Choice>
          <mc:Fallback xmlns="">
            <p:pic>
              <p:nvPicPr>
                <p:cNvPr id="650" name="Freihand 649">
                  <a:extLst>
                    <a:ext uri="{FF2B5EF4-FFF2-40B4-BE49-F238E27FC236}">
                      <a16:creationId xmlns:a16="http://schemas.microsoft.com/office/drawing/2014/main" id="{93BE828F-C970-4131-9CE6-AD23B6E7F710}"/>
                    </a:ext>
                  </a:extLst>
                </p:cNvPr>
                <p:cNvPicPr/>
                <p:nvPr/>
              </p:nvPicPr>
              <p:blipFill>
                <a:blip r:embed="rId1128"/>
                <a:stretch>
                  <a:fillRect/>
                </a:stretch>
              </p:blipFill>
              <p:spPr>
                <a:xfrm>
                  <a:off x="6146747" y="6422827"/>
                  <a:ext cx="6804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1129">
              <p14:nvContentPartPr>
                <p14:cNvPr id="651" name="Freihand 650">
                  <a:extLst>
                    <a:ext uri="{FF2B5EF4-FFF2-40B4-BE49-F238E27FC236}">
                      <a16:creationId xmlns:a16="http://schemas.microsoft.com/office/drawing/2014/main" id="{6E8EFC88-B670-4F41-B8FA-C2676303E949}"/>
                    </a:ext>
                  </a:extLst>
                </p14:cNvPr>
                <p14:cNvContentPartPr/>
                <p14:nvPr/>
              </p14:nvContentPartPr>
              <p14:xfrm>
                <a:off x="6244307" y="6454507"/>
                <a:ext cx="79920" cy="74160"/>
              </p14:xfrm>
            </p:contentPart>
          </mc:Choice>
          <mc:Fallback xmlns="">
            <p:pic>
              <p:nvPicPr>
                <p:cNvPr id="651" name="Freihand 650">
                  <a:extLst>
                    <a:ext uri="{FF2B5EF4-FFF2-40B4-BE49-F238E27FC236}">
                      <a16:creationId xmlns:a16="http://schemas.microsoft.com/office/drawing/2014/main" id="{6E8EFC88-B670-4F41-B8FA-C2676303E949}"/>
                    </a:ext>
                  </a:extLst>
                </p:cNvPr>
                <p:cNvPicPr/>
                <p:nvPr/>
              </p:nvPicPr>
              <p:blipFill>
                <a:blip r:embed="rId1130"/>
                <a:stretch>
                  <a:fillRect/>
                </a:stretch>
              </p:blipFill>
              <p:spPr>
                <a:xfrm>
                  <a:off x="6239987" y="6450187"/>
                  <a:ext cx="885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131">
              <p14:nvContentPartPr>
                <p14:cNvPr id="652" name="Freihand 651">
                  <a:extLst>
                    <a:ext uri="{FF2B5EF4-FFF2-40B4-BE49-F238E27FC236}">
                      <a16:creationId xmlns:a16="http://schemas.microsoft.com/office/drawing/2014/main" id="{7A49EF42-6FB2-4889-BE3C-E44ED7E9BC30}"/>
                    </a:ext>
                  </a:extLst>
                </p14:cNvPr>
                <p14:cNvContentPartPr/>
                <p14:nvPr/>
              </p14:nvContentPartPr>
              <p14:xfrm>
                <a:off x="6373187" y="6469627"/>
                <a:ext cx="11520" cy="85680"/>
              </p14:xfrm>
            </p:contentPart>
          </mc:Choice>
          <mc:Fallback xmlns="">
            <p:pic>
              <p:nvPicPr>
                <p:cNvPr id="652" name="Freihand 651">
                  <a:extLst>
                    <a:ext uri="{FF2B5EF4-FFF2-40B4-BE49-F238E27FC236}">
                      <a16:creationId xmlns:a16="http://schemas.microsoft.com/office/drawing/2014/main" id="{7A49EF42-6FB2-4889-BE3C-E44ED7E9BC30}"/>
                    </a:ext>
                  </a:extLst>
                </p:cNvPr>
                <p:cNvPicPr/>
                <p:nvPr/>
              </p:nvPicPr>
              <p:blipFill>
                <a:blip r:embed="rId1132"/>
                <a:stretch>
                  <a:fillRect/>
                </a:stretch>
              </p:blipFill>
              <p:spPr>
                <a:xfrm>
                  <a:off x="6368867" y="6465307"/>
                  <a:ext cx="20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133">
              <p14:nvContentPartPr>
                <p14:cNvPr id="653" name="Freihand 652">
                  <a:extLst>
                    <a:ext uri="{FF2B5EF4-FFF2-40B4-BE49-F238E27FC236}">
                      <a16:creationId xmlns:a16="http://schemas.microsoft.com/office/drawing/2014/main" id="{9C090F19-96C6-4563-8ED5-E07CF01AF8CD}"/>
                    </a:ext>
                  </a:extLst>
                </p14:cNvPr>
                <p14:cNvContentPartPr/>
                <p14:nvPr/>
              </p14:nvContentPartPr>
              <p14:xfrm>
                <a:off x="6331067" y="6500227"/>
                <a:ext cx="67680" cy="18720"/>
              </p14:xfrm>
            </p:contentPart>
          </mc:Choice>
          <mc:Fallback xmlns="">
            <p:pic>
              <p:nvPicPr>
                <p:cNvPr id="653" name="Freihand 652">
                  <a:extLst>
                    <a:ext uri="{FF2B5EF4-FFF2-40B4-BE49-F238E27FC236}">
                      <a16:creationId xmlns:a16="http://schemas.microsoft.com/office/drawing/2014/main" id="{9C090F19-96C6-4563-8ED5-E07CF01AF8CD}"/>
                    </a:ext>
                  </a:extLst>
                </p:cNvPr>
                <p:cNvPicPr/>
                <p:nvPr/>
              </p:nvPicPr>
              <p:blipFill>
                <a:blip r:embed="rId1134"/>
                <a:stretch>
                  <a:fillRect/>
                </a:stretch>
              </p:blipFill>
              <p:spPr>
                <a:xfrm>
                  <a:off x="6326747" y="6495907"/>
                  <a:ext cx="763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135">
              <p14:nvContentPartPr>
                <p14:cNvPr id="654" name="Freihand 653">
                  <a:extLst>
                    <a:ext uri="{FF2B5EF4-FFF2-40B4-BE49-F238E27FC236}">
                      <a16:creationId xmlns:a16="http://schemas.microsoft.com/office/drawing/2014/main" id="{1EF2852C-CEA0-47A8-8FB0-3F77549B3CB8}"/>
                    </a:ext>
                  </a:extLst>
                </p14:cNvPr>
                <p14:cNvContentPartPr/>
                <p14:nvPr/>
              </p14:nvContentPartPr>
              <p14:xfrm>
                <a:off x="6432947" y="6430747"/>
                <a:ext cx="92520" cy="113760"/>
              </p14:xfrm>
            </p:contentPart>
          </mc:Choice>
          <mc:Fallback xmlns="">
            <p:pic>
              <p:nvPicPr>
                <p:cNvPr id="654" name="Freihand 653">
                  <a:extLst>
                    <a:ext uri="{FF2B5EF4-FFF2-40B4-BE49-F238E27FC236}">
                      <a16:creationId xmlns:a16="http://schemas.microsoft.com/office/drawing/2014/main" id="{1EF2852C-CEA0-47A8-8FB0-3F77549B3CB8}"/>
                    </a:ext>
                  </a:extLst>
                </p:cNvPr>
                <p:cNvPicPr/>
                <p:nvPr/>
              </p:nvPicPr>
              <p:blipFill>
                <a:blip r:embed="rId1136"/>
                <a:stretch>
                  <a:fillRect/>
                </a:stretch>
              </p:blipFill>
              <p:spPr>
                <a:xfrm>
                  <a:off x="6428627" y="6426427"/>
                  <a:ext cx="1011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137">
              <p14:nvContentPartPr>
                <p14:cNvPr id="655" name="Freihand 654">
                  <a:extLst>
                    <a:ext uri="{FF2B5EF4-FFF2-40B4-BE49-F238E27FC236}">
                      <a16:creationId xmlns:a16="http://schemas.microsoft.com/office/drawing/2014/main" id="{4A5AAD70-7D51-4943-B7B6-A79D723A8776}"/>
                    </a:ext>
                  </a:extLst>
                </p14:cNvPr>
                <p14:cNvContentPartPr/>
                <p14:nvPr/>
              </p14:nvContentPartPr>
              <p14:xfrm>
                <a:off x="6506387" y="6466387"/>
                <a:ext cx="92520" cy="83880"/>
              </p14:xfrm>
            </p:contentPart>
          </mc:Choice>
          <mc:Fallback xmlns="">
            <p:pic>
              <p:nvPicPr>
                <p:cNvPr id="655" name="Freihand 654">
                  <a:extLst>
                    <a:ext uri="{FF2B5EF4-FFF2-40B4-BE49-F238E27FC236}">
                      <a16:creationId xmlns:a16="http://schemas.microsoft.com/office/drawing/2014/main" id="{4A5AAD70-7D51-4943-B7B6-A79D723A8776}"/>
                    </a:ext>
                  </a:extLst>
                </p:cNvPr>
                <p:cNvPicPr/>
                <p:nvPr/>
              </p:nvPicPr>
              <p:blipFill>
                <a:blip r:embed="rId1138"/>
                <a:stretch>
                  <a:fillRect/>
                </a:stretch>
              </p:blipFill>
              <p:spPr>
                <a:xfrm>
                  <a:off x="6502067" y="6462067"/>
                  <a:ext cx="1011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139">
              <p14:nvContentPartPr>
                <p14:cNvPr id="656" name="Freihand 655">
                  <a:extLst>
                    <a:ext uri="{FF2B5EF4-FFF2-40B4-BE49-F238E27FC236}">
                      <a16:creationId xmlns:a16="http://schemas.microsoft.com/office/drawing/2014/main" id="{C8D59CC6-7CA2-4832-92EC-EA96A32CA250}"/>
                    </a:ext>
                  </a:extLst>
                </p14:cNvPr>
                <p14:cNvContentPartPr/>
                <p14:nvPr/>
              </p14:nvContentPartPr>
              <p14:xfrm>
                <a:off x="6600707" y="6448027"/>
                <a:ext cx="73800" cy="105480"/>
              </p14:xfrm>
            </p:contentPart>
          </mc:Choice>
          <mc:Fallback xmlns="">
            <p:pic>
              <p:nvPicPr>
                <p:cNvPr id="656" name="Freihand 655">
                  <a:extLst>
                    <a:ext uri="{FF2B5EF4-FFF2-40B4-BE49-F238E27FC236}">
                      <a16:creationId xmlns:a16="http://schemas.microsoft.com/office/drawing/2014/main" id="{C8D59CC6-7CA2-4832-92EC-EA96A32CA250}"/>
                    </a:ext>
                  </a:extLst>
                </p:cNvPr>
                <p:cNvPicPr/>
                <p:nvPr/>
              </p:nvPicPr>
              <p:blipFill>
                <a:blip r:embed="rId1140"/>
                <a:stretch>
                  <a:fillRect/>
                </a:stretch>
              </p:blipFill>
              <p:spPr>
                <a:xfrm>
                  <a:off x="6596387" y="6443707"/>
                  <a:ext cx="824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141">
              <p14:nvContentPartPr>
                <p14:cNvPr id="657" name="Freihand 656">
                  <a:extLst>
                    <a:ext uri="{FF2B5EF4-FFF2-40B4-BE49-F238E27FC236}">
                      <a16:creationId xmlns:a16="http://schemas.microsoft.com/office/drawing/2014/main" id="{01368421-3353-42C1-82DC-06897104505F}"/>
                    </a:ext>
                  </a:extLst>
                </p14:cNvPr>
                <p14:cNvContentPartPr/>
                <p14:nvPr/>
              </p14:nvContentPartPr>
              <p14:xfrm>
                <a:off x="6510347" y="6460627"/>
                <a:ext cx="74880" cy="79920"/>
              </p14:xfrm>
            </p:contentPart>
          </mc:Choice>
          <mc:Fallback xmlns="">
            <p:pic>
              <p:nvPicPr>
                <p:cNvPr id="657" name="Freihand 656">
                  <a:extLst>
                    <a:ext uri="{FF2B5EF4-FFF2-40B4-BE49-F238E27FC236}">
                      <a16:creationId xmlns:a16="http://schemas.microsoft.com/office/drawing/2014/main" id="{01368421-3353-42C1-82DC-06897104505F}"/>
                    </a:ext>
                  </a:extLst>
                </p:cNvPr>
                <p:cNvPicPr/>
                <p:nvPr/>
              </p:nvPicPr>
              <p:blipFill>
                <a:blip r:embed="rId1142"/>
                <a:stretch>
                  <a:fillRect/>
                </a:stretch>
              </p:blipFill>
              <p:spPr>
                <a:xfrm>
                  <a:off x="6506027" y="6456307"/>
                  <a:ext cx="83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143">
              <p14:nvContentPartPr>
                <p14:cNvPr id="659" name="Freihand 658">
                  <a:extLst>
                    <a:ext uri="{FF2B5EF4-FFF2-40B4-BE49-F238E27FC236}">
                      <a16:creationId xmlns:a16="http://schemas.microsoft.com/office/drawing/2014/main" id="{968BDB8B-6884-45CB-A6CA-973E676FA1D8}"/>
                    </a:ext>
                  </a:extLst>
                </p14:cNvPr>
                <p14:cNvContentPartPr/>
                <p14:nvPr/>
              </p14:nvContentPartPr>
              <p14:xfrm>
                <a:off x="4873787" y="5764747"/>
                <a:ext cx="195120" cy="86760"/>
              </p14:xfrm>
            </p:contentPart>
          </mc:Choice>
          <mc:Fallback xmlns="">
            <p:pic>
              <p:nvPicPr>
                <p:cNvPr id="659" name="Freihand 658">
                  <a:extLst>
                    <a:ext uri="{FF2B5EF4-FFF2-40B4-BE49-F238E27FC236}">
                      <a16:creationId xmlns:a16="http://schemas.microsoft.com/office/drawing/2014/main" id="{968BDB8B-6884-45CB-A6CA-973E676FA1D8}"/>
                    </a:ext>
                  </a:extLst>
                </p:cNvPr>
                <p:cNvPicPr/>
                <p:nvPr/>
              </p:nvPicPr>
              <p:blipFill>
                <a:blip r:embed="rId1144"/>
                <a:stretch>
                  <a:fillRect/>
                </a:stretch>
              </p:blipFill>
              <p:spPr>
                <a:xfrm>
                  <a:off x="4869467" y="5760427"/>
                  <a:ext cx="2037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145">
              <p14:nvContentPartPr>
                <p14:cNvPr id="660" name="Freihand 659">
                  <a:extLst>
                    <a:ext uri="{FF2B5EF4-FFF2-40B4-BE49-F238E27FC236}">
                      <a16:creationId xmlns:a16="http://schemas.microsoft.com/office/drawing/2014/main" id="{A25C3B25-F2C9-4F7E-A0BE-7B76842291B1}"/>
                    </a:ext>
                  </a:extLst>
                </p14:cNvPr>
                <p14:cNvContentPartPr/>
                <p14:nvPr/>
              </p14:nvContentPartPr>
              <p14:xfrm>
                <a:off x="5131907" y="5881387"/>
                <a:ext cx="360" cy="360"/>
              </p14:xfrm>
            </p:contentPart>
          </mc:Choice>
          <mc:Fallback xmlns="">
            <p:pic>
              <p:nvPicPr>
                <p:cNvPr id="660" name="Freihand 659">
                  <a:extLst>
                    <a:ext uri="{FF2B5EF4-FFF2-40B4-BE49-F238E27FC236}">
                      <a16:creationId xmlns:a16="http://schemas.microsoft.com/office/drawing/2014/main" id="{A25C3B25-F2C9-4F7E-A0BE-7B76842291B1}"/>
                    </a:ext>
                  </a:extLst>
                </p:cNvPr>
                <p:cNvPicPr/>
                <p:nvPr/>
              </p:nvPicPr>
              <p:blipFill>
                <a:blip r:embed="rId336"/>
                <a:stretch>
                  <a:fillRect/>
                </a:stretch>
              </p:blipFill>
              <p:spPr>
                <a:xfrm>
                  <a:off x="5127587" y="5877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46">
              <p14:nvContentPartPr>
                <p14:cNvPr id="661" name="Freihand 660">
                  <a:extLst>
                    <a:ext uri="{FF2B5EF4-FFF2-40B4-BE49-F238E27FC236}">
                      <a16:creationId xmlns:a16="http://schemas.microsoft.com/office/drawing/2014/main" id="{1A9BC1F4-2E6C-4AE8-806C-D76E2B12FDEE}"/>
                    </a:ext>
                  </a:extLst>
                </p14:cNvPr>
                <p14:cNvContentPartPr/>
                <p14:nvPr/>
              </p14:nvContentPartPr>
              <p14:xfrm>
                <a:off x="5216147" y="5916307"/>
                <a:ext cx="589320" cy="276480"/>
              </p14:xfrm>
            </p:contentPart>
          </mc:Choice>
          <mc:Fallback xmlns="">
            <p:pic>
              <p:nvPicPr>
                <p:cNvPr id="661" name="Freihand 660">
                  <a:extLst>
                    <a:ext uri="{FF2B5EF4-FFF2-40B4-BE49-F238E27FC236}">
                      <a16:creationId xmlns:a16="http://schemas.microsoft.com/office/drawing/2014/main" id="{1A9BC1F4-2E6C-4AE8-806C-D76E2B12FDEE}"/>
                    </a:ext>
                  </a:extLst>
                </p:cNvPr>
                <p:cNvPicPr/>
                <p:nvPr/>
              </p:nvPicPr>
              <p:blipFill>
                <a:blip r:embed="rId1147"/>
                <a:stretch>
                  <a:fillRect/>
                </a:stretch>
              </p:blipFill>
              <p:spPr>
                <a:xfrm>
                  <a:off x="5211827" y="5911987"/>
                  <a:ext cx="59796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1148">
              <p14:nvContentPartPr>
                <p14:cNvPr id="663" name="Freihand 662">
                  <a:extLst>
                    <a:ext uri="{FF2B5EF4-FFF2-40B4-BE49-F238E27FC236}">
                      <a16:creationId xmlns:a16="http://schemas.microsoft.com/office/drawing/2014/main" id="{A2F54A60-E97E-4509-8756-62F95CCEBACA}"/>
                    </a:ext>
                  </a:extLst>
                </p14:cNvPr>
                <p14:cNvContentPartPr/>
                <p14:nvPr/>
              </p14:nvContentPartPr>
              <p14:xfrm>
                <a:off x="5913107" y="5831707"/>
                <a:ext cx="252000" cy="240480"/>
              </p14:xfrm>
            </p:contentPart>
          </mc:Choice>
          <mc:Fallback xmlns="">
            <p:pic>
              <p:nvPicPr>
                <p:cNvPr id="663" name="Freihand 662">
                  <a:extLst>
                    <a:ext uri="{FF2B5EF4-FFF2-40B4-BE49-F238E27FC236}">
                      <a16:creationId xmlns:a16="http://schemas.microsoft.com/office/drawing/2014/main" id="{A2F54A60-E97E-4509-8756-62F95CCEBACA}"/>
                    </a:ext>
                  </a:extLst>
                </p:cNvPr>
                <p:cNvPicPr/>
                <p:nvPr/>
              </p:nvPicPr>
              <p:blipFill>
                <a:blip r:embed="rId1149"/>
                <a:stretch>
                  <a:fillRect/>
                </a:stretch>
              </p:blipFill>
              <p:spPr>
                <a:xfrm>
                  <a:off x="5908787" y="5827387"/>
                  <a:ext cx="26064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1150">
              <p14:nvContentPartPr>
                <p14:cNvPr id="664" name="Freihand 663">
                  <a:extLst>
                    <a:ext uri="{FF2B5EF4-FFF2-40B4-BE49-F238E27FC236}">
                      <a16:creationId xmlns:a16="http://schemas.microsoft.com/office/drawing/2014/main" id="{8C740810-79EF-48B9-983D-2E549211FDE0}"/>
                    </a:ext>
                  </a:extLst>
                </p14:cNvPr>
                <p14:cNvContentPartPr/>
                <p14:nvPr/>
              </p14:nvContentPartPr>
              <p14:xfrm>
                <a:off x="5893307" y="5858347"/>
                <a:ext cx="163800" cy="247320"/>
              </p14:xfrm>
            </p:contentPart>
          </mc:Choice>
          <mc:Fallback xmlns="">
            <p:pic>
              <p:nvPicPr>
                <p:cNvPr id="664" name="Freihand 663">
                  <a:extLst>
                    <a:ext uri="{FF2B5EF4-FFF2-40B4-BE49-F238E27FC236}">
                      <a16:creationId xmlns:a16="http://schemas.microsoft.com/office/drawing/2014/main" id="{8C740810-79EF-48B9-983D-2E549211FDE0}"/>
                    </a:ext>
                  </a:extLst>
                </p:cNvPr>
                <p:cNvPicPr/>
                <p:nvPr/>
              </p:nvPicPr>
              <p:blipFill>
                <a:blip r:embed="rId1151"/>
                <a:stretch>
                  <a:fillRect/>
                </a:stretch>
              </p:blipFill>
              <p:spPr>
                <a:xfrm>
                  <a:off x="5888987" y="5854027"/>
                  <a:ext cx="1724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152">
              <p14:nvContentPartPr>
                <p14:cNvPr id="665" name="Freihand 664">
                  <a:extLst>
                    <a:ext uri="{FF2B5EF4-FFF2-40B4-BE49-F238E27FC236}">
                      <a16:creationId xmlns:a16="http://schemas.microsoft.com/office/drawing/2014/main" id="{040A4D5B-2F27-4C4F-B13B-611E2F6650B4}"/>
                    </a:ext>
                  </a:extLst>
                </p14:cNvPr>
                <p14:cNvContentPartPr/>
                <p14:nvPr/>
              </p14:nvContentPartPr>
              <p14:xfrm>
                <a:off x="6294707" y="5659627"/>
                <a:ext cx="111960" cy="137520"/>
              </p14:xfrm>
            </p:contentPart>
          </mc:Choice>
          <mc:Fallback xmlns="">
            <p:pic>
              <p:nvPicPr>
                <p:cNvPr id="665" name="Freihand 664">
                  <a:extLst>
                    <a:ext uri="{FF2B5EF4-FFF2-40B4-BE49-F238E27FC236}">
                      <a16:creationId xmlns:a16="http://schemas.microsoft.com/office/drawing/2014/main" id="{040A4D5B-2F27-4C4F-B13B-611E2F6650B4}"/>
                    </a:ext>
                  </a:extLst>
                </p:cNvPr>
                <p:cNvPicPr/>
                <p:nvPr/>
              </p:nvPicPr>
              <p:blipFill>
                <a:blip r:embed="rId1153"/>
                <a:stretch>
                  <a:fillRect/>
                </a:stretch>
              </p:blipFill>
              <p:spPr>
                <a:xfrm>
                  <a:off x="6290387" y="5655307"/>
                  <a:ext cx="1206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154">
              <p14:nvContentPartPr>
                <p14:cNvPr id="666" name="Freihand 665">
                  <a:extLst>
                    <a:ext uri="{FF2B5EF4-FFF2-40B4-BE49-F238E27FC236}">
                      <a16:creationId xmlns:a16="http://schemas.microsoft.com/office/drawing/2014/main" id="{02EEAF8B-922D-47B9-B29C-F89616BF4F58}"/>
                    </a:ext>
                  </a:extLst>
                </p14:cNvPr>
                <p14:cNvContentPartPr/>
                <p14:nvPr/>
              </p14:nvContentPartPr>
              <p14:xfrm>
                <a:off x="6446627" y="5647027"/>
                <a:ext cx="119880" cy="104400"/>
              </p14:xfrm>
            </p:contentPart>
          </mc:Choice>
          <mc:Fallback xmlns="">
            <p:pic>
              <p:nvPicPr>
                <p:cNvPr id="666" name="Freihand 665">
                  <a:extLst>
                    <a:ext uri="{FF2B5EF4-FFF2-40B4-BE49-F238E27FC236}">
                      <a16:creationId xmlns:a16="http://schemas.microsoft.com/office/drawing/2014/main" id="{02EEAF8B-922D-47B9-B29C-F89616BF4F58}"/>
                    </a:ext>
                  </a:extLst>
                </p:cNvPr>
                <p:cNvPicPr/>
                <p:nvPr/>
              </p:nvPicPr>
              <p:blipFill>
                <a:blip r:embed="rId1155"/>
                <a:stretch>
                  <a:fillRect/>
                </a:stretch>
              </p:blipFill>
              <p:spPr>
                <a:xfrm>
                  <a:off x="6442307" y="5642707"/>
                  <a:ext cx="1285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156">
              <p14:nvContentPartPr>
                <p14:cNvPr id="667" name="Freihand 666">
                  <a:extLst>
                    <a:ext uri="{FF2B5EF4-FFF2-40B4-BE49-F238E27FC236}">
                      <a16:creationId xmlns:a16="http://schemas.microsoft.com/office/drawing/2014/main" id="{125C6479-AFA3-4EF3-9132-F8968E3B3FDF}"/>
                    </a:ext>
                  </a:extLst>
                </p14:cNvPr>
                <p14:cNvContentPartPr/>
                <p14:nvPr/>
              </p14:nvContentPartPr>
              <p14:xfrm>
                <a:off x="6567227" y="5499787"/>
                <a:ext cx="181080" cy="178200"/>
              </p14:xfrm>
            </p:contentPart>
          </mc:Choice>
          <mc:Fallback xmlns="">
            <p:pic>
              <p:nvPicPr>
                <p:cNvPr id="667" name="Freihand 666">
                  <a:extLst>
                    <a:ext uri="{FF2B5EF4-FFF2-40B4-BE49-F238E27FC236}">
                      <a16:creationId xmlns:a16="http://schemas.microsoft.com/office/drawing/2014/main" id="{125C6479-AFA3-4EF3-9132-F8968E3B3FDF}"/>
                    </a:ext>
                  </a:extLst>
                </p:cNvPr>
                <p:cNvPicPr/>
                <p:nvPr/>
              </p:nvPicPr>
              <p:blipFill>
                <a:blip r:embed="rId1157"/>
                <a:stretch>
                  <a:fillRect/>
                </a:stretch>
              </p:blipFill>
              <p:spPr>
                <a:xfrm>
                  <a:off x="6562907" y="5495467"/>
                  <a:ext cx="1897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158">
              <p14:nvContentPartPr>
                <p14:cNvPr id="668" name="Freihand 667">
                  <a:extLst>
                    <a:ext uri="{FF2B5EF4-FFF2-40B4-BE49-F238E27FC236}">
                      <a16:creationId xmlns:a16="http://schemas.microsoft.com/office/drawing/2014/main" id="{19E24D8B-D75E-45B8-BCFB-958CF61EF83B}"/>
                    </a:ext>
                  </a:extLst>
                </p14:cNvPr>
                <p14:cNvContentPartPr/>
                <p14:nvPr/>
              </p14:nvContentPartPr>
              <p14:xfrm>
                <a:off x="6749027" y="5501227"/>
                <a:ext cx="118440" cy="99360"/>
              </p14:xfrm>
            </p:contentPart>
          </mc:Choice>
          <mc:Fallback xmlns="">
            <p:pic>
              <p:nvPicPr>
                <p:cNvPr id="668" name="Freihand 667">
                  <a:extLst>
                    <a:ext uri="{FF2B5EF4-FFF2-40B4-BE49-F238E27FC236}">
                      <a16:creationId xmlns:a16="http://schemas.microsoft.com/office/drawing/2014/main" id="{19E24D8B-D75E-45B8-BCFB-958CF61EF83B}"/>
                    </a:ext>
                  </a:extLst>
                </p:cNvPr>
                <p:cNvPicPr/>
                <p:nvPr/>
              </p:nvPicPr>
              <p:blipFill>
                <a:blip r:embed="rId1159"/>
                <a:stretch>
                  <a:fillRect/>
                </a:stretch>
              </p:blipFill>
              <p:spPr>
                <a:xfrm>
                  <a:off x="6744707" y="5496907"/>
                  <a:ext cx="1270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160">
              <p14:nvContentPartPr>
                <p14:cNvPr id="669" name="Freihand 668">
                  <a:extLst>
                    <a:ext uri="{FF2B5EF4-FFF2-40B4-BE49-F238E27FC236}">
                      <a16:creationId xmlns:a16="http://schemas.microsoft.com/office/drawing/2014/main" id="{A174DADB-CCBE-4CC9-A1FE-1BFAE5DD2ACF}"/>
                    </a:ext>
                  </a:extLst>
                </p14:cNvPr>
                <p14:cNvContentPartPr/>
                <p14:nvPr/>
              </p14:nvContentPartPr>
              <p14:xfrm>
                <a:off x="6952067" y="5350387"/>
                <a:ext cx="274680" cy="259200"/>
              </p14:xfrm>
            </p:contentPart>
          </mc:Choice>
          <mc:Fallback xmlns="">
            <p:pic>
              <p:nvPicPr>
                <p:cNvPr id="669" name="Freihand 668">
                  <a:extLst>
                    <a:ext uri="{FF2B5EF4-FFF2-40B4-BE49-F238E27FC236}">
                      <a16:creationId xmlns:a16="http://schemas.microsoft.com/office/drawing/2014/main" id="{A174DADB-CCBE-4CC9-A1FE-1BFAE5DD2ACF}"/>
                    </a:ext>
                  </a:extLst>
                </p:cNvPr>
                <p:cNvPicPr/>
                <p:nvPr/>
              </p:nvPicPr>
              <p:blipFill>
                <a:blip r:embed="rId1161"/>
                <a:stretch>
                  <a:fillRect/>
                </a:stretch>
              </p:blipFill>
              <p:spPr>
                <a:xfrm>
                  <a:off x="6947747" y="5346067"/>
                  <a:ext cx="28332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162">
              <p14:nvContentPartPr>
                <p14:cNvPr id="671" name="Freihand 670">
                  <a:extLst>
                    <a:ext uri="{FF2B5EF4-FFF2-40B4-BE49-F238E27FC236}">
                      <a16:creationId xmlns:a16="http://schemas.microsoft.com/office/drawing/2014/main" id="{9A845571-BC02-4D4F-B7E7-EA56F3F70617}"/>
                    </a:ext>
                  </a:extLst>
                </p14:cNvPr>
                <p14:cNvContentPartPr/>
                <p14:nvPr/>
              </p14:nvContentPartPr>
              <p14:xfrm>
                <a:off x="6354107" y="5882467"/>
                <a:ext cx="88920" cy="140400"/>
              </p14:xfrm>
            </p:contentPart>
          </mc:Choice>
          <mc:Fallback xmlns="">
            <p:pic>
              <p:nvPicPr>
                <p:cNvPr id="671" name="Freihand 670">
                  <a:extLst>
                    <a:ext uri="{FF2B5EF4-FFF2-40B4-BE49-F238E27FC236}">
                      <a16:creationId xmlns:a16="http://schemas.microsoft.com/office/drawing/2014/main" id="{9A845571-BC02-4D4F-B7E7-EA56F3F70617}"/>
                    </a:ext>
                  </a:extLst>
                </p:cNvPr>
                <p:cNvPicPr/>
                <p:nvPr/>
              </p:nvPicPr>
              <p:blipFill>
                <a:blip r:embed="rId1163"/>
                <a:stretch>
                  <a:fillRect/>
                </a:stretch>
              </p:blipFill>
              <p:spPr>
                <a:xfrm>
                  <a:off x="6349787" y="5878147"/>
                  <a:ext cx="975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164">
              <p14:nvContentPartPr>
                <p14:cNvPr id="672" name="Freihand 671">
                  <a:extLst>
                    <a:ext uri="{FF2B5EF4-FFF2-40B4-BE49-F238E27FC236}">
                      <a16:creationId xmlns:a16="http://schemas.microsoft.com/office/drawing/2014/main" id="{DF60B094-76F0-46A8-B9C5-BE67FB0A8493}"/>
                    </a:ext>
                  </a:extLst>
                </p14:cNvPr>
                <p14:cNvContentPartPr/>
                <p14:nvPr/>
              </p14:nvContentPartPr>
              <p14:xfrm>
                <a:off x="6430427" y="5833507"/>
                <a:ext cx="89640" cy="135360"/>
              </p14:xfrm>
            </p:contentPart>
          </mc:Choice>
          <mc:Fallback xmlns="">
            <p:pic>
              <p:nvPicPr>
                <p:cNvPr id="672" name="Freihand 671">
                  <a:extLst>
                    <a:ext uri="{FF2B5EF4-FFF2-40B4-BE49-F238E27FC236}">
                      <a16:creationId xmlns:a16="http://schemas.microsoft.com/office/drawing/2014/main" id="{DF60B094-76F0-46A8-B9C5-BE67FB0A8493}"/>
                    </a:ext>
                  </a:extLst>
                </p:cNvPr>
                <p:cNvPicPr/>
                <p:nvPr/>
              </p:nvPicPr>
              <p:blipFill>
                <a:blip r:embed="rId1165"/>
                <a:stretch>
                  <a:fillRect/>
                </a:stretch>
              </p:blipFill>
              <p:spPr>
                <a:xfrm>
                  <a:off x="6426107" y="5829187"/>
                  <a:ext cx="9828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166">
              <p14:nvContentPartPr>
                <p14:cNvPr id="673" name="Freihand 672">
                  <a:extLst>
                    <a:ext uri="{FF2B5EF4-FFF2-40B4-BE49-F238E27FC236}">
                      <a16:creationId xmlns:a16="http://schemas.microsoft.com/office/drawing/2014/main" id="{061E7588-D205-45A0-A619-CFF4304E1C2D}"/>
                    </a:ext>
                  </a:extLst>
                </p14:cNvPr>
                <p14:cNvContentPartPr/>
                <p14:nvPr/>
              </p14:nvContentPartPr>
              <p14:xfrm>
                <a:off x="6542387" y="5801107"/>
                <a:ext cx="52920" cy="107640"/>
              </p14:xfrm>
            </p:contentPart>
          </mc:Choice>
          <mc:Fallback xmlns="">
            <p:pic>
              <p:nvPicPr>
                <p:cNvPr id="673" name="Freihand 672">
                  <a:extLst>
                    <a:ext uri="{FF2B5EF4-FFF2-40B4-BE49-F238E27FC236}">
                      <a16:creationId xmlns:a16="http://schemas.microsoft.com/office/drawing/2014/main" id="{061E7588-D205-45A0-A619-CFF4304E1C2D}"/>
                    </a:ext>
                  </a:extLst>
                </p:cNvPr>
                <p:cNvPicPr/>
                <p:nvPr/>
              </p:nvPicPr>
              <p:blipFill>
                <a:blip r:embed="rId1167"/>
                <a:stretch>
                  <a:fillRect/>
                </a:stretch>
              </p:blipFill>
              <p:spPr>
                <a:xfrm>
                  <a:off x="6538067" y="5796787"/>
                  <a:ext cx="615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168">
              <p14:nvContentPartPr>
                <p14:cNvPr id="674" name="Freihand 673">
                  <a:extLst>
                    <a:ext uri="{FF2B5EF4-FFF2-40B4-BE49-F238E27FC236}">
                      <a16:creationId xmlns:a16="http://schemas.microsoft.com/office/drawing/2014/main" id="{9BC74E4F-349C-48C8-BE6A-EAB4C255757D}"/>
                    </a:ext>
                  </a:extLst>
                </p14:cNvPr>
                <p14:cNvContentPartPr/>
                <p14:nvPr/>
              </p14:nvContentPartPr>
              <p14:xfrm>
                <a:off x="6642467" y="5850787"/>
                <a:ext cx="34560" cy="66960"/>
              </p14:xfrm>
            </p:contentPart>
          </mc:Choice>
          <mc:Fallback xmlns="">
            <p:pic>
              <p:nvPicPr>
                <p:cNvPr id="674" name="Freihand 673">
                  <a:extLst>
                    <a:ext uri="{FF2B5EF4-FFF2-40B4-BE49-F238E27FC236}">
                      <a16:creationId xmlns:a16="http://schemas.microsoft.com/office/drawing/2014/main" id="{9BC74E4F-349C-48C8-BE6A-EAB4C255757D}"/>
                    </a:ext>
                  </a:extLst>
                </p:cNvPr>
                <p:cNvPicPr/>
                <p:nvPr/>
              </p:nvPicPr>
              <p:blipFill>
                <a:blip r:embed="rId1169"/>
                <a:stretch>
                  <a:fillRect/>
                </a:stretch>
              </p:blipFill>
              <p:spPr>
                <a:xfrm>
                  <a:off x="6638147" y="5846467"/>
                  <a:ext cx="432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170">
              <p14:nvContentPartPr>
                <p14:cNvPr id="675" name="Freihand 674">
                  <a:extLst>
                    <a:ext uri="{FF2B5EF4-FFF2-40B4-BE49-F238E27FC236}">
                      <a16:creationId xmlns:a16="http://schemas.microsoft.com/office/drawing/2014/main" id="{66B97A7D-65DE-4FB3-A33D-6BAD20796085}"/>
                    </a:ext>
                  </a:extLst>
                </p14:cNvPr>
                <p14:cNvContentPartPr/>
                <p14:nvPr/>
              </p14:nvContentPartPr>
              <p14:xfrm>
                <a:off x="6694307" y="5753587"/>
                <a:ext cx="68760" cy="106920"/>
              </p14:xfrm>
            </p:contentPart>
          </mc:Choice>
          <mc:Fallback xmlns="">
            <p:pic>
              <p:nvPicPr>
                <p:cNvPr id="675" name="Freihand 674">
                  <a:extLst>
                    <a:ext uri="{FF2B5EF4-FFF2-40B4-BE49-F238E27FC236}">
                      <a16:creationId xmlns:a16="http://schemas.microsoft.com/office/drawing/2014/main" id="{66B97A7D-65DE-4FB3-A33D-6BAD20796085}"/>
                    </a:ext>
                  </a:extLst>
                </p:cNvPr>
                <p:cNvPicPr/>
                <p:nvPr/>
              </p:nvPicPr>
              <p:blipFill>
                <a:blip r:embed="rId1171"/>
                <a:stretch>
                  <a:fillRect/>
                </a:stretch>
              </p:blipFill>
              <p:spPr>
                <a:xfrm>
                  <a:off x="6689987" y="5749267"/>
                  <a:ext cx="774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72">
              <p14:nvContentPartPr>
                <p14:cNvPr id="676" name="Freihand 675">
                  <a:extLst>
                    <a:ext uri="{FF2B5EF4-FFF2-40B4-BE49-F238E27FC236}">
                      <a16:creationId xmlns:a16="http://schemas.microsoft.com/office/drawing/2014/main" id="{6E1EF283-A934-4E3C-9D43-D3D551142308}"/>
                    </a:ext>
                  </a:extLst>
                </p14:cNvPr>
                <p14:cNvContentPartPr/>
                <p14:nvPr/>
              </p14:nvContentPartPr>
              <p14:xfrm>
                <a:off x="6767747" y="5686987"/>
                <a:ext cx="95400" cy="162360"/>
              </p14:xfrm>
            </p:contentPart>
          </mc:Choice>
          <mc:Fallback xmlns="">
            <p:pic>
              <p:nvPicPr>
                <p:cNvPr id="676" name="Freihand 675">
                  <a:extLst>
                    <a:ext uri="{FF2B5EF4-FFF2-40B4-BE49-F238E27FC236}">
                      <a16:creationId xmlns:a16="http://schemas.microsoft.com/office/drawing/2014/main" id="{6E1EF283-A934-4E3C-9D43-D3D551142308}"/>
                    </a:ext>
                  </a:extLst>
                </p:cNvPr>
                <p:cNvPicPr/>
                <p:nvPr/>
              </p:nvPicPr>
              <p:blipFill>
                <a:blip r:embed="rId1173"/>
                <a:stretch>
                  <a:fillRect/>
                </a:stretch>
              </p:blipFill>
              <p:spPr>
                <a:xfrm>
                  <a:off x="6763427" y="5682667"/>
                  <a:ext cx="1040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174">
              <p14:nvContentPartPr>
                <p14:cNvPr id="678" name="Freihand 677">
                  <a:extLst>
                    <a:ext uri="{FF2B5EF4-FFF2-40B4-BE49-F238E27FC236}">
                      <a16:creationId xmlns:a16="http://schemas.microsoft.com/office/drawing/2014/main" id="{82140A61-45BC-4DCC-80A0-8CB6260D36F0}"/>
                    </a:ext>
                  </a:extLst>
                </p14:cNvPr>
                <p14:cNvContentPartPr/>
                <p14:nvPr/>
              </p14:nvContentPartPr>
              <p14:xfrm>
                <a:off x="6978707" y="5642707"/>
                <a:ext cx="152280" cy="81720"/>
              </p14:xfrm>
            </p:contentPart>
          </mc:Choice>
          <mc:Fallback xmlns="">
            <p:pic>
              <p:nvPicPr>
                <p:cNvPr id="678" name="Freihand 677">
                  <a:extLst>
                    <a:ext uri="{FF2B5EF4-FFF2-40B4-BE49-F238E27FC236}">
                      <a16:creationId xmlns:a16="http://schemas.microsoft.com/office/drawing/2014/main" id="{82140A61-45BC-4DCC-80A0-8CB6260D36F0}"/>
                    </a:ext>
                  </a:extLst>
                </p:cNvPr>
                <p:cNvPicPr/>
                <p:nvPr/>
              </p:nvPicPr>
              <p:blipFill>
                <a:blip r:embed="rId1175"/>
                <a:stretch>
                  <a:fillRect/>
                </a:stretch>
              </p:blipFill>
              <p:spPr>
                <a:xfrm>
                  <a:off x="6974387" y="5638387"/>
                  <a:ext cx="1609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176">
              <p14:nvContentPartPr>
                <p14:cNvPr id="679" name="Freihand 678">
                  <a:extLst>
                    <a:ext uri="{FF2B5EF4-FFF2-40B4-BE49-F238E27FC236}">
                      <a16:creationId xmlns:a16="http://schemas.microsoft.com/office/drawing/2014/main" id="{843FB9B2-DA9D-45B2-8D4A-27DA5CE0B873}"/>
                    </a:ext>
                  </a:extLst>
                </p14:cNvPr>
                <p14:cNvContentPartPr/>
                <p14:nvPr/>
              </p14:nvContentPartPr>
              <p14:xfrm>
                <a:off x="7154747" y="5510587"/>
                <a:ext cx="141840" cy="151920"/>
              </p14:xfrm>
            </p:contentPart>
          </mc:Choice>
          <mc:Fallback xmlns="">
            <p:pic>
              <p:nvPicPr>
                <p:cNvPr id="679" name="Freihand 678">
                  <a:extLst>
                    <a:ext uri="{FF2B5EF4-FFF2-40B4-BE49-F238E27FC236}">
                      <a16:creationId xmlns:a16="http://schemas.microsoft.com/office/drawing/2014/main" id="{843FB9B2-DA9D-45B2-8D4A-27DA5CE0B873}"/>
                    </a:ext>
                  </a:extLst>
                </p:cNvPr>
                <p:cNvPicPr/>
                <p:nvPr/>
              </p:nvPicPr>
              <p:blipFill>
                <a:blip r:embed="rId1177"/>
                <a:stretch>
                  <a:fillRect/>
                </a:stretch>
              </p:blipFill>
              <p:spPr>
                <a:xfrm>
                  <a:off x="7150427" y="5506267"/>
                  <a:ext cx="1504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78">
              <p14:nvContentPartPr>
                <p14:cNvPr id="680" name="Freihand 679">
                  <a:extLst>
                    <a:ext uri="{FF2B5EF4-FFF2-40B4-BE49-F238E27FC236}">
                      <a16:creationId xmlns:a16="http://schemas.microsoft.com/office/drawing/2014/main" id="{96DF7666-D878-46F7-9B62-A4F2DF9FDEA3}"/>
                    </a:ext>
                  </a:extLst>
                </p14:cNvPr>
                <p14:cNvContentPartPr/>
                <p14:nvPr/>
              </p14:nvContentPartPr>
              <p14:xfrm>
                <a:off x="7322147" y="5463427"/>
                <a:ext cx="68040" cy="119880"/>
              </p14:xfrm>
            </p:contentPart>
          </mc:Choice>
          <mc:Fallback xmlns="">
            <p:pic>
              <p:nvPicPr>
                <p:cNvPr id="680" name="Freihand 679">
                  <a:extLst>
                    <a:ext uri="{FF2B5EF4-FFF2-40B4-BE49-F238E27FC236}">
                      <a16:creationId xmlns:a16="http://schemas.microsoft.com/office/drawing/2014/main" id="{96DF7666-D878-46F7-9B62-A4F2DF9FDEA3}"/>
                    </a:ext>
                  </a:extLst>
                </p:cNvPr>
                <p:cNvPicPr/>
                <p:nvPr/>
              </p:nvPicPr>
              <p:blipFill>
                <a:blip r:embed="rId1179"/>
                <a:stretch>
                  <a:fillRect/>
                </a:stretch>
              </p:blipFill>
              <p:spPr>
                <a:xfrm>
                  <a:off x="7317827" y="5459107"/>
                  <a:ext cx="766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180">
              <p14:nvContentPartPr>
                <p14:cNvPr id="681" name="Freihand 680">
                  <a:extLst>
                    <a:ext uri="{FF2B5EF4-FFF2-40B4-BE49-F238E27FC236}">
                      <a16:creationId xmlns:a16="http://schemas.microsoft.com/office/drawing/2014/main" id="{58626215-87A7-4483-9C0F-D2C23CE3AA5C}"/>
                    </a:ext>
                  </a:extLst>
                </p14:cNvPr>
                <p14:cNvContentPartPr/>
                <p14:nvPr/>
              </p14:nvContentPartPr>
              <p14:xfrm>
                <a:off x="7395587" y="5357947"/>
                <a:ext cx="188280" cy="134280"/>
              </p14:xfrm>
            </p:contentPart>
          </mc:Choice>
          <mc:Fallback xmlns="">
            <p:pic>
              <p:nvPicPr>
                <p:cNvPr id="681" name="Freihand 680">
                  <a:extLst>
                    <a:ext uri="{FF2B5EF4-FFF2-40B4-BE49-F238E27FC236}">
                      <a16:creationId xmlns:a16="http://schemas.microsoft.com/office/drawing/2014/main" id="{58626215-87A7-4483-9C0F-D2C23CE3AA5C}"/>
                    </a:ext>
                  </a:extLst>
                </p:cNvPr>
                <p:cNvPicPr/>
                <p:nvPr/>
              </p:nvPicPr>
              <p:blipFill>
                <a:blip r:embed="rId1181"/>
                <a:stretch>
                  <a:fillRect/>
                </a:stretch>
              </p:blipFill>
              <p:spPr>
                <a:xfrm>
                  <a:off x="7391267" y="5353627"/>
                  <a:ext cx="1969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182">
              <p14:nvContentPartPr>
                <p14:cNvPr id="682" name="Freihand 681">
                  <a:extLst>
                    <a:ext uri="{FF2B5EF4-FFF2-40B4-BE49-F238E27FC236}">
                      <a16:creationId xmlns:a16="http://schemas.microsoft.com/office/drawing/2014/main" id="{C40BD1ED-AE63-49E1-B4A1-45E441503433}"/>
                    </a:ext>
                  </a:extLst>
                </p14:cNvPr>
                <p14:cNvContentPartPr/>
                <p14:nvPr/>
              </p14:nvContentPartPr>
              <p14:xfrm>
                <a:off x="7591787" y="5220787"/>
                <a:ext cx="118800" cy="172440"/>
              </p14:xfrm>
            </p:contentPart>
          </mc:Choice>
          <mc:Fallback xmlns="">
            <p:pic>
              <p:nvPicPr>
                <p:cNvPr id="682" name="Freihand 681">
                  <a:extLst>
                    <a:ext uri="{FF2B5EF4-FFF2-40B4-BE49-F238E27FC236}">
                      <a16:creationId xmlns:a16="http://schemas.microsoft.com/office/drawing/2014/main" id="{C40BD1ED-AE63-49E1-B4A1-45E441503433}"/>
                    </a:ext>
                  </a:extLst>
                </p:cNvPr>
                <p:cNvPicPr/>
                <p:nvPr/>
              </p:nvPicPr>
              <p:blipFill>
                <a:blip r:embed="rId1183"/>
                <a:stretch>
                  <a:fillRect/>
                </a:stretch>
              </p:blipFill>
              <p:spPr>
                <a:xfrm>
                  <a:off x="7587467" y="5216467"/>
                  <a:ext cx="1274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84">
              <p14:nvContentPartPr>
                <p14:cNvPr id="683" name="Freihand 682">
                  <a:extLst>
                    <a:ext uri="{FF2B5EF4-FFF2-40B4-BE49-F238E27FC236}">
                      <a16:creationId xmlns:a16="http://schemas.microsoft.com/office/drawing/2014/main" id="{EEAC48C5-424F-4CDD-8BC3-7FB79AEDD1D8}"/>
                    </a:ext>
                  </a:extLst>
                </p14:cNvPr>
                <p14:cNvContentPartPr/>
                <p14:nvPr/>
              </p14:nvContentPartPr>
              <p14:xfrm>
                <a:off x="7742987" y="5250307"/>
                <a:ext cx="163440" cy="73080"/>
              </p14:xfrm>
            </p:contentPart>
          </mc:Choice>
          <mc:Fallback xmlns="">
            <p:pic>
              <p:nvPicPr>
                <p:cNvPr id="683" name="Freihand 682">
                  <a:extLst>
                    <a:ext uri="{FF2B5EF4-FFF2-40B4-BE49-F238E27FC236}">
                      <a16:creationId xmlns:a16="http://schemas.microsoft.com/office/drawing/2014/main" id="{EEAC48C5-424F-4CDD-8BC3-7FB79AEDD1D8}"/>
                    </a:ext>
                  </a:extLst>
                </p:cNvPr>
                <p:cNvPicPr/>
                <p:nvPr/>
              </p:nvPicPr>
              <p:blipFill>
                <a:blip r:embed="rId1185"/>
                <a:stretch>
                  <a:fillRect/>
                </a:stretch>
              </p:blipFill>
              <p:spPr>
                <a:xfrm>
                  <a:off x="7738667" y="5245987"/>
                  <a:ext cx="1720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186">
              <p14:nvContentPartPr>
                <p14:cNvPr id="684" name="Freihand 683">
                  <a:extLst>
                    <a:ext uri="{FF2B5EF4-FFF2-40B4-BE49-F238E27FC236}">
                      <a16:creationId xmlns:a16="http://schemas.microsoft.com/office/drawing/2014/main" id="{F0720452-3B0D-4F72-A0B3-A8116C4DB438}"/>
                    </a:ext>
                  </a:extLst>
                </p14:cNvPr>
                <p14:cNvContentPartPr/>
                <p14:nvPr/>
              </p14:nvContentPartPr>
              <p14:xfrm>
                <a:off x="7863227" y="5148787"/>
                <a:ext cx="360" cy="360"/>
              </p14:xfrm>
            </p:contentPart>
          </mc:Choice>
          <mc:Fallback xmlns="">
            <p:pic>
              <p:nvPicPr>
                <p:cNvPr id="684" name="Freihand 683">
                  <a:extLst>
                    <a:ext uri="{FF2B5EF4-FFF2-40B4-BE49-F238E27FC236}">
                      <a16:creationId xmlns:a16="http://schemas.microsoft.com/office/drawing/2014/main" id="{F0720452-3B0D-4F72-A0B3-A8116C4DB438}"/>
                    </a:ext>
                  </a:extLst>
                </p:cNvPr>
                <p:cNvPicPr/>
                <p:nvPr/>
              </p:nvPicPr>
              <p:blipFill>
                <a:blip r:embed="rId336"/>
                <a:stretch>
                  <a:fillRect/>
                </a:stretch>
              </p:blipFill>
              <p:spPr>
                <a:xfrm>
                  <a:off x="7858907" y="5144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87">
              <p14:nvContentPartPr>
                <p14:cNvPr id="685" name="Freihand 684">
                  <a:extLst>
                    <a:ext uri="{FF2B5EF4-FFF2-40B4-BE49-F238E27FC236}">
                      <a16:creationId xmlns:a16="http://schemas.microsoft.com/office/drawing/2014/main" id="{7E92FD3A-D4D6-49BA-9E0C-40B201D84169}"/>
                    </a:ext>
                  </a:extLst>
                </p14:cNvPr>
                <p14:cNvContentPartPr/>
                <p14:nvPr/>
              </p14:nvContentPartPr>
              <p14:xfrm>
                <a:off x="7148267" y="5852947"/>
                <a:ext cx="85320" cy="106920"/>
              </p14:xfrm>
            </p:contentPart>
          </mc:Choice>
          <mc:Fallback xmlns="">
            <p:pic>
              <p:nvPicPr>
                <p:cNvPr id="685" name="Freihand 684">
                  <a:extLst>
                    <a:ext uri="{FF2B5EF4-FFF2-40B4-BE49-F238E27FC236}">
                      <a16:creationId xmlns:a16="http://schemas.microsoft.com/office/drawing/2014/main" id="{7E92FD3A-D4D6-49BA-9E0C-40B201D84169}"/>
                    </a:ext>
                  </a:extLst>
                </p:cNvPr>
                <p:cNvPicPr/>
                <p:nvPr/>
              </p:nvPicPr>
              <p:blipFill>
                <a:blip r:embed="rId1188"/>
                <a:stretch>
                  <a:fillRect/>
                </a:stretch>
              </p:blipFill>
              <p:spPr>
                <a:xfrm>
                  <a:off x="7143947" y="5848627"/>
                  <a:ext cx="939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189">
              <p14:nvContentPartPr>
                <p14:cNvPr id="686" name="Freihand 685">
                  <a:extLst>
                    <a:ext uri="{FF2B5EF4-FFF2-40B4-BE49-F238E27FC236}">
                      <a16:creationId xmlns:a16="http://schemas.microsoft.com/office/drawing/2014/main" id="{D59020D0-3BC8-4250-8400-F1C27CE42600}"/>
                    </a:ext>
                  </a:extLst>
                </p14:cNvPr>
                <p14:cNvContentPartPr/>
                <p14:nvPr/>
              </p14:nvContentPartPr>
              <p14:xfrm>
                <a:off x="7287227" y="5816587"/>
                <a:ext cx="83520" cy="92160"/>
              </p14:xfrm>
            </p:contentPart>
          </mc:Choice>
          <mc:Fallback xmlns="">
            <p:pic>
              <p:nvPicPr>
                <p:cNvPr id="686" name="Freihand 685">
                  <a:extLst>
                    <a:ext uri="{FF2B5EF4-FFF2-40B4-BE49-F238E27FC236}">
                      <a16:creationId xmlns:a16="http://schemas.microsoft.com/office/drawing/2014/main" id="{D59020D0-3BC8-4250-8400-F1C27CE42600}"/>
                    </a:ext>
                  </a:extLst>
                </p:cNvPr>
                <p:cNvPicPr/>
                <p:nvPr/>
              </p:nvPicPr>
              <p:blipFill>
                <a:blip r:embed="rId1190"/>
                <a:stretch>
                  <a:fillRect/>
                </a:stretch>
              </p:blipFill>
              <p:spPr>
                <a:xfrm>
                  <a:off x="7282907" y="5812267"/>
                  <a:ext cx="921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191">
              <p14:nvContentPartPr>
                <p14:cNvPr id="687" name="Freihand 686">
                  <a:extLst>
                    <a:ext uri="{FF2B5EF4-FFF2-40B4-BE49-F238E27FC236}">
                      <a16:creationId xmlns:a16="http://schemas.microsoft.com/office/drawing/2014/main" id="{465E9E58-7BBD-4F8F-9B51-4E774B82E239}"/>
                    </a:ext>
                  </a:extLst>
                </p14:cNvPr>
                <p14:cNvContentPartPr/>
                <p14:nvPr/>
              </p14:nvContentPartPr>
              <p14:xfrm>
                <a:off x="7420067" y="5728027"/>
                <a:ext cx="89280" cy="107280"/>
              </p14:xfrm>
            </p:contentPart>
          </mc:Choice>
          <mc:Fallback xmlns="">
            <p:pic>
              <p:nvPicPr>
                <p:cNvPr id="687" name="Freihand 686">
                  <a:extLst>
                    <a:ext uri="{FF2B5EF4-FFF2-40B4-BE49-F238E27FC236}">
                      <a16:creationId xmlns:a16="http://schemas.microsoft.com/office/drawing/2014/main" id="{465E9E58-7BBD-4F8F-9B51-4E774B82E239}"/>
                    </a:ext>
                  </a:extLst>
                </p:cNvPr>
                <p:cNvPicPr/>
                <p:nvPr/>
              </p:nvPicPr>
              <p:blipFill>
                <a:blip r:embed="rId1192"/>
                <a:stretch>
                  <a:fillRect/>
                </a:stretch>
              </p:blipFill>
              <p:spPr>
                <a:xfrm>
                  <a:off x="7415747" y="5723707"/>
                  <a:ext cx="979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193">
              <p14:nvContentPartPr>
                <p14:cNvPr id="688" name="Freihand 687">
                  <a:extLst>
                    <a:ext uri="{FF2B5EF4-FFF2-40B4-BE49-F238E27FC236}">
                      <a16:creationId xmlns:a16="http://schemas.microsoft.com/office/drawing/2014/main" id="{DE059601-9B74-4791-84BB-2DA78035FC98}"/>
                    </a:ext>
                  </a:extLst>
                </p14:cNvPr>
                <p14:cNvContentPartPr/>
                <p14:nvPr/>
              </p14:nvContentPartPr>
              <p14:xfrm>
                <a:off x="7526267" y="5643067"/>
                <a:ext cx="221400" cy="142200"/>
              </p14:xfrm>
            </p:contentPart>
          </mc:Choice>
          <mc:Fallback xmlns="">
            <p:pic>
              <p:nvPicPr>
                <p:cNvPr id="688" name="Freihand 687">
                  <a:extLst>
                    <a:ext uri="{FF2B5EF4-FFF2-40B4-BE49-F238E27FC236}">
                      <a16:creationId xmlns:a16="http://schemas.microsoft.com/office/drawing/2014/main" id="{DE059601-9B74-4791-84BB-2DA78035FC98}"/>
                    </a:ext>
                  </a:extLst>
                </p:cNvPr>
                <p:cNvPicPr/>
                <p:nvPr/>
              </p:nvPicPr>
              <p:blipFill>
                <a:blip r:embed="rId1194"/>
                <a:stretch>
                  <a:fillRect/>
                </a:stretch>
              </p:blipFill>
              <p:spPr>
                <a:xfrm>
                  <a:off x="7521947" y="5638747"/>
                  <a:ext cx="2300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195">
              <p14:nvContentPartPr>
                <p14:cNvPr id="689" name="Freihand 688">
                  <a:extLst>
                    <a:ext uri="{FF2B5EF4-FFF2-40B4-BE49-F238E27FC236}">
                      <a16:creationId xmlns:a16="http://schemas.microsoft.com/office/drawing/2014/main" id="{7E79489F-A278-4A02-8635-2E42C18556FA}"/>
                    </a:ext>
                  </a:extLst>
                </p14:cNvPr>
                <p14:cNvContentPartPr/>
                <p14:nvPr/>
              </p14:nvContentPartPr>
              <p14:xfrm>
                <a:off x="7758467" y="5473507"/>
                <a:ext cx="157320" cy="189000"/>
              </p14:xfrm>
            </p:contentPart>
          </mc:Choice>
          <mc:Fallback xmlns="">
            <p:pic>
              <p:nvPicPr>
                <p:cNvPr id="689" name="Freihand 688">
                  <a:extLst>
                    <a:ext uri="{FF2B5EF4-FFF2-40B4-BE49-F238E27FC236}">
                      <a16:creationId xmlns:a16="http://schemas.microsoft.com/office/drawing/2014/main" id="{7E79489F-A278-4A02-8635-2E42C18556FA}"/>
                    </a:ext>
                  </a:extLst>
                </p:cNvPr>
                <p:cNvPicPr/>
                <p:nvPr/>
              </p:nvPicPr>
              <p:blipFill>
                <a:blip r:embed="rId1196"/>
                <a:stretch>
                  <a:fillRect/>
                </a:stretch>
              </p:blipFill>
              <p:spPr>
                <a:xfrm>
                  <a:off x="7754147" y="5469187"/>
                  <a:ext cx="165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197">
              <p14:nvContentPartPr>
                <p14:cNvPr id="690" name="Freihand 689">
                  <a:extLst>
                    <a:ext uri="{FF2B5EF4-FFF2-40B4-BE49-F238E27FC236}">
                      <a16:creationId xmlns:a16="http://schemas.microsoft.com/office/drawing/2014/main" id="{91D0C81A-C92F-45F2-BE63-CDB132C04B16}"/>
                    </a:ext>
                  </a:extLst>
                </p14:cNvPr>
                <p14:cNvContentPartPr/>
                <p14:nvPr/>
              </p14:nvContentPartPr>
              <p14:xfrm>
                <a:off x="7915427" y="5490787"/>
                <a:ext cx="96480" cy="88560"/>
              </p14:xfrm>
            </p:contentPart>
          </mc:Choice>
          <mc:Fallback xmlns="">
            <p:pic>
              <p:nvPicPr>
                <p:cNvPr id="690" name="Freihand 689">
                  <a:extLst>
                    <a:ext uri="{FF2B5EF4-FFF2-40B4-BE49-F238E27FC236}">
                      <a16:creationId xmlns:a16="http://schemas.microsoft.com/office/drawing/2014/main" id="{91D0C81A-C92F-45F2-BE63-CDB132C04B16}"/>
                    </a:ext>
                  </a:extLst>
                </p:cNvPr>
                <p:cNvPicPr/>
                <p:nvPr/>
              </p:nvPicPr>
              <p:blipFill>
                <a:blip r:embed="rId1198"/>
                <a:stretch>
                  <a:fillRect/>
                </a:stretch>
              </p:blipFill>
              <p:spPr>
                <a:xfrm>
                  <a:off x="7911107" y="5486467"/>
                  <a:ext cx="1051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199">
              <p14:nvContentPartPr>
                <p14:cNvPr id="691" name="Freihand 690">
                  <a:extLst>
                    <a:ext uri="{FF2B5EF4-FFF2-40B4-BE49-F238E27FC236}">
                      <a16:creationId xmlns:a16="http://schemas.microsoft.com/office/drawing/2014/main" id="{48BF7B93-A22B-4045-92C8-C371C25C95B9}"/>
                    </a:ext>
                  </a:extLst>
                </p14:cNvPr>
                <p14:cNvContentPartPr/>
                <p14:nvPr/>
              </p14:nvContentPartPr>
              <p14:xfrm>
                <a:off x="8021987" y="5453707"/>
                <a:ext cx="38880" cy="31680"/>
              </p14:xfrm>
            </p:contentPart>
          </mc:Choice>
          <mc:Fallback xmlns="">
            <p:pic>
              <p:nvPicPr>
                <p:cNvPr id="691" name="Freihand 690">
                  <a:extLst>
                    <a:ext uri="{FF2B5EF4-FFF2-40B4-BE49-F238E27FC236}">
                      <a16:creationId xmlns:a16="http://schemas.microsoft.com/office/drawing/2014/main" id="{48BF7B93-A22B-4045-92C8-C371C25C95B9}"/>
                    </a:ext>
                  </a:extLst>
                </p:cNvPr>
                <p:cNvPicPr/>
                <p:nvPr/>
              </p:nvPicPr>
              <p:blipFill>
                <a:blip r:embed="rId1200"/>
                <a:stretch>
                  <a:fillRect/>
                </a:stretch>
              </p:blipFill>
              <p:spPr>
                <a:xfrm>
                  <a:off x="8017667" y="5449387"/>
                  <a:ext cx="475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201">
              <p14:nvContentPartPr>
                <p14:cNvPr id="583" name="Freihand 582">
                  <a:extLst>
                    <a:ext uri="{FF2B5EF4-FFF2-40B4-BE49-F238E27FC236}">
                      <a16:creationId xmlns:a16="http://schemas.microsoft.com/office/drawing/2014/main" id="{99B00261-CA48-40B7-8E2B-EF2E274E418C}"/>
                    </a:ext>
                  </a:extLst>
                </p14:cNvPr>
                <p14:cNvContentPartPr/>
                <p14:nvPr/>
              </p14:nvContentPartPr>
              <p14:xfrm>
                <a:off x="4431707" y="5391427"/>
                <a:ext cx="77760" cy="56520"/>
              </p14:xfrm>
            </p:contentPart>
          </mc:Choice>
          <mc:Fallback xmlns="">
            <p:pic>
              <p:nvPicPr>
                <p:cNvPr id="583" name="Freihand 582">
                  <a:extLst>
                    <a:ext uri="{FF2B5EF4-FFF2-40B4-BE49-F238E27FC236}">
                      <a16:creationId xmlns:a16="http://schemas.microsoft.com/office/drawing/2014/main" id="{99B00261-CA48-40B7-8E2B-EF2E274E418C}"/>
                    </a:ext>
                  </a:extLst>
                </p:cNvPr>
                <p:cNvPicPr/>
                <p:nvPr/>
              </p:nvPicPr>
              <p:blipFill>
                <a:blip r:embed="rId1202"/>
                <a:stretch>
                  <a:fillRect/>
                </a:stretch>
              </p:blipFill>
              <p:spPr>
                <a:xfrm>
                  <a:off x="4427387" y="5387107"/>
                  <a:ext cx="864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203">
              <p14:nvContentPartPr>
                <p14:cNvPr id="584" name="Freihand 583">
                  <a:extLst>
                    <a:ext uri="{FF2B5EF4-FFF2-40B4-BE49-F238E27FC236}">
                      <a16:creationId xmlns:a16="http://schemas.microsoft.com/office/drawing/2014/main" id="{9FFB25E5-32F2-4DD4-9872-2EDAEA019E9C}"/>
                    </a:ext>
                  </a:extLst>
                </p14:cNvPr>
                <p14:cNvContentPartPr/>
                <p14:nvPr/>
              </p14:nvContentPartPr>
              <p14:xfrm>
                <a:off x="4450787" y="5228707"/>
                <a:ext cx="81360" cy="223560"/>
              </p14:xfrm>
            </p:contentPart>
          </mc:Choice>
          <mc:Fallback xmlns="">
            <p:pic>
              <p:nvPicPr>
                <p:cNvPr id="584" name="Freihand 583">
                  <a:extLst>
                    <a:ext uri="{FF2B5EF4-FFF2-40B4-BE49-F238E27FC236}">
                      <a16:creationId xmlns:a16="http://schemas.microsoft.com/office/drawing/2014/main" id="{9FFB25E5-32F2-4DD4-9872-2EDAEA019E9C}"/>
                    </a:ext>
                  </a:extLst>
                </p:cNvPr>
                <p:cNvPicPr/>
                <p:nvPr/>
              </p:nvPicPr>
              <p:blipFill>
                <a:blip r:embed="rId1204"/>
                <a:stretch>
                  <a:fillRect/>
                </a:stretch>
              </p:blipFill>
              <p:spPr>
                <a:xfrm>
                  <a:off x="4446467" y="5224387"/>
                  <a:ext cx="9000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1205">
              <p14:nvContentPartPr>
                <p14:cNvPr id="585" name="Freihand 584">
                  <a:extLst>
                    <a:ext uri="{FF2B5EF4-FFF2-40B4-BE49-F238E27FC236}">
                      <a16:creationId xmlns:a16="http://schemas.microsoft.com/office/drawing/2014/main" id="{F441C9DF-80AE-4AB1-9058-0E7B456DD5AB}"/>
                    </a:ext>
                  </a:extLst>
                </p14:cNvPr>
                <p14:cNvContentPartPr/>
                <p14:nvPr/>
              </p14:nvContentPartPr>
              <p14:xfrm>
                <a:off x="4552307" y="5248147"/>
                <a:ext cx="74520" cy="131760"/>
              </p14:xfrm>
            </p:contentPart>
          </mc:Choice>
          <mc:Fallback xmlns="">
            <p:pic>
              <p:nvPicPr>
                <p:cNvPr id="585" name="Freihand 584">
                  <a:extLst>
                    <a:ext uri="{FF2B5EF4-FFF2-40B4-BE49-F238E27FC236}">
                      <a16:creationId xmlns:a16="http://schemas.microsoft.com/office/drawing/2014/main" id="{F441C9DF-80AE-4AB1-9058-0E7B456DD5AB}"/>
                    </a:ext>
                  </a:extLst>
                </p:cNvPr>
                <p:cNvPicPr/>
                <p:nvPr/>
              </p:nvPicPr>
              <p:blipFill>
                <a:blip r:embed="rId1206"/>
                <a:stretch>
                  <a:fillRect/>
                </a:stretch>
              </p:blipFill>
              <p:spPr>
                <a:xfrm>
                  <a:off x="4547987" y="5243827"/>
                  <a:ext cx="831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207">
              <p14:nvContentPartPr>
                <p14:cNvPr id="586" name="Freihand 585">
                  <a:extLst>
                    <a:ext uri="{FF2B5EF4-FFF2-40B4-BE49-F238E27FC236}">
                      <a16:creationId xmlns:a16="http://schemas.microsoft.com/office/drawing/2014/main" id="{876218F4-F820-4ABF-ACC1-846C5CFCC08A}"/>
                    </a:ext>
                  </a:extLst>
                </p14:cNvPr>
                <p14:cNvContentPartPr/>
                <p14:nvPr/>
              </p14:nvContentPartPr>
              <p14:xfrm>
                <a:off x="4656347" y="5236627"/>
                <a:ext cx="123840" cy="134280"/>
              </p14:xfrm>
            </p:contentPart>
          </mc:Choice>
          <mc:Fallback xmlns="">
            <p:pic>
              <p:nvPicPr>
                <p:cNvPr id="586" name="Freihand 585">
                  <a:extLst>
                    <a:ext uri="{FF2B5EF4-FFF2-40B4-BE49-F238E27FC236}">
                      <a16:creationId xmlns:a16="http://schemas.microsoft.com/office/drawing/2014/main" id="{876218F4-F820-4ABF-ACC1-846C5CFCC08A}"/>
                    </a:ext>
                  </a:extLst>
                </p:cNvPr>
                <p:cNvPicPr/>
                <p:nvPr/>
              </p:nvPicPr>
              <p:blipFill>
                <a:blip r:embed="rId1208"/>
                <a:stretch>
                  <a:fillRect/>
                </a:stretch>
              </p:blipFill>
              <p:spPr>
                <a:xfrm>
                  <a:off x="4652027" y="5232307"/>
                  <a:ext cx="13248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209">
              <p14:nvContentPartPr>
                <p14:cNvPr id="587" name="Freihand 586">
                  <a:extLst>
                    <a:ext uri="{FF2B5EF4-FFF2-40B4-BE49-F238E27FC236}">
                      <a16:creationId xmlns:a16="http://schemas.microsoft.com/office/drawing/2014/main" id="{3FCAF8D2-4897-4A58-96E2-FF29A89B55FD}"/>
                    </a:ext>
                  </a:extLst>
                </p14:cNvPr>
                <p14:cNvContentPartPr/>
                <p14:nvPr/>
              </p14:nvContentPartPr>
              <p14:xfrm>
                <a:off x="4851467" y="5299267"/>
                <a:ext cx="13320" cy="82080"/>
              </p14:xfrm>
            </p:contentPart>
          </mc:Choice>
          <mc:Fallback xmlns="">
            <p:pic>
              <p:nvPicPr>
                <p:cNvPr id="587" name="Freihand 586">
                  <a:extLst>
                    <a:ext uri="{FF2B5EF4-FFF2-40B4-BE49-F238E27FC236}">
                      <a16:creationId xmlns:a16="http://schemas.microsoft.com/office/drawing/2014/main" id="{3FCAF8D2-4897-4A58-96E2-FF29A89B55FD}"/>
                    </a:ext>
                  </a:extLst>
                </p:cNvPr>
                <p:cNvPicPr/>
                <p:nvPr/>
              </p:nvPicPr>
              <p:blipFill>
                <a:blip r:embed="rId1210"/>
                <a:stretch>
                  <a:fillRect/>
                </a:stretch>
              </p:blipFill>
              <p:spPr>
                <a:xfrm>
                  <a:off x="4847147" y="5294947"/>
                  <a:ext cx="2196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211">
              <p14:nvContentPartPr>
                <p14:cNvPr id="588" name="Freihand 587">
                  <a:extLst>
                    <a:ext uri="{FF2B5EF4-FFF2-40B4-BE49-F238E27FC236}">
                      <a16:creationId xmlns:a16="http://schemas.microsoft.com/office/drawing/2014/main" id="{5F50E8DD-7FA3-4A0C-BE24-1CBF735C641B}"/>
                    </a:ext>
                  </a:extLst>
                </p14:cNvPr>
                <p14:cNvContentPartPr/>
                <p14:nvPr/>
              </p14:nvContentPartPr>
              <p14:xfrm>
                <a:off x="4927787" y="5197387"/>
                <a:ext cx="85320" cy="112680"/>
              </p14:xfrm>
            </p:contentPart>
          </mc:Choice>
          <mc:Fallback xmlns="">
            <p:pic>
              <p:nvPicPr>
                <p:cNvPr id="588" name="Freihand 587">
                  <a:extLst>
                    <a:ext uri="{FF2B5EF4-FFF2-40B4-BE49-F238E27FC236}">
                      <a16:creationId xmlns:a16="http://schemas.microsoft.com/office/drawing/2014/main" id="{5F50E8DD-7FA3-4A0C-BE24-1CBF735C641B}"/>
                    </a:ext>
                  </a:extLst>
                </p:cNvPr>
                <p:cNvPicPr/>
                <p:nvPr/>
              </p:nvPicPr>
              <p:blipFill>
                <a:blip r:embed="rId1212"/>
                <a:stretch>
                  <a:fillRect/>
                </a:stretch>
              </p:blipFill>
              <p:spPr>
                <a:xfrm>
                  <a:off x="4923467" y="5193067"/>
                  <a:ext cx="93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213">
              <p14:nvContentPartPr>
                <p14:cNvPr id="589" name="Freihand 588">
                  <a:extLst>
                    <a:ext uri="{FF2B5EF4-FFF2-40B4-BE49-F238E27FC236}">
                      <a16:creationId xmlns:a16="http://schemas.microsoft.com/office/drawing/2014/main" id="{2341772C-FC04-4AFE-8BAC-25F4AA9C0FDD}"/>
                    </a:ext>
                  </a:extLst>
                </p14:cNvPr>
                <p14:cNvContentPartPr/>
                <p14:nvPr/>
              </p14:nvContentPartPr>
              <p14:xfrm>
                <a:off x="5070707" y="5099827"/>
                <a:ext cx="62640" cy="209160"/>
              </p14:xfrm>
            </p:contentPart>
          </mc:Choice>
          <mc:Fallback xmlns="">
            <p:pic>
              <p:nvPicPr>
                <p:cNvPr id="589" name="Freihand 588">
                  <a:extLst>
                    <a:ext uri="{FF2B5EF4-FFF2-40B4-BE49-F238E27FC236}">
                      <a16:creationId xmlns:a16="http://schemas.microsoft.com/office/drawing/2014/main" id="{2341772C-FC04-4AFE-8BAC-25F4AA9C0FDD}"/>
                    </a:ext>
                  </a:extLst>
                </p:cNvPr>
                <p:cNvPicPr/>
                <p:nvPr/>
              </p:nvPicPr>
              <p:blipFill>
                <a:blip r:embed="rId1214"/>
                <a:stretch>
                  <a:fillRect/>
                </a:stretch>
              </p:blipFill>
              <p:spPr>
                <a:xfrm>
                  <a:off x="5066387" y="5095507"/>
                  <a:ext cx="712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1215">
              <p14:nvContentPartPr>
                <p14:cNvPr id="591" name="Freihand 590">
                  <a:extLst>
                    <a:ext uri="{FF2B5EF4-FFF2-40B4-BE49-F238E27FC236}">
                      <a16:creationId xmlns:a16="http://schemas.microsoft.com/office/drawing/2014/main" id="{FD56AD35-7818-4BBD-8AF1-64C3CD49DDA1}"/>
                    </a:ext>
                  </a:extLst>
                </p14:cNvPr>
                <p14:cNvContentPartPr/>
                <p14:nvPr/>
              </p14:nvContentPartPr>
              <p14:xfrm>
                <a:off x="4595867" y="4990387"/>
                <a:ext cx="106200" cy="113040"/>
              </p14:xfrm>
            </p:contentPart>
          </mc:Choice>
          <mc:Fallback xmlns="">
            <p:pic>
              <p:nvPicPr>
                <p:cNvPr id="591" name="Freihand 590">
                  <a:extLst>
                    <a:ext uri="{FF2B5EF4-FFF2-40B4-BE49-F238E27FC236}">
                      <a16:creationId xmlns:a16="http://schemas.microsoft.com/office/drawing/2014/main" id="{FD56AD35-7818-4BBD-8AF1-64C3CD49DDA1}"/>
                    </a:ext>
                  </a:extLst>
                </p:cNvPr>
                <p:cNvPicPr/>
                <p:nvPr/>
              </p:nvPicPr>
              <p:blipFill>
                <a:blip r:embed="rId1216"/>
                <a:stretch>
                  <a:fillRect/>
                </a:stretch>
              </p:blipFill>
              <p:spPr>
                <a:xfrm>
                  <a:off x="4591547" y="4986067"/>
                  <a:ext cx="114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217">
              <p14:nvContentPartPr>
                <p14:cNvPr id="592" name="Freihand 591">
                  <a:extLst>
                    <a:ext uri="{FF2B5EF4-FFF2-40B4-BE49-F238E27FC236}">
                      <a16:creationId xmlns:a16="http://schemas.microsoft.com/office/drawing/2014/main" id="{E8CC24DA-46A5-4460-9C9F-9E1C118C0311}"/>
                    </a:ext>
                  </a:extLst>
                </p14:cNvPr>
                <p14:cNvContentPartPr/>
                <p14:nvPr/>
              </p14:nvContentPartPr>
              <p14:xfrm>
                <a:off x="4928867" y="4963387"/>
                <a:ext cx="23400" cy="87840"/>
              </p14:xfrm>
            </p:contentPart>
          </mc:Choice>
          <mc:Fallback xmlns="">
            <p:pic>
              <p:nvPicPr>
                <p:cNvPr id="592" name="Freihand 591">
                  <a:extLst>
                    <a:ext uri="{FF2B5EF4-FFF2-40B4-BE49-F238E27FC236}">
                      <a16:creationId xmlns:a16="http://schemas.microsoft.com/office/drawing/2014/main" id="{E8CC24DA-46A5-4460-9C9F-9E1C118C0311}"/>
                    </a:ext>
                  </a:extLst>
                </p:cNvPr>
                <p:cNvPicPr/>
                <p:nvPr/>
              </p:nvPicPr>
              <p:blipFill>
                <a:blip r:embed="rId1218"/>
                <a:stretch>
                  <a:fillRect/>
                </a:stretch>
              </p:blipFill>
              <p:spPr>
                <a:xfrm>
                  <a:off x="4924547" y="4959067"/>
                  <a:ext cx="320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219">
              <p14:nvContentPartPr>
                <p14:cNvPr id="593" name="Freihand 592">
                  <a:extLst>
                    <a:ext uri="{FF2B5EF4-FFF2-40B4-BE49-F238E27FC236}">
                      <a16:creationId xmlns:a16="http://schemas.microsoft.com/office/drawing/2014/main" id="{4EE59B4C-157C-4DD9-8735-A0B0C4A89387}"/>
                    </a:ext>
                  </a:extLst>
                </p14:cNvPr>
                <p14:cNvContentPartPr/>
                <p14:nvPr/>
              </p14:nvContentPartPr>
              <p14:xfrm>
                <a:off x="4891427" y="4925227"/>
                <a:ext cx="90720" cy="27360"/>
              </p14:xfrm>
            </p:contentPart>
          </mc:Choice>
          <mc:Fallback xmlns="">
            <p:pic>
              <p:nvPicPr>
                <p:cNvPr id="593" name="Freihand 592">
                  <a:extLst>
                    <a:ext uri="{FF2B5EF4-FFF2-40B4-BE49-F238E27FC236}">
                      <a16:creationId xmlns:a16="http://schemas.microsoft.com/office/drawing/2014/main" id="{4EE59B4C-157C-4DD9-8735-A0B0C4A89387}"/>
                    </a:ext>
                  </a:extLst>
                </p:cNvPr>
                <p:cNvPicPr/>
                <p:nvPr/>
              </p:nvPicPr>
              <p:blipFill>
                <a:blip r:embed="rId1220"/>
                <a:stretch>
                  <a:fillRect/>
                </a:stretch>
              </p:blipFill>
              <p:spPr>
                <a:xfrm>
                  <a:off x="4887107" y="4920907"/>
                  <a:ext cx="99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21">
              <p14:nvContentPartPr>
                <p14:cNvPr id="594" name="Freihand 593">
                  <a:extLst>
                    <a:ext uri="{FF2B5EF4-FFF2-40B4-BE49-F238E27FC236}">
                      <a16:creationId xmlns:a16="http://schemas.microsoft.com/office/drawing/2014/main" id="{074D3DA6-CB96-4790-BA3A-47D386CA64D8}"/>
                    </a:ext>
                  </a:extLst>
                </p14:cNvPr>
                <p14:cNvContentPartPr/>
                <p14:nvPr/>
              </p14:nvContentPartPr>
              <p14:xfrm>
                <a:off x="4897547" y="4962667"/>
                <a:ext cx="102960" cy="32040"/>
              </p14:xfrm>
            </p:contentPart>
          </mc:Choice>
          <mc:Fallback xmlns="">
            <p:pic>
              <p:nvPicPr>
                <p:cNvPr id="594" name="Freihand 593">
                  <a:extLst>
                    <a:ext uri="{FF2B5EF4-FFF2-40B4-BE49-F238E27FC236}">
                      <a16:creationId xmlns:a16="http://schemas.microsoft.com/office/drawing/2014/main" id="{074D3DA6-CB96-4790-BA3A-47D386CA64D8}"/>
                    </a:ext>
                  </a:extLst>
                </p:cNvPr>
                <p:cNvPicPr/>
                <p:nvPr/>
              </p:nvPicPr>
              <p:blipFill>
                <a:blip r:embed="rId1222"/>
                <a:stretch>
                  <a:fillRect/>
                </a:stretch>
              </p:blipFill>
              <p:spPr>
                <a:xfrm>
                  <a:off x="4893227" y="4958347"/>
                  <a:ext cx="11160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223">
              <p14:nvContentPartPr>
                <p14:cNvPr id="711" name="Freihand 710">
                  <a:extLst>
                    <a:ext uri="{FF2B5EF4-FFF2-40B4-BE49-F238E27FC236}">
                      <a16:creationId xmlns:a16="http://schemas.microsoft.com/office/drawing/2014/main" id="{D08BB5FA-22E7-4304-8DA5-2DB0DFADA3BE}"/>
                    </a:ext>
                  </a:extLst>
                </p14:cNvPr>
                <p14:cNvContentPartPr/>
                <p14:nvPr/>
              </p14:nvContentPartPr>
              <p14:xfrm>
                <a:off x="1394387" y="4099387"/>
                <a:ext cx="342000" cy="182520"/>
              </p14:xfrm>
            </p:contentPart>
          </mc:Choice>
          <mc:Fallback xmlns="">
            <p:pic>
              <p:nvPicPr>
                <p:cNvPr id="711" name="Freihand 710">
                  <a:extLst>
                    <a:ext uri="{FF2B5EF4-FFF2-40B4-BE49-F238E27FC236}">
                      <a16:creationId xmlns:a16="http://schemas.microsoft.com/office/drawing/2014/main" id="{D08BB5FA-22E7-4304-8DA5-2DB0DFADA3BE}"/>
                    </a:ext>
                  </a:extLst>
                </p:cNvPr>
                <p:cNvPicPr/>
                <p:nvPr/>
              </p:nvPicPr>
              <p:blipFill>
                <a:blip r:embed="rId1224"/>
                <a:stretch>
                  <a:fillRect/>
                </a:stretch>
              </p:blipFill>
              <p:spPr>
                <a:xfrm>
                  <a:off x="1390067" y="4095067"/>
                  <a:ext cx="3506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225">
              <p14:nvContentPartPr>
                <p14:cNvPr id="712" name="Freihand 711">
                  <a:extLst>
                    <a:ext uri="{FF2B5EF4-FFF2-40B4-BE49-F238E27FC236}">
                      <a16:creationId xmlns:a16="http://schemas.microsoft.com/office/drawing/2014/main" id="{17276501-1228-48BD-BDBE-AF9643DAD252}"/>
                    </a:ext>
                  </a:extLst>
                </p14:cNvPr>
                <p14:cNvContentPartPr/>
                <p14:nvPr/>
              </p14:nvContentPartPr>
              <p14:xfrm>
                <a:off x="1936187" y="4406107"/>
                <a:ext cx="162720" cy="79920"/>
              </p14:xfrm>
            </p:contentPart>
          </mc:Choice>
          <mc:Fallback xmlns="">
            <p:pic>
              <p:nvPicPr>
                <p:cNvPr id="712" name="Freihand 711">
                  <a:extLst>
                    <a:ext uri="{FF2B5EF4-FFF2-40B4-BE49-F238E27FC236}">
                      <a16:creationId xmlns:a16="http://schemas.microsoft.com/office/drawing/2014/main" id="{17276501-1228-48BD-BDBE-AF9643DAD252}"/>
                    </a:ext>
                  </a:extLst>
                </p:cNvPr>
                <p:cNvPicPr/>
                <p:nvPr/>
              </p:nvPicPr>
              <p:blipFill>
                <a:blip r:embed="rId1226"/>
                <a:stretch>
                  <a:fillRect/>
                </a:stretch>
              </p:blipFill>
              <p:spPr>
                <a:xfrm>
                  <a:off x="1931867" y="4401787"/>
                  <a:ext cx="1713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227">
              <p14:nvContentPartPr>
                <p14:cNvPr id="713" name="Freihand 712">
                  <a:extLst>
                    <a:ext uri="{FF2B5EF4-FFF2-40B4-BE49-F238E27FC236}">
                      <a16:creationId xmlns:a16="http://schemas.microsoft.com/office/drawing/2014/main" id="{5243CFD1-0370-4211-92DC-22AFED9C2550}"/>
                    </a:ext>
                  </a:extLst>
                </p14:cNvPr>
                <p14:cNvContentPartPr/>
                <p14:nvPr/>
              </p14:nvContentPartPr>
              <p14:xfrm>
                <a:off x="2260187" y="4561267"/>
                <a:ext cx="101160" cy="62280"/>
              </p14:xfrm>
            </p:contentPart>
          </mc:Choice>
          <mc:Fallback xmlns="">
            <p:pic>
              <p:nvPicPr>
                <p:cNvPr id="713" name="Freihand 712">
                  <a:extLst>
                    <a:ext uri="{FF2B5EF4-FFF2-40B4-BE49-F238E27FC236}">
                      <a16:creationId xmlns:a16="http://schemas.microsoft.com/office/drawing/2014/main" id="{5243CFD1-0370-4211-92DC-22AFED9C2550}"/>
                    </a:ext>
                  </a:extLst>
                </p:cNvPr>
                <p:cNvPicPr/>
                <p:nvPr/>
              </p:nvPicPr>
              <p:blipFill>
                <a:blip r:embed="rId1228"/>
                <a:stretch>
                  <a:fillRect/>
                </a:stretch>
              </p:blipFill>
              <p:spPr>
                <a:xfrm>
                  <a:off x="2255867" y="4556947"/>
                  <a:ext cx="1098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229">
              <p14:nvContentPartPr>
                <p14:cNvPr id="714" name="Freihand 713">
                  <a:extLst>
                    <a:ext uri="{FF2B5EF4-FFF2-40B4-BE49-F238E27FC236}">
                      <a16:creationId xmlns:a16="http://schemas.microsoft.com/office/drawing/2014/main" id="{BBE8B2E4-B571-4BB1-AC79-3F96585D7679}"/>
                    </a:ext>
                  </a:extLst>
                </p14:cNvPr>
                <p14:cNvContentPartPr/>
                <p14:nvPr/>
              </p14:nvContentPartPr>
              <p14:xfrm>
                <a:off x="2553587" y="4716067"/>
                <a:ext cx="353520" cy="173880"/>
              </p14:xfrm>
            </p:contentPart>
          </mc:Choice>
          <mc:Fallback xmlns="">
            <p:pic>
              <p:nvPicPr>
                <p:cNvPr id="714" name="Freihand 713">
                  <a:extLst>
                    <a:ext uri="{FF2B5EF4-FFF2-40B4-BE49-F238E27FC236}">
                      <a16:creationId xmlns:a16="http://schemas.microsoft.com/office/drawing/2014/main" id="{BBE8B2E4-B571-4BB1-AC79-3F96585D7679}"/>
                    </a:ext>
                  </a:extLst>
                </p:cNvPr>
                <p:cNvPicPr/>
                <p:nvPr/>
              </p:nvPicPr>
              <p:blipFill>
                <a:blip r:embed="rId1230"/>
                <a:stretch>
                  <a:fillRect/>
                </a:stretch>
              </p:blipFill>
              <p:spPr>
                <a:xfrm>
                  <a:off x="2549267" y="4711747"/>
                  <a:ext cx="3621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231">
              <p14:nvContentPartPr>
                <p14:cNvPr id="715" name="Freihand 714">
                  <a:extLst>
                    <a:ext uri="{FF2B5EF4-FFF2-40B4-BE49-F238E27FC236}">
                      <a16:creationId xmlns:a16="http://schemas.microsoft.com/office/drawing/2014/main" id="{532DF01C-3636-43B1-B04C-FF7CF5C37568}"/>
                    </a:ext>
                  </a:extLst>
                </p14:cNvPr>
                <p14:cNvContentPartPr/>
                <p14:nvPr/>
              </p14:nvContentPartPr>
              <p14:xfrm>
                <a:off x="3005747" y="4928827"/>
                <a:ext cx="130680" cy="79200"/>
              </p14:xfrm>
            </p:contentPart>
          </mc:Choice>
          <mc:Fallback xmlns="">
            <p:pic>
              <p:nvPicPr>
                <p:cNvPr id="715" name="Freihand 714">
                  <a:extLst>
                    <a:ext uri="{FF2B5EF4-FFF2-40B4-BE49-F238E27FC236}">
                      <a16:creationId xmlns:a16="http://schemas.microsoft.com/office/drawing/2014/main" id="{532DF01C-3636-43B1-B04C-FF7CF5C37568}"/>
                    </a:ext>
                  </a:extLst>
                </p:cNvPr>
                <p:cNvPicPr/>
                <p:nvPr/>
              </p:nvPicPr>
              <p:blipFill>
                <a:blip r:embed="rId1232"/>
                <a:stretch>
                  <a:fillRect/>
                </a:stretch>
              </p:blipFill>
              <p:spPr>
                <a:xfrm>
                  <a:off x="3001427" y="4924507"/>
                  <a:ext cx="13932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233">
              <p14:nvContentPartPr>
                <p14:cNvPr id="716" name="Freihand 715">
                  <a:extLst>
                    <a:ext uri="{FF2B5EF4-FFF2-40B4-BE49-F238E27FC236}">
                      <a16:creationId xmlns:a16="http://schemas.microsoft.com/office/drawing/2014/main" id="{651B110C-6FA5-4304-8ED5-55266853E9C5}"/>
                    </a:ext>
                  </a:extLst>
                </p14:cNvPr>
                <p14:cNvContentPartPr/>
                <p14:nvPr/>
              </p14:nvContentPartPr>
              <p14:xfrm>
                <a:off x="3251987" y="5069587"/>
                <a:ext cx="196200" cy="92520"/>
              </p14:xfrm>
            </p:contentPart>
          </mc:Choice>
          <mc:Fallback xmlns="">
            <p:pic>
              <p:nvPicPr>
                <p:cNvPr id="716" name="Freihand 715">
                  <a:extLst>
                    <a:ext uri="{FF2B5EF4-FFF2-40B4-BE49-F238E27FC236}">
                      <a16:creationId xmlns:a16="http://schemas.microsoft.com/office/drawing/2014/main" id="{651B110C-6FA5-4304-8ED5-55266853E9C5}"/>
                    </a:ext>
                  </a:extLst>
                </p:cNvPr>
                <p:cNvPicPr/>
                <p:nvPr/>
              </p:nvPicPr>
              <p:blipFill>
                <a:blip r:embed="rId1234"/>
                <a:stretch>
                  <a:fillRect/>
                </a:stretch>
              </p:blipFill>
              <p:spPr>
                <a:xfrm>
                  <a:off x="3247667" y="5065267"/>
                  <a:ext cx="2048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235">
              <p14:nvContentPartPr>
                <p14:cNvPr id="717" name="Freihand 716">
                  <a:extLst>
                    <a:ext uri="{FF2B5EF4-FFF2-40B4-BE49-F238E27FC236}">
                      <a16:creationId xmlns:a16="http://schemas.microsoft.com/office/drawing/2014/main" id="{9A24073E-BDC9-491D-863E-3267B7EB7C6A}"/>
                    </a:ext>
                  </a:extLst>
                </p14:cNvPr>
                <p14:cNvContentPartPr/>
                <p14:nvPr/>
              </p14:nvContentPartPr>
              <p14:xfrm>
                <a:off x="3549347" y="5213587"/>
                <a:ext cx="173880" cy="79560"/>
              </p14:xfrm>
            </p:contentPart>
          </mc:Choice>
          <mc:Fallback xmlns="">
            <p:pic>
              <p:nvPicPr>
                <p:cNvPr id="717" name="Freihand 716">
                  <a:extLst>
                    <a:ext uri="{FF2B5EF4-FFF2-40B4-BE49-F238E27FC236}">
                      <a16:creationId xmlns:a16="http://schemas.microsoft.com/office/drawing/2014/main" id="{9A24073E-BDC9-491D-863E-3267B7EB7C6A}"/>
                    </a:ext>
                  </a:extLst>
                </p:cNvPr>
                <p:cNvPicPr/>
                <p:nvPr/>
              </p:nvPicPr>
              <p:blipFill>
                <a:blip r:embed="rId1236"/>
                <a:stretch>
                  <a:fillRect/>
                </a:stretch>
              </p:blipFill>
              <p:spPr>
                <a:xfrm>
                  <a:off x="3545027" y="5209267"/>
                  <a:ext cx="1825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237">
              <p14:nvContentPartPr>
                <p14:cNvPr id="718" name="Freihand 717">
                  <a:extLst>
                    <a:ext uri="{FF2B5EF4-FFF2-40B4-BE49-F238E27FC236}">
                      <a16:creationId xmlns:a16="http://schemas.microsoft.com/office/drawing/2014/main" id="{3B34ACD7-5704-487D-8AFF-1EC566A72408}"/>
                    </a:ext>
                  </a:extLst>
                </p14:cNvPr>
                <p14:cNvContentPartPr/>
                <p14:nvPr/>
              </p14:nvContentPartPr>
              <p14:xfrm>
                <a:off x="3809987" y="5333467"/>
                <a:ext cx="99360" cy="49320"/>
              </p14:xfrm>
            </p:contentPart>
          </mc:Choice>
          <mc:Fallback xmlns="">
            <p:pic>
              <p:nvPicPr>
                <p:cNvPr id="718" name="Freihand 717">
                  <a:extLst>
                    <a:ext uri="{FF2B5EF4-FFF2-40B4-BE49-F238E27FC236}">
                      <a16:creationId xmlns:a16="http://schemas.microsoft.com/office/drawing/2014/main" id="{3B34ACD7-5704-487D-8AFF-1EC566A72408}"/>
                    </a:ext>
                  </a:extLst>
                </p:cNvPr>
                <p:cNvPicPr/>
                <p:nvPr/>
              </p:nvPicPr>
              <p:blipFill>
                <a:blip r:embed="rId1238"/>
                <a:stretch>
                  <a:fillRect/>
                </a:stretch>
              </p:blipFill>
              <p:spPr>
                <a:xfrm>
                  <a:off x="3805667" y="5329147"/>
                  <a:ext cx="10800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239">
              <p14:nvContentPartPr>
                <p14:cNvPr id="39" name="Freihand 38">
                  <a:extLst>
                    <a:ext uri="{FF2B5EF4-FFF2-40B4-BE49-F238E27FC236}">
                      <a16:creationId xmlns:a16="http://schemas.microsoft.com/office/drawing/2014/main" id="{6EC8E7AB-68E0-4182-81FF-29F075D69B7F}"/>
                    </a:ext>
                  </a:extLst>
                </p14:cNvPr>
                <p14:cNvContentPartPr/>
                <p14:nvPr/>
              </p14:nvContentPartPr>
              <p14:xfrm>
                <a:off x="356507" y="4569907"/>
                <a:ext cx="24120" cy="109080"/>
              </p14:xfrm>
            </p:contentPart>
          </mc:Choice>
          <mc:Fallback xmlns="">
            <p:pic>
              <p:nvPicPr>
                <p:cNvPr id="39" name="Freihand 38">
                  <a:extLst>
                    <a:ext uri="{FF2B5EF4-FFF2-40B4-BE49-F238E27FC236}">
                      <a16:creationId xmlns:a16="http://schemas.microsoft.com/office/drawing/2014/main" id="{6EC8E7AB-68E0-4182-81FF-29F075D69B7F}"/>
                    </a:ext>
                  </a:extLst>
                </p:cNvPr>
                <p:cNvPicPr/>
                <p:nvPr/>
              </p:nvPicPr>
              <p:blipFill>
                <a:blip r:embed="rId1240"/>
                <a:stretch>
                  <a:fillRect/>
                </a:stretch>
              </p:blipFill>
              <p:spPr>
                <a:xfrm>
                  <a:off x="352187" y="4565587"/>
                  <a:ext cx="3276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241">
              <p14:nvContentPartPr>
                <p14:cNvPr id="40" name="Freihand 39">
                  <a:extLst>
                    <a:ext uri="{FF2B5EF4-FFF2-40B4-BE49-F238E27FC236}">
                      <a16:creationId xmlns:a16="http://schemas.microsoft.com/office/drawing/2014/main" id="{27819D11-DF69-46EE-81C0-44FEF79A6BBB}"/>
                    </a:ext>
                  </a:extLst>
                </p14:cNvPr>
                <p14:cNvContentPartPr/>
                <p14:nvPr/>
              </p14:nvContentPartPr>
              <p14:xfrm>
                <a:off x="433907" y="4556947"/>
                <a:ext cx="82440" cy="147960"/>
              </p14:xfrm>
            </p:contentPart>
          </mc:Choice>
          <mc:Fallback xmlns="">
            <p:pic>
              <p:nvPicPr>
                <p:cNvPr id="40" name="Freihand 39">
                  <a:extLst>
                    <a:ext uri="{FF2B5EF4-FFF2-40B4-BE49-F238E27FC236}">
                      <a16:creationId xmlns:a16="http://schemas.microsoft.com/office/drawing/2014/main" id="{27819D11-DF69-46EE-81C0-44FEF79A6BBB}"/>
                    </a:ext>
                  </a:extLst>
                </p:cNvPr>
                <p:cNvPicPr/>
                <p:nvPr/>
              </p:nvPicPr>
              <p:blipFill>
                <a:blip r:embed="rId1242"/>
                <a:stretch>
                  <a:fillRect/>
                </a:stretch>
              </p:blipFill>
              <p:spPr>
                <a:xfrm>
                  <a:off x="429587" y="4552627"/>
                  <a:ext cx="910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243">
              <p14:nvContentPartPr>
                <p14:cNvPr id="41" name="Freihand 40">
                  <a:extLst>
                    <a:ext uri="{FF2B5EF4-FFF2-40B4-BE49-F238E27FC236}">
                      <a16:creationId xmlns:a16="http://schemas.microsoft.com/office/drawing/2014/main" id="{CC83F57E-322D-46C0-9A3F-59DC7B2A3D9F}"/>
                    </a:ext>
                  </a:extLst>
                </p14:cNvPr>
                <p14:cNvContentPartPr/>
                <p14:nvPr/>
              </p14:nvContentPartPr>
              <p14:xfrm>
                <a:off x="474587" y="4530307"/>
                <a:ext cx="84240" cy="2880"/>
              </p14:xfrm>
            </p:contentPart>
          </mc:Choice>
          <mc:Fallback xmlns="">
            <p:pic>
              <p:nvPicPr>
                <p:cNvPr id="41" name="Freihand 40">
                  <a:extLst>
                    <a:ext uri="{FF2B5EF4-FFF2-40B4-BE49-F238E27FC236}">
                      <a16:creationId xmlns:a16="http://schemas.microsoft.com/office/drawing/2014/main" id="{CC83F57E-322D-46C0-9A3F-59DC7B2A3D9F}"/>
                    </a:ext>
                  </a:extLst>
                </p:cNvPr>
                <p:cNvPicPr/>
                <p:nvPr/>
              </p:nvPicPr>
              <p:blipFill>
                <a:blip r:embed="rId1244"/>
                <a:stretch>
                  <a:fillRect/>
                </a:stretch>
              </p:blipFill>
              <p:spPr>
                <a:xfrm>
                  <a:off x="470267" y="4525987"/>
                  <a:ext cx="92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245">
              <p14:nvContentPartPr>
                <p14:cNvPr id="82" name="Freihand 81">
                  <a:extLst>
                    <a:ext uri="{FF2B5EF4-FFF2-40B4-BE49-F238E27FC236}">
                      <a16:creationId xmlns:a16="http://schemas.microsoft.com/office/drawing/2014/main" id="{3BDF7781-85AA-4293-80F7-385A05D1D7FB}"/>
                    </a:ext>
                  </a:extLst>
                </p14:cNvPr>
                <p14:cNvContentPartPr/>
                <p14:nvPr/>
              </p14:nvContentPartPr>
              <p14:xfrm>
                <a:off x="675107" y="4461907"/>
                <a:ext cx="145800" cy="34920"/>
              </p14:xfrm>
            </p:contentPart>
          </mc:Choice>
          <mc:Fallback xmlns="">
            <p:pic>
              <p:nvPicPr>
                <p:cNvPr id="82" name="Freihand 81">
                  <a:extLst>
                    <a:ext uri="{FF2B5EF4-FFF2-40B4-BE49-F238E27FC236}">
                      <a16:creationId xmlns:a16="http://schemas.microsoft.com/office/drawing/2014/main" id="{3BDF7781-85AA-4293-80F7-385A05D1D7FB}"/>
                    </a:ext>
                  </a:extLst>
                </p:cNvPr>
                <p:cNvPicPr/>
                <p:nvPr/>
              </p:nvPicPr>
              <p:blipFill>
                <a:blip r:embed="rId1246"/>
                <a:stretch>
                  <a:fillRect/>
                </a:stretch>
              </p:blipFill>
              <p:spPr>
                <a:xfrm>
                  <a:off x="670787" y="4457587"/>
                  <a:ext cx="15444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247">
              <p14:nvContentPartPr>
                <p14:cNvPr id="84" name="Freihand 83">
                  <a:extLst>
                    <a:ext uri="{FF2B5EF4-FFF2-40B4-BE49-F238E27FC236}">
                      <a16:creationId xmlns:a16="http://schemas.microsoft.com/office/drawing/2014/main" id="{42DE06A3-ADFE-47AA-8A80-D18B913E92EA}"/>
                    </a:ext>
                  </a:extLst>
                </p14:cNvPr>
                <p14:cNvContentPartPr/>
                <p14:nvPr/>
              </p14:nvContentPartPr>
              <p14:xfrm>
                <a:off x="483227" y="4341667"/>
                <a:ext cx="7920" cy="111240"/>
              </p14:xfrm>
            </p:contentPart>
          </mc:Choice>
          <mc:Fallback xmlns="">
            <p:pic>
              <p:nvPicPr>
                <p:cNvPr id="84" name="Freihand 83">
                  <a:extLst>
                    <a:ext uri="{FF2B5EF4-FFF2-40B4-BE49-F238E27FC236}">
                      <a16:creationId xmlns:a16="http://schemas.microsoft.com/office/drawing/2014/main" id="{42DE06A3-ADFE-47AA-8A80-D18B913E92EA}"/>
                    </a:ext>
                  </a:extLst>
                </p:cNvPr>
                <p:cNvPicPr/>
                <p:nvPr/>
              </p:nvPicPr>
              <p:blipFill>
                <a:blip r:embed="rId1248"/>
                <a:stretch>
                  <a:fillRect/>
                </a:stretch>
              </p:blipFill>
              <p:spPr>
                <a:xfrm>
                  <a:off x="478907" y="4337347"/>
                  <a:ext cx="1656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249">
              <p14:nvContentPartPr>
                <p14:cNvPr id="85" name="Freihand 84">
                  <a:extLst>
                    <a:ext uri="{FF2B5EF4-FFF2-40B4-BE49-F238E27FC236}">
                      <a16:creationId xmlns:a16="http://schemas.microsoft.com/office/drawing/2014/main" id="{A6E67EFA-61DF-41E7-AA67-E60C3F9A5631}"/>
                    </a:ext>
                  </a:extLst>
                </p14:cNvPr>
                <p14:cNvContentPartPr/>
                <p14:nvPr/>
              </p14:nvContentPartPr>
              <p14:xfrm>
                <a:off x="521027" y="4347787"/>
                <a:ext cx="69480" cy="128520"/>
              </p14:xfrm>
            </p:contentPart>
          </mc:Choice>
          <mc:Fallback xmlns="">
            <p:pic>
              <p:nvPicPr>
                <p:cNvPr id="85" name="Freihand 84">
                  <a:extLst>
                    <a:ext uri="{FF2B5EF4-FFF2-40B4-BE49-F238E27FC236}">
                      <a16:creationId xmlns:a16="http://schemas.microsoft.com/office/drawing/2014/main" id="{A6E67EFA-61DF-41E7-AA67-E60C3F9A5631}"/>
                    </a:ext>
                  </a:extLst>
                </p:cNvPr>
                <p:cNvPicPr/>
                <p:nvPr/>
              </p:nvPicPr>
              <p:blipFill>
                <a:blip r:embed="rId1250"/>
                <a:stretch>
                  <a:fillRect/>
                </a:stretch>
              </p:blipFill>
              <p:spPr>
                <a:xfrm>
                  <a:off x="516707" y="4343467"/>
                  <a:ext cx="781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251">
              <p14:nvContentPartPr>
                <p14:cNvPr id="87" name="Freihand 86">
                  <a:extLst>
                    <a:ext uri="{FF2B5EF4-FFF2-40B4-BE49-F238E27FC236}">
                      <a16:creationId xmlns:a16="http://schemas.microsoft.com/office/drawing/2014/main" id="{0FDAB6F8-DA59-4D10-AA39-BD93CB1AF3FA}"/>
                    </a:ext>
                  </a:extLst>
                </p14:cNvPr>
                <p14:cNvContentPartPr/>
                <p14:nvPr/>
              </p14:nvContentPartPr>
              <p14:xfrm>
                <a:off x="708587" y="4431667"/>
                <a:ext cx="38160" cy="83880"/>
              </p14:xfrm>
            </p:contentPart>
          </mc:Choice>
          <mc:Fallback xmlns="">
            <p:pic>
              <p:nvPicPr>
                <p:cNvPr id="87" name="Freihand 86">
                  <a:extLst>
                    <a:ext uri="{FF2B5EF4-FFF2-40B4-BE49-F238E27FC236}">
                      <a16:creationId xmlns:a16="http://schemas.microsoft.com/office/drawing/2014/main" id="{0FDAB6F8-DA59-4D10-AA39-BD93CB1AF3FA}"/>
                    </a:ext>
                  </a:extLst>
                </p:cNvPr>
                <p:cNvPicPr/>
                <p:nvPr/>
              </p:nvPicPr>
              <p:blipFill>
                <a:blip r:embed="rId1252"/>
                <a:stretch>
                  <a:fillRect/>
                </a:stretch>
              </p:blipFill>
              <p:spPr>
                <a:xfrm>
                  <a:off x="704267" y="4427347"/>
                  <a:ext cx="468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253">
              <p14:nvContentPartPr>
                <p14:cNvPr id="705" name="Freihand 704">
                  <a:extLst>
                    <a:ext uri="{FF2B5EF4-FFF2-40B4-BE49-F238E27FC236}">
                      <a16:creationId xmlns:a16="http://schemas.microsoft.com/office/drawing/2014/main" id="{E8B034A9-C582-4969-AC22-B7F3BA7E3EF9}"/>
                    </a:ext>
                  </a:extLst>
                </p14:cNvPr>
                <p14:cNvContentPartPr/>
                <p14:nvPr/>
              </p14:nvContentPartPr>
              <p14:xfrm>
                <a:off x="627587" y="3743347"/>
                <a:ext cx="198000" cy="15480"/>
              </p14:xfrm>
            </p:contentPart>
          </mc:Choice>
          <mc:Fallback xmlns="">
            <p:pic>
              <p:nvPicPr>
                <p:cNvPr id="705" name="Freihand 704">
                  <a:extLst>
                    <a:ext uri="{FF2B5EF4-FFF2-40B4-BE49-F238E27FC236}">
                      <a16:creationId xmlns:a16="http://schemas.microsoft.com/office/drawing/2014/main" id="{E8B034A9-C582-4969-AC22-B7F3BA7E3EF9}"/>
                    </a:ext>
                  </a:extLst>
                </p:cNvPr>
                <p:cNvPicPr/>
                <p:nvPr/>
              </p:nvPicPr>
              <p:blipFill>
                <a:blip r:embed="rId1254"/>
                <a:stretch>
                  <a:fillRect/>
                </a:stretch>
              </p:blipFill>
              <p:spPr>
                <a:xfrm>
                  <a:off x="623267" y="3739027"/>
                  <a:ext cx="2066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55">
              <p14:nvContentPartPr>
                <p14:cNvPr id="706" name="Freihand 705">
                  <a:extLst>
                    <a:ext uri="{FF2B5EF4-FFF2-40B4-BE49-F238E27FC236}">
                      <a16:creationId xmlns:a16="http://schemas.microsoft.com/office/drawing/2014/main" id="{4DE83803-503B-4F40-B3A5-E45E0EA12AB0}"/>
                    </a:ext>
                  </a:extLst>
                </p14:cNvPr>
                <p14:cNvContentPartPr/>
                <p14:nvPr/>
              </p14:nvContentPartPr>
              <p14:xfrm>
                <a:off x="324467" y="3699787"/>
                <a:ext cx="129600" cy="142560"/>
              </p14:xfrm>
            </p:contentPart>
          </mc:Choice>
          <mc:Fallback xmlns="">
            <p:pic>
              <p:nvPicPr>
                <p:cNvPr id="706" name="Freihand 705">
                  <a:extLst>
                    <a:ext uri="{FF2B5EF4-FFF2-40B4-BE49-F238E27FC236}">
                      <a16:creationId xmlns:a16="http://schemas.microsoft.com/office/drawing/2014/main" id="{4DE83803-503B-4F40-B3A5-E45E0EA12AB0}"/>
                    </a:ext>
                  </a:extLst>
                </p:cNvPr>
                <p:cNvPicPr/>
                <p:nvPr/>
              </p:nvPicPr>
              <p:blipFill>
                <a:blip r:embed="rId1256"/>
                <a:stretch>
                  <a:fillRect/>
                </a:stretch>
              </p:blipFill>
              <p:spPr>
                <a:xfrm>
                  <a:off x="320147" y="3695467"/>
                  <a:ext cx="13824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257">
              <p14:nvContentPartPr>
                <p14:cNvPr id="707" name="Freihand 706">
                  <a:extLst>
                    <a:ext uri="{FF2B5EF4-FFF2-40B4-BE49-F238E27FC236}">
                      <a16:creationId xmlns:a16="http://schemas.microsoft.com/office/drawing/2014/main" id="{E3D7C22B-DC9B-4F9F-ACBB-005F28E114C0}"/>
                    </a:ext>
                  </a:extLst>
                </p14:cNvPr>
                <p14:cNvContentPartPr/>
                <p14:nvPr/>
              </p14:nvContentPartPr>
              <p14:xfrm>
                <a:off x="482147" y="3706627"/>
                <a:ext cx="80280" cy="122040"/>
              </p14:xfrm>
            </p:contentPart>
          </mc:Choice>
          <mc:Fallback xmlns="">
            <p:pic>
              <p:nvPicPr>
                <p:cNvPr id="707" name="Freihand 706">
                  <a:extLst>
                    <a:ext uri="{FF2B5EF4-FFF2-40B4-BE49-F238E27FC236}">
                      <a16:creationId xmlns:a16="http://schemas.microsoft.com/office/drawing/2014/main" id="{E3D7C22B-DC9B-4F9F-ACBB-005F28E114C0}"/>
                    </a:ext>
                  </a:extLst>
                </p:cNvPr>
                <p:cNvPicPr/>
                <p:nvPr/>
              </p:nvPicPr>
              <p:blipFill>
                <a:blip r:embed="rId1258"/>
                <a:stretch>
                  <a:fillRect/>
                </a:stretch>
              </p:blipFill>
              <p:spPr>
                <a:xfrm>
                  <a:off x="477827" y="3702307"/>
                  <a:ext cx="889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259">
              <p14:nvContentPartPr>
                <p14:cNvPr id="709" name="Freihand 708">
                  <a:extLst>
                    <a:ext uri="{FF2B5EF4-FFF2-40B4-BE49-F238E27FC236}">
                      <a16:creationId xmlns:a16="http://schemas.microsoft.com/office/drawing/2014/main" id="{C37EF168-8DE8-47A7-949E-C28CB7C69E31}"/>
                    </a:ext>
                  </a:extLst>
                </p14:cNvPr>
                <p14:cNvContentPartPr/>
                <p14:nvPr/>
              </p14:nvContentPartPr>
              <p14:xfrm>
                <a:off x="768707" y="3767827"/>
                <a:ext cx="131400" cy="82800"/>
              </p14:xfrm>
            </p:contentPart>
          </mc:Choice>
          <mc:Fallback xmlns="">
            <p:pic>
              <p:nvPicPr>
                <p:cNvPr id="709" name="Freihand 708">
                  <a:extLst>
                    <a:ext uri="{FF2B5EF4-FFF2-40B4-BE49-F238E27FC236}">
                      <a16:creationId xmlns:a16="http://schemas.microsoft.com/office/drawing/2014/main" id="{C37EF168-8DE8-47A7-949E-C28CB7C69E31}"/>
                    </a:ext>
                  </a:extLst>
                </p:cNvPr>
                <p:cNvPicPr/>
                <p:nvPr/>
              </p:nvPicPr>
              <p:blipFill>
                <a:blip r:embed="rId1260"/>
                <a:stretch>
                  <a:fillRect/>
                </a:stretch>
              </p:blipFill>
              <p:spPr>
                <a:xfrm>
                  <a:off x="764387" y="3763507"/>
                  <a:ext cx="1400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261">
              <p14:nvContentPartPr>
                <p14:cNvPr id="710" name="Freihand 709">
                  <a:extLst>
                    <a:ext uri="{FF2B5EF4-FFF2-40B4-BE49-F238E27FC236}">
                      <a16:creationId xmlns:a16="http://schemas.microsoft.com/office/drawing/2014/main" id="{4D323B40-0B18-4583-8C3B-8CDBA7D3C57E}"/>
                    </a:ext>
                  </a:extLst>
                </p14:cNvPr>
                <p14:cNvContentPartPr/>
                <p14:nvPr/>
              </p14:nvContentPartPr>
              <p14:xfrm>
                <a:off x="980027" y="3886267"/>
                <a:ext cx="164520" cy="85680"/>
              </p14:xfrm>
            </p:contentPart>
          </mc:Choice>
          <mc:Fallback xmlns="">
            <p:pic>
              <p:nvPicPr>
                <p:cNvPr id="710" name="Freihand 709">
                  <a:extLst>
                    <a:ext uri="{FF2B5EF4-FFF2-40B4-BE49-F238E27FC236}">
                      <a16:creationId xmlns:a16="http://schemas.microsoft.com/office/drawing/2014/main" id="{4D323B40-0B18-4583-8C3B-8CDBA7D3C57E}"/>
                    </a:ext>
                  </a:extLst>
                </p:cNvPr>
                <p:cNvPicPr/>
                <p:nvPr/>
              </p:nvPicPr>
              <p:blipFill>
                <a:blip r:embed="rId1262"/>
                <a:stretch>
                  <a:fillRect/>
                </a:stretch>
              </p:blipFill>
              <p:spPr>
                <a:xfrm>
                  <a:off x="975707" y="3881947"/>
                  <a:ext cx="173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263">
              <p14:nvContentPartPr>
                <p14:cNvPr id="732" name="Freihand 731">
                  <a:extLst>
                    <a:ext uri="{FF2B5EF4-FFF2-40B4-BE49-F238E27FC236}">
                      <a16:creationId xmlns:a16="http://schemas.microsoft.com/office/drawing/2014/main" id="{044BDB27-F555-47D4-AD7A-CAF5C4B73EE7}"/>
                    </a:ext>
                  </a:extLst>
                </p14:cNvPr>
                <p14:cNvContentPartPr/>
                <p14:nvPr/>
              </p14:nvContentPartPr>
              <p14:xfrm>
                <a:off x="893267" y="3358507"/>
                <a:ext cx="161280" cy="137880"/>
              </p14:xfrm>
            </p:contentPart>
          </mc:Choice>
          <mc:Fallback xmlns="">
            <p:pic>
              <p:nvPicPr>
                <p:cNvPr id="732" name="Freihand 731">
                  <a:extLst>
                    <a:ext uri="{FF2B5EF4-FFF2-40B4-BE49-F238E27FC236}">
                      <a16:creationId xmlns:a16="http://schemas.microsoft.com/office/drawing/2014/main" id="{044BDB27-F555-47D4-AD7A-CAF5C4B73EE7}"/>
                    </a:ext>
                  </a:extLst>
                </p:cNvPr>
                <p:cNvPicPr/>
                <p:nvPr/>
              </p:nvPicPr>
              <p:blipFill>
                <a:blip r:embed="rId1264"/>
                <a:stretch>
                  <a:fillRect/>
                </a:stretch>
              </p:blipFill>
              <p:spPr>
                <a:xfrm>
                  <a:off x="888947" y="3354187"/>
                  <a:ext cx="16992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265">
              <p14:nvContentPartPr>
                <p14:cNvPr id="733" name="Freihand 732">
                  <a:extLst>
                    <a:ext uri="{FF2B5EF4-FFF2-40B4-BE49-F238E27FC236}">
                      <a16:creationId xmlns:a16="http://schemas.microsoft.com/office/drawing/2014/main" id="{18B678A7-DC0C-4BC6-81D7-68B9EEAE368C}"/>
                    </a:ext>
                  </a:extLst>
                </p14:cNvPr>
                <p14:cNvContentPartPr/>
                <p14:nvPr/>
              </p14:nvContentPartPr>
              <p14:xfrm>
                <a:off x="1086227" y="3242227"/>
                <a:ext cx="123120" cy="139320"/>
              </p14:xfrm>
            </p:contentPart>
          </mc:Choice>
          <mc:Fallback xmlns="">
            <p:pic>
              <p:nvPicPr>
                <p:cNvPr id="733" name="Freihand 732">
                  <a:extLst>
                    <a:ext uri="{FF2B5EF4-FFF2-40B4-BE49-F238E27FC236}">
                      <a16:creationId xmlns:a16="http://schemas.microsoft.com/office/drawing/2014/main" id="{18B678A7-DC0C-4BC6-81D7-68B9EEAE368C}"/>
                    </a:ext>
                  </a:extLst>
                </p:cNvPr>
                <p:cNvPicPr/>
                <p:nvPr/>
              </p:nvPicPr>
              <p:blipFill>
                <a:blip r:embed="rId1266"/>
                <a:stretch>
                  <a:fillRect/>
                </a:stretch>
              </p:blipFill>
              <p:spPr>
                <a:xfrm>
                  <a:off x="1081907" y="3237907"/>
                  <a:ext cx="1317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267">
              <p14:nvContentPartPr>
                <p14:cNvPr id="735" name="Freihand 734">
                  <a:extLst>
                    <a:ext uri="{FF2B5EF4-FFF2-40B4-BE49-F238E27FC236}">
                      <a16:creationId xmlns:a16="http://schemas.microsoft.com/office/drawing/2014/main" id="{8A279FB6-A06B-47EA-A900-9CD3F0108B9D}"/>
                    </a:ext>
                  </a:extLst>
                </p14:cNvPr>
                <p14:cNvContentPartPr/>
                <p14:nvPr/>
              </p14:nvContentPartPr>
              <p14:xfrm>
                <a:off x="1263347" y="3114787"/>
                <a:ext cx="52560" cy="24840"/>
              </p14:xfrm>
            </p:contentPart>
          </mc:Choice>
          <mc:Fallback xmlns="">
            <p:pic>
              <p:nvPicPr>
                <p:cNvPr id="735" name="Freihand 734">
                  <a:extLst>
                    <a:ext uri="{FF2B5EF4-FFF2-40B4-BE49-F238E27FC236}">
                      <a16:creationId xmlns:a16="http://schemas.microsoft.com/office/drawing/2014/main" id="{8A279FB6-A06B-47EA-A900-9CD3F0108B9D}"/>
                    </a:ext>
                  </a:extLst>
                </p:cNvPr>
                <p:cNvPicPr/>
                <p:nvPr/>
              </p:nvPicPr>
              <p:blipFill>
                <a:blip r:embed="rId1268"/>
                <a:stretch>
                  <a:fillRect/>
                </a:stretch>
              </p:blipFill>
              <p:spPr>
                <a:xfrm>
                  <a:off x="1259027" y="3110467"/>
                  <a:ext cx="612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269">
              <p14:nvContentPartPr>
                <p14:cNvPr id="736" name="Freihand 735">
                  <a:extLst>
                    <a:ext uri="{FF2B5EF4-FFF2-40B4-BE49-F238E27FC236}">
                      <a16:creationId xmlns:a16="http://schemas.microsoft.com/office/drawing/2014/main" id="{883AB0BA-C98E-4A4E-B53B-68B2948FBCB5}"/>
                    </a:ext>
                  </a:extLst>
                </p14:cNvPr>
                <p14:cNvContentPartPr/>
                <p14:nvPr/>
              </p14:nvContentPartPr>
              <p14:xfrm>
                <a:off x="1269827" y="3111907"/>
                <a:ext cx="129240" cy="92160"/>
              </p14:xfrm>
            </p:contentPart>
          </mc:Choice>
          <mc:Fallback xmlns="">
            <p:pic>
              <p:nvPicPr>
                <p:cNvPr id="736" name="Freihand 735">
                  <a:extLst>
                    <a:ext uri="{FF2B5EF4-FFF2-40B4-BE49-F238E27FC236}">
                      <a16:creationId xmlns:a16="http://schemas.microsoft.com/office/drawing/2014/main" id="{883AB0BA-C98E-4A4E-B53B-68B2948FBCB5}"/>
                    </a:ext>
                  </a:extLst>
                </p:cNvPr>
                <p:cNvPicPr/>
                <p:nvPr/>
              </p:nvPicPr>
              <p:blipFill>
                <a:blip r:embed="rId1270"/>
                <a:stretch>
                  <a:fillRect/>
                </a:stretch>
              </p:blipFill>
              <p:spPr>
                <a:xfrm>
                  <a:off x="1265507" y="3107587"/>
                  <a:ext cx="1378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271">
              <p14:nvContentPartPr>
                <p14:cNvPr id="737" name="Freihand 736">
                  <a:extLst>
                    <a:ext uri="{FF2B5EF4-FFF2-40B4-BE49-F238E27FC236}">
                      <a16:creationId xmlns:a16="http://schemas.microsoft.com/office/drawing/2014/main" id="{8312A493-7B74-4188-A91D-0B2FF79FC03C}"/>
                    </a:ext>
                  </a:extLst>
                </p14:cNvPr>
                <p14:cNvContentPartPr/>
                <p14:nvPr/>
              </p14:nvContentPartPr>
              <p14:xfrm>
                <a:off x="1478987" y="2931187"/>
                <a:ext cx="114120" cy="124200"/>
              </p14:xfrm>
            </p:contentPart>
          </mc:Choice>
          <mc:Fallback xmlns="">
            <p:pic>
              <p:nvPicPr>
                <p:cNvPr id="737" name="Freihand 736">
                  <a:extLst>
                    <a:ext uri="{FF2B5EF4-FFF2-40B4-BE49-F238E27FC236}">
                      <a16:creationId xmlns:a16="http://schemas.microsoft.com/office/drawing/2014/main" id="{8312A493-7B74-4188-A91D-0B2FF79FC03C}"/>
                    </a:ext>
                  </a:extLst>
                </p:cNvPr>
                <p:cNvPicPr/>
                <p:nvPr/>
              </p:nvPicPr>
              <p:blipFill>
                <a:blip r:embed="rId1272"/>
                <a:stretch>
                  <a:fillRect/>
                </a:stretch>
              </p:blipFill>
              <p:spPr>
                <a:xfrm>
                  <a:off x="1474667" y="2926867"/>
                  <a:ext cx="1227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273">
              <p14:nvContentPartPr>
                <p14:cNvPr id="738" name="Freihand 737">
                  <a:extLst>
                    <a:ext uri="{FF2B5EF4-FFF2-40B4-BE49-F238E27FC236}">
                      <a16:creationId xmlns:a16="http://schemas.microsoft.com/office/drawing/2014/main" id="{CE58EBEF-A0EB-44E9-88F7-AC2DCBDD4BC6}"/>
                    </a:ext>
                  </a:extLst>
                </p14:cNvPr>
                <p14:cNvContentPartPr/>
                <p14:nvPr/>
              </p14:nvContentPartPr>
              <p14:xfrm>
                <a:off x="1610747" y="2837587"/>
                <a:ext cx="100800" cy="119520"/>
              </p14:xfrm>
            </p:contentPart>
          </mc:Choice>
          <mc:Fallback xmlns="">
            <p:pic>
              <p:nvPicPr>
                <p:cNvPr id="738" name="Freihand 737">
                  <a:extLst>
                    <a:ext uri="{FF2B5EF4-FFF2-40B4-BE49-F238E27FC236}">
                      <a16:creationId xmlns:a16="http://schemas.microsoft.com/office/drawing/2014/main" id="{CE58EBEF-A0EB-44E9-88F7-AC2DCBDD4BC6}"/>
                    </a:ext>
                  </a:extLst>
                </p:cNvPr>
                <p:cNvPicPr/>
                <p:nvPr/>
              </p:nvPicPr>
              <p:blipFill>
                <a:blip r:embed="rId1274"/>
                <a:stretch>
                  <a:fillRect/>
                </a:stretch>
              </p:blipFill>
              <p:spPr>
                <a:xfrm>
                  <a:off x="1606427" y="2833267"/>
                  <a:ext cx="1094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275">
              <p14:nvContentPartPr>
                <p14:cNvPr id="740" name="Freihand 739">
                  <a:extLst>
                    <a:ext uri="{FF2B5EF4-FFF2-40B4-BE49-F238E27FC236}">
                      <a16:creationId xmlns:a16="http://schemas.microsoft.com/office/drawing/2014/main" id="{9159313F-FB38-4AEE-9C38-292EE2DB46E6}"/>
                    </a:ext>
                  </a:extLst>
                </p14:cNvPr>
                <p14:cNvContentPartPr/>
                <p14:nvPr/>
              </p14:nvContentPartPr>
              <p14:xfrm>
                <a:off x="1837547" y="2707267"/>
                <a:ext cx="69480" cy="62640"/>
              </p14:xfrm>
            </p:contentPart>
          </mc:Choice>
          <mc:Fallback xmlns="">
            <p:pic>
              <p:nvPicPr>
                <p:cNvPr id="740" name="Freihand 739">
                  <a:extLst>
                    <a:ext uri="{FF2B5EF4-FFF2-40B4-BE49-F238E27FC236}">
                      <a16:creationId xmlns:a16="http://schemas.microsoft.com/office/drawing/2014/main" id="{9159313F-FB38-4AEE-9C38-292EE2DB46E6}"/>
                    </a:ext>
                  </a:extLst>
                </p:cNvPr>
                <p:cNvPicPr/>
                <p:nvPr/>
              </p:nvPicPr>
              <p:blipFill>
                <a:blip r:embed="rId1276"/>
                <a:stretch>
                  <a:fillRect/>
                </a:stretch>
              </p:blipFill>
              <p:spPr>
                <a:xfrm>
                  <a:off x="1833227" y="2702947"/>
                  <a:ext cx="781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277">
              <p14:nvContentPartPr>
                <p14:cNvPr id="741" name="Freihand 740">
                  <a:extLst>
                    <a:ext uri="{FF2B5EF4-FFF2-40B4-BE49-F238E27FC236}">
                      <a16:creationId xmlns:a16="http://schemas.microsoft.com/office/drawing/2014/main" id="{F71AFA56-D197-4432-94ED-C7C84DF9E17E}"/>
                    </a:ext>
                  </a:extLst>
                </p14:cNvPr>
                <p14:cNvContentPartPr/>
                <p14:nvPr/>
              </p14:nvContentPartPr>
              <p14:xfrm>
                <a:off x="1796867" y="2637427"/>
                <a:ext cx="43920" cy="27720"/>
              </p14:xfrm>
            </p:contentPart>
          </mc:Choice>
          <mc:Fallback xmlns="">
            <p:pic>
              <p:nvPicPr>
                <p:cNvPr id="741" name="Freihand 740">
                  <a:extLst>
                    <a:ext uri="{FF2B5EF4-FFF2-40B4-BE49-F238E27FC236}">
                      <a16:creationId xmlns:a16="http://schemas.microsoft.com/office/drawing/2014/main" id="{F71AFA56-D197-4432-94ED-C7C84DF9E17E}"/>
                    </a:ext>
                  </a:extLst>
                </p:cNvPr>
                <p:cNvPicPr/>
                <p:nvPr/>
              </p:nvPicPr>
              <p:blipFill>
                <a:blip r:embed="rId1278"/>
                <a:stretch>
                  <a:fillRect/>
                </a:stretch>
              </p:blipFill>
              <p:spPr>
                <a:xfrm>
                  <a:off x="1792547" y="2633107"/>
                  <a:ext cx="525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279">
              <p14:nvContentPartPr>
                <p14:cNvPr id="742" name="Freihand 741">
                  <a:extLst>
                    <a:ext uri="{FF2B5EF4-FFF2-40B4-BE49-F238E27FC236}">
                      <a16:creationId xmlns:a16="http://schemas.microsoft.com/office/drawing/2014/main" id="{D74BA0E0-66C4-4530-A5FA-6082CF0816DC}"/>
                    </a:ext>
                  </a:extLst>
                </p14:cNvPr>
                <p14:cNvContentPartPr/>
                <p14:nvPr/>
              </p14:nvContentPartPr>
              <p14:xfrm>
                <a:off x="1892267" y="2611867"/>
                <a:ext cx="92520" cy="86400"/>
              </p14:xfrm>
            </p:contentPart>
          </mc:Choice>
          <mc:Fallback xmlns="">
            <p:pic>
              <p:nvPicPr>
                <p:cNvPr id="742" name="Freihand 741">
                  <a:extLst>
                    <a:ext uri="{FF2B5EF4-FFF2-40B4-BE49-F238E27FC236}">
                      <a16:creationId xmlns:a16="http://schemas.microsoft.com/office/drawing/2014/main" id="{D74BA0E0-66C4-4530-A5FA-6082CF0816DC}"/>
                    </a:ext>
                  </a:extLst>
                </p:cNvPr>
                <p:cNvPicPr/>
                <p:nvPr/>
              </p:nvPicPr>
              <p:blipFill>
                <a:blip r:embed="rId1280"/>
                <a:stretch>
                  <a:fillRect/>
                </a:stretch>
              </p:blipFill>
              <p:spPr>
                <a:xfrm>
                  <a:off x="1887947" y="2607547"/>
                  <a:ext cx="10116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281">
              <p14:nvContentPartPr>
                <p14:cNvPr id="743" name="Freihand 742">
                  <a:extLst>
                    <a:ext uri="{FF2B5EF4-FFF2-40B4-BE49-F238E27FC236}">
                      <a16:creationId xmlns:a16="http://schemas.microsoft.com/office/drawing/2014/main" id="{484C9BBD-EB42-4B04-B4EE-54914F20BBDE}"/>
                    </a:ext>
                  </a:extLst>
                </p14:cNvPr>
                <p14:cNvContentPartPr/>
                <p14:nvPr/>
              </p14:nvContentPartPr>
              <p14:xfrm>
                <a:off x="1999907" y="2304427"/>
                <a:ext cx="217440" cy="216000"/>
              </p14:xfrm>
            </p:contentPart>
          </mc:Choice>
          <mc:Fallback xmlns="">
            <p:pic>
              <p:nvPicPr>
                <p:cNvPr id="743" name="Freihand 742">
                  <a:extLst>
                    <a:ext uri="{FF2B5EF4-FFF2-40B4-BE49-F238E27FC236}">
                      <a16:creationId xmlns:a16="http://schemas.microsoft.com/office/drawing/2014/main" id="{484C9BBD-EB42-4B04-B4EE-54914F20BBDE}"/>
                    </a:ext>
                  </a:extLst>
                </p:cNvPr>
                <p:cNvPicPr/>
                <p:nvPr/>
              </p:nvPicPr>
              <p:blipFill>
                <a:blip r:embed="rId1282"/>
                <a:stretch>
                  <a:fillRect/>
                </a:stretch>
              </p:blipFill>
              <p:spPr>
                <a:xfrm>
                  <a:off x="1995587" y="2300107"/>
                  <a:ext cx="226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283">
              <p14:nvContentPartPr>
                <p14:cNvPr id="744" name="Freihand 743">
                  <a:extLst>
                    <a:ext uri="{FF2B5EF4-FFF2-40B4-BE49-F238E27FC236}">
                      <a16:creationId xmlns:a16="http://schemas.microsoft.com/office/drawing/2014/main" id="{F36D16F0-1E5A-4AFB-B21C-648314EAC295}"/>
                    </a:ext>
                  </a:extLst>
                </p14:cNvPr>
                <p14:cNvContentPartPr/>
                <p14:nvPr/>
              </p14:nvContentPartPr>
              <p14:xfrm>
                <a:off x="2213027" y="2268427"/>
                <a:ext cx="82440" cy="104760"/>
              </p14:xfrm>
            </p:contentPart>
          </mc:Choice>
          <mc:Fallback xmlns="">
            <p:pic>
              <p:nvPicPr>
                <p:cNvPr id="744" name="Freihand 743">
                  <a:extLst>
                    <a:ext uri="{FF2B5EF4-FFF2-40B4-BE49-F238E27FC236}">
                      <a16:creationId xmlns:a16="http://schemas.microsoft.com/office/drawing/2014/main" id="{F36D16F0-1E5A-4AFB-B21C-648314EAC295}"/>
                    </a:ext>
                  </a:extLst>
                </p:cNvPr>
                <p:cNvPicPr/>
                <p:nvPr/>
              </p:nvPicPr>
              <p:blipFill>
                <a:blip r:embed="rId1284"/>
                <a:stretch>
                  <a:fillRect/>
                </a:stretch>
              </p:blipFill>
              <p:spPr>
                <a:xfrm>
                  <a:off x="2208707" y="2264107"/>
                  <a:ext cx="91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285">
              <p14:nvContentPartPr>
                <p14:cNvPr id="745" name="Freihand 744">
                  <a:extLst>
                    <a:ext uri="{FF2B5EF4-FFF2-40B4-BE49-F238E27FC236}">
                      <a16:creationId xmlns:a16="http://schemas.microsoft.com/office/drawing/2014/main" id="{936411E4-A3A2-4C54-AEA7-B42A7590E244}"/>
                    </a:ext>
                  </a:extLst>
                </p14:cNvPr>
                <p14:cNvContentPartPr/>
                <p14:nvPr/>
              </p14:nvContentPartPr>
              <p14:xfrm>
                <a:off x="2418947" y="1894027"/>
                <a:ext cx="353160" cy="317160"/>
              </p14:xfrm>
            </p:contentPart>
          </mc:Choice>
          <mc:Fallback xmlns="">
            <p:pic>
              <p:nvPicPr>
                <p:cNvPr id="745" name="Freihand 744">
                  <a:extLst>
                    <a:ext uri="{FF2B5EF4-FFF2-40B4-BE49-F238E27FC236}">
                      <a16:creationId xmlns:a16="http://schemas.microsoft.com/office/drawing/2014/main" id="{936411E4-A3A2-4C54-AEA7-B42A7590E244}"/>
                    </a:ext>
                  </a:extLst>
                </p:cNvPr>
                <p:cNvPicPr/>
                <p:nvPr/>
              </p:nvPicPr>
              <p:blipFill>
                <a:blip r:embed="rId1286"/>
                <a:stretch>
                  <a:fillRect/>
                </a:stretch>
              </p:blipFill>
              <p:spPr>
                <a:xfrm>
                  <a:off x="2414627" y="1889707"/>
                  <a:ext cx="36180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287">
              <p14:nvContentPartPr>
                <p14:cNvPr id="746" name="Freihand 745">
                  <a:extLst>
                    <a:ext uri="{FF2B5EF4-FFF2-40B4-BE49-F238E27FC236}">
                      <a16:creationId xmlns:a16="http://schemas.microsoft.com/office/drawing/2014/main" id="{9C80F39E-18C1-4E70-A428-91CB26C69101}"/>
                    </a:ext>
                  </a:extLst>
                </p14:cNvPr>
                <p14:cNvContentPartPr/>
                <p14:nvPr/>
              </p14:nvContentPartPr>
              <p14:xfrm>
                <a:off x="2699747" y="1685227"/>
                <a:ext cx="156960" cy="218520"/>
              </p14:xfrm>
            </p:contentPart>
          </mc:Choice>
          <mc:Fallback xmlns="">
            <p:pic>
              <p:nvPicPr>
                <p:cNvPr id="746" name="Freihand 745">
                  <a:extLst>
                    <a:ext uri="{FF2B5EF4-FFF2-40B4-BE49-F238E27FC236}">
                      <a16:creationId xmlns:a16="http://schemas.microsoft.com/office/drawing/2014/main" id="{9C80F39E-18C1-4E70-A428-91CB26C69101}"/>
                    </a:ext>
                  </a:extLst>
                </p:cNvPr>
                <p:cNvPicPr/>
                <p:nvPr/>
              </p:nvPicPr>
              <p:blipFill>
                <a:blip r:embed="rId1288"/>
                <a:stretch>
                  <a:fillRect/>
                </a:stretch>
              </p:blipFill>
              <p:spPr>
                <a:xfrm>
                  <a:off x="2695427" y="1680907"/>
                  <a:ext cx="1656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289">
              <p14:nvContentPartPr>
                <p14:cNvPr id="747" name="Freihand 746">
                  <a:extLst>
                    <a:ext uri="{FF2B5EF4-FFF2-40B4-BE49-F238E27FC236}">
                      <a16:creationId xmlns:a16="http://schemas.microsoft.com/office/drawing/2014/main" id="{20E82FDA-10FB-4021-9985-36A0C4B11C6E}"/>
                    </a:ext>
                  </a:extLst>
                </p14:cNvPr>
                <p14:cNvContentPartPr/>
                <p14:nvPr/>
              </p14:nvContentPartPr>
              <p14:xfrm>
                <a:off x="2893787" y="1615387"/>
                <a:ext cx="132120" cy="210600"/>
              </p14:xfrm>
            </p:contentPart>
          </mc:Choice>
          <mc:Fallback xmlns="">
            <p:pic>
              <p:nvPicPr>
                <p:cNvPr id="747" name="Freihand 746">
                  <a:extLst>
                    <a:ext uri="{FF2B5EF4-FFF2-40B4-BE49-F238E27FC236}">
                      <a16:creationId xmlns:a16="http://schemas.microsoft.com/office/drawing/2014/main" id="{20E82FDA-10FB-4021-9985-36A0C4B11C6E}"/>
                    </a:ext>
                  </a:extLst>
                </p:cNvPr>
                <p:cNvPicPr/>
                <p:nvPr/>
              </p:nvPicPr>
              <p:blipFill>
                <a:blip r:embed="rId1290"/>
                <a:stretch>
                  <a:fillRect/>
                </a:stretch>
              </p:blipFill>
              <p:spPr>
                <a:xfrm>
                  <a:off x="2889467" y="1611067"/>
                  <a:ext cx="1407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291">
              <p14:nvContentPartPr>
                <p14:cNvPr id="748" name="Freihand 747">
                  <a:extLst>
                    <a:ext uri="{FF2B5EF4-FFF2-40B4-BE49-F238E27FC236}">
                      <a16:creationId xmlns:a16="http://schemas.microsoft.com/office/drawing/2014/main" id="{1E931B84-FD75-45B5-8B8B-7F0A56DEBDF2}"/>
                    </a:ext>
                  </a:extLst>
                </p14:cNvPr>
                <p14:cNvContentPartPr/>
                <p14:nvPr/>
              </p14:nvContentPartPr>
              <p14:xfrm>
                <a:off x="3005747" y="1480747"/>
                <a:ext cx="130680" cy="166680"/>
              </p14:xfrm>
            </p:contentPart>
          </mc:Choice>
          <mc:Fallback xmlns="">
            <p:pic>
              <p:nvPicPr>
                <p:cNvPr id="748" name="Freihand 747">
                  <a:extLst>
                    <a:ext uri="{FF2B5EF4-FFF2-40B4-BE49-F238E27FC236}">
                      <a16:creationId xmlns:a16="http://schemas.microsoft.com/office/drawing/2014/main" id="{1E931B84-FD75-45B5-8B8B-7F0A56DEBDF2}"/>
                    </a:ext>
                  </a:extLst>
                </p:cNvPr>
                <p:cNvPicPr/>
                <p:nvPr/>
              </p:nvPicPr>
              <p:blipFill>
                <a:blip r:embed="rId1292"/>
                <a:stretch>
                  <a:fillRect/>
                </a:stretch>
              </p:blipFill>
              <p:spPr>
                <a:xfrm>
                  <a:off x="3001427" y="1476427"/>
                  <a:ext cx="1393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293">
              <p14:nvContentPartPr>
                <p14:cNvPr id="749" name="Freihand 748">
                  <a:extLst>
                    <a:ext uri="{FF2B5EF4-FFF2-40B4-BE49-F238E27FC236}">
                      <a16:creationId xmlns:a16="http://schemas.microsoft.com/office/drawing/2014/main" id="{60034879-C6B2-4327-A9E1-9E894A58C2A3}"/>
                    </a:ext>
                  </a:extLst>
                </p14:cNvPr>
                <p14:cNvContentPartPr/>
                <p14:nvPr/>
              </p14:nvContentPartPr>
              <p14:xfrm>
                <a:off x="3121667" y="1235587"/>
                <a:ext cx="181800" cy="318240"/>
              </p14:xfrm>
            </p:contentPart>
          </mc:Choice>
          <mc:Fallback xmlns="">
            <p:pic>
              <p:nvPicPr>
                <p:cNvPr id="749" name="Freihand 748">
                  <a:extLst>
                    <a:ext uri="{FF2B5EF4-FFF2-40B4-BE49-F238E27FC236}">
                      <a16:creationId xmlns:a16="http://schemas.microsoft.com/office/drawing/2014/main" id="{60034879-C6B2-4327-A9E1-9E894A58C2A3}"/>
                    </a:ext>
                  </a:extLst>
                </p:cNvPr>
                <p:cNvPicPr/>
                <p:nvPr/>
              </p:nvPicPr>
              <p:blipFill>
                <a:blip r:embed="rId1294"/>
                <a:stretch>
                  <a:fillRect/>
                </a:stretch>
              </p:blipFill>
              <p:spPr>
                <a:xfrm>
                  <a:off x="3117347" y="1231267"/>
                  <a:ext cx="19044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1295">
              <p14:nvContentPartPr>
                <p14:cNvPr id="750" name="Freihand 749">
                  <a:extLst>
                    <a:ext uri="{FF2B5EF4-FFF2-40B4-BE49-F238E27FC236}">
                      <a16:creationId xmlns:a16="http://schemas.microsoft.com/office/drawing/2014/main" id="{A7D4C1BE-2416-4232-B369-EFEF11AF9A6D}"/>
                    </a:ext>
                  </a:extLst>
                </p14:cNvPr>
                <p14:cNvContentPartPr/>
                <p14:nvPr/>
              </p14:nvContentPartPr>
              <p14:xfrm>
                <a:off x="3133907" y="1226587"/>
                <a:ext cx="360" cy="360"/>
              </p14:xfrm>
            </p:contentPart>
          </mc:Choice>
          <mc:Fallback xmlns="">
            <p:pic>
              <p:nvPicPr>
                <p:cNvPr id="750" name="Freihand 749">
                  <a:extLst>
                    <a:ext uri="{FF2B5EF4-FFF2-40B4-BE49-F238E27FC236}">
                      <a16:creationId xmlns:a16="http://schemas.microsoft.com/office/drawing/2014/main" id="{A7D4C1BE-2416-4232-B369-EFEF11AF9A6D}"/>
                    </a:ext>
                  </a:extLst>
                </p:cNvPr>
                <p:cNvPicPr/>
                <p:nvPr/>
              </p:nvPicPr>
              <p:blipFill>
                <a:blip r:embed="rId336"/>
                <a:stretch>
                  <a:fillRect/>
                </a:stretch>
              </p:blipFill>
              <p:spPr>
                <a:xfrm>
                  <a:off x="3129587" y="1222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96">
              <p14:nvContentPartPr>
                <p14:cNvPr id="753" name="Freihand 752">
                  <a:extLst>
                    <a:ext uri="{FF2B5EF4-FFF2-40B4-BE49-F238E27FC236}">
                      <a16:creationId xmlns:a16="http://schemas.microsoft.com/office/drawing/2014/main" id="{78E8B0F8-584A-4004-A589-5CC84F18C3EC}"/>
                    </a:ext>
                  </a:extLst>
                </p14:cNvPr>
                <p14:cNvContentPartPr/>
                <p14:nvPr/>
              </p14:nvContentPartPr>
              <p14:xfrm>
                <a:off x="2119787" y="2642827"/>
                <a:ext cx="219240" cy="239400"/>
              </p14:xfrm>
            </p:contentPart>
          </mc:Choice>
          <mc:Fallback xmlns="">
            <p:pic>
              <p:nvPicPr>
                <p:cNvPr id="753" name="Freihand 752">
                  <a:extLst>
                    <a:ext uri="{FF2B5EF4-FFF2-40B4-BE49-F238E27FC236}">
                      <a16:creationId xmlns:a16="http://schemas.microsoft.com/office/drawing/2014/main" id="{78E8B0F8-584A-4004-A589-5CC84F18C3EC}"/>
                    </a:ext>
                  </a:extLst>
                </p:cNvPr>
                <p:cNvPicPr/>
                <p:nvPr/>
              </p:nvPicPr>
              <p:blipFill>
                <a:blip r:embed="rId1297"/>
                <a:stretch>
                  <a:fillRect/>
                </a:stretch>
              </p:blipFill>
              <p:spPr>
                <a:xfrm>
                  <a:off x="2115467" y="2638507"/>
                  <a:ext cx="22788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1298">
              <p14:nvContentPartPr>
                <p14:cNvPr id="754" name="Freihand 753">
                  <a:extLst>
                    <a:ext uri="{FF2B5EF4-FFF2-40B4-BE49-F238E27FC236}">
                      <a16:creationId xmlns:a16="http://schemas.microsoft.com/office/drawing/2014/main" id="{1FC9C761-5460-4E7F-AC0F-367D04744A70}"/>
                    </a:ext>
                  </a:extLst>
                </p14:cNvPr>
                <p14:cNvContentPartPr/>
                <p14:nvPr/>
              </p14:nvContentPartPr>
              <p14:xfrm>
                <a:off x="2354507" y="2470747"/>
                <a:ext cx="153360" cy="161280"/>
              </p14:xfrm>
            </p:contentPart>
          </mc:Choice>
          <mc:Fallback xmlns="">
            <p:pic>
              <p:nvPicPr>
                <p:cNvPr id="754" name="Freihand 753">
                  <a:extLst>
                    <a:ext uri="{FF2B5EF4-FFF2-40B4-BE49-F238E27FC236}">
                      <a16:creationId xmlns:a16="http://schemas.microsoft.com/office/drawing/2014/main" id="{1FC9C761-5460-4E7F-AC0F-367D04744A70}"/>
                    </a:ext>
                  </a:extLst>
                </p:cNvPr>
                <p:cNvPicPr/>
                <p:nvPr/>
              </p:nvPicPr>
              <p:blipFill>
                <a:blip r:embed="rId1299"/>
                <a:stretch>
                  <a:fillRect/>
                </a:stretch>
              </p:blipFill>
              <p:spPr>
                <a:xfrm>
                  <a:off x="2350187" y="2466427"/>
                  <a:ext cx="1620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300">
              <p14:nvContentPartPr>
                <p14:cNvPr id="755" name="Freihand 754">
                  <a:extLst>
                    <a:ext uri="{FF2B5EF4-FFF2-40B4-BE49-F238E27FC236}">
                      <a16:creationId xmlns:a16="http://schemas.microsoft.com/office/drawing/2014/main" id="{8D684EB7-C8C1-477B-93F7-10B46B685783}"/>
                    </a:ext>
                  </a:extLst>
                </p14:cNvPr>
                <p14:cNvContentPartPr/>
                <p14:nvPr/>
              </p14:nvContentPartPr>
              <p14:xfrm>
                <a:off x="2527667" y="2237107"/>
                <a:ext cx="134280" cy="229680"/>
              </p14:xfrm>
            </p:contentPart>
          </mc:Choice>
          <mc:Fallback xmlns="">
            <p:pic>
              <p:nvPicPr>
                <p:cNvPr id="755" name="Freihand 754">
                  <a:extLst>
                    <a:ext uri="{FF2B5EF4-FFF2-40B4-BE49-F238E27FC236}">
                      <a16:creationId xmlns:a16="http://schemas.microsoft.com/office/drawing/2014/main" id="{8D684EB7-C8C1-477B-93F7-10B46B685783}"/>
                    </a:ext>
                  </a:extLst>
                </p:cNvPr>
                <p:cNvPicPr/>
                <p:nvPr/>
              </p:nvPicPr>
              <p:blipFill>
                <a:blip r:embed="rId1301"/>
                <a:stretch>
                  <a:fillRect/>
                </a:stretch>
              </p:blipFill>
              <p:spPr>
                <a:xfrm>
                  <a:off x="2523347" y="2232787"/>
                  <a:ext cx="1429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302">
              <p14:nvContentPartPr>
                <p14:cNvPr id="756" name="Freihand 755">
                  <a:extLst>
                    <a:ext uri="{FF2B5EF4-FFF2-40B4-BE49-F238E27FC236}">
                      <a16:creationId xmlns:a16="http://schemas.microsoft.com/office/drawing/2014/main" id="{3972CFFB-0374-4EC4-8C1A-A6CF52FCE268}"/>
                    </a:ext>
                  </a:extLst>
                </p14:cNvPr>
                <p14:cNvContentPartPr/>
                <p14:nvPr/>
              </p14:nvContentPartPr>
              <p14:xfrm>
                <a:off x="2654387" y="2292907"/>
                <a:ext cx="70560" cy="50400"/>
              </p14:xfrm>
            </p:contentPart>
          </mc:Choice>
          <mc:Fallback xmlns="">
            <p:pic>
              <p:nvPicPr>
                <p:cNvPr id="756" name="Freihand 755">
                  <a:extLst>
                    <a:ext uri="{FF2B5EF4-FFF2-40B4-BE49-F238E27FC236}">
                      <a16:creationId xmlns:a16="http://schemas.microsoft.com/office/drawing/2014/main" id="{3972CFFB-0374-4EC4-8C1A-A6CF52FCE268}"/>
                    </a:ext>
                  </a:extLst>
                </p:cNvPr>
                <p:cNvPicPr/>
                <p:nvPr/>
              </p:nvPicPr>
              <p:blipFill>
                <a:blip r:embed="rId1303"/>
                <a:stretch>
                  <a:fillRect/>
                </a:stretch>
              </p:blipFill>
              <p:spPr>
                <a:xfrm>
                  <a:off x="2650067" y="2288587"/>
                  <a:ext cx="7920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304">
              <p14:nvContentPartPr>
                <p14:cNvPr id="757" name="Freihand 756">
                  <a:extLst>
                    <a:ext uri="{FF2B5EF4-FFF2-40B4-BE49-F238E27FC236}">
                      <a16:creationId xmlns:a16="http://schemas.microsoft.com/office/drawing/2014/main" id="{2CEFB1FB-D294-4A99-94A5-EEC72456ABDE}"/>
                    </a:ext>
                  </a:extLst>
                </p14:cNvPr>
                <p14:cNvContentPartPr/>
                <p14:nvPr/>
              </p14:nvContentPartPr>
              <p14:xfrm>
                <a:off x="2708027" y="2115427"/>
                <a:ext cx="139320" cy="186120"/>
              </p14:xfrm>
            </p:contentPart>
          </mc:Choice>
          <mc:Fallback xmlns="">
            <p:pic>
              <p:nvPicPr>
                <p:cNvPr id="757" name="Freihand 756">
                  <a:extLst>
                    <a:ext uri="{FF2B5EF4-FFF2-40B4-BE49-F238E27FC236}">
                      <a16:creationId xmlns:a16="http://schemas.microsoft.com/office/drawing/2014/main" id="{2CEFB1FB-D294-4A99-94A5-EEC72456ABDE}"/>
                    </a:ext>
                  </a:extLst>
                </p:cNvPr>
                <p:cNvPicPr/>
                <p:nvPr/>
              </p:nvPicPr>
              <p:blipFill>
                <a:blip r:embed="rId1305"/>
                <a:stretch>
                  <a:fillRect/>
                </a:stretch>
              </p:blipFill>
              <p:spPr>
                <a:xfrm>
                  <a:off x="2703707" y="2111107"/>
                  <a:ext cx="1479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306">
              <p14:nvContentPartPr>
                <p14:cNvPr id="758" name="Freihand 757">
                  <a:extLst>
                    <a:ext uri="{FF2B5EF4-FFF2-40B4-BE49-F238E27FC236}">
                      <a16:creationId xmlns:a16="http://schemas.microsoft.com/office/drawing/2014/main" id="{1851827B-E224-4586-B2FC-B71D61EB46A6}"/>
                    </a:ext>
                  </a:extLst>
                </p14:cNvPr>
                <p14:cNvContentPartPr/>
                <p14:nvPr/>
              </p14:nvContentPartPr>
              <p14:xfrm>
                <a:off x="2911787" y="1780267"/>
                <a:ext cx="350280" cy="307440"/>
              </p14:xfrm>
            </p:contentPart>
          </mc:Choice>
          <mc:Fallback xmlns="">
            <p:pic>
              <p:nvPicPr>
                <p:cNvPr id="758" name="Freihand 757">
                  <a:extLst>
                    <a:ext uri="{FF2B5EF4-FFF2-40B4-BE49-F238E27FC236}">
                      <a16:creationId xmlns:a16="http://schemas.microsoft.com/office/drawing/2014/main" id="{1851827B-E224-4586-B2FC-B71D61EB46A6}"/>
                    </a:ext>
                  </a:extLst>
                </p:cNvPr>
                <p:cNvPicPr/>
                <p:nvPr/>
              </p:nvPicPr>
              <p:blipFill>
                <a:blip r:embed="rId1307"/>
                <a:stretch>
                  <a:fillRect/>
                </a:stretch>
              </p:blipFill>
              <p:spPr>
                <a:xfrm>
                  <a:off x="2907467" y="1775947"/>
                  <a:ext cx="358920" cy="316080"/>
                </a:xfrm>
                <a:prstGeom prst="rect">
                  <a:avLst/>
                </a:prstGeom>
              </p:spPr>
            </p:pic>
          </mc:Fallback>
        </mc:AlternateContent>
        <mc:AlternateContent xmlns:mc="http://schemas.openxmlformats.org/markup-compatibility/2006" xmlns:p14="http://schemas.microsoft.com/office/powerpoint/2010/main">
          <mc:Choice Requires="p14">
            <p:contentPart p14:bwMode="auto" r:id="rId1308">
              <p14:nvContentPartPr>
                <p14:cNvPr id="759" name="Freihand 758">
                  <a:extLst>
                    <a:ext uri="{FF2B5EF4-FFF2-40B4-BE49-F238E27FC236}">
                      <a16:creationId xmlns:a16="http://schemas.microsoft.com/office/drawing/2014/main" id="{05E8F128-8F61-46F7-ACE0-6E71EC5B8119}"/>
                    </a:ext>
                  </a:extLst>
                </p14:cNvPr>
                <p14:cNvContentPartPr/>
                <p14:nvPr/>
              </p14:nvContentPartPr>
              <p14:xfrm>
                <a:off x="3187907" y="1537627"/>
                <a:ext cx="249120" cy="252720"/>
              </p14:xfrm>
            </p:contentPart>
          </mc:Choice>
          <mc:Fallback xmlns="">
            <p:pic>
              <p:nvPicPr>
                <p:cNvPr id="759" name="Freihand 758">
                  <a:extLst>
                    <a:ext uri="{FF2B5EF4-FFF2-40B4-BE49-F238E27FC236}">
                      <a16:creationId xmlns:a16="http://schemas.microsoft.com/office/drawing/2014/main" id="{05E8F128-8F61-46F7-ACE0-6E71EC5B8119}"/>
                    </a:ext>
                  </a:extLst>
                </p:cNvPr>
                <p:cNvPicPr/>
                <p:nvPr/>
              </p:nvPicPr>
              <p:blipFill>
                <a:blip r:embed="rId1309"/>
                <a:stretch>
                  <a:fillRect/>
                </a:stretch>
              </p:blipFill>
              <p:spPr>
                <a:xfrm>
                  <a:off x="3183587" y="1533307"/>
                  <a:ext cx="25776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1310">
              <p14:nvContentPartPr>
                <p14:cNvPr id="760" name="Freihand 759">
                  <a:extLst>
                    <a:ext uri="{FF2B5EF4-FFF2-40B4-BE49-F238E27FC236}">
                      <a16:creationId xmlns:a16="http://schemas.microsoft.com/office/drawing/2014/main" id="{6B850250-36E4-479E-8370-3DDA3E642331}"/>
                    </a:ext>
                  </a:extLst>
                </p14:cNvPr>
                <p14:cNvContentPartPr/>
                <p14:nvPr/>
              </p14:nvContentPartPr>
              <p14:xfrm>
                <a:off x="2775347" y="2425387"/>
                <a:ext cx="213480" cy="179640"/>
              </p14:xfrm>
            </p:contentPart>
          </mc:Choice>
          <mc:Fallback xmlns="">
            <p:pic>
              <p:nvPicPr>
                <p:cNvPr id="760" name="Freihand 759">
                  <a:extLst>
                    <a:ext uri="{FF2B5EF4-FFF2-40B4-BE49-F238E27FC236}">
                      <a16:creationId xmlns:a16="http://schemas.microsoft.com/office/drawing/2014/main" id="{6B850250-36E4-479E-8370-3DDA3E642331}"/>
                    </a:ext>
                  </a:extLst>
                </p:cNvPr>
                <p:cNvPicPr/>
                <p:nvPr/>
              </p:nvPicPr>
              <p:blipFill>
                <a:blip r:embed="rId1311"/>
                <a:stretch>
                  <a:fillRect/>
                </a:stretch>
              </p:blipFill>
              <p:spPr>
                <a:xfrm>
                  <a:off x="2771027" y="2421067"/>
                  <a:ext cx="22212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312">
              <p14:nvContentPartPr>
                <p14:cNvPr id="761" name="Freihand 760">
                  <a:extLst>
                    <a:ext uri="{FF2B5EF4-FFF2-40B4-BE49-F238E27FC236}">
                      <a16:creationId xmlns:a16="http://schemas.microsoft.com/office/drawing/2014/main" id="{BBC7F8ED-172B-40D1-BBF0-B306AEA2CAB5}"/>
                    </a:ext>
                  </a:extLst>
                </p14:cNvPr>
                <p14:cNvContentPartPr/>
                <p14:nvPr/>
              </p14:nvContentPartPr>
              <p14:xfrm>
                <a:off x="2990627" y="2319907"/>
                <a:ext cx="85320" cy="102240"/>
              </p14:xfrm>
            </p:contentPart>
          </mc:Choice>
          <mc:Fallback xmlns="">
            <p:pic>
              <p:nvPicPr>
                <p:cNvPr id="761" name="Freihand 760">
                  <a:extLst>
                    <a:ext uri="{FF2B5EF4-FFF2-40B4-BE49-F238E27FC236}">
                      <a16:creationId xmlns:a16="http://schemas.microsoft.com/office/drawing/2014/main" id="{BBC7F8ED-172B-40D1-BBF0-B306AEA2CAB5}"/>
                    </a:ext>
                  </a:extLst>
                </p:cNvPr>
                <p:cNvPicPr/>
                <p:nvPr/>
              </p:nvPicPr>
              <p:blipFill>
                <a:blip r:embed="rId1313"/>
                <a:stretch>
                  <a:fillRect/>
                </a:stretch>
              </p:blipFill>
              <p:spPr>
                <a:xfrm>
                  <a:off x="2986307" y="2315587"/>
                  <a:ext cx="939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314">
              <p14:nvContentPartPr>
                <p14:cNvPr id="762" name="Freihand 761">
                  <a:extLst>
                    <a:ext uri="{FF2B5EF4-FFF2-40B4-BE49-F238E27FC236}">
                      <a16:creationId xmlns:a16="http://schemas.microsoft.com/office/drawing/2014/main" id="{BA032CBA-C61F-4CCF-8DA3-6157C2669DF5}"/>
                    </a:ext>
                  </a:extLst>
                </p14:cNvPr>
                <p14:cNvContentPartPr/>
                <p14:nvPr/>
              </p14:nvContentPartPr>
              <p14:xfrm>
                <a:off x="3079907" y="2275267"/>
                <a:ext cx="62280" cy="88560"/>
              </p14:xfrm>
            </p:contentPart>
          </mc:Choice>
          <mc:Fallback xmlns="">
            <p:pic>
              <p:nvPicPr>
                <p:cNvPr id="762" name="Freihand 761">
                  <a:extLst>
                    <a:ext uri="{FF2B5EF4-FFF2-40B4-BE49-F238E27FC236}">
                      <a16:creationId xmlns:a16="http://schemas.microsoft.com/office/drawing/2014/main" id="{BA032CBA-C61F-4CCF-8DA3-6157C2669DF5}"/>
                    </a:ext>
                  </a:extLst>
                </p:cNvPr>
                <p:cNvPicPr/>
                <p:nvPr/>
              </p:nvPicPr>
              <p:blipFill>
                <a:blip r:embed="rId1315"/>
                <a:stretch>
                  <a:fillRect/>
                </a:stretch>
              </p:blipFill>
              <p:spPr>
                <a:xfrm>
                  <a:off x="3075587" y="2270947"/>
                  <a:ext cx="709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316">
              <p14:nvContentPartPr>
                <p14:cNvPr id="763" name="Freihand 762">
                  <a:extLst>
                    <a:ext uri="{FF2B5EF4-FFF2-40B4-BE49-F238E27FC236}">
                      <a16:creationId xmlns:a16="http://schemas.microsoft.com/office/drawing/2014/main" id="{4862D9D8-508D-4728-9C02-A334E3CB3F56}"/>
                    </a:ext>
                  </a:extLst>
                </p14:cNvPr>
                <p14:cNvContentPartPr/>
                <p14:nvPr/>
              </p14:nvContentPartPr>
              <p14:xfrm>
                <a:off x="3150467" y="2178787"/>
                <a:ext cx="81360" cy="131040"/>
              </p14:xfrm>
            </p:contentPart>
          </mc:Choice>
          <mc:Fallback xmlns="">
            <p:pic>
              <p:nvPicPr>
                <p:cNvPr id="763" name="Freihand 762">
                  <a:extLst>
                    <a:ext uri="{FF2B5EF4-FFF2-40B4-BE49-F238E27FC236}">
                      <a16:creationId xmlns:a16="http://schemas.microsoft.com/office/drawing/2014/main" id="{4862D9D8-508D-4728-9C02-A334E3CB3F56}"/>
                    </a:ext>
                  </a:extLst>
                </p:cNvPr>
                <p:cNvPicPr/>
                <p:nvPr/>
              </p:nvPicPr>
              <p:blipFill>
                <a:blip r:embed="rId1317"/>
                <a:stretch>
                  <a:fillRect/>
                </a:stretch>
              </p:blipFill>
              <p:spPr>
                <a:xfrm>
                  <a:off x="3146147" y="2174467"/>
                  <a:ext cx="90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1318">
              <p14:nvContentPartPr>
                <p14:cNvPr id="765" name="Freihand 764">
                  <a:extLst>
                    <a:ext uri="{FF2B5EF4-FFF2-40B4-BE49-F238E27FC236}">
                      <a16:creationId xmlns:a16="http://schemas.microsoft.com/office/drawing/2014/main" id="{0EDB57DD-74FB-4F7E-9808-D88E60103CF3}"/>
                    </a:ext>
                  </a:extLst>
                </p14:cNvPr>
                <p14:cNvContentPartPr/>
                <p14:nvPr/>
              </p14:nvContentPartPr>
              <p14:xfrm>
                <a:off x="3233987" y="2024707"/>
                <a:ext cx="134640" cy="178560"/>
              </p14:xfrm>
            </p:contentPart>
          </mc:Choice>
          <mc:Fallback xmlns="">
            <p:pic>
              <p:nvPicPr>
                <p:cNvPr id="765" name="Freihand 764">
                  <a:extLst>
                    <a:ext uri="{FF2B5EF4-FFF2-40B4-BE49-F238E27FC236}">
                      <a16:creationId xmlns:a16="http://schemas.microsoft.com/office/drawing/2014/main" id="{0EDB57DD-74FB-4F7E-9808-D88E60103CF3}"/>
                    </a:ext>
                  </a:extLst>
                </p:cNvPr>
                <p:cNvPicPr/>
                <p:nvPr/>
              </p:nvPicPr>
              <p:blipFill>
                <a:blip r:embed="rId1319"/>
                <a:stretch>
                  <a:fillRect/>
                </a:stretch>
              </p:blipFill>
              <p:spPr>
                <a:xfrm>
                  <a:off x="3229667" y="2020387"/>
                  <a:ext cx="14328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320">
              <p14:nvContentPartPr>
                <p14:cNvPr id="766" name="Freihand 765">
                  <a:extLst>
                    <a:ext uri="{FF2B5EF4-FFF2-40B4-BE49-F238E27FC236}">
                      <a16:creationId xmlns:a16="http://schemas.microsoft.com/office/drawing/2014/main" id="{EA0AAA41-164C-4459-B95C-FE03229FAFB3}"/>
                    </a:ext>
                  </a:extLst>
                </p14:cNvPr>
                <p14:cNvContentPartPr/>
                <p14:nvPr/>
              </p14:nvContentPartPr>
              <p14:xfrm>
                <a:off x="3355307" y="1995907"/>
                <a:ext cx="54360" cy="70920"/>
              </p14:xfrm>
            </p:contentPart>
          </mc:Choice>
          <mc:Fallback xmlns="">
            <p:pic>
              <p:nvPicPr>
                <p:cNvPr id="766" name="Freihand 765">
                  <a:extLst>
                    <a:ext uri="{FF2B5EF4-FFF2-40B4-BE49-F238E27FC236}">
                      <a16:creationId xmlns:a16="http://schemas.microsoft.com/office/drawing/2014/main" id="{EA0AAA41-164C-4459-B95C-FE03229FAFB3}"/>
                    </a:ext>
                  </a:extLst>
                </p:cNvPr>
                <p:cNvPicPr/>
                <p:nvPr/>
              </p:nvPicPr>
              <p:blipFill>
                <a:blip r:embed="rId1321"/>
                <a:stretch>
                  <a:fillRect/>
                </a:stretch>
              </p:blipFill>
              <p:spPr>
                <a:xfrm>
                  <a:off x="3350987" y="1991587"/>
                  <a:ext cx="630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322">
              <p14:nvContentPartPr>
                <p14:cNvPr id="767" name="Freihand 766">
                  <a:extLst>
                    <a:ext uri="{FF2B5EF4-FFF2-40B4-BE49-F238E27FC236}">
                      <a16:creationId xmlns:a16="http://schemas.microsoft.com/office/drawing/2014/main" id="{307C4EB5-524B-494E-A593-1D771F977986}"/>
                    </a:ext>
                  </a:extLst>
                </p14:cNvPr>
                <p14:cNvContentPartPr/>
                <p14:nvPr/>
              </p14:nvContentPartPr>
              <p14:xfrm>
                <a:off x="3426947" y="1798627"/>
                <a:ext cx="116280" cy="215280"/>
              </p14:xfrm>
            </p:contentPart>
          </mc:Choice>
          <mc:Fallback xmlns="">
            <p:pic>
              <p:nvPicPr>
                <p:cNvPr id="767" name="Freihand 766">
                  <a:extLst>
                    <a:ext uri="{FF2B5EF4-FFF2-40B4-BE49-F238E27FC236}">
                      <a16:creationId xmlns:a16="http://schemas.microsoft.com/office/drawing/2014/main" id="{307C4EB5-524B-494E-A593-1D771F977986}"/>
                    </a:ext>
                  </a:extLst>
                </p:cNvPr>
                <p:cNvPicPr/>
                <p:nvPr/>
              </p:nvPicPr>
              <p:blipFill>
                <a:blip r:embed="rId1323"/>
                <a:stretch>
                  <a:fillRect/>
                </a:stretch>
              </p:blipFill>
              <p:spPr>
                <a:xfrm>
                  <a:off x="3422627" y="1794307"/>
                  <a:ext cx="1249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1324">
              <p14:nvContentPartPr>
                <p14:cNvPr id="769" name="Freihand 768">
                  <a:extLst>
                    <a:ext uri="{FF2B5EF4-FFF2-40B4-BE49-F238E27FC236}">
                      <a16:creationId xmlns:a16="http://schemas.microsoft.com/office/drawing/2014/main" id="{233A349E-F699-4EC7-A071-99881DC11C6B}"/>
                    </a:ext>
                  </a:extLst>
                </p14:cNvPr>
                <p14:cNvContentPartPr/>
                <p14:nvPr/>
              </p14:nvContentPartPr>
              <p14:xfrm>
                <a:off x="3587147" y="1708627"/>
                <a:ext cx="136080" cy="118440"/>
              </p14:xfrm>
            </p:contentPart>
          </mc:Choice>
          <mc:Fallback xmlns="">
            <p:pic>
              <p:nvPicPr>
                <p:cNvPr id="769" name="Freihand 768">
                  <a:extLst>
                    <a:ext uri="{FF2B5EF4-FFF2-40B4-BE49-F238E27FC236}">
                      <a16:creationId xmlns:a16="http://schemas.microsoft.com/office/drawing/2014/main" id="{233A349E-F699-4EC7-A071-99881DC11C6B}"/>
                    </a:ext>
                  </a:extLst>
                </p:cNvPr>
                <p:cNvPicPr/>
                <p:nvPr/>
              </p:nvPicPr>
              <p:blipFill>
                <a:blip r:embed="rId1325"/>
                <a:stretch>
                  <a:fillRect/>
                </a:stretch>
              </p:blipFill>
              <p:spPr>
                <a:xfrm>
                  <a:off x="3582827" y="1704307"/>
                  <a:ext cx="1447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326">
              <p14:nvContentPartPr>
                <p14:cNvPr id="770" name="Freihand 769">
                  <a:extLst>
                    <a:ext uri="{FF2B5EF4-FFF2-40B4-BE49-F238E27FC236}">
                      <a16:creationId xmlns:a16="http://schemas.microsoft.com/office/drawing/2014/main" id="{9616AD02-6A3F-430B-87EE-4ED5DEECEB6C}"/>
                    </a:ext>
                  </a:extLst>
                </p14:cNvPr>
                <p14:cNvContentPartPr/>
                <p14:nvPr/>
              </p14:nvContentPartPr>
              <p14:xfrm>
                <a:off x="3619547" y="1617547"/>
                <a:ext cx="23760" cy="20520"/>
              </p14:xfrm>
            </p:contentPart>
          </mc:Choice>
          <mc:Fallback xmlns="">
            <p:pic>
              <p:nvPicPr>
                <p:cNvPr id="770" name="Freihand 769">
                  <a:extLst>
                    <a:ext uri="{FF2B5EF4-FFF2-40B4-BE49-F238E27FC236}">
                      <a16:creationId xmlns:a16="http://schemas.microsoft.com/office/drawing/2014/main" id="{9616AD02-6A3F-430B-87EE-4ED5DEECEB6C}"/>
                    </a:ext>
                  </a:extLst>
                </p:cNvPr>
                <p:cNvPicPr/>
                <p:nvPr/>
              </p:nvPicPr>
              <p:blipFill>
                <a:blip r:embed="rId1327"/>
                <a:stretch>
                  <a:fillRect/>
                </a:stretch>
              </p:blipFill>
              <p:spPr>
                <a:xfrm>
                  <a:off x="3615227" y="1613227"/>
                  <a:ext cx="324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28">
              <p14:nvContentPartPr>
                <p14:cNvPr id="771" name="Freihand 770">
                  <a:extLst>
                    <a:ext uri="{FF2B5EF4-FFF2-40B4-BE49-F238E27FC236}">
                      <a16:creationId xmlns:a16="http://schemas.microsoft.com/office/drawing/2014/main" id="{FCC8B062-013F-4E06-B805-276191F07EAD}"/>
                    </a:ext>
                  </a:extLst>
                </p14:cNvPr>
                <p14:cNvContentPartPr/>
                <p14:nvPr/>
              </p14:nvContentPartPr>
              <p14:xfrm>
                <a:off x="3804947" y="1497667"/>
                <a:ext cx="127800" cy="100080"/>
              </p14:xfrm>
            </p:contentPart>
          </mc:Choice>
          <mc:Fallback xmlns="">
            <p:pic>
              <p:nvPicPr>
                <p:cNvPr id="771" name="Freihand 770">
                  <a:extLst>
                    <a:ext uri="{FF2B5EF4-FFF2-40B4-BE49-F238E27FC236}">
                      <a16:creationId xmlns:a16="http://schemas.microsoft.com/office/drawing/2014/main" id="{FCC8B062-013F-4E06-B805-276191F07EAD}"/>
                    </a:ext>
                  </a:extLst>
                </p:cNvPr>
                <p:cNvPicPr/>
                <p:nvPr/>
              </p:nvPicPr>
              <p:blipFill>
                <a:blip r:embed="rId1329"/>
                <a:stretch>
                  <a:fillRect/>
                </a:stretch>
              </p:blipFill>
              <p:spPr>
                <a:xfrm>
                  <a:off x="3800627" y="1493347"/>
                  <a:ext cx="1364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330">
              <p14:nvContentPartPr>
                <p14:cNvPr id="772" name="Freihand 771">
                  <a:extLst>
                    <a:ext uri="{FF2B5EF4-FFF2-40B4-BE49-F238E27FC236}">
                      <a16:creationId xmlns:a16="http://schemas.microsoft.com/office/drawing/2014/main" id="{794D414B-EDE7-4B14-B38D-B9F0B5FE26E7}"/>
                    </a:ext>
                  </a:extLst>
                </p14:cNvPr>
                <p14:cNvContentPartPr/>
                <p14:nvPr/>
              </p14:nvContentPartPr>
              <p14:xfrm>
                <a:off x="3765347" y="1440427"/>
                <a:ext cx="117360" cy="140400"/>
              </p14:xfrm>
            </p:contentPart>
          </mc:Choice>
          <mc:Fallback xmlns="">
            <p:pic>
              <p:nvPicPr>
                <p:cNvPr id="772" name="Freihand 771">
                  <a:extLst>
                    <a:ext uri="{FF2B5EF4-FFF2-40B4-BE49-F238E27FC236}">
                      <a16:creationId xmlns:a16="http://schemas.microsoft.com/office/drawing/2014/main" id="{794D414B-EDE7-4B14-B38D-B9F0B5FE26E7}"/>
                    </a:ext>
                  </a:extLst>
                </p:cNvPr>
                <p:cNvPicPr/>
                <p:nvPr/>
              </p:nvPicPr>
              <p:blipFill>
                <a:blip r:embed="rId1331"/>
                <a:stretch>
                  <a:fillRect/>
                </a:stretch>
              </p:blipFill>
              <p:spPr>
                <a:xfrm>
                  <a:off x="3761027" y="1436107"/>
                  <a:ext cx="1260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332">
              <p14:nvContentPartPr>
                <p14:cNvPr id="773" name="Freihand 772">
                  <a:extLst>
                    <a:ext uri="{FF2B5EF4-FFF2-40B4-BE49-F238E27FC236}">
                      <a16:creationId xmlns:a16="http://schemas.microsoft.com/office/drawing/2014/main" id="{C0CE049C-D56E-439B-940F-442DAA14E530}"/>
                    </a:ext>
                  </a:extLst>
                </p14:cNvPr>
                <p14:cNvContentPartPr/>
                <p14:nvPr/>
              </p14:nvContentPartPr>
              <p14:xfrm>
                <a:off x="3920507" y="1419907"/>
                <a:ext cx="81720" cy="84960"/>
              </p14:xfrm>
            </p:contentPart>
          </mc:Choice>
          <mc:Fallback xmlns="">
            <p:pic>
              <p:nvPicPr>
                <p:cNvPr id="773" name="Freihand 772">
                  <a:extLst>
                    <a:ext uri="{FF2B5EF4-FFF2-40B4-BE49-F238E27FC236}">
                      <a16:creationId xmlns:a16="http://schemas.microsoft.com/office/drawing/2014/main" id="{C0CE049C-D56E-439B-940F-442DAA14E530}"/>
                    </a:ext>
                  </a:extLst>
                </p:cNvPr>
                <p:cNvPicPr/>
                <p:nvPr/>
              </p:nvPicPr>
              <p:blipFill>
                <a:blip r:embed="rId1333"/>
                <a:stretch>
                  <a:fillRect/>
                </a:stretch>
              </p:blipFill>
              <p:spPr>
                <a:xfrm>
                  <a:off x="3916187" y="1415587"/>
                  <a:ext cx="903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334">
              <p14:nvContentPartPr>
                <p14:cNvPr id="774" name="Freihand 773">
                  <a:extLst>
                    <a:ext uri="{FF2B5EF4-FFF2-40B4-BE49-F238E27FC236}">
                      <a16:creationId xmlns:a16="http://schemas.microsoft.com/office/drawing/2014/main" id="{B2176F40-BFFE-461D-91E4-08074AC8FCE3}"/>
                    </a:ext>
                  </a:extLst>
                </p14:cNvPr>
                <p14:cNvContentPartPr/>
                <p14:nvPr/>
              </p14:nvContentPartPr>
              <p14:xfrm>
                <a:off x="3899627" y="1358707"/>
                <a:ext cx="150840" cy="114840"/>
              </p14:xfrm>
            </p:contentPart>
          </mc:Choice>
          <mc:Fallback xmlns="">
            <p:pic>
              <p:nvPicPr>
                <p:cNvPr id="774" name="Freihand 773">
                  <a:extLst>
                    <a:ext uri="{FF2B5EF4-FFF2-40B4-BE49-F238E27FC236}">
                      <a16:creationId xmlns:a16="http://schemas.microsoft.com/office/drawing/2014/main" id="{B2176F40-BFFE-461D-91E4-08074AC8FCE3}"/>
                    </a:ext>
                  </a:extLst>
                </p:cNvPr>
                <p:cNvPicPr/>
                <p:nvPr/>
              </p:nvPicPr>
              <p:blipFill>
                <a:blip r:embed="rId1335"/>
                <a:stretch>
                  <a:fillRect/>
                </a:stretch>
              </p:blipFill>
              <p:spPr>
                <a:xfrm>
                  <a:off x="3895307" y="1354387"/>
                  <a:ext cx="1594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1336">
              <p14:nvContentPartPr>
                <p14:cNvPr id="775" name="Freihand 774">
                  <a:extLst>
                    <a:ext uri="{FF2B5EF4-FFF2-40B4-BE49-F238E27FC236}">
                      <a16:creationId xmlns:a16="http://schemas.microsoft.com/office/drawing/2014/main" id="{E43E47DA-E5ED-4B43-8987-5993199E6483}"/>
                    </a:ext>
                  </a:extLst>
                </p14:cNvPr>
                <p14:cNvContentPartPr/>
                <p14:nvPr/>
              </p14:nvContentPartPr>
              <p14:xfrm>
                <a:off x="3983147" y="1238107"/>
                <a:ext cx="128880" cy="117360"/>
              </p14:xfrm>
            </p:contentPart>
          </mc:Choice>
          <mc:Fallback xmlns="">
            <p:pic>
              <p:nvPicPr>
                <p:cNvPr id="775" name="Freihand 774">
                  <a:extLst>
                    <a:ext uri="{FF2B5EF4-FFF2-40B4-BE49-F238E27FC236}">
                      <a16:creationId xmlns:a16="http://schemas.microsoft.com/office/drawing/2014/main" id="{E43E47DA-E5ED-4B43-8987-5993199E6483}"/>
                    </a:ext>
                  </a:extLst>
                </p:cNvPr>
                <p:cNvPicPr/>
                <p:nvPr/>
              </p:nvPicPr>
              <p:blipFill>
                <a:blip r:embed="rId1337"/>
                <a:stretch>
                  <a:fillRect/>
                </a:stretch>
              </p:blipFill>
              <p:spPr>
                <a:xfrm>
                  <a:off x="3978827" y="1233787"/>
                  <a:ext cx="137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338">
              <p14:nvContentPartPr>
                <p14:cNvPr id="776" name="Freihand 775">
                  <a:extLst>
                    <a:ext uri="{FF2B5EF4-FFF2-40B4-BE49-F238E27FC236}">
                      <a16:creationId xmlns:a16="http://schemas.microsoft.com/office/drawing/2014/main" id="{FC45D47C-D0DC-4B6D-BC02-AD520D4B10A1}"/>
                    </a:ext>
                  </a:extLst>
                </p14:cNvPr>
                <p14:cNvContentPartPr/>
                <p14:nvPr/>
              </p14:nvContentPartPr>
              <p14:xfrm>
                <a:off x="3332267" y="2395147"/>
                <a:ext cx="153000" cy="235800"/>
              </p14:xfrm>
            </p:contentPart>
          </mc:Choice>
          <mc:Fallback xmlns="">
            <p:pic>
              <p:nvPicPr>
                <p:cNvPr id="776" name="Freihand 775">
                  <a:extLst>
                    <a:ext uri="{FF2B5EF4-FFF2-40B4-BE49-F238E27FC236}">
                      <a16:creationId xmlns:a16="http://schemas.microsoft.com/office/drawing/2014/main" id="{FC45D47C-D0DC-4B6D-BC02-AD520D4B10A1}"/>
                    </a:ext>
                  </a:extLst>
                </p:cNvPr>
                <p:cNvPicPr/>
                <p:nvPr/>
              </p:nvPicPr>
              <p:blipFill>
                <a:blip r:embed="rId1339"/>
                <a:stretch>
                  <a:fillRect/>
                </a:stretch>
              </p:blipFill>
              <p:spPr>
                <a:xfrm>
                  <a:off x="3327947" y="2390827"/>
                  <a:ext cx="16164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1340">
              <p14:nvContentPartPr>
                <p14:cNvPr id="777" name="Freihand 776">
                  <a:extLst>
                    <a:ext uri="{FF2B5EF4-FFF2-40B4-BE49-F238E27FC236}">
                      <a16:creationId xmlns:a16="http://schemas.microsoft.com/office/drawing/2014/main" id="{C924A4F8-4CEB-4E1E-9976-E059D0CA3C2D}"/>
                    </a:ext>
                  </a:extLst>
                </p14:cNvPr>
                <p14:cNvContentPartPr/>
                <p14:nvPr/>
              </p14:nvContentPartPr>
              <p14:xfrm>
                <a:off x="3422987" y="2332507"/>
                <a:ext cx="50400" cy="58680"/>
              </p14:xfrm>
            </p:contentPart>
          </mc:Choice>
          <mc:Fallback xmlns="">
            <p:pic>
              <p:nvPicPr>
                <p:cNvPr id="777" name="Freihand 776">
                  <a:extLst>
                    <a:ext uri="{FF2B5EF4-FFF2-40B4-BE49-F238E27FC236}">
                      <a16:creationId xmlns:a16="http://schemas.microsoft.com/office/drawing/2014/main" id="{C924A4F8-4CEB-4E1E-9976-E059D0CA3C2D}"/>
                    </a:ext>
                  </a:extLst>
                </p:cNvPr>
                <p:cNvPicPr/>
                <p:nvPr/>
              </p:nvPicPr>
              <p:blipFill>
                <a:blip r:embed="rId1341"/>
                <a:stretch>
                  <a:fillRect/>
                </a:stretch>
              </p:blipFill>
              <p:spPr>
                <a:xfrm>
                  <a:off x="3418667" y="2328187"/>
                  <a:ext cx="590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342">
              <p14:nvContentPartPr>
                <p14:cNvPr id="778" name="Freihand 777">
                  <a:extLst>
                    <a:ext uri="{FF2B5EF4-FFF2-40B4-BE49-F238E27FC236}">
                      <a16:creationId xmlns:a16="http://schemas.microsoft.com/office/drawing/2014/main" id="{E6DC6D94-7303-487F-AC0F-31906BF01C4B}"/>
                    </a:ext>
                  </a:extLst>
                </p14:cNvPr>
                <p14:cNvContentPartPr/>
                <p14:nvPr/>
              </p14:nvContentPartPr>
              <p14:xfrm>
                <a:off x="3390587" y="2292907"/>
                <a:ext cx="14400" cy="10080"/>
              </p14:xfrm>
            </p:contentPart>
          </mc:Choice>
          <mc:Fallback xmlns="">
            <p:pic>
              <p:nvPicPr>
                <p:cNvPr id="778" name="Freihand 777">
                  <a:extLst>
                    <a:ext uri="{FF2B5EF4-FFF2-40B4-BE49-F238E27FC236}">
                      <a16:creationId xmlns:a16="http://schemas.microsoft.com/office/drawing/2014/main" id="{E6DC6D94-7303-487F-AC0F-31906BF01C4B}"/>
                    </a:ext>
                  </a:extLst>
                </p:cNvPr>
                <p:cNvPicPr/>
                <p:nvPr/>
              </p:nvPicPr>
              <p:blipFill>
                <a:blip r:embed="rId1343"/>
                <a:stretch>
                  <a:fillRect/>
                </a:stretch>
              </p:blipFill>
              <p:spPr>
                <a:xfrm>
                  <a:off x="3386267" y="2288587"/>
                  <a:ext cx="230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344">
              <p14:nvContentPartPr>
                <p14:cNvPr id="779" name="Freihand 778">
                  <a:extLst>
                    <a:ext uri="{FF2B5EF4-FFF2-40B4-BE49-F238E27FC236}">
                      <a16:creationId xmlns:a16="http://schemas.microsoft.com/office/drawing/2014/main" id="{FBE3E227-AD9B-4BE1-8C69-D1AC126CEEA2}"/>
                    </a:ext>
                  </a:extLst>
                </p14:cNvPr>
                <p14:cNvContentPartPr/>
                <p14:nvPr/>
              </p14:nvContentPartPr>
              <p14:xfrm>
                <a:off x="3448547" y="2199307"/>
                <a:ext cx="156240" cy="144720"/>
              </p14:xfrm>
            </p:contentPart>
          </mc:Choice>
          <mc:Fallback xmlns="">
            <p:pic>
              <p:nvPicPr>
                <p:cNvPr id="779" name="Freihand 778">
                  <a:extLst>
                    <a:ext uri="{FF2B5EF4-FFF2-40B4-BE49-F238E27FC236}">
                      <a16:creationId xmlns:a16="http://schemas.microsoft.com/office/drawing/2014/main" id="{FBE3E227-AD9B-4BE1-8C69-D1AC126CEEA2}"/>
                    </a:ext>
                  </a:extLst>
                </p:cNvPr>
                <p:cNvPicPr/>
                <p:nvPr/>
              </p:nvPicPr>
              <p:blipFill>
                <a:blip r:embed="rId1345"/>
                <a:stretch>
                  <a:fillRect/>
                </a:stretch>
              </p:blipFill>
              <p:spPr>
                <a:xfrm>
                  <a:off x="3444227" y="2194987"/>
                  <a:ext cx="1648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346">
              <p14:nvContentPartPr>
                <p14:cNvPr id="781" name="Freihand 780">
                  <a:extLst>
                    <a:ext uri="{FF2B5EF4-FFF2-40B4-BE49-F238E27FC236}">
                      <a16:creationId xmlns:a16="http://schemas.microsoft.com/office/drawing/2014/main" id="{5AA49CA5-102B-42DC-93CE-C6E51C849A39}"/>
                    </a:ext>
                  </a:extLst>
                </p14:cNvPr>
                <p14:cNvContentPartPr/>
                <p14:nvPr/>
              </p14:nvContentPartPr>
              <p14:xfrm>
                <a:off x="3687947" y="2016787"/>
                <a:ext cx="75240" cy="190800"/>
              </p14:xfrm>
            </p:contentPart>
          </mc:Choice>
          <mc:Fallback xmlns="">
            <p:pic>
              <p:nvPicPr>
                <p:cNvPr id="781" name="Freihand 780">
                  <a:extLst>
                    <a:ext uri="{FF2B5EF4-FFF2-40B4-BE49-F238E27FC236}">
                      <a16:creationId xmlns:a16="http://schemas.microsoft.com/office/drawing/2014/main" id="{5AA49CA5-102B-42DC-93CE-C6E51C849A39}"/>
                    </a:ext>
                  </a:extLst>
                </p:cNvPr>
                <p:cNvPicPr/>
                <p:nvPr/>
              </p:nvPicPr>
              <p:blipFill>
                <a:blip r:embed="rId1347"/>
                <a:stretch>
                  <a:fillRect/>
                </a:stretch>
              </p:blipFill>
              <p:spPr>
                <a:xfrm>
                  <a:off x="3683627" y="2012467"/>
                  <a:ext cx="838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348">
              <p14:nvContentPartPr>
                <p14:cNvPr id="782" name="Freihand 781">
                  <a:extLst>
                    <a:ext uri="{FF2B5EF4-FFF2-40B4-BE49-F238E27FC236}">
                      <a16:creationId xmlns:a16="http://schemas.microsoft.com/office/drawing/2014/main" id="{F490D390-C313-495F-B0B8-25CFFF138E76}"/>
                    </a:ext>
                  </a:extLst>
                </p14:cNvPr>
                <p14:cNvContentPartPr/>
                <p14:nvPr/>
              </p14:nvContentPartPr>
              <p14:xfrm>
                <a:off x="3758867" y="1966027"/>
                <a:ext cx="68760" cy="84600"/>
              </p14:xfrm>
            </p:contentPart>
          </mc:Choice>
          <mc:Fallback xmlns="">
            <p:pic>
              <p:nvPicPr>
                <p:cNvPr id="782" name="Freihand 781">
                  <a:extLst>
                    <a:ext uri="{FF2B5EF4-FFF2-40B4-BE49-F238E27FC236}">
                      <a16:creationId xmlns:a16="http://schemas.microsoft.com/office/drawing/2014/main" id="{F490D390-C313-495F-B0B8-25CFFF138E76}"/>
                    </a:ext>
                  </a:extLst>
                </p:cNvPr>
                <p:cNvPicPr/>
                <p:nvPr/>
              </p:nvPicPr>
              <p:blipFill>
                <a:blip r:embed="rId1349"/>
                <a:stretch>
                  <a:fillRect/>
                </a:stretch>
              </p:blipFill>
              <p:spPr>
                <a:xfrm>
                  <a:off x="3754547" y="1961707"/>
                  <a:ext cx="7740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350">
              <p14:nvContentPartPr>
                <p14:cNvPr id="783" name="Freihand 782">
                  <a:extLst>
                    <a:ext uri="{FF2B5EF4-FFF2-40B4-BE49-F238E27FC236}">
                      <a16:creationId xmlns:a16="http://schemas.microsoft.com/office/drawing/2014/main" id="{98212682-4B15-4C7A-B1C5-1BC186BF447B}"/>
                    </a:ext>
                  </a:extLst>
                </p14:cNvPr>
                <p14:cNvContentPartPr/>
                <p14:nvPr/>
              </p14:nvContentPartPr>
              <p14:xfrm>
                <a:off x="3711707" y="1904827"/>
                <a:ext cx="98280" cy="126720"/>
              </p14:xfrm>
            </p:contentPart>
          </mc:Choice>
          <mc:Fallback xmlns="">
            <p:pic>
              <p:nvPicPr>
                <p:cNvPr id="783" name="Freihand 782">
                  <a:extLst>
                    <a:ext uri="{FF2B5EF4-FFF2-40B4-BE49-F238E27FC236}">
                      <a16:creationId xmlns:a16="http://schemas.microsoft.com/office/drawing/2014/main" id="{98212682-4B15-4C7A-B1C5-1BC186BF447B}"/>
                    </a:ext>
                  </a:extLst>
                </p:cNvPr>
                <p:cNvPicPr/>
                <p:nvPr/>
              </p:nvPicPr>
              <p:blipFill>
                <a:blip r:embed="rId1351"/>
                <a:stretch>
                  <a:fillRect/>
                </a:stretch>
              </p:blipFill>
              <p:spPr>
                <a:xfrm>
                  <a:off x="3707387" y="1900507"/>
                  <a:ext cx="1069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52">
              <p14:nvContentPartPr>
                <p14:cNvPr id="785" name="Freihand 784">
                  <a:extLst>
                    <a:ext uri="{FF2B5EF4-FFF2-40B4-BE49-F238E27FC236}">
                      <a16:creationId xmlns:a16="http://schemas.microsoft.com/office/drawing/2014/main" id="{9D31D25B-6621-4EA9-ACC1-823AE63B143D}"/>
                    </a:ext>
                  </a:extLst>
                </p14:cNvPr>
                <p14:cNvContentPartPr/>
                <p14:nvPr/>
              </p14:nvContentPartPr>
              <p14:xfrm>
                <a:off x="3889907" y="1749307"/>
                <a:ext cx="118440" cy="234000"/>
              </p14:xfrm>
            </p:contentPart>
          </mc:Choice>
          <mc:Fallback xmlns="">
            <p:pic>
              <p:nvPicPr>
                <p:cNvPr id="785" name="Freihand 784">
                  <a:extLst>
                    <a:ext uri="{FF2B5EF4-FFF2-40B4-BE49-F238E27FC236}">
                      <a16:creationId xmlns:a16="http://schemas.microsoft.com/office/drawing/2014/main" id="{9D31D25B-6621-4EA9-ACC1-823AE63B143D}"/>
                    </a:ext>
                  </a:extLst>
                </p:cNvPr>
                <p:cNvPicPr/>
                <p:nvPr/>
              </p:nvPicPr>
              <p:blipFill>
                <a:blip r:embed="rId1353"/>
                <a:stretch>
                  <a:fillRect/>
                </a:stretch>
              </p:blipFill>
              <p:spPr>
                <a:xfrm>
                  <a:off x="3885587" y="1744987"/>
                  <a:ext cx="12708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1354">
              <p14:nvContentPartPr>
                <p14:cNvPr id="786" name="Freihand 785">
                  <a:extLst>
                    <a:ext uri="{FF2B5EF4-FFF2-40B4-BE49-F238E27FC236}">
                      <a16:creationId xmlns:a16="http://schemas.microsoft.com/office/drawing/2014/main" id="{4479EAEF-CB4F-463C-B8F2-D54BAD2E31E0}"/>
                    </a:ext>
                  </a:extLst>
                </p14:cNvPr>
                <p14:cNvContentPartPr/>
                <p14:nvPr/>
              </p14:nvContentPartPr>
              <p14:xfrm>
                <a:off x="3968387" y="1714747"/>
                <a:ext cx="91080" cy="161280"/>
              </p14:xfrm>
            </p:contentPart>
          </mc:Choice>
          <mc:Fallback xmlns="">
            <p:pic>
              <p:nvPicPr>
                <p:cNvPr id="786" name="Freihand 785">
                  <a:extLst>
                    <a:ext uri="{FF2B5EF4-FFF2-40B4-BE49-F238E27FC236}">
                      <a16:creationId xmlns:a16="http://schemas.microsoft.com/office/drawing/2014/main" id="{4479EAEF-CB4F-463C-B8F2-D54BAD2E31E0}"/>
                    </a:ext>
                  </a:extLst>
                </p:cNvPr>
                <p:cNvPicPr/>
                <p:nvPr/>
              </p:nvPicPr>
              <p:blipFill>
                <a:blip r:embed="rId1355"/>
                <a:stretch>
                  <a:fillRect/>
                </a:stretch>
              </p:blipFill>
              <p:spPr>
                <a:xfrm>
                  <a:off x="3964067" y="1710427"/>
                  <a:ext cx="997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1356">
              <p14:nvContentPartPr>
                <p14:cNvPr id="787" name="Freihand 786">
                  <a:extLst>
                    <a:ext uri="{FF2B5EF4-FFF2-40B4-BE49-F238E27FC236}">
                      <a16:creationId xmlns:a16="http://schemas.microsoft.com/office/drawing/2014/main" id="{7D52FFEB-4721-4AEB-88F2-7401682EF118}"/>
                    </a:ext>
                  </a:extLst>
                </p14:cNvPr>
                <p14:cNvContentPartPr/>
                <p14:nvPr/>
              </p14:nvContentPartPr>
              <p14:xfrm>
                <a:off x="4104467" y="1557427"/>
                <a:ext cx="151560" cy="128520"/>
              </p14:xfrm>
            </p:contentPart>
          </mc:Choice>
          <mc:Fallback xmlns="">
            <p:pic>
              <p:nvPicPr>
                <p:cNvPr id="787" name="Freihand 786">
                  <a:extLst>
                    <a:ext uri="{FF2B5EF4-FFF2-40B4-BE49-F238E27FC236}">
                      <a16:creationId xmlns:a16="http://schemas.microsoft.com/office/drawing/2014/main" id="{7D52FFEB-4721-4AEB-88F2-7401682EF118}"/>
                    </a:ext>
                  </a:extLst>
                </p:cNvPr>
                <p:cNvPicPr/>
                <p:nvPr/>
              </p:nvPicPr>
              <p:blipFill>
                <a:blip r:embed="rId1357"/>
                <a:stretch>
                  <a:fillRect/>
                </a:stretch>
              </p:blipFill>
              <p:spPr>
                <a:xfrm>
                  <a:off x="4100147" y="1553107"/>
                  <a:ext cx="160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358">
              <p14:nvContentPartPr>
                <p14:cNvPr id="789" name="Freihand 788">
                  <a:extLst>
                    <a:ext uri="{FF2B5EF4-FFF2-40B4-BE49-F238E27FC236}">
                      <a16:creationId xmlns:a16="http://schemas.microsoft.com/office/drawing/2014/main" id="{CEB6AB4E-CC1F-40EB-80B9-1546C9D093B9}"/>
                    </a:ext>
                  </a:extLst>
                </p14:cNvPr>
                <p14:cNvContentPartPr/>
                <p14:nvPr/>
              </p14:nvContentPartPr>
              <p14:xfrm>
                <a:off x="4263587" y="1383547"/>
                <a:ext cx="100080" cy="120240"/>
              </p14:xfrm>
            </p:contentPart>
          </mc:Choice>
          <mc:Fallback xmlns="">
            <p:pic>
              <p:nvPicPr>
                <p:cNvPr id="789" name="Freihand 788">
                  <a:extLst>
                    <a:ext uri="{FF2B5EF4-FFF2-40B4-BE49-F238E27FC236}">
                      <a16:creationId xmlns:a16="http://schemas.microsoft.com/office/drawing/2014/main" id="{CEB6AB4E-CC1F-40EB-80B9-1546C9D093B9}"/>
                    </a:ext>
                  </a:extLst>
                </p:cNvPr>
                <p:cNvPicPr/>
                <p:nvPr/>
              </p:nvPicPr>
              <p:blipFill>
                <a:blip r:embed="rId1359"/>
                <a:stretch>
                  <a:fillRect/>
                </a:stretch>
              </p:blipFill>
              <p:spPr>
                <a:xfrm>
                  <a:off x="4259267" y="1379227"/>
                  <a:ext cx="10872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360">
              <p14:nvContentPartPr>
                <p14:cNvPr id="791" name="Freihand 790">
                  <a:extLst>
                    <a:ext uri="{FF2B5EF4-FFF2-40B4-BE49-F238E27FC236}">
                      <a16:creationId xmlns:a16="http://schemas.microsoft.com/office/drawing/2014/main" id="{086D9DDD-45B6-4DA3-9694-25855B4FA1DF}"/>
                    </a:ext>
                  </a:extLst>
                </p14:cNvPr>
                <p14:cNvContentPartPr/>
                <p14:nvPr/>
              </p14:nvContentPartPr>
              <p14:xfrm>
                <a:off x="5633027" y="6186667"/>
                <a:ext cx="78120" cy="10440"/>
              </p14:xfrm>
            </p:contentPart>
          </mc:Choice>
          <mc:Fallback xmlns="">
            <p:pic>
              <p:nvPicPr>
                <p:cNvPr id="791" name="Freihand 790">
                  <a:extLst>
                    <a:ext uri="{FF2B5EF4-FFF2-40B4-BE49-F238E27FC236}">
                      <a16:creationId xmlns:a16="http://schemas.microsoft.com/office/drawing/2014/main" id="{086D9DDD-45B6-4DA3-9694-25855B4FA1DF}"/>
                    </a:ext>
                  </a:extLst>
                </p:cNvPr>
                <p:cNvPicPr/>
                <p:nvPr/>
              </p:nvPicPr>
              <p:blipFill>
                <a:blip r:embed="rId1361"/>
                <a:stretch>
                  <a:fillRect/>
                </a:stretch>
              </p:blipFill>
              <p:spPr>
                <a:xfrm>
                  <a:off x="5628707" y="6182347"/>
                  <a:ext cx="8676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1362">
              <p14:nvContentPartPr>
                <p14:cNvPr id="792" name="Freihand 791">
                  <a:extLst>
                    <a:ext uri="{FF2B5EF4-FFF2-40B4-BE49-F238E27FC236}">
                      <a16:creationId xmlns:a16="http://schemas.microsoft.com/office/drawing/2014/main" id="{3F63A741-457A-4E88-A7A0-CA1066F36EDB}"/>
                    </a:ext>
                  </a:extLst>
                </p14:cNvPr>
                <p14:cNvContentPartPr/>
                <p14:nvPr/>
              </p14:nvContentPartPr>
              <p14:xfrm>
                <a:off x="3964067" y="3062947"/>
                <a:ext cx="1759680" cy="3146400"/>
              </p14:xfrm>
            </p:contentPart>
          </mc:Choice>
          <mc:Fallback xmlns="">
            <p:pic>
              <p:nvPicPr>
                <p:cNvPr id="792" name="Freihand 791">
                  <a:extLst>
                    <a:ext uri="{FF2B5EF4-FFF2-40B4-BE49-F238E27FC236}">
                      <a16:creationId xmlns:a16="http://schemas.microsoft.com/office/drawing/2014/main" id="{3F63A741-457A-4E88-A7A0-CA1066F36EDB}"/>
                    </a:ext>
                  </a:extLst>
                </p:cNvPr>
                <p:cNvPicPr/>
                <p:nvPr/>
              </p:nvPicPr>
              <p:blipFill>
                <a:blip r:embed="rId1363"/>
                <a:stretch>
                  <a:fillRect/>
                </a:stretch>
              </p:blipFill>
              <p:spPr>
                <a:xfrm>
                  <a:off x="3959747" y="3058627"/>
                  <a:ext cx="1768320" cy="3155040"/>
                </a:xfrm>
                <a:prstGeom prst="rect">
                  <a:avLst/>
                </a:prstGeom>
              </p:spPr>
            </p:pic>
          </mc:Fallback>
        </mc:AlternateContent>
        <mc:AlternateContent xmlns:mc="http://schemas.openxmlformats.org/markup-compatibility/2006" xmlns:p14="http://schemas.microsoft.com/office/powerpoint/2010/main">
          <mc:Choice Requires="p14">
            <p:contentPart p14:bwMode="auto" r:id="rId1364">
              <p14:nvContentPartPr>
                <p14:cNvPr id="793" name="Freihand 792">
                  <a:extLst>
                    <a:ext uri="{FF2B5EF4-FFF2-40B4-BE49-F238E27FC236}">
                      <a16:creationId xmlns:a16="http://schemas.microsoft.com/office/drawing/2014/main" id="{1FC279E3-FD21-423B-906E-A60EB1552F11}"/>
                    </a:ext>
                  </a:extLst>
                </p14:cNvPr>
                <p14:cNvContentPartPr/>
                <p14:nvPr/>
              </p14:nvContentPartPr>
              <p14:xfrm>
                <a:off x="3974867" y="2953867"/>
                <a:ext cx="214920" cy="147240"/>
              </p14:xfrm>
            </p:contentPart>
          </mc:Choice>
          <mc:Fallback xmlns="">
            <p:pic>
              <p:nvPicPr>
                <p:cNvPr id="793" name="Freihand 792">
                  <a:extLst>
                    <a:ext uri="{FF2B5EF4-FFF2-40B4-BE49-F238E27FC236}">
                      <a16:creationId xmlns:a16="http://schemas.microsoft.com/office/drawing/2014/main" id="{1FC279E3-FD21-423B-906E-A60EB1552F11}"/>
                    </a:ext>
                  </a:extLst>
                </p:cNvPr>
                <p:cNvPicPr/>
                <p:nvPr/>
              </p:nvPicPr>
              <p:blipFill>
                <a:blip r:embed="rId1365"/>
                <a:stretch>
                  <a:fillRect/>
                </a:stretch>
              </p:blipFill>
              <p:spPr>
                <a:xfrm>
                  <a:off x="3970547" y="2949187"/>
                  <a:ext cx="2235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366">
              <p14:nvContentPartPr>
                <p14:cNvPr id="795" name="Freihand 794">
                  <a:extLst>
                    <a:ext uri="{FF2B5EF4-FFF2-40B4-BE49-F238E27FC236}">
                      <a16:creationId xmlns:a16="http://schemas.microsoft.com/office/drawing/2014/main" id="{68F94669-6E27-4770-804D-EA32D4B983C7}"/>
                    </a:ext>
                  </a:extLst>
                </p14:cNvPr>
                <p14:cNvContentPartPr/>
                <p14:nvPr/>
              </p14:nvContentPartPr>
              <p14:xfrm>
                <a:off x="3631427" y="2785387"/>
                <a:ext cx="128520" cy="132120"/>
              </p14:xfrm>
            </p:contentPart>
          </mc:Choice>
          <mc:Fallback xmlns="">
            <p:pic>
              <p:nvPicPr>
                <p:cNvPr id="795" name="Freihand 794">
                  <a:extLst>
                    <a:ext uri="{FF2B5EF4-FFF2-40B4-BE49-F238E27FC236}">
                      <a16:creationId xmlns:a16="http://schemas.microsoft.com/office/drawing/2014/main" id="{68F94669-6E27-4770-804D-EA32D4B983C7}"/>
                    </a:ext>
                  </a:extLst>
                </p:cNvPr>
                <p:cNvPicPr/>
                <p:nvPr/>
              </p:nvPicPr>
              <p:blipFill>
                <a:blip r:embed="rId1367"/>
                <a:stretch>
                  <a:fillRect/>
                </a:stretch>
              </p:blipFill>
              <p:spPr>
                <a:xfrm>
                  <a:off x="3627107" y="2781067"/>
                  <a:ext cx="1371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68">
              <p14:nvContentPartPr>
                <p14:cNvPr id="796" name="Freihand 795">
                  <a:extLst>
                    <a:ext uri="{FF2B5EF4-FFF2-40B4-BE49-F238E27FC236}">
                      <a16:creationId xmlns:a16="http://schemas.microsoft.com/office/drawing/2014/main" id="{6906AAD2-DB98-483D-932B-2D4C9864F02D}"/>
                    </a:ext>
                  </a:extLst>
                </p14:cNvPr>
                <p14:cNvContentPartPr/>
                <p14:nvPr/>
              </p14:nvContentPartPr>
              <p14:xfrm>
                <a:off x="3736907" y="2814187"/>
                <a:ext cx="84600" cy="104760"/>
              </p14:xfrm>
            </p:contentPart>
          </mc:Choice>
          <mc:Fallback xmlns="">
            <p:pic>
              <p:nvPicPr>
                <p:cNvPr id="796" name="Freihand 795">
                  <a:extLst>
                    <a:ext uri="{FF2B5EF4-FFF2-40B4-BE49-F238E27FC236}">
                      <a16:creationId xmlns:a16="http://schemas.microsoft.com/office/drawing/2014/main" id="{6906AAD2-DB98-483D-932B-2D4C9864F02D}"/>
                    </a:ext>
                  </a:extLst>
                </p:cNvPr>
                <p:cNvPicPr/>
                <p:nvPr/>
              </p:nvPicPr>
              <p:blipFill>
                <a:blip r:embed="rId1369"/>
                <a:stretch>
                  <a:fillRect/>
                </a:stretch>
              </p:blipFill>
              <p:spPr>
                <a:xfrm>
                  <a:off x="3732587" y="2809867"/>
                  <a:ext cx="932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370">
              <p14:nvContentPartPr>
                <p14:cNvPr id="797" name="Freihand 796">
                  <a:extLst>
                    <a:ext uri="{FF2B5EF4-FFF2-40B4-BE49-F238E27FC236}">
                      <a16:creationId xmlns:a16="http://schemas.microsoft.com/office/drawing/2014/main" id="{C3C85086-2605-4033-88C1-986F2E3274F1}"/>
                    </a:ext>
                  </a:extLst>
                </p14:cNvPr>
                <p14:cNvContentPartPr/>
                <p14:nvPr/>
              </p14:nvContentPartPr>
              <p14:xfrm>
                <a:off x="3763907" y="2578027"/>
                <a:ext cx="246240" cy="262800"/>
              </p14:xfrm>
            </p:contentPart>
          </mc:Choice>
          <mc:Fallback xmlns="">
            <p:pic>
              <p:nvPicPr>
                <p:cNvPr id="797" name="Freihand 796">
                  <a:extLst>
                    <a:ext uri="{FF2B5EF4-FFF2-40B4-BE49-F238E27FC236}">
                      <a16:creationId xmlns:a16="http://schemas.microsoft.com/office/drawing/2014/main" id="{C3C85086-2605-4033-88C1-986F2E3274F1}"/>
                    </a:ext>
                  </a:extLst>
                </p:cNvPr>
                <p:cNvPicPr/>
                <p:nvPr/>
              </p:nvPicPr>
              <p:blipFill>
                <a:blip r:embed="rId1371"/>
                <a:stretch>
                  <a:fillRect/>
                </a:stretch>
              </p:blipFill>
              <p:spPr>
                <a:xfrm>
                  <a:off x="3759587" y="2573707"/>
                  <a:ext cx="25488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1372">
              <p14:nvContentPartPr>
                <p14:cNvPr id="798" name="Freihand 797">
                  <a:extLst>
                    <a:ext uri="{FF2B5EF4-FFF2-40B4-BE49-F238E27FC236}">
                      <a16:creationId xmlns:a16="http://schemas.microsoft.com/office/drawing/2014/main" id="{2172E417-B62D-483B-AAB9-36FBD8378A88}"/>
                    </a:ext>
                  </a:extLst>
                </p14:cNvPr>
                <p14:cNvContentPartPr/>
                <p14:nvPr/>
              </p14:nvContentPartPr>
              <p14:xfrm>
                <a:off x="3961187" y="2384707"/>
                <a:ext cx="187920" cy="227160"/>
              </p14:xfrm>
            </p:contentPart>
          </mc:Choice>
          <mc:Fallback xmlns="">
            <p:pic>
              <p:nvPicPr>
                <p:cNvPr id="798" name="Freihand 797">
                  <a:extLst>
                    <a:ext uri="{FF2B5EF4-FFF2-40B4-BE49-F238E27FC236}">
                      <a16:creationId xmlns:a16="http://schemas.microsoft.com/office/drawing/2014/main" id="{2172E417-B62D-483B-AAB9-36FBD8378A88}"/>
                    </a:ext>
                  </a:extLst>
                </p:cNvPr>
                <p:cNvPicPr/>
                <p:nvPr/>
              </p:nvPicPr>
              <p:blipFill>
                <a:blip r:embed="rId1373"/>
                <a:stretch>
                  <a:fillRect/>
                </a:stretch>
              </p:blipFill>
              <p:spPr>
                <a:xfrm>
                  <a:off x="3956867" y="2380387"/>
                  <a:ext cx="19656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374">
              <p14:nvContentPartPr>
                <p14:cNvPr id="799" name="Freihand 798">
                  <a:extLst>
                    <a:ext uri="{FF2B5EF4-FFF2-40B4-BE49-F238E27FC236}">
                      <a16:creationId xmlns:a16="http://schemas.microsoft.com/office/drawing/2014/main" id="{CF219083-B89C-4967-95D6-92E32CCE7752}"/>
                    </a:ext>
                  </a:extLst>
                </p14:cNvPr>
                <p14:cNvContentPartPr/>
                <p14:nvPr/>
              </p14:nvContentPartPr>
              <p14:xfrm>
                <a:off x="4104467" y="2231347"/>
                <a:ext cx="245880" cy="241920"/>
              </p14:xfrm>
            </p:contentPart>
          </mc:Choice>
          <mc:Fallback xmlns="">
            <p:pic>
              <p:nvPicPr>
                <p:cNvPr id="799" name="Freihand 798">
                  <a:extLst>
                    <a:ext uri="{FF2B5EF4-FFF2-40B4-BE49-F238E27FC236}">
                      <a16:creationId xmlns:a16="http://schemas.microsoft.com/office/drawing/2014/main" id="{CF219083-B89C-4967-95D6-92E32CCE7752}"/>
                    </a:ext>
                  </a:extLst>
                </p:cNvPr>
                <p:cNvPicPr/>
                <p:nvPr/>
              </p:nvPicPr>
              <p:blipFill>
                <a:blip r:embed="rId1375"/>
                <a:stretch>
                  <a:fillRect/>
                </a:stretch>
              </p:blipFill>
              <p:spPr>
                <a:xfrm>
                  <a:off x="4100147" y="2227027"/>
                  <a:ext cx="25452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1376">
              <p14:nvContentPartPr>
                <p14:cNvPr id="801" name="Freihand 800">
                  <a:extLst>
                    <a:ext uri="{FF2B5EF4-FFF2-40B4-BE49-F238E27FC236}">
                      <a16:creationId xmlns:a16="http://schemas.microsoft.com/office/drawing/2014/main" id="{C6F61E9B-27E6-4A24-BC24-E54FDFEBA0F3}"/>
                    </a:ext>
                  </a:extLst>
                </p14:cNvPr>
                <p14:cNvContentPartPr/>
                <p14:nvPr/>
              </p14:nvContentPartPr>
              <p14:xfrm>
                <a:off x="4395707" y="2165467"/>
                <a:ext cx="83520" cy="72360"/>
              </p14:xfrm>
            </p:contentPart>
          </mc:Choice>
          <mc:Fallback xmlns="">
            <p:pic>
              <p:nvPicPr>
                <p:cNvPr id="801" name="Freihand 800">
                  <a:extLst>
                    <a:ext uri="{FF2B5EF4-FFF2-40B4-BE49-F238E27FC236}">
                      <a16:creationId xmlns:a16="http://schemas.microsoft.com/office/drawing/2014/main" id="{C6F61E9B-27E6-4A24-BC24-E54FDFEBA0F3}"/>
                    </a:ext>
                  </a:extLst>
                </p:cNvPr>
                <p:cNvPicPr/>
                <p:nvPr/>
              </p:nvPicPr>
              <p:blipFill>
                <a:blip r:embed="rId1377"/>
                <a:stretch>
                  <a:fillRect/>
                </a:stretch>
              </p:blipFill>
              <p:spPr>
                <a:xfrm>
                  <a:off x="4391387" y="2161147"/>
                  <a:ext cx="921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378">
              <p14:nvContentPartPr>
                <p14:cNvPr id="802" name="Freihand 801">
                  <a:extLst>
                    <a:ext uri="{FF2B5EF4-FFF2-40B4-BE49-F238E27FC236}">
                      <a16:creationId xmlns:a16="http://schemas.microsoft.com/office/drawing/2014/main" id="{84D3000C-5807-4908-AC88-779E56C1E483}"/>
                    </a:ext>
                  </a:extLst>
                </p14:cNvPr>
                <p14:cNvContentPartPr/>
                <p14:nvPr/>
              </p14:nvContentPartPr>
              <p14:xfrm>
                <a:off x="4331267" y="2062147"/>
                <a:ext cx="24480" cy="13320"/>
              </p14:xfrm>
            </p:contentPart>
          </mc:Choice>
          <mc:Fallback xmlns="">
            <p:pic>
              <p:nvPicPr>
                <p:cNvPr id="802" name="Freihand 801">
                  <a:extLst>
                    <a:ext uri="{FF2B5EF4-FFF2-40B4-BE49-F238E27FC236}">
                      <a16:creationId xmlns:a16="http://schemas.microsoft.com/office/drawing/2014/main" id="{84D3000C-5807-4908-AC88-779E56C1E483}"/>
                    </a:ext>
                  </a:extLst>
                </p:cNvPr>
                <p:cNvPicPr/>
                <p:nvPr/>
              </p:nvPicPr>
              <p:blipFill>
                <a:blip r:embed="rId1379"/>
                <a:stretch>
                  <a:fillRect/>
                </a:stretch>
              </p:blipFill>
              <p:spPr>
                <a:xfrm>
                  <a:off x="4326947" y="2057827"/>
                  <a:ext cx="331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380">
              <p14:nvContentPartPr>
                <p14:cNvPr id="803" name="Freihand 802">
                  <a:extLst>
                    <a:ext uri="{FF2B5EF4-FFF2-40B4-BE49-F238E27FC236}">
                      <a16:creationId xmlns:a16="http://schemas.microsoft.com/office/drawing/2014/main" id="{55621F11-1132-4286-8B0B-76AA23FB2309}"/>
                    </a:ext>
                  </a:extLst>
                </p14:cNvPr>
                <p14:cNvContentPartPr/>
                <p14:nvPr/>
              </p14:nvContentPartPr>
              <p14:xfrm>
                <a:off x="4440707" y="2038027"/>
                <a:ext cx="122400" cy="122760"/>
              </p14:xfrm>
            </p:contentPart>
          </mc:Choice>
          <mc:Fallback xmlns="">
            <p:pic>
              <p:nvPicPr>
                <p:cNvPr id="803" name="Freihand 802">
                  <a:extLst>
                    <a:ext uri="{FF2B5EF4-FFF2-40B4-BE49-F238E27FC236}">
                      <a16:creationId xmlns:a16="http://schemas.microsoft.com/office/drawing/2014/main" id="{55621F11-1132-4286-8B0B-76AA23FB2309}"/>
                    </a:ext>
                  </a:extLst>
                </p:cNvPr>
                <p:cNvPicPr/>
                <p:nvPr/>
              </p:nvPicPr>
              <p:blipFill>
                <a:blip r:embed="rId1381"/>
                <a:stretch>
                  <a:fillRect/>
                </a:stretch>
              </p:blipFill>
              <p:spPr>
                <a:xfrm>
                  <a:off x="4436387" y="2033707"/>
                  <a:ext cx="13104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382">
              <p14:nvContentPartPr>
                <p14:cNvPr id="804" name="Freihand 803">
                  <a:extLst>
                    <a:ext uri="{FF2B5EF4-FFF2-40B4-BE49-F238E27FC236}">
                      <a16:creationId xmlns:a16="http://schemas.microsoft.com/office/drawing/2014/main" id="{23405FBE-E065-4869-8D7A-D092B3009F27}"/>
                    </a:ext>
                  </a:extLst>
                </p14:cNvPr>
                <p14:cNvContentPartPr/>
                <p14:nvPr/>
              </p14:nvContentPartPr>
              <p14:xfrm>
                <a:off x="4536827" y="1745347"/>
                <a:ext cx="225360" cy="229680"/>
              </p14:xfrm>
            </p:contentPart>
          </mc:Choice>
          <mc:Fallback xmlns="">
            <p:pic>
              <p:nvPicPr>
                <p:cNvPr id="804" name="Freihand 803">
                  <a:extLst>
                    <a:ext uri="{FF2B5EF4-FFF2-40B4-BE49-F238E27FC236}">
                      <a16:creationId xmlns:a16="http://schemas.microsoft.com/office/drawing/2014/main" id="{23405FBE-E065-4869-8D7A-D092B3009F27}"/>
                    </a:ext>
                  </a:extLst>
                </p:cNvPr>
                <p:cNvPicPr/>
                <p:nvPr/>
              </p:nvPicPr>
              <p:blipFill>
                <a:blip r:embed="rId1383"/>
                <a:stretch>
                  <a:fillRect/>
                </a:stretch>
              </p:blipFill>
              <p:spPr>
                <a:xfrm>
                  <a:off x="4532507" y="1741027"/>
                  <a:ext cx="23400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384">
              <p14:nvContentPartPr>
                <p14:cNvPr id="806" name="Freihand 805">
                  <a:extLst>
                    <a:ext uri="{FF2B5EF4-FFF2-40B4-BE49-F238E27FC236}">
                      <a16:creationId xmlns:a16="http://schemas.microsoft.com/office/drawing/2014/main" id="{D53EAC0F-57D1-4C1D-9498-3B8A6007ADE9}"/>
                    </a:ext>
                  </a:extLst>
                </p14:cNvPr>
                <p14:cNvContentPartPr/>
                <p14:nvPr/>
              </p14:nvContentPartPr>
              <p14:xfrm>
                <a:off x="4756427" y="1685587"/>
                <a:ext cx="149760" cy="243360"/>
              </p14:xfrm>
            </p:contentPart>
          </mc:Choice>
          <mc:Fallback xmlns="">
            <p:pic>
              <p:nvPicPr>
                <p:cNvPr id="806" name="Freihand 805">
                  <a:extLst>
                    <a:ext uri="{FF2B5EF4-FFF2-40B4-BE49-F238E27FC236}">
                      <a16:creationId xmlns:a16="http://schemas.microsoft.com/office/drawing/2014/main" id="{D53EAC0F-57D1-4C1D-9498-3B8A6007ADE9}"/>
                    </a:ext>
                  </a:extLst>
                </p:cNvPr>
                <p:cNvPicPr/>
                <p:nvPr/>
              </p:nvPicPr>
              <p:blipFill>
                <a:blip r:embed="rId1385"/>
                <a:stretch>
                  <a:fillRect/>
                </a:stretch>
              </p:blipFill>
              <p:spPr>
                <a:xfrm>
                  <a:off x="4752107" y="1681267"/>
                  <a:ext cx="15840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386">
              <p14:nvContentPartPr>
                <p14:cNvPr id="807" name="Freihand 806">
                  <a:extLst>
                    <a:ext uri="{FF2B5EF4-FFF2-40B4-BE49-F238E27FC236}">
                      <a16:creationId xmlns:a16="http://schemas.microsoft.com/office/drawing/2014/main" id="{1896A7D8-1C0A-4287-908D-E794B40A3CF5}"/>
                    </a:ext>
                  </a:extLst>
                </p14:cNvPr>
                <p14:cNvContentPartPr/>
                <p14:nvPr/>
              </p14:nvContentPartPr>
              <p14:xfrm>
                <a:off x="4743467" y="1722667"/>
                <a:ext cx="42480" cy="108720"/>
              </p14:xfrm>
            </p:contentPart>
          </mc:Choice>
          <mc:Fallback xmlns="">
            <p:pic>
              <p:nvPicPr>
                <p:cNvPr id="807" name="Freihand 806">
                  <a:extLst>
                    <a:ext uri="{FF2B5EF4-FFF2-40B4-BE49-F238E27FC236}">
                      <a16:creationId xmlns:a16="http://schemas.microsoft.com/office/drawing/2014/main" id="{1896A7D8-1C0A-4287-908D-E794B40A3CF5}"/>
                    </a:ext>
                  </a:extLst>
                </p:cNvPr>
                <p:cNvPicPr/>
                <p:nvPr/>
              </p:nvPicPr>
              <p:blipFill>
                <a:blip r:embed="rId1387"/>
                <a:stretch>
                  <a:fillRect/>
                </a:stretch>
              </p:blipFill>
              <p:spPr>
                <a:xfrm>
                  <a:off x="4739147" y="1718347"/>
                  <a:ext cx="511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388">
              <p14:nvContentPartPr>
                <p14:cNvPr id="808" name="Freihand 807">
                  <a:extLst>
                    <a:ext uri="{FF2B5EF4-FFF2-40B4-BE49-F238E27FC236}">
                      <a16:creationId xmlns:a16="http://schemas.microsoft.com/office/drawing/2014/main" id="{07EF3499-D983-4068-919E-E77859416889}"/>
                    </a:ext>
                  </a:extLst>
                </p14:cNvPr>
                <p14:cNvContentPartPr/>
                <p14:nvPr/>
              </p14:nvContentPartPr>
              <p14:xfrm>
                <a:off x="4825187" y="1292467"/>
                <a:ext cx="297000" cy="417240"/>
              </p14:xfrm>
            </p:contentPart>
          </mc:Choice>
          <mc:Fallback xmlns="">
            <p:pic>
              <p:nvPicPr>
                <p:cNvPr id="808" name="Freihand 807">
                  <a:extLst>
                    <a:ext uri="{FF2B5EF4-FFF2-40B4-BE49-F238E27FC236}">
                      <a16:creationId xmlns:a16="http://schemas.microsoft.com/office/drawing/2014/main" id="{07EF3499-D983-4068-919E-E77859416889}"/>
                    </a:ext>
                  </a:extLst>
                </p:cNvPr>
                <p:cNvPicPr/>
                <p:nvPr/>
              </p:nvPicPr>
              <p:blipFill>
                <a:blip r:embed="rId1389"/>
                <a:stretch>
                  <a:fillRect/>
                </a:stretch>
              </p:blipFill>
              <p:spPr>
                <a:xfrm>
                  <a:off x="4820867" y="1288147"/>
                  <a:ext cx="305640" cy="425880"/>
                </a:xfrm>
                <a:prstGeom prst="rect">
                  <a:avLst/>
                </a:prstGeom>
              </p:spPr>
            </p:pic>
          </mc:Fallback>
        </mc:AlternateContent>
        <mc:AlternateContent xmlns:mc="http://schemas.openxmlformats.org/markup-compatibility/2006" xmlns:p14="http://schemas.microsoft.com/office/powerpoint/2010/main">
          <mc:Choice Requires="p14">
            <p:contentPart p14:bwMode="auto" r:id="rId1390">
              <p14:nvContentPartPr>
                <p14:cNvPr id="810" name="Freihand 809">
                  <a:extLst>
                    <a:ext uri="{FF2B5EF4-FFF2-40B4-BE49-F238E27FC236}">
                      <a16:creationId xmlns:a16="http://schemas.microsoft.com/office/drawing/2014/main" id="{EF3EE267-5563-458F-930A-E1B353FFA9B5}"/>
                    </a:ext>
                  </a:extLst>
                </p14:cNvPr>
                <p14:cNvContentPartPr/>
                <p14:nvPr/>
              </p14:nvContentPartPr>
              <p14:xfrm>
                <a:off x="4276907" y="2516827"/>
                <a:ext cx="241920" cy="270720"/>
              </p14:xfrm>
            </p:contentPart>
          </mc:Choice>
          <mc:Fallback xmlns="">
            <p:pic>
              <p:nvPicPr>
                <p:cNvPr id="810" name="Freihand 809">
                  <a:extLst>
                    <a:ext uri="{FF2B5EF4-FFF2-40B4-BE49-F238E27FC236}">
                      <a16:creationId xmlns:a16="http://schemas.microsoft.com/office/drawing/2014/main" id="{EF3EE267-5563-458F-930A-E1B353FFA9B5}"/>
                    </a:ext>
                  </a:extLst>
                </p:cNvPr>
                <p:cNvPicPr/>
                <p:nvPr/>
              </p:nvPicPr>
              <p:blipFill>
                <a:blip r:embed="rId1391"/>
                <a:stretch>
                  <a:fillRect/>
                </a:stretch>
              </p:blipFill>
              <p:spPr>
                <a:xfrm>
                  <a:off x="4272587" y="2512507"/>
                  <a:ext cx="25056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1392">
              <p14:nvContentPartPr>
                <p14:cNvPr id="811" name="Freihand 810">
                  <a:extLst>
                    <a:ext uri="{FF2B5EF4-FFF2-40B4-BE49-F238E27FC236}">
                      <a16:creationId xmlns:a16="http://schemas.microsoft.com/office/drawing/2014/main" id="{4A541524-E148-4961-BE8B-067836E1A7E4}"/>
                    </a:ext>
                  </a:extLst>
                </p14:cNvPr>
                <p14:cNvContentPartPr/>
                <p14:nvPr/>
              </p14:nvContentPartPr>
              <p14:xfrm>
                <a:off x="4454027" y="2377867"/>
                <a:ext cx="159840" cy="162360"/>
              </p14:xfrm>
            </p:contentPart>
          </mc:Choice>
          <mc:Fallback xmlns="">
            <p:pic>
              <p:nvPicPr>
                <p:cNvPr id="811" name="Freihand 810">
                  <a:extLst>
                    <a:ext uri="{FF2B5EF4-FFF2-40B4-BE49-F238E27FC236}">
                      <a16:creationId xmlns:a16="http://schemas.microsoft.com/office/drawing/2014/main" id="{4A541524-E148-4961-BE8B-067836E1A7E4}"/>
                    </a:ext>
                  </a:extLst>
                </p:cNvPr>
                <p:cNvPicPr/>
                <p:nvPr/>
              </p:nvPicPr>
              <p:blipFill>
                <a:blip r:embed="rId1393"/>
                <a:stretch>
                  <a:fillRect/>
                </a:stretch>
              </p:blipFill>
              <p:spPr>
                <a:xfrm>
                  <a:off x="4449707" y="2373547"/>
                  <a:ext cx="16848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1394">
              <p14:nvContentPartPr>
                <p14:cNvPr id="812" name="Freihand 811">
                  <a:extLst>
                    <a:ext uri="{FF2B5EF4-FFF2-40B4-BE49-F238E27FC236}">
                      <a16:creationId xmlns:a16="http://schemas.microsoft.com/office/drawing/2014/main" id="{2826D703-F618-4EBA-AB30-CC591CB5F078}"/>
                    </a:ext>
                  </a:extLst>
                </p14:cNvPr>
                <p14:cNvContentPartPr/>
                <p14:nvPr/>
              </p14:nvContentPartPr>
              <p14:xfrm>
                <a:off x="4463027" y="2393347"/>
                <a:ext cx="79560" cy="42480"/>
              </p14:xfrm>
            </p:contentPart>
          </mc:Choice>
          <mc:Fallback xmlns="">
            <p:pic>
              <p:nvPicPr>
                <p:cNvPr id="812" name="Freihand 811">
                  <a:extLst>
                    <a:ext uri="{FF2B5EF4-FFF2-40B4-BE49-F238E27FC236}">
                      <a16:creationId xmlns:a16="http://schemas.microsoft.com/office/drawing/2014/main" id="{2826D703-F618-4EBA-AB30-CC591CB5F078}"/>
                    </a:ext>
                  </a:extLst>
                </p:cNvPr>
                <p:cNvPicPr/>
                <p:nvPr/>
              </p:nvPicPr>
              <p:blipFill>
                <a:blip r:embed="rId1395"/>
                <a:stretch>
                  <a:fillRect/>
                </a:stretch>
              </p:blipFill>
              <p:spPr>
                <a:xfrm>
                  <a:off x="4458707" y="2389027"/>
                  <a:ext cx="882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396">
              <p14:nvContentPartPr>
                <p14:cNvPr id="813" name="Freihand 812">
                  <a:extLst>
                    <a:ext uri="{FF2B5EF4-FFF2-40B4-BE49-F238E27FC236}">
                      <a16:creationId xmlns:a16="http://schemas.microsoft.com/office/drawing/2014/main" id="{C141AE2E-1A8B-46FA-BEA8-A2780D1A1FF9}"/>
                    </a:ext>
                  </a:extLst>
                </p14:cNvPr>
                <p14:cNvContentPartPr/>
                <p14:nvPr/>
              </p14:nvContentPartPr>
              <p14:xfrm>
                <a:off x="4650947" y="2292547"/>
                <a:ext cx="91080" cy="96480"/>
              </p14:xfrm>
            </p:contentPart>
          </mc:Choice>
          <mc:Fallback xmlns="">
            <p:pic>
              <p:nvPicPr>
                <p:cNvPr id="813" name="Freihand 812">
                  <a:extLst>
                    <a:ext uri="{FF2B5EF4-FFF2-40B4-BE49-F238E27FC236}">
                      <a16:creationId xmlns:a16="http://schemas.microsoft.com/office/drawing/2014/main" id="{C141AE2E-1A8B-46FA-BEA8-A2780D1A1FF9}"/>
                    </a:ext>
                  </a:extLst>
                </p:cNvPr>
                <p:cNvPicPr/>
                <p:nvPr/>
              </p:nvPicPr>
              <p:blipFill>
                <a:blip r:embed="rId1397"/>
                <a:stretch>
                  <a:fillRect/>
                </a:stretch>
              </p:blipFill>
              <p:spPr>
                <a:xfrm>
                  <a:off x="4646627" y="2288227"/>
                  <a:ext cx="9972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398">
              <p14:nvContentPartPr>
                <p14:cNvPr id="814" name="Freihand 813">
                  <a:extLst>
                    <a:ext uri="{FF2B5EF4-FFF2-40B4-BE49-F238E27FC236}">
                      <a16:creationId xmlns:a16="http://schemas.microsoft.com/office/drawing/2014/main" id="{9C6C9ADB-BE09-4CBF-B2BD-961ACC55FED0}"/>
                    </a:ext>
                  </a:extLst>
                </p14:cNvPr>
                <p14:cNvContentPartPr/>
                <p14:nvPr/>
              </p14:nvContentPartPr>
              <p14:xfrm>
                <a:off x="4739147" y="2052427"/>
                <a:ext cx="192960" cy="250560"/>
              </p14:xfrm>
            </p:contentPart>
          </mc:Choice>
          <mc:Fallback xmlns="">
            <p:pic>
              <p:nvPicPr>
                <p:cNvPr id="814" name="Freihand 813">
                  <a:extLst>
                    <a:ext uri="{FF2B5EF4-FFF2-40B4-BE49-F238E27FC236}">
                      <a16:creationId xmlns:a16="http://schemas.microsoft.com/office/drawing/2014/main" id="{9C6C9ADB-BE09-4CBF-B2BD-961ACC55FED0}"/>
                    </a:ext>
                  </a:extLst>
                </p:cNvPr>
                <p:cNvPicPr/>
                <p:nvPr/>
              </p:nvPicPr>
              <p:blipFill>
                <a:blip r:embed="rId1399"/>
                <a:stretch>
                  <a:fillRect/>
                </a:stretch>
              </p:blipFill>
              <p:spPr>
                <a:xfrm>
                  <a:off x="4734827" y="2048107"/>
                  <a:ext cx="20160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400">
              <p14:nvContentPartPr>
                <p14:cNvPr id="815" name="Freihand 814">
                  <a:extLst>
                    <a:ext uri="{FF2B5EF4-FFF2-40B4-BE49-F238E27FC236}">
                      <a16:creationId xmlns:a16="http://schemas.microsoft.com/office/drawing/2014/main" id="{FFAD4747-8954-4BD0-95DA-D6FE9CB26083}"/>
                    </a:ext>
                  </a:extLst>
                </p14:cNvPr>
                <p14:cNvContentPartPr/>
                <p14:nvPr/>
              </p14:nvContentPartPr>
              <p14:xfrm>
                <a:off x="4907987" y="2032987"/>
                <a:ext cx="360" cy="360"/>
              </p14:xfrm>
            </p:contentPart>
          </mc:Choice>
          <mc:Fallback xmlns="">
            <p:pic>
              <p:nvPicPr>
                <p:cNvPr id="815" name="Freihand 814">
                  <a:extLst>
                    <a:ext uri="{FF2B5EF4-FFF2-40B4-BE49-F238E27FC236}">
                      <a16:creationId xmlns:a16="http://schemas.microsoft.com/office/drawing/2014/main" id="{FFAD4747-8954-4BD0-95DA-D6FE9CB26083}"/>
                    </a:ext>
                  </a:extLst>
                </p:cNvPr>
                <p:cNvPicPr/>
                <p:nvPr/>
              </p:nvPicPr>
              <p:blipFill>
                <a:blip r:embed="rId336"/>
                <a:stretch>
                  <a:fillRect/>
                </a:stretch>
              </p:blipFill>
              <p:spPr>
                <a:xfrm>
                  <a:off x="4903667" y="20286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01">
              <p14:nvContentPartPr>
                <p14:cNvPr id="816" name="Freihand 815">
                  <a:extLst>
                    <a:ext uri="{FF2B5EF4-FFF2-40B4-BE49-F238E27FC236}">
                      <a16:creationId xmlns:a16="http://schemas.microsoft.com/office/drawing/2014/main" id="{AAA0ACCF-A1A9-4B25-A345-1EE8BA847F7C}"/>
                    </a:ext>
                  </a:extLst>
                </p14:cNvPr>
                <p14:cNvContentPartPr/>
                <p14:nvPr/>
              </p14:nvContentPartPr>
              <p14:xfrm>
                <a:off x="4968827" y="2000587"/>
                <a:ext cx="115200" cy="178920"/>
              </p14:xfrm>
            </p:contentPart>
          </mc:Choice>
          <mc:Fallback xmlns="">
            <p:pic>
              <p:nvPicPr>
                <p:cNvPr id="816" name="Freihand 815">
                  <a:extLst>
                    <a:ext uri="{FF2B5EF4-FFF2-40B4-BE49-F238E27FC236}">
                      <a16:creationId xmlns:a16="http://schemas.microsoft.com/office/drawing/2014/main" id="{AAA0ACCF-A1A9-4B25-A345-1EE8BA847F7C}"/>
                    </a:ext>
                  </a:extLst>
                </p:cNvPr>
                <p:cNvPicPr/>
                <p:nvPr/>
              </p:nvPicPr>
              <p:blipFill>
                <a:blip r:embed="rId1402"/>
                <a:stretch>
                  <a:fillRect/>
                </a:stretch>
              </p:blipFill>
              <p:spPr>
                <a:xfrm>
                  <a:off x="4964507" y="1996267"/>
                  <a:ext cx="1238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403">
              <p14:nvContentPartPr>
                <p14:cNvPr id="818" name="Freihand 817">
                  <a:extLst>
                    <a:ext uri="{FF2B5EF4-FFF2-40B4-BE49-F238E27FC236}">
                      <a16:creationId xmlns:a16="http://schemas.microsoft.com/office/drawing/2014/main" id="{6A959391-1BB1-4E3E-9B4C-4243425D7676}"/>
                    </a:ext>
                  </a:extLst>
                </p14:cNvPr>
                <p14:cNvContentPartPr/>
                <p14:nvPr/>
              </p14:nvContentPartPr>
              <p14:xfrm>
                <a:off x="4368707" y="2841187"/>
                <a:ext cx="188640" cy="154800"/>
              </p14:xfrm>
            </p:contentPart>
          </mc:Choice>
          <mc:Fallback xmlns="">
            <p:pic>
              <p:nvPicPr>
                <p:cNvPr id="818" name="Freihand 817">
                  <a:extLst>
                    <a:ext uri="{FF2B5EF4-FFF2-40B4-BE49-F238E27FC236}">
                      <a16:creationId xmlns:a16="http://schemas.microsoft.com/office/drawing/2014/main" id="{6A959391-1BB1-4E3E-9B4C-4243425D7676}"/>
                    </a:ext>
                  </a:extLst>
                </p:cNvPr>
                <p:cNvPicPr/>
                <p:nvPr/>
              </p:nvPicPr>
              <p:blipFill>
                <a:blip r:embed="rId1404"/>
                <a:stretch>
                  <a:fillRect/>
                </a:stretch>
              </p:blipFill>
              <p:spPr>
                <a:xfrm>
                  <a:off x="4364387" y="2836867"/>
                  <a:ext cx="1972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405">
              <p14:nvContentPartPr>
                <p14:cNvPr id="819" name="Freihand 818">
                  <a:extLst>
                    <a:ext uri="{FF2B5EF4-FFF2-40B4-BE49-F238E27FC236}">
                      <a16:creationId xmlns:a16="http://schemas.microsoft.com/office/drawing/2014/main" id="{3147A38A-1F32-459A-A289-D8E1270EBB44}"/>
                    </a:ext>
                  </a:extLst>
                </p14:cNvPr>
                <p14:cNvContentPartPr/>
                <p14:nvPr/>
              </p14:nvContentPartPr>
              <p14:xfrm>
                <a:off x="4575707" y="2734987"/>
                <a:ext cx="60840" cy="117720"/>
              </p14:xfrm>
            </p:contentPart>
          </mc:Choice>
          <mc:Fallback xmlns="">
            <p:pic>
              <p:nvPicPr>
                <p:cNvPr id="819" name="Freihand 818">
                  <a:extLst>
                    <a:ext uri="{FF2B5EF4-FFF2-40B4-BE49-F238E27FC236}">
                      <a16:creationId xmlns:a16="http://schemas.microsoft.com/office/drawing/2014/main" id="{3147A38A-1F32-459A-A289-D8E1270EBB44}"/>
                    </a:ext>
                  </a:extLst>
                </p:cNvPr>
                <p:cNvPicPr/>
                <p:nvPr/>
              </p:nvPicPr>
              <p:blipFill>
                <a:blip r:embed="rId1406"/>
                <a:stretch>
                  <a:fillRect/>
                </a:stretch>
              </p:blipFill>
              <p:spPr>
                <a:xfrm>
                  <a:off x="4571387" y="2730667"/>
                  <a:ext cx="694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407">
              <p14:nvContentPartPr>
                <p14:cNvPr id="820" name="Freihand 819">
                  <a:extLst>
                    <a:ext uri="{FF2B5EF4-FFF2-40B4-BE49-F238E27FC236}">
                      <a16:creationId xmlns:a16="http://schemas.microsoft.com/office/drawing/2014/main" id="{90876FDC-DC4E-4206-B132-2C7CA6E6233A}"/>
                    </a:ext>
                  </a:extLst>
                </p14:cNvPr>
                <p14:cNvContentPartPr/>
                <p14:nvPr/>
              </p14:nvContentPartPr>
              <p14:xfrm>
                <a:off x="4652027" y="2665867"/>
                <a:ext cx="82800" cy="92880"/>
              </p14:xfrm>
            </p:contentPart>
          </mc:Choice>
          <mc:Fallback xmlns="">
            <p:pic>
              <p:nvPicPr>
                <p:cNvPr id="820" name="Freihand 819">
                  <a:extLst>
                    <a:ext uri="{FF2B5EF4-FFF2-40B4-BE49-F238E27FC236}">
                      <a16:creationId xmlns:a16="http://schemas.microsoft.com/office/drawing/2014/main" id="{90876FDC-DC4E-4206-B132-2C7CA6E6233A}"/>
                    </a:ext>
                  </a:extLst>
                </p:cNvPr>
                <p:cNvPicPr/>
                <p:nvPr/>
              </p:nvPicPr>
              <p:blipFill>
                <a:blip r:embed="rId1408"/>
                <a:stretch>
                  <a:fillRect/>
                </a:stretch>
              </p:blipFill>
              <p:spPr>
                <a:xfrm>
                  <a:off x="4647707" y="2661547"/>
                  <a:ext cx="91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409">
              <p14:nvContentPartPr>
                <p14:cNvPr id="821" name="Freihand 820">
                  <a:extLst>
                    <a:ext uri="{FF2B5EF4-FFF2-40B4-BE49-F238E27FC236}">
                      <a16:creationId xmlns:a16="http://schemas.microsoft.com/office/drawing/2014/main" id="{616E4704-4D9F-4291-AB2B-3024212A81A3}"/>
                    </a:ext>
                  </a:extLst>
                </p14:cNvPr>
                <p14:cNvContentPartPr/>
                <p14:nvPr/>
              </p14:nvContentPartPr>
              <p14:xfrm>
                <a:off x="4721867" y="2593867"/>
                <a:ext cx="78840" cy="112320"/>
              </p14:xfrm>
            </p:contentPart>
          </mc:Choice>
          <mc:Fallback xmlns="">
            <p:pic>
              <p:nvPicPr>
                <p:cNvPr id="821" name="Freihand 820">
                  <a:extLst>
                    <a:ext uri="{FF2B5EF4-FFF2-40B4-BE49-F238E27FC236}">
                      <a16:creationId xmlns:a16="http://schemas.microsoft.com/office/drawing/2014/main" id="{616E4704-4D9F-4291-AB2B-3024212A81A3}"/>
                    </a:ext>
                  </a:extLst>
                </p:cNvPr>
                <p:cNvPicPr/>
                <p:nvPr/>
              </p:nvPicPr>
              <p:blipFill>
                <a:blip r:embed="rId1410"/>
                <a:stretch>
                  <a:fillRect/>
                </a:stretch>
              </p:blipFill>
              <p:spPr>
                <a:xfrm>
                  <a:off x="4717547" y="2589547"/>
                  <a:ext cx="87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411">
              <p14:nvContentPartPr>
                <p14:cNvPr id="822" name="Freihand 821">
                  <a:extLst>
                    <a:ext uri="{FF2B5EF4-FFF2-40B4-BE49-F238E27FC236}">
                      <a16:creationId xmlns:a16="http://schemas.microsoft.com/office/drawing/2014/main" id="{12B4251B-F19C-40C1-8218-7DC14D03B5A4}"/>
                    </a:ext>
                  </a:extLst>
                </p14:cNvPr>
                <p14:cNvContentPartPr/>
                <p14:nvPr/>
              </p14:nvContentPartPr>
              <p14:xfrm>
                <a:off x="4799627" y="2430067"/>
                <a:ext cx="161280" cy="177840"/>
              </p14:xfrm>
            </p:contentPart>
          </mc:Choice>
          <mc:Fallback xmlns="">
            <p:pic>
              <p:nvPicPr>
                <p:cNvPr id="822" name="Freihand 821">
                  <a:extLst>
                    <a:ext uri="{FF2B5EF4-FFF2-40B4-BE49-F238E27FC236}">
                      <a16:creationId xmlns:a16="http://schemas.microsoft.com/office/drawing/2014/main" id="{12B4251B-F19C-40C1-8218-7DC14D03B5A4}"/>
                    </a:ext>
                  </a:extLst>
                </p:cNvPr>
                <p:cNvPicPr/>
                <p:nvPr/>
              </p:nvPicPr>
              <p:blipFill>
                <a:blip r:embed="rId1412"/>
                <a:stretch>
                  <a:fillRect/>
                </a:stretch>
              </p:blipFill>
              <p:spPr>
                <a:xfrm>
                  <a:off x="4795307" y="2425747"/>
                  <a:ext cx="1699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413">
              <p14:nvContentPartPr>
                <p14:cNvPr id="823" name="Freihand 822">
                  <a:extLst>
                    <a:ext uri="{FF2B5EF4-FFF2-40B4-BE49-F238E27FC236}">
                      <a16:creationId xmlns:a16="http://schemas.microsoft.com/office/drawing/2014/main" id="{6D2D8E92-9AD1-49EC-AF51-BB5C80F144B4}"/>
                    </a:ext>
                  </a:extLst>
                </p14:cNvPr>
                <p14:cNvContentPartPr/>
                <p14:nvPr/>
              </p14:nvContentPartPr>
              <p14:xfrm>
                <a:off x="4954787" y="2327827"/>
                <a:ext cx="80640" cy="136800"/>
              </p14:xfrm>
            </p:contentPart>
          </mc:Choice>
          <mc:Fallback xmlns="">
            <p:pic>
              <p:nvPicPr>
                <p:cNvPr id="823" name="Freihand 822">
                  <a:extLst>
                    <a:ext uri="{FF2B5EF4-FFF2-40B4-BE49-F238E27FC236}">
                      <a16:creationId xmlns:a16="http://schemas.microsoft.com/office/drawing/2014/main" id="{6D2D8E92-9AD1-49EC-AF51-BB5C80F144B4}"/>
                    </a:ext>
                  </a:extLst>
                </p:cNvPr>
                <p:cNvPicPr/>
                <p:nvPr/>
              </p:nvPicPr>
              <p:blipFill>
                <a:blip r:embed="rId1414"/>
                <a:stretch>
                  <a:fillRect/>
                </a:stretch>
              </p:blipFill>
              <p:spPr>
                <a:xfrm>
                  <a:off x="4950467" y="2323507"/>
                  <a:ext cx="89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1415">
              <p14:nvContentPartPr>
                <p14:cNvPr id="825" name="Freihand 824">
                  <a:extLst>
                    <a:ext uri="{FF2B5EF4-FFF2-40B4-BE49-F238E27FC236}">
                      <a16:creationId xmlns:a16="http://schemas.microsoft.com/office/drawing/2014/main" id="{C8A499E7-FFDA-4E80-ABAE-680AF2F2B602}"/>
                    </a:ext>
                  </a:extLst>
                </p14:cNvPr>
                <p14:cNvContentPartPr/>
                <p14:nvPr/>
              </p14:nvContentPartPr>
              <p14:xfrm>
                <a:off x="5114627" y="2232787"/>
                <a:ext cx="126000" cy="106920"/>
              </p14:xfrm>
            </p:contentPart>
          </mc:Choice>
          <mc:Fallback xmlns="">
            <p:pic>
              <p:nvPicPr>
                <p:cNvPr id="825" name="Freihand 824">
                  <a:extLst>
                    <a:ext uri="{FF2B5EF4-FFF2-40B4-BE49-F238E27FC236}">
                      <a16:creationId xmlns:a16="http://schemas.microsoft.com/office/drawing/2014/main" id="{C8A499E7-FFDA-4E80-ABAE-680AF2F2B602}"/>
                    </a:ext>
                  </a:extLst>
                </p:cNvPr>
                <p:cNvPicPr/>
                <p:nvPr/>
              </p:nvPicPr>
              <p:blipFill>
                <a:blip r:embed="rId1416"/>
                <a:stretch>
                  <a:fillRect/>
                </a:stretch>
              </p:blipFill>
              <p:spPr>
                <a:xfrm>
                  <a:off x="5110307" y="2228467"/>
                  <a:ext cx="1346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417">
              <p14:nvContentPartPr>
                <p14:cNvPr id="826" name="Freihand 825">
                  <a:extLst>
                    <a:ext uri="{FF2B5EF4-FFF2-40B4-BE49-F238E27FC236}">
                      <a16:creationId xmlns:a16="http://schemas.microsoft.com/office/drawing/2014/main" id="{61B64198-E255-416B-8873-F434AA04B8AF}"/>
                    </a:ext>
                  </a:extLst>
                </p14:cNvPr>
                <p14:cNvContentPartPr/>
                <p14:nvPr/>
              </p14:nvContentPartPr>
              <p14:xfrm>
                <a:off x="5140547" y="2120827"/>
                <a:ext cx="360" cy="360"/>
              </p14:xfrm>
            </p:contentPart>
          </mc:Choice>
          <mc:Fallback xmlns="">
            <p:pic>
              <p:nvPicPr>
                <p:cNvPr id="826" name="Freihand 825">
                  <a:extLst>
                    <a:ext uri="{FF2B5EF4-FFF2-40B4-BE49-F238E27FC236}">
                      <a16:creationId xmlns:a16="http://schemas.microsoft.com/office/drawing/2014/main" id="{61B64198-E255-416B-8873-F434AA04B8AF}"/>
                    </a:ext>
                  </a:extLst>
                </p:cNvPr>
                <p:cNvPicPr/>
                <p:nvPr/>
              </p:nvPicPr>
              <p:blipFill>
                <a:blip r:embed="rId336"/>
                <a:stretch>
                  <a:fillRect/>
                </a:stretch>
              </p:blipFill>
              <p:spPr>
                <a:xfrm>
                  <a:off x="5136227" y="2116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18">
              <p14:nvContentPartPr>
                <p14:cNvPr id="827" name="Freihand 826">
                  <a:extLst>
                    <a:ext uri="{FF2B5EF4-FFF2-40B4-BE49-F238E27FC236}">
                      <a16:creationId xmlns:a16="http://schemas.microsoft.com/office/drawing/2014/main" id="{EE388747-7640-4226-B82E-DC06B598E054}"/>
                    </a:ext>
                  </a:extLst>
                </p14:cNvPr>
                <p14:cNvContentPartPr/>
                <p14:nvPr/>
              </p14:nvContentPartPr>
              <p14:xfrm>
                <a:off x="4600187" y="3068707"/>
                <a:ext cx="105840" cy="132120"/>
              </p14:xfrm>
            </p:contentPart>
          </mc:Choice>
          <mc:Fallback xmlns="">
            <p:pic>
              <p:nvPicPr>
                <p:cNvPr id="827" name="Freihand 826">
                  <a:extLst>
                    <a:ext uri="{FF2B5EF4-FFF2-40B4-BE49-F238E27FC236}">
                      <a16:creationId xmlns:a16="http://schemas.microsoft.com/office/drawing/2014/main" id="{EE388747-7640-4226-B82E-DC06B598E054}"/>
                    </a:ext>
                  </a:extLst>
                </p:cNvPr>
                <p:cNvPicPr/>
                <p:nvPr/>
              </p:nvPicPr>
              <p:blipFill>
                <a:blip r:embed="rId1419"/>
                <a:stretch>
                  <a:fillRect/>
                </a:stretch>
              </p:blipFill>
              <p:spPr>
                <a:xfrm>
                  <a:off x="4595867" y="3064387"/>
                  <a:ext cx="1144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420">
              <p14:nvContentPartPr>
                <p14:cNvPr id="828" name="Freihand 827">
                  <a:extLst>
                    <a:ext uri="{FF2B5EF4-FFF2-40B4-BE49-F238E27FC236}">
                      <a16:creationId xmlns:a16="http://schemas.microsoft.com/office/drawing/2014/main" id="{A87C7B0E-B756-4A84-83BD-C44595F4D6EC}"/>
                    </a:ext>
                  </a:extLst>
                </p14:cNvPr>
                <p14:cNvContentPartPr/>
                <p14:nvPr/>
              </p14:nvContentPartPr>
              <p14:xfrm>
                <a:off x="4700267" y="3024067"/>
                <a:ext cx="39960" cy="95760"/>
              </p14:xfrm>
            </p:contentPart>
          </mc:Choice>
          <mc:Fallback xmlns="">
            <p:pic>
              <p:nvPicPr>
                <p:cNvPr id="828" name="Freihand 827">
                  <a:extLst>
                    <a:ext uri="{FF2B5EF4-FFF2-40B4-BE49-F238E27FC236}">
                      <a16:creationId xmlns:a16="http://schemas.microsoft.com/office/drawing/2014/main" id="{A87C7B0E-B756-4A84-83BD-C44595F4D6EC}"/>
                    </a:ext>
                  </a:extLst>
                </p:cNvPr>
                <p:cNvPicPr/>
                <p:nvPr/>
              </p:nvPicPr>
              <p:blipFill>
                <a:blip r:embed="rId1421"/>
                <a:stretch>
                  <a:fillRect/>
                </a:stretch>
              </p:blipFill>
              <p:spPr>
                <a:xfrm>
                  <a:off x="4695947" y="3019747"/>
                  <a:ext cx="486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422">
              <p14:nvContentPartPr>
                <p14:cNvPr id="844" name="Freihand 843">
                  <a:extLst>
                    <a:ext uri="{FF2B5EF4-FFF2-40B4-BE49-F238E27FC236}">
                      <a16:creationId xmlns:a16="http://schemas.microsoft.com/office/drawing/2014/main" id="{A6E0EF94-BB4B-49A5-8964-413FF27C946B}"/>
                    </a:ext>
                  </a:extLst>
                </p14:cNvPr>
                <p14:cNvContentPartPr/>
                <p14:nvPr/>
              </p14:nvContentPartPr>
              <p14:xfrm>
                <a:off x="4773707" y="2917147"/>
                <a:ext cx="80640" cy="96840"/>
              </p14:xfrm>
            </p:contentPart>
          </mc:Choice>
          <mc:Fallback xmlns="">
            <p:pic>
              <p:nvPicPr>
                <p:cNvPr id="844" name="Freihand 843">
                  <a:extLst>
                    <a:ext uri="{FF2B5EF4-FFF2-40B4-BE49-F238E27FC236}">
                      <a16:creationId xmlns:a16="http://schemas.microsoft.com/office/drawing/2014/main" id="{A6E0EF94-BB4B-49A5-8964-413FF27C946B}"/>
                    </a:ext>
                  </a:extLst>
                </p:cNvPr>
                <p:cNvPicPr/>
                <p:nvPr/>
              </p:nvPicPr>
              <p:blipFill>
                <a:blip r:embed="rId1423"/>
                <a:stretch>
                  <a:fillRect/>
                </a:stretch>
              </p:blipFill>
              <p:spPr>
                <a:xfrm>
                  <a:off x="4769387" y="2912827"/>
                  <a:ext cx="8928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424">
              <p14:nvContentPartPr>
                <p14:cNvPr id="845" name="Freihand 844">
                  <a:extLst>
                    <a:ext uri="{FF2B5EF4-FFF2-40B4-BE49-F238E27FC236}">
                      <a16:creationId xmlns:a16="http://schemas.microsoft.com/office/drawing/2014/main" id="{298A48DA-64BC-40B9-85C9-26DE793B915F}"/>
                    </a:ext>
                  </a:extLst>
                </p14:cNvPr>
                <p14:cNvContentPartPr/>
                <p14:nvPr/>
              </p14:nvContentPartPr>
              <p14:xfrm>
                <a:off x="4845707" y="2550667"/>
                <a:ext cx="292680" cy="421920"/>
              </p14:xfrm>
            </p:contentPart>
          </mc:Choice>
          <mc:Fallback xmlns="">
            <p:pic>
              <p:nvPicPr>
                <p:cNvPr id="845" name="Freihand 844">
                  <a:extLst>
                    <a:ext uri="{FF2B5EF4-FFF2-40B4-BE49-F238E27FC236}">
                      <a16:creationId xmlns:a16="http://schemas.microsoft.com/office/drawing/2014/main" id="{298A48DA-64BC-40B9-85C9-26DE793B915F}"/>
                    </a:ext>
                  </a:extLst>
                </p:cNvPr>
                <p:cNvPicPr/>
                <p:nvPr/>
              </p:nvPicPr>
              <p:blipFill>
                <a:blip r:embed="rId1425"/>
                <a:stretch>
                  <a:fillRect/>
                </a:stretch>
              </p:blipFill>
              <p:spPr>
                <a:xfrm>
                  <a:off x="4841387" y="2546347"/>
                  <a:ext cx="301320" cy="430560"/>
                </a:xfrm>
                <a:prstGeom prst="rect">
                  <a:avLst/>
                </a:prstGeom>
              </p:spPr>
            </p:pic>
          </mc:Fallback>
        </mc:AlternateContent>
        <mc:AlternateContent xmlns:mc="http://schemas.openxmlformats.org/markup-compatibility/2006" xmlns:p14="http://schemas.microsoft.com/office/powerpoint/2010/main">
          <mc:Choice Requires="p14">
            <p:contentPart p14:bwMode="auto" r:id="rId1426">
              <p14:nvContentPartPr>
                <p14:cNvPr id="846" name="Freihand 845">
                  <a:extLst>
                    <a:ext uri="{FF2B5EF4-FFF2-40B4-BE49-F238E27FC236}">
                      <a16:creationId xmlns:a16="http://schemas.microsoft.com/office/drawing/2014/main" id="{7F9BFBAD-4389-4189-9F7A-54C25D6A57D4}"/>
                    </a:ext>
                  </a:extLst>
                </p14:cNvPr>
                <p14:cNvContentPartPr/>
                <p14:nvPr/>
              </p14:nvContentPartPr>
              <p14:xfrm>
                <a:off x="5150987" y="2549587"/>
                <a:ext cx="71640" cy="98640"/>
              </p14:xfrm>
            </p:contentPart>
          </mc:Choice>
          <mc:Fallback xmlns="">
            <p:pic>
              <p:nvPicPr>
                <p:cNvPr id="846" name="Freihand 845">
                  <a:extLst>
                    <a:ext uri="{FF2B5EF4-FFF2-40B4-BE49-F238E27FC236}">
                      <a16:creationId xmlns:a16="http://schemas.microsoft.com/office/drawing/2014/main" id="{7F9BFBAD-4389-4189-9F7A-54C25D6A57D4}"/>
                    </a:ext>
                  </a:extLst>
                </p:cNvPr>
                <p:cNvPicPr/>
                <p:nvPr/>
              </p:nvPicPr>
              <p:blipFill>
                <a:blip r:embed="rId1427"/>
                <a:stretch>
                  <a:fillRect/>
                </a:stretch>
              </p:blipFill>
              <p:spPr>
                <a:xfrm>
                  <a:off x="5146667" y="2545267"/>
                  <a:ext cx="8028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428">
              <p14:nvContentPartPr>
                <p14:cNvPr id="848" name="Freihand 847">
                  <a:extLst>
                    <a:ext uri="{FF2B5EF4-FFF2-40B4-BE49-F238E27FC236}">
                      <a16:creationId xmlns:a16="http://schemas.microsoft.com/office/drawing/2014/main" id="{33C004B0-61E1-40FD-A17F-C38FADB95042}"/>
                    </a:ext>
                  </a:extLst>
                </p14:cNvPr>
                <p14:cNvContentPartPr/>
                <p14:nvPr/>
              </p14:nvContentPartPr>
              <p14:xfrm>
                <a:off x="5299667" y="2198227"/>
                <a:ext cx="300240" cy="456120"/>
              </p14:xfrm>
            </p:contentPart>
          </mc:Choice>
          <mc:Fallback xmlns="">
            <p:pic>
              <p:nvPicPr>
                <p:cNvPr id="848" name="Freihand 847">
                  <a:extLst>
                    <a:ext uri="{FF2B5EF4-FFF2-40B4-BE49-F238E27FC236}">
                      <a16:creationId xmlns:a16="http://schemas.microsoft.com/office/drawing/2014/main" id="{33C004B0-61E1-40FD-A17F-C38FADB95042}"/>
                    </a:ext>
                  </a:extLst>
                </p:cNvPr>
                <p:cNvPicPr/>
                <p:nvPr/>
              </p:nvPicPr>
              <p:blipFill>
                <a:blip r:embed="rId1429"/>
                <a:stretch>
                  <a:fillRect/>
                </a:stretch>
              </p:blipFill>
              <p:spPr>
                <a:xfrm>
                  <a:off x="5295347" y="2193907"/>
                  <a:ext cx="308880" cy="464760"/>
                </a:xfrm>
                <a:prstGeom prst="rect">
                  <a:avLst/>
                </a:prstGeom>
              </p:spPr>
            </p:pic>
          </mc:Fallback>
        </mc:AlternateContent>
        <mc:AlternateContent xmlns:mc="http://schemas.openxmlformats.org/markup-compatibility/2006" xmlns:p14="http://schemas.microsoft.com/office/powerpoint/2010/main">
          <mc:Choice Requires="p14">
            <p:contentPart p14:bwMode="auto" r:id="rId1430">
              <p14:nvContentPartPr>
                <p14:cNvPr id="849" name="Freihand 848">
                  <a:extLst>
                    <a:ext uri="{FF2B5EF4-FFF2-40B4-BE49-F238E27FC236}">
                      <a16:creationId xmlns:a16="http://schemas.microsoft.com/office/drawing/2014/main" id="{A9AEFECB-8546-4912-AEBE-657E89009E3D}"/>
                    </a:ext>
                  </a:extLst>
                </p14:cNvPr>
                <p14:cNvContentPartPr/>
                <p14:nvPr/>
              </p14:nvContentPartPr>
              <p14:xfrm>
                <a:off x="5426747" y="2145307"/>
                <a:ext cx="8280" cy="3240"/>
              </p14:xfrm>
            </p:contentPart>
          </mc:Choice>
          <mc:Fallback xmlns="">
            <p:pic>
              <p:nvPicPr>
                <p:cNvPr id="849" name="Freihand 848">
                  <a:extLst>
                    <a:ext uri="{FF2B5EF4-FFF2-40B4-BE49-F238E27FC236}">
                      <a16:creationId xmlns:a16="http://schemas.microsoft.com/office/drawing/2014/main" id="{A9AEFECB-8546-4912-AEBE-657E89009E3D}"/>
                    </a:ext>
                  </a:extLst>
                </p:cNvPr>
                <p:cNvPicPr/>
                <p:nvPr/>
              </p:nvPicPr>
              <p:blipFill>
                <a:blip r:embed="rId797"/>
                <a:stretch>
                  <a:fillRect/>
                </a:stretch>
              </p:blipFill>
              <p:spPr>
                <a:xfrm>
                  <a:off x="5422427" y="2140987"/>
                  <a:ext cx="16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431">
              <p14:nvContentPartPr>
                <p14:cNvPr id="850" name="Freihand 849">
                  <a:extLst>
                    <a:ext uri="{FF2B5EF4-FFF2-40B4-BE49-F238E27FC236}">
                      <a16:creationId xmlns:a16="http://schemas.microsoft.com/office/drawing/2014/main" id="{EE4F2DE3-30F2-4035-A364-A18D88473844}"/>
                    </a:ext>
                  </a:extLst>
                </p14:cNvPr>
                <p14:cNvContentPartPr/>
                <p14:nvPr/>
              </p14:nvContentPartPr>
              <p14:xfrm>
                <a:off x="4942907" y="3091747"/>
                <a:ext cx="115560" cy="186120"/>
              </p14:xfrm>
            </p:contentPart>
          </mc:Choice>
          <mc:Fallback xmlns="">
            <p:pic>
              <p:nvPicPr>
                <p:cNvPr id="850" name="Freihand 849">
                  <a:extLst>
                    <a:ext uri="{FF2B5EF4-FFF2-40B4-BE49-F238E27FC236}">
                      <a16:creationId xmlns:a16="http://schemas.microsoft.com/office/drawing/2014/main" id="{EE4F2DE3-30F2-4035-A364-A18D88473844}"/>
                    </a:ext>
                  </a:extLst>
                </p:cNvPr>
                <p:cNvPicPr/>
                <p:nvPr/>
              </p:nvPicPr>
              <p:blipFill>
                <a:blip r:embed="rId1432"/>
                <a:stretch>
                  <a:fillRect/>
                </a:stretch>
              </p:blipFill>
              <p:spPr>
                <a:xfrm>
                  <a:off x="4938587" y="3087427"/>
                  <a:ext cx="12420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1433">
              <p14:nvContentPartPr>
                <p14:cNvPr id="851" name="Freihand 850">
                  <a:extLst>
                    <a:ext uri="{FF2B5EF4-FFF2-40B4-BE49-F238E27FC236}">
                      <a16:creationId xmlns:a16="http://schemas.microsoft.com/office/drawing/2014/main" id="{55ED9366-1A4F-4AFD-8F60-46D178F4829D}"/>
                    </a:ext>
                  </a:extLst>
                </p14:cNvPr>
                <p14:cNvContentPartPr/>
                <p14:nvPr/>
              </p14:nvContentPartPr>
              <p14:xfrm>
                <a:off x="5042627" y="3017587"/>
                <a:ext cx="77040" cy="110880"/>
              </p14:xfrm>
            </p:contentPart>
          </mc:Choice>
          <mc:Fallback xmlns="">
            <p:pic>
              <p:nvPicPr>
                <p:cNvPr id="851" name="Freihand 850">
                  <a:extLst>
                    <a:ext uri="{FF2B5EF4-FFF2-40B4-BE49-F238E27FC236}">
                      <a16:creationId xmlns:a16="http://schemas.microsoft.com/office/drawing/2014/main" id="{55ED9366-1A4F-4AFD-8F60-46D178F4829D}"/>
                    </a:ext>
                  </a:extLst>
                </p:cNvPr>
                <p:cNvPicPr/>
                <p:nvPr/>
              </p:nvPicPr>
              <p:blipFill>
                <a:blip r:embed="rId1434"/>
                <a:stretch>
                  <a:fillRect/>
                </a:stretch>
              </p:blipFill>
              <p:spPr>
                <a:xfrm>
                  <a:off x="5038307" y="3013267"/>
                  <a:ext cx="856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435">
              <p14:nvContentPartPr>
                <p14:cNvPr id="852" name="Freihand 851">
                  <a:extLst>
                    <a:ext uri="{FF2B5EF4-FFF2-40B4-BE49-F238E27FC236}">
                      <a16:creationId xmlns:a16="http://schemas.microsoft.com/office/drawing/2014/main" id="{D84C0CDC-0829-4076-BDBD-40BE72B9B39B}"/>
                    </a:ext>
                  </a:extLst>
                </p14:cNvPr>
                <p14:cNvContentPartPr/>
                <p14:nvPr/>
              </p14:nvContentPartPr>
              <p14:xfrm>
                <a:off x="4991147" y="2989867"/>
                <a:ext cx="111960" cy="110160"/>
              </p14:xfrm>
            </p:contentPart>
          </mc:Choice>
          <mc:Fallback xmlns="">
            <p:pic>
              <p:nvPicPr>
                <p:cNvPr id="852" name="Freihand 851">
                  <a:extLst>
                    <a:ext uri="{FF2B5EF4-FFF2-40B4-BE49-F238E27FC236}">
                      <a16:creationId xmlns:a16="http://schemas.microsoft.com/office/drawing/2014/main" id="{D84C0CDC-0829-4076-BDBD-40BE72B9B39B}"/>
                    </a:ext>
                  </a:extLst>
                </p:cNvPr>
                <p:cNvPicPr/>
                <p:nvPr/>
              </p:nvPicPr>
              <p:blipFill>
                <a:blip r:embed="rId1436"/>
                <a:stretch>
                  <a:fillRect/>
                </a:stretch>
              </p:blipFill>
              <p:spPr>
                <a:xfrm>
                  <a:off x="4986827" y="2985547"/>
                  <a:ext cx="12060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437">
              <p14:nvContentPartPr>
                <p14:cNvPr id="853" name="Freihand 852">
                  <a:extLst>
                    <a:ext uri="{FF2B5EF4-FFF2-40B4-BE49-F238E27FC236}">
                      <a16:creationId xmlns:a16="http://schemas.microsoft.com/office/drawing/2014/main" id="{6D4F59ED-5B6A-49FD-907C-AFC3514F8FD8}"/>
                    </a:ext>
                  </a:extLst>
                </p14:cNvPr>
                <p14:cNvContentPartPr/>
                <p14:nvPr/>
              </p14:nvContentPartPr>
              <p14:xfrm>
                <a:off x="5158187" y="2843707"/>
                <a:ext cx="130680" cy="200880"/>
              </p14:xfrm>
            </p:contentPart>
          </mc:Choice>
          <mc:Fallback xmlns="">
            <p:pic>
              <p:nvPicPr>
                <p:cNvPr id="853" name="Freihand 852">
                  <a:extLst>
                    <a:ext uri="{FF2B5EF4-FFF2-40B4-BE49-F238E27FC236}">
                      <a16:creationId xmlns:a16="http://schemas.microsoft.com/office/drawing/2014/main" id="{6D4F59ED-5B6A-49FD-907C-AFC3514F8FD8}"/>
                    </a:ext>
                  </a:extLst>
                </p:cNvPr>
                <p:cNvPicPr/>
                <p:nvPr/>
              </p:nvPicPr>
              <p:blipFill>
                <a:blip r:embed="rId1438"/>
                <a:stretch>
                  <a:fillRect/>
                </a:stretch>
              </p:blipFill>
              <p:spPr>
                <a:xfrm>
                  <a:off x="5153867" y="2839387"/>
                  <a:ext cx="1393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439">
              <p14:nvContentPartPr>
                <p14:cNvPr id="854" name="Freihand 853">
                  <a:extLst>
                    <a:ext uri="{FF2B5EF4-FFF2-40B4-BE49-F238E27FC236}">
                      <a16:creationId xmlns:a16="http://schemas.microsoft.com/office/drawing/2014/main" id="{CBC2D202-15B1-49F5-9D8A-54EA324060B0}"/>
                    </a:ext>
                  </a:extLst>
                </p14:cNvPr>
                <p14:cNvContentPartPr/>
                <p14:nvPr/>
              </p14:nvContentPartPr>
              <p14:xfrm>
                <a:off x="5271227" y="2776747"/>
                <a:ext cx="68760" cy="142200"/>
              </p14:xfrm>
            </p:contentPart>
          </mc:Choice>
          <mc:Fallback xmlns="">
            <p:pic>
              <p:nvPicPr>
                <p:cNvPr id="854" name="Freihand 853">
                  <a:extLst>
                    <a:ext uri="{FF2B5EF4-FFF2-40B4-BE49-F238E27FC236}">
                      <a16:creationId xmlns:a16="http://schemas.microsoft.com/office/drawing/2014/main" id="{CBC2D202-15B1-49F5-9D8A-54EA324060B0}"/>
                    </a:ext>
                  </a:extLst>
                </p:cNvPr>
                <p:cNvPicPr/>
                <p:nvPr/>
              </p:nvPicPr>
              <p:blipFill>
                <a:blip r:embed="rId1440"/>
                <a:stretch>
                  <a:fillRect/>
                </a:stretch>
              </p:blipFill>
              <p:spPr>
                <a:xfrm>
                  <a:off x="5266907" y="2772427"/>
                  <a:ext cx="774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441">
              <p14:nvContentPartPr>
                <p14:cNvPr id="855" name="Freihand 854">
                  <a:extLst>
                    <a:ext uri="{FF2B5EF4-FFF2-40B4-BE49-F238E27FC236}">
                      <a16:creationId xmlns:a16="http://schemas.microsoft.com/office/drawing/2014/main" id="{9E6D1651-FBE3-4584-A9D2-29C91E6BA803}"/>
                    </a:ext>
                  </a:extLst>
                </p14:cNvPr>
                <p14:cNvContentPartPr/>
                <p14:nvPr/>
              </p14:nvContentPartPr>
              <p14:xfrm>
                <a:off x="5373467" y="2653267"/>
                <a:ext cx="109800" cy="101880"/>
              </p14:xfrm>
            </p:contentPart>
          </mc:Choice>
          <mc:Fallback xmlns="">
            <p:pic>
              <p:nvPicPr>
                <p:cNvPr id="855" name="Freihand 854">
                  <a:extLst>
                    <a:ext uri="{FF2B5EF4-FFF2-40B4-BE49-F238E27FC236}">
                      <a16:creationId xmlns:a16="http://schemas.microsoft.com/office/drawing/2014/main" id="{9E6D1651-FBE3-4584-A9D2-29C91E6BA803}"/>
                    </a:ext>
                  </a:extLst>
                </p:cNvPr>
                <p:cNvPicPr/>
                <p:nvPr/>
              </p:nvPicPr>
              <p:blipFill>
                <a:blip r:embed="rId1442"/>
                <a:stretch>
                  <a:fillRect/>
                </a:stretch>
              </p:blipFill>
              <p:spPr>
                <a:xfrm>
                  <a:off x="5369147" y="2648947"/>
                  <a:ext cx="11844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443">
              <p14:nvContentPartPr>
                <p14:cNvPr id="856" name="Freihand 855">
                  <a:extLst>
                    <a:ext uri="{FF2B5EF4-FFF2-40B4-BE49-F238E27FC236}">
                      <a16:creationId xmlns:a16="http://schemas.microsoft.com/office/drawing/2014/main" id="{8EAB734D-DCA9-4441-952A-B3498CFD1627}"/>
                    </a:ext>
                  </a:extLst>
                </p14:cNvPr>
                <p14:cNvContentPartPr/>
                <p14:nvPr/>
              </p14:nvContentPartPr>
              <p14:xfrm>
                <a:off x="5505947" y="2504947"/>
                <a:ext cx="121320" cy="126720"/>
              </p14:xfrm>
            </p:contentPart>
          </mc:Choice>
          <mc:Fallback xmlns="">
            <p:pic>
              <p:nvPicPr>
                <p:cNvPr id="856" name="Freihand 855">
                  <a:extLst>
                    <a:ext uri="{FF2B5EF4-FFF2-40B4-BE49-F238E27FC236}">
                      <a16:creationId xmlns:a16="http://schemas.microsoft.com/office/drawing/2014/main" id="{8EAB734D-DCA9-4441-952A-B3498CFD1627}"/>
                    </a:ext>
                  </a:extLst>
                </p:cNvPr>
                <p:cNvPicPr/>
                <p:nvPr/>
              </p:nvPicPr>
              <p:blipFill>
                <a:blip r:embed="rId1444"/>
                <a:stretch>
                  <a:fillRect/>
                </a:stretch>
              </p:blipFill>
              <p:spPr>
                <a:xfrm>
                  <a:off x="5501627" y="2500627"/>
                  <a:ext cx="1299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445">
              <p14:nvContentPartPr>
                <p14:cNvPr id="858" name="Freihand 857">
                  <a:extLst>
                    <a:ext uri="{FF2B5EF4-FFF2-40B4-BE49-F238E27FC236}">
                      <a16:creationId xmlns:a16="http://schemas.microsoft.com/office/drawing/2014/main" id="{C8DC9013-EE1E-479D-BE3F-7D2F1FF869AC}"/>
                    </a:ext>
                  </a:extLst>
                </p14:cNvPr>
                <p14:cNvContentPartPr/>
                <p14:nvPr/>
              </p14:nvContentPartPr>
              <p14:xfrm>
                <a:off x="2140307" y="4045027"/>
                <a:ext cx="189000" cy="273600"/>
              </p14:xfrm>
            </p:contentPart>
          </mc:Choice>
          <mc:Fallback xmlns="">
            <p:pic>
              <p:nvPicPr>
                <p:cNvPr id="858" name="Freihand 857">
                  <a:extLst>
                    <a:ext uri="{FF2B5EF4-FFF2-40B4-BE49-F238E27FC236}">
                      <a16:creationId xmlns:a16="http://schemas.microsoft.com/office/drawing/2014/main" id="{C8DC9013-EE1E-479D-BE3F-7D2F1FF869AC}"/>
                    </a:ext>
                  </a:extLst>
                </p:cNvPr>
                <p:cNvPicPr/>
                <p:nvPr/>
              </p:nvPicPr>
              <p:blipFill>
                <a:blip r:embed="rId1446"/>
                <a:stretch>
                  <a:fillRect/>
                </a:stretch>
              </p:blipFill>
              <p:spPr>
                <a:xfrm>
                  <a:off x="2135987" y="4040707"/>
                  <a:ext cx="19764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1447">
              <p14:nvContentPartPr>
                <p14:cNvPr id="859" name="Freihand 858">
                  <a:extLst>
                    <a:ext uri="{FF2B5EF4-FFF2-40B4-BE49-F238E27FC236}">
                      <a16:creationId xmlns:a16="http://schemas.microsoft.com/office/drawing/2014/main" id="{A693D889-E3DF-4916-AD02-077FF4401EB7}"/>
                    </a:ext>
                  </a:extLst>
                </p14:cNvPr>
                <p14:cNvContentPartPr/>
                <p14:nvPr/>
              </p14:nvContentPartPr>
              <p14:xfrm>
                <a:off x="2115467" y="4146907"/>
                <a:ext cx="161280" cy="279360"/>
              </p14:xfrm>
            </p:contentPart>
          </mc:Choice>
          <mc:Fallback xmlns="">
            <p:pic>
              <p:nvPicPr>
                <p:cNvPr id="859" name="Freihand 858">
                  <a:extLst>
                    <a:ext uri="{FF2B5EF4-FFF2-40B4-BE49-F238E27FC236}">
                      <a16:creationId xmlns:a16="http://schemas.microsoft.com/office/drawing/2014/main" id="{A693D889-E3DF-4916-AD02-077FF4401EB7}"/>
                    </a:ext>
                  </a:extLst>
                </p:cNvPr>
                <p:cNvPicPr/>
                <p:nvPr/>
              </p:nvPicPr>
              <p:blipFill>
                <a:blip r:embed="rId1448"/>
                <a:stretch>
                  <a:fillRect/>
                </a:stretch>
              </p:blipFill>
              <p:spPr>
                <a:xfrm>
                  <a:off x="2111147" y="4142587"/>
                  <a:ext cx="16992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1449">
              <p14:nvContentPartPr>
                <p14:cNvPr id="861" name="Freihand 860">
                  <a:extLst>
                    <a:ext uri="{FF2B5EF4-FFF2-40B4-BE49-F238E27FC236}">
                      <a16:creationId xmlns:a16="http://schemas.microsoft.com/office/drawing/2014/main" id="{3D2BAF6C-EED4-4103-9C74-45B812C3C02F}"/>
                    </a:ext>
                  </a:extLst>
                </p14:cNvPr>
                <p14:cNvContentPartPr/>
                <p14:nvPr/>
              </p14:nvContentPartPr>
              <p14:xfrm>
                <a:off x="2347667" y="3835507"/>
                <a:ext cx="119160" cy="142200"/>
              </p14:xfrm>
            </p:contentPart>
          </mc:Choice>
          <mc:Fallback xmlns="">
            <p:pic>
              <p:nvPicPr>
                <p:cNvPr id="861" name="Freihand 860">
                  <a:extLst>
                    <a:ext uri="{FF2B5EF4-FFF2-40B4-BE49-F238E27FC236}">
                      <a16:creationId xmlns:a16="http://schemas.microsoft.com/office/drawing/2014/main" id="{3D2BAF6C-EED4-4103-9C74-45B812C3C02F}"/>
                    </a:ext>
                  </a:extLst>
                </p:cNvPr>
                <p:cNvPicPr/>
                <p:nvPr/>
              </p:nvPicPr>
              <p:blipFill>
                <a:blip r:embed="rId1450"/>
                <a:stretch>
                  <a:fillRect/>
                </a:stretch>
              </p:blipFill>
              <p:spPr>
                <a:xfrm>
                  <a:off x="2343347" y="3831187"/>
                  <a:ext cx="127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451">
              <p14:nvContentPartPr>
                <p14:cNvPr id="862" name="Freihand 861">
                  <a:extLst>
                    <a:ext uri="{FF2B5EF4-FFF2-40B4-BE49-F238E27FC236}">
                      <a16:creationId xmlns:a16="http://schemas.microsoft.com/office/drawing/2014/main" id="{0D323932-7411-48BC-B854-BC3F7BD93502}"/>
                    </a:ext>
                  </a:extLst>
                </p14:cNvPr>
                <p14:cNvContentPartPr/>
                <p14:nvPr/>
              </p14:nvContentPartPr>
              <p14:xfrm>
                <a:off x="2265587" y="3741187"/>
                <a:ext cx="142560" cy="129240"/>
              </p14:xfrm>
            </p:contentPart>
          </mc:Choice>
          <mc:Fallback xmlns="">
            <p:pic>
              <p:nvPicPr>
                <p:cNvPr id="862" name="Freihand 861">
                  <a:extLst>
                    <a:ext uri="{FF2B5EF4-FFF2-40B4-BE49-F238E27FC236}">
                      <a16:creationId xmlns:a16="http://schemas.microsoft.com/office/drawing/2014/main" id="{0D323932-7411-48BC-B854-BC3F7BD93502}"/>
                    </a:ext>
                  </a:extLst>
                </p:cNvPr>
                <p:cNvPicPr/>
                <p:nvPr/>
              </p:nvPicPr>
              <p:blipFill>
                <a:blip r:embed="rId1452"/>
                <a:stretch>
                  <a:fillRect/>
                </a:stretch>
              </p:blipFill>
              <p:spPr>
                <a:xfrm>
                  <a:off x="2261267" y="3736867"/>
                  <a:ext cx="1512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453">
              <p14:nvContentPartPr>
                <p14:cNvPr id="863" name="Freihand 862">
                  <a:extLst>
                    <a:ext uri="{FF2B5EF4-FFF2-40B4-BE49-F238E27FC236}">
                      <a16:creationId xmlns:a16="http://schemas.microsoft.com/office/drawing/2014/main" id="{1F850F92-CA64-461A-B09A-0EFE89E3BAC5}"/>
                    </a:ext>
                  </a:extLst>
                </p14:cNvPr>
                <p14:cNvContentPartPr/>
                <p14:nvPr/>
              </p14:nvContentPartPr>
              <p14:xfrm>
                <a:off x="2489507" y="3742267"/>
                <a:ext cx="73440" cy="147240"/>
              </p14:xfrm>
            </p:contentPart>
          </mc:Choice>
          <mc:Fallback xmlns="">
            <p:pic>
              <p:nvPicPr>
                <p:cNvPr id="863" name="Freihand 862">
                  <a:extLst>
                    <a:ext uri="{FF2B5EF4-FFF2-40B4-BE49-F238E27FC236}">
                      <a16:creationId xmlns:a16="http://schemas.microsoft.com/office/drawing/2014/main" id="{1F850F92-CA64-461A-B09A-0EFE89E3BAC5}"/>
                    </a:ext>
                  </a:extLst>
                </p:cNvPr>
                <p:cNvPicPr/>
                <p:nvPr/>
              </p:nvPicPr>
              <p:blipFill>
                <a:blip r:embed="rId1454"/>
                <a:stretch>
                  <a:fillRect/>
                </a:stretch>
              </p:blipFill>
              <p:spPr>
                <a:xfrm>
                  <a:off x="2485187" y="3737947"/>
                  <a:ext cx="820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455">
              <p14:nvContentPartPr>
                <p14:cNvPr id="864" name="Freihand 863">
                  <a:extLst>
                    <a:ext uri="{FF2B5EF4-FFF2-40B4-BE49-F238E27FC236}">
                      <a16:creationId xmlns:a16="http://schemas.microsoft.com/office/drawing/2014/main" id="{84571EF2-3472-49D6-B2F3-9655B1530087}"/>
                    </a:ext>
                  </a:extLst>
                </p14:cNvPr>
                <p14:cNvContentPartPr/>
                <p14:nvPr/>
              </p14:nvContentPartPr>
              <p14:xfrm>
                <a:off x="2536667" y="3629587"/>
                <a:ext cx="128520" cy="171360"/>
              </p14:xfrm>
            </p:contentPart>
          </mc:Choice>
          <mc:Fallback xmlns="">
            <p:pic>
              <p:nvPicPr>
                <p:cNvPr id="864" name="Freihand 863">
                  <a:extLst>
                    <a:ext uri="{FF2B5EF4-FFF2-40B4-BE49-F238E27FC236}">
                      <a16:creationId xmlns:a16="http://schemas.microsoft.com/office/drawing/2014/main" id="{84571EF2-3472-49D6-B2F3-9655B1530087}"/>
                    </a:ext>
                  </a:extLst>
                </p:cNvPr>
                <p:cNvPicPr/>
                <p:nvPr/>
              </p:nvPicPr>
              <p:blipFill>
                <a:blip r:embed="rId1456"/>
                <a:stretch>
                  <a:fillRect/>
                </a:stretch>
              </p:blipFill>
              <p:spPr>
                <a:xfrm>
                  <a:off x="2532347" y="3625267"/>
                  <a:ext cx="13716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1457">
              <p14:nvContentPartPr>
                <p14:cNvPr id="865" name="Freihand 864">
                  <a:extLst>
                    <a:ext uri="{FF2B5EF4-FFF2-40B4-BE49-F238E27FC236}">
                      <a16:creationId xmlns:a16="http://schemas.microsoft.com/office/drawing/2014/main" id="{F8FC2D6E-F71B-4648-9893-1EE79E0E6787}"/>
                    </a:ext>
                  </a:extLst>
                </p14:cNvPr>
                <p14:cNvContentPartPr/>
                <p14:nvPr/>
              </p14:nvContentPartPr>
              <p14:xfrm>
                <a:off x="2649707" y="3433747"/>
                <a:ext cx="262440" cy="286560"/>
              </p14:xfrm>
            </p:contentPart>
          </mc:Choice>
          <mc:Fallback xmlns="">
            <p:pic>
              <p:nvPicPr>
                <p:cNvPr id="865" name="Freihand 864">
                  <a:extLst>
                    <a:ext uri="{FF2B5EF4-FFF2-40B4-BE49-F238E27FC236}">
                      <a16:creationId xmlns:a16="http://schemas.microsoft.com/office/drawing/2014/main" id="{F8FC2D6E-F71B-4648-9893-1EE79E0E6787}"/>
                    </a:ext>
                  </a:extLst>
                </p:cNvPr>
                <p:cNvPicPr/>
                <p:nvPr/>
              </p:nvPicPr>
              <p:blipFill>
                <a:blip r:embed="rId1458"/>
                <a:stretch>
                  <a:fillRect/>
                </a:stretch>
              </p:blipFill>
              <p:spPr>
                <a:xfrm>
                  <a:off x="2645387" y="3429427"/>
                  <a:ext cx="271080" cy="295200"/>
                </a:xfrm>
                <a:prstGeom prst="rect">
                  <a:avLst/>
                </a:prstGeom>
              </p:spPr>
            </p:pic>
          </mc:Fallback>
        </mc:AlternateContent>
        <mc:AlternateContent xmlns:mc="http://schemas.openxmlformats.org/markup-compatibility/2006" xmlns:p14="http://schemas.microsoft.com/office/powerpoint/2010/main">
          <mc:Choice Requires="p14">
            <p:contentPart p14:bwMode="auto" r:id="rId1459">
              <p14:nvContentPartPr>
                <p14:cNvPr id="867" name="Freihand 866">
                  <a:extLst>
                    <a:ext uri="{FF2B5EF4-FFF2-40B4-BE49-F238E27FC236}">
                      <a16:creationId xmlns:a16="http://schemas.microsoft.com/office/drawing/2014/main" id="{22B4B1CF-53F9-4355-AEA3-BB5696710DAA}"/>
                    </a:ext>
                  </a:extLst>
                </p14:cNvPr>
                <p14:cNvContentPartPr/>
                <p14:nvPr/>
              </p14:nvContentPartPr>
              <p14:xfrm>
                <a:off x="2914667" y="3294787"/>
                <a:ext cx="164160" cy="139680"/>
              </p14:xfrm>
            </p:contentPart>
          </mc:Choice>
          <mc:Fallback xmlns="">
            <p:pic>
              <p:nvPicPr>
                <p:cNvPr id="867" name="Freihand 866">
                  <a:extLst>
                    <a:ext uri="{FF2B5EF4-FFF2-40B4-BE49-F238E27FC236}">
                      <a16:creationId xmlns:a16="http://schemas.microsoft.com/office/drawing/2014/main" id="{22B4B1CF-53F9-4355-AEA3-BB5696710DAA}"/>
                    </a:ext>
                  </a:extLst>
                </p:cNvPr>
                <p:cNvPicPr/>
                <p:nvPr/>
              </p:nvPicPr>
              <p:blipFill>
                <a:blip r:embed="rId1460"/>
                <a:stretch>
                  <a:fillRect/>
                </a:stretch>
              </p:blipFill>
              <p:spPr>
                <a:xfrm>
                  <a:off x="2910347" y="3290467"/>
                  <a:ext cx="1728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461">
              <p14:nvContentPartPr>
                <p14:cNvPr id="868" name="Freihand 867">
                  <a:extLst>
                    <a:ext uri="{FF2B5EF4-FFF2-40B4-BE49-F238E27FC236}">
                      <a16:creationId xmlns:a16="http://schemas.microsoft.com/office/drawing/2014/main" id="{052A2211-B3FC-457B-8616-D48549E7D65C}"/>
                    </a:ext>
                  </a:extLst>
                </p14:cNvPr>
                <p14:cNvContentPartPr/>
                <p14:nvPr/>
              </p14:nvContentPartPr>
              <p14:xfrm>
                <a:off x="3025187" y="3223867"/>
                <a:ext cx="360" cy="360"/>
              </p14:xfrm>
            </p:contentPart>
          </mc:Choice>
          <mc:Fallback xmlns="">
            <p:pic>
              <p:nvPicPr>
                <p:cNvPr id="868" name="Freihand 867">
                  <a:extLst>
                    <a:ext uri="{FF2B5EF4-FFF2-40B4-BE49-F238E27FC236}">
                      <a16:creationId xmlns:a16="http://schemas.microsoft.com/office/drawing/2014/main" id="{052A2211-B3FC-457B-8616-D48549E7D65C}"/>
                    </a:ext>
                  </a:extLst>
                </p:cNvPr>
                <p:cNvPicPr/>
                <p:nvPr/>
              </p:nvPicPr>
              <p:blipFill>
                <a:blip r:embed="rId336"/>
                <a:stretch>
                  <a:fillRect/>
                </a:stretch>
              </p:blipFill>
              <p:spPr>
                <a:xfrm>
                  <a:off x="3020867" y="3219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62">
              <p14:nvContentPartPr>
                <p14:cNvPr id="869" name="Freihand 868">
                  <a:extLst>
                    <a:ext uri="{FF2B5EF4-FFF2-40B4-BE49-F238E27FC236}">
                      <a16:creationId xmlns:a16="http://schemas.microsoft.com/office/drawing/2014/main" id="{AB3A1AB1-9AC2-41A1-A1EE-5450792AEBD3}"/>
                    </a:ext>
                  </a:extLst>
                </p14:cNvPr>
                <p14:cNvContentPartPr/>
                <p14:nvPr/>
              </p14:nvContentPartPr>
              <p14:xfrm>
                <a:off x="3105467" y="3192907"/>
                <a:ext cx="62640" cy="87120"/>
              </p14:xfrm>
            </p:contentPart>
          </mc:Choice>
          <mc:Fallback xmlns="">
            <p:pic>
              <p:nvPicPr>
                <p:cNvPr id="869" name="Freihand 868">
                  <a:extLst>
                    <a:ext uri="{FF2B5EF4-FFF2-40B4-BE49-F238E27FC236}">
                      <a16:creationId xmlns:a16="http://schemas.microsoft.com/office/drawing/2014/main" id="{AB3A1AB1-9AC2-41A1-A1EE-5450792AEBD3}"/>
                    </a:ext>
                  </a:extLst>
                </p:cNvPr>
                <p:cNvPicPr/>
                <p:nvPr/>
              </p:nvPicPr>
              <p:blipFill>
                <a:blip r:embed="rId1463"/>
                <a:stretch>
                  <a:fillRect/>
                </a:stretch>
              </p:blipFill>
              <p:spPr>
                <a:xfrm>
                  <a:off x="3101147" y="3188587"/>
                  <a:ext cx="712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464">
              <p14:nvContentPartPr>
                <p14:cNvPr id="870" name="Freihand 869">
                  <a:extLst>
                    <a:ext uri="{FF2B5EF4-FFF2-40B4-BE49-F238E27FC236}">
                      <a16:creationId xmlns:a16="http://schemas.microsoft.com/office/drawing/2014/main" id="{094F63E0-2F77-495F-B6FA-971F621023C1}"/>
                    </a:ext>
                  </a:extLst>
                </p14:cNvPr>
                <p14:cNvContentPartPr/>
                <p14:nvPr/>
              </p14:nvContentPartPr>
              <p14:xfrm>
                <a:off x="3181067" y="2938387"/>
                <a:ext cx="279720" cy="261720"/>
              </p14:xfrm>
            </p:contentPart>
          </mc:Choice>
          <mc:Fallback xmlns="">
            <p:pic>
              <p:nvPicPr>
                <p:cNvPr id="870" name="Freihand 869">
                  <a:extLst>
                    <a:ext uri="{FF2B5EF4-FFF2-40B4-BE49-F238E27FC236}">
                      <a16:creationId xmlns:a16="http://schemas.microsoft.com/office/drawing/2014/main" id="{094F63E0-2F77-495F-B6FA-971F621023C1}"/>
                    </a:ext>
                  </a:extLst>
                </p:cNvPr>
                <p:cNvPicPr/>
                <p:nvPr/>
              </p:nvPicPr>
              <p:blipFill>
                <a:blip r:embed="rId1465"/>
                <a:stretch>
                  <a:fillRect/>
                </a:stretch>
              </p:blipFill>
              <p:spPr>
                <a:xfrm>
                  <a:off x="3176747" y="2934067"/>
                  <a:ext cx="28836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466">
              <p14:nvContentPartPr>
                <p14:cNvPr id="871" name="Freihand 870">
                  <a:extLst>
                    <a:ext uri="{FF2B5EF4-FFF2-40B4-BE49-F238E27FC236}">
                      <a16:creationId xmlns:a16="http://schemas.microsoft.com/office/drawing/2014/main" id="{B98223B4-3160-4088-914D-EB52FC14264E}"/>
                    </a:ext>
                  </a:extLst>
                </p14:cNvPr>
                <p14:cNvContentPartPr/>
                <p14:nvPr/>
              </p14:nvContentPartPr>
              <p14:xfrm>
                <a:off x="2823227" y="3763507"/>
                <a:ext cx="224280" cy="127800"/>
              </p14:xfrm>
            </p:contentPart>
          </mc:Choice>
          <mc:Fallback xmlns="">
            <p:pic>
              <p:nvPicPr>
                <p:cNvPr id="871" name="Freihand 870">
                  <a:extLst>
                    <a:ext uri="{FF2B5EF4-FFF2-40B4-BE49-F238E27FC236}">
                      <a16:creationId xmlns:a16="http://schemas.microsoft.com/office/drawing/2014/main" id="{B98223B4-3160-4088-914D-EB52FC14264E}"/>
                    </a:ext>
                  </a:extLst>
                </p:cNvPr>
                <p:cNvPicPr/>
                <p:nvPr/>
              </p:nvPicPr>
              <p:blipFill>
                <a:blip r:embed="rId1467"/>
                <a:stretch>
                  <a:fillRect/>
                </a:stretch>
              </p:blipFill>
              <p:spPr>
                <a:xfrm>
                  <a:off x="2818907" y="3759187"/>
                  <a:ext cx="2329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468">
              <p14:nvContentPartPr>
                <p14:cNvPr id="873" name="Freihand 872">
                  <a:extLst>
                    <a:ext uri="{FF2B5EF4-FFF2-40B4-BE49-F238E27FC236}">
                      <a16:creationId xmlns:a16="http://schemas.microsoft.com/office/drawing/2014/main" id="{8F1826B3-DA42-489C-87B7-6344C0BAA9E7}"/>
                    </a:ext>
                  </a:extLst>
                </p14:cNvPr>
                <p14:cNvContentPartPr/>
                <p14:nvPr/>
              </p14:nvContentPartPr>
              <p14:xfrm>
                <a:off x="3039947" y="3646507"/>
                <a:ext cx="138600" cy="140400"/>
              </p14:xfrm>
            </p:contentPart>
          </mc:Choice>
          <mc:Fallback xmlns="">
            <p:pic>
              <p:nvPicPr>
                <p:cNvPr id="873" name="Freihand 872">
                  <a:extLst>
                    <a:ext uri="{FF2B5EF4-FFF2-40B4-BE49-F238E27FC236}">
                      <a16:creationId xmlns:a16="http://schemas.microsoft.com/office/drawing/2014/main" id="{8F1826B3-DA42-489C-87B7-6344C0BAA9E7}"/>
                    </a:ext>
                  </a:extLst>
                </p:cNvPr>
                <p:cNvPicPr/>
                <p:nvPr/>
              </p:nvPicPr>
              <p:blipFill>
                <a:blip r:embed="rId1469"/>
                <a:stretch>
                  <a:fillRect/>
                </a:stretch>
              </p:blipFill>
              <p:spPr>
                <a:xfrm>
                  <a:off x="3035627" y="3642187"/>
                  <a:ext cx="1472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470">
              <p14:nvContentPartPr>
                <p14:cNvPr id="946" name="Freihand 945">
                  <a:extLst>
                    <a:ext uri="{FF2B5EF4-FFF2-40B4-BE49-F238E27FC236}">
                      <a16:creationId xmlns:a16="http://schemas.microsoft.com/office/drawing/2014/main" id="{3B9072A0-5F26-47E9-8C5D-102925BD6FC3}"/>
                    </a:ext>
                  </a:extLst>
                </p14:cNvPr>
                <p14:cNvContentPartPr/>
                <p14:nvPr/>
              </p14:nvContentPartPr>
              <p14:xfrm>
                <a:off x="350027" y="272947"/>
                <a:ext cx="52560" cy="1279080"/>
              </p14:xfrm>
            </p:contentPart>
          </mc:Choice>
          <mc:Fallback xmlns="">
            <p:pic>
              <p:nvPicPr>
                <p:cNvPr id="946" name="Freihand 945">
                  <a:extLst>
                    <a:ext uri="{FF2B5EF4-FFF2-40B4-BE49-F238E27FC236}">
                      <a16:creationId xmlns:a16="http://schemas.microsoft.com/office/drawing/2014/main" id="{3B9072A0-5F26-47E9-8C5D-102925BD6FC3}"/>
                    </a:ext>
                  </a:extLst>
                </p:cNvPr>
                <p:cNvPicPr/>
                <p:nvPr/>
              </p:nvPicPr>
              <p:blipFill>
                <a:blip r:embed="rId1471"/>
                <a:stretch>
                  <a:fillRect/>
                </a:stretch>
              </p:blipFill>
              <p:spPr>
                <a:xfrm>
                  <a:off x="345707" y="268627"/>
                  <a:ext cx="61200" cy="1287720"/>
                </a:xfrm>
                <a:prstGeom prst="rect">
                  <a:avLst/>
                </a:prstGeom>
              </p:spPr>
            </p:pic>
          </mc:Fallback>
        </mc:AlternateContent>
        <mc:AlternateContent xmlns:mc="http://schemas.openxmlformats.org/markup-compatibility/2006" xmlns:p14="http://schemas.microsoft.com/office/powerpoint/2010/main">
          <mc:Choice Requires="p14">
            <p:contentPart p14:bwMode="auto" r:id="rId1472">
              <p14:nvContentPartPr>
                <p14:cNvPr id="947" name="Freihand 946">
                  <a:extLst>
                    <a:ext uri="{FF2B5EF4-FFF2-40B4-BE49-F238E27FC236}">
                      <a16:creationId xmlns:a16="http://schemas.microsoft.com/office/drawing/2014/main" id="{8F4AC528-0541-410E-9D10-031F51F9404C}"/>
                    </a:ext>
                  </a:extLst>
                </p14:cNvPr>
                <p14:cNvContentPartPr/>
                <p14:nvPr/>
              </p14:nvContentPartPr>
              <p14:xfrm>
                <a:off x="242387" y="1480027"/>
                <a:ext cx="1460160" cy="52200"/>
              </p14:xfrm>
            </p:contentPart>
          </mc:Choice>
          <mc:Fallback xmlns="">
            <p:pic>
              <p:nvPicPr>
                <p:cNvPr id="947" name="Freihand 946">
                  <a:extLst>
                    <a:ext uri="{FF2B5EF4-FFF2-40B4-BE49-F238E27FC236}">
                      <a16:creationId xmlns:a16="http://schemas.microsoft.com/office/drawing/2014/main" id="{8F4AC528-0541-410E-9D10-031F51F9404C}"/>
                    </a:ext>
                  </a:extLst>
                </p:cNvPr>
                <p:cNvPicPr/>
                <p:nvPr/>
              </p:nvPicPr>
              <p:blipFill>
                <a:blip r:embed="rId1473"/>
                <a:stretch>
                  <a:fillRect/>
                </a:stretch>
              </p:blipFill>
              <p:spPr>
                <a:xfrm>
                  <a:off x="238067" y="1475707"/>
                  <a:ext cx="146880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474">
              <p14:nvContentPartPr>
                <p14:cNvPr id="948" name="Freihand 947">
                  <a:extLst>
                    <a:ext uri="{FF2B5EF4-FFF2-40B4-BE49-F238E27FC236}">
                      <a16:creationId xmlns:a16="http://schemas.microsoft.com/office/drawing/2014/main" id="{2B5C5558-03BC-4010-8E4C-D3C0729603A8}"/>
                    </a:ext>
                  </a:extLst>
                </p14:cNvPr>
                <p14:cNvContentPartPr/>
                <p14:nvPr/>
              </p14:nvContentPartPr>
              <p14:xfrm>
                <a:off x="1703627" y="1393267"/>
                <a:ext cx="193320" cy="239400"/>
              </p14:xfrm>
            </p:contentPart>
          </mc:Choice>
          <mc:Fallback xmlns="">
            <p:pic>
              <p:nvPicPr>
                <p:cNvPr id="948" name="Freihand 947">
                  <a:extLst>
                    <a:ext uri="{FF2B5EF4-FFF2-40B4-BE49-F238E27FC236}">
                      <a16:creationId xmlns:a16="http://schemas.microsoft.com/office/drawing/2014/main" id="{2B5C5558-03BC-4010-8E4C-D3C0729603A8}"/>
                    </a:ext>
                  </a:extLst>
                </p:cNvPr>
                <p:cNvPicPr/>
                <p:nvPr/>
              </p:nvPicPr>
              <p:blipFill>
                <a:blip r:embed="rId1475"/>
                <a:stretch>
                  <a:fillRect/>
                </a:stretch>
              </p:blipFill>
              <p:spPr>
                <a:xfrm>
                  <a:off x="1699307" y="1388947"/>
                  <a:ext cx="20196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1476">
              <p14:nvContentPartPr>
                <p14:cNvPr id="950" name="Freihand 949">
                  <a:extLst>
                    <a:ext uri="{FF2B5EF4-FFF2-40B4-BE49-F238E27FC236}">
                      <a16:creationId xmlns:a16="http://schemas.microsoft.com/office/drawing/2014/main" id="{047FDA9D-9853-4FFA-8925-01915C1CAE03}"/>
                    </a:ext>
                  </a:extLst>
                </p14:cNvPr>
                <p14:cNvContentPartPr/>
                <p14:nvPr/>
              </p14:nvContentPartPr>
              <p14:xfrm>
                <a:off x="203507" y="110947"/>
                <a:ext cx="283680" cy="191520"/>
              </p14:xfrm>
            </p:contentPart>
          </mc:Choice>
          <mc:Fallback xmlns="">
            <p:pic>
              <p:nvPicPr>
                <p:cNvPr id="950" name="Freihand 949">
                  <a:extLst>
                    <a:ext uri="{FF2B5EF4-FFF2-40B4-BE49-F238E27FC236}">
                      <a16:creationId xmlns:a16="http://schemas.microsoft.com/office/drawing/2014/main" id="{047FDA9D-9853-4FFA-8925-01915C1CAE03}"/>
                    </a:ext>
                  </a:extLst>
                </p:cNvPr>
                <p:cNvPicPr/>
                <p:nvPr/>
              </p:nvPicPr>
              <p:blipFill>
                <a:blip r:embed="rId1477"/>
                <a:stretch>
                  <a:fillRect/>
                </a:stretch>
              </p:blipFill>
              <p:spPr>
                <a:xfrm>
                  <a:off x="199187" y="106627"/>
                  <a:ext cx="29232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478">
              <p14:nvContentPartPr>
                <p14:cNvPr id="951" name="Freihand 950">
                  <a:extLst>
                    <a:ext uri="{FF2B5EF4-FFF2-40B4-BE49-F238E27FC236}">
                      <a16:creationId xmlns:a16="http://schemas.microsoft.com/office/drawing/2014/main" id="{3902755D-4B81-4513-8C6F-25EF204C385E}"/>
                    </a:ext>
                  </a:extLst>
                </p14:cNvPr>
                <p14:cNvContentPartPr/>
                <p14:nvPr/>
              </p14:nvContentPartPr>
              <p14:xfrm>
                <a:off x="106307" y="92587"/>
                <a:ext cx="78480" cy="133920"/>
              </p14:xfrm>
            </p:contentPart>
          </mc:Choice>
          <mc:Fallback xmlns="">
            <p:pic>
              <p:nvPicPr>
                <p:cNvPr id="951" name="Freihand 950">
                  <a:extLst>
                    <a:ext uri="{FF2B5EF4-FFF2-40B4-BE49-F238E27FC236}">
                      <a16:creationId xmlns:a16="http://schemas.microsoft.com/office/drawing/2014/main" id="{3902755D-4B81-4513-8C6F-25EF204C385E}"/>
                    </a:ext>
                  </a:extLst>
                </p:cNvPr>
                <p:cNvPicPr/>
                <p:nvPr/>
              </p:nvPicPr>
              <p:blipFill>
                <a:blip r:embed="rId1479"/>
                <a:stretch>
                  <a:fillRect/>
                </a:stretch>
              </p:blipFill>
              <p:spPr>
                <a:xfrm>
                  <a:off x="101987" y="88267"/>
                  <a:ext cx="871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1480">
              <p14:nvContentPartPr>
                <p14:cNvPr id="952" name="Freihand 951">
                  <a:extLst>
                    <a:ext uri="{FF2B5EF4-FFF2-40B4-BE49-F238E27FC236}">
                      <a16:creationId xmlns:a16="http://schemas.microsoft.com/office/drawing/2014/main" id="{8BDC9DE6-16E3-479B-9864-8786CC3C4B4B}"/>
                    </a:ext>
                  </a:extLst>
                </p14:cNvPr>
                <p14:cNvContentPartPr/>
                <p14:nvPr/>
              </p14:nvContentPartPr>
              <p14:xfrm>
                <a:off x="95147" y="132187"/>
                <a:ext cx="99720" cy="69120"/>
              </p14:xfrm>
            </p:contentPart>
          </mc:Choice>
          <mc:Fallback xmlns="">
            <p:pic>
              <p:nvPicPr>
                <p:cNvPr id="952" name="Freihand 951">
                  <a:extLst>
                    <a:ext uri="{FF2B5EF4-FFF2-40B4-BE49-F238E27FC236}">
                      <a16:creationId xmlns:a16="http://schemas.microsoft.com/office/drawing/2014/main" id="{8BDC9DE6-16E3-479B-9864-8786CC3C4B4B}"/>
                    </a:ext>
                  </a:extLst>
                </p:cNvPr>
                <p:cNvPicPr/>
                <p:nvPr/>
              </p:nvPicPr>
              <p:blipFill>
                <a:blip r:embed="rId1481"/>
                <a:stretch>
                  <a:fillRect/>
                </a:stretch>
              </p:blipFill>
              <p:spPr>
                <a:xfrm>
                  <a:off x="90827" y="127867"/>
                  <a:ext cx="10836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482">
              <p14:nvContentPartPr>
                <p14:cNvPr id="953" name="Freihand 952">
                  <a:extLst>
                    <a:ext uri="{FF2B5EF4-FFF2-40B4-BE49-F238E27FC236}">
                      <a16:creationId xmlns:a16="http://schemas.microsoft.com/office/drawing/2014/main" id="{B3753A37-8A47-4891-820D-B42034FC975A}"/>
                    </a:ext>
                  </a:extLst>
                </p14:cNvPr>
                <p14:cNvContentPartPr/>
                <p14:nvPr/>
              </p14:nvContentPartPr>
              <p14:xfrm>
                <a:off x="198107" y="158827"/>
                <a:ext cx="77400" cy="107640"/>
              </p14:xfrm>
            </p:contentPart>
          </mc:Choice>
          <mc:Fallback xmlns="">
            <p:pic>
              <p:nvPicPr>
                <p:cNvPr id="953" name="Freihand 952">
                  <a:extLst>
                    <a:ext uri="{FF2B5EF4-FFF2-40B4-BE49-F238E27FC236}">
                      <a16:creationId xmlns:a16="http://schemas.microsoft.com/office/drawing/2014/main" id="{B3753A37-8A47-4891-820D-B42034FC975A}"/>
                    </a:ext>
                  </a:extLst>
                </p:cNvPr>
                <p:cNvPicPr/>
                <p:nvPr/>
              </p:nvPicPr>
              <p:blipFill>
                <a:blip r:embed="rId1483"/>
                <a:stretch>
                  <a:fillRect/>
                </a:stretch>
              </p:blipFill>
              <p:spPr>
                <a:xfrm>
                  <a:off x="193787" y="154507"/>
                  <a:ext cx="860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1484">
              <p14:nvContentPartPr>
                <p14:cNvPr id="954" name="Freihand 953">
                  <a:extLst>
                    <a:ext uri="{FF2B5EF4-FFF2-40B4-BE49-F238E27FC236}">
                      <a16:creationId xmlns:a16="http://schemas.microsoft.com/office/drawing/2014/main" id="{576E4BAD-2A85-486E-833B-B74FC6373C20}"/>
                    </a:ext>
                  </a:extLst>
                </p14:cNvPr>
                <p14:cNvContentPartPr/>
                <p14:nvPr/>
              </p14:nvContentPartPr>
              <p14:xfrm>
                <a:off x="1613987" y="1671187"/>
                <a:ext cx="87480" cy="116640"/>
              </p14:xfrm>
            </p:contentPart>
          </mc:Choice>
          <mc:Fallback xmlns="">
            <p:pic>
              <p:nvPicPr>
                <p:cNvPr id="954" name="Freihand 953">
                  <a:extLst>
                    <a:ext uri="{FF2B5EF4-FFF2-40B4-BE49-F238E27FC236}">
                      <a16:creationId xmlns:a16="http://schemas.microsoft.com/office/drawing/2014/main" id="{576E4BAD-2A85-486E-833B-B74FC6373C20}"/>
                    </a:ext>
                  </a:extLst>
                </p:cNvPr>
                <p:cNvPicPr/>
                <p:nvPr/>
              </p:nvPicPr>
              <p:blipFill>
                <a:blip r:embed="rId1485"/>
                <a:stretch>
                  <a:fillRect/>
                </a:stretch>
              </p:blipFill>
              <p:spPr>
                <a:xfrm>
                  <a:off x="1609667" y="1666867"/>
                  <a:ext cx="961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486">
              <p14:nvContentPartPr>
                <p14:cNvPr id="955" name="Freihand 954">
                  <a:extLst>
                    <a:ext uri="{FF2B5EF4-FFF2-40B4-BE49-F238E27FC236}">
                      <a16:creationId xmlns:a16="http://schemas.microsoft.com/office/drawing/2014/main" id="{07D91E8F-B3E9-4A4C-9B8B-27649A14266E}"/>
                    </a:ext>
                  </a:extLst>
                </p14:cNvPr>
                <p14:cNvContentPartPr/>
                <p14:nvPr/>
              </p14:nvContentPartPr>
              <p14:xfrm>
                <a:off x="1602107" y="1683787"/>
                <a:ext cx="102600" cy="110880"/>
              </p14:xfrm>
            </p:contentPart>
          </mc:Choice>
          <mc:Fallback xmlns="">
            <p:pic>
              <p:nvPicPr>
                <p:cNvPr id="955" name="Freihand 954">
                  <a:extLst>
                    <a:ext uri="{FF2B5EF4-FFF2-40B4-BE49-F238E27FC236}">
                      <a16:creationId xmlns:a16="http://schemas.microsoft.com/office/drawing/2014/main" id="{07D91E8F-B3E9-4A4C-9B8B-27649A14266E}"/>
                    </a:ext>
                  </a:extLst>
                </p:cNvPr>
                <p:cNvPicPr/>
                <p:nvPr/>
              </p:nvPicPr>
              <p:blipFill>
                <a:blip r:embed="rId1487"/>
                <a:stretch>
                  <a:fillRect/>
                </a:stretch>
              </p:blipFill>
              <p:spPr>
                <a:xfrm>
                  <a:off x="1597787" y="1679467"/>
                  <a:ext cx="1112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488">
              <p14:nvContentPartPr>
                <p14:cNvPr id="956" name="Freihand 955">
                  <a:extLst>
                    <a:ext uri="{FF2B5EF4-FFF2-40B4-BE49-F238E27FC236}">
                      <a16:creationId xmlns:a16="http://schemas.microsoft.com/office/drawing/2014/main" id="{77AA50AC-4B94-414B-B064-A01B0E900ABB}"/>
                    </a:ext>
                  </a:extLst>
                </p14:cNvPr>
                <p14:cNvContentPartPr/>
                <p14:nvPr/>
              </p14:nvContentPartPr>
              <p14:xfrm>
                <a:off x="1746107" y="1760107"/>
                <a:ext cx="44640" cy="102960"/>
              </p14:xfrm>
            </p:contentPart>
          </mc:Choice>
          <mc:Fallback xmlns="">
            <p:pic>
              <p:nvPicPr>
                <p:cNvPr id="956" name="Freihand 955">
                  <a:extLst>
                    <a:ext uri="{FF2B5EF4-FFF2-40B4-BE49-F238E27FC236}">
                      <a16:creationId xmlns:a16="http://schemas.microsoft.com/office/drawing/2014/main" id="{77AA50AC-4B94-414B-B064-A01B0E900ABB}"/>
                    </a:ext>
                  </a:extLst>
                </p:cNvPr>
                <p:cNvPicPr/>
                <p:nvPr/>
              </p:nvPicPr>
              <p:blipFill>
                <a:blip r:embed="rId1489"/>
                <a:stretch>
                  <a:fillRect/>
                </a:stretch>
              </p:blipFill>
              <p:spPr>
                <a:xfrm>
                  <a:off x="1741787" y="1755787"/>
                  <a:ext cx="532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90">
              <p14:nvContentPartPr>
                <p14:cNvPr id="960" name="Freihand 959">
                  <a:extLst>
                    <a:ext uri="{FF2B5EF4-FFF2-40B4-BE49-F238E27FC236}">
                      <a16:creationId xmlns:a16="http://schemas.microsoft.com/office/drawing/2014/main" id="{25589B33-1B12-4BA9-A8E1-C3CCE3542077}"/>
                    </a:ext>
                  </a:extLst>
                </p14:cNvPr>
                <p14:cNvContentPartPr/>
                <p14:nvPr/>
              </p14:nvContentPartPr>
              <p14:xfrm>
                <a:off x="105587" y="621067"/>
                <a:ext cx="129600" cy="68400"/>
              </p14:xfrm>
            </p:contentPart>
          </mc:Choice>
          <mc:Fallback xmlns="">
            <p:pic>
              <p:nvPicPr>
                <p:cNvPr id="960" name="Freihand 959">
                  <a:extLst>
                    <a:ext uri="{FF2B5EF4-FFF2-40B4-BE49-F238E27FC236}">
                      <a16:creationId xmlns:a16="http://schemas.microsoft.com/office/drawing/2014/main" id="{25589B33-1B12-4BA9-A8E1-C3CCE3542077}"/>
                    </a:ext>
                  </a:extLst>
                </p:cNvPr>
                <p:cNvPicPr/>
                <p:nvPr/>
              </p:nvPicPr>
              <p:blipFill>
                <a:blip r:embed="rId1491"/>
                <a:stretch>
                  <a:fillRect/>
                </a:stretch>
              </p:blipFill>
              <p:spPr>
                <a:xfrm>
                  <a:off x="101267" y="616747"/>
                  <a:ext cx="1382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492">
              <p14:nvContentPartPr>
                <p14:cNvPr id="961" name="Freihand 960">
                  <a:extLst>
                    <a:ext uri="{FF2B5EF4-FFF2-40B4-BE49-F238E27FC236}">
                      <a16:creationId xmlns:a16="http://schemas.microsoft.com/office/drawing/2014/main" id="{BEC6690B-7333-48E1-A5F6-0A0614EE16E2}"/>
                    </a:ext>
                  </a:extLst>
                </p14:cNvPr>
                <p14:cNvContentPartPr/>
                <p14:nvPr/>
              </p14:nvContentPartPr>
              <p14:xfrm>
                <a:off x="85067" y="692707"/>
                <a:ext cx="167760" cy="48960"/>
              </p14:xfrm>
            </p:contentPart>
          </mc:Choice>
          <mc:Fallback xmlns="">
            <p:pic>
              <p:nvPicPr>
                <p:cNvPr id="961" name="Freihand 960">
                  <a:extLst>
                    <a:ext uri="{FF2B5EF4-FFF2-40B4-BE49-F238E27FC236}">
                      <a16:creationId xmlns:a16="http://schemas.microsoft.com/office/drawing/2014/main" id="{BEC6690B-7333-48E1-A5F6-0A0614EE16E2}"/>
                    </a:ext>
                  </a:extLst>
                </p:cNvPr>
                <p:cNvPicPr/>
                <p:nvPr/>
              </p:nvPicPr>
              <p:blipFill>
                <a:blip r:embed="rId1493"/>
                <a:stretch>
                  <a:fillRect/>
                </a:stretch>
              </p:blipFill>
              <p:spPr>
                <a:xfrm>
                  <a:off x="80747" y="688387"/>
                  <a:ext cx="17640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494">
              <p14:nvContentPartPr>
                <p14:cNvPr id="962" name="Freihand 961">
                  <a:extLst>
                    <a:ext uri="{FF2B5EF4-FFF2-40B4-BE49-F238E27FC236}">
                      <a16:creationId xmlns:a16="http://schemas.microsoft.com/office/drawing/2014/main" id="{C4E5F61C-253E-48C8-9065-984FC365E435}"/>
                    </a:ext>
                  </a:extLst>
                </p14:cNvPr>
                <p14:cNvContentPartPr/>
                <p14:nvPr/>
              </p14:nvContentPartPr>
              <p14:xfrm>
                <a:off x="129707" y="781627"/>
                <a:ext cx="61560" cy="101160"/>
              </p14:xfrm>
            </p:contentPart>
          </mc:Choice>
          <mc:Fallback xmlns="">
            <p:pic>
              <p:nvPicPr>
                <p:cNvPr id="962" name="Freihand 961">
                  <a:extLst>
                    <a:ext uri="{FF2B5EF4-FFF2-40B4-BE49-F238E27FC236}">
                      <a16:creationId xmlns:a16="http://schemas.microsoft.com/office/drawing/2014/main" id="{C4E5F61C-253E-48C8-9065-984FC365E435}"/>
                    </a:ext>
                  </a:extLst>
                </p:cNvPr>
                <p:cNvPicPr/>
                <p:nvPr/>
              </p:nvPicPr>
              <p:blipFill>
                <a:blip r:embed="rId1495"/>
                <a:stretch>
                  <a:fillRect/>
                </a:stretch>
              </p:blipFill>
              <p:spPr>
                <a:xfrm>
                  <a:off x="125387" y="777307"/>
                  <a:ext cx="702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1496">
              <p14:nvContentPartPr>
                <p14:cNvPr id="963" name="Freihand 962">
                  <a:extLst>
                    <a:ext uri="{FF2B5EF4-FFF2-40B4-BE49-F238E27FC236}">
                      <a16:creationId xmlns:a16="http://schemas.microsoft.com/office/drawing/2014/main" id="{8B592068-419F-4F89-A1AB-75DD54BAE981}"/>
                    </a:ext>
                  </a:extLst>
                </p14:cNvPr>
                <p14:cNvContentPartPr/>
                <p14:nvPr/>
              </p14:nvContentPartPr>
              <p14:xfrm>
                <a:off x="218267" y="788827"/>
                <a:ext cx="37800" cy="75240"/>
              </p14:xfrm>
            </p:contentPart>
          </mc:Choice>
          <mc:Fallback xmlns="">
            <p:pic>
              <p:nvPicPr>
                <p:cNvPr id="963" name="Freihand 962">
                  <a:extLst>
                    <a:ext uri="{FF2B5EF4-FFF2-40B4-BE49-F238E27FC236}">
                      <a16:creationId xmlns:a16="http://schemas.microsoft.com/office/drawing/2014/main" id="{8B592068-419F-4F89-A1AB-75DD54BAE981}"/>
                    </a:ext>
                  </a:extLst>
                </p:cNvPr>
                <p:cNvPicPr/>
                <p:nvPr/>
              </p:nvPicPr>
              <p:blipFill>
                <a:blip r:embed="rId1497"/>
                <a:stretch>
                  <a:fillRect/>
                </a:stretch>
              </p:blipFill>
              <p:spPr>
                <a:xfrm>
                  <a:off x="213947" y="784507"/>
                  <a:ext cx="464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498">
              <p14:nvContentPartPr>
                <p14:cNvPr id="968" name="Freihand 967">
                  <a:extLst>
                    <a:ext uri="{FF2B5EF4-FFF2-40B4-BE49-F238E27FC236}">
                      <a16:creationId xmlns:a16="http://schemas.microsoft.com/office/drawing/2014/main" id="{7FA50BC6-92E6-4C86-9EC8-F8C47271591F}"/>
                    </a:ext>
                  </a:extLst>
                </p14:cNvPr>
                <p14:cNvContentPartPr/>
                <p14:nvPr/>
              </p14:nvContentPartPr>
              <p14:xfrm>
                <a:off x="215387" y="785947"/>
                <a:ext cx="99720" cy="79200"/>
              </p14:xfrm>
            </p:contentPart>
          </mc:Choice>
          <mc:Fallback xmlns="">
            <p:pic>
              <p:nvPicPr>
                <p:cNvPr id="968" name="Freihand 967">
                  <a:extLst>
                    <a:ext uri="{FF2B5EF4-FFF2-40B4-BE49-F238E27FC236}">
                      <a16:creationId xmlns:a16="http://schemas.microsoft.com/office/drawing/2014/main" id="{7FA50BC6-92E6-4C86-9EC8-F8C47271591F}"/>
                    </a:ext>
                  </a:extLst>
                </p:cNvPr>
                <p:cNvPicPr/>
                <p:nvPr/>
              </p:nvPicPr>
              <p:blipFill>
                <a:blip r:embed="rId1499"/>
                <a:stretch>
                  <a:fillRect/>
                </a:stretch>
              </p:blipFill>
              <p:spPr>
                <a:xfrm>
                  <a:off x="211067" y="781627"/>
                  <a:ext cx="10836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500">
              <p14:nvContentPartPr>
                <p14:cNvPr id="964" name="Freihand 963">
                  <a:extLst>
                    <a:ext uri="{FF2B5EF4-FFF2-40B4-BE49-F238E27FC236}">
                      <a16:creationId xmlns:a16="http://schemas.microsoft.com/office/drawing/2014/main" id="{3930AFD0-AADC-4D4E-AD6B-2C184427A7AE}"/>
                    </a:ext>
                  </a:extLst>
                </p14:cNvPr>
                <p14:cNvContentPartPr/>
                <p14:nvPr/>
              </p14:nvContentPartPr>
              <p14:xfrm>
                <a:off x="1185947" y="1595947"/>
                <a:ext cx="127080" cy="63360"/>
              </p14:xfrm>
            </p:contentPart>
          </mc:Choice>
          <mc:Fallback xmlns="">
            <p:pic>
              <p:nvPicPr>
                <p:cNvPr id="964" name="Freihand 963">
                  <a:extLst>
                    <a:ext uri="{FF2B5EF4-FFF2-40B4-BE49-F238E27FC236}">
                      <a16:creationId xmlns:a16="http://schemas.microsoft.com/office/drawing/2014/main" id="{3930AFD0-AADC-4D4E-AD6B-2C184427A7AE}"/>
                    </a:ext>
                  </a:extLst>
                </p:cNvPr>
                <p:cNvPicPr/>
                <p:nvPr/>
              </p:nvPicPr>
              <p:blipFill>
                <a:blip r:embed="rId1501"/>
                <a:stretch>
                  <a:fillRect/>
                </a:stretch>
              </p:blipFill>
              <p:spPr>
                <a:xfrm>
                  <a:off x="1181627" y="1591627"/>
                  <a:ext cx="1357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02">
              <p14:nvContentPartPr>
                <p14:cNvPr id="965" name="Freihand 964">
                  <a:extLst>
                    <a:ext uri="{FF2B5EF4-FFF2-40B4-BE49-F238E27FC236}">
                      <a16:creationId xmlns:a16="http://schemas.microsoft.com/office/drawing/2014/main" id="{0A7E68C3-4F40-45A0-B2F6-C7C61FD24334}"/>
                    </a:ext>
                  </a:extLst>
                </p14:cNvPr>
                <p14:cNvContentPartPr/>
                <p14:nvPr/>
              </p14:nvContentPartPr>
              <p14:xfrm>
                <a:off x="1169387" y="1643107"/>
                <a:ext cx="206280" cy="69120"/>
              </p14:xfrm>
            </p:contentPart>
          </mc:Choice>
          <mc:Fallback xmlns="">
            <p:pic>
              <p:nvPicPr>
                <p:cNvPr id="965" name="Freihand 964">
                  <a:extLst>
                    <a:ext uri="{FF2B5EF4-FFF2-40B4-BE49-F238E27FC236}">
                      <a16:creationId xmlns:a16="http://schemas.microsoft.com/office/drawing/2014/main" id="{0A7E68C3-4F40-45A0-B2F6-C7C61FD24334}"/>
                    </a:ext>
                  </a:extLst>
                </p:cNvPr>
                <p:cNvPicPr/>
                <p:nvPr/>
              </p:nvPicPr>
              <p:blipFill>
                <a:blip r:embed="rId1503"/>
                <a:stretch>
                  <a:fillRect/>
                </a:stretch>
              </p:blipFill>
              <p:spPr>
                <a:xfrm>
                  <a:off x="1165067" y="1638787"/>
                  <a:ext cx="2149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504">
              <p14:nvContentPartPr>
                <p14:cNvPr id="970" name="Freihand 969">
                  <a:extLst>
                    <a:ext uri="{FF2B5EF4-FFF2-40B4-BE49-F238E27FC236}">
                      <a16:creationId xmlns:a16="http://schemas.microsoft.com/office/drawing/2014/main" id="{21BF5B2D-C6B1-418B-8F79-BEF80CD800F5}"/>
                    </a:ext>
                  </a:extLst>
                </p14:cNvPr>
                <p14:cNvContentPartPr/>
                <p14:nvPr/>
              </p14:nvContentPartPr>
              <p14:xfrm>
                <a:off x="1237067" y="1739227"/>
                <a:ext cx="85680" cy="127080"/>
              </p14:xfrm>
            </p:contentPart>
          </mc:Choice>
          <mc:Fallback xmlns="">
            <p:pic>
              <p:nvPicPr>
                <p:cNvPr id="970" name="Freihand 969">
                  <a:extLst>
                    <a:ext uri="{FF2B5EF4-FFF2-40B4-BE49-F238E27FC236}">
                      <a16:creationId xmlns:a16="http://schemas.microsoft.com/office/drawing/2014/main" id="{21BF5B2D-C6B1-418B-8F79-BEF80CD800F5}"/>
                    </a:ext>
                  </a:extLst>
                </p:cNvPr>
                <p:cNvPicPr/>
                <p:nvPr/>
              </p:nvPicPr>
              <p:blipFill>
                <a:blip r:embed="rId1505"/>
                <a:stretch>
                  <a:fillRect/>
                </a:stretch>
              </p:blipFill>
              <p:spPr>
                <a:xfrm>
                  <a:off x="1232747" y="1734907"/>
                  <a:ext cx="943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506">
              <p14:nvContentPartPr>
                <p14:cNvPr id="971" name="Freihand 970">
                  <a:extLst>
                    <a:ext uri="{FF2B5EF4-FFF2-40B4-BE49-F238E27FC236}">
                      <a16:creationId xmlns:a16="http://schemas.microsoft.com/office/drawing/2014/main" id="{20F2C165-C231-4ABD-A1A6-2103A2A8A506}"/>
                    </a:ext>
                  </a:extLst>
                </p14:cNvPr>
                <p14:cNvContentPartPr/>
                <p14:nvPr/>
              </p14:nvContentPartPr>
              <p14:xfrm>
                <a:off x="1329947" y="1764067"/>
                <a:ext cx="103680" cy="63720"/>
              </p14:xfrm>
            </p:contentPart>
          </mc:Choice>
          <mc:Fallback xmlns="">
            <p:pic>
              <p:nvPicPr>
                <p:cNvPr id="971" name="Freihand 970">
                  <a:extLst>
                    <a:ext uri="{FF2B5EF4-FFF2-40B4-BE49-F238E27FC236}">
                      <a16:creationId xmlns:a16="http://schemas.microsoft.com/office/drawing/2014/main" id="{20F2C165-C231-4ABD-A1A6-2103A2A8A506}"/>
                    </a:ext>
                  </a:extLst>
                </p:cNvPr>
                <p:cNvPicPr/>
                <p:nvPr/>
              </p:nvPicPr>
              <p:blipFill>
                <a:blip r:embed="rId1507"/>
                <a:stretch>
                  <a:fillRect/>
                </a:stretch>
              </p:blipFill>
              <p:spPr>
                <a:xfrm>
                  <a:off x="1325627" y="1759747"/>
                  <a:ext cx="1123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508">
              <p14:nvContentPartPr>
                <p14:cNvPr id="972" name="Freihand 971">
                  <a:extLst>
                    <a:ext uri="{FF2B5EF4-FFF2-40B4-BE49-F238E27FC236}">
                      <a16:creationId xmlns:a16="http://schemas.microsoft.com/office/drawing/2014/main" id="{7F6ED586-8E53-4932-8AF8-39B7F0A2EBD4}"/>
                    </a:ext>
                  </a:extLst>
                </p14:cNvPr>
                <p14:cNvContentPartPr/>
                <p14:nvPr/>
              </p14:nvContentPartPr>
              <p14:xfrm>
                <a:off x="1308707" y="1759387"/>
                <a:ext cx="99000" cy="123480"/>
              </p14:xfrm>
            </p:contentPart>
          </mc:Choice>
          <mc:Fallback xmlns="">
            <p:pic>
              <p:nvPicPr>
                <p:cNvPr id="972" name="Freihand 971">
                  <a:extLst>
                    <a:ext uri="{FF2B5EF4-FFF2-40B4-BE49-F238E27FC236}">
                      <a16:creationId xmlns:a16="http://schemas.microsoft.com/office/drawing/2014/main" id="{7F6ED586-8E53-4932-8AF8-39B7F0A2EBD4}"/>
                    </a:ext>
                  </a:extLst>
                </p:cNvPr>
                <p:cNvPicPr/>
                <p:nvPr/>
              </p:nvPicPr>
              <p:blipFill>
                <a:blip r:embed="rId1509"/>
                <a:stretch>
                  <a:fillRect/>
                </a:stretch>
              </p:blipFill>
              <p:spPr>
                <a:xfrm>
                  <a:off x="1304387" y="1755067"/>
                  <a:ext cx="1076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10">
              <p14:nvContentPartPr>
                <p14:cNvPr id="974" name="Freihand 973">
                  <a:extLst>
                    <a:ext uri="{FF2B5EF4-FFF2-40B4-BE49-F238E27FC236}">
                      <a16:creationId xmlns:a16="http://schemas.microsoft.com/office/drawing/2014/main" id="{8DF7A288-1E91-4BCF-8EC1-B5C1443B09A2}"/>
                    </a:ext>
                  </a:extLst>
                </p14:cNvPr>
                <p14:cNvContentPartPr/>
                <p14:nvPr/>
              </p14:nvContentPartPr>
              <p14:xfrm>
                <a:off x="454427" y="456187"/>
                <a:ext cx="919080" cy="995400"/>
              </p14:xfrm>
            </p:contentPart>
          </mc:Choice>
          <mc:Fallback xmlns="">
            <p:pic>
              <p:nvPicPr>
                <p:cNvPr id="974" name="Freihand 973">
                  <a:extLst>
                    <a:ext uri="{FF2B5EF4-FFF2-40B4-BE49-F238E27FC236}">
                      <a16:creationId xmlns:a16="http://schemas.microsoft.com/office/drawing/2014/main" id="{8DF7A288-1E91-4BCF-8EC1-B5C1443B09A2}"/>
                    </a:ext>
                  </a:extLst>
                </p:cNvPr>
                <p:cNvPicPr/>
                <p:nvPr/>
              </p:nvPicPr>
              <p:blipFill>
                <a:blip r:embed="rId1511"/>
                <a:stretch>
                  <a:fillRect/>
                </a:stretch>
              </p:blipFill>
              <p:spPr>
                <a:xfrm>
                  <a:off x="450107" y="451867"/>
                  <a:ext cx="927720" cy="1004040"/>
                </a:xfrm>
                <a:prstGeom prst="rect">
                  <a:avLst/>
                </a:prstGeom>
              </p:spPr>
            </p:pic>
          </mc:Fallback>
        </mc:AlternateContent>
        <mc:AlternateContent xmlns:mc="http://schemas.openxmlformats.org/markup-compatibility/2006" xmlns:p14="http://schemas.microsoft.com/office/powerpoint/2010/main">
          <mc:Choice Requires="p14">
            <p:contentPart p14:bwMode="auto" r:id="rId1512">
              <p14:nvContentPartPr>
                <p14:cNvPr id="975" name="Freihand 974">
                  <a:extLst>
                    <a:ext uri="{FF2B5EF4-FFF2-40B4-BE49-F238E27FC236}">
                      <a16:creationId xmlns:a16="http://schemas.microsoft.com/office/drawing/2014/main" id="{98A6C710-DA64-4682-A03A-D272D6E22414}"/>
                    </a:ext>
                  </a:extLst>
                </p14:cNvPr>
                <p14:cNvContentPartPr/>
                <p14:nvPr/>
              </p14:nvContentPartPr>
              <p14:xfrm>
                <a:off x="1468187" y="1306147"/>
                <a:ext cx="19800" cy="113400"/>
              </p14:xfrm>
            </p:contentPart>
          </mc:Choice>
          <mc:Fallback xmlns="">
            <p:pic>
              <p:nvPicPr>
                <p:cNvPr id="975" name="Freihand 974">
                  <a:extLst>
                    <a:ext uri="{FF2B5EF4-FFF2-40B4-BE49-F238E27FC236}">
                      <a16:creationId xmlns:a16="http://schemas.microsoft.com/office/drawing/2014/main" id="{98A6C710-DA64-4682-A03A-D272D6E22414}"/>
                    </a:ext>
                  </a:extLst>
                </p:cNvPr>
                <p:cNvPicPr/>
                <p:nvPr/>
              </p:nvPicPr>
              <p:blipFill>
                <a:blip r:embed="rId1513"/>
                <a:stretch>
                  <a:fillRect/>
                </a:stretch>
              </p:blipFill>
              <p:spPr>
                <a:xfrm>
                  <a:off x="1463867" y="1301827"/>
                  <a:ext cx="284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514">
              <p14:nvContentPartPr>
                <p14:cNvPr id="976" name="Freihand 975">
                  <a:extLst>
                    <a:ext uri="{FF2B5EF4-FFF2-40B4-BE49-F238E27FC236}">
                      <a16:creationId xmlns:a16="http://schemas.microsoft.com/office/drawing/2014/main" id="{040AFF24-341E-4D73-B5C6-04A27FEA8F47}"/>
                    </a:ext>
                  </a:extLst>
                </p14:cNvPr>
                <p14:cNvContentPartPr/>
                <p14:nvPr/>
              </p14:nvContentPartPr>
              <p14:xfrm>
                <a:off x="1432547" y="1414147"/>
                <a:ext cx="117360" cy="37080"/>
              </p14:xfrm>
            </p:contentPart>
          </mc:Choice>
          <mc:Fallback xmlns="">
            <p:pic>
              <p:nvPicPr>
                <p:cNvPr id="976" name="Freihand 975">
                  <a:extLst>
                    <a:ext uri="{FF2B5EF4-FFF2-40B4-BE49-F238E27FC236}">
                      <a16:creationId xmlns:a16="http://schemas.microsoft.com/office/drawing/2014/main" id="{040AFF24-341E-4D73-B5C6-04A27FEA8F47}"/>
                    </a:ext>
                  </a:extLst>
                </p:cNvPr>
                <p:cNvPicPr/>
                <p:nvPr/>
              </p:nvPicPr>
              <p:blipFill>
                <a:blip r:embed="rId1515"/>
                <a:stretch>
                  <a:fillRect/>
                </a:stretch>
              </p:blipFill>
              <p:spPr>
                <a:xfrm>
                  <a:off x="1428227" y="1409827"/>
                  <a:ext cx="1260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516">
              <p14:nvContentPartPr>
                <p14:cNvPr id="977" name="Freihand 976">
                  <a:extLst>
                    <a:ext uri="{FF2B5EF4-FFF2-40B4-BE49-F238E27FC236}">
                      <a16:creationId xmlns:a16="http://schemas.microsoft.com/office/drawing/2014/main" id="{08E8C6D6-0ADB-406A-9D8D-7F30FAA15FB6}"/>
                    </a:ext>
                  </a:extLst>
                </p14:cNvPr>
                <p14:cNvContentPartPr/>
                <p14:nvPr/>
              </p14:nvContentPartPr>
              <p14:xfrm>
                <a:off x="1414547" y="1276987"/>
                <a:ext cx="143280" cy="45360"/>
              </p14:xfrm>
            </p:contentPart>
          </mc:Choice>
          <mc:Fallback xmlns="">
            <p:pic>
              <p:nvPicPr>
                <p:cNvPr id="977" name="Freihand 976">
                  <a:extLst>
                    <a:ext uri="{FF2B5EF4-FFF2-40B4-BE49-F238E27FC236}">
                      <a16:creationId xmlns:a16="http://schemas.microsoft.com/office/drawing/2014/main" id="{08E8C6D6-0ADB-406A-9D8D-7F30FAA15FB6}"/>
                    </a:ext>
                  </a:extLst>
                </p:cNvPr>
                <p:cNvPicPr/>
                <p:nvPr/>
              </p:nvPicPr>
              <p:blipFill>
                <a:blip r:embed="rId1517"/>
                <a:stretch>
                  <a:fillRect/>
                </a:stretch>
              </p:blipFill>
              <p:spPr>
                <a:xfrm>
                  <a:off x="1410227" y="1272667"/>
                  <a:ext cx="15192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18">
              <p14:nvContentPartPr>
                <p14:cNvPr id="979" name="Freihand 978">
                  <a:extLst>
                    <a:ext uri="{FF2B5EF4-FFF2-40B4-BE49-F238E27FC236}">
                      <a16:creationId xmlns:a16="http://schemas.microsoft.com/office/drawing/2014/main" id="{AB397046-3518-4BC9-816C-8C8622711A7E}"/>
                    </a:ext>
                  </a:extLst>
                </p14:cNvPr>
                <p14:cNvContentPartPr/>
                <p14:nvPr/>
              </p14:nvContentPartPr>
              <p14:xfrm>
                <a:off x="728027" y="655267"/>
                <a:ext cx="551520" cy="539640"/>
              </p14:xfrm>
            </p:contentPart>
          </mc:Choice>
          <mc:Fallback xmlns="">
            <p:pic>
              <p:nvPicPr>
                <p:cNvPr id="979" name="Freihand 978">
                  <a:extLst>
                    <a:ext uri="{FF2B5EF4-FFF2-40B4-BE49-F238E27FC236}">
                      <a16:creationId xmlns:a16="http://schemas.microsoft.com/office/drawing/2014/main" id="{AB397046-3518-4BC9-816C-8C8622711A7E}"/>
                    </a:ext>
                  </a:extLst>
                </p:cNvPr>
                <p:cNvPicPr/>
                <p:nvPr/>
              </p:nvPicPr>
              <p:blipFill>
                <a:blip r:embed="rId1519"/>
                <a:stretch>
                  <a:fillRect/>
                </a:stretch>
              </p:blipFill>
              <p:spPr>
                <a:xfrm>
                  <a:off x="723707" y="650947"/>
                  <a:ext cx="560160" cy="548280"/>
                </a:xfrm>
                <a:prstGeom prst="rect">
                  <a:avLst/>
                </a:prstGeom>
              </p:spPr>
            </p:pic>
          </mc:Fallback>
        </mc:AlternateContent>
        <mc:AlternateContent xmlns:mc="http://schemas.openxmlformats.org/markup-compatibility/2006" xmlns:p14="http://schemas.microsoft.com/office/powerpoint/2010/main">
          <mc:Choice Requires="p14">
            <p:contentPart p14:bwMode="auto" r:id="rId1520">
              <p14:nvContentPartPr>
                <p14:cNvPr id="980" name="Freihand 979">
                  <a:extLst>
                    <a:ext uri="{FF2B5EF4-FFF2-40B4-BE49-F238E27FC236}">
                      <a16:creationId xmlns:a16="http://schemas.microsoft.com/office/drawing/2014/main" id="{9D12C63C-0A4B-47AB-91B2-06C47D8C613E}"/>
                    </a:ext>
                  </a:extLst>
                </p14:cNvPr>
                <p14:cNvContentPartPr/>
                <p14:nvPr/>
              </p14:nvContentPartPr>
              <p14:xfrm>
                <a:off x="1182347" y="533587"/>
                <a:ext cx="152640" cy="268560"/>
              </p14:xfrm>
            </p:contentPart>
          </mc:Choice>
          <mc:Fallback xmlns="">
            <p:pic>
              <p:nvPicPr>
                <p:cNvPr id="980" name="Freihand 979">
                  <a:extLst>
                    <a:ext uri="{FF2B5EF4-FFF2-40B4-BE49-F238E27FC236}">
                      <a16:creationId xmlns:a16="http://schemas.microsoft.com/office/drawing/2014/main" id="{9D12C63C-0A4B-47AB-91B2-06C47D8C613E}"/>
                    </a:ext>
                  </a:extLst>
                </p:cNvPr>
                <p:cNvPicPr/>
                <p:nvPr/>
              </p:nvPicPr>
              <p:blipFill>
                <a:blip r:embed="rId1521"/>
                <a:stretch>
                  <a:fillRect/>
                </a:stretch>
              </p:blipFill>
              <p:spPr>
                <a:xfrm>
                  <a:off x="1178027" y="529267"/>
                  <a:ext cx="16128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1522">
              <p14:nvContentPartPr>
                <p14:cNvPr id="982" name="Freihand 981">
                  <a:extLst>
                    <a:ext uri="{FF2B5EF4-FFF2-40B4-BE49-F238E27FC236}">
                      <a16:creationId xmlns:a16="http://schemas.microsoft.com/office/drawing/2014/main" id="{3F9AA531-D6C6-40E4-8E9C-30AE92972CBF}"/>
                    </a:ext>
                  </a:extLst>
                </p14:cNvPr>
                <p14:cNvContentPartPr/>
                <p14:nvPr/>
              </p14:nvContentPartPr>
              <p14:xfrm>
                <a:off x="588347" y="560227"/>
                <a:ext cx="678600" cy="730800"/>
              </p14:xfrm>
            </p:contentPart>
          </mc:Choice>
          <mc:Fallback xmlns="">
            <p:pic>
              <p:nvPicPr>
                <p:cNvPr id="982" name="Freihand 981">
                  <a:extLst>
                    <a:ext uri="{FF2B5EF4-FFF2-40B4-BE49-F238E27FC236}">
                      <a16:creationId xmlns:a16="http://schemas.microsoft.com/office/drawing/2014/main" id="{3F9AA531-D6C6-40E4-8E9C-30AE92972CBF}"/>
                    </a:ext>
                  </a:extLst>
                </p:cNvPr>
                <p:cNvPicPr/>
                <p:nvPr/>
              </p:nvPicPr>
              <p:blipFill>
                <a:blip r:embed="rId1523"/>
                <a:stretch>
                  <a:fillRect/>
                </a:stretch>
              </p:blipFill>
              <p:spPr>
                <a:xfrm>
                  <a:off x="584027" y="555907"/>
                  <a:ext cx="687240" cy="739440"/>
                </a:xfrm>
                <a:prstGeom prst="rect">
                  <a:avLst/>
                </a:prstGeom>
              </p:spPr>
            </p:pic>
          </mc:Fallback>
        </mc:AlternateContent>
        <mc:AlternateContent xmlns:mc="http://schemas.openxmlformats.org/markup-compatibility/2006" xmlns:p14="http://schemas.microsoft.com/office/powerpoint/2010/main">
          <mc:Choice Requires="p14">
            <p:contentPart p14:bwMode="auto" r:id="rId1524">
              <p14:nvContentPartPr>
                <p14:cNvPr id="983" name="Freihand 982">
                  <a:extLst>
                    <a:ext uri="{FF2B5EF4-FFF2-40B4-BE49-F238E27FC236}">
                      <a16:creationId xmlns:a16="http://schemas.microsoft.com/office/drawing/2014/main" id="{AAB67527-157B-4045-A426-FF154EC8DBC4}"/>
                    </a:ext>
                  </a:extLst>
                </p14:cNvPr>
                <p14:cNvContentPartPr/>
                <p14:nvPr/>
              </p14:nvContentPartPr>
              <p14:xfrm>
                <a:off x="830987" y="1116067"/>
                <a:ext cx="69840" cy="75240"/>
              </p14:xfrm>
            </p:contentPart>
          </mc:Choice>
          <mc:Fallback xmlns="">
            <p:pic>
              <p:nvPicPr>
                <p:cNvPr id="983" name="Freihand 982">
                  <a:extLst>
                    <a:ext uri="{FF2B5EF4-FFF2-40B4-BE49-F238E27FC236}">
                      <a16:creationId xmlns:a16="http://schemas.microsoft.com/office/drawing/2014/main" id="{AAB67527-157B-4045-A426-FF154EC8DBC4}"/>
                    </a:ext>
                  </a:extLst>
                </p:cNvPr>
                <p:cNvPicPr/>
                <p:nvPr/>
              </p:nvPicPr>
              <p:blipFill>
                <a:blip r:embed="rId1525"/>
                <a:stretch>
                  <a:fillRect/>
                </a:stretch>
              </p:blipFill>
              <p:spPr>
                <a:xfrm>
                  <a:off x="826667" y="1111747"/>
                  <a:ext cx="784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526">
              <p14:nvContentPartPr>
                <p14:cNvPr id="987" name="Freihand 986">
                  <a:extLst>
                    <a:ext uri="{FF2B5EF4-FFF2-40B4-BE49-F238E27FC236}">
                      <a16:creationId xmlns:a16="http://schemas.microsoft.com/office/drawing/2014/main" id="{8868F825-8286-4B83-BAB8-D538C004D490}"/>
                    </a:ext>
                  </a:extLst>
                </p14:cNvPr>
                <p14:cNvContentPartPr/>
                <p14:nvPr/>
              </p14:nvContentPartPr>
              <p14:xfrm>
                <a:off x="4362587" y="5557027"/>
                <a:ext cx="7560" cy="19080"/>
              </p14:xfrm>
            </p:contentPart>
          </mc:Choice>
          <mc:Fallback xmlns="">
            <p:pic>
              <p:nvPicPr>
                <p:cNvPr id="987" name="Freihand 986">
                  <a:extLst>
                    <a:ext uri="{FF2B5EF4-FFF2-40B4-BE49-F238E27FC236}">
                      <a16:creationId xmlns:a16="http://schemas.microsoft.com/office/drawing/2014/main" id="{8868F825-8286-4B83-BAB8-D538C004D490}"/>
                    </a:ext>
                  </a:extLst>
                </p:cNvPr>
                <p:cNvPicPr/>
                <p:nvPr/>
              </p:nvPicPr>
              <p:blipFill>
                <a:blip r:embed="rId1527"/>
                <a:stretch>
                  <a:fillRect/>
                </a:stretch>
              </p:blipFill>
              <p:spPr>
                <a:xfrm>
                  <a:off x="4358267" y="5552707"/>
                  <a:ext cx="1620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528">
              <p14:nvContentPartPr>
                <p14:cNvPr id="988" name="Freihand 987">
                  <a:extLst>
                    <a:ext uri="{FF2B5EF4-FFF2-40B4-BE49-F238E27FC236}">
                      <a16:creationId xmlns:a16="http://schemas.microsoft.com/office/drawing/2014/main" id="{794CE2E8-340D-4CA4-A6FE-D706FA39ECC5}"/>
                    </a:ext>
                  </a:extLst>
                </p14:cNvPr>
                <p14:cNvContentPartPr/>
                <p14:nvPr/>
              </p14:nvContentPartPr>
              <p14:xfrm>
                <a:off x="3568067" y="4051507"/>
                <a:ext cx="1470960" cy="1152720"/>
              </p14:xfrm>
            </p:contentPart>
          </mc:Choice>
          <mc:Fallback xmlns="">
            <p:pic>
              <p:nvPicPr>
                <p:cNvPr id="988" name="Freihand 987">
                  <a:extLst>
                    <a:ext uri="{FF2B5EF4-FFF2-40B4-BE49-F238E27FC236}">
                      <a16:creationId xmlns:a16="http://schemas.microsoft.com/office/drawing/2014/main" id="{794CE2E8-340D-4CA4-A6FE-D706FA39ECC5}"/>
                    </a:ext>
                  </a:extLst>
                </p:cNvPr>
                <p:cNvPicPr/>
                <p:nvPr/>
              </p:nvPicPr>
              <p:blipFill>
                <a:blip r:embed="rId1529"/>
                <a:stretch>
                  <a:fillRect/>
                </a:stretch>
              </p:blipFill>
              <p:spPr>
                <a:xfrm>
                  <a:off x="3563747" y="4047187"/>
                  <a:ext cx="1479600" cy="1161360"/>
                </a:xfrm>
                <a:prstGeom prst="rect">
                  <a:avLst/>
                </a:prstGeom>
              </p:spPr>
            </p:pic>
          </mc:Fallback>
        </mc:AlternateContent>
        <mc:AlternateContent xmlns:mc="http://schemas.openxmlformats.org/markup-compatibility/2006" xmlns:p14="http://schemas.microsoft.com/office/powerpoint/2010/main">
          <mc:Choice Requires="p14">
            <p:contentPart p14:bwMode="auto" r:id="rId1530">
              <p14:nvContentPartPr>
                <p14:cNvPr id="990" name="Freihand 989">
                  <a:extLst>
                    <a:ext uri="{FF2B5EF4-FFF2-40B4-BE49-F238E27FC236}">
                      <a16:creationId xmlns:a16="http://schemas.microsoft.com/office/drawing/2014/main" id="{5084C872-F88C-4D00-AAEA-423B57C4D07E}"/>
                    </a:ext>
                  </a:extLst>
                </p14:cNvPr>
                <p14:cNvContentPartPr/>
                <p14:nvPr/>
              </p14:nvContentPartPr>
              <p14:xfrm>
                <a:off x="4860467" y="4597267"/>
                <a:ext cx="705600" cy="203400"/>
              </p14:xfrm>
            </p:contentPart>
          </mc:Choice>
          <mc:Fallback xmlns="">
            <p:pic>
              <p:nvPicPr>
                <p:cNvPr id="990" name="Freihand 989">
                  <a:extLst>
                    <a:ext uri="{FF2B5EF4-FFF2-40B4-BE49-F238E27FC236}">
                      <a16:creationId xmlns:a16="http://schemas.microsoft.com/office/drawing/2014/main" id="{5084C872-F88C-4D00-AAEA-423B57C4D07E}"/>
                    </a:ext>
                  </a:extLst>
                </p:cNvPr>
                <p:cNvPicPr/>
                <p:nvPr/>
              </p:nvPicPr>
              <p:blipFill>
                <a:blip r:embed="rId1531"/>
                <a:stretch>
                  <a:fillRect/>
                </a:stretch>
              </p:blipFill>
              <p:spPr>
                <a:xfrm>
                  <a:off x="4856147" y="4592947"/>
                  <a:ext cx="71424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1532">
              <p14:nvContentPartPr>
                <p14:cNvPr id="991" name="Freihand 990">
                  <a:extLst>
                    <a:ext uri="{FF2B5EF4-FFF2-40B4-BE49-F238E27FC236}">
                      <a16:creationId xmlns:a16="http://schemas.microsoft.com/office/drawing/2014/main" id="{5B5537F2-2699-4E06-9397-3E81D8302DB8}"/>
                    </a:ext>
                  </a:extLst>
                </p14:cNvPr>
                <p14:cNvContentPartPr/>
                <p14:nvPr/>
              </p14:nvContentPartPr>
              <p14:xfrm>
                <a:off x="4779107" y="4548307"/>
                <a:ext cx="295200" cy="227160"/>
              </p14:xfrm>
            </p:contentPart>
          </mc:Choice>
          <mc:Fallback xmlns="">
            <p:pic>
              <p:nvPicPr>
                <p:cNvPr id="991" name="Freihand 990">
                  <a:extLst>
                    <a:ext uri="{FF2B5EF4-FFF2-40B4-BE49-F238E27FC236}">
                      <a16:creationId xmlns:a16="http://schemas.microsoft.com/office/drawing/2014/main" id="{5B5537F2-2699-4E06-9397-3E81D8302DB8}"/>
                    </a:ext>
                  </a:extLst>
                </p:cNvPr>
                <p:cNvPicPr/>
                <p:nvPr/>
              </p:nvPicPr>
              <p:blipFill>
                <a:blip r:embed="rId1533"/>
                <a:stretch>
                  <a:fillRect/>
                </a:stretch>
              </p:blipFill>
              <p:spPr>
                <a:xfrm>
                  <a:off x="4774787" y="4543987"/>
                  <a:ext cx="3038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534">
              <p14:nvContentPartPr>
                <p14:cNvPr id="993" name="Freihand 992">
                  <a:extLst>
                    <a:ext uri="{FF2B5EF4-FFF2-40B4-BE49-F238E27FC236}">
                      <a16:creationId xmlns:a16="http://schemas.microsoft.com/office/drawing/2014/main" id="{80BFF79B-78DB-47C1-865B-97779CF92DC1}"/>
                    </a:ext>
                  </a:extLst>
                </p14:cNvPr>
                <p14:cNvContentPartPr/>
                <p14:nvPr/>
              </p14:nvContentPartPr>
              <p14:xfrm>
                <a:off x="5649947" y="4595467"/>
                <a:ext cx="207360" cy="188640"/>
              </p14:xfrm>
            </p:contentPart>
          </mc:Choice>
          <mc:Fallback xmlns="">
            <p:pic>
              <p:nvPicPr>
                <p:cNvPr id="993" name="Freihand 992">
                  <a:extLst>
                    <a:ext uri="{FF2B5EF4-FFF2-40B4-BE49-F238E27FC236}">
                      <a16:creationId xmlns:a16="http://schemas.microsoft.com/office/drawing/2014/main" id="{80BFF79B-78DB-47C1-865B-97779CF92DC1}"/>
                    </a:ext>
                  </a:extLst>
                </p:cNvPr>
                <p:cNvPicPr/>
                <p:nvPr/>
              </p:nvPicPr>
              <p:blipFill>
                <a:blip r:embed="rId1535"/>
                <a:stretch>
                  <a:fillRect/>
                </a:stretch>
              </p:blipFill>
              <p:spPr>
                <a:xfrm>
                  <a:off x="5645627" y="4591147"/>
                  <a:ext cx="2160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536">
              <p14:nvContentPartPr>
                <p14:cNvPr id="994" name="Freihand 993">
                  <a:extLst>
                    <a:ext uri="{FF2B5EF4-FFF2-40B4-BE49-F238E27FC236}">
                      <a16:creationId xmlns:a16="http://schemas.microsoft.com/office/drawing/2014/main" id="{62A8480F-51A8-44F1-8C63-79C2CB4003FD}"/>
                    </a:ext>
                  </a:extLst>
                </p14:cNvPr>
                <p14:cNvContentPartPr/>
                <p14:nvPr/>
              </p14:nvContentPartPr>
              <p14:xfrm>
                <a:off x="5822387" y="4632547"/>
                <a:ext cx="360" cy="360"/>
              </p14:xfrm>
            </p:contentPart>
          </mc:Choice>
          <mc:Fallback xmlns="">
            <p:pic>
              <p:nvPicPr>
                <p:cNvPr id="994" name="Freihand 993">
                  <a:extLst>
                    <a:ext uri="{FF2B5EF4-FFF2-40B4-BE49-F238E27FC236}">
                      <a16:creationId xmlns:a16="http://schemas.microsoft.com/office/drawing/2014/main" id="{62A8480F-51A8-44F1-8C63-79C2CB4003FD}"/>
                    </a:ext>
                  </a:extLst>
                </p:cNvPr>
                <p:cNvPicPr/>
                <p:nvPr/>
              </p:nvPicPr>
              <p:blipFill>
                <a:blip r:embed="rId336"/>
                <a:stretch>
                  <a:fillRect/>
                </a:stretch>
              </p:blipFill>
              <p:spPr>
                <a:xfrm>
                  <a:off x="5818067" y="4628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37">
              <p14:nvContentPartPr>
                <p14:cNvPr id="995" name="Freihand 994">
                  <a:extLst>
                    <a:ext uri="{FF2B5EF4-FFF2-40B4-BE49-F238E27FC236}">
                      <a16:creationId xmlns:a16="http://schemas.microsoft.com/office/drawing/2014/main" id="{F504EB87-9A7E-41FA-BF9D-4F5BCE8515F8}"/>
                    </a:ext>
                  </a:extLst>
                </p14:cNvPr>
                <p14:cNvContentPartPr/>
                <p14:nvPr/>
              </p14:nvContentPartPr>
              <p14:xfrm>
                <a:off x="5890787" y="4673947"/>
                <a:ext cx="99000" cy="89640"/>
              </p14:xfrm>
            </p:contentPart>
          </mc:Choice>
          <mc:Fallback xmlns="">
            <p:pic>
              <p:nvPicPr>
                <p:cNvPr id="995" name="Freihand 994">
                  <a:extLst>
                    <a:ext uri="{FF2B5EF4-FFF2-40B4-BE49-F238E27FC236}">
                      <a16:creationId xmlns:a16="http://schemas.microsoft.com/office/drawing/2014/main" id="{F504EB87-9A7E-41FA-BF9D-4F5BCE8515F8}"/>
                    </a:ext>
                  </a:extLst>
                </p:cNvPr>
                <p:cNvPicPr/>
                <p:nvPr/>
              </p:nvPicPr>
              <p:blipFill>
                <a:blip r:embed="rId1538"/>
                <a:stretch>
                  <a:fillRect/>
                </a:stretch>
              </p:blipFill>
              <p:spPr>
                <a:xfrm>
                  <a:off x="5886467" y="4669627"/>
                  <a:ext cx="1076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539">
              <p14:nvContentPartPr>
                <p14:cNvPr id="996" name="Freihand 995">
                  <a:extLst>
                    <a:ext uri="{FF2B5EF4-FFF2-40B4-BE49-F238E27FC236}">
                      <a16:creationId xmlns:a16="http://schemas.microsoft.com/office/drawing/2014/main" id="{8B48E5A9-9F6C-40F8-9765-0E75D265F0D2}"/>
                    </a:ext>
                  </a:extLst>
                </p14:cNvPr>
                <p14:cNvContentPartPr/>
                <p14:nvPr/>
              </p14:nvContentPartPr>
              <p14:xfrm>
                <a:off x="5982587" y="4646947"/>
                <a:ext cx="129240" cy="89280"/>
              </p14:xfrm>
            </p:contentPart>
          </mc:Choice>
          <mc:Fallback xmlns="">
            <p:pic>
              <p:nvPicPr>
                <p:cNvPr id="996" name="Freihand 995">
                  <a:extLst>
                    <a:ext uri="{FF2B5EF4-FFF2-40B4-BE49-F238E27FC236}">
                      <a16:creationId xmlns:a16="http://schemas.microsoft.com/office/drawing/2014/main" id="{8B48E5A9-9F6C-40F8-9765-0E75D265F0D2}"/>
                    </a:ext>
                  </a:extLst>
                </p:cNvPr>
                <p:cNvPicPr/>
                <p:nvPr/>
              </p:nvPicPr>
              <p:blipFill>
                <a:blip r:embed="rId1540"/>
                <a:stretch>
                  <a:fillRect/>
                </a:stretch>
              </p:blipFill>
              <p:spPr>
                <a:xfrm>
                  <a:off x="5978267" y="4642627"/>
                  <a:ext cx="137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541">
              <p14:nvContentPartPr>
                <p14:cNvPr id="998" name="Freihand 997">
                  <a:extLst>
                    <a:ext uri="{FF2B5EF4-FFF2-40B4-BE49-F238E27FC236}">
                      <a16:creationId xmlns:a16="http://schemas.microsoft.com/office/drawing/2014/main" id="{68D8F9D6-5E19-4521-9E0B-B87C8292B739}"/>
                    </a:ext>
                  </a:extLst>
                </p14:cNvPr>
                <p14:cNvContentPartPr/>
                <p14:nvPr/>
              </p14:nvContentPartPr>
              <p14:xfrm>
                <a:off x="5704307" y="4888867"/>
                <a:ext cx="89640" cy="105120"/>
              </p14:xfrm>
            </p:contentPart>
          </mc:Choice>
          <mc:Fallback xmlns="">
            <p:pic>
              <p:nvPicPr>
                <p:cNvPr id="998" name="Freihand 997">
                  <a:extLst>
                    <a:ext uri="{FF2B5EF4-FFF2-40B4-BE49-F238E27FC236}">
                      <a16:creationId xmlns:a16="http://schemas.microsoft.com/office/drawing/2014/main" id="{68D8F9D6-5E19-4521-9E0B-B87C8292B739}"/>
                    </a:ext>
                  </a:extLst>
                </p:cNvPr>
                <p:cNvPicPr/>
                <p:nvPr/>
              </p:nvPicPr>
              <p:blipFill>
                <a:blip r:embed="rId1542"/>
                <a:stretch>
                  <a:fillRect/>
                </a:stretch>
              </p:blipFill>
              <p:spPr>
                <a:xfrm>
                  <a:off x="5699987" y="4884547"/>
                  <a:ext cx="982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543">
              <p14:nvContentPartPr>
                <p14:cNvPr id="999" name="Freihand 998">
                  <a:extLst>
                    <a:ext uri="{FF2B5EF4-FFF2-40B4-BE49-F238E27FC236}">
                      <a16:creationId xmlns:a16="http://schemas.microsoft.com/office/drawing/2014/main" id="{6A47C0C8-CE56-46C9-ADF3-A8001B573DEE}"/>
                    </a:ext>
                  </a:extLst>
                </p14:cNvPr>
                <p14:cNvContentPartPr/>
                <p14:nvPr/>
              </p14:nvContentPartPr>
              <p14:xfrm>
                <a:off x="5823467" y="4879507"/>
                <a:ext cx="92880" cy="236880"/>
              </p14:xfrm>
            </p:contentPart>
          </mc:Choice>
          <mc:Fallback xmlns="">
            <p:pic>
              <p:nvPicPr>
                <p:cNvPr id="999" name="Freihand 998">
                  <a:extLst>
                    <a:ext uri="{FF2B5EF4-FFF2-40B4-BE49-F238E27FC236}">
                      <a16:creationId xmlns:a16="http://schemas.microsoft.com/office/drawing/2014/main" id="{6A47C0C8-CE56-46C9-ADF3-A8001B573DEE}"/>
                    </a:ext>
                  </a:extLst>
                </p:cNvPr>
                <p:cNvPicPr/>
                <p:nvPr/>
              </p:nvPicPr>
              <p:blipFill>
                <a:blip r:embed="rId1544"/>
                <a:stretch>
                  <a:fillRect/>
                </a:stretch>
              </p:blipFill>
              <p:spPr>
                <a:xfrm>
                  <a:off x="5819147" y="4875187"/>
                  <a:ext cx="10152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1545">
              <p14:nvContentPartPr>
                <p14:cNvPr id="1000" name="Freihand 999">
                  <a:extLst>
                    <a:ext uri="{FF2B5EF4-FFF2-40B4-BE49-F238E27FC236}">
                      <a16:creationId xmlns:a16="http://schemas.microsoft.com/office/drawing/2014/main" id="{FD2422F0-A9C7-461C-933F-A134A2FF745E}"/>
                    </a:ext>
                  </a:extLst>
                </p14:cNvPr>
                <p14:cNvContentPartPr/>
                <p14:nvPr/>
              </p14:nvContentPartPr>
              <p14:xfrm>
                <a:off x="5963147" y="4861147"/>
                <a:ext cx="360" cy="360"/>
              </p14:xfrm>
            </p:contentPart>
          </mc:Choice>
          <mc:Fallback xmlns="">
            <p:pic>
              <p:nvPicPr>
                <p:cNvPr id="1000" name="Freihand 999">
                  <a:extLst>
                    <a:ext uri="{FF2B5EF4-FFF2-40B4-BE49-F238E27FC236}">
                      <a16:creationId xmlns:a16="http://schemas.microsoft.com/office/drawing/2014/main" id="{FD2422F0-A9C7-461C-933F-A134A2FF745E}"/>
                    </a:ext>
                  </a:extLst>
                </p:cNvPr>
                <p:cNvPicPr/>
                <p:nvPr/>
              </p:nvPicPr>
              <p:blipFill>
                <a:blip r:embed="rId336"/>
                <a:stretch>
                  <a:fillRect/>
                </a:stretch>
              </p:blipFill>
              <p:spPr>
                <a:xfrm>
                  <a:off x="5958827" y="48568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6">
              <p14:nvContentPartPr>
                <p14:cNvPr id="1001" name="Freihand 1000">
                  <a:extLst>
                    <a:ext uri="{FF2B5EF4-FFF2-40B4-BE49-F238E27FC236}">
                      <a16:creationId xmlns:a16="http://schemas.microsoft.com/office/drawing/2014/main" id="{597EDB94-6FA0-4E37-B0C0-E0D862632717}"/>
                    </a:ext>
                  </a:extLst>
                </p14:cNvPr>
                <p14:cNvContentPartPr/>
                <p14:nvPr/>
              </p14:nvContentPartPr>
              <p14:xfrm>
                <a:off x="5948027" y="4777627"/>
                <a:ext cx="135720" cy="171000"/>
              </p14:xfrm>
            </p:contentPart>
          </mc:Choice>
          <mc:Fallback xmlns="">
            <p:pic>
              <p:nvPicPr>
                <p:cNvPr id="1001" name="Freihand 1000">
                  <a:extLst>
                    <a:ext uri="{FF2B5EF4-FFF2-40B4-BE49-F238E27FC236}">
                      <a16:creationId xmlns:a16="http://schemas.microsoft.com/office/drawing/2014/main" id="{597EDB94-6FA0-4E37-B0C0-E0D862632717}"/>
                    </a:ext>
                  </a:extLst>
                </p:cNvPr>
                <p:cNvPicPr/>
                <p:nvPr/>
              </p:nvPicPr>
              <p:blipFill>
                <a:blip r:embed="rId1547"/>
                <a:stretch>
                  <a:fillRect/>
                </a:stretch>
              </p:blipFill>
              <p:spPr>
                <a:xfrm>
                  <a:off x="5943707" y="4773307"/>
                  <a:ext cx="1443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548">
              <p14:nvContentPartPr>
                <p14:cNvPr id="1002" name="Freihand 1001">
                  <a:extLst>
                    <a:ext uri="{FF2B5EF4-FFF2-40B4-BE49-F238E27FC236}">
                      <a16:creationId xmlns:a16="http://schemas.microsoft.com/office/drawing/2014/main" id="{A1CA56AB-034C-4AD2-8927-A39A6CCEFA3F}"/>
                    </a:ext>
                  </a:extLst>
                </p14:cNvPr>
                <p14:cNvContentPartPr/>
                <p14:nvPr/>
              </p14:nvContentPartPr>
              <p14:xfrm>
                <a:off x="6041267" y="4760707"/>
                <a:ext cx="360" cy="360"/>
              </p14:xfrm>
            </p:contentPart>
          </mc:Choice>
          <mc:Fallback xmlns="">
            <p:pic>
              <p:nvPicPr>
                <p:cNvPr id="1002" name="Freihand 1001">
                  <a:extLst>
                    <a:ext uri="{FF2B5EF4-FFF2-40B4-BE49-F238E27FC236}">
                      <a16:creationId xmlns:a16="http://schemas.microsoft.com/office/drawing/2014/main" id="{A1CA56AB-034C-4AD2-8927-A39A6CCEFA3F}"/>
                    </a:ext>
                  </a:extLst>
                </p:cNvPr>
                <p:cNvPicPr/>
                <p:nvPr/>
              </p:nvPicPr>
              <p:blipFill>
                <a:blip r:embed="rId336"/>
                <a:stretch>
                  <a:fillRect/>
                </a:stretch>
              </p:blipFill>
              <p:spPr>
                <a:xfrm>
                  <a:off x="6036947" y="4756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49">
              <p14:nvContentPartPr>
                <p14:cNvPr id="1003" name="Freihand 1002">
                  <a:extLst>
                    <a:ext uri="{FF2B5EF4-FFF2-40B4-BE49-F238E27FC236}">
                      <a16:creationId xmlns:a16="http://schemas.microsoft.com/office/drawing/2014/main" id="{9941587A-904E-445D-83FB-3C09878826E2}"/>
                    </a:ext>
                  </a:extLst>
                </p14:cNvPr>
                <p14:cNvContentPartPr/>
                <p14:nvPr/>
              </p14:nvContentPartPr>
              <p14:xfrm>
                <a:off x="6108587" y="4826947"/>
                <a:ext cx="186480" cy="74160"/>
              </p14:xfrm>
            </p:contentPart>
          </mc:Choice>
          <mc:Fallback xmlns="">
            <p:pic>
              <p:nvPicPr>
                <p:cNvPr id="1003" name="Freihand 1002">
                  <a:extLst>
                    <a:ext uri="{FF2B5EF4-FFF2-40B4-BE49-F238E27FC236}">
                      <a16:creationId xmlns:a16="http://schemas.microsoft.com/office/drawing/2014/main" id="{9941587A-904E-445D-83FB-3C09878826E2}"/>
                    </a:ext>
                  </a:extLst>
                </p:cNvPr>
                <p:cNvPicPr/>
                <p:nvPr/>
              </p:nvPicPr>
              <p:blipFill>
                <a:blip r:embed="rId1550"/>
                <a:stretch>
                  <a:fillRect/>
                </a:stretch>
              </p:blipFill>
              <p:spPr>
                <a:xfrm>
                  <a:off x="6104267" y="4822627"/>
                  <a:ext cx="19512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551">
              <p14:nvContentPartPr>
                <p14:cNvPr id="1004" name="Freihand 1003">
                  <a:extLst>
                    <a:ext uri="{FF2B5EF4-FFF2-40B4-BE49-F238E27FC236}">
                      <a16:creationId xmlns:a16="http://schemas.microsoft.com/office/drawing/2014/main" id="{58943D3B-BB17-44CE-9E11-7D4B6F0E0876}"/>
                    </a:ext>
                  </a:extLst>
                </p14:cNvPr>
                <p14:cNvContentPartPr/>
                <p14:nvPr/>
              </p14:nvContentPartPr>
              <p14:xfrm>
                <a:off x="6327107" y="4781227"/>
                <a:ext cx="18720" cy="104760"/>
              </p14:xfrm>
            </p:contentPart>
          </mc:Choice>
          <mc:Fallback xmlns="">
            <p:pic>
              <p:nvPicPr>
                <p:cNvPr id="1004" name="Freihand 1003">
                  <a:extLst>
                    <a:ext uri="{FF2B5EF4-FFF2-40B4-BE49-F238E27FC236}">
                      <a16:creationId xmlns:a16="http://schemas.microsoft.com/office/drawing/2014/main" id="{58943D3B-BB17-44CE-9E11-7D4B6F0E0876}"/>
                    </a:ext>
                  </a:extLst>
                </p:cNvPr>
                <p:cNvPicPr/>
                <p:nvPr/>
              </p:nvPicPr>
              <p:blipFill>
                <a:blip r:embed="rId1552"/>
                <a:stretch>
                  <a:fillRect/>
                </a:stretch>
              </p:blipFill>
              <p:spPr>
                <a:xfrm>
                  <a:off x="6322787" y="4776907"/>
                  <a:ext cx="273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553">
              <p14:nvContentPartPr>
                <p14:cNvPr id="1005" name="Freihand 1004">
                  <a:extLst>
                    <a:ext uri="{FF2B5EF4-FFF2-40B4-BE49-F238E27FC236}">
                      <a16:creationId xmlns:a16="http://schemas.microsoft.com/office/drawing/2014/main" id="{B3B95A0F-4661-4C6B-A521-C1BC3D7542B0}"/>
                    </a:ext>
                  </a:extLst>
                </p14:cNvPr>
                <p14:cNvContentPartPr/>
                <p14:nvPr/>
              </p14:nvContentPartPr>
              <p14:xfrm>
                <a:off x="6300467" y="4712467"/>
                <a:ext cx="62280" cy="9000"/>
              </p14:xfrm>
            </p:contentPart>
          </mc:Choice>
          <mc:Fallback xmlns="">
            <p:pic>
              <p:nvPicPr>
                <p:cNvPr id="1005" name="Freihand 1004">
                  <a:extLst>
                    <a:ext uri="{FF2B5EF4-FFF2-40B4-BE49-F238E27FC236}">
                      <a16:creationId xmlns:a16="http://schemas.microsoft.com/office/drawing/2014/main" id="{B3B95A0F-4661-4C6B-A521-C1BC3D7542B0}"/>
                    </a:ext>
                  </a:extLst>
                </p:cNvPr>
                <p:cNvPicPr/>
                <p:nvPr/>
              </p:nvPicPr>
              <p:blipFill>
                <a:blip r:embed="rId1554"/>
                <a:stretch>
                  <a:fillRect/>
                </a:stretch>
              </p:blipFill>
              <p:spPr>
                <a:xfrm>
                  <a:off x="6296147" y="4708147"/>
                  <a:ext cx="7092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555">
              <p14:nvContentPartPr>
                <p14:cNvPr id="1006" name="Freihand 1005">
                  <a:extLst>
                    <a:ext uri="{FF2B5EF4-FFF2-40B4-BE49-F238E27FC236}">
                      <a16:creationId xmlns:a16="http://schemas.microsoft.com/office/drawing/2014/main" id="{8DE074E2-785C-4285-BC27-8765723784E4}"/>
                    </a:ext>
                  </a:extLst>
                </p14:cNvPr>
                <p14:cNvContentPartPr/>
                <p14:nvPr/>
              </p14:nvContentPartPr>
              <p14:xfrm>
                <a:off x="6392267" y="4749187"/>
                <a:ext cx="88920" cy="139680"/>
              </p14:xfrm>
            </p:contentPart>
          </mc:Choice>
          <mc:Fallback xmlns="">
            <p:pic>
              <p:nvPicPr>
                <p:cNvPr id="1006" name="Freihand 1005">
                  <a:extLst>
                    <a:ext uri="{FF2B5EF4-FFF2-40B4-BE49-F238E27FC236}">
                      <a16:creationId xmlns:a16="http://schemas.microsoft.com/office/drawing/2014/main" id="{8DE074E2-785C-4285-BC27-8765723784E4}"/>
                    </a:ext>
                  </a:extLst>
                </p:cNvPr>
                <p:cNvPicPr/>
                <p:nvPr/>
              </p:nvPicPr>
              <p:blipFill>
                <a:blip r:embed="rId1556"/>
                <a:stretch>
                  <a:fillRect/>
                </a:stretch>
              </p:blipFill>
              <p:spPr>
                <a:xfrm>
                  <a:off x="6387947" y="4744867"/>
                  <a:ext cx="975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557">
              <p14:nvContentPartPr>
                <p14:cNvPr id="1007" name="Freihand 1006">
                  <a:extLst>
                    <a:ext uri="{FF2B5EF4-FFF2-40B4-BE49-F238E27FC236}">
                      <a16:creationId xmlns:a16="http://schemas.microsoft.com/office/drawing/2014/main" id="{BC19680F-4B40-418B-A7D7-B128CFC1355D}"/>
                    </a:ext>
                  </a:extLst>
                </p14:cNvPr>
                <p14:cNvContentPartPr/>
                <p14:nvPr/>
              </p14:nvContentPartPr>
              <p14:xfrm>
                <a:off x="6405227" y="4768987"/>
                <a:ext cx="218520" cy="54720"/>
              </p14:xfrm>
            </p:contentPart>
          </mc:Choice>
          <mc:Fallback xmlns="">
            <p:pic>
              <p:nvPicPr>
                <p:cNvPr id="1007" name="Freihand 1006">
                  <a:extLst>
                    <a:ext uri="{FF2B5EF4-FFF2-40B4-BE49-F238E27FC236}">
                      <a16:creationId xmlns:a16="http://schemas.microsoft.com/office/drawing/2014/main" id="{BC19680F-4B40-418B-A7D7-B128CFC1355D}"/>
                    </a:ext>
                  </a:extLst>
                </p:cNvPr>
                <p:cNvPicPr/>
                <p:nvPr/>
              </p:nvPicPr>
              <p:blipFill>
                <a:blip r:embed="rId1558"/>
                <a:stretch>
                  <a:fillRect/>
                </a:stretch>
              </p:blipFill>
              <p:spPr>
                <a:xfrm>
                  <a:off x="6400907" y="4764667"/>
                  <a:ext cx="22716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559">
              <p14:nvContentPartPr>
                <p14:cNvPr id="1008" name="Freihand 1007">
                  <a:extLst>
                    <a:ext uri="{FF2B5EF4-FFF2-40B4-BE49-F238E27FC236}">
                      <a16:creationId xmlns:a16="http://schemas.microsoft.com/office/drawing/2014/main" id="{48427520-AC31-4F45-9977-C65506197E5E}"/>
                    </a:ext>
                  </a:extLst>
                </p14:cNvPr>
                <p14:cNvContentPartPr/>
                <p14:nvPr/>
              </p14:nvContentPartPr>
              <p14:xfrm>
                <a:off x="6602507" y="4727227"/>
                <a:ext cx="10080" cy="10080"/>
              </p14:xfrm>
            </p:contentPart>
          </mc:Choice>
          <mc:Fallback xmlns="">
            <p:pic>
              <p:nvPicPr>
                <p:cNvPr id="1008" name="Freihand 1007">
                  <a:extLst>
                    <a:ext uri="{FF2B5EF4-FFF2-40B4-BE49-F238E27FC236}">
                      <a16:creationId xmlns:a16="http://schemas.microsoft.com/office/drawing/2014/main" id="{48427520-AC31-4F45-9977-C65506197E5E}"/>
                    </a:ext>
                  </a:extLst>
                </p:cNvPr>
                <p:cNvPicPr/>
                <p:nvPr/>
              </p:nvPicPr>
              <p:blipFill>
                <a:blip r:embed="rId1560"/>
                <a:stretch>
                  <a:fillRect/>
                </a:stretch>
              </p:blipFill>
              <p:spPr>
                <a:xfrm>
                  <a:off x="6598187" y="4722907"/>
                  <a:ext cx="1872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561">
              <p14:nvContentPartPr>
                <p14:cNvPr id="1009" name="Freihand 1008">
                  <a:extLst>
                    <a:ext uri="{FF2B5EF4-FFF2-40B4-BE49-F238E27FC236}">
                      <a16:creationId xmlns:a16="http://schemas.microsoft.com/office/drawing/2014/main" id="{4DFB56CA-BF86-4AA3-8BC6-8709753E7BAA}"/>
                    </a:ext>
                  </a:extLst>
                </p14:cNvPr>
                <p14:cNvContentPartPr/>
                <p14:nvPr/>
              </p14:nvContentPartPr>
              <p14:xfrm>
                <a:off x="6666587" y="4742707"/>
                <a:ext cx="71280" cy="207360"/>
              </p14:xfrm>
            </p:contentPart>
          </mc:Choice>
          <mc:Fallback xmlns="">
            <p:pic>
              <p:nvPicPr>
                <p:cNvPr id="1009" name="Freihand 1008">
                  <a:extLst>
                    <a:ext uri="{FF2B5EF4-FFF2-40B4-BE49-F238E27FC236}">
                      <a16:creationId xmlns:a16="http://schemas.microsoft.com/office/drawing/2014/main" id="{4DFB56CA-BF86-4AA3-8BC6-8709753E7BAA}"/>
                    </a:ext>
                  </a:extLst>
                </p:cNvPr>
                <p:cNvPicPr/>
                <p:nvPr/>
              </p:nvPicPr>
              <p:blipFill>
                <a:blip r:embed="rId1562"/>
                <a:stretch>
                  <a:fillRect/>
                </a:stretch>
              </p:blipFill>
              <p:spPr>
                <a:xfrm>
                  <a:off x="6662267" y="4738387"/>
                  <a:ext cx="799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563">
              <p14:nvContentPartPr>
                <p14:cNvPr id="1010" name="Freihand 1009">
                  <a:extLst>
                    <a:ext uri="{FF2B5EF4-FFF2-40B4-BE49-F238E27FC236}">
                      <a16:creationId xmlns:a16="http://schemas.microsoft.com/office/drawing/2014/main" id="{5257B4FF-07C1-4C91-AD92-98FB119B5A7A}"/>
                    </a:ext>
                  </a:extLst>
                </p14:cNvPr>
                <p14:cNvContentPartPr/>
                <p14:nvPr/>
              </p14:nvContentPartPr>
              <p14:xfrm>
                <a:off x="5643107" y="5072107"/>
                <a:ext cx="153360" cy="303840"/>
              </p14:xfrm>
            </p:contentPart>
          </mc:Choice>
          <mc:Fallback xmlns="">
            <p:pic>
              <p:nvPicPr>
                <p:cNvPr id="1010" name="Freihand 1009">
                  <a:extLst>
                    <a:ext uri="{FF2B5EF4-FFF2-40B4-BE49-F238E27FC236}">
                      <a16:creationId xmlns:a16="http://schemas.microsoft.com/office/drawing/2014/main" id="{5257B4FF-07C1-4C91-AD92-98FB119B5A7A}"/>
                    </a:ext>
                  </a:extLst>
                </p:cNvPr>
                <p:cNvPicPr/>
                <p:nvPr/>
              </p:nvPicPr>
              <p:blipFill>
                <a:blip r:embed="rId1564"/>
                <a:stretch>
                  <a:fillRect/>
                </a:stretch>
              </p:blipFill>
              <p:spPr>
                <a:xfrm>
                  <a:off x="5638787" y="5067787"/>
                  <a:ext cx="16200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1565">
              <p14:nvContentPartPr>
                <p14:cNvPr id="1012" name="Freihand 1011">
                  <a:extLst>
                    <a:ext uri="{FF2B5EF4-FFF2-40B4-BE49-F238E27FC236}">
                      <a16:creationId xmlns:a16="http://schemas.microsoft.com/office/drawing/2014/main" id="{21335054-4B31-449A-863A-EFC07F23F00F}"/>
                    </a:ext>
                  </a:extLst>
                </p14:cNvPr>
                <p14:cNvContentPartPr/>
                <p14:nvPr/>
              </p14:nvContentPartPr>
              <p14:xfrm>
                <a:off x="5794667" y="5123587"/>
                <a:ext cx="100080" cy="134280"/>
              </p14:xfrm>
            </p:contentPart>
          </mc:Choice>
          <mc:Fallback xmlns="">
            <p:pic>
              <p:nvPicPr>
                <p:cNvPr id="1012" name="Freihand 1011">
                  <a:extLst>
                    <a:ext uri="{FF2B5EF4-FFF2-40B4-BE49-F238E27FC236}">
                      <a16:creationId xmlns:a16="http://schemas.microsoft.com/office/drawing/2014/main" id="{21335054-4B31-449A-863A-EFC07F23F00F}"/>
                    </a:ext>
                  </a:extLst>
                </p:cNvPr>
                <p:cNvPicPr/>
                <p:nvPr/>
              </p:nvPicPr>
              <p:blipFill>
                <a:blip r:embed="rId1566"/>
                <a:stretch>
                  <a:fillRect/>
                </a:stretch>
              </p:blipFill>
              <p:spPr>
                <a:xfrm>
                  <a:off x="5790347" y="5119267"/>
                  <a:ext cx="1087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567">
              <p14:nvContentPartPr>
                <p14:cNvPr id="1013" name="Freihand 1012">
                  <a:extLst>
                    <a:ext uri="{FF2B5EF4-FFF2-40B4-BE49-F238E27FC236}">
                      <a16:creationId xmlns:a16="http://schemas.microsoft.com/office/drawing/2014/main" id="{455C8A44-BD28-43C3-8B66-3FEEF54EC85D}"/>
                    </a:ext>
                  </a:extLst>
                </p14:cNvPr>
                <p14:cNvContentPartPr/>
                <p14:nvPr/>
              </p14:nvContentPartPr>
              <p14:xfrm>
                <a:off x="5944067" y="5137627"/>
                <a:ext cx="185040" cy="70920"/>
              </p14:xfrm>
            </p:contentPart>
          </mc:Choice>
          <mc:Fallback xmlns="">
            <p:pic>
              <p:nvPicPr>
                <p:cNvPr id="1013" name="Freihand 1012">
                  <a:extLst>
                    <a:ext uri="{FF2B5EF4-FFF2-40B4-BE49-F238E27FC236}">
                      <a16:creationId xmlns:a16="http://schemas.microsoft.com/office/drawing/2014/main" id="{455C8A44-BD28-43C3-8B66-3FEEF54EC85D}"/>
                    </a:ext>
                  </a:extLst>
                </p:cNvPr>
                <p:cNvPicPr/>
                <p:nvPr/>
              </p:nvPicPr>
              <p:blipFill>
                <a:blip r:embed="rId1568"/>
                <a:stretch>
                  <a:fillRect/>
                </a:stretch>
              </p:blipFill>
              <p:spPr>
                <a:xfrm>
                  <a:off x="5939747" y="5133307"/>
                  <a:ext cx="1936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569">
              <p14:nvContentPartPr>
                <p14:cNvPr id="1014" name="Freihand 1013">
                  <a:extLst>
                    <a:ext uri="{FF2B5EF4-FFF2-40B4-BE49-F238E27FC236}">
                      <a16:creationId xmlns:a16="http://schemas.microsoft.com/office/drawing/2014/main" id="{C23E488A-BB00-46DA-B12E-D932C84DD456}"/>
                    </a:ext>
                  </a:extLst>
                </p14:cNvPr>
                <p14:cNvContentPartPr/>
                <p14:nvPr/>
              </p14:nvContentPartPr>
              <p14:xfrm>
                <a:off x="6094187" y="5093347"/>
                <a:ext cx="29520" cy="6120"/>
              </p14:xfrm>
            </p:contentPart>
          </mc:Choice>
          <mc:Fallback xmlns="">
            <p:pic>
              <p:nvPicPr>
                <p:cNvPr id="1014" name="Freihand 1013">
                  <a:extLst>
                    <a:ext uri="{FF2B5EF4-FFF2-40B4-BE49-F238E27FC236}">
                      <a16:creationId xmlns:a16="http://schemas.microsoft.com/office/drawing/2014/main" id="{C23E488A-BB00-46DA-B12E-D932C84DD456}"/>
                    </a:ext>
                  </a:extLst>
                </p:cNvPr>
                <p:cNvPicPr/>
                <p:nvPr/>
              </p:nvPicPr>
              <p:blipFill>
                <a:blip r:embed="rId1570"/>
                <a:stretch>
                  <a:fillRect/>
                </a:stretch>
              </p:blipFill>
              <p:spPr>
                <a:xfrm>
                  <a:off x="6089867" y="5089027"/>
                  <a:ext cx="381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571">
              <p14:nvContentPartPr>
                <p14:cNvPr id="1015" name="Freihand 1014">
                  <a:extLst>
                    <a:ext uri="{FF2B5EF4-FFF2-40B4-BE49-F238E27FC236}">
                      <a16:creationId xmlns:a16="http://schemas.microsoft.com/office/drawing/2014/main" id="{F02DB20C-07B5-46F3-934C-6981EAF91D48}"/>
                    </a:ext>
                  </a:extLst>
                </p14:cNvPr>
                <p14:cNvContentPartPr/>
                <p14:nvPr/>
              </p14:nvContentPartPr>
              <p14:xfrm>
                <a:off x="6164747" y="5099467"/>
                <a:ext cx="86760" cy="180360"/>
              </p14:xfrm>
            </p:contentPart>
          </mc:Choice>
          <mc:Fallback xmlns="">
            <p:pic>
              <p:nvPicPr>
                <p:cNvPr id="1015" name="Freihand 1014">
                  <a:extLst>
                    <a:ext uri="{FF2B5EF4-FFF2-40B4-BE49-F238E27FC236}">
                      <a16:creationId xmlns:a16="http://schemas.microsoft.com/office/drawing/2014/main" id="{F02DB20C-07B5-46F3-934C-6981EAF91D48}"/>
                    </a:ext>
                  </a:extLst>
                </p:cNvPr>
                <p:cNvPicPr/>
                <p:nvPr/>
              </p:nvPicPr>
              <p:blipFill>
                <a:blip r:embed="rId1572"/>
                <a:stretch>
                  <a:fillRect/>
                </a:stretch>
              </p:blipFill>
              <p:spPr>
                <a:xfrm>
                  <a:off x="6160427" y="5095147"/>
                  <a:ext cx="954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573">
              <p14:nvContentPartPr>
                <p14:cNvPr id="1016" name="Freihand 1015">
                  <a:extLst>
                    <a:ext uri="{FF2B5EF4-FFF2-40B4-BE49-F238E27FC236}">
                      <a16:creationId xmlns:a16="http://schemas.microsoft.com/office/drawing/2014/main" id="{80EA977F-4E4D-4210-91C2-F8EA0AC2B379}"/>
                    </a:ext>
                  </a:extLst>
                </p14:cNvPr>
                <p14:cNvContentPartPr/>
                <p14:nvPr/>
              </p14:nvContentPartPr>
              <p14:xfrm>
                <a:off x="6252587" y="5038987"/>
                <a:ext cx="19440" cy="109080"/>
              </p14:xfrm>
            </p:contentPart>
          </mc:Choice>
          <mc:Fallback xmlns="">
            <p:pic>
              <p:nvPicPr>
                <p:cNvPr id="1016" name="Freihand 1015">
                  <a:extLst>
                    <a:ext uri="{FF2B5EF4-FFF2-40B4-BE49-F238E27FC236}">
                      <a16:creationId xmlns:a16="http://schemas.microsoft.com/office/drawing/2014/main" id="{80EA977F-4E4D-4210-91C2-F8EA0AC2B379}"/>
                    </a:ext>
                  </a:extLst>
                </p:cNvPr>
                <p:cNvPicPr/>
                <p:nvPr/>
              </p:nvPicPr>
              <p:blipFill>
                <a:blip r:embed="rId1574"/>
                <a:stretch>
                  <a:fillRect/>
                </a:stretch>
              </p:blipFill>
              <p:spPr>
                <a:xfrm>
                  <a:off x="6248267" y="5034667"/>
                  <a:ext cx="280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575">
              <p14:nvContentPartPr>
                <p14:cNvPr id="1017" name="Freihand 1016">
                  <a:extLst>
                    <a:ext uri="{FF2B5EF4-FFF2-40B4-BE49-F238E27FC236}">
                      <a16:creationId xmlns:a16="http://schemas.microsoft.com/office/drawing/2014/main" id="{123F0386-98D8-483F-91D7-E6CDE44398DD}"/>
                    </a:ext>
                  </a:extLst>
                </p14:cNvPr>
                <p14:cNvContentPartPr/>
                <p14:nvPr/>
              </p14:nvContentPartPr>
              <p14:xfrm>
                <a:off x="6298667" y="5057347"/>
                <a:ext cx="152640" cy="108000"/>
              </p14:xfrm>
            </p:contentPart>
          </mc:Choice>
          <mc:Fallback xmlns="">
            <p:pic>
              <p:nvPicPr>
                <p:cNvPr id="1017" name="Freihand 1016">
                  <a:extLst>
                    <a:ext uri="{FF2B5EF4-FFF2-40B4-BE49-F238E27FC236}">
                      <a16:creationId xmlns:a16="http://schemas.microsoft.com/office/drawing/2014/main" id="{123F0386-98D8-483F-91D7-E6CDE44398DD}"/>
                    </a:ext>
                  </a:extLst>
                </p:cNvPr>
                <p:cNvPicPr/>
                <p:nvPr/>
              </p:nvPicPr>
              <p:blipFill>
                <a:blip r:embed="rId1576"/>
                <a:stretch>
                  <a:fillRect/>
                </a:stretch>
              </p:blipFill>
              <p:spPr>
                <a:xfrm>
                  <a:off x="6294347" y="5053027"/>
                  <a:ext cx="161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577">
              <p14:nvContentPartPr>
                <p14:cNvPr id="1018" name="Freihand 1017">
                  <a:extLst>
                    <a:ext uri="{FF2B5EF4-FFF2-40B4-BE49-F238E27FC236}">
                      <a16:creationId xmlns:a16="http://schemas.microsoft.com/office/drawing/2014/main" id="{9812CE64-FB7A-46FB-908A-517A66E64ABB}"/>
                    </a:ext>
                  </a:extLst>
                </p14:cNvPr>
                <p14:cNvContentPartPr/>
                <p14:nvPr/>
              </p14:nvContentPartPr>
              <p14:xfrm>
                <a:off x="6383627" y="5069587"/>
                <a:ext cx="100800" cy="55080"/>
              </p14:xfrm>
            </p:contentPart>
          </mc:Choice>
          <mc:Fallback xmlns="">
            <p:pic>
              <p:nvPicPr>
                <p:cNvPr id="1018" name="Freihand 1017">
                  <a:extLst>
                    <a:ext uri="{FF2B5EF4-FFF2-40B4-BE49-F238E27FC236}">
                      <a16:creationId xmlns:a16="http://schemas.microsoft.com/office/drawing/2014/main" id="{9812CE64-FB7A-46FB-908A-517A66E64ABB}"/>
                    </a:ext>
                  </a:extLst>
                </p:cNvPr>
                <p:cNvPicPr/>
                <p:nvPr/>
              </p:nvPicPr>
              <p:blipFill>
                <a:blip r:embed="rId1578"/>
                <a:stretch>
                  <a:fillRect/>
                </a:stretch>
              </p:blipFill>
              <p:spPr>
                <a:xfrm>
                  <a:off x="6379307" y="5065267"/>
                  <a:ext cx="1094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579">
              <p14:nvContentPartPr>
                <p14:cNvPr id="1019" name="Freihand 1018">
                  <a:extLst>
                    <a:ext uri="{FF2B5EF4-FFF2-40B4-BE49-F238E27FC236}">
                      <a16:creationId xmlns:a16="http://schemas.microsoft.com/office/drawing/2014/main" id="{A224C4AB-4B7A-40FE-8F57-70730EAD479A}"/>
                    </a:ext>
                  </a:extLst>
                </p14:cNvPr>
                <p14:cNvContentPartPr/>
                <p14:nvPr/>
              </p14:nvContentPartPr>
              <p14:xfrm>
                <a:off x="5892227" y="5341747"/>
                <a:ext cx="107280" cy="103320"/>
              </p14:xfrm>
            </p:contentPart>
          </mc:Choice>
          <mc:Fallback xmlns="">
            <p:pic>
              <p:nvPicPr>
                <p:cNvPr id="1019" name="Freihand 1018">
                  <a:extLst>
                    <a:ext uri="{FF2B5EF4-FFF2-40B4-BE49-F238E27FC236}">
                      <a16:creationId xmlns:a16="http://schemas.microsoft.com/office/drawing/2014/main" id="{A224C4AB-4B7A-40FE-8F57-70730EAD479A}"/>
                    </a:ext>
                  </a:extLst>
                </p:cNvPr>
                <p:cNvPicPr/>
                <p:nvPr/>
              </p:nvPicPr>
              <p:blipFill>
                <a:blip r:embed="rId1580"/>
                <a:stretch>
                  <a:fillRect/>
                </a:stretch>
              </p:blipFill>
              <p:spPr>
                <a:xfrm>
                  <a:off x="5887907" y="5337427"/>
                  <a:ext cx="1159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581">
              <p14:nvContentPartPr>
                <p14:cNvPr id="1020" name="Freihand 1019">
                  <a:extLst>
                    <a:ext uri="{FF2B5EF4-FFF2-40B4-BE49-F238E27FC236}">
                      <a16:creationId xmlns:a16="http://schemas.microsoft.com/office/drawing/2014/main" id="{742E7249-0011-4358-99EC-410F15E460DB}"/>
                    </a:ext>
                  </a:extLst>
                </p14:cNvPr>
                <p14:cNvContentPartPr/>
                <p14:nvPr/>
              </p14:nvContentPartPr>
              <p14:xfrm>
                <a:off x="6008507" y="5275867"/>
                <a:ext cx="77040" cy="113040"/>
              </p14:xfrm>
            </p:contentPart>
          </mc:Choice>
          <mc:Fallback xmlns="">
            <p:pic>
              <p:nvPicPr>
                <p:cNvPr id="1020" name="Freihand 1019">
                  <a:extLst>
                    <a:ext uri="{FF2B5EF4-FFF2-40B4-BE49-F238E27FC236}">
                      <a16:creationId xmlns:a16="http://schemas.microsoft.com/office/drawing/2014/main" id="{742E7249-0011-4358-99EC-410F15E460DB}"/>
                    </a:ext>
                  </a:extLst>
                </p:cNvPr>
                <p:cNvPicPr/>
                <p:nvPr/>
              </p:nvPicPr>
              <p:blipFill>
                <a:blip r:embed="rId1582"/>
                <a:stretch>
                  <a:fillRect/>
                </a:stretch>
              </p:blipFill>
              <p:spPr>
                <a:xfrm>
                  <a:off x="6004187" y="5271547"/>
                  <a:ext cx="856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583">
              <p14:nvContentPartPr>
                <p14:cNvPr id="1021" name="Freihand 1020">
                  <a:extLst>
                    <a:ext uri="{FF2B5EF4-FFF2-40B4-BE49-F238E27FC236}">
                      <a16:creationId xmlns:a16="http://schemas.microsoft.com/office/drawing/2014/main" id="{B4B775F8-5F26-4004-9559-6B50BB5E6DDC}"/>
                    </a:ext>
                  </a:extLst>
                </p14:cNvPr>
                <p14:cNvContentPartPr/>
                <p14:nvPr/>
              </p14:nvContentPartPr>
              <p14:xfrm>
                <a:off x="6062507" y="5318347"/>
                <a:ext cx="93240" cy="178200"/>
              </p14:xfrm>
            </p:contentPart>
          </mc:Choice>
          <mc:Fallback xmlns="">
            <p:pic>
              <p:nvPicPr>
                <p:cNvPr id="1021" name="Freihand 1020">
                  <a:extLst>
                    <a:ext uri="{FF2B5EF4-FFF2-40B4-BE49-F238E27FC236}">
                      <a16:creationId xmlns:a16="http://schemas.microsoft.com/office/drawing/2014/main" id="{B4B775F8-5F26-4004-9559-6B50BB5E6DDC}"/>
                    </a:ext>
                  </a:extLst>
                </p:cNvPr>
                <p:cNvPicPr/>
                <p:nvPr/>
              </p:nvPicPr>
              <p:blipFill>
                <a:blip r:embed="rId1584"/>
                <a:stretch>
                  <a:fillRect/>
                </a:stretch>
              </p:blipFill>
              <p:spPr>
                <a:xfrm>
                  <a:off x="6058187" y="5314027"/>
                  <a:ext cx="1018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585">
              <p14:nvContentPartPr>
                <p14:cNvPr id="1022" name="Freihand 1021">
                  <a:extLst>
                    <a:ext uri="{FF2B5EF4-FFF2-40B4-BE49-F238E27FC236}">
                      <a16:creationId xmlns:a16="http://schemas.microsoft.com/office/drawing/2014/main" id="{2740CA88-1992-4906-8B01-E668C3041F44}"/>
                    </a:ext>
                  </a:extLst>
                </p14:cNvPr>
                <p14:cNvContentPartPr/>
                <p14:nvPr/>
              </p14:nvContentPartPr>
              <p14:xfrm>
                <a:off x="6184907" y="5318707"/>
                <a:ext cx="61560" cy="73080"/>
              </p14:xfrm>
            </p:contentPart>
          </mc:Choice>
          <mc:Fallback xmlns="">
            <p:pic>
              <p:nvPicPr>
                <p:cNvPr id="1022" name="Freihand 1021">
                  <a:extLst>
                    <a:ext uri="{FF2B5EF4-FFF2-40B4-BE49-F238E27FC236}">
                      <a16:creationId xmlns:a16="http://schemas.microsoft.com/office/drawing/2014/main" id="{2740CA88-1992-4906-8B01-E668C3041F44}"/>
                    </a:ext>
                  </a:extLst>
                </p:cNvPr>
                <p:cNvPicPr/>
                <p:nvPr/>
              </p:nvPicPr>
              <p:blipFill>
                <a:blip r:embed="rId1586"/>
                <a:stretch>
                  <a:fillRect/>
                </a:stretch>
              </p:blipFill>
              <p:spPr>
                <a:xfrm>
                  <a:off x="6180587" y="5314387"/>
                  <a:ext cx="702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1587">
              <p14:nvContentPartPr>
                <p14:cNvPr id="1023" name="Freihand 1022">
                  <a:extLst>
                    <a:ext uri="{FF2B5EF4-FFF2-40B4-BE49-F238E27FC236}">
                      <a16:creationId xmlns:a16="http://schemas.microsoft.com/office/drawing/2014/main" id="{7361557C-39A6-4F65-8F20-D849379112D2}"/>
                    </a:ext>
                  </a:extLst>
                </p14:cNvPr>
                <p14:cNvContentPartPr/>
                <p14:nvPr/>
              </p14:nvContentPartPr>
              <p14:xfrm>
                <a:off x="6283187" y="5224027"/>
                <a:ext cx="172800" cy="143640"/>
              </p14:xfrm>
            </p:contentPart>
          </mc:Choice>
          <mc:Fallback xmlns="">
            <p:pic>
              <p:nvPicPr>
                <p:cNvPr id="1023" name="Freihand 1022">
                  <a:extLst>
                    <a:ext uri="{FF2B5EF4-FFF2-40B4-BE49-F238E27FC236}">
                      <a16:creationId xmlns:a16="http://schemas.microsoft.com/office/drawing/2014/main" id="{7361557C-39A6-4F65-8F20-D849379112D2}"/>
                    </a:ext>
                  </a:extLst>
                </p:cNvPr>
                <p:cNvPicPr/>
                <p:nvPr/>
              </p:nvPicPr>
              <p:blipFill>
                <a:blip r:embed="rId1588"/>
                <a:stretch>
                  <a:fillRect/>
                </a:stretch>
              </p:blipFill>
              <p:spPr>
                <a:xfrm>
                  <a:off x="6278867" y="5219707"/>
                  <a:ext cx="1814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1589">
              <p14:nvContentPartPr>
                <p14:cNvPr id="1024" name="Freihand 1023">
                  <a:extLst>
                    <a:ext uri="{FF2B5EF4-FFF2-40B4-BE49-F238E27FC236}">
                      <a16:creationId xmlns:a16="http://schemas.microsoft.com/office/drawing/2014/main" id="{6D1FABD8-1CDD-4F41-B026-8AD519B3B23E}"/>
                    </a:ext>
                  </a:extLst>
                </p14:cNvPr>
                <p14:cNvContentPartPr/>
                <p14:nvPr/>
              </p14:nvContentPartPr>
              <p14:xfrm>
                <a:off x="6441227" y="5148787"/>
                <a:ext cx="343080" cy="168840"/>
              </p14:xfrm>
            </p:contentPart>
          </mc:Choice>
          <mc:Fallback xmlns="">
            <p:pic>
              <p:nvPicPr>
                <p:cNvPr id="1024" name="Freihand 1023">
                  <a:extLst>
                    <a:ext uri="{FF2B5EF4-FFF2-40B4-BE49-F238E27FC236}">
                      <a16:creationId xmlns:a16="http://schemas.microsoft.com/office/drawing/2014/main" id="{6D1FABD8-1CDD-4F41-B026-8AD519B3B23E}"/>
                    </a:ext>
                  </a:extLst>
                </p:cNvPr>
                <p:cNvPicPr/>
                <p:nvPr/>
              </p:nvPicPr>
              <p:blipFill>
                <a:blip r:embed="rId1590"/>
                <a:stretch>
                  <a:fillRect/>
                </a:stretch>
              </p:blipFill>
              <p:spPr>
                <a:xfrm>
                  <a:off x="6436907" y="5144467"/>
                  <a:ext cx="3517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591">
              <p14:nvContentPartPr>
                <p14:cNvPr id="1025" name="Freihand 1024">
                  <a:extLst>
                    <a:ext uri="{FF2B5EF4-FFF2-40B4-BE49-F238E27FC236}">
                      <a16:creationId xmlns:a16="http://schemas.microsoft.com/office/drawing/2014/main" id="{54058BDD-045D-4778-B929-12E3857841B3}"/>
                    </a:ext>
                  </a:extLst>
                </p14:cNvPr>
                <p14:cNvContentPartPr/>
                <p14:nvPr/>
              </p14:nvContentPartPr>
              <p14:xfrm>
                <a:off x="6770267" y="5017027"/>
                <a:ext cx="79560" cy="254520"/>
              </p14:xfrm>
            </p:contentPart>
          </mc:Choice>
          <mc:Fallback xmlns="">
            <p:pic>
              <p:nvPicPr>
                <p:cNvPr id="1025" name="Freihand 1024">
                  <a:extLst>
                    <a:ext uri="{FF2B5EF4-FFF2-40B4-BE49-F238E27FC236}">
                      <a16:creationId xmlns:a16="http://schemas.microsoft.com/office/drawing/2014/main" id="{54058BDD-045D-4778-B929-12E3857841B3}"/>
                    </a:ext>
                  </a:extLst>
                </p:cNvPr>
                <p:cNvPicPr/>
                <p:nvPr/>
              </p:nvPicPr>
              <p:blipFill>
                <a:blip r:embed="rId1592"/>
                <a:stretch>
                  <a:fillRect/>
                </a:stretch>
              </p:blipFill>
              <p:spPr>
                <a:xfrm>
                  <a:off x="6765947" y="5012707"/>
                  <a:ext cx="88200" cy="263160"/>
                </a:xfrm>
                <a:prstGeom prst="rect">
                  <a:avLst/>
                </a:prstGeom>
              </p:spPr>
            </p:pic>
          </mc:Fallback>
        </mc:AlternateContent>
      </p:grpSp>
    </p:spTree>
    <p:extLst>
      <p:ext uri="{BB962C8B-B14F-4D97-AF65-F5344CB8AC3E}">
        <p14:creationId xmlns:p14="http://schemas.microsoft.com/office/powerpoint/2010/main" val="760106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5411C832-4000-4DE0-96A5-1328C48DD85C}"/>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Ricardomodell</a:t>
            </a:r>
            <a:endParaRPr lang="de-DE" sz="3200" b="1" dirty="0">
              <a:latin typeface="Times New Roman" panose="02020603050405020304" pitchFamily="18" charset="0"/>
              <a:cs typeface="Times New Roman" panose="02020603050405020304" pitchFamily="18" charset="0"/>
            </a:endParaRPr>
          </a:p>
        </p:txBody>
      </p:sp>
      <p:sp>
        <p:nvSpPr>
          <p:cNvPr id="17" name="Rechteck 16">
            <a:extLst>
              <a:ext uri="{FF2B5EF4-FFF2-40B4-BE49-F238E27FC236}">
                <a16:creationId xmlns:a16="http://schemas.microsoft.com/office/drawing/2014/main" id="{CF0371D7-A513-47EA-9113-002B1A60EA67}"/>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5" name="Gruppieren 14">
            <a:extLst>
              <a:ext uri="{FF2B5EF4-FFF2-40B4-BE49-F238E27FC236}">
                <a16:creationId xmlns:a16="http://schemas.microsoft.com/office/drawing/2014/main" id="{1395599D-3B7C-416F-816A-5902AD252A8F}"/>
              </a:ext>
            </a:extLst>
          </p:cNvPr>
          <p:cNvGrpSpPr/>
          <p:nvPr/>
        </p:nvGrpSpPr>
        <p:grpSpPr>
          <a:xfrm>
            <a:off x="1665107" y="4320194"/>
            <a:ext cx="1600920" cy="1654200"/>
            <a:chOff x="1682387" y="4345987"/>
            <a:chExt cx="1600920" cy="1654200"/>
          </a:xfrm>
        </p:grpSpPr>
        <mc:AlternateContent xmlns:mc="http://schemas.openxmlformats.org/markup-compatibility/2006" xmlns:p14="http://schemas.microsoft.com/office/powerpoint/2010/main">
          <mc:Choice Requires="p14">
            <p:contentPart p14:bwMode="auto" r:id="rId2">
              <p14:nvContentPartPr>
                <p14:cNvPr id="8" name="Freihand 7">
                  <a:extLst>
                    <a:ext uri="{FF2B5EF4-FFF2-40B4-BE49-F238E27FC236}">
                      <a16:creationId xmlns:a16="http://schemas.microsoft.com/office/drawing/2014/main" id="{784A7B80-AB39-4D4D-84C1-B563CCA57442}"/>
                    </a:ext>
                  </a:extLst>
                </p14:cNvPr>
                <p14:cNvContentPartPr/>
                <p14:nvPr/>
              </p14:nvContentPartPr>
              <p14:xfrm>
                <a:off x="1979027" y="4472707"/>
                <a:ext cx="1216440" cy="1077840"/>
              </p14:xfrm>
            </p:contentPart>
          </mc:Choice>
          <mc:Fallback xmlns="">
            <p:pic>
              <p:nvPicPr>
                <p:cNvPr id="8" name="Freihand 7">
                  <a:extLst>
                    <a:ext uri="{FF2B5EF4-FFF2-40B4-BE49-F238E27FC236}">
                      <a16:creationId xmlns:a16="http://schemas.microsoft.com/office/drawing/2014/main" id="{784A7B80-AB39-4D4D-84C1-B563CCA57442}"/>
                    </a:ext>
                  </a:extLst>
                </p:cNvPr>
                <p:cNvPicPr/>
                <p:nvPr/>
              </p:nvPicPr>
              <p:blipFill>
                <a:blip r:embed="rId3"/>
                <a:stretch>
                  <a:fillRect/>
                </a:stretch>
              </p:blipFill>
              <p:spPr>
                <a:xfrm>
                  <a:off x="1974707" y="4468387"/>
                  <a:ext cx="1225080" cy="1086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Freihand 8">
                  <a:extLst>
                    <a:ext uri="{FF2B5EF4-FFF2-40B4-BE49-F238E27FC236}">
                      <a16:creationId xmlns:a16="http://schemas.microsoft.com/office/drawing/2014/main" id="{004D84E9-FEC9-4DB9-933E-CB73DDE05B37}"/>
                    </a:ext>
                  </a:extLst>
                </p14:cNvPr>
                <p14:cNvContentPartPr/>
                <p14:nvPr/>
              </p14:nvContentPartPr>
              <p14:xfrm>
                <a:off x="1682387" y="4368667"/>
                <a:ext cx="90000" cy="180720"/>
              </p14:xfrm>
            </p:contentPart>
          </mc:Choice>
          <mc:Fallback xmlns="">
            <p:pic>
              <p:nvPicPr>
                <p:cNvPr id="9" name="Freihand 8">
                  <a:extLst>
                    <a:ext uri="{FF2B5EF4-FFF2-40B4-BE49-F238E27FC236}">
                      <a16:creationId xmlns:a16="http://schemas.microsoft.com/office/drawing/2014/main" id="{004D84E9-FEC9-4DB9-933E-CB73DDE05B37}"/>
                    </a:ext>
                  </a:extLst>
                </p:cNvPr>
                <p:cNvPicPr/>
                <p:nvPr/>
              </p:nvPicPr>
              <p:blipFill>
                <a:blip r:embed="rId5"/>
                <a:stretch>
                  <a:fillRect/>
                </a:stretch>
              </p:blipFill>
              <p:spPr>
                <a:xfrm>
                  <a:off x="1678067" y="4364347"/>
                  <a:ext cx="986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Freihand 10">
                  <a:extLst>
                    <a:ext uri="{FF2B5EF4-FFF2-40B4-BE49-F238E27FC236}">
                      <a16:creationId xmlns:a16="http://schemas.microsoft.com/office/drawing/2014/main" id="{BD0181B3-50EC-467D-AFFD-82032ED7DEDB}"/>
                    </a:ext>
                  </a:extLst>
                </p14:cNvPr>
                <p14:cNvContentPartPr/>
                <p14:nvPr/>
              </p14:nvContentPartPr>
              <p14:xfrm>
                <a:off x="1685267" y="4345987"/>
                <a:ext cx="84600" cy="2520"/>
              </p14:xfrm>
            </p:contentPart>
          </mc:Choice>
          <mc:Fallback xmlns="">
            <p:pic>
              <p:nvPicPr>
                <p:cNvPr id="11" name="Freihand 10">
                  <a:extLst>
                    <a:ext uri="{FF2B5EF4-FFF2-40B4-BE49-F238E27FC236}">
                      <a16:creationId xmlns:a16="http://schemas.microsoft.com/office/drawing/2014/main" id="{BD0181B3-50EC-467D-AFFD-82032ED7DEDB}"/>
                    </a:ext>
                  </a:extLst>
                </p:cNvPr>
                <p:cNvPicPr/>
                <p:nvPr/>
              </p:nvPicPr>
              <p:blipFill>
                <a:blip r:embed="rId7"/>
                <a:stretch>
                  <a:fillRect/>
                </a:stretch>
              </p:blipFill>
              <p:spPr>
                <a:xfrm>
                  <a:off x="1680947" y="4341667"/>
                  <a:ext cx="932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Freihand 11">
                  <a:extLst>
                    <a:ext uri="{FF2B5EF4-FFF2-40B4-BE49-F238E27FC236}">
                      <a16:creationId xmlns:a16="http://schemas.microsoft.com/office/drawing/2014/main" id="{8B342FA2-0C29-4758-BCC1-59F9C6F28C11}"/>
                    </a:ext>
                  </a:extLst>
                </p14:cNvPr>
                <p14:cNvContentPartPr/>
                <p14:nvPr/>
              </p14:nvContentPartPr>
              <p14:xfrm>
                <a:off x="3143987" y="5833147"/>
                <a:ext cx="96840" cy="167040"/>
              </p14:xfrm>
            </p:contentPart>
          </mc:Choice>
          <mc:Fallback xmlns="">
            <p:pic>
              <p:nvPicPr>
                <p:cNvPr id="12" name="Freihand 11">
                  <a:extLst>
                    <a:ext uri="{FF2B5EF4-FFF2-40B4-BE49-F238E27FC236}">
                      <a16:creationId xmlns:a16="http://schemas.microsoft.com/office/drawing/2014/main" id="{8B342FA2-0C29-4758-BCC1-59F9C6F28C11}"/>
                    </a:ext>
                  </a:extLst>
                </p:cNvPr>
                <p:cNvPicPr/>
                <p:nvPr/>
              </p:nvPicPr>
              <p:blipFill>
                <a:blip r:embed="rId9"/>
                <a:stretch>
                  <a:fillRect/>
                </a:stretch>
              </p:blipFill>
              <p:spPr>
                <a:xfrm>
                  <a:off x="3139667" y="5828827"/>
                  <a:ext cx="105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Freihand 12">
                  <a:extLst>
                    <a:ext uri="{FF2B5EF4-FFF2-40B4-BE49-F238E27FC236}">
                      <a16:creationId xmlns:a16="http://schemas.microsoft.com/office/drawing/2014/main" id="{87C7C465-C9D1-48B9-A25C-A3F308A03A06}"/>
                    </a:ext>
                  </a:extLst>
                </p14:cNvPr>
                <p14:cNvContentPartPr/>
                <p14:nvPr/>
              </p14:nvContentPartPr>
              <p14:xfrm>
                <a:off x="3151547" y="5751067"/>
                <a:ext cx="131760" cy="41760"/>
              </p14:xfrm>
            </p:contentPart>
          </mc:Choice>
          <mc:Fallback xmlns="">
            <p:pic>
              <p:nvPicPr>
                <p:cNvPr id="13" name="Freihand 12">
                  <a:extLst>
                    <a:ext uri="{FF2B5EF4-FFF2-40B4-BE49-F238E27FC236}">
                      <a16:creationId xmlns:a16="http://schemas.microsoft.com/office/drawing/2014/main" id="{87C7C465-C9D1-48B9-A25C-A3F308A03A06}"/>
                    </a:ext>
                  </a:extLst>
                </p:cNvPr>
                <p:cNvPicPr/>
                <p:nvPr/>
              </p:nvPicPr>
              <p:blipFill>
                <a:blip r:embed="rId11"/>
                <a:stretch>
                  <a:fillRect/>
                </a:stretch>
              </p:blipFill>
              <p:spPr>
                <a:xfrm>
                  <a:off x="3147227" y="5746747"/>
                  <a:ext cx="140400" cy="50400"/>
                </a:xfrm>
                <a:prstGeom prst="rect">
                  <a:avLst/>
                </a:prstGeom>
              </p:spPr>
            </p:pic>
          </mc:Fallback>
        </mc:AlternateContent>
      </p:grpSp>
      <p:grpSp>
        <p:nvGrpSpPr>
          <p:cNvPr id="21" name="Gruppieren 20">
            <a:extLst>
              <a:ext uri="{FF2B5EF4-FFF2-40B4-BE49-F238E27FC236}">
                <a16:creationId xmlns:a16="http://schemas.microsoft.com/office/drawing/2014/main" id="{AE95BCC7-2BA8-4B1D-A637-628301F986CA}"/>
              </a:ext>
            </a:extLst>
          </p:cNvPr>
          <p:cNvGrpSpPr/>
          <p:nvPr/>
        </p:nvGrpSpPr>
        <p:grpSpPr>
          <a:xfrm>
            <a:off x="1473227" y="3369667"/>
            <a:ext cx="4139280" cy="2236320"/>
            <a:chOff x="1473227" y="3369667"/>
            <a:chExt cx="4139280" cy="2236320"/>
          </a:xfrm>
        </p:grpSpPr>
        <mc:AlternateContent xmlns:mc="http://schemas.openxmlformats.org/markup-compatibility/2006" xmlns:p14="http://schemas.microsoft.com/office/powerpoint/2010/main">
          <mc:Choice Requires="p14">
            <p:contentPart p14:bwMode="auto" r:id="rId12">
              <p14:nvContentPartPr>
                <p14:cNvPr id="18" name="Freihand 17">
                  <a:extLst>
                    <a:ext uri="{FF2B5EF4-FFF2-40B4-BE49-F238E27FC236}">
                      <a16:creationId xmlns:a16="http://schemas.microsoft.com/office/drawing/2014/main" id="{EADDF6F7-8B2A-4C01-805E-5283F1DE6B28}"/>
                    </a:ext>
                  </a:extLst>
                </p14:cNvPr>
                <p14:cNvContentPartPr/>
                <p14:nvPr/>
              </p14:nvContentPartPr>
              <p14:xfrm>
                <a:off x="1986947" y="3473347"/>
                <a:ext cx="3625560" cy="2132640"/>
              </p14:xfrm>
            </p:contentPart>
          </mc:Choice>
          <mc:Fallback xmlns="">
            <p:pic>
              <p:nvPicPr>
                <p:cNvPr id="18" name="Freihand 17">
                  <a:extLst>
                    <a:ext uri="{FF2B5EF4-FFF2-40B4-BE49-F238E27FC236}">
                      <a16:creationId xmlns:a16="http://schemas.microsoft.com/office/drawing/2014/main" id="{EADDF6F7-8B2A-4C01-805E-5283F1DE6B28}"/>
                    </a:ext>
                  </a:extLst>
                </p:cNvPr>
                <p:cNvPicPr/>
                <p:nvPr/>
              </p:nvPicPr>
              <p:blipFill>
                <a:blip r:embed="rId13"/>
                <a:stretch>
                  <a:fillRect/>
                </a:stretch>
              </p:blipFill>
              <p:spPr>
                <a:xfrm>
                  <a:off x="1982627" y="3469027"/>
                  <a:ext cx="3634200" cy="21412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9" name="Freihand 18">
                  <a:extLst>
                    <a:ext uri="{FF2B5EF4-FFF2-40B4-BE49-F238E27FC236}">
                      <a16:creationId xmlns:a16="http://schemas.microsoft.com/office/drawing/2014/main" id="{FFE24B4B-E8C2-4A87-B579-31178AC50955}"/>
                    </a:ext>
                  </a:extLst>
                </p14:cNvPr>
                <p14:cNvContentPartPr/>
                <p14:nvPr/>
              </p14:nvContentPartPr>
              <p14:xfrm>
                <a:off x="1473227" y="3379747"/>
                <a:ext cx="119880" cy="187920"/>
              </p14:xfrm>
            </p:contentPart>
          </mc:Choice>
          <mc:Fallback xmlns="">
            <p:pic>
              <p:nvPicPr>
                <p:cNvPr id="19" name="Freihand 18">
                  <a:extLst>
                    <a:ext uri="{FF2B5EF4-FFF2-40B4-BE49-F238E27FC236}">
                      <a16:creationId xmlns:a16="http://schemas.microsoft.com/office/drawing/2014/main" id="{FFE24B4B-E8C2-4A87-B579-31178AC50955}"/>
                    </a:ext>
                  </a:extLst>
                </p:cNvPr>
                <p:cNvPicPr/>
                <p:nvPr/>
              </p:nvPicPr>
              <p:blipFill>
                <a:blip r:embed="rId15"/>
                <a:stretch>
                  <a:fillRect/>
                </a:stretch>
              </p:blipFill>
              <p:spPr>
                <a:xfrm>
                  <a:off x="1468907" y="3375427"/>
                  <a:ext cx="1285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0" name="Freihand 19">
                  <a:extLst>
                    <a:ext uri="{FF2B5EF4-FFF2-40B4-BE49-F238E27FC236}">
                      <a16:creationId xmlns:a16="http://schemas.microsoft.com/office/drawing/2014/main" id="{1A236699-CE7E-437F-95B4-455CE29D0662}"/>
                    </a:ext>
                  </a:extLst>
                </p14:cNvPr>
                <p14:cNvContentPartPr/>
                <p14:nvPr/>
              </p14:nvContentPartPr>
              <p14:xfrm>
                <a:off x="1643507" y="3369667"/>
                <a:ext cx="88920" cy="165960"/>
              </p14:xfrm>
            </p:contentPart>
          </mc:Choice>
          <mc:Fallback xmlns="">
            <p:pic>
              <p:nvPicPr>
                <p:cNvPr id="20" name="Freihand 19">
                  <a:extLst>
                    <a:ext uri="{FF2B5EF4-FFF2-40B4-BE49-F238E27FC236}">
                      <a16:creationId xmlns:a16="http://schemas.microsoft.com/office/drawing/2014/main" id="{1A236699-CE7E-437F-95B4-455CE29D0662}"/>
                    </a:ext>
                  </a:extLst>
                </p:cNvPr>
                <p:cNvPicPr/>
                <p:nvPr/>
              </p:nvPicPr>
              <p:blipFill>
                <a:blip r:embed="rId17"/>
                <a:stretch>
                  <a:fillRect/>
                </a:stretch>
              </p:blipFill>
              <p:spPr>
                <a:xfrm>
                  <a:off x="1639187" y="3365347"/>
                  <a:ext cx="97560" cy="174600"/>
                </a:xfrm>
                <a:prstGeom prst="rect">
                  <a:avLst/>
                </a:prstGeom>
              </p:spPr>
            </p:pic>
          </mc:Fallback>
        </mc:AlternateContent>
      </p:grpSp>
      <p:grpSp>
        <p:nvGrpSpPr>
          <p:cNvPr id="25" name="Gruppieren 24">
            <a:extLst>
              <a:ext uri="{FF2B5EF4-FFF2-40B4-BE49-F238E27FC236}">
                <a16:creationId xmlns:a16="http://schemas.microsoft.com/office/drawing/2014/main" id="{C9106FC6-6431-47C1-815F-D19EF87FC647}"/>
              </a:ext>
            </a:extLst>
          </p:cNvPr>
          <p:cNvGrpSpPr/>
          <p:nvPr/>
        </p:nvGrpSpPr>
        <p:grpSpPr>
          <a:xfrm>
            <a:off x="5248547" y="5790667"/>
            <a:ext cx="358200" cy="216360"/>
            <a:chOff x="5248547" y="5790667"/>
            <a:chExt cx="358200" cy="216360"/>
          </a:xfrm>
        </p:grpSpPr>
        <mc:AlternateContent xmlns:mc="http://schemas.openxmlformats.org/markup-compatibility/2006" xmlns:p14="http://schemas.microsoft.com/office/powerpoint/2010/main">
          <mc:Choice Requires="p14">
            <p:contentPart p14:bwMode="auto" r:id="rId18">
              <p14:nvContentPartPr>
                <p14:cNvPr id="22" name="Freihand 21">
                  <a:extLst>
                    <a:ext uri="{FF2B5EF4-FFF2-40B4-BE49-F238E27FC236}">
                      <a16:creationId xmlns:a16="http://schemas.microsoft.com/office/drawing/2014/main" id="{E1D8D8D1-F404-4621-A868-F8C76F0D3A0B}"/>
                    </a:ext>
                  </a:extLst>
                </p14:cNvPr>
                <p14:cNvContentPartPr/>
                <p14:nvPr/>
              </p14:nvContentPartPr>
              <p14:xfrm>
                <a:off x="5248547" y="5879227"/>
                <a:ext cx="97200" cy="118800"/>
              </p14:xfrm>
            </p:contentPart>
          </mc:Choice>
          <mc:Fallback xmlns="">
            <p:pic>
              <p:nvPicPr>
                <p:cNvPr id="22" name="Freihand 21">
                  <a:extLst>
                    <a:ext uri="{FF2B5EF4-FFF2-40B4-BE49-F238E27FC236}">
                      <a16:creationId xmlns:a16="http://schemas.microsoft.com/office/drawing/2014/main" id="{E1D8D8D1-F404-4621-A868-F8C76F0D3A0B}"/>
                    </a:ext>
                  </a:extLst>
                </p:cNvPr>
                <p:cNvPicPr/>
                <p:nvPr/>
              </p:nvPicPr>
              <p:blipFill>
                <a:blip r:embed="rId19"/>
                <a:stretch>
                  <a:fillRect/>
                </a:stretch>
              </p:blipFill>
              <p:spPr>
                <a:xfrm>
                  <a:off x="5244227" y="5874907"/>
                  <a:ext cx="1058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3" name="Freihand 22">
                  <a:extLst>
                    <a:ext uri="{FF2B5EF4-FFF2-40B4-BE49-F238E27FC236}">
                      <a16:creationId xmlns:a16="http://schemas.microsoft.com/office/drawing/2014/main" id="{2E9E6B04-4C66-466B-A9A1-1A8C3B5E64D0}"/>
                    </a:ext>
                  </a:extLst>
                </p14:cNvPr>
                <p14:cNvContentPartPr/>
                <p14:nvPr/>
              </p14:nvContentPartPr>
              <p14:xfrm>
                <a:off x="5425667" y="5859427"/>
                <a:ext cx="95400" cy="147600"/>
              </p14:xfrm>
            </p:contentPart>
          </mc:Choice>
          <mc:Fallback xmlns="">
            <p:pic>
              <p:nvPicPr>
                <p:cNvPr id="23" name="Freihand 22">
                  <a:extLst>
                    <a:ext uri="{FF2B5EF4-FFF2-40B4-BE49-F238E27FC236}">
                      <a16:creationId xmlns:a16="http://schemas.microsoft.com/office/drawing/2014/main" id="{2E9E6B04-4C66-466B-A9A1-1A8C3B5E64D0}"/>
                    </a:ext>
                  </a:extLst>
                </p:cNvPr>
                <p:cNvPicPr/>
                <p:nvPr/>
              </p:nvPicPr>
              <p:blipFill>
                <a:blip r:embed="rId21"/>
                <a:stretch>
                  <a:fillRect/>
                </a:stretch>
              </p:blipFill>
              <p:spPr>
                <a:xfrm>
                  <a:off x="5421347" y="5855107"/>
                  <a:ext cx="1040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4" name="Freihand 23">
                  <a:extLst>
                    <a:ext uri="{FF2B5EF4-FFF2-40B4-BE49-F238E27FC236}">
                      <a16:creationId xmlns:a16="http://schemas.microsoft.com/office/drawing/2014/main" id="{5EA99F90-0C9C-4305-9B95-F3B0675688A1}"/>
                    </a:ext>
                  </a:extLst>
                </p14:cNvPr>
                <p14:cNvContentPartPr/>
                <p14:nvPr/>
              </p14:nvContentPartPr>
              <p14:xfrm>
                <a:off x="5449427" y="5790667"/>
                <a:ext cx="157320" cy="48240"/>
              </p14:xfrm>
            </p:contentPart>
          </mc:Choice>
          <mc:Fallback xmlns="">
            <p:pic>
              <p:nvPicPr>
                <p:cNvPr id="24" name="Freihand 23">
                  <a:extLst>
                    <a:ext uri="{FF2B5EF4-FFF2-40B4-BE49-F238E27FC236}">
                      <a16:creationId xmlns:a16="http://schemas.microsoft.com/office/drawing/2014/main" id="{5EA99F90-0C9C-4305-9B95-F3B0675688A1}"/>
                    </a:ext>
                  </a:extLst>
                </p:cNvPr>
                <p:cNvPicPr/>
                <p:nvPr/>
              </p:nvPicPr>
              <p:blipFill>
                <a:blip r:embed="rId23"/>
                <a:stretch>
                  <a:fillRect/>
                </a:stretch>
              </p:blipFill>
              <p:spPr>
                <a:xfrm>
                  <a:off x="5445107" y="5786347"/>
                  <a:ext cx="165960" cy="5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
            <p14:nvContentPartPr>
              <p14:cNvPr id="32" name="Freihand 31">
                <a:extLst>
                  <a:ext uri="{FF2B5EF4-FFF2-40B4-BE49-F238E27FC236}">
                    <a16:creationId xmlns:a16="http://schemas.microsoft.com/office/drawing/2014/main" id="{2D5DD223-7C9F-45A1-9C15-C8C89EE539FD}"/>
                  </a:ext>
                </a:extLst>
              </p14:cNvPr>
              <p14:cNvContentPartPr/>
              <p14:nvPr/>
            </p14:nvContentPartPr>
            <p14:xfrm>
              <a:off x="1899467" y="2515747"/>
              <a:ext cx="109440" cy="24480"/>
            </p14:xfrm>
          </p:contentPart>
        </mc:Choice>
        <mc:Fallback xmlns="">
          <p:pic>
            <p:nvPicPr>
              <p:cNvPr id="32" name="Freihand 31">
                <a:extLst>
                  <a:ext uri="{FF2B5EF4-FFF2-40B4-BE49-F238E27FC236}">
                    <a16:creationId xmlns:a16="http://schemas.microsoft.com/office/drawing/2014/main" id="{2D5DD223-7C9F-45A1-9C15-C8C89EE539FD}"/>
                  </a:ext>
                </a:extLst>
              </p:cNvPr>
              <p:cNvPicPr/>
              <p:nvPr/>
            </p:nvPicPr>
            <p:blipFill>
              <a:blip r:embed="rId25"/>
              <a:stretch>
                <a:fillRect/>
              </a:stretch>
            </p:blipFill>
            <p:spPr>
              <a:xfrm>
                <a:off x="1895147" y="2511427"/>
                <a:ext cx="118080" cy="33120"/>
              </a:xfrm>
              <a:prstGeom prst="rect">
                <a:avLst/>
              </a:prstGeom>
            </p:spPr>
          </p:pic>
        </mc:Fallback>
      </mc:AlternateContent>
      <p:grpSp>
        <p:nvGrpSpPr>
          <p:cNvPr id="53" name="Gruppieren 52">
            <a:extLst>
              <a:ext uri="{FF2B5EF4-FFF2-40B4-BE49-F238E27FC236}">
                <a16:creationId xmlns:a16="http://schemas.microsoft.com/office/drawing/2014/main" id="{139B4832-4609-4E24-9776-666C4A9CBC61}"/>
              </a:ext>
            </a:extLst>
          </p:cNvPr>
          <p:cNvGrpSpPr/>
          <p:nvPr/>
        </p:nvGrpSpPr>
        <p:grpSpPr>
          <a:xfrm>
            <a:off x="1463867" y="2422507"/>
            <a:ext cx="4139280" cy="2236320"/>
            <a:chOff x="1473227" y="3369667"/>
            <a:chExt cx="4139280" cy="2236320"/>
          </a:xfrm>
        </p:grpSpPr>
        <mc:AlternateContent xmlns:mc="http://schemas.openxmlformats.org/markup-compatibility/2006" xmlns:p14="http://schemas.microsoft.com/office/powerpoint/2010/main">
          <mc:Choice Requires="p14">
            <p:contentPart p14:bwMode="auto" r:id="rId26">
              <p14:nvContentPartPr>
                <p14:cNvPr id="54" name="Freihand 53">
                  <a:extLst>
                    <a:ext uri="{FF2B5EF4-FFF2-40B4-BE49-F238E27FC236}">
                      <a16:creationId xmlns:a16="http://schemas.microsoft.com/office/drawing/2014/main" id="{622AB30B-3326-4470-AA5C-0E690A9E137D}"/>
                    </a:ext>
                  </a:extLst>
                </p14:cNvPr>
                <p14:cNvContentPartPr/>
                <p14:nvPr/>
              </p14:nvContentPartPr>
              <p14:xfrm>
                <a:off x="1986947" y="3473347"/>
                <a:ext cx="3625560" cy="2132640"/>
              </p14:xfrm>
            </p:contentPart>
          </mc:Choice>
          <mc:Fallback xmlns="">
            <p:pic>
              <p:nvPicPr>
                <p:cNvPr id="54" name="Freihand 53">
                  <a:extLst>
                    <a:ext uri="{FF2B5EF4-FFF2-40B4-BE49-F238E27FC236}">
                      <a16:creationId xmlns:a16="http://schemas.microsoft.com/office/drawing/2014/main" id="{622AB30B-3326-4470-AA5C-0E690A9E137D}"/>
                    </a:ext>
                  </a:extLst>
                </p:cNvPr>
                <p:cNvPicPr/>
                <p:nvPr/>
              </p:nvPicPr>
              <p:blipFill>
                <a:blip r:embed="rId13"/>
                <a:stretch>
                  <a:fillRect/>
                </a:stretch>
              </p:blipFill>
              <p:spPr>
                <a:xfrm>
                  <a:off x="1982627" y="3469027"/>
                  <a:ext cx="3634200" cy="2141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5" name="Freihand 54">
                  <a:extLst>
                    <a:ext uri="{FF2B5EF4-FFF2-40B4-BE49-F238E27FC236}">
                      <a16:creationId xmlns:a16="http://schemas.microsoft.com/office/drawing/2014/main" id="{0603EEA6-99C1-4DA3-B44A-029C7937F448}"/>
                    </a:ext>
                  </a:extLst>
                </p14:cNvPr>
                <p14:cNvContentPartPr/>
                <p14:nvPr/>
              </p14:nvContentPartPr>
              <p14:xfrm>
                <a:off x="1473227" y="3379747"/>
                <a:ext cx="119880" cy="187920"/>
              </p14:xfrm>
            </p:contentPart>
          </mc:Choice>
          <mc:Fallback xmlns="">
            <p:pic>
              <p:nvPicPr>
                <p:cNvPr id="55" name="Freihand 54">
                  <a:extLst>
                    <a:ext uri="{FF2B5EF4-FFF2-40B4-BE49-F238E27FC236}">
                      <a16:creationId xmlns:a16="http://schemas.microsoft.com/office/drawing/2014/main" id="{0603EEA6-99C1-4DA3-B44A-029C7937F448}"/>
                    </a:ext>
                  </a:extLst>
                </p:cNvPr>
                <p:cNvPicPr/>
                <p:nvPr/>
              </p:nvPicPr>
              <p:blipFill>
                <a:blip r:embed="rId15"/>
                <a:stretch>
                  <a:fillRect/>
                </a:stretch>
              </p:blipFill>
              <p:spPr>
                <a:xfrm>
                  <a:off x="1468907" y="3375427"/>
                  <a:ext cx="1285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6" name="Freihand 55">
                  <a:extLst>
                    <a:ext uri="{FF2B5EF4-FFF2-40B4-BE49-F238E27FC236}">
                      <a16:creationId xmlns:a16="http://schemas.microsoft.com/office/drawing/2014/main" id="{C0C602D8-A742-4344-81D4-0BCE0C1A1FE4}"/>
                    </a:ext>
                  </a:extLst>
                </p14:cNvPr>
                <p14:cNvContentPartPr/>
                <p14:nvPr/>
              </p14:nvContentPartPr>
              <p14:xfrm>
                <a:off x="1643507" y="3369667"/>
                <a:ext cx="88920" cy="165960"/>
              </p14:xfrm>
            </p:contentPart>
          </mc:Choice>
          <mc:Fallback xmlns="">
            <p:pic>
              <p:nvPicPr>
                <p:cNvPr id="56" name="Freihand 55">
                  <a:extLst>
                    <a:ext uri="{FF2B5EF4-FFF2-40B4-BE49-F238E27FC236}">
                      <a16:creationId xmlns:a16="http://schemas.microsoft.com/office/drawing/2014/main" id="{C0C602D8-A742-4344-81D4-0BCE0C1A1FE4}"/>
                    </a:ext>
                  </a:extLst>
                </p:cNvPr>
                <p:cNvPicPr/>
                <p:nvPr/>
              </p:nvPicPr>
              <p:blipFill>
                <a:blip r:embed="rId17"/>
                <a:stretch>
                  <a:fillRect/>
                </a:stretch>
              </p:blipFill>
              <p:spPr>
                <a:xfrm>
                  <a:off x="1639187" y="3365347"/>
                  <a:ext cx="97560" cy="174600"/>
                </a:xfrm>
                <a:prstGeom prst="rect">
                  <a:avLst/>
                </a:prstGeom>
              </p:spPr>
            </p:pic>
          </mc:Fallback>
        </mc:AlternateContent>
      </p:grpSp>
      <p:grpSp>
        <p:nvGrpSpPr>
          <p:cNvPr id="57" name="Gruppieren 56">
            <a:extLst>
              <a:ext uri="{FF2B5EF4-FFF2-40B4-BE49-F238E27FC236}">
                <a16:creationId xmlns:a16="http://schemas.microsoft.com/office/drawing/2014/main" id="{B64FA90A-E927-44E3-A796-D3DC1F560DE1}"/>
              </a:ext>
            </a:extLst>
          </p:cNvPr>
          <p:cNvGrpSpPr/>
          <p:nvPr/>
        </p:nvGrpSpPr>
        <p:grpSpPr>
          <a:xfrm>
            <a:off x="5592889" y="4573634"/>
            <a:ext cx="1304280" cy="1527480"/>
            <a:chOff x="1979027" y="4472707"/>
            <a:chExt cx="1304280" cy="1527480"/>
          </a:xfrm>
        </p:grpSpPr>
        <mc:AlternateContent xmlns:mc="http://schemas.openxmlformats.org/markup-compatibility/2006" xmlns:p14="http://schemas.microsoft.com/office/powerpoint/2010/main">
          <mc:Choice Requires="p14">
            <p:contentPart p14:bwMode="auto" r:id="rId29">
              <p14:nvContentPartPr>
                <p14:cNvPr id="58" name="Freihand 57">
                  <a:extLst>
                    <a:ext uri="{FF2B5EF4-FFF2-40B4-BE49-F238E27FC236}">
                      <a16:creationId xmlns:a16="http://schemas.microsoft.com/office/drawing/2014/main" id="{12DEF56F-E5C8-46D8-8842-5BC7C59E2A57}"/>
                    </a:ext>
                  </a:extLst>
                </p14:cNvPr>
                <p14:cNvContentPartPr/>
                <p14:nvPr/>
              </p14:nvContentPartPr>
              <p14:xfrm>
                <a:off x="1979027" y="4472707"/>
                <a:ext cx="1216440" cy="1077840"/>
              </p14:xfrm>
            </p:contentPart>
          </mc:Choice>
          <mc:Fallback xmlns="">
            <p:pic>
              <p:nvPicPr>
                <p:cNvPr id="58" name="Freihand 57">
                  <a:extLst>
                    <a:ext uri="{FF2B5EF4-FFF2-40B4-BE49-F238E27FC236}">
                      <a16:creationId xmlns:a16="http://schemas.microsoft.com/office/drawing/2014/main" id="{12DEF56F-E5C8-46D8-8842-5BC7C59E2A57}"/>
                    </a:ext>
                  </a:extLst>
                </p:cNvPr>
                <p:cNvPicPr/>
                <p:nvPr/>
              </p:nvPicPr>
              <p:blipFill>
                <a:blip r:embed="rId3"/>
                <a:stretch>
                  <a:fillRect/>
                </a:stretch>
              </p:blipFill>
              <p:spPr>
                <a:xfrm>
                  <a:off x="1974707" y="4468387"/>
                  <a:ext cx="1225080" cy="1086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1" name="Freihand 60">
                  <a:extLst>
                    <a:ext uri="{FF2B5EF4-FFF2-40B4-BE49-F238E27FC236}">
                      <a16:creationId xmlns:a16="http://schemas.microsoft.com/office/drawing/2014/main" id="{7152386F-19C3-417B-A7EA-0FC7F6820E49}"/>
                    </a:ext>
                  </a:extLst>
                </p14:cNvPr>
                <p14:cNvContentPartPr/>
                <p14:nvPr/>
              </p14:nvContentPartPr>
              <p14:xfrm>
                <a:off x="3143987" y="5833147"/>
                <a:ext cx="96840" cy="167040"/>
              </p14:xfrm>
            </p:contentPart>
          </mc:Choice>
          <mc:Fallback xmlns="">
            <p:pic>
              <p:nvPicPr>
                <p:cNvPr id="61" name="Freihand 60">
                  <a:extLst>
                    <a:ext uri="{FF2B5EF4-FFF2-40B4-BE49-F238E27FC236}">
                      <a16:creationId xmlns:a16="http://schemas.microsoft.com/office/drawing/2014/main" id="{7152386F-19C3-417B-A7EA-0FC7F6820E49}"/>
                    </a:ext>
                  </a:extLst>
                </p:cNvPr>
                <p:cNvPicPr/>
                <p:nvPr/>
              </p:nvPicPr>
              <p:blipFill>
                <a:blip r:embed="rId9"/>
                <a:stretch>
                  <a:fillRect/>
                </a:stretch>
              </p:blipFill>
              <p:spPr>
                <a:xfrm>
                  <a:off x="3139667" y="5828827"/>
                  <a:ext cx="105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2" name="Freihand 61">
                  <a:extLst>
                    <a:ext uri="{FF2B5EF4-FFF2-40B4-BE49-F238E27FC236}">
                      <a16:creationId xmlns:a16="http://schemas.microsoft.com/office/drawing/2014/main" id="{51523A25-6F7C-4328-B43E-F48E313FB1D0}"/>
                    </a:ext>
                  </a:extLst>
                </p14:cNvPr>
                <p14:cNvContentPartPr/>
                <p14:nvPr/>
              </p14:nvContentPartPr>
              <p14:xfrm>
                <a:off x="3151547" y="5751067"/>
                <a:ext cx="131760" cy="41760"/>
              </p14:xfrm>
            </p:contentPart>
          </mc:Choice>
          <mc:Fallback xmlns="">
            <p:pic>
              <p:nvPicPr>
                <p:cNvPr id="62" name="Freihand 61">
                  <a:extLst>
                    <a:ext uri="{FF2B5EF4-FFF2-40B4-BE49-F238E27FC236}">
                      <a16:creationId xmlns:a16="http://schemas.microsoft.com/office/drawing/2014/main" id="{51523A25-6F7C-4328-B43E-F48E313FB1D0}"/>
                    </a:ext>
                  </a:extLst>
                </p:cNvPr>
                <p:cNvPicPr/>
                <p:nvPr/>
              </p:nvPicPr>
              <p:blipFill>
                <a:blip r:embed="rId11"/>
                <a:stretch>
                  <a:fillRect/>
                </a:stretch>
              </p:blipFill>
              <p:spPr>
                <a:xfrm>
                  <a:off x="3147227" y="5746747"/>
                  <a:ext cx="140400" cy="50400"/>
                </a:xfrm>
                <a:prstGeom prst="rect">
                  <a:avLst/>
                </a:prstGeom>
              </p:spPr>
            </p:pic>
          </mc:Fallback>
        </mc:AlternateContent>
      </p:grpSp>
      <p:grpSp>
        <p:nvGrpSpPr>
          <p:cNvPr id="80" name="Gruppieren 79">
            <a:extLst>
              <a:ext uri="{FF2B5EF4-FFF2-40B4-BE49-F238E27FC236}">
                <a16:creationId xmlns:a16="http://schemas.microsoft.com/office/drawing/2014/main" id="{CC80C5DE-E35B-4791-8242-7F972D7D5CB3}"/>
              </a:ext>
            </a:extLst>
          </p:cNvPr>
          <p:cNvGrpSpPr/>
          <p:nvPr/>
        </p:nvGrpSpPr>
        <p:grpSpPr>
          <a:xfrm>
            <a:off x="5288147" y="6145987"/>
            <a:ext cx="269640" cy="484560"/>
            <a:chOff x="5288147" y="6145987"/>
            <a:chExt cx="269640" cy="484560"/>
          </a:xfrm>
        </p:grpSpPr>
        <mc:AlternateContent xmlns:mc="http://schemas.openxmlformats.org/markup-compatibility/2006" xmlns:p14="http://schemas.microsoft.com/office/powerpoint/2010/main">
          <mc:Choice Requires="p14">
            <p:contentPart p14:bwMode="auto" r:id="rId32">
              <p14:nvContentPartPr>
                <p14:cNvPr id="76" name="Freihand 75">
                  <a:extLst>
                    <a:ext uri="{FF2B5EF4-FFF2-40B4-BE49-F238E27FC236}">
                      <a16:creationId xmlns:a16="http://schemas.microsoft.com/office/drawing/2014/main" id="{026E0BDC-D3E8-407E-B85F-29B1453D8834}"/>
                    </a:ext>
                  </a:extLst>
                </p14:cNvPr>
                <p14:cNvContentPartPr/>
                <p14:nvPr/>
              </p14:nvContentPartPr>
              <p14:xfrm>
                <a:off x="5401547" y="6145987"/>
                <a:ext cx="7560" cy="97200"/>
              </p14:xfrm>
            </p:contentPart>
          </mc:Choice>
          <mc:Fallback xmlns="">
            <p:pic>
              <p:nvPicPr>
                <p:cNvPr id="76" name="Freihand 75">
                  <a:extLst>
                    <a:ext uri="{FF2B5EF4-FFF2-40B4-BE49-F238E27FC236}">
                      <a16:creationId xmlns:a16="http://schemas.microsoft.com/office/drawing/2014/main" id="{026E0BDC-D3E8-407E-B85F-29B1453D8834}"/>
                    </a:ext>
                  </a:extLst>
                </p:cNvPr>
                <p:cNvPicPr/>
                <p:nvPr/>
              </p:nvPicPr>
              <p:blipFill>
                <a:blip r:embed="rId33"/>
                <a:stretch>
                  <a:fillRect/>
                </a:stretch>
              </p:blipFill>
              <p:spPr>
                <a:xfrm>
                  <a:off x="5397227" y="6141667"/>
                  <a:ext cx="162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77" name="Freihand 76">
                  <a:extLst>
                    <a:ext uri="{FF2B5EF4-FFF2-40B4-BE49-F238E27FC236}">
                      <a16:creationId xmlns:a16="http://schemas.microsoft.com/office/drawing/2014/main" id="{BDE6284D-62B0-499E-8A90-1C79D9E257E0}"/>
                    </a:ext>
                  </a:extLst>
                </p14:cNvPr>
                <p14:cNvContentPartPr/>
                <p14:nvPr/>
              </p14:nvContentPartPr>
              <p14:xfrm>
                <a:off x="5324147" y="6319507"/>
                <a:ext cx="130680" cy="100440"/>
              </p14:xfrm>
            </p:contentPart>
          </mc:Choice>
          <mc:Fallback xmlns="">
            <p:pic>
              <p:nvPicPr>
                <p:cNvPr id="77" name="Freihand 76">
                  <a:extLst>
                    <a:ext uri="{FF2B5EF4-FFF2-40B4-BE49-F238E27FC236}">
                      <a16:creationId xmlns:a16="http://schemas.microsoft.com/office/drawing/2014/main" id="{BDE6284D-62B0-499E-8A90-1C79D9E257E0}"/>
                    </a:ext>
                  </a:extLst>
                </p:cNvPr>
                <p:cNvPicPr/>
                <p:nvPr/>
              </p:nvPicPr>
              <p:blipFill>
                <a:blip r:embed="rId35"/>
                <a:stretch>
                  <a:fillRect/>
                </a:stretch>
              </p:blipFill>
              <p:spPr>
                <a:xfrm>
                  <a:off x="5319827" y="6315187"/>
                  <a:ext cx="1393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78" name="Freihand 77">
                  <a:extLst>
                    <a:ext uri="{FF2B5EF4-FFF2-40B4-BE49-F238E27FC236}">
                      <a16:creationId xmlns:a16="http://schemas.microsoft.com/office/drawing/2014/main" id="{B2D0257D-230D-4858-8269-AC159A83765B}"/>
                    </a:ext>
                  </a:extLst>
                </p14:cNvPr>
                <p14:cNvContentPartPr/>
                <p14:nvPr/>
              </p14:nvContentPartPr>
              <p14:xfrm>
                <a:off x="5288147" y="6364867"/>
                <a:ext cx="269640" cy="136800"/>
              </p14:xfrm>
            </p:contentPart>
          </mc:Choice>
          <mc:Fallback xmlns="">
            <p:pic>
              <p:nvPicPr>
                <p:cNvPr id="78" name="Freihand 77">
                  <a:extLst>
                    <a:ext uri="{FF2B5EF4-FFF2-40B4-BE49-F238E27FC236}">
                      <a16:creationId xmlns:a16="http://schemas.microsoft.com/office/drawing/2014/main" id="{B2D0257D-230D-4858-8269-AC159A83765B}"/>
                    </a:ext>
                  </a:extLst>
                </p:cNvPr>
                <p:cNvPicPr/>
                <p:nvPr/>
              </p:nvPicPr>
              <p:blipFill>
                <a:blip r:embed="rId37"/>
                <a:stretch>
                  <a:fillRect/>
                </a:stretch>
              </p:blipFill>
              <p:spPr>
                <a:xfrm>
                  <a:off x="5283827" y="6360547"/>
                  <a:ext cx="27828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79" name="Freihand 78">
                  <a:extLst>
                    <a:ext uri="{FF2B5EF4-FFF2-40B4-BE49-F238E27FC236}">
                      <a16:creationId xmlns:a16="http://schemas.microsoft.com/office/drawing/2014/main" id="{4097C45C-3A9C-4FC0-A413-920647D8DA9B}"/>
                    </a:ext>
                  </a:extLst>
                </p14:cNvPr>
                <p14:cNvContentPartPr/>
                <p14:nvPr/>
              </p14:nvContentPartPr>
              <p14:xfrm>
                <a:off x="5382827" y="6471067"/>
                <a:ext cx="173160" cy="159480"/>
              </p14:xfrm>
            </p:contentPart>
          </mc:Choice>
          <mc:Fallback xmlns="">
            <p:pic>
              <p:nvPicPr>
                <p:cNvPr id="79" name="Freihand 78">
                  <a:extLst>
                    <a:ext uri="{FF2B5EF4-FFF2-40B4-BE49-F238E27FC236}">
                      <a16:creationId xmlns:a16="http://schemas.microsoft.com/office/drawing/2014/main" id="{4097C45C-3A9C-4FC0-A413-920647D8DA9B}"/>
                    </a:ext>
                  </a:extLst>
                </p:cNvPr>
                <p:cNvPicPr/>
                <p:nvPr/>
              </p:nvPicPr>
              <p:blipFill>
                <a:blip r:embed="rId39"/>
                <a:stretch>
                  <a:fillRect/>
                </a:stretch>
              </p:blipFill>
              <p:spPr>
                <a:xfrm>
                  <a:off x="5378507" y="6466747"/>
                  <a:ext cx="181800" cy="168120"/>
                </a:xfrm>
                <a:prstGeom prst="rect">
                  <a:avLst/>
                </a:prstGeom>
              </p:spPr>
            </p:pic>
          </mc:Fallback>
        </mc:AlternateContent>
      </p:grpSp>
      <p:grpSp>
        <p:nvGrpSpPr>
          <p:cNvPr id="84" name="Gruppieren 83">
            <a:extLst>
              <a:ext uri="{FF2B5EF4-FFF2-40B4-BE49-F238E27FC236}">
                <a16:creationId xmlns:a16="http://schemas.microsoft.com/office/drawing/2014/main" id="{6B501C17-25B0-4D30-B0FF-DB496572439D}"/>
              </a:ext>
            </a:extLst>
          </p:cNvPr>
          <p:cNvGrpSpPr/>
          <p:nvPr/>
        </p:nvGrpSpPr>
        <p:grpSpPr>
          <a:xfrm>
            <a:off x="3156947" y="6046627"/>
            <a:ext cx="286200" cy="420480"/>
            <a:chOff x="3156947" y="6046627"/>
            <a:chExt cx="286200" cy="420480"/>
          </a:xfrm>
        </p:grpSpPr>
        <mc:AlternateContent xmlns:mc="http://schemas.openxmlformats.org/markup-compatibility/2006" xmlns:p14="http://schemas.microsoft.com/office/powerpoint/2010/main">
          <mc:Choice Requires="p14">
            <p:contentPart p14:bwMode="auto" r:id="rId40">
              <p14:nvContentPartPr>
                <p14:cNvPr id="81" name="Freihand 80">
                  <a:extLst>
                    <a:ext uri="{FF2B5EF4-FFF2-40B4-BE49-F238E27FC236}">
                      <a16:creationId xmlns:a16="http://schemas.microsoft.com/office/drawing/2014/main" id="{78F57702-E4CD-426F-B93A-F6E9F95580BD}"/>
                    </a:ext>
                  </a:extLst>
                </p14:cNvPr>
                <p14:cNvContentPartPr/>
                <p14:nvPr/>
              </p14:nvContentPartPr>
              <p14:xfrm>
                <a:off x="3192947" y="6046627"/>
                <a:ext cx="138960" cy="145800"/>
              </p14:xfrm>
            </p:contentPart>
          </mc:Choice>
          <mc:Fallback xmlns="">
            <p:pic>
              <p:nvPicPr>
                <p:cNvPr id="81" name="Freihand 80">
                  <a:extLst>
                    <a:ext uri="{FF2B5EF4-FFF2-40B4-BE49-F238E27FC236}">
                      <a16:creationId xmlns:a16="http://schemas.microsoft.com/office/drawing/2014/main" id="{78F57702-E4CD-426F-B93A-F6E9F95580BD}"/>
                    </a:ext>
                  </a:extLst>
                </p:cNvPr>
                <p:cNvPicPr/>
                <p:nvPr/>
              </p:nvPicPr>
              <p:blipFill>
                <a:blip r:embed="rId41"/>
                <a:stretch>
                  <a:fillRect/>
                </a:stretch>
              </p:blipFill>
              <p:spPr>
                <a:xfrm>
                  <a:off x="3188627" y="6042307"/>
                  <a:ext cx="1476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82" name="Freihand 81">
                  <a:extLst>
                    <a:ext uri="{FF2B5EF4-FFF2-40B4-BE49-F238E27FC236}">
                      <a16:creationId xmlns:a16="http://schemas.microsoft.com/office/drawing/2014/main" id="{C9FD28EE-2A3A-4C20-94A1-B107378D5ED4}"/>
                    </a:ext>
                  </a:extLst>
                </p14:cNvPr>
                <p14:cNvContentPartPr/>
                <p14:nvPr/>
              </p14:nvContentPartPr>
              <p14:xfrm>
                <a:off x="3156947" y="6170827"/>
                <a:ext cx="286200" cy="146160"/>
              </p14:xfrm>
            </p:contentPart>
          </mc:Choice>
          <mc:Fallback xmlns="">
            <p:pic>
              <p:nvPicPr>
                <p:cNvPr id="82" name="Freihand 81">
                  <a:extLst>
                    <a:ext uri="{FF2B5EF4-FFF2-40B4-BE49-F238E27FC236}">
                      <a16:creationId xmlns:a16="http://schemas.microsoft.com/office/drawing/2014/main" id="{C9FD28EE-2A3A-4C20-94A1-B107378D5ED4}"/>
                    </a:ext>
                  </a:extLst>
                </p:cNvPr>
                <p:cNvPicPr/>
                <p:nvPr/>
              </p:nvPicPr>
              <p:blipFill>
                <a:blip r:embed="rId43"/>
                <a:stretch>
                  <a:fillRect/>
                </a:stretch>
              </p:blipFill>
              <p:spPr>
                <a:xfrm>
                  <a:off x="3152627" y="6166507"/>
                  <a:ext cx="29484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83" name="Freihand 82">
                  <a:extLst>
                    <a:ext uri="{FF2B5EF4-FFF2-40B4-BE49-F238E27FC236}">
                      <a16:creationId xmlns:a16="http://schemas.microsoft.com/office/drawing/2014/main" id="{04E054F6-CCAA-4CA7-BDCC-CC67A3EC7FD2}"/>
                    </a:ext>
                  </a:extLst>
                </p14:cNvPr>
                <p14:cNvContentPartPr/>
                <p14:nvPr/>
              </p14:nvContentPartPr>
              <p14:xfrm>
                <a:off x="3234707" y="6302227"/>
                <a:ext cx="122760" cy="164880"/>
              </p14:xfrm>
            </p:contentPart>
          </mc:Choice>
          <mc:Fallback xmlns="">
            <p:pic>
              <p:nvPicPr>
                <p:cNvPr id="83" name="Freihand 82">
                  <a:extLst>
                    <a:ext uri="{FF2B5EF4-FFF2-40B4-BE49-F238E27FC236}">
                      <a16:creationId xmlns:a16="http://schemas.microsoft.com/office/drawing/2014/main" id="{04E054F6-CCAA-4CA7-BDCC-CC67A3EC7FD2}"/>
                    </a:ext>
                  </a:extLst>
                </p:cNvPr>
                <p:cNvPicPr/>
                <p:nvPr/>
              </p:nvPicPr>
              <p:blipFill>
                <a:blip r:embed="rId45"/>
                <a:stretch>
                  <a:fillRect/>
                </a:stretch>
              </p:blipFill>
              <p:spPr>
                <a:xfrm>
                  <a:off x="3230387" y="6297907"/>
                  <a:ext cx="131400" cy="17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6">
            <p14:nvContentPartPr>
              <p14:cNvPr id="182" name="Freihand 181">
                <a:extLst>
                  <a:ext uri="{FF2B5EF4-FFF2-40B4-BE49-F238E27FC236}">
                    <a16:creationId xmlns:a16="http://schemas.microsoft.com/office/drawing/2014/main" id="{A5CF0EE9-D12F-4E8C-B586-5A7CE7886BC1}"/>
                  </a:ext>
                </a:extLst>
              </p14:cNvPr>
              <p14:cNvContentPartPr/>
              <p14:nvPr/>
            </p14:nvContentPartPr>
            <p14:xfrm>
              <a:off x="4103747" y="6432907"/>
              <a:ext cx="537120" cy="443160"/>
            </p14:xfrm>
          </p:contentPart>
        </mc:Choice>
        <mc:Fallback xmlns="">
          <p:pic>
            <p:nvPicPr>
              <p:cNvPr id="182" name="Freihand 181">
                <a:extLst>
                  <a:ext uri="{FF2B5EF4-FFF2-40B4-BE49-F238E27FC236}">
                    <a16:creationId xmlns:a16="http://schemas.microsoft.com/office/drawing/2014/main" id="{A5CF0EE9-D12F-4E8C-B586-5A7CE7886BC1}"/>
                  </a:ext>
                </a:extLst>
              </p:cNvPr>
              <p:cNvPicPr/>
              <p:nvPr/>
            </p:nvPicPr>
            <p:blipFill>
              <a:blip r:embed="rId47"/>
              <a:stretch>
                <a:fillRect/>
              </a:stretch>
            </p:blipFill>
            <p:spPr>
              <a:xfrm>
                <a:off x="4099427" y="6428587"/>
                <a:ext cx="545760" cy="451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84" name="Freihand 183">
                <a:extLst>
                  <a:ext uri="{FF2B5EF4-FFF2-40B4-BE49-F238E27FC236}">
                    <a16:creationId xmlns:a16="http://schemas.microsoft.com/office/drawing/2014/main" id="{C25E71F6-DCEF-4B69-BFE8-345AB166FF82}"/>
                  </a:ext>
                </a:extLst>
              </p14:cNvPr>
              <p14:cNvContentPartPr/>
              <p14:nvPr/>
            </p14:nvContentPartPr>
            <p14:xfrm>
              <a:off x="8032787" y="749067"/>
              <a:ext cx="465480" cy="404280"/>
            </p14:xfrm>
          </p:contentPart>
        </mc:Choice>
        <mc:Fallback xmlns="">
          <p:pic>
            <p:nvPicPr>
              <p:cNvPr id="184" name="Freihand 183">
                <a:extLst>
                  <a:ext uri="{FF2B5EF4-FFF2-40B4-BE49-F238E27FC236}">
                    <a16:creationId xmlns:a16="http://schemas.microsoft.com/office/drawing/2014/main" id="{C25E71F6-DCEF-4B69-BFE8-345AB166FF82}"/>
                  </a:ext>
                </a:extLst>
              </p:cNvPr>
              <p:cNvPicPr/>
              <p:nvPr/>
            </p:nvPicPr>
            <p:blipFill>
              <a:blip r:embed="rId49"/>
              <a:stretch>
                <a:fillRect/>
              </a:stretch>
            </p:blipFill>
            <p:spPr>
              <a:xfrm>
                <a:off x="8028467" y="744747"/>
                <a:ext cx="474120" cy="4129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06" name="Freihand 305">
                <a:extLst>
                  <a:ext uri="{FF2B5EF4-FFF2-40B4-BE49-F238E27FC236}">
                    <a16:creationId xmlns:a16="http://schemas.microsoft.com/office/drawing/2014/main" id="{03373EA7-5328-4270-AA61-D97E74412844}"/>
                  </a:ext>
                </a:extLst>
              </p14:cNvPr>
              <p14:cNvContentPartPr/>
              <p14:nvPr/>
            </p14:nvContentPartPr>
            <p14:xfrm>
              <a:off x="8001107" y="704787"/>
              <a:ext cx="445320" cy="511920"/>
            </p14:xfrm>
          </p:contentPart>
        </mc:Choice>
        <mc:Fallback xmlns="">
          <p:pic>
            <p:nvPicPr>
              <p:cNvPr id="306" name="Freihand 305">
                <a:extLst>
                  <a:ext uri="{FF2B5EF4-FFF2-40B4-BE49-F238E27FC236}">
                    <a16:creationId xmlns:a16="http://schemas.microsoft.com/office/drawing/2014/main" id="{03373EA7-5328-4270-AA61-D97E74412844}"/>
                  </a:ext>
                </a:extLst>
              </p:cNvPr>
              <p:cNvPicPr/>
              <p:nvPr/>
            </p:nvPicPr>
            <p:blipFill>
              <a:blip r:embed="rId51"/>
              <a:stretch>
                <a:fillRect/>
              </a:stretch>
            </p:blipFill>
            <p:spPr>
              <a:xfrm>
                <a:off x="7996787" y="700467"/>
                <a:ext cx="453960" cy="520560"/>
              </a:xfrm>
              <a:prstGeom prst="rect">
                <a:avLst/>
              </a:prstGeom>
            </p:spPr>
          </p:pic>
        </mc:Fallback>
      </mc:AlternateContent>
      <p:grpSp>
        <p:nvGrpSpPr>
          <p:cNvPr id="361" name="Gruppieren 360">
            <a:extLst>
              <a:ext uri="{FF2B5EF4-FFF2-40B4-BE49-F238E27FC236}">
                <a16:creationId xmlns:a16="http://schemas.microsoft.com/office/drawing/2014/main" id="{4BE24885-B080-4681-A9F6-324C9EF5BDB0}"/>
              </a:ext>
            </a:extLst>
          </p:cNvPr>
          <p:cNvGrpSpPr/>
          <p:nvPr/>
        </p:nvGrpSpPr>
        <p:grpSpPr>
          <a:xfrm>
            <a:off x="1910267" y="2495787"/>
            <a:ext cx="9544680" cy="3137400"/>
            <a:chOff x="1910267" y="2495787"/>
            <a:chExt cx="9544680" cy="3137400"/>
          </a:xfrm>
        </p:grpSpPr>
        <mc:AlternateContent xmlns:mc="http://schemas.openxmlformats.org/markup-compatibility/2006" xmlns:p14="http://schemas.microsoft.com/office/powerpoint/2010/main">
          <mc:Choice Requires="p14">
            <p:contentPart p14:bwMode="auto" r:id="rId52">
              <p14:nvContentPartPr>
                <p14:cNvPr id="237" name="Freihand 236">
                  <a:extLst>
                    <a:ext uri="{FF2B5EF4-FFF2-40B4-BE49-F238E27FC236}">
                      <a16:creationId xmlns:a16="http://schemas.microsoft.com/office/drawing/2014/main" id="{A327C5C6-EC84-4B3C-BF9C-F318197800E4}"/>
                    </a:ext>
                  </a:extLst>
                </p14:cNvPr>
                <p14:cNvContentPartPr/>
                <p14:nvPr/>
              </p14:nvContentPartPr>
              <p14:xfrm>
                <a:off x="2112587" y="2838867"/>
                <a:ext cx="250200" cy="394200"/>
              </p14:xfrm>
            </p:contentPart>
          </mc:Choice>
          <mc:Fallback xmlns="">
            <p:pic>
              <p:nvPicPr>
                <p:cNvPr id="237" name="Freihand 236">
                  <a:extLst>
                    <a:ext uri="{FF2B5EF4-FFF2-40B4-BE49-F238E27FC236}">
                      <a16:creationId xmlns:a16="http://schemas.microsoft.com/office/drawing/2014/main" id="{A327C5C6-EC84-4B3C-BF9C-F318197800E4}"/>
                    </a:ext>
                  </a:extLst>
                </p:cNvPr>
                <p:cNvPicPr/>
                <p:nvPr/>
              </p:nvPicPr>
              <p:blipFill>
                <a:blip r:embed="rId53"/>
                <a:stretch>
                  <a:fillRect/>
                </a:stretch>
              </p:blipFill>
              <p:spPr>
                <a:xfrm>
                  <a:off x="2108267" y="2834547"/>
                  <a:ext cx="258840" cy="4028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38" name="Freihand 237">
                  <a:extLst>
                    <a:ext uri="{FF2B5EF4-FFF2-40B4-BE49-F238E27FC236}">
                      <a16:creationId xmlns:a16="http://schemas.microsoft.com/office/drawing/2014/main" id="{E68BEA25-59DF-4B6E-A791-9AE13962E360}"/>
                    </a:ext>
                  </a:extLst>
                </p14:cNvPr>
                <p14:cNvContentPartPr/>
                <p14:nvPr/>
              </p14:nvContentPartPr>
              <p14:xfrm>
                <a:off x="1969667" y="2930307"/>
                <a:ext cx="511560" cy="894600"/>
              </p14:xfrm>
            </p:contentPart>
          </mc:Choice>
          <mc:Fallback xmlns="">
            <p:pic>
              <p:nvPicPr>
                <p:cNvPr id="238" name="Freihand 237">
                  <a:extLst>
                    <a:ext uri="{FF2B5EF4-FFF2-40B4-BE49-F238E27FC236}">
                      <a16:creationId xmlns:a16="http://schemas.microsoft.com/office/drawing/2014/main" id="{E68BEA25-59DF-4B6E-A791-9AE13962E360}"/>
                    </a:ext>
                  </a:extLst>
                </p:cNvPr>
                <p:cNvPicPr/>
                <p:nvPr/>
              </p:nvPicPr>
              <p:blipFill>
                <a:blip r:embed="rId55"/>
                <a:stretch>
                  <a:fillRect/>
                </a:stretch>
              </p:blipFill>
              <p:spPr>
                <a:xfrm>
                  <a:off x="1965347" y="2925987"/>
                  <a:ext cx="520200" cy="903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39" name="Freihand 238">
                  <a:extLst>
                    <a:ext uri="{FF2B5EF4-FFF2-40B4-BE49-F238E27FC236}">
                      <a16:creationId xmlns:a16="http://schemas.microsoft.com/office/drawing/2014/main" id="{32E7A5F7-DF25-43AC-A48C-2798BF266247}"/>
                    </a:ext>
                  </a:extLst>
                </p14:cNvPr>
                <p14:cNvContentPartPr/>
                <p14:nvPr/>
              </p14:nvContentPartPr>
              <p14:xfrm>
                <a:off x="1910267" y="3147027"/>
                <a:ext cx="893160" cy="1353240"/>
              </p14:xfrm>
            </p:contentPart>
          </mc:Choice>
          <mc:Fallback xmlns="">
            <p:pic>
              <p:nvPicPr>
                <p:cNvPr id="239" name="Freihand 238">
                  <a:extLst>
                    <a:ext uri="{FF2B5EF4-FFF2-40B4-BE49-F238E27FC236}">
                      <a16:creationId xmlns:a16="http://schemas.microsoft.com/office/drawing/2014/main" id="{32E7A5F7-DF25-43AC-A48C-2798BF266247}"/>
                    </a:ext>
                  </a:extLst>
                </p:cNvPr>
                <p:cNvPicPr/>
                <p:nvPr/>
              </p:nvPicPr>
              <p:blipFill>
                <a:blip r:embed="rId57"/>
                <a:stretch>
                  <a:fillRect/>
                </a:stretch>
              </p:blipFill>
              <p:spPr>
                <a:xfrm>
                  <a:off x="1905947" y="3142707"/>
                  <a:ext cx="901800" cy="1361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40" name="Freihand 239">
                  <a:extLst>
                    <a:ext uri="{FF2B5EF4-FFF2-40B4-BE49-F238E27FC236}">
                      <a16:creationId xmlns:a16="http://schemas.microsoft.com/office/drawing/2014/main" id="{A75DF33E-8192-4BB3-B32C-DCC07350C273}"/>
                    </a:ext>
                  </a:extLst>
                </p14:cNvPr>
                <p14:cNvContentPartPr/>
                <p14:nvPr/>
              </p14:nvContentPartPr>
              <p14:xfrm>
                <a:off x="2202947" y="3386427"/>
                <a:ext cx="821160" cy="1368360"/>
              </p14:xfrm>
            </p:contentPart>
          </mc:Choice>
          <mc:Fallback xmlns="">
            <p:pic>
              <p:nvPicPr>
                <p:cNvPr id="240" name="Freihand 239">
                  <a:extLst>
                    <a:ext uri="{FF2B5EF4-FFF2-40B4-BE49-F238E27FC236}">
                      <a16:creationId xmlns:a16="http://schemas.microsoft.com/office/drawing/2014/main" id="{A75DF33E-8192-4BB3-B32C-DCC07350C273}"/>
                    </a:ext>
                  </a:extLst>
                </p:cNvPr>
                <p:cNvPicPr/>
                <p:nvPr/>
              </p:nvPicPr>
              <p:blipFill>
                <a:blip r:embed="rId59"/>
                <a:stretch>
                  <a:fillRect/>
                </a:stretch>
              </p:blipFill>
              <p:spPr>
                <a:xfrm>
                  <a:off x="2198627" y="3382107"/>
                  <a:ext cx="829800" cy="1377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41" name="Freihand 240">
                  <a:extLst>
                    <a:ext uri="{FF2B5EF4-FFF2-40B4-BE49-F238E27FC236}">
                      <a16:creationId xmlns:a16="http://schemas.microsoft.com/office/drawing/2014/main" id="{525DC0C6-463C-4FFD-817E-C84BF631605D}"/>
                    </a:ext>
                  </a:extLst>
                </p14:cNvPr>
                <p14:cNvContentPartPr/>
                <p14:nvPr/>
              </p14:nvContentPartPr>
              <p14:xfrm>
                <a:off x="2218787" y="3619707"/>
                <a:ext cx="1186920" cy="1721880"/>
              </p14:xfrm>
            </p:contentPart>
          </mc:Choice>
          <mc:Fallback xmlns="">
            <p:pic>
              <p:nvPicPr>
                <p:cNvPr id="241" name="Freihand 240">
                  <a:extLst>
                    <a:ext uri="{FF2B5EF4-FFF2-40B4-BE49-F238E27FC236}">
                      <a16:creationId xmlns:a16="http://schemas.microsoft.com/office/drawing/2014/main" id="{525DC0C6-463C-4FFD-817E-C84BF631605D}"/>
                    </a:ext>
                  </a:extLst>
                </p:cNvPr>
                <p:cNvPicPr/>
                <p:nvPr/>
              </p:nvPicPr>
              <p:blipFill>
                <a:blip r:embed="rId61"/>
                <a:stretch>
                  <a:fillRect/>
                </a:stretch>
              </p:blipFill>
              <p:spPr>
                <a:xfrm>
                  <a:off x="2214467" y="3615387"/>
                  <a:ext cx="1195560" cy="17305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42" name="Freihand 241">
                  <a:extLst>
                    <a:ext uri="{FF2B5EF4-FFF2-40B4-BE49-F238E27FC236}">
                      <a16:creationId xmlns:a16="http://schemas.microsoft.com/office/drawing/2014/main" id="{DF1254BF-F8F8-4EA0-9976-C641779977D1}"/>
                    </a:ext>
                  </a:extLst>
                </p14:cNvPr>
                <p14:cNvContentPartPr/>
                <p14:nvPr/>
              </p14:nvContentPartPr>
              <p14:xfrm>
                <a:off x="2745827" y="3864147"/>
                <a:ext cx="1152360" cy="1680120"/>
              </p14:xfrm>
            </p:contentPart>
          </mc:Choice>
          <mc:Fallback xmlns="">
            <p:pic>
              <p:nvPicPr>
                <p:cNvPr id="242" name="Freihand 241">
                  <a:extLst>
                    <a:ext uri="{FF2B5EF4-FFF2-40B4-BE49-F238E27FC236}">
                      <a16:creationId xmlns:a16="http://schemas.microsoft.com/office/drawing/2014/main" id="{DF1254BF-F8F8-4EA0-9976-C641779977D1}"/>
                    </a:ext>
                  </a:extLst>
                </p:cNvPr>
                <p:cNvPicPr/>
                <p:nvPr/>
              </p:nvPicPr>
              <p:blipFill>
                <a:blip r:embed="rId63"/>
                <a:stretch>
                  <a:fillRect/>
                </a:stretch>
              </p:blipFill>
              <p:spPr>
                <a:xfrm>
                  <a:off x="2741507" y="3859827"/>
                  <a:ext cx="1161000" cy="16887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43" name="Freihand 242">
                  <a:extLst>
                    <a:ext uri="{FF2B5EF4-FFF2-40B4-BE49-F238E27FC236}">
                      <a16:creationId xmlns:a16="http://schemas.microsoft.com/office/drawing/2014/main" id="{D3AE4775-E766-4D37-8001-EF8C9880DB59}"/>
                    </a:ext>
                  </a:extLst>
                </p14:cNvPr>
                <p14:cNvContentPartPr/>
                <p14:nvPr/>
              </p14:nvContentPartPr>
              <p14:xfrm>
                <a:off x="3548627" y="4149267"/>
                <a:ext cx="926280" cy="1245240"/>
              </p14:xfrm>
            </p:contentPart>
          </mc:Choice>
          <mc:Fallback xmlns="">
            <p:pic>
              <p:nvPicPr>
                <p:cNvPr id="243" name="Freihand 242">
                  <a:extLst>
                    <a:ext uri="{FF2B5EF4-FFF2-40B4-BE49-F238E27FC236}">
                      <a16:creationId xmlns:a16="http://schemas.microsoft.com/office/drawing/2014/main" id="{D3AE4775-E766-4D37-8001-EF8C9880DB59}"/>
                    </a:ext>
                  </a:extLst>
                </p:cNvPr>
                <p:cNvPicPr/>
                <p:nvPr/>
              </p:nvPicPr>
              <p:blipFill>
                <a:blip r:embed="rId65"/>
                <a:stretch>
                  <a:fillRect/>
                </a:stretch>
              </p:blipFill>
              <p:spPr>
                <a:xfrm>
                  <a:off x="3544307" y="4144947"/>
                  <a:ext cx="934920" cy="12538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44" name="Freihand 243">
                  <a:extLst>
                    <a:ext uri="{FF2B5EF4-FFF2-40B4-BE49-F238E27FC236}">
                      <a16:creationId xmlns:a16="http://schemas.microsoft.com/office/drawing/2014/main" id="{16BF8BED-199E-4A80-AA33-CA3C9E921F4C}"/>
                    </a:ext>
                  </a:extLst>
                </p14:cNvPr>
                <p14:cNvContentPartPr/>
                <p14:nvPr/>
              </p14:nvContentPartPr>
              <p14:xfrm>
                <a:off x="3861827" y="4365987"/>
                <a:ext cx="789840" cy="1103760"/>
              </p14:xfrm>
            </p:contentPart>
          </mc:Choice>
          <mc:Fallback xmlns="">
            <p:pic>
              <p:nvPicPr>
                <p:cNvPr id="244" name="Freihand 243">
                  <a:extLst>
                    <a:ext uri="{FF2B5EF4-FFF2-40B4-BE49-F238E27FC236}">
                      <a16:creationId xmlns:a16="http://schemas.microsoft.com/office/drawing/2014/main" id="{16BF8BED-199E-4A80-AA33-CA3C9E921F4C}"/>
                    </a:ext>
                  </a:extLst>
                </p:cNvPr>
                <p:cNvPicPr/>
                <p:nvPr/>
              </p:nvPicPr>
              <p:blipFill>
                <a:blip r:embed="rId67"/>
                <a:stretch>
                  <a:fillRect/>
                </a:stretch>
              </p:blipFill>
              <p:spPr>
                <a:xfrm>
                  <a:off x="3857507" y="4361667"/>
                  <a:ext cx="798480" cy="11124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45" name="Freihand 244">
                  <a:extLst>
                    <a:ext uri="{FF2B5EF4-FFF2-40B4-BE49-F238E27FC236}">
                      <a16:creationId xmlns:a16="http://schemas.microsoft.com/office/drawing/2014/main" id="{A630250D-D203-49D0-95B5-F3FE4B268625}"/>
                    </a:ext>
                  </a:extLst>
                </p14:cNvPr>
                <p14:cNvContentPartPr/>
                <p14:nvPr/>
              </p14:nvContentPartPr>
              <p14:xfrm>
                <a:off x="4442867" y="4532307"/>
                <a:ext cx="798480" cy="903240"/>
              </p14:xfrm>
            </p:contentPart>
          </mc:Choice>
          <mc:Fallback xmlns="">
            <p:pic>
              <p:nvPicPr>
                <p:cNvPr id="245" name="Freihand 244">
                  <a:extLst>
                    <a:ext uri="{FF2B5EF4-FFF2-40B4-BE49-F238E27FC236}">
                      <a16:creationId xmlns:a16="http://schemas.microsoft.com/office/drawing/2014/main" id="{A630250D-D203-49D0-95B5-F3FE4B268625}"/>
                    </a:ext>
                  </a:extLst>
                </p:cNvPr>
                <p:cNvPicPr/>
                <p:nvPr/>
              </p:nvPicPr>
              <p:blipFill>
                <a:blip r:embed="rId69"/>
                <a:stretch>
                  <a:fillRect/>
                </a:stretch>
              </p:blipFill>
              <p:spPr>
                <a:xfrm>
                  <a:off x="4438547" y="4527987"/>
                  <a:ext cx="807120" cy="9118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46" name="Freihand 245">
                  <a:extLst>
                    <a:ext uri="{FF2B5EF4-FFF2-40B4-BE49-F238E27FC236}">
                      <a16:creationId xmlns:a16="http://schemas.microsoft.com/office/drawing/2014/main" id="{7DB2DA18-47A0-46A2-8168-5DBAF172EDD1}"/>
                    </a:ext>
                  </a:extLst>
                </p14:cNvPr>
                <p14:cNvContentPartPr/>
                <p14:nvPr/>
              </p14:nvContentPartPr>
              <p14:xfrm>
                <a:off x="4929227" y="4764507"/>
                <a:ext cx="518040" cy="636480"/>
              </p14:xfrm>
            </p:contentPart>
          </mc:Choice>
          <mc:Fallback xmlns="">
            <p:pic>
              <p:nvPicPr>
                <p:cNvPr id="246" name="Freihand 245">
                  <a:extLst>
                    <a:ext uri="{FF2B5EF4-FFF2-40B4-BE49-F238E27FC236}">
                      <a16:creationId xmlns:a16="http://schemas.microsoft.com/office/drawing/2014/main" id="{7DB2DA18-47A0-46A2-8168-5DBAF172EDD1}"/>
                    </a:ext>
                  </a:extLst>
                </p:cNvPr>
                <p:cNvPicPr/>
                <p:nvPr/>
              </p:nvPicPr>
              <p:blipFill>
                <a:blip r:embed="rId71"/>
                <a:stretch>
                  <a:fillRect/>
                </a:stretch>
              </p:blipFill>
              <p:spPr>
                <a:xfrm>
                  <a:off x="4924907" y="4760187"/>
                  <a:ext cx="526680" cy="6451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47" name="Freihand 246">
                  <a:extLst>
                    <a:ext uri="{FF2B5EF4-FFF2-40B4-BE49-F238E27FC236}">
                      <a16:creationId xmlns:a16="http://schemas.microsoft.com/office/drawing/2014/main" id="{E2D7E539-87E4-46D3-AEB9-0639A764B4CF}"/>
                    </a:ext>
                  </a:extLst>
                </p14:cNvPr>
                <p14:cNvContentPartPr/>
                <p14:nvPr/>
              </p14:nvContentPartPr>
              <p14:xfrm>
                <a:off x="5088707" y="5079507"/>
                <a:ext cx="456120" cy="441000"/>
              </p14:xfrm>
            </p:contentPart>
          </mc:Choice>
          <mc:Fallback xmlns="">
            <p:pic>
              <p:nvPicPr>
                <p:cNvPr id="247" name="Freihand 246">
                  <a:extLst>
                    <a:ext uri="{FF2B5EF4-FFF2-40B4-BE49-F238E27FC236}">
                      <a16:creationId xmlns:a16="http://schemas.microsoft.com/office/drawing/2014/main" id="{E2D7E539-87E4-46D3-AEB9-0639A764B4CF}"/>
                    </a:ext>
                  </a:extLst>
                </p:cNvPr>
                <p:cNvPicPr/>
                <p:nvPr/>
              </p:nvPicPr>
              <p:blipFill>
                <a:blip r:embed="rId73"/>
                <a:stretch>
                  <a:fillRect/>
                </a:stretch>
              </p:blipFill>
              <p:spPr>
                <a:xfrm>
                  <a:off x="5084387" y="5075187"/>
                  <a:ext cx="464760" cy="44964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48" name="Freihand 247">
                  <a:extLst>
                    <a:ext uri="{FF2B5EF4-FFF2-40B4-BE49-F238E27FC236}">
                      <a16:creationId xmlns:a16="http://schemas.microsoft.com/office/drawing/2014/main" id="{47B4C30E-CAF7-456D-B5F6-27F192BAFAB7}"/>
                    </a:ext>
                  </a:extLst>
                </p14:cNvPr>
                <p14:cNvContentPartPr/>
                <p14:nvPr/>
              </p14:nvContentPartPr>
              <p14:xfrm>
                <a:off x="5236307" y="5216307"/>
                <a:ext cx="398880" cy="416880"/>
              </p14:xfrm>
            </p:contentPart>
          </mc:Choice>
          <mc:Fallback xmlns="">
            <p:pic>
              <p:nvPicPr>
                <p:cNvPr id="248" name="Freihand 247">
                  <a:extLst>
                    <a:ext uri="{FF2B5EF4-FFF2-40B4-BE49-F238E27FC236}">
                      <a16:creationId xmlns:a16="http://schemas.microsoft.com/office/drawing/2014/main" id="{47B4C30E-CAF7-456D-B5F6-27F192BAFAB7}"/>
                    </a:ext>
                  </a:extLst>
                </p:cNvPr>
                <p:cNvPicPr/>
                <p:nvPr/>
              </p:nvPicPr>
              <p:blipFill>
                <a:blip r:embed="rId75"/>
                <a:stretch>
                  <a:fillRect/>
                </a:stretch>
              </p:blipFill>
              <p:spPr>
                <a:xfrm>
                  <a:off x="5231987" y="5211987"/>
                  <a:ext cx="407520" cy="4255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50" name="Freihand 249">
                  <a:extLst>
                    <a:ext uri="{FF2B5EF4-FFF2-40B4-BE49-F238E27FC236}">
                      <a16:creationId xmlns:a16="http://schemas.microsoft.com/office/drawing/2014/main" id="{E45FC332-CFCC-4B1A-8FFB-8F0BCD7F97BD}"/>
                    </a:ext>
                  </a:extLst>
                </p14:cNvPr>
                <p14:cNvContentPartPr/>
                <p14:nvPr/>
              </p14:nvContentPartPr>
              <p14:xfrm>
                <a:off x="4906907" y="3362667"/>
                <a:ext cx="2626920" cy="1644120"/>
              </p14:xfrm>
            </p:contentPart>
          </mc:Choice>
          <mc:Fallback xmlns="">
            <p:pic>
              <p:nvPicPr>
                <p:cNvPr id="250" name="Freihand 249">
                  <a:extLst>
                    <a:ext uri="{FF2B5EF4-FFF2-40B4-BE49-F238E27FC236}">
                      <a16:creationId xmlns:a16="http://schemas.microsoft.com/office/drawing/2014/main" id="{E45FC332-CFCC-4B1A-8FFB-8F0BCD7F97BD}"/>
                    </a:ext>
                  </a:extLst>
                </p:cNvPr>
                <p:cNvPicPr/>
                <p:nvPr/>
              </p:nvPicPr>
              <p:blipFill>
                <a:blip r:embed="rId77"/>
                <a:stretch>
                  <a:fillRect/>
                </a:stretch>
              </p:blipFill>
              <p:spPr>
                <a:xfrm>
                  <a:off x="4902587" y="3358347"/>
                  <a:ext cx="2635560" cy="16527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52" name="Freihand 251">
                  <a:extLst>
                    <a:ext uri="{FF2B5EF4-FFF2-40B4-BE49-F238E27FC236}">
                      <a16:creationId xmlns:a16="http://schemas.microsoft.com/office/drawing/2014/main" id="{421CFAEC-FCBE-4B3F-A99C-1A52A63B7640}"/>
                    </a:ext>
                  </a:extLst>
                </p14:cNvPr>
                <p14:cNvContentPartPr/>
                <p14:nvPr/>
              </p14:nvContentPartPr>
              <p14:xfrm>
                <a:off x="7868267" y="3039387"/>
                <a:ext cx="10440" cy="192240"/>
              </p14:xfrm>
            </p:contentPart>
          </mc:Choice>
          <mc:Fallback xmlns="">
            <p:pic>
              <p:nvPicPr>
                <p:cNvPr id="252" name="Freihand 251">
                  <a:extLst>
                    <a:ext uri="{FF2B5EF4-FFF2-40B4-BE49-F238E27FC236}">
                      <a16:creationId xmlns:a16="http://schemas.microsoft.com/office/drawing/2014/main" id="{421CFAEC-FCBE-4B3F-A99C-1A52A63B7640}"/>
                    </a:ext>
                  </a:extLst>
                </p:cNvPr>
                <p:cNvPicPr/>
                <p:nvPr/>
              </p:nvPicPr>
              <p:blipFill>
                <a:blip r:embed="rId79"/>
                <a:stretch>
                  <a:fillRect/>
                </a:stretch>
              </p:blipFill>
              <p:spPr>
                <a:xfrm>
                  <a:off x="7863947" y="3035067"/>
                  <a:ext cx="190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53" name="Freihand 252">
                  <a:extLst>
                    <a:ext uri="{FF2B5EF4-FFF2-40B4-BE49-F238E27FC236}">
                      <a16:creationId xmlns:a16="http://schemas.microsoft.com/office/drawing/2014/main" id="{40ECA149-93D9-4AF8-96B3-8B4A7DED833A}"/>
                    </a:ext>
                  </a:extLst>
                </p14:cNvPr>
                <p14:cNvContentPartPr/>
                <p14:nvPr/>
              </p14:nvContentPartPr>
              <p14:xfrm>
                <a:off x="7853867" y="2997627"/>
                <a:ext cx="171000" cy="10080"/>
              </p14:xfrm>
            </p:contentPart>
          </mc:Choice>
          <mc:Fallback xmlns="">
            <p:pic>
              <p:nvPicPr>
                <p:cNvPr id="253" name="Freihand 252">
                  <a:extLst>
                    <a:ext uri="{FF2B5EF4-FFF2-40B4-BE49-F238E27FC236}">
                      <a16:creationId xmlns:a16="http://schemas.microsoft.com/office/drawing/2014/main" id="{40ECA149-93D9-4AF8-96B3-8B4A7DED833A}"/>
                    </a:ext>
                  </a:extLst>
                </p:cNvPr>
                <p:cNvPicPr/>
                <p:nvPr/>
              </p:nvPicPr>
              <p:blipFill>
                <a:blip r:embed="rId81"/>
                <a:stretch>
                  <a:fillRect/>
                </a:stretch>
              </p:blipFill>
              <p:spPr>
                <a:xfrm>
                  <a:off x="7849547" y="2993307"/>
                  <a:ext cx="1796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54" name="Freihand 253">
                  <a:extLst>
                    <a:ext uri="{FF2B5EF4-FFF2-40B4-BE49-F238E27FC236}">
                      <a16:creationId xmlns:a16="http://schemas.microsoft.com/office/drawing/2014/main" id="{26BD8208-4F27-430E-9D79-0B6F38FFFC70}"/>
                    </a:ext>
                  </a:extLst>
                </p14:cNvPr>
                <p14:cNvContentPartPr/>
                <p14:nvPr/>
              </p14:nvContentPartPr>
              <p14:xfrm>
                <a:off x="7874027" y="3099147"/>
                <a:ext cx="194040" cy="156240"/>
              </p14:xfrm>
            </p:contentPart>
          </mc:Choice>
          <mc:Fallback xmlns="">
            <p:pic>
              <p:nvPicPr>
                <p:cNvPr id="254" name="Freihand 253">
                  <a:extLst>
                    <a:ext uri="{FF2B5EF4-FFF2-40B4-BE49-F238E27FC236}">
                      <a16:creationId xmlns:a16="http://schemas.microsoft.com/office/drawing/2014/main" id="{26BD8208-4F27-430E-9D79-0B6F38FFFC70}"/>
                    </a:ext>
                  </a:extLst>
                </p:cNvPr>
                <p:cNvPicPr/>
                <p:nvPr/>
              </p:nvPicPr>
              <p:blipFill>
                <a:blip r:embed="rId83"/>
                <a:stretch>
                  <a:fillRect/>
                </a:stretch>
              </p:blipFill>
              <p:spPr>
                <a:xfrm>
                  <a:off x="7869707" y="3094827"/>
                  <a:ext cx="2026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55" name="Freihand 254">
                  <a:extLst>
                    <a:ext uri="{FF2B5EF4-FFF2-40B4-BE49-F238E27FC236}">
                      <a16:creationId xmlns:a16="http://schemas.microsoft.com/office/drawing/2014/main" id="{88BFC0D2-09B2-4095-9D47-BA5BF3002EA2}"/>
                    </a:ext>
                  </a:extLst>
                </p14:cNvPr>
                <p14:cNvContentPartPr/>
                <p14:nvPr/>
              </p14:nvContentPartPr>
              <p14:xfrm>
                <a:off x="8100107" y="3068907"/>
                <a:ext cx="285120" cy="158760"/>
              </p14:xfrm>
            </p:contentPart>
          </mc:Choice>
          <mc:Fallback xmlns="">
            <p:pic>
              <p:nvPicPr>
                <p:cNvPr id="255" name="Freihand 254">
                  <a:extLst>
                    <a:ext uri="{FF2B5EF4-FFF2-40B4-BE49-F238E27FC236}">
                      <a16:creationId xmlns:a16="http://schemas.microsoft.com/office/drawing/2014/main" id="{88BFC0D2-09B2-4095-9D47-BA5BF3002EA2}"/>
                    </a:ext>
                  </a:extLst>
                </p:cNvPr>
                <p:cNvPicPr/>
                <p:nvPr/>
              </p:nvPicPr>
              <p:blipFill>
                <a:blip r:embed="rId85"/>
                <a:stretch>
                  <a:fillRect/>
                </a:stretch>
              </p:blipFill>
              <p:spPr>
                <a:xfrm>
                  <a:off x="8095787" y="3064587"/>
                  <a:ext cx="2937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56" name="Freihand 255">
                  <a:extLst>
                    <a:ext uri="{FF2B5EF4-FFF2-40B4-BE49-F238E27FC236}">
                      <a16:creationId xmlns:a16="http://schemas.microsoft.com/office/drawing/2014/main" id="{3597D206-CED3-4787-A4F8-99CD8A1ADB1D}"/>
                    </a:ext>
                  </a:extLst>
                </p14:cNvPr>
                <p14:cNvContentPartPr/>
                <p14:nvPr/>
              </p14:nvContentPartPr>
              <p14:xfrm>
                <a:off x="8458307" y="3033987"/>
                <a:ext cx="104400" cy="323640"/>
              </p14:xfrm>
            </p:contentPart>
          </mc:Choice>
          <mc:Fallback xmlns="">
            <p:pic>
              <p:nvPicPr>
                <p:cNvPr id="256" name="Freihand 255">
                  <a:extLst>
                    <a:ext uri="{FF2B5EF4-FFF2-40B4-BE49-F238E27FC236}">
                      <a16:creationId xmlns:a16="http://schemas.microsoft.com/office/drawing/2014/main" id="{3597D206-CED3-4787-A4F8-99CD8A1ADB1D}"/>
                    </a:ext>
                  </a:extLst>
                </p:cNvPr>
                <p:cNvPicPr/>
                <p:nvPr/>
              </p:nvPicPr>
              <p:blipFill>
                <a:blip r:embed="rId87"/>
                <a:stretch>
                  <a:fillRect/>
                </a:stretch>
              </p:blipFill>
              <p:spPr>
                <a:xfrm>
                  <a:off x="8453987" y="3029667"/>
                  <a:ext cx="113040" cy="332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58" name="Freihand 257">
                  <a:extLst>
                    <a:ext uri="{FF2B5EF4-FFF2-40B4-BE49-F238E27FC236}">
                      <a16:creationId xmlns:a16="http://schemas.microsoft.com/office/drawing/2014/main" id="{A0B1E9CE-3212-4D07-BA86-8C99E4BC9244}"/>
                    </a:ext>
                  </a:extLst>
                </p14:cNvPr>
                <p14:cNvContentPartPr/>
                <p14:nvPr/>
              </p14:nvContentPartPr>
              <p14:xfrm>
                <a:off x="8621387" y="2859387"/>
                <a:ext cx="353160" cy="210960"/>
              </p14:xfrm>
            </p:contentPart>
          </mc:Choice>
          <mc:Fallback xmlns="">
            <p:pic>
              <p:nvPicPr>
                <p:cNvPr id="258" name="Freihand 257">
                  <a:extLst>
                    <a:ext uri="{FF2B5EF4-FFF2-40B4-BE49-F238E27FC236}">
                      <a16:creationId xmlns:a16="http://schemas.microsoft.com/office/drawing/2014/main" id="{A0B1E9CE-3212-4D07-BA86-8C99E4BC9244}"/>
                    </a:ext>
                  </a:extLst>
                </p:cNvPr>
                <p:cNvPicPr/>
                <p:nvPr/>
              </p:nvPicPr>
              <p:blipFill>
                <a:blip r:embed="rId89"/>
                <a:stretch>
                  <a:fillRect/>
                </a:stretch>
              </p:blipFill>
              <p:spPr>
                <a:xfrm>
                  <a:off x="8617067" y="2855067"/>
                  <a:ext cx="36180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59" name="Freihand 258">
                  <a:extLst>
                    <a:ext uri="{FF2B5EF4-FFF2-40B4-BE49-F238E27FC236}">
                      <a16:creationId xmlns:a16="http://schemas.microsoft.com/office/drawing/2014/main" id="{DE2B55E1-6E3A-4282-9930-F7339C3A131A}"/>
                    </a:ext>
                  </a:extLst>
                </p14:cNvPr>
                <p14:cNvContentPartPr/>
                <p14:nvPr/>
              </p14:nvContentPartPr>
              <p14:xfrm>
                <a:off x="8924867" y="2871267"/>
                <a:ext cx="46800" cy="33840"/>
              </p14:xfrm>
            </p:contentPart>
          </mc:Choice>
          <mc:Fallback xmlns="">
            <p:pic>
              <p:nvPicPr>
                <p:cNvPr id="259" name="Freihand 258">
                  <a:extLst>
                    <a:ext uri="{FF2B5EF4-FFF2-40B4-BE49-F238E27FC236}">
                      <a16:creationId xmlns:a16="http://schemas.microsoft.com/office/drawing/2014/main" id="{DE2B55E1-6E3A-4282-9930-F7339C3A131A}"/>
                    </a:ext>
                  </a:extLst>
                </p:cNvPr>
                <p:cNvPicPr/>
                <p:nvPr/>
              </p:nvPicPr>
              <p:blipFill>
                <a:blip r:embed="rId91"/>
                <a:stretch>
                  <a:fillRect/>
                </a:stretch>
              </p:blipFill>
              <p:spPr>
                <a:xfrm>
                  <a:off x="8920547" y="2866947"/>
                  <a:ext cx="554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60" name="Freihand 259">
                  <a:extLst>
                    <a:ext uri="{FF2B5EF4-FFF2-40B4-BE49-F238E27FC236}">
                      <a16:creationId xmlns:a16="http://schemas.microsoft.com/office/drawing/2014/main" id="{9175F69C-4955-4F46-8B9B-2A202C8D047F}"/>
                    </a:ext>
                  </a:extLst>
                </p14:cNvPr>
                <p14:cNvContentPartPr/>
                <p14:nvPr/>
              </p14:nvContentPartPr>
              <p14:xfrm>
                <a:off x="9009827" y="2944347"/>
                <a:ext cx="70560" cy="237600"/>
              </p14:xfrm>
            </p:contentPart>
          </mc:Choice>
          <mc:Fallback xmlns="">
            <p:pic>
              <p:nvPicPr>
                <p:cNvPr id="260" name="Freihand 259">
                  <a:extLst>
                    <a:ext uri="{FF2B5EF4-FFF2-40B4-BE49-F238E27FC236}">
                      <a16:creationId xmlns:a16="http://schemas.microsoft.com/office/drawing/2014/main" id="{9175F69C-4955-4F46-8B9B-2A202C8D047F}"/>
                    </a:ext>
                  </a:extLst>
                </p:cNvPr>
                <p:cNvPicPr/>
                <p:nvPr/>
              </p:nvPicPr>
              <p:blipFill>
                <a:blip r:embed="rId93"/>
                <a:stretch>
                  <a:fillRect/>
                </a:stretch>
              </p:blipFill>
              <p:spPr>
                <a:xfrm>
                  <a:off x="9005507" y="2940027"/>
                  <a:ext cx="79200" cy="2462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61" name="Freihand 260">
                  <a:extLst>
                    <a:ext uri="{FF2B5EF4-FFF2-40B4-BE49-F238E27FC236}">
                      <a16:creationId xmlns:a16="http://schemas.microsoft.com/office/drawing/2014/main" id="{4A9634AB-4153-4598-873C-B13A8E2396F2}"/>
                    </a:ext>
                  </a:extLst>
                </p14:cNvPr>
                <p14:cNvContentPartPr/>
                <p14:nvPr/>
              </p14:nvContentPartPr>
              <p14:xfrm>
                <a:off x="9260027" y="2748867"/>
                <a:ext cx="129600" cy="219240"/>
              </p14:xfrm>
            </p:contentPart>
          </mc:Choice>
          <mc:Fallback xmlns="">
            <p:pic>
              <p:nvPicPr>
                <p:cNvPr id="261" name="Freihand 260">
                  <a:extLst>
                    <a:ext uri="{FF2B5EF4-FFF2-40B4-BE49-F238E27FC236}">
                      <a16:creationId xmlns:a16="http://schemas.microsoft.com/office/drawing/2014/main" id="{4A9634AB-4153-4598-873C-B13A8E2396F2}"/>
                    </a:ext>
                  </a:extLst>
                </p:cNvPr>
                <p:cNvPicPr/>
                <p:nvPr/>
              </p:nvPicPr>
              <p:blipFill>
                <a:blip r:embed="rId95"/>
                <a:stretch>
                  <a:fillRect/>
                </a:stretch>
              </p:blipFill>
              <p:spPr>
                <a:xfrm>
                  <a:off x="9255707" y="2744547"/>
                  <a:ext cx="13824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62" name="Freihand 261">
                  <a:extLst>
                    <a:ext uri="{FF2B5EF4-FFF2-40B4-BE49-F238E27FC236}">
                      <a16:creationId xmlns:a16="http://schemas.microsoft.com/office/drawing/2014/main" id="{7E43348D-C284-4419-8CA2-F06063A11664}"/>
                    </a:ext>
                  </a:extLst>
                </p14:cNvPr>
                <p14:cNvContentPartPr/>
                <p14:nvPr/>
              </p14:nvContentPartPr>
              <p14:xfrm>
                <a:off x="9437867" y="2829147"/>
                <a:ext cx="206280" cy="106560"/>
              </p14:xfrm>
            </p:contentPart>
          </mc:Choice>
          <mc:Fallback xmlns="">
            <p:pic>
              <p:nvPicPr>
                <p:cNvPr id="262" name="Freihand 261">
                  <a:extLst>
                    <a:ext uri="{FF2B5EF4-FFF2-40B4-BE49-F238E27FC236}">
                      <a16:creationId xmlns:a16="http://schemas.microsoft.com/office/drawing/2014/main" id="{7E43348D-C284-4419-8CA2-F06063A11664}"/>
                    </a:ext>
                  </a:extLst>
                </p:cNvPr>
                <p:cNvPicPr/>
                <p:nvPr/>
              </p:nvPicPr>
              <p:blipFill>
                <a:blip r:embed="rId97"/>
                <a:stretch>
                  <a:fillRect/>
                </a:stretch>
              </p:blipFill>
              <p:spPr>
                <a:xfrm>
                  <a:off x="9433547" y="2824827"/>
                  <a:ext cx="2149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63" name="Freihand 262">
                  <a:extLst>
                    <a:ext uri="{FF2B5EF4-FFF2-40B4-BE49-F238E27FC236}">
                      <a16:creationId xmlns:a16="http://schemas.microsoft.com/office/drawing/2014/main" id="{52C8FF36-745A-44DB-A54D-5CAF259507DF}"/>
                    </a:ext>
                  </a:extLst>
                </p14:cNvPr>
                <p14:cNvContentPartPr/>
                <p14:nvPr/>
              </p14:nvContentPartPr>
              <p14:xfrm>
                <a:off x="9632267" y="2630787"/>
                <a:ext cx="68040" cy="260280"/>
              </p14:xfrm>
            </p:contentPart>
          </mc:Choice>
          <mc:Fallback xmlns="">
            <p:pic>
              <p:nvPicPr>
                <p:cNvPr id="263" name="Freihand 262">
                  <a:extLst>
                    <a:ext uri="{FF2B5EF4-FFF2-40B4-BE49-F238E27FC236}">
                      <a16:creationId xmlns:a16="http://schemas.microsoft.com/office/drawing/2014/main" id="{52C8FF36-745A-44DB-A54D-5CAF259507DF}"/>
                    </a:ext>
                  </a:extLst>
                </p:cNvPr>
                <p:cNvPicPr/>
                <p:nvPr/>
              </p:nvPicPr>
              <p:blipFill>
                <a:blip r:embed="rId99"/>
                <a:stretch>
                  <a:fillRect/>
                </a:stretch>
              </p:blipFill>
              <p:spPr>
                <a:xfrm>
                  <a:off x="9627947" y="2626467"/>
                  <a:ext cx="76680" cy="2689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64" name="Freihand 263">
                  <a:extLst>
                    <a:ext uri="{FF2B5EF4-FFF2-40B4-BE49-F238E27FC236}">
                      <a16:creationId xmlns:a16="http://schemas.microsoft.com/office/drawing/2014/main" id="{E12F1673-B0B8-404B-BB6F-6791F00D4E31}"/>
                    </a:ext>
                  </a:extLst>
                </p14:cNvPr>
                <p14:cNvContentPartPr/>
                <p14:nvPr/>
              </p14:nvContentPartPr>
              <p14:xfrm>
                <a:off x="9736667" y="2725107"/>
                <a:ext cx="369360" cy="145800"/>
              </p14:xfrm>
            </p:contentPart>
          </mc:Choice>
          <mc:Fallback xmlns="">
            <p:pic>
              <p:nvPicPr>
                <p:cNvPr id="264" name="Freihand 263">
                  <a:extLst>
                    <a:ext uri="{FF2B5EF4-FFF2-40B4-BE49-F238E27FC236}">
                      <a16:creationId xmlns:a16="http://schemas.microsoft.com/office/drawing/2014/main" id="{E12F1673-B0B8-404B-BB6F-6791F00D4E31}"/>
                    </a:ext>
                  </a:extLst>
                </p:cNvPr>
                <p:cNvPicPr/>
                <p:nvPr/>
              </p:nvPicPr>
              <p:blipFill>
                <a:blip r:embed="rId101"/>
                <a:stretch>
                  <a:fillRect/>
                </a:stretch>
              </p:blipFill>
              <p:spPr>
                <a:xfrm>
                  <a:off x="9732347" y="2720787"/>
                  <a:ext cx="378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67" name="Freihand 266">
                  <a:extLst>
                    <a:ext uri="{FF2B5EF4-FFF2-40B4-BE49-F238E27FC236}">
                      <a16:creationId xmlns:a16="http://schemas.microsoft.com/office/drawing/2014/main" id="{EA9B98D0-2A0A-407D-A041-403CC58B7AAA}"/>
                    </a:ext>
                  </a:extLst>
                </p14:cNvPr>
                <p14:cNvContentPartPr/>
                <p14:nvPr/>
              </p14:nvContentPartPr>
              <p14:xfrm>
                <a:off x="10295387" y="2495787"/>
                <a:ext cx="224640" cy="242280"/>
              </p14:xfrm>
            </p:contentPart>
          </mc:Choice>
          <mc:Fallback xmlns="">
            <p:pic>
              <p:nvPicPr>
                <p:cNvPr id="267" name="Freihand 266">
                  <a:extLst>
                    <a:ext uri="{FF2B5EF4-FFF2-40B4-BE49-F238E27FC236}">
                      <a16:creationId xmlns:a16="http://schemas.microsoft.com/office/drawing/2014/main" id="{EA9B98D0-2A0A-407D-A041-403CC58B7AAA}"/>
                    </a:ext>
                  </a:extLst>
                </p:cNvPr>
                <p:cNvPicPr/>
                <p:nvPr/>
              </p:nvPicPr>
              <p:blipFill>
                <a:blip r:embed="rId103"/>
                <a:stretch>
                  <a:fillRect/>
                </a:stretch>
              </p:blipFill>
              <p:spPr>
                <a:xfrm>
                  <a:off x="10291067" y="2491467"/>
                  <a:ext cx="23328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68" name="Freihand 267">
                  <a:extLst>
                    <a:ext uri="{FF2B5EF4-FFF2-40B4-BE49-F238E27FC236}">
                      <a16:creationId xmlns:a16="http://schemas.microsoft.com/office/drawing/2014/main" id="{D00EAA2D-AAD4-4A38-95E5-30751113854C}"/>
                    </a:ext>
                  </a:extLst>
                </p14:cNvPr>
                <p14:cNvContentPartPr/>
                <p14:nvPr/>
              </p14:nvContentPartPr>
              <p14:xfrm>
                <a:off x="10568267" y="2558427"/>
                <a:ext cx="152280" cy="186840"/>
              </p14:xfrm>
            </p:contentPart>
          </mc:Choice>
          <mc:Fallback xmlns="">
            <p:pic>
              <p:nvPicPr>
                <p:cNvPr id="268" name="Freihand 267">
                  <a:extLst>
                    <a:ext uri="{FF2B5EF4-FFF2-40B4-BE49-F238E27FC236}">
                      <a16:creationId xmlns:a16="http://schemas.microsoft.com/office/drawing/2014/main" id="{D00EAA2D-AAD4-4A38-95E5-30751113854C}"/>
                    </a:ext>
                  </a:extLst>
                </p:cNvPr>
                <p:cNvPicPr/>
                <p:nvPr/>
              </p:nvPicPr>
              <p:blipFill>
                <a:blip r:embed="rId105"/>
                <a:stretch>
                  <a:fillRect/>
                </a:stretch>
              </p:blipFill>
              <p:spPr>
                <a:xfrm>
                  <a:off x="10563947" y="2554107"/>
                  <a:ext cx="1609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70" name="Freihand 269">
                  <a:extLst>
                    <a:ext uri="{FF2B5EF4-FFF2-40B4-BE49-F238E27FC236}">
                      <a16:creationId xmlns:a16="http://schemas.microsoft.com/office/drawing/2014/main" id="{302E218D-CB27-4B20-A811-7DFFBB2CF759}"/>
                    </a:ext>
                  </a:extLst>
                </p14:cNvPr>
                <p14:cNvContentPartPr/>
                <p14:nvPr/>
              </p14:nvContentPartPr>
              <p14:xfrm>
                <a:off x="8217467" y="3458067"/>
                <a:ext cx="62640" cy="254520"/>
              </p14:xfrm>
            </p:contentPart>
          </mc:Choice>
          <mc:Fallback xmlns="">
            <p:pic>
              <p:nvPicPr>
                <p:cNvPr id="270" name="Freihand 269">
                  <a:extLst>
                    <a:ext uri="{FF2B5EF4-FFF2-40B4-BE49-F238E27FC236}">
                      <a16:creationId xmlns:a16="http://schemas.microsoft.com/office/drawing/2014/main" id="{302E218D-CB27-4B20-A811-7DFFBB2CF759}"/>
                    </a:ext>
                  </a:extLst>
                </p:cNvPr>
                <p:cNvPicPr/>
                <p:nvPr/>
              </p:nvPicPr>
              <p:blipFill>
                <a:blip r:embed="rId107"/>
                <a:stretch>
                  <a:fillRect/>
                </a:stretch>
              </p:blipFill>
              <p:spPr>
                <a:xfrm>
                  <a:off x="8213147" y="3453747"/>
                  <a:ext cx="7128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71" name="Freihand 270">
                  <a:extLst>
                    <a:ext uri="{FF2B5EF4-FFF2-40B4-BE49-F238E27FC236}">
                      <a16:creationId xmlns:a16="http://schemas.microsoft.com/office/drawing/2014/main" id="{7A692CB7-98C1-4BAE-A563-8C2738FC0D06}"/>
                    </a:ext>
                  </a:extLst>
                </p14:cNvPr>
                <p14:cNvContentPartPr/>
                <p14:nvPr/>
              </p14:nvContentPartPr>
              <p14:xfrm>
                <a:off x="8130707" y="3490827"/>
                <a:ext cx="235440" cy="82440"/>
              </p14:xfrm>
            </p:contentPart>
          </mc:Choice>
          <mc:Fallback xmlns="">
            <p:pic>
              <p:nvPicPr>
                <p:cNvPr id="271" name="Freihand 270">
                  <a:extLst>
                    <a:ext uri="{FF2B5EF4-FFF2-40B4-BE49-F238E27FC236}">
                      <a16:creationId xmlns:a16="http://schemas.microsoft.com/office/drawing/2014/main" id="{7A692CB7-98C1-4BAE-A563-8C2738FC0D06}"/>
                    </a:ext>
                  </a:extLst>
                </p:cNvPr>
                <p:cNvPicPr/>
                <p:nvPr/>
              </p:nvPicPr>
              <p:blipFill>
                <a:blip r:embed="rId109"/>
                <a:stretch>
                  <a:fillRect/>
                </a:stretch>
              </p:blipFill>
              <p:spPr>
                <a:xfrm>
                  <a:off x="8126387" y="3486507"/>
                  <a:ext cx="24408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73" name="Freihand 272">
                  <a:extLst>
                    <a:ext uri="{FF2B5EF4-FFF2-40B4-BE49-F238E27FC236}">
                      <a16:creationId xmlns:a16="http://schemas.microsoft.com/office/drawing/2014/main" id="{47BB605C-3F15-43AB-BD24-590BBE61B8D2}"/>
                    </a:ext>
                  </a:extLst>
                </p14:cNvPr>
                <p14:cNvContentPartPr/>
                <p14:nvPr/>
              </p14:nvContentPartPr>
              <p14:xfrm>
                <a:off x="8391707" y="3486147"/>
                <a:ext cx="80280" cy="159480"/>
              </p14:xfrm>
            </p:contentPart>
          </mc:Choice>
          <mc:Fallback xmlns="">
            <p:pic>
              <p:nvPicPr>
                <p:cNvPr id="273" name="Freihand 272">
                  <a:extLst>
                    <a:ext uri="{FF2B5EF4-FFF2-40B4-BE49-F238E27FC236}">
                      <a16:creationId xmlns:a16="http://schemas.microsoft.com/office/drawing/2014/main" id="{47BB605C-3F15-43AB-BD24-590BBE61B8D2}"/>
                    </a:ext>
                  </a:extLst>
                </p:cNvPr>
                <p:cNvPicPr/>
                <p:nvPr/>
              </p:nvPicPr>
              <p:blipFill>
                <a:blip r:embed="rId111"/>
                <a:stretch>
                  <a:fillRect/>
                </a:stretch>
              </p:blipFill>
              <p:spPr>
                <a:xfrm>
                  <a:off x="8387387" y="3481827"/>
                  <a:ext cx="8892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74" name="Freihand 273">
                  <a:extLst>
                    <a:ext uri="{FF2B5EF4-FFF2-40B4-BE49-F238E27FC236}">
                      <a16:creationId xmlns:a16="http://schemas.microsoft.com/office/drawing/2014/main" id="{B0471E5E-3571-4D01-8B24-83844FF04AF2}"/>
                    </a:ext>
                  </a:extLst>
                </p14:cNvPr>
                <p14:cNvContentPartPr/>
                <p14:nvPr/>
              </p14:nvContentPartPr>
              <p14:xfrm>
                <a:off x="8505827" y="3469587"/>
                <a:ext cx="246240" cy="131760"/>
              </p14:xfrm>
            </p:contentPart>
          </mc:Choice>
          <mc:Fallback xmlns="">
            <p:pic>
              <p:nvPicPr>
                <p:cNvPr id="274" name="Freihand 273">
                  <a:extLst>
                    <a:ext uri="{FF2B5EF4-FFF2-40B4-BE49-F238E27FC236}">
                      <a16:creationId xmlns:a16="http://schemas.microsoft.com/office/drawing/2014/main" id="{B0471E5E-3571-4D01-8B24-83844FF04AF2}"/>
                    </a:ext>
                  </a:extLst>
                </p:cNvPr>
                <p:cNvPicPr/>
                <p:nvPr/>
              </p:nvPicPr>
              <p:blipFill>
                <a:blip r:embed="rId113"/>
                <a:stretch>
                  <a:fillRect/>
                </a:stretch>
              </p:blipFill>
              <p:spPr>
                <a:xfrm>
                  <a:off x="8501507" y="3465267"/>
                  <a:ext cx="2548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75" name="Freihand 274">
                  <a:extLst>
                    <a:ext uri="{FF2B5EF4-FFF2-40B4-BE49-F238E27FC236}">
                      <a16:creationId xmlns:a16="http://schemas.microsoft.com/office/drawing/2014/main" id="{C3777175-CFAF-4A04-8328-BA863C7EB72A}"/>
                    </a:ext>
                  </a:extLst>
                </p14:cNvPr>
                <p14:cNvContentPartPr/>
                <p14:nvPr/>
              </p14:nvContentPartPr>
              <p14:xfrm>
                <a:off x="8803187" y="3417747"/>
                <a:ext cx="104040" cy="124200"/>
              </p14:xfrm>
            </p:contentPart>
          </mc:Choice>
          <mc:Fallback xmlns="">
            <p:pic>
              <p:nvPicPr>
                <p:cNvPr id="275" name="Freihand 274">
                  <a:extLst>
                    <a:ext uri="{FF2B5EF4-FFF2-40B4-BE49-F238E27FC236}">
                      <a16:creationId xmlns:a16="http://schemas.microsoft.com/office/drawing/2014/main" id="{C3777175-CFAF-4A04-8328-BA863C7EB72A}"/>
                    </a:ext>
                  </a:extLst>
                </p:cNvPr>
                <p:cNvPicPr/>
                <p:nvPr/>
              </p:nvPicPr>
              <p:blipFill>
                <a:blip r:embed="rId115"/>
                <a:stretch>
                  <a:fillRect/>
                </a:stretch>
              </p:blipFill>
              <p:spPr>
                <a:xfrm>
                  <a:off x="8798867" y="3413427"/>
                  <a:ext cx="1126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76" name="Freihand 275">
                  <a:extLst>
                    <a:ext uri="{FF2B5EF4-FFF2-40B4-BE49-F238E27FC236}">
                      <a16:creationId xmlns:a16="http://schemas.microsoft.com/office/drawing/2014/main" id="{3819BF06-85C8-4D73-A0FD-3AFB28902D25}"/>
                    </a:ext>
                  </a:extLst>
                </p14:cNvPr>
                <p14:cNvContentPartPr/>
                <p14:nvPr/>
              </p14:nvContentPartPr>
              <p14:xfrm>
                <a:off x="8973827" y="3255387"/>
                <a:ext cx="68040" cy="347400"/>
              </p14:xfrm>
            </p:contentPart>
          </mc:Choice>
          <mc:Fallback xmlns="">
            <p:pic>
              <p:nvPicPr>
                <p:cNvPr id="276" name="Freihand 275">
                  <a:extLst>
                    <a:ext uri="{FF2B5EF4-FFF2-40B4-BE49-F238E27FC236}">
                      <a16:creationId xmlns:a16="http://schemas.microsoft.com/office/drawing/2014/main" id="{3819BF06-85C8-4D73-A0FD-3AFB28902D25}"/>
                    </a:ext>
                  </a:extLst>
                </p:cNvPr>
                <p:cNvPicPr/>
                <p:nvPr/>
              </p:nvPicPr>
              <p:blipFill>
                <a:blip r:embed="rId117"/>
                <a:stretch>
                  <a:fillRect/>
                </a:stretch>
              </p:blipFill>
              <p:spPr>
                <a:xfrm>
                  <a:off x="8969507" y="3251067"/>
                  <a:ext cx="76680" cy="35604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77" name="Freihand 276">
                  <a:extLst>
                    <a:ext uri="{FF2B5EF4-FFF2-40B4-BE49-F238E27FC236}">
                      <a16:creationId xmlns:a16="http://schemas.microsoft.com/office/drawing/2014/main" id="{60EA3C00-01EE-4F00-87A7-3D7C639E55C5}"/>
                    </a:ext>
                  </a:extLst>
                </p14:cNvPr>
                <p14:cNvContentPartPr/>
                <p14:nvPr/>
              </p14:nvContentPartPr>
              <p14:xfrm>
                <a:off x="9060587" y="3344307"/>
                <a:ext cx="379800" cy="116280"/>
              </p14:xfrm>
            </p:contentPart>
          </mc:Choice>
          <mc:Fallback xmlns="">
            <p:pic>
              <p:nvPicPr>
                <p:cNvPr id="277" name="Freihand 276">
                  <a:extLst>
                    <a:ext uri="{FF2B5EF4-FFF2-40B4-BE49-F238E27FC236}">
                      <a16:creationId xmlns:a16="http://schemas.microsoft.com/office/drawing/2014/main" id="{60EA3C00-01EE-4F00-87A7-3D7C639E55C5}"/>
                    </a:ext>
                  </a:extLst>
                </p:cNvPr>
                <p:cNvPicPr/>
                <p:nvPr/>
              </p:nvPicPr>
              <p:blipFill>
                <a:blip r:embed="rId119"/>
                <a:stretch>
                  <a:fillRect/>
                </a:stretch>
              </p:blipFill>
              <p:spPr>
                <a:xfrm>
                  <a:off x="9056267" y="3339987"/>
                  <a:ext cx="3884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78" name="Freihand 277">
                  <a:extLst>
                    <a:ext uri="{FF2B5EF4-FFF2-40B4-BE49-F238E27FC236}">
                      <a16:creationId xmlns:a16="http://schemas.microsoft.com/office/drawing/2014/main" id="{5365B349-C04D-41E1-8437-CB0A91939B86}"/>
                    </a:ext>
                  </a:extLst>
                </p14:cNvPr>
                <p14:cNvContentPartPr/>
                <p14:nvPr/>
              </p14:nvContentPartPr>
              <p14:xfrm>
                <a:off x="9499067" y="3268347"/>
                <a:ext cx="105480" cy="110160"/>
              </p14:xfrm>
            </p:contentPart>
          </mc:Choice>
          <mc:Fallback xmlns="">
            <p:pic>
              <p:nvPicPr>
                <p:cNvPr id="278" name="Freihand 277">
                  <a:extLst>
                    <a:ext uri="{FF2B5EF4-FFF2-40B4-BE49-F238E27FC236}">
                      <a16:creationId xmlns:a16="http://schemas.microsoft.com/office/drawing/2014/main" id="{5365B349-C04D-41E1-8437-CB0A91939B86}"/>
                    </a:ext>
                  </a:extLst>
                </p:cNvPr>
                <p:cNvPicPr/>
                <p:nvPr/>
              </p:nvPicPr>
              <p:blipFill>
                <a:blip r:embed="rId121"/>
                <a:stretch>
                  <a:fillRect/>
                </a:stretch>
              </p:blipFill>
              <p:spPr>
                <a:xfrm>
                  <a:off x="9494747" y="3264027"/>
                  <a:ext cx="1141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79" name="Freihand 278">
                  <a:extLst>
                    <a:ext uri="{FF2B5EF4-FFF2-40B4-BE49-F238E27FC236}">
                      <a16:creationId xmlns:a16="http://schemas.microsoft.com/office/drawing/2014/main" id="{884F1E98-645B-441A-A90A-C445244F02DD}"/>
                    </a:ext>
                  </a:extLst>
                </p14:cNvPr>
                <p14:cNvContentPartPr/>
                <p14:nvPr/>
              </p14:nvContentPartPr>
              <p14:xfrm>
                <a:off x="9657827" y="3113187"/>
                <a:ext cx="155880" cy="219960"/>
              </p14:xfrm>
            </p:contentPart>
          </mc:Choice>
          <mc:Fallback xmlns="">
            <p:pic>
              <p:nvPicPr>
                <p:cNvPr id="279" name="Freihand 278">
                  <a:extLst>
                    <a:ext uri="{FF2B5EF4-FFF2-40B4-BE49-F238E27FC236}">
                      <a16:creationId xmlns:a16="http://schemas.microsoft.com/office/drawing/2014/main" id="{884F1E98-645B-441A-A90A-C445244F02DD}"/>
                    </a:ext>
                  </a:extLst>
                </p:cNvPr>
                <p:cNvPicPr/>
                <p:nvPr/>
              </p:nvPicPr>
              <p:blipFill>
                <a:blip r:embed="rId123"/>
                <a:stretch>
                  <a:fillRect/>
                </a:stretch>
              </p:blipFill>
              <p:spPr>
                <a:xfrm>
                  <a:off x="9653507" y="3108867"/>
                  <a:ext cx="1645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80" name="Freihand 279">
                  <a:extLst>
                    <a:ext uri="{FF2B5EF4-FFF2-40B4-BE49-F238E27FC236}">
                      <a16:creationId xmlns:a16="http://schemas.microsoft.com/office/drawing/2014/main" id="{8FFAD973-E02F-4E69-A393-62DC0BD10605}"/>
                    </a:ext>
                  </a:extLst>
                </p14:cNvPr>
                <p14:cNvContentPartPr/>
                <p14:nvPr/>
              </p14:nvContentPartPr>
              <p14:xfrm>
                <a:off x="9798227" y="3141267"/>
                <a:ext cx="8640" cy="36000"/>
              </p14:xfrm>
            </p:contentPart>
          </mc:Choice>
          <mc:Fallback xmlns="">
            <p:pic>
              <p:nvPicPr>
                <p:cNvPr id="280" name="Freihand 279">
                  <a:extLst>
                    <a:ext uri="{FF2B5EF4-FFF2-40B4-BE49-F238E27FC236}">
                      <a16:creationId xmlns:a16="http://schemas.microsoft.com/office/drawing/2014/main" id="{8FFAD973-E02F-4E69-A393-62DC0BD10605}"/>
                    </a:ext>
                  </a:extLst>
                </p:cNvPr>
                <p:cNvPicPr/>
                <p:nvPr/>
              </p:nvPicPr>
              <p:blipFill>
                <a:blip r:embed="rId125"/>
                <a:stretch>
                  <a:fillRect/>
                </a:stretch>
              </p:blipFill>
              <p:spPr>
                <a:xfrm>
                  <a:off x="9793907" y="3136947"/>
                  <a:ext cx="17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81" name="Freihand 280">
                  <a:extLst>
                    <a:ext uri="{FF2B5EF4-FFF2-40B4-BE49-F238E27FC236}">
                      <a16:creationId xmlns:a16="http://schemas.microsoft.com/office/drawing/2014/main" id="{04D5999B-4157-4A90-B205-939D592C20DF}"/>
                    </a:ext>
                  </a:extLst>
                </p14:cNvPr>
                <p14:cNvContentPartPr/>
                <p14:nvPr/>
              </p14:nvContentPartPr>
              <p14:xfrm>
                <a:off x="9828827" y="3210027"/>
                <a:ext cx="185760" cy="66600"/>
              </p14:xfrm>
            </p:contentPart>
          </mc:Choice>
          <mc:Fallback xmlns="">
            <p:pic>
              <p:nvPicPr>
                <p:cNvPr id="281" name="Freihand 280">
                  <a:extLst>
                    <a:ext uri="{FF2B5EF4-FFF2-40B4-BE49-F238E27FC236}">
                      <a16:creationId xmlns:a16="http://schemas.microsoft.com/office/drawing/2014/main" id="{04D5999B-4157-4A90-B205-939D592C20DF}"/>
                    </a:ext>
                  </a:extLst>
                </p:cNvPr>
                <p:cNvPicPr/>
                <p:nvPr/>
              </p:nvPicPr>
              <p:blipFill>
                <a:blip r:embed="rId127"/>
                <a:stretch>
                  <a:fillRect/>
                </a:stretch>
              </p:blipFill>
              <p:spPr>
                <a:xfrm>
                  <a:off x="9824507" y="3205707"/>
                  <a:ext cx="19440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82" name="Freihand 281">
                  <a:extLst>
                    <a:ext uri="{FF2B5EF4-FFF2-40B4-BE49-F238E27FC236}">
                      <a16:creationId xmlns:a16="http://schemas.microsoft.com/office/drawing/2014/main" id="{D8DA9766-308D-4515-9D38-14A6066CDEBC}"/>
                    </a:ext>
                  </a:extLst>
                </p14:cNvPr>
                <p14:cNvContentPartPr/>
                <p14:nvPr/>
              </p14:nvContentPartPr>
              <p14:xfrm>
                <a:off x="10232027" y="3110307"/>
                <a:ext cx="130320" cy="121320"/>
              </p14:xfrm>
            </p:contentPart>
          </mc:Choice>
          <mc:Fallback xmlns="">
            <p:pic>
              <p:nvPicPr>
                <p:cNvPr id="282" name="Freihand 281">
                  <a:extLst>
                    <a:ext uri="{FF2B5EF4-FFF2-40B4-BE49-F238E27FC236}">
                      <a16:creationId xmlns:a16="http://schemas.microsoft.com/office/drawing/2014/main" id="{D8DA9766-308D-4515-9D38-14A6066CDEBC}"/>
                    </a:ext>
                  </a:extLst>
                </p:cNvPr>
                <p:cNvPicPr/>
                <p:nvPr/>
              </p:nvPicPr>
              <p:blipFill>
                <a:blip r:embed="rId129"/>
                <a:stretch>
                  <a:fillRect/>
                </a:stretch>
              </p:blipFill>
              <p:spPr>
                <a:xfrm>
                  <a:off x="10227707" y="3105987"/>
                  <a:ext cx="1389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83" name="Freihand 282">
                  <a:extLst>
                    <a:ext uri="{FF2B5EF4-FFF2-40B4-BE49-F238E27FC236}">
                      <a16:creationId xmlns:a16="http://schemas.microsoft.com/office/drawing/2014/main" id="{9CFC3955-D9AB-46AF-B80F-D071A286E4DD}"/>
                    </a:ext>
                  </a:extLst>
                </p14:cNvPr>
                <p14:cNvContentPartPr/>
                <p14:nvPr/>
              </p14:nvContentPartPr>
              <p14:xfrm>
                <a:off x="10368107" y="3026787"/>
                <a:ext cx="477000" cy="171000"/>
              </p14:xfrm>
            </p:contentPart>
          </mc:Choice>
          <mc:Fallback xmlns="">
            <p:pic>
              <p:nvPicPr>
                <p:cNvPr id="283" name="Freihand 282">
                  <a:extLst>
                    <a:ext uri="{FF2B5EF4-FFF2-40B4-BE49-F238E27FC236}">
                      <a16:creationId xmlns:a16="http://schemas.microsoft.com/office/drawing/2014/main" id="{9CFC3955-D9AB-46AF-B80F-D071A286E4DD}"/>
                    </a:ext>
                  </a:extLst>
                </p:cNvPr>
                <p:cNvPicPr/>
                <p:nvPr/>
              </p:nvPicPr>
              <p:blipFill>
                <a:blip r:embed="rId131"/>
                <a:stretch>
                  <a:fillRect/>
                </a:stretch>
              </p:blipFill>
              <p:spPr>
                <a:xfrm>
                  <a:off x="10363787" y="3022467"/>
                  <a:ext cx="4856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84" name="Freihand 283">
                  <a:extLst>
                    <a:ext uri="{FF2B5EF4-FFF2-40B4-BE49-F238E27FC236}">
                      <a16:creationId xmlns:a16="http://schemas.microsoft.com/office/drawing/2014/main" id="{D2910B66-4AF7-4440-A30F-C809822284D1}"/>
                    </a:ext>
                  </a:extLst>
                </p14:cNvPr>
                <p14:cNvContentPartPr/>
                <p14:nvPr/>
              </p14:nvContentPartPr>
              <p14:xfrm>
                <a:off x="11054987" y="2987907"/>
                <a:ext cx="3240" cy="98280"/>
              </p14:xfrm>
            </p:contentPart>
          </mc:Choice>
          <mc:Fallback xmlns="">
            <p:pic>
              <p:nvPicPr>
                <p:cNvPr id="284" name="Freihand 283">
                  <a:extLst>
                    <a:ext uri="{FF2B5EF4-FFF2-40B4-BE49-F238E27FC236}">
                      <a16:creationId xmlns:a16="http://schemas.microsoft.com/office/drawing/2014/main" id="{D2910B66-4AF7-4440-A30F-C809822284D1}"/>
                    </a:ext>
                  </a:extLst>
                </p:cNvPr>
                <p:cNvPicPr/>
                <p:nvPr/>
              </p:nvPicPr>
              <p:blipFill>
                <a:blip r:embed="rId133"/>
                <a:stretch>
                  <a:fillRect/>
                </a:stretch>
              </p:blipFill>
              <p:spPr>
                <a:xfrm>
                  <a:off x="11050667" y="2983587"/>
                  <a:ext cx="11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85" name="Freihand 284">
                  <a:extLst>
                    <a:ext uri="{FF2B5EF4-FFF2-40B4-BE49-F238E27FC236}">
                      <a16:creationId xmlns:a16="http://schemas.microsoft.com/office/drawing/2014/main" id="{577761F7-6085-4C11-BCC0-A75DD701B861}"/>
                    </a:ext>
                  </a:extLst>
                </p14:cNvPr>
                <p14:cNvContentPartPr/>
                <p14:nvPr/>
              </p14:nvContentPartPr>
              <p14:xfrm>
                <a:off x="11037347" y="2924187"/>
                <a:ext cx="44640" cy="18000"/>
              </p14:xfrm>
            </p:contentPart>
          </mc:Choice>
          <mc:Fallback xmlns="">
            <p:pic>
              <p:nvPicPr>
                <p:cNvPr id="285" name="Freihand 284">
                  <a:extLst>
                    <a:ext uri="{FF2B5EF4-FFF2-40B4-BE49-F238E27FC236}">
                      <a16:creationId xmlns:a16="http://schemas.microsoft.com/office/drawing/2014/main" id="{577761F7-6085-4C11-BCC0-A75DD701B861}"/>
                    </a:ext>
                  </a:extLst>
                </p:cNvPr>
                <p:cNvPicPr/>
                <p:nvPr/>
              </p:nvPicPr>
              <p:blipFill>
                <a:blip r:embed="rId135"/>
                <a:stretch>
                  <a:fillRect/>
                </a:stretch>
              </p:blipFill>
              <p:spPr>
                <a:xfrm>
                  <a:off x="11033027" y="2919867"/>
                  <a:ext cx="532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86" name="Freihand 285">
                  <a:extLst>
                    <a:ext uri="{FF2B5EF4-FFF2-40B4-BE49-F238E27FC236}">
                      <a16:creationId xmlns:a16="http://schemas.microsoft.com/office/drawing/2014/main" id="{49938409-1397-4E5F-BA5A-832CF7A5F238}"/>
                    </a:ext>
                  </a:extLst>
                </p14:cNvPr>
                <p14:cNvContentPartPr/>
                <p14:nvPr/>
              </p14:nvContentPartPr>
              <p14:xfrm>
                <a:off x="11106107" y="2968107"/>
                <a:ext cx="93600" cy="118440"/>
              </p14:xfrm>
            </p:contentPart>
          </mc:Choice>
          <mc:Fallback xmlns="">
            <p:pic>
              <p:nvPicPr>
                <p:cNvPr id="286" name="Freihand 285">
                  <a:extLst>
                    <a:ext uri="{FF2B5EF4-FFF2-40B4-BE49-F238E27FC236}">
                      <a16:creationId xmlns:a16="http://schemas.microsoft.com/office/drawing/2014/main" id="{49938409-1397-4E5F-BA5A-832CF7A5F238}"/>
                    </a:ext>
                  </a:extLst>
                </p:cNvPr>
                <p:cNvPicPr/>
                <p:nvPr/>
              </p:nvPicPr>
              <p:blipFill>
                <a:blip r:embed="rId137"/>
                <a:stretch>
                  <a:fillRect/>
                </a:stretch>
              </p:blipFill>
              <p:spPr>
                <a:xfrm>
                  <a:off x="11101787" y="2963787"/>
                  <a:ext cx="1022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87" name="Freihand 286">
                  <a:extLst>
                    <a:ext uri="{FF2B5EF4-FFF2-40B4-BE49-F238E27FC236}">
                      <a16:creationId xmlns:a16="http://schemas.microsoft.com/office/drawing/2014/main" id="{9A2B802A-EAF0-4285-ACB4-640F0D85AADF}"/>
                    </a:ext>
                  </a:extLst>
                </p14:cNvPr>
                <p14:cNvContentPartPr/>
                <p14:nvPr/>
              </p14:nvContentPartPr>
              <p14:xfrm>
                <a:off x="8985707" y="3791787"/>
                <a:ext cx="75600" cy="222120"/>
              </p14:xfrm>
            </p:contentPart>
          </mc:Choice>
          <mc:Fallback xmlns="">
            <p:pic>
              <p:nvPicPr>
                <p:cNvPr id="287" name="Freihand 286">
                  <a:extLst>
                    <a:ext uri="{FF2B5EF4-FFF2-40B4-BE49-F238E27FC236}">
                      <a16:creationId xmlns:a16="http://schemas.microsoft.com/office/drawing/2014/main" id="{9A2B802A-EAF0-4285-ACB4-640F0D85AADF}"/>
                    </a:ext>
                  </a:extLst>
                </p:cNvPr>
                <p:cNvPicPr/>
                <p:nvPr/>
              </p:nvPicPr>
              <p:blipFill>
                <a:blip r:embed="rId139"/>
                <a:stretch>
                  <a:fillRect/>
                </a:stretch>
              </p:blipFill>
              <p:spPr>
                <a:xfrm>
                  <a:off x="8981387" y="3787467"/>
                  <a:ext cx="842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88" name="Freihand 287">
                  <a:extLst>
                    <a:ext uri="{FF2B5EF4-FFF2-40B4-BE49-F238E27FC236}">
                      <a16:creationId xmlns:a16="http://schemas.microsoft.com/office/drawing/2014/main" id="{0ED5E248-2C65-43E6-8F59-9B1FEDB140D2}"/>
                    </a:ext>
                  </a:extLst>
                </p14:cNvPr>
                <p14:cNvContentPartPr/>
                <p14:nvPr/>
              </p14:nvContentPartPr>
              <p14:xfrm>
                <a:off x="9094067" y="3753987"/>
                <a:ext cx="74160" cy="102240"/>
              </p14:xfrm>
            </p:contentPart>
          </mc:Choice>
          <mc:Fallback xmlns="">
            <p:pic>
              <p:nvPicPr>
                <p:cNvPr id="288" name="Freihand 287">
                  <a:extLst>
                    <a:ext uri="{FF2B5EF4-FFF2-40B4-BE49-F238E27FC236}">
                      <a16:creationId xmlns:a16="http://schemas.microsoft.com/office/drawing/2014/main" id="{0ED5E248-2C65-43E6-8F59-9B1FEDB140D2}"/>
                    </a:ext>
                  </a:extLst>
                </p:cNvPr>
                <p:cNvPicPr/>
                <p:nvPr/>
              </p:nvPicPr>
              <p:blipFill>
                <a:blip r:embed="rId141"/>
                <a:stretch>
                  <a:fillRect/>
                </a:stretch>
              </p:blipFill>
              <p:spPr>
                <a:xfrm>
                  <a:off x="9089747" y="3749667"/>
                  <a:ext cx="828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89" name="Freihand 288">
                  <a:extLst>
                    <a:ext uri="{FF2B5EF4-FFF2-40B4-BE49-F238E27FC236}">
                      <a16:creationId xmlns:a16="http://schemas.microsoft.com/office/drawing/2014/main" id="{41E8C368-2077-4953-9B5F-DD20110BCBA6}"/>
                    </a:ext>
                  </a:extLst>
                </p14:cNvPr>
                <p14:cNvContentPartPr/>
                <p14:nvPr/>
              </p14:nvContentPartPr>
              <p14:xfrm>
                <a:off x="9188027" y="3726987"/>
                <a:ext cx="117360" cy="114480"/>
              </p14:xfrm>
            </p:contentPart>
          </mc:Choice>
          <mc:Fallback xmlns="">
            <p:pic>
              <p:nvPicPr>
                <p:cNvPr id="289" name="Freihand 288">
                  <a:extLst>
                    <a:ext uri="{FF2B5EF4-FFF2-40B4-BE49-F238E27FC236}">
                      <a16:creationId xmlns:a16="http://schemas.microsoft.com/office/drawing/2014/main" id="{41E8C368-2077-4953-9B5F-DD20110BCBA6}"/>
                    </a:ext>
                  </a:extLst>
                </p:cNvPr>
                <p:cNvPicPr/>
                <p:nvPr/>
              </p:nvPicPr>
              <p:blipFill>
                <a:blip r:embed="rId143"/>
                <a:stretch>
                  <a:fillRect/>
                </a:stretch>
              </p:blipFill>
              <p:spPr>
                <a:xfrm>
                  <a:off x="9183707" y="3722667"/>
                  <a:ext cx="1260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90" name="Freihand 289">
                  <a:extLst>
                    <a:ext uri="{FF2B5EF4-FFF2-40B4-BE49-F238E27FC236}">
                      <a16:creationId xmlns:a16="http://schemas.microsoft.com/office/drawing/2014/main" id="{1085B375-A987-4277-B60C-62CAE63064CA}"/>
                    </a:ext>
                  </a:extLst>
                </p14:cNvPr>
                <p14:cNvContentPartPr/>
                <p14:nvPr/>
              </p14:nvContentPartPr>
              <p14:xfrm>
                <a:off x="9294227" y="3692067"/>
                <a:ext cx="107640" cy="118080"/>
              </p14:xfrm>
            </p:contentPart>
          </mc:Choice>
          <mc:Fallback xmlns="">
            <p:pic>
              <p:nvPicPr>
                <p:cNvPr id="290" name="Freihand 289">
                  <a:extLst>
                    <a:ext uri="{FF2B5EF4-FFF2-40B4-BE49-F238E27FC236}">
                      <a16:creationId xmlns:a16="http://schemas.microsoft.com/office/drawing/2014/main" id="{1085B375-A987-4277-B60C-62CAE63064CA}"/>
                    </a:ext>
                  </a:extLst>
                </p:cNvPr>
                <p:cNvPicPr/>
                <p:nvPr/>
              </p:nvPicPr>
              <p:blipFill>
                <a:blip r:embed="rId145"/>
                <a:stretch>
                  <a:fillRect/>
                </a:stretch>
              </p:blipFill>
              <p:spPr>
                <a:xfrm>
                  <a:off x="9289907" y="3687747"/>
                  <a:ext cx="1162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91" name="Freihand 290">
                  <a:extLst>
                    <a:ext uri="{FF2B5EF4-FFF2-40B4-BE49-F238E27FC236}">
                      <a16:creationId xmlns:a16="http://schemas.microsoft.com/office/drawing/2014/main" id="{7EBC35B1-06BE-4D4B-B00C-837C11E8EEAA}"/>
                    </a:ext>
                  </a:extLst>
                </p14:cNvPr>
                <p14:cNvContentPartPr/>
                <p14:nvPr/>
              </p14:nvContentPartPr>
              <p14:xfrm>
                <a:off x="9435347" y="3697827"/>
                <a:ext cx="15120" cy="108720"/>
              </p14:xfrm>
            </p:contentPart>
          </mc:Choice>
          <mc:Fallback xmlns="">
            <p:pic>
              <p:nvPicPr>
                <p:cNvPr id="291" name="Freihand 290">
                  <a:extLst>
                    <a:ext uri="{FF2B5EF4-FFF2-40B4-BE49-F238E27FC236}">
                      <a16:creationId xmlns:a16="http://schemas.microsoft.com/office/drawing/2014/main" id="{7EBC35B1-06BE-4D4B-B00C-837C11E8EEAA}"/>
                    </a:ext>
                  </a:extLst>
                </p:cNvPr>
                <p:cNvPicPr/>
                <p:nvPr/>
              </p:nvPicPr>
              <p:blipFill>
                <a:blip r:embed="rId147"/>
                <a:stretch>
                  <a:fillRect/>
                </a:stretch>
              </p:blipFill>
              <p:spPr>
                <a:xfrm>
                  <a:off x="9431027" y="3693507"/>
                  <a:ext cx="23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92" name="Freihand 291">
                  <a:extLst>
                    <a:ext uri="{FF2B5EF4-FFF2-40B4-BE49-F238E27FC236}">
                      <a16:creationId xmlns:a16="http://schemas.microsoft.com/office/drawing/2014/main" id="{7D058720-FE2C-41BC-9353-6F31354F9418}"/>
                    </a:ext>
                  </a:extLst>
                </p14:cNvPr>
                <p14:cNvContentPartPr/>
                <p14:nvPr/>
              </p14:nvContentPartPr>
              <p14:xfrm>
                <a:off x="9487187" y="3532947"/>
                <a:ext cx="89640" cy="261000"/>
              </p14:xfrm>
            </p:contentPart>
          </mc:Choice>
          <mc:Fallback xmlns="">
            <p:pic>
              <p:nvPicPr>
                <p:cNvPr id="292" name="Freihand 291">
                  <a:extLst>
                    <a:ext uri="{FF2B5EF4-FFF2-40B4-BE49-F238E27FC236}">
                      <a16:creationId xmlns:a16="http://schemas.microsoft.com/office/drawing/2014/main" id="{7D058720-FE2C-41BC-9353-6F31354F9418}"/>
                    </a:ext>
                  </a:extLst>
                </p:cNvPr>
                <p:cNvPicPr/>
                <p:nvPr/>
              </p:nvPicPr>
              <p:blipFill>
                <a:blip r:embed="rId149"/>
                <a:stretch>
                  <a:fillRect/>
                </a:stretch>
              </p:blipFill>
              <p:spPr>
                <a:xfrm>
                  <a:off x="9482867" y="3528627"/>
                  <a:ext cx="982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93" name="Freihand 292">
                  <a:extLst>
                    <a:ext uri="{FF2B5EF4-FFF2-40B4-BE49-F238E27FC236}">
                      <a16:creationId xmlns:a16="http://schemas.microsoft.com/office/drawing/2014/main" id="{415E8916-A62B-465D-96C5-A98E54C782AD}"/>
                    </a:ext>
                  </a:extLst>
                </p14:cNvPr>
                <p14:cNvContentPartPr/>
                <p14:nvPr/>
              </p14:nvContentPartPr>
              <p14:xfrm>
                <a:off x="9598787" y="3526107"/>
                <a:ext cx="38520" cy="230760"/>
              </p14:xfrm>
            </p:contentPart>
          </mc:Choice>
          <mc:Fallback xmlns="">
            <p:pic>
              <p:nvPicPr>
                <p:cNvPr id="293" name="Freihand 292">
                  <a:extLst>
                    <a:ext uri="{FF2B5EF4-FFF2-40B4-BE49-F238E27FC236}">
                      <a16:creationId xmlns:a16="http://schemas.microsoft.com/office/drawing/2014/main" id="{415E8916-A62B-465D-96C5-A98E54C782AD}"/>
                    </a:ext>
                  </a:extLst>
                </p:cNvPr>
                <p:cNvPicPr/>
                <p:nvPr/>
              </p:nvPicPr>
              <p:blipFill>
                <a:blip r:embed="rId151"/>
                <a:stretch>
                  <a:fillRect/>
                </a:stretch>
              </p:blipFill>
              <p:spPr>
                <a:xfrm>
                  <a:off x="9594467" y="3521787"/>
                  <a:ext cx="471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94" name="Freihand 293">
                  <a:extLst>
                    <a:ext uri="{FF2B5EF4-FFF2-40B4-BE49-F238E27FC236}">
                      <a16:creationId xmlns:a16="http://schemas.microsoft.com/office/drawing/2014/main" id="{126EFDCC-8EBC-467C-A6BD-E18DDB128A1F}"/>
                    </a:ext>
                  </a:extLst>
                </p14:cNvPr>
                <p14:cNvContentPartPr/>
                <p14:nvPr/>
              </p14:nvContentPartPr>
              <p14:xfrm>
                <a:off x="9647027" y="3641667"/>
                <a:ext cx="118800" cy="101520"/>
              </p14:xfrm>
            </p:contentPart>
          </mc:Choice>
          <mc:Fallback xmlns="">
            <p:pic>
              <p:nvPicPr>
                <p:cNvPr id="294" name="Freihand 293">
                  <a:extLst>
                    <a:ext uri="{FF2B5EF4-FFF2-40B4-BE49-F238E27FC236}">
                      <a16:creationId xmlns:a16="http://schemas.microsoft.com/office/drawing/2014/main" id="{126EFDCC-8EBC-467C-A6BD-E18DDB128A1F}"/>
                    </a:ext>
                  </a:extLst>
                </p:cNvPr>
                <p:cNvPicPr/>
                <p:nvPr/>
              </p:nvPicPr>
              <p:blipFill>
                <a:blip r:embed="rId153"/>
                <a:stretch>
                  <a:fillRect/>
                </a:stretch>
              </p:blipFill>
              <p:spPr>
                <a:xfrm>
                  <a:off x="9642707" y="3637347"/>
                  <a:ext cx="12744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95" name="Freihand 294">
                  <a:extLst>
                    <a:ext uri="{FF2B5EF4-FFF2-40B4-BE49-F238E27FC236}">
                      <a16:creationId xmlns:a16="http://schemas.microsoft.com/office/drawing/2014/main" id="{7A227389-7E0A-45AD-B16D-82F80FD7D053}"/>
                    </a:ext>
                  </a:extLst>
                </p14:cNvPr>
                <p14:cNvContentPartPr/>
                <p14:nvPr/>
              </p14:nvContentPartPr>
              <p14:xfrm>
                <a:off x="9378107" y="3557427"/>
                <a:ext cx="360" cy="360"/>
              </p14:xfrm>
            </p:contentPart>
          </mc:Choice>
          <mc:Fallback xmlns="">
            <p:pic>
              <p:nvPicPr>
                <p:cNvPr id="295" name="Freihand 294">
                  <a:extLst>
                    <a:ext uri="{FF2B5EF4-FFF2-40B4-BE49-F238E27FC236}">
                      <a16:creationId xmlns:a16="http://schemas.microsoft.com/office/drawing/2014/main" id="{7A227389-7E0A-45AD-B16D-82F80FD7D053}"/>
                    </a:ext>
                  </a:extLst>
                </p:cNvPr>
                <p:cNvPicPr/>
                <p:nvPr/>
              </p:nvPicPr>
              <p:blipFill>
                <a:blip r:embed="rId155"/>
                <a:stretch>
                  <a:fillRect/>
                </a:stretch>
              </p:blipFill>
              <p:spPr>
                <a:xfrm>
                  <a:off x="9373787" y="3553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96" name="Freihand 295">
                  <a:extLst>
                    <a:ext uri="{FF2B5EF4-FFF2-40B4-BE49-F238E27FC236}">
                      <a16:creationId xmlns:a16="http://schemas.microsoft.com/office/drawing/2014/main" id="{E254DEB5-0EA6-4FB9-89D1-4A97EC84668D}"/>
                    </a:ext>
                  </a:extLst>
                </p14:cNvPr>
                <p14:cNvContentPartPr/>
                <p14:nvPr/>
              </p14:nvContentPartPr>
              <p14:xfrm>
                <a:off x="9893987" y="3481467"/>
                <a:ext cx="59400" cy="240840"/>
              </p14:xfrm>
            </p:contentPart>
          </mc:Choice>
          <mc:Fallback xmlns="">
            <p:pic>
              <p:nvPicPr>
                <p:cNvPr id="296" name="Freihand 295">
                  <a:extLst>
                    <a:ext uri="{FF2B5EF4-FFF2-40B4-BE49-F238E27FC236}">
                      <a16:creationId xmlns:a16="http://schemas.microsoft.com/office/drawing/2014/main" id="{E254DEB5-0EA6-4FB9-89D1-4A97EC84668D}"/>
                    </a:ext>
                  </a:extLst>
                </p:cNvPr>
                <p:cNvPicPr/>
                <p:nvPr/>
              </p:nvPicPr>
              <p:blipFill>
                <a:blip r:embed="rId157"/>
                <a:stretch>
                  <a:fillRect/>
                </a:stretch>
              </p:blipFill>
              <p:spPr>
                <a:xfrm>
                  <a:off x="9889667" y="3477147"/>
                  <a:ext cx="6804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297" name="Freihand 296">
                  <a:extLst>
                    <a:ext uri="{FF2B5EF4-FFF2-40B4-BE49-F238E27FC236}">
                      <a16:creationId xmlns:a16="http://schemas.microsoft.com/office/drawing/2014/main" id="{EE3C7221-6157-4900-8896-F2A2C0F5E4FA}"/>
                    </a:ext>
                  </a:extLst>
                </p14:cNvPr>
                <p14:cNvContentPartPr/>
                <p14:nvPr/>
              </p14:nvContentPartPr>
              <p14:xfrm>
                <a:off x="10019987" y="3575427"/>
                <a:ext cx="80640" cy="95400"/>
              </p14:xfrm>
            </p:contentPart>
          </mc:Choice>
          <mc:Fallback xmlns="">
            <p:pic>
              <p:nvPicPr>
                <p:cNvPr id="297" name="Freihand 296">
                  <a:extLst>
                    <a:ext uri="{FF2B5EF4-FFF2-40B4-BE49-F238E27FC236}">
                      <a16:creationId xmlns:a16="http://schemas.microsoft.com/office/drawing/2014/main" id="{EE3C7221-6157-4900-8896-F2A2C0F5E4FA}"/>
                    </a:ext>
                  </a:extLst>
                </p:cNvPr>
                <p:cNvPicPr/>
                <p:nvPr/>
              </p:nvPicPr>
              <p:blipFill>
                <a:blip r:embed="rId159"/>
                <a:stretch>
                  <a:fillRect/>
                </a:stretch>
              </p:blipFill>
              <p:spPr>
                <a:xfrm>
                  <a:off x="10015667" y="3571107"/>
                  <a:ext cx="892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298" name="Freihand 297">
                  <a:extLst>
                    <a:ext uri="{FF2B5EF4-FFF2-40B4-BE49-F238E27FC236}">
                      <a16:creationId xmlns:a16="http://schemas.microsoft.com/office/drawing/2014/main" id="{7B237A33-F60F-4385-8C2C-A41AC0C53891}"/>
                    </a:ext>
                  </a:extLst>
                </p14:cNvPr>
                <p14:cNvContentPartPr/>
                <p14:nvPr/>
              </p14:nvContentPartPr>
              <p14:xfrm>
                <a:off x="10278467" y="3507747"/>
                <a:ext cx="85680" cy="263160"/>
              </p14:xfrm>
            </p:contentPart>
          </mc:Choice>
          <mc:Fallback xmlns="">
            <p:pic>
              <p:nvPicPr>
                <p:cNvPr id="298" name="Freihand 297">
                  <a:extLst>
                    <a:ext uri="{FF2B5EF4-FFF2-40B4-BE49-F238E27FC236}">
                      <a16:creationId xmlns:a16="http://schemas.microsoft.com/office/drawing/2014/main" id="{7B237A33-F60F-4385-8C2C-A41AC0C53891}"/>
                    </a:ext>
                  </a:extLst>
                </p:cNvPr>
                <p:cNvPicPr/>
                <p:nvPr/>
              </p:nvPicPr>
              <p:blipFill>
                <a:blip r:embed="rId161"/>
                <a:stretch>
                  <a:fillRect/>
                </a:stretch>
              </p:blipFill>
              <p:spPr>
                <a:xfrm>
                  <a:off x="10274147" y="3503427"/>
                  <a:ext cx="94320" cy="27180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299" name="Freihand 298">
                  <a:extLst>
                    <a:ext uri="{FF2B5EF4-FFF2-40B4-BE49-F238E27FC236}">
                      <a16:creationId xmlns:a16="http://schemas.microsoft.com/office/drawing/2014/main" id="{14DDB069-E525-4C3D-A7FD-1EA0F230EC9D}"/>
                    </a:ext>
                  </a:extLst>
                </p14:cNvPr>
                <p14:cNvContentPartPr/>
                <p14:nvPr/>
              </p14:nvContentPartPr>
              <p14:xfrm>
                <a:off x="10399067" y="3476787"/>
                <a:ext cx="60120" cy="126720"/>
              </p14:xfrm>
            </p:contentPart>
          </mc:Choice>
          <mc:Fallback xmlns="">
            <p:pic>
              <p:nvPicPr>
                <p:cNvPr id="299" name="Freihand 298">
                  <a:extLst>
                    <a:ext uri="{FF2B5EF4-FFF2-40B4-BE49-F238E27FC236}">
                      <a16:creationId xmlns:a16="http://schemas.microsoft.com/office/drawing/2014/main" id="{14DDB069-E525-4C3D-A7FD-1EA0F230EC9D}"/>
                    </a:ext>
                  </a:extLst>
                </p:cNvPr>
                <p:cNvPicPr/>
                <p:nvPr/>
              </p:nvPicPr>
              <p:blipFill>
                <a:blip r:embed="rId163"/>
                <a:stretch>
                  <a:fillRect/>
                </a:stretch>
              </p:blipFill>
              <p:spPr>
                <a:xfrm>
                  <a:off x="10394747" y="3472467"/>
                  <a:ext cx="687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300" name="Freihand 299">
                  <a:extLst>
                    <a:ext uri="{FF2B5EF4-FFF2-40B4-BE49-F238E27FC236}">
                      <a16:creationId xmlns:a16="http://schemas.microsoft.com/office/drawing/2014/main" id="{46277D7E-A053-48AE-9A9C-CA586EB0C471}"/>
                    </a:ext>
                  </a:extLst>
                </p14:cNvPr>
                <p14:cNvContentPartPr/>
                <p14:nvPr/>
              </p14:nvContentPartPr>
              <p14:xfrm>
                <a:off x="10462787" y="3471747"/>
                <a:ext cx="68760" cy="102600"/>
              </p14:xfrm>
            </p:contentPart>
          </mc:Choice>
          <mc:Fallback xmlns="">
            <p:pic>
              <p:nvPicPr>
                <p:cNvPr id="300" name="Freihand 299">
                  <a:extLst>
                    <a:ext uri="{FF2B5EF4-FFF2-40B4-BE49-F238E27FC236}">
                      <a16:creationId xmlns:a16="http://schemas.microsoft.com/office/drawing/2014/main" id="{46277D7E-A053-48AE-9A9C-CA586EB0C471}"/>
                    </a:ext>
                  </a:extLst>
                </p:cNvPr>
                <p:cNvPicPr/>
                <p:nvPr/>
              </p:nvPicPr>
              <p:blipFill>
                <a:blip r:embed="rId165"/>
                <a:stretch>
                  <a:fillRect/>
                </a:stretch>
              </p:blipFill>
              <p:spPr>
                <a:xfrm>
                  <a:off x="10458467" y="3467427"/>
                  <a:ext cx="774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301" name="Freihand 300">
                  <a:extLst>
                    <a:ext uri="{FF2B5EF4-FFF2-40B4-BE49-F238E27FC236}">
                      <a16:creationId xmlns:a16="http://schemas.microsoft.com/office/drawing/2014/main" id="{7A9EA318-5453-42A4-8887-BB6F25307CBB}"/>
                    </a:ext>
                  </a:extLst>
                </p14:cNvPr>
                <p14:cNvContentPartPr/>
                <p14:nvPr/>
              </p14:nvContentPartPr>
              <p14:xfrm>
                <a:off x="10602827" y="3392907"/>
                <a:ext cx="265680" cy="145080"/>
              </p14:xfrm>
            </p:contentPart>
          </mc:Choice>
          <mc:Fallback xmlns="">
            <p:pic>
              <p:nvPicPr>
                <p:cNvPr id="301" name="Freihand 300">
                  <a:extLst>
                    <a:ext uri="{FF2B5EF4-FFF2-40B4-BE49-F238E27FC236}">
                      <a16:creationId xmlns:a16="http://schemas.microsoft.com/office/drawing/2014/main" id="{7A9EA318-5453-42A4-8887-BB6F25307CBB}"/>
                    </a:ext>
                  </a:extLst>
                </p:cNvPr>
                <p:cNvPicPr/>
                <p:nvPr/>
              </p:nvPicPr>
              <p:blipFill>
                <a:blip r:embed="rId167"/>
                <a:stretch>
                  <a:fillRect/>
                </a:stretch>
              </p:blipFill>
              <p:spPr>
                <a:xfrm>
                  <a:off x="10598507" y="3388587"/>
                  <a:ext cx="27432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302" name="Freihand 301">
                  <a:extLst>
                    <a:ext uri="{FF2B5EF4-FFF2-40B4-BE49-F238E27FC236}">
                      <a16:creationId xmlns:a16="http://schemas.microsoft.com/office/drawing/2014/main" id="{94BF6677-45F9-4DCE-9A60-851B634BE3EE}"/>
                    </a:ext>
                  </a:extLst>
                </p14:cNvPr>
                <p14:cNvContentPartPr/>
                <p14:nvPr/>
              </p14:nvContentPartPr>
              <p14:xfrm>
                <a:off x="10899107" y="3417027"/>
                <a:ext cx="64800" cy="91800"/>
              </p14:xfrm>
            </p:contentPart>
          </mc:Choice>
          <mc:Fallback xmlns="">
            <p:pic>
              <p:nvPicPr>
                <p:cNvPr id="302" name="Freihand 301">
                  <a:extLst>
                    <a:ext uri="{FF2B5EF4-FFF2-40B4-BE49-F238E27FC236}">
                      <a16:creationId xmlns:a16="http://schemas.microsoft.com/office/drawing/2014/main" id="{94BF6677-45F9-4DCE-9A60-851B634BE3EE}"/>
                    </a:ext>
                  </a:extLst>
                </p:cNvPr>
                <p:cNvPicPr/>
                <p:nvPr/>
              </p:nvPicPr>
              <p:blipFill>
                <a:blip r:embed="rId169"/>
                <a:stretch>
                  <a:fillRect/>
                </a:stretch>
              </p:blipFill>
              <p:spPr>
                <a:xfrm>
                  <a:off x="10894787" y="3412707"/>
                  <a:ext cx="734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303" name="Freihand 302">
                  <a:extLst>
                    <a:ext uri="{FF2B5EF4-FFF2-40B4-BE49-F238E27FC236}">
                      <a16:creationId xmlns:a16="http://schemas.microsoft.com/office/drawing/2014/main" id="{AA578ADC-D120-45F0-9C77-60864DE3B9A3}"/>
                    </a:ext>
                  </a:extLst>
                </p14:cNvPr>
                <p14:cNvContentPartPr/>
                <p14:nvPr/>
              </p14:nvContentPartPr>
              <p14:xfrm>
                <a:off x="10987667" y="3389307"/>
                <a:ext cx="144360" cy="98640"/>
              </p14:xfrm>
            </p:contentPart>
          </mc:Choice>
          <mc:Fallback xmlns="">
            <p:pic>
              <p:nvPicPr>
                <p:cNvPr id="303" name="Freihand 302">
                  <a:extLst>
                    <a:ext uri="{FF2B5EF4-FFF2-40B4-BE49-F238E27FC236}">
                      <a16:creationId xmlns:a16="http://schemas.microsoft.com/office/drawing/2014/main" id="{AA578ADC-D120-45F0-9C77-60864DE3B9A3}"/>
                    </a:ext>
                  </a:extLst>
                </p:cNvPr>
                <p:cNvPicPr/>
                <p:nvPr/>
              </p:nvPicPr>
              <p:blipFill>
                <a:blip r:embed="rId171"/>
                <a:stretch>
                  <a:fillRect/>
                </a:stretch>
              </p:blipFill>
              <p:spPr>
                <a:xfrm>
                  <a:off x="10983347" y="3384987"/>
                  <a:ext cx="1530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307" name="Freihand 306">
                  <a:extLst>
                    <a:ext uri="{FF2B5EF4-FFF2-40B4-BE49-F238E27FC236}">
                      <a16:creationId xmlns:a16="http://schemas.microsoft.com/office/drawing/2014/main" id="{DFF31A6A-C7ED-4700-A919-1E6CBCD407B4}"/>
                    </a:ext>
                  </a:extLst>
                </p14:cNvPr>
                <p14:cNvContentPartPr/>
                <p14:nvPr/>
              </p14:nvContentPartPr>
              <p14:xfrm>
                <a:off x="7595387" y="4241787"/>
                <a:ext cx="228240" cy="28080"/>
              </p14:xfrm>
            </p:contentPart>
          </mc:Choice>
          <mc:Fallback xmlns="">
            <p:pic>
              <p:nvPicPr>
                <p:cNvPr id="307" name="Freihand 306">
                  <a:extLst>
                    <a:ext uri="{FF2B5EF4-FFF2-40B4-BE49-F238E27FC236}">
                      <a16:creationId xmlns:a16="http://schemas.microsoft.com/office/drawing/2014/main" id="{DFF31A6A-C7ED-4700-A919-1E6CBCD407B4}"/>
                    </a:ext>
                  </a:extLst>
                </p:cNvPr>
                <p:cNvPicPr/>
                <p:nvPr/>
              </p:nvPicPr>
              <p:blipFill>
                <a:blip r:embed="rId173"/>
                <a:stretch>
                  <a:fillRect/>
                </a:stretch>
              </p:blipFill>
              <p:spPr>
                <a:xfrm>
                  <a:off x="7591067" y="4237467"/>
                  <a:ext cx="2368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308" name="Freihand 307">
                  <a:extLst>
                    <a:ext uri="{FF2B5EF4-FFF2-40B4-BE49-F238E27FC236}">
                      <a16:creationId xmlns:a16="http://schemas.microsoft.com/office/drawing/2014/main" id="{48F09F08-381D-47AE-A45C-DB65C30E224F}"/>
                    </a:ext>
                  </a:extLst>
                </p14:cNvPr>
                <p14:cNvContentPartPr/>
                <p14:nvPr/>
              </p14:nvContentPartPr>
              <p14:xfrm>
                <a:off x="7817867" y="4146387"/>
                <a:ext cx="181080" cy="235440"/>
              </p14:xfrm>
            </p:contentPart>
          </mc:Choice>
          <mc:Fallback xmlns="">
            <p:pic>
              <p:nvPicPr>
                <p:cNvPr id="308" name="Freihand 307">
                  <a:extLst>
                    <a:ext uri="{FF2B5EF4-FFF2-40B4-BE49-F238E27FC236}">
                      <a16:creationId xmlns:a16="http://schemas.microsoft.com/office/drawing/2014/main" id="{48F09F08-381D-47AE-A45C-DB65C30E224F}"/>
                    </a:ext>
                  </a:extLst>
                </p:cNvPr>
                <p:cNvPicPr/>
                <p:nvPr/>
              </p:nvPicPr>
              <p:blipFill>
                <a:blip r:embed="rId175"/>
                <a:stretch>
                  <a:fillRect/>
                </a:stretch>
              </p:blipFill>
              <p:spPr>
                <a:xfrm>
                  <a:off x="7813547" y="4142067"/>
                  <a:ext cx="1897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309" name="Freihand 308">
                  <a:extLst>
                    <a:ext uri="{FF2B5EF4-FFF2-40B4-BE49-F238E27FC236}">
                      <a16:creationId xmlns:a16="http://schemas.microsoft.com/office/drawing/2014/main" id="{FB9F8543-67C7-43CA-97EA-CB2FCE10C2C2}"/>
                    </a:ext>
                  </a:extLst>
                </p14:cNvPr>
                <p14:cNvContentPartPr/>
                <p14:nvPr/>
              </p14:nvContentPartPr>
              <p14:xfrm>
                <a:off x="8171387" y="4167987"/>
                <a:ext cx="104400" cy="300600"/>
              </p14:xfrm>
            </p:contentPart>
          </mc:Choice>
          <mc:Fallback xmlns="">
            <p:pic>
              <p:nvPicPr>
                <p:cNvPr id="309" name="Freihand 308">
                  <a:extLst>
                    <a:ext uri="{FF2B5EF4-FFF2-40B4-BE49-F238E27FC236}">
                      <a16:creationId xmlns:a16="http://schemas.microsoft.com/office/drawing/2014/main" id="{FB9F8543-67C7-43CA-97EA-CB2FCE10C2C2}"/>
                    </a:ext>
                  </a:extLst>
                </p:cNvPr>
                <p:cNvPicPr/>
                <p:nvPr/>
              </p:nvPicPr>
              <p:blipFill>
                <a:blip r:embed="rId177"/>
                <a:stretch>
                  <a:fillRect/>
                </a:stretch>
              </p:blipFill>
              <p:spPr>
                <a:xfrm>
                  <a:off x="8167067" y="4163667"/>
                  <a:ext cx="11304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310" name="Freihand 309">
                  <a:extLst>
                    <a:ext uri="{FF2B5EF4-FFF2-40B4-BE49-F238E27FC236}">
                      <a16:creationId xmlns:a16="http://schemas.microsoft.com/office/drawing/2014/main" id="{09A42C6B-5631-49A5-8DDD-4CDAB9F97C99}"/>
                    </a:ext>
                  </a:extLst>
                </p14:cNvPr>
                <p14:cNvContentPartPr/>
                <p14:nvPr/>
              </p14:nvContentPartPr>
              <p14:xfrm>
                <a:off x="8342747" y="4151067"/>
                <a:ext cx="16560" cy="109800"/>
              </p14:xfrm>
            </p:contentPart>
          </mc:Choice>
          <mc:Fallback xmlns="">
            <p:pic>
              <p:nvPicPr>
                <p:cNvPr id="310" name="Freihand 309">
                  <a:extLst>
                    <a:ext uri="{FF2B5EF4-FFF2-40B4-BE49-F238E27FC236}">
                      <a16:creationId xmlns:a16="http://schemas.microsoft.com/office/drawing/2014/main" id="{09A42C6B-5631-49A5-8DDD-4CDAB9F97C99}"/>
                    </a:ext>
                  </a:extLst>
                </p:cNvPr>
                <p:cNvPicPr/>
                <p:nvPr/>
              </p:nvPicPr>
              <p:blipFill>
                <a:blip r:embed="rId179"/>
                <a:stretch>
                  <a:fillRect/>
                </a:stretch>
              </p:blipFill>
              <p:spPr>
                <a:xfrm>
                  <a:off x="8338427" y="4146747"/>
                  <a:ext cx="252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311" name="Freihand 310">
                  <a:extLst>
                    <a:ext uri="{FF2B5EF4-FFF2-40B4-BE49-F238E27FC236}">
                      <a16:creationId xmlns:a16="http://schemas.microsoft.com/office/drawing/2014/main" id="{AAC53BD9-300D-4476-ABDE-8E1E6087D27D}"/>
                    </a:ext>
                  </a:extLst>
                </p14:cNvPr>
                <p14:cNvContentPartPr/>
                <p14:nvPr/>
              </p14:nvContentPartPr>
              <p14:xfrm>
                <a:off x="8421227" y="4126947"/>
                <a:ext cx="73800" cy="139320"/>
              </p14:xfrm>
            </p:contentPart>
          </mc:Choice>
          <mc:Fallback xmlns="">
            <p:pic>
              <p:nvPicPr>
                <p:cNvPr id="311" name="Freihand 310">
                  <a:extLst>
                    <a:ext uri="{FF2B5EF4-FFF2-40B4-BE49-F238E27FC236}">
                      <a16:creationId xmlns:a16="http://schemas.microsoft.com/office/drawing/2014/main" id="{AAC53BD9-300D-4476-ABDE-8E1E6087D27D}"/>
                    </a:ext>
                  </a:extLst>
                </p:cNvPr>
                <p:cNvPicPr/>
                <p:nvPr/>
              </p:nvPicPr>
              <p:blipFill>
                <a:blip r:embed="rId181"/>
                <a:stretch>
                  <a:fillRect/>
                </a:stretch>
              </p:blipFill>
              <p:spPr>
                <a:xfrm>
                  <a:off x="8416907" y="4122627"/>
                  <a:ext cx="8244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312" name="Freihand 311">
                  <a:extLst>
                    <a:ext uri="{FF2B5EF4-FFF2-40B4-BE49-F238E27FC236}">
                      <a16:creationId xmlns:a16="http://schemas.microsoft.com/office/drawing/2014/main" id="{FF63C834-15C1-4FCD-B0D8-659C4040223D}"/>
                    </a:ext>
                  </a:extLst>
                </p14:cNvPr>
                <p14:cNvContentPartPr/>
                <p14:nvPr/>
              </p14:nvContentPartPr>
              <p14:xfrm>
                <a:off x="8410427" y="4054947"/>
                <a:ext cx="44280" cy="20160"/>
              </p14:xfrm>
            </p:contentPart>
          </mc:Choice>
          <mc:Fallback xmlns="">
            <p:pic>
              <p:nvPicPr>
                <p:cNvPr id="312" name="Freihand 311">
                  <a:extLst>
                    <a:ext uri="{FF2B5EF4-FFF2-40B4-BE49-F238E27FC236}">
                      <a16:creationId xmlns:a16="http://schemas.microsoft.com/office/drawing/2014/main" id="{FF63C834-15C1-4FCD-B0D8-659C4040223D}"/>
                    </a:ext>
                  </a:extLst>
                </p:cNvPr>
                <p:cNvPicPr/>
                <p:nvPr/>
              </p:nvPicPr>
              <p:blipFill>
                <a:blip r:embed="rId183"/>
                <a:stretch>
                  <a:fillRect/>
                </a:stretch>
              </p:blipFill>
              <p:spPr>
                <a:xfrm>
                  <a:off x="8406107" y="4050627"/>
                  <a:ext cx="529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313" name="Freihand 312">
                  <a:extLst>
                    <a:ext uri="{FF2B5EF4-FFF2-40B4-BE49-F238E27FC236}">
                      <a16:creationId xmlns:a16="http://schemas.microsoft.com/office/drawing/2014/main" id="{E7A950FE-2940-4A6C-AFA5-67381DE7EC27}"/>
                    </a:ext>
                  </a:extLst>
                </p14:cNvPr>
                <p14:cNvContentPartPr/>
                <p14:nvPr/>
              </p14:nvContentPartPr>
              <p14:xfrm>
                <a:off x="8552267" y="4117947"/>
                <a:ext cx="231480" cy="86760"/>
              </p14:xfrm>
            </p:contentPart>
          </mc:Choice>
          <mc:Fallback xmlns="">
            <p:pic>
              <p:nvPicPr>
                <p:cNvPr id="313" name="Freihand 312">
                  <a:extLst>
                    <a:ext uri="{FF2B5EF4-FFF2-40B4-BE49-F238E27FC236}">
                      <a16:creationId xmlns:a16="http://schemas.microsoft.com/office/drawing/2014/main" id="{E7A950FE-2940-4A6C-AFA5-67381DE7EC27}"/>
                    </a:ext>
                  </a:extLst>
                </p:cNvPr>
                <p:cNvPicPr/>
                <p:nvPr/>
              </p:nvPicPr>
              <p:blipFill>
                <a:blip r:embed="rId185"/>
                <a:stretch>
                  <a:fillRect/>
                </a:stretch>
              </p:blipFill>
              <p:spPr>
                <a:xfrm>
                  <a:off x="8547947" y="4113627"/>
                  <a:ext cx="2401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16" name="Freihand 315">
                  <a:extLst>
                    <a:ext uri="{FF2B5EF4-FFF2-40B4-BE49-F238E27FC236}">
                      <a16:creationId xmlns:a16="http://schemas.microsoft.com/office/drawing/2014/main" id="{F63A9FC6-3D34-4390-8E0D-E105C41A012B}"/>
                    </a:ext>
                  </a:extLst>
                </p14:cNvPr>
                <p14:cNvContentPartPr/>
                <p14:nvPr/>
              </p14:nvContentPartPr>
              <p14:xfrm>
                <a:off x="9008027" y="4016427"/>
                <a:ext cx="225720" cy="195840"/>
              </p14:xfrm>
            </p:contentPart>
          </mc:Choice>
          <mc:Fallback xmlns="">
            <p:pic>
              <p:nvPicPr>
                <p:cNvPr id="316" name="Freihand 315">
                  <a:extLst>
                    <a:ext uri="{FF2B5EF4-FFF2-40B4-BE49-F238E27FC236}">
                      <a16:creationId xmlns:a16="http://schemas.microsoft.com/office/drawing/2014/main" id="{F63A9FC6-3D34-4390-8E0D-E105C41A012B}"/>
                    </a:ext>
                  </a:extLst>
                </p:cNvPr>
                <p:cNvPicPr/>
                <p:nvPr/>
              </p:nvPicPr>
              <p:blipFill>
                <a:blip r:embed="rId187"/>
                <a:stretch>
                  <a:fillRect/>
                </a:stretch>
              </p:blipFill>
              <p:spPr>
                <a:xfrm>
                  <a:off x="9003707" y="4012107"/>
                  <a:ext cx="2343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17" name="Freihand 316">
                  <a:extLst>
                    <a:ext uri="{FF2B5EF4-FFF2-40B4-BE49-F238E27FC236}">
                      <a16:creationId xmlns:a16="http://schemas.microsoft.com/office/drawing/2014/main" id="{291AB0EF-14C7-4BEE-BFCC-29D5EAEA9CA2}"/>
                    </a:ext>
                  </a:extLst>
                </p14:cNvPr>
                <p14:cNvContentPartPr/>
                <p14:nvPr/>
              </p14:nvContentPartPr>
              <p14:xfrm>
                <a:off x="9274787" y="4085547"/>
                <a:ext cx="66960" cy="69120"/>
              </p14:xfrm>
            </p:contentPart>
          </mc:Choice>
          <mc:Fallback xmlns="">
            <p:pic>
              <p:nvPicPr>
                <p:cNvPr id="317" name="Freihand 316">
                  <a:extLst>
                    <a:ext uri="{FF2B5EF4-FFF2-40B4-BE49-F238E27FC236}">
                      <a16:creationId xmlns:a16="http://schemas.microsoft.com/office/drawing/2014/main" id="{291AB0EF-14C7-4BEE-BFCC-29D5EAEA9CA2}"/>
                    </a:ext>
                  </a:extLst>
                </p:cNvPr>
                <p:cNvPicPr/>
                <p:nvPr/>
              </p:nvPicPr>
              <p:blipFill>
                <a:blip r:embed="rId189"/>
                <a:stretch>
                  <a:fillRect/>
                </a:stretch>
              </p:blipFill>
              <p:spPr>
                <a:xfrm>
                  <a:off x="9270467" y="4081227"/>
                  <a:ext cx="756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19" name="Freihand 318">
                  <a:extLst>
                    <a:ext uri="{FF2B5EF4-FFF2-40B4-BE49-F238E27FC236}">
                      <a16:creationId xmlns:a16="http://schemas.microsoft.com/office/drawing/2014/main" id="{27E87F79-4857-4A43-9E34-A9B04A3542F4}"/>
                    </a:ext>
                  </a:extLst>
                </p14:cNvPr>
                <p14:cNvContentPartPr/>
                <p14:nvPr/>
              </p14:nvContentPartPr>
              <p14:xfrm>
                <a:off x="9564227" y="4018947"/>
                <a:ext cx="113040" cy="230400"/>
              </p14:xfrm>
            </p:contentPart>
          </mc:Choice>
          <mc:Fallback xmlns="">
            <p:pic>
              <p:nvPicPr>
                <p:cNvPr id="319" name="Freihand 318">
                  <a:extLst>
                    <a:ext uri="{FF2B5EF4-FFF2-40B4-BE49-F238E27FC236}">
                      <a16:creationId xmlns:a16="http://schemas.microsoft.com/office/drawing/2014/main" id="{27E87F79-4857-4A43-9E34-A9B04A3542F4}"/>
                    </a:ext>
                  </a:extLst>
                </p:cNvPr>
                <p:cNvPicPr/>
                <p:nvPr/>
              </p:nvPicPr>
              <p:blipFill>
                <a:blip r:embed="rId191"/>
                <a:stretch>
                  <a:fillRect/>
                </a:stretch>
              </p:blipFill>
              <p:spPr>
                <a:xfrm>
                  <a:off x="9559907" y="4014627"/>
                  <a:ext cx="12168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320" name="Freihand 319">
                  <a:extLst>
                    <a:ext uri="{FF2B5EF4-FFF2-40B4-BE49-F238E27FC236}">
                      <a16:creationId xmlns:a16="http://schemas.microsoft.com/office/drawing/2014/main" id="{E2253842-ACC6-4291-BEEE-475133907E5A}"/>
                    </a:ext>
                  </a:extLst>
                </p14:cNvPr>
                <p14:cNvContentPartPr/>
                <p14:nvPr/>
              </p14:nvContentPartPr>
              <p14:xfrm>
                <a:off x="9702467" y="4034427"/>
                <a:ext cx="107280" cy="105480"/>
              </p14:xfrm>
            </p:contentPart>
          </mc:Choice>
          <mc:Fallback xmlns="">
            <p:pic>
              <p:nvPicPr>
                <p:cNvPr id="320" name="Freihand 319">
                  <a:extLst>
                    <a:ext uri="{FF2B5EF4-FFF2-40B4-BE49-F238E27FC236}">
                      <a16:creationId xmlns:a16="http://schemas.microsoft.com/office/drawing/2014/main" id="{E2253842-ACC6-4291-BEEE-475133907E5A}"/>
                    </a:ext>
                  </a:extLst>
                </p:cNvPr>
                <p:cNvPicPr/>
                <p:nvPr/>
              </p:nvPicPr>
              <p:blipFill>
                <a:blip r:embed="rId193"/>
                <a:stretch>
                  <a:fillRect/>
                </a:stretch>
              </p:blipFill>
              <p:spPr>
                <a:xfrm>
                  <a:off x="9698147" y="4030107"/>
                  <a:ext cx="115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321" name="Freihand 320">
                  <a:extLst>
                    <a:ext uri="{FF2B5EF4-FFF2-40B4-BE49-F238E27FC236}">
                      <a16:creationId xmlns:a16="http://schemas.microsoft.com/office/drawing/2014/main" id="{85188AA2-4A3A-40D1-83C1-A647262CE879}"/>
                    </a:ext>
                  </a:extLst>
                </p14:cNvPr>
                <p14:cNvContentPartPr/>
                <p14:nvPr/>
              </p14:nvContentPartPr>
              <p14:xfrm>
                <a:off x="9778787" y="4028667"/>
                <a:ext cx="64080" cy="93960"/>
              </p14:xfrm>
            </p:contentPart>
          </mc:Choice>
          <mc:Fallback xmlns="">
            <p:pic>
              <p:nvPicPr>
                <p:cNvPr id="321" name="Freihand 320">
                  <a:extLst>
                    <a:ext uri="{FF2B5EF4-FFF2-40B4-BE49-F238E27FC236}">
                      <a16:creationId xmlns:a16="http://schemas.microsoft.com/office/drawing/2014/main" id="{85188AA2-4A3A-40D1-83C1-A647262CE879}"/>
                    </a:ext>
                  </a:extLst>
                </p:cNvPr>
                <p:cNvPicPr/>
                <p:nvPr/>
              </p:nvPicPr>
              <p:blipFill>
                <a:blip r:embed="rId195"/>
                <a:stretch>
                  <a:fillRect/>
                </a:stretch>
              </p:blipFill>
              <p:spPr>
                <a:xfrm>
                  <a:off x="9774467" y="4024347"/>
                  <a:ext cx="727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322" name="Freihand 321">
                  <a:extLst>
                    <a:ext uri="{FF2B5EF4-FFF2-40B4-BE49-F238E27FC236}">
                      <a16:creationId xmlns:a16="http://schemas.microsoft.com/office/drawing/2014/main" id="{8BF7F53F-0CD7-4921-BFA1-71072F62C78F}"/>
                    </a:ext>
                  </a:extLst>
                </p14:cNvPr>
                <p14:cNvContentPartPr/>
                <p14:nvPr/>
              </p14:nvContentPartPr>
              <p14:xfrm>
                <a:off x="9888227" y="3918867"/>
                <a:ext cx="244080" cy="159840"/>
              </p14:xfrm>
            </p:contentPart>
          </mc:Choice>
          <mc:Fallback xmlns="">
            <p:pic>
              <p:nvPicPr>
                <p:cNvPr id="322" name="Freihand 321">
                  <a:extLst>
                    <a:ext uri="{FF2B5EF4-FFF2-40B4-BE49-F238E27FC236}">
                      <a16:creationId xmlns:a16="http://schemas.microsoft.com/office/drawing/2014/main" id="{8BF7F53F-0CD7-4921-BFA1-71072F62C78F}"/>
                    </a:ext>
                  </a:extLst>
                </p:cNvPr>
                <p:cNvPicPr/>
                <p:nvPr/>
              </p:nvPicPr>
              <p:blipFill>
                <a:blip r:embed="rId197"/>
                <a:stretch>
                  <a:fillRect/>
                </a:stretch>
              </p:blipFill>
              <p:spPr>
                <a:xfrm>
                  <a:off x="9883907" y="3914547"/>
                  <a:ext cx="2527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323" name="Freihand 322">
                  <a:extLst>
                    <a:ext uri="{FF2B5EF4-FFF2-40B4-BE49-F238E27FC236}">
                      <a16:creationId xmlns:a16="http://schemas.microsoft.com/office/drawing/2014/main" id="{A549A811-9DAC-4E2A-8A32-C099BC615228}"/>
                    </a:ext>
                  </a:extLst>
                </p14:cNvPr>
                <p14:cNvContentPartPr/>
                <p14:nvPr/>
              </p14:nvContentPartPr>
              <p14:xfrm>
                <a:off x="10184867" y="3945507"/>
                <a:ext cx="146880" cy="108720"/>
              </p14:xfrm>
            </p:contentPart>
          </mc:Choice>
          <mc:Fallback xmlns="">
            <p:pic>
              <p:nvPicPr>
                <p:cNvPr id="323" name="Freihand 322">
                  <a:extLst>
                    <a:ext uri="{FF2B5EF4-FFF2-40B4-BE49-F238E27FC236}">
                      <a16:creationId xmlns:a16="http://schemas.microsoft.com/office/drawing/2014/main" id="{A549A811-9DAC-4E2A-8A32-C099BC615228}"/>
                    </a:ext>
                  </a:extLst>
                </p:cNvPr>
                <p:cNvPicPr/>
                <p:nvPr/>
              </p:nvPicPr>
              <p:blipFill>
                <a:blip r:embed="rId199"/>
                <a:stretch>
                  <a:fillRect/>
                </a:stretch>
              </p:blipFill>
              <p:spPr>
                <a:xfrm>
                  <a:off x="10180547" y="3941187"/>
                  <a:ext cx="1555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324" name="Freihand 323">
                  <a:extLst>
                    <a:ext uri="{FF2B5EF4-FFF2-40B4-BE49-F238E27FC236}">
                      <a16:creationId xmlns:a16="http://schemas.microsoft.com/office/drawing/2014/main" id="{648EDF62-D322-4C76-953E-887821A4B564}"/>
                    </a:ext>
                  </a:extLst>
                </p14:cNvPr>
                <p14:cNvContentPartPr/>
                <p14:nvPr/>
              </p14:nvContentPartPr>
              <p14:xfrm>
                <a:off x="10356587" y="3804027"/>
                <a:ext cx="170280" cy="226440"/>
              </p14:xfrm>
            </p:contentPart>
          </mc:Choice>
          <mc:Fallback xmlns="">
            <p:pic>
              <p:nvPicPr>
                <p:cNvPr id="324" name="Freihand 323">
                  <a:extLst>
                    <a:ext uri="{FF2B5EF4-FFF2-40B4-BE49-F238E27FC236}">
                      <a16:creationId xmlns:a16="http://schemas.microsoft.com/office/drawing/2014/main" id="{648EDF62-D322-4C76-953E-887821A4B564}"/>
                    </a:ext>
                  </a:extLst>
                </p:cNvPr>
                <p:cNvPicPr/>
                <p:nvPr/>
              </p:nvPicPr>
              <p:blipFill>
                <a:blip r:embed="rId201"/>
                <a:stretch>
                  <a:fillRect/>
                </a:stretch>
              </p:blipFill>
              <p:spPr>
                <a:xfrm>
                  <a:off x="10352267" y="3799707"/>
                  <a:ext cx="17892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325" name="Freihand 324">
                  <a:extLst>
                    <a:ext uri="{FF2B5EF4-FFF2-40B4-BE49-F238E27FC236}">
                      <a16:creationId xmlns:a16="http://schemas.microsoft.com/office/drawing/2014/main" id="{BE85A4B1-1199-4FE5-B47C-28C5B4B987D6}"/>
                    </a:ext>
                  </a:extLst>
                </p14:cNvPr>
                <p14:cNvContentPartPr/>
                <p14:nvPr/>
              </p14:nvContentPartPr>
              <p14:xfrm>
                <a:off x="10481867" y="3813747"/>
                <a:ext cx="43200" cy="53640"/>
              </p14:xfrm>
            </p:contentPart>
          </mc:Choice>
          <mc:Fallback xmlns="">
            <p:pic>
              <p:nvPicPr>
                <p:cNvPr id="325" name="Freihand 324">
                  <a:extLst>
                    <a:ext uri="{FF2B5EF4-FFF2-40B4-BE49-F238E27FC236}">
                      <a16:creationId xmlns:a16="http://schemas.microsoft.com/office/drawing/2014/main" id="{BE85A4B1-1199-4FE5-B47C-28C5B4B987D6}"/>
                    </a:ext>
                  </a:extLst>
                </p:cNvPr>
                <p:cNvPicPr/>
                <p:nvPr/>
              </p:nvPicPr>
              <p:blipFill>
                <a:blip r:embed="rId203"/>
                <a:stretch>
                  <a:fillRect/>
                </a:stretch>
              </p:blipFill>
              <p:spPr>
                <a:xfrm>
                  <a:off x="10477547" y="3809427"/>
                  <a:ext cx="5184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326" name="Freihand 325">
                  <a:extLst>
                    <a:ext uri="{FF2B5EF4-FFF2-40B4-BE49-F238E27FC236}">
                      <a16:creationId xmlns:a16="http://schemas.microsoft.com/office/drawing/2014/main" id="{899E5E57-F7F8-4300-9253-E96D80C83F83}"/>
                    </a:ext>
                  </a:extLst>
                </p14:cNvPr>
                <p14:cNvContentPartPr/>
                <p14:nvPr/>
              </p14:nvContentPartPr>
              <p14:xfrm>
                <a:off x="10533707" y="3899787"/>
                <a:ext cx="207360" cy="77040"/>
              </p14:xfrm>
            </p:contentPart>
          </mc:Choice>
          <mc:Fallback xmlns="">
            <p:pic>
              <p:nvPicPr>
                <p:cNvPr id="326" name="Freihand 325">
                  <a:extLst>
                    <a:ext uri="{FF2B5EF4-FFF2-40B4-BE49-F238E27FC236}">
                      <a16:creationId xmlns:a16="http://schemas.microsoft.com/office/drawing/2014/main" id="{899E5E57-F7F8-4300-9253-E96D80C83F83}"/>
                    </a:ext>
                  </a:extLst>
                </p:cNvPr>
                <p:cNvPicPr/>
                <p:nvPr/>
              </p:nvPicPr>
              <p:blipFill>
                <a:blip r:embed="rId205"/>
                <a:stretch>
                  <a:fillRect/>
                </a:stretch>
              </p:blipFill>
              <p:spPr>
                <a:xfrm>
                  <a:off x="10529387" y="3895467"/>
                  <a:ext cx="2160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328" name="Freihand 327">
                  <a:extLst>
                    <a:ext uri="{FF2B5EF4-FFF2-40B4-BE49-F238E27FC236}">
                      <a16:creationId xmlns:a16="http://schemas.microsoft.com/office/drawing/2014/main" id="{07F2158E-3645-4832-8FD2-6941F4117FE8}"/>
                    </a:ext>
                  </a:extLst>
                </p14:cNvPr>
                <p14:cNvContentPartPr/>
                <p14:nvPr/>
              </p14:nvContentPartPr>
              <p14:xfrm>
                <a:off x="8314667" y="4515747"/>
                <a:ext cx="96840" cy="210600"/>
              </p14:xfrm>
            </p:contentPart>
          </mc:Choice>
          <mc:Fallback xmlns="">
            <p:pic>
              <p:nvPicPr>
                <p:cNvPr id="328" name="Freihand 327">
                  <a:extLst>
                    <a:ext uri="{FF2B5EF4-FFF2-40B4-BE49-F238E27FC236}">
                      <a16:creationId xmlns:a16="http://schemas.microsoft.com/office/drawing/2014/main" id="{07F2158E-3645-4832-8FD2-6941F4117FE8}"/>
                    </a:ext>
                  </a:extLst>
                </p:cNvPr>
                <p:cNvPicPr/>
                <p:nvPr/>
              </p:nvPicPr>
              <p:blipFill>
                <a:blip r:embed="rId207"/>
                <a:stretch>
                  <a:fillRect/>
                </a:stretch>
              </p:blipFill>
              <p:spPr>
                <a:xfrm>
                  <a:off x="8310347" y="4511427"/>
                  <a:ext cx="1054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29" name="Freihand 328">
                  <a:extLst>
                    <a:ext uri="{FF2B5EF4-FFF2-40B4-BE49-F238E27FC236}">
                      <a16:creationId xmlns:a16="http://schemas.microsoft.com/office/drawing/2014/main" id="{4114EA3E-536C-41CA-945F-94179D8EF2B6}"/>
                    </a:ext>
                  </a:extLst>
                </p14:cNvPr>
                <p14:cNvContentPartPr/>
                <p14:nvPr/>
              </p14:nvContentPartPr>
              <p14:xfrm>
                <a:off x="8477387" y="4490547"/>
                <a:ext cx="52560" cy="101160"/>
              </p14:xfrm>
            </p:contentPart>
          </mc:Choice>
          <mc:Fallback xmlns="">
            <p:pic>
              <p:nvPicPr>
                <p:cNvPr id="329" name="Freihand 328">
                  <a:extLst>
                    <a:ext uri="{FF2B5EF4-FFF2-40B4-BE49-F238E27FC236}">
                      <a16:creationId xmlns:a16="http://schemas.microsoft.com/office/drawing/2014/main" id="{4114EA3E-536C-41CA-945F-94179D8EF2B6}"/>
                    </a:ext>
                  </a:extLst>
                </p:cNvPr>
                <p:cNvPicPr/>
                <p:nvPr/>
              </p:nvPicPr>
              <p:blipFill>
                <a:blip r:embed="rId209"/>
                <a:stretch>
                  <a:fillRect/>
                </a:stretch>
              </p:blipFill>
              <p:spPr>
                <a:xfrm>
                  <a:off x="8473067" y="4486227"/>
                  <a:ext cx="612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330" name="Freihand 329">
                  <a:extLst>
                    <a:ext uri="{FF2B5EF4-FFF2-40B4-BE49-F238E27FC236}">
                      <a16:creationId xmlns:a16="http://schemas.microsoft.com/office/drawing/2014/main" id="{CB9C4818-8D47-4603-80C9-DDDF4A2E47AB}"/>
                    </a:ext>
                  </a:extLst>
                </p14:cNvPr>
                <p14:cNvContentPartPr/>
                <p14:nvPr/>
              </p14:nvContentPartPr>
              <p14:xfrm>
                <a:off x="8538947" y="4459587"/>
                <a:ext cx="109080" cy="121320"/>
              </p14:xfrm>
            </p:contentPart>
          </mc:Choice>
          <mc:Fallback xmlns="">
            <p:pic>
              <p:nvPicPr>
                <p:cNvPr id="330" name="Freihand 329">
                  <a:extLst>
                    <a:ext uri="{FF2B5EF4-FFF2-40B4-BE49-F238E27FC236}">
                      <a16:creationId xmlns:a16="http://schemas.microsoft.com/office/drawing/2014/main" id="{CB9C4818-8D47-4603-80C9-DDDF4A2E47AB}"/>
                    </a:ext>
                  </a:extLst>
                </p:cNvPr>
                <p:cNvPicPr/>
                <p:nvPr/>
              </p:nvPicPr>
              <p:blipFill>
                <a:blip r:embed="rId211"/>
                <a:stretch>
                  <a:fillRect/>
                </a:stretch>
              </p:blipFill>
              <p:spPr>
                <a:xfrm>
                  <a:off x="8534627" y="4455267"/>
                  <a:ext cx="117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331" name="Freihand 330">
                  <a:extLst>
                    <a:ext uri="{FF2B5EF4-FFF2-40B4-BE49-F238E27FC236}">
                      <a16:creationId xmlns:a16="http://schemas.microsoft.com/office/drawing/2014/main" id="{35ED54CD-FB77-4960-96A5-20739B4007EE}"/>
                    </a:ext>
                  </a:extLst>
                </p14:cNvPr>
                <p14:cNvContentPartPr/>
                <p14:nvPr/>
              </p14:nvContentPartPr>
              <p14:xfrm>
                <a:off x="8642627" y="4427547"/>
                <a:ext cx="95040" cy="130320"/>
              </p14:xfrm>
            </p:contentPart>
          </mc:Choice>
          <mc:Fallback xmlns="">
            <p:pic>
              <p:nvPicPr>
                <p:cNvPr id="331" name="Freihand 330">
                  <a:extLst>
                    <a:ext uri="{FF2B5EF4-FFF2-40B4-BE49-F238E27FC236}">
                      <a16:creationId xmlns:a16="http://schemas.microsoft.com/office/drawing/2014/main" id="{35ED54CD-FB77-4960-96A5-20739B4007EE}"/>
                    </a:ext>
                  </a:extLst>
                </p:cNvPr>
                <p:cNvPicPr/>
                <p:nvPr/>
              </p:nvPicPr>
              <p:blipFill>
                <a:blip r:embed="rId213"/>
                <a:stretch>
                  <a:fillRect/>
                </a:stretch>
              </p:blipFill>
              <p:spPr>
                <a:xfrm>
                  <a:off x="8638307" y="4423227"/>
                  <a:ext cx="1036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332" name="Freihand 331">
                  <a:extLst>
                    <a:ext uri="{FF2B5EF4-FFF2-40B4-BE49-F238E27FC236}">
                      <a16:creationId xmlns:a16="http://schemas.microsoft.com/office/drawing/2014/main" id="{42A17BF3-5497-4FCB-84D0-051A9C7495C9}"/>
                    </a:ext>
                  </a:extLst>
                </p14:cNvPr>
                <p14:cNvContentPartPr/>
                <p14:nvPr/>
              </p14:nvContentPartPr>
              <p14:xfrm>
                <a:off x="8774027" y="4416027"/>
                <a:ext cx="14040" cy="90360"/>
              </p14:xfrm>
            </p:contentPart>
          </mc:Choice>
          <mc:Fallback xmlns="">
            <p:pic>
              <p:nvPicPr>
                <p:cNvPr id="332" name="Freihand 331">
                  <a:extLst>
                    <a:ext uri="{FF2B5EF4-FFF2-40B4-BE49-F238E27FC236}">
                      <a16:creationId xmlns:a16="http://schemas.microsoft.com/office/drawing/2014/main" id="{42A17BF3-5497-4FCB-84D0-051A9C7495C9}"/>
                    </a:ext>
                  </a:extLst>
                </p:cNvPr>
                <p:cNvPicPr/>
                <p:nvPr/>
              </p:nvPicPr>
              <p:blipFill>
                <a:blip r:embed="rId215"/>
                <a:stretch>
                  <a:fillRect/>
                </a:stretch>
              </p:blipFill>
              <p:spPr>
                <a:xfrm>
                  <a:off x="8769707" y="4411707"/>
                  <a:ext cx="226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333" name="Freihand 332">
                  <a:extLst>
                    <a:ext uri="{FF2B5EF4-FFF2-40B4-BE49-F238E27FC236}">
                      <a16:creationId xmlns:a16="http://schemas.microsoft.com/office/drawing/2014/main" id="{C486D76E-F192-44B6-BA7C-45E9099EA8DB}"/>
                    </a:ext>
                  </a:extLst>
                </p14:cNvPr>
                <p14:cNvContentPartPr/>
                <p14:nvPr/>
              </p14:nvContentPartPr>
              <p14:xfrm>
                <a:off x="8799587" y="4308027"/>
                <a:ext cx="96120" cy="215640"/>
              </p14:xfrm>
            </p:contentPart>
          </mc:Choice>
          <mc:Fallback xmlns="">
            <p:pic>
              <p:nvPicPr>
                <p:cNvPr id="333" name="Freihand 332">
                  <a:extLst>
                    <a:ext uri="{FF2B5EF4-FFF2-40B4-BE49-F238E27FC236}">
                      <a16:creationId xmlns:a16="http://schemas.microsoft.com/office/drawing/2014/main" id="{C486D76E-F192-44B6-BA7C-45E9099EA8DB}"/>
                    </a:ext>
                  </a:extLst>
                </p:cNvPr>
                <p:cNvPicPr/>
                <p:nvPr/>
              </p:nvPicPr>
              <p:blipFill>
                <a:blip r:embed="rId217"/>
                <a:stretch>
                  <a:fillRect/>
                </a:stretch>
              </p:blipFill>
              <p:spPr>
                <a:xfrm>
                  <a:off x="8795267" y="4303707"/>
                  <a:ext cx="10476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334" name="Freihand 333">
                  <a:extLst>
                    <a:ext uri="{FF2B5EF4-FFF2-40B4-BE49-F238E27FC236}">
                      <a16:creationId xmlns:a16="http://schemas.microsoft.com/office/drawing/2014/main" id="{A2F8F896-496B-4574-9498-8ECCC057CAC3}"/>
                    </a:ext>
                  </a:extLst>
                </p14:cNvPr>
                <p14:cNvContentPartPr/>
                <p14:nvPr/>
              </p14:nvContentPartPr>
              <p14:xfrm>
                <a:off x="8703467" y="4296507"/>
                <a:ext cx="232200" cy="180000"/>
              </p14:xfrm>
            </p:contentPart>
          </mc:Choice>
          <mc:Fallback xmlns="">
            <p:pic>
              <p:nvPicPr>
                <p:cNvPr id="334" name="Freihand 333">
                  <a:extLst>
                    <a:ext uri="{FF2B5EF4-FFF2-40B4-BE49-F238E27FC236}">
                      <a16:creationId xmlns:a16="http://schemas.microsoft.com/office/drawing/2014/main" id="{A2F8F896-496B-4574-9498-8ECCC057CAC3}"/>
                    </a:ext>
                  </a:extLst>
                </p:cNvPr>
                <p:cNvPicPr/>
                <p:nvPr/>
              </p:nvPicPr>
              <p:blipFill>
                <a:blip r:embed="rId219"/>
                <a:stretch>
                  <a:fillRect/>
                </a:stretch>
              </p:blipFill>
              <p:spPr>
                <a:xfrm>
                  <a:off x="8699147" y="4292187"/>
                  <a:ext cx="2408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335" name="Freihand 334">
                  <a:extLst>
                    <a:ext uri="{FF2B5EF4-FFF2-40B4-BE49-F238E27FC236}">
                      <a16:creationId xmlns:a16="http://schemas.microsoft.com/office/drawing/2014/main" id="{7B06C990-6AF9-4298-8FB7-ECA4F3A5FA77}"/>
                    </a:ext>
                  </a:extLst>
                </p14:cNvPr>
                <p14:cNvContentPartPr/>
                <p14:nvPr/>
              </p14:nvContentPartPr>
              <p14:xfrm>
                <a:off x="8975627" y="4293987"/>
                <a:ext cx="145800" cy="182520"/>
              </p14:xfrm>
            </p:contentPart>
          </mc:Choice>
          <mc:Fallback xmlns="">
            <p:pic>
              <p:nvPicPr>
                <p:cNvPr id="335" name="Freihand 334">
                  <a:extLst>
                    <a:ext uri="{FF2B5EF4-FFF2-40B4-BE49-F238E27FC236}">
                      <a16:creationId xmlns:a16="http://schemas.microsoft.com/office/drawing/2014/main" id="{7B06C990-6AF9-4298-8FB7-ECA4F3A5FA77}"/>
                    </a:ext>
                  </a:extLst>
                </p:cNvPr>
                <p:cNvPicPr/>
                <p:nvPr/>
              </p:nvPicPr>
              <p:blipFill>
                <a:blip r:embed="rId221"/>
                <a:stretch>
                  <a:fillRect/>
                </a:stretch>
              </p:blipFill>
              <p:spPr>
                <a:xfrm>
                  <a:off x="8971307" y="4289667"/>
                  <a:ext cx="1544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336" name="Freihand 335">
                  <a:extLst>
                    <a:ext uri="{FF2B5EF4-FFF2-40B4-BE49-F238E27FC236}">
                      <a16:creationId xmlns:a16="http://schemas.microsoft.com/office/drawing/2014/main" id="{0DA8635B-6146-4E73-AEF6-CE39184FA7CA}"/>
                    </a:ext>
                  </a:extLst>
                </p14:cNvPr>
                <p14:cNvContentPartPr/>
                <p14:nvPr/>
              </p14:nvContentPartPr>
              <p14:xfrm>
                <a:off x="9113147" y="4280667"/>
                <a:ext cx="113760" cy="171000"/>
              </p14:xfrm>
            </p:contentPart>
          </mc:Choice>
          <mc:Fallback xmlns="">
            <p:pic>
              <p:nvPicPr>
                <p:cNvPr id="336" name="Freihand 335">
                  <a:extLst>
                    <a:ext uri="{FF2B5EF4-FFF2-40B4-BE49-F238E27FC236}">
                      <a16:creationId xmlns:a16="http://schemas.microsoft.com/office/drawing/2014/main" id="{0DA8635B-6146-4E73-AEF6-CE39184FA7CA}"/>
                    </a:ext>
                  </a:extLst>
                </p:cNvPr>
                <p:cNvPicPr/>
                <p:nvPr/>
              </p:nvPicPr>
              <p:blipFill>
                <a:blip r:embed="rId223"/>
                <a:stretch>
                  <a:fillRect/>
                </a:stretch>
              </p:blipFill>
              <p:spPr>
                <a:xfrm>
                  <a:off x="9108827" y="4276347"/>
                  <a:ext cx="1224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337" name="Freihand 336">
                  <a:extLst>
                    <a:ext uri="{FF2B5EF4-FFF2-40B4-BE49-F238E27FC236}">
                      <a16:creationId xmlns:a16="http://schemas.microsoft.com/office/drawing/2014/main" id="{207139DF-4DC4-43AD-B03D-A4CA79BF309C}"/>
                    </a:ext>
                  </a:extLst>
                </p14:cNvPr>
                <p14:cNvContentPartPr/>
                <p14:nvPr/>
              </p14:nvContentPartPr>
              <p14:xfrm>
                <a:off x="9236627" y="4318107"/>
                <a:ext cx="30600" cy="128880"/>
              </p14:xfrm>
            </p:contentPart>
          </mc:Choice>
          <mc:Fallback xmlns="">
            <p:pic>
              <p:nvPicPr>
                <p:cNvPr id="337" name="Freihand 336">
                  <a:extLst>
                    <a:ext uri="{FF2B5EF4-FFF2-40B4-BE49-F238E27FC236}">
                      <a16:creationId xmlns:a16="http://schemas.microsoft.com/office/drawing/2014/main" id="{207139DF-4DC4-43AD-B03D-A4CA79BF309C}"/>
                    </a:ext>
                  </a:extLst>
                </p:cNvPr>
                <p:cNvPicPr/>
                <p:nvPr/>
              </p:nvPicPr>
              <p:blipFill>
                <a:blip r:embed="rId225"/>
                <a:stretch>
                  <a:fillRect/>
                </a:stretch>
              </p:blipFill>
              <p:spPr>
                <a:xfrm>
                  <a:off x="9232307" y="4313787"/>
                  <a:ext cx="392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38" name="Freihand 337">
                  <a:extLst>
                    <a:ext uri="{FF2B5EF4-FFF2-40B4-BE49-F238E27FC236}">
                      <a16:creationId xmlns:a16="http://schemas.microsoft.com/office/drawing/2014/main" id="{662CD2F9-2627-4A35-93C7-346B86342271}"/>
                    </a:ext>
                  </a:extLst>
                </p14:cNvPr>
                <p14:cNvContentPartPr/>
                <p14:nvPr/>
              </p14:nvContentPartPr>
              <p14:xfrm>
                <a:off x="9270827" y="4311267"/>
                <a:ext cx="100440" cy="101520"/>
              </p14:xfrm>
            </p:contentPart>
          </mc:Choice>
          <mc:Fallback xmlns="">
            <p:pic>
              <p:nvPicPr>
                <p:cNvPr id="338" name="Freihand 337">
                  <a:extLst>
                    <a:ext uri="{FF2B5EF4-FFF2-40B4-BE49-F238E27FC236}">
                      <a16:creationId xmlns:a16="http://schemas.microsoft.com/office/drawing/2014/main" id="{662CD2F9-2627-4A35-93C7-346B86342271}"/>
                    </a:ext>
                  </a:extLst>
                </p:cNvPr>
                <p:cNvPicPr/>
                <p:nvPr/>
              </p:nvPicPr>
              <p:blipFill>
                <a:blip r:embed="rId227"/>
                <a:stretch>
                  <a:fillRect/>
                </a:stretch>
              </p:blipFill>
              <p:spPr>
                <a:xfrm>
                  <a:off x="9266507" y="4306947"/>
                  <a:ext cx="1090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339" name="Freihand 338">
                  <a:extLst>
                    <a:ext uri="{FF2B5EF4-FFF2-40B4-BE49-F238E27FC236}">
                      <a16:creationId xmlns:a16="http://schemas.microsoft.com/office/drawing/2014/main" id="{8859FB08-B5C1-425C-BF94-7B4431F27C4B}"/>
                    </a:ext>
                  </a:extLst>
                </p14:cNvPr>
                <p14:cNvContentPartPr/>
                <p14:nvPr/>
              </p14:nvContentPartPr>
              <p14:xfrm>
                <a:off x="9279467" y="4241787"/>
                <a:ext cx="51480" cy="24120"/>
              </p14:xfrm>
            </p:contentPart>
          </mc:Choice>
          <mc:Fallback xmlns="">
            <p:pic>
              <p:nvPicPr>
                <p:cNvPr id="339" name="Freihand 338">
                  <a:extLst>
                    <a:ext uri="{FF2B5EF4-FFF2-40B4-BE49-F238E27FC236}">
                      <a16:creationId xmlns:a16="http://schemas.microsoft.com/office/drawing/2014/main" id="{8859FB08-B5C1-425C-BF94-7B4431F27C4B}"/>
                    </a:ext>
                  </a:extLst>
                </p:cNvPr>
                <p:cNvPicPr/>
                <p:nvPr/>
              </p:nvPicPr>
              <p:blipFill>
                <a:blip r:embed="rId229"/>
                <a:stretch>
                  <a:fillRect/>
                </a:stretch>
              </p:blipFill>
              <p:spPr>
                <a:xfrm>
                  <a:off x="9275147" y="4237467"/>
                  <a:ext cx="601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40" name="Freihand 339">
                  <a:extLst>
                    <a:ext uri="{FF2B5EF4-FFF2-40B4-BE49-F238E27FC236}">
                      <a16:creationId xmlns:a16="http://schemas.microsoft.com/office/drawing/2014/main" id="{A2855171-E439-4A96-959D-159171E4D951}"/>
                    </a:ext>
                  </a:extLst>
                </p14:cNvPr>
                <p14:cNvContentPartPr/>
                <p14:nvPr/>
              </p14:nvContentPartPr>
              <p14:xfrm>
                <a:off x="9357947" y="4272747"/>
                <a:ext cx="114120" cy="129960"/>
              </p14:xfrm>
            </p:contentPart>
          </mc:Choice>
          <mc:Fallback xmlns="">
            <p:pic>
              <p:nvPicPr>
                <p:cNvPr id="340" name="Freihand 339">
                  <a:extLst>
                    <a:ext uri="{FF2B5EF4-FFF2-40B4-BE49-F238E27FC236}">
                      <a16:creationId xmlns:a16="http://schemas.microsoft.com/office/drawing/2014/main" id="{A2855171-E439-4A96-959D-159171E4D951}"/>
                    </a:ext>
                  </a:extLst>
                </p:cNvPr>
                <p:cNvPicPr/>
                <p:nvPr/>
              </p:nvPicPr>
              <p:blipFill>
                <a:blip r:embed="rId231"/>
                <a:stretch>
                  <a:fillRect/>
                </a:stretch>
              </p:blipFill>
              <p:spPr>
                <a:xfrm>
                  <a:off x="9353627" y="4268427"/>
                  <a:ext cx="1227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41" name="Freihand 340">
                  <a:extLst>
                    <a:ext uri="{FF2B5EF4-FFF2-40B4-BE49-F238E27FC236}">
                      <a16:creationId xmlns:a16="http://schemas.microsoft.com/office/drawing/2014/main" id="{44E8037F-37F5-46D5-A1A1-8C54E7DBE753}"/>
                    </a:ext>
                  </a:extLst>
                </p14:cNvPr>
                <p14:cNvContentPartPr/>
                <p14:nvPr/>
              </p14:nvContentPartPr>
              <p14:xfrm>
                <a:off x="9716867" y="4257627"/>
                <a:ext cx="181080" cy="40680"/>
              </p14:xfrm>
            </p:contentPart>
          </mc:Choice>
          <mc:Fallback xmlns="">
            <p:pic>
              <p:nvPicPr>
                <p:cNvPr id="341" name="Freihand 340">
                  <a:extLst>
                    <a:ext uri="{FF2B5EF4-FFF2-40B4-BE49-F238E27FC236}">
                      <a16:creationId xmlns:a16="http://schemas.microsoft.com/office/drawing/2014/main" id="{44E8037F-37F5-46D5-A1A1-8C54E7DBE753}"/>
                    </a:ext>
                  </a:extLst>
                </p:cNvPr>
                <p:cNvPicPr/>
                <p:nvPr/>
              </p:nvPicPr>
              <p:blipFill>
                <a:blip r:embed="rId233"/>
                <a:stretch>
                  <a:fillRect/>
                </a:stretch>
              </p:blipFill>
              <p:spPr>
                <a:xfrm>
                  <a:off x="9712547" y="4253307"/>
                  <a:ext cx="18972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42" name="Freihand 341">
                  <a:extLst>
                    <a:ext uri="{FF2B5EF4-FFF2-40B4-BE49-F238E27FC236}">
                      <a16:creationId xmlns:a16="http://schemas.microsoft.com/office/drawing/2014/main" id="{DAC91F9F-6232-4BE1-A920-D1736D5BA9AF}"/>
                    </a:ext>
                  </a:extLst>
                </p14:cNvPr>
                <p14:cNvContentPartPr/>
                <p14:nvPr/>
              </p14:nvContentPartPr>
              <p14:xfrm>
                <a:off x="9854387" y="4192827"/>
                <a:ext cx="131400" cy="150840"/>
              </p14:xfrm>
            </p:contentPart>
          </mc:Choice>
          <mc:Fallback xmlns="">
            <p:pic>
              <p:nvPicPr>
                <p:cNvPr id="342" name="Freihand 341">
                  <a:extLst>
                    <a:ext uri="{FF2B5EF4-FFF2-40B4-BE49-F238E27FC236}">
                      <a16:creationId xmlns:a16="http://schemas.microsoft.com/office/drawing/2014/main" id="{DAC91F9F-6232-4BE1-A920-D1736D5BA9AF}"/>
                    </a:ext>
                  </a:extLst>
                </p:cNvPr>
                <p:cNvPicPr/>
                <p:nvPr/>
              </p:nvPicPr>
              <p:blipFill>
                <a:blip r:embed="rId235"/>
                <a:stretch>
                  <a:fillRect/>
                </a:stretch>
              </p:blipFill>
              <p:spPr>
                <a:xfrm>
                  <a:off x="9850067" y="4188507"/>
                  <a:ext cx="14004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343" name="Freihand 342">
                  <a:extLst>
                    <a:ext uri="{FF2B5EF4-FFF2-40B4-BE49-F238E27FC236}">
                      <a16:creationId xmlns:a16="http://schemas.microsoft.com/office/drawing/2014/main" id="{F1FA8947-0503-4A55-8309-626362F45B7E}"/>
                    </a:ext>
                  </a:extLst>
                </p14:cNvPr>
                <p14:cNvContentPartPr/>
                <p14:nvPr/>
              </p14:nvContentPartPr>
              <p14:xfrm>
                <a:off x="10264067" y="4186707"/>
                <a:ext cx="225720" cy="91440"/>
              </p14:xfrm>
            </p:contentPart>
          </mc:Choice>
          <mc:Fallback xmlns="">
            <p:pic>
              <p:nvPicPr>
                <p:cNvPr id="343" name="Freihand 342">
                  <a:extLst>
                    <a:ext uri="{FF2B5EF4-FFF2-40B4-BE49-F238E27FC236}">
                      <a16:creationId xmlns:a16="http://schemas.microsoft.com/office/drawing/2014/main" id="{F1FA8947-0503-4A55-8309-626362F45B7E}"/>
                    </a:ext>
                  </a:extLst>
                </p:cNvPr>
                <p:cNvPicPr/>
                <p:nvPr/>
              </p:nvPicPr>
              <p:blipFill>
                <a:blip r:embed="rId237"/>
                <a:stretch>
                  <a:fillRect/>
                </a:stretch>
              </p:blipFill>
              <p:spPr>
                <a:xfrm>
                  <a:off x="10259747" y="4182387"/>
                  <a:ext cx="2343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344" name="Freihand 343">
                  <a:extLst>
                    <a:ext uri="{FF2B5EF4-FFF2-40B4-BE49-F238E27FC236}">
                      <a16:creationId xmlns:a16="http://schemas.microsoft.com/office/drawing/2014/main" id="{DE56BB0A-4B88-44F0-9033-937ECFE3E088}"/>
                    </a:ext>
                  </a:extLst>
                </p14:cNvPr>
                <p14:cNvContentPartPr/>
                <p14:nvPr/>
              </p14:nvContentPartPr>
              <p14:xfrm>
                <a:off x="10508867" y="4137747"/>
                <a:ext cx="148680" cy="109080"/>
              </p14:xfrm>
            </p:contentPart>
          </mc:Choice>
          <mc:Fallback xmlns="">
            <p:pic>
              <p:nvPicPr>
                <p:cNvPr id="344" name="Freihand 343">
                  <a:extLst>
                    <a:ext uri="{FF2B5EF4-FFF2-40B4-BE49-F238E27FC236}">
                      <a16:creationId xmlns:a16="http://schemas.microsoft.com/office/drawing/2014/main" id="{DE56BB0A-4B88-44F0-9033-937ECFE3E088}"/>
                    </a:ext>
                  </a:extLst>
                </p:cNvPr>
                <p:cNvPicPr/>
                <p:nvPr/>
              </p:nvPicPr>
              <p:blipFill>
                <a:blip r:embed="rId239"/>
                <a:stretch>
                  <a:fillRect/>
                </a:stretch>
              </p:blipFill>
              <p:spPr>
                <a:xfrm>
                  <a:off x="10504547" y="4133427"/>
                  <a:ext cx="157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345" name="Freihand 344">
                  <a:extLst>
                    <a:ext uri="{FF2B5EF4-FFF2-40B4-BE49-F238E27FC236}">
                      <a16:creationId xmlns:a16="http://schemas.microsoft.com/office/drawing/2014/main" id="{F0D6A91D-1C0B-4022-9043-13159A5459B0}"/>
                    </a:ext>
                  </a:extLst>
                </p14:cNvPr>
                <p14:cNvContentPartPr/>
                <p14:nvPr/>
              </p14:nvContentPartPr>
              <p14:xfrm>
                <a:off x="10671587" y="4097427"/>
                <a:ext cx="83160" cy="137520"/>
              </p14:xfrm>
            </p:contentPart>
          </mc:Choice>
          <mc:Fallback xmlns="">
            <p:pic>
              <p:nvPicPr>
                <p:cNvPr id="345" name="Freihand 344">
                  <a:extLst>
                    <a:ext uri="{FF2B5EF4-FFF2-40B4-BE49-F238E27FC236}">
                      <a16:creationId xmlns:a16="http://schemas.microsoft.com/office/drawing/2014/main" id="{F0D6A91D-1C0B-4022-9043-13159A5459B0}"/>
                    </a:ext>
                  </a:extLst>
                </p:cNvPr>
                <p:cNvPicPr/>
                <p:nvPr/>
              </p:nvPicPr>
              <p:blipFill>
                <a:blip r:embed="rId241"/>
                <a:stretch>
                  <a:fillRect/>
                </a:stretch>
              </p:blipFill>
              <p:spPr>
                <a:xfrm>
                  <a:off x="10667267" y="4093107"/>
                  <a:ext cx="9180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346" name="Freihand 345">
                  <a:extLst>
                    <a:ext uri="{FF2B5EF4-FFF2-40B4-BE49-F238E27FC236}">
                      <a16:creationId xmlns:a16="http://schemas.microsoft.com/office/drawing/2014/main" id="{CA5E8411-9665-4FAB-AADB-03778C679DDC}"/>
                    </a:ext>
                  </a:extLst>
                </p14:cNvPr>
                <p14:cNvContentPartPr/>
                <p14:nvPr/>
              </p14:nvContentPartPr>
              <p14:xfrm>
                <a:off x="10675187" y="4118667"/>
                <a:ext cx="103320" cy="72720"/>
              </p14:xfrm>
            </p:contentPart>
          </mc:Choice>
          <mc:Fallback xmlns="">
            <p:pic>
              <p:nvPicPr>
                <p:cNvPr id="346" name="Freihand 345">
                  <a:extLst>
                    <a:ext uri="{FF2B5EF4-FFF2-40B4-BE49-F238E27FC236}">
                      <a16:creationId xmlns:a16="http://schemas.microsoft.com/office/drawing/2014/main" id="{CA5E8411-9665-4FAB-AADB-03778C679DDC}"/>
                    </a:ext>
                  </a:extLst>
                </p:cNvPr>
                <p:cNvPicPr/>
                <p:nvPr/>
              </p:nvPicPr>
              <p:blipFill>
                <a:blip r:embed="rId243"/>
                <a:stretch>
                  <a:fillRect/>
                </a:stretch>
              </p:blipFill>
              <p:spPr>
                <a:xfrm>
                  <a:off x="10670867" y="4114347"/>
                  <a:ext cx="1119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347" name="Freihand 346">
                  <a:extLst>
                    <a:ext uri="{FF2B5EF4-FFF2-40B4-BE49-F238E27FC236}">
                      <a16:creationId xmlns:a16="http://schemas.microsoft.com/office/drawing/2014/main" id="{C744D5AD-119C-4C61-ADE1-81468F15E223}"/>
                    </a:ext>
                  </a:extLst>
                </p14:cNvPr>
                <p14:cNvContentPartPr/>
                <p14:nvPr/>
              </p14:nvContentPartPr>
              <p14:xfrm>
                <a:off x="10817747" y="4052787"/>
                <a:ext cx="255240" cy="140400"/>
              </p14:xfrm>
            </p:contentPart>
          </mc:Choice>
          <mc:Fallback xmlns="">
            <p:pic>
              <p:nvPicPr>
                <p:cNvPr id="347" name="Freihand 346">
                  <a:extLst>
                    <a:ext uri="{FF2B5EF4-FFF2-40B4-BE49-F238E27FC236}">
                      <a16:creationId xmlns:a16="http://schemas.microsoft.com/office/drawing/2014/main" id="{C744D5AD-119C-4C61-ADE1-81468F15E223}"/>
                    </a:ext>
                  </a:extLst>
                </p:cNvPr>
                <p:cNvPicPr/>
                <p:nvPr/>
              </p:nvPicPr>
              <p:blipFill>
                <a:blip r:embed="rId245"/>
                <a:stretch>
                  <a:fillRect/>
                </a:stretch>
              </p:blipFill>
              <p:spPr>
                <a:xfrm>
                  <a:off x="10813427" y="4048467"/>
                  <a:ext cx="2638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348" name="Freihand 347">
                  <a:extLst>
                    <a:ext uri="{FF2B5EF4-FFF2-40B4-BE49-F238E27FC236}">
                      <a16:creationId xmlns:a16="http://schemas.microsoft.com/office/drawing/2014/main" id="{DC3DF6F8-4843-4B47-9545-A5F21C70E860}"/>
                    </a:ext>
                  </a:extLst>
                </p14:cNvPr>
                <p14:cNvContentPartPr/>
                <p14:nvPr/>
              </p14:nvContentPartPr>
              <p14:xfrm>
                <a:off x="11081627" y="3958827"/>
                <a:ext cx="4320" cy="33840"/>
              </p14:xfrm>
            </p:contentPart>
          </mc:Choice>
          <mc:Fallback xmlns="">
            <p:pic>
              <p:nvPicPr>
                <p:cNvPr id="348" name="Freihand 347">
                  <a:extLst>
                    <a:ext uri="{FF2B5EF4-FFF2-40B4-BE49-F238E27FC236}">
                      <a16:creationId xmlns:a16="http://schemas.microsoft.com/office/drawing/2014/main" id="{DC3DF6F8-4843-4B47-9545-A5F21C70E860}"/>
                    </a:ext>
                  </a:extLst>
                </p:cNvPr>
                <p:cNvPicPr/>
                <p:nvPr/>
              </p:nvPicPr>
              <p:blipFill>
                <a:blip r:embed="rId247"/>
                <a:stretch>
                  <a:fillRect/>
                </a:stretch>
              </p:blipFill>
              <p:spPr>
                <a:xfrm>
                  <a:off x="11077307" y="3954507"/>
                  <a:ext cx="1296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349" name="Freihand 348">
                  <a:extLst>
                    <a:ext uri="{FF2B5EF4-FFF2-40B4-BE49-F238E27FC236}">
                      <a16:creationId xmlns:a16="http://schemas.microsoft.com/office/drawing/2014/main" id="{C2BA8013-39B1-496A-B492-A1CAB4F78E07}"/>
                    </a:ext>
                  </a:extLst>
                </p14:cNvPr>
                <p14:cNvContentPartPr/>
                <p14:nvPr/>
              </p14:nvContentPartPr>
              <p14:xfrm>
                <a:off x="11141387" y="4031547"/>
                <a:ext cx="20160" cy="93960"/>
              </p14:xfrm>
            </p:contentPart>
          </mc:Choice>
          <mc:Fallback xmlns="">
            <p:pic>
              <p:nvPicPr>
                <p:cNvPr id="349" name="Freihand 348">
                  <a:extLst>
                    <a:ext uri="{FF2B5EF4-FFF2-40B4-BE49-F238E27FC236}">
                      <a16:creationId xmlns:a16="http://schemas.microsoft.com/office/drawing/2014/main" id="{C2BA8013-39B1-496A-B492-A1CAB4F78E07}"/>
                    </a:ext>
                  </a:extLst>
                </p:cNvPr>
                <p:cNvPicPr/>
                <p:nvPr/>
              </p:nvPicPr>
              <p:blipFill>
                <a:blip r:embed="rId249"/>
                <a:stretch>
                  <a:fillRect/>
                </a:stretch>
              </p:blipFill>
              <p:spPr>
                <a:xfrm>
                  <a:off x="11137067" y="4027227"/>
                  <a:ext cx="288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350" name="Freihand 349">
                  <a:extLst>
                    <a:ext uri="{FF2B5EF4-FFF2-40B4-BE49-F238E27FC236}">
                      <a16:creationId xmlns:a16="http://schemas.microsoft.com/office/drawing/2014/main" id="{A403844F-C5B9-434F-82A0-97AA74947CD6}"/>
                    </a:ext>
                  </a:extLst>
                </p14:cNvPr>
                <p14:cNvContentPartPr/>
                <p14:nvPr/>
              </p14:nvContentPartPr>
              <p14:xfrm>
                <a:off x="11153627" y="3946227"/>
                <a:ext cx="32400" cy="7200"/>
              </p14:xfrm>
            </p:contentPart>
          </mc:Choice>
          <mc:Fallback xmlns="">
            <p:pic>
              <p:nvPicPr>
                <p:cNvPr id="350" name="Freihand 349">
                  <a:extLst>
                    <a:ext uri="{FF2B5EF4-FFF2-40B4-BE49-F238E27FC236}">
                      <a16:creationId xmlns:a16="http://schemas.microsoft.com/office/drawing/2014/main" id="{A403844F-C5B9-434F-82A0-97AA74947CD6}"/>
                    </a:ext>
                  </a:extLst>
                </p:cNvPr>
                <p:cNvPicPr/>
                <p:nvPr/>
              </p:nvPicPr>
              <p:blipFill>
                <a:blip r:embed="rId251"/>
                <a:stretch>
                  <a:fillRect/>
                </a:stretch>
              </p:blipFill>
              <p:spPr>
                <a:xfrm>
                  <a:off x="11149307" y="3941907"/>
                  <a:ext cx="410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51" name="Freihand 350">
                  <a:extLst>
                    <a:ext uri="{FF2B5EF4-FFF2-40B4-BE49-F238E27FC236}">
                      <a16:creationId xmlns:a16="http://schemas.microsoft.com/office/drawing/2014/main" id="{0A37054B-4807-43E5-9B4F-214CFA9F3D4F}"/>
                    </a:ext>
                  </a:extLst>
                </p14:cNvPr>
                <p14:cNvContentPartPr/>
                <p14:nvPr/>
              </p14:nvContentPartPr>
              <p14:xfrm>
                <a:off x="11220587" y="3960627"/>
                <a:ext cx="130320" cy="156600"/>
              </p14:xfrm>
            </p:contentPart>
          </mc:Choice>
          <mc:Fallback xmlns="">
            <p:pic>
              <p:nvPicPr>
                <p:cNvPr id="351" name="Freihand 350">
                  <a:extLst>
                    <a:ext uri="{FF2B5EF4-FFF2-40B4-BE49-F238E27FC236}">
                      <a16:creationId xmlns:a16="http://schemas.microsoft.com/office/drawing/2014/main" id="{0A37054B-4807-43E5-9B4F-214CFA9F3D4F}"/>
                    </a:ext>
                  </a:extLst>
                </p:cNvPr>
                <p:cNvPicPr/>
                <p:nvPr/>
              </p:nvPicPr>
              <p:blipFill>
                <a:blip r:embed="rId253"/>
                <a:stretch>
                  <a:fillRect/>
                </a:stretch>
              </p:blipFill>
              <p:spPr>
                <a:xfrm>
                  <a:off x="11216267" y="3956307"/>
                  <a:ext cx="1389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352" name="Freihand 351">
                  <a:extLst>
                    <a:ext uri="{FF2B5EF4-FFF2-40B4-BE49-F238E27FC236}">
                      <a16:creationId xmlns:a16="http://schemas.microsoft.com/office/drawing/2014/main" id="{1E23C8E6-0D6A-4648-A92A-D20BF6B58745}"/>
                    </a:ext>
                  </a:extLst>
                </p14:cNvPr>
                <p14:cNvContentPartPr/>
                <p14:nvPr/>
              </p14:nvContentPartPr>
              <p14:xfrm>
                <a:off x="11342627" y="3946227"/>
                <a:ext cx="112320" cy="112680"/>
              </p14:xfrm>
            </p:contentPart>
          </mc:Choice>
          <mc:Fallback xmlns="">
            <p:pic>
              <p:nvPicPr>
                <p:cNvPr id="352" name="Freihand 351">
                  <a:extLst>
                    <a:ext uri="{FF2B5EF4-FFF2-40B4-BE49-F238E27FC236}">
                      <a16:creationId xmlns:a16="http://schemas.microsoft.com/office/drawing/2014/main" id="{1E23C8E6-0D6A-4648-A92A-D20BF6B58745}"/>
                    </a:ext>
                  </a:extLst>
                </p:cNvPr>
                <p:cNvPicPr/>
                <p:nvPr/>
              </p:nvPicPr>
              <p:blipFill>
                <a:blip r:embed="rId255"/>
                <a:stretch>
                  <a:fillRect/>
                </a:stretch>
              </p:blipFill>
              <p:spPr>
                <a:xfrm>
                  <a:off x="11338307" y="3941907"/>
                  <a:ext cx="120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53" name="Freihand 352">
                  <a:extLst>
                    <a:ext uri="{FF2B5EF4-FFF2-40B4-BE49-F238E27FC236}">
                      <a16:creationId xmlns:a16="http://schemas.microsoft.com/office/drawing/2014/main" id="{978E68D4-50A0-4A48-AD96-4060F416CBF1}"/>
                    </a:ext>
                  </a:extLst>
                </p14:cNvPr>
                <p14:cNvContentPartPr/>
                <p14:nvPr/>
              </p14:nvContentPartPr>
              <p14:xfrm>
                <a:off x="8846027" y="4600347"/>
                <a:ext cx="344160" cy="276840"/>
              </p14:xfrm>
            </p:contentPart>
          </mc:Choice>
          <mc:Fallback xmlns="">
            <p:pic>
              <p:nvPicPr>
                <p:cNvPr id="353" name="Freihand 352">
                  <a:extLst>
                    <a:ext uri="{FF2B5EF4-FFF2-40B4-BE49-F238E27FC236}">
                      <a16:creationId xmlns:a16="http://schemas.microsoft.com/office/drawing/2014/main" id="{978E68D4-50A0-4A48-AD96-4060F416CBF1}"/>
                    </a:ext>
                  </a:extLst>
                </p:cNvPr>
                <p:cNvPicPr/>
                <p:nvPr/>
              </p:nvPicPr>
              <p:blipFill>
                <a:blip r:embed="rId257"/>
                <a:stretch>
                  <a:fillRect/>
                </a:stretch>
              </p:blipFill>
              <p:spPr>
                <a:xfrm>
                  <a:off x="8841707" y="4596027"/>
                  <a:ext cx="3528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354" name="Freihand 353">
                  <a:extLst>
                    <a:ext uri="{FF2B5EF4-FFF2-40B4-BE49-F238E27FC236}">
                      <a16:creationId xmlns:a16="http://schemas.microsoft.com/office/drawing/2014/main" id="{75075D00-81B9-4585-9944-03B166862D79}"/>
                    </a:ext>
                  </a:extLst>
                </p14:cNvPr>
                <p14:cNvContentPartPr/>
                <p14:nvPr/>
              </p14:nvContentPartPr>
              <p14:xfrm>
                <a:off x="9239147" y="4632387"/>
                <a:ext cx="216360" cy="97920"/>
              </p14:xfrm>
            </p:contentPart>
          </mc:Choice>
          <mc:Fallback xmlns="">
            <p:pic>
              <p:nvPicPr>
                <p:cNvPr id="354" name="Freihand 353">
                  <a:extLst>
                    <a:ext uri="{FF2B5EF4-FFF2-40B4-BE49-F238E27FC236}">
                      <a16:creationId xmlns:a16="http://schemas.microsoft.com/office/drawing/2014/main" id="{75075D00-81B9-4585-9944-03B166862D79}"/>
                    </a:ext>
                  </a:extLst>
                </p:cNvPr>
                <p:cNvPicPr/>
                <p:nvPr/>
              </p:nvPicPr>
              <p:blipFill>
                <a:blip r:embed="rId259"/>
                <a:stretch>
                  <a:fillRect/>
                </a:stretch>
              </p:blipFill>
              <p:spPr>
                <a:xfrm>
                  <a:off x="9234827" y="4628067"/>
                  <a:ext cx="2250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355" name="Freihand 354">
                  <a:extLst>
                    <a:ext uri="{FF2B5EF4-FFF2-40B4-BE49-F238E27FC236}">
                      <a16:creationId xmlns:a16="http://schemas.microsoft.com/office/drawing/2014/main" id="{EB687C02-F8B2-48B6-AE82-835B0BE42E48}"/>
                    </a:ext>
                  </a:extLst>
                </p14:cNvPr>
                <p14:cNvContentPartPr/>
                <p14:nvPr/>
              </p14:nvContentPartPr>
              <p14:xfrm>
                <a:off x="9409427" y="4538787"/>
                <a:ext cx="360" cy="360"/>
              </p14:xfrm>
            </p:contentPart>
          </mc:Choice>
          <mc:Fallback xmlns="">
            <p:pic>
              <p:nvPicPr>
                <p:cNvPr id="355" name="Freihand 354">
                  <a:extLst>
                    <a:ext uri="{FF2B5EF4-FFF2-40B4-BE49-F238E27FC236}">
                      <a16:creationId xmlns:a16="http://schemas.microsoft.com/office/drawing/2014/main" id="{EB687C02-F8B2-48B6-AE82-835B0BE42E48}"/>
                    </a:ext>
                  </a:extLst>
                </p:cNvPr>
                <p:cNvPicPr/>
                <p:nvPr/>
              </p:nvPicPr>
              <p:blipFill>
                <a:blip r:embed="rId155"/>
                <a:stretch>
                  <a:fillRect/>
                </a:stretch>
              </p:blipFill>
              <p:spPr>
                <a:xfrm>
                  <a:off x="9405107" y="4534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356" name="Freihand 355">
                  <a:extLst>
                    <a:ext uri="{FF2B5EF4-FFF2-40B4-BE49-F238E27FC236}">
                      <a16:creationId xmlns:a16="http://schemas.microsoft.com/office/drawing/2014/main" id="{7E71E770-481C-44F4-B4B8-6582F4BB02B6}"/>
                    </a:ext>
                  </a:extLst>
                </p14:cNvPr>
                <p14:cNvContentPartPr/>
                <p14:nvPr/>
              </p14:nvContentPartPr>
              <p14:xfrm>
                <a:off x="9548387" y="4571547"/>
                <a:ext cx="146520" cy="113400"/>
              </p14:xfrm>
            </p:contentPart>
          </mc:Choice>
          <mc:Fallback xmlns="">
            <p:pic>
              <p:nvPicPr>
                <p:cNvPr id="356" name="Freihand 355">
                  <a:extLst>
                    <a:ext uri="{FF2B5EF4-FFF2-40B4-BE49-F238E27FC236}">
                      <a16:creationId xmlns:a16="http://schemas.microsoft.com/office/drawing/2014/main" id="{7E71E770-481C-44F4-B4B8-6582F4BB02B6}"/>
                    </a:ext>
                  </a:extLst>
                </p:cNvPr>
                <p:cNvPicPr/>
                <p:nvPr/>
              </p:nvPicPr>
              <p:blipFill>
                <a:blip r:embed="rId262"/>
                <a:stretch>
                  <a:fillRect/>
                </a:stretch>
              </p:blipFill>
              <p:spPr>
                <a:xfrm>
                  <a:off x="9544067" y="4567227"/>
                  <a:ext cx="1551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57" name="Freihand 356">
                  <a:extLst>
                    <a:ext uri="{FF2B5EF4-FFF2-40B4-BE49-F238E27FC236}">
                      <a16:creationId xmlns:a16="http://schemas.microsoft.com/office/drawing/2014/main" id="{7B6D32CB-3842-4A92-A8C2-1B3B164715C9}"/>
                    </a:ext>
                  </a:extLst>
                </p14:cNvPr>
                <p14:cNvContentPartPr/>
                <p14:nvPr/>
              </p14:nvContentPartPr>
              <p14:xfrm>
                <a:off x="9692387" y="4543467"/>
                <a:ext cx="329040" cy="91800"/>
              </p14:xfrm>
            </p:contentPart>
          </mc:Choice>
          <mc:Fallback xmlns="">
            <p:pic>
              <p:nvPicPr>
                <p:cNvPr id="357" name="Freihand 356">
                  <a:extLst>
                    <a:ext uri="{FF2B5EF4-FFF2-40B4-BE49-F238E27FC236}">
                      <a16:creationId xmlns:a16="http://schemas.microsoft.com/office/drawing/2014/main" id="{7B6D32CB-3842-4A92-A8C2-1B3B164715C9}"/>
                    </a:ext>
                  </a:extLst>
                </p:cNvPr>
                <p:cNvPicPr/>
                <p:nvPr/>
              </p:nvPicPr>
              <p:blipFill>
                <a:blip r:embed="rId264"/>
                <a:stretch>
                  <a:fillRect/>
                </a:stretch>
              </p:blipFill>
              <p:spPr>
                <a:xfrm>
                  <a:off x="9688067" y="4539147"/>
                  <a:ext cx="33768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58" name="Freihand 357">
                  <a:extLst>
                    <a:ext uri="{FF2B5EF4-FFF2-40B4-BE49-F238E27FC236}">
                      <a16:creationId xmlns:a16="http://schemas.microsoft.com/office/drawing/2014/main" id="{505F95D7-BA90-4DED-8289-79A20D21E393}"/>
                    </a:ext>
                  </a:extLst>
                </p14:cNvPr>
                <p14:cNvContentPartPr/>
                <p14:nvPr/>
              </p14:nvContentPartPr>
              <p14:xfrm>
                <a:off x="10096667" y="4458147"/>
                <a:ext cx="137880" cy="119880"/>
              </p14:xfrm>
            </p:contentPart>
          </mc:Choice>
          <mc:Fallback xmlns="">
            <p:pic>
              <p:nvPicPr>
                <p:cNvPr id="358" name="Freihand 357">
                  <a:extLst>
                    <a:ext uri="{FF2B5EF4-FFF2-40B4-BE49-F238E27FC236}">
                      <a16:creationId xmlns:a16="http://schemas.microsoft.com/office/drawing/2014/main" id="{505F95D7-BA90-4DED-8289-79A20D21E393}"/>
                    </a:ext>
                  </a:extLst>
                </p:cNvPr>
                <p:cNvPicPr/>
                <p:nvPr/>
              </p:nvPicPr>
              <p:blipFill>
                <a:blip r:embed="rId266"/>
                <a:stretch>
                  <a:fillRect/>
                </a:stretch>
              </p:blipFill>
              <p:spPr>
                <a:xfrm>
                  <a:off x="10092347" y="4453827"/>
                  <a:ext cx="1465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359" name="Freihand 358">
                  <a:extLst>
                    <a:ext uri="{FF2B5EF4-FFF2-40B4-BE49-F238E27FC236}">
                      <a16:creationId xmlns:a16="http://schemas.microsoft.com/office/drawing/2014/main" id="{69B46186-06AC-4F0B-918A-F1DEED9DFA80}"/>
                    </a:ext>
                  </a:extLst>
                </p14:cNvPr>
                <p14:cNvContentPartPr/>
                <p14:nvPr/>
              </p14:nvContentPartPr>
              <p14:xfrm>
                <a:off x="10515347" y="4357347"/>
                <a:ext cx="235440" cy="125640"/>
              </p14:xfrm>
            </p:contentPart>
          </mc:Choice>
          <mc:Fallback xmlns="">
            <p:pic>
              <p:nvPicPr>
                <p:cNvPr id="359" name="Freihand 358">
                  <a:extLst>
                    <a:ext uri="{FF2B5EF4-FFF2-40B4-BE49-F238E27FC236}">
                      <a16:creationId xmlns:a16="http://schemas.microsoft.com/office/drawing/2014/main" id="{69B46186-06AC-4F0B-918A-F1DEED9DFA80}"/>
                    </a:ext>
                  </a:extLst>
                </p:cNvPr>
                <p:cNvPicPr/>
                <p:nvPr/>
              </p:nvPicPr>
              <p:blipFill>
                <a:blip r:embed="rId268"/>
                <a:stretch>
                  <a:fillRect/>
                </a:stretch>
              </p:blipFill>
              <p:spPr>
                <a:xfrm>
                  <a:off x="10511027" y="4353027"/>
                  <a:ext cx="2440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360" name="Freihand 359">
                  <a:extLst>
                    <a:ext uri="{FF2B5EF4-FFF2-40B4-BE49-F238E27FC236}">
                      <a16:creationId xmlns:a16="http://schemas.microsoft.com/office/drawing/2014/main" id="{3A2A4A4D-9C0A-4EF2-B178-035EEB38D403}"/>
                    </a:ext>
                  </a:extLst>
                </p14:cNvPr>
                <p14:cNvContentPartPr/>
                <p14:nvPr/>
              </p14:nvContentPartPr>
              <p14:xfrm>
                <a:off x="10395107" y="4237467"/>
                <a:ext cx="433440" cy="345240"/>
              </p14:xfrm>
            </p:contentPart>
          </mc:Choice>
          <mc:Fallback xmlns="">
            <p:pic>
              <p:nvPicPr>
                <p:cNvPr id="360" name="Freihand 359">
                  <a:extLst>
                    <a:ext uri="{FF2B5EF4-FFF2-40B4-BE49-F238E27FC236}">
                      <a16:creationId xmlns:a16="http://schemas.microsoft.com/office/drawing/2014/main" id="{3A2A4A4D-9C0A-4EF2-B178-035EEB38D403}"/>
                    </a:ext>
                  </a:extLst>
                </p:cNvPr>
                <p:cNvPicPr/>
                <p:nvPr/>
              </p:nvPicPr>
              <p:blipFill>
                <a:blip r:embed="rId270"/>
                <a:stretch>
                  <a:fillRect/>
                </a:stretch>
              </p:blipFill>
              <p:spPr>
                <a:xfrm>
                  <a:off x="10390787" y="4233147"/>
                  <a:ext cx="442080" cy="353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1">
            <p14:nvContentPartPr>
              <p14:cNvPr id="389" name="Freihand 388">
                <a:extLst>
                  <a:ext uri="{FF2B5EF4-FFF2-40B4-BE49-F238E27FC236}">
                    <a16:creationId xmlns:a16="http://schemas.microsoft.com/office/drawing/2014/main" id="{698BFB9A-EF40-469D-99B5-5822A3560F53}"/>
                  </a:ext>
                </a:extLst>
              </p14:cNvPr>
              <p14:cNvContentPartPr/>
              <p14:nvPr/>
            </p14:nvContentPartPr>
            <p14:xfrm>
              <a:off x="1853027" y="4938747"/>
              <a:ext cx="1129680" cy="739080"/>
            </p14:xfrm>
          </p:contentPart>
        </mc:Choice>
        <mc:Fallback xmlns="">
          <p:pic>
            <p:nvPicPr>
              <p:cNvPr id="389" name="Freihand 388">
                <a:extLst>
                  <a:ext uri="{FF2B5EF4-FFF2-40B4-BE49-F238E27FC236}">
                    <a16:creationId xmlns:a16="http://schemas.microsoft.com/office/drawing/2014/main" id="{698BFB9A-EF40-469D-99B5-5822A3560F53}"/>
                  </a:ext>
                </a:extLst>
              </p:cNvPr>
              <p:cNvPicPr/>
              <p:nvPr/>
            </p:nvPicPr>
            <p:blipFill>
              <a:blip r:embed="rId272"/>
              <a:stretch>
                <a:fillRect/>
              </a:stretch>
            </p:blipFill>
            <p:spPr>
              <a:xfrm>
                <a:off x="1848707" y="4934427"/>
                <a:ext cx="1138320" cy="7477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414" name="Freihand 413">
                <a:extLst>
                  <a:ext uri="{FF2B5EF4-FFF2-40B4-BE49-F238E27FC236}">
                    <a16:creationId xmlns:a16="http://schemas.microsoft.com/office/drawing/2014/main" id="{F25A915C-7232-4945-97B1-C5ECC5EE79B3}"/>
                  </a:ext>
                </a:extLst>
              </p14:cNvPr>
              <p14:cNvContentPartPr/>
              <p14:nvPr/>
            </p14:nvContentPartPr>
            <p14:xfrm>
              <a:off x="5554187" y="4533027"/>
              <a:ext cx="52920" cy="113040"/>
            </p14:xfrm>
          </p:contentPart>
        </mc:Choice>
        <mc:Fallback xmlns="">
          <p:pic>
            <p:nvPicPr>
              <p:cNvPr id="414" name="Freihand 413">
                <a:extLst>
                  <a:ext uri="{FF2B5EF4-FFF2-40B4-BE49-F238E27FC236}">
                    <a16:creationId xmlns:a16="http://schemas.microsoft.com/office/drawing/2014/main" id="{F25A915C-7232-4945-97B1-C5ECC5EE79B3}"/>
                  </a:ext>
                </a:extLst>
              </p:cNvPr>
              <p:cNvPicPr/>
              <p:nvPr/>
            </p:nvPicPr>
            <p:blipFill>
              <a:blip r:embed="rId274"/>
              <a:stretch>
                <a:fillRect/>
              </a:stretch>
            </p:blipFill>
            <p:spPr>
              <a:xfrm>
                <a:off x="5549867" y="4528707"/>
                <a:ext cx="61560" cy="121680"/>
              </a:xfrm>
              <a:prstGeom prst="rect">
                <a:avLst/>
              </a:prstGeom>
            </p:spPr>
          </p:pic>
        </mc:Fallback>
      </mc:AlternateContent>
      <p:grpSp>
        <p:nvGrpSpPr>
          <p:cNvPr id="531" name="Gruppieren 530">
            <a:extLst>
              <a:ext uri="{FF2B5EF4-FFF2-40B4-BE49-F238E27FC236}">
                <a16:creationId xmlns:a16="http://schemas.microsoft.com/office/drawing/2014/main" id="{9DC0B3F0-2BAB-4553-B079-6C8144400B2F}"/>
              </a:ext>
            </a:extLst>
          </p:cNvPr>
          <p:cNvGrpSpPr/>
          <p:nvPr/>
        </p:nvGrpSpPr>
        <p:grpSpPr>
          <a:xfrm>
            <a:off x="312587" y="79467"/>
            <a:ext cx="10361880" cy="6730000"/>
            <a:chOff x="312587" y="79467"/>
            <a:chExt cx="10361880" cy="6730000"/>
          </a:xfrm>
        </p:grpSpPr>
        <mc:AlternateContent xmlns:mc="http://schemas.openxmlformats.org/markup-compatibility/2006" xmlns:p14="http://schemas.microsoft.com/office/powerpoint/2010/main">
          <mc:Choice Requires="p14">
            <p:contentPart p14:bwMode="auto" r:id="rId275">
              <p14:nvContentPartPr>
                <p14:cNvPr id="112" name="Freihand 111">
                  <a:extLst>
                    <a:ext uri="{FF2B5EF4-FFF2-40B4-BE49-F238E27FC236}">
                      <a16:creationId xmlns:a16="http://schemas.microsoft.com/office/drawing/2014/main" id="{C313A3BA-8190-4F06-9B52-76FCD357AB24}"/>
                    </a:ext>
                  </a:extLst>
                </p14:cNvPr>
                <p14:cNvContentPartPr/>
                <p14:nvPr/>
              </p14:nvContentPartPr>
              <p14:xfrm>
                <a:off x="8236907" y="290947"/>
                <a:ext cx="18360" cy="191880"/>
              </p14:xfrm>
            </p:contentPart>
          </mc:Choice>
          <mc:Fallback xmlns="">
            <p:pic>
              <p:nvPicPr>
                <p:cNvPr id="112" name="Freihand 111">
                  <a:extLst>
                    <a:ext uri="{FF2B5EF4-FFF2-40B4-BE49-F238E27FC236}">
                      <a16:creationId xmlns:a16="http://schemas.microsoft.com/office/drawing/2014/main" id="{C313A3BA-8190-4F06-9B52-76FCD357AB24}"/>
                    </a:ext>
                  </a:extLst>
                </p:cNvPr>
                <p:cNvPicPr/>
                <p:nvPr/>
              </p:nvPicPr>
              <p:blipFill>
                <a:blip r:embed="rId276"/>
                <a:stretch>
                  <a:fillRect/>
                </a:stretch>
              </p:blipFill>
              <p:spPr>
                <a:xfrm>
                  <a:off x="8232587" y="286627"/>
                  <a:ext cx="270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13" name="Freihand 112">
                  <a:extLst>
                    <a:ext uri="{FF2B5EF4-FFF2-40B4-BE49-F238E27FC236}">
                      <a16:creationId xmlns:a16="http://schemas.microsoft.com/office/drawing/2014/main" id="{5E656544-8F31-42BE-A3FE-7D7202F6865E}"/>
                    </a:ext>
                  </a:extLst>
                </p14:cNvPr>
                <p14:cNvContentPartPr/>
                <p14:nvPr/>
              </p14:nvContentPartPr>
              <p14:xfrm>
                <a:off x="8129627" y="463747"/>
                <a:ext cx="218160" cy="39960"/>
              </p14:xfrm>
            </p:contentPart>
          </mc:Choice>
          <mc:Fallback xmlns="">
            <p:pic>
              <p:nvPicPr>
                <p:cNvPr id="113" name="Freihand 112">
                  <a:extLst>
                    <a:ext uri="{FF2B5EF4-FFF2-40B4-BE49-F238E27FC236}">
                      <a16:creationId xmlns:a16="http://schemas.microsoft.com/office/drawing/2014/main" id="{5E656544-8F31-42BE-A3FE-7D7202F6865E}"/>
                    </a:ext>
                  </a:extLst>
                </p:cNvPr>
                <p:cNvPicPr/>
                <p:nvPr/>
              </p:nvPicPr>
              <p:blipFill>
                <a:blip r:embed="rId278"/>
                <a:stretch>
                  <a:fillRect/>
                </a:stretch>
              </p:blipFill>
              <p:spPr>
                <a:xfrm>
                  <a:off x="8125307" y="459427"/>
                  <a:ext cx="2268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14" name="Freihand 113">
                  <a:extLst>
                    <a:ext uri="{FF2B5EF4-FFF2-40B4-BE49-F238E27FC236}">
                      <a16:creationId xmlns:a16="http://schemas.microsoft.com/office/drawing/2014/main" id="{24D814E8-5314-4D61-8A72-DE294E7AAC8B}"/>
                    </a:ext>
                  </a:extLst>
                </p14:cNvPr>
                <p14:cNvContentPartPr/>
                <p14:nvPr/>
              </p14:nvContentPartPr>
              <p14:xfrm>
                <a:off x="8144387" y="223987"/>
                <a:ext cx="196560" cy="47160"/>
              </p14:xfrm>
            </p:contentPart>
          </mc:Choice>
          <mc:Fallback xmlns="">
            <p:pic>
              <p:nvPicPr>
                <p:cNvPr id="114" name="Freihand 113">
                  <a:extLst>
                    <a:ext uri="{FF2B5EF4-FFF2-40B4-BE49-F238E27FC236}">
                      <a16:creationId xmlns:a16="http://schemas.microsoft.com/office/drawing/2014/main" id="{24D814E8-5314-4D61-8A72-DE294E7AAC8B}"/>
                    </a:ext>
                  </a:extLst>
                </p:cNvPr>
                <p:cNvPicPr/>
                <p:nvPr/>
              </p:nvPicPr>
              <p:blipFill>
                <a:blip r:embed="rId280"/>
                <a:stretch>
                  <a:fillRect/>
                </a:stretch>
              </p:blipFill>
              <p:spPr>
                <a:xfrm>
                  <a:off x="8140067" y="219667"/>
                  <a:ext cx="2052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15" name="Freihand 114">
                  <a:extLst>
                    <a:ext uri="{FF2B5EF4-FFF2-40B4-BE49-F238E27FC236}">
                      <a16:creationId xmlns:a16="http://schemas.microsoft.com/office/drawing/2014/main" id="{C6B3B808-CF91-4E84-9509-7519E603C769}"/>
                    </a:ext>
                  </a:extLst>
                </p14:cNvPr>
                <p14:cNvContentPartPr/>
                <p14:nvPr/>
              </p14:nvContentPartPr>
              <p14:xfrm>
                <a:off x="8419067" y="355027"/>
                <a:ext cx="114120" cy="101520"/>
              </p14:xfrm>
            </p:contentPart>
          </mc:Choice>
          <mc:Fallback xmlns="">
            <p:pic>
              <p:nvPicPr>
                <p:cNvPr id="115" name="Freihand 114">
                  <a:extLst>
                    <a:ext uri="{FF2B5EF4-FFF2-40B4-BE49-F238E27FC236}">
                      <a16:creationId xmlns:a16="http://schemas.microsoft.com/office/drawing/2014/main" id="{C6B3B808-CF91-4E84-9509-7519E603C769}"/>
                    </a:ext>
                  </a:extLst>
                </p:cNvPr>
                <p:cNvPicPr/>
                <p:nvPr/>
              </p:nvPicPr>
              <p:blipFill>
                <a:blip r:embed="rId282"/>
                <a:stretch>
                  <a:fillRect/>
                </a:stretch>
              </p:blipFill>
              <p:spPr>
                <a:xfrm>
                  <a:off x="8414747" y="350707"/>
                  <a:ext cx="12276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16" name="Freihand 115">
                  <a:extLst>
                    <a:ext uri="{FF2B5EF4-FFF2-40B4-BE49-F238E27FC236}">
                      <a16:creationId xmlns:a16="http://schemas.microsoft.com/office/drawing/2014/main" id="{4EA84515-5FDA-457A-B5BF-8ED68B3C8262}"/>
                    </a:ext>
                  </a:extLst>
                </p14:cNvPr>
                <p14:cNvContentPartPr/>
                <p14:nvPr/>
              </p14:nvContentPartPr>
              <p14:xfrm>
                <a:off x="8587547" y="343867"/>
                <a:ext cx="86040" cy="110160"/>
              </p14:xfrm>
            </p:contentPart>
          </mc:Choice>
          <mc:Fallback xmlns="">
            <p:pic>
              <p:nvPicPr>
                <p:cNvPr id="116" name="Freihand 115">
                  <a:extLst>
                    <a:ext uri="{FF2B5EF4-FFF2-40B4-BE49-F238E27FC236}">
                      <a16:creationId xmlns:a16="http://schemas.microsoft.com/office/drawing/2014/main" id="{4EA84515-5FDA-457A-B5BF-8ED68B3C8262}"/>
                    </a:ext>
                  </a:extLst>
                </p:cNvPr>
                <p:cNvPicPr/>
                <p:nvPr/>
              </p:nvPicPr>
              <p:blipFill>
                <a:blip r:embed="rId284"/>
                <a:stretch>
                  <a:fillRect/>
                </a:stretch>
              </p:blipFill>
              <p:spPr>
                <a:xfrm>
                  <a:off x="8583227" y="339547"/>
                  <a:ext cx="946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17" name="Freihand 116">
                  <a:extLst>
                    <a:ext uri="{FF2B5EF4-FFF2-40B4-BE49-F238E27FC236}">
                      <a16:creationId xmlns:a16="http://schemas.microsoft.com/office/drawing/2014/main" id="{0A1C1684-54BC-4AAE-8A10-68939D2EA308}"/>
                    </a:ext>
                  </a:extLst>
                </p14:cNvPr>
                <p14:cNvContentPartPr/>
                <p14:nvPr/>
              </p14:nvContentPartPr>
              <p14:xfrm>
                <a:off x="8709587" y="366907"/>
                <a:ext cx="311400" cy="86760"/>
              </p14:xfrm>
            </p:contentPart>
          </mc:Choice>
          <mc:Fallback xmlns="">
            <p:pic>
              <p:nvPicPr>
                <p:cNvPr id="117" name="Freihand 116">
                  <a:extLst>
                    <a:ext uri="{FF2B5EF4-FFF2-40B4-BE49-F238E27FC236}">
                      <a16:creationId xmlns:a16="http://schemas.microsoft.com/office/drawing/2014/main" id="{0A1C1684-54BC-4AAE-8A10-68939D2EA308}"/>
                    </a:ext>
                  </a:extLst>
                </p:cNvPr>
                <p:cNvPicPr/>
                <p:nvPr/>
              </p:nvPicPr>
              <p:blipFill>
                <a:blip r:embed="rId286"/>
                <a:stretch>
                  <a:fillRect/>
                </a:stretch>
              </p:blipFill>
              <p:spPr>
                <a:xfrm>
                  <a:off x="8705267" y="362587"/>
                  <a:ext cx="320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18" name="Freihand 117">
                  <a:extLst>
                    <a:ext uri="{FF2B5EF4-FFF2-40B4-BE49-F238E27FC236}">
                      <a16:creationId xmlns:a16="http://schemas.microsoft.com/office/drawing/2014/main" id="{897F26B3-7F10-423E-961A-1AF71314962E}"/>
                    </a:ext>
                  </a:extLst>
                </p14:cNvPr>
                <p14:cNvContentPartPr/>
                <p14:nvPr/>
              </p14:nvContentPartPr>
              <p14:xfrm>
                <a:off x="9066347" y="338467"/>
                <a:ext cx="158760" cy="108000"/>
              </p14:xfrm>
            </p:contentPart>
          </mc:Choice>
          <mc:Fallback xmlns="">
            <p:pic>
              <p:nvPicPr>
                <p:cNvPr id="118" name="Freihand 117">
                  <a:extLst>
                    <a:ext uri="{FF2B5EF4-FFF2-40B4-BE49-F238E27FC236}">
                      <a16:creationId xmlns:a16="http://schemas.microsoft.com/office/drawing/2014/main" id="{897F26B3-7F10-423E-961A-1AF71314962E}"/>
                    </a:ext>
                  </a:extLst>
                </p:cNvPr>
                <p:cNvPicPr/>
                <p:nvPr/>
              </p:nvPicPr>
              <p:blipFill>
                <a:blip r:embed="rId288"/>
                <a:stretch>
                  <a:fillRect/>
                </a:stretch>
              </p:blipFill>
              <p:spPr>
                <a:xfrm>
                  <a:off x="9062027" y="334147"/>
                  <a:ext cx="1674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20" name="Freihand 119">
                  <a:extLst>
                    <a:ext uri="{FF2B5EF4-FFF2-40B4-BE49-F238E27FC236}">
                      <a16:creationId xmlns:a16="http://schemas.microsoft.com/office/drawing/2014/main" id="{61461C39-348C-4377-A38D-86C3CE063F01}"/>
                    </a:ext>
                  </a:extLst>
                </p14:cNvPr>
                <p14:cNvContentPartPr/>
                <p14:nvPr/>
              </p14:nvContentPartPr>
              <p14:xfrm>
                <a:off x="9300347" y="187987"/>
                <a:ext cx="286560" cy="260640"/>
              </p14:xfrm>
            </p:contentPart>
          </mc:Choice>
          <mc:Fallback xmlns="">
            <p:pic>
              <p:nvPicPr>
                <p:cNvPr id="120" name="Freihand 119">
                  <a:extLst>
                    <a:ext uri="{FF2B5EF4-FFF2-40B4-BE49-F238E27FC236}">
                      <a16:creationId xmlns:a16="http://schemas.microsoft.com/office/drawing/2014/main" id="{61461C39-348C-4377-A38D-86C3CE063F01}"/>
                    </a:ext>
                  </a:extLst>
                </p:cNvPr>
                <p:cNvPicPr/>
                <p:nvPr/>
              </p:nvPicPr>
              <p:blipFill>
                <a:blip r:embed="rId290"/>
                <a:stretch>
                  <a:fillRect/>
                </a:stretch>
              </p:blipFill>
              <p:spPr>
                <a:xfrm>
                  <a:off x="9296027" y="183667"/>
                  <a:ext cx="29520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21" name="Freihand 120">
                  <a:extLst>
                    <a:ext uri="{FF2B5EF4-FFF2-40B4-BE49-F238E27FC236}">
                      <a16:creationId xmlns:a16="http://schemas.microsoft.com/office/drawing/2014/main" id="{D56EC294-1D1C-4A8E-90C6-A1FE9EC3755C}"/>
                    </a:ext>
                  </a:extLst>
                </p14:cNvPr>
                <p14:cNvContentPartPr/>
                <p14:nvPr/>
              </p14:nvContentPartPr>
              <p14:xfrm>
                <a:off x="9523187" y="234067"/>
                <a:ext cx="20880" cy="2880"/>
              </p14:xfrm>
            </p:contentPart>
          </mc:Choice>
          <mc:Fallback xmlns="">
            <p:pic>
              <p:nvPicPr>
                <p:cNvPr id="121" name="Freihand 120">
                  <a:extLst>
                    <a:ext uri="{FF2B5EF4-FFF2-40B4-BE49-F238E27FC236}">
                      <a16:creationId xmlns:a16="http://schemas.microsoft.com/office/drawing/2014/main" id="{D56EC294-1D1C-4A8E-90C6-A1FE9EC3755C}"/>
                    </a:ext>
                  </a:extLst>
                </p:cNvPr>
                <p:cNvPicPr/>
                <p:nvPr/>
              </p:nvPicPr>
              <p:blipFill>
                <a:blip r:embed="rId292"/>
                <a:stretch>
                  <a:fillRect/>
                </a:stretch>
              </p:blipFill>
              <p:spPr>
                <a:xfrm>
                  <a:off x="9518867" y="229747"/>
                  <a:ext cx="295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22" name="Freihand 121">
                  <a:extLst>
                    <a:ext uri="{FF2B5EF4-FFF2-40B4-BE49-F238E27FC236}">
                      <a16:creationId xmlns:a16="http://schemas.microsoft.com/office/drawing/2014/main" id="{A4DB3D8A-A4E3-42E4-906C-E7DAC3A5CD18}"/>
                    </a:ext>
                  </a:extLst>
                </p14:cNvPr>
                <p14:cNvContentPartPr/>
                <p14:nvPr/>
              </p14:nvContentPartPr>
              <p14:xfrm>
                <a:off x="9651707" y="300667"/>
                <a:ext cx="185760" cy="145080"/>
              </p14:xfrm>
            </p:contentPart>
          </mc:Choice>
          <mc:Fallback xmlns="">
            <p:pic>
              <p:nvPicPr>
                <p:cNvPr id="122" name="Freihand 121">
                  <a:extLst>
                    <a:ext uri="{FF2B5EF4-FFF2-40B4-BE49-F238E27FC236}">
                      <a16:creationId xmlns:a16="http://schemas.microsoft.com/office/drawing/2014/main" id="{A4DB3D8A-A4E3-42E4-906C-E7DAC3A5CD18}"/>
                    </a:ext>
                  </a:extLst>
                </p:cNvPr>
                <p:cNvPicPr/>
                <p:nvPr/>
              </p:nvPicPr>
              <p:blipFill>
                <a:blip r:embed="rId294"/>
                <a:stretch>
                  <a:fillRect/>
                </a:stretch>
              </p:blipFill>
              <p:spPr>
                <a:xfrm>
                  <a:off x="9647387" y="296347"/>
                  <a:ext cx="19440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36" name="Freihand 135">
                  <a:extLst>
                    <a:ext uri="{FF2B5EF4-FFF2-40B4-BE49-F238E27FC236}">
                      <a16:creationId xmlns:a16="http://schemas.microsoft.com/office/drawing/2014/main" id="{AED0F8B0-1F51-4476-8FCD-137A0B844663}"/>
                    </a:ext>
                  </a:extLst>
                </p14:cNvPr>
                <p14:cNvContentPartPr/>
                <p14:nvPr/>
              </p14:nvContentPartPr>
              <p14:xfrm>
                <a:off x="9557387" y="819427"/>
                <a:ext cx="4680" cy="106560"/>
              </p14:xfrm>
            </p:contentPart>
          </mc:Choice>
          <mc:Fallback xmlns="">
            <p:pic>
              <p:nvPicPr>
                <p:cNvPr id="136" name="Freihand 135">
                  <a:extLst>
                    <a:ext uri="{FF2B5EF4-FFF2-40B4-BE49-F238E27FC236}">
                      <a16:creationId xmlns:a16="http://schemas.microsoft.com/office/drawing/2014/main" id="{AED0F8B0-1F51-4476-8FCD-137A0B844663}"/>
                    </a:ext>
                  </a:extLst>
                </p:cNvPr>
                <p:cNvPicPr/>
                <p:nvPr/>
              </p:nvPicPr>
              <p:blipFill>
                <a:blip r:embed="rId296"/>
                <a:stretch>
                  <a:fillRect/>
                </a:stretch>
              </p:blipFill>
              <p:spPr>
                <a:xfrm>
                  <a:off x="9553067" y="815107"/>
                  <a:ext cx="1332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37" name="Freihand 136">
                  <a:extLst>
                    <a:ext uri="{FF2B5EF4-FFF2-40B4-BE49-F238E27FC236}">
                      <a16:creationId xmlns:a16="http://schemas.microsoft.com/office/drawing/2014/main" id="{B95DD6AC-4073-44FC-8C0D-65A430AECD01}"/>
                    </a:ext>
                  </a:extLst>
                </p14:cNvPr>
                <p14:cNvContentPartPr/>
                <p14:nvPr/>
              </p14:nvContentPartPr>
              <p14:xfrm>
                <a:off x="9496187" y="848947"/>
                <a:ext cx="139680" cy="22680"/>
              </p14:xfrm>
            </p:contentPart>
          </mc:Choice>
          <mc:Fallback xmlns="">
            <p:pic>
              <p:nvPicPr>
                <p:cNvPr id="137" name="Freihand 136">
                  <a:extLst>
                    <a:ext uri="{FF2B5EF4-FFF2-40B4-BE49-F238E27FC236}">
                      <a16:creationId xmlns:a16="http://schemas.microsoft.com/office/drawing/2014/main" id="{B95DD6AC-4073-44FC-8C0D-65A430AECD01}"/>
                    </a:ext>
                  </a:extLst>
                </p:cNvPr>
                <p:cNvPicPr/>
                <p:nvPr/>
              </p:nvPicPr>
              <p:blipFill>
                <a:blip r:embed="rId298"/>
                <a:stretch>
                  <a:fillRect/>
                </a:stretch>
              </p:blipFill>
              <p:spPr>
                <a:xfrm>
                  <a:off x="9491867" y="844627"/>
                  <a:ext cx="14832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38" name="Freihand 137">
                  <a:extLst>
                    <a:ext uri="{FF2B5EF4-FFF2-40B4-BE49-F238E27FC236}">
                      <a16:creationId xmlns:a16="http://schemas.microsoft.com/office/drawing/2014/main" id="{E094CBE7-1F36-4496-9958-211E5D2A8705}"/>
                    </a:ext>
                  </a:extLst>
                </p14:cNvPr>
                <p14:cNvContentPartPr/>
                <p14:nvPr/>
              </p14:nvContentPartPr>
              <p14:xfrm>
                <a:off x="9715787" y="803227"/>
                <a:ext cx="95400" cy="217080"/>
              </p14:xfrm>
            </p:contentPart>
          </mc:Choice>
          <mc:Fallback xmlns="">
            <p:pic>
              <p:nvPicPr>
                <p:cNvPr id="138" name="Freihand 137">
                  <a:extLst>
                    <a:ext uri="{FF2B5EF4-FFF2-40B4-BE49-F238E27FC236}">
                      <a16:creationId xmlns:a16="http://schemas.microsoft.com/office/drawing/2014/main" id="{E094CBE7-1F36-4496-9958-211E5D2A8705}"/>
                    </a:ext>
                  </a:extLst>
                </p:cNvPr>
                <p:cNvPicPr/>
                <p:nvPr/>
              </p:nvPicPr>
              <p:blipFill>
                <a:blip r:embed="rId300"/>
                <a:stretch>
                  <a:fillRect/>
                </a:stretch>
              </p:blipFill>
              <p:spPr>
                <a:xfrm>
                  <a:off x="9711467" y="798907"/>
                  <a:ext cx="10404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39" name="Freihand 138">
                  <a:extLst>
                    <a:ext uri="{FF2B5EF4-FFF2-40B4-BE49-F238E27FC236}">
                      <a16:creationId xmlns:a16="http://schemas.microsoft.com/office/drawing/2014/main" id="{9721570F-9AB1-4C28-9FB0-7CBDE75DAFC8}"/>
                    </a:ext>
                  </a:extLst>
                </p14:cNvPr>
                <p14:cNvContentPartPr/>
                <p14:nvPr/>
              </p14:nvContentPartPr>
              <p14:xfrm>
                <a:off x="9876347" y="909067"/>
                <a:ext cx="4680" cy="65520"/>
              </p14:xfrm>
            </p:contentPart>
          </mc:Choice>
          <mc:Fallback xmlns="">
            <p:pic>
              <p:nvPicPr>
                <p:cNvPr id="139" name="Freihand 138">
                  <a:extLst>
                    <a:ext uri="{FF2B5EF4-FFF2-40B4-BE49-F238E27FC236}">
                      <a16:creationId xmlns:a16="http://schemas.microsoft.com/office/drawing/2014/main" id="{9721570F-9AB1-4C28-9FB0-7CBDE75DAFC8}"/>
                    </a:ext>
                  </a:extLst>
                </p:cNvPr>
                <p:cNvPicPr/>
                <p:nvPr/>
              </p:nvPicPr>
              <p:blipFill>
                <a:blip r:embed="rId302"/>
                <a:stretch>
                  <a:fillRect/>
                </a:stretch>
              </p:blipFill>
              <p:spPr>
                <a:xfrm>
                  <a:off x="9872027" y="904747"/>
                  <a:ext cx="133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40" name="Freihand 139">
                  <a:extLst>
                    <a:ext uri="{FF2B5EF4-FFF2-40B4-BE49-F238E27FC236}">
                      <a16:creationId xmlns:a16="http://schemas.microsoft.com/office/drawing/2014/main" id="{D8032953-011A-481C-A56F-7AFD37F90E1F}"/>
                    </a:ext>
                  </a:extLst>
                </p14:cNvPr>
                <p14:cNvContentPartPr/>
                <p14:nvPr/>
              </p14:nvContentPartPr>
              <p14:xfrm>
                <a:off x="9824867" y="887827"/>
                <a:ext cx="116640" cy="136440"/>
              </p14:xfrm>
            </p:contentPart>
          </mc:Choice>
          <mc:Fallback xmlns="">
            <p:pic>
              <p:nvPicPr>
                <p:cNvPr id="140" name="Freihand 139">
                  <a:extLst>
                    <a:ext uri="{FF2B5EF4-FFF2-40B4-BE49-F238E27FC236}">
                      <a16:creationId xmlns:a16="http://schemas.microsoft.com/office/drawing/2014/main" id="{D8032953-011A-481C-A56F-7AFD37F90E1F}"/>
                    </a:ext>
                  </a:extLst>
                </p:cNvPr>
                <p:cNvPicPr/>
                <p:nvPr/>
              </p:nvPicPr>
              <p:blipFill>
                <a:blip r:embed="rId304"/>
                <a:stretch>
                  <a:fillRect/>
                </a:stretch>
              </p:blipFill>
              <p:spPr>
                <a:xfrm>
                  <a:off x="9820547" y="883507"/>
                  <a:ext cx="1252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41" name="Freihand 140">
                  <a:extLst>
                    <a:ext uri="{FF2B5EF4-FFF2-40B4-BE49-F238E27FC236}">
                      <a16:creationId xmlns:a16="http://schemas.microsoft.com/office/drawing/2014/main" id="{1E4089D2-F412-47BC-8AAE-15326107CA50}"/>
                    </a:ext>
                  </a:extLst>
                </p14:cNvPr>
                <p14:cNvContentPartPr/>
                <p14:nvPr/>
              </p14:nvContentPartPr>
              <p14:xfrm>
                <a:off x="10027907" y="852907"/>
                <a:ext cx="9360" cy="10800"/>
              </p14:xfrm>
            </p:contentPart>
          </mc:Choice>
          <mc:Fallback xmlns="">
            <p:pic>
              <p:nvPicPr>
                <p:cNvPr id="141" name="Freihand 140">
                  <a:extLst>
                    <a:ext uri="{FF2B5EF4-FFF2-40B4-BE49-F238E27FC236}">
                      <a16:creationId xmlns:a16="http://schemas.microsoft.com/office/drawing/2014/main" id="{1E4089D2-F412-47BC-8AAE-15326107CA50}"/>
                    </a:ext>
                  </a:extLst>
                </p:cNvPr>
                <p:cNvPicPr/>
                <p:nvPr/>
              </p:nvPicPr>
              <p:blipFill>
                <a:blip r:embed="rId306"/>
                <a:stretch>
                  <a:fillRect/>
                </a:stretch>
              </p:blipFill>
              <p:spPr>
                <a:xfrm>
                  <a:off x="10023587" y="848587"/>
                  <a:ext cx="1800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42" name="Freihand 141">
                  <a:extLst>
                    <a:ext uri="{FF2B5EF4-FFF2-40B4-BE49-F238E27FC236}">
                      <a16:creationId xmlns:a16="http://schemas.microsoft.com/office/drawing/2014/main" id="{19281E5A-E4B7-4E26-A3CB-9B72600AB8F2}"/>
                    </a:ext>
                  </a:extLst>
                </p14:cNvPr>
                <p14:cNvContentPartPr/>
                <p14:nvPr/>
              </p14:nvContentPartPr>
              <p14:xfrm>
                <a:off x="10189187" y="738787"/>
                <a:ext cx="18360" cy="116280"/>
              </p14:xfrm>
            </p:contentPart>
          </mc:Choice>
          <mc:Fallback xmlns="">
            <p:pic>
              <p:nvPicPr>
                <p:cNvPr id="142" name="Freihand 141">
                  <a:extLst>
                    <a:ext uri="{FF2B5EF4-FFF2-40B4-BE49-F238E27FC236}">
                      <a16:creationId xmlns:a16="http://schemas.microsoft.com/office/drawing/2014/main" id="{19281E5A-E4B7-4E26-A3CB-9B72600AB8F2}"/>
                    </a:ext>
                  </a:extLst>
                </p:cNvPr>
                <p:cNvPicPr/>
                <p:nvPr/>
              </p:nvPicPr>
              <p:blipFill>
                <a:blip r:embed="rId308"/>
                <a:stretch>
                  <a:fillRect/>
                </a:stretch>
              </p:blipFill>
              <p:spPr>
                <a:xfrm>
                  <a:off x="10184867" y="734467"/>
                  <a:ext cx="270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43" name="Freihand 142">
                  <a:extLst>
                    <a:ext uri="{FF2B5EF4-FFF2-40B4-BE49-F238E27FC236}">
                      <a16:creationId xmlns:a16="http://schemas.microsoft.com/office/drawing/2014/main" id="{E9810565-1074-4204-9960-044CD19DB88E}"/>
                    </a:ext>
                  </a:extLst>
                </p14:cNvPr>
                <p14:cNvContentPartPr/>
                <p14:nvPr/>
              </p14:nvContentPartPr>
              <p14:xfrm>
                <a:off x="10126187" y="693787"/>
                <a:ext cx="176040" cy="211320"/>
              </p14:xfrm>
            </p:contentPart>
          </mc:Choice>
          <mc:Fallback xmlns="">
            <p:pic>
              <p:nvPicPr>
                <p:cNvPr id="143" name="Freihand 142">
                  <a:extLst>
                    <a:ext uri="{FF2B5EF4-FFF2-40B4-BE49-F238E27FC236}">
                      <a16:creationId xmlns:a16="http://schemas.microsoft.com/office/drawing/2014/main" id="{E9810565-1074-4204-9960-044CD19DB88E}"/>
                    </a:ext>
                  </a:extLst>
                </p:cNvPr>
                <p:cNvPicPr/>
                <p:nvPr/>
              </p:nvPicPr>
              <p:blipFill>
                <a:blip r:embed="rId310"/>
                <a:stretch>
                  <a:fillRect/>
                </a:stretch>
              </p:blipFill>
              <p:spPr>
                <a:xfrm>
                  <a:off x="10121867" y="689467"/>
                  <a:ext cx="18468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28" name="Freihand 127">
                  <a:extLst>
                    <a:ext uri="{FF2B5EF4-FFF2-40B4-BE49-F238E27FC236}">
                      <a16:creationId xmlns:a16="http://schemas.microsoft.com/office/drawing/2014/main" id="{85D9A062-BAE4-4222-BB1E-2BA90B7D6EE2}"/>
                    </a:ext>
                  </a:extLst>
                </p14:cNvPr>
                <p14:cNvContentPartPr/>
                <p14:nvPr/>
              </p14:nvContentPartPr>
              <p14:xfrm>
                <a:off x="8828387" y="863347"/>
                <a:ext cx="87120" cy="215640"/>
              </p14:xfrm>
            </p:contentPart>
          </mc:Choice>
          <mc:Fallback xmlns="">
            <p:pic>
              <p:nvPicPr>
                <p:cNvPr id="128" name="Freihand 127">
                  <a:extLst>
                    <a:ext uri="{FF2B5EF4-FFF2-40B4-BE49-F238E27FC236}">
                      <a16:creationId xmlns:a16="http://schemas.microsoft.com/office/drawing/2014/main" id="{85D9A062-BAE4-4222-BB1E-2BA90B7D6EE2}"/>
                    </a:ext>
                  </a:extLst>
                </p:cNvPr>
                <p:cNvPicPr/>
                <p:nvPr/>
              </p:nvPicPr>
              <p:blipFill>
                <a:blip r:embed="rId312"/>
                <a:stretch>
                  <a:fillRect/>
                </a:stretch>
              </p:blipFill>
              <p:spPr>
                <a:xfrm>
                  <a:off x="8824067" y="859027"/>
                  <a:ext cx="9576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29" name="Freihand 128">
                  <a:extLst>
                    <a:ext uri="{FF2B5EF4-FFF2-40B4-BE49-F238E27FC236}">
                      <a16:creationId xmlns:a16="http://schemas.microsoft.com/office/drawing/2014/main" id="{5A9F6BD9-C369-48FA-890F-7159D4FCFDE5}"/>
                    </a:ext>
                  </a:extLst>
                </p14:cNvPr>
                <p14:cNvContentPartPr/>
                <p14:nvPr/>
              </p14:nvContentPartPr>
              <p14:xfrm>
                <a:off x="8952947" y="937867"/>
                <a:ext cx="49680" cy="78840"/>
              </p14:xfrm>
            </p:contentPart>
          </mc:Choice>
          <mc:Fallback xmlns="">
            <p:pic>
              <p:nvPicPr>
                <p:cNvPr id="129" name="Freihand 128">
                  <a:extLst>
                    <a:ext uri="{FF2B5EF4-FFF2-40B4-BE49-F238E27FC236}">
                      <a16:creationId xmlns:a16="http://schemas.microsoft.com/office/drawing/2014/main" id="{5A9F6BD9-C369-48FA-890F-7159D4FCFDE5}"/>
                    </a:ext>
                  </a:extLst>
                </p:cNvPr>
                <p:cNvPicPr/>
                <p:nvPr/>
              </p:nvPicPr>
              <p:blipFill>
                <a:blip r:embed="rId314"/>
                <a:stretch>
                  <a:fillRect/>
                </a:stretch>
              </p:blipFill>
              <p:spPr>
                <a:xfrm>
                  <a:off x="8948627" y="933547"/>
                  <a:ext cx="583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1" name="Freihand 130">
                  <a:extLst>
                    <a:ext uri="{FF2B5EF4-FFF2-40B4-BE49-F238E27FC236}">
                      <a16:creationId xmlns:a16="http://schemas.microsoft.com/office/drawing/2014/main" id="{DA207E2A-75BB-4102-A683-D58DDB9DC083}"/>
                    </a:ext>
                  </a:extLst>
                </p14:cNvPr>
                <p14:cNvContentPartPr/>
                <p14:nvPr/>
              </p14:nvContentPartPr>
              <p14:xfrm>
                <a:off x="8922347" y="932467"/>
                <a:ext cx="92160" cy="119880"/>
              </p14:xfrm>
            </p:contentPart>
          </mc:Choice>
          <mc:Fallback xmlns="">
            <p:pic>
              <p:nvPicPr>
                <p:cNvPr id="131" name="Freihand 130">
                  <a:extLst>
                    <a:ext uri="{FF2B5EF4-FFF2-40B4-BE49-F238E27FC236}">
                      <a16:creationId xmlns:a16="http://schemas.microsoft.com/office/drawing/2014/main" id="{DA207E2A-75BB-4102-A683-D58DDB9DC083}"/>
                    </a:ext>
                  </a:extLst>
                </p:cNvPr>
                <p:cNvPicPr/>
                <p:nvPr/>
              </p:nvPicPr>
              <p:blipFill>
                <a:blip r:embed="rId316"/>
                <a:stretch>
                  <a:fillRect/>
                </a:stretch>
              </p:blipFill>
              <p:spPr>
                <a:xfrm>
                  <a:off x="8918027" y="928147"/>
                  <a:ext cx="1008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32" name="Freihand 131">
                  <a:extLst>
                    <a:ext uri="{FF2B5EF4-FFF2-40B4-BE49-F238E27FC236}">
                      <a16:creationId xmlns:a16="http://schemas.microsoft.com/office/drawing/2014/main" id="{7920B8D5-1831-4373-AA75-C4A2333BDC1F}"/>
                    </a:ext>
                  </a:extLst>
                </p14:cNvPr>
                <p14:cNvContentPartPr/>
                <p14:nvPr/>
              </p14:nvContentPartPr>
              <p14:xfrm>
                <a:off x="8929907" y="974947"/>
                <a:ext cx="74880" cy="15120"/>
              </p14:xfrm>
            </p:contentPart>
          </mc:Choice>
          <mc:Fallback xmlns="">
            <p:pic>
              <p:nvPicPr>
                <p:cNvPr id="132" name="Freihand 131">
                  <a:extLst>
                    <a:ext uri="{FF2B5EF4-FFF2-40B4-BE49-F238E27FC236}">
                      <a16:creationId xmlns:a16="http://schemas.microsoft.com/office/drawing/2014/main" id="{7920B8D5-1831-4373-AA75-C4A2333BDC1F}"/>
                    </a:ext>
                  </a:extLst>
                </p:cNvPr>
                <p:cNvPicPr/>
                <p:nvPr/>
              </p:nvPicPr>
              <p:blipFill>
                <a:blip r:embed="rId318"/>
                <a:stretch>
                  <a:fillRect/>
                </a:stretch>
              </p:blipFill>
              <p:spPr>
                <a:xfrm>
                  <a:off x="8925587" y="970627"/>
                  <a:ext cx="835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33" name="Freihand 132">
                  <a:extLst>
                    <a:ext uri="{FF2B5EF4-FFF2-40B4-BE49-F238E27FC236}">
                      <a16:creationId xmlns:a16="http://schemas.microsoft.com/office/drawing/2014/main" id="{B2C8B9A4-C9DF-45E6-A0C4-382438C39FE5}"/>
                    </a:ext>
                  </a:extLst>
                </p14:cNvPr>
                <p14:cNvContentPartPr/>
                <p14:nvPr/>
              </p14:nvContentPartPr>
              <p14:xfrm>
                <a:off x="9073547" y="902587"/>
                <a:ext cx="32040" cy="5400"/>
              </p14:xfrm>
            </p:contentPart>
          </mc:Choice>
          <mc:Fallback xmlns="">
            <p:pic>
              <p:nvPicPr>
                <p:cNvPr id="133" name="Freihand 132">
                  <a:extLst>
                    <a:ext uri="{FF2B5EF4-FFF2-40B4-BE49-F238E27FC236}">
                      <a16:creationId xmlns:a16="http://schemas.microsoft.com/office/drawing/2014/main" id="{B2C8B9A4-C9DF-45E6-A0C4-382438C39FE5}"/>
                    </a:ext>
                  </a:extLst>
                </p:cNvPr>
                <p:cNvPicPr/>
                <p:nvPr/>
              </p:nvPicPr>
              <p:blipFill>
                <a:blip r:embed="rId320"/>
                <a:stretch>
                  <a:fillRect/>
                </a:stretch>
              </p:blipFill>
              <p:spPr>
                <a:xfrm>
                  <a:off x="9069227" y="898267"/>
                  <a:ext cx="406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34" name="Freihand 133">
                  <a:extLst>
                    <a:ext uri="{FF2B5EF4-FFF2-40B4-BE49-F238E27FC236}">
                      <a16:creationId xmlns:a16="http://schemas.microsoft.com/office/drawing/2014/main" id="{C7451676-AA26-4BE8-B19E-99615CA647BA}"/>
                    </a:ext>
                  </a:extLst>
                </p14:cNvPr>
                <p14:cNvContentPartPr/>
                <p14:nvPr/>
              </p14:nvContentPartPr>
              <p14:xfrm>
                <a:off x="9169667" y="777307"/>
                <a:ext cx="111240" cy="166320"/>
              </p14:xfrm>
            </p:contentPart>
          </mc:Choice>
          <mc:Fallback xmlns="">
            <p:pic>
              <p:nvPicPr>
                <p:cNvPr id="134" name="Freihand 133">
                  <a:extLst>
                    <a:ext uri="{FF2B5EF4-FFF2-40B4-BE49-F238E27FC236}">
                      <a16:creationId xmlns:a16="http://schemas.microsoft.com/office/drawing/2014/main" id="{C7451676-AA26-4BE8-B19E-99615CA647BA}"/>
                    </a:ext>
                  </a:extLst>
                </p:cNvPr>
                <p:cNvPicPr/>
                <p:nvPr/>
              </p:nvPicPr>
              <p:blipFill>
                <a:blip r:embed="rId322"/>
                <a:stretch>
                  <a:fillRect/>
                </a:stretch>
              </p:blipFill>
              <p:spPr>
                <a:xfrm>
                  <a:off x="9165347" y="772987"/>
                  <a:ext cx="1198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35" name="Freihand 134">
                  <a:extLst>
                    <a:ext uri="{FF2B5EF4-FFF2-40B4-BE49-F238E27FC236}">
                      <a16:creationId xmlns:a16="http://schemas.microsoft.com/office/drawing/2014/main" id="{57278F44-3B40-4A68-B686-76D7C593B8AF}"/>
                    </a:ext>
                  </a:extLst>
                </p14:cNvPr>
                <p14:cNvContentPartPr/>
                <p14:nvPr/>
              </p14:nvContentPartPr>
              <p14:xfrm>
                <a:off x="9219347" y="867667"/>
                <a:ext cx="71280" cy="11880"/>
              </p14:xfrm>
            </p:contentPart>
          </mc:Choice>
          <mc:Fallback xmlns="">
            <p:pic>
              <p:nvPicPr>
                <p:cNvPr id="135" name="Freihand 134">
                  <a:extLst>
                    <a:ext uri="{FF2B5EF4-FFF2-40B4-BE49-F238E27FC236}">
                      <a16:creationId xmlns:a16="http://schemas.microsoft.com/office/drawing/2014/main" id="{57278F44-3B40-4A68-B686-76D7C593B8AF}"/>
                    </a:ext>
                  </a:extLst>
                </p:cNvPr>
                <p:cNvPicPr/>
                <p:nvPr/>
              </p:nvPicPr>
              <p:blipFill>
                <a:blip r:embed="rId324"/>
                <a:stretch>
                  <a:fillRect/>
                </a:stretch>
              </p:blipFill>
              <p:spPr>
                <a:xfrm>
                  <a:off x="9215027" y="863347"/>
                  <a:ext cx="799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50" name="Freihand 149">
                  <a:extLst>
                    <a:ext uri="{FF2B5EF4-FFF2-40B4-BE49-F238E27FC236}">
                      <a16:creationId xmlns:a16="http://schemas.microsoft.com/office/drawing/2014/main" id="{22F9AFDF-5CAA-44FE-9BEF-514665846B92}"/>
                    </a:ext>
                  </a:extLst>
                </p14:cNvPr>
                <p14:cNvContentPartPr/>
                <p14:nvPr/>
              </p14:nvContentPartPr>
              <p14:xfrm>
                <a:off x="9136187" y="1043347"/>
                <a:ext cx="360" cy="360"/>
              </p14:xfrm>
            </p:contentPart>
          </mc:Choice>
          <mc:Fallback xmlns="">
            <p:pic>
              <p:nvPicPr>
                <p:cNvPr id="150" name="Freihand 149">
                  <a:extLst>
                    <a:ext uri="{FF2B5EF4-FFF2-40B4-BE49-F238E27FC236}">
                      <a16:creationId xmlns:a16="http://schemas.microsoft.com/office/drawing/2014/main" id="{22F9AFDF-5CAA-44FE-9BEF-514665846B92}"/>
                    </a:ext>
                  </a:extLst>
                </p:cNvPr>
                <p:cNvPicPr/>
                <p:nvPr/>
              </p:nvPicPr>
              <p:blipFill>
                <a:blip r:embed="rId326"/>
                <a:stretch>
                  <a:fillRect/>
                </a:stretch>
              </p:blipFill>
              <p:spPr>
                <a:xfrm>
                  <a:off x="9131867" y="103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51" name="Freihand 150">
                  <a:extLst>
                    <a:ext uri="{FF2B5EF4-FFF2-40B4-BE49-F238E27FC236}">
                      <a16:creationId xmlns:a16="http://schemas.microsoft.com/office/drawing/2014/main" id="{3199A970-5C38-460A-A17C-5BD8AF78AE77}"/>
                    </a:ext>
                  </a:extLst>
                </p14:cNvPr>
                <p14:cNvContentPartPr/>
                <p14:nvPr/>
              </p14:nvContentPartPr>
              <p14:xfrm>
                <a:off x="10088027" y="1036507"/>
                <a:ext cx="246240" cy="33120"/>
              </p14:xfrm>
            </p:contentPart>
          </mc:Choice>
          <mc:Fallback xmlns="">
            <p:pic>
              <p:nvPicPr>
                <p:cNvPr id="151" name="Freihand 150">
                  <a:extLst>
                    <a:ext uri="{FF2B5EF4-FFF2-40B4-BE49-F238E27FC236}">
                      <a16:creationId xmlns:a16="http://schemas.microsoft.com/office/drawing/2014/main" id="{3199A970-5C38-460A-A17C-5BD8AF78AE77}"/>
                    </a:ext>
                  </a:extLst>
                </p:cNvPr>
                <p:cNvPicPr/>
                <p:nvPr/>
              </p:nvPicPr>
              <p:blipFill>
                <a:blip r:embed="rId328"/>
                <a:stretch>
                  <a:fillRect/>
                </a:stretch>
              </p:blipFill>
              <p:spPr>
                <a:xfrm>
                  <a:off x="10083707" y="1032187"/>
                  <a:ext cx="254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53" name="Freihand 152">
                  <a:extLst>
                    <a:ext uri="{FF2B5EF4-FFF2-40B4-BE49-F238E27FC236}">
                      <a16:creationId xmlns:a16="http://schemas.microsoft.com/office/drawing/2014/main" id="{93AD7BDC-28B0-4183-B65A-E9DC84573C82}"/>
                    </a:ext>
                  </a:extLst>
                </p14:cNvPr>
                <p14:cNvContentPartPr/>
                <p14:nvPr/>
              </p14:nvContentPartPr>
              <p14:xfrm>
                <a:off x="8459747" y="1411267"/>
                <a:ext cx="7200" cy="104400"/>
              </p14:xfrm>
            </p:contentPart>
          </mc:Choice>
          <mc:Fallback xmlns="">
            <p:pic>
              <p:nvPicPr>
                <p:cNvPr id="153" name="Freihand 152">
                  <a:extLst>
                    <a:ext uri="{FF2B5EF4-FFF2-40B4-BE49-F238E27FC236}">
                      <a16:creationId xmlns:a16="http://schemas.microsoft.com/office/drawing/2014/main" id="{93AD7BDC-28B0-4183-B65A-E9DC84573C82}"/>
                    </a:ext>
                  </a:extLst>
                </p:cNvPr>
                <p:cNvPicPr/>
                <p:nvPr/>
              </p:nvPicPr>
              <p:blipFill>
                <a:blip r:embed="rId330"/>
                <a:stretch>
                  <a:fillRect/>
                </a:stretch>
              </p:blipFill>
              <p:spPr>
                <a:xfrm>
                  <a:off x="8455427" y="1406947"/>
                  <a:ext cx="15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54" name="Freihand 153">
                  <a:extLst>
                    <a:ext uri="{FF2B5EF4-FFF2-40B4-BE49-F238E27FC236}">
                      <a16:creationId xmlns:a16="http://schemas.microsoft.com/office/drawing/2014/main" id="{4931A62F-B9A0-4333-A88B-00494791D7DD}"/>
                    </a:ext>
                  </a:extLst>
                </p14:cNvPr>
                <p14:cNvContentPartPr/>
                <p14:nvPr/>
              </p14:nvContentPartPr>
              <p14:xfrm>
                <a:off x="8366507" y="1351867"/>
                <a:ext cx="210600" cy="208080"/>
              </p14:xfrm>
            </p:contentPart>
          </mc:Choice>
          <mc:Fallback xmlns="">
            <p:pic>
              <p:nvPicPr>
                <p:cNvPr id="154" name="Freihand 153">
                  <a:extLst>
                    <a:ext uri="{FF2B5EF4-FFF2-40B4-BE49-F238E27FC236}">
                      <a16:creationId xmlns:a16="http://schemas.microsoft.com/office/drawing/2014/main" id="{4931A62F-B9A0-4333-A88B-00494791D7DD}"/>
                    </a:ext>
                  </a:extLst>
                </p:cNvPr>
                <p:cNvPicPr/>
                <p:nvPr/>
              </p:nvPicPr>
              <p:blipFill>
                <a:blip r:embed="rId332"/>
                <a:stretch>
                  <a:fillRect/>
                </a:stretch>
              </p:blipFill>
              <p:spPr>
                <a:xfrm>
                  <a:off x="8362187" y="1347547"/>
                  <a:ext cx="2192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55" name="Freihand 154">
                  <a:extLst>
                    <a:ext uri="{FF2B5EF4-FFF2-40B4-BE49-F238E27FC236}">
                      <a16:creationId xmlns:a16="http://schemas.microsoft.com/office/drawing/2014/main" id="{DDBC95FC-D242-4870-8FB1-FB3E66C1F14F}"/>
                    </a:ext>
                  </a:extLst>
                </p14:cNvPr>
                <p14:cNvContentPartPr/>
                <p14:nvPr/>
              </p14:nvContentPartPr>
              <p14:xfrm>
                <a:off x="8731187" y="1443667"/>
                <a:ext cx="158040" cy="5040"/>
              </p14:xfrm>
            </p:contentPart>
          </mc:Choice>
          <mc:Fallback xmlns="">
            <p:pic>
              <p:nvPicPr>
                <p:cNvPr id="155" name="Freihand 154">
                  <a:extLst>
                    <a:ext uri="{FF2B5EF4-FFF2-40B4-BE49-F238E27FC236}">
                      <a16:creationId xmlns:a16="http://schemas.microsoft.com/office/drawing/2014/main" id="{DDBC95FC-D242-4870-8FB1-FB3E66C1F14F}"/>
                    </a:ext>
                  </a:extLst>
                </p:cNvPr>
                <p:cNvPicPr/>
                <p:nvPr/>
              </p:nvPicPr>
              <p:blipFill>
                <a:blip r:embed="rId334"/>
                <a:stretch>
                  <a:fillRect/>
                </a:stretch>
              </p:blipFill>
              <p:spPr>
                <a:xfrm>
                  <a:off x="8726867" y="1439347"/>
                  <a:ext cx="1666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56" name="Freihand 155">
                  <a:extLst>
                    <a:ext uri="{FF2B5EF4-FFF2-40B4-BE49-F238E27FC236}">
                      <a16:creationId xmlns:a16="http://schemas.microsoft.com/office/drawing/2014/main" id="{EF87A5BB-5FAE-46AD-80CF-6DADCA9ADADF}"/>
                    </a:ext>
                  </a:extLst>
                </p14:cNvPr>
                <p14:cNvContentPartPr/>
                <p14:nvPr/>
              </p14:nvContentPartPr>
              <p14:xfrm>
                <a:off x="8725787" y="1486147"/>
                <a:ext cx="168120" cy="13680"/>
              </p14:xfrm>
            </p:contentPart>
          </mc:Choice>
          <mc:Fallback xmlns="">
            <p:pic>
              <p:nvPicPr>
                <p:cNvPr id="156" name="Freihand 155">
                  <a:extLst>
                    <a:ext uri="{FF2B5EF4-FFF2-40B4-BE49-F238E27FC236}">
                      <a16:creationId xmlns:a16="http://schemas.microsoft.com/office/drawing/2014/main" id="{EF87A5BB-5FAE-46AD-80CF-6DADCA9ADADF}"/>
                    </a:ext>
                  </a:extLst>
                </p:cNvPr>
                <p:cNvPicPr/>
                <p:nvPr/>
              </p:nvPicPr>
              <p:blipFill>
                <a:blip r:embed="rId336"/>
                <a:stretch>
                  <a:fillRect/>
                </a:stretch>
              </p:blipFill>
              <p:spPr>
                <a:xfrm>
                  <a:off x="8721467" y="1481827"/>
                  <a:ext cx="1767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58" name="Freihand 157">
                  <a:extLst>
                    <a:ext uri="{FF2B5EF4-FFF2-40B4-BE49-F238E27FC236}">
                      <a16:creationId xmlns:a16="http://schemas.microsoft.com/office/drawing/2014/main" id="{70CC9F98-7D24-41AE-A552-9FAC41624EB1}"/>
                    </a:ext>
                  </a:extLst>
                </p14:cNvPr>
                <p14:cNvContentPartPr/>
                <p14:nvPr/>
              </p14:nvContentPartPr>
              <p14:xfrm>
                <a:off x="9144827" y="1303627"/>
                <a:ext cx="197640" cy="81000"/>
              </p14:xfrm>
            </p:contentPart>
          </mc:Choice>
          <mc:Fallback xmlns="">
            <p:pic>
              <p:nvPicPr>
                <p:cNvPr id="158" name="Freihand 157">
                  <a:extLst>
                    <a:ext uri="{FF2B5EF4-FFF2-40B4-BE49-F238E27FC236}">
                      <a16:creationId xmlns:a16="http://schemas.microsoft.com/office/drawing/2014/main" id="{70CC9F98-7D24-41AE-A552-9FAC41624EB1}"/>
                    </a:ext>
                  </a:extLst>
                </p:cNvPr>
                <p:cNvPicPr/>
                <p:nvPr/>
              </p:nvPicPr>
              <p:blipFill>
                <a:blip r:embed="rId338"/>
                <a:stretch>
                  <a:fillRect/>
                </a:stretch>
              </p:blipFill>
              <p:spPr>
                <a:xfrm>
                  <a:off x="9140507" y="1299307"/>
                  <a:ext cx="2062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59" name="Freihand 158">
                  <a:extLst>
                    <a:ext uri="{FF2B5EF4-FFF2-40B4-BE49-F238E27FC236}">
                      <a16:creationId xmlns:a16="http://schemas.microsoft.com/office/drawing/2014/main" id="{A2F7D1AE-4E64-41B9-8CB6-19E3635F66C2}"/>
                    </a:ext>
                  </a:extLst>
                </p14:cNvPr>
                <p14:cNvContentPartPr/>
                <p14:nvPr/>
              </p14:nvContentPartPr>
              <p14:xfrm>
                <a:off x="9060587" y="1388587"/>
                <a:ext cx="371160" cy="62640"/>
              </p14:xfrm>
            </p:contentPart>
          </mc:Choice>
          <mc:Fallback xmlns="">
            <p:pic>
              <p:nvPicPr>
                <p:cNvPr id="159" name="Freihand 158">
                  <a:extLst>
                    <a:ext uri="{FF2B5EF4-FFF2-40B4-BE49-F238E27FC236}">
                      <a16:creationId xmlns:a16="http://schemas.microsoft.com/office/drawing/2014/main" id="{A2F7D1AE-4E64-41B9-8CB6-19E3635F66C2}"/>
                    </a:ext>
                  </a:extLst>
                </p:cNvPr>
                <p:cNvPicPr/>
                <p:nvPr/>
              </p:nvPicPr>
              <p:blipFill>
                <a:blip r:embed="rId340"/>
                <a:stretch>
                  <a:fillRect/>
                </a:stretch>
              </p:blipFill>
              <p:spPr>
                <a:xfrm>
                  <a:off x="9056267" y="1384267"/>
                  <a:ext cx="37980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61" name="Freihand 160">
                  <a:extLst>
                    <a:ext uri="{FF2B5EF4-FFF2-40B4-BE49-F238E27FC236}">
                      <a16:creationId xmlns:a16="http://schemas.microsoft.com/office/drawing/2014/main" id="{89FA0E5C-FC96-4B2A-8D53-237E19079E26}"/>
                    </a:ext>
                  </a:extLst>
                </p14:cNvPr>
                <p14:cNvContentPartPr/>
                <p14:nvPr/>
              </p14:nvContentPartPr>
              <p14:xfrm>
                <a:off x="9164987" y="1536547"/>
                <a:ext cx="107280" cy="188640"/>
              </p14:xfrm>
            </p:contentPart>
          </mc:Choice>
          <mc:Fallback xmlns="">
            <p:pic>
              <p:nvPicPr>
                <p:cNvPr id="161" name="Freihand 160">
                  <a:extLst>
                    <a:ext uri="{FF2B5EF4-FFF2-40B4-BE49-F238E27FC236}">
                      <a16:creationId xmlns:a16="http://schemas.microsoft.com/office/drawing/2014/main" id="{89FA0E5C-FC96-4B2A-8D53-237E19079E26}"/>
                    </a:ext>
                  </a:extLst>
                </p:cNvPr>
                <p:cNvPicPr/>
                <p:nvPr/>
              </p:nvPicPr>
              <p:blipFill>
                <a:blip r:embed="rId342"/>
                <a:stretch>
                  <a:fillRect/>
                </a:stretch>
              </p:blipFill>
              <p:spPr>
                <a:xfrm>
                  <a:off x="9160667" y="1532227"/>
                  <a:ext cx="1159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62" name="Freihand 161">
                  <a:extLst>
                    <a:ext uri="{FF2B5EF4-FFF2-40B4-BE49-F238E27FC236}">
                      <a16:creationId xmlns:a16="http://schemas.microsoft.com/office/drawing/2014/main" id="{8FE1618C-3F4F-4FA9-88BE-91A4B34295E0}"/>
                    </a:ext>
                  </a:extLst>
                </p14:cNvPr>
                <p14:cNvContentPartPr/>
                <p14:nvPr/>
              </p14:nvContentPartPr>
              <p14:xfrm>
                <a:off x="9316547" y="1599907"/>
                <a:ext cx="14400" cy="72360"/>
              </p14:xfrm>
            </p:contentPart>
          </mc:Choice>
          <mc:Fallback xmlns="">
            <p:pic>
              <p:nvPicPr>
                <p:cNvPr id="162" name="Freihand 161">
                  <a:extLst>
                    <a:ext uri="{FF2B5EF4-FFF2-40B4-BE49-F238E27FC236}">
                      <a16:creationId xmlns:a16="http://schemas.microsoft.com/office/drawing/2014/main" id="{8FE1618C-3F4F-4FA9-88BE-91A4B34295E0}"/>
                    </a:ext>
                  </a:extLst>
                </p:cNvPr>
                <p:cNvPicPr/>
                <p:nvPr/>
              </p:nvPicPr>
              <p:blipFill>
                <a:blip r:embed="rId344"/>
                <a:stretch>
                  <a:fillRect/>
                </a:stretch>
              </p:blipFill>
              <p:spPr>
                <a:xfrm>
                  <a:off x="9312227" y="1595587"/>
                  <a:ext cx="230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63" name="Freihand 162">
                  <a:extLst>
                    <a:ext uri="{FF2B5EF4-FFF2-40B4-BE49-F238E27FC236}">
                      <a16:creationId xmlns:a16="http://schemas.microsoft.com/office/drawing/2014/main" id="{614F5487-4CA6-4B8D-8CEB-F75870DAE48B}"/>
                    </a:ext>
                  </a:extLst>
                </p14:cNvPr>
                <p14:cNvContentPartPr/>
                <p14:nvPr/>
              </p14:nvContentPartPr>
              <p14:xfrm>
                <a:off x="9280187" y="1571107"/>
                <a:ext cx="112680" cy="132120"/>
              </p14:xfrm>
            </p:contentPart>
          </mc:Choice>
          <mc:Fallback xmlns="">
            <p:pic>
              <p:nvPicPr>
                <p:cNvPr id="163" name="Freihand 162">
                  <a:extLst>
                    <a:ext uri="{FF2B5EF4-FFF2-40B4-BE49-F238E27FC236}">
                      <a16:creationId xmlns:a16="http://schemas.microsoft.com/office/drawing/2014/main" id="{614F5487-4CA6-4B8D-8CEB-F75870DAE48B}"/>
                    </a:ext>
                  </a:extLst>
                </p:cNvPr>
                <p:cNvPicPr/>
                <p:nvPr/>
              </p:nvPicPr>
              <p:blipFill>
                <a:blip r:embed="rId346"/>
                <a:stretch>
                  <a:fillRect/>
                </a:stretch>
              </p:blipFill>
              <p:spPr>
                <a:xfrm>
                  <a:off x="9275867" y="1566787"/>
                  <a:ext cx="12132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65" name="Freihand 164">
                  <a:extLst>
                    <a:ext uri="{FF2B5EF4-FFF2-40B4-BE49-F238E27FC236}">
                      <a16:creationId xmlns:a16="http://schemas.microsoft.com/office/drawing/2014/main" id="{ADDDFBA8-7C6E-4B85-AF85-0A2E617A3400}"/>
                    </a:ext>
                  </a:extLst>
                </p14:cNvPr>
                <p14:cNvContentPartPr/>
                <p14:nvPr/>
              </p14:nvContentPartPr>
              <p14:xfrm>
                <a:off x="9590147" y="1430707"/>
                <a:ext cx="153720" cy="24840"/>
              </p14:xfrm>
            </p:contentPart>
          </mc:Choice>
          <mc:Fallback xmlns="">
            <p:pic>
              <p:nvPicPr>
                <p:cNvPr id="165" name="Freihand 164">
                  <a:extLst>
                    <a:ext uri="{FF2B5EF4-FFF2-40B4-BE49-F238E27FC236}">
                      <a16:creationId xmlns:a16="http://schemas.microsoft.com/office/drawing/2014/main" id="{ADDDFBA8-7C6E-4B85-AF85-0A2E617A3400}"/>
                    </a:ext>
                  </a:extLst>
                </p:cNvPr>
                <p:cNvPicPr/>
                <p:nvPr/>
              </p:nvPicPr>
              <p:blipFill>
                <a:blip r:embed="rId348"/>
                <a:stretch>
                  <a:fillRect/>
                </a:stretch>
              </p:blipFill>
              <p:spPr>
                <a:xfrm>
                  <a:off x="9585827" y="1426387"/>
                  <a:ext cx="1623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66" name="Freihand 165">
                  <a:extLst>
                    <a:ext uri="{FF2B5EF4-FFF2-40B4-BE49-F238E27FC236}">
                      <a16:creationId xmlns:a16="http://schemas.microsoft.com/office/drawing/2014/main" id="{FD2F9DAF-0445-4544-B53D-4D95193A3733}"/>
                    </a:ext>
                  </a:extLst>
                </p14:cNvPr>
                <p14:cNvContentPartPr/>
                <p14:nvPr/>
              </p14:nvContentPartPr>
              <p14:xfrm>
                <a:off x="9948707" y="1224067"/>
                <a:ext cx="133920" cy="241920"/>
              </p14:xfrm>
            </p:contentPart>
          </mc:Choice>
          <mc:Fallback xmlns="">
            <p:pic>
              <p:nvPicPr>
                <p:cNvPr id="166" name="Freihand 165">
                  <a:extLst>
                    <a:ext uri="{FF2B5EF4-FFF2-40B4-BE49-F238E27FC236}">
                      <a16:creationId xmlns:a16="http://schemas.microsoft.com/office/drawing/2014/main" id="{FD2F9DAF-0445-4544-B53D-4D95193A3733}"/>
                    </a:ext>
                  </a:extLst>
                </p:cNvPr>
                <p:cNvPicPr/>
                <p:nvPr/>
              </p:nvPicPr>
              <p:blipFill>
                <a:blip r:embed="rId350"/>
                <a:stretch>
                  <a:fillRect/>
                </a:stretch>
              </p:blipFill>
              <p:spPr>
                <a:xfrm>
                  <a:off x="9944387" y="1219747"/>
                  <a:ext cx="14256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167" name="Freihand 166">
                  <a:extLst>
                    <a:ext uri="{FF2B5EF4-FFF2-40B4-BE49-F238E27FC236}">
                      <a16:creationId xmlns:a16="http://schemas.microsoft.com/office/drawing/2014/main" id="{20A6EF2C-EF5E-4033-8C58-E4FF08A16BA0}"/>
                    </a:ext>
                  </a:extLst>
                </p14:cNvPr>
                <p14:cNvContentPartPr/>
                <p14:nvPr/>
              </p14:nvContentPartPr>
              <p14:xfrm>
                <a:off x="10085147" y="1261147"/>
                <a:ext cx="120600" cy="147960"/>
              </p14:xfrm>
            </p:contentPart>
          </mc:Choice>
          <mc:Fallback xmlns="">
            <p:pic>
              <p:nvPicPr>
                <p:cNvPr id="167" name="Freihand 166">
                  <a:extLst>
                    <a:ext uri="{FF2B5EF4-FFF2-40B4-BE49-F238E27FC236}">
                      <a16:creationId xmlns:a16="http://schemas.microsoft.com/office/drawing/2014/main" id="{20A6EF2C-EF5E-4033-8C58-E4FF08A16BA0}"/>
                    </a:ext>
                  </a:extLst>
                </p:cNvPr>
                <p:cNvPicPr/>
                <p:nvPr/>
              </p:nvPicPr>
              <p:blipFill>
                <a:blip r:embed="rId352"/>
                <a:stretch>
                  <a:fillRect/>
                </a:stretch>
              </p:blipFill>
              <p:spPr>
                <a:xfrm>
                  <a:off x="10080827" y="1256827"/>
                  <a:ext cx="12924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168" name="Freihand 167">
                  <a:extLst>
                    <a:ext uri="{FF2B5EF4-FFF2-40B4-BE49-F238E27FC236}">
                      <a16:creationId xmlns:a16="http://schemas.microsoft.com/office/drawing/2014/main" id="{ACDFE523-CF7D-4B08-94DA-1B8EB247FED5}"/>
                    </a:ext>
                  </a:extLst>
                </p14:cNvPr>
                <p14:cNvContentPartPr/>
                <p14:nvPr/>
              </p14:nvContentPartPr>
              <p14:xfrm>
                <a:off x="10145987" y="1311187"/>
                <a:ext cx="92520" cy="19800"/>
              </p14:xfrm>
            </p:contentPart>
          </mc:Choice>
          <mc:Fallback xmlns="">
            <p:pic>
              <p:nvPicPr>
                <p:cNvPr id="168" name="Freihand 167">
                  <a:extLst>
                    <a:ext uri="{FF2B5EF4-FFF2-40B4-BE49-F238E27FC236}">
                      <a16:creationId xmlns:a16="http://schemas.microsoft.com/office/drawing/2014/main" id="{ACDFE523-CF7D-4B08-94DA-1B8EB247FED5}"/>
                    </a:ext>
                  </a:extLst>
                </p:cNvPr>
                <p:cNvPicPr/>
                <p:nvPr/>
              </p:nvPicPr>
              <p:blipFill>
                <a:blip r:embed="rId354"/>
                <a:stretch>
                  <a:fillRect/>
                </a:stretch>
              </p:blipFill>
              <p:spPr>
                <a:xfrm>
                  <a:off x="10141667" y="1306867"/>
                  <a:ext cx="101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170" name="Freihand 169">
                  <a:extLst>
                    <a:ext uri="{FF2B5EF4-FFF2-40B4-BE49-F238E27FC236}">
                      <a16:creationId xmlns:a16="http://schemas.microsoft.com/office/drawing/2014/main" id="{719F136C-2E33-4A76-BA35-6CE92EE0534E}"/>
                    </a:ext>
                  </a:extLst>
                </p14:cNvPr>
                <p14:cNvContentPartPr/>
                <p14:nvPr/>
              </p14:nvContentPartPr>
              <p14:xfrm>
                <a:off x="9826307" y="1495867"/>
                <a:ext cx="397080" cy="54360"/>
              </p14:xfrm>
            </p:contentPart>
          </mc:Choice>
          <mc:Fallback xmlns="">
            <p:pic>
              <p:nvPicPr>
                <p:cNvPr id="170" name="Freihand 169">
                  <a:extLst>
                    <a:ext uri="{FF2B5EF4-FFF2-40B4-BE49-F238E27FC236}">
                      <a16:creationId xmlns:a16="http://schemas.microsoft.com/office/drawing/2014/main" id="{719F136C-2E33-4A76-BA35-6CE92EE0534E}"/>
                    </a:ext>
                  </a:extLst>
                </p:cNvPr>
                <p:cNvPicPr/>
                <p:nvPr/>
              </p:nvPicPr>
              <p:blipFill>
                <a:blip r:embed="rId356"/>
                <a:stretch>
                  <a:fillRect/>
                </a:stretch>
              </p:blipFill>
              <p:spPr>
                <a:xfrm>
                  <a:off x="9821987" y="1491547"/>
                  <a:ext cx="4057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172" name="Freihand 171">
                  <a:extLst>
                    <a:ext uri="{FF2B5EF4-FFF2-40B4-BE49-F238E27FC236}">
                      <a16:creationId xmlns:a16="http://schemas.microsoft.com/office/drawing/2014/main" id="{B91C9AA7-A8D9-4C7A-88BD-683DB449A775}"/>
                    </a:ext>
                  </a:extLst>
                </p14:cNvPr>
                <p14:cNvContentPartPr/>
                <p14:nvPr/>
              </p14:nvContentPartPr>
              <p14:xfrm>
                <a:off x="9976427" y="1640227"/>
                <a:ext cx="15480" cy="166320"/>
              </p14:xfrm>
            </p:contentPart>
          </mc:Choice>
          <mc:Fallback xmlns="">
            <p:pic>
              <p:nvPicPr>
                <p:cNvPr id="172" name="Freihand 171">
                  <a:extLst>
                    <a:ext uri="{FF2B5EF4-FFF2-40B4-BE49-F238E27FC236}">
                      <a16:creationId xmlns:a16="http://schemas.microsoft.com/office/drawing/2014/main" id="{B91C9AA7-A8D9-4C7A-88BD-683DB449A775}"/>
                    </a:ext>
                  </a:extLst>
                </p:cNvPr>
                <p:cNvPicPr/>
                <p:nvPr/>
              </p:nvPicPr>
              <p:blipFill>
                <a:blip r:embed="rId358"/>
                <a:stretch>
                  <a:fillRect/>
                </a:stretch>
              </p:blipFill>
              <p:spPr>
                <a:xfrm>
                  <a:off x="9972107" y="1635907"/>
                  <a:ext cx="241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173" name="Freihand 172">
                  <a:extLst>
                    <a:ext uri="{FF2B5EF4-FFF2-40B4-BE49-F238E27FC236}">
                      <a16:creationId xmlns:a16="http://schemas.microsoft.com/office/drawing/2014/main" id="{EDF8B483-FEC6-483F-AEF2-69C306F84E3A}"/>
                    </a:ext>
                  </a:extLst>
                </p14:cNvPr>
                <p14:cNvContentPartPr/>
                <p14:nvPr/>
              </p14:nvContentPartPr>
              <p14:xfrm>
                <a:off x="9905507" y="1593067"/>
                <a:ext cx="179640" cy="97560"/>
              </p14:xfrm>
            </p:contentPart>
          </mc:Choice>
          <mc:Fallback xmlns="">
            <p:pic>
              <p:nvPicPr>
                <p:cNvPr id="173" name="Freihand 172">
                  <a:extLst>
                    <a:ext uri="{FF2B5EF4-FFF2-40B4-BE49-F238E27FC236}">
                      <a16:creationId xmlns:a16="http://schemas.microsoft.com/office/drawing/2014/main" id="{EDF8B483-FEC6-483F-AEF2-69C306F84E3A}"/>
                    </a:ext>
                  </a:extLst>
                </p:cNvPr>
                <p:cNvPicPr/>
                <p:nvPr/>
              </p:nvPicPr>
              <p:blipFill>
                <a:blip r:embed="rId360"/>
                <a:stretch>
                  <a:fillRect/>
                </a:stretch>
              </p:blipFill>
              <p:spPr>
                <a:xfrm>
                  <a:off x="9901187" y="1588747"/>
                  <a:ext cx="1882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175" name="Freihand 174">
                  <a:extLst>
                    <a:ext uri="{FF2B5EF4-FFF2-40B4-BE49-F238E27FC236}">
                      <a16:creationId xmlns:a16="http://schemas.microsoft.com/office/drawing/2014/main" id="{781628DC-0DF7-4C67-A0A2-A021D0BBD5AC}"/>
                    </a:ext>
                  </a:extLst>
                </p14:cNvPr>
                <p14:cNvContentPartPr/>
                <p14:nvPr/>
              </p14:nvContentPartPr>
              <p14:xfrm>
                <a:off x="10152827" y="1667947"/>
                <a:ext cx="11160" cy="122040"/>
              </p14:xfrm>
            </p:contentPart>
          </mc:Choice>
          <mc:Fallback xmlns="">
            <p:pic>
              <p:nvPicPr>
                <p:cNvPr id="175" name="Freihand 174">
                  <a:extLst>
                    <a:ext uri="{FF2B5EF4-FFF2-40B4-BE49-F238E27FC236}">
                      <a16:creationId xmlns:a16="http://schemas.microsoft.com/office/drawing/2014/main" id="{781628DC-0DF7-4C67-A0A2-A021D0BBD5AC}"/>
                    </a:ext>
                  </a:extLst>
                </p:cNvPr>
                <p:cNvPicPr/>
                <p:nvPr/>
              </p:nvPicPr>
              <p:blipFill>
                <a:blip r:embed="rId362"/>
                <a:stretch>
                  <a:fillRect/>
                </a:stretch>
              </p:blipFill>
              <p:spPr>
                <a:xfrm>
                  <a:off x="10148507" y="1663627"/>
                  <a:ext cx="1980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176" name="Freihand 175">
                  <a:extLst>
                    <a:ext uri="{FF2B5EF4-FFF2-40B4-BE49-F238E27FC236}">
                      <a16:creationId xmlns:a16="http://schemas.microsoft.com/office/drawing/2014/main" id="{A90C1601-8DE6-4D38-933E-94D9B746FA7C}"/>
                    </a:ext>
                  </a:extLst>
                </p14:cNvPr>
                <p14:cNvContentPartPr/>
                <p14:nvPr/>
              </p14:nvContentPartPr>
              <p14:xfrm>
                <a:off x="10084787" y="1638067"/>
                <a:ext cx="158400" cy="185760"/>
              </p14:xfrm>
            </p:contentPart>
          </mc:Choice>
          <mc:Fallback xmlns="">
            <p:pic>
              <p:nvPicPr>
                <p:cNvPr id="176" name="Freihand 175">
                  <a:extLst>
                    <a:ext uri="{FF2B5EF4-FFF2-40B4-BE49-F238E27FC236}">
                      <a16:creationId xmlns:a16="http://schemas.microsoft.com/office/drawing/2014/main" id="{A90C1601-8DE6-4D38-933E-94D9B746FA7C}"/>
                    </a:ext>
                  </a:extLst>
                </p:cNvPr>
                <p:cNvPicPr/>
                <p:nvPr/>
              </p:nvPicPr>
              <p:blipFill>
                <a:blip r:embed="rId364"/>
                <a:stretch>
                  <a:fillRect/>
                </a:stretch>
              </p:blipFill>
              <p:spPr>
                <a:xfrm>
                  <a:off x="10080467" y="1633747"/>
                  <a:ext cx="1670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178" name="Freihand 177">
                  <a:extLst>
                    <a:ext uri="{FF2B5EF4-FFF2-40B4-BE49-F238E27FC236}">
                      <a16:creationId xmlns:a16="http://schemas.microsoft.com/office/drawing/2014/main" id="{CAC8B1BC-1010-4130-BF77-5D4AF1641F5A}"/>
                    </a:ext>
                  </a:extLst>
                </p14:cNvPr>
                <p14:cNvContentPartPr/>
                <p14:nvPr/>
              </p14:nvContentPartPr>
              <p14:xfrm>
                <a:off x="10386467" y="1472107"/>
                <a:ext cx="30600" cy="28080"/>
              </p14:xfrm>
            </p:contentPart>
          </mc:Choice>
          <mc:Fallback xmlns="">
            <p:pic>
              <p:nvPicPr>
                <p:cNvPr id="178" name="Freihand 177">
                  <a:extLst>
                    <a:ext uri="{FF2B5EF4-FFF2-40B4-BE49-F238E27FC236}">
                      <a16:creationId xmlns:a16="http://schemas.microsoft.com/office/drawing/2014/main" id="{CAC8B1BC-1010-4130-BF77-5D4AF1641F5A}"/>
                    </a:ext>
                  </a:extLst>
                </p:cNvPr>
                <p:cNvPicPr/>
                <p:nvPr/>
              </p:nvPicPr>
              <p:blipFill>
                <a:blip r:embed="rId366"/>
                <a:stretch>
                  <a:fillRect/>
                </a:stretch>
              </p:blipFill>
              <p:spPr>
                <a:xfrm>
                  <a:off x="10382147" y="1467787"/>
                  <a:ext cx="3924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79" name="Freihand 178">
                  <a:extLst>
                    <a:ext uri="{FF2B5EF4-FFF2-40B4-BE49-F238E27FC236}">
                      <a16:creationId xmlns:a16="http://schemas.microsoft.com/office/drawing/2014/main" id="{0D015765-E485-4B8A-B912-35FB36B22A37}"/>
                    </a:ext>
                  </a:extLst>
                </p14:cNvPr>
                <p14:cNvContentPartPr/>
                <p14:nvPr/>
              </p14:nvContentPartPr>
              <p14:xfrm>
                <a:off x="10483667" y="1320907"/>
                <a:ext cx="169560" cy="253440"/>
              </p14:xfrm>
            </p:contentPart>
          </mc:Choice>
          <mc:Fallback xmlns="">
            <p:pic>
              <p:nvPicPr>
                <p:cNvPr id="179" name="Freihand 178">
                  <a:extLst>
                    <a:ext uri="{FF2B5EF4-FFF2-40B4-BE49-F238E27FC236}">
                      <a16:creationId xmlns:a16="http://schemas.microsoft.com/office/drawing/2014/main" id="{0D015765-E485-4B8A-B912-35FB36B22A37}"/>
                    </a:ext>
                  </a:extLst>
                </p:cNvPr>
                <p:cNvPicPr/>
                <p:nvPr/>
              </p:nvPicPr>
              <p:blipFill>
                <a:blip r:embed="rId368"/>
                <a:stretch>
                  <a:fillRect/>
                </a:stretch>
              </p:blipFill>
              <p:spPr>
                <a:xfrm>
                  <a:off x="10479347" y="1316587"/>
                  <a:ext cx="17820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80" name="Freihand 179">
                  <a:extLst>
                    <a:ext uri="{FF2B5EF4-FFF2-40B4-BE49-F238E27FC236}">
                      <a16:creationId xmlns:a16="http://schemas.microsoft.com/office/drawing/2014/main" id="{09CF64B0-58DA-4416-A7D9-DC1E62EE8774}"/>
                    </a:ext>
                  </a:extLst>
                </p14:cNvPr>
                <p14:cNvContentPartPr/>
                <p14:nvPr/>
              </p14:nvContentPartPr>
              <p14:xfrm>
                <a:off x="10568987" y="1440427"/>
                <a:ext cx="105480" cy="24480"/>
              </p14:xfrm>
            </p:contentPart>
          </mc:Choice>
          <mc:Fallback xmlns="">
            <p:pic>
              <p:nvPicPr>
                <p:cNvPr id="180" name="Freihand 179">
                  <a:extLst>
                    <a:ext uri="{FF2B5EF4-FFF2-40B4-BE49-F238E27FC236}">
                      <a16:creationId xmlns:a16="http://schemas.microsoft.com/office/drawing/2014/main" id="{09CF64B0-58DA-4416-A7D9-DC1E62EE8774}"/>
                    </a:ext>
                  </a:extLst>
                </p:cNvPr>
                <p:cNvPicPr/>
                <p:nvPr/>
              </p:nvPicPr>
              <p:blipFill>
                <a:blip r:embed="rId370"/>
                <a:stretch>
                  <a:fillRect/>
                </a:stretch>
              </p:blipFill>
              <p:spPr>
                <a:xfrm>
                  <a:off x="10564667" y="1436107"/>
                  <a:ext cx="114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24" name="Freihand 123">
                  <a:extLst>
                    <a:ext uri="{FF2B5EF4-FFF2-40B4-BE49-F238E27FC236}">
                      <a16:creationId xmlns:a16="http://schemas.microsoft.com/office/drawing/2014/main" id="{CB0931CE-399B-4CC3-874D-257D8AF34341}"/>
                    </a:ext>
                  </a:extLst>
                </p14:cNvPr>
                <p14:cNvContentPartPr/>
                <p14:nvPr/>
              </p14:nvContentPartPr>
              <p14:xfrm>
                <a:off x="8182907" y="891067"/>
                <a:ext cx="185760" cy="112680"/>
              </p14:xfrm>
            </p:contentPart>
          </mc:Choice>
          <mc:Fallback xmlns="">
            <p:pic>
              <p:nvPicPr>
                <p:cNvPr id="124" name="Freihand 123">
                  <a:extLst>
                    <a:ext uri="{FF2B5EF4-FFF2-40B4-BE49-F238E27FC236}">
                      <a16:creationId xmlns:a16="http://schemas.microsoft.com/office/drawing/2014/main" id="{CB0931CE-399B-4CC3-874D-257D8AF34341}"/>
                    </a:ext>
                  </a:extLst>
                </p:cNvPr>
                <p:cNvPicPr/>
                <p:nvPr/>
              </p:nvPicPr>
              <p:blipFill>
                <a:blip r:embed="rId372"/>
                <a:stretch>
                  <a:fillRect/>
                </a:stretch>
              </p:blipFill>
              <p:spPr>
                <a:xfrm>
                  <a:off x="8178587" y="886747"/>
                  <a:ext cx="19440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125" name="Freihand 124">
                  <a:extLst>
                    <a:ext uri="{FF2B5EF4-FFF2-40B4-BE49-F238E27FC236}">
                      <a16:creationId xmlns:a16="http://schemas.microsoft.com/office/drawing/2014/main" id="{D1412AC1-B5E0-477E-9105-31559F3D56A8}"/>
                    </a:ext>
                  </a:extLst>
                </p14:cNvPr>
                <p14:cNvContentPartPr/>
                <p14:nvPr/>
              </p14:nvContentPartPr>
              <p14:xfrm>
                <a:off x="8501507" y="905827"/>
                <a:ext cx="155160" cy="11520"/>
              </p14:xfrm>
            </p:contentPart>
          </mc:Choice>
          <mc:Fallback xmlns="">
            <p:pic>
              <p:nvPicPr>
                <p:cNvPr id="125" name="Freihand 124">
                  <a:extLst>
                    <a:ext uri="{FF2B5EF4-FFF2-40B4-BE49-F238E27FC236}">
                      <a16:creationId xmlns:a16="http://schemas.microsoft.com/office/drawing/2014/main" id="{D1412AC1-B5E0-477E-9105-31559F3D56A8}"/>
                    </a:ext>
                  </a:extLst>
                </p:cNvPr>
                <p:cNvPicPr/>
                <p:nvPr/>
              </p:nvPicPr>
              <p:blipFill>
                <a:blip r:embed="rId374"/>
                <a:stretch>
                  <a:fillRect/>
                </a:stretch>
              </p:blipFill>
              <p:spPr>
                <a:xfrm>
                  <a:off x="8497187" y="901507"/>
                  <a:ext cx="163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126" name="Freihand 125">
                  <a:extLst>
                    <a:ext uri="{FF2B5EF4-FFF2-40B4-BE49-F238E27FC236}">
                      <a16:creationId xmlns:a16="http://schemas.microsoft.com/office/drawing/2014/main" id="{DD7363D1-3866-4958-ACE1-60C5EFD177FF}"/>
                    </a:ext>
                  </a:extLst>
                </p14:cNvPr>
                <p14:cNvContentPartPr/>
                <p14:nvPr/>
              </p14:nvContentPartPr>
              <p14:xfrm>
                <a:off x="8536427" y="949387"/>
                <a:ext cx="119880" cy="17640"/>
              </p14:xfrm>
            </p:contentPart>
          </mc:Choice>
          <mc:Fallback xmlns="">
            <p:pic>
              <p:nvPicPr>
                <p:cNvPr id="126" name="Freihand 125">
                  <a:extLst>
                    <a:ext uri="{FF2B5EF4-FFF2-40B4-BE49-F238E27FC236}">
                      <a16:creationId xmlns:a16="http://schemas.microsoft.com/office/drawing/2014/main" id="{DD7363D1-3866-4958-ACE1-60C5EFD177FF}"/>
                    </a:ext>
                  </a:extLst>
                </p:cNvPr>
                <p:cNvPicPr/>
                <p:nvPr/>
              </p:nvPicPr>
              <p:blipFill>
                <a:blip r:embed="rId376"/>
                <a:stretch>
                  <a:fillRect/>
                </a:stretch>
              </p:blipFill>
              <p:spPr>
                <a:xfrm>
                  <a:off x="8532107" y="945067"/>
                  <a:ext cx="128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146" name="Freihand 145">
                  <a:extLst>
                    <a:ext uri="{FF2B5EF4-FFF2-40B4-BE49-F238E27FC236}">
                      <a16:creationId xmlns:a16="http://schemas.microsoft.com/office/drawing/2014/main" id="{DA176812-8E2B-4F63-86E7-F79931307294}"/>
                    </a:ext>
                  </a:extLst>
                </p14:cNvPr>
                <p14:cNvContentPartPr/>
                <p14:nvPr/>
              </p14:nvContentPartPr>
              <p14:xfrm>
                <a:off x="7738667" y="1409827"/>
                <a:ext cx="204840" cy="15480"/>
              </p14:xfrm>
            </p:contentPart>
          </mc:Choice>
          <mc:Fallback xmlns="">
            <p:pic>
              <p:nvPicPr>
                <p:cNvPr id="146" name="Freihand 145">
                  <a:extLst>
                    <a:ext uri="{FF2B5EF4-FFF2-40B4-BE49-F238E27FC236}">
                      <a16:creationId xmlns:a16="http://schemas.microsoft.com/office/drawing/2014/main" id="{DA176812-8E2B-4F63-86E7-F79931307294}"/>
                    </a:ext>
                  </a:extLst>
                </p:cNvPr>
                <p:cNvPicPr/>
                <p:nvPr/>
              </p:nvPicPr>
              <p:blipFill>
                <a:blip r:embed="rId378"/>
                <a:stretch>
                  <a:fillRect/>
                </a:stretch>
              </p:blipFill>
              <p:spPr>
                <a:xfrm>
                  <a:off x="7734347" y="1405507"/>
                  <a:ext cx="213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147" name="Freihand 146">
                  <a:extLst>
                    <a:ext uri="{FF2B5EF4-FFF2-40B4-BE49-F238E27FC236}">
                      <a16:creationId xmlns:a16="http://schemas.microsoft.com/office/drawing/2014/main" id="{3F2EC80F-4042-44D7-86EF-64EDEEA8247E}"/>
                    </a:ext>
                  </a:extLst>
                </p14:cNvPr>
                <p14:cNvContentPartPr/>
                <p14:nvPr/>
              </p14:nvContentPartPr>
              <p14:xfrm>
                <a:off x="7753787" y="1458787"/>
                <a:ext cx="204480" cy="25920"/>
              </p14:xfrm>
            </p:contentPart>
          </mc:Choice>
          <mc:Fallback xmlns="">
            <p:pic>
              <p:nvPicPr>
                <p:cNvPr id="147" name="Freihand 146">
                  <a:extLst>
                    <a:ext uri="{FF2B5EF4-FFF2-40B4-BE49-F238E27FC236}">
                      <a16:creationId xmlns:a16="http://schemas.microsoft.com/office/drawing/2014/main" id="{3F2EC80F-4042-44D7-86EF-64EDEEA8247E}"/>
                    </a:ext>
                  </a:extLst>
                </p:cNvPr>
                <p:cNvPicPr/>
                <p:nvPr/>
              </p:nvPicPr>
              <p:blipFill>
                <a:blip r:embed="rId380"/>
                <a:stretch>
                  <a:fillRect/>
                </a:stretch>
              </p:blipFill>
              <p:spPr>
                <a:xfrm>
                  <a:off x="7749467" y="1454467"/>
                  <a:ext cx="2131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148" name="Freihand 147">
                  <a:extLst>
                    <a:ext uri="{FF2B5EF4-FFF2-40B4-BE49-F238E27FC236}">
                      <a16:creationId xmlns:a16="http://schemas.microsoft.com/office/drawing/2014/main" id="{EB5B1021-46FD-4EE0-B1C3-FBD4C2C0546C}"/>
                    </a:ext>
                  </a:extLst>
                </p14:cNvPr>
                <p14:cNvContentPartPr/>
                <p14:nvPr/>
              </p14:nvContentPartPr>
              <p14:xfrm>
                <a:off x="7966547" y="1333147"/>
                <a:ext cx="176040" cy="208440"/>
              </p14:xfrm>
            </p:contentPart>
          </mc:Choice>
          <mc:Fallback xmlns="">
            <p:pic>
              <p:nvPicPr>
                <p:cNvPr id="148" name="Freihand 147">
                  <a:extLst>
                    <a:ext uri="{FF2B5EF4-FFF2-40B4-BE49-F238E27FC236}">
                      <a16:creationId xmlns:a16="http://schemas.microsoft.com/office/drawing/2014/main" id="{EB5B1021-46FD-4EE0-B1C3-FBD4C2C0546C}"/>
                    </a:ext>
                  </a:extLst>
                </p:cNvPr>
                <p:cNvPicPr/>
                <p:nvPr/>
              </p:nvPicPr>
              <p:blipFill>
                <a:blip r:embed="rId382"/>
                <a:stretch>
                  <a:fillRect/>
                </a:stretch>
              </p:blipFill>
              <p:spPr>
                <a:xfrm>
                  <a:off x="7962227" y="1328827"/>
                  <a:ext cx="18468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39" name="Freihand 38">
                  <a:extLst>
                    <a:ext uri="{FF2B5EF4-FFF2-40B4-BE49-F238E27FC236}">
                      <a16:creationId xmlns:a16="http://schemas.microsoft.com/office/drawing/2014/main" id="{D408A2B2-713B-4B84-B8C6-7E369C58DF1A}"/>
                    </a:ext>
                  </a:extLst>
                </p14:cNvPr>
                <p14:cNvContentPartPr/>
                <p14:nvPr/>
              </p14:nvContentPartPr>
              <p14:xfrm>
                <a:off x="6702587" y="5823427"/>
                <a:ext cx="78840" cy="148320"/>
              </p14:xfrm>
            </p:contentPart>
          </mc:Choice>
          <mc:Fallback xmlns="">
            <p:pic>
              <p:nvPicPr>
                <p:cNvPr id="39" name="Freihand 38">
                  <a:extLst>
                    <a:ext uri="{FF2B5EF4-FFF2-40B4-BE49-F238E27FC236}">
                      <a16:creationId xmlns:a16="http://schemas.microsoft.com/office/drawing/2014/main" id="{D408A2B2-713B-4B84-B8C6-7E369C58DF1A}"/>
                    </a:ext>
                  </a:extLst>
                </p:cNvPr>
                <p:cNvPicPr/>
                <p:nvPr/>
              </p:nvPicPr>
              <p:blipFill>
                <a:blip r:embed="rId384"/>
                <a:stretch>
                  <a:fillRect/>
                </a:stretch>
              </p:blipFill>
              <p:spPr>
                <a:xfrm>
                  <a:off x="6698267" y="5819107"/>
                  <a:ext cx="8748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40" name="Freihand 39">
                  <a:extLst>
                    <a:ext uri="{FF2B5EF4-FFF2-40B4-BE49-F238E27FC236}">
                      <a16:creationId xmlns:a16="http://schemas.microsoft.com/office/drawing/2014/main" id="{CADEC6EF-5710-4CCF-A982-DBB286A75B1A}"/>
                    </a:ext>
                  </a:extLst>
                </p14:cNvPr>
                <p14:cNvContentPartPr/>
                <p14:nvPr/>
              </p14:nvContentPartPr>
              <p14:xfrm>
                <a:off x="6817427" y="5823427"/>
                <a:ext cx="114120" cy="102960"/>
              </p14:xfrm>
            </p:contentPart>
          </mc:Choice>
          <mc:Fallback xmlns="">
            <p:pic>
              <p:nvPicPr>
                <p:cNvPr id="40" name="Freihand 39">
                  <a:extLst>
                    <a:ext uri="{FF2B5EF4-FFF2-40B4-BE49-F238E27FC236}">
                      <a16:creationId xmlns:a16="http://schemas.microsoft.com/office/drawing/2014/main" id="{CADEC6EF-5710-4CCF-A982-DBB286A75B1A}"/>
                    </a:ext>
                  </a:extLst>
                </p:cNvPr>
                <p:cNvPicPr/>
                <p:nvPr/>
              </p:nvPicPr>
              <p:blipFill>
                <a:blip r:embed="rId386"/>
                <a:stretch>
                  <a:fillRect/>
                </a:stretch>
              </p:blipFill>
              <p:spPr>
                <a:xfrm>
                  <a:off x="6813107" y="5819107"/>
                  <a:ext cx="122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46" name="Freihand 45">
                  <a:extLst>
                    <a:ext uri="{FF2B5EF4-FFF2-40B4-BE49-F238E27FC236}">
                      <a16:creationId xmlns:a16="http://schemas.microsoft.com/office/drawing/2014/main" id="{74DFD2BD-7CF9-4BC5-B9D3-7FB7F917BC80}"/>
                    </a:ext>
                  </a:extLst>
                </p14:cNvPr>
                <p14:cNvContentPartPr/>
                <p14:nvPr/>
              </p14:nvContentPartPr>
              <p14:xfrm>
                <a:off x="6876107" y="5919547"/>
                <a:ext cx="214200" cy="204840"/>
              </p14:xfrm>
            </p:contentPart>
          </mc:Choice>
          <mc:Fallback xmlns="">
            <p:pic>
              <p:nvPicPr>
                <p:cNvPr id="46" name="Freihand 45">
                  <a:extLst>
                    <a:ext uri="{FF2B5EF4-FFF2-40B4-BE49-F238E27FC236}">
                      <a16:creationId xmlns:a16="http://schemas.microsoft.com/office/drawing/2014/main" id="{74DFD2BD-7CF9-4BC5-B9D3-7FB7F917BC80}"/>
                    </a:ext>
                  </a:extLst>
                </p:cNvPr>
                <p:cNvPicPr/>
                <p:nvPr/>
              </p:nvPicPr>
              <p:blipFill>
                <a:blip r:embed="rId388"/>
                <a:stretch>
                  <a:fillRect/>
                </a:stretch>
              </p:blipFill>
              <p:spPr>
                <a:xfrm>
                  <a:off x="6871787" y="5915227"/>
                  <a:ext cx="22284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47" name="Freihand 46">
                  <a:extLst>
                    <a:ext uri="{FF2B5EF4-FFF2-40B4-BE49-F238E27FC236}">
                      <a16:creationId xmlns:a16="http://schemas.microsoft.com/office/drawing/2014/main" id="{0617556B-2772-41B7-A3B0-3E15DFF10EB1}"/>
                    </a:ext>
                  </a:extLst>
                </p14:cNvPr>
                <p14:cNvContentPartPr/>
                <p14:nvPr/>
              </p14:nvContentPartPr>
              <p14:xfrm>
                <a:off x="6977987" y="6005947"/>
                <a:ext cx="133560" cy="8280"/>
              </p14:xfrm>
            </p:contentPart>
          </mc:Choice>
          <mc:Fallback xmlns="">
            <p:pic>
              <p:nvPicPr>
                <p:cNvPr id="47" name="Freihand 46">
                  <a:extLst>
                    <a:ext uri="{FF2B5EF4-FFF2-40B4-BE49-F238E27FC236}">
                      <a16:creationId xmlns:a16="http://schemas.microsoft.com/office/drawing/2014/main" id="{0617556B-2772-41B7-A3B0-3E15DFF10EB1}"/>
                    </a:ext>
                  </a:extLst>
                </p:cNvPr>
                <p:cNvPicPr/>
                <p:nvPr/>
              </p:nvPicPr>
              <p:blipFill>
                <a:blip r:embed="rId390"/>
                <a:stretch>
                  <a:fillRect/>
                </a:stretch>
              </p:blipFill>
              <p:spPr>
                <a:xfrm>
                  <a:off x="6973667" y="6001627"/>
                  <a:ext cx="1422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 name="Freihand 1">
                  <a:extLst>
                    <a:ext uri="{FF2B5EF4-FFF2-40B4-BE49-F238E27FC236}">
                      <a16:creationId xmlns:a16="http://schemas.microsoft.com/office/drawing/2014/main" id="{9E615DEC-6908-4878-8B85-D7925752AE21}"/>
                    </a:ext>
                  </a:extLst>
                </p14:cNvPr>
                <p14:cNvContentPartPr/>
                <p14:nvPr/>
              </p14:nvContentPartPr>
              <p14:xfrm>
                <a:off x="1914587" y="1617547"/>
                <a:ext cx="61920" cy="4039560"/>
              </p14:xfrm>
            </p:contentPart>
          </mc:Choice>
          <mc:Fallback xmlns="">
            <p:pic>
              <p:nvPicPr>
                <p:cNvPr id="2" name="Freihand 1">
                  <a:extLst>
                    <a:ext uri="{FF2B5EF4-FFF2-40B4-BE49-F238E27FC236}">
                      <a16:creationId xmlns:a16="http://schemas.microsoft.com/office/drawing/2014/main" id="{9E615DEC-6908-4878-8B85-D7925752AE21}"/>
                    </a:ext>
                  </a:extLst>
                </p:cNvPr>
                <p:cNvPicPr/>
                <p:nvPr/>
              </p:nvPicPr>
              <p:blipFill>
                <a:blip r:embed="rId392"/>
                <a:stretch>
                  <a:fillRect/>
                </a:stretch>
              </p:blipFill>
              <p:spPr>
                <a:xfrm>
                  <a:off x="1910267" y="1613227"/>
                  <a:ext cx="70560" cy="40482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3" name="Freihand 2">
                  <a:extLst>
                    <a:ext uri="{FF2B5EF4-FFF2-40B4-BE49-F238E27FC236}">
                      <a16:creationId xmlns:a16="http://schemas.microsoft.com/office/drawing/2014/main" id="{170EE132-2482-45B1-9E67-4DD6C31BECBD}"/>
                    </a:ext>
                  </a:extLst>
                </p14:cNvPr>
                <p14:cNvContentPartPr/>
                <p14:nvPr/>
              </p14:nvContentPartPr>
              <p14:xfrm>
                <a:off x="1760867" y="5577547"/>
                <a:ext cx="5284440" cy="42120"/>
              </p14:xfrm>
            </p:contentPart>
          </mc:Choice>
          <mc:Fallback xmlns="">
            <p:pic>
              <p:nvPicPr>
                <p:cNvPr id="3" name="Freihand 2">
                  <a:extLst>
                    <a:ext uri="{FF2B5EF4-FFF2-40B4-BE49-F238E27FC236}">
                      <a16:creationId xmlns:a16="http://schemas.microsoft.com/office/drawing/2014/main" id="{170EE132-2482-45B1-9E67-4DD6C31BECBD}"/>
                    </a:ext>
                  </a:extLst>
                </p:cNvPr>
                <p:cNvPicPr/>
                <p:nvPr/>
              </p:nvPicPr>
              <p:blipFill>
                <a:blip r:embed="rId394"/>
                <a:stretch>
                  <a:fillRect/>
                </a:stretch>
              </p:blipFill>
              <p:spPr>
                <a:xfrm>
                  <a:off x="1756547" y="5573227"/>
                  <a:ext cx="529308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4" name="Freihand 3">
                  <a:extLst>
                    <a:ext uri="{FF2B5EF4-FFF2-40B4-BE49-F238E27FC236}">
                      <a16:creationId xmlns:a16="http://schemas.microsoft.com/office/drawing/2014/main" id="{2B30E460-7DEE-476F-B84B-C4A2E217144F}"/>
                    </a:ext>
                  </a:extLst>
                </p14:cNvPr>
                <p14:cNvContentPartPr/>
                <p14:nvPr/>
              </p14:nvContentPartPr>
              <p14:xfrm>
                <a:off x="6975827" y="5492947"/>
                <a:ext cx="180720" cy="243360"/>
              </p14:xfrm>
            </p:contentPart>
          </mc:Choice>
          <mc:Fallback xmlns="">
            <p:pic>
              <p:nvPicPr>
                <p:cNvPr id="4" name="Freihand 3">
                  <a:extLst>
                    <a:ext uri="{FF2B5EF4-FFF2-40B4-BE49-F238E27FC236}">
                      <a16:creationId xmlns:a16="http://schemas.microsoft.com/office/drawing/2014/main" id="{2B30E460-7DEE-476F-B84B-C4A2E217144F}"/>
                    </a:ext>
                  </a:extLst>
                </p:cNvPr>
                <p:cNvPicPr/>
                <p:nvPr/>
              </p:nvPicPr>
              <p:blipFill>
                <a:blip r:embed="rId396"/>
                <a:stretch>
                  <a:fillRect/>
                </a:stretch>
              </p:blipFill>
              <p:spPr>
                <a:xfrm>
                  <a:off x="6971507" y="5488627"/>
                  <a:ext cx="18936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6" name="Freihand 5">
                  <a:extLst>
                    <a:ext uri="{FF2B5EF4-FFF2-40B4-BE49-F238E27FC236}">
                      <a16:creationId xmlns:a16="http://schemas.microsoft.com/office/drawing/2014/main" id="{724A67A0-7B77-4D58-840E-3997C266373B}"/>
                    </a:ext>
                  </a:extLst>
                </p14:cNvPr>
                <p14:cNvContentPartPr/>
                <p14:nvPr/>
              </p14:nvContentPartPr>
              <p14:xfrm>
                <a:off x="1757627" y="1399387"/>
                <a:ext cx="302040" cy="380880"/>
              </p14:xfrm>
            </p:contentPart>
          </mc:Choice>
          <mc:Fallback xmlns="">
            <p:pic>
              <p:nvPicPr>
                <p:cNvPr id="6" name="Freihand 5">
                  <a:extLst>
                    <a:ext uri="{FF2B5EF4-FFF2-40B4-BE49-F238E27FC236}">
                      <a16:creationId xmlns:a16="http://schemas.microsoft.com/office/drawing/2014/main" id="{724A67A0-7B77-4D58-840E-3997C266373B}"/>
                    </a:ext>
                  </a:extLst>
                </p:cNvPr>
                <p:cNvPicPr/>
                <p:nvPr/>
              </p:nvPicPr>
              <p:blipFill>
                <a:blip r:embed="rId398"/>
                <a:stretch>
                  <a:fillRect/>
                </a:stretch>
              </p:blipFill>
              <p:spPr>
                <a:xfrm>
                  <a:off x="1753307" y="1395067"/>
                  <a:ext cx="310680" cy="38952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33" name="Freihand 32">
                  <a:extLst>
                    <a:ext uri="{FF2B5EF4-FFF2-40B4-BE49-F238E27FC236}">
                      <a16:creationId xmlns:a16="http://schemas.microsoft.com/office/drawing/2014/main" id="{2B06742C-48CD-4336-B775-A50A77F6FA4D}"/>
                    </a:ext>
                  </a:extLst>
                </p14:cNvPr>
                <p14:cNvContentPartPr/>
                <p14:nvPr/>
              </p14:nvContentPartPr>
              <p14:xfrm>
                <a:off x="6908147" y="5523907"/>
                <a:ext cx="360" cy="360"/>
              </p14:xfrm>
            </p:contentPart>
          </mc:Choice>
          <mc:Fallback xmlns="">
            <p:pic>
              <p:nvPicPr>
                <p:cNvPr id="33" name="Freihand 32">
                  <a:extLst>
                    <a:ext uri="{FF2B5EF4-FFF2-40B4-BE49-F238E27FC236}">
                      <a16:creationId xmlns:a16="http://schemas.microsoft.com/office/drawing/2014/main" id="{2B06742C-48CD-4336-B775-A50A77F6FA4D}"/>
                    </a:ext>
                  </a:extLst>
                </p:cNvPr>
                <p:cNvPicPr/>
                <p:nvPr/>
              </p:nvPicPr>
              <p:blipFill>
                <a:blip r:embed="rId326"/>
                <a:stretch>
                  <a:fillRect/>
                </a:stretch>
              </p:blipFill>
              <p:spPr>
                <a:xfrm>
                  <a:off x="6903827" y="5519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43" name="Freihand 42">
                  <a:extLst>
                    <a:ext uri="{FF2B5EF4-FFF2-40B4-BE49-F238E27FC236}">
                      <a16:creationId xmlns:a16="http://schemas.microsoft.com/office/drawing/2014/main" id="{6B706A62-B6D4-4B41-B3D5-2D71E0B9F69C}"/>
                    </a:ext>
                  </a:extLst>
                </p14:cNvPr>
                <p14:cNvContentPartPr/>
                <p14:nvPr/>
              </p14:nvContentPartPr>
              <p14:xfrm>
                <a:off x="1475747" y="1416667"/>
                <a:ext cx="3240" cy="198360"/>
              </p14:xfrm>
            </p:contentPart>
          </mc:Choice>
          <mc:Fallback xmlns="">
            <p:pic>
              <p:nvPicPr>
                <p:cNvPr id="43" name="Freihand 42">
                  <a:extLst>
                    <a:ext uri="{FF2B5EF4-FFF2-40B4-BE49-F238E27FC236}">
                      <a16:creationId xmlns:a16="http://schemas.microsoft.com/office/drawing/2014/main" id="{6B706A62-B6D4-4B41-B3D5-2D71E0B9F69C}"/>
                    </a:ext>
                  </a:extLst>
                </p:cNvPr>
                <p:cNvPicPr/>
                <p:nvPr/>
              </p:nvPicPr>
              <p:blipFill>
                <a:blip r:embed="rId401"/>
                <a:stretch>
                  <a:fillRect/>
                </a:stretch>
              </p:blipFill>
              <p:spPr>
                <a:xfrm>
                  <a:off x="1471427" y="1412347"/>
                  <a:ext cx="118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44" name="Freihand 43">
                  <a:extLst>
                    <a:ext uri="{FF2B5EF4-FFF2-40B4-BE49-F238E27FC236}">
                      <a16:creationId xmlns:a16="http://schemas.microsoft.com/office/drawing/2014/main" id="{0E9AD5A1-D11C-4E42-9DC2-7627F7BE84A3}"/>
                    </a:ext>
                  </a:extLst>
                </p14:cNvPr>
                <p14:cNvContentPartPr/>
                <p14:nvPr/>
              </p14:nvContentPartPr>
              <p14:xfrm>
                <a:off x="1372427" y="1307947"/>
                <a:ext cx="216360" cy="366480"/>
              </p14:xfrm>
            </p:contentPart>
          </mc:Choice>
          <mc:Fallback xmlns="">
            <p:pic>
              <p:nvPicPr>
                <p:cNvPr id="44" name="Freihand 43">
                  <a:extLst>
                    <a:ext uri="{FF2B5EF4-FFF2-40B4-BE49-F238E27FC236}">
                      <a16:creationId xmlns:a16="http://schemas.microsoft.com/office/drawing/2014/main" id="{0E9AD5A1-D11C-4E42-9DC2-7627F7BE84A3}"/>
                    </a:ext>
                  </a:extLst>
                </p:cNvPr>
                <p:cNvPicPr/>
                <p:nvPr/>
              </p:nvPicPr>
              <p:blipFill>
                <a:blip r:embed="rId403"/>
                <a:stretch>
                  <a:fillRect/>
                </a:stretch>
              </p:blipFill>
              <p:spPr>
                <a:xfrm>
                  <a:off x="1368107" y="1303627"/>
                  <a:ext cx="225000" cy="37512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36" name="Freihand 35">
                  <a:extLst>
                    <a:ext uri="{FF2B5EF4-FFF2-40B4-BE49-F238E27FC236}">
                      <a16:creationId xmlns:a16="http://schemas.microsoft.com/office/drawing/2014/main" id="{D5B04DD3-393C-4B52-B024-90D5C14AEFF3}"/>
                    </a:ext>
                  </a:extLst>
                </p14:cNvPr>
                <p14:cNvContentPartPr/>
                <p14:nvPr/>
              </p14:nvContentPartPr>
              <p14:xfrm>
                <a:off x="1463867" y="2521147"/>
                <a:ext cx="69120" cy="154800"/>
              </p14:xfrm>
            </p:contentPart>
          </mc:Choice>
          <mc:Fallback xmlns="">
            <p:pic>
              <p:nvPicPr>
                <p:cNvPr id="36" name="Freihand 35">
                  <a:extLst>
                    <a:ext uri="{FF2B5EF4-FFF2-40B4-BE49-F238E27FC236}">
                      <a16:creationId xmlns:a16="http://schemas.microsoft.com/office/drawing/2014/main" id="{D5B04DD3-393C-4B52-B024-90D5C14AEFF3}"/>
                    </a:ext>
                  </a:extLst>
                </p:cNvPr>
                <p:cNvPicPr/>
                <p:nvPr/>
              </p:nvPicPr>
              <p:blipFill>
                <a:blip r:embed="rId405"/>
                <a:stretch>
                  <a:fillRect/>
                </a:stretch>
              </p:blipFill>
              <p:spPr>
                <a:xfrm>
                  <a:off x="1459547" y="2516827"/>
                  <a:ext cx="777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37" name="Freihand 36">
                  <a:extLst>
                    <a:ext uri="{FF2B5EF4-FFF2-40B4-BE49-F238E27FC236}">
                      <a16:creationId xmlns:a16="http://schemas.microsoft.com/office/drawing/2014/main" id="{F6D3892B-BBD8-4E42-AE46-91F9B7FCF6D8}"/>
                    </a:ext>
                  </a:extLst>
                </p14:cNvPr>
                <p14:cNvContentPartPr/>
                <p14:nvPr/>
              </p14:nvContentPartPr>
              <p14:xfrm>
                <a:off x="1595267" y="2541667"/>
                <a:ext cx="69840" cy="138960"/>
              </p14:xfrm>
            </p:contentPart>
          </mc:Choice>
          <mc:Fallback xmlns="">
            <p:pic>
              <p:nvPicPr>
                <p:cNvPr id="37" name="Freihand 36">
                  <a:extLst>
                    <a:ext uri="{FF2B5EF4-FFF2-40B4-BE49-F238E27FC236}">
                      <a16:creationId xmlns:a16="http://schemas.microsoft.com/office/drawing/2014/main" id="{F6D3892B-BBD8-4E42-AE46-91F9B7FCF6D8}"/>
                    </a:ext>
                  </a:extLst>
                </p:cNvPr>
                <p:cNvPicPr/>
                <p:nvPr/>
              </p:nvPicPr>
              <p:blipFill>
                <a:blip r:embed="rId407"/>
                <a:stretch>
                  <a:fillRect/>
                </a:stretch>
              </p:blipFill>
              <p:spPr>
                <a:xfrm>
                  <a:off x="1590947" y="2537347"/>
                  <a:ext cx="784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38" name="Freihand 37">
                  <a:extLst>
                    <a:ext uri="{FF2B5EF4-FFF2-40B4-BE49-F238E27FC236}">
                      <a16:creationId xmlns:a16="http://schemas.microsoft.com/office/drawing/2014/main" id="{F471AE26-740E-433B-AB46-0BB2E5624BCF}"/>
                    </a:ext>
                  </a:extLst>
                </p14:cNvPr>
                <p14:cNvContentPartPr/>
                <p14:nvPr/>
              </p14:nvContentPartPr>
              <p14:xfrm>
                <a:off x="1585187" y="2469307"/>
                <a:ext cx="88560" cy="47520"/>
              </p14:xfrm>
            </p:contentPart>
          </mc:Choice>
          <mc:Fallback xmlns="">
            <p:pic>
              <p:nvPicPr>
                <p:cNvPr id="38" name="Freihand 37">
                  <a:extLst>
                    <a:ext uri="{FF2B5EF4-FFF2-40B4-BE49-F238E27FC236}">
                      <a16:creationId xmlns:a16="http://schemas.microsoft.com/office/drawing/2014/main" id="{F471AE26-740E-433B-AB46-0BB2E5624BCF}"/>
                    </a:ext>
                  </a:extLst>
                </p:cNvPr>
                <p:cNvPicPr/>
                <p:nvPr/>
              </p:nvPicPr>
              <p:blipFill>
                <a:blip r:embed="rId409"/>
                <a:stretch>
                  <a:fillRect/>
                </a:stretch>
              </p:blipFill>
              <p:spPr>
                <a:xfrm>
                  <a:off x="1580867" y="2464987"/>
                  <a:ext cx="9720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49" name="Freihand 48">
                  <a:extLst>
                    <a:ext uri="{FF2B5EF4-FFF2-40B4-BE49-F238E27FC236}">
                      <a16:creationId xmlns:a16="http://schemas.microsoft.com/office/drawing/2014/main" id="{99FEA342-C719-4B8E-A768-BB98F9B60BC4}"/>
                    </a:ext>
                  </a:extLst>
                </p14:cNvPr>
                <p14:cNvContentPartPr/>
                <p14:nvPr/>
              </p14:nvContentPartPr>
              <p14:xfrm>
                <a:off x="1903427" y="2511427"/>
                <a:ext cx="119160" cy="57960"/>
              </p14:xfrm>
            </p:contentPart>
          </mc:Choice>
          <mc:Fallback xmlns="">
            <p:pic>
              <p:nvPicPr>
                <p:cNvPr id="49" name="Freihand 48">
                  <a:extLst>
                    <a:ext uri="{FF2B5EF4-FFF2-40B4-BE49-F238E27FC236}">
                      <a16:creationId xmlns:a16="http://schemas.microsoft.com/office/drawing/2014/main" id="{99FEA342-C719-4B8E-A768-BB98F9B60BC4}"/>
                    </a:ext>
                  </a:extLst>
                </p:cNvPr>
                <p:cNvPicPr/>
                <p:nvPr/>
              </p:nvPicPr>
              <p:blipFill>
                <a:blip r:embed="rId411"/>
                <a:stretch>
                  <a:fillRect/>
                </a:stretch>
              </p:blipFill>
              <p:spPr>
                <a:xfrm>
                  <a:off x="1899107" y="2507107"/>
                  <a:ext cx="1278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51" name="Freihand 50">
                  <a:extLst>
                    <a:ext uri="{FF2B5EF4-FFF2-40B4-BE49-F238E27FC236}">
                      <a16:creationId xmlns:a16="http://schemas.microsoft.com/office/drawing/2014/main" id="{CC68FB21-BA58-4486-887B-C02031C42D93}"/>
                    </a:ext>
                  </a:extLst>
                </p14:cNvPr>
                <p14:cNvContentPartPr/>
                <p14:nvPr/>
              </p14:nvContentPartPr>
              <p14:xfrm>
                <a:off x="6777009" y="5518147"/>
                <a:ext cx="23760" cy="201240"/>
              </p14:xfrm>
            </p:contentPart>
          </mc:Choice>
          <mc:Fallback xmlns="">
            <p:pic>
              <p:nvPicPr>
                <p:cNvPr id="51" name="Freihand 50">
                  <a:extLst>
                    <a:ext uri="{FF2B5EF4-FFF2-40B4-BE49-F238E27FC236}">
                      <a16:creationId xmlns:a16="http://schemas.microsoft.com/office/drawing/2014/main" id="{CC68FB21-BA58-4486-887B-C02031C42D93}"/>
                    </a:ext>
                  </a:extLst>
                </p:cNvPr>
                <p:cNvPicPr/>
                <p:nvPr/>
              </p:nvPicPr>
              <p:blipFill>
                <a:blip r:embed="rId413"/>
                <a:stretch>
                  <a:fillRect/>
                </a:stretch>
              </p:blipFill>
              <p:spPr>
                <a:xfrm>
                  <a:off x="6772689" y="5513827"/>
                  <a:ext cx="3240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63" name="Freihand 62">
                  <a:extLst>
                    <a:ext uri="{FF2B5EF4-FFF2-40B4-BE49-F238E27FC236}">
                      <a16:creationId xmlns:a16="http://schemas.microsoft.com/office/drawing/2014/main" id="{DE657219-45E2-49F9-85A9-4A723A7599D9}"/>
                    </a:ext>
                  </a:extLst>
                </p14:cNvPr>
                <p14:cNvContentPartPr/>
                <p14:nvPr/>
              </p14:nvContentPartPr>
              <p14:xfrm>
                <a:off x="1981187" y="4500067"/>
                <a:ext cx="95040" cy="360"/>
              </p14:xfrm>
            </p:contentPart>
          </mc:Choice>
          <mc:Fallback xmlns="">
            <p:pic>
              <p:nvPicPr>
                <p:cNvPr id="63" name="Freihand 62">
                  <a:extLst>
                    <a:ext uri="{FF2B5EF4-FFF2-40B4-BE49-F238E27FC236}">
                      <a16:creationId xmlns:a16="http://schemas.microsoft.com/office/drawing/2014/main" id="{DE657219-45E2-49F9-85A9-4A723A7599D9}"/>
                    </a:ext>
                  </a:extLst>
                </p:cNvPr>
                <p:cNvPicPr/>
                <p:nvPr/>
              </p:nvPicPr>
              <p:blipFill>
                <a:blip r:embed="rId415"/>
                <a:stretch>
                  <a:fillRect/>
                </a:stretch>
              </p:blipFill>
              <p:spPr>
                <a:xfrm>
                  <a:off x="1976867" y="4495747"/>
                  <a:ext cx="1036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64" name="Freihand 63">
                  <a:extLst>
                    <a:ext uri="{FF2B5EF4-FFF2-40B4-BE49-F238E27FC236}">
                      <a16:creationId xmlns:a16="http://schemas.microsoft.com/office/drawing/2014/main" id="{0D3C9202-F78F-45BB-90EE-324728957D28}"/>
                    </a:ext>
                  </a:extLst>
                </p14:cNvPr>
                <p14:cNvContentPartPr/>
                <p14:nvPr/>
              </p14:nvContentPartPr>
              <p14:xfrm>
                <a:off x="2260187" y="4506547"/>
                <a:ext cx="78480" cy="3960"/>
              </p14:xfrm>
            </p:contentPart>
          </mc:Choice>
          <mc:Fallback xmlns="">
            <p:pic>
              <p:nvPicPr>
                <p:cNvPr id="64" name="Freihand 63">
                  <a:extLst>
                    <a:ext uri="{FF2B5EF4-FFF2-40B4-BE49-F238E27FC236}">
                      <a16:creationId xmlns:a16="http://schemas.microsoft.com/office/drawing/2014/main" id="{0D3C9202-F78F-45BB-90EE-324728957D28}"/>
                    </a:ext>
                  </a:extLst>
                </p:cNvPr>
                <p:cNvPicPr/>
                <p:nvPr/>
              </p:nvPicPr>
              <p:blipFill>
                <a:blip r:embed="rId417"/>
                <a:stretch>
                  <a:fillRect/>
                </a:stretch>
              </p:blipFill>
              <p:spPr>
                <a:xfrm>
                  <a:off x="2255867" y="4502227"/>
                  <a:ext cx="8712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65" name="Freihand 64">
                  <a:extLst>
                    <a:ext uri="{FF2B5EF4-FFF2-40B4-BE49-F238E27FC236}">
                      <a16:creationId xmlns:a16="http://schemas.microsoft.com/office/drawing/2014/main" id="{78398B9D-D079-4156-B0DF-58E4996961EF}"/>
                    </a:ext>
                  </a:extLst>
                </p14:cNvPr>
                <p14:cNvContentPartPr/>
                <p14:nvPr/>
              </p14:nvContentPartPr>
              <p14:xfrm>
                <a:off x="2512187" y="4527427"/>
                <a:ext cx="94320" cy="9000"/>
              </p14:xfrm>
            </p:contentPart>
          </mc:Choice>
          <mc:Fallback xmlns="">
            <p:pic>
              <p:nvPicPr>
                <p:cNvPr id="65" name="Freihand 64">
                  <a:extLst>
                    <a:ext uri="{FF2B5EF4-FFF2-40B4-BE49-F238E27FC236}">
                      <a16:creationId xmlns:a16="http://schemas.microsoft.com/office/drawing/2014/main" id="{78398B9D-D079-4156-B0DF-58E4996961EF}"/>
                    </a:ext>
                  </a:extLst>
                </p:cNvPr>
                <p:cNvPicPr/>
                <p:nvPr/>
              </p:nvPicPr>
              <p:blipFill>
                <a:blip r:embed="rId419"/>
                <a:stretch>
                  <a:fillRect/>
                </a:stretch>
              </p:blipFill>
              <p:spPr>
                <a:xfrm>
                  <a:off x="2507867" y="4523107"/>
                  <a:ext cx="1029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66" name="Freihand 65">
                  <a:extLst>
                    <a:ext uri="{FF2B5EF4-FFF2-40B4-BE49-F238E27FC236}">
                      <a16:creationId xmlns:a16="http://schemas.microsoft.com/office/drawing/2014/main" id="{3EA0A9A2-0370-4860-8FE3-C6DAC01EA591}"/>
                    </a:ext>
                  </a:extLst>
                </p14:cNvPr>
                <p14:cNvContentPartPr/>
                <p14:nvPr/>
              </p14:nvContentPartPr>
              <p14:xfrm>
                <a:off x="3227867" y="4609867"/>
                <a:ext cx="275760" cy="9360"/>
              </p14:xfrm>
            </p:contentPart>
          </mc:Choice>
          <mc:Fallback xmlns="">
            <p:pic>
              <p:nvPicPr>
                <p:cNvPr id="66" name="Freihand 65">
                  <a:extLst>
                    <a:ext uri="{FF2B5EF4-FFF2-40B4-BE49-F238E27FC236}">
                      <a16:creationId xmlns:a16="http://schemas.microsoft.com/office/drawing/2014/main" id="{3EA0A9A2-0370-4860-8FE3-C6DAC01EA591}"/>
                    </a:ext>
                  </a:extLst>
                </p:cNvPr>
                <p:cNvPicPr/>
                <p:nvPr/>
              </p:nvPicPr>
              <p:blipFill>
                <a:blip r:embed="rId421"/>
                <a:stretch>
                  <a:fillRect/>
                </a:stretch>
              </p:blipFill>
              <p:spPr>
                <a:xfrm>
                  <a:off x="3223547" y="4605547"/>
                  <a:ext cx="2844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73" name="Freihand 72">
                  <a:extLst>
                    <a:ext uri="{FF2B5EF4-FFF2-40B4-BE49-F238E27FC236}">
                      <a16:creationId xmlns:a16="http://schemas.microsoft.com/office/drawing/2014/main" id="{FDF012BC-594E-4391-9B16-3B1E7E975339}"/>
                    </a:ext>
                  </a:extLst>
                </p14:cNvPr>
                <p14:cNvContentPartPr/>
                <p14:nvPr/>
              </p14:nvContentPartPr>
              <p14:xfrm>
                <a:off x="5591627" y="4986787"/>
                <a:ext cx="7920" cy="208440"/>
              </p14:xfrm>
            </p:contentPart>
          </mc:Choice>
          <mc:Fallback xmlns="">
            <p:pic>
              <p:nvPicPr>
                <p:cNvPr id="73" name="Freihand 72">
                  <a:extLst>
                    <a:ext uri="{FF2B5EF4-FFF2-40B4-BE49-F238E27FC236}">
                      <a16:creationId xmlns:a16="http://schemas.microsoft.com/office/drawing/2014/main" id="{FDF012BC-594E-4391-9B16-3B1E7E975339}"/>
                    </a:ext>
                  </a:extLst>
                </p:cNvPr>
                <p:cNvPicPr/>
                <p:nvPr/>
              </p:nvPicPr>
              <p:blipFill>
                <a:blip r:embed="rId423"/>
                <a:stretch>
                  <a:fillRect/>
                </a:stretch>
              </p:blipFill>
              <p:spPr>
                <a:xfrm>
                  <a:off x="5587307" y="4982467"/>
                  <a:ext cx="165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74" name="Freihand 73">
                  <a:extLst>
                    <a:ext uri="{FF2B5EF4-FFF2-40B4-BE49-F238E27FC236}">
                      <a16:creationId xmlns:a16="http://schemas.microsoft.com/office/drawing/2014/main" id="{F9FF3158-1DBF-47BF-80F0-27540B655BBD}"/>
                    </a:ext>
                  </a:extLst>
                </p14:cNvPr>
                <p14:cNvContentPartPr/>
                <p14:nvPr/>
              </p14:nvContentPartPr>
              <p14:xfrm>
                <a:off x="5597387" y="5365147"/>
                <a:ext cx="21240" cy="267840"/>
              </p14:xfrm>
            </p:contentPart>
          </mc:Choice>
          <mc:Fallback xmlns="">
            <p:pic>
              <p:nvPicPr>
                <p:cNvPr id="74" name="Freihand 73">
                  <a:extLst>
                    <a:ext uri="{FF2B5EF4-FFF2-40B4-BE49-F238E27FC236}">
                      <a16:creationId xmlns:a16="http://schemas.microsoft.com/office/drawing/2014/main" id="{F9FF3158-1DBF-47BF-80F0-27540B655BBD}"/>
                    </a:ext>
                  </a:extLst>
                </p:cNvPr>
                <p:cNvPicPr/>
                <p:nvPr/>
              </p:nvPicPr>
              <p:blipFill>
                <a:blip r:embed="rId425"/>
                <a:stretch>
                  <a:fillRect/>
                </a:stretch>
              </p:blipFill>
              <p:spPr>
                <a:xfrm>
                  <a:off x="5593067" y="5360827"/>
                  <a:ext cx="2988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85" name="Freihand 84">
                  <a:extLst>
                    <a:ext uri="{FF2B5EF4-FFF2-40B4-BE49-F238E27FC236}">
                      <a16:creationId xmlns:a16="http://schemas.microsoft.com/office/drawing/2014/main" id="{CC15A60C-F316-4B2D-965F-6B6F347E5C16}"/>
                    </a:ext>
                  </a:extLst>
                </p14:cNvPr>
                <p14:cNvContentPartPr/>
                <p14:nvPr/>
              </p14:nvContentPartPr>
              <p14:xfrm>
                <a:off x="3875147" y="5994787"/>
                <a:ext cx="113040" cy="129600"/>
              </p14:xfrm>
            </p:contentPart>
          </mc:Choice>
          <mc:Fallback xmlns="">
            <p:pic>
              <p:nvPicPr>
                <p:cNvPr id="85" name="Freihand 84">
                  <a:extLst>
                    <a:ext uri="{FF2B5EF4-FFF2-40B4-BE49-F238E27FC236}">
                      <a16:creationId xmlns:a16="http://schemas.microsoft.com/office/drawing/2014/main" id="{CC15A60C-F316-4B2D-965F-6B6F347E5C16}"/>
                    </a:ext>
                  </a:extLst>
                </p:cNvPr>
                <p:cNvPicPr/>
                <p:nvPr/>
              </p:nvPicPr>
              <p:blipFill>
                <a:blip r:embed="rId427"/>
                <a:stretch>
                  <a:fillRect/>
                </a:stretch>
              </p:blipFill>
              <p:spPr>
                <a:xfrm>
                  <a:off x="3870827" y="5990467"/>
                  <a:ext cx="121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86" name="Freihand 85">
                  <a:extLst>
                    <a:ext uri="{FF2B5EF4-FFF2-40B4-BE49-F238E27FC236}">
                      <a16:creationId xmlns:a16="http://schemas.microsoft.com/office/drawing/2014/main" id="{47843ED7-1C8B-49B7-9D44-176D2727936B}"/>
                    </a:ext>
                  </a:extLst>
                </p14:cNvPr>
                <p14:cNvContentPartPr/>
                <p14:nvPr/>
              </p14:nvContentPartPr>
              <p14:xfrm>
                <a:off x="4037147" y="6049507"/>
                <a:ext cx="113400" cy="63720"/>
              </p14:xfrm>
            </p:contentPart>
          </mc:Choice>
          <mc:Fallback xmlns="">
            <p:pic>
              <p:nvPicPr>
                <p:cNvPr id="86" name="Freihand 85">
                  <a:extLst>
                    <a:ext uri="{FF2B5EF4-FFF2-40B4-BE49-F238E27FC236}">
                      <a16:creationId xmlns:a16="http://schemas.microsoft.com/office/drawing/2014/main" id="{47843ED7-1C8B-49B7-9D44-176D2727936B}"/>
                    </a:ext>
                  </a:extLst>
                </p:cNvPr>
                <p:cNvPicPr/>
                <p:nvPr/>
              </p:nvPicPr>
              <p:blipFill>
                <a:blip r:embed="rId429"/>
                <a:stretch>
                  <a:fillRect/>
                </a:stretch>
              </p:blipFill>
              <p:spPr>
                <a:xfrm>
                  <a:off x="4032827" y="6045187"/>
                  <a:ext cx="1220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87" name="Freihand 86">
                  <a:extLst>
                    <a:ext uri="{FF2B5EF4-FFF2-40B4-BE49-F238E27FC236}">
                      <a16:creationId xmlns:a16="http://schemas.microsoft.com/office/drawing/2014/main" id="{56F56DE6-FD42-4177-A52E-3A5CB1DB3093}"/>
                    </a:ext>
                  </a:extLst>
                </p14:cNvPr>
                <p14:cNvContentPartPr/>
                <p14:nvPr/>
              </p14:nvContentPartPr>
              <p14:xfrm>
                <a:off x="4177907" y="6028267"/>
                <a:ext cx="83160" cy="163440"/>
              </p14:xfrm>
            </p:contentPart>
          </mc:Choice>
          <mc:Fallback xmlns="">
            <p:pic>
              <p:nvPicPr>
                <p:cNvPr id="87" name="Freihand 86">
                  <a:extLst>
                    <a:ext uri="{FF2B5EF4-FFF2-40B4-BE49-F238E27FC236}">
                      <a16:creationId xmlns:a16="http://schemas.microsoft.com/office/drawing/2014/main" id="{56F56DE6-FD42-4177-A52E-3A5CB1DB3093}"/>
                    </a:ext>
                  </a:extLst>
                </p:cNvPr>
                <p:cNvPicPr/>
                <p:nvPr/>
              </p:nvPicPr>
              <p:blipFill>
                <a:blip r:embed="rId431"/>
                <a:stretch>
                  <a:fillRect/>
                </a:stretch>
              </p:blipFill>
              <p:spPr>
                <a:xfrm>
                  <a:off x="4173587" y="6023947"/>
                  <a:ext cx="918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88" name="Freihand 87">
                  <a:extLst>
                    <a:ext uri="{FF2B5EF4-FFF2-40B4-BE49-F238E27FC236}">
                      <a16:creationId xmlns:a16="http://schemas.microsoft.com/office/drawing/2014/main" id="{E366DE23-7DA3-44A1-85DF-DD23476AE53F}"/>
                    </a:ext>
                  </a:extLst>
                </p14:cNvPr>
                <p14:cNvContentPartPr/>
                <p14:nvPr/>
              </p14:nvContentPartPr>
              <p14:xfrm>
                <a:off x="4289147" y="6004147"/>
                <a:ext cx="81000" cy="184320"/>
              </p14:xfrm>
            </p:contentPart>
          </mc:Choice>
          <mc:Fallback xmlns="">
            <p:pic>
              <p:nvPicPr>
                <p:cNvPr id="88" name="Freihand 87">
                  <a:extLst>
                    <a:ext uri="{FF2B5EF4-FFF2-40B4-BE49-F238E27FC236}">
                      <a16:creationId xmlns:a16="http://schemas.microsoft.com/office/drawing/2014/main" id="{E366DE23-7DA3-44A1-85DF-DD23476AE53F}"/>
                    </a:ext>
                  </a:extLst>
                </p:cNvPr>
                <p:cNvPicPr/>
                <p:nvPr/>
              </p:nvPicPr>
              <p:blipFill>
                <a:blip r:embed="rId433"/>
                <a:stretch>
                  <a:fillRect/>
                </a:stretch>
              </p:blipFill>
              <p:spPr>
                <a:xfrm>
                  <a:off x="4284827" y="5999827"/>
                  <a:ext cx="896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89" name="Freihand 88">
                  <a:extLst>
                    <a:ext uri="{FF2B5EF4-FFF2-40B4-BE49-F238E27FC236}">
                      <a16:creationId xmlns:a16="http://schemas.microsoft.com/office/drawing/2014/main" id="{4490EB49-ED94-4679-A2BF-DEBB807BC089}"/>
                    </a:ext>
                  </a:extLst>
                </p14:cNvPr>
                <p14:cNvContentPartPr/>
                <p14:nvPr/>
              </p14:nvContentPartPr>
              <p14:xfrm>
                <a:off x="4396067" y="6018907"/>
                <a:ext cx="78840" cy="61920"/>
              </p14:xfrm>
            </p:contentPart>
          </mc:Choice>
          <mc:Fallback xmlns="">
            <p:pic>
              <p:nvPicPr>
                <p:cNvPr id="89" name="Freihand 88">
                  <a:extLst>
                    <a:ext uri="{FF2B5EF4-FFF2-40B4-BE49-F238E27FC236}">
                      <a16:creationId xmlns:a16="http://schemas.microsoft.com/office/drawing/2014/main" id="{4490EB49-ED94-4679-A2BF-DEBB807BC089}"/>
                    </a:ext>
                  </a:extLst>
                </p:cNvPr>
                <p:cNvPicPr/>
                <p:nvPr/>
              </p:nvPicPr>
              <p:blipFill>
                <a:blip r:embed="rId435"/>
                <a:stretch>
                  <a:fillRect/>
                </a:stretch>
              </p:blipFill>
              <p:spPr>
                <a:xfrm>
                  <a:off x="4391747" y="6014587"/>
                  <a:ext cx="874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90" name="Freihand 89">
                  <a:extLst>
                    <a:ext uri="{FF2B5EF4-FFF2-40B4-BE49-F238E27FC236}">
                      <a16:creationId xmlns:a16="http://schemas.microsoft.com/office/drawing/2014/main" id="{6F343958-0A76-40A8-B94A-1DC01C36695C}"/>
                    </a:ext>
                  </a:extLst>
                </p14:cNvPr>
                <p14:cNvContentPartPr/>
                <p14:nvPr/>
              </p14:nvContentPartPr>
              <p14:xfrm>
                <a:off x="4477067" y="5998387"/>
                <a:ext cx="113400" cy="87480"/>
              </p14:xfrm>
            </p:contentPart>
          </mc:Choice>
          <mc:Fallback xmlns="">
            <p:pic>
              <p:nvPicPr>
                <p:cNvPr id="90" name="Freihand 89">
                  <a:extLst>
                    <a:ext uri="{FF2B5EF4-FFF2-40B4-BE49-F238E27FC236}">
                      <a16:creationId xmlns:a16="http://schemas.microsoft.com/office/drawing/2014/main" id="{6F343958-0A76-40A8-B94A-1DC01C36695C}"/>
                    </a:ext>
                  </a:extLst>
                </p:cNvPr>
                <p:cNvPicPr/>
                <p:nvPr/>
              </p:nvPicPr>
              <p:blipFill>
                <a:blip r:embed="rId437"/>
                <a:stretch>
                  <a:fillRect/>
                </a:stretch>
              </p:blipFill>
              <p:spPr>
                <a:xfrm>
                  <a:off x="4472747" y="5994067"/>
                  <a:ext cx="1220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91" name="Freihand 90">
                  <a:extLst>
                    <a:ext uri="{FF2B5EF4-FFF2-40B4-BE49-F238E27FC236}">
                      <a16:creationId xmlns:a16="http://schemas.microsoft.com/office/drawing/2014/main" id="{34C16E19-57BA-4FEB-ACA3-4266EFAA6A81}"/>
                    </a:ext>
                  </a:extLst>
                </p14:cNvPr>
                <p14:cNvContentPartPr/>
                <p14:nvPr/>
              </p14:nvContentPartPr>
              <p14:xfrm>
                <a:off x="4604867" y="5991547"/>
                <a:ext cx="102960" cy="72360"/>
              </p14:xfrm>
            </p:contentPart>
          </mc:Choice>
          <mc:Fallback xmlns="">
            <p:pic>
              <p:nvPicPr>
                <p:cNvPr id="91" name="Freihand 90">
                  <a:extLst>
                    <a:ext uri="{FF2B5EF4-FFF2-40B4-BE49-F238E27FC236}">
                      <a16:creationId xmlns:a16="http://schemas.microsoft.com/office/drawing/2014/main" id="{34C16E19-57BA-4FEB-ACA3-4266EFAA6A81}"/>
                    </a:ext>
                  </a:extLst>
                </p:cNvPr>
                <p:cNvPicPr/>
                <p:nvPr/>
              </p:nvPicPr>
              <p:blipFill>
                <a:blip r:embed="rId439"/>
                <a:stretch>
                  <a:fillRect/>
                </a:stretch>
              </p:blipFill>
              <p:spPr>
                <a:xfrm>
                  <a:off x="4600547" y="5987227"/>
                  <a:ext cx="1116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93" name="Freihand 92">
                  <a:extLst>
                    <a:ext uri="{FF2B5EF4-FFF2-40B4-BE49-F238E27FC236}">
                      <a16:creationId xmlns:a16="http://schemas.microsoft.com/office/drawing/2014/main" id="{52336FFB-45AE-4C48-9DFE-EDB216304CBA}"/>
                    </a:ext>
                  </a:extLst>
                </p14:cNvPr>
                <p14:cNvContentPartPr/>
                <p14:nvPr/>
              </p14:nvContentPartPr>
              <p14:xfrm>
                <a:off x="3935987" y="6219787"/>
                <a:ext cx="151560" cy="89280"/>
              </p14:xfrm>
            </p:contentPart>
          </mc:Choice>
          <mc:Fallback xmlns="">
            <p:pic>
              <p:nvPicPr>
                <p:cNvPr id="93" name="Freihand 92">
                  <a:extLst>
                    <a:ext uri="{FF2B5EF4-FFF2-40B4-BE49-F238E27FC236}">
                      <a16:creationId xmlns:a16="http://schemas.microsoft.com/office/drawing/2014/main" id="{52336FFB-45AE-4C48-9DFE-EDB216304CBA}"/>
                    </a:ext>
                  </a:extLst>
                </p:cNvPr>
                <p:cNvPicPr/>
                <p:nvPr/>
              </p:nvPicPr>
              <p:blipFill>
                <a:blip r:embed="rId441"/>
                <a:stretch>
                  <a:fillRect/>
                </a:stretch>
              </p:blipFill>
              <p:spPr>
                <a:xfrm>
                  <a:off x="3931667" y="6215467"/>
                  <a:ext cx="1602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94" name="Freihand 93">
                  <a:extLst>
                    <a:ext uri="{FF2B5EF4-FFF2-40B4-BE49-F238E27FC236}">
                      <a16:creationId xmlns:a16="http://schemas.microsoft.com/office/drawing/2014/main" id="{F9B11D6B-A872-42A2-9E8E-F233D4B0F029}"/>
                    </a:ext>
                  </a:extLst>
                </p14:cNvPr>
                <p14:cNvContentPartPr/>
                <p14:nvPr/>
              </p14:nvContentPartPr>
              <p14:xfrm>
                <a:off x="4121747" y="6174067"/>
                <a:ext cx="263160" cy="141840"/>
              </p14:xfrm>
            </p:contentPart>
          </mc:Choice>
          <mc:Fallback xmlns="">
            <p:pic>
              <p:nvPicPr>
                <p:cNvPr id="94" name="Freihand 93">
                  <a:extLst>
                    <a:ext uri="{FF2B5EF4-FFF2-40B4-BE49-F238E27FC236}">
                      <a16:creationId xmlns:a16="http://schemas.microsoft.com/office/drawing/2014/main" id="{F9B11D6B-A872-42A2-9E8E-F233D4B0F029}"/>
                    </a:ext>
                  </a:extLst>
                </p:cNvPr>
                <p:cNvPicPr/>
                <p:nvPr/>
              </p:nvPicPr>
              <p:blipFill>
                <a:blip r:embed="rId443"/>
                <a:stretch>
                  <a:fillRect/>
                </a:stretch>
              </p:blipFill>
              <p:spPr>
                <a:xfrm>
                  <a:off x="4117427" y="6169747"/>
                  <a:ext cx="2718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95" name="Freihand 94">
                  <a:extLst>
                    <a:ext uri="{FF2B5EF4-FFF2-40B4-BE49-F238E27FC236}">
                      <a16:creationId xmlns:a16="http://schemas.microsoft.com/office/drawing/2014/main" id="{92892BF0-6149-4BDC-8B46-418A9A49C89A}"/>
                    </a:ext>
                  </a:extLst>
                </p14:cNvPr>
                <p14:cNvContentPartPr/>
                <p14:nvPr/>
              </p14:nvContentPartPr>
              <p14:xfrm>
                <a:off x="4385627" y="6169027"/>
                <a:ext cx="124200" cy="131760"/>
              </p14:xfrm>
            </p:contentPart>
          </mc:Choice>
          <mc:Fallback xmlns="">
            <p:pic>
              <p:nvPicPr>
                <p:cNvPr id="95" name="Freihand 94">
                  <a:extLst>
                    <a:ext uri="{FF2B5EF4-FFF2-40B4-BE49-F238E27FC236}">
                      <a16:creationId xmlns:a16="http://schemas.microsoft.com/office/drawing/2014/main" id="{92892BF0-6149-4BDC-8B46-418A9A49C89A}"/>
                    </a:ext>
                  </a:extLst>
                </p:cNvPr>
                <p:cNvPicPr/>
                <p:nvPr/>
              </p:nvPicPr>
              <p:blipFill>
                <a:blip r:embed="rId445"/>
                <a:stretch>
                  <a:fillRect/>
                </a:stretch>
              </p:blipFill>
              <p:spPr>
                <a:xfrm>
                  <a:off x="4381307" y="6164707"/>
                  <a:ext cx="132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96" name="Freihand 95">
                  <a:extLst>
                    <a:ext uri="{FF2B5EF4-FFF2-40B4-BE49-F238E27FC236}">
                      <a16:creationId xmlns:a16="http://schemas.microsoft.com/office/drawing/2014/main" id="{C7CA184A-092F-4DB6-B88B-A07496056FB5}"/>
                    </a:ext>
                  </a:extLst>
                </p14:cNvPr>
                <p14:cNvContentPartPr/>
                <p14:nvPr/>
              </p14:nvContentPartPr>
              <p14:xfrm>
                <a:off x="3865427" y="6125107"/>
                <a:ext cx="112680" cy="48240"/>
              </p14:xfrm>
            </p:contentPart>
          </mc:Choice>
          <mc:Fallback xmlns="">
            <p:pic>
              <p:nvPicPr>
                <p:cNvPr id="96" name="Freihand 95">
                  <a:extLst>
                    <a:ext uri="{FF2B5EF4-FFF2-40B4-BE49-F238E27FC236}">
                      <a16:creationId xmlns:a16="http://schemas.microsoft.com/office/drawing/2014/main" id="{C7CA184A-092F-4DB6-B88B-A07496056FB5}"/>
                    </a:ext>
                  </a:extLst>
                </p:cNvPr>
                <p:cNvPicPr/>
                <p:nvPr/>
              </p:nvPicPr>
              <p:blipFill>
                <a:blip r:embed="rId447"/>
                <a:stretch>
                  <a:fillRect/>
                </a:stretch>
              </p:blipFill>
              <p:spPr>
                <a:xfrm>
                  <a:off x="3861107" y="6120787"/>
                  <a:ext cx="1213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98" name="Freihand 97">
                  <a:extLst>
                    <a:ext uri="{FF2B5EF4-FFF2-40B4-BE49-F238E27FC236}">
                      <a16:creationId xmlns:a16="http://schemas.microsoft.com/office/drawing/2014/main" id="{A862CCE2-5C0B-4DC3-80D9-63686A14F3F9}"/>
                    </a:ext>
                  </a:extLst>
                </p14:cNvPr>
                <p14:cNvContentPartPr/>
                <p14:nvPr/>
              </p14:nvContentPartPr>
              <p14:xfrm>
                <a:off x="4558787" y="6117907"/>
                <a:ext cx="54720" cy="50400"/>
              </p14:xfrm>
            </p:contentPart>
          </mc:Choice>
          <mc:Fallback xmlns="">
            <p:pic>
              <p:nvPicPr>
                <p:cNvPr id="98" name="Freihand 97">
                  <a:extLst>
                    <a:ext uri="{FF2B5EF4-FFF2-40B4-BE49-F238E27FC236}">
                      <a16:creationId xmlns:a16="http://schemas.microsoft.com/office/drawing/2014/main" id="{A862CCE2-5C0B-4DC3-80D9-63686A14F3F9}"/>
                    </a:ext>
                  </a:extLst>
                </p:cNvPr>
                <p:cNvPicPr/>
                <p:nvPr/>
              </p:nvPicPr>
              <p:blipFill>
                <a:blip r:embed="rId449"/>
                <a:stretch>
                  <a:fillRect/>
                </a:stretch>
              </p:blipFill>
              <p:spPr>
                <a:xfrm>
                  <a:off x="4554467" y="6113587"/>
                  <a:ext cx="633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100" name="Freihand 99">
                  <a:extLst>
                    <a:ext uri="{FF2B5EF4-FFF2-40B4-BE49-F238E27FC236}">
                      <a16:creationId xmlns:a16="http://schemas.microsoft.com/office/drawing/2014/main" id="{023C0EDC-5706-43DC-A585-82641B357FB4}"/>
                    </a:ext>
                  </a:extLst>
                </p14:cNvPr>
                <p14:cNvContentPartPr/>
                <p14:nvPr/>
              </p14:nvContentPartPr>
              <p14:xfrm>
                <a:off x="4061267" y="6411307"/>
                <a:ext cx="64440" cy="89280"/>
              </p14:xfrm>
            </p:contentPart>
          </mc:Choice>
          <mc:Fallback xmlns="">
            <p:pic>
              <p:nvPicPr>
                <p:cNvPr id="100" name="Freihand 99">
                  <a:extLst>
                    <a:ext uri="{FF2B5EF4-FFF2-40B4-BE49-F238E27FC236}">
                      <a16:creationId xmlns:a16="http://schemas.microsoft.com/office/drawing/2014/main" id="{023C0EDC-5706-43DC-A585-82641B357FB4}"/>
                    </a:ext>
                  </a:extLst>
                </p:cNvPr>
                <p:cNvPicPr/>
                <p:nvPr/>
              </p:nvPicPr>
              <p:blipFill>
                <a:blip r:embed="rId451"/>
                <a:stretch>
                  <a:fillRect/>
                </a:stretch>
              </p:blipFill>
              <p:spPr>
                <a:xfrm>
                  <a:off x="4056947" y="6406987"/>
                  <a:ext cx="730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101" name="Freihand 100">
                  <a:extLst>
                    <a:ext uri="{FF2B5EF4-FFF2-40B4-BE49-F238E27FC236}">
                      <a16:creationId xmlns:a16="http://schemas.microsoft.com/office/drawing/2014/main" id="{A1D1FA38-4AD4-454B-890B-2E7482B99DF9}"/>
                    </a:ext>
                  </a:extLst>
                </p14:cNvPr>
                <p14:cNvContentPartPr/>
                <p14:nvPr/>
              </p14:nvContentPartPr>
              <p14:xfrm>
                <a:off x="4153787" y="6356587"/>
                <a:ext cx="261720" cy="126720"/>
              </p14:xfrm>
            </p:contentPart>
          </mc:Choice>
          <mc:Fallback xmlns="">
            <p:pic>
              <p:nvPicPr>
                <p:cNvPr id="101" name="Freihand 100">
                  <a:extLst>
                    <a:ext uri="{FF2B5EF4-FFF2-40B4-BE49-F238E27FC236}">
                      <a16:creationId xmlns:a16="http://schemas.microsoft.com/office/drawing/2014/main" id="{A1D1FA38-4AD4-454B-890B-2E7482B99DF9}"/>
                    </a:ext>
                  </a:extLst>
                </p:cNvPr>
                <p:cNvPicPr/>
                <p:nvPr/>
              </p:nvPicPr>
              <p:blipFill>
                <a:blip r:embed="rId453"/>
                <a:stretch>
                  <a:fillRect/>
                </a:stretch>
              </p:blipFill>
              <p:spPr>
                <a:xfrm>
                  <a:off x="4149467" y="6352267"/>
                  <a:ext cx="2703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102" name="Freihand 101">
                  <a:extLst>
                    <a:ext uri="{FF2B5EF4-FFF2-40B4-BE49-F238E27FC236}">
                      <a16:creationId xmlns:a16="http://schemas.microsoft.com/office/drawing/2014/main" id="{8C878655-9558-4D66-8555-20C96DBDC87A}"/>
                    </a:ext>
                  </a:extLst>
                </p14:cNvPr>
                <p14:cNvContentPartPr/>
                <p14:nvPr/>
              </p14:nvContentPartPr>
              <p14:xfrm>
                <a:off x="4411907" y="6349747"/>
                <a:ext cx="18360" cy="23040"/>
              </p14:xfrm>
            </p:contentPart>
          </mc:Choice>
          <mc:Fallback xmlns="">
            <p:pic>
              <p:nvPicPr>
                <p:cNvPr id="102" name="Freihand 101">
                  <a:extLst>
                    <a:ext uri="{FF2B5EF4-FFF2-40B4-BE49-F238E27FC236}">
                      <a16:creationId xmlns:a16="http://schemas.microsoft.com/office/drawing/2014/main" id="{8C878655-9558-4D66-8555-20C96DBDC87A}"/>
                    </a:ext>
                  </a:extLst>
                </p:cNvPr>
                <p:cNvPicPr/>
                <p:nvPr/>
              </p:nvPicPr>
              <p:blipFill>
                <a:blip r:embed="rId455"/>
                <a:stretch>
                  <a:fillRect/>
                </a:stretch>
              </p:blipFill>
              <p:spPr>
                <a:xfrm>
                  <a:off x="4407587" y="6345427"/>
                  <a:ext cx="270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103" name="Freihand 102">
                  <a:extLst>
                    <a:ext uri="{FF2B5EF4-FFF2-40B4-BE49-F238E27FC236}">
                      <a16:creationId xmlns:a16="http://schemas.microsoft.com/office/drawing/2014/main" id="{73554498-2297-4DE2-BE57-0AF0146385FF}"/>
                    </a:ext>
                  </a:extLst>
                </p14:cNvPr>
                <p14:cNvContentPartPr/>
                <p14:nvPr/>
              </p14:nvContentPartPr>
              <p14:xfrm>
                <a:off x="4440347" y="6407707"/>
                <a:ext cx="73080" cy="64440"/>
              </p14:xfrm>
            </p:contentPart>
          </mc:Choice>
          <mc:Fallback xmlns="">
            <p:pic>
              <p:nvPicPr>
                <p:cNvPr id="103" name="Freihand 102">
                  <a:extLst>
                    <a:ext uri="{FF2B5EF4-FFF2-40B4-BE49-F238E27FC236}">
                      <a16:creationId xmlns:a16="http://schemas.microsoft.com/office/drawing/2014/main" id="{73554498-2297-4DE2-BE57-0AF0146385FF}"/>
                    </a:ext>
                  </a:extLst>
                </p:cNvPr>
                <p:cNvPicPr/>
                <p:nvPr/>
              </p:nvPicPr>
              <p:blipFill>
                <a:blip r:embed="rId457"/>
                <a:stretch>
                  <a:fillRect/>
                </a:stretch>
              </p:blipFill>
              <p:spPr>
                <a:xfrm>
                  <a:off x="4436027" y="6403387"/>
                  <a:ext cx="817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07" name="Freihand 106">
                  <a:extLst>
                    <a:ext uri="{FF2B5EF4-FFF2-40B4-BE49-F238E27FC236}">
                      <a16:creationId xmlns:a16="http://schemas.microsoft.com/office/drawing/2014/main" id="{9A49CF0B-6C99-4564-B69C-D50DCA2DCFF8}"/>
                    </a:ext>
                  </a:extLst>
                </p14:cNvPr>
                <p14:cNvContentPartPr/>
                <p14:nvPr/>
              </p14:nvContentPartPr>
              <p14:xfrm>
                <a:off x="4205987" y="6536587"/>
                <a:ext cx="90360" cy="86040"/>
              </p14:xfrm>
            </p:contentPart>
          </mc:Choice>
          <mc:Fallback xmlns="">
            <p:pic>
              <p:nvPicPr>
                <p:cNvPr id="107" name="Freihand 106">
                  <a:extLst>
                    <a:ext uri="{FF2B5EF4-FFF2-40B4-BE49-F238E27FC236}">
                      <a16:creationId xmlns:a16="http://schemas.microsoft.com/office/drawing/2014/main" id="{9A49CF0B-6C99-4564-B69C-D50DCA2DCFF8}"/>
                    </a:ext>
                  </a:extLst>
                </p:cNvPr>
                <p:cNvPicPr/>
                <p:nvPr/>
              </p:nvPicPr>
              <p:blipFill>
                <a:blip r:embed="rId459"/>
                <a:stretch>
                  <a:fillRect/>
                </a:stretch>
              </p:blipFill>
              <p:spPr>
                <a:xfrm>
                  <a:off x="4201667" y="6532267"/>
                  <a:ext cx="990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08" name="Freihand 107">
                  <a:extLst>
                    <a:ext uri="{FF2B5EF4-FFF2-40B4-BE49-F238E27FC236}">
                      <a16:creationId xmlns:a16="http://schemas.microsoft.com/office/drawing/2014/main" id="{EB349802-1CEC-428F-B363-3C8258E71DBD}"/>
                    </a:ext>
                  </a:extLst>
                </p14:cNvPr>
                <p14:cNvContentPartPr/>
                <p14:nvPr/>
              </p14:nvContentPartPr>
              <p14:xfrm>
                <a:off x="4288427" y="6545947"/>
                <a:ext cx="8280" cy="66240"/>
              </p14:xfrm>
            </p:contentPart>
          </mc:Choice>
          <mc:Fallback xmlns="">
            <p:pic>
              <p:nvPicPr>
                <p:cNvPr id="108" name="Freihand 107">
                  <a:extLst>
                    <a:ext uri="{FF2B5EF4-FFF2-40B4-BE49-F238E27FC236}">
                      <a16:creationId xmlns:a16="http://schemas.microsoft.com/office/drawing/2014/main" id="{EB349802-1CEC-428F-B363-3C8258E71DBD}"/>
                    </a:ext>
                  </a:extLst>
                </p:cNvPr>
                <p:cNvPicPr/>
                <p:nvPr/>
              </p:nvPicPr>
              <p:blipFill>
                <a:blip r:embed="rId461"/>
                <a:stretch>
                  <a:fillRect/>
                </a:stretch>
              </p:blipFill>
              <p:spPr>
                <a:xfrm>
                  <a:off x="4284107" y="6541627"/>
                  <a:ext cx="169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09" name="Freihand 108">
                  <a:extLst>
                    <a:ext uri="{FF2B5EF4-FFF2-40B4-BE49-F238E27FC236}">
                      <a16:creationId xmlns:a16="http://schemas.microsoft.com/office/drawing/2014/main" id="{932F3544-B53C-4ACB-9A3E-4DA85CBB94B3}"/>
                    </a:ext>
                  </a:extLst>
                </p14:cNvPr>
                <p14:cNvContentPartPr/>
                <p14:nvPr/>
              </p14:nvContentPartPr>
              <p14:xfrm>
                <a:off x="4241267" y="6551347"/>
                <a:ext cx="166680" cy="160200"/>
              </p14:xfrm>
            </p:contentPart>
          </mc:Choice>
          <mc:Fallback xmlns="">
            <p:pic>
              <p:nvPicPr>
                <p:cNvPr id="109" name="Freihand 108">
                  <a:extLst>
                    <a:ext uri="{FF2B5EF4-FFF2-40B4-BE49-F238E27FC236}">
                      <a16:creationId xmlns:a16="http://schemas.microsoft.com/office/drawing/2014/main" id="{932F3544-B53C-4ACB-9A3E-4DA85CBB94B3}"/>
                    </a:ext>
                  </a:extLst>
                </p:cNvPr>
                <p:cNvPicPr/>
                <p:nvPr/>
              </p:nvPicPr>
              <p:blipFill>
                <a:blip r:embed="rId463"/>
                <a:stretch>
                  <a:fillRect/>
                </a:stretch>
              </p:blipFill>
              <p:spPr>
                <a:xfrm>
                  <a:off x="4236947" y="6547027"/>
                  <a:ext cx="1753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10" name="Freihand 109">
                  <a:extLst>
                    <a:ext uri="{FF2B5EF4-FFF2-40B4-BE49-F238E27FC236}">
                      <a16:creationId xmlns:a16="http://schemas.microsoft.com/office/drawing/2014/main" id="{CC7D1639-C4C2-4895-9F8A-51FBCC25C839}"/>
                    </a:ext>
                  </a:extLst>
                </p14:cNvPr>
                <p14:cNvContentPartPr/>
                <p14:nvPr/>
              </p14:nvContentPartPr>
              <p14:xfrm>
                <a:off x="4374107" y="6638467"/>
                <a:ext cx="117000" cy="171000"/>
              </p14:xfrm>
            </p:contentPart>
          </mc:Choice>
          <mc:Fallback xmlns="">
            <p:pic>
              <p:nvPicPr>
                <p:cNvPr id="110" name="Freihand 109">
                  <a:extLst>
                    <a:ext uri="{FF2B5EF4-FFF2-40B4-BE49-F238E27FC236}">
                      <a16:creationId xmlns:a16="http://schemas.microsoft.com/office/drawing/2014/main" id="{CC7D1639-C4C2-4895-9F8A-51FBCC25C839}"/>
                    </a:ext>
                  </a:extLst>
                </p:cNvPr>
                <p:cNvPicPr/>
                <p:nvPr/>
              </p:nvPicPr>
              <p:blipFill>
                <a:blip r:embed="rId465"/>
                <a:stretch>
                  <a:fillRect/>
                </a:stretch>
              </p:blipFill>
              <p:spPr>
                <a:xfrm>
                  <a:off x="4369787" y="6634147"/>
                  <a:ext cx="1256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86" name="Freihand 185">
                  <a:extLst>
                    <a:ext uri="{FF2B5EF4-FFF2-40B4-BE49-F238E27FC236}">
                      <a16:creationId xmlns:a16="http://schemas.microsoft.com/office/drawing/2014/main" id="{442B78F1-8525-46E3-BE55-27B286891F2B}"/>
                    </a:ext>
                  </a:extLst>
                </p14:cNvPr>
                <p14:cNvContentPartPr/>
                <p14:nvPr/>
              </p14:nvContentPartPr>
              <p14:xfrm>
                <a:off x="1904867" y="4989147"/>
                <a:ext cx="141840" cy="17640"/>
              </p14:xfrm>
            </p:contentPart>
          </mc:Choice>
          <mc:Fallback xmlns="">
            <p:pic>
              <p:nvPicPr>
                <p:cNvPr id="186" name="Freihand 185">
                  <a:extLst>
                    <a:ext uri="{FF2B5EF4-FFF2-40B4-BE49-F238E27FC236}">
                      <a16:creationId xmlns:a16="http://schemas.microsoft.com/office/drawing/2014/main" id="{442B78F1-8525-46E3-BE55-27B286891F2B}"/>
                    </a:ext>
                  </a:extLst>
                </p:cNvPr>
                <p:cNvPicPr/>
                <p:nvPr/>
              </p:nvPicPr>
              <p:blipFill>
                <a:blip r:embed="rId467"/>
                <a:stretch>
                  <a:fillRect/>
                </a:stretch>
              </p:blipFill>
              <p:spPr>
                <a:xfrm>
                  <a:off x="1900547" y="4984827"/>
                  <a:ext cx="15048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87" name="Freihand 186">
                  <a:extLst>
                    <a:ext uri="{FF2B5EF4-FFF2-40B4-BE49-F238E27FC236}">
                      <a16:creationId xmlns:a16="http://schemas.microsoft.com/office/drawing/2014/main" id="{7CCDD245-82E3-4F8E-8CBB-F7ACC7A1959A}"/>
                    </a:ext>
                  </a:extLst>
                </p14:cNvPr>
                <p14:cNvContentPartPr/>
                <p14:nvPr/>
              </p14:nvContentPartPr>
              <p14:xfrm>
                <a:off x="1662587" y="4902027"/>
                <a:ext cx="119880" cy="169560"/>
              </p14:xfrm>
            </p:contentPart>
          </mc:Choice>
          <mc:Fallback xmlns="">
            <p:pic>
              <p:nvPicPr>
                <p:cNvPr id="187" name="Freihand 186">
                  <a:extLst>
                    <a:ext uri="{FF2B5EF4-FFF2-40B4-BE49-F238E27FC236}">
                      <a16:creationId xmlns:a16="http://schemas.microsoft.com/office/drawing/2014/main" id="{7CCDD245-82E3-4F8E-8CBB-F7ACC7A1959A}"/>
                    </a:ext>
                  </a:extLst>
                </p:cNvPr>
                <p:cNvPicPr/>
                <p:nvPr/>
              </p:nvPicPr>
              <p:blipFill>
                <a:blip r:embed="rId469"/>
                <a:stretch>
                  <a:fillRect/>
                </a:stretch>
              </p:blipFill>
              <p:spPr>
                <a:xfrm>
                  <a:off x="1658267" y="4897707"/>
                  <a:ext cx="1285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89" name="Freihand 188">
                  <a:extLst>
                    <a:ext uri="{FF2B5EF4-FFF2-40B4-BE49-F238E27FC236}">
                      <a16:creationId xmlns:a16="http://schemas.microsoft.com/office/drawing/2014/main" id="{5104CFFF-C09D-4862-9949-A8ECA688DBBC}"/>
                    </a:ext>
                  </a:extLst>
                </p14:cNvPr>
                <p14:cNvContentPartPr/>
                <p14:nvPr/>
              </p14:nvContentPartPr>
              <p14:xfrm>
                <a:off x="2886947" y="5515467"/>
                <a:ext cx="15120" cy="153720"/>
              </p14:xfrm>
            </p:contentPart>
          </mc:Choice>
          <mc:Fallback xmlns="">
            <p:pic>
              <p:nvPicPr>
                <p:cNvPr id="189" name="Freihand 188">
                  <a:extLst>
                    <a:ext uri="{FF2B5EF4-FFF2-40B4-BE49-F238E27FC236}">
                      <a16:creationId xmlns:a16="http://schemas.microsoft.com/office/drawing/2014/main" id="{5104CFFF-C09D-4862-9949-A8ECA688DBBC}"/>
                    </a:ext>
                  </a:extLst>
                </p:cNvPr>
                <p:cNvPicPr/>
                <p:nvPr/>
              </p:nvPicPr>
              <p:blipFill>
                <a:blip r:embed="rId471"/>
                <a:stretch>
                  <a:fillRect/>
                </a:stretch>
              </p:blipFill>
              <p:spPr>
                <a:xfrm>
                  <a:off x="2882627" y="5511147"/>
                  <a:ext cx="237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90" name="Freihand 189">
                  <a:extLst>
                    <a:ext uri="{FF2B5EF4-FFF2-40B4-BE49-F238E27FC236}">
                      <a16:creationId xmlns:a16="http://schemas.microsoft.com/office/drawing/2014/main" id="{732523A7-9841-4CA8-948D-63DA723CC397}"/>
                    </a:ext>
                  </a:extLst>
                </p14:cNvPr>
                <p14:cNvContentPartPr/>
                <p14:nvPr/>
              </p14:nvContentPartPr>
              <p14:xfrm>
                <a:off x="2780747" y="5739027"/>
                <a:ext cx="101880" cy="140760"/>
              </p14:xfrm>
            </p:contentPart>
          </mc:Choice>
          <mc:Fallback xmlns="">
            <p:pic>
              <p:nvPicPr>
                <p:cNvPr id="190" name="Freihand 189">
                  <a:extLst>
                    <a:ext uri="{FF2B5EF4-FFF2-40B4-BE49-F238E27FC236}">
                      <a16:creationId xmlns:a16="http://schemas.microsoft.com/office/drawing/2014/main" id="{732523A7-9841-4CA8-948D-63DA723CC397}"/>
                    </a:ext>
                  </a:extLst>
                </p:cNvPr>
                <p:cNvPicPr/>
                <p:nvPr/>
              </p:nvPicPr>
              <p:blipFill>
                <a:blip r:embed="rId473"/>
                <a:stretch>
                  <a:fillRect/>
                </a:stretch>
              </p:blipFill>
              <p:spPr>
                <a:xfrm>
                  <a:off x="2776427" y="5734707"/>
                  <a:ext cx="1105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91" name="Freihand 190">
                  <a:extLst>
                    <a:ext uri="{FF2B5EF4-FFF2-40B4-BE49-F238E27FC236}">
                      <a16:creationId xmlns:a16="http://schemas.microsoft.com/office/drawing/2014/main" id="{5BD5186F-061F-4CF4-9FA1-CE6371738BF1}"/>
                    </a:ext>
                  </a:extLst>
                </p14:cNvPr>
                <p14:cNvContentPartPr/>
                <p14:nvPr/>
              </p14:nvContentPartPr>
              <p14:xfrm>
                <a:off x="2845907" y="5787987"/>
                <a:ext cx="31320" cy="177480"/>
              </p14:xfrm>
            </p:contentPart>
          </mc:Choice>
          <mc:Fallback xmlns="">
            <p:pic>
              <p:nvPicPr>
                <p:cNvPr id="191" name="Freihand 190">
                  <a:extLst>
                    <a:ext uri="{FF2B5EF4-FFF2-40B4-BE49-F238E27FC236}">
                      <a16:creationId xmlns:a16="http://schemas.microsoft.com/office/drawing/2014/main" id="{5BD5186F-061F-4CF4-9FA1-CE6371738BF1}"/>
                    </a:ext>
                  </a:extLst>
                </p:cNvPr>
                <p:cNvPicPr/>
                <p:nvPr/>
              </p:nvPicPr>
              <p:blipFill>
                <a:blip r:embed="rId475"/>
                <a:stretch>
                  <a:fillRect/>
                </a:stretch>
              </p:blipFill>
              <p:spPr>
                <a:xfrm>
                  <a:off x="2841587" y="5783667"/>
                  <a:ext cx="399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93" name="Freihand 192">
                  <a:extLst>
                    <a:ext uri="{FF2B5EF4-FFF2-40B4-BE49-F238E27FC236}">
                      <a16:creationId xmlns:a16="http://schemas.microsoft.com/office/drawing/2014/main" id="{49511764-3068-4F0C-9F4E-738677691AD8}"/>
                    </a:ext>
                  </a:extLst>
                </p14:cNvPr>
                <p14:cNvContentPartPr/>
                <p14:nvPr/>
              </p14:nvContentPartPr>
              <p14:xfrm>
                <a:off x="1980827" y="5002467"/>
                <a:ext cx="26280" cy="18360"/>
              </p14:xfrm>
            </p:contentPart>
          </mc:Choice>
          <mc:Fallback xmlns="">
            <p:pic>
              <p:nvPicPr>
                <p:cNvPr id="193" name="Freihand 192">
                  <a:extLst>
                    <a:ext uri="{FF2B5EF4-FFF2-40B4-BE49-F238E27FC236}">
                      <a16:creationId xmlns:a16="http://schemas.microsoft.com/office/drawing/2014/main" id="{49511764-3068-4F0C-9F4E-738677691AD8}"/>
                    </a:ext>
                  </a:extLst>
                </p:cNvPr>
                <p:cNvPicPr/>
                <p:nvPr/>
              </p:nvPicPr>
              <p:blipFill>
                <a:blip r:embed="rId477"/>
                <a:stretch>
                  <a:fillRect/>
                </a:stretch>
              </p:blipFill>
              <p:spPr>
                <a:xfrm>
                  <a:off x="1976507" y="4998147"/>
                  <a:ext cx="349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94" name="Freihand 193">
                  <a:extLst>
                    <a:ext uri="{FF2B5EF4-FFF2-40B4-BE49-F238E27FC236}">
                      <a16:creationId xmlns:a16="http://schemas.microsoft.com/office/drawing/2014/main" id="{C8D074D9-1006-4454-8DDC-BD2EAF6D0B1E}"/>
                    </a:ext>
                  </a:extLst>
                </p14:cNvPr>
                <p14:cNvContentPartPr/>
                <p14:nvPr/>
              </p14:nvContentPartPr>
              <p14:xfrm>
                <a:off x="2048867" y="5048907"/>
                <a:ext cx="87120" cy="50040"/>
              </p14:xfrm>
            </p:contentPart>
          </mc:Choice>
          <mc:Fallback xmlns="">
            <p:pic>
              <p:nvPicPr>
                <p:cNvPr id="194" name="Freihand 193">
                  <a:extLst>
                    <a:ext uri="{FF2B5EF4-FFF2-40B4-BE49-F238E27FC236}">
                      <a16:creationId xmlns:a16="http://schemas.microsoft.com/office/drawing/2014/main" id="{C8D074D9-1006-4454-8DDC-BD2EAF6D0B1E}"/>
                    </a:ext>
                  </a:extLst>
                </p:cNvPr>
                <p:cNvPicPr/>
                <p:nvPr/>
              </p:nvPicPr>
              <p:blipFill>
                <a:blip r:embed="rId479"/>
                <a:stretch>
                  <a:fillRect/>
                </a:stretch>
              </p:blipFill>
              <p:spPr>
                <a:xfrm>
                  <a:off x="2044547" y="5044587"/>
                  <a:ext cx="957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95" name="Freihand 194">
                  <a:extLst>
                    <a:ext uri="{FF2B5EF4-FFF2-40B4-BE49-F238E27FC236}">
                      <a16:creationId xmlns:a16="http://schemas.microsoft.com/office/drawing/2014/main" id="{0FB05A9C-E3E9-47BD-99A4-93B8984080D6}"/>
                    </a:ext>
                  </a:extLst>
                </p14:cNvPr>
                <p14:cNvContentPartPr/>
                <p14:nvPr/>
              </p14:nvContentPartPr>
              <p14:xfrm>
                <a:off x="2193587" y="5131707"/>
                <a:ext cx="249120" cy="144000"/>
              </p14:xfrm>
            </p:contentPart>
          </mc:Choice>
          <mc:Fallback xmlns="">
            <p:pic>
              <p:nvPicPr>
                <p:cNvPr id="195" name="Freihand 194">
                  <a:extLst>
                    <a:ext uri="{FF2B5EF4-FFF2-40B4-BE49-F238E27FC236}">
                      <a16:creationId xmlns:a16="http://schemas.microsoft.com/office/drawing/2014/main" id="{0FB05A9C-E3E9-47BD-99A4-93B8984080D6}"/>
                    </a:ext>
                  </a:extLst>
                </p:cNvPr>
                <p:cNvPicPr/>
                <p:nvPr/>
              </p:nvPicPr>
              <p:blipFill>
                <a:blip r:embed="rId481"/>
                <a:stretch>
                  <a:fillRect/>
                </a:stretch>
              </p:blipFill>
              <p:spPr>
                <a:xfrm>
                  <a:off x="2189267" y="5127387"/>
                  <a:ext cx="2577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96" name="Freihand 195">
                  <a:extLst>
                    <a:ext uri="{FF2B5EF4-FFF2-40B4-BE49-F238E27FC236}">
                      <a16:creationId xmlns:a16="http://schemas.microsoft.com/office/drawing/2014/main" id="{3ED69003-3F2C-41BF-8381-5C318D2EAD68}"/>
                    </a:ext>
                  </a:extLst>
                </p14:cNvPr>
                <p14:cNvContentPartPr/>
                <p14:nvPr/>
              </p14:nvContentPartPr>
              <p14:xfrm>
                <a:off x="2452787" y="5280027"/>
                <a:ext cx="142560" cy="96120"/>
              </p14:xfrm>
            </p:contentPart>
          </mc:Choice>
          <mc:Fallback xmlns="">
            <p:pic>
              <p:nvPicPr>
                <p:cNvPr id="196" name="Freihand 195">
                  <a:extLst>
                    <a:ext uri="{FF2B5EF4-FFF2-40B4-BE49-F238E27FC236}">
                      <a16:creationId xmlns:a16="http://schemas.microsoft.com/office/drawing/2014/main" id="{3ED69003-3F2C-41BF-8381-5C318D2EAD68}"/>
                    </a:ext>
                  </a:extLst>
                </p:cNvPr>
                <p:cNvPicPr/>
                <p:nvPr/>
              </p:nvPicPr>
              <p:blipFill>
                <a:blip r:embed="rId483"/>
                <a:stretch>
                  <a:fillRect/>
                </a:stretch>
              </p:blipFill>
              <p:spPr>
                <a:xfrm>
                  <a:off x="2448467" y="5275707"/>
                  <a:ext cx="151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97" name="Freihand 196">
                  <a:extLst>
                    <a:ext uri="{FF2B5EF4-FFF2-40B4-BE49-F238E27FC236}">
                      <a16:creationId xmlns:a16="http://schemas.microsoft.com/office/drawing/2014/main" id="{3788BF1D-041E-4CA9-9D69-AF8EAD59D358}"/>
                    </a:ext>
                  </a:extLst>
                </p14:cNvPr>
                <p14:cNvContentPartPr/>
                <p14:nvPr/>
              </p14:nvContentPartPr>
              <p14:xfrm>
                <a:off x="2674547" y="5429427"/>
                <a:ext cx="52560" cy="35640"/>
              </p14:xfrm>
            </p:contentPart>
          </mc:Choice>
          <mc:Fallback xmlns="">
            <p:pic>
              <p:nvPicPr>
                <p:cNvPr id="197" name="Freihand 196">
                  <a:extLst>
                    <a:ext uri="{FF2B5EF4-FFF2-40B4-BE49-F238E27FC236}">
                      <a16:creationId xmlns:a16="http://schemas.microsoft.com/office/drawing/2014/main" id="{3788BF1D-041E-4CA9-9D69-AF8EAD59D358}"/>
                    </a:ext>
                  </a:extLst>
                </p:cNvPr>
                <p:cNvPicPr/>
                <p:nvPr/>
              </p:nvPicPr>
              <p:blipFill>
                <a:blip r:embed="rId485"/>
                <a:stretch>
                  <a:fillRect/>
                </a:stretch>
              </p:blipFill>
              <p:spPr>
                <a:xfrm>
                  <a:off x="2670227" y="5425107"/>
                  <a:ext cx="612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198" name="Freihand 197">
                  <a:extLst>
                    <a:ext uri="{FF2B5EF4-FFF2-40B4-BE49-F238E27FC236}">
                      <a16:creationId xmlns:a16="http://schemas.microsoft.com/office/drawing/2014/main" id="{CA508F39-A140-45EE-BACA-A0E11A06DBDA}"/>
                    </a:ext>
                  </a:extLst>
                </p14:cNvPr>
                <p14:cNvContentPartPr/>
                <p14:nvPr/>
              </p14:nvContentPartPr>
              <p14:xfrm>
                <a:off x="2799467" y="5515107"/>
                <a:ext cx="73800" cy="38160"/>
              </p14:xfrm>
            </p:contentPart>
          </mc:Choice>
          <mc:Fallback xmlns="">
            <p:pic>
              <p:nvPicPr>
                <p:cNvPr id="198" name="Freihand 197">
                  <a:extLst>
                    <a:ext uri="{FF2B5EF4-FFF2-40B4-BE49-F238E27FC236}">
                      <a16:creationId xmlns:a16="http://schemas.microsoft.com/office/drawing/2014/main" id="{CA508F39-A140-45EE-BACA-A0E11A06DBDA}"/>
                    </a:ext>
                  </a:extLst>
                </p:cNvPr>
                <p:cNvPicPr/>
                <p:nvPr/>
              </p:nvPicPr>
              <p:blipFill>
                <a:blip r:embed="rId487"/>
                <a:stretch>
                  <a:fillRect/>
                </a:stretch>
              </p:blipFill>
              <p:spPr>
                <a:xfrm>
                  <a:off x="2795147" y="5510427"/>
                  <a:ext cx="824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00" name="Freihand 199">
                  <a:extLst>
                    <a:ext uri="{FF2B5EF4-FFF2-40B4-BE49-F238E27FC236}">
                      <a16:creationId xmlns:a16="http://schemas.microsoft.com/office/drawing/2014/main" id="{9A8C4D98-9D11-46D1-B5F5-50B421BC6358}"/>
                    </a:ext>
                  </a:extLst>
                </p14:cNvPr>
                <p14:cNvContentPartPr/>
                <p14:nvPr/>
              </p14:nvContentPartPr>
              <p14:xfrm>
                <a:off x="1737827" y="5258787"/>
                <a:ext cx="356760" cy="73080"/>
              </p14:xfrm>
            </p:contentPart>
          </mc:Choice>
          <mc:Fallback xmlns="">
            <p:pic>
              <p:nvPicPr>
                <p:cNvPr id="200" name="Freihand 199">
                  <a:extLst>
                    <a:ext uri="{FF2B5EF4-FFF2-40B4-BE49-F238E27FC236}">
                      <a16:creationId xmlns:a16="http://schemas.microsoft.com/office/drawing/2014/main" id="{9A8C4D98-9D11-46D1-B5F5-50B421BC6358}"/>
                    </a:ext>
                  </a:extLst>
                </p:cNvPr>
                <p:cNvPicPr/>
                <p:nvPr/>
              </p:nvPicPr>
              <p:blipFill>
                <a:blip r:embed="rId489"/>
                <a:stretch>
                  <a:fillRect/>
                </a:stretch>
              </p:blipFill>
              <p:spPr>
                <a:xfrm>
                  <a:off x="1733507" y="5254467"/>
                  <a:ext cx="3654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01" name="Freihand 200">
                  <a:extLst>
                    <a:ext uri="{FF2B5EF4-FFF2-40B4-BE49-F238E27FC236}">
                      <a16:creationId xmlns:a16="http://schemas.microsoft.com/office/drawing/2014/main" id="{317F27AE-11F6-496C-B40F-AE29065A5E34}"/>
                    </a:ext>
                  </a:extLst>
                </p14:cNvPr>
                <p14:cNvContentPartPr/>
                <p14:nvPr/>
              </p14:nvContentPartPr>
              <p14:xfrm>
                <a:off x="2105387" y="5215227"/>
                <a:ext cx="117000" cy="83160"/>
              </p14:xfrm>
            </p:contentPart>
          </mc:Choice>
          <mc:Fallback xmlns="">
            <p:pic>
              <p:nvPicPr>
                <p:cNvPr id="201" name="Freihand 200">
                  <a:extLst>
                    <a:ext uri="{FF2B5EF4-FFF2-40B4-BE49-F238E27FC236}">
                      <a16:creationId xmlns:a16="http://schemas.microsoft.com/office/drawing/2014/main" id="{317F27AE-11F6-496C-B40F-AE29065A5E34}"/>
                    </a:ext>
                  </a:extLst>
                </p:cNvPr>
                <p:cNvPicPr/>
                <p:nvPr/>
              </p:nvPicPr>
              <p:blipFill>
                <a:blip r:embed="rId491"/>
                <a:stretch>
                  <a:fillRect/>
                </a:stretch>
              </p:blipFill>
              <p:spPr>
                <a:xfrm>
                  <a:off x="2101067" y="5210907"/>
                  <a:ext cx="1256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03" name="Freihand 202">
                  <a:extLst>
                    <a:ext uri="{FF2B5EF4-FFF2-40B4-BE49-F238E27FC236}">
                      <a16:creationId xmlns:a16="http://schemas.microsoft.com/office/drawing/2014/main" id="{D339B4B2-5AC0-48AD-9B1C-6D9AD27A9655}"/>
                    </a:ext>
                  </a:extLst>
                </p14:cNvPr>
                <p14:cNvContentPartPr/>
                <p14:nvPr/>
              </p14:nvContentPartPr>
              <p14:xfrm>
                <a:off x="388907" y="5284347"/>
                <a:ext cx="126360" cy="200160"/>
              </p14:xfrm>
            </p:contentPart>
          </mc:Choice>
          <mc:Fallback xmlns="">
            <p:pic>
              <p:nvPicPr>
                <p:cNvPr id="203" name="Freihand 202">
                  <a:extLst>
                    <a:ext uri="{FF2B5EF4-FFF2-40B4-BE49-F238E27FC236}">
                      <a16:creationId xmlns:a16="http://schemas.microsoft.com/office/drawing/2014/main" id="{D339B4B2-5AC0-48AD-9B1C-6D9AD27A9655}"/>
                    </a:ext>
                  </a:extLst>
                </p:cNvPr>
                <p:cNvPicPr/>
                <p:nvPr/>
              </p:nvPicPr>
              <p:blipFill>
                <a:blip r:embed="rId493"/>
                <a:stretch>
                  <a:fillRect/>
                </a:stretch>
              </p:blipFill>
              <p:spPr>
                <a:xfrm>
                  <a:off x="384587" y="5280027"/>
                  <a:ext cx="13500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04" name="Freihand 203">
                  <a:extLst>
                    <a:ext uri="{FF2B5EF4-FFF2-40B4-BE49-F238E27FC236}">
                      <a16:creationId xmlns:a16="http://schemas.microsoft.com/office/drawing/2014/main" id="{2EC01364-B461-4E93-A2CB-843F555FF14D}"/>
                    </a:ext>
                  </a:extLst>
                </p14:cNvPr>
                <p14:cNvContentPartPr/>
                <p14:nvPr/>
              </p14:nvContentPartPr>
              <p14:xfrm>
                <a:off x="544787" y="5278947"/>
                <a:ext cx="69840" cy="69120"/>
              </p14:xfrm>
            </p:contentPart>
          </mc:Choice>
          <mc:Fallback xmlns="">
            <p:pic>
              <p:nvPicPr>
                <p:cNvPr id="204" name="Freihand 203">
                  <a:extLst>
                    <a:ext uri="{FF2B5EF4-FFF2-40B4-BE49-F238E27FC236}">
                      <a16:creationId xmlns:a16="http://schemas.microsoft.com/office/drawing/2014/main" id="{2EC01364-B461-4E93-A2CB-843F555FF14D}"/>
                    </a:ext>
                  </a:extLst>
                </p:cNvPr>
                <p:cNvPicPr/>
                <p:nvPr/>
              </p:nvPicPr>
              <p:blipFill>
                <a:blip r:embed="rId495"/>
                <a:stretch>
                  <a:fillRect/>
                </a:stretch>
              </p:blipFill>
              <p:spPr>
                <a:xfrm>
                  <a:off x="540467" y="5274627"/>
                  <a:ext cx="784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05" name="Freihand 204">
                  <a:extLst>
                    <a:ext uri="{FF2B5EF4-FFF2-40B4-BE49-F238E27FC236}">
                      <a16:creationId xmlns:a16="http://schemas.microsoft.com/office/drawing/2014/main" id="{D5C60C38-77D9-4FE8-A16A-3608F26C1FE4}"/>
                    </a:ext>
                  </a:extLst>
                </p14:cNvPr>
                <p14:cNvContentPartPr/>
                <p14:nvPr/>
              </p14:nvContentPartPr>
              <p14:xfrm>
                <a:off x="629387" y="5270307"/>
                <a:ext cx="115560" cy="91080"/>
              </p14:xfrm>
            </p:contentPart>
          </mc:Choice>
          <mc:Fallback xmlns="">
            <p:pic>
              <p:nvPicPr>
                <p:cNvPr id="205" name="Freihand 204">
                  <a:extLst>
                    <a:ext uri="{FF2B5EF4-FFF2-40B4-BE49-F238E27FC236}">
                      <a16:creationId xmlns:a16="http://schemas.microsoft.com/office/drawing/2014/main" id="{D5C60C38-77D9-4FE8-A16A-3608F26C1FE4}"/>
                    </a:ext>
                  </a:extLst>
                </p:cNvPr>
                <p:cNvPicPr/>
                <p:nvPr/>
              </p:nvPicPr>
              <p:blipFill>
                <a:blip r:embed="rId497"/>
                <a:stretch>
                  <a:fillRect/>
                </a:stretch>
              </p:blipFill>
              <p:spPr>
                <a:xfrm>
                  <a:off x="625067" y="5265987"/>
                  <a:ext cx="1242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06" name="Freihand 205">
                  <a:extLst>
                    <a:ext uri="{FF2B5EF4-FFF2-40B4-BE49-F238E27FC236}">
                      <a16:creationId xmlns:a16="http://schemas.microsoft.com/office/drawing/2014/main" id="{4EE04A97-C4DB-4D28-ACFF-A79856A44F13}"/>
                    </a:ext>
                  </a:extLst>
                </p14:cNvPr>
                <p14:cNvContentPartPr/>
                <p14:nvPr/>
              </p14:nvContentPartPr>
              <p14:xfrm>
                <a:off x="733427" y="5268147"/>
                <a:ext cx="86400" cy="78480"/>
              </p14:xfrm>
            </p:contentPart>
          </mc:Choice>
          <mc:Fallback xmlns="">
            <p:pic>
              <p:nvPicPr>
                <p:cNvPr id="206" name="Freihand 205">
                  <a:extLst>
                    <a:ext uri="{FF2B5EF4-FFF2-40B4-BE49-F238E27FC236}">
                      <a16:creationId xmlns:a16="http://schemas.microsoft.com/office/drawing/2014/main" id="{4EE04A97-C4DB-4D28-ACFF-A79856A44F13}"/>
                    </a:ext>
                  </a:extLst>
                </p:cNvPr>
                <p:cNvPicPr/>
                <p:nvPr/>
              </p:nvPicPr>
              <p:blipFill>
                <a:blip r:embed="rId499"/>
                <a:stretch>
                  <a:fillRect/>
                </a:stretch>
              </p:blipFill>
              <p:spPr>
                <a:xfrm>
                  <a:off x="729107" y="5263827"/>
                  <a:ext cx="950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207" name="Freihand 206">
                  <a:extLst>
                    <a:ext uri="{FF2B5EF4-FFF2-40B4-BE49-F238E27FC236}">
                      <a16:creationId xmlns:a16="http://schemas.microsoft.com/office/drawing/2014/main" id="{5077C1B8-AADA-46C6-80D7-9CA1529F05C0}"/>
                    </a:ext>
                  </a:extLst>
                </p14:cNvPr>
                <p14:cNvContentPartPr/>
                <p14:nvPr/>
              </p14:nvContentPartPr>
              <p14:xfrm>
                <a:off x="830627" y="5273547"/>
                <a:ext cx="15120" cy="63360"/>
              </p14:xfrm>
            </p:contentPart>
          </mc:Choice>
          <mc:Fallback xmlns="">
            <p:pic>
              <p:nvPicPr>
                <p:cNvPr id="207" name="Freihand 206">
                  <a:extLst>
                    <a:ext uri="{FF2B5EF4-FFF2-40B4-BE49-F238E27FC236}">
                      <a16:creationId xmlns:a16="http://schemas.microsoft.com/office/drawing/2014/main" id="{5077C1B8-AADA-46C6-80D7-9CA1529F05C0}"/>
                    </a:ext>
                  </a:extLst>
                </p:cNvPr>
                <p:cNvPicPr/>
                <p:nvPr/>
              </p:nvPicPr>
              <p:blipFill>
                <a:blip r:embed="rId501"/>
                <a:stretch>
                  <a:fillRect/>
                </a:stretch>
              </p:blipFill>
              <p:spPr>
                <a:xfrm>
                  <a:off x="826307" y="5269227"/>
                  <a:ext cx="237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208" name="Freihand 207">
                  <a:extLst>
                    <a:ext uri="{FF2B5EF4-FFF2-40B4-BE49-F238E27FC236}">
                      <a16:creationId xmlns:a16="http://schemas.microsoft.com/office/drawing/2014/main" id="{EEE4E366-875E-498F-AF36-89BF0B10AB7E}"/>
                    </a:ext>
                  </a:extLst>
                </p14:cNvPr>
                <p14:cNvContentPartPr/>
                <p14:nvPr/>
              </p14:nvContentPartPr>
              <p14:xfrm>
                <a:off x="881387" y="5167707"/>
                <a:ext cx="79560" cy="170280"/>
              </p14:xfrm>
            </p:contentPart>
          </mc:Choice>
          <mc:Fallback xmlns="">
            <p:pic>
              <p:nvPicPr>
                <p:cNvPr id="208" name="Freihand 207">
                  <a:extLst>
                    <a:ext uri="{FF2B5EF4-FFF2-40B4-BE49-F238E27FC236}">
                      <a16:creationId xmlns:a16="http://schemas.microsoft.com/office/drawing/2014/main" id="{EEE4E366-875E-498F-AF36-89BF0B10AB7E}"/>
                    </a:ext>
                  </a:extLst>
                </p:cNvPr>
                <p:cNvPicPr/>
                <p:nvPr/>
              </p:nvPicPr>
              <p:blipFill>
                <a:blip r:embed="rId503"/>
                <a:stretch>
                  <a:fillRect/>
                </a:stretch>
              </p:blipFill>
              <p:spPr>
                <a:xfrm>
                  <a:off x="877067" y="5163387"/>
                  <a:ext cx="882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209" name="Freihand 208">
                  <a:extLst>
                    <a:ext uri="{FF2B5EF4-FFF2-40B4-BE49-F238E27FC236}">
                      <a16:creationId xmlns:a16="http://schemas.microsoft.com/office/drawing/2014/main" id="{40962FE3-7A6E-4846-AA7A-991E5FF4BA71}"/>
                    </a:ext>
                  </a:extLst>
                </p14:cNvPr>
                <p14:cNvContentPartPr/>
                <p14:nvPr/>
              </p14:nvContentPartPr>
              <p14:xfrm>
                <a:off x="968147" y="5175267"/>
                <a:ext cx="20160" cy="124560"/>
              </p14:xfrm>
            </p:contentPart>
          </mc:Choice>
          <mc:Fallback xmlns="">
            <p:pic>
              <p:nvPicPr>
                <p:cNvPr id="209" name="Freihand 208">
                  <a:extLst>
                    <a:ext uri="{FF2B5EF4-FFF2-40B4-BE49-F238E27FC236}">
                      <a16:creationId xmlns:a16="http://schemas.microsoft.com/office/drawing/2014/main" id="{40962FE3-7A6E-4846-AA7A-991E5FF4BA71}"/>
                    </a:ext>
                  </a:extLst>
                </p:cNvPr>
                <p:cNvPicPr/>
                <p:nvPr/>
              </p:nvPicPr>
              <p:blipFill>
                <a:blip r:embed="rId505"/>
                <a:stretch>
                  <a:fillRect/>
                </a:stretch>
              </p:blipFill>
              <p:spPr>
                <a:xfrm>
                  <a:off x="963827" y="5170947"/>
                  <a:ext cx="288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210" name="Freihand 209">
                  <a:extLst>
                    <a:ext uri="{FF2B5EF4-FFF2-40B4-BE49-F238E27FC236}">
                      <a16:creationId xmlns:a16="http://schemas.microsoft.com/office/drawing/2014/main" id="{2B1D1811-583F-4EEC-AD00-E8D62D260C8C}"/>
                    </a:ext>
                  </a:extLst>
                </p14:cNvPr>
                <p14:cNvContentPartPr/>
                <p14:nvPr/>
              </p14:nvContentPartPr>
              <p14:xfrm>
                <a:off x="815867" y="5119107"/>
                <a:ext cx="262080" cy="193320"/>
              </p14:xfrm>
            </p:contentPart>
          </mc:Choice>
          <mc:Fallback xmlns="">
            <p:pic>
              <p:nvPicPr>
                <p:cNvPr id="210" name="Freihand 209">
                  <a:extLst>
                    <a:ext uri="{FF2B5EF4-FFF2-40B4-BE49-F238E27FC236}">
                      <a16:creationId xmlns:a16="http://schemas.microsoft.com/office/drawing/2014/main" id="{2B1D1811-583F-4EEC-AD00-E8D62D260C8C}"/>
                    </a:ext>
                  </a:extLst>
                </p:cNvPr>
                <p:cNvPicPr/>
                <p:nvPr/>
              </p:nvPicPr>
              <p:blipFill>
                <a:blip r:embed="rId507"/>
                <a:stretch>
                  <a:fillRect/>
                </a:stretch>
              </p:blipFill>
              <p:spPr>
                <a:xfrm>
                  <a:off x="811547" y="5114787"/>
                  <a:ext cx="2707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212" name="Freihand 211">
                  <a:extLst>
                    <a:ext uri="{FF2B5EF4-FFF2-40B4-BE49-F238E27FC236}">
                      <a16:creationId xmlns:a16="http://schemas.microsoft.com/office/drawing/2014/main" id="{6BE3F8E1-0FA6-459E-B5A3-77F560DF3F18}"/>
                    </a:ext>
                  </a:extLst>
                </p14:cNvPr>
                <p14:cNvContentPartPr/>
                <p14:nvPr/>
              </p14:nvContentPartPr>
              <p14:xfrm>
                <a:off x="398627" y="5537787"/>
                <a:ext cx="3240" cy="143280"/>
              </p14:xfrm>
            </p:contentPart>
          </mc:Choice>
          <mc:Fallback xmlns="">
            <p:pic>
              <p:nvPicPr>
                <p:cNvPr id="212" name="Freihand 211">
                  <a:extLst>
                    <a:ext uri="{FF2B5EF4-FFF2-40B4-BE49-F238E27FC236}">
                      <a16:creationId xmlns:a16="http://schemas.microsoft.com/office/drawing/2014/main" id="{6BE3F8E1-0FA6-459E-B5A3-77F560DF3F18}"/>
                    </a:ext>
                  </a:extLst>
                </p:cNvPr>
                <p:cNvPicPr/>
                <p:nvPr/>
              </p:nvPicPr>
              <p:blipFill>
                <a:blip r:embed="rId509"/>
                <a:stretch>
                  <a:fillRect/>
                </a:stretch>
              </p:blipFill>
              <p:spPr>
                <a:xfrm>
                  <a:off x="394307" y="5533467"/>
                  <a:ext cx="118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213" name="Freihand 212">
                  <a:extLst>
                    <a:ext uri="{FF2B5EF4-FFF2-40B4-BE49-F238E27FC236}">
                      <a16:creationId xmlns:a16="http://schemas.microsoft.com/office/drawing/2014/main" id="{BEC67454-D3E5-4F89-8208-92DE229858EE}"/>
                    </a:ext>
                  </a:extLst>
                </p14:cNvPr>
                <p14:cNvContentPartPr/>
                <p14:nvPr/>
              </p14:nvContentPartPr>
              <p14:xfrm>
                <a:off x="320147" y="5642547"/>
                <a:ext cx="156960" cy="34560"/>
              </p14:xfrm>
            </p:contentPart>
          </mc:Choice>
          <mc:Fallback xmlns="">
            <p:pic>
              <p:nvPicPr>
                <p:cNvPr id="213" name="Freihand 212">
                  <a:extLst>
                    <a:ext uri="{FF2B5EF4-FFF2-40B4-BE49-F238E27FC236}">
                      <a16:creationId xmlns:a16="http://schemas.microsoft.com/office/drawing/2014/main" id="{BEC67454-D3E5-4F89-8208-92DE229858EE}"/>
                    </a:ext>
                  </a:extLst>
                </p:cNvPr>
                <p:cNvPicPr/>
                <p:nvPr/>
              </p:nvPicPr>
              <p:blipFill>
                <a:blip r:embed="rId511"/>
                <a:stretch>
                  <a:fillRect/>
                </a:stretch>
              </p:blipFill>
              <p:spPr>
                <a:xfrm>
                  <a:off x="315827" y="5638227"/>
                  <a:ext cx="1656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214" name="Freihand 213">
                  <a:extLst>
                    <a:ext uri="{FF2B5EF4-FFF2-40B4-BE49-F238E27FC236}">
                      <a16:creationId xmlns:a16="http://schemas.microsoft.com/office/drawing/2014/main" id="{3DD3ACA6-EB0B-43E6-A94E-2A0E664C1E58}"/>
                    </a:ext>
                  </a:extLst>
                </p14:cNvPr>
                <p14:cNvContentPartPr/>
                <p14:nvPr/>
              </p14:nvContentPartPr>
              <p14:xfrm>
                <a:off x="312587" y="5490627"/>
                <a:ext cx="172440" cy="14760"/>
              </p14:xfrm>
            </p:contentPart>
          </mc:Choice>
          <mc:Fallback xmlns="">
            <p:pic>
              <p:nvPicPr>
                <p:cNvPr id="214" name="Freihand 213">
                  <a:extLst>
                    <a:ext uri="{FF2B5EF4-FFF2-40B4-BE49-F238E27FC236}">
                      <a16:creationId xmlns:a16="http://schemas.microsoft.com/office/drawing/2014/main" id="{3DD3ACA6-EB0B-43E6-A94E-2A0E664C1E58}"/>
                    </a:ext>
                  </a:extLst>
                </p:cNvPr>
                <p:cNvPicPr/>
                <p:nvPr/>
              </p:nvPicPr>
              <p:blipFill>
                <a:blip r:embed="rId513"/>
                <a:stretch>
                  <a:fillRect/>
                </a:stretch>
              </p:blipFill>
              <p:spPr>
                <a:xfrm>
                  <a:off x="308267" y="5486307"/>
                  <a:ext cx="1810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215" name="Freihand 214">
                  <a:extLst>
                    <a:ext uri="{FF2B5EF4-FFF2-40B4-BE49-F238E27FC236}">
                      <a16:creationId xmlns:a16="http://schemas.microsoft.com/office/drawing/2014/main" id="{094D0A05-86BD-499A-913E-977043F64EDD}"/>
                    </a:ext>
                  </a:extLst>
                </p14:cNvPr>
                <p14:cNvContentPartPr/>
                <p14:nvPr/>
              </p14:nvContentPartPr>
              <p14:xfrm>
                <a:off x="488987" y="5580267"/>
                <a:ext cx="108720" cy="59400"/>
              </p14:xfrm>
            </p:contentPart>
          </mc:Choice>
          <mc:Fallback xmlns="">
            <p:pic>
              <p:nvPicPr>
                <p:cNvPr id="215" name="Freihand 214">
                  <a:extLst>
                    <a:ext uri="{FF2B5EF4-FFF2-40B4-BE49-F238E27FC236}">
                      <a16:creationId xmlns:a16="http://schemas.microsoft.com/office/drawing/2014/main" id="{094D0A05-86BD-499A-913E-977043F64EDD}"/>
                    </a:ext>
                  </a:extLst>
                </p:cNvPr>
                <p:cNvPicPr/>
                <p:nvPr/>
              </p:nvPicPr>
              <p:blipFill>
                <a:blip r:embed="rId515"/>
                <a:stretch>
                  <a:fillRect/>
                </a:stretch>
              </p:blipFill>
              <p:spPr>
                <a:xfrm>
                  <a:off x="484667" y="5575947"/>
                  <a:ext cx="1173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216" name="Freihand 215">
                  <a:extLst>
                    <a:ext uri="{FF2B5EF4-FFF2-40B4-BE49-F238E27FC236}">
                      <a16:creationId xmlns:a16="http://schemas.microsoft.com/office/drawing/2014/main" id="{39D302D9-5CED-44E7-A5AE-89F941EA3ADD}"/>
                    </a:ext>
                  </a:extLst>
                </p14:cNvPr>
                <p14:cNvContentPartPr/>
                <p14:nvPr/>
              </p14:nvContentPartPr>
              <p14:xfrm>
                <a:off x="630827" y="5579187"/>
                <a:ext cx="60120" cy="59760"/>
              </p14:xfrm>
            </p:contentPart>
          </mc:Choice>
          <mc:Fallback xmlns="">
            <p:pic>
              <p:nvPicPr>
                <p:cNvPr id="216" name="Freihand 215">
                  <a:extLst>
                    <a:ext uri="{FF2B5EF4-FFF2-40B4-BE49-F238E27FC236}">
                      <a16:creationId xmlns:a16="http://schemas.microsoft.com/office/drawing/2014/main" id="{39D302D9-5CED-44E7-A5AE-89F941EA3ADD}"/>
                    </a:ext>
                  </a:extLst>
                </p:cNvPr>
                <p:cNvPicPr/>
                <p:nvPr/>
              </p:nvPicPr>
              <p:blipFill>
                <a:blip r:embed="rId517"/>
                <a:stretch>
                  <a:fillRect/>
                </a:stretch>
              </p:blipFill>
              <p:spPr>
                <a:xfrm>
                  <a:off x="626507" y="5574867"/>
                  <a:ext cx="687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217" name="Freihand 216">
                  <a:extLst>
                    <a:ext uri="{FF2B5EF4-FFF2-40B4-BE49-F238E27FC236}">
                      <a16:creationId xmlns:a16="http://schemas.microsoft.com/office/drawing/2014/main" id="{96DF8CDD-BC76-4E73-BDE1-A286AAE5E8FB}"/>
                    </a:ext>
                  </a:extLst>
                </p14:cNvPr>
                <p14:cNvContentPartPr/>
                <p14:nvPr/>
              </p14:nvContentPartPr>
              <p14:xfrm>
                <a:off x="706067" y="5569107"/>
                <a:ext cx="250920" cy="63000"/>
              </p14:xfrm>
            </p:contentPart>
          </mc:Choice>
          <mc:Fallback xmlns="">
            <p:pic>
              <p:nvPicPr>
                <p:cNvPr id="217" name="Freihand 216">
                  <a:extLst>
                    <a:ext uri="{FF2B5EF4-FFF2-40B4-BE49-F238E27FC236}">
                      <a16:creationId xmlns:a16="http://schemas.microsoft.com/office/drawing/2014/main" id="{96DF8CDD-BC76-4E73-BDE1-A286AAE5E8FB}"/>
                    </a:ext>
                  </a:extLst>
                </p:cNvPr>
                <p:cNvPicPr/>
                <p:nvPr/>
              </p:nvPicPr>
              <p:blipFill>
                <a:blip r:embed="rId519"/>
                <a:stretch>
                  <a:fillRect/>
                </a:stretch>
              </p:blipFill>
              <p:spPr>
                <a:xfrm>
                  <a:off x="701747" y="5564787"/>
                  <a:ext cx="2595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218" name="Freihand 217">
                  <a:extLst>
                    <a:ext uri="{FF2B5EF4-FFF2-40B4-BE49-F238E27FC236}">
                      <a16:creationId xmlns:a16="http://schemas.microsoft.com/office/drawing/2014/main" id="{7333D800-D8C3-47E3-B0B2-801B9B47FDB6}"/>
                    </a:ext>
                  </a:extLst>
                </p14:cNvPr>
                <p14:cNvContentPartPr/>
                <p14:nvPr/>
              </p14:nvContentPartPr>
              <p14:xfrm>
                <a:off x="1012427" y="5555787"/>
                <a:ext cx="75960" cy="65160"/>
              </p14:xfrm>
            </p:contentPart>
          </mc:Choice>
          <mc:Fallback xmlns="">
            <p:pic>
              <p:nvPicPr>
                <p:cNvPr id="218" name="Freihand 217">
                  <a:extLst>
                    <a:ext uri="{FF2B5EF4-FFF2-40B4-BE49-F238E27FC236}">
                      <a16:creationId xmlns:a16="http://schemas.microsoft.com/office/drawing/2014/main" id="{7333D800-D8C3-47E3-B0B2-801B9B47FDB6}"/>
                    </a:ext>
                  </a:extLst>
                </p:cNvPr>
                <p:cNvPicPr/>
                <p:nvPr/>
              </p:nvPicPr>
              <p:blipFill>
                <a:blip r:embed="rId521"/>
                <a:stretch>
                  <a:fillRect/>
                </a:stretch>
              </p:blipFill>
              <p:spPr>
                <a:xfrm>
                  <a:off x="1008107" y="5551467"/>
                  <a:ext cx="8460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220" name="Freihand 219">
                  <a:extLst>
                    <a:ext uri="{FF2B5EF4-FFF2-40B4-BE49-F238E27FC236}">
                      <a16:creationId xmlns:a16="http://schemas.microsoft.com/office/drawing/2014/main" id="{3E4DBB74-71E9-4E25-9F68-C938A2E23BEC}"/>
                    </a:ext>
                  </a:extLst>
                </p14:cNvPr>
                <p14:cNvContentPartPr/>
                <p14:nvPr/>
              </p14:nvContentPartPr>
              <p14:xfrm>
                <a:off x="1145987" y="5457507"/>
                <a:ext cx="229680" cy="141840"/>
              </p14:xfrm>
            </p:contentPart>
          </mc:Choice>
          <mc:Fallback xmlns="">
            <p:pic>
              <p:nvPicPr>
                <p:cNvPr id="220" name="Freihand 219">
                  <a:extLst>
                    <a:ext uri="{FF2B5EF4-FFF2-40B4-BE49-F238E27FC236}">
                      <a16:creationId xmlns:a16="http://schemas.microsoft.com/office/drawing/2014/main" id="{3E4DBB74-71E9-4E25-9F68-C938A2E23BEC}"/>
                    </a:ext>
                  </a:extLst>
                </p:cNvPr>
                <p:cNvPicPr/>
                <p:nvPr/>
              </p:nvPicPr>
              <p:blipFill>
                <a:blip r:embed="rId523"/>
                <a:stretch>
                  <a:fillRect/>
                </a:stretch>
              </p:blipFill>
              <p:spPr>
                <a:xfrm>
                  <a:off x="1141667" y="5453187"/>
                  <a:ext cx="2383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221" name="Freihand 220">
                  <a:extLst>
                    <a:ext uri="{FF2B5EF4-FFF2-40B4-BE49-F238E27FC236}">
                      <a16:creationId xmlns:a16="http://schemas.microsoft.com/office/drawing/2014/main" id="{DAD3A7A3-5FD7-4C23-A024-488201A4F643}"/>
                    </a:ext>
                  </a:extLst>
                </p14:cNvPr>
                <p14:cNvContentPartPr/>
                <p14:nvPr/>
              </p14:nvContentPartPr>
              <p14:xfrm>
                <a:off x="1356587" y="5475867"/>
                <a:ext cx="360" cy="360"/>
              </p14:xfrm>
            </p:contentPart>
          </mc:Choice>
          <mc:Fallback xmlns="">
            <p:pic>
              <p:nvPicPr>
                <p:cNvPr id="221" name="Freihand 220">
                  <a:extLst>
                    <a:ext uri="{FF2B5EF4-FFF2-40B4-BE49-F238E27FC236}">
                      <a16:creationId xmlns:a16="http://schemas.microsoft.com/office/drawing/2014/main" id="{DAD3A7A3-5FD7-4C23-A024-488201A4F643}"/>
                    </a:ext>
                  </a:extLst>
                </p:cNvPr>
                <p:cNvPicPr/>
                <p:nvPr/>
              </p:nvPicPr>
              <p:blipFill>
                <a:blip r:embed="rId326"/>
                <a:stretch>
                  <a:fillRect/>
                </a:stretch>
              </p:blipFill>
              <p:spPr>
                <a:xfrm>
                  <a:off x="1352267" y="5471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222" name="Freihand 221">
                  <a:extLst>
                    <a:ext uri="{FF2B5EF4-FFF2-40B4-BE49-F238E27FC236}">
                      <a16:creationId xmlns:a16="http://schemas.microsoft.com/office/drawing/2014/main" id="{1552A523-0258-4B8D-836F-430D12057547}"/>
                    </a:ext>
                  </a:extLst>
                </p14:cNvPr>
                <p14:cNvContentPartPr/>
                <p14:nvPr/>
              </p14:nvContentPartPr>
              <p14:xfrm>
                <a:off x="1407347" y="5519067"/>
                <a:ext cx="100800" cy="81720"/>
              </p14:xfrm>
            </p:contentPart>
          </mc:Choice>
          <mc:Fallback xmlns="">
            <p:pic>
              <p:nvPicPr>
                <p:cNvPr id="222" name="Freihand 221">
                  <a:extLst>
                    <a:ext uri="{FF2B5EF4-FFF2-40B4-BE49-F238E27FC236}">
                      <a16:creationId xmlns:a16="http://schemas.microsoft.com/office/drawing/2014/main" id="{1552A523-0258-4B8D-836F-430D12057547}"/>
                    </a:ext>
                  </a:extLst>
                </p:cNvPr>
                <p:cNvPicPr/>
                <p:nvPr/>
              </p:nvPicPr>
              <p:blipFill>
                <a:blip r:embed="rId526"/>
                <a:stretch>
                  <a:fillRect/>
                </a:stretch>
              </p:blipFill>
              <p:spPr>
                <a:xfrm>
                  <a:off x="1403027" y="5514747"/>
                  <a:ext cx="1094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224" name="Freihand 223">
                  <a:extLst>
                    <a:ext uri="{FF2B5EF4-FFF2-40B4-BE49-F238E27FC236}">
                      <a16:creationId xmlns:a16="http://schemas.microsoft.com/office/drawing/2014/main" id="{9E4CF11C-B628-4F49-A5BC-63BB9A12A74D}"/>
                    </a:ext>
                  </a:extLst>
                </p14:cNvPr>
                <p14:cNvContentPartPr/>
                <p14:nvPr/>
              </p14:nvContentPartPr>
              <p14:xfrm>
                <a:off x="623987" y="5817147"/>
                <a:ext cx="81000" cy="61560"/>
              </p14:xfrm>
            </p:contentPart>
          </mc:Choice>
          <mc:Fallback xmlns="">
            <p:pic>
              <p:nvPicPr>
                <p:cNvPr id="224" name="Freihand 223">
                  <a:extLst>
                    <a:ext uri="{FF2B5EF4-FFF2-40B4-BE49-F238E27FC236}">
                      <a16:creationId xmlns:a16="http://schemas.microsoft.com/office/drawing/2014/main" id="{9E4CF11C-B628-4F49-A5BC-63BB9A12A74D}"/>
                    </a:ext>
                  </a:extLst>
                </p:cNvPr>
                <p:cNvPicPr/>
                <p:nvPr/>
              </p:nvPicPr>
              <p:blipFill>
                <a:blip r:embed="rId528"/>
                <a:stretch>
                  <a:fillRect/>
                </a:stretch>
              </p:blipFill>
              <p:spPr>
                <a:xfrm>
                  <a:off x="619667" y="5812827"/>
                  <a:ext cx="896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225" name="Freihand 224">
                  <a:extLst>
                    <a:ext uri="{FF2B5EF4-FFF2-40B4-BE49-F238E27FC236}">
                      <a16:creationId xmlns:a16="http://schemas.microsoft.com/office/drawing/2014/main" id="{76D42481-4384-46BB-826C-7D7BD0304722}"/>
                    </a:ext>
                  </a:extLst>
                </p14:cNvPr>
                <p14:cNvContentPartPr/>
                <p14:nvPr/>
              </p14:nvContentPartPr>
              <p14:xfrm>
                <a:off x="740987" y="5798427"/>
                <a:ext cx="126000" cy="72360"/>
              </p14:xfrm>
            </p:contentPart>
          </mc:Choice>
          <mc:Fallback xmlns="">
            <p:pic>
              <p:nvPicPr>
                <p:cNvPr id="225" name="Freihand 224">
                  <a:extLst>
                    <a:ext uri="{FF2B5EF4-FFF2-40B4-BE49-F238E27FC236}">
                      <a16:creationId xmlns:a16="http://schemas.microsoft.com/office/drawing/2014/main" id="{76D42481-4384-46BB-826C-7D7BD0304722}"/>
                    </a:ext>
                  </a:extLst>
                </p:cNvPr>
                <p:cNvPicPr/>
                <p:nvPr/>
              </p:nvPicPr>
              <p:blipFill>
                <a:blip r:embed="rId530"/>
                <a:stretch>
                  <a:fillRect/>
                </a:stretch>
              </p:blipFill>
              <p:spPr>
                <a:xfrm>
                  <a:off x="736667" y="5794107"/>
                  <a:ext cx="1346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226" name="Freihand 225">
                  <a:extLst>
                    <a:ext uri="{FF2B5EF4-FFF2-40B4-BE49-F238E27FC236}">
                      <a16:creationId xmlns:a16="http://schemas.microsoft.com/office/drawing/2014/main" id="{EED2C85D-B263-4B2B-92CC-37928F858B1F}"/>
                    </a:ext>
                  </a:extLst>
                </p14:cNvPr>
                <p14:cNvContentPartPr/>
                <p14:nvPr/>
              </p14:nvContentPartPr>
              <p14:xfrm>
                <a:off x="407987" y="6022707"/>
                <a:ext cx="16560" cy="123840"/>
              </p14:xfrm>
            </p:contentPart>
          </mc:Choice>
          <mc:Fallback xmlns="">
            <p:pic>
              <p:nvPicPr>
                <p:cNvPr id="226" name="Freihand 225">
                  <a:extLst>
                    <a:ext uri="{FF2B5EF4-FFF2-40B4-BE49-F238E27FC236}">
                      <a16:creationId xmlns:a16="http://schemas.microsoft.com/office/drawing/2014/main" id="{EED2C85D-B263-4B2B-92CC-37928F858B1F}"/>
                    </a:ext>
                  </a:extLst>
                </p:cNvPr>
                <p:cNvPicPr/>
                <p:nvPr/>
              </p:nvPicPr>
              <p:blipFill>
                <a:blip r:embed="rId532"/>
                <a:stretch>
                  <a:fillRect/>
                </a:stretch>
              </p:blipFill>
              <p:spPr>
                <a:xfrm>
                  <a:off x="403667" y="6018387"/>
                  <a:ext cx="252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227" name="Freihand 226">
                  <a:extLst>
                    <a:ext uri="{FF2B5EF4-FFF2-40B4-BE49-F238E27FC236}">
                      <a16:creationId xmlns:a16="http://schemas.microsoft.com/office/drawing/2014/main" id="{CE899080-5FA4-4B19-8DBF-81AF25CFBB76}"/>
                    </a:ext>
                  </a:extLst>
                </p14:cNvPr>
                <p14:cNvContentPartPr/>
                <p14:nvPr/>
              </p14:nvContentPartPr>
              <p14:xfrm>
                <a:off x="373787" y="5989227"/>
                <a:ext cx="115560" cy="186840"/>
              </p14:xfrm>
            </p:contentPart>
          </mc:Choice>
          <mc:Fallback xmlns="">
            <p:pic>
              <p:nvPicPr>
                <p:cNvPr id="227" name="Freihand 226">
                  <a:extLst>
                    <a:ext uri="{FF2B5EF4-FFF2-40B4-BE49-F238E27FC236}">
                      <a16:creationId xmlns:a16="http://schemas.microsoft.com/office/drawing/2014/main" id="{CE899080-5FA4-4B19-8DBF-81AF25CFBB76}"/>
                    </a:ext>
                  </a:extLst>
                </p:cNvPr>
                <p:cNvPicPr/>
                <p:nvPr/>
              </p:nvPicPr>
              <p:blipFill>
                <a:blip r:embed="rId534"/>
                <a:stretch>
                  <a:fillRect/>
                </a:stretch>
              </p:blipFill>
              <p:spPr>
                <a:xfrm>
                  <a:off x="369467" y="5984907"/>
                  <a:ext cx="1242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228" name="Freihand 227">
                  <a:extLst>
                    <a:ext uri="{FF2B5EF4-FFF2-40B4-BE49-F238E27FC236}">
                      <a16:creationId xmlns:a16="http://schemas.microsoft.com/office/drawing/2014/main" id="{7DDD7F86-4E70-4C78-BAC3-D7D307C48AD5}"/>
                    </a:ext>
                  </a:extLst>
                </p14:cNvPr>
                <p14:cNvContentPartPr/>
                <p14:nvPr/>
              </p14:nvContentPartPr>
              <p14:xfrm>
                <a:off x="499787" y="6083187"/>
                <a:ext cx="141480" cy="48600"/>
              </p14:xfrm>
            </p:contentPart>
          </mc:Choice>
          <mc:Fallback xmlns="">
            <p:pic>
              <p:nvPicPr>
                <p:cNvPr id="228" name="Freihand 227">
                  <a:extLst>
                    <a:ext uri="{FF2B5EF4-FFF2-40B4-BE49-F238E27FC236}">
                      <a16:creationId xmlns:a16="http://schemas.microsoft.com/office/drawing/2014/main" id="{7DDD7F86-4E70-4C78-BAC3-D7D307C48AD5}"/>
                    </a:ext>
                  </a:extLst>
                </p:cNvPr>
                <p:cNvPicPr/>
                <p:nvPr/>
              </p:nvPicPr>
              <p:blipFill>
                <a:blip r:embed="rId536"/>
                <a:stretch>
                  <a:fillRect/>
                </a:stretch>
              </p:blipFill>
              <p:spPr>
                <a:xfrm>
                  <a:off x="495467" y="6078867"/>
                  <a:ext cx="1501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229" name="Freihand 228">
                  <a:extLst>
                    <a:ext uri="{FF2B5EF4-FFF2-40B4-BE49-F238E27FC236}">
                      <a16:creationId xmlns:a16="http://schemas.microsoft.com/office/drawing/2014/main" id="{8E06943E-9766-44E7-B124-B8E729CD6738}"/>
                    </a:ext>
                  </a:extLst>
                </p14:cNvPr>
                <p14:cNvContentPartPr/>
                <p14:nvPr/>
              </p14:nvContentPartPr>
              <p14:xfrm>
                <a:off x="636947" y="6015867"/>
                <a:ext cx="135000" cy="94680"/>
              </p14:xfrm>
            </p:contentPart>
          </mc:Choice>
          <mc:Fallback xmlns="">
            <p:pic>
              <p:nvPicPr>
                <p:cNvPr id="229" name="Freihand 228">
                  <a:extLst>
                    <a:ext uri="{FF2B5EF4-FFF2-40B4-BE49-F238E27FC236}">
                      <a16:creationId xmlns:a16="http://schemas.microsoft.com/office/drawing/2014/main" id="{8E06943E-9766-44E7-B124-B8E729CD6738}"/>
                    </a:ext>
                  </a:extLst>
                </p:cNvPr>
                <p:cNvPicPr/>
                <p:nvPr/>
              </p:nvPicPr>
              <p:blipFill>
                <a:blip r:embed="rId538"/>
                <a:stretch>
                  <a:fillRect/>
                </a:stretch>
              </p:blipFill>
              <p:spPr>
                <a:xfrm>
                  <a:off x="632627" y="6011547"/>
                  <a:ext cx="1436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230" name="Freihand 229">
                  <a:extLst>
                    <a:ext uri="{FF2B5EF4-FFF2-40B4-BE49-F238E27FC236}">
                      <a16:creationId xmlns:a16="http://schemas.microsoft.com/office/drawing/2014/main" id="{2862A0F2-2130-43FC-8D3E-E3609AFE57B5}"/>
                    </a:ext>
                  </a:extLst>
                </p14:cNvPr>
                <p14:cNvContentPartPr/>
                <p14:nvPr/>
              </p14:nvContentPartPr>
              <p14:xfrm>
                <a:off x="775187" y="6045387"/>
                <a:ext cx="72360" cy="176400"/>
              </p14:xfrm>
            </p:contentPart>
          </mc:Choice>
          <mc:Fallback xmlns="">
            <p:pic>
              <p:nvPicPr>
                <p:cNvPr id="230" name="Freihand 229">
                  <a:extLst>
                    <a:ext uri="{FF2B5EF4-FFF2-40B4-BE49-F238E27FC236}">
                      <a16:creationId xmlns:a16="http://schemas.microsoft.com/office/drawing/2014/main" id="{2862A0F2-2130-43FC-8D3E-E3609AFE57B5}"/>
                    </a:ext>
                  </a:extLst>
                </p:cNvPr>
                <p:cNvPicPr/>
                <p:nvPr/>
              </p:nvPicPr>
              <p:blipFill>
                <a:blip r:embed="rId540"/>
                <a:stretch>
                  <a:fillRect/>
                </a:stretch>
              </p:blipFill>
              <p:spPr>
                <a:xfrm>
                  <a:off x="770867" y="6041067"/>
                  <a:ext cx="810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231" name="Freihand 230">
                  <a:extLst>
                    <a:ext uri="{FF2B5EF4-FFF2-40B4-BE49-F238E27FC236}">
                      <a16:creationId xmlns:a16="http://schemas.microsoft.com/office/drawing/2014/main" id="{8421EDBF-7293-4D82-9558-B1AE4A7C39F2}"/>
                    </a:ext>
                  </a:extLst>
                </p14:cNvPr>
                <p14:cNvContentPartPr/>
                <p14:nvPr/>
              </p14:nvContentPartPr>
              <p14:xfrm>
                <a:off x="868427" y="6046467"/>
                <a:ext cx="104400" cy="56880"/>
              </p14:xfrm>
            </p:contentPart>
          </mc:Choice>
          <mc:Fallback xmlns="">
            <p:pic>
              <p:nvPicPr>
                <p:cNvPr id="231" name="Freihand 230">
                  <a:extLst>
                    <a:ext uri="{FF2B5EF4-FFF2-40B4-BE49-F238E27FC236}">
                      <a16:creationId xmlns:a16="http://schemas.microsoft.com/office/drawing/2014/main" id="{8421EDBF-7293-4D82-9558-B1AE4A7C39F2}"/>
                    </a:ext>
                  </a:extLst>
                </p:cNvPr>
                <p:cNvPicPr/>
                <p:nvPr/>
              </p:nvPicPr>
              <p:blipFill>
                <a:blip r:embed="rId542"/>
                <a:stretch>
                  <a:fillRect/>
                </a:stretch>
              </p:blipFill>
              <p:spPr>
                <a:xfrm>
                  <a:off x="864107" y="6042147"/>
                  <a:ext cx="1130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232" name="Freihand 231">
                  <a:extLst>
                    <a:ext uri="{FF2B5EF4-FFF2-40B4-BE49-F238E27FC236}">
                      <a16:creationId xmlns:a16="http://schemas.microsoft.com/office/drawing/2014/main" id="{F1ED8163-C311-47D4-A596-784E02CB26D8}"/>
                    </a:ext>
                  </a:extLst>
                </p14:cNvPr>
                <p14:cNvContentPartPr/>
                <p14:nvPr/>
              </p14:nvContentPartPr>
              <p14:xfrm>
                <a:off x="955907" y="5958627"/>
                <a:ext cx="64440" cy="139320"/>
              </p14:xfrm>
            </p:contentPart>
          </mc:Choice>
          <mc:Fallback xmlns="">
            <p:pic>
              <p:nvPicPr>
                <p:cNvPr id="232" name="Freihand 231">
                  <a:extLst>
                    <a:ext uri="{FF2B5EF4-FFF2-40B4-BE49-F238E27FC236}">
                      <a16:creationId xmlns:a16="http://schemas.microsoft.com/office/drawing/2014/main" id="{F1ED8163-C311-47D4-A596-784E02CB26D8}"/>
                    </a:ext>
                  </a:extLst>
                </p:cNvPr>
                <p:cNvPicPr/>
                <p:nvPr/>
              </p:nvPicPr>
              <p:blipFill>
                <a:blip r:embed="rId544"/>
                <a:stretch>
                  <a:fillRect/>
                </a:stretch>
              </p:blipFill>
              <p:spPr>
                <a:xfrm>
                  <a:off x="951587" y="5954307"/>
                  <a:ext cx="730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233" name="Freihand 232">
                  <a:extLst>
                    <a:ext uri="{FF2B5EF4-FFF2-40B4-BE49-F238E27FC236}">
                      <a16:creationId xmlns:a16="http://schemas.microsoft.com/office/drawing/2014/main" id="{79F1B647-70F1-470A-801E-820B842B1D95}"/>
                    </a:ext>
                  </a:extLst>
                </p14:cNvPr>
                <p14:cNvContentPartPr/>
                <p14:nvPr/>
              </p14:nvContentPartPr>
              <p14:xfrm>
                <a:off x="1091627" y="5920827"/>
                <a:ext cx="229320" cy="126000"/>
              </p14:xfrm>
            </p:contentPart>
          </mc:Choice>
          <mc:Fallback xmlns="">
            <p:pic>
              <p:nvPicPr>
                <p:cNvPr id="233" name="Freihand 232">
                  <a:extLst>
                    <a:ext uri="{FF2B5EF4-FFF2-40B4-BE49-F238E27FC236}">
                      <a16:creationId xmlns:a16="http://schemas.microsoft.com/office/drawing/2014/main" id="{79F1B647-70F1-470A-801E-820B842B1D95}"/>
                    </a:ext>
                  </a:extLst>
                </p:cNvPr>
                <p:cNvPicPr/>
                <p:nvPr/>
              </p:nvPicPr>
              <p:blipFill>
                <a:blip r:embed="rId546"/>
                <a:stretch>
                  <a:fillRect/>
                </a:stretch>
              </p:blipFill>
              <p:spPr>
                <a:xfrm>
                  <a:off x="1087307" y="5916507"/>
                  <a:ext cx="2379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235" name="Freihand 234">
                  <a:extLst>
                    <a:ext uri="{FF2B5EF4-FFF2-40B4-BE49-F238E27FC236}">
                      <a16:creationId xmlns:a16="http://schemas.microsoft.com/office/drawing/2014/main" id="{30627C23-8FFC-4BA8-A110-EB260C52C8B1}"/>
                    </a:ext>
                  </a:extLst>
                </p14:cNvPr>
                <p14:cNvContentPartPr/>
                <p14:nvPr/>
              </p14:nvContentPartPr>
              <p14:xfrm>
                <a:off x="1361627" y="5966187"/>
                <a:ext cx="108000" cy="83160"/>
              </p14:xfrm>
            </p:contentPart>
          </mc:Choice>
          <mc:Fallback xmlns="">
            <p:pic>
              <p:nvPicPr>
                <p:cNvPr id="235" name="Freihand 234">
                  <a:extLst>
                    <a:ext uri="{FF2B5EF4-FFF2-40B4-BE49-F238E27FC236}">
                      <a16:creationId xmlns:a16="http://schemas.microsoft.com/office/drawing/2014/main" id="{30627C23-8FFC-4BA8-A110-EB260C52C8B1}"/>
                    </a:ext>
                  </a:extLst>
                </p:cNvPr>
                <p:cNvPicPr/>
                <p:nvPr/>
              </p:nvPicPr>
              <p:blipFill>
                <a:blip r:embed="rId548"/>
                <a:stretch>
                  <a:fillRect/>
                </a:stretch>
              </p:blipFill>
              <p:spPr>
                <a:xfrm>
                  <a:off x="1357307" y="5961867"/>
                  <a:ext cx="11664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62" name="Freihand 361">
                  <a:extLst>
                    <a:ext uri="{FF2B5EF4-FFF2-40B4-BE49-F238E27FC236}">
                      <a16:creationId xmlns:a16="http://schemas.microsoft.com/office/drawing/2014/main" id="{4C782C81-B191-4AD0-A6C1-F0FA22D0ADDC}"/>
                    </a:ext>
                  </a:extLst>
                </p14:cNvPr>
                <p14:cNvContentPartPr/>
                <p14:nvPr/>
              </p14:nvContentPartPr>
              <p14:xfrm>
                <a:off x="2511107" y="3091587"/>
                <a:ext cx="1554120" cy="2104200"/>
              </p14:xfrm>
            </p:contentPart>
          </mc:Choice>
          <mc:Fallback xmlns="">
            <p:pic>
              <p:nvPicPr>
                <p:cNvPr id="362" name="Freihand 361">
                  <a:extLst>
                    <a:ext uri="{FF2B5EF4-FFF2-40B4-BE49-F238E27FC236}">
                      <a16:creationId xmlns:a16="http://schemas.microsoft.com/office/drawing/2014/main" id="{4C782C81-B191-4AD0-A6C1-F0FA22D0ADDC}"/>
                    </a:ext>
                  </a:extLst>
                </p:cNvPr>
                <p:cNvPicPr/>
                <p:nvPr/>
              </p:nvPicPr>
              <p:blipFill>
                <a:blip r:embed="rId550"/>
                <a:stretch>
                  <a:fillRect/>
                </a:stretch>
              </p:blipFill>
              <p:spPr>
                <a:xfrm>
                  <a:off x="2506787" y="3087267"/>
                  <a:ext cx="1562760" cy="211284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63" name="Freihand 362">
                  <a:extLst>
                    <a:ext uri="{FF2B5EF4-FFF2-40B4-BE49-F238E27FC236}">
                      <a16:creationId xmlns:a16="http://schemas.microsoft.com/office/drawing/2014/main" id="{D9176C02-8A96-47B5-BF93-82B6309A4904}"/>
                    </a:ext>
                  </a:extLst>
                </p14:cNvPr>
                <p14:cNvContentPartPr/>
                <p14:nvPr/>
              </p14:nvContentPartPr>
              <p14:xfrm>
                <a:off x="3965147" y="2892507"/>
                <a:ext cx="201600" cy="272520"/>
              </p14:xfrm>
            </p:contentPart>
          </mc:Choice>
          <mc:Fallback xmlns="">
            <p:pic>
              <p:nvPicPr>
                <p:cNvPr id="363" name="Freihand 362">
                  <a:extLst>
                    <a:ext uri="{FF2B5EF4-FFF2-40B4-BE49-F238E27FC236}">
                      <a16:creationId xmlns:a16="http://schemas.microsoft.com/office/drawing/2014/main" id="{D9176C02-8A96-47B5-BF93-82B6309A4904}"/>
                    </a:ext>
                  </a:extLst>
                </p:cNvPr>
                <p:cNvPicPr/>
                <p:nvPr/>
              </p:nvPicPr>
              <p:blipFill>
                <a:blip r:embed="rId552"/>
                <a:stretch>
                  <a:fillRect/>
                </a:stretch>
              </p:blipFill>
              <p:spPr>
                <a:xfrm>
                  <a:off x="3960827" y="2888187"/>
                  <a:ext cx="21024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65" name="Freihand 364">
                  <a:extLst>
                    <a:ext uri="{FF2B5EF4-FFF2-40B4-BE49-F238E27FC236}">
                      <a16:creationId xmlns:a16="http://schemas.microsoft.com/office/drawing/2014/main" id="{A7EB3884-E207-4AE8-B629-5101A4FD5C89}"/>
                    </a:ext>
                  </a:extLst>
                </p14:cNvPr>
                <p14:cNvContentPartPr/>
                <p14:nvPr/>
              </p14:nvContentPartPr>
              <p14:xfrm>
                <a:off x="1386467" y="4997067"/>
                <a:ext cx="127080" cy="21960"/>
              </p14:xfrm>
            </p:contentPart>
          </mc:Choice>
          <mc:Fallback xmlns="">
            <p:pic>
              <p:nvPicPr>
                <p:cNvPr id="365" name="Freihand 364">
                  <a:extLst>
                    <a:ext uri="{FF2B5EF4-FFF2-40B4-BE49-F238E27FC236}">
                      <a16:creationId xmlns:a16="http://schemas.microsoft.com/office/drawing/2014/main" id="{A7EB3884-E207-4AE8-B629-5101A4FD5C89}"/>
                    </a:ext>
                  </a:extLst>
                </p:cNvPr>
                <p:cNvPicPr/>
                <p:nvPr/>
              </p:nvPicPr>
              <p:blipFill>
                <a:blip r:embed="rId554"/>
                <a:stretch>
                  <a:fillRect/>
                </a:stretch>
              </p:blipFill>
              <p:spPr>
                <a:xfrm>
                  <a:off x="1382147" y="4992747"/>
                  <a:ext cx="1357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66" name="Freihand 365">
                  <a:extLst>
                    <a:ext uri="{FF2B5EF4-FFF2-40B4-BE49-F238E27FC236}">
                      <a16:creationId xmlns:a16="http://schemas.microsoft.com/office/drawing/2014/main" id="{2D755E84-F6A6-4E6F-B29F-08387C7F8D87}"/>
                    </a:ext>
                  </a:extLst>
                </p14:cNvPr>
                <p14:cNvContentPartPr/>
                <p14:nvPr/>
              </p14:nvContentPartPr>
              <p14:xfrm>
                <a:off x="1486907" y="4938387"/>
                <a:ext cx="109800" cy="119880"/>
              </p14:xfrm>
            </p:contentPart>
          </mc:Choice>
          <mc:Fallback xmlns="">
            <p:pic>
              <p:nvPicPr>
                <p:cNvPr id="366" name="Freihand 365">
                  <a:extLst>
                    <a:ext uri="{FF2B5EF4-FFF2-40B4-BE49-F238E27FC236}">
                      <a16:creationId xmlns:a16="http://schemas.microsoft.com/office/drawing/2014/main" id="{2D755E84-F6A6-4E6F-B29F-08387C7F8D87}"/>
                    </a:ext>
                  </a:extLst>
                </p:cNvPr>
                <p:cNvPicPr/>
                <p:nvPr/>
              </p:nvPicPr>
              <p:blipFill>
                <a:blip r:embed="rId556"/>
                <a:stretch>
                  <a:fillRect/>
                </a:stretch>
              </p:blipFill>
              <p:spPr>
                <a:xfrm>
                  <a:off x="1482587" y="4934067"/>
                  <a:ext cx="1184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71" name="Freihand 370">
                  <a:extLst>
                    <a:ext uri="{FF2B5EF4-FFF2-40B4-BE49-F238E27FC236}">
                      <a16:creationId xmlns:a16="http://schemas.microsoft.com/office/drawing/2014/main" id="{0B2C70D2-166A-4B54-A2F0-565DC4B7DDA6}"/>
                    </a:ext>
                  </a:extLst>
                </p14:cNvPr>
                <p14:cNvContentPartPr/>
                <p14:nvPr/>
              </p14:nvContentPartPr>
              <p14:xfrm>
                <a:off x="883187" y="4813827"/>
                <a:ext cx="176040" cy="91080"/>
              </p14:xfrm>
            </p:contentPart>
          </mc:Choice>
          <mc:Fallback xmlns="">
            <p:pic>
              <p:nvPicPr>
                <p:cNvPr id="371" name="Freihand 370">
                  <a:extLst>
                    <a:ext uri="{FF2B5EF4-FFF2-40B4-BE49-F238E27FC236}">
                      <a16:creationId xmlns:a16="http://schemas.microsoft.com/office/drawing/2014/main" id="{0B2C70D2-166A-4B54-A2F0-565DC4B7DDA6}"/>
                    </a:ext>
                  </a:extLst>
                </p:cNvPr>
                <p:cNvPicPr/>
                <p:nvPr/>
              </p:nvPicPr>
              <p:blipFill>
                <a:blip r:embed="rId558"/>
                <a:stretch>
                  <a:fillRect/>
                </a:stretch>
              </p:blipFill>
              <p:spPr>
                <a:xfrm>
                  <a:off x="878867" y="4809507"/>
                  <a:ext cx="1846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72" name="Freihand 371">
                  <a:extLst>
                    <a:ext uri="{FF2B5EF4-FFF2-40B4-BE49-F238E27FC236}">
                      <a16:creationId xmlns:a16="http://schemas.microsoft.com/office/drawing/2014/main" id="{32F39AB0-ED1B-4702-8562-18AE69184417}"/>
                    </a:ext>
                  </a:extLst>
                </p14:cNvPr>
                <p14:cNvContentPartPr/>
                <p14:nvPr/>
              </p14:nvContentPartPr>
              <p14:xfrm>
                <a:off x="807587" y="4864227"/>
                <a:ext cx="387000" cy="87840"/>
              </p14:xfrm>
            </p:contentPart>
          </mc:Choice>
          <mc:Fallback xmlns="">
            <p:pic>
              <p:nvPicPr>
                <p:cNvPr id="372" name="Freihand 371">
                  <a:extLst>
                    <a:ext uri="{FF2B5EF4-FFF2-40B4-BE49-F238E27FC236}">
                      <a16:creationId xmlns:a16="http://schemas.microsoft.com/office/drawing/2014/main" id="{32F39AB0-ED1B-4702-8562-18AE69184417}"/>
                    </a:ext>
                  </a:extLst>
                </p:cNvPr>
                <p:cNvPicPr/>
                <p:nvPr/>
              </p:nvPicPr>
              <p:blipFill>
                <a:blip r:embed="rId560"/>
                <a:stretch>
                  <a:fillRect/>
                </a:stretch>
              </p:blipFill>
              <p:spPr>
                <a:xfrm>
                  <a:off x="803267" y="4859907"/>
                  <a:ext cx="3956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74" name="Freihand 373">
                  <a:extLst>
                    <a:ext uri="{FF2B5EF4-FFF2-40B4-BE49-F238E27FC236}">
                      <a16:creationId xmlns:a16="http://schemas.microsoft.com/office/drawing/2014/main" id="{7EA259D2-472A-43B7-A48A-DFE52561F031}"/>
                    </a:ext>
                  </a:extLst>
                </p14:cNvPr>
                <p14:cNvContentPartPr/>
                <p14:nvPr/>
              </p14:nvContentPartPr>
              <p14:xfrm>
                <a:off x="936827" y="4969347"/>
                <a:ext cx="106560" cy="153720"/>
              </p14:xfrm>
            </p:contentPart>
          </mc:Choice>
          <mc:Fallback xmlns="">
            <p:pic>
              <p:nvPicPr>
                <p:cNvPr id="374" name="Freihand 373">
                  <a:extLst>
                    <a:ext uri="{FF2B5EF4-FFF2-40B4-BE49-F238E27FC236}">
                      <a16:creationId xmlns:a16="http://schemas.microsoft.com/office/drawing/2014/main" id="{7EA259D2-472A-43B7-A48A-DFE52561F031}"/>
                    </a:ext>
                  </a:extLst>
                </p:cNvPr>
                <p:cNvPicPr/>
                <p:nvPr/>
              </p:nvPicPr>
              <p:blipFill>
                <a:blip r:embed="rId562"/>
                <a:stretch>
                  <a:fillRect/>
                </a:stretch>
              </p:blipFill>
              <p:spPr>
                <a:xfrm>
                  <a:off x="932507" y="4965027"/>
                  <a:ext cx="115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76" name="Freihand 375">
                  <a:extLst>
                    <a:ext uri="{FF2B5EF4-FFF2-40B4-BE49-F238E27FC236}">
                      <a16:creationId xmlns:a16="http://schemas.microsoft.com/office/drawing/2014/main" id="{110833F6-A466-469C-BD8B-539AB988D82C}"/>
                    </a:ext>
                  </a:extLst>
                </p14:cNvPr>
                <p14:cNvContentPartPr/>
                <p14:nvPr/>
              </p14:nvContentPartPr>
              <p14:xfrm>
                <a:off x="1105667" y="5012547"/>
                <a:ext cx="7920" cy="94320"/>
              </p14:xfrm>
            </p:contentPart>
          </mc:Choice>
          <mc:Fallback xmlns="">
            <p:pic>
              <p:nvPicPr>
                <p:cNvPr id="376" name="Freihand 375">
                  <a:extLst>
                    <a:ext uri="{FF2B5EF4-FFF2-40B4-BE49-F238E27FC236}">
                      <a16:creationId xmlns:a16="http://schemas.microsoft.com/office/drawing/2014/main" id="{110833F6-A466-469C-BD8B-539AB988D82C}"/>
                    </a:ext>
                  </a:extLst>
                </p:cNvPr>
                <p:cNvPicPr/>
                <p:nvPr/>
              </p:nvPicPr>
              <p:blipFill>
                <a:blip r:embed="rId564"/>
                <a:stretch>
                  <a:fillRect/>
                </a:stretch>
              </p:blipFill>
              <p:spPr>
                <a:xfrm>
                  <a:off x="1101347" y="5008227"/>
                  <a:ext cx="165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77" name="Freihand 376">
                  <a:extLst>
                    <a:ext uri="{FF2B5EF4-FFF2-40B4-BE49-F238E27FC236}">
                      <a16:creationId xmlns:a16="http://schemas.microsoft.com/office/drawing/2014/main" id="{926A527C-2F1A-421D-B97D-684CCBCD2446}"/>
                    </a:ext>
                  </a:extLst>
                </p14:cNvPr>
                <p14:cNvContentPartPr/>
                <p14:nvPr/>
              </p14:nvContentPartPr>
              <p14:xfrm>
                <a:off x="1069667" y="4998147"/>
                <a:ext cx="113040" cy="147240"/>
              </p14:xfrm>
            </p:contentPart>
          </mc:Choice>
          <mc:Fallback xmlns="">
            <p:pic>
              <p:nvPicPr>
                <p:cNvPr id="377" name="Freihand 376">
                  <a:extLst>
                    <a:ext uri="{FF2B5EF4-FFF2-40B4-BE49-F238E27FC236}">
                      <a16:creationId xmlns:a16="http://schemas.microsoft.com/office/drawing/2014/main" id="{926A527C-2F1A-421D-B97D-684CCBCD2446}"/>
                    </a:ext>
                  </a:extLst>
                </p:cNvPr>
                <p:cNvPicPr/>
                <p:nvPr/>
              </p:nvPicPr>
              <p:blipFill>
                <a:blip r:embed="rId566"/>
                <a:stretch>
                  <a:fillRect/>
                </a:stretch>
              </p:blipFill>
              <p:spPr>
                <a:xfrm>
                  <a:off x="1065347" y="4993827"/>
                  <a:ext cx="12168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85" name="Freihand 384">
                  <a:extLst>
                    <a:ext uri="{FF2B5EF4-FFF2-40B4-BE49-F238E27FC236}">
                      <a16:creationId xmlns:a16="http://schemas.microsoft.com/office/drawing/2014/main" id="{37B92BDE-C9D8-4E57-97B5-CDB563EF5C43}"/>
                    </a:ext>
                  </a:extLst>
                </p14:cNvPr>
                <p14:cNvContentPartPr/>
                <p14:nvPr/>
              </p14:nvContentPartPr>
              <p14:xfrm>
                <a:off x="779147" y="4716987"/>
                <a:ext cx="351360" cy="231120"/>
              </p14:xfrm>
            </p:contentPart>
          </mc:Choice>
          <mc:Fallback xmlns="">
            <p:pic>
              <p:nvPicPr>
                <p:cNvPr id="385" name="Freihand 384">
                  <a:extLst>
                    <a:ext uri="{FF2B5EF4-FFF2-40B4-BE49-F238E27FC236}">
                      <a16:creationId xmlns:a16="http://schemas.microsoft.com/office/drawing/2014/main" id="{37B92BDE-C9D8-4E57-97B5-CDB563EF5C43}"/>
                    </a:ext>
                  </a:extLst>
                </p:cNvPr>
                <p:cNvPicPr/>
                <p:nvPr/>
              </p:nvPicPr>
              <p:blipFill>
                <a:blip r:embed="rId568"/>
                <a:stretch>
                  <a:fillRect/>
                </a:stretch>
              </p:blipFill>
              <p:spPr>
                <a:xfrm>
                  <a:off x="774827" y="4712667"/>
                  <a:ext cx="36000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67" name="Freihand 366">
                  <a:extLst>
                    <a:ext uri="{FF2B5EF4-FFF2-40B4-BE49-F238E27FC236}">
                      <a16:creationId xmlns:a16="http://schemas.microsoft.com/office/drawing/2014/main" id="{EF254180-842B-4E37-8FB1-2A20EB941E32}"/>
                    </a:ext>
                  </a:extLst>
                </p14:cNvPr>
                <p14:cNvContentPartPr/>
                <p14:nvPr/>
              </p14:nvContentPartPr>
              <p14:xfrm>
                <a:off x="2696507" y="6093987"/>
                <a:ext cx="52200" cy="194760"/>
              </p14:xfrm>
            </p:contentPart>
          </mc:Choice>
          <mc:Fallback xmlns="">
            <p:pic>
              <p:nvPicPr>
                <p:cNvPr id="367" name="Freihand 366">
                  <a:extLst>
                    <a:ext uri="{FF2B5EF4-FFF2-40B4-BE49-F238E27FC236}">
                      <a16:creationId xmlns:a16="http://schemas.microsoft.com/office/drawing/2014/main" id="{EF254180-842B-4E37-8FB1-2A20EB941E32}"/>
                    </a:ext>
                  </a:extLst>
                </p:cNvPr>
                <p:cNvPicPr/>
                <p:nvPr/>
              </p:nvPicPr>
              <p:blipFill>
                <a:blip r:embed="rId570"/>
                <a:stretch>
                  <a:fillRect/>
                </a:stretch>
              </p:blipFill>
              <p:spPr>
                <a:xfrm>
                  <a:off x="2692187" y="6089667"/>
                  <a:ext cx="6084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68" name="Freihand 367">
                  <a:extLst>
                    <a:ext uri="{FF2B5EF4-FFF2-40B4-BE49-F238E27FC236}">
                      <a16:creationId xmlns:a16="http://schemas.microsoft.com/office/drawing/2014/main" id="{9E7B715C-6C86-4F73-BB35-53F9313CB191}"/>
                    </a:ext>
                  </a:extLst>
                </p14:cNvPr>
                <p14:cNvContentPartPr/>
                <p14:nvPr/>
              </p14:nvContentPartPr>
              <p14:xfrm>
                <a:off x="2620187" y="6073107"/>
                <a:ext cx="163440" cy="82800"/>
              </p14:xfrm>
            </p:contentPart>
          </mc:Choice>
          <mc:Fallback xmlns="">
            <p:pic>
              <p:nvPicPr>
                <p:cNvPr id="368" name="Freihand 367">
                  <a:extLst>
                    <a:ext uri="{FF2B5EF4-FFF2-40B4-BE49-F238E27FC236}">
                      <a16:creationId xmlns:a16="http://schemas.microsoft.com/office/drawing/2014/main" id="{9E7B715C-6C86-4F73-BB35-53F9313CB191}"/>
                    </a:ext>
                  </a:extLst>
                </p:cNvPr>
                <p:cNvPicPr/>
                <p:nvPr/>
              </p:nvPicPr>
              <p:blipFill>
                <a:blip r:embed="rId572"/>
                <a:stretch>
                  <a:fillRect/>
                </a:stretch>
              </p:blipFill>
              <p:spPr>
                <a:xfrm>
                  <a:off x="2615867" y="6068787"/>
                  <a:ext cx="1720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79" name="Freihand 378">
                  <a:extLst>
                    <a:ext uri="{FF2B5EF4-FFF2-40B4-BE49-F238E27FC236}">
                      <a16:creationId xmlns:a16="http://schemas.microsoft.com/office/drawing/2014/main" id="{FF3DECCA-3B34-4155-9936-56F3E1A5ACF4}"/>
                    </a:ext>
                  </a:extLst>
                </p14:cNvPr>
                <p14:cNvContentPartPr/>
                <p14:nvPr/>
              </p14:nvContentPartPr>
              <p14:xfrm>
                <a:off x="2562587" y="6339147"/>
                <a:ext cx="177480" cy="115920"/>
              </p14:xfrm>
            </p:contentPart>
          </mc:Choice>
          <mc:Fallback xmlns="">
            <p:pic>
              <p:nvPicPr>
                <p:cNvPr id="379" name="Freihand 378">
                  <a:extLst>
                    <a:ext uri="{FF2B5EF4-FFF2-40B4-BE49-F238E27FC236}">
                      <a16:creationId xmlns:a16="http://schemas.microsoft.com/office/drawing/2014/main" id="{FF3DECCA-3B34-4155-9936-56F3E1A5ACF4}"/>
                    </a:ext>
                  </a:extLst>
                </p:cNvPr>
                <p:cNvPicPr/>
                <p:nvPr/>
              </p:nvPicPr>
              <p:blipFill>
                <a:blip r:embed="rId574"/>
                <a:stretch>
                  <a:fillRect/>
                </a:stretch>
              </p:blipFill>
              <p:spPr>
                <a:xfrm>
                  <a:off x="2558267" y="6334827"/>
                  <a:ext cx="1861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80" name="Freihand 379">
                  <a:extLst>
                    <a:ext uri="{FF2B5EF4-FFF2-40B4-BE49-F238E27FC236}">
                      <a16:creationId xmlns:a16="http://schemas.microsoft.com/office/drawing/2014/main" id="{B491CA2A-6C40-4FE2-B1F8-1B3E2A787135}"/>
                    </a:ext>
                  </a:extLst>
                </p14:cNvPr>
                <p14:cNvContentPartPr/>
                <p14:nvPr/>
              </p14:nvContentPartPr>
              <p14:xfrm>
                <a:off x="2546387" y="6417627"/>
                <a:ext cx="233280" cy="64440"/>
              </p14:xfrm>
            </p:contentPart>
          </mc:Choice>
          <mc:Fallback xmlns="">
            <p:pic>
              <p:nvPicPr>
                <p:cNvPr id="380" name="Freihand 379">
                  <a:extLst>
                    <a:ext uri="{FF2B5EF4-FFF2-40B4-BE49-F238E27FC236}">
                      <a16:creationId xmlns:a16="http://schemas.microsoft.com/office/drawing/2014/main" id="{B491CA2A-6C40-4FE2-B1F8-1B3E2A787135}"/>
                    </a:ext>
                  </a:extLst>
                </p:cNvPr>
                <p:cNvPicPr/>
                <p:nvPr/>
              </p:nvPicPr>
              <p:blipFill>
                <a:blip r:embed="rId576"/>
                <a:stretch>
                  <a:fillRect/>
                </a:stretch>
              </p:blipFill>
              <p:spPr>
                <a:xfrm>
                  <a:off x="2542067" y="6413307"/>
                  <a:ext cx="24192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82" name="Freihand 381">
                  <a:extLst>
                    <a:ext uri="{FF2B5EF4-FFF2-40B4-BE49-F238E27FC236}">
                      <a16:creationId xmlns:a16="http://schemas.microsoft.com/office/drawing/2014/main" id="{0D859688-B639-423F-A9D1-47A68AFAA3EF}"/>
                    </a:ext>
                  </a:extLst>
                </p14:cNvPr>
                <p14:cNvContentPartPr/>
                <p14:nvPr/>
              </p14:nvContentPartPr>
              <p14:xfrm>
                <a:off x="2610467" y="6495747"/>
                <a:ext cx="124920" cy="235800"/>
              </p14:xfrm>
            </p:contentPart>
          </mc:Choice>
          <mc:Fallback xmlns="">
            <p:pic>
              <p:nvPicPr>
                <p:cNvPr id="382" name="Freihand 381">
                  <a:extLst>
                    <a:ext uri="{FF2B5EF4-FFF2-40B4-BE49-F238E27FC236}">
                      <a16:creationId xmlns:a16="http://schemas.microsoft.com/office/drawing/2014/main" id="{0D859688-B639-423F-A9D1-47A68AFAA3EF}"/>
                    </a:ext>
                  </a:extLst>
                </p:cNvPr>
                <p:cNvPicPr/>
                <p:nvPr/>
              </p:nvPicPr>
              <p:blipFill>
                <a:blip r:embed="rId578"/>
                <a:stretch>
                  <a:fillRect/>
                </a:stretch>
              </p:blipFill>
              <p:spPr>
                <a:xfrm>
                  <a:off x="2606147" y="6491427"/>
                  <a:ext cx="1335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83" name="Freihand 382">
                  <a:extLst>
                    <a:ext uri="{FF2B5EF4-FFF2-40B4-BE49-F238E27FC236}">
                      <a16:creationId xmlns:a16="http://schemas.microsoft.com/office/drawing/2014/main" id="{D10388C3-BF63-46CB-844B-CAF42CB381C7}"/>
                    </a:ext>
                  </a:extLst>
                </p14:cNvPr>
                <p14:cNvContentPartPr/>
                <p14:nvPr/>
              </p14:nvContentPartPr>
              <p14:xfrm>
                <a:off x="2745827" y="6508707"/>
                <a:ext cx="138240" cy="193320"/>
              </p14:xfrm>
            </p:contentPart>
          </mc:Choice>
          <mc:Fallback xmlns="">
            <p:pic>
              <p:nvPicPr>
                <p:cNvPr id="383" name="Freihand 382">
                  <a:extLst>
                    <a:ext uri="{FF2B5EF4-FFF2-40B4-BE49-F238E27FC236}">
                      <a16:creationId xmlns:a16="http://schemas.microsoft.com/office/drawing/2014/main" id="{D10388C3-BF63-46CB-844B-CAF42CB381C7}"/>
                    </a:ext>
                  </a:extLst>
                </p:cNvPr>
                <p:cNvPicPr/>
                <p:nvPr/>
              </p:nvPicPr>
              <p:blipFill>
                <a:blip r:embed="rId580"/>
                <a:stretch>
                  <a:fillRect/>
                </a:stretch>
              </p:blipFill>
              <p:spPr>
                <a:xfrm>
                  <a:off x="2741507" y="6504387"/>
                  <a:ext cx="1468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87" name="Freihand 386">
                  <a:extLst>
                    <a:ext uri="{FF2B5EF4-FFF2-40B4-BE49-F238E27FC236}">
                      <a16:creationId xmlns:a16="http://schemas.microsoft.com/office/drawing/2014/main" id="{E659CEF9-1661-471E-9DC3-9E3964B8A383}"/>
                    </a:ext>
                  </a:extLst>
                </p14:cNvPr>
                <p14:cNvContentPartPr/>
                <p14:nvPr/>
              </p14:nvContentPartPr>
              <p14:xfrm>
                <a:off x="2455667" y="6261027"/>
                <a:ext cx="323280" cy="199440"/>
              </p14:xfrm>
            </p:contentPart>
          </mc:Choice>
          <mc:Fallback xmlns="">
            <p:pic>
              <p:nvPicPr>
                <p:cNvPr id="387" name="Freihand 386">
                  <a:extLst>
                    <a:ext uri="{FF2B5EF4-FFF2-40B4-BE49-F238E27FC236}">
                      <a16:creationId xmlns:a16="http://schemas.microsoft.com/office/drawing/2014/main" id="{E659CEF9-1661-471E-9DC3-9E3964B8A383}"/>
                    </a:ext>
                  </a:extLst>
                </p:cNvPr>
                <p:cNvPicPr/>
                <p:nvPr/>
              </p:nvPicPr>
              <p:blipFill>
                <a:blip r:embed="rId582"/>
                <a:stretch>
                  <a:fillRect/>
                </a:stretch>
              </p:blipFill>
              <p:spPr>
                <a:xfrm>
                  <a:off x="2451347" y="6256707"/>
                  <a:ext cx="3319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91" name="Freihand 390">
                  <a:extLst>
                    <a:ext uri="{FF2B5EF4-FFF2-40B4-BE49-F238E27FC236}">
                      <a16:creationId xmlns:a16="http://schemas.microsoft.com/office/drawing/2014/main" id="{DE0D84BA-262D-4022-A2DB-805FD7CAD6E6}"/>
                    </a:ext>
                  </a:extLst>
                </p14:cNvPr>
                <p14:cNvContentPartPr/>
                <p14:nvPr/>
              </p14:nvContentPartPr>
              <p14:xfrm>
                <a:off x="2702987" y="5212707"/>
                <a:ext cx="44280" cy="48960"/>
              </p14:xfrm>
            </p:contentPart>
          </mc:Choice>
          <mc:Fallback xmlns="">
            <p:pic>
              <p:nvPicPr>
                <p:cNvPr id="391" name="Freihand 390">
                  <a:extLst>
                    <a:ext uri="{FF2B5EF4-FFF2-40B4-BE49-F238E27FC236}">
                      <a16:creationId xmlns:a16="http://schemas.microsoft.com/office/drawing/2014/main" id="{DE0D84BA-262D-4022-A2DB-805FD7CAD6E6}"/>
                    </a:ext>
                  </a:extLst>
                </p:cNvPr>
                <p:cNvPicPr/>
                <p:nvPr/>
              </p:nvPicPr>
              <p:blipFill>
                <a:blip r:embed="rId584"/>
                <a:stretch>
                  <a:fillRect/>
                </a:stretch>
              </p:blipFill>
              <p:spPr>
                <a:xfrm>
                  <a:off x="2698667" y="5208387"/>
                  <a:ext cx="5292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93" name="Freihand 392">
                  <a:extLst>
                    <a:ext uri="{FF2B5EF4-FFF2-40B4-BE49-F238E27FC236}">
                      <a16:creationId xmlns:a16="http://schemas.microsoft.com/office/drawing/2014/main" id="{B167852E-207D-4C3F-BAD8-CC96ADF4B9FF}"/>
                    </a:ext>
                  </a:extLst>
                </p14:cNvPr>
                <p14:cNvContentPartPr/>
                <p14:nvPr/>
              </p14:nvContentPartPr>
              <p14:xfrm>
                <a:off x="1957427" y="1961187"/>
                <a:ext cx="116640" cy="100440"/>
              </p14:xfrm>
            </p:contentPart>
          </mc:Choice>
          <mc:Fallback xmlns="">
            <p:pic>
              <p:nvPicPr>
                <p:cNvPr id="393" name="Freihand 392">
                  <a:extLst>
                    <a:ext uri="{FF2B5EF4-FFF2-40B4-BE49-F238E27FC236}">
                      <a16:creationId xmlns:a16="http://schemas.microsoft.com/office/drawing/2014/main" id="{B167852E-207D-4C3F-BAD8-CC96ADF4B9FF}"/>
                    </a:ext>
                  </a:extLst>
                </p:cNvPr>
                <p:cNvPicPr/>
                <p:nvPr/>
              </p:nvPicPr>
              <p:blipFill>
                <a:blip r:embed="rId586"/>
                <a:stretch>
                  <a:fillRect/>
                </a:stretch>
              </p:blipFill>
              <p:spPr>
                <a:xfrm>
                  <a:off x="1953107" y="1956867"/>
                  <a:ext cx="1252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94" name="Freihand 393">
                  <a:extLst>
                    <a:ext uri="{FF2B5EF4-FFF2-40B4-BE49-F238E27FC236}">
                      <a16:creationId xmlns:a16="http://schemas.microsoft.com/office/drawing/2014/main" id="{0F2B589A-BF21-4BB7-BD32-AB387ED692E7}"/>
                    </a:ext>
                  </a:extLst>
                </p14:cNvPr>
                <p14:cNvContentPartPr/>
                <p14:nvPr/>
              </p14:nvContentPartPr>
              <p14:xfrm>
                <a:off x="2388347" y="2293827"/>
                <a:ext cx="123840" cy="60120"/>
              </p14:xfrm>
            </p:contentPart>
          </mc:Choice>
          <mc:Fallback xmlns="">
            <p:pic>
              <p:nvPicPr>
                <p:cNvPr id="394" name="Freihand 393">
                  <a:extLst>
                    <a:ext uri="{FF2B5EF4-FFF2-40B4-BE49-F238E27FC236}">
                      <a16:creationId xmlns:a16="http://schemas.microsoft.com/office/drawing/2014/main" id="{0F2B589A-BF21-4BB7-BD32-AB387ED692E7}"/>
                    </a:ext>
                  </a:extLst>
                </p:cNvPr>
                <p:cNvPicPr/>
                <p:nvPr/>
              </p:nvPicPr>
              <p:blipFill>
                <a:blip r:embed="rId588"/>
                <a:stretch>
                  <a:fillRect/>
                </a:stretch>
              </p:blipFill>
              <p:spPr>
                <a:xfrm>
                  <a:off x="2384027" y="2289507"/>
                  <a:ext cx="1324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95" name="Freihand 394">
                  <a:extLst>
                    <a:ext uri="{FF2B5EF4-FFF2-40B4-BE49-F238E27FC236}">
                      <a16:creationId xmlns:a16="http://schemas.microsoft.com/office/drawing/2014/main" id="{4A07AE2F-E9CE-4FD2-AAE5-116F0DB74B5D}"/>
                    </a:ext>
                  </a:extLst>
                </p14:cNvPr>
                <p14:cNvContentPartPr/>
                <p14:nvPr/>
              </p14:nvContentPartPr>
              <p14:xfrm>
                <a:off x="2608667" y="2423067"/>
                <a:ext cx="120960" cy="84600"/>
              </p14:xfrm>
            </p:contentPart>
          </mc:Choice>
          <mc:Fallback xmlns="">
            <p:pic>
              <p:nvPicPr>
                <p:cNvPr id="395" name="Freihand 394">
                  <a:extLst>
                    <a:ext uri="{FF2B5EF4-FFF2-40B4-BE49-F238E27FC236}">
                      <a16:creationId xmlns:a16="http://schemas.microsoft.com/office/drawing/2014/main" id="{4A07AE2F-E9CE-4FD2-AAE5-116F0DB74B5D}"/>
                    </a:ext>
                  </a:extLst>
                </p:cNvPr>
                <p:cNvPicPr/>
                <p:nvPr/>
              </p:nvPicPr>
              <p:blipFill>
                <a:blip r:embed="rId590"/>
                <a:stretch>
                  <a:fillRect/>
                </a:stretch>
              </p:blipFill>
              <p:spPr>
                <a:xfrm>
                  <a:off x="2604347" y="2418747"/>
                  <a:ext cx="12960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96" name="Freihand 395">
                  <a:extLst>
                    <a:ext uri="{FF2B5EF4-FFF2-40B4-BE49-F238E27FC236}">
                      <a16:creationId xmlns:a16="http://schemas.microsoft.com/office/drawing/2014/main" id="{FBF6A81B-5E45-4CED-B189-2178A42513B2}"/>
                    </a:ext>
                  </a:extLst>
                </p14:cNvPr>
                <p14:cNvContentPartPr/>
                <p14:nvPr/>
              </p14:nvContentPartPr>
              <p14:xfrm>
                <a:off x="2915387" y="2644107"/>
                <a:ext cx="161280" cy="115560"/>
              </p14:xfrm>
            </p:contentPart>
          </mc:Choice>
          <mc:Fallback xmlns="">
            <p:pic>
              <p:nvPicPr>
                <p:cNvPr id="396" name="Freihand 395">
                  <a:extLst>
                    <a:ext uri="{FF2B5EF4-FFF2-40B4-BE49-F238E27FC236}">
                      <a16:creationId xmlns:a16="http://schemas.microsoft.com/office/drawing/2014/main" id="{FBF6A81B-5E45-4CED-B189-2178A42513B2}"/>
                    </a:ext>
                  </a:extLst>
                </p:cNvPr>
                <p:cNvPicPr/>
                <p:nvPr/>
              </p:nvPicPr>
              <p:blipFill>
                <a:blip r:embed="rId592"/>
                <a:stretch>
                  <a:fillRect/>
                </a:stretch>
              </p:blipFill>
              <p:spPr>
                <a:xfrm>
                  <a:off x="2911067" y="2639787"/>
                  <a:ext cx="1699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97" name="Freihand 396">
                  <a:extLst>
                    <a:ext uri="{FF2B5EF4-FFF2-40B4-BE49-F238E27FC236}">
                      <a16:creationId xmlns:a16="http://schemas.microsoft.com/office/drawing/2014/main" id="{9AE6894E-9D9C-405A-BB6D-86C6D6DD2B16}"/>
                    </a:ext>
                  </a:extLst>
                </p14:cNvPr>
                <p14:cNvContentPartPr/>
                <p14:nvPr/>
              </p14:nvContentPartPr>
              <p14:xfrm>
                <a:off x="3268907" y="2927787"/>
                <a:ext cx="91440" cy="87480"/>
              </p14:xfrm>
            </p:contentPart>
          </mc:Choice>
          <mc:Fallback xmlns="">
            <p:pic>
              <p:nvPicPr>
                <p:cNvPr id="397" name="Freihand 396">
                  <a:extLst>
                    <a:ext uri="{FF2B5EF4-FFF2-40B4-BE49-F238E27FC236}">
                      <a16:creationId xmlns:a16="http://schemas.microsoft.com/office/drawing/2014/main" id="{9AE6894E-9D9C-405A-BB6D-86C6D6DD2B16}"/>
                    </a:ext>
                  </a:extLst>
                </p:cNvPr>
                <p:cNvPicPr/>
                <p:nvPr/>
              </p:nvPicPr>
              <p:blipFill>
                <a:blip r:embed="rId594"/>
                <a:stretch>
                  <a:fillRect/>
                </a:stretch>
              </p:blipFill>
              <p:spPr>
                <a:xfrm>
                  <a:off x="3264587" y="2923467"/>
                  <a:ext cx="1000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98" name="Freihand 397">
                  <a:extLst>
                    <a:ext uri="{FF2B5EF4-FFF2-40B4-BE49-F238E27FC236}">
                      <a16:creationId xmlns:a16="http://schemas.microsoft.com/office/drawing/2014/main" id="{73C4A93E-81DE-4DDA-BB25-80557D0D33DA}"/>
                    </a:ext>
                  </a:extLst>
                </p14:cNvPr>
                <p14:cNvContentPartPr/>
                <p14:nvPr/>
              </p14:nvContentPartPr>
              <p14:xfrm>
                <a:off x="3663107" y="3214347"/>
                <a:ext cx="367560" cy="246960"/>
              </p14:xfrm>
            </p:contentPart>
          </mc:Choice>
          <mc:Fallback xmlns="">
            <p:pic>
              <p:nvPicPr>
                <p:cNvPr id="398" name="Freihand 397">
                  <a:extLst>
                    <a:ext uri="{FF2B5EF4-FFF2-40B4-BE49-F238E27FC236}">
                      <a16:creationId xmlns:a16="http://schemas.microsoft.com/office/drawing/2014/main" id="{73C4A93E-81DE-4DDA-BB25-80557D0D33DA}"/>
                    </a:ext>
                  </a:extLst>
                </p:cNvPr>
                <p:cNvPicPr/>
                <p:nvPr/>
              </p:nvPicPr>
              <p:blipFill>
                <a:blip r:embed="rId596"/>
                <a:stretch>
                  <a:fillRect/>
                </a:stretch>
              </p:blipFill>
              <p:spPr>
                <a:xfrm>
                  <a:off x="3658787" y="3210027"/>
                  <a:ext cx="37620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99" name="Freihand 398">
                  <a:extLst>
                    <a:ext uri="{FF2B5EF4-FFF2-40B4-BE49-F238E27FC236}">
                      <a16:creationId xmlns:a16="http://schemas.microsoft.com/office/drawing/2014/main" id="{4207A4C3-F0DF-4228-BD48-05AA38F62FAA}"/>
                    </a:ext>
                  </a:extLst>
                </p14:cNvPr>
                <p14:cNvContentPartPr/>
                <p14:nvPr/>
              </p14:nvContentPartPr>
              <p14:xfrm>
                <a:off x="4148027" y="3553467"/>
                <a:ext cx="75240" cy="45360"/>
              </p14:xfrm>
            </p:contentPart>
          </mc:Choice>
          <mc:Fallback xmlns="">
            <p:pic>
              <p:nvPicPr>
                <p:cNvPr id="399" name="Freihand 398">
                  <a:extLst>
                    <a:ext uri="{FF2B5EF4-FFF2-40B4-BE49-F238E27FC236}">
                      <a16:creationId xmlns:a16="http://schemas.microsoft.com/office/drawing/2014/main" id="{4207A4C3-F0DF-4228-BD48-05AA38F62FAA}"/>
                    </a:ext>
                  </a:extLst>
                </p:cNvPr>
                <p:cNvPicPr/>
                <p:nvPr/>
              </p:nvPicPr>
              <p:blipFill>
                <a:blip r:embed="rId598"/>
                <a:stretch>
                  <a:fillRect/>
                </a:stretch>
              </p:blipFill>
              <p:spPr>
                <a:xfrm>
                  <a:off x="4143707" y="3549147"/>
                  <a:ext cx="838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67" name="Freihand 66">
                  <a:extLst>
                    <a:ext uri="{FF2B5EF4-FFF2-40B4-BE49-F238E27FC236}">
                      <a16:creationId xmlns:a16="http://schemas.microsoft.com/office/drawing/2014/main" id="{48DD7331-2ED8-4D32-A584-D4892F2272A3}"/>
                    </a:ext>
                  </a:extLst>
                </p14:cNvPr>
                <p14:cNvContentPartPr/>
                <p14:nvPr/>
              </p14:nvContentPartPr>
              <p14:xfrm>
                <a:off x="3767507" y="4637947"/>
                <a:ext cx="560520" cy="8640"/>
              </p14:xfrm>
            </p:contentPart>
          </mc:Choice>
          <mc:Fallback xmlns="">
            <p:pic>
              <p:nvPicPr>
                <p:cNvPr id="67" name="Freihand 66">
                  <a:extLst>
                    <a:ext uri="{FF2B5EF4-FFF2-40B4-BE49-F238E27FC236}">
                      <a16:creationId xmlns:a16="http://schemas.microsoft.com/office/drawing/2014/main" id="{48DD7331-2ED8-4D32-A584-D4892F2272A3}"/>
                    </a:ext>
                  </a:extLst>
                </p:cNvPr>
                <p:cNvPicPr/>
                <p:nvPr/>
              </p:nvPicPr>
              <p:blipFill>
                <a:blip r:embed="rId600"/>
                <a:stretch>
                  <a:fillRect/>
                </a:stretch>
              </p:blipFill>
              <p:spPr>
                <a:xfrm>
                  <a:off x="3763187" y="4633627"/>
                  <a:ext cx="569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68" name="Freihand 67">
                  <a:extLst>
                    <a:ext uri="{FF2B5EF4-FFF2-40B4-BE49-F238E27FC236}">
                      <a16:creationId xmlns:a16="http://schemas.microsoft.com/office/drawing/2014/main" id="{580DA8F4-B5D8-4E5F-A134-C3DC79257933}"/>
                    </a:ext>
                  </a:extLst>
                </p14:cNvPr>
                <p14:cNvContentPartPr/>
                <p14:nvPr/>
              </p14:nvContentPartPr>
              <p14:xfrm>
                <a:off x="4635467" y="4635067"/>
                <a:ext cx="187920" cy="13320"/>
              </p14:xfrm>
            </p:contentPart>
          </mc:Choice>
          <mc:Fallback xmlns="">
            <p:pic>
              <p:nvPicPr>
                <p:cNvPr id="68" name="Freihand 67">
                  <a:extLst>
                    <a:ext uri="{FF2B5EF4-FFF2-40B4-BE49-F238E27FC236}">
                      <a16:creationId xmlns:a16="http://schemas.microsoft.com/office/drawing/2014/main" id="{580DA8F4-B5D8-4E5F-A134-C3DC79257933}"/>
                    </a:ext>
                  </a:extLst>
                </p:cNvPr>
                <p:cNvPicPr/>
                <p:nvPr/>
              </p:nvPicPr>
              <p:blipFill>
                <a:blip r:embed="rId602"/>
                <a:stretch>
                  <a:fillRect/>
                </a:stretch>
              </p:blipFill>
              <p:spPr>
                <a:xfrm>
                  <a:off x="4631147" y="4630747"/>
                  <a:ext cx="1965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69" name="Freihand 68">
                  <a:extLst>
                    <a:ext uri="{FF2B5EF4-FFF2-40B4-BE49-F238E27FC236}">
                      <a16:creationId xmlns:a16="http://schemas.microsoft.com/office/drawing/2014/main" id="{21C7B8E4-3E00-4E53-A5E0-A5E0B799E677}"/>
                    </a:ext>
                  </a:extLst>
                </p14:cNvPr>
                <p14:cNvContentPartPr/>
                <p14:nvPr/>
              </p14:nvContentPartPr>
              <p14:xfrm>
                <a:off x="5019227" y="4616347"/>
                <a:ext cx="493920" cy="24840"/>
              </p14:xfrm>
            </p:contentPart>
          </mc:Choice>
          <mc:Fallback xmlns="">
            <p:pic>
              <p:nvPicPr>
                <p:cNvPr id="69" name="Freihand 68">
                  <a:extLst>
                    <a:ext uri="{FF2B5EF4-FFF2-40B4-BE49-F238E27FC236}">
                      <a16:creationId xmlns:a16="http://schemas.microsoft.com/office/drawing/2014/main" id="{21C7B8E4-3E00-4E53-A5E0-A5E0B799E677}"/>
                    </a:ext>
                  </a:extLst>
                </p:cNvPr>
                <p:cNvPicPr/>
                <p:nvPr/>
              </p:nvPicPr>
              <p:blipFill>
                <a:blip r:embed="rId604"/>
                <a:stretch>
                  <a:fillRect/>
                </a:stretch>
              </p:blipFill>
              <p:spPr>
                <a:xfrm>
                  <a:off x="5014907" y="4612027"/>
                  <a:ext cx="50256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72" name="Freihand 71">
                  <a:extLst>
                    <a:ext uri="{FF2B5EF4-FFF2-40B4-BE49-F238E27FC236}">
                      <a16:creationId xmlns:a16="http://schemas.microsoft.com/office/drawing/2014/main" id="{630044D1-7E34-456E-9609-D368BD0CD965}"/>
                    </a:ext>
                  </a:extLst>
                </p14:cNvPr>
                <p14:cNvContentPartPr/>
                <p14:nvPr/>
              </p14:nvContentPartPr>
              <p14:xfrm>
                <a:off x="5552747" y="4660987"/>
                <a:ext cx="27000" cy="155880"/>
              </p14:xfrm>
            </p:contentPart>
          </mc:Choice>
          <mc:Fallback xmlns="">
            <p:pic>
              <p:nvPicPr>
                <p:cNvPr id="72" name="Freihand 71">
                  <a:extLst>
                    <a:ext uri="{FF2B5EF4-FFF2-40B4-BE49-F238E27FC236}">
                      <a16:creationId xmlns:a16="http://schemas.microsoft.com/office/drawing/2014/main" id="{630044D1-7E34-456E-9609-D368BD0CD965}"/>
                    </a:ext>
                  </a:extLst>
                </p:cNvPr>
                <p:cNvPicPr/>
                <p:nvPr/>
              </p:nvPicPr>
              <p:blipFill>
                <a:blip r:embed="rId606"/>
                <a:stretch>
                  <a:fillRect/>
                </a:stretch>
              </p:blipFill>
              <p:spPr>
                <a:xfrm>
                  <a:off x="5548427" y="4656667"/>
                  <a:ext cx="3564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400" name="Freihand 399">
                  <a:extLst>
                    <a:ext uri="{FF2B5EF4-FFF2-40B4-BE49-F238E27FC236}">
                      <a16:creationId xmlns:a16="http://schemas.microsoft.com/office/drawing/2014/main" id="{89219AD1-B419-4AE5-8CBE-56612406E3B1}"/>
                    </a:ext>
                  </a:extLst>
                </p14:cNvPr>
                <p14:cNvContentPartPr/>
                <p14:nvPr/>
              </p14:nvContentPartPr>
              <p14:xfrm>
                <a:off x="4409747" y="3749667"/>
                <a:ext cx="191880" cy="139320"/>
              </p14:xfrm>
            </p:contentPart>
          </mc:Choice>
          <mc:Fallback xmlns="">
            <p:pic>
              <p:nvPicPr>
                <p:cNvPr id="400" name="Freihand 399">
                  <a:extLst>
                    <a:ext uri="{FF2B5EF4-FFF2-40B4-BE49-F238E27FC236}">
                      <a16:creationId xmlns:a16="http://schemas.microsoft.com/office/drawing/2014/main" id="{89219AD1-B419-4AE5-8CBE-56612406E3B1}"/>
                    </a:ext>
                  </a:extLst>
                </p:cNvPr>
                <p:cNvPicPr/>
                <p:nvPr/>
              </p:nvPicPr>
              <p:blipFill>
                <a:blip r:embed="rId608"/>
                <a:stretch>
                  <a:fillRect/>
                </a:stretch>
              </p:blipFill>
              <p:spPr>
                <a:xfrm>
                  <a:off x="4405427" y="3745347"/>
                  <a:ext cx="20052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401" name="Freihand 400">
                  <a:extLst>
                    <a:ext uri="{FF2B5EF4-FFF2-40B4-BE49-F238E27FC236}">
                      <a16:creationId xmlns:a16="http://schemas.microsoft.com/office/drawing/2014/main" id="{808B2EEE-77B6-4032-B9E5-F384CF910B6A}"/>
                    </a:ext>
                  </a:extLst>
                </p14:cNvPr>
                <p14:cNvContentPartPr/>
                <p14:nvPr/>
              </p14:nvContentPartPr>
              <p14:xfrm>
                <a:off x="4643747" y="3907707"/>
                <a:ext cx="145080" cy="102600"/>
              </p14:xfrm>
            </p:contentPart>
          </mc:Choice>
          <mc:Fallback xmlns="">
            <p:pic>
              <p:nvPicPr>
                <p:cNvPr id="401" name="Freihand 400">
                  <a:extLst>
                    <a:ext uri="{FF2B5EF4-FFF2-40B4-BE49-F238E27FC236}">
                      <a16:creationId xmlns:a16="http://schemas.microsoft.com/office/drawing/2014/main" id="{808B2EEE-77B6-4032-B9E5-F384CF910B6A}"/>
                    </a:ext>
                  </a:extLst>
                </p:cNvPr>
                <p:cNvPicPr/>
                <p:nvPr/>
              </p:nvPicPr>
              <p:blipFill>
                <a:blip r:embed="rId610"/>
                <a:stretch>
                  <a:fillRect/>
                </a:stretch>
              </p:blipFill>
              <p:spPr>
                <a:xfrm>
                  <a:off x="4639427" y="3903387"/>
                  <a:ext cx="1537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402" name="Freihand 401">
                  <a:extLst>
                    <a:ext uri="{FF2B5EF4-FFF2-40B4-BE49-F238E27FC236}">
                      <a16:creationId xmlns:a16="http://schemas.microsoft.com/office/drawing/2014/main" id="{4EF01138-BB4D-42BF-8B3F-A56366899214}"/>
                    </a:ext>
                  </a:extLst>
                </p14:cNvPr>
                <p14:cNvContentPartPr/>
                <p14:nvPr/>
              </p14:nvContentPartPr>
              <p14:xfrm>
                <a:off x="4906907" y="4087347"/>
                <a:ext cx="284760" cy="198360"/>
              </p14:xfrm>
            </p:contentPart>
          </mc:Choice>
          <mc:Fallback xmlns="">
            <p:pic>
              <p:nvPicPr>
                <p:cNvPr id="402" name="Freihand 401">
                  <a:extLst>
                    <a:ext uri="{FF2B5EF4-FFF2-40B4-BE49-F238E27FC236}">
                      <a16:creationId xmlns:a16="http://schemas.microsoft.com/office/drawing/2014/main" id="{4EF01138-BB4D-42BF-8B3F-A56366899214}"/>
                    </a:ext>
                  </a:extLst>
                </p:cNvPr>
                <p:cNvPicPr/>
                <p:nvPr/>
              </p:nvPicPr>
              <p:blipFill>
                <a:blip r:embed="rId612"/>
                <a:stretch>
                  <a:fillRect/>
                </a:stretch>
              </p:blipFill>
              <p:spPr>
                <a:xfrm>
                  <a:off x="4902587" y="4083027"/>
                  <a:ext cx="29340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403" name="Freihand 402">
                  <a:extLst>
                    <a:ext uri="{FF2B5EF4-FFF2-40B4-BE49-F238E27FC236}">
                      <a16:creationId xmlns:a16="http://schemas.microsoft.com/office/drawing/2014/main" id="{BF33199D-45A8-473D-B33D-4C26ACEBC25C}"/>
                    </a:ext>
                  </a:extLst>
                </p14:cNvPr>
                <p14:cNvContentPartPr/>
                <p14:nvPr/>
              </p14:nvContentPartPr>
              <p14:xfrm>
                <a:off x="5225147" y="4308387"/>
                <a:ext cx="239040" cy="173880"/>
              </p14:xfrm>
            </p:contentPart>
          </mc:Choice>
          <mc:Fallback xmlns="">
            <p:pic>
              <p:nvPicPr>
                <p:cNvPr id="403" name="Freihand 402">
                  <a:extLst>
                    <a:ext uri="{FF2B5EF4-FFF2-40B4-BE49-F238E27FC236}">
                      <a16:creationId xmlns:a16="http://schemas.microsoft.com/office/drawing/2014/main" id="{BF33199D-45A8-473D-B33D-4C26ACEBC25C}"/>
                    </a:ext>
                  </a:extLst>
                </p:cNvPr>
                <p:cNvPicPr/>
                <p:nvPr/>
              </p:nvPicPr>
              <p:blipFill>
                <a:blip r:embed="rId614"/>
                <a:stretch>
                  <a:fillRect/>
                </a:stretch>
              </p:blipFill>
              <p:spPr>
                <a:xfrm>
                  <a:off x="5220827" y="4304067"/>
                  <a:ext cx="2476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404" name="Freihand 403">
                  <a:extLst>
                    <a:ext uri="{FF2B5EF4-FFF2-40B4-BE49-F238E27FC236}">
                      <a16:creationId xmlns:a16="http://schemas.microsoft.com/office/drawing/2014/main" id="{1C5F47A4-C998-4266-B544-FCA01647094E}"/>
                    </a:ext>
                  </a:extLst>
                </p14:cNvPr>
                <p14:cNvContentPartPr/>
                <p14:nvPr/>
              </p14:nvContentPartPr>
              <p14:xfrm>
                <a:off x="5549147" y="4531947"/>
                <a:ext cx="167040" cy="97920"/>
              </p14:xfrm>
            </p:contentPart>
          </mc:Choice>
          <mc:Fallback xmlns="">
            <p:pic>
              <p:nvPicPr>
                <p:cNvPr id="404" name="Freihand 403">
                  <a:extLst>
                    <a:ext uri="{FF2B5EF4-FFF2-40B4-BE49-F238E27FC236}">
                      <a16:creationId xmlns:a16="http://schemas.microsoft.com/office/drawing/2014/main" id="{1C5F47A4-C998-4266-B544-FCA01647094E}"/>
                    </a:ext>
                  </a:extLst>
                </p:cNvPr>
                <p:cNvPicPr/>
                <p:nvPr/>
              </p:nvPicPr>
              <p:blipFill>
                <a:blip r:embed="rId616"/>
                <a:stretch>
                  <a:fillRect/>
                </a:stretch>
              </p:blipFill>
              <p:spPr>
                <a:xfrm>
                  <a:off x="5544827" y="4527627"/>
                  <a:ext cx="17568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405" name="Freihand 404">
                  <a:extLst>
                    <a:ext uri="{FF2B5EF4-FFF2-40B4-BE49-F238E27FC236}">
                      <a16:creationId xmlns:a16="http://schemas.microsoft.com/office/drawing/2014/main" id="{1327F57F-75D9-4E38-9E76-5D9AE4311C99}"/>
                    </a:ext>
                  </a:extLst>
                </p14:cNvPr>
                <p14:cNvContentPartPr/>
                <p14:nvPr/>
              </p14:nvContentPartPr>
              <p14:xfrm>
                <a:off x="5818787" y="4721667"/>
                <a:ext cx="53640" cy="46080"/>
              </p14:xfrm>
            </p:contentPart>
          </mc:Choice>
          <mc:Fallback xmlns="">
            <p:pic>
              <p:nvPicPr>
                <p:cNvPr id="405" name="Freihand 404">
                  <a:extLst>
                    <a:ext uri="{FF2B5EF4-FFF2-40B4-BE49-F238E27FC236}">
                      <a16:creationId xmlns:a16="http://schemas.microsoft.com/office/drawing/2014/main" id="{1327F57F-75D9-4E38-9E76-5D9AE4311C99}"/>
                    </a:ext>
                  </a:extLst>
                </p:cNvPr>
                <p:cNvPicPr/>
                <p:nvPr/>
              </p:nvPicPr>
              <p:blipFill>
                <a:blip r:embed="rId618"/>
                <a:stretch>
                  <a:fillRect/>
                </a:stretch>
              </p:blipFill>
              <p:spPr>
                <a:xfrm>
                  <a:off x="5814467" y="4717347"/>
                  <a:ext cx="6228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406" name="Freihand 405">
                  <a:extLst>
                    <a:ext uri="{FF2B5EF4-FFF2-40B4-BE49-F238E27FC236}">
                      <a16:creationId xmlns:a16="http://schemas.microsoft.com/office/drawing/2014/main" id="{3497DE75-B0DA-4CBE-9B5A-7EBF0877A9A1}"/>
                    </a:ext>
                  </a:extLst>
                </p14:cNvPr>
                <p14:cNvContentPartPr/>
                <p14:nvPr/>
              </p14:nvContentPartPr>
              <p14:xfrm>
                <a:off x="6279227" y="5011467"/>
                <a:ext cx="149760" cy="74520"/>
              </p14:xfrm>
            </p:contentPart>
          </mc:Choice>
          <mc:Fallback xmlns="">
            <p:pic>
              <p:nvPicPr>
                <p:cNvPr id="406" name="Freihand 405">
                  <a:extLst>
                    <a:ext uri="{FF2B5EF4-FFF2-40B4-BE49-F238E27FC236}">
                      <a16:creationId xmlns:a16="http://schemas.microsoft.com/office/drawing/2014/main" id="{3497DE75-B0DA-4CBE-9B5A-7EBF0877A9A1}"/>
                    </a:ext>
                  </a:extLst>
                </p:cNvPr>
                <p:cNvPicPr/>
                <p:nvPr/>
              </p:nvPicPr>
              <p:blipFill>
                <a:blip r:embed="rId620"/>
                <a:stretch>
                  <a:fillRect/>
                </a:stretch>
              </p:blipFill>
              <p:spPr>
                <a:xfrm>
                  <a:off x="6274907" y="5007147"/>
                  <a:ext cx="15840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407" name="Freihand 406">
                  <a:extLst>
                    <a:ext uri="{FF2B5EF4-FFF2-40B4-BE49-F238E27FC236}">
                      <a16:creationId xmlns:a16="http://schemas.microsoft.com/office/drawing/2014/main" id="{442A27CE-A95A-4EE8-803D-4E53998EB270}"/>
                    </a:ext>
                  </a:extLst>
                </p14:cNvPr>
                <p14:cNvContentPartPr/>
                <p14:nvPr/>
              </p14:nvContentPartPr>
              <p14:xfrm>
                <a:off x="6520067" y="5124147"/>
                <a:ext cx="192240" cy="115560"/>
              </p14:xfrm>
            </p:contentPart>
          </mc:Choice>
          <mc:Fallback xmlns="">
            <p:pic>
              <p:nvPicPr>
                <p:cNvPr id="407" name="Freihand 406">
                  <a:extLst>
                    <a:ext uri="{FF2B5EF4-FFF2-40B4-BE49-F238E27FC236}">
                      <a16:creationId xmlns:a16="http://schemas.microsoft.com/office/drawing/2014/main" id="{442A27CE-A95A-4EE8-803D-4E53998EB270}"/>
                    </a:ext>
                  </a:extLst>
                </p:cNvPr>
                <p:cNvPicPr/>
                <p:nvPr/>
              </p:nvPicPr>
              <p:blipFill>
                <a:blip r:embed="rId622"/>
                <a:stretch>
                  <a:fillRect/>
                </a:stretch>
              </p:blipFill>
              <p:spPr>
                <a:xfrm>
                  <a:off x="6515747" y="5119827"/>
                  <a:ext cx="20088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411" name="Freihand 410">
                  <a:extLst>
                    <a:ext uri="{FF2B5EF4-FFF2-40B4-BE49-F238E27FC236}">
                      <a16:creationId xmlns:a16="http://schemas.microsoft.com/office/drawing/2014/main" id="{EDEE630D-32E3-43D7-A3B6-559902DF224F}"/>
                    </a:ext>
                  </a:extLst>
                </p14:cNvPr>
                <p14:cNvContentPartPr/>
                <p14:nvPr/>
              </p14:nvContentPartPr>
              <p14:xfrm>
                <a:off x="6718427" y="5218107"/>
                <a:ext cx="287640" cy="194760"/>
              </p14:xfrm>
            </p:contentPart>
          </mc:Choice>
          <mc:Fallback xmlns="">
            <p:pic>
              <p:nvPicPr>
                <p:cNvPr id="411" name="Freihand 410">
                  <a:extLst>
                    <a:ext uri="{FF2B5EF4-FFF2-40B4-BE49-F238E27FC236}">
                      <a16:creationId xmlns:a16="http://schemas.microsoft.com/office/drawing/2014/main" id="{EDEE630D-32E3-43D7-A3B6-559902DF224F}"/>
                    </a:ext>
                  </a:extLst>
                </p:cNvPr>
                <p:cNvPicPr/>
                <p:nvPr/>
              </p:nvPicPr>
              <p:blipFill>
                <a:blip r:embed="rId624"/>
                <a:stretch>
                  <a:fillRect/>
                </a:stretch>
              </p:blipFill>
              <p:spPr>
                <a:xfrm>
                  <a:off x="6714107" y="5213787"/>
                  <a:ext cx="2962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412" name="Freihand 411">
                  <a:extLst>
                    <a:ext uri="{FF2B5EF4-FFF2-40B4-BE49-F238E27FC236}">
                      <a16:creationId xmlns:a16="http://schemas.microsoft.com/office/drawing/2014/main" id="{76740BB9-3869-4EA8-92DF-49E4C6606DE5}"/>
                    </a:ext>
                  </a:extLst>
                </p14:cNvPr>
                <p14:cNvContentPartPr/>
                <p14:nvPr/>
              </p14:nvContentPartPr>
              <p14:xfrm>
                <a:off x="7073387" y="5472627"/>
                <a:ext cx="257040" cy="145080"/>
              </p14:xfrm>
            </p:contentPart>
          </mc:Choice>
          <mc:Fallback xmlns="">
            <p:pic>
              <p:nvPicPr>
                <p:cNvPr id="412" name="Freihand 411">
                  <a:extLst>
                    <a:ext uri="{FF2B5EF4-FFF2-40B4-BE49-F238E27FC236}">
                      <a16:creationId xmlns:a16="http://schemas.microsoft.com/office/drawing/2014/main" id="{76740BB9-3869-4EA8-92DF-49E4C6606DE5}"/>
                    </a:ext>
                  </a:extLst>
                </p:cNvPr>
                <p:cNvPicPr/>
                <p:nvPr/>
              </p:nvPicPr>
              <p:blipFill>
                <a:blip r:embed="rId626"/>
                <a:stretch>
                  <a:fillRect/>
                </a:stretch>
              </p:blipFill>
              <p:spPr>
                <a:xfrm>
                  <a:off x="7069067" y="5468307"/>
                  <a:ext cx="2656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415" name="Freihand 414">
                  <a:extLst>
                    <a:ext uri="{FF2B5EF4-FFF2-40B4-BE49-F238E27FC236}">
                      <a16:creationId xmlns:a16="http://schemas.microsoft.com/office/drawing/2014/main" id="{E0080493-8E68-4157-AC66-D70476E8578A}"/>
                    </a:ext>
                  </a:extLst>
                </p14:cNvPr>
                <p14:cNvContentPartPr/>
                <p14:nvPr/>
              </p14:nvContentPartPr>
              <p14:xfrm>
                <a:off x="3307787" y="2303547"/>
                <a:ext cx="194040" cy="346320"/>
              </p14:xfrm>
            </p:contentPart>
          </mc:Choice>
          <mc:Fallback xmlns="">
            <p:pic>
              <p:nvPicPr>
                <p:cNvPr id="415" name="Freihand 414">
                  <a:extLst>
                    <a:ext uri="{FF2B5EF4-FFF2-40B4-BE49-F238E27FC236}">
                      <a16:creationId xmlns:a16="http://schemas.microsoft.com/office/drawing/2014/main" id="{E0080493-8E68-4157-AC66-D70476E8578A}"/>
                    </a:ext>
                  </a:extLst>
                </p:cNvPr>
                <p:cNvPicPr/>
                <p:nvPr/>
              </p:nvPicPr>
              <p:blipFill>
                <a:blip r:embed="rId628"/>
                <a:stretch>
                  <a:fillRect/>
                </a:stretch>
              </p:blipFill>
              <p:spPr>
                <a:xfrm>
                  <a:off x="3303467" y="2299227"/>
                  <a:ext cx="20268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416" name="Freihand 415">
                  <a:extLst>
                    <a:ext uri="{FF2B5EF4-FFF2-40B4-BE49-F238E27FC236}">
                      <a16:creationId xmlns:a16="http://schemas.microsoft.com/office/drawing/2014/main" id="{2095DE2C-DDE6-4BAF-B3F8-69203AF22665}"/>
                    </a:ext>
                  </a:extLst>
                </p14:cNvPr>
                <p14:cNvContentPartPr/>
                <p14:nvPr/>
              </p14:nvContentPartPr>
              <p14:xfrm>
                <a:off x="3266027" y="2409027"/>
                <a:ext cx="207360" cy="340920"/>
              </p14:xfrm>
            </p:contentPart>
          </mc:Choice>
          <mc:Fallback xmlns="">
            <p:pic>
              <p:nvPicPr>
                <p:cNvPr id="416" name="Freihand 415">
                  <a:extLst>
                    <a:ext uri="{FF2B5EF4-FFF2-40B4-BE49-F238E27FC236}">
                      <a16:creationId xmlns:a16="http://schemas.microsoft.com/office/drawing/2014/main" id="{2095DE2C-DDE6-4BAF-B3F8-69203AF22665}"/>
                    </a:ext>
                  </a:extLst>
                </p:cNvPr>
                <p:cNvPicPr/>
                <p:nvPr/>
              </p:nvPicPr>
              <p:blipFill>
                <a:blip r:embed="rId630"/>
                <a:stretch>
                  <a:fillRect/>
                </a:stretch>
              </p:blipFill>
              <p:spPr>
                <a:xfrm>
                  <a:off x="3261707" y="2404707"/>
                  <a:ext cx="216000" cy="34956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418" name="Freihand 417">
                  <a:extLst>
                    <a:ext uri="{FF2B5EF4-FFF2-40B4-BE49-F238E27FC236}">
                      <a16:creationId xmlns:a16="http://schemas.microsoft.com/office/drawing/2014/main" id="{376C9BC1-2DA6-4887-BA67-68DFCB83594E}"/>
                    </a:ext>
                  </a:extLst>
                </p14:cNvPr>
                <p14:cNvContentPartPr/>
                <p14:nvPr/>
              </p14:nvContentPartPr>
              <p14:xfrm>
                <a:off x="3606587" y="2093667"/>
                <a:ext cx="236520" cy="121680"/>
              </p14:xfrm>
            </p:contentPart>
          </mc:Choice>
          <mc:Fallback xmlns="">
            <p:pic>
              <p:nvPicPr>
                <p:cNvPr id="418" name="Freihand 417">
                  <a:extLst>
                    <a:ext uri="{FF2B5EF4-FFF2-40B4-BE49-F238E27FC236}">
                      <a16:creationId xmlns:a16="http://schemas.microsoft.com/office/drawing/2014/main" id="{376C9BC1-2DA6-4887-BA67-68DFCB83594E}"/>
                    </a:ext>
                  </a:extLst>
                </p:cNvPr>
                <p:cNvPicPr/>
                <p:nvPr/>
              </p:nvPicPr>
              <p:blipFill>
                <a:blip r:embed="rId632"/>
                <a:stretch>
                  <a:fillRect/>
                </a:stretch>
              </p:blipFill>
              <p:spPr>
                <a:xfrm>
                  <a:off x="3602267" y="2089347"/>
                  <a:ext cx="2451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419" name="Freihand 418">
                  <a:extLst>
                    <a:ext uri="{FF2B5EF4-FFF2-40B4-BE49-F238E27FC236}">
                      <a16:creationId xmlns:a16="http://schemas.microsoft.com/office/drawing/2014/main" id="{A20E6F10-0C7F-40FA-BD38-6C5AB74FE64F}"/>
                    </a:ext>
                  </a:extLst>
                </p14:cNvPr>
                <p14:cNvContentPartPr/>
                <p14:nvPr/>
              </p14:nvContentPartPr>
              <p14:xfrm>
                <a:off x="3871547" y="2028507"/>
                <a:ext cx="128520" cy="108000"/>
              </p14:xfrm>
            </p:contentPart>
          </mc:Choice>
          <mc:Fallback xmlns="">
            <p:pic>
              <p:nvPicPr>
                <p:cNvPr id="419" name="Freihand 418">
                  <a:extLst>
                    <a:ext uri="{FF2B5EF4-FFF2-40B4-BE49-F238E27FC236}">
                      <a16:creationId xmlns:a16="http://schemas.microsoft.com/office/drawing/2014/main" id="{A20E6F10-0C7F-40FA-BD38-6C5AB74FE64F}"/>
                    </a:ext>
                  </a:extLst>
                </p:cNvPr>
                <p:cNvPicPr/>
                <p:nvPr/>
              </p:nvPicPr>
              <p:blipFill>
                <a:blip r:embed="rId634"/>
                <a:stretch>
                  <a:fillRect/>
                </a:stretch>
              </p:blipFill>
              <p:spPr>
                <a:xfrm>
                  <a:off x="3867227" y="2024187"/>
                  <a:ext cx="13716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420" name="Freihand 419">
                  <a:extLst>
                    <a:ext uri="{FF2B5EF4-FFF2-40B4-BE49-F238E27FC236}">
                      <a16:creationId xmlns:a16="http://schemas.microsoft.com/office/drawing/2014/main" id="{8337045F-686A-4F91-A9CD-D62F68ED1004}"/>
                    </a:ext>
                  </a:extLst>
                </p14:cNvPr>
                <p14:cNvContentPartPr/>
                <p14:nvPr/>
              </p14:nvContentPartPr>
              <p14:xfrm>
                <a:off x="3997907" y="1941747"/>
                <a:ext cx="102240" cy="186840"/>
              </p14:xfrm>
            </p:contentPart>
          </mc:Choice>
          <mc:Fallback xmlns="">
            <p:pic>
              <p:nvPicPr>
                <p:cNvPr id="420" name="Freihand 419">
                  <a:extLst>
                    <a:ext uri="{FF2B5EF4-FFF2-40B4-BE49-F238E27FC236}">
                      <a16:creationId xmlns:a16="http://schemas.microsoft.com/office/drawing/2014/main" id="{8337045F-686A-4F91-A9CD-D62F68ED1004}"/>
                    </a:ext>
                  </a:extLst>
                </p:cNvPr>
                <p:cNvPicPr/>
                <p:nvPr/>
              </p:nvPicPr>
              <p:blipFill>
                <a:blip r:embed="rId636"/>
                <a:stretch>
                  <a:fillRect/>
                </a:stretch>
              </p:blipFill>
              <p:spPr>
                <a:xfrm>
                  <a:off x="3993587" y="1937427"/>
                  <a:ext cx="1108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21" name="Freihand 420">
                  <a:extLst>
                    <a:ext uri="{FF2B5EF4-FFF2-40B4-BE49-F238E27FC236}">
                      <a16:creationId xmlns:a16="http://schemas.microsoft.com/office/drawing/2014/main" id="{18B5EC29-8DEE-4F9E-93AF-CAACA4BF2520}"/>
                    </a:ext>
                  </a:extLst>
                </p14:cNvPr>
                <p14:cNvContentPartPr/>
                <p14:nvPr/>
              </p14:nvContentPartPr>
              <p14:xfrm>
                <a:off x="4132907" y="1920507"/>
                <a:ext cx="30600" cy="132120"/>
              </p14:xfrm>
            </p:contentPart>
          </mc:Choice>
          <mc:Fallback xmlns="">
            <p:pic>
              <p:nvPicPr>
                <p:cNvPr id="421" name="Freihand 420">
                  <a:extLst>
                    <a:ext uri="{FF2B5EF4-FFF2-40B4-BE49-F238E27FC236}">
                      <a16:creationId xmlns:a16="http://schemas.microsoft.com/office/drawing/2014/main" id="{18B5EC29-8DEE-4F9E-93AF-CAACA4BF2520}"/>
                    </a:ext>
                  </a:extLst>
                </p:cNvPr>
                <p:cNvPicPr/>
                <p:nvPr/>
              </p:nvPicPr>
              <p:blipFill>
                <a:blip r:embed="rId638"/>
                <a:stretch>
                  <a:fillRect/>
                </a:stretch>
              </p:blipFill>
              <p:spPr>
                <a:xfrm>
                  <a:off x="4128587" y="1916187"/>
                  <a:ext cx="392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22" name="Freihand 421">
                  <a:extLst>
                    <a:ext uri="{FF2B5EF4-FFF2-40B4-BE49-F238E27FC236}">
                      <a16:creationId xmlns:a16="http://schemas.microsoft.com/office/drawing/2014/main" id="{4FABBCE6-7B5B-483D-84CD-C939B3B12B1A}"/>
                    </a:ext>
                  </a:extLst>
                </p14:cNvPr>
                <p14:cNvContentPartPr/>
                <p14:nvPr/>
              </p14:nvContentPartPr>
              <p14:xfrm>
                <a:off x="4212827" y="1868307"/>
                <a:ext cx="219960" cy="154080"/>
              </p14:xfrm>
            </p:contentPart>
          </mc:Choice>
          <mc:Fallback xmlns="">
            <p:pic>
              <p:nvPicPr>
                <p:cNvPr id="422" name="Freihand 421">
                  <a:extLst>
                    <a:ext uri="{FF2B5EF4-FFF2-40B4-BE49-F238E27FC236}">
                      <a16:creationId xmlns:a16="http://schemas.microsoft.com/office/drawing/2014/main" id="{4FABBCE6-7B5B-483D-84CD-C939B3B12B1A}"/>
                    </a:ext>
                  </a:extLst>
                </p:cNvPr>
                <p:cNvPicPr/>
                <p:nvPr/>
              </p:nvPicPr>
              <p:blipFill>
                <a:blip r:embed="rId640"/>
                <a:stretch>
                  <a:fillRect/>
                </a:stretch>
              </p:blipFill>
              <p:spPr>
                <a:xfrm>
                  <a:off x="4208507" y="1863987"/>
                  <a:ext cx="2286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23" name="Freihand 422">
                  <a:extLst>
                    <a:ext uri="{FF2B5EF4-FFF2-40B4-BE49-F238E27FC236}">
                      <a16:creationId xmlns:a16="http://schemas.microsoft.com/office/drawing/2014/main" id="{9E312ED8-D138-4801-93C6-8C532DD7920E}"/>
                    </a:ext>
                  </a:extLst>
                </p14:cNvPr>
                <p14:cNvContentPartPr/>
                <p14:nvPr/>
              </p14:nvContentPartPr>
              <p14:xfrm>
                <a:off x="4457987" y="1801347"/>
                <a:ext cx="396720" cy="122400"/>
              </p14:xfrm>
            </p:contentPart>
          </mc:Choice>
          <mc:Fallback xmlns="">
            <p:pic>
              <p:nvPicPr>
                <p:cNvPr id="423" name="Freihand 422">
                  <a:extLst>
                    <a:ext uri="{FF2B5EF4-FFF2-40B4-BE49-F238E27FC236}">
                      <a16:creationId xmlns:a16="http://schemas.microsoft.com/office/drawing/2014/main" id="{9E312ED8-D138-4801-93C6-8C532DD7920E}"/>
                    </a:ext>
                  </a:extLst>
                </p:cNvPr>
                <p:cNvPicPr/>
                <p:nvPr/>
              </p:nvPicPr>
              <p:blipFill>
                <a:blip r:embed="rId642"/>
                <a:stretch>
                  <a:fillRect/>
                </a:stretch>
              </p:blipFill>
              <p:spPr>
                <a:xfrm>
                  <a:off x="4453667" y="1797027"/>
                  <a:ext cx="4053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24" name="Freihand 423">
                  <a:extLst>
                    <a:ext uri="{FF2B5EF4-FFF2-40B4-BE49-F238E27FC236}">
                      <a16:creationId xmlns:a16="http://schemas.microsoft.com/office/drawing/2014/main" id="{D49CE660-A0A5-4405-AC92-55BAD61DDCF2}"/>
                    </a:ext>
                  </a:extLst>
                </p14:cNvPr>
                <p14:cNvContentPartPr/>
                <p14:nvPr/>
              </p14:nvContentPartPr>
              <p14:xfrm>
                <a:off x="4986107" y="1710987"/>
                <a:ext cx="183600" cy="86040"/>
              </p14:xfrm>
            </p:contentPart>
          </mc:Choice>
          <mc:Fallback xmlns="">
            <p:pic>
              <p:nvPicPr>
                <p:cNvPr id="424" name="Freihand 423">
                  <a:extLst>
                    <a:ext uri="{FF2B5EF4-FFF2-40B4-BE49-F238E27FC236}">
                      <a16:creationId xmlns:a16="http://schemas.microsoft.com/office/drawing/2014/main" id="{D49CE660-A0A5-4405-AC92-55BAD61DDCF2}"/>
                    </a:ext>
                  </a:extLst>
                </p:cNvPr>
                <p:cNvPicPr/>
                <p:nvPr/>
              </p:nvPicPr>
              <p:blipFill>
                <a:blip r:embed="rId644"/>
                <a:stretch>
                  <a:fillRect/>
                </a:stretch>
              </p:blipFill>
              <p:spPr>
                <a:xfrm>
                  <a:off x="4981787" y="1706667"/>
                  <a:ext cx="1922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25" name="Freihand 424">
                  <a:extLst>
                    <a:ext uri="{FF2B5EF4-FFF2-40B4-BE49-F238E27FC236}">
                      <a16:creationId xmlns:a16="http://schemas.microsoft.com/office/drawing/2014/main" id="{8E77A53D-CF98-471B-8248-C80A8BB6D556}"/>
                    </a:ext>
                  </a:extLst>
                </p14:cNvPr>
                <p14:cNvContentPartPr/>
                <p14:nvPr/>
              </p14:nvContentPartPr>
              <p14:xfrm>
                <a:off x="5133707" y="1574907"/>
                <a:ext cx="24120" cy="30240"/>
              </p14:xfrm>
            </p:contentPart>
          </mc:Choice>
          <mc:Fallback xmlns="">
            <p:pic>
              <p:nvPicPr>
                <p:cNvPr id="425" name="Freihand 424">
                  <a:extLst>
                    <a:ext uri="{FF2B5EF4-FFF2-40B4-BE49-F238E27FC236}">
                      <a16:creationId xmlns:a16="http://schemas.microsoft.com/office/drawing/2014/main" id="{8E77A53D-CF98-471B-8248-C80A8BB6D556}"/>
                    </a:ext>
                  </a:extLst>
                </p:cNvPr>
                <p:cNvPicPr/>
                <p:nvPr/>
              </p:nvPicPr>
              <p:blipFill>
                <a:blip r:embed="rId646"/>
                <a:stretch>
                  <a:fillRect/>
                </a:stretch>
              </p:blipFill>
              <p:spPr>
                <a:xfrm>
                  <a:off x="5129387" y="1570587"/>
                  <a:ext cx="32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426" name="Freihand 425">
                  <a:extLst>
                    <a:ext uri="{FF2B5EF4-FFF2-40B4-BE49-F238E27FC236}">
                      <a16:creationId xmlns:a16="http://schemas.microsoft.com/office/drawing/2014/main" id="{DBDBAABE-B858-405A-B2E9-980AF210AE15}"/>
                    </a:ext>
                  </a:extLst>
                </p14:cNvPr>
                <p14:cNvContentPartPr/>
                <p14:nvPr/>
              </p14:nvContentPartPr>
              <p14:xfrm>
                <a:off x="5214347" y="1618107"/>
                <a:ext cx="109800" cy="105120"/>
              </p14:xfrm>
            </p:contentPart>
          </mc:Choice>
          <mc:Fallback xmlns="">
            <p:pic>
              <p:nvPicPr>
                <p:cNvPr id="426" name="Freihand 425">
                  <a:extLst>
                    <a:ext uri="{FF2B5EF4-FFF2-40B4-BE49-F238E27FC236}">
                      <a16:creationId xmlns:a16="http://schemas.microsoft.com/office/drawing/2014/main" id="{DBDBAABE-B858-405A-B2E9-980AF210AE15}"/>
                    </a:ext>
                  </a:extLst>
                </p:cNvPr>
                <p:cNvPicPr/>
                <p:nvPr/>
              </p:nvPicPr>
              <p:blipFill>
                <a:blip r:embed="rId648"/>
                <a:stretch>
                  <a:fillRect/>
                </a:stretch>
              </p:blipFill>
              <p:spPr>
                <a:xfrm>
                  <a:off x="5210027" y="1613787"/>
                  <a:ext cx="1184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428" name="Freihand 427">
                  <a:extLst>
                    <a:ext uri="{FF2B5EF4-FFF2-40B4-BE49-F238E27FC236}">
                      <a16:creationId xmlns:a16="http://schemas.microsoft.com/office/drawing/2014/main" id="{208B58F7-4538-4AC0-9237-3C09268A2C4B}"/>
                    </a:ext>
                  </a:extLst>
                </p14:cNvPr>
                <p14:cNvContentPartPr/>
                <p14:nvPr/>
              </p14:nvContentPartPr>
              <p14:xfrm>
                <a:off x="5369867" y="1569867"/>
                <a:ext cx="292320" cy="119880"/>
              </p14:xfrm>
            </p:contentPart>
          </mc:Choice>
          <mc:Fallback xmlns="">
            <p:pic>
              <p:nvPicPr>
                <p:cNvPr id="428" name="Freihand 427">
                  <a:extLst>
                    <a:ext uri="{FF2B5EF4-FFF2-40B4-BE49-F238E27FC236}">
                      <a16:creationId xmlns:a16="http://schemas.microsoft.com/office/drawing/2014/main" id="{208B58F7-4538-4AC0-9237-3C09268A2C4B}"/>
                    </a:ext>
                  </a:extLst>
                </p:cNvPr>
                <p:cNvPicPr/>
                <p:nvPr/>
              </p:nvPicPr>
              <p:blipFill>
                <a:blip r:embed="rId650"/>
                <a:stretch>
                  <a:fillRect/>
                </a:stretch>
              </p:blipFill>
              <p:spPr>
                <a:xfrm>
                  <a:off x="5365547" y="1565547"/>
                  <a:ext cx="30096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429" name="Freihand 428">
                  <a:extLst>
                    <a:ext uri="{FF2B5EF4-FFF2-40B4-BE49-F238E27FC236}">
                      <a16:creationId xmlns:a16="http://schemas.microsoft.com/office/drawing/2014/main" id="{66697CBC-E1EA-4937-9B0B-97647776C536}"/>
                    </a:ext>
                  </a:extLst>
                </p14:cNvPr>
                <p14:cNvContentPartPr/>
                <p14:nvPr/>
              </p14:nvContentPartPr>
              <p14:xfrm>
                <a:off x="5687747" y="1508307"/>
                <a:ext cx="120960" cy="89280"/>
              </p14:xfrm>
            </p:contentPart>
          </mc:Choice>
          <mc:Fallback xmlns="">
            <p:pic>
              <p:nvPicPr>
                <p:cNvPr id="429" name="Freihand 428">
                  <a:extLst>
                    <a:ext uri="{FF2B5EF4-FFF2-40B4-BE49-F238E27FC236}">
                      <a16:creationId xmlns:a16="http://schemas.microsoft.com/office/drawing/2014/main" id="{66697CBC-E1EA-4937-9B0B-97647776C536}"/>
                    </a:ext>
                  </a:extLst>
                </p:cNvPr>
                <p:cNvPicPr/>
                <p:nvPr/>
              </p:nvPicPr>
              <p:blipFill>
                <a:blip r:embed="rId652"/>
                <a:stretch>
                  <a:fillRect/>
                </a:stretch>
              </p:blipFill>
              <p:spPr>
                <a:xfrm>
                  <a:off x="5683427" y="1503987"/>
                  <a:ext cx="1296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430" name="Freihand 429">
                  <a:extLst>
                    <a:ext uri="{FF2B5EF4-FFF2-40B4-BE49-F238E27FC236}">
                      <a16:creationId xmlns:a16="http://schemas.microsoft.com/office/drawing/2014/main" id="{83102AD2-EFDC-4B28-AA07-DA8DFA2F9E19}"/>
                    </a:ext>
                  </a:extLst>
                </p14:cNvPr>
                <p14:cNvContentPartPr/>
                <p14:nvPr/>
              </p14:nvContentPartPr>
              <p14:xfrm>
                <a:off x="5962427" y="1309947"/>
                <a:ext cx="271440" cy="200160"/>
              </p14:xfrm>
            </p:contentPart>
          </mc:Choice>
          <mc:Fallback xmlns="">
            <p:pic>
              <p:nvPicPr>
                <p:cNvPr id="430" name="Freihand 429">
                  <a:extLst>
                    <a:ext uri="{FF2B5EF4-FFF2-40B4-BE49-F238E27FC236}">
                      <a16:creationId xmlns:a16="http://schemas.microsoft.com/office/drawing/2014/main" id="{83102AD2-EFDC-4B28-AA07-DA8DFA2F9E19}"/>
                    </a:ext>
                  </a:extLst>
                </p:cNvPr>
                <p:cNvPicPr/>
                <p:nvPr/>
              </p:nvPicPr>
              <p:blipFill>
                <a:blip r:embed="rId654"/>
                <a:stretch>
                  <a:fillRect/>
                </a:stretch>
              </p:blipFill>
              <p:spPr>
                <a:xfrm>
                  <a:off x="5958107" y="1305627"/>
                  <a:ext cx="28008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431" name="Freihand 430">
                  <a:extLst>
                    <a:ext uri="{FF2B5EF4-FFF2-40B4-BE49-F238E27FC236}">
                      <a16:creationId xmlns:a16="http://schemas.microsoft.com/office/drawing/2014/main" id="{B3EFE2BD-E04A-49EE-9E39-2254D10EDF80}"/>
                    </a:ext>
                  </a:extLst>
                </p14:cNvPr>
                <p14:cNvContentPartPr/>
                <p14:nvPr/>
              </p14:nvContentPartPr>
              <p14:xfrm>
                <a:off x="6293987" y="1291587"/>
                <a:ext cx="153360" cy="126000"/>
              </p14:xfrm>
            </p:contentPart>
          </mc:Choice>
          <mc:Fallback xmlns="">
            <p:pic>
              <p:nvPicPr>
                <p:cNvPr id="431" name="Freihand 430">
                  <a:extLst>
                    <a:ext uri="{FF2B5EF4-FFF2-40B4-BE49-F238E27FC236}">
                      <a16:creationId xmlns:a16="http://schemas.microsoft.com/office/drawing/2014/main" id="{B3EFE2BD-E04A-49EE-9E39-2254D10EDF80}"/>
                    </a:ext>
                  </a:extLst>
                </p:cNvPr>
                <p:cNvPicPr/>
                <p:nvPr/>
              </p:nvPicPr>
              <p:blipFill>
                <a:blip r:embed="rId656"/>
                <a:stretch>
                  <a:fillRect/>
                </a:stretch>
              </p:blipFill>
              <p:spPr>
                <a:xfrm>
                  <a:off x="6289667" y="1287267"/>
                  <a:ext cx="1620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432" name="Freihand 431">
                  <a:extLst>
                    <a:ext uri="{FF2B5EF4-FFF2-40B4-BE49-F238E27FC236}">
                      <a16:creationId xmlns:a16="http://schemas.microsoft.com/office/drawing/2014/main" id="{05BE17E9-A97A-441B-9336-CBE57DCD5B6F}"/>
                    </a:ext>
                  </a:extLst>
                </p14:cNvPr>
                <p14:cNvContentPartPr/>
                <p14:nvPr/>
              </p14:nvContentPartPr>
              <p14:xfrm>
                <a:off x="6129827" y="1127067"/>
                <a:ext cx="18720" cy="6480"/>
              </p14:xfrm>
            </p:contentPart>
          </mc:Choice>
          <mc:Fallback xmlns="">
            <p:pic>
              <p:nvPicPr>
                <p:cNvPr id="432" name="Freihand 431">
                  <a:extLst>
                    <a:ext uri="{FF2B5EF4-FFF2-40B4-BE49-F238E27FC236}">
                      <a16:creationId xmlns:a16="http://schemas.microsoft.com/office/drawing/2014/main" id="{05BE17E9-A97A-441B-9336-CBE57DCD5B6F}"/>
                    </a:ext>
                  </a:extLst>
                </p:cNvPr>
                <p:cNvPicPr/>
                <p:nvPr/>
              </p:nvPicPr>
              <p:blipFill>
                <a:blip r:embed="rId658"/>
                <a:stretch>
                  <a:fillRect/>
                </a:stretch>
              </p:blipFill>
              <p:spPr>
                <a:xfrm>
                  <a:off x="6125507" y="1122747"/>
                  <a:ext cx="2736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433" name="Freihand 432">
                  <a:extLst>
                    <a:ext uri="{FF2B5EF4-FFF2-40B4-BE49-F238E27FC236}">
                      <a16:creationId xmlns:a16="http://schemas.microsoft.com/office/drawing/2014/main" id="{77DDD82E-D0F4-46E4-88C0-5402FA957C6B}"/>
                    </a:ext>
                  </a:extLst>
                </p14:cNvPr>
                <p14:cNvContentPartPr/>
                <p14:nvPr/>
              </p14:nvContentPartPr>
              <p14:xfrm>
                <a:off x="6458867" y="967947"/>
                <a:ext cx="67320" cy="245520"/>
              </p14:xfrm>
            </p:contentPart>
          </mc:Choice>
          <mc:Fallback xmlns="">
            <p:pic>
              <p:nvPicPr>
                <p:cNvPr id="433" name="Freihand 432">
                  <a:extLst>
                    <a:ext uri="{FF2B5EF4-FFF2-40B4-BE49-F238E27FC236}">
                      <a16:creationId xmlns:a16="http://schemas.microsoft.com/office/drawing/2014/main" id="{77DDD82E-D0F4-46E4-88C0-5402FA957C6B}"/>
                    </a:ext>
                  </a:extLst>
                </p:cNvPr>
                <p:cNvPicPr/>
                <p:nvPr/>
              </p:nvPicPr>
              <p:blipFill>
                <a:blip r:embed="rId660"/>
                <a:stretch>
                  <a:fillRect/>
                </a:stretch>
              </p:blipFill>
              <p:spPr>
                <a:xfrm>
                  <a:off x="6454547" y="963627"/>
                  <a:ext cx="7596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434" name="Freihand 433">
                  <a:extLst>
                    <a:ext uri="{FF2B5EF4-FFF2-40B4-BE49-F238E27FC236}">
                      <a16:creationId xmlns:a16="http://schemas.microsoft.com/office/drawing/2014/main" id="{43DD6B71-815E-47DF-8ED8-6F1C6B29F911}"/>
                    </a:ext>
                  </a:extLst>
                </p14:cNvPr>
                <p14:cNvContentPartPr/>
                <p14:nvPr/>
              </p14:nvContentPartPr>
              <p14:xfrm>
                <a:off x="6561467" y="1339827"/>
                <a:ext cx="360" cy="37080"/>
              </p14:xfrm>
            </p:contentPart>
          </mc:Choice>
          <mc:Fallback xmlns="">
            <p:pic>
              <p:nvPicPr>
                <p:cNvPr id="434" name="Freihand 433">
                  <a:extLst>
                    <a:ext uri="{FF2B5EF4-FFF2-40B4-BE49-F238E27FC236}">
                      <a16:creationId xmlns:a16="http://schemas.microsoft.com/office/drawing/2014/main" id="{43DD6B71-815E-47DF-8ED8-6F1C6B29F911}"/>
                    </a:ext>
                  </a:extLst>
                </p:cNvPr>
                <p:cNvPicPr/>
                <p:nvPr/>
              </p:nvPicPr>
              <p:blipFill>
                <a:blip r:embed="rId662"/>
                <a:stretch>
                  <a:fillRect/>
                </a:stretch>
              </p:blipFill>
              <p:spPr>
                <a:xfrm>
                  <a:off x="6557147" y="1335507"/>
                  <a:ext cx="90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435" name="Freihand 434">
                  <a:extLst>
                    <a:ext uri="{FF2B5EF4-FFF2-40B4-BE49-F238E27FC236}">
                      <a16:creationId xmlns:a16="http://schemas.microsoft.com/office/drawing/2014/main" id="{65053FA2-F88C-4C0E-AB4E-2F9EA4AF45C4}"/>
                    </a:ext>
                  </a:extLst>
                </p14:cNvPr>
                <p14:cNvContentPartPr/>
                <p14:nvPr/>
              </p14:nvContentPartPr>
              <p14:xfrm>
                <a:off x="3399227" y="1263147"/>
                <a:ext cx="3305520" cy="1172880"/>
              </p14:xfrm>
            </p:contentPart>
          </mc:Choice>
          <mc:Fallback xmlns="">
            <p:pic>
              <p:nvPicPr>
                <p:cNvPr id="435" name="Freihand 434">
                  <a:extLst>
                    <a:ext uri="{FF2B5EF4-FFF2-40B4-BE49-F238E27FC236}">
                      <a16:creationId xmlns:a16="http://schemas.microsoft.com/office/drawing/2014/main" id="{65053FA2-F88C-4C0E-AB4E-2F9EA4AF45C4}"/>
                    </a:ext>
                  </a:extLst>
                </p:cNvPr>
                <p:cNvPicPr/>
                <p:nvPr/>
              </p:nvPicPr>
              <p:blipFill>
                <a:blip r:embed="rId664"/>
                <a:stretch>
                  <a:fillRect/>
                </a:stretch>
              </p:blipFill>
              <p:spPr>
                <a:xfrm>
                  <a:off x="3394907" y="1258827"/>
                  <a:ext cx="3314160" cy="11815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437" name="Freihand 436">
                  <a:extLst>
                    <a:ext uri="{FF2B5EF4-FFF2-40B4-BE49-F238E27FC236}">
                      <a16:creationId xmlns:a16="http://schemas.microsoft.com/office/drawing/2014/main" id="{825B472F-1BA0-408B-97CD-FE7AD68F41E9}"/>
                    </a:ext>
                  </a:extLst>
                </p14:cNvPr>
                <p14:cNvContentPartPr/>
                <p14:nvPr/>
              </p14:nvContentPartPr>
              <p14:xfrm>
                <a:off x="5628347" y="3578667"/>
                <a:ext cx="113400" cy="844560"/>
              </p14:xfrm>
            </p:contentPart>
          </mc:Choice>
          <mc:Fallback xmlns="">
            <p:pic>
              <p:nvPicPr>
                <p:cNvPr id="437" name="Freihand 436">
                  <a:extLst>
                    <a:ext uri="{FF2B5EF4-FFF2-40B4-BE49-F238E27FC236}">
                      <a16:creationId xmlns:a16="http://schemas.microsoft.com/office/drawing/2014/main" id="{825B472F-1BA0-408B-97CD-FE7AD68F41E9}"/>
                    </a:ext>
                  </a:extLst>
                </p:cNvPr>
                <p:cNvPicPr/>
                <p:nvPr/>
              </p:nvPicPr>
              <p:blipFill>
                <a:blip r:embed="rId666"/>
                <a:stretch>
                  <a:fillRect/>
                </a:stretch>
              </p:blipFill>
              <p:spPr>
                <a:xfrm>
                  <a:off x="5624027" y="3574347"/>
                  <a:ext cx="122040" cy="85320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438" name="Freihand 437">
                  <a:extLst>
                    <a:ext uri="{FF2B5EF4-FFF2-40B4-BE49-F238E27FC236}">
                      <a16:creationId xmlns:a16="http://schemas.microsoft.com/office/drawing/2014/main" id="{9D38B14D-292F-4AB9-A8FA-CC35C866536C}"/>
                    </a:ext>
                  </a:extLst>
                </p14:cNvPr>
                <p14:cNvContentPartPr/>
                <p14:nvPr/>
              </p14:nvContentPartPr>
              <p14:xfrm>
                <a:off x="5545547" y="4169067"/>
                <a:ext cx="194760" cy="282960"/>
              </p14:xfrm>
            </p:contentPart>
          </mc:Choice>
          <mc:Fallback xmlns="">
            <p:pic>
              <p:nvPicPr>
                <p:cNvPr id="438" name="Freihand 437">
                  <a:extLst>
                    <a:ext uri="{FF2B5EF4-FFF2-40B4-BE49-F238E27FC236}">
                      <a16:creationId xmlns:a16="http://schemas.microsoft.com/office/drawing/2014/main" id="{9D38B14D-292F-4AB9-A8FA-CC35C866536C}"/>
                    </a:ext>
                  </a:extLst>
                </p:cNvPr>
                <p:cNvPicPr/>
                <p:nvPr/>
              </p:nvPicPr>
              <p:blipFill>
                <a:blip r:embed="rId668"/>
                <a:stretch>
                  <a:fillRect/>
                </a:stretch>
              </p:blipFill>
              <p:spPr>
                <a:xfrm>
                  <a:off x="5541227" y="4164747"/>
                  <a:ext cx="20340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40" name="Freihand 439">
                  <a:extLst>
                    <a:ext uri="{FF2B5EF4-FFF2-40B4-BE49-F238E27FC236}">
                      <a16:creationId xmlns:a16="http://schemas.microsoft.com/office/drawing/2014/main" id="{021F882F-C052-4146-8F5B-1366E905B838}"/>
                    </a:ext>
                  </a:extLst>
                </p14:cNvPr>
                <p14:cNvContentPartPr/>
                <p14:nvPr/>
              </p14:nvContentPartPr>
              <p14:xfrm>
                <a:off x="5527907" y="2941827"/>
                <a:ext cx="103680" cy="175680"/>
              </p14:xfrm>
            </p:contentPart>
          </mc:Choice>
          <mc:Fallback xmlns="">
            <p:pic>
              <p:nvPicPr>
                <p:cNvPr id="440" name="Freihand 439">
                  <a:extLst>
                    <a:ext uri="{FF2B5EF4-FFF2-40B4-BE49-F238E27FC236}">
                      <a16:creationId xmlns:a16="http://schemas.microsoft.com/office/drawing/2014/main" id="{021F882F-C052-4146-8F5B-1366E905B838}"/>
                    </a:ext>
                  </a:extLst>
                </p:cNvPr>
                <p:cNvPicPr/>
                <p:nvPr/>
              </p:nvPicPr>
              <p:blipFill>
                <a:blip r:embed="rId670"/>
                <a:stretch>
                  <a:fillRect/>
                </a:stretch>
              </p:blipFill>
              <p:spPr>
                <a:xfrm>
                  <a:off x="5523587" y="2937507"/>
                  <a:ext cx="11232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441" name="Freihand 440">
                  <a:extLst>
                    <a:ext uri="{FF2B5EF4-FFF2-40B4-BE49-F238E27FC236}">
                      <a16:creationId xmlns:a16="http://schemas.microsoft.com/office/drawing/2014/main" id="{90311339-4141-4281-8069-AB933069E9FA}"/>
                    </a:ext>
                  </a:extLst>
                </p14:cNvPr>
                <p14:cNvContentPartPr/>
                <p14:nvPr/>
              </p14:nvContentPartPr>
              <p14:xfrm>
                <a:off x="5556347" y="3005907"/>
                <a:ext cx="129600" cy="154440"/>
              </p14:xfrm>
            </p:contentPart>
          </mc:Choice>
          <mc:Fallback xmlns="">
            <p:pic>
              <p:nvPicPr>
                <p:cNvPr id="441" name="Freihand 440">
                  <a:extLst>
                    <a:ext uri="{FF2B5EF4-FFF2-40B4-BE49-F238E27FC236}">
                      <a16:creationId xmlns:a16="http://schemas.microsoft.com/office/drawing/2014/main" id="{90311339-4141-4281-8069-AB933069E9FA}"/>
                    </a:ext>
                  </a:extLst>
                </p:cNvPr>
                <p:cNvPicPr/>
                <p:nvPr/>
              </p:nvPicPr>
              <p:blipFill>
                <a:blip r:embed="rId672"/>
                <a:stretch>
                  <a:fillRect/>
                </a:stretch>
              </p:blipFill>
              <p:spPr>
                <a:xfrm>
                  <a:off x="5552027" y="3001587"/>
                  <a:ext cx="1382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442" name="Freihand 441">
                  <a:extLst>
                    <a:ext uri="{FF2B5EF4-FFF2-40B4-BE49-F238E27FC236}">
                      <a16:creationId xmlns:a16="http://schemas.microsoft.com/office/drawing/2014/main" id="{06ABB487-77DD-42EE-8D81-A36E22805543}"/>
                    </a:ext>
                  </a:extLst>
                </p14:cNvPr>
                <p14:cNvContentPartPr/>
                <p14:nvPr/>
              </p14:nvContentPartPr>
              <p14:xfrm>
                <a:off x="5432147" y="2848227"/>
                <a:ext cx="368280" cy="109080"/>
              </p14:xfrm>
            </p:contentPart>
          </mc:Choice>
          <mc:Fallback xmlns="">
            <p:pic>
              <p:nvPicPr>
                <p:cNvPr id="442" name="Freihand 441">
                  <a:extLst>
                    <a:ext uri="{FF2B5EF4-FFF2-40B4-BE49-F238E27FC236}">
                      <a16:creationId xmlns:a16="http://schemas.microsoft.com/office/drawing/2014/main" id="{06ABB487-77DD-42EE-8D81-A36E22805543}"/>
                    </a:ext>
                  </a:extLst>
                </p:cNvPr>
                <p:cNvPicPr/>
                <p:nvPr/>
              </p:nvPicPr>
              <p:blipFill>
                <a:blip r:embed="rId674"/>
                <a:stretch>
                  <a:fillRect/>
                </a:stretch>
              </p:blipFill>
              <p:spPr>
                <a:xfrm>
                  <a:off x="5427827" y="2843907"/>
                  <a:ext cx="376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443" name="Freihand 442">
                  <a:extLst>
                    <a:ext uri="{FF2B5EF4-FFF2-40B4-BE49-F238E27FC236}">
                      <a16:creationId xmlns:a16="http://schemas.microsoft.com/office/drawing/2014/main" id="{118F973B-5736-4F43-8C73-946D0A532D61}"/>
                    </a:ext>
                  </a:extLst>
                </p14:cNvPr>
                <p14:cNvContentPartPr/>
                <p14:nvPr/>
              </p14:nvContentPartPr>
              <p14:xfrm>
                <a:off x="5874227" y="2542227"/>
                <a:ext cx="124560" cy="217440"/>
              </p14:xfrm>
            </p:contentPart>
          </mc:Choice>
          <mc:Fallback xmlns="">
            <p:pic>
              <p:nvPicPr>
                <p:cNvPr id="443" name="Freihand 442">
                  <a:extLst>
                    <a:ext uri="{FF2B5EF4-FFF2-40B4-BE49-F238E27FC236}">
                      <a16:creationId xmlns:a16="http://schemas.microsoft.com/office/drawing/2014/main" id="{118F973B-5736-4F43-8C73-946D0A532D61}"/>
                    </a:ext>
                  </a:extLst>
                </p:cNvPr>
                <p:cNvPicPr/>
                <p:nvPr/>
              </p:nvPicPr>
              <p:blipFill>
                <a:blip r:embed="rId676"/>
                <a:stretch>
                  <a:fillRect/>
                </a:stretch>
              </p:blipFill>
              <p:spPr>
                <a:xfrm>
                  <a:off x="5869907" y="2537907"/>
                  <a:ext cx="13320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444" name="Freihand 443">
                  <a:extLst>
                    <a:ext uri="{FF2B5EF4-FFF2-40B4-BE49-F238E27FC236}">
                      <a16:creationId xmlns:a16="http://schemas.microsoft.com/office/drawing/2014/main" id="{E5566AE2-3938-4AE7-8B0F-F3AE38B8CE67}"/>
                    </a:ext>
                  </a:extLst>
                </p14:cNvPr>
                <p14:cNvContentPartPr/>
                <p14:nvPr/>
              </p14:nvContentPartPr>
              <p14:xfrm>
                <a:off x="6027587" y="2480307"/>
                <a:ext cx="104760" cy="274320"/>
              </p14:xfrm>
            </p:contentPart>
          </mc:Choice>
          <mc:Fallback xmlns="">
            <p:pic>
              <p:nvPicPr>
                <p:cNvPr id="444" name="Freihand 443">
                  <a:extLst>
                    <a:ext uri="{FF2B5EF4-FFF2-40B4-BE49-F238E27FC236}">
                      <a16:creationId xmlns:a16="http://schemas.microsoft.com/office/drawing/2014/main" id="{E5566AE2-3938-4AE7-8B0F-F3AE38B8CE67}"/>
                    </a:ext>
                  </a:extLst>
                </p:cNvPr>
                <p:cNvPicPr/>
                <p:nvPr/>
              </p:nvPicPr>
              <p:blipFill>
                <a:blip r:embed="rId678"/>
                <a:stretch>
                  <a:fillRect/>
                </a:stretch>
              </p:blipFill>
              <p:spPr>
                <a:xfrm>
                  <a:off x="6023267" y="2475987"/>
                  <a:ext cx="1134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445" name="Freihand 444">
                  <a:extLst>
                    <a:ext uri="{FF2B5EF4-FFF2-40B4-BE49-F238E27FC236}">
                      <a16:creationId xmlns:a16="http://schemas.microsoft.com/office/drawing/2014/main" id="{BDB38B31-F447-44F9-B76D-47B60CF9831B}"/>
                    </a:ext>
                  </a:extLst>
                </p14:cNvPr>
                <p14:cNvContentPartPr/>
                <p14:nvPr/>
              </p14:nvContentPartPr>
              <p14:xfrm>
                <a:off x="6145307" y="2199507"/>
                <a:ext cx="410040" cy="306360"/>
              </p14:xfrm>
            </p:contentPart>
          </mc:Choice>
          <mc:Fallback xmlns="">
            <p:pic>
              <p:nvPicPr>
                <p:cNvPr id="445" name="Freihand 444">
                  <a:extLst>
                    <a:ext uri="{FF2B5EF4-FFF2-40B4-BE49-F238E27FC236}">
                      <a16:creationId xmlns:a16="http://schemas.microsoft.com/office/drawing/2014/main" id="{BDB38B31-F447-44F9-B76D-47B60CF9831B}"/>
                    </a:ext>
                  </a:extLst>
                </p:cNvPr>
                <p:cNvPicPr/>
                <p:nvPr/>
              </p:nvPicPr>
              <p:blipFill>
                <a:blip r:embed="rId680"/>
                <a:stretch>
                  <a:fillRect/>
                </a:stretch>
              </p:blipFill>
              <p:spPr>
                <a:xfrm>
                  <a:off x="6140987" y="2195187"/>
                  <a:ext cx="41868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446" name="Freihand 445">
                  <a:extLst>
                    <a:ext uri="{FF2B5EF4-FFF2-40B4-BE49-F238E27FC236}">
                      <a16:creationId xmlns:a16="http://schemas.microsoft.com/office/drawing/2014/main" id="{46F1725D-E568-4265-B3AE-F888EE1ADC5D}"/>
                    </a:ext>
                  </a:extLst>
                </p14:cNvPr>
                <p14:cNvContentPartPr/>
                <p14:nvPr/>
              </p14:nvContentPartPr>
              <p14:xfrm>
                <a:off x="6364187" y="2033547"/>
                <a:ext cx="360" cy="360"/>
              </p14:xfrm>
            </p:contentPart>
          </mc:Choice>
          <mc:Fallback xmlns="">
            <p:pic>
              <p:nvPicPr>
                <p:cNvPr id="446" name="Freihand 445">
                  <a:extLst>
                    <a:ext uri="{FF2B5EF4-FFF2-40B4-BE49-F238E27FC236}">
                      <a16:creationId xmlns:a16="http://schemas.microsoft.com/office/drawing/2014/main" id="{46F1725D-E568-4265-B3AE-F888EE1ADC5D}"/>
                    </a:ext>
                  </a:extLst>
                </p:cNvPr>
                <p:cNvPicPr/>
                <p:nvPr/>
              </p:nvPicPr>
              <p:blipFill>
                <a:blip r:embed="rId326"/>
                <a:stretch>
                  <a:fillRect/>
                </a:stretch>
              </p:blipFill>
              <p:spPr>
                <a:xfrm>
                  <a:off x="6359867" y="2029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82">
              <p14:nvContentPartPr>
                <p14:cNvPr id="447" name="Freihand 446">
                  <a:extLst>
                    <a:ext uri="{FF2B5EF4-FFF2-40B4-BE49-F238E27FC236}">
                      <a16:creationId xmlns:a16="http://schemas.microsoft.com/office/drawing/2014/main" id="{F1EF8203-CF74-4340-A07C-513CACFB030F}"/>
                    </a:ext>
                  </a:extLst>
                </p14:cNvPr>
                <p14:cNvContentPartPr/>
                <p14:nvPr/>
              </p14:nvContentPartPr>
              <p14:xfrm>
                <a:off x="6568307" y="2009427"/>
                <a:ext cx="353880" cy="204480"/>
              </p14:xfrm>
            </p:contentPart>
          </mc:Choice>
          <mc:Fallback xmlns="">
            <p:pic>
              <p:nvPicPr>
                <p:cNvPr id="447" name="Freihand 446">
                  <a:extLst>
                    <a:ext uri="{FF2B5EF4-FFF2-40B4-BE49-F238E27FC236}">
                      <a16:creationId xmlns:a16="http://schemas.microsoft.com/office/drawing/2014/main" id="{F1EF8203-CF74-4340-A07C-513CACFB030F}"/>
                    </a:ext>
                  </a:extLst>
                </p:cNvPr>
                <p:cNvPicPr/>
                <p:nvPr/>
              </p:nvPicPr>
              <p:blipFill>
                <a:blip r:embed="rId683"/>
                <a:stretch>
                  <a:fillRect/>
                </a:stretch>
              </p:blipFill>
              <p:spPr>
                <a:xfrm>
                  <a:off x="6563987" y="2005107"/>
                  <a:ext cx="36252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684">
              <p14:nvContentPartPr>
                <p14:cNvPr id="448" name="Freihand 447">
                  <a:extLst>
                    <a:ext uri="{FF2B5EF4-FFF2-40B4-BE49-F238E27FC236}">
                      <a16:creationId xmlns:a16="http://schemas.microsoft.com/office/drawing/2014/main" id="{E07CBCD2-44A4-4958-AA0F-9722DD1D696D}"/>
                    </a:ext>
                  </a:extLst>
                </p14:cNvPr>
                <p14:cNvContentPartPr/>
                <p14:nvPr/>
              </p14:nvContentPartPr>
              <p14:xfrm>
                <a:off x="5997347" y="2937147"/>
                <a:ext cx="136440" cy="238680"/>
              </p14:xfrm>
            </p:contentPart>
          </mc:Choice>
          <mc:Fallback xmlns="">
            <p:pic>
              <p:nvPicPr>
                <p:cNvPr id="448" name="Freihand 447">
                  <a:extLst>
                    <a:ext uri="{FF2B5EF4-FFF2-40B4-BE49-F238E27FC236}">
                      <a16:creationId xmlns:a16="http://schemas.microsoft.com/office/drawing/2014/main" id="{E07CBCD2-44A4-4958-AA0F-9722DD1D696D}"/>
                    </a:ext>
                  </a:extLst>
                </p:cNvPr>
                <p:cNvPicPr/>
                <p:nvPr/>
              </p:nvPicPr>
              <p:blipFill>
                <a:blip r:embed="rId685"/>
                <a:stretch>
                  <a:fillRect/>
                </a:stretch>
              </p:blipFill>
              <p:spPr>
                <a:xfrm>
                  <a:off x="5993027" y="2932827"/>
                  <a:ext cx="14508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686">
              <p14:nvContentPartPr>
                <p14:cNvPr id="449" name="Freihand 448">
                  <a:extLst>
                    <a:ext uri="{FF2B5EF4-FFF2-40B4-BE49-F238E27FC236}">
                      <a16:creationId xmlns:a16="http://schemas.microsoft.com/office/drawing/2014/main" id="{1AA3F112-70E8-459C-8872-25B7B4108DF0}"/>
                    </a:ext>
                  </a:extLst>
                </p14:cNvPr>
                <p14:cNvContentPartPr/>
                <p14:nvPr/>
              </p14:nvContentPartPr>
              <p14:xfrm>
                <a:off x="6167267" y="2954787"/>
                <a:ext cx="73440" cy="125640"/>
              </p14:xfrm>
            </p:contentPart>
          </mc:Choice>
          <mc:Fallback xmlns="">
            <p:pic>
              <p:nvPicPr>
                <p:cNvPr id="449" name="Freihand 448">
                  <a:extLst>
                    <a:ext uri="{FF2B5EF4-FFF2-40B4-BE49-F238E27FC236}">
                      <a16:creationId xmlns:a16="http://schemas.microsoft.com/office/drawing/2014/main" id="{1AA3F112-70E8-459C-8872-25B7B4108DF0}"/>
                    </a:ext>
                  </a:extLst>
                </p:cNvPr>
                <p:cNvPicPr/>
                <p:nvPr/>
              </p:nvPicPr>
              <p:blipFill>
                <a:blip r:embed="rId687"/>
                <a:stretch>
                  <a:fillRect/>
                </a:stretch>
              </p:blipFill>
              <p:spPr>
                <a:xfrm>
                  <a:off x="6162947" y="2950467"/>
                  <a:ext cx="820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688">
              <p14:nvContentPartPr>
                <p14:cNvPr id="450" name="Freihand 449">
                  <a:extLst>
                    <a:ext uri="{FF2B5EF4-FFF2-40B4-BE49-F238E27FC236}">
                      <a16:creationId xmlns:a16="http://schemas.microsoft.com/office/drawing/2014/main" id="{34E56671-D5BB-4CF2-8815-0ED890B97E56}"/>
                    </a:ext>
                  </a:extLst>
                </p14:cNvPr>
                <p14:cNvContentPartPr/>
                <p14:nvPr/>
              </p14:nvContentPartPr>
              <p14:xfrm>
                <a:off x="6243587" y="2711067"/>
                <a:ext cx="173520" cy="253440"/>
              </p14:xfrm>
            </p:contentPart>
          </mc:Choice>
          <mc:Fallback xmlns="">
            <p:pic>
              <p:nvPicPr>
                <p:cNvPr id="450" name="Freihand 449">
                  <a:extLst>
                    <a:ext uri="{FF2B5EF4-FFF2-40B4-BE49-F238E27FC236}">
                      <a16:creationId xmlns:a16="http://schemas.microsoft.com/office/drawing/2014/main" id="{34E56671-D5BB-4CF2-8815-0ED890B97E56}"/>
                    </a:ext>
                  </a:extLst>
                </p:cNvPr>
                <p:cNvPicPr/>
                <p:nvPr/>
              </p:nvPicPr>
              <p:blipFill>
                <a:blip r:embed="rId689"/>
                <a:stretch>
                  <a:fillRect/>
                </a:stretch>
              </p:blipFill>
              <p:spPr>
                <a:xfrm>
                  <a:off x="6239267" y="2706747"/>
                  <a:ext cx="18216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690">
              <p14:nvContentPartPr>
                <p14:cNvPr id="453" name="Freihand 452">
                  <a:extLst>
                    <a:ext uri="{FF2B5EF4-FFF2-40B4-BE49-F238E27FC236}">
                      <a16:creationId xmlns:a16="http://schemas.microsoft.com/office/drawing/2014/main" id="{3AE9161F-A211-4186-ACD6-601BAC450AA9}"/>
                    </a:ext>
                  </a:extLst>
                </p14:cNvPr>
                <p14:cNvContentPartPr/>
                <p14:nvPr/>
              </p14:nvContentPartPr>
              <p14:xfrm>
                <a:off x="6579827" y="2559507"/>
                <a:ext cx="136080" cy="276480"/>
              </p14:xfrm>
            </p:contentPart>
          </mc:Choice>
          <mc:Fallback xmlns="">
            <p:pic>
              <p:nvPicPr>
                <p:cNvPr id="453" name="Freihand 452">
                  <a:extLst>
                    <a:ext uri="{FF2B5EF4-FFF2-40B4-BE49-F238E27FC236}">
                      <a16:creationId xmlns:a16="http://schemas.microsoft.com/office/drawing/2014/main" id="{3AE9161F-A211-4186-ACD6-601BAC450AA9}"/>
                    </a:ext>
                  </a:extLst>
                </p:cNvPr>
                <p:cNvPicPr/>
                <p:nvPr/>
              </p:nvPicPr>
              <p:blipFill>
                <a:blip r:embed="rId691"/>
                <a:stretch>
                  <a:fillRect/>
                </a:stretch>
              </p:blipFill>
              <p:spPr>
                <a:xfrm>
                  <a:off x="6575507" y="2555187"/>
                  <a:ext cx="14472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692">
              <p14:nvContentPartPr>
                <p14:cNvPr id="454" name="Freihand 453">
                  <a:extLst>
                    <a:ext uri="{FF2B5EF4-FFF2-40B4-BE49-F238E27FC236}">
                      <a16:creationId xmlns:a16="http://schemas.microsoft.com/office/drawing/2014/main" id="{7E27FB2A-4221-48A4-B8D3-CE9B664847B3}"/>
                    </a:ext>
                  </a:extLst>
                </p14:cNvPr>
                <p14:cNvContentPartPr/>
                <p14:nvPr/>
              </p14:nvContentPartPr>
              <p14:xfrm>
                <a:off x="6703667" y="2414067"/>
                <a:ext cx="151560" cy="194040"/>
              </p14:xfrm>
            </p:contentPart>
          </mc:Choice>
          <mc:Fallback xmlns="">
            <p:pic>
              <p:nvPicPr>
                <p:cNvPr id="454" name="Freihand 453">
                  <a:extLst>
                    <a:ext uri="{FF2B5EF4-FFF2-40B4-BE49-F238E27FC236}">
                      <a16:creationId xmlns:a16="http://schemas.microsoft.com/office/drawing/2014/main" id="{7E27FB2A-4221-48A4-B8D3-CE9B664847B3}"/>
                    </a:ext>
                  </a:extLst>
                </p:cNvPr>
                <p:cNvPicPr/>
                <p:nvPr/>
              </p:nvPicPr>
              <p:blipFill>
                <a:blip r:embed="rId693"/>
                <a:stretch>
                  <a:fillRect/>
                </a:stretch>
              </p:blipFill>
              <p:spPr>
                <a:xfrm>
                  <a:off x="6699347" y="2409747"/>
                  <a:ext cx="1602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694">
              <p14:nvContentPartPr>
                <p14:cNvPr id="455" name="Freihand 454">
                  <a:extLst>
                    <a:ext uri="{FF2B5EF4-FFF2-40B4-BE49-F238E27FC236}">
                      <a16:creationId xmlns:a16="http://schemas.microsoft.com/office/drawing/2014/main" id="{1EFDEA82-F00D-45BF-B57D-67BFDA248C88}"/>
                    </a:ext>
                  </a:extLst>
                </p14:cNvPr>
                <p14:cNvContentPartPr/>
                <p14:nvPr/>
              </p14:nvContentPartPr>
              <p14:xfrm>
                <a:off x="6892667" y="2233347"/>
                <a:ext cx="237960" cy="194760"/>
              </p14:xfrm>
            </p:contentPart>
          </mc:Choice>
          <mc:Fallback xmlns="">
            <p:pic>
              <p:nvPicPr>
                <p:cNvPr id="455" name="Freihand 454">
                  <a:extLst>
                    <a:ext uri="{FF2B5EF4-FFF2-40B4-BE49-F238E27FC236}">
                      <a16:creationId xmlns:a16="http://schemas.microsoft.com/office/drawing/2014/main" id="{1EFDEA82-F00D-45BF-B57D-67BFDA248C88}"/>
                    </a:ext>
                  </a:extLst>
                </p:cNvPr>
                <p:cNvPicPr/>
                <p:nvPr/>
              </p:nvPicPr>
              <p:blipFill>
                <a:blip r:embed="rId695"/>
                <a:stretch>
                  <a:fillRect/>
                </a:stretch>
              </p:blipFill>
              <p:spPr>
                <a:xfrm>
                  <a:off x="6888347" y="2229027"/>
                  <a:ext cx="2466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696">
              <p14:nvContentPartPr>
                <p14:cNvPr id="456" name="Freihand 455">
                  <a:extLst>
                    <a:ext uri="{FF2B5EF4-FFF2-40B4-BE49-F238E27FC236}">
                      <a16:creationId xmlns:a16="http://schemas.microsoft.com/office/drawing/2014/main" id="{0B3BDC66-B2BB-4431-A2B5-2EA0FF228CDF}"/>
                    </a:ext>
                  </a:extLst>
                </p14:cNvPr>
                <p14:cNvContentPartPr/>
                <p14:nvPr/>
              </p14:nvContentPartPr>
              <p14:xfrm>
                <a:off x="7122347" y="2167107"/>
                <a:ext cx="56880" cy="102960"/>
              </p14:xfrm>
            </p:contentPart>
          </mc:Choice>
          <mc:Fallback xmlns="">
            <p:pic>
              <p:nvPicPr>
                <p:cNvPr id="456" name="Freihand 455">
                  <a:extLst>
                    <a:ext uri="{FF2B5EF4-FFF2-40B4-BE49-F238E27FC236}">
                      <a16:creationId xmlns:a16="http://schemas.microsoft.com/office/drawing/2014/main" id="{0B3BDC66-B2BB-4431-A2B5-2EA0FF228CDF}"/>
                    </a:ext>
                  </a:extLst>
                </p:cNvPr>
                <p:cNvPicPr/>
                <p:nvPr/>
              </p:nvPicPr>
              <p:blipFill>
                <a:blip r:embed="rId697"/>
                <a:stretch>
                  <a:fillRect/>
                </a:stretch>
              </p:blipFill>
              <p:spPr>
                <a:xfrm>
                  <a:off x="7118027" y="2162787"/>
                  <a:ext cx="6552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698">
              <p14:nvContentPartPr>
                <p14:cNvPr id="457" name="Freihand 456">
                  <a:extLst>
                    <a:ext uri="{FF2B5EF4-FFF2-40B4-BE49-F238E27FC236}">
                      <a16:creationId xmlns:a16="http://schemas.microsoft.com/office/drawing/2014/main" id="{BED7B47F-0523-46B0-B164-94634A1273F1}"/>
                    </a:ext>
                  </a:extLst>
                </p14:cNvPr>
                <p14:cNvContentPartPr/>
                <p14:nvPr/>
              </p14:nvContentPartPr>
              <p14:xfrm>
                <a:off x="7196507" y="1991787"/>
                <a:ext cx="237960" cy="186480"/>
              </p14:xfrm>
            </p:contentPart>
          </mc:Choice>
          <mc:Fallback xmlns="">
            <p:pic>
              <p:nvPicPr>
                <p:cNvPr id="457" name="Freihand 456">
                  <a:extLst>
                    <a:ext uri="{FF2B5EF4-FFF2-40B4-BE49-F238E27FC236}">
                      <a16:creationId xmlns:a16="http://schemas.microsoft.com/office/drawing/2014/main" id="{BED7B47F-0523-46B0-B164-94634A1273F1}"/>
                    </a:ext>
                  </a:extLst>
                </p:cNvPr>
                <p:cNvPicPr/>
                <p:nvPr/>
              </p:nvPicPr>
              <p:blipFill>
                <a:blip r:embed="rId699"/>
                <a:stretch>
                  <a:fillRect/>
                </a:stretch>
              </p:blipFill>
              <p:spPr>
                <a:xfrm>
                  <a:off x="7192187" y="1987467"/>
                  <a:ext cx="2466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700">
              <p14:nvContentPartPr>
                <p14:cNvPr id="459" name="Freihand 458">
                  <a:extLst>
                    <a:ext uri="{FF2B5EF4-FFF2-40B4-BE49-F238E27FC236}">
                      <a16:creationId xmlns:a16="http://schemas.microsoft.com/office/drawing/2014/main" id="{46AFFDE1-1272-4B87-9198-40A9ACADF13A}"/>
                    </a:ext>
                  </a:extLst>
                </p14:cNvPr>
                <p14:cNvContentPartPr/>
                <p14:nvPr/>
              </p14:nvContentPartPr>
              <p14:xfrm>
                <a:off x="6415307" y="2970267"/>
                <a:ext cx="320760" cy="276480"/>
              </p14:xfrm>
            </p:contentPart>
          </mc:Choice>
          <mc:Fallback xmlns="">
            <p:pic>
              <p:nvPicPr>
                <p:cNvPr id="459" name="Freihand 458">
                  <a:extLst>
                    <a:ext uri="{FF2B5EF4-FFF2-40B4-BE49-F238E27FC236}">
                      <a16:creationId xmlns:a16="http://schemas.microsoft.com/office/drawing/2014/main" id="{46AFFDE1-1272-4B87-9198-40A9ACADF13A}"/>
                    </a:ext>
                  </a:extLst>
                </p:cNvPr>
                <p:cNvPicPr/>
                <p:nvPr/>
              </p:nvPicPr>
              <p:blipFill>
                <a:blip r:embed="rId701"/>
                <a:stretch>
                  <a:fillRect/>
                </a:stretch>
              </p:blipFill>
              <p:spPr>
                <a:xfrm>
                  <a:off x="6410987" y="2965947"/>
                  <a:ext cx="32940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702">
              <p14:nvContentPartPr>
                <p14:cNvPr id="460" name="Freihand 459">
                  <a:extLst>
                    <a:ext uri="{FF2B5EF4-FFF2-40B4-BE49-F238E27FC236}">
                      <a16:creationId xmlns:a16="http://schemas.microsoft.com/office/drawing/2014/main" id="{44768FDE-5E02-4DD1-8F03-50348C986160}"/>
                    </a:ext>
                  </a:extLst>
                </p14:cNvPr>
                <p14:cNvContentPartPr/>
                <p14:nvPr/>
              </p14:nvContentPartPr>
              <p14:xfrm>
                <a:off x="6896267" y="2628627"/>
                <a:ext cx="215280" cy="340920"/>
              </p14:xfrm>
            </p:contentPart>
          </mc:Choice>
          <mc:Fallback xmlns="">
            <p:pic>
              <p:nvPicPr>
                <p:cNvPr id="460" name="Freihand 459">
                  <a:extLst>
                    <a:ext uri="{FF2B5EF4-FFF2-40B4-BE49-F238E27FC236}">
                      <a16:creationId xmlns:a16="http://schemas.microsoft.com/office/drawing/2014/main" id="{44768FDE-5E02-4DD1-8F03-50348C986160}"/>
                    </a:ext>
                  </a:extLst>
                </p:cNvPr>
                <p:cNvPicPr/>
                <p:nvPr/>
              </p:nvPicPr>
              <p:blipFill>
                <a:blip r:embed="rId703"/>
                <a:stretch>
                  <a:fillRect/>
                </a:stretch>
              </p:blipFill>
              <p:spPr>
                <a:xfrm>
                  <a:off x="6891947" y="2624307"/>
                  <a:ext cx="223920" cy="349560"/>
                </a:xfrm>
                <a:prstGeom prst="rect">
                  <a:avLst/>
                </a:prstGeom>
              </p:spPr>
            </p:pic>
          </mc:Fallback>
        </mc:AlternateContent>
        <mc:AlternateContent xmlns:mc="http://schemas.openxmlformats.org/markup-compatibility/2006" xmlns:p14="http://schemas.microsoft.com/office/powerpoint/2010/main">
          <mc:Choice Requires="p14">
            <p:contentPart p14:bwMode="auto" r:id="rId704">
              <p14:nvContentPartPr>
                <p14:cNvPr id="461" name="Freihand 460">
                  <a:extLst>
                    <a:ext uri="{FF2B5EF4-FFF2-40B4-BE49-F238E27FC236}">
                      <a16:creationId xmlns:a16="http://schemas.microsoft.com/office/drawing/2014/main" id="{3D180E61-F234-46F3-9405-1B4122E46B43}"/>
                    </a:ext>
                  </a:extLst>
                </p14:cNvPr>
                <p14:cNvContentPartPr/>
                <p14:nvPr/>
              </p14:nvContentPartPr>
              <p14:xfrm>
                <a:off x="7077707" y="2437827"/>
                <a:ext cx="225000" cy="270360"/>
              </p14:xfrm>
            </p:contentPart>
          </mc:Choice>
          <mc:Fallback xmlns="">
            <p:pic>
              <p:nvPicPr>
                <p:cNvPr id="461" name="Freihand 460">
                  <a:extLst>
                    <a:ext uri="{FF2B5EF4-FFF2-40B4-BE49-F238E27FC236}">
                      <a16:creationId xmlns:a16="http://schemas.microsoft.com/office/drawing/2014/main" id="{3D180E61-F234-46F3-9405-1B4122E46B43}"/>
                    </a:ext>
                  </a:extLst>
                </p:cNvPr>
                <p:cNvPicPr/>
                <p:nvPr/>
              </p:nvPicPr>
              <p:blipFill>
                <a:blip r:embed="rId705"/>
                <a:stretch>
                  <a:fillRect/>
                </a:stretch>
              </p:blipFill>
              <p:spPr>
                <a:xfrm>
                  <a:off x="7073387" y="2433507"/>
                  <a:ext cx="2336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706">
              <p14:nvContentPartPr>
                <p14:cNvPr id="462" name="Freihand 461">
                  <a:extLst>
                    <a:ext uri="{FF2B5EF4-FFF2-40B4-BE49-F238E27FC236}">
                      <a16:creationId xmlns:a16="http://schemas.microsoft.com/office/drawing/2014/main" id="{B465E6E1-37D0-452B-832A-E9307ADB8336}"/>
                    </a:ext>
                  </a:extLst>
                </p14:cNvPr>
                <p14:cNvContentPartPr/>
                <p14:nvPr/>
              </p14:nvContentPartPr>
              <p14:xfrm>
                <a:off x="7295147" y="2461587"/>
                <a:ext cx="175320" cy="322560"/>
              </p14:xfrm>
            </p:contentPart>
          </mc:Choice>
          <mc:Fallback xmlns="">
            <p:pic>
              <p:nvPicPr>
                <p:cNvPr id="462" name="Freihand 461">
                  <a:extLst>
                    <a:ext uri="{FF2B5EF4-FFF2-40B4-BE49-F238E27FC236}">
                      <a16:creationId xmlns:a16="http://schemas.microsoft.com/office/drawing/2014/main" id="{B465E6E1-37D0-452B-832A-E9307ADB8336}"/>
                    </a:ext>
                  </a:extLst>
                </p:cNvPr>
                <p:cNvPicPr/>
                <p:nvPr/>
              </p:nvPicPr>
              <p:blipFill>
                <a:blip r:embed="rId707"/>
                <a:stretch>
                  <a:fillRect/>
                </a:stretch>
              </p:blipFill>
              <p:spPr>
                <a:xfrm>
                  <a:off x="7290827" y="2457267"/>
                  <a:ext cx="183960"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708">
              <p14:nvContentPartPr>
                <p14:cNvPr id="464" name="Freihand 463">
                  <a:extLst>
                    <a:ext uri="{FF2B5EF4-FFF2-40B4-BE49-F238E27FC236}">
                      <a16:creationId xmlns:a16="http://schemas.microsoft.com/office/drawing/2014/main" id="{E9123152-9970-4EC5-9CF3-D3698B99C4B1}"/>
                    </a:ext>
                  </a:extLst>
                </p14:cNvPr>
                <p14:cNvContentPartPr/>
                <p14:nvPr/>
              </p14:nvContentPartPr>
              <p14:xfrm>
                <a:off x="6631307" y="3286347"/>
                <a:ext cx="111960" cy="238680"/>
              </p14:xfrm>
            </p:contentPart>
          </mc:Choice>
          <mc:Fallback xmlns="">
            <p:pic>
              <p:nvPicPr>
                <p:cNvPr id="464" name="Freihand 463">
                  <a:extLst>
                    <a:ext uri="{FF2B5EF4-FFF2-40B4-BE49-F238E27FC236}">
                      <a16:creationId xmlns:a16="http://schemas.microsoft.com/office/drawing/2014/main" id="{E9123152-9970-4EC5-9CF3-D3698B99C4B1}"/>
                    </a:ext>
                  </a:extLst>
                </p:cNvPr>
                <p:cNvPicPr/>
                <p:nvPr/>
              </p:nvPicPr>
              <p:blipFill>
                <a:blip r:embed="rId709"/>
                <a:stretch>
                  <a:fillRect/>
                </a:stretch>
              </p:blipFill>
              <p:spPr>
                <a:xfrm>
                  <a:off x="6626987" y="3282027"/>
                  <a:ext cx="12060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710">
              <p14:nvContentPartPr>
                <p14:cNvPr id="465" name="Freihand 464">
                  <a:extLst>
                    <a:ext uri="{FF2B5EF4-FFF2-40B4-BE49-F238E27FC236}">
                      <a16:creationId xmlns:a16="http://schemas.microsoft.com/office/drawing/2014/main" id="{18E0DF2D-1A9C-4792-8143-AF8B6E8273C3}"/>
                    </a:ext>
                  </a:extLst>
                </p14:cNvPr>
                <p14:cNvContentPartPr/>
                <p14:nvPr/>
              </p14:nvContentPartPr>
              <p14:xfrm>
                <a:off x="6749747" y="3236307"/>
                <a:ext cx="86040" cy="294480"/>
              </p14:xfrm>
            </p:contentPart>
          </mc:Choice>
          <mc:Fallback xmlns="">
            <p:pic>
              <p:nvPicPr>
                <p:cNvPr id="465" name="Freihand 464">
                  <a:extLst>
                    <a:ext uri="{FF2B5EF4-FFF2-40B4-BE49-F238E27FC236}">
                      <a16:creationId xmlns:a16="http://schemas.microsoft.com/office/drawing/2014/main" id="{18E0DF2D-1A9C-4792-8143-AF8B6E8273C3}"/>
                    </a:ext>
                  </a:extLst>
                </p:cNvPr>
                <p:cNvPicPr/>
                <p:nvPr/>
              </p:nvPicPr>
              <p:blipFill>
                <a:blip r:embed="rId711"/>
                <a:stretch>
                  <a:fillRect/>
                </a:stretch>
              </p:blipFill>
              <p:spPr>
                <a:xfrm>
                  <a:off x="6745427" y="3231987"/>
                  <a:ext cx="9468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712">
              <p14:nvContentPartPr>
                <p14:cNvPr id="466" name="Freihand 465">
                  <a:extLst>
                    <a:ext uri="{FF2B5EF4-FFF2-40B4-BE49-F238E27FC236}">
                      <a16:creationId xmlns:a16="http://schemas.microsoft.com/office/drawing/2014/main" id="{CB055852-8E39-475A-9A34-809DE6E9EF1C}"/>
                    </a:ext>
                  </a:extLst>
                </p14:cNvPr>
                <p14:cNvContentPartPr/>
                <p14:nvPr/>
              </p14:nvContentPartPr>
              <p14:xfrm>
                <a:off x="6854867" y="3134067"/>
                <a:ext cx="144000" cy="177840"/>
              </p14:xfrm>
            </p:contentPart>
          </mc:Choice>
          <mc:Fallback xmlns="">
            <p:pic>
              <p:nvPicPr>
                <p:cNvPr id="466" name="Freihand 465">
                  <a:extLst>
                    <a:ext uri="{FF2B5EF4-FFF2-40B4-BE49-F238E27FC236}">
                      <a16:creationId xmlns:a16="http://schemas.microsoft.com/office/drawing/2014/main" id="{CB055852-8E39-475A-9A34-809DE6E9EF1C}"/>
                    </a:ext>
                  </a:extLst>
                </p:cNvPr>
                <p:cNvPicPr/>
                <p:nvPr/>
              </p:nvPicPr>
              <p:blipFill>
                <a:blip r:embed="rId713"/>
                <a:stretch>
                  <a:fillRect/>
                </a:stretch>
              </p:blipFill>
              <p:spPr>
                <a:xfrm>
                  <a:off x="6850547" y="3129747"/>
                  <a:ext cx="1526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467" name="Freihand 466">
                  <a:extLst>
                    <a:ext uri="{FF2B5EF4-FFF2-40B4-BE49-F238E27FC236}">
                      <a16:creationId xmlns:a16="http://schemas.microsoft.com/office/drawing/2014/main" id="{FA6117C1-6786-4E8A-97BC-653506DD397A}"/>
                    </a:ext>
                  </a:extLst>
                </p14:cNvPr>
                <p14:cNvContentPartPr/>
                <p14:nvPr/>
              </p14:nvContentPartPr>
              <p14:xfrm>
                <a:off x="6993827" y="3103827"/>
                <a:ext cx="132840" cy="145800"/>
              </p14:xfrm>
            </p:contentPart>
          </mc:Choice>
          <mc:Fallback xmlns="">
            <p:pic>
              <p:nvPicPr>
                <p:cNvPr id="467" name="Freihand 466">
                  <a:extLst>
                    <a:ext uri="{FF2B5EF4-FFF2-40B4-BE49-F238E27FC236}">
                      <a16:creationId xmlns:a16="http://schemas.microsoft.com/office/drawing/2014/main" id="{FA6117C1-6786-4E8A-97BC-653506DD397A}"/>
                    </a:ext>
                  </a:extLst>
                </p:cNvPr>
                <p:cNvPicPr/>
                <p:nvPr/>
              </p:nvPicPr>
              <p:blipFill>
                <a:blip r:embed="rId715"/>
                <a:stretch>
                  <a:fillRect/>
                </a:stretch>
              </p:blipFill>
              <p:spPr>
                <a:xfrm>
                  <a:off x="6989507" y="3099507"/>
                  <a:ext cx="1414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468" name="Freihand 467">
                  <a:extLst>
                    <a:ext uri="{FF2B5EF4-FFF2-40B4-BE49-F238E27FC236}">
                      <a16:creationId xmlns:a16="http://schemas.microsoft.com/office/drawing/2014/main" id="{BA4FC250-B7F8-494B-9C48-844DE80F861F}"/>
                    </a:ext>
                  </a:extLst>
                </p14:cNvPr>
                <p14:cNvContentPartPr/>
                <p14:nvPr/>
              </p14:nvContentPartPr>
              <p14:xfrm>
                <a:off x="7144667" y="3043347"/>
                <a:ext cx="72360" cy="123840"/>
              </p14:xfrm>
            </p:contentPart>
          </mc:Choice>
          <mc:Fallback xmlns="">
            <p:pic>
              <p:nvPicPr>
                <p:cNvPr id="468" name="Freihand 467">
                  <a:extLst>
                    <a:ext uri="{FF2B5EF4-FFF2-40B4-BE49-F238E27FC236}">
                      <a16:creationId xmlns:a16="http://schemas.microsoft.com/office/drawing/2014/main" id="{BA4FC250-B7F8-494B-9C48-844DE80F861F}"/>
                    </a:ext>
                  </a:extLst>
                </p:cNvPr>
                <p:cNvPicPr/>
                <p:nvPr/>
              </p:nvPicPr>
              <p:blipFill>
                <a:blip r:embed="rId717"/>
                <a:stretch>
                  <a:fillRect/>
                </a:stretch>
              </p:blipFill>
              <p:spPr>
                <a:xfrm>
                  <a:off x="7140347" y="3039027"/>
                  <a:ext cx="810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469" name="Freihand 468">
                  <a:extLst>
                    <a:ext uri="{FF2B5EF4-FFF2-40B4-BE49-F238E27FC236}">
                      <a16:creationId xmlns:a16="http://schemas.microsoft.com/office/drawing/2014/main" id="{272EE070-2B7C-4784-A5CD-0A9981B8B2D7}"/>
                    </a:ext>
                  </a:extLst>
                </p14:cNvPr>
                <p14:cNvContentPartPr/>
                <p14:nvPr/>
              </p14:nvContentPartPr>
              <p14:xfrm>
                <a:off x="7099667" y="2964867"/>
                <a:ext cx="12240" cy="5040"/>
              </p14:xfrm>
            </p:contentPart>
          </mc:Choice>
          <mc:Fallback xmlns="">
            <p:pic>
              <p:nvPicPr>
                <p:cNvPr id="469" name="Freihand 468">
                  <a:extLst>
                    <a:ext uri="{FF2B5EF4-FFF2-40B4-BE49-F238E27FC236}">
                      <a16:creationId xmlns:a16="http://schemas.microsoft.com/office/drawing/2014/main" id="{272EE070-2B7C-4784-A5CD-0A9981B8B2D7}"/>
                    </a:ext>
                  </a:extLst>
                </p:cNvPr>
                <p:cNvPicPr/>
                <p:nvPr/>
              </p:nvPicPr>
              <p:blipFill>
                <a:blip r:embed="rId719"/>
                <a:stretch>
                  <a:fillRect/>
                </a:stretch>
              </p:blipFill>
              <p:spPr>
                <a:xfrm>
                  <a:off x="7095347" y="2960547"/>
                  <a:ext cx="208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470" name="Freihand 469">
                  <a:extLst>
                    <a:ext uri="{FF2B5EF4-FFF2-40B4-BE49-F238E27FC236}">
                      <a16:creationId xmlns:a16="http://schemas.microsoft.com/office/drawing/2014/main" id="{7C79B987-E45E-48BD-8B85-52815A72691D}"/>
                    </a:ext>
                  </a:extLst>
                </p14:cNvPr>
                <p14:cNvContentPartPr/>
                <p14:nvPr/>
              </p14:nvContentPartPr>
              <p14:xfrm>
                <a:off x="7242227" y="2955507"/>
                <a:ext cx="126720" cy="123480"/>
              </p14:xfrm>
            </p:contentPart>
          </mc:Choice>
          <mc:Fallback xmlns="">
            <p:pic>
              <p:nvPicPr>
                <p:cNvPr id="470" name="Freihand 469">
                  <a:extLst>
                    <a:ext uri="{FF2B5EF4-FFF2-40B4-BE49-F238E27FC236}">
                      <a16:creationId xmlns:a16="http://schemas.microsoft.com/office/drawing/2014/main" id="{7C79B987-E45E-48BD-8B85-52815A72691D}"/>
                    </a:ext>
                  </a:extLst>
                </p:cNvPr>
                <p:cNvPicPr/>
                <p:nvPr/>
              </p:nvPicPr>
              <p:blipFill>
                <a:blip r:embed="rId721"/>
                <a:stretch>
                  <a:fillRect/>
                </a:stretch>
              </p:blipFill>
              <p:spPr>
                <a:xfrm>
                  <a:off x="7237907" y="2951187"/>
                  <a:ext cx="135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471" name="Freihand 470">
                  <a:extLst>
                    <a:ext uri="{FF2B5EF4-FFF2-40B4-BE49-F238E27FC236}">
                      <a16:creationId xmlns:a16="http://schemas.microsoft.com/office/drawing/2014/main" id="{6677EF84-5169-4BFB-8268-D4D0FBB4F979}"/>
                    </a:ext>
                  </a:extLst>
                </p14:cNvPr>
                <p14:cNvContentPartPr/>
                <p14:nvPr/>
              </p14:nvContentPartPr>
              <p14:xfrm>
                <a:off x="7339787" y="2779467"/>
                <a:ext cx="156960" cy="216720"/>
              </p14:xfrm>
            </p:contentPart>
          </mc:Choice>
          <mc:Fallback xmlns="">
            <p:pic>
              <p:nvPicPr>
                <p:cNvPr id="471" name="Freihand 470">
                  <a:extLst>
                    <a:ext uri="{FF2B5EF4-FFF2-40B4-BE49-F238E27FC236}">
                      <a16:creationId xmlns:a16="http://schemas.microsoft.com/office/drawing/2014/main" id="{6677EF84-5169-4BFB-8268-D4D0FBB4F979}"/>
                    </a:ext>
                  </a:extLst>
                </p:cNvPr>
                <p:cNvPicPr/>
                <p:nvPr/>
              </p:nvPicPr>
              <p:blipFill>
                <a:blip r:embed="rId723"/>
                <a:stretch>
                  <a:fillRect/>
                </a:stretch>
              </p:blipFill>
              <p:spPr>
                <a:xfrm>
                  <a:off x="7335467" y="2775147"/>
                  <a:ext cx="1656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472" name="Freihand 471">
                  <a:extLst>
                    <a:ext uri="{FF2B5EF4-FFF2-40B4-BE49-F238E27FC236}">
                      <a16:creationId xmlns:a16="http://schemas.microsoft.com/office/drawing/2014/main" id="{1B1FE934-3AA5-40A2-8F32-2F8C7AA792FE}"/>
                    </a:ext>
                  </a:extLst>
                </p14:cNvPr>
                <p14:cNvContentPartPr/>
                <p14:nvPr/>
              </p14:nvContentPartPr>
              <p14:xfrm>
                <a:off x="7405307" y="2744547"/>
                <a:ext cx="16560" cy="19440"/>
              </p14:xfrm>
            </p:contentPart>
          </mc:Choice>
          <mc:Fallback xmlns="">
            <p:pic>
              <p:nvPicPr>
                <p:cNvPr id="472" name="Freihand 471">
                  <a:extLst>
                    <a:ext uri="{FF2B5EF4-FFF2-40B4-BE49-F238E27FC236}">
                      <a16:creationId xmlns:a16="http://schemas.microsoft.com/office/drawing/2014/main" id="{1B1FE934-3AA5-40A2-8F32-2F8C7AA792FE}"/>
                    </a:ext>
                  </a:extLst>
                </p:cNvPr>
                <p:cNvPicPr/>
                <p:nvPr/>
              </p:nvPicPr>
              <p:blipFill>
                <a:blip r:embed="rId725"/>
                <a:stretch>
                  <a:fillRect/>
                </a:stretch>
              </p:blipFill>
              <p:spPr>
                <a:xfrm>
                  <a:off x="7400987" y="2740227"/>
                  <a:ext cx="25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473" name="Freihand 472">
                  <a:extLst>
                    <a:ext uri="{FF2B5EF4-FFF2-40B4-BE49-F238E27FC236}">
                      <a16:creationId xmlns:a16="http://schemas.microsoft.com/office/drawing/2014/main" id="{E39E7F0C-1546-4B28-80AA-1BC89C7C41A5}"/>
                    </a:ext>
                  </a:extLst>
                </p14:cNvPr>
                <p14:cNvContentPartPr/>
                <p14:nvPr/>
              </p14:nvContentPartPr>
              <p14:xfrm>
                <a:off x="7477307" y="2739147"/>
                <a:ext cx="138600" cy="177120"/>
              </p14:xfrm>
            </p:contentPart>
          </mc:Choice>
          <mc:Fallback xmlns="">
            <p:pic>
              <p:nvPicPr>
                <p:cNvPr id="473" name="Freihand 472">
                  <a:extLst>
                    <a:ext uri="{FF2B5EF4-FFF2-40B4-BE49-F238E27FC236}">
                      <a16:creationId xmlns:a16="http://schemas.microsoft.com/office/drawing/2014/main" id="{E39E7F0C-1546-4B28-80AA-1BC89C7C41A5}"/>
                    </a:ext>
                  </a:extLst>
                </p:cNvPr>
                <p:cNvPicPr/>
                <p:nvPr/>
              </p:nvPicPr>
              <p:blipFill>
                <a:blip r:embed="rId727"/>
                <a:stretch>
                  <a:fillRect/>
                </a:stretch>
              </p:blipFill>
              <p:spPr>
                <a:xfrm>
                  <a:off x="7472987" y="2734827"/>
                  <a:ext cx="14724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474" name="Freihand 473">
                  <a:extLst>
                    <a:ext uri="{FF2B5EF4-FFF2-40B4-BE49-F238E27FC236}">
                      <a16:creationId xmlns:a16="http://schemas.microsoft.com/office/drawing/2014/main" id="{81689642-8EE4-4D85-A3C3-42CB6E07308D}"/>
                    </a:ext>
                  </a:extLst>
                </p14:cNvPr>
                <p14:cNvContentPartPr/>
                <p14:nvPr/>
              </p14:nvContentPartPr>
              <p14:xfrm>
                <a:off x="7636067" y="2648067"/>
                <a:ext cx="140400" cy="157320"/>
              </p14:xfrm>
            </p:contentPart>
          </mc:Choice>
          <mc:Fallback xmlns="">
            <p:pic>
              <p:nvPicPr>
                <p:cNvPr id="474" name="Freihand 473">
                  <a:extLst>
                    <a:ext uri="{FF2B5EF4-FFF2-40B4-BE49-F238E27FC236}">
                      <a16:creationId xmlns:a16="http://schemas.microsoft.com/office/drawing/2014/main" id="{81689642-8EE4-4D85-A3C3-42CB6E07308D}"/>
                    </a:ext>
                  </a:extLst>
                </p:cNvPr>
                <p:cNvPicPr/>
                <p:nvPr/>
              </p:nvPicPr>
              <p:blipFill>
                <a:blip r:embed="rId729"/>
                <a:stretch>
                  <a:fillRect/>
                </a:stretch>
              </p:blipFill>
              <p:spPr>
                <a:xfrm>
                  <a:off x="7631747" y="2643747"/>
                  <a:ext cx="1490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475" name="Freihand 474">
                  <a:extLst>
                    <a:ext uri="{FF2B5EF4-FFF2-40B4-BE49-F238E27FC236}">
                      <a16:creationId xmlns:a16="http://schemas.microsoft.com/office/drawing/2014/main" id="{676A6D05-5EC0-4B1E-BDE1-19A200EA01D2}"/>
                    </a:ext>
                  </a:extLst>
                </p14:cNvPr>
                <p14:cNvContentPartPr/>
                <p14:nvPr/>
              </p14:nvContentPartPr>
              <p14:xfrm>
                <a:off x="7778267" y="2444307"/>
                <a:ext cx="149400" cy="271440"/>
              </p14:xfrm>
            </p:contentPart>
          </mc:Choice>
          <mc:Fallback xmlns="">
            <p:pic>
              <p:nvPicPr>
                <p:cNvPr id="475" name="Freihand 474">
                  <a:extLst>
                    <a:ext uri="{FF2B5EF4-FFF2-40B4-BE49-F238E27FC236}">
                      <a16:creationId xmlns:a16="http://schemas.microsoft.com/office/drawing/2014/main" id="{676A6D05-5EC0-4B1E-BDE1-19A200EA01D2}"/>
                    </a:ext>
                  </a:extLst>
                </p:cNvPr>
                <p:cNvPicPr/>
                <p:nvPr/>
              </p:nvPicPr>
              <p:blipFill>
                <a:blip r:embed="rId731"/>
                <a:stretch>
                  <a:fillRect/>
                </a:stretch>
              </p:blipFill>
              <p:spPr>
                <a:xfrm>
                  <a:off x="7773947" y="2439987"/>
                  <a:ext cx="158040" cy="28008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477" name="Freihand 476">
                  <a:extLst>
                    <a:ext uri="{FF2B5EF4-FFF2-40B4-BE49-F238E27FC236}">
                      <a16:creationId xmlns:a16="http://schemas.microsoft.com/office/drawing/2014/main" id="{DF61F26C-FE52-4227-9AF3-F2ED0CD3E847}"/>
                    </a:ext>
                  </a:extLst>
                </p14:cNvPr>
                <p14:cNvContentPartPr/>
                <p14:nvPr/>
              </p14:nvContentPartPr>
              <p14:xfrm>
                <a:off x="6222707" y="3886107"/>
                <a:ext cx="256680" cy="231840"/>
              </p14:xfrm>
            </p:contentPart>
          </mc:Choice>
          <mc:Fallback xmlns="">
            <p:pic>
              <p:nvPicPr>
                <p:cNvPr id="477" name="Freihand 476">
                  <a:extLst>
                    <a:ext uri="{FF2B5EF4-FFF2-40B4-BE49-F238E27FC236}">
                      <a16:creationId xmlns:a16="http://schemas.microsoft.com/office/drawing/2014/main" id="{DF61F26C-FE52-4227-9AF3-F2ED0CD3E847}"/>
                    </a:ext>
                  </a:extLst>
                </p:cNvPr>
                <p:cNvPicPr/>
                <p:nvPr/>
              </p:nvPicPr>
              <p:blipFill>
                <a:blip r:embed="rId733"/>
                <a:stretch>
                  <a:fillRect/>
                </a:stretch>
              </p:blipFill>
              <p:spPr>
                <a:xfrm>
                  <a:off x="6218387" y="3881787"/>
                  <a:ext cx="26532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478" name="Freihand 477">
                  <a:extLst>
                    <a:ext uri="{FF2B5EF4-FFF2-40B4-BE49-F238E27FC236}">
                      <a16:creationId xmlns:a16="http://schemas.microsoft.com/office/drawing/2014/main" id="{57CBEDDB-3946-4C5A-8E0A-01B5B2F6B7A3}"/>
                    </a:ext>
                  </a:extLst>
                </p14:cNvPr>
                <p14:cNvContentPartPr/>
                <p14:nvPr/>
              </p14:nvContentPartPr>
              <p14:xfrm>
                <a:off x="6494147" y="3836067"/>
                <a:ext cx="80640" cy="76320"/>
              </p14:xfrm>
            </p:contentPart>
          </mc:Choice>
          <mc:Fallback xmlns="">
            <p:pic>
              <p:nvPicPr>
                <p:cNvPr id="478" name="Freihand 477">
                  <a:extLst>
                    <a:ext uri="{FF2B5EF4-FFF2-40B4-BE49-F238E27FC236}">
                      <a16:creationId xmlns:a16="http://schemas.microsoft.com/office/drawing/2014/main" id="{57CBEDDB-3946-4C5A-8E0A-01B5B2F6B7A3}"/>
                    </a:ext>
                  </a:extLst>
                </p:cNvPr>
                <p:cNvPicPr/>
                <p:nvPr/>
              </p:nvPicPr>
              <p:blipFill>
                <a:blip r:embed="rId735"/>
                <a:stretch>
                  <a:fillRect/>
                </a:stretch>
              </p:blipFill>
              <p:spPr>
                <a:xfrm>
                  <a:off x="6489827" y="3831747"/>
                  <a:ext cx="892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479" name="Freihand 478">
                  <a:extLst>
                    <a:ext uri="{FF2B5EF4-FFF2-40B4-BE49-F238E27FC236}">
                      <a16:creationId xmlns:a16="http://schemas.microsoft.com/office/drawing/2014/main" id="{1B207917-C4BE-4078-8F24-0D6D329392F6}"/>
                    </a:ext>
                  </a:extLst>
                </p14:cNvPr>
                <p14:cNvContentPartPr/>
                <p14:nvPr/>
              </p14:nvContentPartPr>
              <p14:xfrm>
                <a:off x="6630947" y="3666147"/>
                <a:ext cx="154800" cy="152280"/>
              </p14:xfrm>
            </p:contentPart>
          </mc:Choice>
          <mc:Fallback xmlns="">
            <p:pic>
              <p:nvPicPr>
                <p:cNvPr id="479" name="Freihand 478">
                  <a:extLst>
                    <a:ext uri="{FF2B5EF4-FFF2-40B4-BE49-F238E27FC236}">
                      <a16:creationId xmlns:a16="http://schemas.microsoft.com/office/drawing/2014/main" id="{1B207917-C4BE-4078-8F24-0D6D329392F6}"/>
                    </a:ext>
                  </a:extLst>
                </p:cNvPr>
                <p:cNvPicPr/>
                <p:nvPr/>
              </p:nvPicPr>
              <p:blipFill>
                <a:blip r:embed="rId737"/>
                <a:stretch>
                  <a:fillRect/>
                </a:stretch>
              </p:blipFill>
              <p:spPr>
                <a:xfrm>
                  <a:off x="6626627" y="3661827"/>
                  <a:ext cx="1634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480" name="Freihand 479">
                  <a:extLst>
                    <a:ext uri="{FF2B5EF4-FFF2-40B4-BE49-F238E27FC236}">
                      <a16:creationId xmlns:a16="http://schemas.microsoft.com/office/drawing/2014/main" id="{CD93DB8E-FC25-4ED3-9495-2CC0557C25CC}"/>
                    </a:ext>
                  </a:extLst>
                </p14:cNvPr>
                <p14:cNvContentPartPr/>
                <p14:nvPr/>
              </p14:nvContentPartPr>
              <p14:xfrm>
                <a:off x="6770267" y="3615387"/>
                <a:ext cx="70200" cy="141480"/>
              </p14:xfrm>
            </p:contentPart>
          </mc:Choice>
          <mc:Fallback xmlns="">
            <p:pic>
              <p:nvPicPr>
                <p:cNvPr id="480" name="Freihand 479">
                  <a:extLst>
                    <a:ext uri="{FF2B5EF4-FFF2-40B4-BE49-F238E27FC236}">
                      <a16:creationId xmlns:a16="http://schemas.microsoft.com/office/drawing/2014/main" id="{CD93DB8E-FC25-4ED3-9495-2CC0557C25CC}"/>
                    </a:ext>
                  </a:extLst>
                </p:cNvPr>
                <p:cNvPicPr/>
                <p:nvPr/>
              </p:nvPicPr>
              <p:blipFill>
                <a:blip r:embed="rId739"/>
                <a:stretch>
                  <a:fillRect/>
                </a:stretch>
              </p:blipFill>
              <p:spPr>
                <a:xfrm>
                  <a:off x="6765947" y="3611067"/>
                  <a:ext cx="788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481" name="Freihand 480">
                  <a:extLst>
                    <a:ext uri="{FF2B5EF4-FFF2-40B4-BE49-F238E27FC236}">
                      <a16:creationId xmlns:a16="http://schemas.microsoft.com/office/drawing/2014/main" id="{A8C552F0-4876-4F47-B52D-DEA289F1345C}"/>
                    </a:ext>
                  </a:extLst>
                </p14:cNvPr>
                <p14:cNvContentPartPr/>
                <p14:nvPr/>
              </p14:nvContentPartPr>
              <p14:xfrm>
                <a:off x="6913187" y="3375267"/>
                <a:ext cx="226440" cy="252720"/>
              </p14:xfrm>
            </p:contentPart>
          </mc:Choice>
          <mc:Fallback xmlns="">
            <p:pic>
              <p:nvPicPr>
                <p:cNvPr id="481" name="Freihand 480">
                  <a:extLst>
                    <a:ext uri="{FF2B5EF4-FFF2-40B4-BE49-F238E27FC236}">
                      <a16:creationId xmlns:a16="http://schemas.microsoft.com/office/drawing/2014/main" id="{A8C552F0-4876-4F47-B52D-DEA289F1345C}"/>
                    </a:ext>
                  </a:extLst>
                </p:cNvPr>
                <p:cNvPicPr/>
                <p:nvPr/>
              </p:nvPicPr>
              <p:blipFill>
                <a:blip r:embed="rId741"/>
                <a:stretch>
                  <a:fillRect/>
                </a:stretch>
              </p:blipFill>
              <p:spPr>
                <a:xfrm>
                  <a:off x="6908867" y="3370947"/>
                  <a:ext cx="23508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482" name="Freihand 481">
                  <a:extLst>
                    <a:ext uri="{FF2B5EF4-FFF2-40B4-BE49-F238E27FC236}">
                      <a16:creationId xmlns:a16="http://schemas.microsoft.com/office/drawing/2014/main" id="{AD184701-3F64-46A6-9BAD-29D3C5F23071}"/>
                    </a:ext>
                  </a:extLst>
                </p14:cNvPr>
                <p14:cNvContentPartPr/>
                <p14:nvPr/>
              </p14:nvContentPartPr>
              <p14:xfrm>
                <a:off x="7163387" y="3252147"/>
                <a:ext cx="189360" cy="206280"/>
              </p14:xfrm>
            </p:contentPart>
          </mc:Choice>
          <mc:Fallback xmlns="">
            <p:pic>
              <p:nvPicPr>
                <p:cNvPr id="482" name="Freihand 481">
                  <a:extLst>
                    <a:ext uri="{FF2B5EF4-FFF2-40B4-BE49-F238E27FC236}">
                      <a16:creationId xmlns:a16="http://schemas.microsoft.com/office/drawing/2014/main" id="{AD184701-3F64-46A6-9BAD-29D3C5F23071}"/>
                    </a:ext>
                  </a:extLst>
                </p:cNvPr>
                <p:cNvPicPr/>
                <p:nvPr/>
              </p:nvPicPr>
              <p:blipFill>
                <a:blip r:embed="rId743"/>
                <a:stretch>
                  <a:fillRect/>
                </a:stretch>
              </p:blipFill>
              <p:spPr>
                <a:xfrm>
                  <a:off x="7159067" y="3247827"/>
                  <a:ext cx="1980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483" name="Freihand 482">
                  <a:extLst>
                    <a:ext uri="{FF2B5EF4-FFF2-40B4-BE49-F238E27FC236}">
                      <a16:creationId xmlns:a16="http://schemas.microsoft.com/office/drawing/2014/main" id="{27773A23-77C1-448D-830F-1D28958F784B}"/>
                    </a:ext>
                  </a:extLst>
                </p14:cNvPr>
                <p14:cNvContentPartPr/>
                <p14:nvPr/>
              </p14:nvContentPartPr>
              <p14:xfrm>
                <a:off x="7249787" y="3170787"/>
                <a:ext cx="360" cy="360"/>
              </p14:xfrm>
            </p:contentPart>
          </mc:Choice>
          <mc:Fallback xmlns="">
            <p:pic>
              <p:nvPicPr>
                <p:cNvPr id="483" name="Freihand 482">
                  <a:extLst>
                    <a:ext uri="{FF2B5EF4-FFF2-40B4-BE49-F238E27FC236}">
                      <a16:creationId xmlns:a16="http://schemas.microsoft.com/office/drawing/2014/main" id="{27773A23-77C1-448D-830F-1D28958F784B}"/>
                    </a:ext>
                  </a:extLst>
                </p:cNvPr>
                <p:cNvPicPr/>
                <p:nvPr/>
              </p:nvPicPr>
              <p:blipFill>
                <a:blip r:embed="rId326"/>
                <a:stretch>
                  <a:fillRect/>
                </a:stretch>
              </p:blipFill>
              <p:spPr>
                <a:xfrm>
                  <a:off x="7245467" y="3166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45">
              <p14:nvContentPartPr>
                <p14:cNvPr id="485" name="Freihand 484">
                  <a:extLst>
                    <a:ext uri="{FF2B5EF4-FFF2-40B4-BE49-F238E27FC236}">
                      <a16:creationId xmlns:a16="http://schemas.microsoft.com/office/drawing/2014/main" id="{9D42A738-DC3C-457C-B66C-C29A33A4080E}"/>
                    </a:ext>
                  </a:extLst>
                </p14:cNvPr>
                <p14:cNvContentPartPr/>
                <p14:nvPr/>
              </p14:nvContentPartPr>
              <p14:xfrm>
                <a:off x="6345827" y="4251507"/>
                <a:ext cx="83520" cy="146520"/>
              </p14:xfrm>
            </p:contentPart>
          </mc:Choice>
          <mc:Fallback xmlns="">
            <p:pic>
              <p:nvPicPr>
                <p:cNvPr id="485" name="Freihand 484">
                  <a:extLst>
                    <a:ext uri="{FF2B5EF4-FFF2-40B4-BE49-F238E27FC236}">
                      <a16:creationId xmlns:a16="http://schemas.microsoft.com/office/drawing/2014/main" id="{9D42A738-DC3C-457C-B66C-C29A33A4080E}"/>
                    </a:ext>
                  </a:extLst>
                </p:cNvPr>
                <p:cNvPicPr/>
                <p:nvPr/>
              </p:nvPicPr>
              <p:blipFill>
                <a:blip r:embed="rId746"/>
                <a:stretch>
                  <a:fillRect/>
                </a:stretch>
              </p:blipFill>
              <p:spPr>
                <a:xfrm>
                  <a:off x="6341507" y="4247187"/>
                  <a:ext cx="92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747">
              <p14:nvContentPartPr>
                <p14:cNvPr id="486" name="Freihand 485">
                  <a:extLst>
                    <a:ext uri="{FF2B5EF4-FFF2-40B4-BE49-F238E27FC236}">
                      <a16:creationId xmlns:a16="http://schemas.microsoft.com/office/drawing/2014/main" id="{DFCA9D4C-D1D2-4FB8-83CF-1DB8FEE55847}"/>
                    </a:ext>
                  </a:extLst>
                </p14:cNvPr>
                <p14:cNvContentPartPr/>
                <p14:nvPr/>
              </p14:nvContentPartPr>
              <p14:xfrm>
                <a:off x="6432227" y="4115427"/>
                <a:ext cx="301320" cy="184680"/>
              </p14:xfrm>
            </p:contentPart>
          </mc:Choice>
          <mc:Fallback xmlns="">
            <p:pic>
              <p:nvPicPr>
                <p:cNvPr id="486" name="Freihand 485">
                  <a:extLst>
                    <a:ext uri="{FF2B5EF4-FFF2-40B4-BE49-F238E27FC236}">
                      <a16:creationId xmlns:a16="http://schemas.microsoft.com/office/drawing/2014/main" id="{DFCA9D4C-D1D2-4FB8-83CF-1DB8FEE55847}"/>
                    </a:ext>
                  </a:extLst>
                </p:cNvPr>
                <p:cNvPicPr/>
                <p:nvPr/>
              </p:nvPicPr>
              <p:blipFill>
                <a:blip r:embed="rId748"/>
                <a:stretch>
                  <a:fillRect/>
                </a:stretch>
              </p:blipFill>
              <p:spPr>
                <a:xfrm>
                  <a:off x="6427907" y="4111107"/>
                  <a:ext cx="30996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749">
              <p14:nvContentPartPr>
                <p14:cNvPr id="487" name="Freihand 486">
                  <a:extLst>
                    <a:ext uri="{FF2B5EF4-FFF2-40B4-BE49-F238E27FC236}">
                      <a16:creationId xmlns:a16="http://schemas.microsoft.com/office/drawing/2014/main" id="{11399E5A-7DC7-4417-8019-AD1FE2BE9852}"/>
                    </a:ext>
                  </a:extLst>
                </p14:cNvPr>
                <p14:cNvContentPartPr/>
                <p14:nvPr/>
              </p14:nvContentPartPr>
              <p14:xfrm>
                <a:off x="6738587" y="4002387"/>
                <a:ext cx="84600" cy="257760"/>
              </p14:xfrm>
            </p:contentPart>
          </mc:Choice>
          <mc:Fallback xmlns="">
            <p:pic>
              <p:nvPicPr>
                <p:cNvPr id="487" name="Freihand 486">
                  <a:extLst>
                    <a:ext uri="{FF2B5EF4-FFF2-40B4-BE49-F238E27FC236}">
                      <a16:creationId xmlns:a16="http://schemas.microsoft.com/office/drawing/2014/main" id="{11399E5A-7DC7-4417-8019-AD1FE2BE9852}"/>
                    </a:ext>
                  </a:extLst>
                </p:cNvPr>
                <p:cNvPicPr/>
                <p:nvPr/>
              </p:nvPicPr>
              <p:blipFill>
                <a:blip r:embed="rId750"/>
                <a:stretch>
                  <a:fillRect/>
                </a:stretch>
              </p:blipFill>
              <p:spPr>
                <a:xfrm>
                  <a:off x="6734267" y="3998067"/>
                  <a:ext cx="9324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751">
              <p14:nvContentPartPr>
                <p14:cNvPr id="488" name="Freihand 487">
                  <a:extLst>
                    <a:ext uri="{FF2B5EF4-FFF2-40B4-BE49-F238E27FC236}">
                      <a16:creationId xmlns:a16="http://schemas.microsoft.com/office/drawing/2014/main" id="{0F7CAAB5-6B47-4FAB-B8B3-24D137FC53B4}"/>
                    </a:ext>
                  </a:extLst>
                </p14:cNvPr>
                <p14:cNvContentPartPr/>
                <p14:nvPr/>
              </p14:nvContentPartPr>
              <p14:xfrm>
                <a:off x="6830387" y="3597747"/>
                <a:ext cx="577080" cy="442800"/>
              </p14:xfrm>
            </p:contentPart>
          </mc:Choice>
          <mc:Fallback xmlns="">
            <p:pic>
              <p:nvPicPr>
                <p:cNvPr id="488" name="Freihand 487">
                  <a:extLst>
                    <a:ext uri="{FF2B5EF4-FFF2-40B4-BE49-F238E27FC236}">
                      <a16:creationId xmlns:a16="http://schemas.microsoft.com/office/drawing/2014/main" id="{0F7CAAB5-6B47-4FAB-B8B3-24D137FC53B4}"/>
                    </a:ext>
                  </a:extLst>
                </p:cNvPr>
                <p:cNvPicPr/>
                <p:nvPr/>
              </p:nvPicPr>
              <p:blipFill>
                <a:blip r:embed="rId752"/>
                <a:stretch>
                  <a:fillRect/>
                </a:stretch>
              </p:blipFill>
              <p:spPr>
                <a:xfrm>
                  <a:off x="6826067" y="3593427"/>
                  <a:ext cx="585720" cy="451440"/>
                </a:xfrm>
                <a:prstGeom prst="rect">
                  <a:avLst/>
                </a:prstGeom>
              </p:spPr>
            </p:pic>
          </mc:Fallback>
        </mc:AlternateContent>
        <mc:AlternateContent xmlns:mc="http://schemas.openxmlformats.org/markup-compatibility/2006" xmlns:p14="http://schemas.microsoft.com/office/powerpoint/2010/main">
          <mc:Choice Requires="p14">
            <p:contentPart p14:bwMode="auto" r:id="rId753">
              <p14:nvContentPartPr>
                <p14:cNvPr id="489" name="Freihand 488">
                  <a:extLst>
                    <a:ext uri="{FF2B5EF4-FFF2-40B4-BE49-F238E27FC236}">
                      <a16:creationId xmlns:a16="http://schemas.microsoft.com/office/drawing/2014/main" id="{85C53835-EE34-4F4F-8EAE-442AEE3C0758}"/>
                    </a:ext>
                  </a:extLst>
                </p14:cNvPr>
                <p14:cNvContentPartPr/>
                <p14:nvPr/>
              </p14:nvContentPartPr>
              <p14:xfrm>
                <a:off x="7237907" y="3542667"/>
                <a:ext cx="21240" cy="14040"/>
              </p14:xfrm>
            </p:contentPart>
          </mc:Choice>
          <mc:Fallback xmlns="">
            <p:pic>
              <p:nvPicPr>
                <p:cNvPr id="489" name="Freihand 488">
                  <a:extLst>
                    <a:ext uri="{FF2B5EF4-FFF2-40B4-BE49-F238E27FC236}">
                      <a16:creationId xmlns:a16="http://schemas.microsoft.com/office/drawing/2014/main" id="{85C53835-EE34-4F4F-8EAE-442AEE3C0758}"/>
                    </a:ext>
                  </a:extLst>
                </p:cNvPr>
                <p:cNvPicPr/>
                <p:nvPr/>
              </p:nvPicPr>
              <p:blipFill>
                <a:blip r:embed="rId754"/>
                <a:stretch>
                  <a:fillRect/>
                </a:stretch>
              </p:blipFill>
              <p:spPr>
                <a:xfrm>
                  <a:off x="7233587" y="3538347"/>
                  <a:ext cx="298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755">
              <p14:nvContentPartPr>
                <p14:cNvPr id="490" name="Freihand 489">
                  <a:extLst>
                    <a:ext uri="{FF2B5EF4-FFF2-40B4-BE49-F238E27FC236}">
                      <a16:creationId xmlns:a16="http://schemas.microsoft.com/office/drawing/2014/main" id="{67A69AD8-346E-4B4F-AC1D-A7F05E32C81B}"/>
                    </a:ext>
                  </a:extLst>
                </p14:cNvPr>
                <p14:cNvContentPartPr/>
                <p14:nvPr/>
              </p14:nvContentPartPr>
              <p14:xfrm>
                <a:off x="6540947" y="4506387"/>
                <a:ext cx="129960" cy="156600"/>
              </p14:xfrm>
            </p:contentPart>
          </mc:Choice>
          <mc:Fallback xmlns="">
            <p:pic>
              <p:nvPicPr>
                <p:cNvPr id="490" name="Freihand 489">
                  <a:extLst>
                    <a:ext uri="{FF2B5EF4-FFF2-40B4-BE49-F238E27FC236}">
                      <a16:creationId xmlns:a16="http://schemas.microsoft.com/office/drawing/2014/main" id="{67A69AD8-346E-4B4F-AC1D-A7F05E32C81B}"/>
                    </a:ext>
                  </a:extLst>
                </p:cNvPr>
                <p:cNvPicPr/>
                <p:nvPr/>
              </p:nvPicPr>
              <p:blipFill>
                <a:blip r:embed="rId756"/>
                <a:stretch>
                  <a:fillRect/>
                </a:stretch>
              </p:blipFill>
              <p:spPr>
                <a:xfrm>
                  <a:off x="6536627" y="4502067"/>
                  <a:ext cx="1386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757">
              <p14:nvContentPartPr>
                <p14:cNvPr id="491" name="Freihand 490">
                  <a:extLst>
                    <a:ext uri="{FF2B5EF4-FFF2-40B4-BE49-F238E27FC236}">
                      <a16:creationId xmlns:a16="http://schemas.microsoft.com/office/drawing/2014/main" id="{FF107923-BAEE-4100-8863-00F046DF7D99}"/>
                    </a:ext>
                  </a:extLst>
                </p14:cNvPr>
                <p14:cNvContentPartPr/>
                <p14:nvPr/>
              </p14:nvContentPartPr>
              <p14:xfrm>
                <a:off x="6691787" y="4273467"/>
                <a:ext cx="129240" cy="286200"/>
              </p14:xfrm>
            </p:contentPart>
          </mc:Choice>
          <mc:Fallback xmlns="">
            <p:pic>
              <p:nvPicPr>
                <p:cNvPr id="491" name="Freihand 490">
                  <a:extLst>
                    <a:ext uri="{FF2B5EF4-FFF2-40B4-BE49-F238E27FC236}">
                      <a16:creationId xmlns:a16="http://schemas.microsoft.com/office/drawing/2014/main" id="{FF107923-BAEE-4100-8863-00F046DF7D99}"/>
                    </a:ext>
                  </a:extLst>
                </p:cNvPr>
                <p:cNvPicPr/>
                <p:nvPr/>
              </p:nvPicPr>
              <p:blipFill>
                <a:blip r:embed="rId758"/>
                <a:stretch>
                  <a:fillRect/>
                </a:stretch>
              </p:blipFill>
              <p:spPr>
                <a:xfrm>
                  <a:off x="6687467" y="4269147"/>
                  <a:ext cx="137880" cy="294840"/>
                </a:xfrm>
                <a:prstGeom prst="rect">
                  <a:avLst/>
                </a:prstGeom>
              </p:spPr>
            </p:pic>
          </mc:Fallback>
        </mc:AlternateContent>
        <mc:AlternateContent xmlns:mc="http://schemas.openxmlformats.org/markup-compatibility/2006" xmlns:p14="http://schemas.microsoft.com/office/powerpoint/2010/main">
          <mc:Choice Requires="p14">
            <p:contentPart p14:bwMode="auto" r:id="rId759">
              <p14:nvContentPartPr>
                <p14:cNvPr id="492" name="Freihand 491">
                  <a:extLst>
                    <a:ext uri="{FF2B5EF4-FFF2-40B4-BE49-F238E27FC236}">
                      <a16:creationId xmlns:a16="http://schemas.microsoft.com/office/drawing/2014/main" id="{40F80897-4FEF-4A74-BDD7-8D453D039727}"/>
                    </a:ext>
                  </a:extLst>
                </p14:cNvPr>
                <p14:cNvContentPartPr/>
                <p14:nvPr/>
              </p14:nvContentPartPr>
              <p14:xfrm>
                <a:off x="6834707" y="4261227"/>
                <a:ext cx="167760" cy="158040"/>
              </p14:xfrm>
            </p:contentPart>
          </mc:Choice>
          <mc:Fallback xmlns="">
            <p:pic>
              <p:nvPicPr>
                <p:cNvPr id="492" name="Freihand 491">
                  <a:extLst>
                    <a:ext uri="{FF2B5EF4-FFF2-40B4-BE49-F238E27FC236}">
                      <a16:creationId xmlns:a16="http://schemas.microsoft.com/office/drawing/2014/main" id="{40F80897-4FEF-4A74-BDD7-8D453D039727}"/>
                    </a:ext>
                  </a:extLst>
                </p:cNvPr>
                <p:cNvPicPr/>
                <p:nvPr/>
              </p:nvPicPr>
              <p:blipFill>
                <a:blip r:embed="rId760"/>
                <a:stretch>
                  <a:fillRect/>
                </a:stretch>
              </p:blipFill>
              <p:spPr>
                <a:xfrm>
                  <a:off x="6830387" y="4256907"/>
                  <a:ext cx="1764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761">
              <p14:nvContentPartPr>
                <p14:cNvPr id="493" name="Freihand 492">
                  <a:extLst>
                    <a:ext uri="{FF2B5EF4-FFF2-40B4-BE49-F238E27FC236}">
                      <a16:creationId xmlns:a16="http://schemas.microsoft.com/office/drawing/2014/main" id="{9A599E7F-8D76-4D04-A963-A2C808FAE032}"/>
                    </a:ext>
                  </a:extLst>
                </p14:cNvPr>
                <p14:cNvContentPartPr/>
                <p14:nvPr/>
              </p14:nvContentPartPr>
              <p14:xfrm>
                <a:off x="6988427" y="4142067"/>
                <a:ext cx="219600" cy="195840"/>
              </p14:xfrm>
            </p:contentPart>
          </mc:Choice>
          <mc:Fallback xmlns="">
            <p:pic>
              <p:nvPicPr>
                <p:cNvPr id="493" name="Freihand 492">
                  <a:extLst>
                    <a:ext uri="{FF2B5EF4-FFF2-40B4-BE49-F238E27FC236}">
                      <a16:creationId xmlns:a16="http://schemas.microsoft.com/office/drawing/2014/main" id="{9A599E7F-8D76-4D04-A963-A2C808FAE032}"/>
                    </a:ext>
                  </a:extLst>
                </p:cNvPr>
                <p:cNvPicPr/>
                <p:nvPr/>
              </p:nvPicPr>
              <p:blipFill>
                <a:blip r:embed="rId762"/>
                <a:stretch>
                  <a:fillRect/>
                </a:stretch>
              </p:blipFill>
              <p:spPr>
                <a:xfrm>
                  <a:off x="6984107" y="4137747"/>
                  <a:ext cx="2282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763">
              <p14:nvContentPartPr>
                <p14:cNvPr id="494" name="Freihand 493">
                  <a:extLst>
                    <a:ext uri="{FF2B5EF4-FFF2-40B4-BE49-F238E27FC236}">
                      <a16:creationId xmlns:a16="http://schemas.microsoft.com/office/drawing/2014/main" id="{BB17AFB5-398E-4DA4-A234-20E4250B4BA3}"/>
                    </a:ext>
                  </a:extLst>
                </p14:cNvPr>
                <p14:cNvContentPartPr/>
                <p14:nvPr/>
              </p14:nvContentPartPr>
              <p14:xfrm>
                <a:off x="7281107" y="3792867"/>
                <a:ext cx="387000" cy="327960"/>
              </p14:xfrm>
            </p:contentPart>
          </mc:Choice>
          <mc:Fallback xmlns="">
            <p:pic>
              <p:nvPicPr>
                <p:cNvPr id="494" name="Freihand 493">
                  <a:extLst>
                    <a:ext uri="{FF2B5EF4-FFF2-40B4-BE49-F238E27FC236}">
                      <a16:creationId xmlns:a16="http://schemas.microsoft.com/office/drawing/2014/main" id="{BB17AFB5-398E-4DA4-A234-20E4250B4BA3}"/>
                    </a:ext>
                  </a:extLst>
                </p:cNvPr>
                <p:cNvPicPr/>
                <p:nvPr/>
              </p:nvPicPr>
              <p:blipFill>
                <a:blip r:embed="rId764"/>
                <a:stretch>
                  <a:fillRect/>
                </a:stretch>
              </p:blipFill>
              <p:spPr>
                <a:xfrm>
                  <a:off x="7276787" y="3788547"/>
                  <a:ext cx="395640" cy="336600"/>
                </a:xfrm>
                <a:prstGeom prst="rect">
                  <a:avLst/>
                </a:prstGeom>
              </p:spPr>
            </p:pic>
          </mc:Fallback>
        </mc:AlternateContent>
        <mc:AlternateContent xmlns:mc="http://schemas.openxmlformats.org/markup-compatibility/2006" xmlns:p14="http://schemas.microsoft.com/office/powerpoint/2010/main">
          <mc:Choice Requires="p14">
            <p:contentPart p14:bwMode="auto" r:id="rId765">
              <p14:nvContentPartPr>
                <p14:cNvPr id="495" name="Freihand 494">
                  <a:extLst>
                    <a:ext uri="{FF2B5EF4-FFF2-40B4-BE49-F238E27FC236}">
                      <a16:creationId xmlns:a16="http://schemas.microsoft.com/office/drawing/2014/main" id="{4588E7EB-0FC2-4ED3-B0BE-8F25B76EF669}"/>
                    </a:ext>
                  </a:extLst>
                </p14:cNvPr>
                <p14:cNvContentPartPr/>
                <p14:nvPr/>
              </p14:nvContentPartPr>
              <p14:xfrm>
                <a:off x="7628507" y="3574707"/>
                <a:ext cx="122040" cy="269280"/>
              </p14:xfrm>
            </p:contentPart>
          </mc:Choice>
          <mc:Fallback xmlns="">
            <p:pic>
              <p:nvPicPr>
                <p:cNvPr id="495" name="Freihand 494">
                  <a:extLst>
                    <a:ext uri="{FF2B5EF4-FFF2-40B4-BE49-F238E27FC236}">
                      <a16:creationId xmlns:a16="http://schemas.microsoft.com/office/drawing/2014/main" id="{4588E7EB-0FC2-4ED3-B0BE-8F25B76EF669}"/>
                    </a:ext>
                  </a:extLst>
                </p:cNvPr>
                <p:cNvPicPr/>
                <p:nvPr/>
              </p:nvPicPr>
              <p:blipFill>
                <a:blip r:embed="rId766"/>
                <a:stretch>
                  <a:fillRect/>
                </a:stretch>
              </p:blipFill>
              <p:spPr>
                <a:xfrm>
                  <a:off x="7624187" y="3570387"/>
                  <a:ext cx="13068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767">
              <p14:nvContentPartPr>
                <p14:cNvPr id="497" name="Freihand 496">
                  <a:extLst>
                    <a:ext uri="{FF2B5EF4-FFF2-40B4-BE49-F238E27FC236}">
                      <a16:creationId xmlns:a16="http://schemas.microsoft.com/office/drawing/2014/main" id="{BCC37ECD-4849-4E98-8C7C-A92DD275BAFE}"/>
                    </a:ext>
                  </a:extLst>
                </p14:cNvPr>
                <p14:cNvContentPartPr/>
                <p14:nvPr/>
              </p14:nvContentPartPr>
              <p14:xfrm>
                <a:off x="414467" y="469707"/>
                <a:ext cx="213480" cy="28800"/>
              </p14:xfrm>
            </p:contentPart>
          </mc:Choice>
          <mc:Fallback xmlns="">
            <p:pic>
              <p:nvPicPr>
                <p:cNvPr id="497" name="Freihand 496">
                  <a:extLst>
                    <a:ext uri="{FF2B5EF4-FFF2-40B4-BE49-F238E27FC236}">
                      <a16:creationId xmlns:a16="http://schemas.microsoft.com/office/drawing/2014/main" id="{BCC37ECD-4849-4E98-8C7C-A92DD275BAFE}"/>
                    </a:ext>
                  </a:extLst>
                </p:cNvPr>
                <p:cNvPicPr/>
                <p:nvPr/>
              </p:nvPicPr>
              <p:blipFill>
                <a:blip r:embed="rId768"/>
                <a:stretch>
                  <a:fillRect/>
                </a:stretch>
              </p:blipFill>
              <p:spPr>
                <a:xfrm>
                  <a:off x="410147" y="465387"/>
                  <a:ext cx="22212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769">
              <p14:nvContentPartPr>
                <p14:cNvPr id="498" name="Freihand 497">
                  <a:extLst>
                    <a:ext uri="{FF2B5EF4-FFF2-40B4-BE49-F238E27FC236}">
                      <a16:creationId xmlns:a16="http://schemas.microsoft.com/office/drawing/2014/main" id="{67AE34EC-3B69-4AF1-BF38-F674B69125C6}"/>
                    </a:ext>
                  </a:extLst>
                </p14:cNvPr>
                <p14:cNvContentPartPr/>
                <p14:nvPr/>
              </p14:nvContentPartPr>
              <p14:xfrm>
                <a:off x="614627" y="390867"/>
                <a:ext cx="77400" cy="270360"/>
              </p14:xfrm>
            </p:contentPart>
          </mc:Choice>
          <mc:Fallback xmlns="">
            <p:pic>
              <p:nvPicPr>
                <p:cNvPr id="498" name="Freihand 497">
                  <a:extLst>
                    <a:ext uri="{FF2B5EF4-FFF2-40B4-BE49-F238E27FC236}">
                      <a16:creationId xmlns:a16="http://schemas.microsoft.com/office/drawing/2014/main" id="{67AE34EC-3B69-4AF1-BF38-F674B69125C6}"/>
                    </a:ext>
                  </a:extLst>
                </p:cNvPr>
                <p:cNvPicPr/>
                <p:nvPr/>
              </p:nvPicPr>
              <p:blipFill>
                <a:blip r:embed="rId770"/>
                <a:stretch>
                  <a:fillRect/>
                </a:stretch>
              </p:blipFill>
              <p:spPr>
                <a:xfrm>
                  <a:off x="610307" y="386547"/>
                  <a:ext cx="8604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771">
              <p14:nvContentPartPr>
                <p14:cNvPr id="500" name="Freihand 499">
                  <a:extLst>
                    <a:ext uri="{FF2B5EF4-FFF2-40B4-BE49-F238E27FC236}">
                      <a16:creationId xmlns:a16="http://schemas.microsoft.com/office/drawing/2014/main" id="{503FD26E-ED21-425D-BFDF-9DB7E5F3E45E}"/>
                    </a:ext>
                  </a:extLst>
                </p14:cNvPr>
                <p14:cNvContentPartPr/>
                <p14:nvPr/>
              </p14:nvContentPartPr>
              <p14:xfrm>
                <a:off x="887147" y="351987"/>
                <a:ext cx="185760" cy="122400"/>
              </p14:xfrm>
            </p:contentPart>
          </mc:Choice>
          <mc:Fallback xmlns="">
            <p:pic>
              <p:nvPicPr>
                <p:cNvPr id="500" name="Freihand 499">
                  <a:extLst>
                    <a:ext uri="{FF2B5EF4-FFF2-40B4-BE49-F238E27FC236}">
                      <a16:creationId xmlns:a16="http://schemas.microsoft.com/office/drawing/2014/main" id="{503FD26E-ED21-425D-BFDF-9DB7E5F3E45E}"/>
                    </a:ext>
                  </a:extLst>
                </p:cNvPr>
                <p:cNvPicPr/>
                <p:nvPr/>
              </p:nvPicPr>
              <p:blipFill>
                <a:blip r:embed="rId772"/>
                <a:stretch>
                  <a:fillRect/>
                </a:stretch>
              </p:blipFill>
              <p:spPr>
                <a:xfrm>
                  <a:off x="882827" y="347667"/>
                  <a:ext cx="1944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773">
              <p14:nvContentPartPr>
                <p14:cNvPr id="501" name="Freihand 500">
                  <a:extLst>
                    <a:ext uri="{FF2B5EF4-FFF2-40B4-BE49-F238E27FC236}">
                      <a16:creationId xmlns:a16="http://schemas.microsoft.com/office/drawing/2014/main" id="{6A2B608A-8C3D-4525-88B0-3514BC8B887A}"/>
                    </a:ext>
                  </a:extLst>
                </p14:cNvPr>
                <p14:cNvContentPartPr/>
                <p14:nvPr/>
              </p14:nvContentPartPr>
              <p14:xfrm>
                <a:off x="1121507" y="319947"/>
                <a:ext cx="208800" cy="126720"/>
              </p14:xfrm>
            </p:contentPart>
          </mc:Choice>
          <mc:Fallback xmlns="">
            <p:pic>
              <p:nvPicPr>
                <p:cNvPr id="501" name="Freihand 500">
                  <a:extLst>
                    <a:ext uri="{FF2B5EF4-FFF2-40B4-BE49-F238E27FC236}">
                      <a16:creationId xmlns:a16="http://schemas.microsoft.com/office/drawing/2014/main" id="{6A2B608A-8C3D-4525-88B0-3514BC8B887A}"/>
                    </a:ext>
                  </a:extLst>
                </p:cNvPr>
                <p:cNvPicPr/>
                <p:nvPr/>
              </p:nvPicPr>
              <p:blipFill>
                <a:blip r:embed="rId774"/>
                <a:stretch>
                  <a:fillRect/>
                </a:stretch>
              </p:blipFill>
              <p:spPr>
                <a:xfrm>
                  <a:off x="1117187" y="315627"/>
                  <a:ext cx="21744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775">
              <p14:nvContentPartPr>
                <p14:cNvPr id="502" name="Freihand 501">
                  <a:extLst>
                    <a:ext uri="{FF2B5EF4-FFF2-40B4-BE49-F238E27FC236}">
                      <a16:creationId xmlns:a16="http://schemas.microsoft.com/office/drawing/2014/main" id="{7D9030DE-23A2-419B-9B38-C187FF51ED74}"/>
                    </a:ext>
                  </a:extLst>
                </p14:cNvPr>
                <p14:cNvContentPartPr/>
                <p14:nvPr/>
              </p14:nvContentPartPr>
              <p14:xfrm>
                <a:off x="1386827" y="271707"/>
                <a:ext cx="96840" cy="125280"/>
              </p14:xfrm>
            </p:contentPart>
          </mc:Choice>
          <mc:Fallback xmlns="">
            <p:pic>
              <p:nvPicPr>
                <p:cNvPr id="502" name="Freihand 501">
                  <a:extLst>
                    <a:ext uri="{FF2B5EF4-FFF2-40B4-BE49-F238E27FC236}">
                      <a16:creationId xmlns:a16="http://schemas.microsoft.com/office/drawing/2014/main" id="{7D9030DE-23A2-419B-9B38-C187FF51ED74}"/>
                    </a:ext>
                  </a:extLst>
                </p:cNvPr>
                <p:cNvPicPr/>
                <p:nvPr/>
              </p:nvPicPr>
              <p:blipFill>
                <a:blip r:embed="rId776"/>
                <a:stretch>
                  <a:fillRect/>
                </a:stretch>
              </p:blipFill>
              <p:spPr>
                <a:xfrm>
                  <a:off x="1382507" y="267387"/>
                  <a:ext cx="1054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777">
              <p14:nvContentPartPr>
                <p14:cNvPr id="503" name="Freihand 502">
                  <a:extLst>
                    <a:ext uri="{FF2B5EF4-FFF2-40B4-BE49-F238E27FC236}">
                      <a16:creationId xmlns:a16="http://schemas.microsoft.com/office/drawing/2014/main" id="{A0D5BEB4-1F55-4BFD-87B7-0D0C9477C26C}"/>
                    </a:ext>
                  </a:extLst>
                </p14:cNvPr>
                <p14:cNvContentPartPr/>
                <p14:nvPr/>
              </p14:nvContentPartPr>
              <p14:xfrm>
                <a:off x="1724867" y="155787"/>
                <a:ext cx="184320" cy="190080"/>
              </p14:xfrm>
            </p:contentPart>
          </mc:Choice>
          <mc:Fallback xmlns="">
            <p:pic>
              <p:nvPicPr>
                <p:cNvPr id="503" name="Freihand 502">
                  <a:extLst>
                    <a:ext uri="{FF2B5EF4-FFF2-40B4-BE49-F238E27FC236}">
                      <a16:creationId xmlns:a16="http://schemas.microsoft.com/office/drawing/2014/main" id="{A0D5BEB4-1F55-4BFD-87B7-0D0C9477C26C}"/>
                    </a:ext>
                  </a:extLst>
                </p:cNvPr>
                <p:cNvPicPr/>
                <p:nvPr/>
              </p:nvPicPr>
              <p:blipFill>
                <a:blip r:embed="rId778"/>
                <a:stretch>
                  <a:fillRect/>
                </a:stretch>
              </p:blipFill>
              <p:spPr>
                <a:xfrm>
                  <a:off x="1720547" y="151467"/>
                  <a:ext cx="19296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79">
              <p14:nvContentPartPr>
                <p14:cNvPr id="504" name="Freihand 503">
                  <a:extLst>
                    <a:ext uri="{FF2B5EF4-FFF2-40B4-BE49-F238E27FC236}">
                      <a16:creationId xmlns:a16="http://schemas.microsoft.com/office/drawing/2014/main" id="{3BDDF917-FF46-4456-83A2-4F367719618A}"/>
                    </a:ext>
                  </a:extLst>
                </p14:cNvPr>
                <p14:cNvContentPartPr/>
                <p14:nvPr/>
              </p14:nvContentPartPr>
              <p14:xfrm>
                <a:off x="1938347" y="197907"/>
                <a:ext cx="243720" cy="77760"/>
              </p14:xfrm>
            </p:contentPart>
          </mc:Choice>
          <mc:Fallback xmlns="">
            <p:pic>
              <p:nvPicPr>
                <p:cNvPr id="504" name="Freihand 503">
                  <a:extLst>
                    <a:ext uri="{FF2B5EF4-FFF2-40B4-BE49-F238E27FC236}">
                      <a16:creationId xmlns:a16="http://schemas.microsoft.com/office/drawing/2014/main" id="{3BDDF917-FF46-4456-83A2-4F367719618A}"/>
                    </a:ext>
                  </a:extLst>
                </p:cNvPr>
                <p:cNvPicPr/>
                <p:nvPr/>
              </p:nvPicPr>
              <p:blipFill>
                <a:blip r:embed="rId780"/>
                <a:stretch>
                  <a:fillRect/>
                </a:stretch>
              </p:blipFill>
              <p:spPr>
                <a:xfrm>
                  <a:off x="1934027" y="193587"/>
                  <a:ext cx="2523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781">
              <p14:nvContentPartPr>
                <p14:cNvPr id="505" name="Freihand 504">
                  <a:extLst>
                    <a:ext uri="{FF2B5EF4-FFF2-40B4-BE49-F238E27FC236}">
                      <a16:creationId xmlns:a16="http://schemas.microsoft.com/office/drawing/2014/main" id="{CE52A5E4-8B31-40DF-844A-6F68F0F37EEC}"/>
                    </a:ext>
                  </a:extLst>
                </p14:cNvPr>
                <p14:cNvContentPartPr/>
                <p14:nvPr/>
              </p14:nvContentPartPr>
              <p14:xfrm>
                <a:off x="2424707" y="103227"/>
                <a:ext cx="292680" cy="158400"/>
              </p14:xfrm>
            </p:contentPart>
          </mc:Choice>
          <mc:Fallback xmlns="">
            <p:pic>
              <p:nvPicPr>
                <p:cNvPr id="505" name="Freihand 504">
                  <a:extLst>
                    <a:ext uri="{FF2B5EF4-FFF2-40B4-BE49-F238E27FC236}">
                      <a16:creationId xmlns:a16="http://schemas.microsoft.com/office/drawing/2014/main" id="{CE52A5E4-8B31-40DF-844A-6F68F0F37EEC}"/>
                    </a:ext>
                  </a:extLst>
                </p:cNvPr>
                <p:cNvPicPr/>
                <p:nvPr/>
              </p:nvPicPr>
              <p:blipFill>
                <a:blip r:embed="rId782"/>
                <a:stretch>
                  <a:fillRect/>
                </a:stretch>
              </p:blipFill>
              <p:spPr>
                <a:xfrm>
                  <a:off x="2420387" y="98907"/>
                  <a:ext cx="3013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783">
              <p14:nvContentPartPr>
                <p14:cNvPr id="506" name="Freihand 505">
                  <a:extLst>
                    <a:ext uri="{FF2B5EF4-FFF2-40B4-BE49-F238E27FC236}">
                      <a16:creationId xmlns:a16="http://schemas.microsoft.com/office/drawing/2014/main" id="{78B9AE9E-5942-4DCA-9FC6-6EB0FDE0F30B}"/>
                    </a:ext>
                  </a:extLst>
                </p14:cNvPr>
                <p14:cNvContentPartPr/>
                <p14:nvPr/>
              </p14:nvContentPartPr>
              <p14:xfrm>
                <a:off x="2753387" y="140307"/>
                <a:ext cx="86760" cy="71640"/>
              </p14:xfrm>
            </p:contentPart>
          </mc:Choice>
          <mc:Fallback xmlns="">
            <p:pic>
              <p:nvPicPr>
                <p:cNvPr id="506" name="Freihand 505">
                  <a:extLst>
                    <a:ext uri="{FF2B5EF4-FFF2-40B4-BE49-F238E27FC236}">
                      <a16:creationId xmlns:a16="http://schemas.microsoft.com/office/drawing/2014/main" id="{78B9AE9E-5942-4DCA-9FC6-6EB0FDE0F30B}"/>
                    </a:ext>
                  </a:extLst>
                </p:cNvPr>
                <p:cNvPicPr/>
                <p:nvPr/>
              </p:nvPicPr>
              <p:blipFill>
                <a:blip r:embed="rId784"/>
                <a:stretch>
                  <a:fillRect/>
                </a:stretch>
              </p:blipFill>
              <p:spPr>
                <a:xfrm>
                  <a:off x="2749067" y="135987"/>
                  <a:ext cx="954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785">
              <p14:nvContentPartPr>
                <p14:cNvPr id="507" name="Freihand 506">
                  <a:extLst>
                    <a:ext uri="{FF2B5EF4-FFF2-40B4-BE49-F238E27FC236}">
                      <a16:creationId xmlns:a16="http://schemas.microsoft.com/office/drawing/2014/main" id="{DDEBC99D-3005-4F21-B1A7-4E760FE62D9E}"/>
                    </a:ext>
                  </a:extLst>
                </p14:cNvPr>
                <p14:cNvContentPartPr/>
                <p14:nvPr/>
              </p14:nvContentPartPr>
              <p14:xfrm>
                <a:off x="3055067" y="153987"/>
                <a:ext cx="67320" cy="171720"/>
              </p14:xfrm>
            </p:contentPart>
          </mc:Choice>
          <mc:Fallback xmlns="">
            <p:pic>
              <p:nvPicPr>
                <p:cNvPr id="507" name="Freihand 506">
                  <a:extLst>
                    <a:ext uri="{FF2B5EF4-FFF2-40B4-BE49-F238E27FC236}">
                      <a16:creationId xmlns:a16="http://schemas.microsoft.com/office/drawing/2014/main" id="{DDEBC99D-3005-4F21-B1A7-4E760FE62D9E}"/>
                    </a:ext>
                  </a:extLst>
                </p:cNvPr>
                <p:cNvPicPr/>
                <p:nvPr/>
              </p:nvPicPr>
              <p:blipFill>
                <a:blip r:embed="rId786"/>
                <a:stretch>
                  <a:fillRect/>
                </a:stretch>
              </p:blipFill>
              <p:spPr>
                <a:xfrm>
                  <a:off x="3050747" y="149667"/>
                  <a:ext cx="7596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787">
              <p14:nvContentPartPr>
                <p14:cNvPr id="508" name="Freihand 507">
                  <a:extLst>
                    <a:ext uri="{FF2B5EF4-FFF2-40B4-BE49-F238E27FC236}">
                      <a16:creationId xmlns:a16="http://schemas.microsoft.com/office/drawing/2014/main" id="{0F420CB9-4EFD-4357-B5D9-6D8FC6C712BD}"/>
                    </a:ext>
                  </a:extLst>
                </p14:cNvPr>
                <p14:cNvContentPartPr/>
                <p14:nvPr/>
              </p14:nvContentPartPr>
              <p14:xfrm>
                <a:off x="3172787" y="144267"/>
                <a:ext cx="46440" cy="99360"/>
              </p14:xfrm>
            </p:contentPart>
          </mc:Choice>
          <mc:Fallback xmlns="">
            <p:pic>
              <p:nvPicPr>
                <p:cNvPr id="508" name="Freihand 507">
                  <a:extLst>
                    <a:ext uri="{FF2B5EF4-FFF2-40B4-BE49-F238E27FC236}">
                      <a16:creationId xmlns:a16="http://schemas.microsoft.com/office/drawing/2014/main" id="{0F420CB9-4EFD-4357-B5D9-6D8FC6C712BD}"/>
                    </a:ext>
                  </a:extLst>
                </p:cNvPr>
                <p:cNvPicPr/>
                <p:nvPr/>
              </p:nvPicPr>
              <p:blipFill>
                <a:blip r:embed="rId788"/>
                <a:stretch>
                  <a:fillRect/>
                </a:stretch>
              </p:blipFill>
              <p:spPr>
                <a:xfrm>
                  <a:off x="3168467" y="139947"/>
                  <a:ext cx="550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789">
              <p14:nvContentPartPr>
                <p14:cNvPr id="509" name="Freihand 508">
                  <a:extLst>
                    <a:ext uri="{FF2B5EF4-FFF2-40B4-BE49-F238E27FC236}">
                      <a16:creationId xmlns:a16="http://schemas.microsoft.com/office/drawing/2014/main" id="{2A940173-DE8D-4DE4-BAE3-11177BA01A29}"/>
                    </a:ext>
                  </a:extLst>
                </p14:cNvPr>
                <p14:cNvContentPartPr/>
                <p14:nvPr/>
              </p14:nvContentPartPr>
              <p14:xfrm>
                <a:off x="3241187" y="132747"/>
                <a:ext cx="62640" cy="79200"/>
              </p14:xfrm>
            </p:contentPart>
          </mc:Choice>
          <mc:Fallback xmlns="">
            <p:pic>
              <p:nvPicPr>
                <p:cNvPr id="509" name="Freihand 508">
                  <a:extLst>
                    <a:ext uri="{FF2B5EF4-FFF2-40B4-BE49-F238E27FC236}">
                      <a16:creationId xmlns:a16="http://schemas.microsoft.com/office/drawing/2014/main" id="{2A940173-DE8D-4DE4-BAE3-11177BA01A29}"/>
                    </a:ext>
                  </a:extLst>
                </p:cNvPr>
                <p:cNvPicPr/>
                <p:nvPr/>
              </p:nvPicPr>
              <p:blipFill>
                <a:blip r:embed="rId790"/>
                <a:stretch>
                  <a:fillRect/>
                </a:stretch>
              </p:blipFill>
              <p:spPr>
                <a:xfrm>
                  <a:off x="3236867" y="128427"/>
                  <a:ext cx="71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791">
              <p14:nvContentPartPr>
                <p14:cNvPr id="510" name="Freihand 509">
                  <a:extLst>
                    <a:ext uri="{FF2B5EF4-FFF2-40B4-BE49-F238E27FC236}">
                      <a16:creationId xmlns:a16="http://schemas.microsoft.com/office/drawing/2014/main" id="{E96A20E7-6212-4071-896F-089AF606BA85}"/>
                    </a:ext>
                  </a:extLst>
                </p14:cNvPr>
                <p14:cNvContentPartPr/>
                <p14:nvPr/>
              </p14:nvContentPartPr>
              <p14:xfrm>
                <a:off x="3325787" y="81267"/>
                <a:ext cx="212040" cy="136080"/>
              </p14:xfrm>
            </p:contentPart>
          </mc:Choice>
          <mc:Fallback xmlns="">
            <p:pic>
              <p:nvPicPr>
                <p:cNvPr id="510" name="Freihand 509">
                  <a:extLst>
                    <a:ext uri="{FF2B5EF4-FFF2-40B4-BE49-F238E27FC236}">
                      <a16:creationId xmlns:a16="http://schemas.microsoft.com/office/drawing/2014/main" id="{E96A20E7-6212-4071-896F-089AF606BA85}"/>
                    </a:ext>
                  </a:extLst>
                </p:cNvPr>
                <p:cNvPicPr/>
                <p:nvPr/>
              </p:nvPicPr>
              <p:blipFill>
                <a:blip r:embed="rId792"/>
                <a:stretch>
                  <a:fillRect/>
                </a:stretch>
              </p:blipFill>
              <p:spPr>
                <a:xfrm>
                  <a:off x="3321467" y="76947"/>
                  <a:ext cx="22068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793">
              <p14:nvContentPartPr>
                <p14:cNvPr id="511" name="Freihand 510">
                  <a:extLst>
                    <a:ext uri="{FF2B5EF4-FFF2-40B4-BE49-F238E27FC236}">
                      <a16:creationId xmlns:a16="http://schemas.microsoft.com/office/drawing/2014/main" id="{5283525C-D020-4C24-A905-68F855ECEEA7}"/>
                    </a:ext>
                  </a:extLst>
                </p14:cNvPr>
                <p14:cNvContentPartPr/>
                <p14:nvPr/>
              </p14:nvContentPartPr>
              <p14:xfrm>
                <a:off x="3557987" y="111867"/>
                <a:ext cx="73800" cy="78840"/>
              </p14:xfrm>
            </p:contentPart>
          </mc:Choice>
          <mc:Fallback xmlns="">
            <p:pic>
              <p:nvPicPr>
                <p:cNvPr id="511" name="Freihand 510">
                  <a:extLst>
                    <a:ext uri="{FF2B5EF4-FFF2-40B4-BE49-F238E27FC236}">
                      <a16:creationId xmlns:a16="http://schemas.microsoft.com/office/drawing/2014/main" id="{5283525C-D020-4C24-A905-68F855ECEEA7}"/>
                    </a:ext>
                  </a:extLst>
                </p:cNvPr>
                <p:cNvPicPr/>
                <p:nvPr/>
              </p:nvPicPr>
              <p:blipFill>
                <a:blip r:embed="rId794"/>
                <a:stretch>
                  <a:fillRect/>
                </a:stretch>
              </p:blipFill>
              <p:spPr>
                <a:xfrm>
                  <a:off x="3553667" y="107547"/>
                  <a:ext cx="8244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795">
              <p14:nvContentPartPr>
                <p14:cNvPr id="512" name="Freihand 511">
                  <a:extLst>
                    <a:ext uri="{FF2B5EF4-FFF2-40B4-BE49-F238E27FC236}">
                      <a16:creationId xmlns:a16="http://schemas.microsoft.com/office/drawing/2014/main" id="{F70B8406-D2D2-4253-9819-82D8B1209760}"/>
                    </a:ext>
                  </a:extLst>
                </p14:cNvPr>
                <p14:cNvContentPartPr/>
                <p14:nvPr/>
              </p14:nvContentPartPr>
              <p14:xfrm>
                <a:off x="3653747" y="91707"/>
                <a:ext cx="134280" cy="70560"/>
              </p14:xfrm>
            </p:contentPart>
          </mc:Choice>
          <mc:Fallback xmlns="">
            <p:pic>
              <p:nvPicPr>
                <p:cNvPr id="512" name="Freihand 511">
                  <a:extLst>
                    <a:ext uri="{FF2B5EF4-FFF2-40B4-BE49-F238E27FC236}">
                      <a16:creationId xmlns:a16="http://schemas.microsoft.com/office/drawing/2014/main" id="{F70B8406-D2D2-4253-9819-82D8B1209760}"/>
                    </a:ext>
                  </a:extLst>
                </p:cNvPr>
                <p:cNvPicPr/>
                <p:nvPr/>
              </p:nvPicPr>
              <p:blipFill>
                <a:blip r:embed="rId796"/>
                <a:stretch>
                  <a:fillRect/>
                </a:stretch>
              </p:blipFill>
              <p:spPr>
                <a:xfrm>
                  <a:off x="3649427" y="87387"/>
                  <a:ext cx="14292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797">
              <p14:nvContentPartPr>
                <p14:cNvPr id="513" name="Freihand 512">
                  <a:extLst>
                    <a:ext uri="{FF2B5EF4-FFF2-40B4-BE49-F238E27FC236}">
                      <a16:creationId xmlns:a16="http://schemas.microsoft.com/office/drawing/2014/main" id="{35A97275-884E-4D88-9E03-951D2F166F2C}"/>
                    </a:ext>
                  </a:extLst>
                </p14:cNvPr>
                <p14:cNvContentPartPr/>
                <p14:nvPr/>
              </p14:nvContentPartPr>
              <p14:xfrm>
                <a:off x="3815027" y="79467"/>
                <a:ext cx="93240" cy="78120"/>
              </p14:xfrm>
            </p:contentPart>
          </mc:Choice>
          <mc:Fallback xmlns="">
            <p:pic>
              <p:nvPicPr>
                <p:cNvPr id="513" name="Freihand 512">
                  <a:extLst>
                    <a:ext uri="{FF2B5EF4-FFF2-40B4-BE49-F238E27FC236}">
                      <a16:creationId xmlns:a16="http://schemas.microsoft.com/office/drawing/2014/main" id="{35A97275-884E-4D88-9E03-951D2F166F2C}"/>
                    </a:ext>
                  </a:extLst>
                </p:cNvPr>
                <p:cNvPicPr/>
                <p:nvPr/>
              </p:nvPicPr>
              <p:blipFill>
                <a:blip r:embed="rId798"/>
                <a:stretch>
                  <a:fillRect/>
                </a:stretch>
              </p:blipFill>
              <p:spPr>
                <a:xfrm>
                  <a:off x="3810707" y="75147"/>
                  <a:ext cx="101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799">
              <p14:nvContentPartPr>
                <p14:cNvPr id="514" name="Freihand 513">
                  <a:extLst>
                    <a:ext uri="{FF2B5EF4-FFF2-40B4-BE49-F238E27FC236}">
                      <a16:creationId xmlns:a16="http://schemas.microsoft.com/office/drawing/2014/main" id="{97234325-2840-4EB8-9801-E8D51F5E741C}"/>
                    </a:ext>
                  </a:extLst>
                </p14:cNvPr>
                <p14:cNvContentPartPr/>
                <p14:nvPr/>
              </p14:nvContentPartPr>
              <p14:xfrm>
                <a:off x="2534867" y="453867"/>
                <a:ext cx="69840" cy="969840"/>
              </p14:xfrm>
            </p:contentPart>
          </mc:Choice>
          <mc:Fallback xmlns="">
            <p:pic>
              <p:nvPicPr>
                <p:cNvPr id="514" name="Freihand 513">
                  <a:extLst>
                    <a:ext uri="{FF2B5EF4-FFF2-40B4-BE49-F238E27FC236}">
                      <a16:creationId xmlns:a16="http://schemas.microsoft.com/office/drawing/2014/main" id="{97234325-2840-4EB8-9801-E8D51F5E741C}"/>
                    </a:ext>
                  </a:extLst>
                </p:cNvPr>
                <p:cNvPicPr/>
                <p:nvPr/>
              </p:nvPicPr>
              <p:blipFill>
                <a:blip r:embed="rId800"/>
                <a:stretch>
                  <a:fillRect/>
                </a:stretch>
              </p:blipFill>
              <p:spPr>
                <a:xfrm>
                  <a:off x="2530547" y="449547"/>
                  <a:ext cx="78480" cy="978480"/>
                </a:xfrm>
                <a:prstGeom prst="rect">
                  <a:avLst/>
                </a:prstGeom>
              </p:spPr>
            </p:pic>
          </mc:Fallback>
        </mc:AlternateContent>
        <mc:AlternateContent xmlns:mc="http://schemas.openxmlformats.org/markup-compatibility/2006" xmlns:p14="http://schemas.microsoft.com/office/powerpoint/2010/main">
          <mc:Choice Requires="p14">
            <p:contentPart p14:bwMode="auto" r:id="rId801">
              <p14:nvContentPartPr>
                <p14:cNvPr id="515" name="Freihand 514">
                  <a:extLst>
                    <a:ext uri="{FF2B5EF4-FFF2-40B4-BE49-F238E27FC236}">
                      <a16:creationId xmlns:a16="http://schemas.microsoft.com/office/drawing/2014/main" id="{2C871921-242C-4B4A-97DE-89FBFE858EFD}"/>
                    </a:ext>
                  </a:extLst>
                </p14:cNvPr>
                <p14:cNvContentPartPr/>
                <p14:nvPr/>
              </p14:nvContentPartPr>
              <p14:xfrm>
                <a:off x="2494907" y="1197267"/>
                <a:ext cx="1563480" cy="180360"/>
              </p14:xfrm>
            </p:contentPart>
          </mc:Choice>
          <mc:Fallback xmlns="">
            <p:pic>
              <p:nvPicPr>
                <p:cNvPr id="515" name="Freihand 514">
                  <a:extLst>
                    <a:ext uri="{FF2B5EF4-FFF2-40B4-BE49-F238E27FC236}">
                      <a16:creationId xmlns:a16="http://schemas.microsoft.com/office/drawing/2014/main" id="{2C871921-242C-4B4A-97DE-89FBFE858EFD}"/>
                    </a:ext>
                  </a:extLst>
                </p:cNvPr>
                <p:cNvPicPr/>
                <p:nvPr/>
              </p:nvPicPr>
              <p:blipFill>
                <a:blip r:embed="rId802"/>
                <a:stretch>
                  <a:fillRect/>
                </a:stretch>
              </p:blipFill>
              <p:spPr>
                <a:xfrm>
                  <a:off x="2490587" y="1192947"/>
                  <a:ext cx="15721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803">
              <p14:nvContentPartPr>
                <p14:cNvPr id="516" name="Freihand 515">
                  <a:extLst>
                    <a:ext uri="{FF2B5EF4-FFF2-40B4-BE49-F238E27FC236}">
                      <a16:creationId xmlns:a16="http://schemas.microsoft.com/office/drawing/2014/main" id="{E1F28602-6B75-48AA-BF0A-E152255F3CC5}"/>
                    </a:ext>
                  </a:extLst>
                </p14:cNvPr>
                <p14:cNvContentPartPr/>
                <p14:nvPr/>
              </p14:nvContentPartPr>
              <p14:xfrm>
                <a:off x="4058027" y="1133907"/>
                <a:ext cx="136080" cy="164160"/>
              </p14:xfrm>
            </p:contentPart>
          </mc:Choice>
          <mc:Fallback xmlns="">
            <p:pic>
              <p:nvPicPr>
                <p:cNvPr id="516" name="Freihand 515">
                  <a:extLst>
                    <a:ext uri="{FF2B5EF4-FFF2-40B4-BE49-F238E27FC236}">
                      <a16:creationId xmlns:a16="http://schemas.microsoft.com/office/drawing/2014/main" id="{E1F28602-6B75-48AA-BF0A-E152255F3CC5}"/>
                    </a:ext>
                  </a:extLst>
                </p:cNvPr>
                <p:cNvPicPr/>
                <p:nvPr/>
              </p:nvPicPr>
              <p:blipFill>
                <a:blip r:embed="rId804"/>
                <a:stretch>
                  <a:fillRect/>
                </a:stretch>
              </p:blipFill>
              <p:spPr>
                <a:xfrm>
                  <a:off x="4053707" y="1129587"/>
                  <a:ext cx="1447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805">
              <p14:nvContentPartPr>
                <p14:cNvPr id="521" name="Freihand 520">
                  <a:extLst>
                    <a:ext uri="{FF2B5EF4-FFF2-40B4-BE49-F238E27FC236}">
                      <a16:creationId xmlns:a16="http://schemas.microsoft.com/office/drawing/2014/main" id="{65DB8411-DF1C-4A6C-8967-2D459532D6E7}"/>
                    </a:ext>
                  </a:extLst>
                </p14:cNvPr>
                <p14:cNvContentPartPr/>
                <p14:nvPr/>
              </p14:nvContentPartPr>
              <p14:xfrm>
                <a:off x="2416787" y="323907"/>
                <a:ext cx="203760" cy="190800"/>
              </p14:xfrm>
            </p:contentPart>
          </mc:Choice>
          <mc:Fallback xmlns="">
            <p:pic>
              <p:nvPicPr>
                <p:cNvPr id="521" name="Freihand 520">
                  <a:extLst>
                    <a:ext uri="{FF2B5EF4-FFF2-40B4-BE49-F238E27FC236}">
                      <a16:creationId xmlns:a16="http://schemas.microsoft.com/office/drawing/2014/main" id="{65DB8411-DF1C-4A6C-8967-2D459532D6E7}"/>
                    </a:ext>
                  </a:extLst>
                </p:cNvPr>
                <p:cNvPicPr/>
                <p:nvPr/>
              </p:nvPicPr>
              <p:blipFill>
                <a:blip r:embed="rId806"/>
                <a:stretch>
                  <a:fillRect/>
                </a:stretch>
              </p:blipFill>
              <p:spPr>
                <a:xfrm>
                  <a:off x="2412467" y="319587"/>
                  <a:ext cx="2124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807">
              <p14:nvContentPartPr>
                <p14:cNvPr id="522" name="Freihand 521">
                  <a:extLst>
                    <a:ext uri="{FF2B5EF4-FFF2-40B4-BE49-F238E27FC236}">
                      <a16:creationId xmlns:a16="http://schemas.microsoft.com/office/drawing/2014/main" id="{15881DF2-4452-4CB9-9D14-C4F75147AB75}"/>
                    </a:ext>
                  </a:extLst>
                </p14:cNvPr>
                <p14:cNvContentPartPr/>
                <p14:nvPr/>
              </p14:nvContentPartPr>
              <p14:xfrm>
                <a:off x="2153627" y="322467"/>
                <a:ext cx="27360" cy="154080"/>
              </p14:xfrm>
            </p:contentPart>
          </mc:Choice>
          <mc:Fallback xmlns="">
            <p:pic>
              <p:nvPicPr>
                <p:cNvPr id="522" name="Freihand 521">
                  <a:extLst>
                    <a:ext uri="{FF2B5EF4-FFF2-40B4-BE49-F238E27FC236}">
                      <a16:creationId xmlns:a16="http://schemas.microsoft.com/office/drawing/2014/main" id="{15881DF2-4452-4CB9-9D14-C4F75147AB75}"/>
                    </a:ext>
                  </a:extLst>
                </p:cNvPr>
                <p:cNvPicPr/>
                <p:nvPr/>
              </p:nvPicPr>
              <p:blipFill>
                <a:blip r:embed="rId808"/>
                <a:stretch>
                  <a:fillRect/>
                </a:stretch>
              </p:blipFill>
              <p:spPr>
                <a:xfrm>
                  <a:off x="2149307" y="318147"/>
                  <a:ext cx="360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809">
              <p14:nvContentPartPr>
                <p14:cNvPr id="523" name="Freihand 522">
                  <a:extLst>
                    <a:ext uri="{FF2B5EF4-FFF2-40B4-BE49-F238E27FC236}">
                      <a16:creationId xmlns:a16="http://schemas.microsoft.com/office/drawing/2014/main" id="{4FFAE4F5-9A82-4717-A71E-07AA3C28DCD9}"/>
                    </a:ext>
                  </a:extLst>
                </p14:cNvPr>
                <p14:cNvContentPartPr/>
                <p14:nvPr/>
              </p14:nvContentPartPr>
              <p14:xfrm>
                <a:off x="2064347" y="306267"/>
                <a:ext cx="159120" cy="217080"/>
              </p14:xfrm>
            </p:contentPart>
          </mc:Choice>
          <mc:Fallback xmlns="">
            <p:pic>
              <p:nvPicPr>
                <p:cNvPr id="523" name="Freihand 522">
                  <a:extLst>
                    <a:ext uri="{FF2B5EF4-FFF2-40B4-BE49-F238E27FC236}">
                      <a16:creationId xmlns:a16="http://schemas.microsoft.com/office/drawing/2014/main" id="{4FFAE4F5-9A82-4717-A71E-07AA3C28DCD9}"/>
                    </a:ext>
                  </a:extLst>
                </p:cNvPr>
                <p:cNvPicPr/>
                <p:nvPr/>
              </p:nvPicPr>
              <p:blipFill>
                <a:blip r:embed="rId810"/>
                <a:stretch>
                  <a:fillRect/>
                </a:stretch>
              </p:blipFill>
              <p:spPr>
                <a:xfrm>
                  <a:off x="2060027" y="301947"/>
                  <a:ext cx="1677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524" name="Freihand 523">
                  <a:extLst>
                    <a:ext uri="{FF2B5EF4-FFF2-40B4-BE49-F238E27FC236}">
                      <a16:creationId xmlns:a16="http://schemas.microsoft.com/office/drawing/2014/main" id="{EEB38F6F-2A49-44C1-A2FF-A0351A92E6AB}"/>
                    </a:ext>
                  </a:extLst>
                </p14:cNvPr>
                <p14:cNvContentPartPr/>
                <p14:nvPr/>
              </p14:nvContentPartPr>
              <p14:xfrm>
                <a:off x="3960107" y="1295547"/>
                <a:ext cx="183960" cy="223920"/>
              </p14:xfrm>
            </p:contentPart>
          </mc:Choice>
          <mc:Fallback xmlns="">
            <p:pic>
              <p:nvPicPr>
                <p:cNvPr id="524" name="Freihand 523">
                  <a:extLst>
                    <a:ext uri="{FF2B5EF4-FFF2-40B4-BE49-F238E27FC236}">
                      <a16:creationId xmlns:a16="http://schemas.microsoft.com/office/drawing/2014/main" id="{EEB38F6F-2A49-44C1-A2FF-A0351A92E6AB}"/>
                    </a:ext>
                  </a:extLst>
                </p:cNvPr>
                <p:cNvPicPr/>
                <p:nvPr/>
              </p:nvPicPr>
              <p:blipFill>
                <a:blip r:embed="rId812"/>
                <a:stretch>
                  <a:fillRect/>
                </a:stretch>
              </p:blipFill>
              <p:spPr>
                <a:xfrm>
                  <a:off x="3955787" y="1291227"/>
                  <a:ext cx="19260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525" name="Freihand 524">
                  <a:extLst>
                    <a:ext uri="{FF2B5EF4-FFF2-40B4-BE49-F238E27FC236}">
                      <a16:creationId xmlns:a16="http://schemas.microsoft.com/office/drawing/2014/main" id="{C0F77657-5B67-425D-9FD6-2312F58BA9F8}"/>
                    </a:ext>
                  </a:extLst>
                </p14:cNvPr>
                <p14:cNvContentPartPr/>
                <p14:nvPr/>
              </p14:nvContentPartPr>
              <p14:xfrm>
                <a:off x="4051187" y="1378707"/>
                <a:ext cx="133200" cy="62280"/>
              </p14:xfrm>
            </p:contentPart>
          </mc:Choice>
          <mc:Fallback xmlns="">
            <p:pic>
              <p:nvPicPr>
                <p:cNvPr id="525" name="Freihand 524">
                  <a:extLst>
                    <a:ext uri="{FF2B5EF4-FFF2-40B4-BE49-F238E27FC236}">
                      <a16:creationId xmlns:a16="http://schemas.microsoft.com/office/drawing/2014/main" id="{C0F77657-5B67-425D-9FD6-2312F58BA9F8}"/>
                    </a:ext>
                  </a:extLst>
                </p:cNvPr>
                <p:cNvPicPr/>
                <p:nvPr/>
              </p:nvPicPr>
              <p:blipFill>
                <a:blip r:embed="rId814"/>
                <a:stretch>
                  <a:fillRect/>
                </a:stretch>
              </p:blipFill>
              <p:spPr>
                <a:xfrm>
                  <a:off x="4046867" y="1374387"/>
                  <a:ext cx="1418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527" name="Freihand 526">
                  <a:extLst>
                    <a:ext uri="{FF2B5EF4-FFF2-40B4-BE49-F238E27FC236}">
                      <a16:creationId xmlns:a16="http://schemas.microsoft.com/office/drawing/2014/main" id="{7865EC70-44D5-4BB9-A37B-26DB8C364707}"/>
                    </a:ext>
                  </a:extLst>
                </p14:cNvPr>
                <p14:cNvContentPartPr/>
                <p14:nvPr/>
              </p14:nvContentPartPr>
              <p14:xfrm>
                <a:off x="2535947" y="557907"/>
                <a:ext cx="453240" cy="32040"/>
              </p14:xfrm>
            </p:contentPart>
          </mc:Choice>
          <mc:Fallback xmlns="">
            <p:pic>
              <p:nvPicPr>
                <p:cNvPr id="527" name="Freihand 526">
                  <a:extLst>
                    <a:ext uri="{FF2B5EF4-FFF2-40B4-BE49-F238E27FC236}">
                      <a16:creationId xmlns:a16="http://schemas.microsoft.com/office/drawing/2014/main" id="{7865EC70-44D5-4BB9-A37B-26DB8C364707}"/>
                    </a:ext>
                  </a:extLst>
                </p:cNvPr>
                <p:cNvPicPr/>
                <p:nvPr/>
              </p:nvPicPr>
              <p:blipFill>
                <a:blip r:embed="rId816"/>
                <a:stretch>
                  <a:fillRect/>
                </a:stretch>
              </p:blipFill>
              <p:spPr>
                <a:xfrm>
                  <a:off x="2531627" y="553587"/>
                  <a:ext cx="4618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528" name="Freihand 527">
                  <a:extLst>
                    <a:ext uri="{FF2B5EF4-FFF2-40B4-BE49-F238E27FC236}">
                      <a16:creationId xmlns:a16="http://schemas.microsoft.com/office/drawing/2014/main" id="{3EE55BBB-14C9-4008-87A9-B438FEFC7573}"/>
                    </a:ext>
                  </a:extLst>
                </p14:cNvPr>
                <p14:cNvContentPartPr/>
                <p14:nvPr/>
              </p14:nvContentPartPr>
              <p14:xfrm>
                <a:off x="2985587" y="581307"/>
                <a:ext cx="213120" cy="135720"/>
              </p14:xfrm>
            </p:contentPart>
          </mc:Choice>
          <mc:Fallback xmlns="">
            <p:pic>
              <p:nvPicPr>
                <p:cNvPr id="528" name="Freihand 527">
                  <a:extLst>
                    <a:ext uri="{FF2B5EF4-FFF2-40B4-BE49-F238E27FC236}">
                      <a16:creationId xmlns:a16="http://schemas.microsoft.com/office/drawing/2014/main" id="{3EE55BBB-14C9-4008-87A9-B438FEFC7573}"/>
                    </a:ext>
                  </a:extLst>
                </p:cNvPr>
                <p:cNvPicPr/>
                <p:nvPr/>
              </p:nvPicPr>
              <p:blipFill>
                <a:blip r:embed="rId818"/>
                <a:stretch>
                  <a:fillRect/>
                </a:stretch>
              </p:blipFill>
              <p:spPr>
                <a:xfrm>
                  <a:off x="2981267" y="576987"/>
                  <a:ext cx="2217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529" name="Freihand 528">
                  <a:extLst>
                    <a:ext uri="{FF2B5EF4-FFF2-40B4-BE49-F238E27FC236}">
                      <a16:creationId xmlns:a16="http://schemas.microsoft.com/office/drawing/2014/main" id="{80C81428-945E-4FBD-914E-584C16FAA47C}"/>
                    </a:ext>
                  </a:extLst>
                </p14:cNvPr>
                <p14:cNvContentPartPr/>
                <p14:nvPr/>
              </p14:nvContentPartPr>
              <p14:xfrm>
                <a:off x="3201947" y="737907"/>
                <a:ext cx="145080" cy="194400"/>
              </p14:xfrm>
            </p:contentPart>
          </mc:Choice>
          <mc:Fallback xmlns="">
            <p:pic>
              <p:nvPicPr>
                <p:cNvPr id="529" name="Freihand 528">
                  <a:extLst>
                    <a:ext uri="{FF2B5EF4-FFF2-40B4-BE49-F238E27FC236}">
                      <a16:creationId xmlns:a16="http://schemas.microsoft.com/office/drawing/2014/main" id="{80C81428-945E-4FBD-914E-584C16FAA47C}"/>
                    </a:ext>
                  </a:extLst>
                </p:cNvPr>
                <p:cNvPicPr/>
                <p:nvPr/>
              </p:nvPicPr>
              <p:blipFill>
                <a:blip r:embed="rId820"/>
                <a:stretch>
                  <a:fillRect/>
                </a:stretch>
              </p:blipFill>
              <p:spPr>
                <a:xfrm>
                  <a:off x="3197627" y="733587"/>
                  <a:ext cx="15372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530" name="Freihand 529">
                  <a:extLst>
                    <a:ext uri="{FF2B5EF4-FFF2-40B4-BE49-F238E27FC236}">
                      <a16:creationId xmlns:a16="http://schemas.microsoft.com/office/drawing/2014/main" id="{6E05FE2F-1E5C-478A-927C-BA10ADFB2F03}"/>
                    </a:ext>
                  </a:extLst>
                </p14:cNvPr>
                <p14:cNvContentPartPr/>
                <p14:nvPr/>
              </p14:nvContentPartPr>
              <p14:xfrm>
                <a:off x="3351347" y="973347"/>
                <a:ext cx="66600" cy="299880"/>
              </p14:xfrm>
            </p:contentPart>
          </mc:Choice>
          <mc:Fallback xmlns="">
            <p:pic>
              <p:nvPicPr>
                <p:cNvPr id="530" name="Freihand 529">
                  <a:extLst>
                    <a:ext uri="{FF2B5EF4-FFF2-40B4-BE49-F238E27FC236}">
                      <a16:creationId xmlns:a16="http://schemas.microsoft.com/office/drawing/2014/main" id="{6E05FE2F-1E5C-478A-927C-BA10ADFB2F03}"/>
                    </a:ext>
                  </a:extLst>
                </p:cNvPr>
                <p:cNvPicPr/>
                <p:nvPr/>
              </p:nvPicPr>
              <p:blipFill>
                <a:blip r:embed="rId822"/>
                <a:stretch>
                  <a:fillRect/>
                </a:stretch>
              </p:blipFill>
              <p:spPr>
                <a:xfrm>
                  <a:off x="3347027" y="969027"/>
                  <a:ext cx="75240" cy="308520"/>
                </a:xfrm>
                <a:prstGeom prst="rect">
                  <a:avLst/>
                </a:prstGeom>
              </p:spPr>
            </p:pic>
          </mc:Fallback>
        </mc:AlternateContent>
      </p:grpSp>
    </p:spTree>
    <p:extLst>
      <p:ext uri="{BB962C8B-B14F-4D97-AF65-F5344CB8AC3E}">
        <p14:creationId xmlns:p14="http://schemas.microsoft.com/office/powerpoint/2010/main" val="3083134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150292" y="0"/>
            <a:ext cx="3420090" cy="404421"/>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pPr algn="l" hangingPunct="1">
              <a:spcBef>
                <a:spcPct val="0"/>
              </a:spcBef>
            </a:pPr>
            <a:r>
              <a:rPr lang="en-US" sz="2000" b="1" dirty="0">
                <a:latin typeface="Times New Roman" panose="02020603050405020304" pitchFamily="18" charset="0"/>
                <a:ea typeface="+mj-ea"/>
                <a:cs typeface="Times New Roman" panose="02020603050405020304" pitchFamily="18" charset="0"/>
              </a:rPr>
              <a:t>Model: Specific Factors</a:t>
            </a:r>
          </a:p>
        </p:txBody>
      </p:sp>
      <p:sp>
        <p:nvSpPr>
          <p:cNvPr id="6" name="Content Placeholder 2"/>
          <p:cNvSpPr txBox="1">
            <a:spLocks/>
          </p:cNvSpPr>
          <p:nvPr/>
        </p:nvSpPr>
        <p:spPr>
          <a:xfrm>
            <a:off x="46056" y="0"/>
            <a:ext cx="5232616"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fontAlgn="base">
              <a:spcAft>
                <a:spcPct val="0"/>
              </a:spcAft>
              <a:defRPr/>
            </a:pPr>
            <a:endParaRPr lang="en-US" altLang="en-US" sz="1600" b="1" kern="0" dirty="0">
              <a:solidFill>
                <a:srgbClr val="000000"/>
              </a:solidFill>
              <a:latin typeface="Arial" panose="020B0604020202020204" pitchFamily="34" charset="0"/>
              <a:cs typeface="Arial" panose="020B0604020202020204" pitchFamily="34" charset="0"/>
            </a:endParaRPr>
          </a:p>
          <a:p>
            <a:pPr marL="311045" indent="-311045" fontAlgn="base">
              <a:spcAft>
                <a:spcPct val="0"/>
              </a:spcAft>
              <a:buFont typeface="Arial" panose="020B0604020202020204" pitchFamily="34" charset="0"/>
              <a:buChar char="•"/>
              <a:defRPr/>
            </a:pPr>
            <a:r>
              <a:rPr lang="en-US" altLang="en-US" sz="1600" kern="0" dirty="0">
                <a:solidFill>
                  <a:srgbClr val="000000"/>
                </a:solidFill>
                <a:latin typeface="Arial" panose="020B0604020202020204" pitchFamily="34" charset="0"/>
                <a:cs typeface="Arial" panose="020B0604020202020204" pitchFamily="34" charset="0"/>
              </a:rPr>
              <a:t>If trade is fundamentally good for an economy, why is there so much opposition to opening up?</a:t>
            </a:r>
          </a:p>
          <a:p>
            <a:pPr marL="311045" indent="-311045" fontAlgn="base">
              <a:spcAft>
                <a:spcPct val="0"/>
              </a:spcAft>
              <a:buFont typeface="Arial" panose="020B0604020202020204" pitchFamily="34" charset="0"/>
              <a:buChar char="•"/>
              <a:defRPr/>
            </a:pPr>
            <a:endParaRPr lang="en-US" altLang="en-US" sz="1600" kern="0" dirty="0">
              <a:solidFill>
                <a:srgbClr val="000000"/>
              </a:solidFill>
              <a:latin typeface="Arial" panose="020B0604020202020204" pitchFamily="34" charset="0"/>
              <a:cs typeface="Arial" panose="020B0604020202020204" pitchFamily="34" charset="0"/>
            </a:endParaRPr>
          </a:p>
          <a:p>
            <a:pPr marL="800100" lvl="1" indent="-342900" fontAlgn="base">
              <a:spcAft>
                <a:spcPct val="0"/>
              </a:spcAft>
              <a:buFont typeface="Wingdings" panose="05000000000000000000" pitchFamily="2" charset="2"/>
              <a:buChar char="Ø"/>
              <a:defRPr/>
            </a:pPr>
            <a:r>
              <a:rPr lang="en-US" altLang="en-US" sz="1600" kern="0" dirty="0">
                <a:solidFill>
                  <a:srgbClr val="000000"/>
                </a:solidFill>
                <a:latin typeface="Arial" panose="020B0604020202020204" pitchFamily="34" charset="0"/>
                <a:cs typeface="Arial" panose="020B0604020202020204" pitchFamily="34" charset="0"/>
              </a:rPr>
              <a:t>Trade influences the income distribution</a:t>
            </a:r>
          </a:p>
          <a:p>
            <a:pPr marL="800100" lvl="1" indent="-342900" fontAlgn="base">
              <a:spcAft>
                <a:spcPct val="0"/>
              </a:spcAft>
              <a:buFont typeface="Wingdings" panose="05000000000000000000" pitchFamily="2" charset="2"/>
              <a:buChar char="Ø"/>
              <a:defRPr/>
            </a:pPr>
            <a:endParaRPr lang="en-US" altLang="en-US" sz="1600" kern="0" dirty="0">
              <a:solidFill>
                <a:srgbClr val="000000"/>
              </a:solidFill>
              <a:latin typeface="Arial" panose="020B0604020202020204" pitchFamily="34" charset="0"/>
              <a:cs typeface="Arial" panose="020B0604020202020204" pitchFamily="34" charset="0"/>
            </a:endParaRPr>
          </a:p>
          <a:p>
            <a:pPr marL="311045" indent="-311045" fontAlgn="base">
              <a:spcAft>
                <a:spcPct val="0"/>
              </a:spcAft>
              <a:buFont typeface="Arial" panose="020B0604020202020204" pitchFamily="34" charset="0"/>
              <a:buChar char="•"/>
              <a:defRPr/>
            </a:pPr>
            <a:r>
              <a:rPr lang="en-US" altLang="en-US" sz="1600" kern="0" dirty="0">
                <a:solidFill>
                  <a:srgbClr val="000000"/>
                </a:solidFill>
                <a:latin typeface="Arial" panose="020B0604020202020204" pitchFamily="34" charset="0"/>
                <a:cs typeface="Arial" panose="020B0604020202020204" pitchFamily="34" charset="0"/>
              </a:rPr>
              <a:t>Main reasons:</a:t>
            </a:r>
          </a:p>
          <a:p>
            <a:pPr fontAlgn="base">
              <a:spcAft>
                <a:spcPct val="0"/>
              </a:spcAft>
              <a:defRPr/>
            </a:pPr>
            <a:endParaRPr lang="en-US" altLang="en-US" sz="1600" kern="0" dirty="0">
              <a:solidFill>
                <a:srgbClr val="000000"/>
              </a:solidFill>
              <a:latin typeface="Arial" panose="020B0604020202020204" pitchFamily="34" charset="0"/>
              <a:cs typeface="Arial" panose="020B0604020202020204" pitchFamily="34" charset="0"/>
            </a:endParaRPr>
          </a:p>
          <a:p>
            <a:pPr marL="757626" lvl="2" indent="-342900" fontAlgn="base">
              <a:spcAft>
                <a:spcPct val="0"/>
              </a:spcAft>
              <a:buFont typeface="Wingdings" panose="05000000000000000000" pitchFamily="2" charset="2"/>
              <a:buChar char="Ø"/>
              <a:defRPr/>
            </a:pPr>
            <a:r>
              <a:rPr lang="en-US" altLang="en-US" sz="1600" kern="0" dirty="0">
                <a:solidFill>
                  <a:srgbClr val="000000"/>
                </a:solidFill>
                <a:latin typeface="Arial" panose="020B0604020202020204" pitchFamily="34" charset="0"/>
                <a:cs typeface="Arial" panose="020B0604020202020204" pitchFamily="34" charset="0"/>
              </a:rPr>
              <a:t>Exchange of production factors between sectors is not cost-free</a:t>
            </a:r>
          </a:p>
          <a:p>
            <a:pPr marL="757626" lvl="2" indent="-342900" fontAlgn="base">
              <a:spcAft>
                <a:spcPct val="0"/>
              </a:spcAft>
              <a:buFont typeface="Wingdings" panose="05000000000000000000" pitchFamily="2" charset="2"/>
              <a:buChar char="Ø"/>
              <a:defRPr/>
            </a:pPr>
            <a:endParaRPr lang="en-US" altLang="en-US" sz="1600" kern="0" dirty="0">
              <a:solidFill>
                <a:srgbClr val="000000"/>
              </a:solidFill>
              <a:latin typeface="Arial" panose="020B0604020202020204" pitchFamily="34" charset="0"/>
              <a:cs typeface="Arial" panose="020B0604020202020204" pitchFamily="34" charset="0"/>
            </a:endParaRPr>
          </a:p>
          <a:p>
            <a:pPr marL="757626" lvl="2" indent="-342900" fontAlgn="base">
              <a:spcAft>
                <a:spcPct val="0"/>
              </a:spcAft>
              <a:buFont typeface="Wingdings" panose="05000000000000000000" pitchFamily="2" charset="2"/>
              <a:buChar char="Ø"/>
              <a:defRPr/>
            </a:pPr>
            <a:r>
              <a:rPr lang="en-US" altLang="en-US" sz="1600" kern="0" dirty="0">
                <a:solidFill>
                  <a:srgbClr val="000000"/>
                </a:solidFill>
                <a:latin typeface="Arial" panose="020B0604020202020204" pitchFamily="34" charset="0"/>
                <a:cs typeface="Arial" panose="020B0604020202020204" pitchFamily="34" charset="0"/>
              </a:rPr>
              <a:t>Sectors differ in their demand for production factors</a:t>
            </a:r>
          </a:p>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7D7EB69A-0869-40AE-8DD4-DEC40D80DC4D}"/>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Content Placeholder 2">
            <a:extLst>
              <a:ext uri="{FF2B5EF4-FFF2-40B4-BE49-F238E27FC236}">
                <a16:creationId xmlns:a16="http://schemas.microsoft.com/office/drawing/2014/main" id="{C55DE30D-940D-42D5-8BAC-4D1DC2ADC105}"/>
              </a:ext>
            </a:extLst>
          </p:cNvPr>
          <p:cNvSpPr txBox="1">
            <a:spLocks/>
          </p:cNvSpPr>
          <p:nvPr/>
        </p:nvSpPr>
        <p:spPr>
          <a:xfrm>
            <a:off x="6407052" y="374214"/>
            <a:ext cx="5688420" cy="3155857"/>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fontAlgn="base">
              <a:spcAft>
                <a:spcPct val="0"/>
              </a:spcAft>
              <a:defRPr/>
            </a:pPr>
            <a:r>
              <a:rPr lang="en-US" altLang="en-US" sz="1600" b="1" kern="0" dirty="0">
                <a:solidFill>
                  <a:srgbClr val="000000"/>
                </a:solidFill>
                <a:latin typeface="Arial" panose="020B0604020202020204" pitchFamily="34" charset="0"/>
                <a:cs typeface="Arial" panose="020B0604020202020204" pitchFamily="34" charset="0"/>
              </a:rPr>
              <a:t>Assumptions:</a:t>
            </a:r>
          </a:p>
          <a:p>
            <a:pPr fontAlgn="base">
              <a:spcAft>
                <a:spcPct val="0"/>
              </a:spcAft>
              <a:defRPr/>
            </a:pPr>
            <a:endParaRPr lang="en-US" altLang="en-US" sz="1600" b="1" kern="0" dirty="0">
              <a:solidFill>
                <a:srgbClr val="000000"/>
              </a:solidFill>
              <a:latin typeface="Arial" panose="020B0604020202020204" pitchFamily="34" charset="0"/>
              <a:cs typeface="Arial" panose="020B0604020202020204" pitchFamily="34" charset="0"/>
            </a:endParaRPr>
          </a:p>
          <a:p>
            <a:pPr marL="311045" indent="-311045" fontAlgn="base">
              <a:spcAft>
                <a:spcPct val="0"/>
              </a:spcAft>
              <a:buFont typeface="Arial" panose="020B0604020202020204" pitchFamily="34" charset="0"/>
              <a:buChar char="•"/>
              <a:defRPr/>
            </a:pPr>
            <a:r>
              <a:rPr lang="en-US" sz="1600" kern="0" dirty="0">
                <a:solidFill>
                  <a:srgbClr val="000000"/>
                </a:solidFill>
                <a:latin typeface="Arial" panose="020B0604020202020204" pitchFamily="34" charset="0"/>
                <a:cs typeface="Arial" panose="020B0604020202020204" pitchFamily="34" charset="0"/>
              </a:rPr>
              <a:t>In the short term some production factors cannot be exchanged between sectors, e.g.</a:t>
            </a:r>
          </a:p>
          <a:p>
            <a:pPr marL="311045" indent="-311045" fontAlgn="base">
              <a:spcAft>
                <a:spcPct val="0"/>
              </a:spcAft>
              <a:buFont typeface="Arial" panose="020B0604020202020204" pitchFamily="34" charset="0"/>
              <a:buChar char="•"/>
              <a:defRPr/>
            </a:pPr>
            <a:endParaRPr lang="en-US" sz="1600" kern="0" dirty="0">
              <a:solidFill>
                <a:srgbClr val="000000"/>
              </a:solidFill>
              <a:latin typeface="Arial" panose="020B0604020202020204" pitchFamily="34" charset="0"/>
              <a:cs typeface="Arial" panose="020B0604020202020204" pitchFamily="34" charset="0"/>
            </a:endParaRPr>
          </a:p>
          <a:p>
            <a:pPr marL="768245" lvl="1" indent="-311045" fontAlgn="base">
              <a:spcAft>
                <a:spcPct val="0"/>
              </a:spcAft>
              <a:buFont typeface="Arial" panose="020B0604020202020204" pitchFamily="34" charset="0"/>
              <a:buChar char="•"/>
              <a:defRPr/>
            </a:pPr>
            <a:r>
              <a:rPr lang="en-US" sz="1600" kern="0" dirty="0">
                <a:solidFill>
                  <a:srgbClr val="000000"/>
                </a:solidFill>
                <a:latin typeface="Arial" panose="020B0604020202020204" pitchFamily="34" charset="0"/>
                <a:cs typeface="Arial" panose="020B0604020202020204" pitchFamily="34" charset="0"/>
              </a:rPr>
              <a:t>land</a:t>
            </a:r>
          </a:p>
          <a:p>
            <a:pPr marL="768245" lvl="1" indent="-311045" fontAlgn="base">
              <a:spcAft>
                <a:spcPct val="0"/>
              </a:spcAft>
              <a:buFont typeface="Arial" panose="020B0604020202020204" pitchFamily="34" charset="0"/>
              <a:buChar char="•"/>
              <a:defRPr/>
            </a:pPr>
            <a:endParaRPr lang="en-US" sz="1600" kern="0" dirty="0">
              <a:solidFill>
                <a:srgbClr val="000000"/>
              </a:solidFill>
              <a:latin typeface="Arial" panose="020B0604020202020204" pitchFamily="34" charset="0"/>
              <a:cs typeface="Arial" panose="020B0604020202020204" pitchFamily="34" charset="0"/>
            </a:endParaRPr>
          </a:p>
          <a:p>
            <a:pPr marL="768245" lvl="1" indent="-311045" fontAlgn="base">
              <a:spcAft>
                <a:spcPct val="0"/>
              </a:spcAft>
              <a:buFont typeface="Arial" panose="020B0604020202020204" pitchFamily="34" charset="0"/>
              <a:buChar char="•"/>
              <a:defRPr/>
            </a:pPr>
            <a:endParaRPr lang="en-US" sz="1600" kern="0" dirty="0">
              <a:solidFill>
                <a:srgbClr val="000000"/>
              </a:solidFill>
              <a:latin typeface="Arial" panose="020B0604020202020204" pitchFamily="34" charset="0"/>
              <a:cs typeface="Arial" panose="020B0604020202020204" pitchFamily="34" charset="0"/>
            </a:endParaRPr>
          </a:p>
          <a:p>
            <a:pPr marL="768245" lvl="1" indent="-311045" fontAlgn="base">
              <a:spcAft>
                <a:spcPct val="0"/>
              </a:spcAft>
              <a:buFont typeface="Arial" panose="020B0604020202020204" pitchFamily="34" charset="0"/>
              <a:buChar char="•"/>
              <a:defRPr/>
            </a:pPr>
            <a:r>
              <a:rPr lang="en-US" sz="1600" kern="0" dirty="0">
                <a:solidFill>
                  <a:srgbClr val="000000"/>
                </a:solidFill>
                <a:latin typeface="Arial" panose="020B0604020202020204" pitchFamily="34" charset="0"/>
                <a:cs typeface="Arial" panose="020B0604020202020204" pitchFamily="34" charset="0"/>
              </a:rPr>
              <a:t>Industry-specific capital</a:t>
            </a:r>
          </a:p>
          <a:p>
            <a:pPr marL="768245" lvl="1" indent="-311045" fontAlgn="base">
              <a:spcAft>
                <a:spcPct val="0"/>
              </a:spcAft>
              <a:buFont typeface="Arial" panose="020B0604020202020204" pitchFamily="34" charset="0"/>
              <a:buChar char="•"/>
              <a:defRPr/>
            </a:pPr>
            <a:endParaRPr lang="en-US" sz="1600" kern="0" dirty="0">
              <a:solidFill>
                <a:srgbClr val="000000"/>
              </a:solidFill>
              <a:latin typeface="Arial" panose="020B0604020202020204" pitchFamily="34" charset="0"/>
              <a:cs typeface="Arial" panose="020B0604020202020204" pitchFamily="34" charset="0"/>
            </a:endParaRPr>
          </a:p>
          <a:p>
            <a:pPr marL="768245" lvl="1" indent="-311045" fontAlgn="base">
              <a:spcAft>
                <a:spcPct val="0"/>
              </a:spcAft>
              <a:buFont typeface="Arial" panose="020B0604020202020204" pitchFamily="34" charset="0"/>
              <a:buChar char="•"/>
              <a:defRPr/>
            </a:pPr>
            <a:r>
              <a:rPr lang="en-US" sz="1600" kern="0" dirty="0">
                <a:solidFill>
                  <a:srgbClr val="000000"/>
                </a:solidFill>
                <a:latin typeface="Arial" panose="020B0604020202020204" pitchFamily="34" charset="0"/>
                <a:cs typeface="Arial" panose="020B0604020202020204" pitchFamily="34" charset="0"/>
              </a:rPr>
              <a:t>High-skilled </a:t>
            </a:r>
            <a:r>
              <a:rPr lang="en-US" sz="1600" kern="0" dirty="0" err="1">
                <a:solidFill>
                  <a:srgbClr val="000000"/>
                </a:solidFill>
                <a:latin typeface="Arial" panose="020B0604020202020204" pitchFamily="34" charset="0"/>
                <a:cs typeface="Arial" panose="020B0604020202020204" pitchFamily="34" charset="0"/>
              </a:rPr>
              <a:t>labour</a:t>
            </a:r>
            <a:endParaRPr lang="en-US" sz="1600" kern="0" dirty="0">
              <a:solidFill>
                <a:srgbClr val="000000"/>
              </a:solidFill>
              <a:latin typeface="Arial" panose="020B0604020202020204" pitchFamily="34" charset="0"/>
              <a:cs typeface="Arial" panose="020B0604020202020204" pitchFamily="34" charset="0"/>
            </a:endParaRPr>
          </a:p>
          <a:p>
            <a:pPr lvl="1" fontAlgn="base">
              <a:spcAft>
                <a:spcPct val="0"/>
              </a:spcAft>
              <a:defRPr/>
            </a:pPr>
            <a:endParaRPr lang="en-US" sz="2400" kern="0" dirty="0">
              <a:solidFill>
                <a:srgbClr val="000000"/>
              </a:solidFill>
              <a:latin typeface="Arial" panose="020B0604020202020204" pitchFamily="34" charset="0"/>
              <a:cs typeface="Arial" panose="020B0604020202020204" pitchFamily="34" charset="0"/>
            </a:endParaRPr>
          </a:p>
          <a:p>
            <a:pPr marL="768245" lvl="1" indent="-311045" fontAlgn="base">
              <a:spcAft>
                <a:spcPct val="0"/>
              </a:spcAft>
              <a:buFont typeface="Arial" panose="020B0604020202020204" pitchFamily="34" charset="0"/>
              <a:buChar char="•"/>
              <a:defRPr/>
            </a:pPr>
            <a:endParaRPr lang="en-US" sz="1503" dirty="0">
              <a:solidFill>
                <a:sysClr val="windowText" lastClr="00000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AEEE97DF-7FF5-4483-AA1D-0BB24E841D4C}"/>
                  </a:ext>
                </a:extLst>
              </p:cNvPr>
              <p:cNvSpPr txBox="1"/>
              <p:nvPr/>
            </p:nvSpPr>
            <p:spPr>
              <a:xfrm>
                <a:off x="381475" y="3530071"/>
                <a:ext cx="7848872" cy="2784602"/>
              </a:xfrm>
              <a:prstGeom prst="rect">
                <a:avLst/>
              </a:prstGeom>
              <a:noFill/>
            </p:spPr>
            <p:txBody>
              <a:bodyPr wrap="square" rtlCol="0">
                <a:noAutofit/>
              </a:bodyPr>
              <a:lstStyle/>
              <a:p>
                <a:pPr marL="342900" indent="-342900">
                  <a:buFont typeface="Arial" panose="020B0604020202020204" pitchFamily="34" charset="0"/>
                  <a:buChar char="•"/>
                </a:pPr>
                <a:r>
                  <a:rPr lang="de-DE" sz="2000" dirty="0"/>
                  <a:t>2 Countries: 	A und B</a:t>
                </a:r>
              </a:p>
              <a:p>
                <a:pPr marL="342900" indent="-342900">
                  <a:buFont typeface="Arial" panose="020B0604020202020204" pitchFamily="34" charset="0"/>
                  <a:buChar char="•"/>
                </a:pPr>
                <a:r>
                  <a:rPr lang="de-DE" sz="2000" dirty="0"/>
                  <a:t>2 </a:t>
                </a:r>
                <a:r>
                  <a:rPr lang="de-DE" sz="2000" dirty="0" err="1"/>
                  <a:t>Goods</a:t>
                </a:r>
                <a:r>
                  <a:rPr lang="de-DE" sz="2000" dirty="0"/>
                  <a:t>:	</a:t>
                </a:r>
                <a:r>
                  <a:rPr lang="de-DE" sz="2000" dirty="0" err="1"/>
                  <a:t>Grain</a:t>
                </a:r>
                <a:r>
                  <a:rPr lang="de-DE" sz="2000" dirty="0"/>
                  <a:t> G und Machinery M </a:t>
                </a:r>
              </a:p>
              <a:p>
                <a:pPr marL="342900" indent="-342900">
                  <a:buFont typeface="Arial" panose="020B0604020202020204" pitchFamily="34" charset="0"/>
                  <a:buChar char="•"/>
                </a:pPr>
                <a:r>
                  <a:rPr lang="de-DE" sz="2000" dirty="0"/>
                  <a:t>2 </a:t>
                </a:r>
                <a:r>
                  <a:rPr lang="de-DE" sz="2000" dirty="0" err="1"/>
                  <a:t>Production</a:t>
                </a:r>
                <a:r>
                  <a:rPr lang="de-DE" sz="2000" dirty="0"/>
                  <a:t> </a:t>
                </a:r>
                <a:r>
                  <a:rPr lang="de-DE" sz="2000" dirty="0" err="1"/>
                  <a:t>factors</a:t>
                </a:r>
                <a:r>
                  <a:rPr lang="de-DE" sz="2000" dirty="0"/>
                  <a:t>: Labour L and  Capital K</a:t>
                </a:r>
                <a:r>
                  <a:rPr lang="de-DE" sz="2000" baseline="-25000" dirty="0"/>
                  <a:t>G</a:t>
                </a:r>
                <a:r>
                  <a:rPr lang="de-DE" sz="2000" dirty="0"/>
                  <a:t> and K</a:t>
                </a:r>
                <a:r>
                  <a:rPr lang="de-DE" sz="2000" baseline="-25000" dirty="0"/>
                  <a:t>M</a:t>
                </a:r>
              </a:p>
              <a:p>
                <a:pPr marL="342900" indent="-342900">
                  <a:buFont typeface="Arial" panose="020B0604020202020204" pitchFamily="34" charset="0"/>
                  <a:buChar char="•"/>
                </a:pPr>
                <a:r>
                  <a:rPr lang="de-DE" sz="2000" dirty="0"/>
                  <a:t>2x2x2-Model</a:t>
                </a:r>
              </a:p>
              <a:p>
                <a:pPr marL="342900" indent="-342900">
                  <a:buFont typeface="Arial" panose="020B0604020202020204" pitchFamily="34" charset="0"/>
                  <a:buChar char="•"/>
                </a:pPr>
                <a:endParaRPr lang="de-DE" sz="2000" dirty="0"/>
              </a:p>
              <a:p>
                <a:pPr marL="800100" lvl="1" indent="-342900">
                  <a:buFont typeface="Wingdings" panose="05000000000000000000" pitchFamily="2" charset="2"/>
                  <a:buChar char="Ø"/>
                </a:pPr>
                <a:r>
                  <a:rPr lang="de-DE" sz="2000" dirty="0"/>
                  <a:t>L </a:t>
                </a:r>
                <a:r>
                  <a:rPr lang="de-DE" sz="2000" dirty="0" err="1"/>
                  <a:t>is</a:t>
                </a:r>
                <a:r>
                  <a:rPr lang="de-DE" sz="2000" dirty="0"/>
                  <a:t> flexible </a:t>
                </a:r>
                <a:r>
                  <a:rPr lang="de-DE" sz="2000" dirty="0" err="1"/>
                  <a:t>between</a:t>
                </a:r>
                <a:r>
                  <a:rPr lang="de-DE" sz="2000" dirty="0"/>
                  <a:t> </a:t>
                </a:r>
                <a:r>
                  <a:rPr lang="de-DE" sz="2000" dirty="0" err="1"/>
                  <a:t>sectors</a:t>
                </a:r>
                <a:endParaRPr lang="de-DE" sz="2000" dirty="0"/>
              </a:p>
              <a:p>
                <a:pPr marL="800100" lvl="1" indent="-342900">
                  <a:buFont typeface="Wingdings" panose="05000000000000000000" pitchFamily="2" charset="2"/>
                  <a:buChar char="Ø"/>
                </a:pPr>
                <a:r>
                  <a:rPr lang="de-DE" sz="2000" dirty="0"/>
                  <a:t>Overall </a:t>
                </a:r>
                <a:r>
                  <a:rPr lang="de-DE" sz="2000" dirty="0" err="1"/>
                  <a:t>inelastic</a:t>
                </a:r>
                <a:r>
                  <a:rPr lang="de-DE" sz="2000" dirty="0"/>
                  <a:t> </a:t>
                </a:r>
                <a:r>
                  <a:rPr lang="de-DE" sz="2000" dirty="0" err="1"/>
                  <a:t>labour</a:t>
                </a:r>
                <a:r>
                  <a:rPr lang="de-DE" sz="2000" dirty="0"/>
                  <a:t> </a:t>
                </a:r>
                <a:r>
                  <a:rPr lang="de-DE" sz="2000" dirty="0" err="1"/>
                  <a:t>supply</a:t>
                </a:r>
                <a:r>
                  <a:rPr lang="de-DE" sz="2000" dirty="0"/>
                  <a:t> </a:t>
                </a:r>
                <a14:m>
                  <m:oMath xmlns:m="http://schemas.openxmlformats.org/officeDocument/2006/math">
                    <m:acc>
                      <m:accPr>
                        <m:chr m:val="̅"/>
                        <m:ctrlPr>
                          <a:rPr lang="de-DE" sz="2000" i="1">
                            <a:latin typeface="Cambria Math" panose="02040503050406030204" pitchFamily="18" charset="0"/>
                          </a:rPr>
                        </m:ctrlPr>
                      </m:accPr>
                      <m:e>
                        <m:r>
                          <a:rPr lang="de-DE" sz="2000" i="1">
                            <a:latin typeface="Cambria Math" panose="02040503050406030204" pitchFamily="18" charset="0"/>
                          </a:rPr>
                          <m:t>𝐿</m:t>
                        </m:r>
                      </m:e>
                    </m:acc>
                  </m:oMath>
                </a14:m>
                <a:r>
                  <a:rPr lang="de-DE" sz="2000" dirty="0"/>
                  <a:t>= L</a:t>
                </a:r>
                <a:r>
                  <a:rPr lang="de-DE" sz="2000" baseline="-25000" dirty="0"/>
                  <a:t>G</a:t>
                </a:r>
                <a:r>
                  <a:rPr lang="de-DE" sz="2000" dirty="0"/>
                  <a:t> + L</a:t>
                </a:r>
                <a:r>
                  <a:rPr lang="de-DE" sz="2000" baseline="-25000" dirty="0"/>
                  <a:t>M</a:t>
                </a:r>
              </a:p>
              <a:p>
                <a:pPr lvl="1"/>
                <a:r>
                  <a:rPr lang="de-DE" sz="2000" baseline="-25000" dirty="0"/>
                  <a:t>       </a:t>
                </a:r>
                <a:r>
                  <a:rPr lang="de-DE" sz="2000" dirty="0"/>
                  <a:t>und </a:t>
                </a:r>
                <a14:m>
                  <m:oMath xmlns:m="http://schemas.openxmlformats.org/officeDocument/2006/math">
                    <m:acc>
                      <m:accPr>
                        <m:chr m:val="̅"/>
                        <m:ctrlPr>
                          <a:rPr lang="de-DE" sz="2000" i="1">
                            <a:latin typeface="Cambria Math" panose="02040503050406030204" pitchFamily="18" charset="0"/>
                          </a:rPr>
                        </m:ctrlPr>
                      </m:accPr>
                      <m:e>
                        <m:r>
                          <a:rPr lang="de-DE" sz="2000" i="1">
                            <a:latin typeface="Cambria Math" panose="02040503050406030204" pitchFamily="18" charset="0"/>
                          </a:rPr>
                          <m:t>𝐿</m:t>
                        </m:r>
                      </m:e>
                    </m:acc>
                    <m:r>
                      <a:rPr lang="de-DE" sz="2000" i="1">
                        <a:latin typeface="Cambria Math" panose="02040503050406030204" pitchFamily="18" charset="0"/>
                      </a:rPr>
                      <m:t> </m:t>
                    </m:r>
                  </m:oMath>
                </a14:m>
                <a:r>
                  <a:rPr lang="de-DE" sz="2000" dirty="0"/>
                  <a:t>= </a:t>
                </a:r>
                <a:r>
                  <a:rPr lang="de-DE" sz="2000" dirty="0" err="1"/>
                  <a:t>const</a:t>
                </a:r>
                <a:r>
                  <a:rPr lang="de-DE" sz="2000" dirty="0"/>
                  <a:t>.</a:t>
                </a:r>
              </a:p>
              <a:p>
                <a:pPr marL="800100" lvl="1" indent="-342900">
                  <a:buFont typeface="Wingdings" panose="05000000000000000000" pitchFamily="2" charset="2"/>
                  <a:buChar char="Ø"/>
                </a:pPr>
                <a:r>
                  <a:rPr lang="de-DE" sz="2000" dirty="0"/>
                  <a:t>K</a:t>
                </a:r>
                <a:r>
                  <a:rPr lang="de-DE" sz="2000" baseline="-25000" dirty="0"/>
                  <a:t>G</a:t>
                </a:r>
                <a:r>
                  <a:rPr lang="de-DE" sz="2000" dirty="0"/>
                  <a:t> bzw. K</a:t>
                </a:r>
                <a:r>
                  <a:rPr lang="de-DE" sz="2000" baseline="-25000" dirty="0"/>
                  <a:t>M</a:t>
                </a:r>
                <a:r>
                  <a:rPr lang="de-DE" sz="2000" dirty="0"/>
                  <a:t> </a:t>
                </a:r>
                <a:r>
                  <a:rPr lang="de-DE" sz="2000" dirty="0" err="1"/>
                  <a:t>are</a:t>
                </a:r>
                <a:r>
                  <a:rPr lang="de-DE" sz="2000" dirty="0"/>
                  <a:t> </a:t>
                </a:r>
                <a:r>
                  <a:rPr lang="de-DE" sz="2000" dirty="0" err="1"/>
                  <a:t>sector</a:t>
                </a:r>
                <a:r>
                  <a:rPr lang="de-DE" sz="2000" dirty="0"/>
                  <a:t> </a:t>
                </a:r>
                <a:r>
                  <a:rPr lang="de-DE" sz="2000" dirty="0" err="1"/>
                  <a:t>specific</a:t>
                </a:r>
                <a:r>
                  <a:rPr lang="de-DE" sz="2000" dirty="0"/>
                  <a:t> an d </a:t>
                </a:r>
                <a:r>
                  <a:rPr lang="de-DE" sz="2000" dirty="0" err="1"/>
                  <a:t>cannot</a:t>
                </a:r>
                <a:r>
                  <a:rPr lang="de-DE" sz="2000" dirty="0"/>
                  <a:t> </a:t>
                </a:r>
                <a:r>
                  <a:rPr lang="de-DE" sz="2000" dirty="0" err="1"/>
                  <a:t>be</a:t>
                </a:r>
                <a:r>
                  <a:rPr lang="de-DE" sz="2000" dirty="0"/>
                  <a:t> </a:t>
                </a:r>
                <a:r>
                  <a:rPr lang="de-DE" sz="2000" dirty="0" err="1"/>
                  <a:t>moved</a:t>
                </a:r>
                <a:r>
                  <a:rPr lang="de-DE" sz="2000" dirty="0"/>
                  <a:t>.</a:t>
                </a:r>
              </a:p>
            </p:txBody>
          </p:sp>
        </mc:Choice>
        <mc:Fallback xmlns="">
          <p:sp>
            <p:nvSpPr>
              <p:cNvPr id="8" name="Textfeld 7">
                <a:extLst>
                  <a:ext uri="{FF2B5EF4-FFF2-40B4-BE49-F238E27FC236}">
                    <a16:creationId xmlns:a16="http://schemas.microsoft.com/office/drawing/2014/main" id="{AEEE97DF-7FF5-4483-AA1D-0BB24E841D4C}"/>
                  </a:ext>
                </a:extLst>
              </p:cNvPr>
              <p:cNvSpPr txBox="1">
                <a:spLocks noRot="1" noChangeAspect="1" noMove="1" noResize="1" noEditPoints="1" noAdjustHandles="1" noChangeArrowheads="1" noChangeShapeType="1" noTextEdit="1"/>
              </p:cNvSpPr>
              <p:nvPr/>
            </p:nvSpPr>
            <p:spPr>
              <a:xfrm>
                <a:off x="381475" y="3530071"/>
                <a:ext cx="7848872" cy="2784602"/>
              </a:xfrm>
              <a:prstGeom prst="rect">
                <a:avLst/>
              </a:prstGeom>
              <a:blipFill>
                <a:blip r:embed="rId3"/>
                <a:stretch>
                  <a:fillRect l="-699" t="-1094" b="-5689"/>
                </a:stretch>
              </a:blipFill>
            </p:spPr>
            <p:txBody>
              <a:bodyPr/>
              <a:lstStyle/>
              <a:p>
                <a:r>
                  <a:rPr lang="de-DE">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7E95B2D2-C11D-4EEA-AFCF-38172A026A94}"/>
                  </a:ext>
                </a:extLst>
              </p14:cNvPr>
              <p14:cNvContentPartPr/>
              <p14:nvPr/>
            </p14:nvContentPartPr>
            <p14:xfrm>
              <a:off x="5220107" y="316147"/>
              <a:ext cx="1914120" cy="61200"/>
            </p14:xfrm>
          </p:contentPart>
        </mc:Choice>
        <mc:Fallback xmlns="">
          <p:pic>
            <p:nvPicPr>
              <p:cNvPr id="2" name="Freihand 1">
                <a:extLst>
                  <a:ext uri="{FF2B5EF4-FFF2-40B4-BE49-F238E27FC236}">
                    <a16:creationId xmlns:a16="http://schemas.microsoft.com/office/drawing/2014/main" id="{7E95B2D2-C11D-4EEA-AFCF-38172A026A94}"/>
                  </a:ext>
                </a:extLst>
              </p:cNvPr>
              <p:cNvPicPr/>
              <p:nvPr/>
            </p:nvPicPr>
            <p:blipFill>
              <a:blip r:embed="rId5"/>
              <a:stretch>
                <a:fillRect/>
              </a:stretch>
            </p:blipFill>
            <p:spPr>
              <a:xfrm>
                <a:off x="5215787" y="311827"/>
                <a:ext cx="19227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45215849-04F7-4F44-B489-439A74680D6C}"/>
                  </a:ext>
                </a:extLst>
              </p14:cNvPr>
              <p14:cNvContentPartPr/>
              <p14:nvPr/>
            </p14:nvContentPartPr>
            <p14:xfrm>
              <a:off x="2334707" y="1302547"/>
              <a:ext cx="2524680" cy="54720"/>
            </p14:xfrm>
          </p:contentPart>
        </mc:Choice>
        <mc:Fallback xmlns="">
          <p:pic>
            <p:nvPicPr>
              <p:cNvPr id="3" name="Freihand 2">
                <a:extLst>
                  <a:ext uri="{FF2B5EF4-FFF2-40B4-BE49-F238E27FC236}">
                    <a16:creationId xmlns:a16="http://schemas.microsoft.com/office/drawing/2014/main" id="{45215849-04F7-4F44-B489-439A74680D6C}"/>
                  </a:ext>
                </a:extLst>
              </p:cNvPr>
              <p:cNvPicPr/>
              <p:nvPr/>
            </p:nvPicPr>
            <p:blipFill>
              <a:blip r:embed="rId7"/>
              <a:stretch>
                <a:fillRect/>
              </a:stretch>
            </p:blipFill>
            <p:spPr>
              <a:xfrm>
                <a:off x="2330387" y="1298227"/>
                <a:ext cx="25333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C3B14490-A0A7-4390-BD61-7BF29CFF166F}"/>
                  </a:ext>
                </a:extLst>
              </p14:cNvPr>
              <p14:cNvContentPartPr/>
              <p14:nvPr/>
            </p14:nvContentPartPr>
            <p14:xfrm>
              <a:off x="5286347" y="292747"/>
              <a:ext cx="1683360" cy="79560"/>
            </p14:xfrm>
          </p:contentPart>
        </mc:Choice>
        <mc:Fallback xmlns="">
          <p:pic>
            <p:nvPicPr>
              <p:cNvPr id="9" name="Freihand 8">
                <a:extLst>
                  <a:ext uri="{FF2B5EF4-FFF2-40B4-BE49-F238E27FC236}">
                    <a16:creationId xmlns:a16="http://schemas.microsoft.com/office/drawing/2014/main" id="{C3B14490-A0A7-4390-BD61-7BF29CFF166F}"/>
                  </a:ext>
                </a:extLst>
              </p:cNvPr>
              <p:cNvPicPr/>
              <p:nvPr/>
            </p:nvPicPr>
            <p:blipFill>
              <a:blip r:embed="rId9"/>
              <a:stretch>
                <a:fillRect/>
              </a:stretch>
            </p:blipFill>
            <p:spPr>
              <a:xfrm>
                <a:off x="5282027" y="288427"/>
                <a:ext cx="169200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2B7BE690-D48A-429E-BC24-00FBF1BCACE2}"/>
                  </a:ext>
                </a:extLst>
              </p14:cNvPr>
              <p14:cNvContentPartPr/>
              <p14:nvPr/>
            </p14:nvContentPartPr>
            <p14:xfrm>
              <a:off x="838907" y="3832627"/>
              <a:ext cx="2280960" cy="30240"/>
            </p14:xfrm>
          </p:contentPart>
        </mc:Choice>
        <mc:Fallback xmlns="">
          <p:pic>
            <p:nvPicPr>
              <p:cNvPr id="10" name="Freihand 9">
                <a:extLst>
                  <a:ext uri="{FF2B5EF4-FFF2-40B4-BE49-F238E27FC236}">
                    <a16:creationId xmlns:a16="http://schemas.microsoft.com/office/drawing/2014/main" id="{2B7BE690-D48A-429E-BC24-00FBF1BCACE2}"/>
                  </a:ext>
                </a:extLst>
              </p:cNvPr>
              <p:cNvPicPr/>
              <p:nvPr/>
            </p:nvPicPr>
            <p:blipFill>
              <a:blip r:embed="rId11"/>
              <a:stretch>
                <a:fillRect/>
              </a:stretch>
            </p:blipFill>
            <p:spPr>
              <a:xfrm>
                <a:off x="834587" y="3828307"/>
                <a:ext cx="228960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Freihand 12">
                <a:extLst>
                  <a:ext uri="{FF2B5EF4-FFF2-40B4-BE49-F238E27FC236}">
                    <a16:creationId xmlns:a16="http://schemas.microsoft.com/office/drawing/2014/main" id="{213A82F6-D075-43E8-899F-C718C50F4766}"/>
                  </a:ext>
                </a:extLst>
              </p14:cNvPr>
              <p14:cNvContentPartPr/>
              <p14:nvPr/>
            </p14:nvContentPartPr>
            <p14:xfrm>
              <a:off x="3661307" y="4489987"/>
              <a:ext cx="365400" cy="28800"/>
            </p14:xfrm>
          </p:contentPart>
        </mc:Choice>
        <mc:Fallback xmlns="">
          <p:pic>
            <p:nvPicPr>
              <p:cNvPr id="13" name="Freihand 12">
                <a:extLst>
                  <a:ext uri="{FF2B5EF4-FFF2-40B4-BE49-F238E27FC236}">
                    <a16:creationId xmlns:a16="http://schemas.microsoft.com/office/drawing/2014/main" id="{213A82F6-D075-43E8-899F-C718C50F4766}"/>
                  </a:ext>
                </a:extLst>
              </p:cNvPr>
              <p:cNvPicPr/>
              <p:nvPr/>
            </p:nvPicPr>
            <p:blipFill>
              <a:blip r:embed="rId13"/>
              <a:stretch>
                <a:fillRect/>
              </a:stretch>
            </p:blipFill>
            <p:spPr>
              <a:xfrm>
                <a:off x="3656987" y="4485667"/>
                <a:ext cx="3740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Freihand 13">
                <a:extLst>
                  <a:ext uri="{FF2B5EF4-FFF2-40B4-BE49-F238E27FC236}">
                    <a16:creationId xmlns:a16="http://schemas.microsoft.com/office/drawing/2014/main" id="{6614429F-89D5-4125-A4AB-C852254E88C6}"/>
                  </a:ext>
                </a:extLst>
              </p14:cNvPr>
              <p14:cNvContentPartPr/>
              <p14:nvPr/>
            </p14:nvContentPartPr>
            <p14:xfrm>
              <a:off x="5218667" y="246307"/>
              <a:ext cx="1639080" cy="210240"/>
            </p14:xfrm>
          </p:contentPart>
        </mc:Choice>
        <mc:Fallback xmlns="">
          <p:pic>
            <p:nvPicPr>
              <p:cNvPr id="14" name="Freihand 13">
                <a:extLst>
                  <a:ext uri="{FF2B5EF4-FFF2-40B4-BE49-F238E27FC236}">
                    <a16:creationId xmlns:a16="http://schemas.microsoft.com/office/drawing/2014/main" id="{6614429F-89D5-4125-A4AB-C852254E88C6}"/>
                  </a:ext>
                </a:extLst>
              </p:cNvPr>
              <p:cNvPicPr/>
              <p:nvPr/>
            </p:nvPicPr>
            <p:blipFill>
              <a:blip r:embed="rId15"/>
              <a:stretch>
                <a:fillRect/>
              </a:stretch>
            </p:blipFill>
            <p:spPr>
              <a:xfrm>
                <a:off x="5214347" y="241987"/>
                <a:ext cx="164772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2" name="Freihand 21">
                <a:extLst>
                  <a:ext uri="{FF2B5EF4-FFF2-40B4-BE49-F238E27FC236}">
                    <a16:creationId xmlns:a16="http://schemas.microsoft.com/office/drawing/2014/main" id="{66245FAE-1967-420E-AF6C-EB151A5B006D}"/>
                  </a:ext>
                </a:extLst>
              </p14:cNvPr>
              <p14:cNvContentPartPr/>
              <p14:nvPr/>
            </p14:nvContentPartPr>
            <p14:xfrm>
              <a:off x="4991147" y="4016587"/>
              <a:ext cx="1425960" cy="712440"/>
            </p14:xfrm>
          </p:contentPart>
        </mc:Choice>
        <mc:Fallback xmlns="">
          <p:pic>
            <p:nvPicPr>
              <p:cNvPr id="22" name="Freihand 21">
                <a:extLst>
                  <a:ext uri="{FF2B5EF4-FFF2-40B4-BE49-F238E27FC236}">
                    <a16:creationId xmlns:a16="http://schemas.microsoft.com/office/drawing/2014/main" id="{66245FAE-1967-420E-AF6C-EB151A5B006D}"/>
                  </a:ext>
                </a:extLst>
              </p:cNvPr>
              <p:cNvPicPr/>
              <p:nvPr/>
            </p:nvPicPr>
            <p:blipFill>
              <a:blip r:embed="rId17"/>
              <a:stretch>
                <a:fillRect/>
              </a:stretch>
            </p:blipFill>
            <p:spPr>
              <a:xfrm>
                <a:off x="4986827" y="4012267"/>
                <a:ext cx="1434600" cy="7210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6" name="Freihand 195">
                <a:extLst>
                  <a:ext uri="{FF2B5EF4-FFF2-40B4-BE49-F238E27FC236}">
                    <a16:creationId xmlns:a16="http://schemas.microsoft.com/office/drawing/2014/main" id="{1FC88F28-9A90-4B6B-947D-0446D3229F42}"/>
                  </a:ext>
                </a:extLst>
              </p14:cNvPr>
              <p14:cNvContentPartPr/>
              <p14:nvPr/>
            </p14:nvContentPartPr>
            <p14:xfrm>
              <a:off x="8261387" y="5916667"/>
              <a:ext cx="151560" cy="155520"/>
            </p14:xfrm>
          </p:contentPart>
        </mc:Choice>
        <mc:Fallback xmlns="">
          <p:pic>
            <p:nvPicPr>
              <p:cNvPr id="196" name="Freihand 195">
                <a:extLst>
                  <a:ext uri="{FF2B5EF4-FFF2-40B4-BE49-F238E27FC236}">
                    <a16:creationId xmlns:a16="http://schemas.microsoft.com/office/drawing/2014/main" id="{1FC88F28-9A90-4B6B-947D-0446D3229F42}"/>
                  </a:ext>
                </a:extLst>
              </p:cNvPr>
              <p:cNvPicPr/>
              <p:nvPr/>
            </p:nvPicPr>
            <p:blipFill>
              <a:blip r:embed="rId19"/>
              <a:stretch>
                <a:fillRect/>
              </a:stretch>
            </p:blipFill>
            <p:spPr>
              <a:xfrm>
                <a:off x="8257067" y="5912347"/>
                <a:ext cx="1602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51" name="Freihand 250">
                <a:extLst>
                  <a:ext uri="{FF2B5EF4-FFF2-40B4-BE49-F238E27FC236}">
                    <a16:creationId xmlns:a16="http://schemas.microsoft.com/office/drawing/2014/main" id="{1B986B27-BEE6-4DCC-A6AF-891ACEBE9CD6}"/>
                  </a:ext>
                </a:extLst>
              </p14:cNvPr>
              <p14:cNvContentPartPr/>
              <p14:nvPr/>
            </p14:nvContentPartPr>
            <p14:xfrm>
              <a:off x="7808147" y="2843707"/>
              <a:ext cx="4177080" cy="1400400"/>
            </p14:xfrm>
          </p:contentPart>
        </mc:Choice>
        <mc:Fallback xmlns="">
          <p:pic>
            <p:nvPicPr>
              <p:cNvPr id="251" name="Freihand 250">
                <a:extLst>
                  <a:ext uri="{FF2B5EF4-FFF2-40B4-BE49-F238E27FC236}">
                    <a16:creationId xmlns:a16="http://schemas.microsoft.com/office/drawing/2014/main" id="{1B986B27-BEE6-4DCC-A6AF-891ACEBE9CD6}"/>
                  </a:ext>
                </a:extLst>
              </p:cNvPr>
              <p:cNvPicPr/>
              <p:nvPr/>
            </p:nvPicPr>
            <p:blipFill>
              <a:blip r:embed="rId21"/>
              <a:stretch>
                <a:fillRect/>
              </a:stretch>
            </p:blipFill>
            <p:spPr>
              <a:xfrm>
                <a:off x="7803827" y="2839387"/>
                <a:ext cx="4185720" cy="14090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53" name="Freihand 252">
                <a:extLst>
                  <a:ext uri="{FF2B5EF4-FFF2-40B4-BE49-F238E27FC236}">
                    <a16:creationId xmlns:a16="http://schemas.microsoft.com/office/drawing/2014/main" id="{1B73080D-FEC7-4997-B499-4464CBD00051}"/>
                  </a:ext>
                </a:extLst>
              </p14:cNvPr>
              <p14:cNvContentPartPr/>
              <p14:nvPr/>
            </p14:nvContentPartPr>
            <p14:xfrm>
              <a:off x="9279107" y="3040267"/>
              <a:ext cx="2700720" cy="824400"/>
            </p14:xfrm>
          </p:contentPart>
        </mc:Choice>
        <mc:Fallback xmlns="">
          <p:pic>
            <p:nvPicPr>
              <p:cNvPr id="253" name="Freihand 252">
                <a:extLst>
                  <a:ext uri="{FF2B5EF4-FFF2-40B4-BE49-F238E27FC236}">
                    <a16:creationId xmlns:a16="http://schemas.microsoft.com/office/drawing/2014/main" id="{1B73080D-FEC7-4997-B499-4464CBD00051}"/>
                  </a:ext>
                </a:extLst>
              </p:cNvPr>
              <p:cNvPicPr/>
              <p:nvPr/>
            </p:nvPicPr>
            <p:blipFill>
              <a:blip r:embed="rId23"/>
              <a:stretch>
                <a:fillRect/>
              </a:stretch>
            </p:blipFill>
            <p:spPr>
              <a:xfrm>
                <a:off x="9274787" y="3035947"/>
                <a:ext cx="2709360" cy="8330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55" name="Freihand 254">
                <a:extLst>
                  <a:ext uri="{FF2B5EF4-FFF2-40B4-BE49-F238E27FC236}">
                    <a16:creationId xmlns:a16="http://schemas.microsoft.com/office/drawing/2014/main" id="{8ACB9A2D-B0CD-4813-BA75-A2FB14C0F7D5}"/>
                  </a:ext>
                </a:extLst>
              </p14:cNvPr>
              <p14:cNvContentPartPr/>
              <p14:nvPr/>
            </p14:nvContentPartPr>
            <p14:xfrm>
              <a:off x="9045467" y="3224947"/>
              <a:ext cx="1491840" cy="694800"/>
            </p14:xfrm>
          </p:contentPart>
        </mc:Choice>
        <mc:Fallback xmlns="">
          <p:pic>
            <p:nvPicPr>
              <p:cNvPr id="255" name="Freihand 254">
                <a:extLst>
                  <a:ext uri="{FF2B5EF4-FFF2-40B4-BE49-F238E27FC236}">
                    <a16:creationId xmlns:a16="http://schemas.microsoft.com/office/drawing/2014/main" id="{8ACB9A2D-B0CD-4813-BA75-A2FB14C0F7D5}"/>
                  </a:ext>
                </a:extLst>
              </p:cNvPr>
              <p:cNvPicPr/>
              <p:nvPr/>
            </p:nvPicPr>
            <p:blipFill>
              <a:blip r:embed="rId25"/>
              <a:stretch>
                <a:fillRect/>
              </a:stretch>
            </p:blipFill>
            <p:spPr>
              <a:xfrm>
                <a:off x="9041147" y="3220627"/>
                <a:ext cx="1500480" cy="7034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8" name="Freihand 307">
                <a:extLst>
                  <a:ext uri="{FF2B5EF4-FFF2-40B4-BE49-F238E27FC236}">
                    <a16:creationId xmlns:a16="http://schemas.microsoft.com/office/drawing/2014/main" id="{CBD67152-733B-49C5-8254-59533A9CE969}"/>
                  </a:ext>
                </a:extLst>
              </p14:cNvPr>
              <p14:cNvContentPartPr/>
              <p14:nvPr/>
            </p14:nvContentPartPr>
            <p14:xfrm>
              <a:off x="7190027" y="3183187"/>
              <a:ext cx="1664280" cy="160920"/>
            </p14:xfrm>
          </p:contentPart>
        </mc:Choice>
        <mc:Fallback xmlns="">
          <p:pic>
            <p:nvPicPr>
              <p:cNvPr id="308" name="Freihand 307">
                <a:extLst>
                  <a:ext uri="{FF2B5EF4-FFF2-40B4-BE49-F238E27FC236}">
                    <a16:creationId xmlns:a16="http://schemas.microsoft.com/office/drawing/2014/main" id="{CBD67152-733B-49C5-8254-59533A9CE969}"/>
                  </a:ext>
                </a:extLst>
              </p:cNvPr>
              <p:cNvPicPr/>
              <p:nvPr/>
            </p:nvPicPr>
            <p:blipFill>
              <a:blip r:embed="rId27"/>
              <a:stretch>
                <a:fillRect/>
              </a:stretch>
            </p:blipFill>
            <p:spPr>
              <a:xfrm>
                <a:off x="7185707" y="3178867"/>
                <a:ext cx="16729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10" name="Freihand 309">
                <a:extLst>
                  <a:ext uri="{FF2B5EF4-FFF2-40B4-BE49-F238E27FC236}">
                    <a16:creationId xmlns:a16="http://schemas.microsoft.com/office/drawing/2014/main" id="{42366B87-FA74-4282-8875-188FCF7FD0F0}"/>
                  </a:ext>
                </a:extLst>
              </p14:cNvPr>
              <p14:cNvContentPartPr/>
              <p14:nvPr/>
            </p14:nvContentPartPr>
            <p14:xfrm>
              <a:off x="5152427" y="4077067"/>
              <a:ext cx="1335960" cy="496080"/>
            </p14:xfrm>
          </p:contentPart>
        </mc:Choice>
        <mc:Fallback xmlns="">
          <p:pic>
            <p:nvPicPr>
              <p:cNvPr id="310" name="Freihand 309">
                <a:extLst>
                  <a:ext uri="{FF2B5EF4-FFF2-40B4-BE49-F238E27FC236}">
                    <a16:creationId xmlns:a16="http://schemas.microsoft.com/office/drawing/2014/main" id="{42366B87-FA74-4282-8875-188FCF7FD0F0}"/>
                  </a:ext>
                </a:extLst>
              </p:cNvPr>
              <p:cNvPicPr/>
              <p:nvPr/>
            </p:nvPicPr>
            <p:blipFill>
              <a:blip r:embed="rId29"/>
              <a:stretch>
                <a:fillRect/>
              </a:stretch>
            </p:blipFill>
            <p:spPr>
              <a:xfrm>
                <a:off x="5148107" y="4072747"/>
                <a:ext cx="1344600" cy="5047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12" name="Freihand 311">
                <a:extLst>
                  <a:ext uri="{FF2B5EF4-FFF2-40B4-BE49-F238E27FC236}">
                    <a16:creationId xmlns:a16="http://schemas.microsoft.com/office/drawing/2014/main" id="{22F1FD04-D7BF-459D-B90C-82C0FBFB845F}"/>
                  </a:ext>
                </a:extLst>
              </p14:cNvPr>
              <p14:cNvContentPartPr/>
              <p14:nvPr/>
            </p14:nvContentPartPr>
            <p14:xfrm>
              <a:off x="3671027" y="4444267"/>
              <a:ext cx="361080" cy="122040"/>
            </p14:xfrm>
          </p:contentPart>
        </mc:Choice>
        <mc:Fallback xmlns="">
          <p:pic>
            <p:nvPicPr>
              <p:cNvPr id="312" name="Freihand 311">
                <a:extLst>
                  <a:ext uri="{FF2B5EF4-FFF2-40B4-BE49-F238E27FC236}">
                    <a16:creationId xmlns:a16="http://schemas.microsoft.com/office/drawing/2014/main" id="{22F1FD04-D7BF-459D-B90C-82C0FBFB845F}"/>
                  </a:ext>
                </a:extLst>
              </p:cNvPr>
              <p:cNvPicPr/>
              <p:nvPr/>
            </p:nvPicPr>
            <p:blipFill>
              <a:blip r:embed="rId31"/>
              <a:stretch>
                <a:fillRect/>
              </a:stretch>
            </p:blipFill>
            <p:spPr>
              <a:xfrm>
                <a:off x="3666707" y="4439947"/>
                <a:ext cx="3697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13" name="Freihand 312">
                <a:extLst>
                  <a:ext uri="{FF2B5EF4-FFF2-40B4-BE49-F238E27FC236}">
                    <a16:creationId xmlns:a16="http://schemas.microsoft.com/office/drawing/2014/main" id="{408C3920-3605-4A06-BE7C-9258E92EBC83}"/>
                  </a:ext>
                </a:extLst>
              </p14:cNvPr>
              <p14:cNvContentPartPr/>
              <p14:nvPr/>
            </p14:nvContentPartPr>
            <p14:xfrm>
              <a:off x="1158587" y="5352547"/>
              <a:ext cx="3107160" cy="100080"/>
            </p14:xfrm>
          </p:contentPart>
        </mc:Choice>
        <mc:Fallback xmlns="">
          <p:pic>
            <p:nvPicPr>
              <p:cNvPr id="313" name="Freihand 312">
                <a:extLst>
                  <a:ext uri="{FF2B5EF4-FFF2-40B4-BE49-F238E27FC236}">
                    <a16:creationId xmlns:a16="http://schemas.microsoft.com/office/drawing/2014/main" id="{408C3920-3605-4A06-BE7C-9258E92EBC83}"/>
                  </a:ext>
                </a:extLst>
              </p:cNvPr>
              <p:cNvPicPr/>
              <p:nvPr/>
            </p:nvPicPr>
            <p:blipFill>
              <a:blip r:embed="rId33"/>
              <a:stretch>
                <a:fillRect/>
              </a:stretch>
            </p:blipFill>
            <p:spPr>
              <a:xfrm>
                <a:off x="1154267" y="5348227"/>
                <a:ext cx="31158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47" name="Freihand 346">
                <a:extLst>
                  <a:ext uri="{FF2B5EF4-FFF2-40B4-BE49-F238E27FC236}">
                    <a16:creationId xmlns:a16="http://schemas.microsoft.com/office/drawing/2014/main" id="{97CDA6B6-91F3-4A9C-A919-EF9E61B092E5}"/>
                  </a:ext>
                </a:extLst>
              </p14:cNvPr>
              <p14:cNvContentPartPr/>
              <p14:nvPr/>
            </p14:nvContentPartPr>
            <p14:xfrm>
              <a:off x="4325507" y="5301427"/>
              <a:ext cx="324000" cy="520920"/>
            </p14:xfrm>
          </p:contentPart>
        </mc:Choice>
        <mc:Fallback xmlns="">
          <p:pic>
            <p:nvPicPr>
              <p:cNvPr id="347" name="Freihand 346">
                <a:extLst>
                  <a:ext uri="{FF2B5EF4-FFF2-40B4-BE49-F238E27FC236}">
                    <a16:creationId xmlns:a16="http://schemas.microsoft.com/office/drawing/2014/main" id="{97CDA6B6-91F3-4A9C-A919-EF9E61B092E5}"/>
                  </a:ext>
                </a:extLst>
              </p:cNvPr>
              <p:cNvPicPr/>
              <p:nvPr/>
            </p:nvPicPr>
            <p:blipFill>
              <a:blip r:embed="rId35"/>
              <a:stretch>
                <a:fillRect/>
              </a:stretch>
            </p:blipFill>
            <p:spPr>
              <a:xfrm>
                <a:off x="4321187" y="5297107"/>
                <a:ext cx="332640" cy="5295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50" name="Freihand 349">
                <a:extLst>
                  <a:ext uri="{FF2B5EF4-FFF2-40B4-BE49-F238E27FC236}">
                    <a16:creationId xmlns:a16="http://schemas.microsoft.com/office/drawing/2014/main" id="{56264E5E-C08F-4184-8DB6-6520FCFBF6E8}"/>
                  </a:ext>
                </a:extLst>
              </p14:cNvPr>
              <p14:cNvContentPartPr/>
              <p14:nvPr/>
            </p14:nvContentPartPr>
            <p14:xfrm>
              <a:off x="1465307" y="5694187"/>
              <a:ext cx="1279080" cy="322920"/>
            </p14:xfrm>
          </p:contentPart>
        </mc:Choice>
        <mc:Fallback xmlns="">
          <p:pic>
            <p:nvPicPr>
              <p:cNvPr id="350" name="Freihand 349">
                <a:extLst>
                  <a:ext uri="{FF2B5EF4-FFF2-40B4-BE49-F238E27FC236}">
                    <a16:creationId xmlns:a16="http://schemas.microsoft.com/office/drawing/2014/main" id="{56264E5E-C08F-4184-8DB6-6520FCFBF6E8}"/>
                  </a:ext>
                </a:extLst>
              </p:cNvPr>
              <p:cNvPicPr/>
              <p:nvPr/>
            </p:nvPicPr>
            <p:blipFill>
              <a:blip r:embed="rId37"/>
              <a:stretch>
                <a:fillRect/>
              </a:stretch>
            </p:blipFill>
            <p:spPr>
              <a:xfrm>
                <a:off x="1460987" y="5689867"/>
                <a:ext cx="128772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51" name="Freihand 350">
                <a:extLst>
                  <a:ext uri="{FF2B5EF4-FFF2-40B4-BE49-F238E27FC236}">
                    <a16:creationId xmlns:a16="http://schemas.microsoft.com/office/drawing/2014/main" id="{A583AB33-6622-4F94-852E-C01A83BA13F5}"/>
                  </a:ext>
                </a:extLst>
              </p14:cNvPr>
              <p14:cNvContentPartPr/>
              <p14:nvPr/>
            </p14:nvContentPartPr>
            <p14:xfrm>
              <a:off x="1254707" y="6368107"/>
              <a:ext cx="306360" cy="61200"/>
            </p14:xfrm>
          </p:contentPart>
        </mc:Choice>
        <mc:Fallback xmlns="">
          <p:pic>
            <p:nvPicPr>
              <p:cNvPr id="351" name="Freihand 350">
                <a:extLst>
                  <a:ext uri="{FF2B5EF4-FFF2-40B4-BE49-F238E27FC236}">
                    <a16:creationId xmlns:a16="http://schemas.microsoft.com/office/drawing/2014/main" id="{A583AB33-6622-4F94-852E-C01A83BA13F5}"/>
                  </a:ext>
                </a:extLst>
              </p:cNvPr>
              <p:cNvPicPr/>
              <p:nvPr/>
            </p:nvPicPr>
            <p:blipFill>
              <a:blip r:embed="rId39"/>
              <a:stretch>
                <a:fillRect/>
              </a:stretch>
            </p:blipFill>
            <p:spPr>
              <a:xfrm>
                <a:off x="1250387" y="6363787"/>
                <a:ext cx="31500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52" name="Freihand 351">
                <a:extLst>
                  <a:ext uri="{FF2B5EF4-FFF2-40B4-BE49-F238E27FC236}">
                    <a16:creationId xmlns:a16="http://schemas.microsoft.com/office/drawing/2014/main" id="{FD215B96-3C5C-4F0F-8A54-F1F61050ADEB}"/>
                  </a:ext>
                </a:extLst>
              </p14:cNvPr>
              <p14:cNvContentPartPr/>
              <p14:nvPr/>
            </p14:nvContentPartPr>
            <p14:xfrm>
              <a:off x="1985507" y="6349027"/>
              <a:ext cx="428760" cy="74880"/>
            </p14:xfrm>
          </p:contentPart>
        </mc:Choice>
        <mc:Fallback xmlns="">
          <p:pic>
            <p:nvPicPr>
              <p:cNvPr id="352" name="Freihand 351">
                <a:extLst>
                  <a:ext uri="{FF2B5EF4-FFF2-40B4-BE49-F238E27FC236}">
                    <a16:creationId xmlns:a16="http://schemas.microsoft.com/office/drawing/2014/main" id="{FD215B96-3C5C-4F0F-8A54-F1F61050ADEB}"/>
                  </a:ext>
                </a:extLst>
              </p:cNvPr>
              <p:cNvPicPr/>
              <p:nvPr/>
            </p:nvPicPr>
            <p:blipFill>
              <a:blip r:embed="rId41"/>
              <a:stretch>
                <a:fillRect/>
              </a:stretch>
            </p:blipFill>
            <p:spPr>
              <a:xfrm>
                <a:off x="1981187" y="6344707"/>
                <a:ext cx="437400" cy="83520"/>
              </a:xfrm>
              <a:prstGeom prst="rect">
                <a:avLst/>
              </a:prstGeom>
            </p:spPr>
          </p:pic>
        </mc:Fallback>
      </mc:AlternateContent>
      <p:grpSp>
        <p:nvGrpSpPr>
          <p:cNvPr id="354" name="Gruppieren 353">
            <a:extLst>
              <a:ext uri="{FF2B5EF4-FFF2-40B4-BE49-F238E27FC236}">
                <a16:creationId xmlns:a16="http://schemas.microsoft.com/office/drawing/2014/main" id="{459FBA61-748C-4C2F-8336-7A869F57F462}"/>
              </a:ext>
            </a:extLst>
          </p:cNvPr>
          <p:cNvGrpSpPr/>
          <p:nvPr/>
        </p:nvGrpSpPr>
        <p:grpSpPr>
          <a:xfrm>
            <a:off x="1315907" y="519547"/>
            <a:ext cx="10661400" cy="6305760"/>
            <a:chOff x="1315907" y="519547"/>
            <a:chExt cx="10661400" cy="6305760"/>
          </a:xfrm>
        </p:grpSpPr>
        <mc:AlternateContent xmlns:mc="http://schemas.openxmlformats.org/markup-compatibility/2006" xmlns:p14="http://schemas.microsoft.com/office/powerpoint/2010/main">
          <mc:Choice Requires="p14">
            <p:contentPart p14:bwMode="auto" r:id="rId42">
              <p14:nvContentPartPr>
                <p14:cNvPr id="11" name="Freihand 10">
                  <a:extLst>
                    <a:ext uri="{FF2B5EF4-FFF2-40B4-BE49-F238E27FC236}">
                      <a16:creationId xmlns:a16="http://schemas.microsoft.com/office/drawing/2014/main" id="{2923EB6C-70E5-480E-AF7D-39628980FE05}"/>
                    </a:ext>
                  </a:extLst>
                </p14:cNvPr>
                <p14:cNvContentPartPr/>
                <p14:nvPr/>
              </p14:nvContentPartPr>
              <p14:xfrm>
                <a:off x="2797307" y="4174987"/>
                <a:ext cx="407520" cy="25560"/>
              </p14:xfrm>
            </p:contentPart>
          </mc:Choice>
          <mc:Fallback xmlns="">
            <p:pic>
              <p:nvPicPr>
                <p:cNvPr id="11" name="Freihand 10">
                  <a:extLst>
                    <a:ext uri="{FF2B5EF4-FFF2-40B4-BE49-F238E27FC236}">
                      <a16:creationId xmlns:a16="http://schemas.microsoft.com/office/drawing/2014/main" id="{2923EB6C-70E5-480E-AF7D-39628980FE05}"/>
                    </a:ext>
                  </a:extLst>
                </p:cNvPr>
                <p:cNvPicPr/>
                <p:nvPr/>
              </p:nvPicPr>
              <p:blipFill>
                <a:blip r:embed="rId43"/>
                <a:stretch>
                  <a:fillRect/>
                </a:stretch>
              </p:blipFill>
              <p:spPr>
                <a:xfrm>
                  <a:off x="2792987" y="4170667"/>
                  <a:ext cx="416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2" name="Freihand 11">
                  <a:extLst>
                    <a:ext uri="{FF2B5EF4-FFF2-40B4-BE49-F238E27FC236}">
                      <a16:creationId xmlns:a16="http://schemas.microsoft.com/office/drawing/2014/main" id="{ACEDA20D-3FF4-440F-8E2F-DAC721DFA7F3}"/>
                    </a:ext>
                  </a:extLst>
                </p14:cNvPr>
                <p14:cNvContentPartPr/>
                <p14:nvPr/>
              </p14:nvContentPartPr>
              <p14:xfrm>
                <a:off x="4704587" y="4185787"/>
                <a:ext cx="412200" cy="46080"/>
              </p14:xfrm>
            </p:contentPart>
          </mc:Choice>
          <mc:Fallback xmlns="">
            <p:pic>
              <p:nvPicPr>
                <p:cNvPr id="12" name="Freihand 11">
                  <a:extLst>
                    <a:ext uri="{FF2B5EF4-FFF2-40B4-BE49-F238E27FC236}">
                      <a16:creationId xmlns:a16="http://schemas.microsoft.com/office/drawing/2014/main" id="{ACEDA20D-3FF4-440F-8E2F-DAC721DFA7F3}"/>
                    </a:ext>
                  </a:extLst>
                </p:cNvPr>
                <p:cNvPicPr/>
                <p:nvPr/>
              </p:nvPicPr>
              <p:blipFill>
                <a:blip r:embed="rId45"/>
                <a:stretch>
                  <a:fillRect/>
                </a:stretch>
              </p:blipFill>
              <p:spPr>
                <a:xfrm>
                  <a:off x="4700267" y="4181467"/>
                  <a:ext cx="42084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5" name="Freihand 14">
                  <a:extLst>
                    <a:ext uri="{FF2B5EF4-FFF2-40B4-BE49-F238E27FC236}">
                      <a16:creationId xmlns:a16="http://schemas.microsoft.com/office/drawing/2014/main" id="{07877634-2391-4DCC-9CCB-B7898933EB0A}"/>
                    </a:ext>
                  </a:extLst>
                </p14:cNvPr>
                <p14:cNvContentPartPr/>
                <p14:nvPr/>
              </p14:nvContentPartPr>
              <p14:xfrm>
                <a:off x="5153507" y="4549747"/>
                <a:ext cx="345960" cy="92880"/>
              </p14:xfrm>
            </p:contentPart>
          </mc:Choice>
          <mc:Fallback xmlns="">
            <p:pic>
              <p:nvPicPr>
                <p:cNvPr id="15" name="Freihand 14">
                  <a:extLst>
                    <a:ext uri="{FF2B5EF4-FFF2-40B4-BE49-F238E27FC236}">
                      <a16:creationId xmlns:a16="http://schemas.microsoft.com/office/drawing/2014/main" id="{07877634-2391-4DCC-9CCB-B7898933EB0A}"/>
                    </a:ext>
                  </a:extLst>
                </p:cNvPr>
                <p:cNvPicPr/>
                <p:nvPr/>
              </p:nvPicPr>
              <p:blipFill>
                <a:blip r:embed="rId47"/>
                <a:stretch>
                  <a:fillRect/>
                </a:stretch>
              </p:blipFill>
              <p:spPr>
                <a:xfrm>
                  <a:off x="5149187" y="4545427"/>
                  <a:ext cx="3546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6" name="Freihand 15">
                  <a:extLst>
                    <a:ext uri="{FF2B5EF4-FFF2-40B4-BE49-F238E27FC236}">
                      <a16:creationId xmlns:a16="http://schemas.microsoft.com/office/drawing/2014/main" id="{C0C9DA89-AF31-4B2A-BF99-1DF2A64C128B}"/>
                    </a:ext>
                  </a:extLst>
                </p14:cNvPr>
                <p14:cNvContentPartPr/>
                <p14:nvPr/>
              </p14:nvContentPartPr>
              <p14:xfrm>
                <a:off x="5959907" y="4528867"/>
                <a:ext cx="429120" cy="62280"/>
              </p14:xfrm>
            </p:contentPart>
          </mc:Choice>
          <mc:Fallback xmlns="">
            <p:pic>
              <p:nvPicPr>
                <p:cNvPr id="16" name="Freihand 15">
                  <a:extLst>
                    <a:ext uri="{FF2B5EF4-FFF2-40B4-BE49-F238E27FC236}">
                      <a16:creationId xmlns:a16="http://schemas.microsoft.com/office/drawing/2014/main" id="{C0C9DA89-AF31-4B2A-BF99-1DF2A64C128B}"/>
                    </a:ext>
                  </a:extLst>
                </p:cNvPr>
                <p:cNvPicPr/>
                <p:nvPr/>
              </p:nvPicPr>
              <p:blipFill>
                <a:blip r:embed="rId49"/>
                <a:stretch>
                  <a:fillRect/>
                </a:stretch>
              </p:blipFill>
              <p:spPr>
                <a:xfrm>
                  <a:off x="5955587" y="4524547"/>
                  <a:ext cx="43776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7" name="Freihand 16">
                  <a:extLst>
                    <a:ext uri="{FF2B5EF4-FFF2-40B4-BE49-F238E27FC236}">
                      <a16:creationId xmlns:a16="http://schemas.microsoft.com/office/drawing/2014/main" id="{C357F89A-1622-4CA9-A511-333EC5E355CB}"/>
                    </a:ext>
                  </a:extLst>
                </p14:cNvPr>
                <p14:cNvContentPartPr/>
                <p14:nvPr/>
              </p14:nvContentPartPr>
              <p14:xfrm>
                <a:off x="5293547" y="532147"/>
                <a:ext cx="520920" cy="3492000"/>
              </p14:xfrm>
            </p:contentPart>
          </mc:Choice>
          <mc:Fallback xmlns="">
            <p:pic>
              <p:nvPicPr>
                <p:cNvPr id="17" name="Freihand 16">
                  <a:extLst>
                    <a:ext uri="{FF2B5EF4-FFF2-40B4-BE49-F238E27FC236}">
                      <a16:creationId xmlns:a16="http://schemas.microsoft.com/office/drawing/2014/main" id="{C357F89A-1622-4CA9-A511-333EC5E355CB}"/>
                    </a:ext>
                  </a:extLst>
                </p:cNvPr>
                <p:cNvPicPr/>
                <p:nvPr/>
              </p:nvPicPr>
              <p:blipFill>
                <a:blip r:embed="rId51"/>
                <a:stretch>
                  <a:fillRect/>
                </a:stretch>
              </p:blipFill>
              <p:spPr>
                <a:xfrm>
                  <a:off x="5289227" y="527827"/>
                  <a:ext cx="529560" cy="35006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8" name="Freihand 17">
                  <a:extLst>
                    <a:ext uri="{FF2B5EF4-FFF2-40B4-BE49-F238E27FC236}">
                      <a16:creationId xmlns:a16="http://schemas.microsoft.com/office/drawing/2014/main" id="{BC297243-ACB7-4917-8D3C-0EFE22A097FC}"/>
                    </a:ext>
                  </a:extLst>
                </p14:cNvPr>
                <p14:cNvContentPartPr/>
                <p14:nvPr/>
              </p14:nvContentPartPr>
              <p14:xfrm>
                <a:off x="5211467" y="3803107"/>
                <a:ext cx="212760" cy="352800"/>
              </p14:xfrm>
            </p:contentPart>
          </mc:Choice>
          <mc:Fallback xmlns="">
            <p:pic>
              <p:nvPicPr>
                <p:cNvPr id="18" name="Freihand 17">
                  <a:extLst>
                    <a:ext uri="{FF2B5EF4-FFF2-40B4-BE49-F238E27FC236}">
                      <a16:creationId xmlns:a16="http://schemas.microsoft.com/office/drawing/2014/main" id="{BC297243-ACB7-4917-8D3C-0EFE22A097FC}"/>
                    </a:ext>
                  </a:extLst>
                </p:cNvPr>
                <p:cNvPicPr/>
                <p:nvPr/>
              </p:nvPicPr>
              <p:blipFill>
                <a:blip r:embed="rId53"/>
                <a:stretch>
                  <a:fillRect/>
                </a:stretch>
              </p:blipFill>
              <p:spPr>
                <a:xfrm>
                  <a:off x="5207147" y="3798787"/>
                  <a:ext cx="221400"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9" name="Freihand 18">
                  <a:extLst>
                    <a:ext uri="{FF2B5EF4-FFF2-40B4-BE49-F238E27FC236}">
                      <a16:creationId xmlns:a16="http://schemas.microsoft.com/office/drawing/2014/main" id="{038A30EE-C536-4424-9F4C-74533C5296A2}"/>
                    </a:ext>
                  </a:extLst>
                </p14:cNvPr>
                <p14:cNvContentPartPr/>
                <p14:nvPr/>
              </p14:nvContentPartPr>
              <p14:xfrm>
                <a:off x="5907707" y="519547"/>
                <a:ext cx="289800" cy="3421800"/>
              </p14:xfrm>
            </p:contentPart>
          </mc:Choice>
          <mc:Fallback xmlns="">
            <p:pic>
              <p:nvPicPr>
                <p:cNvPr id="19" name="Freihand 18">
                  <a:extLst>
                    <a:ext uri="{FF2B5EF4-FFF2-40B4-BE49-F238E27FC236}">
                      <a16:creationId xmlns:a16="http://schemas.microsoft.com/office/drawing/2014/main" id="{038A30EE-C536-4424-9F4C-74533C5296A2}"/>
                    </a:ext>
                  </a:extLst>
                </p:cNvPr>
                <p:cNvPicPr/>
                <p:nvPr/>
              </p:nvPicPr>
              <p:blipFill>
                <a:blip r:embed="rId55"/>
                <a:stretch>
                  <a:fillRect/>
                </a:stretch>
              </p:blipFill>
              <p:spPr>
                <a:xfrm>
                  <a:off x="5903387" y="515227"/>
                  <a:ext cx="298440" cy="34304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0" name="Freihand 19">
                  <a:extLst>
                    <a:ext uri="{FF2B5EF4-FFF2-40B4-BE49-F238E27FC236}">
                      <a16:creationId xmlns:a16="http://schemas.microsoft.com/office/drawing/2014/main" id="{B781E908-FFBE-47F0-8F5E-18449CDA09E2}"/>
                    </a:ext>
                  </a:extLst>
                </p14:cNvPr>
                <p14:cNvContentPartPr/>
                <p14:nvPr/>
              </p14:nvContentPartPr>
              <p14:xfrm>
                <a:off x="5841107" y="3912907"/>
                <a:ext cx="204480" cy="219600"/>
              </p14:xfrm>
            </p:contentPart>
          </mc:Choice>
          <mc:Fallback xmlns="">
            <p:pic>
              <p:nvPicPr>
                <p:cNvPr id="20" name="Freihand 19">
                  <a:extLst>
                    <a:ext uri="{FF2B5EF4-FFF2-40B4-BE49-F238E27FC236}">
                      <a16:creationId xmlns:a16="http://schemas.microsoft.com/office/drawing/2014/main" id="{B781E908-FFBE-47F0-8F5E-18449CDA09E2}"/>
                    </a:ext>
                  </a:extLst>
                </p:cNvPr>
                <p:cNvPicPr/>
                <p:nvPr/>
              </p:nvPicPr>
              <p:blipFill>
                <a:blip r:embed="rId57"/>
                <a:stretch>
                  <a:fillRect/>
                </a:stretch>
              </p:blipFill>
              <p:spPr>
                <a:xfrm>
                  <a:off x="5836787" y="3908587"/>
                  <a:ext cx="2131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4" name="Freihand 23">
                  <a:extLst>
                    <a:ext uri="{FF2B5EF4-FFF2-40B4-BE49-F238E27FC236}">
                      <a16:creationId xmlns:a16="http://schemas.microsoft.com/office/drawing/2014/main" id="{BB9EB355-F70D-4E70-9478-DE5A98A8C9D3}"/>
                    </a:ext>
                  </a:extLst>
                </p14:cNvPr>
                <p14:cNvContentPartPr/>
                <p14:nvPr/>
              </p14:nvContentPartPr>
              <p14:xfrm>
                <a:off x="6634547" y="3922987"/>
                <a:ext cx="423000" cy="272160"/>
              </p14:xfrm>
            </p:contentPart>
          </mc:Choice>
          <mc:Fallback xmlns="">
            <p:pic>
              <p:nvPicPr>
                <p:cNvPr id="24" name="Freihand 23">
                  <a:extLst>
                    <a:ext uri="{FF2B5EF4-FFF2-40B4-BE49-F238E27FC236}">
                      <a16:creationId xmlns:a16="http://schemas.microsoft.com/office/drawing/2014/main" id="{BB9EB355-F70D-4E70-9478-DE5A98A8C9D3}"/>
                    </a:ext>
                  </a:extLst>
                </p:cNvPr>
                <p:cNvPicPr/>
                <p:nvPr/>
              </p:nvPicPr>
              <p:blipFill>
                <a:blip r:embed="rId59"/>
                <a:stretch>
                  <a:fillRect/>
                </a:stretch>
              </p:blipFill>
              <p:spPr>
                <a:xfrm>
                  <a:off x="6630227" y="3918667"/>
                  <a:ext cx="43164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5" name="Freihand 24">
                  <a:extLst>
                    <a:ext uri="{FF2B5EF4-FFF2-40B4-BE49-F238E27FC236}">
                      <a16:creationId xmlns:a16="http://schemas.microsoft.com/office/drawing/2014/main" id="{B591DEC9-3283-4484-B5F3-875F6580D187}"/>
                    </a:ext>
                  </a:extLst>
                </p14:cNvPr>
                <p14:cNvContentPartPr/>
                <p14:nvPr/>
              </p14:nvContentPartPr>
              <p14:xfrm>
                <a:off x="6533027" y="4016947"/>
                <a:ext cx="281520" cy="258480"/>
              </p14:xfrm>
            </p:contentPart>
          </mc:Choice>
          <mc:Fallback xmlns="">
            <p:pic>
              <p:nvPicPr>
                <p:cNvPr id="25" name="Freihand 24">
                  <a:extLst>
                    <a:ext uri="{FF2B5EF4-FFF2-40B4-BE49-F238E27FC236}">
                      <a16:creationId xmlns:a16="http://schemas.microsoft.com/office/drawing/2014/main" id="{B591DEC9-3283-4484-B5F3-875F6580D187}"/>
                    </a:ext>
                  </a:extLst>
                </p:cNvPr>
                <p:cNvPicPr/>
                <p:nvPr/>
              </p:nvPicPr>
              <p:blipFill>
                <a:blip r:embed="rId61"/>
                <a:stretch>
                  <a:fillRect/>
                </a:stretch>
              </p:blipFill>
              <p:spPr>
                <a:xfrm>
                  <a:off x="6528707" y="4012627"/>
                  <a:ext cx="29016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5" name="Freihand 44">
                  <a:extLst>
                    <a:ext uri="{FF2B5EF4-FFF2-40B4-BE49-F238E27FC236}">
                      <a16:creationId xmlns:a16="http://schemas.microsoft.com/office/drawing/2014/main" id="{A1C6F5B7-7969-4519-AD75-CBF8D6030C30}"/>
                    </a:ext>
                  </a:extLst>
                </p14:cNvPr>
                <p14:cNvContentPartPr/>
                <p14:nvPr/>
              </p14:nvContentPartPr>
              <p14:xfrm>
                <a:off x="10407347" y="3008587"/>
                <a:ext cx="120240" cy="140040"/>
              </p14:xfrm>
            </p:contentPart>
          </mc:Choice>
          <mc:Fallback xmlns="">
            <p:pic>
              <p:nvPicPr>
                <p:cNvPr id="45" name="Freihand 44">
                  <a:extLst>
                    <a:ext uri="{FF2B5EF4-FFF2-40B4-BE49-F238E27FC236}">
                      <a16:creationId xmlns:a16="http://schemas.microsoft.com/office/drawing/2014/main" id="{A1C6F5B7-7969-4519-AD75-CBF8D6030C30}"/>
                    </a:ext>
                  </a:extLst>
                </p:cNvPr>
                <p:cNvPicPr/>
                <p:nvPr/>
              </p:nvPicPr>
              <p:blipFill>
                <a:blip r:embed="rId63"/>
                <a:stretch>
                  <a:fillRect/>
                </a:stretch>
              </p:blipFill>
              <p:spPr>
                <a:xfrm>
                  <a:off x="10403027" y="3004267"/>
                  <a:ext cx="1288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6" name="Freihand 45">
                  <a:extLst>
                    <a:ext uri="{FF2B5EF4-FFF2-40B4-BE49-F238E27FC236}">
                      <a16:creationId xmlns:a16="http://schemas.microsoft.com/office/drawing/2014/main" id="{A57D4F4F-0E74-403A-886C-89082CD63017}"/>
                    </a:ext>
                  </a:extLst>
                </p14:cNvPr>
                <p14:cNvContentPartPr/>
                <p14:nvPr/>
              </p14:nvContentPartPr>
              <p14:xfrm>
                <a:off x="10540187" y="3021187"/>
                <a:ext cx="196920" cy="80640"/>
              </p14:xfrm>
            </p:contentPart>
          </mc:Choice>
          <mc:Fallback xmlns="">
            <p:pic>
              <p:nvPicPr>
                <p:cNvPr id="46" name="Freihand 45">
                  <a:extLst>
                    <a:ext uri="{FF2B5EF4-FFF2-40B4-BE49-F238E27FC236}">
                      <a16:creationId xmlns:a16="http://schemas.microsoft.com/office/drawing/2014/main" id="{A57D4F4F-0E74-403A-886C-89082CD63017}"/>
                    </a:ext>
                  </a:extLst>
                </p:cNvPr>
                <p:cNvPicPr/>
                <p:nvPr/>
              </p:nvPicPr>
              <p:blipFill>
                <a:blip r:embed="rId65"/>
                <a:stretch>
                  <a:fillRect/>
                </a:stretch>
              </p:blipFill>
              <p:spPr>
                <a:xfrm>
                  <a:off x="10535867" y="3016867"/>
                  <a:ext cx="2055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7" name="Freihand 46">
                  <a:extLst>
                    <a:ext uri="{FF2B5EF4-FFF2-40B4-BE49-F238E27FC236}">
                      <a16:creationId xmlns:a16="http://schemas.microsoft.com/office/drawing/2014/main" id="{EE58D1B1-084B-41AE-BB76-EE1A687CCAB0}"/>
                    </a:ext>
                  </a:extLst>
                </p14:cNvPr>
                <p14:cNvContentPartPr/>
                <p14:nvPr/>
              </p14:nvContentPartPr>
              <p14:xfrm>
                <a:off x="10731347" y="2981227"/>
                <a:ext cx="84240" cy="75960"/>
              </p14:xfrm>
            </p:contentPart>
          </mc:Choice>
          <mc:Fallback xmlns="">
            <p:pic>
              <p:nvPicPr>
                <p:cNvPr id="47" name="Freihand 46">
                  <a:extLst>
                    <a:ext uri="{FF2B5EF4-FFF2-40B4-BE49-F238E27FC236}">
                      <a16:creationId xmlns:a16="http://schemas.microsoft.com/office/drawing/2014/main" id="{EE58D1B1-084B-41AE-BB76-EE1A687CCAB0}"/>
                    </a:ext>
                  </a:extLst>
                </p:cNvPr>
                <p:cNvPicPr/>
                <p:nvPr/>
              </p:nvPicPr>
              <p:blipFill>
                <a:blip r:embed="rId67"/>
                <a:stretch>
                  <a:fillRect/>
                </a:stretch>
              </p:blipFill>
              <p:spPr>
                <a:xfrm>
                  <a:off x="10727027" y="2976907"/>
                  <a:ext cx="928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8" name="Freihand 47">
                  <a:extLst>
                    <a:ext uri="{FF2B5EF4-FFF2-40B4-BE49-F238E27FC236}">
                      <a16:creationId xmlns:a16="http://schemas.microsoft.com/office/drawing/2014/main" id="{F12663BD-6D08-4D8B-8CF9-B44119890878}"/>
                    </a:ext>
                  </a:extLst>
                </p14:cNvPr>
                <p14:cNvContentPartPr/>
                <p14:nvPr/>
              </p14:nvContentPartPr>
              <p14:xfrm>
                <a:off x="10872467" y="2935147"/>
                <a:ext cx="99000" cy="117000"/>
              </p14:xfrm>
            </p:contentPart>
          </mc:Choice>
          <mc:Fallback xmlns="">
            <p:pic>
              <p:nvPicPr>
                <p:cNvPr id="48" name="Freihand 47">
                  <a:extLst>
                    <a:ext uri="{FF2B5EF4-FFF2-40B4-BE49-F238E27FC236}">
                      <a16:creationId xmlns:a16="http://schemas.microsoft.com/office/drawing/2014/main" id="{F12663BD-6D08-4D8B-8CF9-B44119890878}"/>
                    </a:ext>
                  </a:extLst>
                </p:cNvPr>
                <p:cNvPicPr/>
                <p:nvPr/>
              </p:nvPicPr>
              <p:blipFill>
                <a:blip r:embed="rId69"/>
                <a:stretch>
                  <a:fillRect/>
                </a:stretch>
              </p:blipFill>
              <p:spPr>
                <a:xfrm>
                  <a:off x="10868147" y="2930827"/>
                  <a:ext cx="1076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9" name="Freihand 48">
                  <a:extLst>
                    <a:ext uri="{FF2B5EF4-FFF2-40B4-BE49-F238E27FC236}">
                      <a16:creationId xmlns:a16="http://schemas.microsoft.com/office/drawing/2014/main" id="{96C5603D-323D-4180-9654-363ED2C9F69D}"/>
                    </a:ext>
                  </a:extLst>
                </p14:cNvPr>
                <p14:cNvContentPartPr/>
                <p14:nvPr/>
              </p14:nvContentPartPr>
              <p14:xfrm>
                <a:off x="10986947" y="2907067"/>
                <a:ext cx="127800" cy="219600"/>
              </p14:xfrm>
            </p:contentPart>
          </mc:Choice>
          <mc:Fallback xmlns="">
            <p:pic>
              <p:nvPicPr>
                <p:cNvPr id="49" name="Freihand 48">
                  <a:extLst>
                    <a:ext uri="{FF2B5EF4-FFF2-40B4-BE49-F238E27FC236}">
                      <a16:creationId xmlns:a16="http://schemas.microsoft.com/office/drawing/2014/main" id="{96C5603D-323D-4180-9654-363ED2C9F69D}"/>
                    </a:ext>
                  </a:extLst>
                </p:cNvPr>
                <p:cNvPicPr/>
                <p:nvPr/>
              </p:nvPicPr>
              <p:blipFill>
                <a:blip r:embed="rId71"/>
                <a:stretch>
                  <a:fillRect/>
                </a:stretch>
              </p:blipFill>
              <p:spPr>
                <a:xfrm>
                  <a:off x="10982627" y="2902747"/>
                  <a:ext cx="13644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3" name="Freihand 52">
                  <a:extLst>
                    <a:ext uri="{FF2B5EF4-FFF2-40B4-BE49-F238E27FC236}">
                      <a16:creationId xmlns:a16="http://schemas.microsoft.com/office/drawing/2014/main" id="{E11AA981-B63E-4888-8AD0-DBDEEC7F7377}"/>
                    </a:ext>
                  </a:extLst>
                </p14:cNvPr>
                <p14:cNvContentPartPr/>
                <p14:nvPr/>
              </p14:nvContentPartPr>
              <p14:xfrm>
                <a:off x="11111147" y="2763067"/>
                <a:ext cx="74160" cy="230040"/>
              </p14:xfrm>
            </p:contentPart>
          </mc:Choice>
          <mc:Fallback xmlns="">
            <p:pic>
              <p:nvPicPr>
                <p:cNvPr id="53" name="Freihand 52">
                  <a:extLst>
                    <a:ext uri="{FF2B5EF4-FFF2-40B4-BE49-F238E27FC236}">
                      <a16:creationId xmlns:a16="http://schemas.microsoft.com/office/drawing/2014/main" id="{E11AA981-B63E-4888-8AD0-DBDEEC7F7377}"/>
                    </a:ext>
                  </a:extLst>
                </p:cNvPr>
                <p:cNvPicPr/>
                <p:nvPr/>
              </p:nvPicPr>
              <p:blipFill>
                <a:blip r:embed="rId73"/>
                <a:stretch>
                  <a:fillRect/>
                </a:stretch>
              </p:blipFill>
              <p:spPr>
                <a:xfrm>
                  <a:off x="11106827" y="2758747"/>
                  <a:ext cx="8280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4" name="Freihand 53">
                  <a:extLst>
                    <a:ext uri="{FF2B5EF4-FFF2-40B4-BE49-F238E27FC236}">
                      <a16:creationId xmlns:a16="http://schemas.microsoft.com/office/drawing/2014/main" id="{13811C05-074C-4429-861D-3593ED956CCB}"/>
                    </a:ext>
                  </a:extLst>
                </p14:cNvPr>
                <p14:cNvContentPartPr/>
                <p14:nvPr/>
              </p14:nvContentPartPr>
              <p14:xfrm>
                <a:off x="11196467" y="2851267"/>
                <a:ext cx="141120" cy="118080"/>
              </p14:xfrm>
            </p:contentPart>
          </mc:Choice>
          <mc:Fallback xmlns="">
            <p:pic>
              <p:nvPicPr>
                <p:cNvPr id="54" name="Freihand 53">
                  <a:extLst>
                    <a:ext uri="{FF2B5EF4-FFF2-40B4-BE49-F238E27FC236}">
                      <a16:creationId xmlns:a16="http://schemas.microsoft.com/office/drawing/2014/main" id="{13811C05-074C-4429-861D-3593ED956CCB}"/>
                    </a:ext>
                  </a:extLst>
                </p:cNvPr>
                <p:cNvPicPr/>
                <p:nvPr/>
              </p:nvPicPr>
              <p:blipFill>
                <a:blip r:embed="rId75"/>
                <a:stretch>
                  <a:fillRect/>
                </a:stretch>
              </p:blipFill>
              <p:spPr>
                <a:xfrm>
                  <a:off x="11192147" y="2846947"/>
                  <a:ext cx="1497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7" name="Freihand 26">
                  <a:extLst>
                    <a:ext uri="{FF2B5EF4-FFF2-40B4-BE49-F238E27FC236}">
                      <a16:creationId xmlns:a16="http://schemas.microsoft.com/office/drawing/2014/main" id="{BF4549A2-F75C-4A4A-B713-379A4EFBACC3}"/>
                    </a:ext>
                  </a:extLst>
                </p14:cNvPr>
                <p14:cNvContentPartPr/>
                <p14:nvPr/>
              </p14:nvContentPartPr>
              <p14:xfrm>
                <a:off x="7227827" y="3737947"/>
                <a:ext cx="130680" cy="143640"/>
              </p14:xfrm>
            </p:contentPart>
          </mc:Choice>
          <mc:Fallback xmlns="">
            <p:pic>
              <p:nvPicPr>
                <p:cNvPr id="27" name="Freihand 26">
                  <a:extLst>
                    <a:ext uri="{FF2B5EF4-FFF2-40B4-BE49-F238E27FC236}">
                      <a16:creationId xmlns:a16="http://schemas.microsoft.com/office/drawing/2014/main" id="{BF4549A2-F75C-4A4A-B713-379A4EFBACC3}"/>
                    </a:ext>
                  </a:extLst>
                </p:cNvPr>
                <p:cNvPicPr/>
                <p:nvPr/>
              </p:nvPicPr>
              <p:blipFill>
                <a:blip r:embed="rId77"/>
                <a:stretch>
                  <a:fillRect/>
                </a:stretch>
              </p:blipFill>
              <p:spPr>
                <a:xfrm>
                  <a:off x="7223507" y="3733627"/>
                  <a:ext cx="1393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8" name="Freihand 27">
                  <a:extLst>
                    <a:ext uri="{FF2B5EF4-FFF2-40B4-BE49-F238E27FC236}">
                      <a16:creationId xmlns:a16="http://schemas.microsoft.com/office/drawing/2014/main" id="{9AD24BBB-E977-4044-BAE4-DB431E82D39B}"/>
                    </a:ext>
                  </a:extLst>
                </p14:cNvPr>
                <p14:cNvContentPartPr/>
                <p14:nvPr/>
              </p14:nvContentPartPr>
              <p14:xfrm>
                <a:off x="7369667" y="3637147"/>
                <a:ext cx="307800" cy="176040"/>
              </p14:xfrm>
            </p:contentPart>
          </mc:Choice>
          <mc:Fallback xmlns="">
            <p:pic>
              <p:nvPicPr>
                <p:cNvPr id="28" name="Freihand 27">
                  <a:extLst>
                    <a:ext uri="{FF2B5EF4-FFF2-40B4-BE49-F238E27FC236}">
                      <a16:creationId xmlns:a16="http://schemas.microsoft.com/office/drawing/2014/main" id="{9AD24BBB-E977-4044-BAE4-DB431E82D39B}"/>
                    </a:ext>
                  </a:extLst>
                </p:cNvPr>
                <p:cNvPicPr/>
                <p:nvPr/>
              </p:nvPicPr>
              <p:blipFill>
                <a:blip r:embed="rId79"/>
                <a:stretch>
                  <a:fillRect/>
                </a:stretch>
              </p:blipFill>
              <p:spPr>
                <a:xfrm>
                  <a:off x="7365347" y="3632827"/>
                  <a:ext cx="316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9" name="Freihand 28">
                  <a:extLst>
                    <a:ext uri="{FF2B5EF4-FFF2-40B4-BE49-F238E27FC236}">
                      <a16:creationId xmlns:a16="http://schemas.microsoft.com/office/drawing/2014/main" id="{0810C704-328E-4664-B443-C43DBBF43127}"/>
                    </a:ext>
                  </a:extLst>
                </p14:cNvPr>
                <p14:cNvContentPartPr/>
                <p14:nvPr/>
              </p14:nvContentPartPr>
              <p14:xfrm>
                <a:off x="7684667" y="3586747"/>
                <a:ext cx="96840" cy="207720"/>
              </p14:xfrm>
            </p:contentPart>
          </mc:Choice>
          <mc:Fallback xmlns="">
            <p:pic>
              <p:nvPicPr>
                <p:cNvPr id="29" name="Freihand 28">
                  <a:extLst>
                    <a:ext uri="{FF2B5EF4-FFF2-40B4-BE49-F238E27FC236}">
                      <a16:creationId xmlns:a16="http://schemas.microsoft.com/office/drawing/2014/main" id="{0810C704-328E-4664-B443-C43DBBF43127}"/>
                    </a:ext>
                  </a:extLst>
                </p:cNvPr>
                <p:cNvPicPr/>
                <p:nvPr/>
              </p:nvPicPr>
              <p:blipFill>
                <a:blip r:embed="rId81"/>
                <a:stretch>
                  <a:fillRect/>
                </a:stretch>
              </p:blipFill>
              <p:spPr>
                <a:xfrm>
                  <a:off x="7680347" y="3582427"/>
                  <a:ext cx="1054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30" name="Freihand 29">
                  <a:extLst>
                    <a:ext uri="{FF2B5EF4-FFF2-40B4-BE49-F238E27FC236}">
                      <a16:creationId xmlns:a16="http://schemas.microsoft.com/office/drawing/2014/main" id="{80307B59-9FD2-4140-B89B-162750A4FB14}"/>
                    </a:ext>
                  </a:extLst>
                </p14:cNvPr>
                <p14:cNvContentPartPr/>
                <p14:nvPr/>
              </p14:nvContentPartPr>
              <p14:xfrm>
                <a:off x="7798067" y="3504307"/>
                <a:ext cx="252000" cy="124200"/>
              </p14:xfrm>
            </p:contentPart>
          </mc:Choice>
          <mc:Fallback xmlns="">
            <p:pic>
              <p:nvPicPr>
                <p:cNvPr id="30" name="Freihand 29">
                  <a:extLst>
                    <a:ext uri="{FF2B5EF4-FFF2-40B4-BE49-F238E27FC236}">
                      <a16:creationId xmlns:a16="http://schemas.microsoft.com/office/drawing/2014/main" id="{80307B59-9FD2-4140-B89B-162750A4FB14}"/>
                    </a:ext>
                  </a:extLst>
                </p:cNvPr>
                <p:cNvPicPr/>
                <p:nvPr/>
              </p:nvPicPr>
              <p:blipFill>
                <a:blip r:embed="rId83"/>
                <a:stretch>
                  <a:fillRect/>
                </a:stretch>
              </p:blipFill>
              <p:spPr>
                <a:xfrm>
                  <a:off x="7793747" y="3499987"/>
                  <a:ext cx="2606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31" name="Freihand 30">
                  <a:extLst>
                    <a:ext uri="{FF2B5EF4-FFF2-40B4-BE49-F238E27FC236}">
                      <a16:creationId xmlns:a16="http://schemas.microsoft.com/office/drawing/2014/main" id="{552B8A05-22C0-4AF9-8A16-9B9FB7D6E591}"/>
                    </a:ext>
                  </a:extLst>
                </p14:cNvPr>
                <p14:cNvContentPartPr/>
                <p14:nvPr/>
              </p14:nvContentPartPr>
              <p14:xfrm>
                <a:off x="8242667" y="3456427"/>
                <a:ext cx="226080" cy="120600"/>
              </p14:xfrm>
            </p:contentPart>
          </mc:Choice>
          <mc:Fallback xmlns="">
            <p:pic>
              <p:nvPicPr>
                <p:cNvPr id="31" name="Freihand 30">
                  <a:extLst>
                    <a:ext uri="{FF2B5EF4-FFF2-40B4-BE49-F238E27FC236}">
                      <a16:creationId xmlns:a16="http://schemas.microsoft.com/office/drawing/2014/main" id="{552B8A05-22C0-4AF9-8A16-9B9FB7D6E591}"/>
                    </a:ext>
                  </a:extLst>
                </p:cNvPr>
                <p:cNvPicPr/>
                <p:nvPr/>
              </p:nvPicPr>
              <p:blipFill>
                <a:blip r:embed="rId85"/>
                <a:stretch>
                  <a:fillRect/>
                </a:stretch>
              </p:blipFill>
              <p:spPr>
                <a:xfrm>
                  <a:off x="8238347" y="3452107"/>
                  <a:ext cx="2347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32" name="Freihand 31">
                  <a:extLst>
                    <a:ext uri="{FF2B5EF4-FFF2-40B4-BE49-F238E27FC236}">
                      <a16:creationId xmlns:a16="http://schemas.microsoft.com/office/drawing/2014/main" id="{D7AA16B7-D6F1-423F-9124-DCB5B4CAD178}"/>
                    </a:ext>
                  </a:extLst>
                </p14:cNvPr>
                <p14:cNvContentPartPr/>
                <p14:nvPr/>
              </p14:nvContentPartPr>
              <p14:xfrm>
                <a:off x="8476307" y="3411787"/>
                <a:ext cx="19080" cy="119880"/>
              </p14:xfrm>
            </p:contentPart>
          </mc:Choice>
          <mc:Fallback xmlns="">
            <p:pic>
              <p:nvPicPr>
                <p:cNvPr id="32" name="Freihand 31">
                  <a:extLst>
                    <a:ext uri="{FF2B5EF4-FFF2-40B4-BE49-F238E27FC236}">
                      <a16:creationId xmlns:a16="http://schemas.microsoft.com/office/drawing/2014/main" id="{D7AA16B7-D6F1-423F-9124-DCB5B4CAD178}"/>
                    </a:ext>
                  </a:extLst>
                </p:cNvPr>
                <p:cNvPicPr/>
                <p:nvPr/>
              </p:nvPicPr>
              <p:blipFill>
                <a:blip r:embed="rId87"/>
                <a:stretch>
                  <a:fillRect/>
                </a:stretch>
              </p:blipFill>
              <p:spPr>
                <a:xfrm>
                  <a:off x="8471987" y="3407467"/>
                  <a:ext cx="277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33" name="Freihand 32">
                  <a:extLst>
                    <a:ext uri="{FF2B5EF4-FFF2-40B4-BE49-F238E27FC236}">
                      <a16:creationId xmlns:a16="http://schemas.microsoft.com/office/drawing/2014/main" id="{455122F4-F53F-440D-BBAD-711FD03A20DC}"/>
                    </a:ext>
                  </a:extLst>
                </p14:cNvPr>
                <p14:cNvContentPartPr/>
                <p14:nvPr/>
              </p14:nvContentPartPr>
              <p14:xfrm>
                <a:off x="8510867" y="3321067"/>
                <a:ext cx="127440" cy="185400"/>
              </p14:xfrm>
            </p:contentPart>
          </mc:Choice>
          <mc:Fallback xmlns="">
            <p:pic>
              <p:nvPicPr>
                <p:cNvPr id="33" name="Freihand 32">
                  <a:extLst>
                    <a:ext uri="{FF2B5EF4-FFF2-40B4-BE49-F238E27FC236}">
                      <a16:creationId xmlns:a16="http://schemas.microsoft.com/office/drawing/2014/main" id="{455122F4-F53F-440D-BBAD-711FD03A20DC}"/>
                    </a:ext>
                  </a:extLst>
                </p:cNvPr>
                <p:cNvPicPr/>
                <p:nvPr/>
              </p:nvPicPr>
              <p:blipFill>
                <a:blip r:embed="rId89"/>
                <a:stretch>
                  <a:fillRect/>
                </a:stretch>
              </p:blipFill>
              <p:spPr>
                <a:xfrm>
                  <a:off x="8506547" y="3316747"/>
                  <a:ext cx="13608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34" name="Freihand 33">
                  <a:extLst>
                    <a:ext uri="{FF2B5EF4-FFF2-40B4-BE49-F238E27FC236}">
                      <a16:creationId xmlns:a16="http://schemas.microsoft.com/office/drawing/2014/main" id="{A9F7F769-B584-4890-B084-320F8616AD1F}"/>
                    </a:ext>
                  </a:extLst>
                </p14:cNvPr>
                <p14:cNvContentPartPr/>
                <p14:nvPr/>
              </p14:nvContentPartPr>
              <p14:xfrm>
                <a:off x="8405387" y="3242947"/>
                <a:ext cx="360" cy="360"/>
              </p14:xfrm>
            </p:contentPart>
          </mc:Choice>
          <mc:Fallback xmlns="">
            <p:pic>
              <p:nvPicPr>
                <p:cNvPr id="34" name="Freihand 33">
                  <a:extLst>
                    <a:ext uri="{FF2B5EF4-FFF2-40B4-BE49-F238E27FC236}">
                      <a16:creationId xmlns:a16="http://schemas.microsoft.com/office/drawing/2014/main" id="{A9F7F769-B584-4890-B084-320F8616AD1F}"/>
                    </a:ext>
                  </a:extLst>
                </p:cNvPr>
                <p:cNvPicPr/>
                <p:nvPr/>
              </p:nvPicPr>
              <p:blipFill>
                <a:blip r:embed="rId91"/>
                <a:stretch>
                  <a:fillRect/>
                </a:stretch>
              </p:blipFill>
              <p:spPr>
                <a:xfrm>
                  <a:off x="8401067" y="3238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36" name="Freihand 35">
                  <a:extLst>
                    <a:ext uri="{FF2B5EF4-FFF2-40B4-BE49-F238E27FC236}">
                      <a16:creationId xmlns:a16="http://schemas.microsoft.com/office/drawing/2014/main" id="{4D1B1E6E-0676-4E3F-9F6A-3278ABE1F2D0}"/>
                    </a:ext>
                  </a:extLst>
                </p14:cNvPr>
                <p14:cNvContentPartPr/>
                <p14:nvPr/>
              </p14:nvContentPartPr>
              <p14:xfrm>
                <a:off x="8821547" y="3280387"/>
                <a:ext cx="155880" cy="204840"/>
              </p14:xfrm>
            </p:contentPart>
          </mc:Choice>
          <mc:Fallback xmlns="">
            <p:pic>
              <p:nvPicPr>
                <p:cNvPr id="36" name="Freihand 35">
                  <a:extLst>
                    <a:ext uri="{FF2B5EF4-FFF2-40B4-BE49-F238E27FC236}">
                      <a16:creationId xmlns:a16="http://schemas.microsoft.com/office/drawing/2014/main" id="{4D1B1E6E-0676-4E3F-9F6A-3278ABE1F2D0}"/>
                    </a:ext>
                  </a:extLst>
                </p:cNvPr>
                <p:cNvPicPr/>
                <p:nvPr/>
              </p:nvPicPr>
              <p:blipFill>
                <a:blip r:embed="rId93"/>
                <a:stretch>
                  <a:fillRect/>
                </a:stretch>
              </p:blipFill>
              <p:spPr>
                <a:xfrm>
                  <a:off x="8817227" y="3276067"/>
                  <a:ext cx="1645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38" name="Freihand 37">
                  <a:extLst>
                    <a:ext uri="{FF2B5EF4-FFF2-40B4-BE49-F238E27FC236}">
                      <a16:creationId xmlns:a16="http://schemas.microsoft.com/office/drawing/2014/main" id="{5FEE0B01-7449-4B82-B56F-DDC50E37CB86}"/>
                    </a:ext>
                  </a:extLst>
                </p14:cNvPr>
                <p14:cNvContentPartPr/>
                <p14:nvPr/>
              </p14:nvContentPartPr>
              <p14:xfrm>
                <a:off x="9004427" y="3149347"/>
                <a:ext cx="528840" cy="373680"/>
              </p14:xfrm>
            </p:contentPart>
          </mc:Choice>
          <mc:Fallback xmlns="">
            <p:pic>
              <p:nvPicPr>
                <p:cNvPr id="38" name="Freihand 37">
                  <a:extLst>
                    <a:ext uri="{FF2B5EF4-FFF2-40B4-BE49-F238E27FC236}">
                      <a16:creationId xmlns:a16="http://schemas.microsoft.com/office/drawing/2014/main" id="{5FEE0B01-7449-4B82-B56F-DDC50E37CB86}"/>
                    </a:ext>
                  </a:extLst>
                </p:cNvPr>
                <p:cNvPicPr/>
                <p:nvPr/>
              </p:nvPicPr>
              <p:blipFill>
                <a:blip r:embed="rId95"/>
                <a:stretch>
                  <a:fillRect/>
                </a:stretch>
              </p:blipFill>
              <p:spPr>
                <a:xfrm>
                  <a:off x="9000107" y="3145027"/>
                  <a:ext cx="537480" cy="3823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39" name="Freihand 38">
                  <a:extLst>
                    <a:ext uri="{FF2B5EF4-FFF2-40B4-BE49-F238E27FC236}">
                      <a16:creationId xmlns:a16="http://schemas.microsoft.com/office/drawing/2014/main" id="{A0B4120C-5462-46EA-8E9B-8C51AC937FC3}"/>
                    </a:ext>
                  </a:extLst>
                </p14:cNvPr>
                <p14:cNvContentPartPr/>
                <p14:nvPr/>
              </p14:nvContentPartPr>
              <p14:xfrm>
                <a:off x="9457667" y="3197947"/>
                <a:ext cx="94320" cy="60120"/>
              </p14:xfrm>
            </p:contentPart>
          </mc:Choice>
          <mc:Fallback xmlns="">
            <p:pic>
              <p:nvPicPr>
                <p:cNvPr id="39" name="Freihand 38">
                  <a:extLst>
                    <a:ext uri="{FF2B5EF4-FFF2-40B4-BE49-F238E27FC236}">
                      <a16:creationId xmlns:a16="http://schemas.microsoft.com/office/drawing/2014/main" id="{A0B4120C-5462-46EA-8E9B-8C51AC937FC3}"/>
                    </a:ext>
                  </a:extLst>
                </p:cNvPr>
                <p:cNvPicPr/>
                <p:nvPr/>
              </p:nvPicPr>
              <p:blipFill>
                <a:blip r:embed="rId97"/>
                <a:stretch>
                  <a:fillRect/>
                </a:stretch>
              </p:blipFill>
              <p:spPr>
                <a:xfrm>
                  <a:off x="9453347" y="3193627"/>
                  <a:ext cx="10296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40" name="Freihand 39">
                  <a:extLst>
                    <a:ext uri="{FF2B5EF4-FFF2-40B4-BE49-F238E27FC236}">
                      <a16:creationId xmlns:a16="http://schemas.microsoft.com/office/drawing/2014/main" id="{A3D87303-142B-4F08-B463-5A66E44DF6CC}"/>
                    </a:ext>
                  </a:extLst>
                </p14:cNvPr>
                <p14:cNvContentPartPr/>
                <p14:nvPr/>
              </p14:nvContentPartPr>
              <p14:xfrm>
                <a:off x="9802187" y="3161227"/>
                <a:ext cx="83880" cy="111240"/>
              </p14:xfrm>
            </p:contentPart>
          </mc:Choice>
          <mc:Fallback xmlns="">
            <p:pic>
              <p:nvPicPr>
                <p:cNvPr id="40" name="Freihand 39">
                  <a:extLst>
                    <a:ext uri="{FF2B5EF4-FFF2-40B4-BE49-F238E27FC236}">
                      <a16:creationId xmlns:a16="http://schemas.microsoft.com/office/drawing/2014/main" id="{A3D87303-142B-4F08-B463-5A66E44DF6CC}"/>
                    </a:ext>
                  </a:extLst>
                </p:cNvPr>
                <p:cNvPicPr/>
                <p:nvPr/>
              </p:nvPicPr>
              <p:blipFill>
                <a:blip r:embed="rId99"/>
                <a:stretch>
                  <a:fillRect/>
                </a:stretch>
              </p:blipFill>
              <p:spPr>
                <a:xfrm>
                  <a:off x="9797867" y="3156907"/>
                  <a:ext cx="925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41" name="Freihand 40">
                  <a:extLst>
                    <a:ext uri="{FF2B5EF4-FFF2-40B4-BE49-F238E27FC236}">
                      <a16:creationId xmlns:a16="http://schemas.microsoft.com/office/drawing/2014/main" id="{D05D6B49-1E74-4A04-AE27-720C52350504}"/>
                    </a:ext>
                  </a:extLst>
                </p14:cNvPr>
                <p14:cNvContentPartPr/>
                <p14:nvPr/>
              </p14:nvContentPartPr>
              <p14:xfrm>
                <a:off x="9941867" y="3165907"/>
                <a:ext cx="30240" cy="72360"/>
              </p14:xfrm>
            </p:contentPart>
          </mc:Choice>
          <mc:Fallback xmlns="">
            <p:pic>
              <p:nvPicPr>
                <p:cNvPr id="41" name="Freihand 40">
                  <a:extLst>
                    <a:ext uri="{FF2B5EF4-FFF2-40B4-BE49-F238E27FC236}">
                      <a16:creationId xmlns:a16="http://schemas.microsoft.com/office/drawing/2014/main" id="{D05D6B49-1E74-4A04-AE27-720C52350504}"/>
                    </a:ext>
                  </a:extLst>
                </p:cNvPr>
                <p:cNvPicPr/>
                <p:nvPr/>
              </p:nvPicPr>
              <p:blipFill>
                <a:blip r:embed="rId101"/>
                <a:stretch>
                  <a:fillRect/>
                </a:stretch>
              </p:blipFill>
              <p:spPr>
                <a:xfrm>
                  <a:off x="9937547" y="3161587"/>
                  <a:ext cx="388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42" name="Freihand 41">
                  <a:extLst>
                    <a:ext uri="{FF2B5EF4-FFF2-40B4-BE49-F238E27FC236}">
                      <a16:creationId xmlns:a16="http://schemas.microsoft.com/office/drawing/2014/main" id="{AD8625BA-FD18-4FB4-86AA-B1EDE1D28F29}"/>
                    </a:ext>
                  </a:extLst>
                </p14:cNvPr>
                <p14:cNvContentPartPr/>
                <p14:nvPr/>
              </p14:nvContentPartPr>
              <p14:xfrm>
                <a:off x="9928547" y="3150067"/>
                <a:ext cx="99000" cy="113760"/>
              </p14:xfrm>
            </p:contentPart>
          </mc:Choice>
          <mc:Fallback xmlns="">
            <p:pic>
              <p:nvPicPr>
                <p:cNvPr id="42" name="Freihand 41">
                  <a:extLst>
                    <a:ext uri="{FF2B5EF4-FFF2-40B4-BE49-F238E27FC236}">
                      <a16:creationId xmlns:a16="http://schemas.microsoft.com/office/drawing/2014/main" id="{AD8625BA-FD18-4FB4-86AA-B1EDE1D28F29}"/>
                    </a:ext>
                  </a:extLst>
                </p:cNvPr>
                <p:cNvPicPr/>
                <p:nvPr/>
              </p:nvPicPr>
              <p:blipFill>
                <a:blip r:embed="rId103"/>
                <a:stretch>
                  <a:fillRect/>
                </a:stretch>
              </p:blipFill>
              <p:spPr>
                <a:xfrm>
                  <a:off x="9924227" y="3145747"/>
                  <a:ext cx="10764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3" name="Freihand 42">
                  <a:extLst>
                    <a:ext uri="{FF2B5EF4-FFF2-40B4-BE49-F238E27FC236}">
                      <a16:creationId xmlns:a16="http://schemas.microsoft.com/office/drawing/2014/main" id="{213D6869-CC3E-4377-8DFC-7429074DF9C3}"/>
                    </a:ext>
                  </a:extLst>
                </p14:cNvPr>
                <p14:cNvContentPartPr/>
                <p14:nvPr/>
              </p14:nvContentPartPr>
              <p14:xfrm>
                <a:off x="10057067" y="3134587"/>
                <a:ext cx="98640" cy="99000"/>
              </p14:xfrm>
            </p:contentPart>
          </mc:Choice>
          <mc:Fallback xmlns="">
            <p:pic>
              <p:nvPicPr>
                <p:cNvPr id="43" name="Freihand 42">
                  <a:extLst>
                    <a:ext uri="{FF2B5EF4-FFF2-40B4-BE49-F238E27FC236}">
                      <a16:creationId xmlns:a16="http://schemas.microsoft.com/office/drawing/2014/main" id="{213D6869-CC3E-4377-8DFC-7429074DF9C3}"/>
                    </a:ext>
                  </a:extLst>
                </p:cNvPr>
                <p:cNvPicPr/>
                <p:nvPr/>
              </p:nvPicPr>
              <p:blipFill>
                <a:blip r:embed="rId105"/>
                <a:stretch>
                  <a:fillRect/>
                </a:stretch>
              </p:blipFill>
              <p:spPr>
                <a:xfrm>
                  <a:off x="10052747" y="3130267"/>
                  <a:ext cx="1072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44" name="Freihand 43">
                  <a:extLst>
                    <a:ext uri="{FF2B5EF4-FFF2-40B4-BE49-F238E27FC236}">
                      <a16:creationId xmlns:a16="http://schemas.microsoft.com/office/drawing/2014/main" id="{D0F25F8B-92F1-41B5-AFF8-09717D659D36}"/>
                    </a:ext>
                  </a:extLst>
                </p14:cNvPr>
                <p14:cNvContentPartPr/>
                <p14:nvPr/>
              </p14:nvContentPartPr>
              <p14:xfrm>
                <a:off x="10135547" y="2999947"/>
                <a:ext cx="78120" cy="195480"/>
              </p14:xfrm>
            </p:contentPart>
          </mc:Choice>
          <mc:Fallback xmlns="">
            <p:pic>
              <p:nvPicPr>
                <p:cNvPr id="44" name="Freihand 43">
                  <a:extLst>
                    <a:ext uri="{FF2B5EF4-FFF2-40B4-BE49-F238E27FC236}">
                      <a16:creationId xmlns:a16="http://schemas.microsoft.com/office/drawing/2014/main" id="{D0F25F8B-92F1-41B5-AFF8-09717D659D36}"/>
                    </a:ext>
                  </a:extLst>
                </p:cNvPr>
                <p:cNvPicPr/>
                <p:nvPr/>
              </p:nvPicPr>
              <p:blipFill>
                <a:blip r:embed="rId107"/>
                <a:stretch>
                  <a:fillRect/>
                </a:stretch>
              </p:blipFill>
              <p:spPr>
                <a:xfrm>
                  <a:off x="10131227" y="2995627"/>
                  <a:ext cx="867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56" name="Freihand 55">
                  <a:extLst>
                    <a:ext uri="{FF2B5EF4-FFF2-40B4-BE49-F238E27FC236}">
                      <a16:creationId xmlns:a16="http://schemas.microsoft.com/office/drawing/2014/main" id="{95780366-C35D-4CCF-B1F8-6B2F5A2DDC85}"/>
                    </a:ext>
                  </a:extLst>
                </p14:cNvPr>
                <p14:cNvContentPartPr/>
                <p14:nvPr/>
              </p14:nvContentPartPr>
              <p14:xfrm>
                <a:off x="8109107" y="3846307"/>
                <a:ext cx="167760" cy="182520"/>
              </p14:xfrm>
            </p:contentPart>
          </mc:Choice>
          <mc:Fallback xmlns="">
            <p:pic>
              <p:nvPicPr>
                <p:cNvPr id="56" name="Freihand 55">
                  <a:extLst>
                    <a:ext uri="{FF2B5EF4-FFF2-40B4-BE49-F238E27FC236}">
                      <a16:creationId xmlns:a16="http://schemas.microsoft.com/office/drawing/2014/main" id="{95780366-C35D-4CCF-B1F8-6B2F5A2DDC85}"/>
                    </a:ext>
                  </a:extLst>
                </p:cNvPr>
                <p:cNvPicPr/>
                <p:nvPr/>
              </p:nvPicPr>
              <p:blipFill>
                <a:blip r:embed="rId109"/>
                <a:stretch>
                  <a:fillRect/>
                </a:stretch>
              </p:blipFill>
              <p:spPr>
                <a:xfrm>
                  <a:off x="8104787" y="3841987"/>
                  <a:ext cx="1764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57" name="Freihand 56">
                  <a:extLst>
                    <a:ext uri="{FF2B5EF4-FFF2-40B4-BE49-F238E27FC236}">
                      <a16:creationId xmlns:a16="http://schemas.microsoft.com/office/drawing/2014/main" id="{B3ED21D2-1888-4D8F-865E-ADB8BCF1B3A7}"/>
                    </a:ext>
                  </a:extLst>
                </p14:cNvPr>
                <p14:cNvContentPartPr/>
                <p14:nvPr/>
              </p14:nvContentPartPr>
              <p14:xfrm>
                <a:off x="8333027" y="3842347"/>
                <a:ext cx="110880" cy="129600"/>
              </p14:xfrm>
            </p:contentPart>
          </mc:Choice>
          <mc:Fallback xmlns="">
            <p:pic>
              <p:nvPicPr>
                <p:cNvPr id="57" name="Freihand 56">
                  <a:extLst>
                    <a:ext uri="{FF2B5EF4-FFF2-40B4-BE49-F238E27FC236}">
                      <a16:creationId xmlns:a16="http://schemas.microsoft.com/office/drawing/2014/main" id="{B3ED21D2-1888-4D8F-865E-ADB8BCF1B3A7}"/>
                    </a:ext>
                  </a:extLst>
                </p:cNvPr>
                <p:cNvPicPr/>
                <p:nvPr/>
              </p:nvPicPr>
              <p:blipFill>
                <a:blip r:embed="rId111"/>
                <a:stretch>
                  <a:fillRect/>
                </a:stretch>
              </p:blipFill>
              <p:spPr>
                <a:xfrm>
                  <a:off x="8328707" y="3838027"/>
                  <a:ext cx="11952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58" name="Freihand 57">
                  <a:extLst>
                    <a:ext uri="{FF2B5EF4-FFF2-40B4-BE49-F238E27FC236}">
                      <a16:creationId xmlns:a16="http://schemas.microsoft.com/office/drawing/2014/main" id="{5BCC8B82-CC55-43BC-869F-B0D195F4125A}"/>
                    </a:ext>
                  </a:extLst>
                </p14:cNvPr>
                <p14:cNvContentPartPr/>
                <p14:nvPr/>
              </p14:nvContentPartPr>
              <p14:xfrm>
                <a:off x="8435987" y="3816787"/>
                <a:ext cx="127080" cy="138960"/>
              </p14:xfrm>
            </p:contentPart>
          </mc:Choice>
          <mc:Fallback xmlns="">
            <p:pic>
              <p:nvPicPr>
                <p:cNvPr id="58" name="Freihand 57">
                  <a:extLst>
                    <a:ext uri="{FF2B5EF4-FFF2-40B4-BE49-F238E27FC236}">
                      <a16:creationId xmlns:a16="http://schemas.microsoft.com/office/drawing/2014/main" id="{5BCC8B82-CC55-43BC-869F-B0D195F4125A}"/>
                    </a:ext>
                  </a:extLst>
                </p:cNvPr>
                <p:cNvPicPr/>
                <p:nvPr/>
              </p:nvPicPr>
              <p:blipFill>
                <a:blip r:embed="rId113"/>
                <a:stretch>
                  <a:fillRect/>
                </a:stretch>
              </p:blipFill>
              <p:spPr>
                <a:xfrm>
                  <a:off x="8431667" y="3812467"/>
                  <a:ext cx="1357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59" name="Freihand 58">
                  <a:extLst>
                    <a:ext uri="{FF2B5EF4-FFF2-40B4-BE49-F238E27FC236}">
                      <a16:creationId xmlns:a16="http://schemas.microsoft.com/office/drawing/2014/main" id="{19BB4824-107A-4830-A2E0-B554234571AD}"/>
                    </a:ext>
                  </a:extLst>
                </p14:cNvPr>
                <p14:cNvContentPartPr/>
                <p14:nvPr/>
              </p14:nvContentPartPr>
              <p14:xfrm>
                <a:off x="8534987" y="3677467"/>
                <a:ext cx="141840" cy="241560"/>
              </p14:xfrm>
            </p:contentPart>
          </mc:Choice>
          <mc:Fallback xmlns="">
            <p:pic>
              <p:nvPicPr>
                <p:cNvPr id="59" name="Freihand 58">
                  <a:extLst>
                    <a:ext uri="{FF2B5EF4-FFF2-40B4-BE49-F238E27FC236}">
                      <a16:creationId xmlns:a16="http://schemas.microsoft.com/office/drawing/2014/main" id="{19BB4824-107A-4830-A2E0-B554234571AD}"/>
                    </a:ext>
                  </a:extLst>
                </p:cNvPr>
                <p:cNvPicPr/>
                <p:nvPr/>
              </p:nvPicPr>
              <p:blipFill>
                <a:blip r:embed="rId115"/>
                <a:stretch>
                  <a:fillRect/>
                </a:stretch>
              </p:blipFill>
              <p:spPr>
                <a:xfrm>
                  <a:off x="8530667" y="3673147"/>
                  <a:ext cx="1504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60" name="Freihand 59">
                  <a:extLst>
                    <a:ext uri="{FF2B5EF4-FFF2-40B4-BE49-F238E27FC236}">
                      <a16:creationId xmlns:a16="http://schemas.microsoft.com/office/drawing/2014/main" id="{518A676A-A9D5-49D0-8E7A-020108380168}"/>
                    </a:ext>
                  </a:extLst>
                </p14:cNvPr>
                <p14:cNvContentPartPr/>
                <p14:nvPr/>
              </p14:nvContentPartPr>
              <p14:xfrm>
                <a:off x="8649467" y="3750907"/>
                <a:ext cx="158400" cy="150120"/>
              </p14:xfrm>
            </p:contentPart>
          </mc:Choice>
          <mc:Fallback xmlns="">
            <p:pic>
              <p:nvPicPr>
                <p:cNvPr id="60" name="Freihand 59">
                  <a:extLst>
                    <a:ext uri="{FF2B5EF4-FFF2-40B4-BE49-F238E27FC236}">
                      <a16:creationId xmlns:a16="http://schemas.microsoft.com/office/drawing/2014/main" id="{518A676A-A9D5-49D0-8E7A-020108380168}"/>
                    </a:ext>
                  </a:extLst>
                </p:cNvPr>
                <p:cNvPicPr/>
                <p:nvPr/>
              </p:nvPicPr>
              <p:blipFill>
                <a:blip r:embed="rId117"/>
                <a:stretch>
                  <a:fillRect/>
                </a:stretch>
              </p:blipFill>
              <p:spPr>
                <a:xfrm>
                  <a:off x="8645147" y="3746587"/>
                  <a:ext cx="1670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62" name="Freihand 61">
                  <a:extLst>
                    <a:ext uri="{FF2B5EF4-FFF2-40B4-BE49-F238E27FC236}">
                      <a16:creationId xmlns:a16="http://schemas.microsoft.com/office/drawing/2014/main" id="{8B9CF46D-EF95-4575-AE5C-30DDC7CB1533}"/>
                    </a:ext>
                  </a:extLst>
                </p14:cNvPr>
                <p14:cNvContentPartPr/>
                <p14:nvPr/>
              </p14:nvContentPartPr>
              <p14:xfrm>
                <a:off x="8903987" y="3712027"/>
                <a:ext cx="143280" cy="57240"/>
              </p14:xfrm>
            </p:contentPart>
          </mc:Choice>
          <mc:Fallback xmlns="">
            <p:pic>
              <p:nvPicPr>
                <p:cNvPr id="62" name="Freihand 61">
                  <a:extLst>
                    <a:ext uri="{FF2B5EF4-FFF2-40B4-BE49-F238E27FC236}">
                      <a16:creationId xmlns:a16="http://schemas.microsoft.com/office/drawing/2014/main" id="{8B9CF46D-EF95-4575-AE5C-30DDC7CB1533}"/>
                    </a:ext>
                  </a:extLst>
                </p:cNvPr>
                <p:cNvPicPr/>
                <p:nvPr/>
              </p:nvPicPr>
              <p:blipFill>
                <a:blip r:embed="rId119"/>
                <a:stretch>
                  <a:fillRect/>
                </a:stretch>
              </p:blipFill>
              <p:spPr>
                <a:xfrm>
                  <a:off x="8899667" y="3707707"/>
                  <a:ext cx="1519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63" name="Freihand 62">
                  <a:extLst>
                    <a:ext uri="{FF2B5EF4-FFF2-40B4-BE49-F238E27FC236}">
                      <a16:creationId xmlns:a16="http://schemas.microsoft.com/office/drawing/2014/main" id="{554C907D-A319-447E-AFDD-1AD656896A1A}"/>
                    </a:ext>
                  </a:extLst>
                </p14:cNvPr>
                <p14:cNvContentPartPr/>
                <p14:nvPr/>
              </p14:nvContentPartPr>
              <p14:xfrm>
                <a:off x="8901827" y="3754867"/>
                <a:ext cx="162720" cy="83520"/>
              </p14:xfrm>
            </p:contentPart>
          </mc:Choice>
          <mc:Fallback xmlns="">
            <p:pic>
              <p:nvPicPr>
                <p:cNvPr id="63" name="Freihand 62">
                  <a:extLst>
                    <a:ext uri="{FF2B5EF4-FFF2-40B4-BE49-F238E27FC236}">
                      <a16:creationId xmlns:a16="http://schemas.microsoft.com/office/drawing/2014/main" id="{554C907D-A319-447E-AFDD-1AD656896A1A}"/>
                    </a:ext>
                  </a:extLst>
                </p:cNvPr>
                <p:cNvPicPr/>
                <p:nvPr/>
              </p:nvPicPr>
              <p:blipFill>
                <a:blip r:embed="rId121"/>
                <a:stretch>
                  <a:fillRect/>
                </a:stretch>
              </p:blipFill>
              <p:spPr>
                <a:xfrm>
                  <a:off x="8897507" y="3750547"/>
                  <a:ext cx="171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65" name="Freihand 64">
                  <a:extLst>
                    <a:ext uri="{FF2B5EF4-FFF2-40B4-BE49-F238E27FC236}">
                      <a16:creationId xmlns:a16="http://schemas.microsoft.com/office/drawing/2014/main" id="{1C927002-9584-4791-BE8C-260E56AA38FB}"/>
                    </a:ext>
                  </a:extLst>
                </p14:cNvPr>
                <p14:cNvContentPartPr/>
                <p14:nvPr/>
              </p14:nvContentPartPr>
              <p14:xfrm>
                <a:off x="9269747" y="3594307"/>
                <a:ext cx="21960" cy="129960"/>
              </p14:xfrm>
            </p:contentPart>
          </mc:Choice>
          <mc:Fallback xmlns="">
            <p:pic>
              <p:nvPicPr>
                <p:cNvPr id="65" name="Freihand 64">
                  <a:extLst>
                    <a:ext uri="{FF2B5EF4-FFF2-40B4-BE49-F238E27FC236}">
                      <a16:creationId xmlns:a16="http://schemas.microsoft.com/office/drawing/2014/main" id="{1C927002-9584-4791-BE8C-260E56AA38FB}"/>
                    </a:ext>
                  </a:extLst>
                </p:cNvPr>
                <p:cNvPicPr/>
                <p:nvPr/>
              </p:nvPicPr>
              <p:blipFill>
                <a:blip r:embed="rId123"/>
                <a:stretch>
                  <a:fillRect/>
                </a:stretch>
              </p:blipFill>
              <p:spPr>
                <a:xfrm>
                  <a:off x="9265427" y="3589987"/>
                  <a:ext cx="3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66" name="Freihand 65">
                  <a:extLst>
                    <a:ext uri="{FF2B5EF4-FFF2-40B4-BE49-F238E27FC236}">
                      <a16:creationId xmlns:a16="http://schemas.microsoft.com/office/drawing/2014/main" id="{C26C0E78-D6C1-4A4A-8DD6-427D05B20379}"/>
                    </a:ext>
                  </a:extLst>
                </p14:cNvPr>
                <p14:cNvContentPartPr/>
                <p14:nvPr/>
              </p14:nvContentPartPr>
              <p14:xfrm>
                <a:off x="9180827" y="3530227"/>
                <a:ext cx="149040" cy="63000"/>
              </p14:xfrm>
            </p:contentPart>
          </mc:Choice>
          <mc:Fallback xmlns="">
            <p:pic>
              <p:nvPicPr>
                <p:cNvPr id="66" name="Freihand 65">
                  <a:extLst>
                    <a:ext uri="{FF2B5EF4-FFF2-40B4-BE49-F238E27FC236}">
                      <a16:creationId xmlns:a16="http://schemas.microsoft.com/office/drawing/2014/main" id="{C26C0E78-D6C1-4A4A-8DD6-427D05B20379}"/>
                    </a:ext>
                  </a:extLst>
                </p:cNvPr>
                <p:cNvPicPr/>
                <p:nvPr/>
              </p:nvPicPr>
              <p:blipFill>
                <a:blip r:embed="rId125"/>
                <a:stretch>
                  <a:fillRect/>
                </a:stretch>
              </p:blipFill>
              <p:spPr>
                <a:xfrm>
                  <a:off x="9176507" y="3525907"/>
                  <a:ext cx="1576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67" name="Freihand 66">
                  <a:extLst>
                    <a:ext uri="{FF2B5EF4-FFF2-40B4-BE49-F238E27FC236}">
                      <a16:creationId xmlns:a16="http://schemas.microsoft.com/office/drawing/2014/main" id="{A974BE4C-F15E-4262-88F4-C65C730E6B9F}"/>
                    </a:ext>
                  </a:extLst>
                </p14:cNvPr>
                <p14:cNvContentPartPr/>
                <p14:nvPr/>
              </p14:nvContentPartPr>
              <p14:xfrm>
                <a:off x="9203867" y="3627787"/>
                <a:ext cx="109080" cy="36720"/>
              </p14:xfrm>
            </p:contentPart>
          </mc:Choice>
          <mc:Fallback xmlns="">
            <p:pic>
              <p:nvPicPr>
                <p:cNvPr id="67" name="Freihand 66">
                  <a:extLst>
                    <a:ext uri="{FF2B5EF4-FFF2-40B4-BE49-F238E27FC236}">
                      <a16:creationId xmlns:a16="http://schemas.microsoft.com/office/drawing/2014/main" id="{A974BE4C-F15E-4262-88F4-C65C730E6B9F}"/>
                    </a:ext>
                  </a:extLst>
                </p:cNvPr>
                <p:cNvPicPr/>
                <p:nvPr/>
              </p:nvPicPr>
              <p:blipFill>
                <a:blip r:embed="rId127"/>
                <a:stretch>
                  <a:fillRect/>
                </a:stretch>
              </p:blipFill>
              <p:spPr>
                <a:xfrm>
                  <a:off x="9199547" y="3623467"/>
                  <a:ext cx="1177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68" name="Freihand 67">
                  <a:extLst>
                    <a:ext uri="{FF2B5EF4-FFF2-40B4-BE49-F238E27FC236}">
                      <a16:creationId xmlns:a16="http://schemas.microsoft.com/office/drawing/2014/main" id="{8C07A017-5D67-4B1C-9988-3B1C22534FFE}"/>
                    </a:ext>
                  </a:extLst>
                </p14:cNvPr>
                <p14:cNvContentPartPr/>
                <p14:nvPr/>
              </p14:nvContentPartPr>
              <p14:xfrm>
                <a:off x="9368027" y="3587467"/>
                <a:ext cx="32760" cy="79200"/>
              </p14:xfrm>
            </p:contentPart>
          </mc:Choice>
          <mc:Fallback xmlns="">
            <p:pic>
              <p:nvPicPr>
                <p:cNvPr id="68" name="Freihand 67">
                  <a:extLst>
                    <a:ext uri="{FF2B5EF4-FFF2-40B4-BE49-F238E27FC236}">
                      <a16:creationId xmlns:a16="http://schemas.microsoft.com/office/drawing/2014/main" id="{8C07A017-5D67-4B1C-9988-3B1C22534FFE}"/>
                    </a:ext>
                  </a:extLst>
                </p:cNvPr>
                <p:cNvPicPr/>
                <p:nvPr/>
              </p:nvPicPr>
              <p:blipFill>
                <a:blip r:embed="rId129"/>
                <a:stretch>
                  <a:fillRect/>
                </a:stretch>
              </p:blipFill>
              <p:spPr>
                <a:xfrm>
                  <a:off x="9363707" y="3583147"/>
                  <a:ext cx="414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69" name="Freihand 68">
                  <a:extLst>
                    <a:ext uri="{FF2B5EF4-FFF2-40B4-BE49-F238E27FC236}">
                      <a16:creationId xmlns:a16="http://schemas.microsoft.com/office/drawing/2014/main" id="{892C06FE-133B-4926-8E70-ED2AD15AD48A}"/>
                    </a:ext>
                  </a:extLst>
                </p14:cNvPr>
                <p14:cNvContentPartPr/>
                <p14:nvPr/>
              </p14:nvContentPartPr>
              <p14:xfrm>
                <a:off x="9362987" y="3505387"/>
                <a:ext cx="142200" cy="180720"/>
              </p14:xfrm>
            </p:contentPart>
          </mc:Choice>
          <mc:Fallback xmlns="">
            <p:pic>
              <p:nvPicPr>
                <p:cNvPr id="69" name="Freihand 68">
                  <a:extLst>
                    <a:ext uri="{FF2B5EF4-FFF2-40B4-BE49-F238E27FC236}">
                      <a16:creationId xmlns:a16="http://schemas.microsoft.com/office/drawing/2014/main" id="{892C06FE-133B-4926-8E70-ED2AD15AD48A}"/>
                    </a:ext>
                  </a:extLst>
                </p:cNvPr>
                <p:cNvPicPr/>
                <p:nvPr/>
              </p:nvPicPr>
              <p:blipFill>
                <a:blip r:embed="rId131"/>
                <a:stretch>
                  <a:fillRect/>
                </a:stretch>
              </p:blipFill>
              <p:spPr>
                <a:xfrm>
                  <a:off x="9358667" y="3501067"/>
                  <a:ext cx="1508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70" name="Freihand 69">
                  <a:extLst>
                    <a:ext uri="{FF2B5EF4-FFF2-40B4-BE49-F238E27FC236}">
                      <a16:creationId xmlns:a16="http://schemas.microsoft.com/office/drawing/2014/main" id="{3D049217-182E-4B14-909C-C71140B18F2E}"/>
                    </a:ext>
                  </a:extLst>
                </p14:cNvPr>
                <p14:cNvContentPartPr/>
                <p14:nvPr/>
              </p14:nvContentPartPr>
              <p14:xfrm>
                <a:off x="9443627" y="3580627"/>
                <a:ext cx="85320" cy="49320"/>
              </p14:xfrm>
            </p:contentPart>
          </mc:Choice>
          <mc:Fallback xmlns="">
            <p:pic>
              <p:nvPicPr>
                <p:cNvPr id="70" name="Freihand 69">
                  <a:extLst>
                    <a:ext uri="{FF2B5EF4-FFF2-40B4-BE49-F238E27FC236}">
                      <a16:creationId xmlns:a16="http://schemas.microsoft.com/office/drawing/2014/main" id="{3D049217-182E-4B14-909C-C71140B18F2E}"/>
                    </a:ext>
                  </a:extLst>
                </p:cNvPr>
                <p:cNvPicPr/>
                <p:nvPr/>
              </p:nvPicPr>
              <p:blipFill>
                <a:blip r:embed="rId133"/>
                <a:stretch>
                  <a:fillRect/>
                </a:stretch>
              </p:blipFill>
              <p:spPr>
                <a:xfrm>
                  <a:off x="9439307" y="3576307"/>
                  <a:ext cx="9396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71" name="Freihand 70">
                  <a:extLst>
                    <a:ext uri="{FF2B5EF4-FFF2-40B4-BE49-F238E27FC236}">
                      <a16:creationId xmlns:a16="http://schemas.microsoft.com/office/drawing/2014/main" id="{904C31E8-C5D1-424F-8850-8008519B968B}"/>
                    </a:ext>
                  </a:extLst>
                </p14:cNvPr>
                <p14:cNvContentPartPr/>
                <p14:nvPr/>
              </p14:nvContentPartPr>
              <p14:xfrm>
                <a:off x="9542267" y="3527347"/>
                <a:ext cx="100080" cy="72000"/>
              </p14:xfrm>
            </p:contentPart>
          </mc:Choice>
          <mc:Fallback xmlns="">
            <p:pic>
              <p:nvPicPr>
                <p:cNvPr id="71" name="Freihand 70">
                  <a:extLst>
                    <a:ext uri="{FF2B5EF4-FFF2-40B4-BE49-F238E27FC236}">
                      <a16:creationId xmlns:a16="http://schemas.microsoft.com/office/drawing/2014/main" id="{904C31E8-C5D1-424F-8850-8008519B968B}"/>
                    </a:ext>
                  </a:extLst>
                </p:cNvPr>
                <p:cNvPicPr/>
                <p:nvPr/>
              </p:nvPicPr>
              <p:blipFill>
                <a:blip r:embed="rId135"/>
                <a:stretch>
                  <a:fillRect/>
                </a:stretch>
              </p:blipFill>
              <p:spPr>
                <a:xfrm>
                  <a:off x="9537947" y="3523027"/>
                  <a:ext cx="1087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72" name="Freihand 71">
                  <a:extLst>
                    <a:ext uri="{FF2B5EF4-FFF2-40B4-BE49-F238E27FC236}">
                      <a16:creationId xmlns:a16="http://schemas.microsoft.com/office/drawing/2014/main" id="{55E57747-DFD9-4193-BD12-289ADB04AADC}"/>
                    </a:ext>
                  </a:extLst>
                </p14:cNvPr>
                <p14:cNvContentPartPr/>
                <p14:nvPr/>
              </p14:nvContentPartPr>
              <p14:xfrm>
                <a:off x="9663587" y="3429067"/>
                <a:ext cx="151560" cy="156960"/>
              </p14:xfrm>
            </p:contentPart>
          </mc:Choice>
          <mc:Fallback xmlns="">
            <p:pic>
              <p:nvPicPr>
                <p:cNvPr id="72" name="Freihand 71">
                  <a:extLst>
                    <a:ext uri="{FF2B5EF4-FFF2-40B4-BE49-F238E27FC236}">
                      <a16:creationId xmlns:a16="http://schemas.microsoft.com/office/drawing/2014/main" id="{55E57747-DFD9-4193-BD12-289ADB04AADC}"/>
                    </a:ext>
                  </a:extLst>
                </p:cNvPr>
                <p:cNvPicPr/>
                <p:nvPr/>
              </p:nvPicPr>
              <p:blipFill>
                <a:blip r:embed="rId137"/>
                <a:stretch>
                  <a:fillRect/>
                </a:stretch>
              </p:blipFill>
              <p:spPr>
                <a:xfrm>
                  <a:off x="9659267" y="3424747"/>
                  <a:ext cx="1602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74" name="Freihand 73">
                  <a:extLst>
                    <a:ext uri="{FF2B5EF4-FFF2-40B4-BE49-F238E27FC236}">
                      <a16:creationId xmlns:a16="http://schemas.microsoft.com/office/drawing/2014/main" id="{FA6A404D-ECD8-4F77-B399-F78C68CC0C4D}"/>
                    </a:ext>
                  </a:extLst>
                </p14:cNvPr>
                <p14:cNvContentPartPr/>
                <p14:nvPr/>
              </p14:nvContentPartPr>
              <p14:xfrm>
                <a:off x="9931427" y="3431227"/>
                <a:ext cx="97560" cy="93960"/>
              </p14:xfrm>
            </p:contentPart>
          </mc:Choice>
          <mc:Fallback xmlns="">
            <p:pic>
              <p:nvPicPr>
                <p:cNvPr id="74" name="Freihand 73">
                  <a:extLst>
                    <a:ext uri="{FF2B5EF4-FFF2-40B4-BE49-F238E27FC236}">
                      <a16:creationId xmlns:a16="http://schemas.microsoft.com/office/drawing/2014/main" id="{FA6A404D-ECD8-4F77-B399-F78C68CC0C4D}"/>
                    </a:ext>
                  </a:extLst>
                </p:cNvPr>
                <p:cNvPicPr/>
                <p:nvPr/>
              </p:nvPicPr>
              <p:blipFill>
                <a:blip r:embed="rId139"/>
                <a:stretch>
                  <a:fillRect/>
                </a:stretch>
              </p:blipFill>
              <p:spPr>
                <a:xfrm>
                  <a:off x="9927107" y="3426907"/>
                  <a:ext cx="1062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75" name="Freihand 74">
                  <a:extLst>
                    <a:ext uri="{FF2B5EF4-FFF2-40B4-BE49-F238E27FC236}">
                      <a16:creationId xmlns:a16="http://schemas.microsoft.com/office/drawing/2014/main" id="{4B7A64AC-154C-49EB-995A-6DD236C2FBA2}"/>
                    </a:ext>
                  </a:extLst>
                </p14:cNvPr>
                <p14:cNvContentPartPr/>
                <p14:nvPr/>
              </p14:nvContentPartPr>
              <p14:xfrm>
                <a:off x="10068947" y="3398827"/>
                <a:ext cx="87120" cy="95760"/>
              </p14:xfrm>
            </p:contentPart>
          </mc:Choice>
          <mc:Fallback xmlns="">
            <p:pic>
              <p:nvPicPr>
                <p:cNvPr id="75" name="Freihand 74">
                  <a:extLst>
                    <a:ext uri="{FF2B5EF4-FFF2-40B4-BE49-F238E27FC236}">
                      <a16:creationId xmlns:a16="http://schemas.microsoft.com/office/drawing/2014/main" id="{4B7A64AC-154C-49EB-995A-6DD236C2FBA2}"/>
                    </a:ext>
                  </a:extLst>
                </p:cNvPr>
                <p:cNvPicPr/>
                <p:nvPr/>
              </p:nvPicPr>
              <p:blipFill>
                <a:blip r:embed="rId141"/>
                <a:stretch>
                  <a:fillRect/>
                </a:stretch>
              </p:blipFill>
              <p:spPr>
                <a:xfrm>
                  <a:off x="10064627" y="3394507"/>
                  <a:ext cx="957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76" name="Freihand 75">
                  <a:extLst>
                    <a:ext uri="{FF2B5EF4-FFF2-40B4-BE49-F238E27FC236}">
                      <a16:creationId xmlns:a16="http://schemas.microsoft.com/office/drawing/2014/main" id="{6E153F84-E854-4DEC-BB55-75D953912424}"/>
                    </a:ext>
                  </a:extLst>
                </p14:cNvPr>
                <p14:cNvContentPartPr/>
                <p14:nvPr/>
              </p14:nvContentPartPr>
              <p14:xfrm>
                <a:off x="10162187" y="3380827"/>
                <a:ext cx="115200" cy="88200"/>
              </p14:xfrm>
            </p:contentPart>
          </mc:Choice>
          <mc:Fallback xmlns="">
            <p:pic>
              <p:nvPicPr>
                <p:cNvPr id="76" name="Freihand 75">
                  <a:extLst>
                    <a:ext uri="{FF2B5EF4-FFF2-40B4-BE49-F238E27FC236}">
                      <a16:creationId xmlns:a16="http://schemas.microsoft.com/office/drawing/2014/main" id="{6E153F84-E854-4DEC-BB55-75D953912424}"/>
                    </a:ext>
                  </a:extLst>
                </p:cNvPr>
                <p:cNvPicPr/>
                <p:nvPr/>
              </p:nvPicPr>
              <p:blipFill>
                <a:blip r:embed="rId143"/>
                <a:stretch>
                  <a:fillRect/>
                </a:stretch>
              </p:blipFill>
              <p:spPr>
                <a:xfrm>
                  <a:off x="10157867" y="3376507"/>
                  <a:ext cx="1238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77" name="Freihand 76">
                  <a:extLst>
                    <a:ext uri="{FF2B5EF4-FFF2-40B4-BE49-F238E27FC236}">
                      <a16:creationId xmlns:a16="http://schemas.microsoft.com/office/drawing/2014/main" id="{2719338D-D25A-46B7-B95B-5E87D7DDBE07}"/>
                    </a:ext>
                  </a:extLst>
                </p14:cNvPr>
                <p14:cNvContentPartPr/>
                <p14:nvPr/>
              </p14:nvContentPartPr>
              <p14:xfrm>
                <a:off x="10268027" y="3262747"/>
                <a:ext cx="59040" cy="169560"/>
              </p14:xfrm>
            </p:contentPart>
          </mc:Choice>
          <mc:Fallback xmlns="">
            <p:pic>
              <p:nvPicPr>
                <p:cNvPr id="77" name="Freihand 76">
                  <a:extLst>
                    <a:ext uri="{FF2B5EF4-FFF2-40B4-BE49-F238E27FC236}">
                      <a16:creationId xmlns:a16="http://schemas.microsoft.com/office/drawing/2014/main" id="{2719338D-D25A-46B7-B95B-5E87D7DDBE07}"/>
                    </a:ext>
                  </a:extLst>
                </p:cNvPr>
                <p:cNvPicPr/>
                <p:nvPr/>
              </p:nvPicPr>
              <p:blipFill>
                <a:blip r:embed="rId145"/>
                <a:stretch>
                  <a:fillRect/>
                </a:stretch>
              </p:blipFill>
              <p:spPr>
                <a:xfrm>
                  <a:off x="10263707" y="3258427"/>
                  <a:ext cx="676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8" name="Freihand 77">
                  <a:extLst>
                    <a:ext uri="{FF2B5EF4-FFF2-40B4-BE49-F238E27FC236}">
                      <a16:creationId xmlns:a16="http://schemas.microsoft.com/office/drawing/2014/main" id="{6CFDED68-8CA3-4399-8A5E-EC213C4D858B}"/>
                    </a:ext>
                  </a:extLst>
                </p14:cNvPr>
                <p14:cNvContentPartPr/>
                <p14:nvPr/>
              </p14:nvContentPartPr>
              <p14:xfrm>
                <a:off x="10346507" y="3313507"/>
                <a:ext cx="77040" cy="99000"/>
              </p14:xfrm>
            </p:contentPart>
          </mc:Choice>
          <mc:Fallback xmlns="">
            <p:pic>
              <p:nvPicPr>
                <p:cNvPr id="78" name="Freihand 77">
                  <a:extLst>
                    <a:ext uri="{FF2B5EF4-FFF2-40B4-BE49-F238E27FC236}">
                      <a16:creationId xmlns:a16="http://schemas.microsoft.com/office/drawing/2014/main" id="{6CFDED68-8CA3-4399-8A5E-EC213C4D858B}"/>
                    </a:ext>
                  </a:extLst>
                </p:cNvPr>
                <p:cNvPicPr/>
                <p:nvPr/>
              </p:nvPicPr>
              <p:blipFill>
                <a:blip r:embed="rId147"/>
                <a:stretch>
                  <a:fillRect/>
                </a:stretch>
              </p:blipFill>
              <p:spPr>
                <a:xfrm>
                  <a:off x="10342187" y="3309187"/>
                  <a:ext cx="856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9" name="Freihand 78">
                  <a:extLst>
                    <a:ext uri="{FF2B5EF4-FFF2-40B4-BE49-F238E27FC236}">
                      <a16:creationId xmlns:a16="http://schemas.microsoft.com/office/drawing/2014/main" id="{9A78EFBD-24A8-47C2-94E4-9FE4B08C3CFB}"/>
                    </a:ext>
                  </a:extLst>
                </p14:cNvPr>
                <p14:cNvContentPartPr/>
                <p14:nvPr/>
              </p14:nvContentPartPr>
              <p14:xfrm>
                <a:off x="10589867" y="3283987"/>
                <a:ext cx="27720" cy="123480"/>
              </p14:xfrm>
            </p:contentPart>
          </mc:Choice>
          <mc:Fallback xmlns="">
            <p:pic>
              <p:nvPicPr>
                <p:cNvPr id="79" name="Freihand 78">
                  <a:extLst>
                    <a:ext uri="{FF2B5EF4-FFF2-40B4-BE49-F238E27FC236}">
                      <a16:creationId xmlns:a16="http://schemas.microsoft.com/office/drawing/2014/main" id="{9A78EFBD-24A8-47C2-94E4-9FE4B08C3CFB}"/>
                    </a:ext>
                  </a:extLst>
                </p:cNvPr>
                <p:cNvPicPr/>
                <p:nvPr/>
              </p:nvPicPr>
              <p:blipFill>
                <a:blip r:embed="rId149"/>
                <a:stretch>
                  <a:fillRect/>
                </a:stretch>
              </p:blipFill>
              <p:spPr>
                <a:xfrm>
                  <a:off x="10585547" y="3279667"/>
                  <a:ext cx="36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80" name="Freihand 79">
                  <a:extLst>
                    <a:ext uri="{FF2B5EF4-FFF2-40B4-BE49-F238E27FC236}">
                      <a16:creationId xmlns:a16="http://schemas.microsoft.com/office/drawing/2014/main" id="{F477AB1A-5700-4415-9C25-94B52D905295}"/>
                    </a:ext>
                  </a:extLst>
                </p14:cNvPr>
                <p14:cNvContentPartPr/>
                <p14:nvPr/>
              </p14:nvContentPartPr>
              <p14:xfrm>
                <a:off x="10534787" y="3299467"/>
                <a:ext cx="139680" cy="12960"/>
              </p14:xfrm>
            </p:contentPart>
          </mc:Choice>
          <mc:Fallback xmlns="">
            <p:pic>
              <p:nvPicPr>
                <p:cNvPr id="80" name="Freihand 79">
                  <a:extLst>
                    <a:ext uri="{FF2B5EF4-FFF2-40B4-BE49-F238E27FC236}">
                      <a16:creationId xmlns:a16="http://schemas.microsoft.com/office/drawing/2014/main" id="{F477AB1A-5700-4415-9C25-94B52D905295}"/>
                    </a:ext>
                  </a:extLst>
                </p:cNvPr>
                <p:cNvPicPr/>
                <p:nvPr/>
              </p:nvPicPr>
              <p:blipFill>
                <a:blip r:embed="rId151"/>
                <a:stretch>
                  <a:fillRect/>
                </a:stretch>
              </p:blipFill>
              <p:spPr>
                <a:xfrm>
                  <a:off x="10530467" y="3295147"/>
                  <a:ext cx="1483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81" name="Freihand 80">
                  <a:extLst>
                    <a:ext uri="{FF2B5EF4-FFF2-40B4-BE49-F238E27FC236}">
                      <a16:creationId xmlns:a16="http://schemas.microsoft.com/office/drawing/2014/main" id="{A4343370-78DF-4B4B-8D86-CD676C6ADECE}"/>
                    </a:ext>
                  </a:extLst>
                </p14:cNvPr>
                <p14:cNvContentPartPr/>
                <p14:nvPr/>
              </p14:nvContentPartPr>
              <p14:xfrm>
                <a:off x="10724147" y="3221707"/>
                <a:ext cx="77400" cy="122040"/>
              </p14:xfrm>
            </p:contentPart>
          </mc:Choice>
          <mc:Fallback xmlns="">
            <p:pic>
              <p:nvPicPr>
                <p:cNvPr id="81" name="Freihand 80">
                  <a:extLst>
                    <a:ext uri="{FF2B5EF4-FFF2-40B4-BE49-F238E27FC236}">
                      <a16:creationId xmlns:a16="http://schemas.microsoft.com/office/drawing/2014/main" id="{A4343370-78DF-4B4B-8D86-CD676C6ADECE}"/>
                    </a:ext>
                  </a:extLst>
                </p:cNvPr>
                <p:cNvPicPr/>
                <p:nvPr/>
              </p:nvPicPr>
              <p:blipFill>
                <a:blip r:embed="rId153"/>
                <a:stretch>
                  <a:fillRect/>
                </a:stretch>
              </p:blipFill>
              <p:spPr>
                <a:xfrm>
                  <a:off x="10719827" y="3217387"/>
                  <a:ext cx="86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82" name="Freihand 81">
                  <a:extLst>
                    <a:ext uri="{FF2B5EF4-FFF2-40B4-BE49-F238E27FC236}">
                      <a16:creationId xmlns:a16="http://schemas.microsoft.com/office/drawing/2014/main" id="{E58A2A41-6461-4601-A726-052BAF470731}"/>
                    </a:ext>
                  </a:extLst>
                </p14:cNvPr>
                <p14:cNvContentPartPr/>
                <p14:nvPr/>
              </p14:nvContentPartPr>
              <p14:xfrm>
                <a:off x="10829267" y="3167707"/>
                <a:ext cx="205200" cy="106920"/>
              </p14:xfrm>
            </p:contentPart>
          </mc:Choice>
          <mc:Fallback xmlns="">
            <p:pic>
              <p:nvPicPr>
                <p:cNvPr id="82" name="Freihand 81">
                  <a:extLst>
                    <a:ext uri="{FF2B5EF4-FFF2-40B4-BE49-F238E27FC236}">
                      <a16:creationId xmlns:a16="http://schemas.microsoft.com/office/drawing/2014/main" id="{E58A2A41-6461-4601-A726-052BAF470731}"/>
                    </a:ext>
                  </a:extLst>
                </p:cNvPr>
                <p:cNvPicPr/>
                <p:nvPr/>
              </p:nvPicPr>
              <p:blipFill>
                <a:blip r:embed="rId155"/>
                <a:stretch>
                  <a:fillRect/>
                </a:stretch>
              </p:blipFill>
              <p:spPr>
                <a:xfrm>
                  <a:off x="10824947" y="3163387"/>
                  <a:ext cx="21384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83" name="Freihand 82">
                  <a:extLst>
                    <a:ext uri="{FF2B5EF4-FFF2-40B4-BE49-F238E27FC236}">
                      <a16:creationId xmlns:a16="http://schemas.microsoft.com/office/drawing/2014/main" id="{56405E9F-976C-4A31-9C95-1721E1B98469}"/>
                    </a:ext>
                  </a:extLst>
                </p14:cNvPr>
                <p14:cNvContentPartPr/>
                <p14:nvPr/>
              </p14:nvContentPartPr>
              <p14:xfrm>
                <a:off x="11019347" y="3116947"/>
                <a:ext cx="21600" cy="40680"/>
              </p14:xfrm>
            </p:contentPart>
          </mc:Choice>
          <mc:Fallback xmlns="">
            <p:pic>
              <p:nvPicPr>
                <p:cNvPr id="83" name="Freihand 82">
                  <a:extLst>
                    <a:ext uri="{FF2B5EF4-FFF2-40B4-BE49-F238E27FC236}">
                      <a16:creationId xmlns:a16="http://schemas.microsoft.com/office/drawing/2014/main" id="{56405E9F-976C-4A31-9C95-1721E1B98469}"/>
                    </a:ext>
                  </a:extLst>
                </p:cNvPr>
                <p:cNvPicPr/>
                <p:nvPr/>
              </p:nvPicPr>
              <p:blipFill>
                <a:blip r:embed="rId157"/>
                <a:stretch>
                  <a:fillRect/>
                </a:stretch>
              </p:blipFill>
              <p:spPr>
                <a:xfrm>
                  <a:off x="11015027" y="3112627"/>
                  <a:ext cx="302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84" name="Freihand 83">
                  <a:extLst>
                    <a:ext uri="{FF2B5EF4-FFF2-40B4-BE49-F238E27FC236}">
                      <a16:creationId xmlns:a16="http://schemas.microsoft.com/office/drawing/2014/main" id="{6B68513F-8A68-413A-B7FA-501BA96CCBD0}"/>
                    </a:ext>
                  </a:extLst>
                </p14:cNvPr>
                <p14:cNvContentPartPr/>
                <p14:nvPr/>
              </p14:nvContentPartPr>
              <p14:xfrm>
                <a:off x="11047427" y="3168787"/>
                <a:ext cx="83520" cy="70560"/>
              </p14:xfrm>
            </p:contentPart>
          </mc:Choice>
          <mc:Fallback xmlns="">
            <p:pic>
              <p:nvPicPr>
                <p:cNvPr id="84" name="Freihand 83">
                  <a:extLst>
                    <a:ext uri="{FF2B5EF4-FFF2-40B4-BE49-F238E27FC236}">
                      <a16:creationId xmlns:a16="http://schemas.microsoft.com/office/drawing/2014/main" id="{6B68513F-8A68-413A-B7FA-501BA96CCBD0}"/>
                    </a:ext>
                  </a:extLst>
                </p:cNvPr>
                <p:cNvPicPr/>
                <p:nvPr/>
              </p:nvPicPr>
              <p:blipFill>
                <a:blip r:embed="rId159"/>
                <a:stretch>
                  <a:fillRect/>
                </a:stretch>
              </p:blipFill>
              <p:spPr>
                <a:xfrm>
                  <a:off x="11043107" y="3164467"/>
                  <a:ext cx="921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85" name="Freihand 84">
                  <a:extLst>
                    <a:ext uri="{FF2B5EF4-FFF2-40B4-BE49-F238E27FC236}">
                      <a16:creationId xmlns:a16="http://schemas.microsoft.com/office/drawing/2014/main" id="{F7A07389-E718-4F17-B34F-9E118646A272}"/>
                    </a:ext>
                  </a:extLst>
                </p14:cNvPr>
                <p14:cNvContentPartPr/>
                <p14:nvPr/>
              </p14:nvContentPartPr>
              <p14:xfrm>
                <a:off x="11140307" y="3035227"/>
                <a:ext cx="114480" cy="178920"/>
              </p14:xfrm>
            </p:contentPart>
          </mc:Choice>
          <mc:Fallback xmlns="">
            <p:pic>
              <p:nvPicPr>
                <p:cNvPr id="85" name="Freihand 84">
                  <a:extLst>
                    <a:ext uri="{FF2B5EF4-FFF2-40B4-BE49-F238E27FC236}">
                      <a16:creationId xmlns:a16="http://schemas.microsoft.com/office/drawing/2014/main" id="{F7A07389-E718-4F17-B34F-9E118646A272}"/>
                    </a:ext>
                  </a:extLst>
                </p:cNvPr>
                <p:cNvPicPr/>
                <p:nvPr/>
              </p:nvPicPr>
              <p:blipFill>
                <a:blip r:embed="rId161"/>
                <a:stretch>
                  <a:fillRect/>
                </a:stretch>
              </p:blipFill>
              <p:spPr>
                <a:xfrm>
                  <a:off x="11135987" y="3030907"/>
                  <a:ext cx="1231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86" name="Freihand 85">
                  <a:extLst>
                    <a:ext uri="{FF2B5EF4-FFF2-40B4-BE49-F238E27FC236}">
                      <a16:creationId xmlns:a16="http://schemas.microsoft.com/office/drawing/2014/main" id="{B11BC5EB-2A19-4101-959F-E0DFE9492302}"/>
                    </a:ext>
                  </a:extLst>
                </p14:cNvPr>
                <p14:cNvContentPartPr/>
                <p14:nvPr/>
              </p14:nvContentPartPr>
              <p14:xfrm>
                <a:off x="11298707" y="3084547"/>
                <a:ext cx="94680" cy="95040"/>
              </p14:xfrm>
            </p:contentPart>
          </mc:Choice>
          <mc:Fallback xmlns="">
            <p:pic>
              <p:nvPicPr>
                <p:cNvPr id="86" name="Freihand 85">
                  <a:extLst>
                    <a:ext uri="{FF2B5EF4-FFF2-40B4-BE49-F238E27FC236}">
                      <a16:creationId xmlns:a16="http://schemas.microsoft.com/office/drawing/2014/main" id="{B11BC5EB-2A19-4101-959F-E0DFE9492302}"/>
                    </a:ext>
                  </a:extLst>
                </p:cNvPr>
                <p:cNvPicPr/>
                <p:nvPr/>
              </p:nvPicPr>
              <p:blipFill>
                <a:blip r:embed="rId163"/>
                <a:stretch>
                  <a:fillRect/>
                </a:stretch>
              </p:blipFill>
              <p:spPr>
                <a:xfrm>
                  <a:off x="11294387" y="3080227"/>
                  <a:ext cx="103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87" name="Freihand 86">
                  <a:extLst>
                    <a:ext uri="{FF2B5EF4-FFF2-40B4-BE49-F238E27FC236}">
                      <a16:creationId xmlns:a16="http://schemas.microsoft.com/office/drawing/2014/main" id="{218E78F1-70C2-49BC-824C-80CBCA6CBE0B}"/>
                    </a:ext>
                  </a:extLst>
                </p14:cNvPr>
                <p14:cNvContentPartPr/>
                <p14:nvPr/>
              </p14:nvContentPartPr>
              <p14:xfrm>
                <a:off x="11467187" y="3035587"/>
                <a:ext cx="73080" cy="94680"/>
              </p14:xfrm>
            </p:contentPart>
          </mc:Choice>
          <mc:Fallback xmlns="">
            <p:pic>
              <p:nvPicPr>
                <p:cNvPr id="87" name="Freihand 86">
                  <a:extLst>
                    <a:ext uri="{FF2B5EF4-FFF2-40B4-BE49-F238E27FC236}">
                      <a16:creationId xmlns:a16="http://schemas.microsoft.com/office/drawing/2014/main" id="{218E78F1-70C2-49BC-824C-80CBCA6CBE0B}"/>
                    </a:ext>
                  </a:extLst>
                </p:cNvPr>
                <p:cNvPicPr/>
                <p:nvPr/>
              </p:nvPicPr>
              <p:blipFill>
                <a:blip r:embed="rId165"/>
                <a:stretch>
                  <a:fillRect/>
                </a:stretch>
              </p:blipFill>
              <p:spPr>
                <a:xfrm>
                  <a:off x="11462867" y="3031267"/>
                  <a:ext cx="817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88" name="Freihand 87">
                  <a:extLst>
                    <a:ext uri="{FF2B5EF4-FFF2-40B4-BE49-F238E27FC236}">
                      <a16:creationId xmlns:a16="http://schemas.microsoft.com/office/drawing/2014/main" id="{31ED4C30-A845-47DD-90E1-E68CAE297CA5}"/>
                    </a:ext>
                  </a:extLst>
                </p14:cNvPr>
                <p14:cNvContentPartPr/>
                <p14:nvPr/>
              </p14:nvContentPartPr>
              <p14:xfrm>
                <a:off x="11561147" y="3016867"/>
                <a:ext cx="109080" cy="81000"/>
              </p14:xfrm>
            </p:contentPart>
          </mc:Choice>
          <mc:Fallback xmlns="">
            <p:pic>
              <p:nvPicPr>
                <p:cNvPr id="88" name="Freihand 87">
                  <a:extLst>
                    <a:ext uri="{FF2B5EF4-FFF2-40B4-BE49-F238E27FC236}">
                      <a16:creationId xmlns:a16="http://schemas.microsoft.com/office/drawing/2014/main" id="{31ED4C30-A845-47DD-90E1-E68CAE297CA5}"/>
                    </a:ext>
                  </a:extLst>
                </p:cNvPr>
                <p:cNvPicPr/>
                <p:nvPr/>
              </p:nvPicPr>
              <p:blipFill>
                <a:blip r:embed="rId167"/>
                <a:stretch>
                  <a:fillRect/>
                </a:stretch>
              </p:blipFill>
              <p:spPr>
                <a:xfrm>
                  <a:off x="11556827" y="3012547"/>
                  <a:ext cx="1177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89" name="Freihand 88">
                  <a:extLst>
                    <a:ext uri="{FF2B5EF4-FFF2-40B4-BE49-F238E27FC236}">
                      <a16:creationId xmlns:a16="http://schemas.microsoft.com/office/drawing/2014/main" id="{CADA78C2-571E-4D2A-9788-A729D30B5DE5}"/>
                    </a:ext>
                  </a:extLst>
                </p14:cNvPr>
                <p14:cNvContentPartPr/>
                <p14:nvPr/>
              </p14:nvContentPartPr>
              <p14:xfrm>
                <a:off x="11666987" y="2995987"/>
                <a:ext cx="108000" cy="81720"/>
              </p14:xfrm>
            </p:contentPart>
          </mc:Choice>
          <mc:Fallback xmlns="">
            <p:pic>
              <p:nvPicPr>
                <p:cNvPr id="89" name="Freihand 88">
                  <a:extLst>
                    <a:ext uri="{FF2B5EF4-FFF2-40B4-BE49-F238E27FC236}">
                      <a16:creationId xmlns:a16="http://schemas.microsoft.com/office/drawing/2014/main" id="{CADA78C2-571E-4D2A-9788-A729D30B5DE5}"/>
                    </a:ext>
                  </a:extLst>
                </p:cNvPr>
                <p:cNvPicPr/>
                <p:nvPr/>
              </p:nvPicPr>
              <p:blipFill>
                <a:blip r:embed="rId169"/>
                <a:stretch>
                  <a:fillRect/>
                </a:stretch>
              </p:blipFill>
              <p:spPr>
                <a:xfrm>
                  <a:off x="11662667" y="2991667"/>
                  <a:ext cx="1166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90" name="Freihand 89">
                  <a:extLst>
                    <a:ext uri="{FF2B5EF4-FFF2-40B4-BE49-F238E27FC236}">
                      <a16:creationId xmlns:a16="http://schemas.microsoft.com/office/drawing/2014/main" id="{A7743318-A573-421F-BA65-4880E291C07B}"/>
                    </a:ext>
                  </a:extLst>
                </p14:cNvPr>
                <p14:cNvContentPartPr/>
                <p14:nvPr/>
              </p14:nvContentPartPr>
              <p14:xfrm>
                <a:off x="11746907" y="2863867"/>
                <a:ext cx="95760" cy="194760"/>
              </p14:xfrm>
            </p:contentPart>
          </mc:Choice>
          <mc:Fallback xmlns="">
            <p:pic>
              <p:nvPicPr>
                <p:cNvPr id="90" name="Freihand 89">
                  <a:extLst>
                    <a:ext uri="{FF2B5EF4-FFF2-40B4-BE49-F238E27FC236}">
                      <a16:creationId xmlns:a16="http://schemas.microsoft.com/office/drawing/2014/main" id="{A7743318-A573-421F-BA65-4880E291C07B}"/>
                    </a:ext>
                  </a:extLst>
                </p:cNvPr>
                <p:cNvPicPr/>
                <p:nvPr/>
              </p:nvPicPr>
              <p:blipFill>
                <a:blip r:embed="rId171"/>
                <a:stretch>
                  <a:fillRect/>
                </a:stretch>
              </p:blipFill>
              <p:spPr>
                <a:xfrm>
                  <a:off x="11742587" y="2859547"/>
                  <a:ext cx="10440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91" name="Freihand 90">
                  <a:extLst>
                    <a:ext uri="{FF2B5EF4-FFF2-40B4-BE49-F238E27FC236}">
                      <a16:creationId xmlns:a16="http://schemas.microsoft.com/office/drawing/2014/main" id="{ADB85F8B-6592-4671-814D-D14921B683EF}"/>
                    </a:ext>
                  </a:extLst>
                </p14:cNvPr>
                <p14:cNvContentPartPr/>
                <p14:nvPr/>
              </p14:nvContentPartPr>
              <p14:xfrm>
                <a:off x="11810267" y="2930107"/>
                <a:ext cx="167040" cy="111240"/>
              </p14:xfrm>
            </p:contentPart>
          </mc:Choice>
          <mc:Fallback xmlns="">
            <p:pic>
              <p:nvPicPr>
                <p:cNvPr id="91" name="Freihand 90">
                  <a:extLst>
                    <a:ext uri="{FF2B5EF4-FFF2-40B4-BE49-F238E27FC236}">
                      <a16:creationId xmlns:a16="http://schemas.microsoft.com/office/drawing/2014/main" id="{ADB85F8B-6592-4671-814D-D14921B683EF}"/>
                    </a:ext>
                  </a:extLst>
                </p:cNvPr>
                <p:cNvPicPr/>
                <p:nvPr/>
              </p:nvPicPr>
              <p:blipFill>
                <a:blip r:embed="rId173"/>
                <a:stretch>
                  <a:fillRect/>
                </a:stretch>
              </p:blipFill>
              <p:spPr>
                <a:xfrm>
                  <a:off x="11805947" y="2925787"/>
                  <a:ext cx="17568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93" name="Freihand 92">
                  <a:extLst>
                    <a:ext uri="{FF2B5EF4-FFF2-40B4-BE49-F238E27FC236}">
                      <a16:creationId xmlns:a16="http://schemas.microsoft.com/office/drawing/2014/main" id="{2911BEA1-151D-4D1F-9132-DF9747722AD8}"/>
                    </a:ext>
                  </a:extLst>
                </p14:cNvPr>
                <p14:cNvContentPartPr/>
                <p14:nvPr/>
              </p14:nvContentPartPr>
              <p14:xfrm>
                <a:off x="5164307" y="4012627"/>
                <a:ext cx="1224000" cy="737640"/>
              </p14:xfrm>
            </p:contentPart>
          </mc:Choice>
          <mc:Fallback xmlns="">
            <p:pic>
              <p:nvPicPr>
                <p:cNvPr id="93" name="Freihand 92">
                  <a:extLst>
                    <a:ext uri="{FF2B5EF4-FFF2-40B4-BE49-F238E27FC236}">
                      <a16:creationId xmlns:a16="http://schemas.microsoft.com/office/drawing/2014/main" id="{2911BEA1-151D-4D1F-9132-DF9747722AD8}"/>
                    </a:ext>
                  </a:extLst>
                </p:cNvPr>
                <p:cNvPicPr/>
                <p:nvPr/>
              </p:nvPicPr>
              <p:blipFill>
                <a:blip r:embed="rId175"/>
                <a:stretch>
                  <a:fillRect/>
                </a:stretch>
              </p:blipFill>
              <p:spPr>
                <a:xfrm>
                  <a:off x="5159987" y="4008307"/>
                  <a:ext cx="1232640" cy="7462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94" name="Freihand 93">
                  <a:extLst>
                    <a:ext uri="{FF2B5EF4-FFF2-40B4-BE49-F238E27FC236}">
                      <a16:creationId xmlns:a16="http://schemas.microsoft.com/office/drawing/2014/main" id="{9D8AB7E0-3E7B-4A3B-9FB1-CDD1165E869C}"/>
                    </a:ext>
                  </a:extLst>
                </p14:cNvPr>
                <p14:cNvContentPartPr/>
                <p14:nvPr/>
              </p14:nvContentPartPr>
              <p14:xfrm>
                <a:off x="5681987" y="4787347"/>
                <a:ext cx="210960" cy="200880"/>
              </p14:xfrm>
            </p:contentPart>
          </mc:Choice>
          <mc:Fallback xmlns="">
            <p:pic>
              <p:nvPicPr>
                <p:cNvPr id="94" name="Freihand 93">
                  <a:extLst>
                    <a:ext uri="{FF2B5EF4-FFF2-40B4-BE49-F238E27FC236}">
                      <a16:creationId xmlns:a16="http://schemas.microsoft.com/office/drawing/2014/main" id="{9D8AB7E0-3E7B-4A3B-9FB1-CDD1165E869C}"/>
                    </a:ext>
                  </a:extLst>
                </p:cNvPr>
                <p:cNvPicPr/>
                <p:nvPr/>
              </p:nvPicPr>
              <p:blipFill>
                <a:blip r:embed="rId177"/>
                <a:stretch>
                  <a:fillRect/>
                </a:stretch>
              </p:blipFill>
              <p:spPr>
                <a:xfrm>
                  <a:off x="5677667" y="4783027"/>
                  <a:ext cx="2196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95" name="Freihand 94">
                  <a:extLst>
                    <a:ext uri="{FF2B5EF4-FFF2-40B4-BE49-F238E27FC236}">
                      <a16:creationId xmlns:a16="http://schemas.microsoft.com/office/drawing/2014/main" id="{9630B0F8-DFE6-42B8-B984-4E7D2C9A4A10}"/>
                    </a:ext>
                  </a:extLst>
                </p14:cNvPr>
                <p14:cNvContentPartPr/>
                <p14:nvPr/>
              </p14:nvContentPartPr>
              <p14:xfrm>
                <a:off x="5830667" y="4808947"/>
                <a:ext cx="154800" cy="246600"/>
              </p14:xfrm>
            </p:contentPart>
          </mc:Choice>
          <mc:Fallback xmlns="">
            <p:pic>
              <p:nvPicPr>
                <p:cNvPr id="95" name="Freihand 94">
                  <a:extLst>
                    <a:ext uri="{FF2B5EF4-FFF2-40B4-BE49-F238E27FC236}">
                      <a16:creationId xmlns:a16="http://schemas.microsoft.com/office/drawing/2014/main" id="{9630B0F8-DFE6-42B8-B984-4E7D2C9A4A10}"/>
                    </a:ext>
                  </a:extLst>
                </p:cNvPr>
                <p:cNvPicPr/>
                <p:nvPr/>
              </p:nvPicPr>
              <p:blipFill>
                <a:blip r:embed="rId179"/>
                <a:stretch>
                  <a:fillRect/>
                </a:stretch>
              </p:blipFill>
              <p:spPr>
                <a:xfrm>
                  <a:off x="5826347" y="4804627"/>
                  <a:ext cx="16344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97" name="Freihand 96">
                  <a:extLst>
                    <a:ext uri="{FF2B5EF4-FFF2-40B4-BE49-F238E27FC236}">
                      <a16:creationId xmlns:a16="http://schemas.microsoft.com/office/drawing/2014/main" id="{5C849C49-9B46-4C9D-8822-C2FAB4CB8CB7}"/>
                    </a:ext>
                  </a:extLst>
                </p14:cNvPr>
                <p14:cNvContentPartPr/>
                <p14:nvPr/>
              </p14:nvContentPartPr>
              <p14:xfrm>
                <a:off x="6108587" y="4752067"/>
                <a:ext cx="228600" cy="95040"/>
              </p14:xfrm>
            </p:contentPart>
          </mc:Choice>
          <mc:Fallback xmlns="">
            <p:pic>
              <p:nvPicPr>
                <p:cNvPr id="97" name="Freihand 96">
                  <a:extLst>
                    <a:ext uri="{FF2B5EF4-FFF2-40B4-BE49-F238E27FC236}">
                      <a16:creationId xmlns:a16="http://schemas.microsoft.com/office/drawing/2014/main" id="{5C849C49-9B46-4C9D-8822-C2FAB4CB8CB7}"/>
                    </a:ext>
                  </a:extLst>
                </p:cNvPr>
                <p:cNvPicPr/>
                <p:nvPr/>
              </p:nvPicPr>
              <p:blipFill>
                <a:blip r:embed="rId181"/>
                <a:stretch>
                  <a:fillRect/>
                </a:stretch>
              </p:blipFill>
              <p:spPr>
                <a:xfrm>
                  <a:off x="6104267" y="4747747"/>
                  <a:ext cx="2372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98" name="Freihand 97">
                  <a:extLst>
                    <a:ext uri="{FF2B5EF4-FFF2-40B4-BE49-F238E27FC236}">
                      <a16:creationId xmlns:a16="http://schemas.microsoft.com/office/drawing/2014/main" id="{4B7E1E2F-8094-4125-A218-BFE0E01D92D0}"/>
                    </a:ext>
                  </a:extLst>
                </p14:cNvPr>
                <p14:cNvContentPartPr/>
                <p14:nvPr/>
              </p14:nvContentPartPr>
              <p14:xfrm>
                <a:off x="6275627" y="4635067"/>
                <a:ext cx="360" cy="360"/>
              </p14:xfrm>
            </p:contentPart>
          </mc:Choice>
          <mc:Fallback xmlns="">
            <p:pic>
              <p:nvPicPr>
                <p:cNvPr id="98" name="Freihand 97">
                  <a:extLst>
                    <a:ext uri="{FF2B5EF4-FFF2-40B4-BE49-F238E27FC236}">
                      <a16:creationId xmlns:a16="http://schemas.microsoft.com/office/drawing/2014/main" id="{4B7E1E2F-8094-4125-A218-BFE0E01D92D0}"/>
                    </a:ext>
                  </a:extLst>
                </p:cNvPr>
                <p:cNvPicPr/>
                <p:nvPr/>
              </p:nvPicPr>
              <p:blipFill>
                <a:blip r:embed="rId91"/>
                <a:stretch>
                  <a:fillRect/>
                </a:stretch>
              </p:blipFill>
              <p:spPr>
                <a:xfrm>
                  <a:off x="6271307" y="4630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99" name="Freihand 98">
                  <a:extLst>
                    <a:ext uri="{FF2B5EF4-FFF2-40B4-BE49-F238E27FC236}">
                      <a16:creationId xmlns:a16="http://schemas.microsoft.com/office/drawing/2014/main" id="{72E2830F-41F5-4BE8-B0D9-18264468373C}"/>
                    </a:ext>
                  </a:extLst>
                </p14:cNvPr>
                <p14:cNvContentPartPr/>
                <p14:nvPr/>
              </p14:nvContentPartPr>
              <p14:xfrm>
                <a:off x="6490907" y="4491787"/>
                <a:ext cx="209160" cy="236520"/>
              </p14:xfrm>
            </p:contentPart>
          </mc:Choice>
          <mc:Fallback xmlns="">
            <p:pic>
              <p:nvPicPr>
                <p:cNvPr id="99" name="Freihand 98">
                  <a:extLst>
                    <a:ext uri="{FF2B5EF4-FFF2-40B4-BE49-F238E27FC236}">
                      <a16:creationId xmlns:a16="http://schemas.microsoft.com/office/drawing/2014/main" id="{72E2830F-41F5-4BE8-B0D9-18264468373C}"/>
                    </a:ext>
                  </a:extLst>
                </p:cNvPr>
                <p:cNvPicPr/>
                <p:nvPr/>
              </p:nvPicPr>
              <p:blipFill>
                <a:blip r:embed="rId184"/>
                <a:stretch>
                  <a:fillRect/>
                </a:stretch>
              </p:blipFill>
              <p:spPr>
                <a:xfrm>
                  <a:off x="6486587" y="4487467"/>
                  <a:ext cx="2178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00" name="Freihand 99">
                  <a:extLst>
                    <a:ext uri="{FF2B5EF4-FFF2-40B4-BE49-F238E27FC236}">
                      <a16:creationId xmlns:a16="http://schemas.microsoft.com/office/drawing/2014/main" id="{46750B13-E477-4A17-9550-035A62B83042}"/>
                    </a:ext>
                  </a:extLst>
                </p14:cNvPr>
                <p14:cNvContentPartPr/>
                <p14:nvPr/>
              </p14:nvContentPartPr>
              <p14:xfrm>
                <a:off x="6691787" y="4540027"/>
                <a:ext cx="120240" cy="91440"/>
              </p14:xfrm>
            </p:contentPart>
          </mc:Choice>
          <mc:Fallback xmlns="">
            <p:pic>
              <p:nvPicPr>
                <p:cNvPr id="100" name="Freihand 99">
                  <a:extLst>
                    <a:ext uri="{FF2B5EF4-FFF2-40B4-BE49-F238E27FC236}">
                      <a16:creationId xmlns:a16="http://schemas.microsoft.com/office/drawing/2014/main" id="{46750B13-E477-4A17-9550-035A62B83042}"/>
                    </a:ext>
                  </a:extLst>
                </p:cNvPr>
                <p:cNvPicPr/>
                <p:nvPr/>
              </p:nvPicPr>
              <p:blipFill>
                <a:blip r:embed="rId186"/>
                <a:stretch>
                  <a:fillRect/>
                </a:stretch>
              </p:blipFill>
              <p:spPr>
                <a:xfrm>
                  <a:off x="6687467" y="4535707"/>
                  <a:ext cx="1288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01" name="Freihand 100">
                  <a:extLst>
                    <a:ext uri="{FF2B5EF4-FFF2-40B4-BE49-F238E27FC236}">
                      <a16:creationId xmlns:a16="http://schemas.microsoft.com/office/drawing/2014/main" id="{2477F1FE-6081-4B18-B61D-3217C40759B8}"/>
                    </a:ext>
                  </a:extLst>
                </p14:cNvPr>
                <p14:cNvContentPartPr/>
                <p14:nvPr/>
              </p14:nvContentPartPr>
              <p14:xfrm>
                <a:off x="6904907" y="4373347"/>
                <a:ext cx="68040" cy="172440"/>
              </p14:xfrm>
            </p:contentPart>
          </mc:Choice>
          <mc:Fallback xmlns="">
            <p:pic>
              <p:nvPicPr>
                <p:cNvPr id="101" name="Freihand 100">
                  <a:extLst>
                    <a:ext uri="{FF2B5EF4-FFF2-40B4-BE49-F238E27FC236}">
                      <a16:creationId xmlns:a16="http://schemas.microsoft.com/office/drawing/2014/main" id="{2477F1FE-6081-4B18-B61D-3217C40759B8}"/>
                    </a:ext>
                  </a:extLst>
                </p:cNvPr>
                <p:cNvPicPr/>
                <p:nvPr/>
              </p:nvPicPr>
              <p:blipFill>
                <a:blip r:embed="rId188"/>
                <a:stretch>
                  <a:fillRect/>
                </a:stretch>
              </p:blipFill>
              <p:spPr>
                <a:xfrm>
                  <a:off x="6900587" y="4369027"/>
                  <a:ext cx="766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02" name="Freihand 101">
                  <a:extLst>
                    <a:ext uri="{FF2B5EF4-FFF2-40B4-BE49-F238E27FC236}">
                      <a16:creationId xmlns:a16="http://schemas.microsoft.com/office/drawing/2014/main" id="{F7A41B4F-A6EA-440C-B82B-5B758247197C}"/>
                    </a:ext>
                  </a:extLst>
                </p14:cNvPr>
                <p14:cNvContentPartPr/>
                <p14:nvPr/>
              </p14:nvContentPartPr>
              <p14:xfrm>
                <a:off x="6983387" y="4448587"/>
                <a:ext cx="89640" cy="102240"/>
              </p14:xfrm>
            </p:contentPart>
          </mc:Choice>
          <mc:Fallback xmlns="">
            <p:pic>
              <p:nvPicPr>
                <p:cNvPr id="102" name="Freihand 101">
                  <a:extLst>
                    <a:ext uri="{FF2B5EF4-FFF2-40B4-BE49-F238E27FC236}">
                      <a16:creationId xmlns:a16="http://schemas.microsoft.com/office/drawing/2014/main" id="{F7A41B4F-A6EA-440C-B82B-5B758247197C}"/>
                    </a:ext>
                  </a:extLst>
                </p:cNvPr>
                <p:cNvPicPr/>
                <p:nvPr/>
              </p:nvPicPr>
              <p:blipFill>
                <a:blip r:embed="rId190"/>
                <a:stretch>
                  <a:fillRect/>
                </a:stretch>
              </p:blipFill>
              <p:spPr>
                <a:xfrm>
                  <a:off x="6979067" y="4444267"/>
                  <a:ext cx="982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03" name="Freihand 102">
                  <a:extLst>
                    <a:ext uri="{FF2B5EF4-FFF2-40B4-BE49-F238E27FC236}">
                      <a16:creationId xmlns:a16="http://schemas.microsoft.com/office/drawing/2014/main" id="{07596FCB-FB59-4DDD-BF3F-7535C63DC593}"/>
                    </a:ext>
                  </a:extLst>
                </p14:cNvPr>
                <p14:cNvContentPartPr/>
                <p14:nvPr/>
              </p14:nvContentPartPr>
              <p14:xfrm>
                <a:off x="7136747" y="4397827"/>
                <a:ext cx="148680" cy="65880"/>
              </p14:xfrm>
            </p:contentPart>
          </mc:Choice>
          <mc:Fallback xmlns="">
            <p:pic>
              <p:nvPicPr>
                <p:cNvPr id="103" name="Freihand 102">
                  <a:extLst>
                    <a:ext uri="{FF2B5EF4-FFF2-40B4-BE49-F238E27FC236}">
                      <a16:creationId xmlns:a16="http://schemas.microsoft.com/office/drawing/2014/main" id="{07596FCB-FB59-4DDD-BF3F-7535C63DC593}"/>
                    </a:ext>
                  </a:extLst>
                </p:cNvPr>
                <p:cNvPicPr/>
                <p:nvPr/>
              </p:nvPicPr>
              <p:blipFill>
                <a:blip r:embed="rId192"/>
                <a:stretch>
                  <a:fillRect/>
                </a:stretch>
              </p:blipFill>
              <p:spPr>
                <a:xfrm>
                  <a:off x="7132427" y="4393507"/>
                  <a:ext cx="157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04" name="Freihand 103">
                  <a:extLst>
                    <a:ext uri="{FF2B5EF4-FFF2-40B4-BE49-F238E27FC236}">
                      <a16:creationId xmlns:a16="http://schemas.microsoft.com/office/drawing/2014/main" id="{B0EFF114-5709-40A3-A6E8-B1673B3753FB}"/>
                    </a:ext>
                  </a:extLst>
                </p14:cNvPr>
                <p14:cNvContentPartPr/>
                <p14:nvPr/>
              </p14:nvContentPartPr>
              <p14:xfrm>
                <a:off x="7293347" y="4334107"/>
                <a:ext cx="118440" cy="269640"/>
              </p14:xfrm>
            </p:contentPart>
          </mc:Choice>
          <mc:Fallback xmlns="">
            <p:pic>
              <p:nvPicPr>
                <p:cNvPr id="104" name="Freihand 103">
                  <a:extLst>
                    <a:ext uri="{FF2B5EF4-FFF2-40B4-BE49-F238E27FC236}">
                      <a16:creationId xmlns:a16="http://schemas.microsoft.com/office/drawing/2014/main" id="{B0EFF114-5709-40A3-A6E8-B1673B3753FB}"/>
                    </a:ext>
                  </a:extLst>
                </p:cNvPr>
                <p:cNvPicPr/>
                <p:nvPr/>
              </p:nvPicPr>
              <p:blipFill>
                <a:blip r:embed="rId194"/>
                <a:stretch>
                  <a:fillRect/>
                </a:stretch>
              </p:blipFill>
              <p:spPr>
                <a:xfrm>
                  <a:off x="7289027" y="4329787"/>
                  <a:ext cx="127080" cy="278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06" name="Freihand 105">
                  <a:extLst>
                    <a:ext uri="{FF2B5EF4-FFF2-40B4-BE49-F238E27FC236}">
                      <a16:creationId xmlns:a16="http://schemas.microsoft.com/office/drawing/2014/main" id="{0CC4BE35-E821-4B7F-8E7C-B0CB7B88DDFE}"/>
                    </a:ext>
                  </a:extLst>
                </p14:cNvPr>
                <p14:cNvContentPartPr/>
                <p14:nvPr/>
              </p14:nvContentPartPr>
              <p14:xfrm>
                <a:off x="7436987" y="4168867"/>
                <a:ext cx="317880" cy="196560"/>
              </p14:xfrm>
            </p:contentPart>
          </mc:Choice>
          <mc:Fallback xmlns="">
            <p:pic>
              <p:nvPicPr>
                <p:cNvPr id="106" name="Freihand 105">
                  <a:extLst>
                    <a:ext uri="{FF2B5EF4-FFF2-40B4-BE49-F238E27FC236}">
                      <a16:creationId xmlns:a16="http://schemas.microsoft.com/office/drawing/2014/main" id="{0CC4BE35-E821-4B7F-8E7C-B0CB7B88DDFE}"/>
                    </a:ext>
                  </a:extLst>
                </p:cNvPr>
                <p:cNvPicPr/>
                <p:nvPr/>
              </p:nvPicPr>
              <p:blipFill>
                <a:blip r:embed="rId196"/>
                <a:stretch>
                  <a:fillRect/>
                </a:stretch>
              </p:blipFill>
              <p:spPr>
                <a:xfrm>
                  <a:off x="7432667" y="4164547"/>
                  <a:ext cx="32652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07" name="Freihand 106">
                  <a:extLst>
                    <a:ext uri="{FF2B5EF4-FFF2-40B4-BE49-F238E27FC236}">
                      <a16:creationId xmlns:a16="http://schemas.microsoft.com/office/drawing/2014/main" id="{3BEA4462-F78C-4F7F-A3A3-E0E7FCC99D6D}"/>
                    </a:ext>
                  </a:extLst>
                </p14:cNvPr>
                <p14:cNvContentPartPr/>
                <p14:nvPr/>
              </p14:nvContentPartPr>
              <p14:xfrm>
                <a:off x="7736507" y="4196587"/>
                <a:ext cx="74160" cy="69120"/>
              </p14:xfrm>
            </p:contentPart>
          </mc:Choice>
          <mc:Fallback xmlns="">
            <p:pic>
              <p:nvPicPr>
                <p:cNvPr id="107" name="Freihand 106">
                  <a:extLst>
                    <a:ext uri="{FF2B5EF4-FFF2-40B4-BE49-F238E27FC236}">
                      <a16:creationId xmlns:a16="http://schemas.microsoft.com/office/drawing/2014/main" id="{3BEA4462-F78C-4F7F-A3A3-E0E7FCC99D6D}"/>
                    </a:ext>
                  </a:extLst>
                </p:cNvPr>
                <p:cNvPicPr/>
                <p:nvPr/>
              </p:nvPicPr>
              <p:blipFill>
                <a:blip r:embed="rId198"/>
                <a:stretch>
                  <a:fillRect/>
                </a:stretch>
              </p:blipFill>
              <p:spPr>
                <a:xfrm>
                  <a:off x="7732187" y="4192267"/>
                  <a:ext cx="82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08" name="Freihand 107">
                  <a:extLst>
                    <a:ext uri="{FF2B5EF4-FFF2-40B4-BE49-F238E27FC236}">
                      <a16:creationId xmlns:a16="http://schemas.microsoft.com/office/drawing/2014/main" id="{80EC11E4-E094-435C-8F77-3CF5CC3A1120}"/>
                    </a:ext>
                  </a:extLst>
                </p14:cNvPr>
                <p14:cNvContentPartPr/>
                <p14:nvPr/>
              </p14:nvContentPartPr>
              <p14:xfrm>
                <a:off x="6210107" y="4978867"/>
                <a:ext cx="318600" cy="189000"/>
              </p14:xfrm>
            </p:contentPart>
          </mc:Choice>
          <mc:Fallback xmlns="">
            <p:pic>
              <p:nvPicPr>
                <p:cNvPr id="108" name="Freihand 107">
                  <a:extLst>
                    <a:ext uri="{FF2B5EF4-FFF2-40B4-BE49-F238E27FC236}">
                      <a16:creationId xmlns:a16="http://schemas.microsoft.com/office/drawing/2014/main" id="{80EC11E4-E094-435C-8F77-3CF5CC3A1120}"/>
                    </a:ext>
                  </a:extLst>
                </p:cNvPr>
                <p:cNvPicPr/>
                <p:nvPr/>
              </p:nvPicPr>
              <p:blipFill>
                <a:blip r:embed="rId200"/>
                <a:stretch>
                  <a:fillRect/>
                </a:stretch>
              </p:blipFill>
              <p:spPr>
                <a:xfrm>
                  <a:off x="6205787" y="4974547"/>
                  <a:ext cx="3272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09" name="Freihand 108">
                  <a:extLst>
                    <a:ext uri="{FF2B5EF4-FFF2-40B4-BE49-F238E27FC236}">
                      <a16:creationId xmlns:a16="http://schemas.microsoft.com/office/drawing/2014/main" id="{B00E936B-A243-4DBA-B075-418C41D54951}"/>
                    </a:ext>
                  </a:extLst>
                </p14:cNvPr>
                <p14:cNvContentPartPr/>
                <p14:nvPr/>
              </p14:nvContentPartPr>
              <p14:xfrm>
                <a:off x="6677387" y="4835227"/>
                <a:ext cx="134640" cy="176400"/>
              </p14:xfrm>
            </p:contentPart>
          </mc:Choice>
          <mc:Fallback xmlns="">
            <p:pic>
              <p:nvPicPr>
                <p:cNvPr id="109" name="Freihand 108">
                  <a:extLst>
                    <a:ext uri="{FF2B5EF4-FFF2-40B4-BE49-F238E27FC236}">
                      <a16:creationId xmlns:a16="http://schemas.microsoft.com/office/drawing/2014/main" id="{B00E936B-A243-4DBA-B075-418C41D54951}"/>
                    </a:ext>
                  </a:extLst>
                </p:cNvPr>
                <p:cNvPicPr/>
                <p:nvPr/>
              </p:nvPicPr>
              <p:blipFill>
                <a:blip r:embed="rId202"/>
                <a:stretch>
                  <a:fillRect/>
                </a:stretch>
              </p:blipFill>
              <p:spPr>
                <a:xfrm>
                  <a:off x="6673067" y="4830907"/>
                  <a:ext cx="1432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0" name="Freihand 109">
                  <a:extLst>
                    <a:ext uri="{FF2B5EF4-FFF2-40B4-BE49-F238E27FC236}">
                      <a16:creationId xmlns:a16="http://schemas.microsoft.com/office/drawing/2014/main" id="{9EF8BCFA-EB52-4224-9350-90684F0A9F9F}"/>
                    </a:ext>
                  </a:extLst>
                </p14:cNvPr>
                <p14:cNvContentPartPr/>
                <p14:nvPr/>
              </p14:nvContentPartPr>
              <p14:xfrm>
                <a:off x="6823547" y="4876627"/>
                <a:ext cx="61920" cy="84960"/>
              </p14:xfrm>
            </p:contentPart>
          </mc:Choice>
          <mc:Fallback xmlns="">
            <p:pic>
              <p:nvPicPr>
                <p:cNvPr id="110" name="Freihand 109">
                  <a:extLst>
                    <a:ext uri="{FF2B5EF4-FFF2-40B4-BE49-F238E27FC236}">
                      <a16:creationId xmlns:a16="http://schemas.microsoft.com/office/drawing/2014/main" id="{9EF8BCFA-EB52-4224-9350-90684F0A9F9F}"/>
                    </a:ext>
                  </a:extLst>
                </p:cNvPr>
                <p:cNvPicPr/>
                <p:nvPr/>
              </p:nvPicPr>
              <p:blipFill>
                <a:blip r:embed="rId204"/>
                <a:stretch>
                  <a:fillRect/>
                </a:stretch>
              </p:blipFill>
              <p:spPr>
                <a:xfrm>
                  <a:off x="6819227" y="4872307"/>
                  <a:ext cx="705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1" name="Freihand 110">
                  <a:extLst>
                    <a:ext uri="{FF2B5EF4-FFF2-40B4-BE49-F238E27FC236}">
                      <a16:creationId xmlns:a16="http://schemas.microsoft.com/office/drawing/2014/main" id="{AD280F3D-82A2-487A-AF24-395CD400ECFB}"/>
                    </a:ext>
                  </a:extLst>
                </p14:cNvPr>
                <p14:cNvContentPartPr/>
                <p14:nvPr/>
              </p14:nvContentPartPr>
              <p14:xfrm>
                <a:off x="6937307" y="4829827"/>
                <a:ext cx="119880" cy="81720"/>
              </p14:xfrm>
            </p:contentPart>
          </mc:Choice>
          <mc:Fallback xmlns="">
            <p:pic>
              <p:nvPicPr>
                <p:cNvPr id="111" name="Freihand 110">
                  <a:extLst>
                    <a:ext uri="{FF2B5EF4-FFF2-40B4-BE49-F238E27FC236}">
                      <a16:creationId xmlns:a16="http://schemas.microsoft.com/office/drawing/2014/main" id="{AD280F3D-82A2-487A-AF24-395CD400ECFB}"/>
                    </a:ext>
                  </a:extLst>
                </p:cNvPr>
                <p:cNvPicPr/>
                <p:nvPr/>
              </p:nvPicPr>
              <p:blipFill>
                <a:blip r:embed="rId206"/>
                <a:stretch>
                  <a:fillRect/>
                </a:stretch>
              </p:blipFill>
              <p:spPr>
                <a:xfrm>
                  <a:off x="6932987" y="4825507"/>
                  <a:ext cx="1285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12" name="Freihand 111">
                  <a:extLst>
                    <a:ext uri="{FF2B5EF4-FFF2-40B4-BE49-F238E27FC236}">
                      <a16:creationId xmlns:a16="http://schemas.microsoft.com/office/drawing/2014/main" id="{7491B437-8021-4E54-948A-6F215423D289}"/>
                    </a:ext>
                  </a:extLst>
                </p14:cNvPr>
                <p14:cNvContentPartPr/>
                <p14:nvPr/>
              </p14:nvContentPartPr>
              <p14:xfrm>
                <a:off x="7060427" y="4646587"/>
                <a:ext cx="180720" cy="244080"/>
              </p14:xfrm>
            </p:contentPart>
          </mc:Choice>
          <mc:Fallback xmlns="">
            <p:pic>
              <p:nvPicPr>
                <p:cNvPr id="112" name="Freihand 111">
                  <a:extLst>
                    <a:ext uri="{FF2B5EF4-FFF2-40B4-BE49-F238E27FC236}">
                      <a16:creationId xmlns:a16="http://schemas.microsoft.com/office/drawing/2014/main" id="{7491B437-8021-4E54-948A-6F215423D289}"/>
                    </a:ext>
                  </a:extLst>
                </p:cNvPr>
                <p:cNvPicPr/>
                <p:nvPr/>
              </p:nvPicPr>
              <p:blipFill>
                <a:blip r:embed="rId208"/>
                <a:stretch>
                  <a:fillRect/>
                </a:stretch>
              </p:blipFill>
              <p:spPr>
                <a:xfrm>
                  <a:off x="7056107" y="4642267"/>
                  <a:ext cx="18936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14" name="Freihand 113">
                  <a:extLst>
                    <a:ext uri="{FF2B5EF4-FFF2-40B4-BE49-F238E27FC236}">
                      <a16:creationId xmlns:a16="http://schemas.microsoft.com/office/drawing/2014/main" id="{C712DF5B-9B00-4188-95EA-FE968144E418}"/>
                    </a:ext>
                  </a:extLst>
                </p14:cNvPr>
                <p14:cNvContentPartPr/>
                <p14:nvPr/>
              </p14:nvContentPartPr>
              <p14:xfrm>
                <a:off x="7440947" y="4522027"/>
                <a:ext cx="132480" cy="189360"/>
              </p14:xfrm>
            </p:contentPart>
          </mc:Choice>
          <mc:Fallback xmlns="">
            <p:pic>
              <p:nvPicPr>
                <p:cNvPr id="114" name="Freihand 113">
                  <a:extLst>
                    <a:ext uri="{FF2B5EF4-FFF2-40B4-BE49-F238E27FC236}">
                      <a16:creationId xmlns:a16="http://schemas.microsoft.com/office/drawing/2014/main" id="{C712DF5B-9B00-4188-95EA-FE968144E418}"/>
                    </a:ext>
                  </a:extLst>
                </p:cNvPr>
                <p:cNvPicPr/>
                <p:nvPr/>
              </p:nvPicPr>
              <p:blipFill>
                <a:blip r:embed="rId210"/>
                <a:stretch>
                  <a:fillRect/>
                </a:stretch>
              </p:blipFill>
              <p:spPr>
                <a:xfrm>
                  <a:off x="7436627" y="4517707"/>
                  <a:ext cx="1411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15" name="Freihand 114">
                  <a:extLst>
                    <a:ext uri="{FF2B5EF4-FFF2-40B4-BE49-F238E27FC236}">
                      <a16:creationId xmlns:a16="http://schemas.microsoft.com/office/drawing/2014/main" id="{BDE0C8D1-A238-48F1-8133-E9A1FA1D9C43}"/>
                    </a:ext>
                  </a:extLst>
                </p14:cNvPr>
                <p14:cNvContentPartPr/>
                <p14:nvPr/>
              </p14:nvContentPartPr>
              <p14:xfrm>
                <a:off x="7570907" y="4444627"/>
                <a:ext cx="372600" cy="238680"/>
              </p14:xfrm>
            </p:contentPart>
          </mc:Choice>
          <mc:Fallback xmlns="">
            <p:pic>
              <p:nvPicPr>
                <p:cNvPr id="115" name="Freihand 114">
                  <a:extLst>
                    <a:ext uri="{FF2B5EF4-FFF2-40B4-BE49-F238E27FC236}">
                      <a16:creationId xmlns:a16="http://schemas.microsoft.com/office/drawing/2014/main" id="{BDE0C8D1-A238-48F1-8133-E9A1FA1D9C43}"/>
                    </a:ext>
                  </a:extLst>
                </p:cNvPr>
                <p:cNvPicPr/>
                <p:nvPr/>
              </p:nvPicPr>
              <p:blipFill>
                <a:blip r:embed="rId212"/>
                <a:stretch>
                  <a:fillRect/>
                </a:stretch>
              </p:blipFill>
              <p:spPr>
                <a:xfrm>
                  <a:off x="7566587" y="4440307"/>
                  <a:ext cx="38124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17" name="Freihand 116">
                  <a:extLst>
                    <a:ext uri="{FF2B5EF4-FFF2-40B4-BE49-F238E27FC236}">
                      <a16:creationId xmlns:a16="http://schemas.microsoft.com/office/drawing/2014/main" id="{3ACE261F-8CC3-4F5C-A887-96600593643C}"/>
                    </a:ext>
                  </a:extLst>
                </p14:cNvPr>
                <p14:cNvContentPartPr/>
                <p14:nvPr/>
              </p14:nvContentPartPr>
              <p14:xfrm>
                <a:off x="6510707" y="5218267"/>
                <a:ext cx="110160" cy="176400"/>
              </p14:xfrm>
            </p:contentPart>
          </mc:Choice>
          <mc:Fallback xmlns="">
            <p:pic>
              <p:nvPicPr>
                <p:cNvPr id="117" name="Freihand 116">
                  <a:extLst>
                    <a:ext uri="{FF2B5EF4-FFF2-40B4-BE49-F238E27FC236}">
                      <a16:creationId xmlns:a16="http://schemas.microsoft.com/office/drawing/2014/main" id="{3ACE261F-8CC3-4F5C-A887-96600593643C}"/>
                    </a:ext>
                  </a:extLst>
                </p:cNvPr>
                <p:cNvPicPr/>
                <p:nvPr/>
              </p:nvPicPr>
              <p:blipFill>
                <a:blip r:embed="rId214"/>
                <a:stretch>
                  <a:fillRect/>
                </a:stretch>
              </p:blipFill>
              <p:spPr>
                <a:xfrm>
                  <a:off x="6506387" y="5213947"/>
                  <a:ext cx="11880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18" name="Freihand 117">
                  <a:extLst>
                    <a:ext uri="{FF2B5EF4-FFF2-40B4-BE49-F238E27FC236}">
                      <a16:creationId xmlns:a16="http://schemas.microsoft.com/office/drawing/2014/main" id="{CF33B476-49B5-4C57-9588-D0E7246798B8}"/>
                    </a:ext>
                  </a:extLst>
                </p14:cNvPr>
                <p14:cNvContentPartPr/>
                <p14:nvPr/>
              </p14:nvContentPartPr>
              <p14:xfrm>
                <a:off x="6614027" y="5172187"/>
                <a:ext cx="102240" cy="258840"/>
              </p14:xfrm>
            </p:contentPart>
          </mc:Choice>
          <mc:Fallback xmlns="">
            <p:pic>
              <p:nvPicPr>
                <p:cNvPr id="118" name="Freihand 117">
                  <a:extLst>
                    <a:ext uri="{FF2B5EF4-FFF2-40B4-BE49-F238E27FC236}">
                      <a16:creationId xmlns:a16="http://schemas.microsoft.com/office/drawing/2014/main" id="{CF33B476-49B5-4C57-9588-D0E7246798B8}"/>
                    </a:ext>
                  </a:extLst>
                </p:cNvPr>
                <p:cNvPicPr/>
                <p:nvPr/>
              </p:nvPicPr>
              <p:blipFill>
                <a:blip r:embed="rId216"/>
                <a:stretch>
                  <a:fillRect/>
                </a:stretch>
              </p:blipFill>
              <p:spPr>
                <a:xfrm>
                  <a:off x="6609707" y="5167867"/>
                  <a:ext cx="11088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19" name="Freihand 118">
                  <a:extLst>
                    <a:ext uri="{FF2B5EF4-FFF2-40B4-BE49-F238E27FC236}">
                      <a16:creationId xmlns:a16="http://schemas.microsoft.com/office/drawing/2014/main" id="{75583782-9B75-4ECF-9A90-FAFF46A46464}"/>
                    </a:ext>
                  </a:extLst>
                </p14:cNvPr>
                <p14:cNvContentPartPr/>
                <p14:nvPr/>
              </p14:nvContentPartPr>
              <p14:xfrm>
                <a:off x="6735347" y="5166427"/>
                <a:ext cx="78120" cy="84600"/>
              </p14:xfrm>
            </p:contentPart>
          </mc:Choice>
          <mc:Fallback xmlns="">
            <p:pic>
              <p:nvPicPr>
                <p:cNvPr id="119" name="Freihand 118">
                  <a:extLst>
                    <a:ext uri="{FF2B5EF4-FFF2-40B4-BE49-F238E27FC236}">
                      <a16:creationId xmlns:a16="http://schemas.microsoft.com/office/drawing/2014/main" id="{75583782-9B75-4ECF-9A90-FAFF46A46464}"/>
                    </a:ext>
                  </a:extLst>
                </p:cNvPr>
                <p:cNvPicPr/>
                <p:nvPr/>
              </p:nvPicPr>
              <p:blipFill>
                <a:blip r:embed="rId218"/>
                <a:stretch>
                  <a:fillRect/>
                </a:stretch>
              </p:blipFill>
              <p:spPr>
                <a:xfrm>
                  <a:off x="6731027" y="5162107"/>
                  <a:ext cx="867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0" name="Freihand 119">
                  <a:extLst>
                    <a:ext uri="{FF2B5EF4-FFF2-40B4-BE49-F238E27FC236}">
                      <a16:creationId xmlns:a16="http://schemas.microsoft.com/office/drawing/2014/main" id="{79F358AD-D685-496D-8198-BD0B955978C7}"/>
                    </a:ext>
                  </a:extLst>
                </p14:cNvPr>
                <p14:cNvContentPartPr/>
                <p14:nvPr/>
              </p14:nvContentPartPr>
              <p14:xfrm>
                <a:off x="6851987" y="5097307"/>
                <a:ext cx="97560" cy="112320"/>
              </p14:xfrm>
            </p:contentPart>
          </mc:Choice>
          <mc:Fallback xmlns="">
            <p:pic>
              <p:nvPicPr>
                <p:cNvPr id="120" name="Freihand 119">
                  <a:extLst>
                    <a:ext uri="{FF2B5EF4-FFF2-40B4-BE49-F238E27FC236}">
                      <a16:creationId xmlns:a16="http://schemas.microsoft.com/office/drawing/2014/main" id="{79F358AD-D685-496D-8198-BD0B955978C7}"/>
                    </a:ext>
                  </a:extLst>
                </p:cNvPr>
                <p:cNvPicPr/>
                <p:nvPr/>
              </p:nvPicPr>
              <p:blipFill>
                <a:blip r:embed="rId220"/>
                <a:stretch>
                  <a:fillRect/>
                </a:stretch>
              </p:blipFill>
              <p:spPr>
                <a:xfrm>
                  <a:off x="6847667" y="5092987"/>
                  <a:ext cx="1062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1" name="Freihand 120">
                  <a:extLst>
                    <a:ext uri="{FF2B5EF4-FFF2-40B4-BE49-F238E27FC236}">
                      <a16:creationId xmlns:a16="http://schemas.microsoft.com/office/drawing/2014/main" id="{14BA73AF-7A44-434B-8391-2D0C5305CE59}"/>
                    </a:ext>
                  </a:extLst>
                </p14:cNvPr>
                <p14:cNvContentPartPr/>
                <p14:nvPr/>
              </p14:nvContentPartPr>
              <p14:xfrm>
                <a:off x="7008227" y="5069587"/>
                <a:ext cx="31680" cy="105840"/>
              </p14:xfrm>
            </p:contentPart>
          </mc:Choice>
          <mc:Fallback xmlns="">
            <p:pic>
              <p:nvPicPr>
                <p:cNvPr id="121" name="Freihand 120">
                  <a:extLst>
                    <a:ext uri="{FF2B5EF4-FFF2-40B4-BE49-F238E27FC236}">
                      <a16:creationId xmlns:a16="http://schemas.microsoft.com/office/drawing/2014/main" id="{14BA73AF-7A44-434B-8391-2D0C5305CE59}"/>
                    </a:ext>
                  </a:extLst>
                </p:cNvPr>
                <p:cNvPicPr/>
                <p:nvPr/>
              </p:nvPicPr>
              <p:blipFill>
                <a:blip r:embed="rId222"/>
                <a:stretch>
                  <a:fillRect/>
                </a:stretch>
              </p:blipFill>
              <p:spPr>
                <a:xfrm>
                  <a:off x="7003907" y="5065267"/>
                  <a:ext cx="403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22" name="Freihand 121">
                  <a:extLst>
                    <a:ext uri="{FF2B5EF4-FFF2-40B4-BE49-F238E27FC236}">
                      <a16:creationId xmlns:a16="http://schemas.microsoft.com/office/drawing/2014/main" id="{2511A1B3-EE5A-4AC3-820A-B2D8EBA9C806}"/>
                    </a:ext>
                  </a:extLst>
                </p14:cNvPr>
                <p14:cNvContentPartPr/>
                <p14:nvPr/>
              </p14:nvContentPartPr>
              <p14:xfrm>
                <a:off x="6991667" y="5004067"/>
                <a:ext cx="25560" cy="3240"/>
              </p14:xfrm>
            </p:contentPart>
          </mc:Choice>
          <mc:Fallback xmlns="">
            <p:pic>
              <p:nvPicPr>
                <p:cNvPr id="122" name="Freihand 121">
                  <a:extLst>
                    <a:ext uri="{FF2B5EF4-FFF2-40B4-BE49-F238E27FC236}">
                      <a16:creationId xmlns:a16="http://schemas.microsoft.com/office/drawing/2014/main" id="{2511A1B3-EE5A-4AC3-820A-B2D8EBA9C806}"/>
                    </a:ext>
                  </a:extLst>
                </p:cNvPr>
                <p:cNvPicPr/>
                <p:nvPr/>
              </p:nvPicPr>
              <p:blipFill>
                <a:blip r:embed="rId224"/>
                <a:stretch>
                  <a:fillRect/>
                </a:stretch>
              </p:blipFill>
              <p:spPr>
                <a:xfrm>
                  <a:off x="6987347" y="4999747"/>
                  <a:ext cx="342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23" name="Freihand 122">
                  <a:extLst>
                    <a:ext uri="{FF2B5EF4-FFF2-40B4-BE49-F238E27FC236}">
                      <a16:creationId xmlns:a16="http://schemas.microsoft.com/office/drawing/2014/main" id="{5166BDD7-5772-4C90-B258-1F83DFDEE033}"/>
                    </a:ext>
                  </a:extLst>
                </p14:cNvPr>
                <p14:cNvContentPartPr/>
                <p14:nvPr/>
              </p14:nvContentPartPr>
              <p14:xfrm>
                <a:off x="7060427" y="4968427"/>
                <a:ext cx="167760" cy="221040"/>
              </p14:xfrm>
            </p:contentPart>
          </mc:Choice>
          <mc:Fallback xmlns="">
            <p:pic>
              <p:nvPicPr>
                <p:cNvPr id="123" name="Freihand 122">
                  <a:extLst>
                    <a:ext uri="{FF2B5EF4-FFF2-40B4-BE49-F238E27FC236}">
                      <a16:creationId xmlns:a16="http://schemas.microsoft.com/office/drawing/2014/main" id="{5166BDD7-5772-4C90-B258-1F83DFDEE033}"/>
                    </a:ext>
                  </a:extLst>
                </p:cNvPr>
                <p:cNvPicPr/>
                <p:nvPr/>
              </p:nvPicPr>
              <p:blipFill>
                <a:blip r:embed="rId226"/>
                <a:stretch>
                  <a:fillRect/>
                </a:stretch>
              </p:blipFill>
              <p:spPr>
                <a:xfrm>
                  <a:off x="7056107" y="4964107"/>
                  <a:ext cx="17640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24" name="Freihand 123">
                  <a:extLst>
                    <a:ext uri="{FF2B5EF4-FFF2-40B4-BE49-F238E27FC236}">
                      <a16:creationId xmlns:a16="http://schemas.microsoft.com/office/drawing/2014/main" id="{713C63A1-F9C2-4C65-8D0E-E25F739CB14D}"/>
                    </a:ext>
                  </a:extLst>
                </p14:cNvPr>
                <p14:cNvContentPartPr/>
                <p14:nvPr/>
              </p14:nvContentPartPr>
              <p14:xfrm>
                <a:off x="7204787" y="4929547"/>
                <a:ext cx="141480" cy="120960"/>
              </p14:xfrm>
            </p:contentPart>
          </mc:Choice>
          <mc:Fallback xmlns="">
            <p:pic>
              <p:nvPicPr>
                <p:cNvPr id="124" name="Freihand 123">
                  <a:extLst>
                    <a:ext uri="{FF2B5EF4-FFF2-40B4-BE49-F238E27FC236}">
                      <a16:creationId xmlns:a16="http://schemas.microsoft.com/office/drawing/2014/main" id="{713C63A1-F9C2-4C65-8D0E-E25F739CB14D}"/>
                    </a:ext>
                  </a:extLst>
                </p:cNvPr>
                <p:cNvPicPr/>
                <p:nvPr/>
              </p:nvPicPr>
              <p:blipFill>
                <a:blip r:embed="rId228"/>
                <a:stretch>
                  <a:fillRect/>
                </a:stretch>
              </p:blipFill>
              <p:spPr>
                <a:xfrm>
                  <a:off x="7200467" y="4925227"/>
                  <a:ext cx="150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25" name="Freihand 124">
                  <a:extLst>
                    <a:ext uri="{FF2B5EF4-FFF2-40B4-BE49-F238E27FC236}">
                      <a16:creationId xmlns:a16="http://schemas.microsoft.com/office/drawing/2014/main" id="{9C7E5636-AF5E-49F4-B708-78F105509976}"/>
                    </a:ext>
                  </a:extLst>
                </p14:cNvPr>
                <p14:cNvContentPartPr/>
                <p14:nvPr/>
              </p14:nvContentPartPr>
              <p14:xfrm>
                <a:off x="7469027" y="4788067"/>
                <a:ext cx="107280" cy="207720"/>
              </p14:xfrm>
            </p:contentPart>
          </mc:Choice>
          <mc:Fallback xmlns="">
            <p:pic>
              <p:nvPicPr>
                <p:cNvPr id="125" name="Freihand 124">
                  <a:extLst>
                    <a:ext uri="{FF2B5EF4-FFF2-40B4-BE49-F238E27FC236}">
                      <a16:creationId xmlns:a16="http://schemas.microsoft.com/office/drawing/2014/main" id="{9C7E5636-AF5E-49F4-B708-78F105509976}"/>
                    </a:ext>
                  </a:extLst>
                </p:cNvPr>
                <p:cNvPicPr/>
                <p:nvPr/>
              </p:nvPicPr>
              <p:blipFill>
                <a:blip r:embed="rId230"/>
                <a:stretch>
                  <a:fillRect/>
                </a:stretch>
              </p:blipFill>
              <p:spPr>
                <a:xfrm>
                  <a:off x="7464707" y="4783747"/>
                  <a:ext cx="11592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26" name="Freihand 125">
                  <a:extLst>
                    <a:ext uri="{FF2B5EF4-FFF2-40B4-BE49-F238E27FC236}">
                      <a16:creationId xmlns:a16="http://schemas.microsoft.com/office/drawing/2014/main" id="{01482C16-49A2-4DA6-A40E-DE561B47B788}"/>
                    </a:ext>
                  </a:extLst>
                </p14:cNvPr>
                <p14:cNvContentPartPr/>
                <p14:nvPr/>
              </p14:nvContentPartPr>
              <p14:xfrm>
                <a:off x="7574147" y="4819027"/>
                <a:ext cx="94320" cy="96120"/>
              </p14:xfrm>
            </p:contentPart>
          </mc:Choice>
          <mc:Fallback xmlns="">
            <p:pic>
              <p:nvPicPr>
                <p:cNvPr id="126" name="Freihand 125">
                  <a:extLst>
                    <a:ext uri="{FF2B5EF4-FFF2-40B4-BE49-F238E27FC236}">
                      <a16:creationId xmlns:a16="http://schemas.microsoft.com/office/drawing/2014/main" id="{01482C16-49A2-4DA6-A40E-DE561B47B788}"/>
                    </a:ext>
                  </a:extLst>
                </p:cNvPr>
                <p:cNvPicPr/>
                <p:nvPr/>
              </p:nvPicPr>
              <p:blipFill>
                <a:blip r:embed="rId232"/>
                <a:stretch>
                  <a:fillRect/>
                </a:stretch>
              </p:blipFill>
              <p:spPr>
                <a:xfrm>
                  <a:off x="7569827" y="4814707"/>
                  <a:ext cx="1029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27" name="Freihand 126">
                  <a:extLst>
                    <a:ext uri="{FF2B5EF4-FFF2-40B4-BE49-F238E27FC236}">
                      <a16:creationId xmlns:a16="http://schemas.microsoft.com/office/drawing/2014/main" id="{171A28B2-2C99-499D-AE4D-A1905DE3D39F}"/>
                    </a:ext>
                  </a:extLst>
                </p14:cNvPr>
                <p14:cNvContentPartPr/>
                <p14:nvPr/>
              </p14:nvContentPartPr>
              <p14:xfrm>
                <a:off x="7699787" y="4766467"/>
                <a:ext cx="110160" cy="92880"/>
              </p14:xfrm>
            </p:contentPart>
          </mc:Choice>
          <mc:Fallback xmlns="">
            <p:pic>
              <p:nvPicPr>
                <p:cNvPr id="127" name="Freihand 126">
                  <a:extLst>
                    <a:ext uri="{FF2B5EF4-FFF2-40B4-BE49-F238E27FC236}">
                      <a16:creationId xmlns:a16="http://schemas.microsoft.com/office/drawing/2014/main" id="{171A28B2-2C99-499D-AE4D-A1905DE3D39F}"/>
                    </a:ext>
                  </a:extLst>
                </p:cNvPr>
                <p:cNvPicPr/>
                <p:nvPr/>
              </p:nvPicPr>
              <p:blipFill>
                <a:blip r:embed="rId234"/>
                <a:stretch>
                  <a:fillRect/>
                </a:stretch>
              </p:blipFill>
              <p:spPr>
                <a:xfrm>
                  <a:off x="7695467" y="4762147"/>
                  <a:ext cx="11880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28" name="Freihand 127">
                  <a:extLst>
                    <a:ext uri="{FF2B5EF4-FFF2-40B4-BE49-F238E27FC236}">
                      <a16:creationId xmlns:a16="http://schemas.microsoft.com/office/drawing/2014/main" id="{20AA4EC3-E59B-436F-BAB5-8FF9EFA95FF3}"/>
                    </a:ext>
                  </a:extLst>
                </p14:cNvPr>
                <p14:cNvContentPartPr/>
                <p14:nvPr/>
              </p14:nvContentPartPr>
              <p14:xfrm>
                <a:off x="7793747" y="4640827"/>
                <a:ext cx="230760" cy="182160"/>
              </p14:xfrm>
            </p:contentPart>
          </mc:Choice>
          <mc:Fallback xmlns="">
            <p:pic>
              <p:nvPicPr>
                <p:cNvPr id="128" name="Freihand 127">
                  <a:extLst>
                    <a:ext uri="{FF2B5EF4-FFF2-40B4-BE49-F238E27FC236}">
                      <a16:creationId xmlns:a16="http://schemas.microsoft.com/office/drawing/2014/main" id="{20AA4EC3-E59B-436F-BAB5-8FF9EFA95FF3}"/>
                    </a:ext>
                  </a:extLst>
                </p:cNvPr>
                <p:cNvPicPr/>
                <p:nvPr/>
              </p:nvPicPr>
              <p:blipFill>
                <a:blip r:embed="rId236"/>
                <a:stretch>
                  <a:fillRect/>
                </a:stretch>
              </p:blipFill>
              <p:spPr>
                <a:xfrm>
                  <a:off x="7789427" y="4636507"/>
                  <a:ext cx="2394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29" name="Freihand 128">
                  <a:extLst>
                    <a:ext uri="{FF2B5EF4-FFF2-40B4-BE49-F238E27FC236}">
                      <a16:creationId xmlns:a16="http://schemas.microsoft.com/office/drawing/2014/main" id="{FB69AD2F-A58B-4378-B1C5-4D1BDC3AA7C8}"/>
                    </a:ext>
                  </a:extLst>
                </p14:cNvPr>
                <p14:cNvContentPartPr/>
                <p14:nvPr/>
              </p14:nvContentPartPr>
              <p14:xfrm>
                <a:off x="8017667" y="4600867"/>
                <a:ext cx="102600" cy="110160"/>
              </p14:xfrm>
            </p:contentPart>
          </mc:Choice>
          <mc:Fallback xmlns="">
            <p:pic>
              <p:nvPicPr>
                <p:cNvPr id="129" name="Freihand 128">
                  <a:extLst>
                    <a:ext uri="{FF2B5EF4-FFF2-40B4-BE49-F238E27FC236}">
                      <a16:creationId xmlns:a16="http://schemas.microsoft.com/office/drawing/2014/main" id="{FB69AD2F-A58B-4378-B1C5-4D1BDC3AA7C8}"/>
                    </a:ext>
                  </a:extLst>
                </p:cNvPr>
                <p:cNvPicPr/>
                <p:nvPr/>
              </p:nvPicPr>
              <p:blipFill>
                <a:blip r:embed="rId238"/>
                <a:stretch>
                  <a:fillRect/>
                </a:stretch>
              </p:blipFill>
              <p:spPr>
                <a:xfrm>
                  <a:off x="8013347" y="4596547"/>
                  <a:ext cx="1112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30" name="Freihand 129">
                  <a:extLst>
                    <a:ext uri="{FF2B5EF4-FFF2-40B4-BE49-F238E27FC236}">
                      <a16:creationId xmlns:a16="http://schemas.microsoft.com/office/drawing/2014/main" id="{BE7F3BE2-6008-49D8-8213-084A75152A4C}"/>
                    </a:ext>
                  </a:extLst>
                </p14:cNvPr>
                <p14:cNvContentPartPr/>
                <p14:nvPr/>
              </p14:nvContentPartPr>
              <p14:xfrm>
                <a:off x="6705467" y="5470627"/>
                <a:ext cx="115920" cy="177120"/>
              </p14:xfrm>
            </p:contentPart>
          </mc:Choice>
          <mc:Fallback xmlns="">
            <p:pic>
              <p:nvPicPr>
                <p:cNvPr id="130" name="Freihand 129">
                  <a:extLst>
                    <a:ext uri="{FF2B5EF4-FFF2-40B4-BE49-F238E27FC236}">
                      <a16:creationId xmlns:a16="http://schemas.microsoft.com/office/drawing/2014/main" id="{BE7F3BE2-6008-49D8-8213-084A75152A4C}"/>
                    </a:ext>
                  </a:extLst>
                </p:cNvPr>
                <p:cNvPicPr/>
                <p:nvPr/>
              </p:nvPicPr>
              <p:blipFill>
                <a:blip r:embed="rId240"/>
                <a:stretch>
                  <a:fillRect/>
                </a:stretch>
              </p:blipFill>
              <p:spPr>
                <a:xfrm>
                  <a:off x="6701147" y="5466307"/>
                  <a:ext cx="12456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31" name="Freihand 130">
                  <a:extLst>
                    <a:ext uri="{FF2B5EF4-FFF2-40B4-BE49-F238E27FC236}">
                      <a16:creationId xmlns:a16="http://schemas.microsoft.com/office/drawing/2014/main" id="{BDCB8400-73D4-4ABA-B8E8-697C76855625}"/>
                    </a:ext>
                  </a:extLst>
                </p14:cNvPr>
                <p14:cNvContentPartPr/>
                <p14:nvPr/>
              </p14:nvContentPartPr>
              <p14:xfrm>
                <a:off x="6834707" y="5424187"/>
                <a:ext cx="197640" cy="109440"/>
              </p14:xfrm>
            </p:contentPart>
          </mc:Choice>
          <mc:Fallback xmlns="">
            <p:pic>
              <p:nvPicPr>
                <p:cNvPr id="131" name="Freihand 130">
                  <a:extLst>
                    <a:ext uri="{FF2B5EF4-FFF2-40B4-BE49-F238E27FC236}">
                      <a16:creationId xmlns:a16="http://schemas.microsoft.com/office/drawing/2014/main" id="{BDCB8400-73D4-4ABA-B8E8-697C76855625}"/>
                    </a:ext>
                  </a:extLst>
                </p:cNvPr>
                <p:cNvPicPr/>
                <p:nvPr/>
              </p:nvPicPr>
              <p:blipFill>
                <a:blip r:embed="rId242"/>
                <a:stretch>
                  <a:fillRect/>
                </a:stretch>
              </p:blipFill>
              <p:spPr>
                <a:xfrm>
                  <a:off x="6830387" y="5419867"/>
                  <a:ext cx="2062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32" name="Freihand 131">
                  <a:extLst>
                    <a:ext uri="{FF2B5EF4-FFF2-40B4-BE49-F238E27FC236}">
                      <a16:creationId xmlns:a16="http://schemas.microsoft.com/office/drawing/2014/main" id="{45480BB9-9D37-4D41-9FE3-EF83DDA95293}"/>
                    </a:ext>
                  </a:extLst>
                </p14:cNvPr>
                <p14:cNvContentPartPr/>
                <p14:nvPr/>
              </p14:nvContentPartPr>
              <p14:xfrm>
                <a:off x="7000667" y="5314387"/>
                <a:ext cx="19080" cy="15120"/>
              </p14:xfrm>
            </p:contentPart>
          </mc:Choice>
          <mc:Fallback xmlns="">
            <p:pic>
              <p:nvPicPr>
                <p:cNvPr id="132" name="Freihand 131">
                  <a:extLst>
                    <a:ext uri="{FF2B5EF4-FFF2-40B4-BE49-F238E27FC236}">
                      <a16:creationId xmlns:a16="http://schemas.microsoft.com/office/drawing/2014/main" id="{45480BB9-9D37-4D41-9FE3-EF83DDA95293}"/>
                    </a:ext>
                  </a:extLst>
                </p:cNvPr>
                <p:cNvPicPr/>
                <p:nvPr/>
              </p:nvPicPr>
              <p:blipFill>
                <a:blip r:embed="rId244"/>
                <a:stretch>
                  <a:fillRect/>
                </a:stretch>
              </p:blipFill>
              <p:spPr>
                <a:xfrm>
                  <a:off x="6996347" y="5310067"/>
                  <a:ext cx="277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33" name="Freihand 132">
                  <a:extLst>
                    <a:ext uri="{FF2B5EF4-FFF2-40B4-BE49-F238E27FC236}">
                      <a16:creationId xmlns:a16="http://schemas.microsoft.com/office/drawing/2014/main" id="{37FCF77C-16B7-40D7-8A20-0E3ECC0161A3}"/>
                    </a:ext>
                  </a:extLst>
                </p14:cNvPr>
                <p14:cNvContentPartPr/>
                <p14:nvPr/>
              </p14:nvContentPartPr>
              <p14:xfrm>
                <a:off x="7082027" y="5302507"/>
                <a:ext cx="178200" cy="135720"/>
              </p14:xfrm>
            </p:contentPart>
          </mc:Choice>
          <mc:Fallback xmlns="">
            <p:pic>
              <p:nvPicPr>
                <p:cNvPr id="133" name="Freihand 132">
                  <a:extLst>
                    <a:ext uri="{FF2B5EF4-FFF2-40B4-BE49-F238E27FC236}">
                      <a16:creationId xmlns:a16="http://schemas.microsoft.com/office/drawing/2014/main" id="{37FCF77C-16B7-40D7-8A20-0E3ECC0161A3}"/>
                    </a:ext>
                  </a:extLst>
                </p:cNvPr>
                <p:cNvPicPr/>
                <p:nvPr/>
              </p:nvPicPr>
              <p:blipFill>
                <a:blip r:embed="rId246"/>
                <a:stretch>
                  <a:fillRect/>
                </a:stretch>
              </p:blipFill>
              <p:spPr>
                <a:xfrm>
                  <a:off x="7077707" y="5298187"/>
                  <a:ext cx="18684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34" name="Freihand 133">
                  <a:extLst>
                    <a:ext uri="{FF2B5EF4-FFF2-40B4-BE49-F238E27FC236}">
                      <a16:creationId xmlns:a16="http://schemas.microsoft.com/office/drawing/2014/main" id="{22D0A962-34B0-4D8F-818C-0F3CC630102A}"/>
                    </a:ext>
                  </a:extLst>
                </p14:cNvPr>
                <p14:cNvContentPartPr/>
                <p14:nvPr/>
              </p14:nvContentPartPr>
              <p14:xfrm>
                <a:off x="7372187" y="5191627"/>
                <a:ext cx="138600" cy="151560"/>
              </p14:xfrm>
            </p:contentPart>
          </mc:Choice>
          <mc:Fallback xmlns="">
            <p:pic>
              <p:nvPicPr>
                <p:cNvPr id="134" name="Freihand 133">
                  <a:extLst>
                    <a:ext uri="{FF2B5EF4-FFF2-40B4-BE49-F238E27FC236}">
                      <a16:creationId xmlns:a16="http://schemas.microsoft.com/office/drawing/2014/main" id="{22D0A962-34B0-4D8F-818C-0F3CC630102A}"/>
                    </a:ext>
                  </a:extLst>
                </p:cNvPr>
                <p:cNvPicPr/>
                <p:nvPr/>
              </p:nvPicPr>
              <p:blipFill>
                <a:blip r:embed="rId248"/>
                <a:stretch>
                  <a:fillRect/>
                </a:stretch>
              </p:blipFill>
              <p:spPr>
                <a:xfrm>
                  <a:off x="7367867" y="5187307"/>
                  <a:ext cx="1472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35" name="Freihand 134">
                  <a:extLst>
                    <a:ext uri="{FF2B5EF4-FFF2-40B4-BE49-F238E27FC236}">
                      <a16:creationId xmlns:a16="http://schemas.microsoft.com/office/drawing/2014/main" id="{B13B219C-E0D1-4088-9D38-D0815CC6500D}"/>
                    </a:ext>
                  </a:extLst>
                </p14:cNvPr>
                <p14:cNvContentPartPr/>
                <p14:nvPr/>
              </p14:nvContentPartPr>
              <p14:xfrm>
                <a:off x="7563707" y="5134747"/>
                <a:ext cx="123480" cy="106920"/>
              </p14:xfrm>
            </p:contentPart>
          </mc:Choice>
          <mc:Fallback xmlns="">
            <p:pic>
              <p:nvPicPr>
                <p:cNvPr id="135" name="Freihand 134">
                  <a:extLst>
                    <a:ext uri="{FF2B5EF4-FFF2-40B4-BE49-F238E27FC236}">
                      <a16:creationId xmlns:a16="http://schemas.microsoft.com/office/drawing/2014/main" id="{B13B219C-E0D1-4088-9D38-D0815CC6500D}"/>
                    </a:ext>
                  </a:extLst>
                </p:cNvPr>
                <p:cNvPicPr/>
                <p:nvPr/>
              </p:nvPicPr>
              <p:blipFill>
                <a:blip r:embed="rId250"/>
                <a:stretch>
                  <a:fillRect/>
                </a:stretch>
              </p:blipFill>
              <p:spPr>
                <a:xfrm>
                  <a:off x="7559387" y="5130427"/>
                  <a:ext cx="1321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36" name="Freihand 135">
                  <a:extLst>
                    <a:ext uri="{FF2B5EF4-FFF2-40B4-BE49-F238E27FC236}">
                      <a16:creationId xmlns:a16="http://schemas.microsoft.com/office/drawing/2014/main" id="{8EF2B50F-684C-4B94-A1C7-E0ABECD90A64}"/>
                    </a:ext>
                  </a:extLst>
                </p14:cNvPr>
                <p14:cNvContentPartPr/>
                <p14:nvPr/>
              </p14:nvContentPartPr>
              <p14:xfrm>
                <a:off x="7520507" y="5066347"/>
                <a:ext cx="275040" cy="204480"/>
              </p14:xfrm>
            </p:contentPart>
          </mc:Choice>
          <mc:Fallback xmlns="">
            <p:pic>
              <p:nvPicPr>
                <p:cNvPr id="136" name="Freihand 135">
                  <a:extLst>
                    <a:ext uri="{FF2B5EF4-FFF2-40B4-BE49-F238E27FC236}">
                      <a16:creationId xmlns:a16="http://schemas.microsoft.com/office/drawing/2014/main" id="{8EF2B50F-684C-4B94-A1C7-E0ABECD90A64}"/>
                    </a:ext>
                  </a:extLst>
                </p:cNvPr>
                <p:cNvPicPr/>
                <p:nvPr/>
              </p:nvPicPr>
              <p:blipFill>
                <a:blip r:embed="rId252"/>
                <a:stretch>
                  <a:fillRect/>
                </a:stretch>
              </p:blipFill>
              <p:spPr>
                <a:xfrm>
                  <a:off x="7516187" y="5062027"/>
                  <a:ext cx="28368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37" name="Freihand 136">
                  <a:extLst>
                    <a:ext uri="{FF2B5EF4-FFF2-40B4-BE49-F238E27FC236}">
                      <a16:creationId xmlns:a16="http://schemas.microsoft.com/office/drawing/2014/main" id="{E05F9E81-6752-4FA1-BCB8-E1D76B8375DF}"/>
                    </a:ext>
                  </a:extLst>
                </p14:cNvPr>
                <p14:cNvContentPartPr/>
                <p14:nvPr/>
              </p14:nvContentPartPr>
              <p14:xfrm>
                <a:off x="7876547" y="4969507"/>
                <a:ext cx="82800" cy="133560"/>
              </p14:xfrm>
            </p:contentPart>
          </mc:Choice>
          <mc:Fallback xmlns="">
            <p:pic>
              <p:nvPicPr>
                <p:cNvPr id="137" name="Freihand 136">
                  <a:extLst>
                    <a:ext uri="{FF2B5EF4-FFF2-40B4-BE49-F238E27FC236}">
                      <a16:creationId xmlns:a16="http://schemas.microsoft.com/office/drawing/2014/main" id="{E05F9E81-6752-4FA1-BCB8-E1D76B8375DF}"/>
                    </a:ext>
                  </a:extLst>
                </p:cNvPr>
                <p:cNvPicPr/>
                <p:nvPr/>
              </p:nvPicPr>
              <p:blipFill>
                <a:blip r:embed="rId254"/>
                <a:stretch>
                  <a:fillRect/>
                </a:stretch>
              </p:blipFill>
              <p:spPr>
                <a:xfrm>
                  <a:off x="7872227" y="4965187"/>
                  <a:ext cx="914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38" name="Freihand 137">
                  <a:extLst>
                    <a:ext uri="{FF2B5EF4-FFF2-40B4-BE49-F238E27FC236}">
                      <a16:creationId xmlns:a16="http://schemas.microsoft.com/office/drawing/2014/main" id="{CF457E22-3091-4916-9052-F077F1342DC6}"/>
                    </a:ext>
                  </a:extLst>
                </p14:cNvPr>
                <p14:cNvContentPartPr/>
                <p14:nvPr/>
              </p14:nvContentPartPr>
              <p14:xfrm>
                <a:off x="7979147" y="4897867"/>
                <a:ext cx="159120" cy="123840"/>
              </p14:xfrm>
            </p:contentPart>
          </mc:Choice>
          <mc:Fallback xmlns="">
            <p:pic>
              <p:nvPicPr>
                <p:cNvPr id="138" name="Freihand 137">
                  <a:extLst>
                    <a:ext uri="{FF2B5EF4-FFF2-40B4-BE49-F238E27FC236}">
                      <a16:creationId xmlns:a16="http://schemas.microsoft.com/office/drawing/2014/main" id="{CF457E22-3091-4916-9052-F077F1342DC6}"/>
                    </a:ext>
                  </a:extLst>
                </p:cNvPr>
                <p:cNvPicPr/>
                <p:nvPr/>
              </p:nvPicPr>
              <p:blipFill>
                <a:blip r:embed="rId256"/>
                <a:stretch>
                  <a:fillRect/>
                </a:stretch>
              </p:blipFill>
              <p:spPr>
                <a:xfrm>
                  <a:off x="7974827" y="4893547"/>
                  <a:ext cx="1677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39" name="Freihand 138">
                  <a:extLst>
                    <a:ext uri="{FF2B5EF4-FFF2-40B4-BE49-F238E27FC236}">
                      <a16:creationId xmlns:a16="http://schemas.microsoft.com/office/drawing/2014/main" id="{71ED2640-BAE4-4EA3-A0A0-3D8A08AD2322}"/>
                    </a:ext>
                  </a:extLst>
                </p14:cNvPr>
                <p14:cNvContentPartPr/>
                <p14:nvPr/>
              </p14:nvContentPartPr>
              <p14:xfrm>
                <a:off x="7070147" y="5621107"/>
                <a:ext cx="112680" cy="158760"/>
              </p14:xfrm>
            </p:contentPart>
          </mc:Choice>
          <mc:Fallback xmlns="">
            <p:pic>
              <p:nvPicPr>
                <p:cNvPr id="139" name="Freihand 138">
                  <a:extLst>
                    <a:ext uri="{FF2B5EF4-FFF2-40B4-BE49-F238E27FC236}">
                      <a16:creationId xmlns:a16="http://schemas.microsoft.com/office/drawing/2014/main" id="{71ED2640-BAE4-4EA3-A0A0-3D8A08AD2322}"/>
                    </a:ext>
                  </a:extLst>
                </p:cNvPr>
                <p:cNvPicPr/>
                <p:nvPr/>
              </p:nvPicPr>
              <p:blipFill>
                <a:blip r:embed="rId258"/>
                <a:stretch>
                  <a:fillRect/>
                </a:stretch>
              </p:blipFill>
              <p:spPr>
                <a:xfrm>
                  <a:off x="7065827" y="5616787"/>
                  <a:ext cx="12132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40" name="Freihand 139">
                  <a:extLst>
                    <a:ext uri="{FF2B5EF4-FFF2-40B4-BE49-F238E27FC236}">
                      <a16:creationId xmlns:a16="http://schemas.microsoft.com/office/drawing/2014/main" id="{26422B34-729D-4FB5-A3FB-33EBB8B1492F}"/>
                    </a:ext>
                  </a:extLst>
                </p14:cNvPr>
                <p14:cNvContentPartPr/>
                <p14:nvPr/>
              </p14:nvContentPartPr>
              <p14:xfrm>
                <a:off x="7233947" y="5589787"/>
                <a:ext cx="83520" cy="95040"/>
              </p14:xfrm>
            </p:contentPart>
          </mc:Choice>
          <mc:Fallback xmlns="">
            <p:pic>
              <p:nvPicPr>
                <p:cNvPr id="140" name="Freihand 139">
                  <a:extLst>
                    <a:ext uri="{FF2B5EF4-FFF2-40B4-BE49-F238E27FC236}">
                      <a16:creationId xmlns:a16="http://schemas.microsoft.com/office/drawing/2014/main" id="{26422B34-729D-4FB5-A3FB-33EBB8B1492F}"/>
                    </a:ext>
                  </a:extLst>
                </p:cNvPr>
                <p:cNvPicPr/>
                <p:nvPr/>
              </p:nvPicPr>
              <p:blipFill>
                <a:blip r:embed="rId260"/>
                <a:stretch>
                  <a:fillRect/>
                </a:stretch>
              </p:blipFill>
              <p:spPr>
                <a:xfrm>
                  <a:off x="7229627" y="5585467"/>
                  <a:ext cx="9216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41" name="Freihand 140">
                  <a:extLst>
                    <a:ext uri="{FF2B5EF4-FFF2-40B4-BE49-F238E27FC236}">
                      <a16:creationId xmlns:a16="http://schemas.microsoft.com/office/drawing/2014/main" id="{13B91F00-AC7A-4AE6-A6C5-54BD1ACEA64E}"/>
                    </a:ext>
                  </a:extLst>
                </p14:cNvPr>
                <p14:cNvContentPartPr/>
                <p14:nvPr/>
              </p14:nvContentPartPr>
              <p14:xfrm>
                <a:off x="7307387" y="5440027"/>
                <a:ext cx="119160" cy="195120"/>
              </p14:xfrm>
            </p:contentPart>
          </mc:Choice>
          <mc:Fallback xmlns="">
            <p:pic>
              <p:nvPicPr>
                <p:cNvPr id="141" name="Freihand 140">
                  <a:extLst>
                    <a:ext uri="{FF2B5EF4-FFF2-40B4-BE49-F238E27FC236}">
                      <a16:creationId xmlns:a16="http://schemas.microsoft.com/office/drawing/2014/main" id="{13B91F00-AC7A-4AE6-A6C5-54BD1ACEA64E}"/>
                    </a:ext>
                  </a:extLst>
                </p:cNvPr>
                <p:cNvPicPr/>
                <p:nvPr/>
              </p:nvPicPr>
              <p:blipFill>
                <a:blip r:embed="rId262"/>
                <a:stretch>
                  <a:fillRect/>
                </a:stretch>
              </p:blipFill>
              <p:spPr>
                <a:xfrm>
                  <a:off x="7303067" y="5435707"/>
                  <a:ext cx="1278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42" name="Freihand 141">
                  <a:extLst>
                    <a:ext uri="{FF2B5EF4-FFF2-40B4-BE49-F238E27FC236}">
                      <a16:creationId xmlns:a16="http://schemas.microsoft.com/office/drawing/2014/main" id="{6AE03984-E79C-4C4D-857F-B0E70C2B5A03}"/>
                    </a:ext>
                  </a:extLst>
                </p14:cNvPr>
                <p14:cNvContentPartPr/>
                <p14:nvPr/>
              </p14:nvContentPartPr>
              <p14:xfrm>
                <a:off x="7289387" y="5476027"/>
                <a:ext cx="62640" cy="142560"/>
              </p14:xfrm>
            </p:contentPart>
          </mc:Choice>
          <mc:Fallback xmlns="">
            <p:pic>
              <p:nvPicPr>
                <p:cNvPr id="142" name="Freihand 141">
                  <a:extLst>
                    <a:ext uri="{FF2B5EF4-FFF2-40B4-BE49-F238E27FC236}">
                      <a16:creationId xmlns:a16="http://schemas.microsoft.com/office/drawing/2014/main" id="{6AE03984-E79C-4C4D-857F-B0E70C2B5A03}"/>
                    </a:ext>
                  </a:extLst>
                </p:cNvPr>
                <p:cNvPicPr/>
                <p:nvPr/>
              </p:nvPicPr>
              <p:blipFill>
                <a:blip r:embed="rId264"/>
                <a:stretch>
                  <a:fillRect/>
                </a:stretch>
              </p:blipFill>
              <p:spPr>
                <a:xfrm>
                  <a:off x="7285067" y="5471707"/>
                  <a:ext cx="712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44" name="Freihand 143">
                  <a:extLst>
                    <a:ext uri="{FF2B5EF4-FFF2-40B4-BE49-F238E27FC236}">
                      <a16:creationId xmlns:a16="http://schemas.microsoft.com/office/drawing/2014/main" id="{AAF2CB51-3F01-4BBA-AB2D-91ABB56C46E7}"/>
                    </a:ext>
                  </a:extLst>
                </p14:cNvPr>
                <p14:cNvContentPartPr/>
                <p14:nvPr/>
              </p14:nvContentPartPr>
              <p14:xfrm>
                <a:off x="7546787" y="5295667"/>
                <a:ext cx="191880" cy="211320"/>
              </p14:xfrm>
            </p:contentPart>
          </mc:Choice>
          <mc:Fallback xmlns="">
            <p:pic>
              <p:nvPicPr>
                <p:cNvPr id="144" name="Freihand 143">
                  <a:extLst>
                    <a:ext uri="{FF2B5EF4-FFF2-40B4-BE49-F238E27FC236}">
                      <a16:creationId xmlns:a16="http://schemas.microsoft.com/office/drawing/2014/main" id="{AAF2CB51-3F01-4BBA-AB2D-91ABB56C46E7}"/>
                    </a:ext>
                  </a:extLst>
                </p:cNvPr>
                <p:cNvPicPr/>
                <p:nvPr/>
              </p:nvPicPr>
              <p:blipFill>
                <a:blip r:embed="rId266"/>
                <a:stretch>
                  <a:fillRect/>
                </a:stretch>
              </p:blipFill>
              <p:spPr>
                <a:xfrm>
                  <a:off x="7542467" y="5291347"/>
                  <a:ext cx="200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45" name="Freihand 144">
                  <a:extLst>
                    <a:ext uri="{FF2B5EF4-FFF2-40B4-BE49-F238E27FC236}">
                      <a16:creationId xmlns:a16="http://schemas.microsoft.com/office/drawing/2014/main" id="{0534F538-B3B9-47AE-8165-46E67E99699F}"/>
                    </a:ext>
                  </a:extLst>
                </p14:cNvPr>
                <p14:cNvContentPartPr/>
                <p14:nvPr/>
              </p14:nvContentPartPr>
              <p14:xfrm>
                <a:off x="7766027" y="5293867"/>
                <a:ext cx="87120" cy="78120"/>
              </p14:xfrm>
            </p:contentPart>
          </mc:Choice>
          <mc:Fallback xmlns="">
            <p:pic>
              <p:nvPicPr>
                <p:cNvPr id="145" name="Freihand 144">
                  <a:extLst>
                    <a:ext uri="{FF2B5EF4-FFF2-40B4-BE49-F238E27FC236}">
                      <a16:creationId xmlns:a16="http://schemas.microsoft.com/office/drawing/2014/main" id="{0534F538-B3B9-47AE-8165-46E67E99699F}"/>
                    </a:ext>
                  </a:extLst>
                </p:cNvPr>
                <p:cNvPicPr/>
                <p:nvPr/>
              </p:nvPicPr>
              <p:blipFill>
                <a:blip r:embed="rId268"/>
                <a:stretch>
                  <a:fillRect/>
                </a:stretch>
              </p:blipFill>
              <p:spPr>
                <a:xfrm>
                  <a:off x="7761707" y="5289547"/>
                  <a:ext cx="957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47" name="Freihand 146">
                  <a:extLst>
                    <a:ext uri="{FF2B5EF4-FFF2-40B4-BE49-F238E27FC236}">
                      <a16:creationId xmlns:a16="http://schemas.microsoft.com/office/drawing/2014/main" id="{FCFCE18D-953D-475A-95DD-5913E0CF88EA}"/>
                    </a:ext>
                  </a:extLst>
                </p14:cNvPr>
                <p14:cNvContentPartPr/>
                <p14:nvPr/>
              </p14:nvContentPartPr>
              <p14:xfrm>
                <a:off x="7929467" y="5175067"/>
                <a:ext cx="95040" cy="153720"/>
              </p14:xfrm>
            </p:contentPart>
          </mc:Choice>
          <mc:Fallback xmlns="">
            <p:pic>
              <p:nvPicPr>
                <p:cNvPr id="147" name="Freihand 146">
                  <a:extLst>
                    <a:ext uri="{FF2B5EF4-FFF2-40B4-BE49-F238E27FC236}">
                      <a16:creationId xmlns:a16="http://schemas.microsoft.com/office/drawing/2014/main" id="{FCFCE18D-953D-475A-95DD-5913E0CF88EA}"/>
                    </a:ext>
                  </a:extLst>
                </p:cNvPr>
                <p:cNvPicPr/>
                <p:nvPr/>
              </p:nvPicPr>
              <p:blipFill>
                <a:blip r:embed="rId270"/>
                <a:stretch>
                  <a:fillRect/>
                </a:stretch>
              </p:blipFill>
              <p:spPr>
                <a:xfrm>
                  <a:off x="7925147" y="5170747"/>
                  <a:ext cx="1036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48" name="Freihand 147">
                  <a:extLst>
                    <a:ext uri="{FF2B5EF4-FFF2-40B4-BE49-F238E27FC236}">
                      <a16:creationId xmlns:a16="http://schemas.microsoft.com/office/drawing/2014/main" id="{64970ADB-43B7-4019-9BEA-8AE8E7F70D31}"/>
                    </a:ext>
                  </a:extLst>
                </p14:cNvPr>
                <p14:cNvContentPartPr/>
                <p14:nvPr/>
              </p14:nvContentPartPr>
              <p14:xfrm>
                <a:off x="8037107" y="5110987"/>
                <a:ext cx="80280" cy="252000"/>
              </p14:xfrm>
            </p:contentPart>
          </mc:Choice>
          <mc:Fallback xmlns="">
            <p:pic>
              <p:nvPicPr>
                <p:cNvPr id="148" name="Freihand 147">
                  <a:extLst>
                    <a:ext uri="{FF2B5EF4-FFF2-40B4-BE49-F238E27FC236}">
                      <a16:creationId xmlns:a16="http://schemas.microsoft.com/office/drawing/2014/main" id="{64970ADB-43B7-4019-9BEA-8AE8E7F70D31}"/>
                    </a:ext>
                  </a:extLst>
                </p:cNvPr>
                <p:cNvPicPr/>
                <p:nvPr/>
              </p:nvPicPr>
              <p:blipFill>
                <a:blip r:embed="rId272"/>
                <a:stretch>
                  <a:fillRect/>
                </a:stretch>
              </p:blipFill>
              <p:spPr>
                <a:xfrm>
                  <a:off x="8032787" y="5106667"/>
                  <a:ext cx="8892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49" name="Freihand 148">
                  <a:extLst>
                    <a:ext uri="{FF2B5EF4-FFF2-40B4-BE49-F238E27FC236}">
                      <a16:creationId xmlns:a16="http://schemas.microsoft.com/office/drawing/2014/main" id="{A3B931AD-7963-4801-B797-2D5317B0F235}"/>
                    </a:ext>
                  </a:extLst>
                </p14:cNvPr>
                <p14:cNvContentPartPr/>
                <p14:nvPr/>
              </p14:nvContentPartPr>
              <p14:xfrm>
                <a:off x="8152307" y="5036107"/>
                <a:ext cx="86760" cy="137880"/>
              </p14:xfrm>
            </p:contentPart>
          </mc:Choice>
          <mc:Fallback xmlns="">
            <p:pic>
              <p:nvPicPr>
                <p:cNvPr id="149" name="Freihand 148">
                  <a:extLst>
                    <a:ext uri="{FF2B5EF4-FFF2-40B4-BE49-F238E27FC236}">
                      <a16:creationId xmlns:a16="http://schemas.microsoft.com/office/drawing/2014/main" id="{A3B931AD-7963-4801-B797-2D5317B0F235}"/>
                    </a:ext>
                  </a:extLst>
                </p:cNvPr>
                <p:cNvPicPr/>
                <p:nvPr/>
              </p:nvPicPr>
              <p:blipFill>
                <a:blip r:embed="rId274"/>
                <a:stretch>
                  <a:fillRect/>
                </a:stretch>
              </p:blipFill>
              <p:spPr>
                <a:xfrm>
                  <a:off x="8147987" y="5031787"/>
                  <a:ext cx="954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50" name="Freihand 149">
                  <a:extLst>
                    <a:ext uri="{FF2B5EF4-FFF2-40B4-BE49-F238E27FC236}">
                      <a16:creationId xmlns:a16="http://schemas.microsoft.com/office/drawing/2014/main" id="{436609CB-E61B-4125-8069-FA58E13BBE8D}"/>
                    </a:ext>
                  </a:extLst>
                </p14:cNvPr>
                <p14:cNvContentPartPr/>
                <p14:nvPr/>
              </p14:nvContentPartPr>
              <p14:xfrm>
                <a:off x="8234387" y="5005507"/>
                <a:ext cx="91800" cy="120960"/>
              </p14:xfrm>
            </p:contentPart>
          </mc:Choice>
          <mc:Fallback xmlns="">
            <p:pic>
              <p:nvPicPr>
                <p:cNvPr id="150" name="Freihand 149">
                  <a:extLst>
                    <a:ext uri="{FF2B5EF4-FFF2-40B4-BE49-F238E27FC236}">
                      <a16:creationId xmlns:a16="http://schemas.microsoft.com/office/drawing/2014/main" id="{436609CB-E61B-4125-8069-FA58E13BBE8D}"/>
                    </a:ext>
                  </a:extLst>
                </p:cNvPr>
                <p:cNvPicPr/>
                <p:nvPr/>
              </p:nvPicPr>
              <p:blipFill>
                <a:blip r:embed="rId276"/>
                <a:stretch>
                  <a:fillRect/>
                </a:stretch>
              </p:blipFill>
              <p:spPr>
                <a:xfrm>
                  <a:off x="8230067" y="5001187"/>
                  <a:ext cx="1004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51" name="Freihand 150">
                  <a:extLst>
                    <a:ext uri="{FF2B5EF4-FFF2-40B4-BE49-F238E27FC236}">
                      <a16:creationId xmlns:a16="http://schemas.microsoft.com/office/drawing/2014/main" id="{3C356F85-D277-44EB-95BD-2864576367C7}"/>
                    </a:ext>
                  </a:extLst>
                </p14:cNvPr>
                <p14:cNvContentPartPr/>
                <p14:nvPr/>
              </p14:nvContentPartPr>
              <p14:xfrm>
                <a:off x="8327627" y="4964467"/>
                <a:ext cx="33120" cy="109800"/>
              </p14:xfrm>
            </p:contentPart>
          </mc:Choice>
          <mc:Fallback xmlns="">
            <p:pic>
              <p:nvPicPr>
                <p:cNvPr id="151" name="Freihand 150">
                  <a:extLst>
                    <a:ext uri="{FF2B5EF4-FFF2-40B4-BE49-F238E27FC236}">
                      <a16:creationId xmlns:a16="http://schemas.microsoft.com/office/drawing/2014/main" id="{3C356F85-D277-44EB-95BD-2864576367C7}"/>
                    </a:ext>
                  </a:extLst>
                </p:cNvPr>
                <p:cNvPicPr/>
                <p:nvPr/>
              </p:nvPicPr>
              <p:blipFill>
                <a:blip r:embed="rId278"/>
                <a:stretch>
                  <a:fillRect/>
                </a:stretch>
              </p:blipFill>
              <p:spPr>
                <a:xfrm>
                  <a:off x="8323307" y="4960147"/>
                  <a:ext cx="4176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52" name="Freihand 151">
                  <a:extLst>
                    <a:ext uri="{FF2B5EF4-FFF2-40B4-BE49-F238E27FC236}">
                      <a16:creationId xmlns:a16="http://schemas.microsoft.com/office/drawing/2014/main" id="{5D5E7F00-2E88-478A-ACA5-018520CCB8E9}"/>
                    </a:ext>
                  </a:extLst>
                </p14:cNvPr>
                <p14:cNvContentPartPr/>
                <p14:nvPr/>
              </p14:nvContentPartPr>
              <p14:xfrm>
                <a:off x="8372267" y="4822267"/>
                <a:ext cx="114840" cy="228240"/>
              </p14:xfrm>
            </p:contentPart>
          </mc:Choice>
          <mc:Fallback xmlns="">
            <p:pic>
              <p:nvPicPr>
                <p:cNvPr id="152" name="Freihand 151">
                  <a:extLst>
                    <a:ext uri="{FF2B5EF4-FFF2-40B4-BE49-F238E27FC236}">
                      <a16:creationId xmlns:a16="http://schemas.microsoft.com/office/drawing/2014/main" id="{5D5E7F00-2E88-478A-ACA5-018520CCB8E9}"/>
                    </a:ext>
                  </a:extLst>
                </p:cNvPr>
                <p:cNvPicPr/>
                <p:nvPr/>
              </p:nvPicPr>
              <p:blipFill>
                <a:blip r:embed="rId280"/>
                <a:stretch>
                  <a:fillRect/>
                </a:stretch>
              </p:blipFill>
              <p:spPr>
                <a:xfrm>
                  <a:off x="8367947" y="4817947"/>
                  <a:ext cx="1234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53" name="Freihand 152">
                  <a:extLst>
                    <a:ext uri="{FF2B5EF4-FFF2-40B4-BE49-F238E27FC236}">
                      <a16:creationId xmlns:a16="http://schemas.microsoft.com/office/drawing/2014/main" id="{43B44F5F-9C48-4721-A57E-75694C1CF9B6}"/>
                    </a:ext>
                  </a:extLst>
                </p14:cNvPr>
                <p14:cNvContentPartPr/>
                <p14:nvPr/>
              </p14:nvContentPartPr>
              <p14:xfrm>
                <a:off x="8466947" y="4789147"/>
                <a:ext cx="137160" cy="103320"/>
              </p14:xfrm>
            </p:contentPart>
          </mc:Choice>
          <mc:Fallback xmlns="">
            <p:pic>
              <p:nvPicPr>
                <p:cNvPr id="153" name="Freihand 152">
                  <a:extLst>
                    <a:ext uri="{FF2B5EF4-FFF2-40B4-BE49-F238E27FC236}">
                      <a16:creationId xmlns:a16="http://schemas.microsoft.com/office/drawing/2014/main" id="{43B44F5F-9C48-4721-A57E-75694C1CF9B6}"/>
                    </a:ext>
                  </a:extLst>
                </p:cNvPr>
                <p:cNvPicPr/>
                <p:nvPr/>
              </p:nvPicPr>
              <p:blipFill>
                <a:blip r:embed="rId282"/>
                <a:stretch>
                  <a:fillRect/>
                </a:stretch>
              </p:blipFill>
              <p:spPr>
                <a:xfrm>
                  <a:off x="8462627" y="4784827"/>
                  <a:ext cx="145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55" name="Freihand 154">
                  <a:extLst>
                    <a:ext uri="{FF2B5EF4-FFF2-40B4-BE49-F238E27FC236}">
                      <a16:creationId xmlns:a16="http://schemas.microsoft.com/office/drawing/2014/main" id="{96FB0194-16F7-4351-88F9-6FE5C0FFB9A5}"/>
                    </a:ext>
                  </a:extLst>
                </p14:cNvPr>
                <p14:cNvContentPartPr/>
                <p14:nvPr/>
              </p14:nvContentPartPr>
              <p14:xfrm>
                <a:off x="7211267" y="5843227"/>
                <a:ext cx="84600" cy="131400"/>
              </p14:xfrm>
            </p:contentPart>
          </mc:Choice>
          <mc:Fallback xmlns="">
            <p:pic>
              <p:nvPicPr>
                <p:cNvPr id="155" name="Freihand 154">
                  <a:extLst>
                    <a:ext uri="{FF2B5EF4-FFF2-40B4-BE49-F238E27FC236}">
                      <a16:creationId xmlns:a16="http://schemas.microsoft.com/office/drawing/2014/main" id="{96FB0194-16F7-4351-88F9-6FE5C0FFB9A5}"/>
                    </a:ext>
                  </a:extLst>
                </p:cNvPr>
                <p:cNvPicPr/>
                <p:nvPr/>
              </p:nvPicPr>
              <p:blipFill>
                <a:blip r:embed="rId284"/>
                <a:stretch>
                  <a:fillRect/>
                </a:stretch>
              </p:blipFill>
              <p:spPr>
                <a:xfrm>
                  <a:off x="7206947" y="5838907"/>
                  <a:ext cx="932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56" name="Freihand 155">
                  <a:extLst>
                    <a:ext uri="{FF2B5EF4-FFF2-40B4-BE49-F238E27FC236}">
                      <a16:creationId xmlns:a16="http://schemas.microsoft.com/office/drawing/2014/main" id="{A1871752-89AD-4BB7-957E-CAB4C9DC3B7A}"/>
                    </a:ext>
                  </a:extLst>
                </p14:cNvPr>
                <p14:cNvContentPartPr/>
                <p14:nvPr/>
              </p14:nvContentPartPr>
              <p14:xfrm>
                <a:off x="7325747" y="5801467"/>
                <a:ext cx="67680" cy="117360"/>
              </p14:xfrm>
            </p:contentPart>
          </mc:Choice>
          <mc:Fallback xmlns="">
            <p:pic>
              <p:nvPicPr>
                <p:cNvPr id="156" name="Freihand 155">
                  <a:extLst>
                    <a:ext uri="{FF2B5EF4-FFF2-40B4-BE49-F238E27FC236}">
                      <a16:creationId xmlns:a16="http://schemas.microsoft.com/office/drawing/2014/main" id="{A1871752-89AD-4BB7-957E-CAB4C9DC3B7A}"/>
                    </a:ext>
                  </a:extLst>
                </p:cNvPr>
                <p:cNvPicPr/>
                <p:nvPr/>
              </p:nvPicPr>
              <p:blipFill>
                <a:blip r:embed="rId286"/>
                <a:stretch>
                  <a:fillRect/>
                </a:stretch>
              </p:blipFill>
              <p:spPr>
                <a:xfrm>
                  <a:off x="7321427" y="5797147"/>
                  <a:ext cx="763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57" name="Freihand 156">
                  <a:extLst>
                    <a:ext uri="{FF2B5EF4-FFF2-40B4-BE49-F238E27FC236}">
                      <a16:creationId xmlns:a16="http://schemas.microsoft.com/office/drawing/2014/main" id="{BF89C2C1-6DDC-4853-85DD-5A0594A0F6B9}"/>
                    </a:ext>
                  </a:extLst>
                </p14:cNvPr>
                <p14:cNvContentPartPr/>
                <p14:nvPr/>
              </p14:nvContentPartPr>
              <p14:xfrm>
                <a:off x="7424747" y="5741347"/>
                <a:ext cx="61200" cy="270720"/>
              </p14:xfrm>
            </p:contentPart>
          </mc:Choice>
          <mc:Fallback xmlns="">
            <p:pic>
              <p:nvPicPr>
                <p:cNvPr id="157" name="Freihand 156">
                  <a:extLst>
                    <a:ext uri="{FF2B5EF4-FFF2-40B4-BE49-F238E27FC236}">
                      <a16:creationId xmlns:a16="http://schemas.microsoft.com/office/drawing/2014/main" id="{BF89C2C1-6DDC-4853-85DD-5A0594A0F6B9}"/>
                    </a:ext>
                  </a:extLst>
                </p:cNvPr>
                <p:cNvPicPr/>
                <p:nvPr/>
              </p:nvPicPr>
              <p:blipFill>
                <a:blip r:embed="rId288"/>
                <a:stretch>
                  <a:fillRect/>
                </a:stretch>
              </p:blipFill>
              <p:spPr>
                <a:xfrm>
                  <a:off x="7420427" y="5737027"/>
                  <a:ext cx="6984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58" name="Freihand 157">
                  <a:extLst>
                    <a:ext uri="{FF2B5EF4-FFF2-40B4-BE49-F238E27FC236}">
                      <a16:creationId xmlns:a16="http://schemas.microsoft.com/office/drawing/2014/main" id="{0A1CF826-ACFF-4096-8CB5-456FE1E3F8E5}"/>
                    </a:ext>
                  </a:extLst>
                </p14:cNvPr>
                <p14:cNvContentPartPr/>
                <p14:nvPr/>
              </p14:nvContentPartPr>
              <p14:xfrm>
                <a:off x="7532387" y="5684467"/>
                <a:ext cx="25200" cy="109800"/>
              </p14:xfrm>
            </p:contentPart>
          </mc:Choice>
          <mc:Fallback xmlns="">
            <p:pic>
              <p:nvPicPr>
                <p:cNvPr id="158" name="Freihand 157">
                  <a:extLst>
                    <a:ext uri="{FF2B5EF4-FFF2-40B4-BE49-F238E27FC236}">
                      <a16:creationId xmlns:a16="http://schemas.microsoft.com/office/drawing/2014/main" id="{0A1CF826-ACFF-4096-8CB5-456FE1E3F8E5}"/>
                    </a:ext>
                  </a:extLst>
                </p:cNvPr>
                <p:cNvPicPr/>
                <p:nvPr/>
              </p:nvPicPr>
              <p:blipFill>
                <a:blip r:embed="rId290"/>
                <a:stretch>
                  <a:fillRect/>
                </a:stretch>
              </p:blipFill>
              <p:spPr>
                <a:xfrm>
                  <a:off x="7528067" y="5680147"/>
                  <a:ext cx="338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59" name="Freihand 158">
                  <a:extLst>
                    <a:ext uri="{FF2B5EF4-FFF2-40B4-BE49-F238E27FC236}">
                      <a16:creationId xmlns:a16="http://schemas.microsoft.com/office/drawing/2014/main" id="{016E38D7-C356-4FA8-BF94-C2419545A529}"/>
                    </a:ext>
                  </a:extLst>
                </p14:cNvPr>
                <p14:cNvContentPartPr/>
                <p14:nvPr/>
              </p14:nvContentPartPr>
              <p14:xfrm>
                <a:off x="7579907" y="5548747"/>
                <a:ext cx="69840" cy="193320"/>
              </p14:xfrm>
            </p:contentPart>
          </mc:Choice>
          <mc:Fallback xmlns="">
            <p:pic>
              <p:nvPicPr>
                <p:cNvPr id="159" name="Freihand 158">
                  <a:extLst>
                    <a:ext uri="{FF2B5EF4-FFF2-40B4-BE49-F238E27FC236}">
                      <a16:creationId xmlns:a16="http://schemas.microsoft.com/office/drawing/2014/main" id="{016E38D7-C356-4FA8-BF94-C2419545A529}"/>
                    </a:ext>
                  </a:extLst>
                </p:cNvPr>
                <p:cNvPicPr/>
                <p:nvPr/>
              </p:nvPicPr>
              <p:blipFill>
                <a:blip r:embed="rId292"/>
                <a:stretch>
                  <a:fillRect/>
                </a:stretch>
              </p:blipFill>
              <p:spPr>
                <a:xfrm>
                  <a:off x="7575587" y="5544427"/>
                  <a:ext cx="784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60" name="Freihand 159">
                  <a:extLst>
                    <a:ext uri="{FF2B5EF4-FFF2-40B4-BE49-F238E27FC236}">
                      <a16:creationId xmlns:a16="http://schemas.microsoft.com/office/drawing/2014/main" id="{8DC26C24-9FE5-430C-91CB-95CA85D4EFB6}"/>
                    </a:ext>
                  </a:extLst>
                </p14:cNvPr>
                <p14:cNvContentPartPr/>
                <p14:nvPr/>
              </p14:nvContentPartPr>
              <p14:xfrm>
                <a:off x="7641467" y="5483947"/>
                <a:ext cx="137520" cy="216360"/>
              </p14:xfrm>
            </p:contentPart>
          </mc:Choice>
          <mc:Fallback xmlns="">
            <p:pic>
              <p:nvPicPr>
                <p:cNvPr id="160" name="Freihand 159">
                  <a:extLst>
                    <a:ext uri="{FF2B5EF4-FFF2-40B4-BE49-F238E27FC236}">
                      <a16:creationId xmlns:a16="http://schemas.microsoft.com/office/drawing/2014/main" id="{8DC26C24-9FE5-430C-91CB-95CA85D4EFB6}"/>
                    </a:ext>
                  </a:extLst>
                </p:cNvPr>
                <p:cNvPicPr/>
                <p:nvPr/>
              </p:nvPicPr>
              <p:blipFill>
                <a:blip r:embed="rId294"/>
                <a:stretch>
                  <a:fillRect/>
                </a:stretch>
              </p:blipFill>
              <p:spPr>
                <a:xfrm>
                  <a:off x="7637147" y="5479627"/>
                  <a:ext cx="14616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61" name="Freihand 160">
                  <a:extLst>
                    <a:ext uri="{FF2B5EF4-FFF2-40B4-BE49-F238E27FC236}">
                      <a16:creationId xmlns:a16="http://schemas.microsoft.com/office/drawing/2014/main" id="{F9766820-A795-43C2-BC54-CC658E564810}"/>
                    </a:ext>
                  </a:extLst>
                </p14:cNvPr>
                <p14:cNvContentPartPr/>
                <p14:nvPr/>
              </p14:nvContentPartPr>
              <p14:xfrm>
                <a:off x="7880507" y="5373787"/>
                <a:ext cx="186480" cy="257400"/>
              </p14:xfrm>
            </p:contentPart>
          </mc:Choice>
          <mc:Fallback xmlns="">
            <p:pic>
              <p:nvPicPr>
                <p:cNvPr id="161" name="Freihand 160">
                  <a:extLst>
                    <a:ext uri="{FF2B5EF4-FFF2-40B4-BE49-F238E27FC236}">
                      <a16:creationId xmlns:a16="http://schemas.microsoft.com/office/drawing/2014/main" id="{F9766820-A795-43C2-BC54-CC658E564810}"/>
                    </a:ext>
                  </a:extLst>
                </p:cNvPr>
                <p:cNvPicPr/>
                <p:nvPr/>
              </p:nvPicPr>
              <p:blipFill>
                <a:blip r:embed="rId296"/>
                <a:stretch>
                  <a:fillRect/>
                </a:stretch>
              </p:blipFill>
              <p:spPr>
                <a:xfrm>
                  <a:off x="7876187" y="5369467"/>
                  <a:ext cx="19512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62" name="Freihand 161">
                  <a:extLst>
                    <a:ext uri="{FF2B5EF4-FFF2-40B4-BE49-F238E27FC236}">
                      <a16:creationId xmlns:a16="http://schemas.microsoft.com/office/drawing/2014/main" id="{15DB1F5C-B9E9-4243-9EB0-51598693BECA}"/>
                    </a:ext>
                  </a:extLst>
                </p14:cNvPr>
                <p14:cNvContentPartPr/>
                <p14:nvPr/>
              </p14:nvContentPartPr>
              <p14:xfrm>
                <a:off x="8161667" y="5303587"/>
                <a:ext cx="152640" cy="110520"/>
              </p14:xfrm>
            </p:contentPart>
          </mc:Choice>
          <mc:Fallback xmlns="">
            <p:pic>
              <p:nvPicPr>
                <p:cNvPr id="162" name="Freihand 161">
                  <a:extLst>
                    <a:ext uri="{FF2B5EF4-FFF2-40B4-BE49-F238E27FC236}">
                      <a16:creationId xmlns:a16="http://schemas.microsoft.com/office/drawing/2014/main" id="{15DB1F5C-B9E9-4243-9EB0-51598693BECA}"/>
                    </a:ext>
                  </a:extLst>
                </p:cNvPr>
                <p:cNvPicPr/>
                <p:nvPr/>
              </p:nvPicPr>
              <p:blipFill>
                <a:blip r:embed="rId298"/>
                <a:stretch>
                  <a:fillRect/>
                </a:stretch>
              </p:blipFill>
              <p:spPr>
                <a:xfrm>
                  <a:off x="8157347" y="5299267"/>
                  <a:ext cx="161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63" name="Freihand 162">
                  <a:extLst>
                    <a:ext uri="{FF2B5EF4-FFF2-40B4-BE49-F238E27FC236}">
                      <a16:creationId xmlns:a16="http://schemas.microsoft.com/office/drawing/2014/main" id="{3290D3E7-11DC-48B1-BECE-FC5BB456F194}"/>
                    </a:ext>
                  </a:extLst>
                </p14:cNvPr>
                <p14:cNvContentPartPr/>
                <p14:nvPr/>
              </p14:nvContentPartPr>
              <p14:xfrm>
                <a:off x="8359667" y="5215027"/>
                <a:ext cx="91440" cy="81000"/>
              </p14:xfrm>
            </p:contentPart>
          </mc:Choice>
          <mc:Fallback xmlns="">
            <p:pic>
              <p:nvPicPr>
                <p:cNvPr id="163" name="Freihand 162">
                  <a:extLst>
                    <a:ext uri="{FF2B5EF4-FFF2-40B4-BE49-F238E27FC236}">
                      <a16:creationId xmlns:a16="http://schemas.microsoft.com/office/drawing/2014/main" id="{3290D3E7-11DC-48B1-BECE-FC5BB456F194}"/>
                    </a:ext>
                  </a:extLst>
                </p:cNvPr>
                <p:cNvPicPr/>
                <p:nvPr/>
              </p:nvPicPr>
              <p:blipFill>
                <a:blip r:embed="rId300"/>
                <a:stretch>
                  <a:fillRect/>
                </a:stretch>
              </p:blipFill>
              <p:spPr>
                <a:xfrm>
                  <a:off x="8355347" y="5210707"/>
                  <a:ext cx="1000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65" name="Freihand 164">
                  <a:extLst>
                    <a:ext uri="{FF2B5EF4-FFF2-40B4-BE49-F238E27FC236}">
                      <a16:creationId xmlns:a16="http://schemas.microsoft.com/office/drawing/2014/main" id="{32500863-ED79-43D4-A2AC-1D0061E6687B}"/>
                    </a:ext>
                  </a:extLst>
                </p14:cNvPr>
                <p14:cNvContentPartPr/>
                <p14:nvPr/>
              </p14:nvContentPartPr>
              <p14:xfrm>
                <a:off x="7299107" y="6084427"/>
                <a:ext cx="92520" cy="150840"/>
              </p14:xfrm>
            </p:contentPart>
          </mc:Choice>
          <mc:Fallback xmlns="">
            <p:pic>
              <p:nvPicPr>
                <p:cNvPr id="165" name="Freihand 164">
                  <a:extLst>
                    <a:ext uri="{FF2B5EF4-FFF2-40B4-BE49-F238E27FC236}">
                      <a16:creationId xmlns:a16="http://schemas.microsoft.com/office/drawing/2014/main" id="{32500863-ED79-43D4-A2AC-1D0061E6687B}"/>
                    </a:ext>
                  </a:extLst>
                </p:cNvPr>
                <p:cNvPicPr/>
                <p:nvPr/>
              </p:nvPicPr>
              <p:blipFill>
                <a:blip r:embed="rId302"/>
                <a:stretch>
                  <a:fillRect/>
                </a:stretch>
              </p:blipFill>
              <p:spPr>
                <a:xfrm>
                  <a:off x="7294787" y="6080107"/>
                  <a:ext cx="1011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66" name="Freihand 165">
                  <a:extLst>
                    <a:ext uri="{FF2B5EF4-FFF2-40B4-BE49-F238E27FC236}">
                      <a16:creationId xmlns:a16="http://schemas.microsoft.com/office/drawing/2014/main" id="{B49BCBB0-C928-4A38-B9EA-99DFC0FCF8E5}"/>
                    </a:ext>
                  </a:extLst>
                </p14:cNvPr>
                <p14:cNvContentPartPr/>
                <p14:nvPr/>
              </p14:nvContentPartPr>
              <p14:xfrm>
                <a:off x="7414307" y="6025027"/>
                <a:ext cx="97200" cy="137160"/>
              </p14:xfrm>
            </p:contentPart>
          </mc:Choice>
          <mc:Fallback xmlns="">
            <p:pic>
              <p:nvPicPr>
                <p:cNvPr id="166" name="Freihand 165">
                  <a:extLst>
                    <a:ext uri="{FF2B5EF4-FFF2-40B4-BE49-F238E27FC236}">
                      <a16:creationId xmlns:a16="http://schemas.microsoft.com/office/drawing/2014/main" id="{B49BCBB0-C928-4A38-B9EA-99DFC0FCF8E5}"/>
                    </a:ext>
                  </a:extLst>
                </p:cNvPr>
                <p:cNvPicPr/>
                <p:nvPr/>
              </p:nvPicPr>
              <p:blipFill>
                <a:blip r:embed="rId304"/>
                <a:stretch>
                  <a:fillRect/>
                </a:stretch>
              </p:blipFill>
              <p:spPr>
                <a:xfrm>
                  <a:off x="7409987" y="6020707"/>
                  <a:ext cx="10584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67" name="Freihand 166">
                  <a:extLst>
                    <a:ext uri="{FF2B5EF4-FFF2-40B4-BE49-F238E27FC236}">
                      <a16:creationId xmlns:a16="http://schemas.microsoft.com/office/drawing/2014/main" id="{978EAC87-9F0D-41FB-972E-00B587F400CA}"/>
                    </a:ext>
                  </a:extLst>
                </p14:cNvPr>
                <p14:cNvContentPartPr/>
                <p14:nvPr/>
              </p14:nvContentPartPr>
              <p14:xfrm>
                <a:off x="7539227" y="5909107"/>
                <a:ext cx="82800" cy="200160"/>
              </p14:xfrm>
            </p:contentPart>
          </mc:Choice>
          <mc:Fallback xmlns="">
            <p:pic>
              <p:nvPicPr>
                <p:cNvPr id="167" name="Freihand 166">
                  <a:extLst>
                    <a:ext uri="{FF2B5EF4-FFF2-40B4-BE49-F238E27FC236}">
                      <a16:creationId xmlns:a16="http://schemas.microsoft.com/office/drawing/2014/main" id="{978EAC87-9F0D-41FB-972E-00B587F400CA}"/>
                    </a:ext>
                  </a:extLst>
                </p:cNvPr>
                <p:cNvPicPr/>
                <p:nvPr/>
              </p:nvPicPr>
              <p:blipFill>
                <a:blip r:embed="rId306"/>
                <a:stretch>
                  <a:fillRect/>
                </a:stretch>
              </p:blipFill>
              <p:spPr>
                <a:xfrm>
                  <a:off x="7534907" y="5904787"/>
                  <a:ext cx="914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68" name="Freihand 167">
                  <a:extLst>
                    <a:ext uri="{FF2B5EF4-FFF2-40B4-BE49-F238E27FC236}">
                      <a16:creationId xmlns:a16="http://schemas.microsoft.com/office/drawing/2014/main" id="{97399FD7-E3E1-4A22-A492-87FA9BEBF59F}"/>
                    </a:ext>
                  </a:extLst>
                </p14:cNvPr>
                <p14:cNvContentPartPr/>
                <p14:nvPr/>
              </p14:nvContentPartPr>
              <p14:xfrm>
                <a:off x="7583867" y="5850067"/>
                <a:ext cx="73440" cy="199080"/>
              </p14:xfrm>
            </p:contentPart>
          </mc:Choice>
          <mc:Fallback xmlns="">
            <p:pic>
              <p:nvPicPr>
                <p:cNvPr id="168" name="Freihand 167">
                  <a:extLst>
                    <a:ext uri="{FF2B5EF4-FFF2-40B4-BE49-F238E27FC236}">
                      <a16:creationId xmlns:a16="http://schemas.microsoft.com/office/drawing/2014/main" id="{97399FD7-E3E1-4A22-A492-87FA9BEBF59F}"/>
                    </a:ext>
                  </a:extLst>
                </p:cNvPr>
                <p:cNvPicPr/>
                <p:nvPr/>
              </p:nvPicPr>
              <p:blipFill>
                <a:blip r:embed="rId308"/>
                <a:stretch>
                  <a:fillRect/>
                </a:stretch>
              </p:blipFill>
              <p:spPr>
                <a:xfrm>
                  <a:off x="7579547" y="5845747"/>
                  <a:ext cx="8208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69" name="Freihand 168">
                  <a:extLst>
                    <a:ext uri="{FF2B5EF4-FFF2-40B4-BE49-F238E27FC236}">
                      <a16:creationId xmlns:a16="http://schemas.microsoft.com/office/drawing/2014/main" id="{34E5D52A-9561-4FCE-973A-CE5BE346E345}"/>
                    </a:ext>
                  </a:extLst>
                </p14:cNvPr>
                <p14:cNvContentPartPr/>
                <p14:nvPr/>
              </p14:nvContentPartPr>
              <p14:xfrm>
                <a:off x="7661627" y="5888227"/>
                <a:ext cx="97200" cy="87120"/>
              </p14:xfrm>
            </p:contentPart>
          </mc:Choice>
          <mc:Fallback xmlns="">
            <p:pic>
              <p:nvPicPr>
                <p:cNvPr id="169" name="Freihand 168">
                  <a:extLst>
                    <a:ext uri="{FF2B5EF4-FFF2-40B4-BE49-F238E27FC236}">
                      <a16:creationId xmlns:a16="http://schemas.microsoft.com/office/drawing/2014/main" id="{34E5D52A-9561-4FCE-973A-CE5BE346E345}"/>
                    </a:ext>
                  </a:extLst>
                </p:cNvPr>
                <p:cNvPicPr/>
                <p:nvPr/>
              </p:nvPicPr>
              <p:blipFill>
                <a:blip r:embed="rId310"/>
                <a:stretch>
                  <a:fillRect/>
                </a:stretch>
              </p:blipFill>
              <p:spPr>
                <a:xfrm>
                  <a:off x="7657307" y="5883907"/>
                  <a:ext cx="1058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71" name="Freihand 170">
                  <a:extLst>
                    <a:ext uri="{FF2B5EF4-FFF2-40B4-BE49-F238E27FC236}">
                      <a16:creationId xmlns:a16="http://schemas.microsoft.com/office/drawing/2014/main" id="{543D011C-1457-4086-9EB7-A53B398C6ED3}"/>
                    </a:ext>
                  </a:extLst>
                </p14:cNvPr>
                <p14:cNvContentPartPr/>
                <p14:nvPr/>
              </p14:nvContentPartPr>
              <p14:xfrm>
                <a:off x="7908587" y="5691307"/>
                <a:ext cx="217440" cy="163440"/>
              </p14:xfrm>
            </p:contentPart>
          </mc:Choice>
          <mc:Fallback xmlns="">
            <p:pic>
              <p:nvPicPr>
                <p:cNvPr id="171" name="Freihand 170">
                  <a:extLst>
                    <a:ext uri="{FF2B5EF4-FFF2-40B4-BE49-F238E27FC236}">
                      <a16:creationId xmlns:a16="http://schemas.microsoft.com/office/drawing/2014/main" id="{543D011C-1457-4086-9EB7-A53B398C6ED3}"/>
                    </a:ext>
                  </a:extLst>
                </p:cNvPr>
                <p:cNvPicPr/>
                <p:nvPr/>
              </p:nvPicPr>
              <p:blipFill>
                <a:blip r:embed="rId312"/>
                <a:stretch>
                  <a:fillRect/>
                </a:stretch>
              </p:blipFill>
              <p:spPr>
                <a:xfrm>
                  <a:off x="7904267" y="5686987"/>
                  <a:ext cx="226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72" name="Freihand 171">
                  <a:extLst>
                    <a:ext uri="{FF2B5EF4-FFF2-40B4-BE49-F238E27FC236}">
                      <a16:creationId xmlns:a16="http://schemas.microsoft.com/office/drawing/2014/main" id="{6F766CE6-FD52-4B21-90D8-9E7DD2B43FD0}"/>
                    </a:ext>
                  </a:extLst>
                </p14:cNvPr>
                <p14:cNvContentPartPr/>
                <p14:nvPr/>
              </p14:nvContentPartPr>
              <p14:xfrm>
                <a:off x="8153387" y="5530747"/>
                <a:ext cx="86760" cy="171360"/>
              </p14:xfrm>
            </p:contentPart>
          </mc:Choice>
          <mc:Fallback xmlns="">
            <p:pic>
              <p:nvPicPr>
                <p:cNvPr id="172" name="Freihand 171">
                  <a:extLst>
                    <a:ext uri="{FF2B5EF4-FFF2-40B4-BE49-F238E27FC236}">
                      <a16:creationId xmlns:a16="http://schemas.microsoft.com/office/drawing/2014/main" id="{6F766CE6-FD52-4B21-90D8-9E7DD2B43FD0}"/>
                    </a:ext>
                  </a:extLst>
                </p:cNvPr>
                <p:cNvPicPr/>
                <p:nvPr/>
              </p:nvPicPr>
              <p:blipFill>
                <a:blip r:embed="rId314"/>
                <a:stretch>
                  <a:fillRect/>
                </a:stretch>
              </p:blipFill>
              <p:spPr>
                <a:xfrm>
                  <a:off x="8149067" y="5526427"/>
                  <a:ext cx="9540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73" name="Freihand 172">
                  <a:extLst>
                    <a:ext uri="{FF2B5EF4-FFF2-40B4-BE49-F238E27FC236}">
                      <a16:creationId xmlns:a16="http://schemas.microsoft.com/office/drawing/2014/main" id="{4AFF2B8A-A038-4D88-A92C-66C8CFD7B8DC}"/>
                    </a:ext>
                  </a:extLst>
                </p14:cNvPr>
                <p14:cNvContentPartPr/>
                <p14:nvPr/>
              </p14:nvContentPartPr>
              <p14:xfrm>
                <a:off x="8344547" y="5405467"/>
                <a:ext cx="88560" cy="154080"/>
              </p14:xfrm>
            </p:contentPart>
          </mc:Choice>
          <mc:Fallback xmlns="">
            <p:pic>
              <p:nvPicPr>
                <p:cNvPr id="173" name="Freihand 172">
                  <a:extLst>
                    <a:ext uri="{FF2B5EF4-FFF2-40B4-BE49-F238E27FC236}">
                      <a16:creationId xmlns:a16="http://schemas.microsoft.com/office/drawing/2014/main" id="{4AFF2B8A-A038-4D88-A92C-66C8CFD7B8DC}"/>
                    </a:ext>
                  </a:extLst>
                </p:cNvPr>
                <p:cNvPicPr/>
                <p:nvPr/>
              </p:nvPicPr>
              <p:blipFill>
                <a:blip r:embed="rId316"/>
                <a:stretch>
                  <a:fillRect/>
                </a:stretch>
              </p:blipFill>
              <p:spPr>
                <a:xfrm>
                  <a:off x="8340227" y="5401147"/>
                  <a:ext cx="972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74" name="Freihand 173">
                  <a:extLst>
                    <a:ext uri="{FF2B5EF4-FFF2-40B4-BE49-F238E27FC236}">
                      <a16:creationId xmlns:a16="http://schemas.microsoft.com/office/drawing/2014/main" id="{2F29170C-920A-413C-9710-2ADC4A3C43D4}"/>
                    </a:ext>
                  </a:extLst>
                </p14:cNvPr>
                <p14:cNvContentPartPr/>
                <p14:nvPr/>
              </p14:nvContentPartPr>
              <p14:xfrm>
                <a:off x="8482067" y="5279467"/>
                <a:ext cx="260640" cy="268200"/>
              </p14:xfrm>
            </p:contentPart>
          </mc:Choice>
          <mc:Fallback xmlns="">
            <p:pic>
              <p:nvPicPr>
                <p:cNvPr id="174" name="Freihand 173">
                  <a:extLst>
                    <a:ext uri="{FF2B5EF4-FFF2-40B4-BE49-F238E27FC236}">
                      <a16:creationId xmlns:a16="http://schemas.microsoft.com/office/drawing/2014/main" id="{2F29170C-920A-413C-9710-2ADC4A3C43D4}"/>
                    </a:ext>
                  </a:extLst>
                </p:cNvPr>
                <p:cNvPicPr/>
                <p:nvPr/>
              </p:nvPicPr>
              <p:blipFill>
                <a:blip r:embed="rId318"/>
                <a:stretch>
                  <a:fillRect/>
                </a:stretch>
              </p:blipFill>
              <p:spPr>
                <a:xfrm>
                  <a:off x="8477747" y="5275147"/>
                  <a:ext cx="26928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5" name="Freihand 174">
                  <a:extLst>
                    <a:ext uri="{FF2B5EF4-FFF2-40B4-BE49-F238E27FC236}">
                      <a16:creationId xmlns:a16="http://schemas.microsoft.com/office/drawing/2014/main" id="{B307DE76-3AB4-4D3E-8E75-699ADDA309AC}"/>
                    </a:ext>
                  </a:extLst>
                </p14:cNvPr>
                <p14:cNvContentPartPr/>
                <p14:nvPr/>
              </p14:nvContentPartPr>
              <p14:xfrm>
                <a:off x="7395947" y="6197467"/>
                <a:ext cx="243720" cy="218880"/>
              </p14:xfrm>
            </p:contentPart>
          </mc:Choice>
          <mc:Fallback xmlns="">
            <p:pic>
              <p:nvPicPr>
                <p:cNvPr id="175" name="Freihand 174">
                  <a:extLst>
                    <a:ext uri="{FF2B5EF4-FFF2-40B4-BE49-F238E27FC236}">
                      <a16:creationId xmlns:a16="http://schemas.microsoft.com/office/drawing/2014/main" id="{B307DE76-3AB4-4D3E-8E75-699ADDA309AC}"/>
                    </a:ext>
                  </a:extLst>
                </p:cNvPr>
                <p:cNvPicPr/>
                <p:nvPr/>
              </p:nvPicPr>
              <p:blipFill>
                <a:blip r:embed="rId320"/>
                <a:stretch>
                  <a:fillRect/>
                </a:stretch>
              </p:blipFill>
              <p:spPr>
                <a:xfrm>
                  <a:off x="7391627" y="6193147"/>
                  <a:ext cx="2523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176" name="Freihand 175">
                  <a:extLst>
                    <a:ext uri="{FF2B5EF4-FFF2-40B4-BE49-F238E27FC236}">
                      <a16:creationId xmlns:a16="http://schemas.microsoft.com/office/drawing/2014/main" id="{07C65A3E-1FD4-4902-AEC3-9C0069A24A61}"/>
                    </a:ext>
                  </a:extLst>
                </p14:cNvPr>
                <p14:cNvContentPartPr/>
                <p14:nvPr/>
              </p14:nvContentPartPr>
              <p14:xfrm>
                <a:off x="7737947" y="5952667"/>
                <a:ext cx="131400" cy="249480"/>
              </p14:xfrm>
            </p:contentPart>
          </mc:Choice>
          <mc:Fallback xmlns="">
            <p:pic>
              <p:nvPicPr>
                <p:cNvPr id="176" name="Freihand 175">
                  <a:extLst>
                    <a:ext uri="{FF2B5EF4-FFF2-40B4-BE49-F238E27FC236}">
                      <a16:creationId xmlns:a16="http://schemas.microsoft.com/office/drawing/2014/main" id="{07C65A3E-1FD4-4902-AEC3-9C0069A24A61}"/>
                    </a:ext>
                  </a:extLst>
                </p:cNvPr>
                <p:cNvPicPr/>
                <p:nvPr/>
              </p:nvPicPr>
              <p:blipFill>
                <a:blip r:embed="rId322"/>
                <a:stretch>
                  <a:fillRect/>
                </a:stretch>
              </p:blipFill>
              <p:spPr>
                <a:xfrm>
                  <a:off x="7733627" y="5948347"/>
                  <a:ext cx="14004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77" name="Freihand 176">
                  <a:extLst>
                    <a:ext uri="{FF2B5EF4-FFF2-40B4-BE49-F238E27FC236}">
                      <a16:creationId xmlns:a16="http://schemas.microsoft.com/office/drawing/2014/main" id="{B209D0BC-F5F6-4BAB-AC42-B9418EE1C4FD}"/>
                    </a:ext>
                  </a:extLst>
                </p14:cNvPr>
                <p14:cNvContentPartPr/>
                <p14:nvPr/>
              </p14:nvContentPartPr>
              <p14:xfrm>
                <a:off x="7803827" y="5927467"/>
                <a:ext cx="146880" cy="210960"/>
              </p14:xfrm>
            </p:contentPart>
          </mc:Choice>
          <mc:Fallback xmlns="">
            <p:pic>
              <p:nvPicPr>
                <p:cNvPr id="177" name="Freihand 176">
                  <a:extLst>
                    <a:ext uri="{FF2B5EF4-FFF2-40B4-BE49-F238E27FC236}">
                      <a16:creationId xmlns:a16="http://schemas.microsoft.com/office/drawing/2014/main" id="{B209D0BC-F5F6-4BAB-AC42-B9418EE1C4FD}"/>
                    </a:ext>
                  </a:extLst>
                </p:cNvPr>
                <p:cNvPicPr/>
                <p:nvPr/>
              </p:nvPicPr>
              <p:blipFill>
                <a:blip r:embed="rId324"/>
                <a:stretch>
                  <a:fillRect/>
                </a:stretch>
              </p:blipFill>
              <p:spPr>
                <a:xfrm>
                  <a:off x="7799507" y="5923147"/>
                  <a:ext cx="1555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78" name="Freihand 177">
                  <a:extLst>
                    <a:ext uri="{FF2B5EF4-FFF2-40B4-BE49-F238E27FC236}">
                      <a16:creationId xmlns:a16="http://schemas.microsoft.com/office/drawing/2014/main" id="{A04E5BFD-DFC1-4379-9EAE-AD7088500BAA}"/>
                    </a:ext>
                  </a:extLst>
                </p14:cNvPr>
                <p14:cNvContentPartPr/>
                <p14:nvPr/>
              </p14:nvContentPartPr>
              <p14:xfrm>
                <a:off x="7965827" y="5878867"/>
                <a:ext cx="98280" cy="116640"/>
              </p14:xfrm>
            </p:contentPart>
          </mc:Choice>
          <mc:Fallback xmlns="">
            <p:pic>
              <p:nvPicPr>
                <p:cNvPr id="178" name="Freihand 177">
                  <a:extLst>
                    <a:ext uri="{FF2B5EF4-FFF2-40B4-BE49-F238E27FC236}">
                      <a16:creationId xmlns:a16="http://schemas.microsoft.com/office/drawing/2014/main" id="{A04E5BFD-DFC1-4379-9EAE-AD7088500BAA}"/>
                    </a:ext>
                  </a:extLst>
                </p:cNvPr>
                <p:cNvPicPr/>
                <p:nvPr/>
              </p:nvPicPr>
              <p:blipFill>
                <a:blip r:embed="rId326"/>
                <a:stretch>
                  <a:fillRect/>
                </a:stretch>
              </p:blipFill>
              <p:spPr>
                <a:xfrm>
                  <a:off x="7961507" y="5874547"/>
                  <a:ext cx="1069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79" name="Freihand 178">
                  <a:extLst>
                    <a:ext uri="{FF2B5EF4-FFF2-40B4-BE49-F238E27FC236}">
                      <a16:creationId xmlns:a16="http://schemas.microsoft.com/office/drawing/2014/main" id="{6A9D70CD-4950-4038-A9DA-1CDFB6B44380}"/>
                    </a:ext>
                  </a:extLst>
                </p14:cNvPr>
                <p14:cNvContentPartPr/>
                <p14:nvPr/>
              </p14:nvContentPartPr>
              <p14:xfrm>
                <a:off x="8145467" y="5800387"/>
                <a:ext cx="73800" cy="141120"/>
              </p14:xfrm>
            </p:contentPart>
          </mc:Choice>
          <mc:Fallback xmlns="">
            <p:pic>
              <p:nvPicPr>
                <p:cNvPr id="179" name="Freihand 178">
                  <a:extLst>
                    <a:ext uri="{FF2B5EF4-FFF2-40B4-BE49-F238E27FC236}">
                      <a16:creationId xmlns:a16="http://schemas.microsoft.com/office/drawing/2014/main" id="{6A9D70CD-4950-4038-A9DA-1CDFB6B44380}"/>
                    </a:ext>
                  </a:extLst>
                </p:cNvPr>
                <p:cNvPicPr/>
                <p:nvPr/>
              </p:nvPicPr>
              <p:blipFill>
                <a:blip r:embed="rId328"/>
                <a:stretch>
                  <a:fillRect/>
                </a:stretch>
              </p:blipFill>
              <p:spPr>
                <a:xfrm>
                  <a:off x="8141147" y="5796067"/>
                  <a:ext cx="824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80" name="Freihand 179">
                  <a:extLst>
                    <a:ext uri="{FF2B5EF4-FFF2-40B4-BE49-F238E27FC236}">
                      <a16:creationId xmlns:a16="http://schemas.microsoft.com/office/drawing/2014/main" id="{AEB68AF4-42D3-4D87-8DBB-F0ACBF92F119}"/>
                    </a:ext>
                  </a:extLst>
                </p14:cNvPr>
                <p14:cNvContentPartPr/>
                <p14:nvPr/>
              </p14:nvContentPartPr>
              <p14:xfrm>
                <a:off x="8220347" y="5748187"/>
                <a:ext cx="59760" cy="235440"/>
              </p14:xfrm>
            </p:contentPart>
          </mc:Choice>
          <mc:Fallback xmlns="">
            <p:pic>
              <p:nvPicPr>
                <p:cNvPr id="180" name="Freihand 179">
                  <a:extLst>
                    <a:ext uri="{FF2B5EF4-FFF2-40B4-BE49-F238E27FC236}">
                      <a16:creationId xmlns:a16="http://schemas.microsoft.com/office/drawing/2014/main" id="{AEB68AF4-42D3-4D87-8DBB-F0ACBF92F119}"/>
                    </a:ext>
                  </a:extLst>
                </p:cNvPr>
                <p:cNvPicPr/>
                <p:nvPr/>
              </p:nvPicPr>
              <p:blipFill>
                <a:blip r:embed="rId330"/>
                <a:stretch>
                  <a:fillRect/>
                </a:stretch>
              </p:blipFill>
              <p:spPr>
                <a:xfrm>
                  <a:off x="8216027" y="5743867"/>
                  <a:ext cx="684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81" name="Freihand 180">
                  <a:extLst>
                    <a:ext uri="{FF2B5EF4-FFF2-40B4-BE49-F238E27FC236}">
                      <a16:creationId xmlns:a16="http://schemas.microsoft.com/office/drawing/2014/main" id="{275D3744-5272-416F-A00B-0DBE889CDDD0}"/>
                    </a:ext>
                  </a:extLst>
                </p14:cNvPr>
                <p14:cNvContentPartPr/>
                <p14:nvPr/>
              </p14:nvContentPartPr>
              <p14:xfrm>
                <a:off x="8325107" y="5714347"/>
                <a:ext cx="51480" cy="76680"/>
              </p14:xfrm>
            </p:contentPart>
          </mc:Choice>
          <mc:Fallback xmlns="">
            <p:pic>
              <p:nvPicPr>
                <p:cNvPr id="181" name="Freihand 180">
                  <a:extLst>
                    <a:ext uri="{FF2B5EF4-FFF2-40B4-BE49-F238E27FC236}">
                      <a16:creationId xmlns:a16="http://schemas.microsoft.com/office/drawing/2014/main" id="{275D3744-5272-416F-A00B-0DBE889CDDD0}"/>
                    </a:ext>
                  </a:extLst>
                </p:cNvPr>
                <p:cNvPicPr/>
                <p:nvPr/>
              </p:nvPicPr>
              <p:blipFill>
                <a:blip r:embed="rId332"/>
                <a:stretch>
                  <a:fillRect/>
                </a:stretch>
              </p:blipFill>
              <p:spPr>
                <a:xfrm>
                  <a:off x="8320787" y="5710027"/>
                  <a:ext cx="601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82" name="Freihand 181">
                  <a:extLst>
                    <a:ext uri="{FF2B5EF4-FFF2-40B4-BE49-F238E27FC236}">
                      <a16:creationId xmlns:a16="http://schemas.microsoft.com/office/drawing/2014/main" id="{5088508A-8560-4203-B5EB-7A561DF71E6A}"/>
                    </a:ext>
                  </a:extLst>
                </p14:cNvPr>
                <p14:cNvContentPartPr/>
                <p14:nvPr/>
              </p14:nvContentPartPr>
              <p14:xfrm>
                <a:off x="8374427" y="5653507"/>
                <a:ext cx="80280" cy="105120"/>
              </p14:xfrm>
            </p:contentPart>
          </mc:Choice>
          <mc:Fallback xmlns="">
            <p:pic>
              <p:nvPicPr>
                <p:cNvPr id="182" name="Freihand 181">
                  <a:extLst>
                    <a:ext uri="{FF2B5EF4-FFF2-40B4-BE49-F238E27FC236}">
                      <a16:creationId xmlns:a16="http://schemas.microsoft.com/office/drawing/2014/main" id="{5088508A-8560-4203-B5EB-7A561DF71E6A}"/>
                    </a:ext>
                  </a:extLst>
                </p:cNvPr>
                <p:cNvPicPr/>
                <p:nvPr/>
              </p:nvPicPr>
              <p:blipFill>
                <a:blip r:embed="rId334"/>
                <a:stretch>
                  <a:fillRect/>
                </a:stretch>
              </p:blipFill>
              <p:spPr>
                <a:xfrm>
                  <a:off x="8370107" y="5649187"/>
                  <a:ext cx="889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3" name="Freihand 182">
                  <a:extLst>
                    <a:ext uri="{FF2B5EF4-FFF2-40B4-BE49-F238E27FC236}">
                      <a16:creationId xmlns:a16="http://schemas.microsoft.com/office/drawing/2014/main" id="{A5F8900A-596A-4C76-963B-473B23FBA85C}"/>
                    </a:ext>
                  </a:extLst>
                </p14:cNvPr>
                <p14:cNvContentPartPr/>
                <p14:nvPr/>
              </p14:nvContentPartPr>
              <p14:xfrm>
                <a:off x="8433107" y="5543347"/>
                <a:ext cx="38880" cy="182880"/>
              </p14:xfrm>
            </p:contentPart>
          </mc:Choice>
          <mc:Fallback xmlns="">
            <p:pic>
              <p:nvPicPr>
                <p:cNvPr id="183" name="Freihand 182">
                  <a:extLst>
                    <a:ext uri="{FF2B5EF4-FFF2-40B4-BE49-F238E27FC236}">
                      <a16:creationId xmlns:a16="http://schemas.microsoft.com/office/drawing/2014/main" id="{A5F8900A-596A-4C76-963B-473B23FBA85C}"/>
                    </a:ext>
                  </a:extLst>
                </p:cNvPr>
                <p:cNvPicPr/>
                <p:nvPr/>
              </p:nvPicPr>
              <p:blipFill>
                <a:blip r:embed="rId336"/>
                <a:stretch>
                  <a:fillRect/>
                </a:stretch>
              </p:blipFill>
              <p:spPr>
                <a:xfrm>
                  <a:off x="8428787" y="5539027"/>
                  <a:ext cx="4752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184" name="Freihand 183">
                  <a:extLst>
                    <a:ext uri="{FF2B5EF4-FFF2-40B4-BE49-F238E27FC236}">
                      <a16:creationId xmlns:a16="http://schemas.microsoft.com/office/drawing/2014/main" id="{E1306A2A-E776-4C01-B5A4-094DA1571C8C}"/>
                    </a:ext>
                  </a:extLst>
                </p14:cNvPr>
                <p14:cNvContentPartPr/>
                <p14:nvPr/>
              </p14:nvContentPartPr>
              <p14:xfrm>
                <a:off x="8478107" y="5516707"/>
                <a:ext cx="119520" cy="177480"/>
              </p14:xfrm>
            </p:contentPart>
          </mc:Choice>
          <mc:Fallback xmlns="">
            <p:pic>
              <p:nvPicPr>
                <p:cNvPr id="184" name="Freihand 183">
                  <a:extLst>
                    <a:ext uri="{FF2B5EF4-FFF2-40B4-BE49-F238E27FC236}">
                      <a16:creationId xmlns:a16="http://schemas.microsoft.com/office/drawing/2014/main" id="{E1306A2A-E776-4C01-B5A4-094DA1571C8C}"/>
                    </a:ext>
                  </a:extLst>
                </p:cNvPr>
                <p:cNvPicPr/>
                <p:nvPr/>
              </p:nvPicPr>
              <p:blipFill>
                <a:blip r:embed="rId338"/>
                <a:stretch>
                  <a:fillRect/>
                </a:stretch>
              </p:blipFill>
              <p:spPr>
                <a:xfrm>
                  <a:off x="8473787" y="5512387"/>
                  <a:ext cx="12816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185" name="Freihand 184">
                  <a:extLst>
                    <a:ext uri="{FF2B5EF4-FFF2-40B4-BE49-F238E27FC236}">
                      <a16:creationId xmlns:a16="http://schemas.microsoft.com/office/drawing/2014/main" id="{E353EA62-2C3D-430A-93F8-2D6D1888606E}"/>
                    </a:ext>
                  </a:extLst>
                </p14:cNvPr>
                <p14:cNvContentPartPr/>
                <p14:nvPr/>
              </p14:nvContentPartPr>
              <p14:xfrm>
                <a:off x="8568827" y="5467387"/>
                <a:ext cx="41040" cy="29520"/>
              </p14:xfrm>
            </p:contentPart>
          </mc:Choice>
          <mc:Fallback xmlns="">
            <p:pic>
              <p:nvPicPr>
                <p:cNvPr id="185" name="Freihand 184">
                  <a:extLst>
                    <a:ext uri="{FF2B5EF4-FFF2-40B4-BE49-F238E27FC236}">
                      <a16:creationId xmlns:a16="http://schemas.microsoft.com/office/drawing/2014/main" id="{E353EA62-2C3D-430A-93F8-2D6D1888606E}"/>
                    </a:ext>
                  </a:extLst>
                </p:cNvPr>
                <p:cNvPicPr/>
                <p:nvPr/>
              </p:nvPicPr>
              <p:blipFill>
                <a:blip r:embed="rId340"/>
                <a:stretch>
                  <a:fillRect/>
                </a:stretch>
              </p:blipFill>
              <p:spPr>
                <a:xfrm>
                  <a:off x="8564507" y="5463067"/>
                  <a:ext cx="496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186" name="Freihand 185">
                  <a:extLst>
                    <a:ext uri="{FF2B5EF4-FFF2-40B4-BE49-F238E27FC236}">
                      <a16:creationId xmlns:a16="http://schemas.microsoft.com/office/drawing/2014/main" id="{48EE4B4A-D9F9-461D-A3A6-1D8EC14560F1}"/>
                    </a:ext>
                  </a:extLst>
                </p14:cNvPr>
                <p14:cNvContentPartPr/>
                <p14:nvPr/>
              </p14:nvContentPartPr>
              <p14:xfrm>
                <a:off x="8633267" y="5500867"/>
                <a:ext cx="68040" cy="68760"/>
              </p14:xfrm>
            </p:contentPart>
          </mc:Choice>
          <mc:Fallback xmlns="">
            <p:pic>
              <p:nvPicPr>
                <p:cNvPr id="186" name="Freihand 185">
                  <a:extLst>
                    <a:ext uri="{FF2B5EF4-FFF2-40B4-BE49-F238E27FC236}">
                      <a16:creationId xmlns:a16="http://schemas.microsoft.com/office/drawing/2014/main" id="{48EE4B4A-D9F9-461D-A3A6-1D8EC14560F1}"/>
                    </a:ext>
                  </a:extLst>
                </p:cNvPr>
                <p:cNvPicPr/>
                <p:nvPr/>
              </p:nvPicPr>
              <p:blipFill>
                <a:blip r:embed="rId342"/>
                <a:stretch>
                  <a:fillRect/>
                </a:stretch>
              </p:blipFill>
              <p:spPr>
                <a:xfrm>
                  <a:off x="8628947" y="5496547"/>
                  <a:ext cx="766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187" name="Freihand 186">
                  <a:extLst>
                    <a:ext uri="{FF2B5EF4-FFF2-40B4-BE49-F238E27FC236}">
                      <a16:creationId xmlns:a16="http://schemas.microsoft.com/office/drawing/2014/main" id="{88D65812-BE40-43A6-BDD3-42B856617C87}"/>
                    </a:ext>
                  </a:extLst>
                </p14:cNvPr>
                <p14:cNvContentPartPr/>
                <p14:nvPr/>
              </p14:nvContentPartPr>
              <p14:xfrm>
                <a:off x="7577027" y="6392947"/>
                <a:ext cx="103320" cy="181800"/>
              </p14:xfrm>
            </p:contentPart>
          </mc:Choice>
          <mc:Fallback xmlns="">
            <p:pic>
              <p:nvPicPr>
                <p:cNvPr id="187" name="Freihand 186">
                  <a:extLst>
                    <a:ext uri="{FF2B5EF4-FFF2-40B4-BE49-F238E27FC236}">
                      <a16:creationId xmlns:a16="http://schemas.microsoft.com/office/drawing/2014/main" id="{88D65812-BE40-43A6-BDD3-42B856617C87}"/>
                    </a:ext>
                  </a:extLst>
                </p:cNvPr>
                <p:cNvPicPr/>
                <p:nvPr/>
              </p:nvPicPr>
              <p:blipFill>
                <a:blip r:embed="rId344"/>
                <a:stretch>
                  <a:fillRect/>
                </a:stretch>
              </p:blipFill>
              <p:spPr>
                <a:xfrm>
                  <a:off x="7572707" y="6388627"/>
                  <a:ext cx="1119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188" name="Freihand 187">
                  <a:extLst>
                    <a:ext uri="{FF2B5EF4-FFF2-40B4-BE49-F238E27FC236}">
                      <a16:creationId xmlns:a16="http://schemas.microsoft.com/office/drawing/2014/main" id="{E3678706-ABD1-4C73-81A7-F3AD2F95A600}"/>
                    </a:ext>
                  </a:extLst>
                </p14:cNvPr>
                <p14:cNvContentPartPr/>
                <p14:nvPr/>
              </p14:nvContentPartPr>
              <p14:xfrm>
                <a:off x="7700507" y="6366307"/>
                <a:ext cx="84600" cy="99360"/>
              </p14:xfrm>
            </p:contentPart>
          </mc:Choice>
          <mc:Fallback xmlns="">
            <p:pic>
              <p:nvPicPr>
                <p:cNvPr id="188" name="Freihand 187">
                  <a:extLst>
                    <a:ext uri="{FF2B5EF4-FFF2-40B4-BE49-F238E27FC236}">
                      <a16:creationId xmlns:a16="http://schemas.microsoft.com/office/drawing/2014/main" id="{E3678706-ABD1-4C73-81A7-F3AD2F95A600}"/>
                    </a:ext>
                  </a:extLst>
                </p:cNvPr>
                <p:cNvPicPr/>
                <p:nvPr/>
              </p:nvPicPr>
              <p:blipFill>
                <a:blip r:embed="rId346"/>
                <a:stretch>
                  <a:fillRect/>
                </a:stretch>
              </p:blipFill>
              <p:spPr>
                <a:xfrm>
                  <a:off x="7696187" y="6361987"/>
                  <a:ext cx="932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189" name="Freihand 188">
                  <a:extLst>
                    <a:ext uri="{FF2B5EF4-FFF2-40B4-BE49-F238E27FC236}">
                      <a16:creationId xmlns:a16="http://schemas.microsoft.com/office/drawing/2014/main" id="{51D13D80-7571-49CB-ADCC-7EFEB55A9B6F}"/>
                    </a:ext>
                  </a:extLst>
                </p14:cNvPr>
                <p14:cNvContentPartPr/>
                <p14:nvPr/>
              </p14:nvContentPartPr>
              <p14:xfrm>
                <a:off x="7803107" y="6300787"/>
                <a:ext cx="87120" cy="85320"/>
              </p14:xfrm>
            </p:contentPart>
          </mc:Choice>
          <mc:Fallback xmlns="">
            <p:pic>
              <p:nvPicPr>
                <p:cNvPr id="189" name="Freihand 188">
                  <a:extLst>
                    <a:ext uri="{FF2B5EF4-FFF2-40B4-BE49-F238E27FC236}">
                      <a16:creationId xmlns:a16="http://schemas.microsoft.com/office/drawing/2014/main" id="{51D13D80-7571-49CB-ADCC-7EFEB55A9B6F}"/>
                    </a:ext>
                  </a:extLst>
                </p:cNvPr>
                <p:cNvPicPr/>
                <p:nvPr/>
              </p:nvPicPr>
              <p:blipFill>
                <a:blip r:embed="rId348"/>
                <a:stretch>
                  <a:fillRect/>
                </a:stretch>
              </p:blipFill>
              <p:spPr>
                <a:xfrm>
                  <a:off x="7798787" y="6296467"/>
                  <a:ext cx="9576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192" name="Freihand 191">
                  <a:extLst>
                    <a:ext uri="{FF2B5EF4-FFF2-40B4-BE49-F238E27FC236}">
                      <a16:creationId xmlns:a16="http://schemas.microsoft.com/office/drawing/2014/main" id="{A668210A-6707-4920-BCD5-C133B5713D8F}"/>
                    </a:ext>
                  </a:extLst>
                </p14:cNvPr>
                <p14:cNvContentPartPr/>
                <p14:nvPr/>
              </p14:nvContentPartPr>
              <p14:xfrm>
                <a:off x="7856747" y="6166147"/>
                <a:ext cx="92160" cy="137160"/>
              </p14:xfrm>
            </p:contentPart>
          </mc:Choice>
          <mc:Fallback xmlns="">
            <p:pic>
              <p:nvPicPr>
                <p:cNvPr id="192" name="Freihand 191">
                  <a:extLst>
                    <a:ext uri="{FF2B5EF4-FFF2-40B4-BE49-F238E27FC236}">
                      <a16:creationId xmlns:a16="http://schemas.microsoft.com/office/drawing/2014/main" id="{A668210A-6707-4920-BCD5-C133B5713D8F}"/>
                    </a:ext>
                  </a:extLst>
                </p:cNvPr>
                <p:cNvPicPr/>
                <p:nvPr/>
              </p:nvPicPr>
              <p:blipFill>
                <a:blip r:embed="rId350"/>
                <a:stretch>
                  <a:fillRect/>
                </a:stretch>
              </p:blipFill>
              <p:spPr>
                <a:xfrm>
                  <a:off x="7852427" y="6161827"/>
                  <a:ext cx="1008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194" name="Freihand 193">
                  <a:extLst>
                    <a:ext uri="{FF2B5EF4-FFF2-40B4-BE49-F238E27FC236}">
                      <a16:creationId xmlns:a16="http://schemas.microsoft.com/office/drawing/2014/main" id="{136ACC37-565F-408B-B681-6600111FE886}"/>
                    </a:ext>
                  </a:extLst>
                </p14:cNvPr>
                <p14:cNvContentPartPr/>
                <p14:nvPr/>
              </p14:nvContentPartPr>
              <p14:xfrm>
                <a:off x="7984547" y="6038347"/>
                <a:ext cx="179640" cy="223200"/>
              </p14:xfrm>
            </p:contentPart>
          </mc:Choice>
          <mc:Fallback xmlns="">
            <p:pic>
              <p:nvPicPr>
                <p:cNvPr id="194" name="Freihand 193">
                  <a:extLst>
                    <a:ext uri="{FF2B5EF4-FFF2-40B4-BE49-F238E27FC236}">
                      <a16:creationId xmlns:a16="http://schemas.microsoft.com/office/drawing/2014/main" id="{136ACC37-565F-408B-B681-6600111FE886}"/>
                    </a:ext>
                  </a:extLst>
                </p:cNvPr>
                <p:cNvPicPr/>
                <p:nvPr/>
              </p:nvPicPr>
              <p:blipFill>
                <a:blip r:embed="rId352"/>
                <a:stretch>
                  <a:fillRect/>
                </a:stretch>
              </p:blipFill>
              <p:spPr>
                <a:xfrm>
                  <a:off x="7980227" y="6034027"/>
                  <a:ext cx="1882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198" name="Freihand 197">
                  <a:extLst>
                    <a:ext uri="{FF2B5EF4-FFF2-40B4-BE49-F238E27FC236}">
                      <a16:creationId xmlns:a16="http://schemas.microsoft.com/office/drawing/2014/main" id="{FE89CC60-9F18-4819-94ED-B6FAF36EDA5F}"/>
                    </a:ext>
                  </a:extLst>
                </p14:cNvPr>
                <p14:cNvContentPartPr/>
                <p14:nvPr/>
              </p14:nvContentPartPr>
              <p14:xfrm>
                <a:off x="8250587" y="5995507"/>
                <a:ext cx="45360" cy="82440"/>
              </p14:xfrm>
            </p:contentPart>
          </mc:Choice>
          <mc:Fallback xmlns="">
            <p:pic>
              <p:nvPicPr>
                <p:cNvPr id="198" name="Freihand 197">
                  <a:extLst>
                    <a:ext uri="{FF2B5EF4-FFF2-40B4-BE49-F238E27FC236}">
                      <a16:creationId xmlns:a16="http://schemas.microsoft.com/office/drawing/2014/main" id="{FE89CC60-9F18-4819-94ED-B6FAF36EDA5F}"/>
                    </a:ext>
                  </a:extLst>
                </p:cNvPr>
                <p:cNvPicPr/>
                <p:nvPr/>
              </p:nvPicPr>
              <p:blipFill>
                <a:blip r:embed="rId354"/>
                <a:stretch>
                  <a:fillRect/>
                </a:stretch>
              </p:blipFill>
              <p:spPr>
                <a:xfrm>
                  <a:off x="8246267" y="5991187"/>
                  <a:ext cx="540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199" name="Freihand 198">
                  <a:extLst>
                    <a:ext uri="{FF2B5EF4-FFF2-40B4-BE49-F238E27FC236}">
                      <a16:creationId xmlns:a16="http://schemas.microsoft.com/office/drawing/2014/main" id="{611172E0-B48E-4B5F-BBF8-9D50634E984A}"/>
                    </a:ext>
                  </a:extLst>
                </p14:cNvPr>
                <p14:cNvContentPartPr/>
                <p14:nvPr/>
              </p14:nvContentPartPr>
              <p14:xfrm>
                <a:off x="8320067" y="5919547"/>
                <a:ext cx="82080" cy="120600"/>
              </p14:xfrm>
            </p:contentPart>
          </mc:Choice>
          <mc:Fallback xmlns="">
            <p:pic>
              <p:nvPicPr>
                <p:cNvPr id="199" name="Freihand 198">
                  <a:extLst>
                    <a:ext uri="{FF2B5EF4-FFF2-40B4-BE49-F238E27FC236}">
                      <a16:creationId xmlns:a16="http://schemas.microsoft.com/office/drawing/2014/main" id="{611172E0-B48E-4B5F-BBF8-9D50634E984A}"/>
                    </a:ext>
                  </a:extLst>
                </p:cNvPr>
                <p:cNvPicPr/>
                <p:nvPr/>
              </p:nvPicPr>
              <p:blipFill>
                <a:blip r:embed="rId356"/>
                <a:stretch>
                  <a:fillRect/>
                </a:stretch>
              </p:blipFill>
              <p:spPr>
                <a:xfrm>
                  <a:off x="8315747" y="5915227"/>
                  <a:ext cx="9072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01" name="Freihand 200">
                  <a:extLst>
                    <a:ext uri="{FF2B5EF4-FFF2-40B4-BE49-F238E27FC236}">
                      <a16:creationId xmlns:a16="http://schemas.microsoft.com/office/drawing/2014/main" id="{261CF341-FBBB-4E08-81B2-4E3D37AFB211}"/>
                    </a:ext>
                  </a:extLst>
                </p14:cNvPr>
                <p14:cNvContentPartPr/>
                <p14:nvPr/>
              </p14:nvContentPartPr>
              <p14:xfrm>
                <a:off x="7709867" y="6537667"/>
                <a:ext cx="69480" cy="144360"/>
              </p14:xfrm>
            </p:contentPart>
          </mc:Choice>
          <mc:Fallback xmlns="">
            <p:pic>
              <p:nvPicPr>
                <p:cNvPr id="201" name="Freihand 200">
                  <a:extLst>
                    <a:ext uri="{FF2B5EF4-FFF2-40B4-BE49-F238E27FC236}">
                      <a16:creationId xmlns:a16="http://schemas.microsoft.com/office/drawing/2014/main" id="{261CF341-FBBB-4E08-81B2-4E3D37AFB211}"/>
                    </a:ext>
                  </a:extLst>
                </p:cNvPr>
                <p:cNvPicPr/>
                <p:nvPr/>
              </p:nvPicPr>
              <p:blipFill>
                <a:blip r:embed="rId358"/>
                <a:stretch>
                  <a:fillRect/>
                </a:stretch>
              </p:blipFill>
              <p:spPr>
                <a:xfrm>
                  <a:off x="7705547" y="6533347"/>
                  <a:ext cx="781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02" name="Freihand 201">
                  <a:extLst>
                    <a:ext uri="{FF2B5EF4-FFF2-40B4-BE49-F238E27FC236}">
                      <a16:creationId xmlns:a16="http://schemas.microsoft.com/office/drawing/2014/main" id="{13A13A6C-C533-414A-BA81-E2B4E172D10C}"/>
                    </a:ext>
                  </a:extLst>
                </p14:cNvPr>
                <p14:cNvContentPartPr/>
                <p14:nvPr/>
              </p14:nvContentPartPr>
              <p14:xfrm>
                <a:off x="7778267" y="6493027"/>
                <a:ext cx="70920" cy="196920"/>
              </p14:xfrm>
            </p:contentPart>
          </mc:Choice>
          <mc:Fallback xmlns="">
            <p:pic>
              <p:nvPicPr>
                <p:cNvPr id="202" name="Freihand 201">
                  <a:extLst>
                    <a:ext uri="{FF2B5EF4-FFF2-40B4-BE49-F238E27FC236}">
                      <a16:creationId xmlns:a16="http://schemas.microsoft.com/office/drawing/2014/main" id="{13A13A6C-C533-414A-BA81-E2B4E172D10C}"/>
                    </a:ext>
                  </a:extLst>
                </p:cNvPr>
                <p:cNvPicPr/>
                <p:nvPr/>
              </p:nvPicPr>
              <p:blipFill>
                <a:blip r:embed="rId360"/>
                <a:stretch>
                  <a:fillRect/>
                </a:stretch>
              </p:blipFill>
              <p:spPr>
                <a:xfrm>
                  <a:off x="7773947" y="6488707"/>
                  <a:ext cx="795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03" name="Freihand 202">
                  <a:extLst>
                    <a:ext uri="{FF2B5EF4-FFF2-40B4-BE49-F238E27FC236}">
                      <a16:creationId xmlns:a16="http://schemas.microsoft.com/office/drawing/2014/main" id="{9E4F8320-A4F0-4B53-9021-004688FFBB2E}"/>
                    </a:ext>
                  </a:extLst>
                </p14:cNvPr>
                <p14:cNvContentPartPr/>
                <p14:nvPr/>
              </p14:nvContentPartPr>
              <p14:xfrm>
                <a:off x="7901387" y="6425347"/>
                <a:ext cx="77760" cy="114120"/>
              </p14:xfrm>
            </p:contentPart>
          </mc:Choice>
          <mc:Fallback xmlns="">
            <p:pic>
              <p:nvPicPr>
                <p:cNvPr id="203" name="Freihand 202">
                  <a:extLst>
                    <a:ext uri="{FF2B5EF4-FFF2-40B4-BE49-F238E27FC236}">
                      <a16:creationId xmlns:a16="http://schemas.microsoft.com/office/drawing/2014/main" id="{9E4F8320-A4F0-4B53-9021-004688FFBB2E}"/>
                    </a:ext>
                  </a:extLst>
                </p:cNvPr>
                <p:cNvPicPr/>
                <p:nvPr/>
              </p:nvPicPr>
              <p:blipFill>
                <a:blip r:embed="rId362"/>
                <a:stretch>
                  <a:fillRect/>
                </a:stretch>
              </p:blipFill>
              <p:spPr>
                <a:xfrm>
                  <a:off x="7897067" y="6421027"/>
                  <a:ext cx="864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05" name="Freihand 204">
                  <a:extLst>
                    <a:ext uri="{FF2B5EF4-FFF2-40B4-BE49-F238E27FC236}">
                      <a16:creationId xmlns:a16="http://schemas.microsoft.com/office/drawing/2014/main" id="{83AAE001-9E2A-460F-B342-F1BD0C04C5B6}"/>
                    </a:ext>
                  </a:extLst>
                </p14:cNvPr>
                <p14:cNvContentPartPr/>
                <p14:nvPr/>
              </p14:nvContentPartPr>
              <p14:xfrm>
                <a:off x="8001827" y="6349747"/>
                <a:ext cx="83880" cy="86400"/>
              </p14:xfrm>
            </p:contentPart>
          </mc:Choice>
          <mc:Fallback xmlns="">
            <p:pic>
              <p:nvPicPr>
                <p:cNvPr id="205" name="Freihand 204">
                  <a:extLst>
                    <a:ext uri="{FF2B5EF4-FFF2-40B4-BE49-F238E27FC236}">
                      <a16:creationId xmlns:a16="http://schemas.microsoft.com/office/drawing/2014/main" id="{83AAE001-9E2A-460F-B342-F1BD0C04C5B6}"/>
                    </a:ext>
                  </a:extLst>
                </p:cNvPr>
                <p:cNvPicPr/>
                <p:nvPr/>
              </p:nvPicPr>
              <p:blipFill>
                <a:blip r:embed="rId364"/>
                <a:stretch>
                  <a:fillRect/>
                </a:stretch>
              </p:blipFill>
              <p:spPr>
                <a:xfrm>
                  <a:off x="7997507" y="6345427"/>
                  <a:ext cx="925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06" name="Freihand 205">
                  <a:extLst>
                    <a:ext uri="{FF2B5EF4-FFF2-40B4-BE49-F238E27FC236}">
                      <a16:creationId xmlns:a16="http://schemas.microsoft.com/office/drawing/2014/main" id="{9A2ABC01-C3F7-4A2C-8061-C7139A6F6130}"/>
                    </a:ext>
                  </a:extLst>
                </p14:cNvPr>
                <p14:cNvContentPartPr/>
                <p14:nvPr/>
              </p14:nvContentPartPr>
              <p14:xfrm>
                <a:off x="8093627" y="6328147"/>
                <a:ext cx="24480" cy="66960"/>
              </p14:xfrm>
            </p:contentPart>
          </mc:Choice>
          <mc:Fallback xmlns="">
            <p:pic>
              <p:nvPicPr>
                <p:cNvPr id="206" name="Freihand 205">
                  <a:extLst>
                    <a:ext uri="{FF2B5EF4-FFF2-40B4-BE49-F238E27FC236}">
                      <a16:creationId xmlns:a16="http://schemas.microsoft.com/office/drawing/2014/main" id="{9A2ABC01-C3F7-4A2C-8061-C7139A6F6130}"/>
                    </a:ext>
                  </a:extLst>
                </p:cNvPr>
                <p:cNvPicPr/>
                <p:nvPr/>
              </p:nvPicPr>
              <p:blipFill>
                <a:blip r:embed="rId366"/>
                <a:stretch>
                  <a:fillRect/>
                </a:stretch>
              </p:blipFill>
              <p:spPr>
                <a:xfrm>
                  <a:off x="8089307" y="6323827"/>
                  <a:ext cx="331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07" name="Freihand 206">
                  <a:extLst>
                    <a:ext uri="{FF2B5EF4-FFF2-40B4-BE49-F238E27FC236}">
                      <a16:creationId xmlns:a16="http://schemas.microsoft.com/office/drawing/2014/main" id="{AF802E2C-980E-42A6-8FBC-D86910245AA0}"/>
                    </a:ext>
                  </a:extLst>
                </p14:cNvPr>
                <p14:cNvContentPartPr/>
                <p14:nvPr/>
              </p14:nvContentPartPr>
              <p14:xfrm>
                <a:off x="8133587" y="6204307"/>
                <a:ext cx="106200" cy="170280"/>
              </p14:xfrm>
            </p:contentPart>
          </mc:Choice>
          <mc:Fallback xmlns="">
            <p:pic>
              <p:nvPicPr>
                <p:cNvPr id="207" name="Freihand 206">
                  <a:extLst>
                    <a:ext uri="{FF2B5EF4-FFF2-40B4-BE49-F238E27FC236}">
                      <a16:creationId xmlns:a16="http://schemas.microsoft.com/office/drawing/2014/main" id="{AF802E2C-980E-42A6-8FBC-D86910245AA0}"/>
                    </a:ext>
                  </a:extLst>
                </p:cNvPr>
                <p:cNvPicPr/>
                <p:nvPr/>
              </p:nvPicPr>
              <p:blipFill>
                <a:blip r:embed="rId368"/>
                <a:stretch>
                  <a:fillRect/>
                </a:stretch>
              </p:blipFill>
              <p:spPr>
                <a:xfrm>
                  <a:off x="8129267" y="6199987"/>
                  <a:ext cx="1148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08" name="Freihand 207">
                  <a:extLst>
                    <a:ext uri="{FF2B5EF4-FFF2-40B4-BE49-F238E27FC236}">
                      <a16:creationId xmlns:a16="http://schemas.microsoft.com/office/drawing/2014/main" id="{937B7D69-9042-4041-864D-EF0BC418C78E}"/>
                    </a:ext>
                  </a:extLst>
                </p14:cNvPr>
                <p14:cNvContentPartPr/>
                <p14:nvPr/>
              </p14:nvContentPartPr>
              <p14:xfrm>
                <a:off x="8193347" y="6165787"/>
                <a:ext cx="33480" cy="41040"/>
              </p14:xfrm>
            </p:contentPart>
          </mc:Choice>
          <mc:Fallback xmlns="">
            <p:pic>
              <p:nvPicPr>
                <p:cNvPr id="208" name="Freihand 207">
                  <a:extLst>
                    <a:ext uri="{FF2B5EF4-FFF2-40B4-BE49-F238E27FC236}">
                      <a16:creationId xmlns:a16="http://schemas.microsoft.com/office/drawing/2014/main" id="{937B7D69-9042-4041-864D-EF0BC418C78E}"/>
                    </a:ext>
                  </a:extLst>
                </p:cNvPr>
                <p:cNvPicPr/>
                <p:nvPr/>
              </p:nvPicPr>
              <p:blipFill>
                <a:blip r:embed="rId370"/>
                <a:stretch>
                  <a:fillRect/>
                </a:stretch>
              </p:blipFill>
              <p:spPr>
                <a:xfrm>
                  <a:off x="8189027" y="6161467"/>
                  <a:ext cx="4212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09" name="Freihand 208">
                  <a:extLst>
                    <a:ext uri="{FF2B5EF4-FFF2-40B4-BE49-F238E27FC236}">
                      <a16:creationId xmlns:a16="http://schemas.microsoft.com/office/drawing/2014/main" id="{CF971DBE-7D2C-427A-B91A-49601AEDADD1}"/>
                    </a:ext>
                  </a:extLst>
                </p14:cNvPr>
                <p14:cNvContentPartPr/>
                <p14:nvPr/>
              </p14:nvContentPartPr>
              <p14:xfrm>
                <a:off x="8269307" y="6193147"/>
                <a:ext cx="68040" cy="80280"/>
              </p14:xfrm>
            </p:contentPart>
          </mc:Choice>
          <mc:Fallback xmlns="">
            <p:pic>
              <p:nvPicPr>
                <p:cNvPr id="209" name="Freihand 208">
                  <a:extLst>
                    <a:ext uri="{FF2B5EF4-FFF2-40B4-BE49-F238E27FC236}">
                      <a16:creationId xmlns:a16="http://schemas.microsoft.com/office/drawing/2014/main" id="{CF971DBE-7D2C-427A-B91A-49601AEDADD1}"/>
                    </a:ext>
                  </a:extLst>
                </p:cNvPr>
                <p:cNvPicPr/>
                <p:nvPr/>
              </p:nvPicPr>
              <p:blipFill>
                <a:blip r:embed="rId372"/>
                <a:stretch>
                  <a:fillRect/>
                </a:stretch>
              </p:blipFill>
              <p:spPr>
                <a:xfrm>
                  <a:off x="8264987" y="6188827"/>
                  <a:ext cx="7668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10" name="Freihand 209">
                  <a:extLst>
                    <a:ext uri="{FF2B5EF4-FFF2-40B4-BE49-F238E27FC236}">
                      <a16:creationId xmlns:a16="http://schemas.microsoft.com/office/drawing/2014/main" id="{379817B4-7973-4CED-82C3-2B7459E816E1}"/>
                    </a:ext>
                  </a:extLst>
                </p14:cNvPr>
                <p14:cNvContentPartPr/>
                <p14:nvPr/>
              </p14:nvContentPartPr>
              <p14:xfrm>
                <a:off x="8332667" y="6111067"/>
                <a:ext cx="64800" cy="107640"/>
              </p14:xfrm>
            </p:contentPart>
          </mc:Choice>
          <mc:Fallback xmlns="">
            <p:pic>
              <p:nvPicPr>
                <p:cNvPr id="210" name="Freihand 209">
                  <a:extLst>
                    <a:ext uri="{FF2B5EF4-FFF2-40B4-BE49-F238E27FC236}">
                      <a16:creationId xmlns:a16="http://schemas.microsoft.com/office/drawing/2014/main" id="{379817B4-7973-4CED-82C3-2B7459E816E1}"/>
                    </a:ext>
                  </a:extLst>
                </p:cNvPr>
                <p:cNvPicPr/>
                <p:nvPr/>
              </p:nvPicPr>
              <p:blipFill>
                <a:blip r:embed="rId374"/>
                <a:stretch>
                  <a:fillRect/>
                </a:stretch>
              </p:blipFill>
              <p:spPr>
                <a:xfrm>
                  <a:off x="8328347" y="6106747"/>
                  <a:ext cx="734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11" name="Freihand 210">
                  <a:extLst>
                    <a:ext uri="{FF2B5EF4-FFF2-40B4-BE49-F238E27FC236}">
                      <a16:creationId xmlns:a16="http://schemas.microsoft.com/office/drawing/2014/main" id="{333EC83F-C897-4C85-B04C-193E9E950458}"/>
                    </a:ext>
                  </a:extLst>
                </p14:cNvPr>
                <p14:cNvContentPartPr/>
                <p14:nvPr/>
              </p14:nvContentPartPr>
              <p14:xfrm>
                <a:off x="8461547" y="6020347"/>
                <a:ext cx="70560" cy="90360"/>
              </p14:xfrm>
            </p:contentPart>
          </mc:Choice>
          <mc:Fallback xmlns="">
            <p:pic>
              <p:nvPicPr>
                <p:cNvPr id="211" name="Freihand 210">
                  <a:extLst>
                    <a:ext uri="{FF2B5EF4-FFF2-40B4-BE49-F238E27FC236}">
                      <a16:creationId xmlns:a16="http://schemas.microsoft.com/office/drawing/2014/main" id="{333EC83F-C897-4C85-B04C-193E9E950458}"/>
                    </a:ext>
                  </a:extLst>
                </p:cNvPr>
                <p:cNvPicPr/>
                <p:nvPr/>
              </p:nvPicPr>
              <p:blipFill>
                <a:blip r:embed="rId376"/>
                <a:stretch>
                  <a:fillRect/>
                </a:stretch>
              </p:blipFill>
              <p:spPr>
                <a:xfrm>
                  <a:off x="8457227" y="6016027"/>
                  <a:ext cx="792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12" name="Freihand 211">
                  <a:extLst>
                    <a:ext uri="{FF2B5EF4-FFF2-40B4-BE49-F238E27FC236}">
                      <a16:creationId xmlns:a16="http://schemas.microsoft.com/office/drawing/2014/main" id="{5409BB3F-9CEF-4540-8238-3A504C35814F}"/>
                    </a:ext>
                  </a:extLst>
                </p14:cNvPr>
                <p14:cNvContentPartPr/>
                <p14:nvPr/>
              </p14:nvContentPartPr>
              <p14:xfrm>
                <a:off x="8527067" y="5871307"/>
                <a:ext cx="74880" cy="162000"/>
              </p14:xfrm>
            </p:contentPart>
          </mc:Choice>
          <mc:Fallback xmlns="">
            <p:pic>
              <p:nvPicPr>
                <p:cNvPr id="212" name="Freihand 211">
                  <a:extLst>
                    <a:ext uri="{FF2B5EF4-FFF2-40B4-BE49-F238E27FC236}">
                      <a16:creationId xmlns:a16="http://schemas.microsoft.com/office/drawing/2014/main" id="{5409BB3F-9CEF-4540-8238-3A504C35814F}"/>
                    </a:ext>
                  </a:extLst>
                </p:cNvPr>
                <p:cNvPicPr/>
                <p:nvPr/>
              </p:nvPicPr>
              <p:blipFill>
                <a:blip r:embed="rId378"/>
                <a:stretch>
                  <a:fillRect/>
                </a:stretch>
              </p:blipFill>
              <p:spPr>
                <a:xfrm>
                  <a:off x="8522747" y="5866987"/>
                  <a:ext cx="835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13" name="Freihand 212">
                  <a:extLst>
                    <a:ext uri="{FF2B5EF4-FFF2-40B4-BE49-F238E27FC236}">
                      <a16:creationId xmlns:a16="http://schemas.microsoft.com/office/drawing/2014/main" id="{DF9CD7FC-65FE-4185-918F-A9AE85C7E3FE}"/>
                    </a:ext>
                  </a:extLst>
                </p14:cNvPr>
                <p14:cNvContentPartPr/>
                <p14:nvPr/>
              </p14:nvContentPartPr>
              <p14:xfrm>
                <a:off x="8595467" y="5979667"/>
                <a:ext cx="61200" cy="18000"/>
              </p14:xfrm>
            </p:contentPart>
          </mc:Choice>
          <mc:Fallback xmlns="">
            <p:pic>
              <p:nvPicPr>
                <p:cNvPr id="213" name="Freihand 212">
                  <a:extLst>
                    <a:ext uri="{FF2B5EF4-FFF2-40B4-BE49-F238E27FC236}">
                      <a16:creationId xmlns:a16="http://schemas.microsoft.com/office/drawing/2014/main" id="{DF9CD7FC-65FE-4185-918F-A9AE85C7E3FE}"/>
                    </a:ext>
                  </a:extLst>
                </p:cNvPr>
                <p:cNvPicPr/>
                <p:nvPr/>
              </p:nvPicPr>
              <p:blipFill>
                <a:blip r:embed="rId380"/>
                <a:stretch>
                  <a:fillRect/>
                </a:stretch>
              </p:blipFill>
              <p:spPr>
                <a:xfrm>
                  <a:off x="8591147" y="5975347"/>
                  <a:ext cx="698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14" name="Freihand 213">
                  <a:extLst>
                    <a:ext uri="{FF2B5EF4-FFF2-40B4-BE49-F238E27FC236}">
                      <a16:creationId xmlns:a16="http://schemas.microsoft.com/office/drawing/2014/main" id="{55B6EB27-696A-4B99-8F9D-6C97E3C39F13}"/>
                    </a:ext>
                  </a:extLst>
                </p14:cNvPr>
                <p14:cNvContentPartPr/>
                <p14:nvPr/>
              </p14:nvContentPartPr>
              <p14:xfrm>
                <a:off x="8647667" y="5925667"/>
                <a:ext cx="19800" cy="66600"/>
              </p14:xfrm>
            </p:contentPart>
          </mc:Choice>
          <mc:Fallback xmlns="">
            <p:pic>
              <p:nvPicPr>
                <p:cNvPr id="214" name="Freihand 213">
                  <a:extLst>
                    <a:ext uri="{FF2B5EF4-FFF2-40B4-BE49-F238E27FC236}">
                      <a16:creationId xmlns:a16="http://schemas.microsoft.com/office/drawing/2014/main" id="{55B6EB27-696A-4B99-8F9D-6C97E3C39F13}"/>
                    </a:ext>
                  </a:extLst>
                </p:cNvPr>
                <p:cNvPicPr/>
                <p:nvPr/>
              </p:nvPicPr>
              <p:blipFill>
                <a:blip r:embed="rId382"/>
                <a:stretch>
                  <a:fillRect/>
                </a:stretch>
              </p:blipFill>
              <p:spPr>
                <a:xfrm>
                  <a:off x="8643347" y="5921347"/>
                  <a:ext cx="284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15" name="Freihand 214">
                  <a:extLst>
                    <a:ext uri="{FF2B5EF4-FFF2-40B4-BE49-F238E27FC236}">
                      <a16:creationId xmlns:a16="http://schemas.microsoft.com/office/drawing/2014/main" id="{95F18211-1843-414D-8F3F-B826F9004F63}"/>
                    </a:ext>
                  </a:extLst>
                </p14:cNvPr>
                <p14:cNvContentPartPr/>
                <p14:nvPr/>
              </p14:nvContentPartPr>
              <p14:xfrm>
                <a:off x="8641907" y="5747827"/>
                <a:ext cx="106920" cy="203760"/>
              </p14:xfrm>
            </p:contentPart>
          </mc:Choice>
          <mc:Fallback xmlns="">
            <p:pic>
              <p:nvPicPr>
                <p:cNvPr id="215" name="Freihand 214">
                  <a:extLst>
                    <a:ext uri="{FF2B5EF4-FFF2-40B4-BE49-F238E27FC236}">
                      <a16:creationId xmlns:a16="http://schemas.microsoft.com/office/drawing/2014/main" id="{95F18211-1843-414D-8F3F-B826F9004F63}"/>
                    </a:ext>
                  </a:extLst>
                </p:cNvPr>
                <p:cNvPicPr/>
                <p:nvPr/>
              </p:nvPicPr>
              <p:blipFill>
                <a:blip r:embed="rId384"/>
                <a:stretch>
                  <a:fillRect/>
                </a:stretch>
              </p:blipFill>
              <p:spPr>
                <a:xfrm>
                  <a:off x="8637587" y="5743507"/>
                  <a:ext cx="1155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16" name="Freihand 215">
                  <a:extLst>
                    <a:ext uri="{FF2B5EF4-FFF2-40B4-BE49-F238E27FC236}">
                      <a16:creationId xmlns:a16="http://schemas.microsoft.com/office/drawing/2014/main" id="{A84F5A2E-FF8C-4871-AAA2-83BCD4B710EA}"/>
                    </a:ext>
                  </a:extLst>
                </p14:cNvPr>
                <p14:cNvContentPartPr/>
                <p14:nvPr/>
              </p14:nvContentPartPr>
              <p14:xfrm>
                <a:off x="8739467" y="5774467"/>
                <a:ext cx="64440" cy="106560"/>
              </p14:xfrm>
            </p:contentPart>
          </mc:Choice>
          <mc:Fallback xmlns="">
            <p:pic>
              <p:nvPicPr>
                <p:cNvPr id="216" name="Freihand 215">
                  <a:extLst>
                    <a:ext uri="{FF2B5EF4-FFF2-40B4-BE49-F238E27FC236}">
                      <a16:creationId xmlns:a16="http://schemas.microsoft.com/office/drawing/2014/main" id="{A84F5A2E-FF8C-4871-AAA2-83BCD4B710EA}"/>
                    </a:ext>
                  </a:extLst>
                </p:cNvPr>
                <p:cNvPicPr/>
                <p:nvPr/>
              </p:nvPicPr>
              <p:blipFill>
                <a:blip r:embed="rId386"/>
                <a:stretch>
                  <a:fillRect/>
                </a:stretch>
              </p:blipFill>
              <p:spPr>
                <a:xfrm>
                  <a:off x="8735147" y="5770147"/>
                  <a:ext cx="730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18" name="Freihand 217">
                  <a:extLst>
                    <a:ext uri="{FF2B5EF4-FFF2-40B4-BE49-F238E27FC236}">
                      <a16:creationId xmlns:a16="http://schemas.microsoft.com/office/drawing/2014/main" id="{BC9BD352-AF0C-4A0E-99FC-A7410CB1C2E4}"/>
                    </a:ext>
                  </a:extLst>
                </p14:cNvPr>
                <p14:cNvContentPartPr/>
                <p14:nvPr/>
              </p14:nvContentPartPr>
              <p14:xfrm>
                <a:off x="7904627" y="6673747"/>
                <a:ext cx="67320" cy="81000"/>
              </p14:xfrm>
            </p:contentPart>
          </mc:Choice>
          <mc:Fallback xmlns="">
            <p:pic>
              <p:nvPicPr>
                <p:cNvPr id="218" name="Freihand 217">
                  <a:extLst>
                    <a:ext uri="{FF2B5EF4-FFF2-40B4-BE49-F238E27FC236}">
                      <a16:creationId xmlns:a16="http://schemas.microsoft.com/office/drawing/2014/main" id="{BC9BD352-AF0C-4A0E-99FC-A7410CB1C2E4}"/>
                    </a:ext>
                  </a:extLst>
                </p:cNvPr>
                <p:cNvPicPr/>
                <p:nvPr/>
              </p:nvPicPr>
              <p:blipFill>
                <a:blip r:embed="rId388"/>
                <a:stretch>
                  <a:fillRect/>
                </a:stretch>
              </p:blipFill>
              <p:spPr>
                <a:xfrm>
                  <a:off x="7900307" y="6669427"/>
                  <a:ext cx="759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19" name="Freihand 218">
                  <a:extLst>
                    <a:ext uri="{FF2B5EF4-FFF2-40B4-BE49-F238E27FC236}">
                      <a16:creationId xmlns:a16="http://schemas.microsoft.com/office/drawing/2014/main" id="{667D7FC2-15EA-4A59-8FC7-9B07F82CC5B9}"/>
                    </a:ext>
                  </a:extLst>
                </p14:cNvPr>
                <p14:cNvContentPartPr/>
                <p14:nvPr/>
              </p14:nvContentPartPr>
              <p14:xfrm>
                <a:off x="7985627" y="6568267"/>
                <a:ext cx="151200" cy="129600"/>
              </p14:xfrm>
            </p:contentPart>
          </mc:Choice>
          <mc:Fallback xmlns="">
            <p:pic>
              <p:nvPicPr>
                <p:cNvPr id="219" name="Freihand 218">
                  <a:extLst>
                    <a:ext uri="{FF2B5EF4-FFF2-40B4-BE49-F238E27FC236}">
                      <a16:creationId xmlns:a16="http://schemas.microsoft.com/office/drawing/2014/main" id="{667D7FC2-15EA-4A59-8FC7-9B07F82CC5B9}"/>
                    </a:ext>
                  </a:extLst>
                </p:cNvPr>
                <p:cNvPicPr/>
                <p:nvPr/>
              </p:nvPicPr>
              <p:blipFill>
                <a:blip r:embed="rId390"/>
                <a:stretch>
                  <a:fillRect/>
                </a:stretch>
              </p:blipFill>
              <p:spPr>
                <a:xfrm>
                  <a:off x="7981307" y="6563947"/>
                  <a:ext cx="15984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220" name="Freihand 219">
                  <a:extLst>
                    <a:ext uri="{FF2B5EF4-FFF2-40B4-BE49-F238E27FC236}">
                      <a16:creationId xmlns:a16="http://schemas.microsoft.com/office/drawing/2014/main" id="{5A400CC8-7F4C-42C3-A429-D0EA7F31CFE2}"/>
                    </a:ext>
                  </a:extLst>
                </p14:cNvPr>
                <p14:cNvContentPartPr/>
                <p14:nvPr/>
              </p14:nvContentPartPr>
              <p14:xfrm>
                <a:off x="8161667" y="6453067"/>
                <a:ext cx="79560" cy="102960"/>
              </p14:xfrm>
            </p:contentPart>
          </mc:Choice>
          <mc:Fallback xmlns="">
            <p:pic>
              <p:nvPicPr>
                <p:cNvPr id="220" name="Freihand 219">
                  <a:extLst>
                    <a:ext uri="{FF2B5EF4-FFF2-40B4-BE49-F238E27FC236}">
                      <a16:creationId xmlns:a16="http://schemas.microsoft.com/office/drawing/2014/main" id="{5A400CC8-7F4C-42C3-A429-D0EA7F31CFE2}"/>
                    </a:ext>
                  </a:extLst>
                </p:cNvPr>
                <p:cNvPicPr/>
                <p:nvPr/>
              </p:nvPicPr>
              <p:blipFill>
                <a:blip r:embed="rId392"/>
                <a:stretch>
                  <a:fillRect/>
                </a:stretch>
              </p:blipFill>
              <p:spPr>
                <a:xfrm>
                  <a:off x="8157347" y="6448747"/>
                  <a:ext cx="88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21" name="Freihand 220">
                  <a:extLst>
                    <a:ext uri="{FF2B5EF4-FFF2-40B4-BE49-F238E27FC236}">
                      <a16:creationId xmlns:a16="http://schemas.microsoft.com/office/drawing/2014/main" id="{B49E52B7-1FBE-4C59-8A30-C75FC72D6572}"/>
                    </a:ext>
                  </a:extLst>
                </p14:cNvPr>
                <p14:cNvContentPartPr/>
                <p14:nvPr/>
              </p14:nvContentPartPr>
              <p14:xfrm>
                <a:off x="8261387" y="6410947"/>
                <a:ext cx="88200" cy="88200"/>
              </p14:xfrm>
            </p:contentPart>
          </mc:Choice>
          <mc:Fallback xmlns="">
            <p:pic>
              <p:nvPicPr>
                <p:cNvPr id="221" name="Freihand 220">
                  <a:extLst>
                    <a:ext uri="{FF2B5EF4-FFF2-40B4-BE49-F238E27FC236}">
                      <a16:creationId xmlns:a16="http://schemas.microsoft.com/office/drawing/2014/main" id="{B49E52B7-1FBE-4C59-8A30-C75FC72D6572}"/>
                    </a:ext>
                  </a:extLst>
                </p:cNvPr>
                <p:cNvPicPr/>
                <p:nvPr/>
              </p:nvPicPr>
              <p:blipFill>
                <a:blip r:embed="rId394"/>
                <a:stretch>
                  <a:fillRect/>
                </a:stretch>
              </p:blipFill>
              <p:spPr>
                <a:xfrm>
                  <a:off x="8257067" y="6406627"/>
                  <a:ext cx="968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22" name="Freihand 221">
                  <a:extLst>
                    <a:ext uri="{FF2B5EF4-FFF2-40B4-BE49-F238E27FC236}">
                      <a16:creationId xmlns:a16="http://schemas.microsoft.com/office/drawing/2014/main" id="{9A30AAFA-BB49-4986-BA73-7EA40370D62F}"/>
                    </a:ext>
                  </a:extLst>
                </p14:cNvPr>
                <p14:cNvContentPartPr/>
                <p14:nvPr/>
              </p14:nvContentPartPr>
              <p14:xfrm>
                <a:off x="8349227" y="6306907"/>
                <a:ext cx="59040" cy="102960"/>
              </p14:xfrm>
            </p:contentPart>
          </mc:Choice>
          <mc:Fallback xmlns="">
            <p:pic>
              <p:nvPicPr>
                <p:cNvPr id="222" name="Freihand 221">
                  <a:extLst>
                    <a:ext uri="{FF2B5EF4-FFF2-40B4-BE49-F238E27FC236}">
                      <a16:creationId xmlns:a16="http://schemas.microsoft.com/office/drawing/2014/main" id="{9A30AAFA-BB49-4986-BA73-7EA40370D62F}"/>
                    </a:ext>
                  </a:extLst>
                </p:cNvPr>
                <p:cNvPicPr/>
                <p:nvPr/>
              </p:nvPicPr>
              <p:blipFill>
                <a:blip r:embed="rId396"/>
                <a:stretch>
                  <a:fillRect/>
                </a:stretch>
              </p:blipFill>
              <p:spPr>
                <a:xfrm>
                  <a:off x="8344907" y="6302587"/>
                  <a:ext cx="67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24" name="Freihand 223">
                  <a:extLst>
                    <a:ext uri="{FF2B5EF4-FFF2-40B4-BE49-F238E27FC236}">
                      <a16:creationId xmlns:a16="http://schemas.microsoft.com/office/drawing/2014/main" id="{4C7EEED5-C2B3-437D-8CAC-51F5213C0925}"/>
                    </a:ext>
                  </a:extLst>
                </p14:cNvPr>
                <p14:cNvContentPartPr/>
                <p14:nvPr/>
              </p14:nvContentPartPr>
              <p14:xfrm>
                <a:off x="8447147" y="6347947"/>
                <a:ext cx="360" cy="360"/>
              </p14:xfrm>
            </p:contentPart>
          </mc:Choice>
          <mc:Fallback xmlns="">
            <p:pic>
              <p:nvPicPr>
                <p:cNvPr id="224" name="Freihand 223">
                  <a:extLst>
                    <a:ext uri="{FF2B5EF4-FFF2-40B4-BE49-F238E27FC236}">
                      <a16:creationId xmlns:a16="http://schemas.microsoft.com/office/drawing/2014/main" id="{4C7EEED5-C2B3-437D-8CAC-51F5213C0925}"/>
                    </a:ext>
                  </a:extLst>
                </p:cNvPr>
                <p:cNvPicPr/>
                <p:nvPr/>
              </p:nvPicPr>
              <p:blipFill>
                <a:blip r:embed="rId91"/>
                <a:stretch>
                  <a:fillRect/>
                </a:stretch>
              </p:blipFill>
              <p:spPr>
                <a:xfrm>
                  <a:off x="8442827" y="6343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25" name="Freihand 224">
                  <a:extLst>
                    <a:ext uri="{FF2B5EF4-FFF2-40B4-BE49-F238E27FC236}">
                      <a16:creationId xmlns:a16="http://schemas.microsoft.com/office/drawing/2014/main" id="{BCA1CE0C-22C4-4BCC-9700-29B1EC894C2D}"/>
                    </a:ext>
                  </a:extLst>
                </p14:cNvPr>
                <p14:cNvContentPartPr/>
                <p14:nvPr/>
              </p14:nvContentPartPr>
              <p14:xfrm>
                <a:off x="8436707" y="6253987"/>
                <a:ext cx="77040" cy="102960"/>
              </p14:xfrm>
            </p:contentPart>
          </mc:Choice>
          <mc:Fallback xmlns="">
            <p:pic>
              <p:nvPicPr>
                <p:cNvPr id="225" name="Freihand 224">
                  <a:extLst>
                    <a:ext uri="{FF2B5EF4-FFF2-40B4-BE49-F238E27FC236}">
                      <a16:creationId xmlns:a16="http://schemas.microsoft.com/office/drawing/2014/main" id="{BCA1CE0C-22C4-4BCC-9700-29B1EC894C2D}"/>
                    </a:ext>
                  </a:extLst>
                </p:cNvPr>
                <p:cNvPicPr/>
                <p:nvPr/>
              </p:nvPicPr>
              <p:blipFill>
                <a:blip r:embed="rId399"/>
                <a:stretch>
                  <a:fillRect/>
                </a:stretch>
              </p:blipFill>
              <p:spPr>
                <a:xfrm>
                  <a:off x="8432387" y="6249667"/>
                  <a:ext cx="85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26" name="Freihand 225">
                  <a:extLst>
                    <a:ext uri="{FF2B5EF4-FFF2-40B4-BE49-F238E27FC236}">
                      <a16:creationId xmlns:a16="http://schemas.microsoft.com/office/drawing/2014/main" id="{23AAA4AE-AEF5-4BB9-B467-E1A406782CC9}"/>
                    </a:ext>
                  </a:extLst>
                </p14:cNvPr>
                <p14:cNvContentPartPr/>
                <p14:nvPr/>
              </p14:nvContentPartPr>
              <p14:xfrm>
                <a:off x="8506907" y="6197107"/>
                <a:ext cx="110880" cy="108720"/>
              </p14:xfrm>
            </p:contentPart>
          </mc:Choice>
          <mc:Fallback xmlns="">
            <p:pic>
              <p:nvPicPr>
                <p:cNvPr id="226" name="Freihand 225">
                  <a:extLst>
                    <a:ext uri="{FF2B5EF4-FFF2-40B4-BE49-F238E27FC236}">
                      <a16:creationId xmlns:a16="http://schemas.microsoft.com/office/drawing/2014/main" id="{23AAA4AE-AEF5-4BB9-B467-E1A406782CC9}"/>
                    </a:ext>
                  </a:extLst>
                </p:cNvPr>
                <p:cNvPicPr/>
                <p:nvPr/>
              </p:nvPicPr>
              <p:blipFill>
                <a:blip r:embed="rId401"/>
                <a:stretch>
                  <a:fillRect/>
                </a:stretch>
              </p:blipFill>
              <p:spPr>
                <a:xfrm>
                  <a:off x="8502587" y="6192787"/>
                  <a:ext cx="1195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27" name="Freihand 226">
                  <a:extLst>
                    <a:ext uri="{FF2B5EF4-FFF2-40B4-BE49-F238E27FC236}">
                      <a16:creationId xmlns:a16="http://schemas.microsoft.com/office/drawing/2014/main" id="{496771ED-DA38-4993-AEAE-79B1EEF8ACC8}"/>
                    </a:ext>
                  </a:extLst>
                </p14:cNvPr>
                <p14:cNvContentPartPr/>
                <p14:nvPr/>
              </p14:nvContentPartPr>
              <p14:xfrm>
                <a:off x="8616347" y="6139147"/>
                <a:ext cx="68040" cy="63000"/>
              </p14:xfrm>
            </p:contentPart>
          </mc:Choice>
          <mc:Fallback xmlns="">
            <p:pic>
              <p:nvPicPr>
                <p:cNvPr id="227" name="Freihand 226">
                  <a:extLst>
                    <a:ext uri="{FF2B5EF4-FFF2-40B4-BE49-F238E27FC236}">
                      <a16:creationId xmlns:a16="http://schemas.microsoft.com/office/drawing/2014/main" id="{496771ED-DA38-4993-AEAE-79B1EEF8ACC8}"/>
                    </a:ext>
                  </a:extLst>
                </p:cNvPr>
                <p:cNvPicPr/>
                <p:nvPr/>
              </p:nvPicPr>
              <p:blipFill>
                <a:blip r:embed="rId403"/>
                <a:stretch>
                  <a:fillRect/>
                </a:stretch>
              </p:blipFill>
              <p:spPr>
                <a:xfrm>
                  <a:off x="8612027" y="6134827"/>
                  <a:ext cx="7668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28" name="Freihand 227">
                  <a:extLst>
                    <a:ext uri="{FF2B5EF4-FFF2-40B4-BE49-F238E27FC236}">
                      <a16:creationId xmlns:a16="http://schemas.microsoft.com/office/drawing/2014/main" id="{74EEEDDE-DDCF-46B1-AD47-39F8DBD3C5B8}"/>
                    </a:ext>
                  </a:extLst>
                </p14:cNvPr>
                <p14:cNvContentPartPr/>
                <p14:nvPr/>
              </p14:nvContentPartPr>
              <p14:xfrm>
                <a:off x="8689427" y="6102427"/>
                <a:ext cx="39600" cy="52200"/>
              </p14:xfrm>
            </p:contentPart>
          </mc:Choice>
          <mc:Fallback xmlns="">
            <p:pic>
              <p:nvPicPr>
                <p:cNvPr id="228" name="Freihand 227">
                  <a:extLst>
                    <a:ext uri="{FF2B5EF4-FFF2-40B4-BE49-F238E27FC236}">
                      <a16:creationId xmlns:a16="http://schemas.microsoft.com/office/drawing/2014/main" id="{74EEEDDE-DDCF-46B1-AD47-39F8DBD3C5B8}"/>
                    </a:ext>
                  </a:extLst>
                </p:cNvPr>
                <p:cNvPicPr/>
                <p:nvPr/>
              </p:nvPicPr>
              <p:blipFill>
                <a:blip r:embed="rId405"/>
                <a:stretch>
                  <a:fillRect/>
                </a:stretch>
              </p:blipFill>
              <p:spPr>
                <a:xfrm>
                  <a:off x="8685107" y="6098107"/>
                  <a:ext cx="482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29" name="Freihand 228">
                  <a:extLst>
                    <a:ext uri="{FF2B5EF4-FFF2-40B4-BE49-F238E27FC236}">
                      <a16:creationId xmlns:a16="http://schemas.microsoft.com/office/drawing/2014/main" id="{E82BE96B-C78B-423B-BA98-BB586A662F6A}"/>
                    </a:ext>
                  </a:extLst>
                </p14:cNvPr>
                <p14:cNvContentPartPr/>
                <p14:nvPr/>
              </p14:nvContentPartPr>
              <p14:xfrm>
                <a:off x="8750267" y="5968507"/>
                <a:ext cx="77760" cy="148680"/>
              </p14:xfrm>
            </p:contentPart>
          </mc:Choice>
          <mc:Fallback xmlns="">
            <p:pic>
              <p:nvPicPr>
                <p:cNvPr id="229" name="Freihand 228">
                  <a:extLst>
                    <a:ext uri="{FF2B5EF4-FFF2-40B4-BE49-F238E27FC236}">
                      <a16:creationId xmlns:a16="http://schemas.microsoft.com/office/drawing/2014/main" id="{E82BE96B-C78B-423B-BA98-BB586A662F6A}"/>
                    </a:ext>
                  </a:extLst>
                </p:cNvPr>
                <p:cNvPicPr/>
                <p:nvPr/>
              </p:nvPicPr>
              <p:blipFill>
                <a:blip r:embed="rId407"/>
                <a:stretch>
                  <a:fillRect/>
                </a:stretch>
              </p:blipFill>
              <p:spPr>
                <a:xfrm>
                  <a:off x="8745947" y="5964187"/>
                  <a:ext cx="864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31" name="Freihand 230">
                  <a:extLst>
                    <a:ext uri="{FF2B5EF4-FFF2-40B4-BE49-F238E27FC236}">
                      <a16:creationId xmlns:a16="http://schemas.microsoft.com/office/drawing/2014/main" id="{FE7F66AD-EFF3-4ED5-A9FE-94DB14B30F7D}"/>
                    </a:ext>
                  </a:extLst>
                </p14:cNvPr>
                <p14:cNvContentPartPr/>
                <p14:nvPr/>
              </p14:nvContentPartPr>
              <p14:xfrm>
                <a:off x="8009387" y="6725227"/>
                <a:ext cx="93960" cy="94680"/>
              </p14:xfrm>
            </p:contentPart>
          </mc:Choice>
          <mc:Fallback xmlns="">
            <p:pic>
              <p:nvPicPr>
                <p:cNvPr id="231" name="Freihand 230">
                  <a:extLst>
                    <a:ext uri="{FF2B5EF4-FFF2-40B4-BE49-F238E27FC236}">
                      <a16:creationId xmlns:a16="http://schemas.microsoft.com/office/drawing/2014/main" id="{FE7F66AD-EFF3-4ED5-A9FE-94DB14B30F7D}"/>
                    </a:ext>
                  </a:extLst>
                </p:cNvPr>
                <p:cNvPicPr/>
                <p:nvPr/>
              </p:nvPicPr>
              <p:blipFill>
                <a:blip r:embed="rId409"/>
                <a:stretch>
                  <a:fillRect/>
                </a:stretch>
              </p:blipFill>
              <p:spPr>
                <a:xfrm>
                  <a:off x="8005067" y="6720907"/>
                  <a:ext cx="1026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32" name="Freihand 231">
                  <a:extLst>
                    <a:ext uri="{FF2B5EF4-FFF2-40B4-BE49-F238E27FC236}">
                      <a16:creationId xmlns:a16="http://schemas.microsoft.com/office/drawing/2014/main" id="{B5DDA766-77D6-4973-9C6D-B616C198F008}"/>
                    </a:ext>
                  </a:extLst>
                </p14:cNvPr>
                <p14:cNvContentPartPr/>
                <p14:nvPr/>
              </p14:nvContentPartPr>
              <p14:xfrm>
                <a:off x="8126747" y="6674827"/>
                <a:ext cx="25560" cy="76320"/>
              </p14:xfrm>
            </p:contentPart>
          </mc:Choice>
          <mc:Fallback xmlns="">
            <p:pic>
              <p:nvPicPr>
                <p:cNvPr id="232" name="Freihand 231">
                  <a:extLst>
                    <a:ext uri="{FF2B5EF4-FFF2-40B4-BE49-F238E27FC236}">
                      <a16:creationId xmlns:a16="http://schemas.microsoft.com/office/drawing/2014/main" id="{B5DDA766-77D6-4973-9C6D-B616C198F008}"/>
                    </a:ext>
                  </a:extLst>
                </p:cNvPr>
                <p:cNvPicPr/>
                <p:nvPr/>
              </p:nvPicPr>
              <p:blipFill>
                <a:blip r:embed="rId411"/>
                <a:stretch>
                  <a:fillRect/>
                </a:stretch>
              </p:blipFill>
              <p:spPr>
                <a:xfrm>
                  <a:off x="8122427" y="6670507"/>
                  <a:ext cx="342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33" name="Freihand 232">
                  <a:extLst>
                    <a:ext uri="{FF2B5EF4-FFF2-40B4-BE49-F238E27FC236}">
                      <a16:creationId xmlns:a16="http://schemas.microsoft.com/office/drawing/2014/main" id="{515E9859-1C5B-4563-812F-F8BBD06FD967}"/>
                    </a:ext>
                  </a:extLst>
                </p14:cNvPr>
                <p14:cNvContentPartPr/>
                <p14:nvPr/>
              </p14:nvContentPartPr>
              <p14:xfrm>
                <a:off x="8119547" y="6638827"/>
                <a:ext cx="144000" cy="186480"/>
              </p14:xfrm>
            </p:contentPart>
          </mc:Choice>
          <mc:Fallback xmlns="">
            <p:pic>
              <p:nvPicPr>
                <p:cNvPr id="233" name="Freihand 232">
                  <a:extLst>
                    <a:ext uri="{FF2B5EF4-FFF2-40B4-BE49-F238E27FC236}">
                      <a16:creationId xmlns:a16="http://schemas.microsoft.com/office/drawing/2014/main" id="{515E9859-1C5B-4563-812F-F8BBD06FD967}"/>
                    </a:ext>
                  </a:extLst>
                </p:cNvPr>
                <p:cNvPicPr/>
                <p:nvPr/>
              </p:nvPicPr>
              <p:blipFill>
                <a:blip r:embed="rId413"/>
                <a:stretch>
                  <a:fillRect/>
                </a:stretch>
              </p:blipFill>
              <p:spPr>
                <a:xfrm>
                  <a:off x="8115227" y="6634507"/>
                  <a:ext cx="15264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35" name="Freihand 234">
                  <a:extLst>
                    <a:ext uri="{FF2B5EF4-FFF2-40B4-BE49-F238E27FC236}">
                      <a16:creationId xmlns:a16="http://schemas.microsoft.com/office/drawing/2014/main" id="{0AC995CA-22FC-446F-A0A6-3012F52426E4}"/>
                    </a:ext>
                  </a:extLst>
                </p14:cNvPr>
                <p14:cNvContentPartPr/>
                <p14:nvPr/>
              </p14:nvContentPartPr>
              <p14:xfrm>
                <a:off x="8297387" y="6382867"/>
                <a:ext cx="187920" cy="282960"/>
              </p14:xfrm>
            </p:contentPart>
          </mc:Choice>
          <mc:Fallback xmlns="">
            <p:pic>
              <p:nvPicPr>
                <p:cNvPr id="235" name="Freihand 234">
                  <a:extLst>
                    <a:ext uri="{FF2B5EF4-FFF2-40B4-BE49-F238E27FC236}">
                      <a16:creationId xmlns:a16="http://schemas.microsoft.com/office/drawing/2014/main" id="{0AC995CA-22FC-446F-A0A6-3012F52426E4}"/>
                    </a:ext>
                  </a:extLst>
                </p:cNvPr>
                <p:cNvPicPr/>
                <p:nvPr/>
              </p:nvPicPr>
              <p:blipFill>
                <a:blip r:embed="rId415"/>
                <a:stretch>
                  <a:fillRect/>
                </a:stretch>
              </p:blipFill>
              <p:spPr>
                <a:xfrm>
                  <a:off x="8293067" y="6378547"/>
                  <a:ext cx="196560" cy="2916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36" name="Freihand 235">
                  <a:extLst>
                    <a:ext uri="{FF2B5EF4-FFF2-40B4-BE49-F238E27FC236}">
                      <a16:creationId xmlns:a16="http://schemas.microsoft.com/office/drawing/2014/main" id="{60672FEC-9166-4F8E-9EBC-76B95435241B}"/>
                    </a:ext>
                  </a:extLst>
                </p14:cNvPr>
                <p14:cNvContentPartPr/>
                <p14:nvPr/>
              </p14:nvContentPartPr>
              <p14:xfrm>
                <a:off x="8494307" y="6352627"/>
                <a:ext cx="115560" cy="113400"/>
              </p14:xfrm>
            </p:contentPart>
          </mc:Choice>
          <mc:Fallback xmlns="">
            <p:pic>
              <p:nvPicPr>
                <p:cNvPr id="236" name="Freihand 235">
                  <a:extLst>
                    <a:ext uri="{FF2B5EF4-FFF2-40B4-BE49-F238E27FC236}">
                      <a16:creationId xmlns:a16="http://schemas.microsoft.com/office/drawing/2014/main" id="{60672FEC-9166-4F8E-9EBC-76B95435241B}"/>
                    </a:ext>
                  </a:extLst>
                </p:cNvPr>
                <p:cNvPicPr/>
                <p:nvPr/>
              </p:nvPicPr>
              <p:blipFill>
                <a:blip r:embed="rId417"/>
                <a:stretch>
                  <a:fillRect/>
                </a:stretch>
              </p:blipFill>
              <p:spPr>
                <a:xfrm>
                  <a:off x="8489987" y="6348307"/>
                  <a:ext cx="1242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38" name="Freihand 237">
                  <a:extLst>
                    <a:ext uri="{FF2B5EF4-FFF2-40B4-BE49-F238E27FC236}">
                      <a16:creationId xmlns:a16="http://schemas.microsoft.com/office/drawing/2014/main" id="{17145ECD-910C-4AE7-AA3F-BB5519512DFB}"/>
                    </a:ext>
                  </a:extLst>
                </p14:cNvPr>
                <p14:cNvContentPartPr/>
                <p14:nvPr/>
              </p14:nvContentPartPr>
              <p14:xfrm>
                <a:off x="8639027" y="6262627"/>
                <a:ext cx="59760" cy="186840"/>
              </p14:xfrm>
            </p:contentPart>
          </mc:Choice>
          <mc:Fallback xmlns="">
            <p:pic>
              <p:nvPicPr>
                <p:cNvPr id="238" name="Freihand 237">
                  <a:extLst>
                    <a:ext uri="{FF2B5EF4-FFF2-40B4-BE49-F238E27FC236}">
                      <a16:creationId xmlns:a16="http://schemas.microsoft.com/office/drawing/2014/main" id="{17145ECD-910C-4AE7-AA3F-BB5519512DFB}"/>
                    </a:ext>
                  </a:extLst>
                </p:cNvPr>
                <p:cNvPicPr/>
                <p:nvPr/>
              </p:nvPicPr>
              <p:blipFill>
                <a:blip r:embed="rId419"/>
                <a:stretch>
                  <a:fillRect/>
                </a:stretch>
              </p:blipFill>
              <p:spPr>
                <a:xfrm>
                  <a:off x="8634707" y="6258307"/>
                  <a:ext cx="684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39" name="Freihand 238">
                  <a:extLst>
                    <a:ext uri="{FF2B5EF4-FFF2-40B4-BE49-F238E27FC236}">
                      <a16:creationId xmlns:a16="http://schemas.microsoft.com/office/drawing/2014/main" id="{E2B6CBB0-ED3E-4288-B498-3B19CE5168C6}"/>
                    </a:ext>
                  </a:extLst>
                </p14:cNvPr>
                <p14:cNvContentPartPr/>
                <p14:nvPr/>
              </p14:nvContentPartPr>
              <p14:xfrm>
                <a:off x="8717867" y="6221947"/>
                <a:ext cx="51480" cy="92880"/>
              </p14:xfrm>
            </p:contentPart>
          </mc:Choice>
          <mc:Fallback xmlns="">
            <p:pic>
              <p:nvPicPr>
                <p:cNvPr id="239" name="Freihand 238">
                  <a:extLst>
                    <a:ext uri="{FF2B5EF4-FFF2-40B4-BE49-F238E27FC236}">
                      <a16:creationId xmlns:a16="http://schemas.microsoft.com/office/drawing/2014/main" id="{E2B6CBB0-ED3E-4288-B498-3B19CE5168C6}"/>
                    </a:ext>
                  </a:extLst>
                </p:cNvPr>
                <p:cNvPicPr/>
                <p:nvPr/>
              </p:nvPicPr>
              <p:blipFill>
                <a:blip r:embed="rId421"/>
                <a:stretch>
                  <a:fillRect/>
                </a:stretch>
              </p:blipFill>
              <p:spPr>
                <a:xfrm>
                  <a:off x="8713547" y="6217627"/>
                  <a:ext cx="601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40" name="Freihand 239">
                  <a:extLst>
                    <a:ext uri="{FF2B5EF4-FFF2-40B4-BE49-F238E27FC236}">
                      <a16:creationId xmlns:a16="http://schemas.microsoft.com/office/drawing/2014/main" id="{501403FA-07A8-43C1-858E-B35E6B0FC6EC}"/>
                    </a:ext>
                  </a:extLst>
                </p14:cNvPr>
                <p14:cNvContentPartPr/>
                <p14:nvPr/>
              </p14:nvContentPartPr>
              <p14:xfrm>
                <a:off x="8767187" y="6198547"/>
                <a:ext cx="24120" cy="72360"/>
              </p14:xfrm>
            </p:contentPart>
          </mc:Choice>
          <mc:Fallback xmlns="">
            <p:pic>
              <p:nvPicPr>
                <p:cNvPr id="240" name="Freihand 239">
                  <a:extLst>
                    <a:ext uri="{FF2B5EF4-FFF2-40B4-BE49-F238E27FC236}">
                      <a16:creationId xmlns:a16="http://schemas.microsoft.com/office/drawing/2014/main" id="{501403FA-07A8-43C1-858E-B35E6B0FC6EC}"/>
                    </a:ext>
                  </a:extLst>
                </p:cNvPr>
                <p:cNvPicPr/>
                <p:nvPr/>
              </p:nvPicPr>
              <p:blipFill>
                <a:blip r:embed="rId423"/>
                <a:stretch>
                  <a:fillRect/>
                </a:stretch>
              </p:blipFill>
              <p:spPr>
                <a:xfrm>
                  <a:off x="8762867" y="6194227"/>
                  <a:ext cx="3276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41" name="Freihand 240">
                  <a:extLst>
                    <a:ext uri="{FF2B5EF4-FFF2-40B4-BE49-F238E27FC236}">
                      <a16:creationId xmlns:a16="http://schemas.microsoft.com/office/drawing/2014/main" id="{F35A2A39-6A5E-44FD-8EC3-86F1AD3AE8F7}"/>
                    </a:ext>
                  </a:extLst>
                </p14:cNvPr>
                <p14:cNvContentPartPr/>
                <p14:nvPr/>
              </p14:nvContentPartPr>
              <p14:xfrm>
                <a:off x="8777987" y="6154627"/>
                <a:ext cx="54720" cy="180360"/>
              </p14:xfrm>
            </p:contentPart>
          </mc:Choice>
          <mc:Fallback xmlns="">
            <p:pic>
              <p:nvPicPr>
                <p:cNvPr id="241" name="Freihand 240">
                  <a:extLst>
                    <a:ext uri="{FF2B5EF4-FFF2-40B4-BE49-F238E27FC236}">
                      <a16:creationId xmlns:a16="http://schemas.microsoft.com/office/drawing/2014/main" id="{F35A2A39-6A5E-44FD-8EC3-86F1AD3AE8F7}"/>
                    </a:ext>
                  </a:extLst>
                </p:cNvPr>
                <p:cNvPicPr/>
                <p:nvPr/>
              </p:nvPicPr>
              <p:blipFill>
                <a:blip r:embed="rId425"/>
                <a:stretch>
                  <a:fillRect/>
                </a:stretch>
              </p:blipFill>
              <p:spPr>
                <a:xfrm>
                  <a:off x="8773667" y="6150307"/>
                  <a:ext cx="6336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42" name="Freihand 241">
                  <a:extLst>
                    <a:ext uri="{FF2B5EF4-FFF2-40B4-BE49-F238E27FC236}">
                      <a16:creationId xmlns:a16="http://schemas.microsoft.com/office/drawing/2014/main" id="{253531CD-932D-443F-BB3C-80CD40E280F6}"/>
                    </a:ext>
                  </a:extLst>
                </p14:cNvPr>
                <p14:cNvContentPartPr/>
                <p14:nvPr/>
              </p14:nvContentPartPr>
              <p14:xfrm>
                <a:off x="8820827" y="6067147"/>
                <a:ext cx="27000" cy="114480"/>
              </p14:xfrm>
            </p:contentPart>
          </mc:Choice>
          <mc:Fallback xmlns="">
            <p:pic>
              <p:nvPicPr>
                <p:cNvPr id="242" name="Freihand 241">
                  <a:extLst>
                    <a:ext uri="{FF2B5EF4-FFF2-40B4-BE49-F238E27FC236}">
                      <a16:creationId xmlns:a16="http://schemas.microsoft.com/office/drawing/2014/main" id="{253531CD-932D-443F-BB3C-80CD40E280F6}"/>
                    </a:ext>
                  </a:extLst>
                </p:cNvPr>
                <p:cNvPicPr/>
                <p:nvPr/>
              </p:nvPicPr>
              <p:blipFill>
                <a:blip r:embed="rId427"/>
                <a:stretch>
                  <a:fillRect/>
                </a:stretch>
              </p:blipFill>
              <p:spPr>
                <a:xfrm>
                  <a:off x="8816507" y="6062827"/>
                  <a:ext cx="3564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43" name="Freihand 242">
                  <a:extLst>
                    <a:ext uri="{FF2B5EF4-FFF2-40B4-BE49-F238E27FC236}">
                      <a16:creationId xmlns:a16="http://schemas.microsoft.com/office/drawing/2014/main" id="{0C097CCB-C54F-49A1-91BA-D4A6F2662F61}"/>
                    </a:ext>
                  </a:extLst>
                </p14:cNvPr>
                <p14:cNvContentPartPr/>
                <p14:nvPr/>
              </p14:nvContentPartPr>
              <p14:xfrm>
                <a:off x="8852147" y="6082627"/>
                <a:ext cx="52920" cy="91800"/>
              </p14:xfrm>
            </p:contentPart>
          </mc:Choice>
          <mc:Fallback xmlns="">
            <p:pic>
              <p:nvPicPr>
                <p:cNvPr id="243" name="Freihand 242">
                  <a:extLst>
                    <a:ext uri="{FF2B5EF4-FFF2-40B4-BE49-F238E27FC236}">
                      <a16:creationId xmlns:a16="http://schemas.microsoft.com/office/drawing/2014/main" id="{0C097CCB-C54F-49A1-91BA-D4A6F2662F61}"/>
                    </a:ext>
                  </a:extLst>
                </p:cNvPr>
                <p:cNvPicPr/>
                <p:nvPr/>
              </p:nvPicPr>
              <p:blipFill>
                <a:blip r:embed="rId429"/>
                <a:stretch>
                  <a:fillRect/>
                </a:stretch>
              </p:blipFill>
              <p:spPr>
                <a:xfrm>
                  <a:off x="8847827" y="6078307"/>
                  <a:ext cx="615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45" name="Freihand 244">
                  <a:extLst>
                    <a:ext uri="{FF2B5EF4-FFF2-40B4-BE49-F238E27FC236}">
                      <a16:creationId xmlns:a16="http://schemas.microsoft.com/office/drawing/2014/main" id="{7A54582A-FD19-4A11-9BFA-35FC7F42B45D}"/>
                    </a:ext>
                  </a:extLst>
                </p14:cNvPr>
                <p14:cNvContentPartPr/>
                <p14:nvPr/>
              </p14:nvContentPartPr>
              <p14:xfrm>
                <a:off x="8322947" y="6708667"/>
                <a:ext cx="44280" cy="110160"/>
              </p14:xfrm>
            </p:contentPart>
          </mc:Choice>
          <mc:Fallback xmlns="">
            <p:pic>
              <p:nvPicPr>
                <p:cNvPr id="245" name="Freihand 244">
                  <a:extLst>
                    <a:ext uri="{FF2B5EF4-FFF2-40B4-BE49-F238E27FC236}">
                      <a16:creationId xmlns:a16="http://schemas.microsoft.com/office/drawing/2014/main" id="{7A54582A-FD19-4A11-9BFA-35FC7F42B45D}"/>
                    </a:ext>
                  </a:extLst>
                </p:cNvPr>
                <p:cNvPicPr/>
                <p:nvPr/>
              </p:nvPicPr>
              <p:blipFill>
                <a:blip r:embed="rId431"/>
                <a:stretch>
                  <a:fillRect/>
                </a:stretch>
              </p:blipFill>
              <p:spPr>
                <a:xfrm>
                  <a:off x="8318627" y="6704347"/>
                  <a:ext cx="529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46" name="Freihand 245">
                  <a:extLst>
                    <a:ext uri="{FF2B5EF4-FFF2-40B4-BE49-F238E27FC236}">
                      <a16:creationId xmlns:a16="http://schemas.microsoft.com/office/drawing/2014/main" id="{337B9F49-6326-4757-A3A6-3764A46B36F8}"/>
                    </a:ext>
                  </a:extLst>
                </p14:cNvPr>
                <p14:cNvContentPartPr/>
                <p14:nvPr/>
              </p14:nvContentPartPr>
              <p14:xfrm>
                <a:off x="8373707" y="6597787"/>
                <a:ext cx="184320" cy="199080"/>
              </p14:xfrm>
            </p:contentPart>
          </mc:Choice>
          <mc:Fallback xmlns="">
            <p:pic>
              <p:nvPicPr>
                <p:cNvPr id="246" name="Freihand 245">
                  <a:extLst>
                    <a:ext uri="{FF2B5EF4-FFF2-40B4-BE49-F238E27FC236}">
                      <a16:creationId xmlns:a16="http://schemas.microsoft.com/office/drawing/2014/main" id="{337B9F49-6326-4757-A3A6-3764A46B36F8}"/>
                    </a:ext>
                  </a:extLst>
                </p:cNvPr>
                <p:cNvPicPr/>
                <p:nvPr/>
              </p:nvPicPr>
              <p:blipFill>
                <a:blip r:embed="rId433"/>
                <a:stretch>
                  <a:fillRect/>
                </a:stretch>
              </p:blipFill>
              <p:spPr>
                <a:xfrm>
                  <a:off x="8369387" y="6593467"/>
                  <a:ext cx="1929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47" name="Freihand 246">
                  <a:extLst>
                    <a:ext uri="{FF2B5EF4-FFF2-40B4-BE49-F238E27FC236}">
                      <a16:creationId xmlns:a16="http://schemas.microsoft.com/office/drawing/2014/main" id="{2F284752-F192-4342-A00D-37098D573205}"/>
                    </a:ext>
                  </a:extLst>
                </p14:cNvPr>
                <p14:cNvContentPartPr/>
                <p14:nvPr/>
              </p14:nvContentPartPr>
              <p14:xfrm>
                <a:off x="8578187" y="6469627"/>
                <a:ext cx="207000" cy="178200"/>
              </p14:xfrm>
            </p:contentPart>
          </mc:Choice>
          <mc:Fallback xmlns="">
            <p:pic>
              <p:nvPicPr>
                <p:cNvPr id="247" name="Freihand 246">
                  <a:extLst>
                    <a:ext uri="{FF2B5EF4-FFF2-40B4-BE49-F238E27FC236}">
                      <a16:creationId xmlns:a16="http://schemas.microsoft.com/office/drawing/2014/main" id="{2F284752-F192-4342-A00D-37098D573205}"/>
                    </a:ext>
                  </a:extLst>
                </p:cNvPr>
                <p:cNvPicPr/>
                <p:nvPr/>
              </p:nvPicPr>
              <p:blipFill>
                <a:blip r:embed="rId435"/>
                <a:stretch>
                  <a:fillRect/>
                </a:stretch>
              </p:blipFill>
              <p:spPr>
                <a:xfrm>
                  <a:off x="8573867" y="6465307"/>
                  <a:ext cx="21564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48" name="Freihand 247">
                  <a:extLst>
                    <a:ext uri="{FF2B5EF4-FFF2-40B4-BE49-F238E27FC236}">
                      <a16:creationId xmlns:a16="http://schemas.microsoft.com/office/drawing/2014/main" id="{331B2803-86E7-4AE2-A135-F6A5D682B0BF}"/>
                    </a:ext>
                  </a:extLst>
                </p14:cNvPr>
                <p14:cNvContentPartPr/>
                <p14:nvPr/>
              </p14:nvContentPartPr>
              <p14:xfrm>
                <a:off x="8714627" y="6415627"/>
                <a:ext cx="33840" cy="19800"/>
              </p14:xfrm>
            </p:contentPart>
          </mc:Choice>
          <mc:Fallback xmlns="">
            <p:pic>
              <p:nvPicPr>
                <p:cNvPr id="248" name="Freihand 247">
                  <a:extLst>
                    <a:ext uri="{FF2B5EF4-FFF2-40B4-BE49-F238E27FC236}">
                      <a16:creationId xmlns:a16="http://schemas.microsoft.com/office/drawing/2014/main" id="{331B2803-86E7-4AE2-A135-F6A5D682B0BF}"/>
                    </a:ext>
                  </a:extLst>
                </p:cNvPr>
                <p:cNvPicPr/>
                <p:nvPr/>
              </p:nvPicPr>
              <p:blipFill>
                <a:blip r:embed="rId437"/>
                <a:stretch>
                  <a:fillRect/>
                </a:stretch>
              </p:blipFill>
              <p:spPr>
                <a:xfrm>
                  <a:off x="8710307" y="6411307"/>
                  <a:ext cx="424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49" name="Freihand 248">
                  <a:extLst>
                    <a:ext uri="{FF2B5EF4-FFF2-40B4-BE49-F238E27FC236}">
                      <a16:creationId xmlns:a16="http://schemas.microsoft.com/office/drawing/2014/main" id="{A7F42AC9-BA5A-41BD-808C-6989416BE0C9}"/>
                    </a:ext>
                  </a:extLst>
                </p14:cNvPr>
                <p14:cNvContentPartPr/>
                <p14:nvPr/>
              </p14:nvContentPartPr>
              <p14:xfrm>
                <a:off x="8810747" y="6368107"/>
                <a:ext cx="84240" cy="117000"/>
              </p14:xfrm>
            </p:contentPart>
          </mc:Choice>
          <mc:Fallback xmlns="">
            <p:pic>
              <p:nvPicPr>
                <p:cNvPr id="249" name="Freihand 248">
                  <a:extLst>
                    <a:ext uri="{FF2B5EF4-FFF2-40B4-BE49-F238E27FC236}">
                      <a16:creationId xmlns:a16="http://schemas.microsoft.com/office/drawing/2014/main" id="{A7F42AC9-BA5A-41BD-808C-6989416BE0C9}"/>
                    </a:ext>
                  </a:extLst>
                </p:cNvPr>
                <p:cNvPicPr/>
                <p:nvPr/>
              </p:nvPicPr>
              <p:blipFill>
                <a:blip r:embed="rId439"/>
                <a:stretch>
                  <a:fillRect/>
                </a:stretch>
              </p:blipFill>
              <p:spPr>
                <a:xfrm>
                  <a:off x="8806427" y="6363787"/>
                  <a:ext cx="92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57" name="Freihand 256">
                  <a:extLst>
                    <a:ext uri="{FF2B5EF4-FFF2-40B4-BE49-F238E27FC236}">
                      <a16:creationId xmlns:a16="http://schemas.microsoft.com/office/drawing/2014/main" id="{2335F2E2-1DA3-4C28-8179-D104055F909D}"/>
                    </a:ext>
                  </a:extLst>
                </p14:cNvPr>
                <p14:cNvContentPartPr/>
                <p14:nvPr/>
              </p14:nvContentPartPr>
              <p14:xfrm>
                <a:off x="8625347" y="3929467"/>
                <a:ext cx="849960" cy="779760"/>
              </p14:xfrm>
            </p:contentPart>
          </mc:Choice>
          <mc:Fallback xmlns="">
            <p:pic>
              <p:nvPicPr>
                <p:cNvPr id="257" name="Freihand 256">
                  <a:extLst>
                    <a:ext uri="{FF2B5EF4-FFF2-40B4-BE49-F238E27FC236}">
                      <a16:creationId xmlns:a16="http://schemas.microsoft.com/office/drawing/2014/main" id="{2335F2E2-1DA3-4C28-8179-D104055F909D}"/>
                    </a:ext>
                  </a:extLst>
                </p:cNvPr>
                <p:cNvPicPr/>
                <p:nvPr/>
              </p:nvPicPr>
              <p:blipFill>
                <a:blip r:embed="rId441"/>
                <a:stretch>
                  <a:fillRect/>
                </a:stretch>
              </p:blipFill>
              <p:spPr>
                <a:xfrm>
                  <a:off x="8621027" y="3925147"/>
                  <a:ext cx="858600" cy="7884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58" name="Freihand 257">
                  <a:extLst>
                    <a:ext uri="{FF2B5EF4-FFF2-40B4-BE49-F238E27FC236}">
                      <a16:creationId xmlns:a16="http://schemas.microsoft.com/office/drawing/2014/main" id="{CC4969D7-F4A5-41F4-8286-B5731A0AFF77}"/>
                    </a:ext>
                  </a:extLst>
                </p14:cNvPr>
                <p14:cNvContentPartPr/>
                <p14:nvPr/>
              </p14:nvContentPartPr>
              <p14:xfrm>
                <a:off x="8520587" y="4467667"/>
                <a:ext cx="264600" cy="285120"/>
              </p14:xfrm>
            </p:contentPart>
          </mc:Choice>
          <mc:Fallback xmlns="">
            <p:pic>
              <p:nvPicPr>
                <p:cNvPr id="258" name="Freihand 257">
                  <a:extLst>
                    <a:ext uri="{FF2B5EF4-FFF2-40B4-BE49-F238E27FC236}">
                      <a16:creationId xmlns:a16="http://schemas.microsoft.com/office/drawing/2014/main" id="{CC4969D7-F4A5-41F4-8286-B5731A0AFF77}"/>
                    </a:ext>
                  </a:extLst>
                </p:cNvPr>
                <p:cNvPicPr/>
                <p:nvPr/>
              </p:nvPicPr>
              <p:blipFill>
                <a:blip r:embed="rId443"/>
                <a:stretch>
                  <a:fillRect/>
                </a:stretch>
              </p:blipFill>
              <p:spPr>
                <a:xfrm>
                  <a:off x="8516267" y="4463347"/>
                  <a:ext cx="27324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0" name="Freihand 259">
                  <a:extLst>
                    <a:ext uri="{FF2B5EF4-FFF2-40B4-BE49-F238E27FC236}">
                      <a16:creationId xmlns:a16="http://schemas.microsoft.com/office/drawing/2014/main" id="{A291686D-9A57-48DB-A09B-C2CDE20D515B}"/>
                    </a:ext>
                  </a:extLst>
                </p14:cNvPr>
                <p14:cNvContentPartPr/>
                <p14:nvPr/>
              </p14:nvContentPartPr>
              <p14:xfrm>
                <a:off x="9523547" y="3977347"/>
                <a:ext cx="158400" cy="203760"/>
              </p14:xfrm>
            </p:contentPart>
          </mc:Choice>
          <mc:Fallback xmlns="">
            <p:pic>
              <p:nvPicPr>
                <p:cNvPr id="260" name="Freihand 259">
                  <a:extLst>
                    <a:ext uri="{FF2B5EF4-FFF2-40B4-BE49-F238E27FC236}">
                      <a16:creationId xmlns:a16="http://schemas.microsoft.com/office/drawing/2014/main" id="{A291686D-9A57-48DB-A09B-C2CDE20D515B}"/>
                    </a:ext>
                  </a:extLst>
                </p:cNvPr>
                <p:cNvPicPr/>
                <p:nvPr/>
              </p:nvPicPr>
              <p:blipFill>
                <a:blip r:embed="rId445"/>
                <a:stretch>
                  <a:fillRect/>
                </a:stretch>
              </p:blipFill>
              <p:spPr>
                <a:xfrm>
                  <a:off x="9519227" y="3973027"/>
                  <a:ext cx="167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1" name="Freihand 260">
                  <a:extLst>
                    <a:ext uri="{FF2B5EF4-FFF2-40B4-BE49-F238E27FC236}">
                      <a16:creationId xmlns:a16="http://schemas.microsoft.com/office/drawing/2014/main" id="{737F5D60-6F50-422C-9B2C-6E30949DF6F0}"/>
                    </a:ext>
                  </a:extLst>
                </p14:cNvPr>
                <p14:cNvContentPartPr/>
                <p14:nvPr/>
              </p14:nvContentPartPr>
              <p14:xfrm>
                <a:off x="9717947" y="4000027"/>
                <a:ext cx="58680" cy="95040"/>
              </p14:xfrm>
            </p:contentPart>
          </mc:Choice>
          <mc:Fallback xmlns="">
            <p:pic>
              <p:nvPicPr>
                <p:cNvPr id="261" name="Freihand 260">
                  <a:extLst>
                    <a:ext uri="{FF2B5EF4-FFF2-40B4-BE49-F238E27FC236}">
                      <a16:creationId xmlns:a16="http://schemas.microsoft.com/office/drawing/2014/main" id="{737F5D60-6F50-422C-9B2C-6E30949DF6F0}"/>
                    </a:ext>
                  </a:extLst>
                </p:cNvPr>
                <p:cNvPicPr/>
                <p:nvPr/>
              </p:nvPicPr>
              <p:blipFill>
                <a:blip r:embed="rId447"/>
                <a:stretch>
                  <a:fillRect/>
                </a:stretch>
              </p:blipFill>
              <p:spPr>
                <a:xfrm>
                  <a:off x="9713627" y="3995707"/>
                  <a:ext cx="6732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2" name="Freihand 261">
                  <a:extLst>
                    <a:ext uri="{FF2B5EF4-FFF2-40B4-BE49-F238E27FC236}">
                      <a16:creationId xmlns:a16="http://schemas.microsoft.com/office/drawing/2014/main" id="{9001562D-A967-44F7-8A44-939500881E83}"/>
                    </a:ext>
                  </a:extLst>
                </p14:cNvPr>
                <p14:cNvContentPartPr/>
                <p14:nvPr/>
              </p14:nvContentPartPr>
              <p14:xfrm>
                <a:off x="9960587" y="3953587"/>
                <a:ext cx="360" cy="360"/>
              </p14:xfrm>
            </p:contentPart>
          </mc:Choice>
          <mc:Fallback xmlns="">
            <p:pic>
              <p:nvPicPr>
                <p:cNvPr id="262" name="Freihand 261">
                  <a:extLst>
                    <a:ext uri="{FF2B5EF4-FFF2-40B4-BE49-F238E27FC236}">
                      <a16:creationId xmlns:a16="http://schemas.microsoft.com/office/drawing/2014/main" id="{9001562D-A967-44F7-8A44-939500881E83}"/>
                    </a:ext>
                  </a:extLst>
                </p:cNvPr>
                <p:cNvPicPr/>
                <p:nvPr/>
              </p:nvPicPr>
              <p:blipFill>
                <a:blip r:embed="rId91"/>
                <a:stretch>
                  <a:fillRect/>
                </a:stretch>
              </p:blipFill>
              <p:spPr>
                <a:xfrm>
                  <a:off x="9956267" y="394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63" name="Freihand 262">
                  <a:extLst>
                    <a:ext uri="{FF2B5EF4-FFF2-40B4-BE49-F238E27FC236}">
                      <a16:creationId xmlns:a16="http://schemas.microsoft.com/office/drawing/2014/main" id="{94F3AA8D-4852-467E-A63E-BAFE79661A12}"/>
                    </a:ext>
                  </a:extLst>
                </p14:cNvPr>
                <p14:cNvContentPartPr/>
                <p14:nvPr/>
              </p14:nvContentPartPr>
              <p14:xfrm>
                <a:off x="9893987" y="3933787"/>
                <a:ext cx="84600" cy="116640"/>
              </p14:xfrm>
            </p:contentPart>
          </mc:Choice>
          <mc:Fallback xmlns="">
            <p:pic>
              <p:nvPicPr>
                <p:cNvPr id="263" name="Freihand 262">
                  <a:extLst>
                    <a:ext uri="{FF2B5EF4-FFF2-40B4-BE49-F238E27FC236}">
                      <a16:creationId xmlns:a16="http://schemas.microsoft.com/office/drawing/2014/main" id="{94F3AA8D-4852-467E-A63E-BAFE79661A12}"/>
                    </a:ext>
                  </a:extLst>
                </p:cNvPr>
                <p:cNvPicPr/>
                <p:nvPr/>
              </p:nvPicPr>
              <p:blipFill>
                <a:blip r:embed="rId450"/>
                <a:stretch>
                  <a:fillRect/>
                </a:stretch>
              </p:blipFill>
              <p:spPr>
                <a:xfrm>
                  <a:off x="9889667" y="3929467"/>
                  <a:ext cx="932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64" name="Freihand 263">
                  <a:extLst>
                    <a:ext uri="{FF2B5EF4-FFF2-40B4-BE49-F238E27FC236}">
                      <a16:creationId xmlns:a16="http://schemas.microsoft.com/office/drawing/2014/main" id="{D21AE49E-F7EC-4A96-9AC6-172C4E7E6394}"/>
                    </a:ext>
                  </a:extLst>
                </p14:cNvPr>
                <p14:cNvContentPartPr/>
                <p14:nvPr/>
              </p14:nvContentPartPr>
              <p14:xfrm>
                <a:off x="10008827" y="3872947"/>
                <a:ext cx="262440" cy="115200"/>
              </p14:xfrm>
            </p:contentPart>
          </mc:Choice>
          <mc:Fallback xmlns="">
            <p:pic>
              <p:nvPicPr>
                <p:cNvPr id="264" name="Freihand 263">
                  <a:extLst>
                    <a:ext uri="{FF2B5EF4-FFF2-40B4-BE49-F238E27FC236}">
                      <a16:creationId xmlns:a16="http://schemas.microsoft.com/office/drawing/2014/main" id="{D21AE49E-F7EC-4A96-9AC6-172C4E7E6394}"/>
                    </a:ext>
                  </a:extLst>
                </p:cNvPr>
                <p:cNvPicPr/>
                <p:nvPr/>
              </p:nvPicPr>
              <p:blipFill>
                <a:blip r:embed="rId452"/>
                <a:stretch>
                  <a:fillRect/>
                </a:stretch>
              </p:blipFill>
              <p:spPr>
                <a:xfrm>
                  <a:off x="10004507" y="3868627"/>
                  <a:ext cx="2710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65" name="Freihand 264">
                  <a:extLst>
                    <a:ext uri="{FF2B5EF4-FFF2-40B4-BE49-F238E27FC236}">
                      <a16:creationId xmlns:a16="http://schemas.microsoft.com/office/drawing/2014/main" id="{DC1AC054-642C-4A42-86AE-EB2A1D24F86D}"/>
                    </a:ext>
                  </a:extLst>
                </p14:cNvPr>
                <p14:cNvContentPartPr/>
                <p14:nvPr/>
              </p14:nvContentPartPr>
              <p14:xfrm>
                <a:off x="10310147" y="3803827"/>
                <a:ext cx="69840" cy="99360"/>
              </p14:xfrm>
            </p:contentPart>
          </mc:Choice>
          <mc:Fallback xmlns="">
            <p:pic>
              <p:nvPicPr>
                <p:cNvPr id="265" name="Freihand 264">
                  <a:extLst>
                    <a:ext uri="{FF2B5EF4-FFF2-40B4-BE49-F238E27FC236}">
                      <a16:creationId xmlns:a16="http://schemas.microsoft.com/office/drawing/2014/main" id="{DC1AC054-642C-4A42-86AE-EB2A1D24F86D}"/>
                    </a:ext>
                  </a:extLst>
                </p:cNvPr>
                <p:cNvPicPr/>
                <p:nvPr/>
              </p:nvPicPr>
              <p:blipFill>
                <a:blip r:embed="rId454"/>
                <a:stretch>
                  <a:fillRect/>
                </a:stretch>
              </p:blipFill>
              <p:spPr>
                <a:xfrm>
                  <a:off x="10305827" y="3799507"/>
                  <a:ext cx="784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66" name="Freihand 265">
                  <a:extLst>
                    <a:ext uri="{FF2B5EF4-FFF2-40B4-BE49-F238E27FC236}">
                      <a16:creationId xmlns:a16="http://schemas.microsoft.com/office/drawing/2014/main" id="{D168B19C-5C9F-46BA-A667-339BE7972100}"/>
                    </a:ext>
                  </a:extLst>
                </p14:cNvPr>
                <p14:cNvContentPartPr/>
                <p14:nvPr/>
              </p14:nvContentPartPr>
              <p14:xfrm>
                <a:off x="10566827" y="3777907"/>
                <a:ext cx="15120" cy="71640"/>
              </p14:xfrm>
            </p:contentPart>
          </mc:Choice>
          <mc:Fallback xmlns="">
            <p:pic>
              <p:nvPicPr>
                <p:cNvPr id="266" name="Freihand 265">
                  <a:extLst>
                    <a:ext uri="{FF2B5EF4-FFF2-40B4-BE49-F238E27FC236}">
                      <a16:creationId xmlns:a16="http://schemas.microsoft.com/office/drawing/2014/main" id="{D168B19C-5C9F-46BA-A667-339BE7972100}"/>
                    </a:ext>
                  </a:extLst>
                </p:cNvPr>
                <p:cNvPicPr/>
                <p:nvPr/>
              </p:nvPicPr>
              <p:blipFill>
                <a:blip r:embed="rId456"/>
                <a:stretch>
                  <a:fillRect/>
                </a:stretch>
              </p:blipFill>
              <p:spPr>
                <a:xfrm>
                  <a:off x="10562507" y="3773587"/>
                  <a:ext cx="237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67" name="Freihand 266">
                  <a:extLst>
                    <a:ext uri="{FF2B5EF4-FFF2-40B4-BE49-F238E27FC236}">
                      <a16:creationId xmlns:a16="http://schemas.microsoft.com/office/drawing/2014/main" id="{851CF843-763D-4EA3-A654-582BB7A21054}"/>
                    </a:ext>
                  </a:extLst>
                </p14:cNvPr>
                <p14:cNvContentPartPr/>
                <p14:nvPr/>
              </p14:nvContentPartPr>
              <p14:xfrm>
                <a:off x="10548467" y="3688987"/>
                <a:ext cx="26280" cy="11880"/>
              </p14:xfrm>
            </p:contentPart>
          </mc:Choice>
          <mc:Fallback xmlns="">
            <p:pic>
              <p:nvPicPr>
                <p:cNvPr id="267" name="Freihand 266">
                  <a:extLst>
                    <a:ext uri="{FF2B5EF4-FFF2-40B4-BE49-F238E27FC236}">
                      <a16:creationId xmlns:a16="http://schemas.microsoft.com/office/drawing/2014/main" id="{851CF843-763D-4EA3-A654-582BB7A21054}"/>
                    </a:ext>
                  </a:extLst>
                </p:cNvPr>
                <p:cNvPicPr/>
                <p:nvPr/>
              </p:nvPicPr>
              <p:blipFill>
                <a:blip r:embed="rId458"/>
                <a:stretch>
                  <a:fillRect/>
                </a:stretch>
              </p:blipFill>
              <p:spPr>
                <a:xfrm>
                  <a:off x="10544147" y="3684667"/>
                  <a:ext cx="349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68" name="Freihand 267">
                  <a:extLst>
                    <a:ext uri="{FF2B5EF4-FFF2-40B4-BE49-F238E27FC236}">
                      <a16:creationId xmlns:a16="http://schemas.microsoft.com/office/drawing/2014/main" id="{FB262E96-D79C-4DBE-A976-34C39D05B156}"/>
                    </a:ext>
                  </a:extLst>
                </p14:cNvPr>
                <p14:cNvContentPartPr/>
                <p14:nvPr/>
              </p14:nvContentPartPr>
              <p14:xfrm>
                <a:off x="10611107" y="3724627"/>
                <a:ext cx="98640" cy="110520"/>
              </p14:xfrm>
            </p:contentPart>
          </mc:Choice>
          <mc:Fallback xmlns="">
            <p:pic>
              <p:nvPicPr>
                <p:cNvPr id="268" name="Freihand 267">
                  <a:extLst>
                    <a:ext uri="{FF2B5EF4-FFF2-40B4-BE49-F238E27FC236}">
                      <a16:creationId xmlns:a16="http://schemas.microsoft.com/office/drawing/2014/main" id="{FB262E96-D79C-4DBE-A976-34C39D05B156}"/>
                    </a:ext>
                  </a:extLst>
                </p:cNvPr>
                <p:cNvPicPr/>
                <p:nvPr/>
              </p:nvPicPr>
              <p:blipFill>
                <a:blip r:embed="rId460"/>
                <a:stretch>
                  <a:fillRect/>
                </a:stretch>
              </p:blipFill>
              <p:spPr>
                <a:xfrm>
                  <a:off x="10606787" y="3720307"/>
                  <a:ext cx="107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0" name="Freihand 269">
                  <a:extLst>
                    <a:ext uri="{FF2B5EF4-FFF2-40B4-BE49-F238E27FC236}">
                      <a16:creationId xmlns:a16="http://schemas.microsoft.com/office/drawing/2014/main" id="{033C58BF-BE65-41D0-A875-7C4B9D936D2A}"/>
                    </a:ext>
                  </a:extLst>
                </p14:cNvPr>
                <p14:cNvContentPartPr/>
                <p14:nvPr/>
              </p14:nvContentPartPr>
              <p14:xfrm>
                <a:off x="10780307" y="3588547"/>
                <a:ext cx="236520" cy="204480"/>
              </p14:xfrm>
            </p:contentPart>
          </mc:Choice>
          <mc:Fallback xmlns="">
            <p:pic>
              <p:nvPicPr>
                <p:cNvPr id="270" name="Freihand 269">
                  <a:extLst>
                    <a:ext uri="{FF2B5EF4-FFF2-40B4-BE49-F238E27FC236}">
                      <a16:creationId xmlns:a16="http://schemas.microsoft.com/office/drawing/2014/main" id="{033C58BF-BE65-41D0-A875-7C4B9D936D2A}"/>
                    </a:ext>
                  </a:extLst>
                </p:cNvPr>
                <p:cNvPicPr/>
                <p:nvPr/>
              </p:nvPicPr>
              <p:blipFill>
                <a:blip r:embed="rId462"/>
                <a:stretch>
                  <a:fillRect/>
                </a:stretch>
              </p:blipFill>
              <p:spPr>
                <a:xfrm>
                  <a:off x="10775987" y="3584227"/>
                  <a:ext cx="2451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71" name="Freihand 270">
                  <a:extLst>
                    <a:ext uri="{FF2B5EF4-FFF2-40B4-BE49-F238E27FC236}">
                      <a16:creationId xmlns:a16="http://schemas.microsoft.com/office/drawing/2014/main" id="{97ECBA11-C557-4EBA-9A6E-FDCB2948E424}"/>
                    </a:ext>
                  </a:extLst>
                </p14:cNvPr>
                <p14:cNvContentPartPr/>
                <p14:nvPr/>
              </p14:nvContentPartPr>
              <p14:xfrm>
                <a:off x="11012147" y="3568027"/>
                <a:ext cx="105120" cy="113400"/>
              </p14:xfrm>
            </p:contentPart>
          </mc:Choice>
          <mc:Fallback xmlns="">
            <p:pic>
              <p:nvPicPr>
                <p:cNvPr id="271" name="Freihand 270">
                  <a:extLst>
                    <a:ext uri="{FF2B5EF4-FFF2-40B4-BE49-F238E27FC236}">
                      <a16:creationId xmlns:a16="http://schemas.microsoft.com/office/drawing/2014/main" id="{97ECBA11-C557-4EBA-9A6E-FDCB2948E424}"/>
                    </a:ext>
                  </a:extLst>
                </p:cNvPr>
                <p:cNvPicPr/>
                <p:nvPr/>
              </p:nvPicPr>
              <p:blipFill>
                <a:blip r:embed="rId464"/>
                <a:stretch>
                  <a:fillRect/>
                </a:stretch>
              </p:blipFill>
              <p:spPr>
                <a:xfrm>
                  <a:off x="11007827" y="3563707"/>
                  <a:ext cx="1137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73" name="Freihand 272">
                  <a:extLst>
                    <a:ext uri="{FF2B5EF4-FFF2-40B4-BE49-F238E27FC236}">
                      <a16:creationId xmlns:a16="http://schemas.microsoft.com/office/drawing/2014/main" id="{DA517B08-2348-4E1D-AB53-56C61E8A8626}"/>
                    </a:ext>
                  </a:extLst>
                </p14:cNvPr>
                <p14:cNvContentPartPr/>
                <p14:nvPr/>
              </p14:nvContentPartPr>
              <p14:xfrm>
                <a:off x="11263067" y="3363187"/>
                <a:ext cx="105480" cy="353880"/>
              </p14:xfrm>
            </p:contentPart>
          </mc:Choice>
          <mc:Fallback xmlns="">
            <p:pic>
              <p:nvPicPr>
                <p:cNvPr id="273" name="Freihand 272">
                  <a:extLst>
                    <a:ext uri="{FF2B5EF4-FFF2-40B4-BE49-F238E27FC236}">
                      <a16:creationId xmlns:a16="http://schemas.microsoft.com/office/drawing/2014/main" id="{DA517B08-2348-4E1D-AB53-56C61E8A8626}"/>
                    </a:ext>
                  </a:extLst>
                </p:cNvPr>
                <p:cNvPicPr/>
                <p:nvPr/>
              </p:nvPicPr>
              <p:blipFill>
                <a:blip r:embed="rId466"/>
                <a:stretch>
                  <a:fillRect/>
                </a:stretch>
              </p:blipFill>
              <p:spPr>
                <a:xfrm>
                  <a:off x="11258747" y="3358867"/>
                  <a:ext cx="114120" cy="36252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74" name="Freihand 273">
                  <a:extLst>
                    <a:ext uri="{FF2B5EF4-FFF2-40B4-BE49-F238E27FC236}">
                      <a16:creationId xmlns:a16="http://schemas.microsoft.com/office/drawing/2014/main" id="{EC355346-3D05-4E07-BC82-D0A4B1E0AAC9}"/>
                    </a:ext>
                  </a:extLst>
                </p14:cNvPr>
                <p14:cNvContentPartPr/>
                <p14:nvPr/>
              </p14:nvContentPartPr>
              <p14:xfrm>
                <a:off x="11383307" y="3381907"/>
                <a:ext cx="158400" cy="120240"/>
              </p14:xfrm>
            </p:contentPart>
          </mc:Choice>
          <mc:Fallback xmlns="">
            <p:pic>
              <p:nvPicPr>
                <p:cNvPr id="274" name="Freihand 273">
                  <a:extLst>
                    <a:ext uri="{FF2B5EF4-FFF2-40B4-BE49-F238E27FC236}">
                      <a16:creationId xmlns:a16="http://schemas.microsoft.com/office/drawing/2014/main" id="{EC355346-3D05-4E07-BC82-D0A4B1E0AAC9}"/>
                    </a:ext>
                  </a:extLst>
                </p:cNvPr>
                <p:cNvPicPr/>
                <p:nvPr/>
              </p:nvPicPr>
              <p:blipFill>
                <a:blip r:embed="rId468"/>
                <a:stretch>
                  <a:fillRect/>
                </a:stretch>
              </p:blipFill>
              <p:spPr>
                <a:xfrm>
                  <a:off x="11378987" y="3377587"/>
                  <a:ext cx="1670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76" name="Freihand 275">
                  <a:extLst>
                    <a:ext uri="{FF2B5EF4-FFF2-40B4-BE49-F238E27FC236}">
                      <a16:creationId xmlns:a16="http://schemas.microsoft.com/office/drawing/2014/main" id="{70627118-EE01-4674-AD5B-F37B67A93DB2}"/>
                    </a:ext>
                  </a:extLst>
                </p14:cNvPr>
                <p14:cNvContentPartPr/>
                <p14:nvPr/>
              </p14:nvContentPartPr>
              <p14:xfrm>
                <a:off x="11661227" y="3215587"/>
                <a:ext cx="254160" cy="191880"/>
              </p14:xfrm>
            </p:contentPart>
          </mc:Choice>
          <mc:Fallback xmlns="">
            <p:pic>
              <p:nvPicPr>
                <p:cNvPr id="276" name="Freihand 275">
                  <a:extLst>
                    <a:ext uri="{FF2B5EF4-FFF2-40B4-BE49-F238E27FC236}">
                      <a16:creationId xmlns:a16="http://schemas.microsoft.com/office/drawing/2014/main" id="{70627118-EE01-4674-AD5B-F37B67A93DB2}"/>
                    </a:ext>
                  </a:extLst>
                </p:cNvPr>
                <p:cNvPicPr/>
                <p:nvPr/>
              </p:nvPicPr>
              <p:blipFill>
                <a:blip r:embed="rId470"/>
                <a:stretch>
                  <a:fillRect/>
                </a:stretch>
              </p:blipFill>
              <p:spPr>
                <a:xfrm>
                  <a:off x="11656907" y="3211267"/>
                  <a:ext cx="2628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77" name="Freihand 276">
                  <a:extLst>
                    <a:ext uri="{FF2B5EF4-FFF2-40B4-BE49-F238E27FC236}">
                      <a16:creationId xmlns:a16="http://schemas.microsoft.com/office/drawing/2014/main" id="{DCB8681F-3538-4550-AA14-A88E3565ABAB}"/>
                    </a:ext>
                  </a:extLst>
                </p14:cNvPr>
                <p14:cNvContentPartPr/>
                <p14:nvPr/>
              </p14:nvContentPartPr>
              <p14:xfrm>
                <a:off x="9632267" y="4280827"/>
                <a:ext cx="173520" cy="124920"/>
              </p14:xfrm>
            </p:contentPart>
          </mc:Choice>
          <mc:Fallback xmlns="">
            <p:pic>
              <p:nvPicPr>
                <p:cNvPr id="277" name="Freihand 276">
                  <a:extLst>
                    <a:ext uri="{FF2B5EF4-FFF2-40B4-BE49-F238E27FC236}">
                      <a16:creationId xmlns:a16="http://schemas.microsoft.com/office/drawing/2014/main" id="{DCB8681F-3538-4550-AA14-A88E3565ABAB}"/>
                    </a:ext>
                  </a:extLst>
                </p:cNvPr>
                <p:cNvPicPr/>
                <p:nvPr/>
              </p:nvPicPr>
              <p:blipFill>
                <a:blip r:embed="rId472"/>
                <a:stretch>
                  <a:fillRect/>
                </a:stretch>
              </p:blipFill>
              <p:spPr>
                <a:xfrm>
                  <a:off x="9627947" y="4276507"/>
                  <a:ext cx="1821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78" name="Freihand 277">
                  <a:extLst>
                    <a:ext uri="{FF2B5EF4-FFF2-40B4-BE49-F238E27FC236}">
                      <a16:creationId xmlns:a16="http://schemas.microsoft.com/office/drawing/2014/main" id="{94B12422-FFD9-4928-8849-CC5C947AAAAE}"/>
                    </a:ext>
                  </a:extLst>
                </p14:cNvPr>
                <p14:cNvContentPartPr/>
                <p14:nvPr/>
              </p14:nvContentPartPr>
              <p14:xfrm>
                <a:off x="9854387" y="4177147"/>
                <a:ext cx="401760" cy="324360"/>
              </p14:xfrm>
            </p:contentPart>
          </mc:Choice>
          <mc:Fallback xmlns="">
            <p:pic>
              <p:nvPicPr>
                <p:cNvPr id="278" name="Freihand 277">
                  <a:extLst>
                    <a:ext uri="{FF2B5EF4-FFF2-40B4-BE49-F238E27FC236}">
                      <a16:creationId xmlns:a16="http://schemas.microsoft.com/office/drawing/2014/main" id="{94B12422-FFD9-4928-8849-CC5C947AAAAE}"/>
                    </a:ext>
                  </a:extLst>
                </p:cNvPr>
                <p:cNvPicPr/>
                <p:nvPr/>
              </p:nvPicPr>
              <p:blipFill>
                <a:blip r:embed="rId474"/>
                <a:stretch>
                  <a:fillRect/>
                </a:stretch>
              </p:blipFill>
              <p:spPr>
                <a:xfrm>
                  <a:off x="9850067" y="4172827"/>
                  <a:ext cx="410400" cy="33300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79" name="Freihand 278">
                  <a:extLst>
                    <a:ext uri="{FF2B5EF4-FFF2-40B4-BE49-F238E27FC236}">
                      <a16:creationId xmlns:a16="http://schemas.microsoft.com/office/drawing/2014/main" id="{A37FC5F8-9459-40F0-8BBA-02A5CDCBA6A4}"/>
                    </a:ext>
                  </a:extLst>
                </p14:cNvPr>
                <p14:cNvContentPartPr/>
                <p14:nvPr/>
              </p14:nvContentPartPr>
              <p14:xfrm>
                <a:off x="10291067" y="3952867"/>
                <a:ext cx="322560" cy="216360"/>
              </p14:xfrm>
            </p:contentPart>
          </mc:Choice>
          <mc:Fallback xmlns="">
            <p:pic>
              <p:nvPicPr>
                <p:cNvPr id="279" name="Freihand 278">
                  <a:extLst>
                    <a:ext uri="{FF2B5EF4-FFF2-40B4-BE49-F238E27FC236}">
                      <a16:creationId xmlns:a16="http://schemas.microsoft.com/office/drawing/2014/main" id="{A37FC5F8-9459-40F0-8BBA-02A5CDCBA6A4}"/>
                    </a:ext>
                  </a:extLst>
                </p:cNvPr>
                <p:cNvPicPr/>
                <p:nvPr/>
              </p:nvPicPr>
              <p:blipFill>
                <a:blip r:embed="rId476"/>
                <a:stretch>
                  <a:fillRect/>
                </a:stretch>
              </p:blipFill>
              <p:spPr>
                <a:xfrm>
                  <a:off x="10286747" y="3948547"/>
                  <a:ext cx="3312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0" name="Freihand 279">
                  <a:extLst>
                    <a:ext uri="{FF2B5EF4-FFF2-40B4-BE49-F238E27FC236}">
                      <a16:creationId xmlns:a16="http://schemas.microsoft.com/office/drawing/2014/main" id="{5F8FE637-23D2-4C8E-AFAC-D694BD75A7D6}"/>
                    </a:ext>
                  </a:extLst>
                </p14:cNvPr>
                <p14:cNvContentPartPr/>
                <p14:nvPr/>
              </p14:nvContentPartPr>
              <p14:xfrm>
                <a:off x="10779947" y="3830107"/>
                <a:ext cx="191520" cy="208440"/>
              </p14:xfrm>
            </p:contentPart>
          </mc:Choice>
          <mc:Fallback xmlns="">
            <p:pic>
              <p:nvPicPr>
                <p:cNvPr id="280" name="Freihand 279">
                  <a:extLst>
                    <a:ext uri="{FF2B5EF4-FFF2-40B4-BE49-F238E27FC236}">
                      <a16:creationId xmlns:a16="http://schemas.microsoft.com/office/drawing/2014/main" id="{5F8FE637-23D2-4C8E-AFAC-D694BD75A7D6}"/>
                    </a:ext>
                  </a:extLst>
                </p:cNvPr>
                <p:cNvPicPr/>
                <p:nvPr/>
              </p:nvPicPr>
              <p:blipFill>
                <a:blip r:embed="rId478"/>
                <a:stretch>
                  <a:fillRect/>
                </a:stretch>
              </p:blipFill>
              <p:spPr>
                <a:xfrm>
                  <a:off x="10775627" y="3825787"/>
                  <a:ext cx="2001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1" name="Freihand 280">
                  <a:extLst>
                    <a:ext uri="{FF2B5EF4-FFF2-40B4-BE49-F238E27FC236}">
                      <a16:creationId xmlns:a16="http://schemas.microsoft.com/office/drawing/2014/main" id="{BB5C2308-5AD7-4E7E-9861-21C13804244F}"/>
                    </a:ext>
                  </a:extLst>
                </p14:cNvPr>
                <p14:cNvContentPartPr/>
                <p14:nvPr/>
              </p14:nvContentPartPr>
              <p14:xfrm>
                <a:off x="10987307" y="3728227"/>
                <a:ext cx="288720" cy="241200"/>
              </p14:xfrm>
            </p:contentPart>
          </mc:Choice>
          <mc:Fallback xmlns="">
            <p:pic>
              <p:nvPicPr>
                <p:cNvPr id="281" name="Freihand 280">
                  <a:extLst>
                    <a:ext uri="{FF2B5EF4-FFF2-40B4-BE49-F238E27FC236}">
                      <a16:creationId xmlns:a16="http://schemas.microsoft.com/office/drawing/2014/main" id="{BB5C2308-5AD7-4E7E-9861-21C13804244F}"/>
                    </a:ext>
                  </a:extLst>
                </p:cNvPr>
                <p:cNvPicPr/>
                <p:nvPr/>
              </p:nvPicPr>
              <p:blipFill>
                <a:blip r:embed="rId480"/>
                <a:stretch>
                  <a:fillRect/>
                </a:stretch>
              </p:blipFill>
              <p:spPr>
                <a:xfrm>
                  <a:off x="10982987" y="3723907"/>
                  <a:ext cx="29736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3" name="Freihand 282">
                  <a:extLst>
                    <a:ext uri="{FF2B5EF4-FFF2-40B4-BE49-F238E27FC236}">
                      <a16:creationId xmlns:a16="http://schemas.microsoft.com/office/drawing/2014/main" id="{3DF35A23-DCF0-4708-9132-0DD727BDD2AF}"/>
                    </a:ext>
                  </a:extLst>
                </p14:cNvPr>
                <p14:cNvContentPartPr/>
                <p14:nvPr/>
              </p14:nvContentPartPr>
              <p14:xfrm>
                <a:off x="9752147" y="4533187"/>
                <a:ext cx="48600" cy="106200"/>
              </p14:xfrm>
            </p:contentPart>
          </mc:Choice>
          <mc:Fallback xmlns="">
            <p:pic>
              <p:nvPicPr>
                <p:cNvPr id="283" name="Freihand 282">
                  <a:extLst>
                    <a:ext uri="{FF2B5EF4-FFF2-40B4-BE49-F238E27FC236}">
                      <a16:creationId xmlns:a16="http://schemas.microsoft.com/office/drawing/2014/main" id="{3DF35A23-DCF0-4708-9132-0DD727BDD2AF}"/>
                    </a:ext>
                  </a:extLst>
                </p:cNvPr>
                <p:cNvPicPr/>
                <p:nvPr/>
              </p:nvPicPr>
              <p:blipFill>
                <a:blip r:embed="rId482"/>
                <a:stretch>
                  <a:fillRect/>
                </a:stretch>
              </p:blipFill>
              <p:spPr>
                <a:xfrm>
                  <a:off x="9747827" y="4528867"/>
                  <a:ext cx="57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84" name="Freihand 283">
                  <a:extLst>
                    <a:ext uri="{FF2B5EF4-FFF2-40B4-BE49-F238E27FC236}">
                      <a16:creationId xmlns:a16="http://schemas.microsoft.com/office/drawing/2014/main" id="{1AED7772-0089-4524-96A4-357FDB34AC1B}"/>
                    </a:ext>
                  </a:extLst>
                </p14:cNvPr>
                <p14:cNvContentPartPr/>
                <p14:nvPr/>
              </p14:nvContentPartPr>
              <p14:xfrm>
                <a:off x="9667547" y="4454707"/>
                <a:ext cx="127080" cy="72360"/>
              </p14:xfrm>
            </p:contentPart>
          </mc:Choice>
          <mc:Fallback xmlns="">
            <p:pic>
              <p:nvPicPr>
                <p:cNvPr id="284" name="Freihand 283">
                  <a:extLst>
                    <a:ext uri="{FF2B5EF4-FFF2-40B4-BE49-F238E27FC236}">
                      <a16:creationId xmlns:a16="http://schemas.microsoft.com/office/drawing/2014/main" id="{1AED7772-0089-4524-96A4-357FDB34AC1B}"/>
                    </a:ext>
                  </a:extLst>
                </p:cNvPr>
                <p:cNvPicPr/>
                <p:nvPr/>
              </p:nvPicPr>
              <p:blipFill>
                <a:blip r:embed="rId484"/>
                <a:stretch>
                  <a:fillRect/>
                </a:stretch>
              </p:blipFill>
              <p:spPr>
                <a:xfrm>
                  <a:off x="9663227" y="4450387"/>
                  <a:ext cx="1357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85" name="Freihand 284">
                  <a:extLst>
                    <a:ext uri="{FF2B5EF4-FFF2-40B4-BE49-F238E27FC236}">
                      <a16:creationId xmlns:a16="http://schemas.microsoft.com/office/drawing/2014/main" id="{DD2B39AB-3562-4BC8-AC60-60C4BCBED122}"/>
                    </a:ext>
                  </a:extLst>
                </p14:cNvPr>
                <p14:cNvContentPartPr/>
                <p14:nvPr/>
              </p14:nvContentPartPr>
              <p14:xfrm>
                <a:off x="9689147" y="4505467"/>
                <a:ext cx="144360" cy="95400"/>
              </p14:xfrm>
            </p:contentPart>
          </mc:Choice>
          <mc:Fallback xmlns="">
            <p:pic>
              <p:nvPicPr>
                <p:cNvPr id="285" name="Freihand 284">
                  <a:extLst>
                    <a:ext uri="{FF2B5EF4-FFF2-40B4-BE49-F238E27FC236}">
                      <a16:creationId xmlns:a16="http://schemas.microsoft.com/office/drawing/2014/main" id="{DD2B39AB-3562-4BC8-AC60-60C4BCBED122}"/>
                    </a:ext>
                  </a:extLst>
                </p:cNvPr>
                <p:cNvPicPr/>
                <p:nvPr/>
              </p:nvPicPr>
              <p:blipFill>
                <a:blip r:embed="rId486"/>
                <a:stretch>
                  <a:fillRect/>
                </a:stretch>
              </p:blipFill>
              <p:spPr>
                <a:xfrm>
                  <a:off x="9684827" y="4501147"/>
                  <a:ext cx="1530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86" name="Freihand 285">
                  <a:extLst>
                    <a:ext uri="{FF2B5EF4-FFF2-40B4-BE49-F238E27FC236}">
                      <a16:creationId xmlns:a16="http://schemas.microsoft.com/office/drawing/2014/main" id="{6614ACF5-2303-44C2-81B2-3DE3BAFB4B5A}"/>
                    </a:ext>
                  </a:extLst>
                </p14:cNvPr>
                <p14:cNvContentPartPr/>
                <p14:nvPr/>
              </p14:nvContentPartPr>
              <p14:xfrm>
                <a:off x="9830267" y="4419067"/>
                <a:ext cx="96480" cy="157680"/>
              </p14:xfrm>
            </p:contentPart>
          </mc:Choice>
          <mc:Fallback xmlns="">
            <p:pic>
              <p:nvPicPr>
                <p:cNvPr id="286" name="Freihand 285">
                  <a:extLst>
                    <a:ext uri="{FF2B5EF4-FFF2-40B4-BE49-F238E27FC236}">
                      <a16:creationId xmlns:a16="http://schemas.microsoft.com/office/drawing/2014/main" id="{6614ACF5-2303-44C2-81B2-3DE3BAFB4B5A}"/>
                    </a:ext>
                  </a:extLst>
                </p:cNvPr>
                <p:cNvPicPr/>
                <p:nvPr/>
              </p:nvPicPr>
              <p:blipFill>
                <a:blip r:embed="rId488"/>
                <a:stretch>
                  <a:fillRect/>
                </a:stretch>
              </p:blipFill>
              <p:spPr>
                <a:xfrm>
                  <a:off x="9825947" y="4414747"/>
                  <a:ext cx="1051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87" name="Freihand 286">
                  <a:extLst>
                    <a:ext uri="{FF2B5EF4-FFF2-40B4-BE49-F238E27FC236}">
                      <a16:creationId xmlns:a16="http://schemas.microsoft.com/office/drawing/2014/main" id="{CBD6DF3A-EE9F-4235-8837-266D03B61762}"/>
                    </a:ext>
                  </a:extLst>
                </p14:cNvPr>
                <p14:cNvContentPartPr/>
                <p14:nvPr/>
              </p14:nvContentPartPr>
              <p14:xfrm>
                <a:off x="9922787" y="4416187"/>
                <a:ext cx="123120" cy="153720"/>
              </p14:xfrm>
            </p:contentPart>
          </mc:Choice>
          <mc:Fallback xmlns="">
            <p:pic>
              <p:nvPicPr>
                <p:cNvPr id="287" name="Freihand 286">
                  <a:extLst>
                    <a:ext uri="{FF2B5EF4-FFF2-40B4-BE49-F238E27FC236}">
                      <a16:creationId xmlns:a16="http://schemas.microsoft.com/office/drawing/2014/main" id="{CBD6DF3A-EE9F-4235-8837-266D03B61762}"/>
                    </a:ext>
                  </a:extLst>
                </p:cNvPr>
                <p:cNvPicPr/>
                <p:nvPr/>
              </p:nvPicPr>
              <p:blipFill>
                <a:blip r:embed="rId490"/>
                <a:stretch>
                  <a:fillRect/>
                </a:stretch>
              </p:blipFill>
              <p:spPr>
                <a:xfrm>
                  <a:off x="9918467" y="4411867"/>
                  <a:ext cx="1317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88" name="Freihand 287">
                  <a:extLst>
                    <a:ext uri="{FF2B5EF4-FFF2-40B4-BE49-F238E27FC236}">
                      <a16:creationId xmlns:a16="http://schemas.microsoft.com/office/drawing/2014/main" id="{66E86BA0-68F8-4D93-AA90-9172C6D15865}"/>
                    </a:ext>
                  </a:extLst>
                </p14:cNvPr>
                <p14:cNvContentPartPr/>
                <p14:nvPr/>
              </p14:nvContentPartPr>
              <p14:xfrm>
                <a:off x="10067147" y="4376587"/>
                <a:ext cx="74520" cy="122040"/>
              </p14:xfrm>
            </p:contentPart>
          </mc:Choice>
          <mc:Fallback xmlns="">
            <p:pic>
              <p:nvPicPr>
                <p:cNvPr id="288" name="Freihand 287">
                  <a:extLst>
                    <a:ext uri="{FF2B5EF4-FFF2-40B4-BE49-F238E27FC236}">
                      <a16:creationId xmlns:a16="http://schemas.microsoft.com/office/drawing/2014/main" id="{66E86BA0-68F8-4D93-AA90-9172C6D15865}"/>
                    </a:ext>
                  </a:extLst>
                </p:cNvPr>
                <p:cNvPicPr/>
                <p:nvPr/>
              </p:nvPicPr>
              <p:blipFill>
                <a:blip r:embed="rId492"/>
                <a:stretch>
                  <a:fillRect/>
                </a:stretch>
              </p:blipFill>
              <p:spPr>
                <a:xfrm>
                  <a:off x="10062827" y="4372267"/>
                  <a:ext cx="831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289" name="Freihand 288">
                  <a:extLst>
                    <a:ext uri="{FF2B5EF4-FFF2-40B4-BE49-F238E27FC236}">
                      <a16:creationId xmlns:a16="http://schemas.microsoft.com/office/drawing/2014/main" id="{B3D9B288-E95E-481B-BA44-62925631B8F8}"/>
                    </a:ext>
                  </a:extLst>
                </p14:cNvPr>
                <p14:cNvContentPartPr/>
                <p14:nvPr/>
              </p14:nvContentPartPr>
              <p14:xfrm>
                <a:off x="10166507" y="4229707"/>
                <a:ext cx="172800" cy="216720"/>
              </p14:xfrm>
            </p:contentPart>
          </mc:Choice>
          <mc:Fallback xmlns="">
            <p:pic>
              <p:nvPicPr>
                <p:cNvPr id="289" name="Freihand 288">
                  <a:extLst>
                    <a:ext uri="{FF2B5EF4-FFF2-40B4-BE49-F238E27FC236}">
                      <a16:creationId xmlns:a16="http://schemas.microsoft.com/office/drawing/2014/main" id="{B3D9B288-E95E-481B-BA44-62925631B8F8}"/>
                    </a:ext>
                  </a:extLst>
                </p:cNvPr>
                <p:cNvPicPr/>
                <p:nvPr/>
              </p:nvPicPr>
              <p:blipFill>
                <a:blip r:embed="rId494"/>
                <a:stretch>
                  <a:fillRect/>
                </a:stretch>
              </p:blipFill>
              <p:spPr>
                <a:xfrm>
                  <a:off x="10162187" y="4225387"/>
                  <a:ext cx="1814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291" name="Freihand 290">
                  <a:extLst>
                    <a:ext uri="{FF2B5EF4-FFF2-40B4-BE49-F238E27FC236}">
                      <a16:creationId xmlns:a16="http://schemas.microsoft.com/office/drawing/2014/main" id="{70C3E102-413D-4C08-A080-12B352845607}"/>
                    </a:ext>
                  </a:extLst>
                </p14:cNvPr>
                <p14:cNvContentPartPr/>
                <p14:nvPr/>
              </p14:nvContentPartPr>
              <p14:xfrm>
                <a:off x="10435787" y="4228267"/>
                <a:ext cx="122760" cy="146880"/>
              </p14:xfrm>
            </p:contentPart>
          </mc:Choice>
          <mc:Fallback xmlns="">
            <p:pic>
              <p:nvPicPr>
                <p:cNvPr id="291" name="Freihand 290">
                  <a:extLst>
                    <a:ext uri="{FF2B5EF4-FFF2-40B4-BE49-F238E27FC236}">
                      <a16:creationId xmlns:a16="http://schemas.microsoft.com/office/drawing/2014/main" id="{70C3E102-413D-4C08-A080-12B352845607}"/>
                    </a:ext>
                  </a:extLst>
                </p:cNvPr>
                <p:cNvPicPr/>
                <p:nvPr/>
              </p:nvPicPr>
              <p:blipFill>
                <a:blip r:embed="rId496"/>
                <a:stretch>
                  <a:fillRect/>
                </a:stretch>
              </p:blipFill>
              <p:spPr>
                <a:xfrm>
                  <a:off x="10431467" y="4223947"/>
                  <a:ext cx="1314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292" name="Freihand 291">
                  <a:extLst>
                    <a:ext uri="{FF2B5EF4-FFF2-40B4-BE49-F238E27FC236}">
                      <a16:creationId xmlns:a16="http://schemas.microsoft.com/office/drawing/2014/main" id="{F2361DBB-90A2-464C-887A-991B18A0B363}"/>
                    </a:ext>
                  </a:extLst>
                </p14:cNvPr>
                <p14:cNvContentPartPr/>
                <p14:nvPr/>
              </p14:nvContentPartPr>
              <p14:xfrm>
                <a:off x="10590227" y="4179307"/>
                <a:ext cx="239040" cy="119520"/>
              </p14:xfrm>
            </p:contentPart>
          </mc:Choice>
          <mc:Fallback xmlns="">
            <p:pic>
              <p:nvPicPr>
                <p:cNvPr id="292" name="Freihand 291">
                  <a:extLst>
                    <a:ext uri="{FF2B5EF4-FFF2-40B4-BE49-F238E27FC236}">
                      <a16:creationId xmlns:a16="http://schemas.microsoft.com/office/drawing/2014/main" id="{F2361DBB-90A2-464C-887A-991B18A0B363}"/>
                    </a:ext>
                  </a:extLst>
                </p:cNvPr>
                <p:cNvPicPr/>
                <p:nvPr/>
              </p:nvPicPr>
              <p:blipFill>
                <a:blip r:embed="rId498"/>
                <a:stretch>
                  <a:fillRect/>
                </a:stretch>
              </p:blipFill>
              <p:spPr>
                <a:xfrm>
                  <a:off x="10585907" y="4174987"/>
                  <a:ext cx="2476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293" name="Freihand 292">
                  <a:extLst>
                    <a:ext uri="{FF2B5EF4-FFF2-40B4-BE49-F238E27FC236}">
                      <a16:creationId xmlns:a16="http://schemas.microsoft.com/office/drawing/2014/main" id="{34F07120-26C4-4531-8989-D2B578B863AC}"/>
                    </a:ext>
                  </a:extLst>
                </p14:cNvPr>
                <p14:cNvContentPartPr/>
                <p14:nvPr/>
              </p14:nvContentPartPr>
              <p14:xfrm>
                <a:off x="10797587" y="4109467"/>
                <a:ext cx="38520" cy="21240"/>
              </p14:xfrm>
            </p:contentPart>
          </mc:Choice>
          <mc:Fallback xmlns="">
            <p:pic>
              <p:nvPicPr>
                <p:cNvPr id="293" name="Freihand 292">
                  <a:extLst>
                    <a:ext uri="{FF2B5EF4-FFF2-40B4-BE49-F238E27FC236}">
                      <a16:creationId xmlns:a16="http://schemas.microsoft.com/office/drawing/2014/main" id="{34F07120-26C4-4531-8989-D2B578B863AC}"/>
                    </a:ext>
                  </a:extLst>
                </p:cNvPr>
                <p:cNvPicPr/>
                <p:nvPr/>
              </p:nvPicPr>
              <p:blipFill>
                <a:blip r:embed="rId500"/>
                <a:stretch>
                  <a:fillRect/>
                </a:stretch>
              </p:blipFill>
              <p:spPr>
                <a:xfrm>
                  <a:off x="10793267" y="4105147"/>
                  <a:ext cx="4716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294" name="Freihand 293">
                  <a:extLst>
                    <a:ext uri="{FF2B5EF4-FFF2-40B4-BE49-F238E27FC236}">
                      <a16:creationId xmlns:a16="http://schemas.microsoft.com/office/drawing/2014/main" id="{8842D847-EC5B-4A1F-A12E-62AE02E44726}"/>
                    </a:ext>
                  </a:extLst>
                </p14:cNvPr>
                <p14:cNvContentPartPr/>
                <p14:nvPr/>
              </p14:nvContentPartPr>
              <p14:xfrm>
                <a:off x="10832867" y="4138267"/>
                <a:ext cx="103320" cy="115920"/>
              </p14:xfrm>
            </p:contentPart>
          </mc:Choice>
          <mc:Fallback xmlns="">
            <p:pic>
              <p:nvPicPr>
                <p:cNvPr id="294" name="Freihand 293">
                  <a:extLst>
                    <a:ext uri="{FF2B5EF4-FFF2-40B4-BE49-F238E27FC236}">
                      <a16:creationId xmlns:a16="http://schemas.microsoft.com/office/drawing/2014/main" id="{8842D847-EC5B-4A1F-A12E-62AE02E44726}"/>
                    </a:ext>
                  </a:extLst>
                </p:cNvPr>
                <p:cNvPicPr/>
                <p:nvPr/>
              </p:nvPicPr>
              <p:blipFill>
                <a:blip r:embed="rId502"/>
                <a:stretch>
                  <a:fillRect/>
                </a:stretch>
              </p:blipFill>
              <p:spPr>
                <a:xfrm>
                  <a:off x="10828547" y="4133947"/>
                  <a:ext cx="1119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295" name="Freihand 294">
                  <a:extLst>
                    <a:ext uri="{FF2B5EF4-FFF2-40B4-BE49-F238E27FC236}">
                      <a16:creationId xmlns:a16="http://schemas.microsoft.com/office/drawing/2014/main" id="{352F10E0-AE9C-435E-8D66-6F8C1F23D555}"/>
                    </a:ext>
                  </a:extLst>
                </p14:cNvPr>
                <p14:cNvContentPartPr/>
                <p14:nvPr/>
              </p14:nvContentPartPr>
              <p14:xfrm>
                <a:off x="10946987" y="4047547"/>
                <a:ext cx="87840" cy="138960"/>
              </p14:xfrm>
            </p:contentPart>
          </mc:Choice>
          <mc:Fallback xmlns="">
            <p:pic>
              <p:nvPicPr>
                <p:cNvPr id="295" name="Freihand 294">
                  <a:extLst>
                    <a:ext uri="{FF2B5EF4-FFF2-40B4-BE49-F238E27FC236}">
                      <a16:creationId xmlns:a16="http://schemas.microsoft.com/office/drawing/2014/main" id="{352F10E0-AE9C-435E-8D66-6F8C1F23D555}"/>
                    </a:ext>
                  </a:extLst>
                </p:cNvPr>
                <p:cNvPicPr/>
                <p:nvPr/>
              </p:nvPicPr>
              <p:blipFill>
                <a:blip r:embed="rId504"/>
                <a:stretch>
                  <a:fillRect/>
                </a:stretch>
              </p:blipFill>
              <p:spPr>
                <a:xfrm>
                  <a:off x="10942667" y="4043227"/>
                  <a:ext cx="964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296" name="Freihand 295">
                  <a:extLst>
                    <a:ext uri="{FF2B5EF4-FFF2-40B4-BE49-F238E27FC236}">
                      <a16:creationId xmlns:a16="http://schemas.microsoft.com/office/drawing/2014/main" id="{E7959860-0FD9-445B-8273-441C934D22E5}"/>
                    </a:ext>
                  </a:extLst>
                </p14:cNvPr>
                <p14:cNvContentPartPr/>
                <p14:nvPr/>
              </p14:nvContentPartPr>
              <p14:xfrm>
                <a:off x="11195747" y="4018747"/>
                <a:ext cx="167760" cy="110880"/>
              </p14:xfrm>
            </p:contentPart>
          </mc:Choice>
          <mc:Fallback xmlns="">
            <p:pic>
              <p:nvPicPr>
                <p:cNvPr id="296" name="Freihand 295">
                  <a:extLst>
                    <a:ext uri="{FF2B5EF4-FFF2-40B4-BE49-F238E27FC236}">
                      <a16:creationId xmlns:a16="http://schemas.microsoft.com/office/drawing/2014/main" id="{E7959860-0FD9-445B-8273-441C934D22E5}"/>
                    </a:ext>
                  </a:extLst>
                </p:cNvPr>
                <p:cNvPicPr/>
                <p:nvPr/>
              </p:nvPicPr>
              <p:blipFill>
                <a:blip r:embed="rId506"/>
                <a:stretch>
                  <a:fillRect/>
                </a:stretch>
              </p:blipFill>
              <p:spPr>
                <a:xfrm>
                  <a:off x="11191427" y="4014427"/>
                  <a:ext cx="1764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297" name="Freihand 296">
                  <a:extLst>
                    <a:ext uri="{FF2B5EF4-FFF2-40B4-BE49-F238E27FC236}">
                      <a16:creationId xmlns:a16="http://schemas.microsoft.com/office/drawing/2014/main" id="{7D41886B-6133-42C4-B4C5-B5EE3B18126A}"/>
                    </a:ext>
                  </a:extLst>
                </p14:cNvPr>
                <p14:cNvContentPartPr/>
                <p14:nvPr/>
              </p14:nvContentPartPr>
              <p14:xfrm>
                <a:off x="11341187" y="3894907"/>
                <a:ext cx="23040" cy="28440"/>
              </p14:xfrm>
            </p:contentPart>
          </mc:Choice>
          <mc:Fallback xmlns="">
            <p:pic>
              <p:nvPicPr>
                <p:cNvPr id="297" name="Freihand 296">
                  <a:extLst>
                    <a:ext uri="{FF2B5EF4-FFF2-40B4-BE49-F238E27FC236}">
                      <a16:creationId xmlns:a16="http://schemas.microsoft.com/office/drawing/2014/main" id="{7D41886B-6133-42C4-B4C5-B5EE3B18126A}"/>
                    </a:ext>
                  </a:extLst>
                </p:cNvPr>
                <p:cNvPicPr/>
                <p:nvPr/>
              </p:nvPicPr>
              <p:blipFill>
                <a:blip r:embed="rId508"/>
                <a:stretch>
                  <a:fillRect/>
                </a:stretch>
              </p:blipFill>
              <p:spPr>
                <a:xfrm>
                  <a:off x="11336867" y="3890587"/>
                  <a:ext cx="316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298" name="Freihand 297">
                  <a:extLst>
                    <a:ext uri="{FF2B5EF4-FFF2-40B4-BE49-F238E27FC236}">
                      <a16:creationId xmlns:a16="http://schemas.microsoft.com/office/drawing/2014/main" id="{C22C59EB-CE2F-4B26-830D-F59EA5A797F5}"/>
                    </a:ext>
                  </a:extLst>
                </p14:cNvPr>
                <p14:cNvContentPartPr/>
                <p14:nvPr/>
              </p14:nvContentPartPr>
              <p14:xfrm>
                <a:off x="11447387" y="3816787"/>
                <a:ext cx="241920" cy="199080"/>
              </p14:xfrm>
            </p:contentPart>
          </mc:Choice>
          <mc:Fallback xmlns="">
            <p:pic>
              <p:nvPicPr>
                <p:cNvPr id="298" name="Freihand 297">
                  <a:extLst>
                    <a:ext uri="{FF2B5EF4-FFF2-40B4-BE49-F238E27FC236}">
                      <a16:creationId xmlns:a16="http://schemas.microsoft.com/office/drawing/2014/main" id="{C22C59EB-CE2F-4B26-830D-F59EA5A797F5}"/>
                    </a:ext>
                  </a:extLst>
                </p:cNvPr>
                <p:cNvPicPr/>
                <p:nvPr/>
              </p:nvPicPr>
              <p:blipFill>
                <a:blip r:embed="rId510"/>
                <a:stretch>
                  <a:fillRect/>
                </a:stretch>
              </p:blipFill>
              <p:spPr>
                <a:xfrm>
                  <a:off x="11443067" y="3812467"/>
                  <a:ext cx="250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00" name="Freihand 299">
                  <a:extLst>
                    <a:ext uri="{FF2B5EF4-FFF2-40B4-BE49-F238E27FC236}">
                      <a16:creationId xmlns:a16="http://schemas.microsoft.com/office/drawing/2014/main" id="{34F74118-AC12-4CE8-807B-2B725DE848A6}"/>
                    </a:ext>
                  </a:extLst>
                </p14:cNvPr>
                <p14:cNvContentPartPr/>
                <p14:nvPr/>
              </p14:nvContentPartPr>
              <p14:xfrm>
                <a:off x="10188467" y="4584667"/>
                <a:ext cx="90000" cy="202320"/>
              </p14:xfrm>
            </p:contentPart>
          </mc:Choice>
          <mc:Fallback xmlns="">
            <p:pic>
              <p:nvPicPr>
                <p:cNvPr id="300" name="Freihand 299">
                  <a:extLst>
                    <a:ext uri="{FF2B5EF4-FFF2-40B4-BE49-F238E27FC236}">
                      <a16:creationId xmlns:a16="http://schemas.microsoft.com/office/drawing/2014/main" id="{34F74118-AC12-4CE8-807B-2B725DE848A6}"/>
                    </a:ext>
                  </a:extLst>
                </p:cNvPr>
                <p:cNvPicPr/>
                <p:nvPr/>
              </p:nvPicPr>
              <p:blipFill>
                <a:blip r:embed="rId512"/>
                <a:stretch>
                  <a:fillRect/>
                </a:stretch>
              </p:blipFill>
              <p:spPr>
                <a:xfrm>
                  <a:off x="10184147" y="4580347"/>
                  <a:ext cx="9864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01" name="Freihand 300">
                  <a:extLst>
                    <a:ext uri="{FF2B5EF4-FFF2-40B4-BE49-F238E27FC236}">
                      <a16:creationId xmlns:a16="http://schemas.microsoft.com/office/drawing/2014/main" id="{98BE8296-DC19-45D2-B674-15B9853159F7}"/>
                    </a:ext>
                  </a:extLst>
                </p14:cNvPr>
                <p14:cNvContentPartPr/>
                <p14:nvPr/>
              </p14:nvContentPartPr>
              <p14:xfrm>
                <a:off x="10268747" y="4629307"/>
                <a:ext cx="224280" cy="102240"/>
              </p14:xfrm>
            </p:contentPart>
          </mc:Choice>
          <mc:Fallback xmlns="">
            <p:pic>
              <p:nvPicPr>
                <p:cNvPr id="301" name="Freihand 300">
                  <a:extLst>
                    <a:ext uri="{FF2B5EF4-FFF2-40B4-BE49-F238E27FC236}">
                      <a16:creationId xmlns:a16="http://schemas.microsoft.com/office/drawing/2014/main" id="{98BE8296-DC19-45D2-B674-15B9853159F7}"/>
                    </a:ext>
                  </a:extLst>
                </p:cNvPr>
                <p:cNvPicPr/>
                <p:nvPr/>
              </p:nvPicPr>
              <p:blipFill>
                <a:blip r:embed="rId514"/>
                <a:stretch>
                  <a:fillRect/>
                </a:stretch>
              </p:blipFill>
              <p:spPr>
                <a:xfrm>
                  <a:off x="10264427" y="4624987"/>
                  <a:ext cx="2329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02" name="Freihand 301">
                  <a:extLst>
                    <a:ext uri="{FF2B5EF4-FFF2-40B4-BE49-F238E27FC236}">
                      <a16:creationId xmlns:a16="http://schemas.microsoft.com/office/drawing/2014/main" id="{2B7AD278-DCBD-486B-9FE7-4A8E6DFB153F}"/>
                    </a:ext>
                  </a:extLst>
                </p14:cNvPr>
                <p14:cNvContentPartPr/>
                <p14:nvPr/>
              </p14:nvContentPartPr>
              <p14:xfrm>
                <a:off x="10515707" y="4578187"/>
                <a:ext cx="88200" cy="232560"/>
              </p14:xfrm>
            </p:contentPart>
          </mc:Choice>
          <mc:Fallback xmlns="">
            <p:pic>
              <p:nvPicPr>
                <p:cNvPr id="302" name="Freihand 301">
                  <a:extLst>
                    <a:ext uri="{FF2B5EF4-FFF2-40B4-BE49-F238E27FC236}">
                      <a16:creationId xmlns:a16="http://schemas.microsoft.com/office/drawing/2014/main" id="{2B7AD278-DCBD-486B-9FE7-4A8E6DFB153F}"/>
                    </a:ext>
                  </a:extLst>
                </p:cNvPr>
                <p:cNvPicPr/>
                <p:nvPr/>
              </p:nvPicPr>
              <p:blipFill>
                <a:blip r:embed="rId516"/>
                <a:stretch>
                  <a:fillRect/>
                </a:stretch>
              </p:blipFill>
              <p:spPr>
                <a:xfrm>
                  <a:off x="10511387" y="4573867"/>
                  <a:ext cx="9684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03" name="Freihand 302">
                  <a:extLst>
                    <a:ext uri="{FF2B5EF4-FFF2-40B4-BE49-F238E27FC236}">
                      <a16:creationId xmlns:a16="http://schemas.microsoft.com/office/drawing/2014/main" id="{F1C63BDA-0066-4546-A664-0C74CFAEFAE0}"/>
                    </a:ext>
                  </a:extLst>
                </p14:cNvPr>
                <p14:cNvContentPartPr/>
                <p14:nvPr/>
              </p14:nvContentPartPr>
              <p14:xfrm>
                <a:off x="10630187" y="4420867"/>
                <a:ext cx="136080" cy="166320"/>
              </p14:xfrm>
            </p:contentPart>
          </mc:Choice>
          <mc:Fallback xmlns="">
            <p:pic>
              <p:nvPicPr>
                <p:cNvPr id="303" name="Freihand 302">
                  <a:extLst>
                    <a:ext uri="{FF2B5EF4-FFF2-40B4-BE49-F238E27FC236}">
                      <a16:creationId xmlns:a16="http://schemas.microsoft.com/office/drawing/2014/main" id="{F1C63BDA-0066-4546-A664-0C74CFAEFAE0}"/>
                    </a:ext>
                  </a:extLst>
                </p:cNvPr>
                <p:cNvPicPr/>
                <p:nvPr/>
              </p:nvPicPr>
              <p:blipFill>
                <a:blip r:embed="rId518"/>
                <a:stretch>
                  <a:fillRect/>
                </a:stretch>
              </p:blipFill>
              <p:spPr>
                <a:xfrm>
                  <a:off x="10625867" y="4416547"/>
                  <a:ext cx="1447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04" name="Freihand 303">
                  <a:extLst>
                    <a:ext uri="{FF2B5EF4-FFF2-40B4-BE49-F238E27FC236}">
                      <a16:creationId xmlns:a16="http://schemas.microsoft.com/office/drawing/2014/main" id="{D287B166-3D3A-4B4A-A6D9-5BE30B38762D}"/>
                    </a:ext>
                  </a:extLst>
                </p14:cNvPr>
                <p14:cNvContentPartPr/>
                <p14:nvPr/>
              </p14:nvContentPartPr>
              <p14:xfrm>
                <a:off x="10728467" y="4405027"/>
                <a:ext cx="173520" cy="131040"/>
              </p14:xfrm>
            </p:contentPart>
          </mc:Choice>
          <mc:Fallback xmlns="">
            <p:pic>
              <p:nvPicPr>
                <p:cNvPr id="304" name="Freihand 303">
                  <a:extLst>
                    <a:ext uri="{FF2B5EF4-FFF2-40B4-BE49-F238E27FC236}">
                      <a16:creationId xmlns:a16="http://schemas.microsoft.com/office/drawing/2014/main" id="{D287B166-3D3A-4B4A-A6D9-5BE30B38762D}"/>
                    </a:ext>
                  </a:extLst>
                </p:cNvPr>
                <p:cNvPicPr/>
                <p:nvPr/>
              </p:nvPicPr>
              <p:blipFill>
                <a:blip r:embed="rId520"/>
                <a:stretch>
                  <a:fillRect/>
                </a:stretch>
              </p:blipFill>
              <p:spPr>
                <a:xfrm>
                  <a:off x="10724147" y="4400707"/>
                  <a:ext cx="1821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06" name="Freihand 305">
                  <a:extLst>
                    <a:ext uri="{FF2B5EF4-FFF2-40B4-BE49-F238E27FC236}">
                      <a16:creationId xmlns:a16="http://schemas.microsoft.com/office/drawing/2014/main" id="{75D367C0-81AF-493A-8D65-407A8790A940}"/>
                    </a:ext>
                  </a:extLst>
                </p14:cNvPr>
                <p14:cNvContentPartPr/>
                <p14:nvPr/>
              </p14:nvContentPartPr>
              <p14:xfrm>
                <a:off x="10892267" y="4359307"/>
                <a:ext cx="203760" cy="72360"/>
              </p14:xfrm>
            </p:contentPart>
          </mc:Choice>
          <mc:Fallback xmlns="">
            <p:pic>
              <p:nvPicPr>
                <p:cNvPr id="306" name="Freihand 305">
                  <a:extLst>
                    <a:ext uri="{FF2B5EF4-FFF2-40B4-BE49-F238E27FC236}">
                      <a16:creationId xmlns:a16="http://schemas.microsoft.com/office/drawing/2014/main" id="{75D367C0-81AF-493A-8D65-407A8790A940}"/>
                    </a:ext>
                  </a:extLst>
                </p:cNvPr>
                <p:cNvPicPr/>
                <p:nvPr/>
              </p:nvPicPr>
              <p:blipFill>
                <a:blip r:embed="rId522"/>
                <a:stretch>
                  <a:fillRect/>
                </a:stretch>
              </p:blipFill>
              <p:spPr>
                <a:xfrm>
                  <a:off x="10887947" y="4354987"/>
                  <a:ext cx="2124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14" name="Freihand 313">
                  <a:extLst>
                    <a:ext uri="{FF2B5EF4-FFF2-40B4-BE49-F238E27FC236}">
                      <a16:creationId xmlns:a16="http://schemas.microsoft.com/office/drawing/2014/main" id="{D7A7578A-B52C-47DF-AB47-3D8C4359EF91}"/>
                    </a:ext>
                  </a:extLst>
                </p14:cNvPr>
                <p14:cNvContentPartPr/>
                <p14:nvPr/>
              </p14:nvContentPartPr>
              <p14:xfrm>
                <a:off x="1756907" y="4965547"/>
                <a:ext cx="149760" cy="123480"/>
              </p14:xfrm>
            </p:contentPart>
          </mc:Choice>
          <mc:Fallback xmlns="">
            <p:pic>
              <p:nvPicPr>
                <p:cNvPr id="314" name="Freihand 313">
                  <a:extLst>
                    <a:ext uri="{FF2B5EF4-FFF2-40B4-BE49-F238E27FC236}">
                      <a16:creationId xmlns:a16="http://schemas.microsoft.com/office/drawing/2014/main" id="{D7A7578A-B52C-47DF-AB47-3D8C4359EF91}"/>
                    </a:ext>
                  </a:extLst>
                </p:cNvPr>
                <p:cNvPicPr/>
                <p:nvPr/>
              </p:nvPicPr>
              <p:blipFill>
                <a:blip r:embed="rId524"/>
                <a:stretch>
                  <a:fillRect/>
                </a:stretch>
              </p:blipFill>
              <p:spPr>
                <a:xfrm>
                  <a:off x="1752587" y="4961227"/>
                  <a:ext cx="1584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15" name="Freihand 314">
                  <a:extLst>
                    <a:ext uri="{FF2B5EF4-FFF2-40B4-BE49-F238E27FC236}">
                      <a16:creationId xmlns:a16="http://schemas.microsoft.com/office/drawing/2014/main" id="{AFE0E07E-E125-4A33-99A3-702224F02BD7}"/>
                    </a:ext>
                  </a:extLst>
                </p14:cNvPr>
                <p14:cNvContentPartPr/>
                <p14:nvPr/>
              </p14:nvContentPartPr>
              <p14:xfrm>
                <a:off x="1315907" y="4905067"/>
                <a:ext cx="173880" cy="155160"/>
              </p14:xfrm>
            </p:contentPart>
          </mc:Choice>
          <mc:Fallback xmlns="">
            <p:pic>
              <p:nvPicPr>
                <p:cNvPr id="315" name="Freihand 314">
                  <a:extLst>
                    <a:ext uri="{FF2B5EF4-FFF2-40B4-BE49-F238E27FC236}">
                      <a16:creationId xmlns:a16="http://schemas.microsoft.com/office/drawing/2014/main" id="{AFE0E07E-E125-4A33-99A3-702224F02BD7}"/>
                    </a:ext>
                  </a:extLst>
                </p:cNvPr>
                <p:cNvPicPr/>
                <p:nvPr/>
              </p:nvPicPr>
              <p:blipFill>
                <a:blip r:embed="rId526"/>
                <a:stretch>
                  <a:fillRect/>
                </a:stretch>
              </p:blipFill>
              <p:spPr>
                <a:xfrm>
                  <a:off x="1311587" y="4900747"/>
                  <a:ext cx="1825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16" name="Freihand 315">
                  <a:extLst>
                    <a:ext uri="{FF2B5EF4-FFF2-40B4-BE49-F238E27FC236}">
                      <a16:creationId xmlns:a16="http://schemas.microsoft.com/office/drawing/2014/main" id="{F826D5AE-0D85-4CCE-9A91-FDEFA8273012}"/>
                    </a:ext>
                  </a:extLst>
                </p14:cNvPr>
                <p14:cNvContentPartPr/>
                <p14:nvPr/>
              </p14:nvContentPartPr>
              <p14:xfrm>
                <a:off x="1492307" y="4923067"/>
                <a:ext cx="27000" cy="14760"/>
              </p14:xfrm>
            </p:contentPart>
          </mc:Choice>
          <mc:Fallback xmlns="">
            <p:pic>
              <p:nvPicPr>
                <p:cNvPr id="316" name="Freihand 315">
                  <a:extLst>
                    <a:ext uri="{FF2B5EF4-FFF2-40B4-BE49-F238E27FC236}">
                      <a16:creationId xmlns:a16="http://schemas.microsoft.com/office/drawing/2014/main" id="{F826D5AE-0D85-4CCE-9A91-FDEFA8273012}"/>
                    </a:ext>
                  </a:extLst>
                </p:cNvPr>
                <p:cNvPicPr/>
                <p:nvPr/>
              </p:nvPicPr>
              <p:blipFill>
                <a:blip r:embed="rId528"/>
                <a:stretch>
                  <a:fillRect/>
                </a:stretch>
              </p:blipFill>
              <p:spPr>
                <a:xfrm>
                  <a:off x="1487987" y="4918747"/>
                  <a:ext cx="356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17" name="Freihand 316">
                  <a:extLst>
                    <a:ext uri="{FF2B5EF4-FFF2-40B4-BE49-F238E27FC236}">
                      <a16:creationId xmlns:a16="http://schemas.microsoft.com/office/drawing/2014/main" id="{5D98A7F0-CDC6-4758-B37D-DFF5B3D887FC}"/>
                    </a:ext>
                  </a:extLst>
                </p14:cNvPr>
                <p14:cNvContentPartPr/>
                <p14:nvPr/>
              </p14:nvContentPartPr>
              <p14:xfrm>
                <a:off x="1505987" y="4969147"/>
                <a:ext cx="56160" cy="98640"/>
              </p14:xfrm>
            </p:contentPart>
          </mc:Choice>
          <mc:Fallback xmlns="">
            <p:pic>
              <p:nvPicPr>
                <p:cNvPr id="317" name="Freihand 316">
                  <a:extLst>
                    <a:ext uri="{FF2B5EF4-FFF2-40B4-BE49-F238E27FC236}">
                      <a16:creationId xmlns:a16="http://schemas.microsoft.com/office/drawing/2014/main" id="{5D98A7F0-CDC6-4758-B37D-DFF5B3D887FC}"/>
                    </a:ext>
                  </a:extLst>
                </p:cNvPr>
                <p:cNvPicPr/>
                <p:nvPr/>
              </p:nvPicPr>
              <p:blipFill>
                <a:blip r:embed="rId530"/>
                <a:stretch>
                  <a:fillRect/>
                </a:stretch>
              </p:blipFill>
              <p:spPr>
                <a:xfrm>
                  <a:off x="1501667" y="4964827"/>
                  <a:ext cx="648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18" name="Freihand 317">
                  <a:extLst>
                    <a:ext uri="{FF2B5EF4-FFF2-40B4-BE49-F238E27FC236}">
                      <a16:creationId xmlns:a16="http://schemas.microsoft.com/office/drawing/2014/main" id="{98566827-36C0-4B51-AFAB-671311710828}"/>
                    </a:ext>
                  </a:extLst>
                </p14:cNvPr>
                <p14:cNvContentPartPr/>
                <p14:nvPr/>
              </p14:nvContentPartPr>
              <p14:xfrm>
                <a:off x="1646387" y="4897867"/>
                <a:ext cx="19080" cy="68040"/>
              </p14:xfrm>
            </p:contentPart>
          </mc:Choice>
          <mc:Fallback xmlns="">
            <p:pic>
              <p:nvPicPr>
                <p:cNvPr id="318" name="Freihand 317">
                  <a:extLst>
                    <a:ext uri="{FF2B5EF4-FFF2-40B4-BE49-F238E27FC236}">
                      <a16:creationId xmlns:a16="http://schemas.microsoft.com/office/drawing/2014/main" id="{98566827-36C0-4B51-AFAB-671311710828}"/>
                    </a:ext>
                  </a:extLst>
                </p:cNvPr>
                <p:cNvPicPr/>
                <p:nvPr/>
              </p:nvPicPr>
              <p:blipFill>
                <a:blip r:embed="rId532"/>
                <a:stretch>
                  <a:fillRect/>
                </a:stretch>
              </p:blipFill>
              <p:spPr>
                <a:xfrm>
                  <a:off x="1642067" y="4893547"/>
                  <a:ext cx="277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19" name="Freihand 318">
                  <a:extLst>
                    <a:ext uri="{FF2B5EF4-FFF2-40B4-BE49-F238E27FC236}">
                      <a16:creationId xmlns:a16="http://schemas.microsoft.com/office/drawing/2014/main" id="{C79D2385-613F-4C89-8506-016678536599}"/>
                    </a:ext>
                  </a:extLst>
                </p14:cNvPr>
                <p14:cNvContentPartPr/>
                <p14:nvPr/>
              </p14:nvContentPartPr>
              <p14:xfrm>
                <a:off x="1680587" y="4864387"/>
                <a:ext cx="66960" cy="82080"/>
              </p14:xfrm>
            </p:contentPart>
          </mc:Choice>
          <mc:Fallback xmlns="">
            <p:pic>
              <p:nvPicPr>
                <p:cNvPr id="319" name="Freihand 318">
                  <a:extLst>
                    <a:ext uri="{FF2B5EF4-FFF2-40B4-BE49-F238E27FC236}">
                      <a16:creationId xmlns:a16="http://schemas.microsoft.com/office/drawing/2014/main" id="{C79D2385-613F-4C89-8506-016678536599}"/>
                    </a:ext>
                  </a:extLst>
                </p:cNvPr>
                <p:cNvPicPr/>
                <p:nvPr/>
              </p:nvPicPr>
              <p:blipFill>
                <a:blip r:embed="rId534"/>
                <a:stretch>
                  <a:fillRect/>
                </a:stretch>
              </p:blipFill>
              <p:spPr>
                <a:xfrm>
                  <a:off x="1676267" y="4860067"/>
                  <a:ext cx="75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20" name="Freihand 319">
                  <a:extLst>
                    <a:ext uri="{FF2B5EF4-FFF2-40B4-BE49-F238E27FC236}">
                      <a16:creationId xmlns:a16="http://schemas.microsoft.com/office/drawing/2014/main" id="{C1D432FE-E0F2-4FA4-989F-9D3143D54B12}"/>
                    </a:ext>
                  </a:extLst>
                </p14:cNvPr>
                <p14:cNvContentPartPr/>
                <p14:nvPr/>
              </p14:nvContentPartPr>
              <p14:xfrm>
                <a:off x="1937267" y="4951147"/>
                <a:ext cx="87480" cy="135720"/>
              </p14:xfrm>
            </p:contentPart>
          </mc:Choice>
          <mc:Fallback xmlns="">
            <p:pic>
              <p:nvPicPr>
                <p:cNvPr id="320" name="Freihand 319">
                  <a:extLst>
                    <a:ext uri="{FF2B5EF4-FFF2-40B4-BE49-F238E27FC236}">
                      <a16:creationId xmlns:a16="http://schemas.microsoft.com/office/drawing/2014/main" id="{C1D432FE-E0F2-4FA4-989F-9D3143D54B12}"/>
                    </a:ext>
                  </a:extLst>
                </p:cNvPr>
                <p:cNvPicPr/>
                <p:nvPr/>
              </p:nvPicPr>
              <p:blipFill>
                <a:blip r:embed="rId536"/>
                <a:stretch>
                  <a:fillRect/>
                </a:stretch>
              </p:blipFill>
              <p:spPr>
                <a:xfrm>
                  <a:off x="1932947" y="4946827"/>
                  <a:ext cx="96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21" name="Freihand 320">
                  <a:extLst>
                    <a:ext uri="{FF2B5EF4-FFF2-40B4-BE49-F238E27FC236}">
                      <a16:creationId xmlns:a16="http://schemas.microsoft.com/office/drawing/2014/main" id="{91B24642-A87D-4B9E-B5EF-8514C91F1E25}"/>
                    </a:ext>
                  </a:extLst>
                </p14:cNvPr>
                <p14:cNvContentPartPr/>
                <p14:nvPr/>
              </p14:nvContentPartPr>
              <p14:xfrm>
                <a:off x="2069027" y="4956907"/>
                <a:ext cx="75600" cy="182160"/>
              </p14:xfrm>
            </p:contentPart>
          </mc:Choice>
          <mc:Fallback xmlns="">
            <p:pic>
              <p:nvPicPr>
                <p:cNvPr id="321" name="Freihand 320">
                  <a:extLst>
                    <a:ext uri="{FF2B5EF4-FFF2-40B4-BE49-F238E27FC236}">
                      <a16:creationId xmlns:a16="http://schemas.microsoft.com/office/drawing/2014/main" id="{91B24642-A87D-4B9E-B5EF-8514C91F1E25}"/>
                    </a:ext>
                  </a:extLst>
                </p:cNvPr>
                <p:cNvPicPr/>
                <p:nvPr/>
              </p:nvPicPr>
              <p:blipFill>
                <a:blip r:embed="rId538"/>
                <a:stretch>
                  <a:fillRect/>
                </a:stretch>
              </p:blipFill>
              <p:spPr>
                <a:xfrm>
                  <a:off x="2064707" y="4952587"/>
                  <a:ext cx="842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22" name="Freihand 321">
                  <a:extLst>
                    <a:ext uri="{FF2B5EF4-FFF2-40B4-BE49-F238E27FC236}">
                      <a16:creationId xmlns:a16="http://schemas.microsoft.com/office/drawing/2014/main" id="{93237866-B9C9-48C0-99BF-1A3BAB8E2694}"/>
                    </a:ext>
                  </a:extLst>
                </p14:cNvPr>
                <p14:cNvContentPartPr/>
                <p14:nvPr/>
              </p14:nvContentPartPr>
              <p14:xfrm>
                <a:off x="2168747" y="4938187"/>
                <a:ext cx="86400" cy="90360"/>
              </p14:xfrm>
            </p:contentPart>
          </mc:Choice>
          <mc:Fallback xmlns="">
            <p:pic>
              <p:nvPicPr>
                <p:cNvPr id="322" name="Freihand 321">
                  <a:extLst>
                    <a:ext uri="{FF2B5EF4-FFF2-40B4-BE49-F238E27FC236}">
                      <a16:creationId xmlns:a16="http://schemas.microsoft.com/office/drawing/2014/main" id="{93237866-B9C9-48C0-99BF-1A3BAB8E2694}"/>
                    </a:ext>
                  </a:extLst>
                </p:cNvPr>
                <p:cNvPicPr/>
                <p:nvPr/>
              </p:nvPicPr>
              <p:blipFill>
                <a:blip r:embed="rId540"/>
                <a:stretch>
                  <a:fillRect/>
                </a:stretch>
              </p:blipFill>
              <p:spPr>
                <a:xfrm>
                  <a:off x="2164427" y="4933867"/>
                  <a:ext cx="950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23" name="Freihand 322">
                  <a:extLst>
                    <a:ext uri="{FF2B5EF4-FFF2-40B4-BE49-F238E27FC236}">
                      <a16:creationId xmlns:a16="http://schemas.microsoft.com/office/drawing/2014/main" id="{AEA70143-3118-43C8-A868-30D04AA4BFA0}"/>
                    </a:ext>
                  </a:extLst>
                </p14:cNvPr>
                <p14:cNvContentPartPr/>
                <p14:nvPr/>
              </p14:nvContentPartPr>
              <p14:xfrm>
                <a:off x="2269187" y="4942147"/>
                <a:ext cx="106920" cy="75240"/>
              </p14:xfrm>
            </p:contentPart>
          </mc:Choice>
          <mc:Fallback xmlns="">
            <p:pic>
              <p:nvPicPr>
                <p:cNvPr id="323" name="Freihand 322">
                  <a:extLst>
                    <a:ext uri="{FF2B5EF4-FFF2-40B4-BE49-F238E27FC236}">
                      <a16:creationId xmlns:a16="http://schemas.microsoft.com/office/drawing/2014/main" id="{AEA70143-3118-43C8-A868-30D04AA4BFA0}"/>
                    </a:ext>
                  </a:extLst>
                </p:cNvPr>
                <p:cNvPicPr/>
                <p:nvPr/>
              </p:nvPicPr>
              <p:blipFill>
                <a:blip r:embed="rId542"/>
                <a:stretch>
                  <a:fillRect/>
                </a:stretch>
              </p:blipFill>
              <p:spPr>
                <a:xfrm>
                  <a:off x="2264867" y="4937827"/>
                  <a:ext cx="1155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24" name="Freihand 323">
                  <a:extLst>
                    <a:ext uri="{FF2B5EF4-FFF2-40B4-BE49-F238E27FC236}">
                      <a16:creationId xmlns:a16="http://schemas.microsoft.com/office/drawing/2014/main" id="{0C816308-605C-479D-B4E0-6DA4C9E8EB43}"/>
                    </a:ext>
                  </a:extLst>
                </p14:cNvPr>
                <p14:cNvContentPartPr/>
                <p14:nvPr/>
              </p14:nvContentPartPr>
              <p14:xfrm>
                <a:off x="2380427" y="4863307"/>
                <a:ext cx="33120" cy="169560"/>
              </p14:xfrm>
            </p:contentPart>
          </mc:Choice>
          <mc:Fallback xmlns="">
            <p:pic>
              <p:nvPicPr>
                <p:cNvPr id="324" name="Freihand 323">
                  <a:extLst>
                    <a:ext uri="{FF2B5EF4-FFF2-40B4-BE49-F238E27FC236}">
                      <a16:creationId xmlns:a16="http://schemas.microsoft.com/office/drawing/2014/main" id="{0C816308-605C-479D-B4E0-6DA4C9E8EB43}"/>
                    </a:ext>
                  </a:extLst>
                </p:cNvPr>
                <p:cNvPicPr/>
                <p:nvPr/>
              </p:nvPicPr>
              <p:blipFill>
                <a:blip r:embed="rId544"/>
                <a:stretch>
                  <a:fillRect/>
                </a:stretch>
              </p:blipFill>
              <p:spPr>
                <a:xfrm>
                  <a:off x="2376107" y="4858987"/>
                  <a:ext cx="417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25" name="Freihand 324">
                  <a:extLst>
                    <a:ext uri="{FF2B5EF4-FFF2-40B4-BE49-F238E27FC236}">
                      <a16:creationId xmlns:a16="http://schemas.microsoft.com/office/drawing/2014/main" id="{0A5306B8-95CF-4BA2-B020-0B5D14A1E8A2}"/>
                    </a:ext>
                  </a:extLst>
                </p14:cNvPr>
                <p14:cNvContentPartPr/>
                <p14:nvPr/>
              </p14:nvContentPartPr>
              <p14:xfrm>
                <a:off x="2444507" y="4928107"/>
                <a:ext cx="131040" cy="93600"/>
              </p14:xfrm>
            </p:contentPart>
          </mc:Choice>
          <mc:Fallback xmlns="">
            <p:pic>
              <p:nvPicPr>
                <p:cNvPr id="325" name="Freihand 324">
                  <a:extLst>
                    <a:ext uri="{FF2B5EF4-FFF2-40B4-BE49-F238E27FC236}">
                      <a16:creationId xmlns:a16="http://schemas.microsoft.com/office/drawing/2014/main" id="{0A5306B8-95CF-4BA2-B020-0B5D14A1E8A2}"/>
                    </a:ext>
                  </a:extLst>
                </p:cNvPr>
                <p:cNvPicPr/>
                <p:nvPr/>
              </p:nvPicPr>
              <p:blipFill>
                <a:blip r:embed="rId546"/>
                <a:stretch>
                  <a:fillRect/>
                </a:stretch>
              </p:blipFill>
              <p:spPr>
                <a:xfrm>
                  <a:off x="2440187" y="4923787"/>
                  <a:ext cx="1396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26" name="Freihand 325">
                  <a:extLst>
                    <a:ext uri="{FF2B5EF4-FFF2-40B4-BE49-F238E27FC236}">
                      <a16:creationId xmlns:a16="http://schemas.microsoft.com/office/drawing/2014/main" id="{2D5BF95E-E1CD-4E84-85C3-670ED2132F47}"/>
                    </a:ext>
                  </a:extLst>
                </p14:cNvPr>
                <p14:cNvContentPartPr/>
                <p14:nvPr/>
              </p14:nvContentPartPr>
              <p14:xfrm>
                <a:off x="2604347" y="4828387"/>
                <a:ext cx="197640" cy="327600"/>
              </p14:xfrm>
            </p:contentPart>
          </mc:Choice>
          <mc:Fallback xmlns="">
            <p:pic>
              <p:nvPicPr>
                <p:cNvPr id="326" name="Freihand 325">
                  <a:extLst>
                    <a:ext uri="{FF2B5EF4-FFF2-40B4-BE49-F238E27FC236}">
                      <a16:creationId xmlns:a16="http://schemas.microsoft.com/office/drawing/2014/main" id="{2D5BF95E-E1CD-4E84-85C3-670ED2132F47}"/>
                    </a:ext>
                  </a:extLst>
                </p:cNvPr>
                <p:cNvPicPr/>
                <p:nvPr/>
              </p:nvPicPr>
              <p:blipFill>
                <a:blip r:embed="rId548"/>
                <a:stretch>
                  <a:fillRect/>
                </a:stretch>
              </p:blipFill>
              <p:spPr>
                <a:xfrm>
                  <a:off x="2600027" y="4824067"/>
                  <a:ext cx="206280" cy="33624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27" name="Freihand 326">
                  <a:extLst>
                    <a:ext uri="{FF2B5EF4-FFF2-40B4-BE49-F238E27FC236}">
                      <a16:creationId xmlns:a16="http://schemas.microsoft.com/office/drawing/2014/main" id="{16A9396B-B7ED-487D-B522-0255D8ECF02C}"/>
                    </a:ext>
                  </a:extLst>
                </p14:cNvPr>
                <p14:cNvContentPartPr/>
                <p14:nvPr/>
              </p14:nvContentPartPr>
              <p14:xfrm>
                <a:off x="2971907" y="4788067"/>
                <a:ext cx="239040" cy="216720"/>
              </p14:xfrm>
            </p:contentPart>
          </mc:Choice>
          <mc:Fallback xmlns="">
            <p:pic>
              <p:nvPicPr>
                <p:cNvPr id="327" name="Freihand 326">
                  <a:extLst>
                    <a:ext uri="{FF2B5EF4-FFF2-40B4-BE49-F238E27FC236}">
                      <a16:creationId xmlns:a16="http://schemas.microsoft.com/office/drawing/2014/main" id="{16A9396B-B7ED-487D-B522-0255D8ECF02C}"/>
                    </a:ext>
                  </a:extLst>
                </p:cNvPr>
                <p:cNvPicPr/>
                <p:nvPr/>
              </p:nvPicPr>
              <p:blipFill>
                <a:blip r:embed="rId550"/>
                <a:stretch>
                  <a:fillRect/>
                </a:stretch>
              </p:blipFill>
              <p:spPr>
                <a:xfrm>
                  <a:off x="2967587" y="4783747"/>
                  <a:ext cx="2476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28" name="Freihand 327">
                  <a:extLst>
                    <a:ext uri="{FF2B5EF4-FFF2-40B4-BE49-F238E27FC236}">
                      <a16:creationId xmlns:a16="http://schemas.microsoft.com/office/drawing/2014/main" id="{FB80923D-5B8E-45B9-BD30-869622C2E544}"/>
                    </a:ext>
                  </a:extLst>
                </p14:cNvPr>
                <p14:cNvContentPartPr/>
                <p14:nvPr/>
              </p14:nvContentPartPr>
              <p14:xfrm>
                <a:off x="3233627" y="4893547"/>
                <a:ext cx="65160" cy="110880"/>
              </p14:xfrm>
            </p:contentPart>
          </mc:Choice>
          <mc:Fallback xmlns="">
            <p:pic>
              <p:nvPicPr>
                <p:cNvPr id="328" name="Freihand 327">
                  <a:extLst>
                    <a:ext uri="{FF2B5EF4-FFF2-40B4-BE49-F238E27FC236}">
                      <a16:creationId xmlns:a16="http://schemas.microsoft.com/office/drawing/2014/main" id="{FB80923D-5B8E-45B9-BD30-869622C2E544}"/>
                    </a:ext>
                  </a:extLst>
                </p:cNvPr>
                <p:cNvPicPr/>
                <p:nvPr/>
              </p:nvPicPr>
              <p:blipFill>
                <a:blip r:embed="rId552"/>
                <a:stretch>
                  <a:fillRect/>
                </a:stretch>
              </p:blipFill>
              <p:spPr>
                <a:xfrm>
                  <a:off x="3229307" y="4889227"/>
                  <a:ext cx="738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29" name="Freihand 328">
                  <a:extLst>
                    <a:ext uri="{FF2B5EF4-FFF2-40B4-BE49-F238E27FC236}">
                      <a16:creationId xmlns:a16="http://schemas.microsoft.com/office/drawing/2014/main" id="{B426CEEC-3011-4CB0-80D1-A80368461F31}"/>
                    </a:ext>
                  </a:extLst>
                </p14:cNvPr>
                <p14:cNvContentPartPr/>
                <p14:nvPr/>
              </p14:nvContentPartPr>
              <p14:xfrm>
                <a:off x="3512627" y="4759267"/>
                <a:ext cx="360" cy="360"/>
              </p14:xfrm>
            </p:contentPart>
          </mc:Choice>
          <mc:Fallback xmlns="">
            <p:pic>
              <p:nvPicPr>
                <p:cNvPr id="329" name="Freihand 328">
                  <a:extLst>
                    <a:ext uri="{FF2B5EF4-FFF2-40B4-BE49-F238E27FC236}">
                      <a16:creationId xmlns:a16="http://schemas.microsoft.com/office/drawing/2014/main" id="{B426CEEC-3011-4CB0-80D1-A80368461F31}"/>
                    </a:ext>
                  </a:extLst>
                </p:cNvPr>
                <p:cNvPicPr/>
                <p:nvPr/>
              </p:nvPicPr>
              <p:blipFill>
                <a:blip r:embed="rId91"/>
                <a:stretch>
                  <a:fillRect/>
                </a:stretch>
              </p:blipFill>
              <p:spPr>
                <a:xfrm>
                  <a:off x="3508307" y="4754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30" name="Freihand 329">
                  <a:extLst>
                    <a:ext uri="{FF2B5EF4-FFF2-40B4-BE49-F238E27FC236}">
                      <a16:creationId xmlns:a16="http://schemas.microsoft.com/office/drawing/2014/main" id="{DDBBFA90-5137-4930-B0D5-CCFC231F3FA3}"/>
                    </a:ext>
                  </a:extLst>
                </p14:cNvPr>
                <p14:cNvContentPartPr/>
                <p14:nvPr/>
              </p14:nvContentPartPr>
              <p14:xfrm>
                <a:off x="3386267" y="4713907"/>
                <a:ext cx="156240" cy="313560"/>
              </p14:xfrm>
            </p:contentPart>
          </mc:Choice>
          <mc:Fallback xmlns="">
            <p:pic>
              <p:nvPicPr>
                <p:cNvPr id="330" name="Freihand 329">
                  <a:extLst>
                    <a:ext uri="{FF2B5EF4-FFF2-40B4-BE49-F238E27FC236}">
                      <a16:creationId xmlns:a16="http://schemas.microsoft.com/office/drawing/2014/main" id="{DDBBFA90-5137-4930-B0D5-CCFC231F3FA3}"/>
                    </a:ext>
                  </a:extLst>
                </p:cNvPr>
                <p:cNvPicPr/>
                <p:nvPr/>
              </p:nvPicPr>
              <p:blipFill>
                <a:blip r:embed="rId555"/>
                <a:stretch>
                  <a:fillRect/>
                </a:stretch>
              </p:blipFill>
              <p:spPr>
                <a:xfrm>
                  <a:off x="3381947" y="4709587"/>
                  <a:ext cx="16488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31" name="Freihand 330">
                  <a:extLst>
                    <a:ext uri="{FF2B5EF4-FFF2-40B4-BE49-F238E27FC236}">
                      <a16:creationId xmlns:a16="http://schemas.microsoft.com/office/drawing/2014/main" id="{383BA2FD-FDFF-4BB4-824B-A198CC0D0C9D}"/>
                    </a:ext>
                  </a:extLst>
                </p14:cNvPr>
                <p14:cNvContentPartPr/>
                <p14:nvPr/>
              </p14:nvContentPartPr>
              <p14:xfrm>
                <a:off x="3531347" y="4825507"/>
                <a:ext cx="157680" cy="85320"/>
              </p14:xfrm>
            </p:contentPart>
          </mc:Choice>
          <mc:Fallback xmlns="">
            <p:pic>
              <p:nvPicPr>
                <p:cNvPr id="331" name="Freihand 330">
                  <a:extLst>
                    <a:ext uri="{FF2B5EF4-FFF2-40B4-BE49-F238E27FC236}">
                      <a16:creationId xmlns:a16="http://schemas.microsoft.com/office/drawing/2014/main" id="{383BA2FD-FDFF-4BB4-824B-A198CC0D0C9D}"/>
                    </a:ext>
                  </a:extLst>
                </p:cNvPr>
                <p:cNvPicPr/>
                <p:nvPr/>
              </p:nvPicPr>
              <p:blipFill>
                <a:blip r:embed="rId557"/>
                <a:stretch>
                  <a:fillRect/>
                </a:stretch>
              </p:blipFill>
              <p:spPr>
                <a:xfrm>
                  <a:off x="3527027" y="4821187"/>
                  <a:ext cx="1663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32" name="Freihand 331">
                  <a:extLst>
                    <a:ext uri="{FF2B5EF4-FFF2-40B4-BE49-F238E27FC236}">
                      <a16:creationId xmlns:a16="http://schemas.microsoft.com/office/drawing/2014/main" id="{6E934C3D-95BC-4343-A928-CF7975F3DF81}"/>
                    </a:ext>
                  </a:extLst>
                </p14:cNvPr>
                <p14:cNvContentPartPr/>
                <p14:nvPr/>
              </p14:nvContentPartPr>
              <p14:xfrm>
                <a:off x="3808187" y="4742347"/>
                <a:ext cx="21240" cy="216720"/>
              </p14:xfrm>
            </p:contentPart>
          </mc:Choice>
          <mc:Fallback xmlns="">
            <p:pic>
              <p:nvPicPr>
                <p:cNvPr id="332" name="Freihand 331">
                  <a:extLst>
                    <a:ext uri="{FF2B5EF4-FFF2-40B4-BE49-F238E27FC236}">
                      <a16:creationId xmlns:a16="http://schemas.microsoft.com/office/drawing/2014/main" id="{6E934C3D-95BC-4343-A928-CF7975F3DF81}"/>
                    </a:ext>
                  </a:extLst>
                </p:cNvPr>
                <p:cNvPicPr/>
                <p:nvPr/>
              </p:nvPicPr>
              <p:blipFill>
                <a:blip r:embed="rId559"/>
                <a:stretch>
                  <a:fillRect/>
                </a:stretch>
              </p:blipFill>
              <p:spPr>
                <a:xfrm>
                  <a:off x="3803867" y="4738027"/>
                  <a:ext cx="298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33" name="Freihand 332">
                  <a:extLst>
                    <a:ext uri="{FF2B5EF4-FFF2-40B4-BE49-F238E27FC236}">
                      <a16:creationId xmlns:a16="http://schemas.microsoft.com/office/drawing/2014/main" id="{A99649D4-188B-41AD-A75A-A0B1C9A9DB25}"/>
                    </a:ext>
                  </a:extLst>
                </p14:cNvPr>
                <p14:cNvContentPartPr/>
                <p14:nvPr/>
              </p14:nvContentPartPr>
              <p14:xfrm>
                <a:off x="3833747" y="4834147"/>
                <a:ext cx="321840" cy="121680"/>
              </p14:xfrm>
            </p:contentPart>
          </mc:Choice>
          <mc:Fallback xmlns="">
            <p:pic>
              <p:nvPicPr>
                <p:cNvPr id="333" name="Freihand 332">
                  <a:extLst>
                    <a:ext uri="{FF2B5EF4-FFF2-40B4-BE49-F238E27FC236}">
                      <a16:creationId xmlns:a16="http://schemas.microsoft.com/office/drawing/2014/main" id="{A99649D4-188B-41AD-A75A-A0B1C9A9DB25}"/>
                    </a:ext>
                  </a:extLst>
                </p:cNvPr>
                <p:cNvPicPr/>
                <p:nvPr/>
              </p:nvPicPr>
              <p:blipFill>
                <a:blip r:embed="rId561"/>
                <a:stretch>
                  <a:fillRect/>
                </a:stretch>
              </p:blipFill>
              <p:spPr>
                <a:xfrm>
                  <a:off x="3829427" y="4829827"/>
                  <a:ext cx="3304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35" name="Freihand 334">
                  <a:extLst>
                    <a:ext uri="{FF2B5EF4-FFF2-40B4-BE49-F238E27FC236}">
                      <a16:creationId xmlns:a16="http://schemas.microsoft.com/office/drawing/2014/main" id="{9DB44371-68E9-4AF4-8C61-B531DE65E008}"/>
                    </a:ext>
                  </a:extLst>
                </p14:cNvPr>
                <p14:cNvContentPartPr/>
                <p14:nvPr/>
              </p14:nvContentPartPr>
              <p14:xfrm>
                <a:off x="4252067" y="4855027"/>
                <a:ext cx="97200" cy="96120"/>
              </p14:xfrm>
            </p:contentPart>
          </mc:Choice>
          <mc:Fallback xmlns="">
            <p:pic>
              <p:nvPicPr>
                <p:cNvPr id="335" name="Freihand 334">
                  <a:extLst>
                    <a:ext uri="{FF2B5EF4-FFF2-40B4-BE49-F238E27FC236}">
                      <a16:creationId xmlns:a16="http://schemas.microsoft.com/office/drawing/2014/main" id="{9DB44371-68E9-4AF4-8C61-B531DE65E008}"/>
                    </a:ext>
                  </a:extLst>
                </p:cNvPr>
                <p:cNvPicPr/>
                <p:nvPr/>
              </p:nvPicPr>
              <p:blipFill>
                <a:blip r:embed="rId563"/>
                <a:stretch>
                  <a:fillRect/>
                </a:stretch>
              </p:blipFill>
              <p:spPr>
                <a:xfrm>
                  <a:off x="4247747" y="4850707"/>
                  <a:ext cx="105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36" name="Freihand 335">
                  <a:extLst>
                    <a:ext uri="{FF2B5EF4-FFF2-40B4-BE49-F238E27FC236}">
                      <a16:creationId xmlns:a16="http://schemas.microsoft.com/office/drawing/2014/main" id="{FDCF980B-4429-44F0-A705-4E98DD5A0E30}"/>
                    </a:ext>
                  </a:extLst>
                </p14:cNvPr>
                <p14:cNvContentPartPr/>
                <p14:nvPr/>
              </p14:nvContentPartPr>
              <p14:xfrm>
                <a:off x="4381667" y="4747027"/>
                <a:ext cx="114120" cy="168120"/>
              </p14:xfrm>
            </p:contentPart>
          </mc:Choice>
          <mc:Fallback xmlns="">
            <p:pic>
              <p:nvPicPr>
                <p:cNvPr id="336" name="Freihand 335">
                  <a:extLst>
                    <a:ext uri="{FF2B5EF4-FFF2-40B4-BE49-F238E27FC236}">
                      <a16:creationId xmlns:a16="http://schemas.microsoft.com/office/drawing/2014/main" id="{FDCF980B-4429-44F0-A705-4E98DD5A0E30}"/>
                    </a:ext>
                  </a:extLst>
                </p:cNvPr>
                <p:cNvPicPr/>
                <p:nvPr/>
              </p:nvPicPr>
              <p:blipFill>
                <a:blip r:embed="rId565"/>
                <a:stretch>
                  <a:fillRect/>
                </a:stretch>
              </p:blipFill>
              <p:spPr>
                <a:xfrm>
                  <a:off x="4377347" y="4742707"/>
                  <a:ext cx="1227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37" name="Freihand 336">
                  <a:extLst>
                    <a:ext uri="{FF2B5EF4-FFF2-40B4-BE49-F238E27FC236}">
                      <a16:creationId xmlns:a16="http://schemas.microsoft.com/office/drawing/2014/main" id="{F618FF59-F10A-405F-9941-21CEB0978446}"/>
                    </a:ext>
                  </a:extLst>
                </p14:cNvPr>
                <p14:cNvContentPartPr/>
                <p14:nvPr/>
              </p14:nvContentPartPr>
              <p14:xfrm>
                <a:off x="4456187" y="4842427"/>
                <a:ext cx="102240" cy="52200"/>
              </p14:xfrm>
            </p:contentPart>
          </mc:Choice>
          <mc:Fallback xmlns="">
            <p:pic>
              <p:nvPicPr>
                <p:cNvPr id="337" name="Freihand 336">
                  <a:extLst>
                    <a:ext uri="{FF2B5EF4-FFF2-40B4-BE49-F238E27FC236}">
                      <a16:creationId xmlns:a16="http://schemas.microsoft.com/office/drawing/2014/main" id="{F618FF59-F10A-405F-9941-21CEB0978446}"/>
                    </a:ext>
                  </a:extLst>
                </p:cNvPr>
                <p:cNvPicPr/>
                <p:nvPr/>
              </p:nvPicPr>
              <p:blipFill>
                <a:blip r:embed="rId567"/>
                <a:stretch>
                  <a:fillRect/>
                </a:stretch>
              </p:blipFill>
              <p:spPr>
                <a:xfrm>
                  <a:off x="4451867" y="4838107"/>
                  <a:ext cx="11088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38" name="Freihand 337">
                  <a:extLst>
                    <a:ext uri="{FF2B5EF4-FFF2-40B4-BE49-F238E27FC236}">
                      <a16:creationId xmlns:a16="http://schemas.microsoft.com/office/drawing/2014/main" id="{DEC8FAD0-06E3-40DC-8041-877D1EA4F916}"/>
                    </a:ext>
                  </a:extLst>
                </p14:cNvPr>
                <p14:cNvContentPartPr/>
                <p14:nvPr/>
              </p14:nvContentPartPr>
              <p14:xfrm>
                <a:off x="4608467" y="4707787"/>
                <a:ext cx="75960" cy="176760"/>
              </p14:xfrm>
            </p:contentPart>
          </mc:Choice>
          <mc:Fallback xmlns="">
            <p:pic>
              <p:nvPicPr>
                <p:cNvPr id="338" name="Freihand 337">
                  <a:extLst>
                    <a:ext uri="{FF2B5EF4-FFF2-40B4-BE49-F238E27FC236}">
                      <a16:creationId xmlns:a16="http://schemas.microsoft.com/office/drawing/2014/main" id="{DEC8FAD0-06E3-40DC-8041-877D1EA4F916}"/>
                    </a:ext>
                  </a:extLst>
                </p:cNvPr>
                <p:cNvPicPr/>
                <p:nvPr/>
              </p:nvPicPr>
              <p:blipFill>
                <a:blip r:embed="rId569"/>
                <a:stretch>
                  <a:fillRect/>
                </a:stretch>
              </p:blipFill>
              <p:spPr>
                <a:xfrm>
                  <a:off x="4604147" y="4703467"/>
                  <a:ext cx="8460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39" name="Freihand 338">
                  <a:extLst>
                    <a:ext uri="{FF2B5EF4-FFF2-40B4-BE49-F238E27FC236}">
                      <a16:creationId xmlns:a16="http://schemas.microsoft.com/office/drawing/2014/main" id="{D3257131-0F2A-4C22-B91E-2B70E037D49B}"/>
                    </a:ext>
                  </a:extLst>
                </p14:cNvPr>
                <p14:cNvContentPartPr/>
                <p14:nvPr/>
              </p14:nvContentPartPr>
              <p14:xfrm>
                <a:off x="4714667" y="4788787"/>
                <a:ext cx="93960" cy="84240"/>
              </p14:xfrm>
            </p:contentPart>
          </mc:Choice>
          <mc:Fallback xmlns="">
            <p:pic>
              <p:nvPicPr>
                <p:cNvPr id="339" name="Freihand 338">
                  <a:extLst>
                    <a:ext uri="{FF2B5EF4-FFF2-40B4-BE49-F238E27FC236}">
                      <a16:creationId xmlns:a16="http://schemas.microsoft.com/office/drawing/2014/main" id="{D3257131-0F2A-4C22-B91E-2B70E037D49B}"/>
                    </a:ext>
                  </a:extLst>
                </p:cNvPr>
                <p:cNvPicPr/>
                <p:nvPr/>
              </p:nvPicPr>
              <p:blipFill>
                <a:blip r:embed="rId571"/>
                <a:stretch>
                  <a:fillRect/>
                </a:stretch>
              </p:blipFill>
              <p:spPr>
                <a:xfrm>
                  <a:off x="4710347" y="4784467"/>
                  <a:ext cx="10260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40" name="Freihand 339">
                  <a:extLst>
                    <a:ext uri="{FF2B5EF4-FFF2-40B4-BE49-F238E27FC236}">
                      <a16:creationId xmlns:a16="http://schemas.microsoft.com/office/drawing/2014/main" id="{636EAC87-5451-45A2-BDCE-7DB2993B60A2}"/>
                    </a:ext>
                  </a:extLst>
                </p14:cNvPr>
                <p14:cNvContentPartPr/>
                <p14:nvPr/>
              </p14:nvContentPartPr>
              <p14:xfrm>
                <a:off x="4793867" y="4697347"/>
                <a:ext cx="119880" cy="180720"/>
              </p14:xfrm>
            </p:contentPart>
          </mc:Choice>
          <mc:Fallback xmlns="">
            <p:pic>
              <p:nvPicPr>
                <p:cNvPr id="340" name="Freihand 339">
                  <a:extLst>
                    <a:ext uri="{FF2B5EF4-FFF2-40B4-BE49-F238E27FC236}">
                      <a16:creationId xmlns:a16="http://schemas.microsoft.com/office/drawing/2014/main" id="{636EAC87-5451-45A2-BDCE-7DB2993B60A2}"/>
                    </a:ext>
                  </a:extLst>
                </p:cNvPr>
                <p:cNvPicPr/>
                <p:nvPr/>
              </p:nvPicPr>
              <p:blipFill>
                <a:blip r:embed="rId573"/>
                <a:stretch>
                  <a:fillRect/>
                </a:stretch>
              </p:blipFill>
              <p:spPr>
                <a:xfrm>
                  <a:off x="4789547" y="4693027"/>
                  <a:ext cx="12852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41" name="Freihand 340">
                  <a:extLst>
                    <a:ext uri="{FF2B5EF4-FFF2-40B4-BE49-F238E27FC236}">
                      <a16:creationId xmlns:a16="http://schemas.microsoft.com/office/drawing/2014/main" id="{DC9CE44E-F409-4F8B-9099-495ADAB5387A}"/>
                    </a:ext>
                  </a:extLst>
                </p14:cNvPr>
                <p14:cNvContentPartPr/>
                <p14:nvPr/>
              </p14:nvContentPartPr>
              <p14:xfrm>
                <a:off x="4378787" y="4979947"/>
                <a:ext cx="121680" cy="201960"/>
              </p14:xfrm>
            </p:contentPart>
          </mc:Choice>
          <mc:Fallback xmlns="">
            <p:pic>
              <p:nvPicPr>
                <p:cNvPr id="341" name="Freihand 340">
                  <a:extLst>
                    <a:ext uri="{FF2B5EF4-FFF2-40B4-BE49-F238E27FC236}">
                      <a16:creationId xmlns:a16="http://schemas.microsoft.com/office/drawing/2014/main" id="{DC9CE44E-F409-4F8B-9099-495ADAB5387A}"/>
                    </a:ext>
                  </a:extLst>
                </p:cNvPr>
                <p:cNvPicPr/>
                <p:nvPr/>
              </p:nvPicPr>
              <p:blipFill>
                <a:blip r:embed="rId575"/>
                <a:stretch>
                  <a:fillRect/>
                </a:stretch>
              </p:blipFill>
              <p:spPr>
                <a:xfrm>
                  <a:off x="4374467" y="4975627"/>
                  <a:ext cx="13032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42" name="Freihand 341">
                  <a:extLst>
                    <a:ext uri="{FF2B5EF4-FFF2-40B4-BE49-F238E27FC236}">
                      <a16:creationId xmlns:a16="http://schemas.microsoft.com/office/drawing/2014/main" id="{32EF3EF0-C6A2-4497-B699-BE4762D55EB1}"/>
                    </a:ext>
                  </a:extLst>
                </p14:cNvPr>
                <p14:cNvContentPartPr/>
                <p14:nvPr/>
              </p14:nvContentPartPr>
              <p14:xfrm>
                <a:off x="4464467" y="5037907"/>
                <a:ext cx="110160" cy="97920"/>
              </p14:xfrm>
            </p:contentPart>
          </mc:Choice>
          <mc:Fallback xmlns="">
            <p:pic>
              <p:nvPicPr>
                <p:cNvPr id="342" name="Freihand 341">
                  <a:extLst>
                    <a:ext uri="{FF2B5EF4-FFF2-40B4-BE49-F238E27FC236}">
                      <a16:creationId xmlns:a16="http://schemas.microsoft.com/office/drawing/2014/main" id="{32EF3EF0-C6A2-4497-B699-BE4762D55EB1}"/>
                    </a:ext>
                  </a:extLst>
                </p:cNvPr>
                <p:cNvPicPr/>
                <p:nvPr/>
              </p:nvPicPr>
              <p:blipFill>
                <a:blip r:embed="rId577"/>
                <a:stretch>
                  <a:fillRect/>
                </a:stretch>
              </p:blipFill>
              <p:spPr>
                <a:xfrm>
                  <a:off x="4460147" y="5033587"/>
                  <a:ext cx="118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43" name="Freihand 342">
                  <a:extLst>
                    <a:ext uri="{FF2B5EF4-FFF2-40B4-BE49-F238E27FC236}">
                      <a16:creationId xmlns:a16="http://schemas.microsoft.com/office/drawing/2014/main" id="{274B0066-D304-4296-85BE-2CB03D0A2926}"/>
                    </a:ext>
                  </a:extLst>
                </p14:cNvPr>
                <p14:cNvContentPartPr/>
                <p14:nvPr/>
              </p14:nvContentPartPr>
              <p14:xfrm>
                <a:off x="4582187" y="4992187"/>
                <a:ext cx="87120" cy="131760"/>
              </p14:xfrm>
            </p:contentPart>
          </mc:Choice>
          <mc:Fallback xmlns="">
            <p:pic>
              <p:nvPicPr>
                <p:cNvPr id="343" name="Freihand 342">
                  <a:extLst>
                    <a:ext uri="{FF2B5EF4-FFF2-40B4-BE49-F238E27FC236}">
                      <a16:creationId xmlns:a16="http://schemas.microsoft.com/office/drawing/2014/main" id="{274B0066-D304-4296-85BE-2CB03D0A2926}"/>
                    </a:ext>
                  </a:extLst>
                </p:cNvPr>
                <p:cNvPicPr/>
                <p:nvPr/>
              </p:nvPicPr>
              <p:blipFill>
                <a:blip r:embed="rId579"/>
                <a:stretch>
                  <a:fillRect/>
                </a:stretch>
              </p:blipFill>
              <p:spPr>
                <a:xfrm>
                  <a:off x="4577867" y="4987867"/>
                  <a:ext cx="957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44" name="Freihand 343">
                  <a:extLst>
                    <a:ext uri="{FF2B5EF4-FFF2-40B4-BE49-F238E27FC236}">
                      <a16:creationId xmlns:a16="http://schemas.microsoft.com/office/drawing/2014/main" id="{F76F5984-A42C-4868-B0D2-74312A6EF34D}"/>
                    </a:ext>
                  </a:extLst>
                </p14:cNvPr>
                <p14:cNvContentPartPr/>
                <p14:nvPr/>
              </p14:nvContentPartPr>
              <p14:xfrm>
                <a:off x="4653467" y="4974187"/>
                <a:ext cx="167400" cy="116640"/>
              </p14:xfrm>
            </p:contentPart>
          </mc:Choice>
          <mc:Fallback xmlns="">
            <p:pic>
              <p:nvPicPr>
                <p:cNvPr id="344" name="Freihand 343">
                  <a:extLst>
                    <a:ext uri="{FF2B5EF4-FFF2-40B4-BE49-F238E27FC236}">
                      <a16:creationId xmlns:a16="http://schemas.microsoft.com/office/drawing/2014/main" id="{F76F5984-A42C-4868-B0D2-74312A6EF34D}"/>
                    </a:ext>
                  </a:extLst>
                </p:cNvPr>
                <p:cNvPicPr/>
                <p:nvPr/>
              </p:nvPicPr>
              <p:blipFill>
                <a:blip r:embed="rId581"/>
                <a:stretch>
                  <a:fillRect/>
                </a:stretch>
              </p:blipFill>
              <p:spPr>
                <a:xfrm>
                  <a:off x="4649147" y="4969867"/>
                  <a:ext cx="1760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45" name="Freihand 344">
                  <a:extLst>
                    <a:ext uri="{FF2B5EF4-FFF2-40B4-BE49-F238E27FC236}">
                      <a16:creationId xmlns:a16="http://schemas.microsoft.com/office/drawing/2014/main" id="{85C8C7AE-B655-467E-AD17-032374E14762}"/>
                    </a:ext>
                  </a:extLst>
                </p14:cNvPr>
                <p14:cNvContentPartPr/>
                <p14:nvPr/>
              </p14:nvContentPartPr>
              <p14:xfrm>
                <a:off x="4853987" y="4875187"/>
                <a:ext cx="19800" cy="181080"/>
              </p14:xfrm>
            </p:contentPart>
          </mc:Choice>
          <mc:Fallback xmlns="">
            <p:pic>
              <p:nvPicPr>
                <p:cNvPr id="345" name="Freihand 344">
                  <a:extLst>
                    <a:ext uri="{FF2B5EF4-FFF2-40B4-BE49-F238E27FC236}">
                      <a16:creationId xmlns:a16="http://schemas.microsoft.com/office/drawing/2014/main" id="{85C8C7AE-B655-467E-AD17-032374E14762}"/>
                    </a:ext>
                  </a:extLst>
                </p:cNvPr>
                <p:cNvPicPr/>
                <p:nvPr/>
              </p:nvPicPr>
              <p:blipFill>
                <a:blip r:embed="rId583"/>
                <a:stretch>
                  <a:fillRect/>
                </a:stretch>
              </p:blipFill>
              <p:spPr>
                <a:xfrm>
                  <a:off x="4849667" y="4870867"/>
                  <a:ext cx="284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48" name="Freihand 347">
                  <a:extLst>
                    <a:ext uri="{FF2B5EF4-FFF2-40B4-BE49-F238E27FC236}">
                      <a16:creationId xmlns:a16="http://schemas.microsoft.com/office/drawing/2014/main" id="{202B6C20-992A-47F0-9F70-DBE122C3F46B}"/>
                    </a:ext>
                  </a:extLst>
                </p14:cNvPr>
                <p14:cNvContentPartPr/>
                <p14:nvPr/>
              </p14:nvContentPartPr>
              <p14:xfrm>
                <a:off x="4728707" y="5734147"/>
                <a:ext cx="224280" cy="26280"/>
              </p14:xfrm>
            </p:contentPart>
          </mc:Choice>
          <mc:Fallback xmlns="">
            <p:pic>
              <p:nvPicPr>
                <p:cNvPr id="348" name="Freihand 347">
                  <a:extLst>
                    <a:ext uri="{FF2B5EF4-FFF2-40B4-BE49-F238E27FC236}">
                      <a16:creationId xmlns:a16="http://schemas.microsoft.com/office/drawing/2014/main" id="{202B6C20-992A-47F0-9F70-DBE122C3F46B}"/>
                    </a:ext>
                  </a:extLst>
                </p:cNvPr>
                <p:cNvPicPr/>
                <p:nvPr/>
              </p:nvPicPr>
              <p:blipFill>
                <a:blip r:embed="rId585"/>
                <a:stretch>
                  <a:fillRect/>
                </a:stretch>
              </p:blipFill>
              <p:spPr>
                <a:xfrm>
                  <a:off x="4724387" y="5729827"/>
                  <a:ext cx="232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49" name="Freihand 348">
                  <a:extLst>
                    <a:ext uri="{FF2B5EF4-FFF2-40B4-BE49-F238E27FC236}">
                      <a16:creationId xmlns:a16="http://schemas.microsoft.com/office/drawing/2014/main" id="{76E1847B-A8AB-4BE2-9659-923ABC338B34}"/>
                    </a:ext>
                  </a:extLst>
                </p14:cNvPr>
                <p14:cNvContentPartPr/>
                <p14:nvPr/>
              </p14:nvContentPartPr>
              <p14:xfrm>
                <a:off x="5161787" y="5721187"/>
                <a:ext cx="409320" cy="63000"/>
              </p14:xfrm>
            </p:contentPart>
          </mc:Choice>
          <mc:Fallback xmlns="">
            <p:pic>
              <p:nvPicPr>
                <p:cNvPr id="349" name="Freihand 348">
                  <a:extLst>
                    <a:ext uri="{FF2B5EF4-FFF2-40B4-BE49-F238E27FC236}">
                      <a16:creationId xmlns:a16="http://schemas.microsoft.com/office/drawing/2014/main" id="{76E1847B-A8AB-4BE2-9659-923ABC338B34}"/>
                    </a:ext>
                  </a:extLst>
                </p:cNvPr>
                <p:cNvPicPr/>
                <p:nvPr/>
              </p:nvPicPr>
              <p:blipFill>
                <a:blip r:embed="rId587"/>
                <a:stretch>
                  <a:fillRect/>
                </a:stretch>
              </p:blipFill>
              <p:spPr>
                <a:xfrm>
                  <a:off x="5157467" y="5716867"/>
                  <a:ext cx="4179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53" name="Freihand 352">
                  <a:extLst>
                    <a:ext uri="{FF2B5EF4-FFF2-40B4-BE49-F238E27FC236}">
                      <a16:creationId xmlns:a16="http://schemas.microsoft.com/office/drawing/2014/main" id="{1BCD7669-309E-44D2-BB51-FAADB80E6C5E}"/>
                    </a:ext>
                  </a:extLst>
                </p14:cNvPr>
                <p14:cNvContentPartPr/>
                <p14:nvPr/>
              </p14:nvContentPartPr>
              <p14:xfrm>
                <a:off x="4198067" y="5203867"/>
                <a:ext cx="506160" cy="668520"/>
              </p14:xfrm>
            </p:contentPart>
          </mc:Choice>
          <mc:Fallback xmlns="">
            <p:pic>
              <p:nvPicPr>
                <p:cNvPr id="353" name="Freihand 352">
                  <a:extLst>
                    <a:ext uri="{FF2B5EF4-FFF2-40B4-BE49-F238E27FC236}">
                      <a16:creationId xmlns:a16="http://schemas.microsoft.com/office/drawing/2014/main" id="{1BCD7669-309E-44D2-BB51-FAADB80E6C5E}"/>
                    </a:ext>
                  </a:extLst>
                </p:cNvPr>
                <p:cNvPicPr/>
                <p:nvPr/>
              </p:nvPicPr>
              <p:blipFill>
                <a:blip r:embed="rId589"/>
                <a:stretch>
                  <a:fillRect/>
                </a:stretch>
              </p:blipFill>
              <p:spPr>
                <a:xfrm>
                  <a:off x="4193747" y="5199547"/>
                  <a:ext cx="514800" cy="677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90">
            <p14:nvContentPartPr>
              <p14:cNvPr id="355" name="Freihand 354">
                <a:extLst>
                  <a:ext uri="{FF2B5EF4-FFF2-40B4-BE49-F238E27FC236}">
                    <a16:creationId xmlns:a16="http://schemas.microsoft.com/office/drawing/2014/main" id="{4E1167A0-7E0F-4D36-A32D-5BA8335A6DF6}"/>
                  </a:ext>
                </a:extLst>
              </p14:cNvPr>
              <p14:cNvContentPartPr/>
              <p14:nvPr/>
            </p14:nvContentPartPr>
            <p14:xfrm>
              <a:off x="1711187" y="5949067"/>
              <a:ext cx="1031760" cy="78120"/>
            </p14:xfrm>
          </p:contentPart>
        </mc:Choice>
        <mc:Fallback xmlns="">
          <p:pic>
            <p:nvPicPr>
              <p:cNvPr id="355" name="Freihand 354">
                <a:extLst>
                  <a:ext uri="{FF2B5EF4-FFF2-40B4-BE49-F238E27FC236}">
                    <a16:creationId xmlns:a16="http://schemas.microsoft.com/office/drawing/2014/main" id="{4E1167A0-7E0F-4D36-A32D-5BA8335A6DF6}"/>
                  </a:ext>
                </a:extLst>
              </p:cNvPr>
              <p:cNvPicPr/>
              <p:nvPr/>
            </p:nvPicPr>
            <p:blipFill>
              <a:blip r:embed="rId591"/>
              <a:stretch>
                <a:fillRect/>
              </a:stretch>
            </p:blipFill>
            <p:spPr>
              <a:xfrm>
                <a:off x="1706867" y="5944747"/>
                <a:ext cx="10404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21" name="Freihand 20">
                <a:extLst>
                  <a:ext uri="{FF2B5EF4-FFF2-40B4-BE49-F238E27FC236}">
                    <a16:creationId xmlns:a16="http://schemas.microsoft.com/office/drawing/2014/main" id="{F09494E4-B191-41D1-BA71-785E4164F0B1}"/>
                  </a:ext>
                </a:extLst>
              </p14:cNvPr>
              <p14:cNvContentPartPr/>
              <p14:nvPr/>
            </p14:nvContentPartPr>
            <p14:xfrm>
              <a:off x="6672347" y="1545547"/>
              <a:ext cx="1322640" cy="627840"/>
            </p14:xfrm>
          </p:contentPart>
        </mc:Choice>
        <mc:Fallback>
          <p:pic>
            <p:nvPicPr>
              <p:cNvPr id="21" name="Freihand 20">
                <a:extLst>
                  <a:ext uri="{FF2B5EF4-FFF2-40B4-BE49-F238E27FC236}">
                    <a16:creationId xmlns:a16="http://schemas.microsoft.com/office/drawing/2014/main" id="{F09494E4-B191-41D1-BA71-785E4164F0B1}"/>
                  </a:ext>
                </a:extLst>
              </p:cNvPr>
              <p:cNvPicPr/>
              <p:nvPr/>
            </p:nvPicPr>
            <p:blipFill>
              <a:blip r:embed="rId593"/>
              <a:stretch>
                <a:fillRect/>
              </a:stretch>
            </p:blipFill>
            <p:spPr>
              <a:xfrm>
                <a:off x="6668027" y="1541227"/>
                <a:ext cx="1331280" cy="63648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23" name="Freihand 22">
                <a:extLst>
                  <a:ext uri="{FF2B5EF4-FFF2-40B4-BE49-F238E27FC236}">
                    <a16:creationId xmlns:a16="http://schemas.microsoft.com/office/drawing/2014/main" id="{0485DB56-AC55-431A-8EB8-46801768C59E}"/>
                  </a:ext>
                </a:extLst>
              </p14:cNvPr>
              <p14:cNvContentPartPr/>
              <p14:nvPr/>
            </p14:nvContentPartPr>
            <p14:xfrm>
              <a:off x="6567947" y="2291827"/>
              <a:ext cx="3181680" cy="476280"/>
            </p14:xfrm>
          </p:contentPart>
        </mc:Choice>
        <mc:Fallback>
          <p:pic>
            <p:nvPicPr>
              <p:cNvPr id="23" name="Freihand 22">
                <a:extLst>
                  <a:ext uri="{FF2B5EF4-FFF2-40B4-BE49-F238E27FC236}">
                    <a16:creationId xmlns:a16="http://schemas.microsoft.com/office/drawing/2014/main" id="{0485DB56-AC55-431A-8EB8-46801768C59E}"/>
                  </a:ext>
                </a:extLst>
              </p:cNvPr>
              <p:cNvPicPr/>
              <p:nvPr/>
            </p:nvPicPr>
            <p:blipFill>
              <a:blip r:embed="rId595"/>
              <a:stretch>
                <a:fillRect/>
              </a:stretch>
            </p:blipFill>
            <p:spPr>
              <a:xfrm>
                <a:off x="6563627" y="2287507"/>
                <a:ext cx="3190320" cy="48492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26" name="Freihand 25">
                <a:extLst>
                  <a:ext uri="{FF2B5EF4-FFF2-40B4-BE49-F238E27FC236}">
                    <a16:creationId xmlns:a16="http://schemas.microsoft.com/office/drawing/2014/main" id="{CDAA4506-A428-4EA0-83FE-566A1C807279}"/>
                  </a:ext>
                </a:extLst>
              </p14:cNvPr>
              <p14:cNvContentPartPr/>
              <p14:nvPr/>
            </p14:nvContentPartPr>
            <p14:xfrm>
              <a:off x="6878267" y="2709787"/>
              <a:ext cx="2392200" cy="560520"/>
            </p14:xfrm>
          </p:contentPart>
        </mc:Choice>
        <mc:Fallback>
          <p:pic>
            <p:nvPicPr>
              <p:cNvPr id="26" name="Freihand 25">
                <a:extLst>
                  <a:ext uri="{FF2B5EF4-FFF2-40B4-BE49-F238E27FC236}">
                    <a16:creationId xmlns:a16="http://schemas.microsoft.com/office/drawing/2014/main" id="{CDAA4506-A428-4EA0-83FE-566A1C807279}"/>
                  </a:ext>
                </a:extLst>
              </p:cNvPr>
              <p:cNvPicPr/>
              <p:nvPr/>
            </p:nvPicPr>
            <p:blipFill>
              <a:blip r:embed="rId597"/>
              <a:stretch>
                <a:fillRect/>
              </a:stretch>
            </p:blipFill>
            <p:spPr>
              <a:xfrm>
                <a:off x="6873947" y="2705467"/>
                <a:ext cx="2400840" cy="56916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5" name="Freihand 34">
                <a:extLst>
                  <a:ext uri="{FF2B5EF4-FFF2-40B4-BE49-F238E27FC236}">
                    <a16:creationId xmlns:a16="http://schemas.microsoft.com/office/drawing/2014/main" id="{BC2BFB2D-AD78-422D-A838-A5764D57BA24}"/>
                  </a:ext>
                </a:extLst>
              </p14:cNvPr>
              <p14:cNvContentPartPr/>
              <p14:nvPr/>
            </p14:nvContentPartPr>
            <p14:xfrm>
              <a:off x="3661667" y="4876627"/>
              <a:ext cx="1442160" cy="324000"/>
            </p14:xfrm>
          </p:contentPart>
        </mc:Choice>
        <mc:Fallback>
          <p:pic>
            <p:nvPicPr>
              <p:cNvPr id="35" name="Freihand 34">
                <a:extLst>
                  <a:ext uri="{FF2B5EF4-FFF2-40B4-BE49-F238E27FC236}">
                    <a16:creationId xmlns:a16="http://schemas.microsoft.com/office/drawing/2014/main" id="{BC2BFB2D-AD78-422D-A838-A5764D57BA24}"/>
                  </a:ext>
                </a:extLst>
              </p:cNvPr>
              <p:cNvPicPr/>
              <p:nvPr/>
            </p:nvPicPr>
            <p:blipFill>
              <a:blip r:embed="rId599"/>
              <a:stretch>
                <a:fillRect/>
              </a:stretch>
            </p:blipFill>
            <p:spPr>
              <a:xfrm>
                <a:off x="3657347" y="4872307"/>
                <a:ext cx="1450800" cy="332640"/>
              </a:xfrm>
              <a:prstGeom prst="rect">
                <a:avLst/>
              </a:prstGeom>
            </p:spPr>
          </p:pic>
        </mc:Fallback>
      </mc:AlternateContent>
    </p:spTree>
    <p:extLst>
      <p:ext uri="{BB962C8B-B14F-4D97-AF65-F5344CB8AC3E}">
        <p14:creationId xmlns:p14="http://schemas.microsoft.com/office/powerpoint/2010/main" val="41252547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1785243" y="237764"/>
            <a:ext cx="6171643" cy="564042"/>
          </a:xfrm>
          <a:prstGeom prst="rect">
            <a:avLst/>
          </a:prstGeom>
          <a:noFill/>
          <a:ln>
            <a:noFill/>
          </a:ln>
        </p:spPr>
        <p:txBody>
          <a:bodyPr vert="horz" wrap="none" lIns="81638" tIns="40819" rIns="81638" bIns="40819" anchorCtr="0" compatLnSpc="0">
            <a:spAutoFit/>
          </a:bodyPr>
          <a:lstStyle/>
          <a:p>
            <a:r>
              <a:rPr lang="de-DE" sz="3266" dirty="0" err="1">
                <a:latin typeface="Arial" pitchFamily="18"/>
                <a:ea typeface="Droid Sans Fallback" pitchFamily="2"/>
                <a:cs typeface="Lohit Hindi" pitchFamily="2"/>
              </a:rPr>
              <a:t>Neoclassical</a:t>
            </a:r>
            <a:r>
              <a:rPr lang="de-DE" sz="3266" dirty="0">
                <a:latin typeface="Arial" pitchFamily="18"/>
                <a:ea typeface="Droid Sans Fallback" pitchFamily="2"/>
                <a:cs typeface="Lohit Hindi" pitchFamily="2"/>
              </a:rPr>
              <a:t> </a:t>
            </a:r>
            <a:r>
              <a:rPr lang="de-DE" sz="3266" dirty="0" err="1">
                <a:latin typeface="Arial" pitchFamily="18"/>
                <a:ea typeface="Droid Sans Fallback" pitchFamily="2"/>
                <a:cs typeface="Lohit Hindi" pitchFamily="2"/>
              </a:rPr>
              <a:t>production</a:t>
            </a:r>
            <a:r>
              <a:rPr lang="de-DE" sz="3266" dirty="0">
                <a:latin typeface="Arial" pitchFamily="18"/>
                <a:ea typeface="Droid Sans Fallback" pitchFamily="2"/>
                <a:cs typeface="Lohit Hindi" pitchFamily="2"/>
              </a:rPr>
              <a:t> </a:t>
            </a:r>
            <a:r>
              <a:rPr lang="de-DE" sz="3266" dirty="0" err="1">
                <a:latin typeface="Arial" pitchFamily="18"/>
                <a:ea typeface="Droid Sans Fallback" pitchFamily="2"/>
                <a:cs typeface="Lohit Hindi" pitchFamily="2"/>
              </a:rPr>
              <a:t>function</a:t>
            </a:r>
            <a:endParaRPr lang="de-DE" sz="3266" dirty="0">
              <a:latin typeface="Arial" pitchFamily="18"/>
              <a:ea typeface="Droid Sans Fallback" pitchFamily="2"/>
              <a:cs typeface="Lohit Hindi" pitchFamily="2"/>
            </a:endParaRPr>
          </a:p>
        </p:txBody>
      </p:sp>
      <p:cxnSp>
        <p:nvCxnSpPr>
          <p:cNvPr id="26" name="Straight Arrow Connector 7"/>
          <p:cNvCxnSpPr/>
          <p:nvPr/>
        </p:nvCxnSpPr>
        <p:spPr>
          <a:xfrm>
            <a:off x="1685290" y="5841328"/>
            <a:ext cx="6401114"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9"/>
          <p:cNvCxnSpPr/>
          <p:nvPr/>
        </p:nvCxnSpPr>
        <p:spPr>
          <a:xfrm flipV="1">
            <a:off x="1685290" y="2183548"/>
            <a:ext cx="0" cy="36577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9" name="Rectangle 12"/>
              <p:cNvSpPr/>
              <p:nvPr/>
            </p:nvSpPr>
            <p:spPr>
              <a:xfrm>
                <a:off x="835770" y="2304256"/>
                <a:ext cx="979762" cy="30777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de-DE" sz="1400" b="1" i="1">
                          <a:latin typeface="Cambria Math" panose="02040503050406030204" pitchFamily="18" charset="0"/>
                        </a:rPr>
                        <m:t>𝒀</m:t>
                      </m:r>
                    </m:oMath>
                  </m:oMathPara>
                </a14:m>
                <a:endParaRPr lang="en-US" sz="1400" b="1" dirty="0"/>
              </a:p>
            </p:txBody>
          </p:sp>
        </mc:Choice>
        <mc:Fallback xmlns="">
          <p:sp>
            <p:nvSpPr>
              <p:cNvPr id="29" name="Rectangle 12"/>
              <p:cNvSpPr>
                <a:spLocks noRot="1" noChangeAspect="1" noMove="1" noResize="1" noEditPoints="1" noAdjustHandles="1" noChangeArrowheads="1" noChangeShapeType="1" noTextEdit="1"/>
              </p:cNvSpPr>
              <p:nvPr/>
            </p:nvSpPr>
            <p:spPr>
              <a:xfrm>
                <a:off x="835770" y="2304256"/>
                <a:ext cx="979762" cy="307777"/>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0" name="Rectangle 14"/>
              <p:cNvSpPr/>
              <p:nvPr/>
            </p:nvSpPr>
            <p:spPr>
              <a:xfrm>
                <a:off x="7204854" y="5881111"/>
                <a:ext cx="1077974" cy="30777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de-DE" sz="1400" b="1" i="1">
                          <a:solidFill>
                            <a:srgbClr val="FF0000"/>
                          </a:solidFill>
                          <a:latin typeface="Cambria Math" panose="02040503050406030204" pitchFamily="18" charset="0"/>
                        </a:rPr>
                        <m:t>𝑳</m:t>
                      </m:r>
                    </m:oMath>
                  </m:oMathPara>
                </a14:m>
                <a:endParaRPr lang="en-US" sz="1400" b="1" dirty="0">
                  <a:solidFill>
                    <a:srgbClr val="FF0000"/>
                  </a:solidFill>
                </a:endParaRPr>
              </a:p>
            </p:txBody>
          </p:sp>
        </mc:Choice>
        <mc:Fallback xmlns="">
          <p:sp>
            <p:nvSpPr>
              <p:cNvPr id="30" name="Rectangle 14"/>
              <p:cNvSpPr>
                <a:spLocks noRot="1" noChangeAspect="1" noMove="1" noResize="1" noEditPoints="1" noAdjustHandles="1" noChangeArrowheads="1" noChangeShapeType="1" noTextEdit="1"/>
              </p:cNvSpPr>
              <p:nvPr/>
            </p:nvSpPr>
            <p:spPr>
              <a:xfrm>
                <a:off x="7204854" y="5881111"/>
                <a:ext cx="1077974" cy="307777"/>
              </a:xfrm>
              <a:prstGeom prst="rect">
                <a:avLst/>
              </a:prstGeom>
              <a:blipFill>
                <a:blip r:embed="rId4"/>
                <a:stretch>
                  <a:fillRect/>
                </a:stretch>
              </a:blipFill>
            </p:spPr>
            <p:txBody>
              <a:bodyPr/>
              <a:lstStyle/>
              <a:p>
                <a:r>
                  <a:rPr lang="de-DE">
                    <a:noFill/>
                  </a:rPr>
                  <a:t> </a:t>
                </a:r>
              </a:p>
            </p:txBody>
          </p:sp>
        </mc:Fallback>
      </mc:AlternateContent>
      <p:sp>
        <p:nvSpPr>
          <p:cNvPr id="31" name="Freeform 16"/>
          <p:cNvSpPr/>
          <p:nvPr/>
        </p:nvSpPr>
        <p:spPr>
          <a:xfrm>
            <a:off x="1680764" y="2482808"/>
            <a:ext cx="4514145" cy="3307340"/>
          </a:xfrm>
          <a:custGeom>
            <a:avLst/>
            <a:gdLst>
              <a:gd name="connsiteX0" fmla="*/ 0 w 5316279"/>
              <a:gd name="connsiteY0" fmla="*/ 2998381 h 2998381"/>
              <a:gd name="connsiteX1" fmla="*/ 2041451 w 5316279"/>
              <a:gd name="connsiteY1" fmla="*/ 914400 h 2998381"/>
              <a:gd name="connsiteX2" fmla="*/ 5316279 w 5316279"/>
              <a:gd name="connsiteY2" fmla="*/ 0 h 2998381"/>
              <a:gd name="connsiteX3" fmla="*/ 5316279 w 5316279"/>
              <a:gd name="connsiteY3" fmla="*/ 0 h 2998381"/>
            </a:gdLst>
            <a:ahLst/>
            <a:cxnLst>
              <a:cxn ang="0">
                <a:pos x="connsiteX0" y="connsiteY0"/>
              </a:cxn>
              <a:cxn ang="0">
                <a:pos x="connsiteX1" y="connsiteY1"/>
              </a:cxn>
              <a:cxn ang="0">
                <a:pos x="connsiteX2" y="connsiteY2"/>
              </a:cxn>
              <a:cxn ang="0">
                <a:pos x="connsiteX3" y="connsiteY3"/>
              </a:cxn>
            </a:cxnLst>
            <a:rect l="l" t="t" r="r" b="b"/>
            <a:pathLst>
              <a:path w="5316279" h="2998381">
                <a:moveTo>
                  <a:pt x="0" y="2998381"/>
                </a:moveTo>
                <a:cubicBezTo>
                  <a:pt x="577702" y="2206255"/>
                  <a:pt x="1155405" y="1414130"/>
                  <a:pt x="2041451" y="914400"/>
                </a:cubicBezTo>
                <a:cubicBezTo>
                  <a:pt x="2927497" y="414670"/>
                  <a:pt x="5316279" y="0"/>
                  <a:pt x="5316279" y="0"/>
                </a:cubicBezTo>
                <a:lnTo>
                  <a:pt x="5316279" y="0"/>
                </a:lnTo>
              </a:path>
            </a:pathLst>
          </a:custGeom>
          <a:noFill/>
          <a:ln w="508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33"/>
          </a:p>
        </p:txBody>
      </p:sp>
      <mc:AlternateContent xmlns:mc="http://schemas.openxmlformats.org/markup-compatibility/2006" xmlns:a14="http://schemas.microsoft.com/office/drawing/2010/main">
        <mc:Choice Requires="a14">
          <p:sp>
            <p:nvSpPr>
              <p:cNvPr id="45" name="Rectangle 12">
                <a:extLst>
                  <a:ext uri="{FF2B5EF4-FFF2-40B4-BE49-F238E27FC236}">
                    <a16:creationId xmlns:a16="http://schemas.microsoft.com/office/drawing/2014/main" id="{BD8EF474-3B71-4113-B1C0-731B63D41213}"/>
                  </a:ext>
                </a:extLst>
              </p:cNvPr>
              <p:cNvSpPr/>
              <p:nvPr/>
            </p:nvSpPr>
            <p:spPr>
              <a:xfrm>
                <a:off x="212774" y="1671351"/>
                <a:ext cx="1245991" cy="34362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de-DE" sz="1633" b="1" i="1" smtClean="0">
                          <a:latin typeface="Cambria Math" panose="02040503050406030204" pitchFamily="18" charset="0"/>
                        </a:rPr>
                        <m:t>𝒀</m:t>
                      </m:r>
                      <m:r>
                        <a:rPr lang="de-DE" sz="1633" b="1" i="1" smtClean="0">
                          <a:latin typeface="Cambria Math" panose="02040503050406030204" pitchFamily="18" charset="0"/>
                        </a:rPr>
                        <m:t>=</m:t>
                      </m:r>
                      <m:r>
                        <a:rPr lang="de-DE" sz="1633" b="1" i="1" smtClean="0">
                          <a:latin typeface="Cambria Math" panose="02040503050406030204" pitchFamily="18" charset="0"/>
                        </a:rPr>
                        <m:t>𝑮</m:t>
                      </m:r>
                      <m:r>
                        <a:rPr lang="de-DE" sz="1633" b="1" i="1" smtClean="0">
                          <a:latin typeface="Cambria Math" panose="02040503050406030204" pitchFamily="18" charset="0"/>
                        </a:rPr>
                        <m:t>,</m:t>
                      </m:r>
                      <m:r>
                        <a:rPr lang="de-DE" sz="1633" b="1" i="1" smtClean="0">
                          <a:latin typeface="Cambria Math" panose="02040503050406030204" pitchFamily="18" charset="0"/>
                        </a:rPr>
                        <m:t>𝑴</m:t>
                      </m:r>
                    </m:oMath>
                  </m:oMathPara>
                </a14:m>
                <a:endParaRPr lang="en-US" sz="1633" b="1" dirty="0"/>
              </a:p>
            </p:txBody>
          </p:sp>
        </mc:Choice>
        <mc:Fallback xmlns="">
          <p:sp>
            <p:nvSpPr>
              <p:cNvPr id="45" name="Rectangle 12">
                <a:extLst>
                  <a:ext uri="{FF2B5EF4-FFF2-40B4-BE49-F238E27FC236}">
                    <a16:creationId xmlns:a16="http://schemas.microsoft.com/office/drawing/2014/main" id="{BD8EF474-3B71-4113-B1C0-731B63D41213}"/>
                  </a:ext>
                </a:extLst>
              </p:cNvPr>
              <p:cNvSpPr>
                <a:spLocks noRot="1" noChangeAspect="1" noMove="1" noResize="1" noEditPoints="1" noAdjustHandles="1" noChangeArrowheads="1" noChangeShapeType="1" noTextEdit="1"/>
              </p:cNvSpPr>
              <p:nvPr/>
            </p:nvSpPr>
            <p:spPr>
              <a:xfrm>
                <a:off x="212774" y="1671351"/>
                <a:ext cx="1245991" cy="343620"/>
              </a:xfrm>
              <a:prstGeom prst="rect">
                <a:avLst/>
              </a:prstGeom>
              <a:blipFill>
                <a:blip r:embed="rId9"/>
                <a:stretch>
                  <a:fillRect/>
                </a:stretch>
              </a:blipFill>
            </p:spPr>
            <p:txBody>
              <a:bodyPr/>
              <a:lstStyle/>
              <a:p>
                <a:r>
                  <a:rPr lang="de-DE">
                    <a:noFill/>
                  </a:rPr>
                  <a:t> </a:t>
                </a:r>
              </a:p>
            </p:txBody>
          </p:sp>
        </mc:Fallback>
      </mc:AlternateContent>
      <p:sp>
        <p:nvSpPr>
          <p:cNvPr id="7" name="Textfeld 6">
            <a:extLst>
              <a:ext uri="{FF2B5EF4-FFF2-40B4-BE49-F238E27FC236}">
                <a16:creationId xmlns:a16="http://schemas.microsoft.com/office/drawing/2014/main" id="{37EFE004-AFD0-4AAE-827A-259200DCA891}"/>
              </a:ext>
            </a:extLst>
          </p:cNvPr>
          <p:cNvSpPr txBox="1"/>
          <p:nvPr/>
        </p:nvSpPr>
        <p:spPr>
          <a:xfrm>
            <a:off x="6106400" y="1147037"/>
            <a:ext cx="5872826" cy="830997"/>
          </a:xfrm>
          <a:prstGeom prst="rect">
            <a:avLst/>
          </a:prstGeom>
          <a:noFill/>
        </p:spPr>
        <p:txBody>
          <a:bodyPr wrap="none" rtlCol="0">
            <a:spAutoFit/>
          </a:bodyPr>
          <a:lstStyle/>
          <a:p>
            <a:pPr marL="342900" indent="-342900">
              <a:buFont typeface="Arial" panose="020B0604020202020204" pitchFamily="34" charset="0"/>
              <a:buChar char="•"/>
            </a:pPr>
            <a:r>
              <a:rPr lang="de-DE" sz="2400" b="1" dirty="0"/>
              <a:t>positive but </a:t>
            </a:r>
            <a:r>
              <a:rPr lang="de-DE" sz="2400" b="1" dirty="0" err="1"/>
              <a:t>decreasing</a:t>
            </a:r>
            <a:r>
              <a:rPr lang="de-DE" sz="2400" b="1" dirty="0"/>
              <a:t> marginal </a:t>
            </a:r>
            <a:r>
              <a:rPr lang="de-DE" sz="2400" b="1" dirty="0" err="1"/>
              <a:t>products</a:t>
            </a:r>
            <a:endParaRPr lang="de-DE" sz="2400" b="1" dirty="0"/>
          </a:p>
          <a:p>
            <a:pPr marL="342900" indent="-342900">
              <a:buFont typeface="Arial" panose="020B0604020202020204" pitchFamily="34" charset="0"/>
              <a:buChar char="•"/>
            </a:pPr>
            <a:r>
              <a:rPr lang="de-DE" sz="2400" b="1" dirty="0" err="1"/>
              <a:t>constant</a:t>
            </a:r>
            <a:r>
              <a:rPr lang="de-DE" sz="2400" b="1" dirty="0"/>
              <a:t> </a:t>
            </a:r>
            <a:r>
              <a:rPr lang="de-DE" sz="2400" b="1" dirty="0" err="1"/>
              <a:t>returns</a:t>
            </a:r>
            <a:r>
              <a:rPr lang="de-DE" sz="2400" b="1" dirty="0"/>
              <a:t> to </a:t>
            </a:r>
            <a:r>
              <a:rPr lang="de-DE" sz="2400" b="1" dirty="0" err="1"/>
              <a:t>scale</a:t>
            </a:r>
            <a:endParaRPr lang="de-DE" sz="2400" b="1" dirty="0"/>
          </a:p>
        </p:txBody>
      </p:sp>
      <p:sp>
        <p:nvSpPr>
          <p:cNvPr id="39" name="Rechteck 38">
            <a:extLst>
              <a:ext uri="{FF2B5EF4-FFF2-40B4-BE49-F238E27FC236}">
                <a16:creationId xmlns:a16="http://schemas.microsoft.com/office/drawing/2014/main" id="{0D9FF62E-E4E4-4A7D-96F2-D5286058DE4E}"/>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10">
            <p14:nvContentPartPr>
              <p14:cNvPr id="2" name="Freihand 1">
                <a:extLst>
                  <a:ext uri="{FF2B5EF4-FFF2-40B4-BE49-F238E27FC236}">
                    <a16:creationId xmlns:a16="http://schemas.microsoft.com/office/drawing/2014/main" id="{758BECF9-ABC6-4601-8864-67672820E17C}"/>
                  </a:ext>
                </a:extLst>
              </p14:cNvPr>
              <p14:cNvContentPartPr/>
              <p14:nvPr/>
            </p14:nvContentPartPr>
            <p14:xfrm>
              <a:off x="8808587" y="512347"/>
              <a:ext cx="360" cy="360"/>
            </p14:xfrm>
          </p:contentPart>
        </mc:Choice>
        <mc:Fallback xmlns="">
          <p:pic>
            <p:nvPicPr>
              <p:cNvPr id="2" name="Freihand 1">
                <a:extLst>
                  <a:ext uri="{FF2B5EF4-FFF2-40B4-BE49-F238E27FC236}">
                    <a16:creationId xmlns:a16="http://schemas.microsoft.com/office/drawing/2014/main" id="{758BECF9-ABC6-4601-8864-67672820E17C}"/>
                  </a:ext>
                </a:extLst>
              </p:cNvPr>
              <p:cNvPicPr/>
              <p:nvPr/>
            </p:nvPicPr>
            <p:blipFill>
              <a:blip r:embed="rId11"/>
              <a:stretch>
                <a:fillRect/>
              </a:stretch>
            </p:blipFill>
            <p:spPr>
              <a:xfrm>
                <a:off x="8804267" y="508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 name="Freihand 3">
                <a:extLst>
                  <a:ext uri="{FF2B5EF4-FFF2-40B4-BE49-F238E27FC236}">
                    <a16:creationId xmlns:a16="http://schemas.microsoft.com/office/drawing/2014/main" id="{FCA76838-48E3-4788-9D4A-F6C2CBA14217}"/>
                  </a:ext>
                </a:extLst>
              </p14:cNvPr>
              <p14:cNvContentPartPr/>
              <p14:nvPr/>
            </p14:nvContentPartPr>
            <p14:xfrm>
              <a:off x="6623387" y="1565707"/>
              <a:ext cx="5233320" cy="108720"/>
            </p14:xfrm>
          </p:contentPart>
        </mc:Choice>
        <mc:Fallback xmlns="">
          <p:pic>
            <p:nvPicPr>
              <p:cNvPr id="4" name="Freihand 3">
                <a:extLst>
                  <a:ext uri="{FF2B5EF4-FFF2-40B4-BE49-F238E27FC236}">
                    <a16:creationId xmlns:a16="http://schemas.microsoft.com/office/drawing/2014/main" id="{FCA76838-48E3-4788-9D4A-F6C2CBA14217}"/>
                  </a:ext>
                </a:extLst>
              </p:cNvPr>
              <p:cNvPicPr/>
              <p:nvPr/>
            </p:nvPicPr>
            <p:blipFill>
              <a:blip r:embed="rId13"/>
              <a:stretch>
                <a:fillRect/>
              </a:stretch>
            </p:blipFill>
            <p:spPr>
              <a:xfrm>
                <a:off x="6619067" y="1561387"/>
                <a:ext cx="52419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5" name="Freihand 4">
                <a:extLst>
                  <a:ext uri="{FF2B5EF4-FFF2-40B4-BE49-F238E27FC236}">
                    <a16:creationId xmlns:a16="http://schemas.microsoft.com/office/drawing/2014/main" id="{952CC0A1-C9BC-41AF-BAB1-693D4B1F1D24}"/>
                  </a:ext>
                </a:extLst>
              </p14:cNvPr>
              <p14:cNvContentPartPr/>
              <p14:nvPr/>
            </p14:nvContentPartPr>
            <p14:xfrm>
              <a:off x="2252627" y="4751707"/>
              <a:ext cx="57600" cy="1046520"/>
            </p14:xfrm>
          </p:contentPart>
        </mc:Choice>
        <mc:Fallback xmlns="">
          <p:pic>
            <p:nvPicPr>
              <p:cNvPr id="5" name="Freihand 4">
                <a:extLst>
                  <a:ext uri="{FF2B5EF4-FFF2-40B4-BE49-F238E27FC236}">
                    <a16:creationId xmlns:a16="http://schemas.microsoft.com/office/drawing/2014/main" id="{952CC0A1-C9BC-41AF-BAB1-693D4B1F1D24}"/>
                  </a:ext>
                </a:extLst>
              </p:cNvPr>
              <p:cNvPicPr/>
              <p:nvPr/>
            </p:nvPicPr>
            <p:blipFill>
              <a:blip r:embed="rId15"/>
              <a:stretch>
                <a:fillRect/>
              </a:stretch>
            </p:blipFill>
            <p:spPr>
              <a:xfrm>
                <a:off x="2248307" y="4747387"/>
                <a:ext cx="66240" cy="1055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Freihand 23">
                <a:extLst>
                  <a:ext uri="{FF2B5EF4-FFF2-40B4-BE49-F238E27FC236}">
                    <a16:creationId xmlns:a16="http://schemas.microsoft.com/office/drawing/2014/main" id="{9581C855-A999-4DD7-A331-FD754717E880}"/>
                  </a:ext>
                </a:extLst>
              </p14:cNvPr>
              <p14:cNvContentPartPr/>
              <p14:nvPr/>
            </p14:nvContentPartPr>
            <p14:xfrm>
              <a:off x="4662827" y="2942707"/>
              <a:ext cx="62640" cy="2910960"/>
            </p14:xfrm>
          </p:contentPart>
        </mc:Choice>
        <mc:Fallback xmlns="">
          <p:pic>
            <p:nvPicPr>
              <p:cNvPr id="24" name="Freihand 23">
                <a:extLst>
                  <a:ext uri="{FF2B5EF4-FFF2-40B4-BE49-F238E27FC236}">
                    <a16:creationId xmlns:a16="http://schemas.microsoft.com/office/drawing/2014/main" id="{9581C855-A999-4DD7-A331-FD754717E880}"/>
                  </a:ext>
                </a:extLst>
              </p:cNvPr>
              <p:cNvPicPr/>
              <p:nvPr/>
            </p:nvPicPr>
            <p:blipFill>
              <a:blip r:embed="rId17"/>
              <a:stretch>
                <a:fillRect/>
              </a:stretch>
            </p:blipFill>
            <p:spPr>
              <a:xfrm>
                <a:off x="4658507" y="2938387"/>
                <a:ext cx="71280" cy="2919600"/>
              </a:xfrm>
              <a:prstGeom prst="rect">
                <a:avLst/>
              </a:prstGeom>
            </p:spPr>
          </p:pic>
        </mc:Fallback>
      </mc:AlternateContent>
      <p:grpSp>
        <p:nvGrpSpPr>
          <p:cNvPr id="36" name="Gruppieren 35">
            <a:extLst>
              <a:ext uri="{FF2B5EF4-FFF2-40B4-BE49-F238E27FC236}">
                <a16:creationId xmlns:a16="http://schemas.microsoft.com/office/drawing/2014/main" id="{C3418256-386F-4F00-B1D0-A75522C25A8B}"/>
              </a:ext>
            </a:extLst>
          </p:cNvPr>
          <p:cNvGrpSpPr/>
          <p:nvPr/>
        </p:nvGrpSpPr>
        <p:grpSpPr>
          <a:xfrm>
            <a:off x="4537907" y="2813107"/>
            <a:ext cx="543600" cy="3307680"/>
            <a:chOff x="4537907" y="2813107"/>
            <a:chExt cx="543600" cy="3307680"/>
          </a:xfrm>
        </p:grpSpPr>
        <mc:AlternateContent xmlns:mc="http://schemas.openxmlformats.org/markup-compatibility/2006" xmlns:p14="http://schemas.microsoft.com/office/powerpoint/2010/main">
          <mc:Choice Requires="p14">
            <p:contentPart p14:bwMode="auto" r:id="rId18">
              <p14:nvContentPartPr>
                <p14:cNvPr id="25" name="Freihand 24">
                  <a:extLst>
                    <a:ext uri="{FF2B5EF4-FFF2-40B4-BE49-F238E27FC236}">
                      <a16:creationId xmlns:a16="http://schemas.microsoft.com/office/drawing/2014/main" id="{1CECB275-205F-4EA3-81D2-12F52158F593}"/>
                    </a:ext>
                  </a:extLst>
                </p14:cNvPr>
                <p14:cNvContentPartPr/>
                <p14:nvPr/>
              </p14:nvContentPartPr>
              <p14:xfrm>
                <a:off x="4537907" y="6003067"/>
                <a:ext cx="91440" cy="99000"/>
              </p14:xfrm>
            </p:contentPart>
          </mc:Choice>
          <mc:Fallback xmlns="">
            <p:pic>
              <p:nvPicPr>
                <p:cNvPr id="25" name="Freihand 24">
                  <a:extLst>
                    <a:ext uri="{FF2B5EF4-FFF2-40B4-BE49-F238E27FC236}">
                      <a16:creationId xmlns:a16="http://schemas.microsoft.com/office/drawing/2014/main" id="{1CECB275-205F-4EA3-81D2-12F52158F593}"/>
                    </a:ext>
                  </a:extLst>
                </p:cNvPr>
                <p:cNvPicPr/>
                <p:nvPr/>
              </p:nvPicPr>
              <p:blipFill>
                <a:blip r:embed="rId19"/>
                <a:stretch>
                  <a:fillRect/>
                </a:stretch>
              </p:blipFill>
              <p:spPr>
                <a:xfrm>
                  <a:off x="4533587" y="5998747"/>
                  <a:ext cx="1000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8" name="Freihand 27">
                  <a:extLst>
                    <a:ext uri="{FF2B5EF4-FFF2-40B4-BE49-F238E27FC236}">
                      <a16:creationId xmlns:a16="http://schemas.microsoft.com/office/drawing/2014/main" id="{4C1FC0C9-C296-48B7-A592-6129F6D3D288}"/>
                    </a:ext>
                  </a:extLst>
                </p14:cNvPr>
                <p14:cNvContentPartPr/>
                <p14:nvPr/>
              </p14:nvContentPartPr>
              <p14:xfrm>
                <a:off x="4649507" y="6015307"/>
                <a:ext cx="77040" cy="105480"/>
              </p14:xfrm>
            </p:contentPart>
          </mc:Choice>
          <mc:Fallback xmlns="">
            <p:pic>
              <p:nvPicPr>
                <p:cNvPr id="28" name="Freihand 27">
                  <a:extLst>
                    <a:ext uri="{FF2B5EF4-FFF2-40B4-BE49-F238E27FC236}">
                      <a16:creationId xmlns:a16="http://schemas.microsoft.com/office/drawing/2014/main" id="{4C1FC0C9-C296-48B7-A592-6129F6D3D288}"/>
                    </a:ext>
                  </a:extLst>
                </p:cNvPr>
                <p:cNvPicPr/>
                <p:nvPr/>
              </p:nvPicPr>
              <p:blipFill>
                <a:blip r:embed="rId21"/>
                <a:stretch>
                  <a:fillRect/>
                </a:stretch>
              </p:blipFill>
              <p:spPr>
                <a:xfrm>
                  <a:off x="4645187" y="6010987"/>
                  <a:ext cx="856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2" name="Freihand 31">
                  <a:extLst>
                    <a:ext uri="{FF2B5EF4-FFF2-40B4-BE49-F238E27FC236}">
                      <a16:creationId xmlns:a16="http://schemas.microsoft.com/office/drawing/2014/main" id="{BEAC8E67-D795-4C23-BE23-95B95FBE416F}"/>
                    </a:ext>
                  </a:extLst>
                </p14:cNvPr>
                <p14:cNvContentPartPr/>
                <p14:nvPr/>
              </p14:nvContentPartPr>
              <p14:xfrm>
                <a:off x="4668227" y="5976427"/>
                <a:ext cx="110520" cy="18000"/>
              </p14:xfrm>
            </p:contentPart>
          </mc:Choice>
          <mc:Fallback xmlns="">
            <p:pic>
              <p:nvPicPr>
                <p:cNvPr id="32" name="Freihand 31">
                  <a:extLst>
                    <a:ext uri="{FF2B5EF4-FFF2-40B4-BE49-F238E27FC236}">
                      <a16:creationId xmlns:a16="http://schemas.microsoft.com/office/drawing/2014/main" id="{BEAC8E67-D795-4C23-BE23-95B95FBE416F}"/>
                    </a:ext>
                  </a:extLst>
                </p:cNvPr>
                <p:cNvPicPr/>
                <p:nvPr/>
              </p:nvPicPr>
              <p:blipFill>
                <a:blip r:embed="rId23"/>
                <a:stretch>
                  <a:fillRect/>
                </a:stretch>
              </p:blipFill>
              <p:spPr>
                <a:xfrm>
                  <a:off x="4663907" y="5972107"/>
                  <a:ext cx="1191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4" name="Freihand 33">
                  <a:extLst>
                    <a:ext uri="{FF2B5EF4-FFF2-40B4-BE49-F238E27FC236}">
                      <a16:creationId xmlns:a16="http://schemas.microsoft.com/office/drawing/2014/main" id="{FB6E6D7F-25F8-45BF-BC27-8482926B29B1}"/>
                    </a:ext>
                  </a:extLst>
                </p14:cNvPr>
                <p14:cNvContentPartPr/>
                <p14:nvPr/>
              </p14:nvContentPartPr>
              <p14:xfrm>
                <a:off x="4946147" y="2813107"/>
                <a:ext cx="86400" cy="3071160"/>
              </p14:xfrm>
            </p:contentPart>
          </mc:Choice>
          <mc:Fallback xmlns="">
            <p:pic>
              <p:nvPicPr>
                <p:cNvPr id="34" name="Freihand 33">
                  <a:extLst>
                    <a:ext uri="{FF2B5EF4-FFF2-40B4-BE49-F238E27FC236}">
                      <a16:creationId xmlns:a16="http://schemas.microsoft.com/office/drawing/2014/main" id="{FB6E6D7F-25F8-45BF-BC27-8482926B29B1}"/>
                    </a:ext>
                  </a:extLst>
                </p:cNvPr>
                <p:cNvPicPr/>
                <p:nvPr/>
              </p:nvPicPr>
              <p:blipFill>
                <a:blip r:embed="rId25"/>
                <a:stretch>
                  <a:fillRect/>
                </a:stretch>
              </p:blipFill>
              <p:spPr>
                <a:xfrm>
                  <a:off x="4941827" y="2808787"/>
                  <a:ext cx="95040" cy="3079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5" name="Freihand 34">
                  <a:extLst>
                    <a:ext uri="{FF2B5EF4-FFF2-40B4-BE49-F238E27FC236}">
                      <a16:creationId xmlns:a16="http://schemas.microsoft.com/office/drawing/2014/main" id="{CCEF7D58-E51F-46DE-8E9A-507F908A5739}"/>
                    </a:ext>
                  </a:extLst>
                </p14:cNvPr>
                <p14:cNvContentPartPr/>
                <p14:nvPr/>
              </p14:nvContentPartPr>
              <p14:xfrm>
                <a:off x="4878467" y="5959507"/>
                <a:ext cx="203040" cy="145440"/>
              </p14:xfrm>
            </p:contentPart>
          </mc:Choice>
          <mc:Fallback xmlns="">
            <p:pic>
              <p:nvPicPr>
                <p:cNvPr id="35" name="Freihand 34">
                  <a:extLst>
                    <a:ext uri="{FF2B5EF4-FFF2-40B4-BE49-F238E27FC236}">
                      <a16:creationId xmlns:a16="http://schemas.microsoft.com/office/drawing/2014/main" id="{CCEF7D58-E51F-46DE-8E9A-507F908A5739}"/>
                    </a:ext>
                  </a:extLst>
                </p:cNvPr>
                <p:cNvPicPr/>
                <p:nvPr/>
              </p:nvPicPr>
              <p:blipFill>
                <a:blip r:embed="rId27"/>
                <a:stretch>
                  <a:fillRect/>
                </a:stretch>
              </p:blipFill>
              <p:spPr>
                <a:xfrm>
                  <a:off x="4874147" y="5955187"/>
                  <a:ext cx="211680" cy="154080"/>
                </a:xfrm>
                <a:prstGeom prst="rect">
                  <a:avLst/>
                </a:prstGeom>
              </p:spPr>
            </p:pic>
          </mc:Fallback>
        </mc:AlternateContent>
      </p:grpSp>
      <p:grpSp>
        <p:nvGrpSpPr>
          <p:cNvPr id="50" name="Gruppieren 49">
            <a:extLst>
              <a:ext uri="{FF2B5EF4-FFF2-40B4-BE49-F238E27FC236}">
                <a16:creationId xmlns:a16="http://schemas.microsoft.com/office/drawing/2014/main" id="{72C233A1-9F22-447C-B72E-571E1123528C}"/>
              </a:ext>
            </a:extLst>
          </p:cNvPr>
          <p:cNvGrpSpPr/>
          <p:nvPr/>
        </p:nvGrpSpPr>
        <p:grpSpPr>
          <a:xfrm>
            <a:off x="2183507" y="4344187"/>
            <a:ext cx="683280" cy="1793160"/>
            <a:chOff x="2183507" y="4344187"/>
            <a:chExt cx="683280" cy="1793160"/>
          </a:xfrm>
        </p:grpSpPr>
        <mc:AlternateContent xmlns:mc="http://schemas.openxmlformats.org/markup-compatibility/2006" xmlns:p14="http://schemas.microsoft.com/office/powerpoint/2010/main">
          <mc:Choice Requires="p14">
            <p:contentPart p14:bwMode="auto" r:id="rId28">
              <p14:nvContentPartPr>
                <p14:cNvPr id="6" name="Freihand 5">
                  <a:extLst>
                    <a:ext uri="{FF2B5EF4-FFF2-40B4-BE49-F238E27FC236}">
                      <a16:creationId xmlns:a16="http://schemas.microsoft.com/office/drawing/2014/main" id="{A71BEB1E-2A38-4522-BC3E-51B2ECC48129}"/>
                    </a:ext>
                  </a:extLst>
                </p14:cNvPr>
                <p14:cNvContentPartPr/>
                <p14:nvPr/>
              </p14:nvContentPartPr>
              <p14:xfrm>
                <a:off x="2183507" y="5988307"/>
                <a:ext cx="59760" cy="130680"/>
              </p14:xfrm>
            </p:contentPart>
          </mc:Choice>
          <mc:Fallback xmlns="">
            <p:pic>
              <p:nvPicPr>
                <p:cNvPr id="6" name="Freihand 5">
                  <a:extLst>
                    <a:ext uri="{FF2B5EF4-FFF2-40B4-BE49-F238E27FC236}">
                      <a16:creationId xmlns:a16="http://schemas.microsoft.com/office/drawing/2014/main" id="{A71BEB1E-2A38-4522-BC3E-51B2ECC48129}"/>
                    </a:ext>
                  </a:extLst>
                </p:cNvPr>
                <p:cNvPicPr/>
                <p:nvPr/>
              </p:nvPicPr>
              <p:blipFill>
                <a:blip r:embed="rId29"/>
                <a:stretch>
                  <a:fillRect/>
                </a:stretch>
              </p:blipFill>
              <p:spPr>
                <a:xfrm>
                  <a:off x="2179187" y="5983987"/>
                  <a:ext cx="684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8" name="Freihand 7">
                  <a:extLst>
                    <a:ext uri="{FF2B5EF4-FFF2-40B4-BE49-F238E27FC236}">
                      <a16:creationId xmlns:a16="http://schemas.microsoft.com/office/drawing/2014/main" id="{6530D223-38CA-416D-B091-1CB90B7B8CF8}"/>
                    </a:ext>
                  </a:extLst>
                </p14:cNvPr>
                <p14:cNvContentPartPr/>
                <p14:nvPr/>
              </p14:nvContentPartPr>
              <p14:xfrm>
                <a:off x="2213747" y="5953747"/>
                <a:ext cx="68040" cy="35640"/>
              </p14:xfrm>
            </p:contentPart>
          </mc:Choice>
          <mc:Fallback xmlns="">
            <p:pic>
              <p:nvPicPr>
                <p:cNvPr id="8" name="Freihand 7">
                  <a:extLst>
                    <a:ext uri="{FF2B5EF4-FFF2-40B4-BE49-F238E27FC236}">
                      <a16:creationId xmlns:a16="http://schemas.microsoft.com/office/drawing/2014/main" id="{6530D223-38CA-416D-B091-1CB90B7B8CF8}"/>
                    </a:ext>
                  </a:extLst>
                </p:cNvPr>
                <p:cNvPicPr/>
                <p:nvPr/>
              </p:nvPicPr>
              <p:blipFill>
                <a:blip r:embed="rId31"/>
                <a:stretch>
                  <a:fillRect/>
                </a:stretch>
              </p:blipFill>
              <p:spPr>
                <a:xfrm>
                  <a:off x="2209427" y="5949427"/>
                  <a:ext cx="766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0" name="Freihand 9">
                  <a:extLst>
                    <a:ext uri="{FF2B5EF4-FFF2-40B4-BE49-F238E27FC236}">
                      <a16:creationId xmlns:a16="http://schemas.microsoft.com/office/drawing/2014/main" id="{13ECB1F2-1FE6-4596-82FE-C8224A3E2FD0}"/>
                    </a:ext>
                  </a:extLst>
                </p14:cNvPr>
                <p14:cNvContentPartPr/>
                <p14:nvPr/>
              </p14:nvContentPartPr>
              <p14:xfrm>
                <a:off x="2490947" y="4344187"/>
                <a:ext cx="101880" cy="1510920"/>
              </p14:xfrm>
            </p:contentPart>
          </mc:Choice>
          <mc:Fallback xmlns="">
            <p:pic>
              <p:nvPicPr>
                <p:cNvPr id="10" name="Freihand 9">
                  <a:extLst>
                    <a:ext uri="{FF2B5EF4-FFF2-40B4-BE49-F238E27FC236}">
                      <a16:creationId xmlns:a16="http://schemas.microsoft.com/office/drawing/2014/main" id="{13ECB1F2-1FE6-4596-82FE-C8224A3E2FD0}"/>
                    </a:ext>
                  </a:extLst>
                </p:cNvPr>
                <p:cNvPicPr/>
                <p:nvPr/>
              </p:nvPicPr>
              <p:blipFill>
                <a:blip r:embed="rId33"/>
                <a:stretch>
                  <a:fillRect/>
                </a:stretch>
              </p:blipFill>
              <p:spPr>
                <a:xfrm>
                  <a:off x="2486627" y="4339867"/>
                  <a:ext cx="110520" cy="15195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1" name="Freihand 10">
                  <a:extLst>
                    <a:ext uri="{FF2B5EF4-FFF2-40B4-BE49-F238E27FC236}">
                      <a16:creationId xmlns:a16="http://schemas.microsoft.com/office/drawing/2014/main" id="{B054A180-8419-4A79-AC7D-DFB2D2F32CFA}"/>
                    </a:ext>
                  </a:extLst>
                </p14:cNvPr>
                <p14:cNvContentPartPr/>
                <p14:nvPr/>
              </p14:nvContentPartPr>
              <p14:xfrm>
                <a:off x="2436947" y="5952307"/>
                <a:ext cx="84960" cy="185040"/>
              </p14:xfrm>
            </p:contentPart>
          </mc:Choice>
          <mc:Fallback xmlns="">
            <p:pic>
              <p:nvPicPr>
                <p:cNvPr id="11" name="Freihand 10">
                  <a:extLst>
                    <a:ext uri="{FF2B5EF4-FFF2-40B4-BE49-F238E27FC236}">
                      <a16:creationId xmlns:a16="http://schemas.microsoft.com/office/drawing/2014/main" id="{B054A180-8419-4A79-AC7D-DFB2D2F32CFA}"/>
                    </a:ext>
                  </a:extLst>
                </p:cNvPr>
                <p:cNvPicPr/>
                <p:nvPr/>
              </p:nvPicPr>
              <p:blipFill>
                <a:blip r:embed="rId35"/>
                <a:stretch>
                  <a:fillRect/>
                </a:stretch>
              </p:blipFill>
              <p:spPr>
                <a:xfrm>
                  <a:off x="2432627" y="5947987"/>
                  <a:ext cx="936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3" name="Freihand 12">
                  <a:extLst>
                    <a:ext uri="{FF2B5EF4-FFF2-40B4-BE49-F238E27FC236}">
                      <a16:creationId xmlns:a16="http://schemas.microsoft.com/office/drawing/2014/main" id="{7D7EB334-0FA3-4215-A190-D5787D6C385D}"/>
                    </a:ext>
                  </a:extLst>
                </p14:cNvPr>
                <p14:cNvContentPartPr/>
                <p14:nvPr/>
              </p14:nvContentPartPr>
              <p14:xfrm>
                <a:off x="2297627" y="4736227"/>
                <a:ext cx="185400" cy="13680"/>
              </p14:xfrm>
            </p:contentPart>
          </mc:Choice>
          <mc:Fallback xmlns="">
            <p:pic>
              <p:nvPicPr>
                <p:cNvPr id="13" name="Freihand 12">
                  <a:extLst>
                    <a:ext uri="{FF2B5EF4-FFF2-40B4-BE49-F238E27FC236}">
                      <a16:creationId xmlns:a16="http://schemas.microsoft.com/office/drawing/2014/main" id="{7D7EB334-0FA3-4215-A190-D5787D6C385D}"/>
                    </a:ext>
                  </a:extLst>
                </p:cNvPr>
                <p:cNvPicPr/>
                <p:nvPr/>
              </p:nvPicPr>
              <p:blipFill>
                <a:blip r:embed="rId37"/>
                <a:stretch>
                  <a:fillRect/>
                </a:stretch>
              </p:blipFill>
              <p:spPr>
                <a:xfrm>
                  <a:off x="2293307" y="4731907"/>
                  <a:ext cx="1940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5" name="Freihand 14">
                  <a:extLst>
                    <a:ext uri="{FF2B5EF4-FFF2-40B4-BE49-F238E27FC236}">
                      <a16:creationId xmlns:a16="http://schemas.microsoft.com/office/drawing/2014/main" id="{DD6D836E-301C-4891-968D-403142929D3F}"/>
                    </a:ext>
                  </a:extLst>
                </p14:cNvPr>
                <p14:cNvContentPartPr/>
                <p14:nvPr/>
              </p14:nvContentPartPr>
              <p14:xfrm>
                <a:off x="2447027" y="4736947"/>
                <a:ext cx="123840" cy="28080"/>
              </p14:xfrm>
            </p:contentPart>
          </mc:Choice>
          <mc:Fallback xmlns="">
            <p:pic>
              <p:nvPicPr>
                <p:cNvPr id="15" name="Freihand 14">
                  <a:extLst>
                    <a:ext uri="{FF2B5EF4-FFF2-40B4-BE49-F238E27FC236}">
                      <a16:creationId xmlns:a16="http://schemas.microsoft.com/office/drawing/2014/main" id="{DD6D836E-301C-4891-968D-403142929D3F}"/>
                    </a:ext>
                  </a:extLst>
                </p:cNvPr>
                <p:cNvPicPr/>
                <p:nvPr/>
              </p:nvPicPr>
              <p:blipFill>
                <a:blip r:embed="rId39"/>
                <a:stretch>
                  <a:fillRect/>
                </a:stretch>
              </p:blipFill>
              <p:spPr>
                <a:xfrm>
                  <a:off x="2442707" y="4732627"/>
                  <a:ext cx="1324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7" name="Freihand 16">
                  <a:extLst>
                    <a:ext uri="{FF2B5EF4-FFF2-40B4-BE49-F238E27FC236}">
                      <a16:creationId xmlns:a16="http://schemas.microsoft.com/office/drawing/2014/main" id="{6B691FF1-B88D-418C-AA11-E7F418BF7826}"/>
                    </a:ext>
                  </a:extLst>
                </p14:cNvPr>
                <p14:cNvContentPartPr/>
                <p14:nvPr/>
              </p14:nvContentPartPr>
              <p14:xfrm>
                <a:off x="2609027" y="4441027"/>
                <a:ext cx="98280" cy="143640"/>
              </p14:xfrm>
            </p:contentPart>
          </mc:Choice>
          <mc:Fallback xmlns="">
            <p:pic>
              <p:nvPicPr>
                <p:cNvPr id="17" name="Freihand 16">
                  <a:extLst>
                    <a:ext uri="{FF2B5EF4-FFF2-40B4-BE49-F238E27FC236}">
                      <a16:creationId xmlns:a16="http://schemas.microsoft.com/office/drawing/2014/main" id="{6B691FF1-B88D-418C-AA11-E7F418BF7826}"/>
                    </a:ext>
                  </a:extLst>
                </p:cNvPr>
                <p:cNvPicPr/>
                <p:nvPr/>
              </p:nvPicPr>
              <p:blipFill>
                <a:blip r:embed="rId41"/>
                <a:stretch>
                  <a:fillRect/>
                </a:stretch>
              </p:blipFill>
              <p:spPr>
                <a:xfrm>
                  <a:off x="2604707" y="4436707"/>
                  <a:ext cx="1069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8" name="Freihand 17">
                  <a:extLst>
                    <a:ext uri="{FF2B5EF4-FFF2-40B4-BE49-F238E27FC236}">
                      <a16:creationId xmlns:a16="http://schemas.microsoft.com/office/drawing/2014/main" id="{44D162A5-E892-4487-82C8-6AFCEB27E0F0}"/>
                    </a:ext>
                  </a:extLst>
                </p14:cNvPr>
                <p14:cNvContentPartPr/>
                <p14:nvPr/>
              </p14:nvContentPartPr>
              <p14:xfrm>
                <a:off x="2684987" y="4467667"/>
                <a:ext cx="8640" cy="145080"/>
              </p14:xfrm>
            </p:contentPart>
          </mc:Choice>
          <mc:Fallback xmlns="">
            <p:pic>
              <p:nvPicPr>
                <p:cNvPr id="18" name="Freihand 17">
                  <a:extLst>
                    <a:ext uri="{FF2B5EF4-FFF2-40B4-BE49-F238E27FC236}">
                      <a16:creationId xmlns:a16="http://schemas.microsoft.com/office/drawing/2014/main" id="{44D162A5-E892-4487-82C8-6AFCEB27E0F0}"/>
                    </a:ext>
                  </a:extLst>
                </p:cNvPr>
                <p:cNvPicPr/>
                <p:nvPr/>
              </p:nvPicPr>
              <p:blipFill>
                <a:blip r:embed="rId43"/>
                <a:stretch>
                  <a:fillRect/>
                </a:stretch>
              </p:blipFill>
              <p:spPr>
                <a:xfrm>
                  <a:off x="2680667" y="4463347"/>
                  <a:ext cx="1728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9" name="Freihand 18">
                  <a:extLst>
                    <a:ext uri="{FF2B5EF4-FFF2-40B4-BE49-F238E27FC236}">
                      <a16:creationId xmlns:a16="http://schemas.microsoft.com/office/drawing/2014/main" id="{137407E5-BC02-454C-9C28-504722FCEA55}"/>
                    </a:ext>
                  </a:extLst>
                </p14:cNvPr>
                <p14:cNvContentPartPr/>
                <p14:nvPr/>
              </p14:nvContentPartPr>
              <p14:xfrm>
                <a:off x="2606147" y="4591507"/>
                <a:ext cx="112320" cy="5040"/>
              </p14:xfrm>
            </p:contentPart>
          </mc:Choice>
          <mc:Fallback xmlns="">
            <p:pic>
              <p:nvPicPr>
                <p:cNvPr id="19" name="Freihand 18">
                  <a:extLst>
                    <a:ext uri="{FF2B5EF4-FFF2-40B4-BE49-F238E27FC236}">
                      <a16:creationId xmlns:a16="http://schemas.microsoft.com/office/drawing/2014/main" id="{137407E5-BC02-454C-9C28-504722FCEA55}"/>
                    </a:ext>
                  </a:extLst>
                </p:cNvPr>
                <p:cNvPicPr/>
                <p:nvPr/>
              </p:nvPicPr>
              <p:blipFill>
                <a:blip r:embed="rId45"/>
                <a:stretch>
                  <a:fillRect/>
                </a:stretch>
              </p:blipFill>
              <p:spPr>
                <a:xfrm>
                  <a:off x="2601827" y="4587187"/>
                  <a:ext cx="1209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0" name="Freihand 19">
                  <a:extLst>
                    <a:ext uri="{FF2B5EF4-FFF2-40B4-BE49-F238E27FC236}">
                      <a16:creationId xmlns:a16="http://schemas.microsoft.com/office/drawing/2014/main" id="{ED69D837-19BA-4DB8-B6F7-50FAD7581C65}"/>
                    </a:ext>
                  </a:extLst>
                </p14:cNvPr>
                <p14:cNvContentPartPr/>
                <p14:nvPr/>
              </p14:nvContentPartPr>
              <p14:xfrm>
                <a:off x="2748707" y="4494667"/>
                <a:ext cx="86040" cy="228240"/>
              </p14:xfrm>
            </p:contentPart>
          </mc:Choice>
          <mc:Fallback xmlns="">
            <p:pic>
              <p:nvPicPr>
                <p:cNvPr id="20" name="Freihand 19">
                  <a:extLst>
                    <a:ext uri="{FF2B5EF4-FFF2-40B4-BE49-F238E27FC236}">
                      <a16:creationId xmlns:a16="http://schemas.microsoft.com/office/drawing/2014/main" id="{ED69D837-19BA-4DB8-B6F7-50FAD7581C65}"/>
                    </a:ext>
                  </a:extLst>
                </p:cNvPr>
                <p:cNvPicPr/>
                <p:nvPr/>
              </p:nvPicPr>
              <p:blipFill>
                <a:blip r:embed="rId47"/>
                <a:stretch>
                  <a:fillRect/>
                </a:stretch>
              </p:blipFill>
              <p:spPr>
                <a:xfrm>
                  <a:off x="2744387" y="4490347"/>
                  <a:ext cx="946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2" name="Freihand 21">
                  <a:extLst>
                    <a:ext uri="{FF2B5EF4-FFF2-40B4-BE49-F238E27FC236}">
                      <a16:creationId xmlns:a16="http://schemas.microsoft.com/office/drawing/2014/main" id="{2EB20780-F398-4D60-8755-AB1B64F7ADC5}"/>
                    </a:ext>
                  </a:extLst>
                </p14:cNvPr>
                <p14:cNvContentPartPr/>
                <p14:nvPr/>
              </p14:nvContentPartPr>
              <p14:xfrm>
                <a:off x="2812427" y="4585387"/>
                <a:ext cx="54360" cy="123480"/>
              </p14:xfrm>
            </p:contentPart>
          </mc:Choice>
          <mc:Fallback xmlns="">
            <p:pic>
              <p:nvPicPr>
                <p:cNvPr id="22" name="Freihand 21">
                  <a:extLst>
                    <a:ext uri="{FF2B5EF4-FFF2-40B4-BE49-F238E27FC236}">
                      <a16:creationId xmlns:a16="http://schemas.microsoft.com/office/drawing/2014/main" id="{2EB20780-F398-4D60-8755-AB1B64F7ADC5}"/>
                    </a:ext>
                  </a:extLst>
                </p:cNvPr>
                <p:cNvPicPr/>
                <p:nvPr/>
              </p:nvPicPr>
              <p:blipFill>
                <a:blip r:embed="rId49"/>
                <a:stretch>
                  <a:fillRect/>
                </a:stretch>
              </p:blipFill>
              <p:spPr>
                <a:xfrm>
                  <a:off x="2808107" y="4581067"/>
                  <a:ext cx="6300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9" name="Freihand 48">
                  <a:extLst>
                    <a:ext uri="{FF2B5EF4-FFF2-40B4-BE49-F238E27FC236}">
                      <a16:creationId xmlns:a16="http://schemas.microsoft.com/office/drawing/2014/main" id="{2CE5C8F1-D0E0-41B7-9B03-D102312F2C74}"/>
                    </a:ext>
                  </a:extLst>
                </p14:cNvPr>
                <p14:cNvContentPartPr/>
                <p14:nvPr/>
              </p14:nvContentPartPr>
              <p14:xfrm>
                <a:off x="2571227" y="4365787"/>
                <a:ext cx="16560" cy="378000"/>
              </p14:xfrm>
            </p:contentPart>
          </mc:Choice>
          <mc:Fallback xmlns="">
            <p:pic>
              <p:nvPicPr>
                <p:cNvPr id="49" name="Freihand 48">
                  <a:extLst>
                    <a:ext uri="{FF2B5EF4-FFF2-40B4-BE49-F238E27FC236}">
                      <a16:creationId xmlns:a16="http://schemas.microsoft.com/office/drawing/2014/main" id="{2CE5C8F1-D0E0-41B7-9B03-D102312F2C74}"/>
                    </a:ext>
                  </a:extLst>
                </p:cNvPr>
                <p:cNvPicPr/>
                <p:nvPr/>
              </p:nvPicPr>
              <p:blipFill>
                <a:blip r:embed="rId51"/>
                <a:stretch>
                  <a:fillRect/>
                </a:stretch>
              </p:blipFill>
              <p:spPr>
                <a:xfrm>
                  <a:off x="2566907" y="4361467"/>
                  <a:ext cx="25200" cy="386640"/>
                </a:xfrm>
                <a:prstGeom prst="rect">
                  <a:avLst/>
                </a:prstGeom>
              </p:spPr>
            </p:pic>
          </mc:Fallback>
        </mc:AlternateContent>
      </p:grpSp>
      <p:grpSp>
        <p:nvGrpSpPr>
          <p:cNvPr id="62" name="Gruppieren 61">
            <a:extLst>
              <a:ext uri="{FF2B5EF4-FFF2-40B4-BE49-F238E27FC236}">
                <a16:creationId xmlns:a16="http://schemas.microsoft.com/office/drawing/2014/main" id="{3ED61648-690B-40DD-A186-56A7D061ACF3}"/>
              </a:ext>
            </a:extLst>
          </p:cNvPr>
          <p:cNvGrpSpPr/>
          <p:nvPr/>
        </p:nvGrpSpPr>
        <p:grpSpPr>
          <a:xfrm>
            <a:off x="3397787" y="4025227"/>
            <a:ext cx="962640" cy="331560"/>
            <a:chOff x="3397787" y="4025227"/>
            <a:chExt cx="962640" cy="331560"/>
          </a:xfrm>
        </p:grpSpPr>
        <mc:AlternateContent xmlns:mc="http://schemas.openxmlformats.org/markup-compatibility/2006" xmlns:p14="http://schemas.microsoft.com/office/powerpoint/2010/main">
          <mc:Choice Requires="p14">
            <p:contentPart p14:bwMode="auto" r:id="rId52">
              <p14:nvContentPartPr>
                <p14:cNvPr id="51" name="Freihand 50">
                  <a:extLst>
                    <a:ext uri="{FF2B5EF4-FFF2-40B4-BE49-F238E27FC236}">
                      <a16:creationId xmlns:a16="http://schemas.microsoft.com/office/drawing/2014/main" id="{BF964393-803A-4915-868C-A3B934880F97}"/>
                    </a:ext>
                  </a:extLst>
                </p14:cNvPr>
                <p14:cNvContentPartPr/>
                <p14:nvPr/>
              </p14:nvContentPartPr>
              <p14:xfrm>
                <a:off x="3397787" y="4110907"/>
                <a:ext cx="94320" cy="168480"/>
              </p14:xfrm>
            </p:contentPart>
          </mc:Choice>
          <mc:Fallback xmlns="">
            <p:pic>
              <p:nvPicPr>
                <p:cNvPr id="51" name="Freihand 50">
                  <a:extLst>
                    <a:ext uri="{FF2B5EF4-FFF2-40B4-BE49-F238E27FC236}">
                      <a16:creationId xmlns:a16="http://schemas.microsoft.com/office/drawing/2014/main" id="{BF964393-803A-4915-868C-A3B934880F97}"/>
                    </a:ext>
                  </a:extLst>
                </p:cNvPr>
                <p:cNvPicPr/>
                <p:nvPr/>
              </p:nvPicPr>
              <p:blipFill>
                <a:blip r:embed="rId53"/>
                <a:stretch>
                  <a:fillRect/>
                </a:stretch>
              </p:blipFill>
              <p:spPr>
                <a:xfrm>
                  <a:off x="3393467" y="4106587"/>
                  <a:ext cx="1029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52" name="Freihand 51">
                  <a:extLst>
                    <a:ext uri="{FF2B5EF4-FFF2-40B4-BE49-F238E27FC236}">
                      <a16:creationId xmlns:a16="http://schemas.microsoft.com/office/drawing/2014/main" id="{74ABE3B1-941C-4F9A-AA90-5468B920B427}"/>
                    </a:ext>
                  </a:extLst>
                </p14:cNvPr>
                <p14:cNvContentPartPr/>
                <p14:nvPr/>
              </p14:nvContentPartPr>
              <p14:xfrm>
                <a:off x="3449627" y="4121707"/>
                <a:ext cx="41400" cy="171000"/>
              </p14:xfrm>
            </p:contentPart>
          </mc:Choice>
          <mc:Fallback xmlns="">
            <p:pic>
              <p:nvPicPr>
                <p:cNvPr id="52" name="Freihand 51">
                  <a:extLst>
                    <a:ext uri="{FF2B5EF4-FFF2-40B4-BE49-F238E27FC236}">
                      <a16:creationId xmlns:a16="http://schemas.microsoft.com/office/drawing/2014/main" id="{74ABE3B1-941C-4F9A-AA90-5468B920B427}"/>
                    </a:ext>
                  </a:extLst>
                </p:cNvPr>
                <p:cNvPicPr/>
                <p:nvPr/>
              </p:nvPicPr>
              <p:blipFill>
                <a:blip r:embed="rId55"/>
                <a:stretch>
                  <a:fillRect/>
                </a:stretch>
              </p:blipFill>
              <p:spPr>
                <a:xfrm>
                  <a:off x="3445307" y="4117387"/>
                  <a:ext cx="500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53" name="Freihand 52">
                  <a:extLst>
                    <a:ext uri="{FF2B5EF4-FFF2-40B4-BE49-F238E27FC236}">
                      <a16:creationId xmlns:a16="http://schemas.microsoft.com/office/drawing/2014/main" id="{7A1AEBE8-3EFC-4A95-97CF-3F74BAF34799}"/>
                    </a:ext>
                  </a:extLst>
                </p14:cNvPr>
                <p14:cNvContentPartPr/>
                <p14:nvPr/>
              </p14:nvContentPartPr>
              <p14:xfrm>
                <a:off x="3402827" y="4256347"/>
                <a:ext cx="87120" cy="25200"/>
              </p14:xfrm>
            </p:contentPart>
          </mc:Choice>
          <mc:Fallback xmlns="">
            <p:pic>
              <p:nvPicPr>
                <p:cNvPr id="53" name="Freihand 52">
                  <a:extLst>
                    <a:ext uri="{FF2B5EF4-FFF2-40B4-BE49-F238E27FC236}">
                      <a16:creationId xmlns:a16="http://schemas.microsoft.com/office/drawing/2014/main" id="{7A1AEBE8-3EFC-4A95-97CF-3F74BAF34799}"/>
                    </a:ext>
                  </a:extLst>
                </p:cNvPr>
                <p:cNvPicPr/>
                <p:nvPr/>
              </p:nvPicPr>
              <p:blipFill>
                <a:blip r:embed="rId57"/>
                <a:stretch>
                  <a:fillRect/>
                </a:stretch>
              </p:blipFill>
              <p:spPr>
                <a:xfrm>
                  <a:off x="3398507" y="4252027"/>
                  <a:ext cx="957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54" name="Freihand 53">
                  <a:extLst>
                    <a:ext uri="{FF2B5EF4-FFF2-40B4-BE49-F238E27FC236}">
                      <a16:creationId xmlns:a16="http://schemas.microsoft.com/office/drawing/2014/main" id="{EC63B2EB-7572-498B-9A44-7EE101F81153}"/>
                    </a:ext>
                  </a:extLst>
                </p14:cNvPr>
                <p14:cNvContentPartPr/>
                <p14:nvPr/>
              </p14:nvContentPartPr>
              <p14:xfrm>
                <a:off x="3524867" y="4168507"/>
                <a:ext cx="101880" cy="168120"/>
              </p14:xfrm>
            </p:contentPart>
          </mc:Choice>
          <mc:Fallback xmlns="">
            <p:pic>
              <p:nvPicPr>
                <p:cNvPr id="54" name="Freihand 53">
                  <a:extLst>
                    <a:ext uri="{FF2B5EF4-FFF2-40B4-BE49-F238E27FC236}">
                      <a16:creationId xmlns:a16="http://schemas.microsoft.com/office/drawing/2014/main" id="{EC63B2EB-7572-498B-9A44-7EE101F81153}"/>
                    </a:ext>
                  </a:extLst>
                </p:cNvPr>
                <p:cNvPicPr/>
                <p:nvPr/>
              </p:nvPicPr>
              <p:blipFill>
                <a:blip r:embed="rId59"/>
                <a:stretch>
                  <a:fillRect/>
                </a:stretch>
              </p:blipFill>
              <p:spPr>
                <a:xfrm>
                  <a:off x="3520547" y="4164187"/>
                  <a:ext cx="11052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5" name="Freihand 54">
                  <a:extLst>
                    <a:ext uri="{FF2B5EF4-FFF2-40B4-BE49-F238E27FC236}">
                      <a16:creationId xmlns:a16="http://schemas.microsoft.com/office/drawing/2014/main" id="{692DFCCB-9814-4B96-8FA9-F53B1F3F3451}"/>
                    </a:ext>
                  </a:extLst>
                </p14:cNvPr>
                <p14:cNvContentPartPr/>
                <p14:nvPr/>
              </p14:nvContentPartPr>
              <p14:xfrm>
                <a:off x="3614507" y="4236187"/>
                <a:ext cx="108000" cy="120600"/>
              </p14:xfrm>
            </p:contentPart>
          </mc:Choice>
          <mc:Fallback xmlns="">
            <p:pic>
              <p:nvPicPr>
                <p:cNvPr id="55" name="Freihand 54">
                  <a:extLst>
                    <a:ext uri="{FF2B5EF4-FFF2-40B4-BE49-F238E27FC236}">
                      <a16:creationId xmlns:a16="http://schemas.microsoft.com/office/drawing/2014/main" id="{692DFCCB-9814-4B96-8FA9-F53B1F3F3451}"/>
                    </a:ext>
                  </a:extLst>
                </p:cNvPr>
                <p:cNvPicPr/>
                <p:nvPr/>
              </p:nvPicPr>
              <p:blipFill>
                <a:blip r:embed="rId61"/>
                <a:stretch>
                  <a:fillRect/>
                </a:stretch>
              </p:blipFill>
              <p:spPr>
                <a:xfrm>
                  <a:off x="3610187" y="4231867"/>
                  <a:ext cx="1166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6" name="Freihand 55">
                  <a:extLst>
                    <a:ext uri="{FF2B5EF4-FFF2-40B4-BE49-F238E27FC236}">
                      <a16:creationId xmlns:a16="http://schemas.microsoft.com/office/drawing/2014/main" id="{1006BB8D-EC13-4FB1-AE84-DD2A33551610}"/>
                    </a:ext>
                  </a:extLst>
                </p14:cNvPr>
                <p14:cNvContentPartPr/>
                <p14:nvPr/>
              </p14:nvContentPartPr>
              <p14:xfrm>
                <a:off x="3753467" y="4117387"/>
                <a:ext cx="151560" cy="106560"/>
              </p14:xfrm>
            </p:contentPart>
          </mc:Choice>
          <mc:Fallback xmlns="">
            <p:pic>
              <p:nvPicPr>
                <p:cNvPr id="56" name="Freihand 55">
                  <a:extLst>
                    <a:ext uri="{FF2B5EF4-FFF2-40B4-BE49-F238E27FC236}">
                      <a16:creationId xmlns:a16="http://schemas.microsoft.com/office/drawing/2014/main" id="{1006BB8D-EC13-4FB1-AE84-DD2A33551610}"/>
                    </a:ext>
                  </a:extLst>
                </p:cNvPr>
                <p:cNvPicPr/>
                <p:nvPr/>
              </p:nvPicPr>
              <p:blipFill>
                <a:blip r:embed="rId63"/>
                <a:stretch>
                  <a:fillRect/>
                </a:stretch>
              </p:blipFill>
              <p:spPr>
                <a:xfrm>
                  <a:off x="3749147" y="4113067"/>
                  <a:ext cx="1602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7" name="Freihand 56">
                  <a:extLst>
                    <a:ext uri="{FF2B5EF4-FFF2-40B4-BE49-F238E27FC236}">
                      <a16:creationId xmlns:a16="http://schemas.microsoft.com/office/drawing/2014/main" id="{D522D158-3580-44B0-9A91-1A5CBD5C7873}"/>
                    </a:ext>
                  </a:extLst>
                </p14:cNvPr>
                <p14:cNvContentPartPr/>
                <p14:nvPr/>
              </p14:nvContentPartPr>
              <p14:xfrm>
                <a:off x="3981347" y="4025227"/>
                <a:ext cx="116640" cy="169200"/>
              </p14:xfrm>
            </p:contentPart>
          </mc:Choice>
          <mc:Fallback xmlns="">
            <p:pic>
              <p:nvPicPr>
                <p:cNvPr id="57" name="Freihand 56">
                  <a:extLst>
                    <a:ext uri="{FF2B5EF4-FFF2-40B4-BE49-F238E27FC236}">
                      <a16:creationId xmlns:a16="http://schemas.microsoft.com/office/drawing/2014/main" id="{D522D158-3580-44B0-9A91-1A5CBD5C7873}"/>
                    </a:ext>
                  </a:extLst>
                </p:cNvPr>
                <p:cNvPicPr/>
                <p:nvPr/>
              </p:nvPicPr>
              <p:blipFill>
                <a:blip r:embed="rId65"/>
                <a:stretch>
                  <a:fillRect/>
                </a:stretch>
              </p:blipFill>
              <p:spPr>
                <a:xfrm>
                  <a:off x="3977027" y="4020907"/>
                  <a:ext cx="1252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8" name="Freihand 57">
                  <a:extLst>
                    <a:ext uri="{FF2B5EF4-FFF2-40B4-BE49-F238E27FC236}">
                      <a16:creationId xmlns:a16="http://schemas.microsoft.com/office/drawing/2014/main" id="{D8D1E925-B684-4DEC-B1C6-E4624BDDAF64}"/>
                    </a:ext>
                  </a:extLst>
                </p14:cNvPr>
                <p14:cNvContentPartPr/>
                <p14:nvPr/>
              </p14:nvContentPartPr>
              <p14:xfrm>
                <a:off x="4052627" y="4039627"/>
                <a:ext cx="19440" cy="119160"/>
              </p14:xfrm>
            </p:contentPart>
          </mc:Choice>
          <mc:Fallback xmlns="">
            <p:pic>
              <p:nvPicPr>
                <p:cNvPr id="58" name="Freihand 57">
                  <a:extLst>
                    <a:ext uri="{FF2B5EF4-FFF2-40B4-BE49-F238E27FC236}">
                      <a16:creationId xmlns:a16="http://schemas.microsoft.com/office/drawing/2014/main" id="{D8D1E925-B684-4DEC-B1C6-E4624BDDAF64}"/>
                    </a:ext>
                  </a:extLst>
                </p:cNvPr>
                <p:cNvPicPr/>
                <p:nvPr/>
              </p:nvPicPr>
              <p:blipFill>
                <a:blip r:embed="rId67"/>
                <a:stretch>
                  <a:fillRect/>
                </a:stretch>
              </p:blipFill>
              <p:spPr>
                <a:xfrm>
                  <a:off x="4048307" y="4035307"/>
                  <a:ext cx="280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9" name="Freihand 58">
                  <a:extLst>
                    <a:ext uri="{FF2B5EF4-FFF2-40B4-BE49-F238E27FC236}">
                      <a16:creationId xmlns:a16="http://schemas.microsoft.com/office/drawing/2014/main" id="{96310911-FE90-4942-A28A-5B4457FBBBD2}"/>
                    </a:ext>
                  </a:extLst>
                </p14:cNvPr>
                <p14:cNvContentPartPr/>
                <p14:nvPr/>
              </p14:nvContentPartPr>
              <p14:xfrm>
                <a:off x="3970187" y="4078507"/>
                <a:ext cx="255960" cy="124920"/>
              </p14:xfrm>
            </p:contentPart>
          </mc:Choice>
          <mc:Fallback xmlns="">
            <p:pic>
              <p:nvPicPr>
                <p:cNvPr id="59" name="Freihand 58">
                  <a:extLst>
                    <a:ext uri="{FF2B5EF4-FFF2-40B4-BE49-F238E27FC236}">
                      <a16:creationId xmlns:a16="http://schemas.microsoft.com/office/drawing/2014/main" id="{96310911-FE90-4942-A28A-5B4457FBBBD2}"/>
                    </a:ext>
                  </a:extLst>
                </p:cNvPr>
                <p:cNvPicPr/>
                <p:nvPr/>
              </p:nvPicPr>
              <p:blipFill>
                <a:blip r:embed="rId69"/>
                <a:stretch>
                  <a:fillRect/>
                </a:stretch>
              </p:blipFill>
              <p:spPr>
                <a:xfrm>
                  <a:off x="3965867" y="4074187"/>
                  <a:ext cx="2646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60" name="Freihand 59">
                  <a:extLst>
                    <a:ext uri="{FF2B5EF4-FFF2-40B4-BE49-F238E27FC236}">
                      <a16:creationId xmlns:a16="http://schemas.microsoft.com/office/drawing/2014/main" id="{3F78FEA9-3B45-4CC3-899B-77D3BE240431}"/>
                    </a:ext>
                  </a:extLst>
                </p14:cNvPr>
                <p14:cNvContentPartPr/>
                <p14:nvPr/>
              </p14:nvContentPartPr>
              <p14:xfrm>
                <a:off x="4204907" y="4065547"/>
                <a:ext cx="42480" cy="170640"/>
              </p14:xfrm>
            </p:contentPart>
          </mc:Choice>
          <mc:Fallback xmlns="">
            <p:pic>
              <p:nvPicPr>
                <p:cNvPr id="60" name="Freihand 59">
                  <a:extLst>
                    <a:ext uri="{FF2B5EF4-FFF2-40B4-BE49-F238E27FC236}">
                      <a16:creationId xmlns:a16="http://schemas.microsoft.com/office/drawing/2014/main" id="{3F78FEA9-3B45-4CC3-899B-77D3BE240431}"/>
                    </a:ext>
                  </a:extLst>
                </p:cNvPr>
                <p:cNvPicPr/>
                <p:nvPr/>
              </p:nvPicPr>
              <p:blipFill>
                <a:blip r:embed="rId71"/>
                <a:stretch>
                  <a:fillRect/>
                </a:stretch>
              </p:blipFill>
              <p:spPr>
                <a:xfrm>
                  <a:off x="4200587" y="4061227"/>
                  <a:ext cx="5112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61" name="Freihand 60">
                  <a:extLst>
                    <a:ext uri="{FF2B5EF4-FFF2-40B4-BE49-F238E27FC236}">
                      <a16:creationId xmlns:a16="http://schemas.microsoft.com/office/drawing/2014/main" id="{82D5AB01-1828-4993-BCF1-C733CEBF3566}"/>
                    </a:ext>
                  </a:extLst>
                </p14:cNvPr>
                <p14:cNvContentPartPr/>
                <p14:nvPr/>
              </p14:nvContentPartPr>
              <p14:xfrm>
                <a:off x="4255307" y="4119547"/>
                <a:ext cx="105120" cy="147240"/>
              </p14:xfrm>
            </p:contentPart>
          </mc:Choice>
          <mc:Fallback xmlns="">
            <p:pic>
              <p:nvPicPr>
                <p:cNvPr id="61" name="Freihand 60">
                  <a:extLst>
                    <a:ext uri="{FF2B5EF4-FFF2-40B4-BE49-F238E27FC236}">
                      <a16:creationId xmlns:a16="http://schemas.microsoft.com/office/drawing/2014/main" id="{82D5AB01-1828-4993-BCF1-C733CEBF3566}"/>
                    </a:ext>
                  </a:extLst>
                </p:cNvPr>
                <p:cNvPicPr/>
                <p:nvPr/>
              </p:nvPicPr>
              <p:blipFill>
                <a:blip r:embed="rId73"/>
                <a:stretch>
                  <a:fillRect/>
                </a:stretch>
              </p:blipFill>
              <p:spPr>
                <a:xfrm>
                  <a:off x="4250987" y="4115227"/>
                  <a:ext cx="113760" cy="155880"/>
                </a:xfrm>
                <a:prstGeom prst="rect">
                  <a:avLst/>
                </a:prstGeom>
              </p:spPr>
            </p:pic>
          </mc:Fallback>
        </mc:AlternateContent>
      </p:grpSp>
      <p:grpSp>
        <p:nvGrpSpPr>
          <p:cNvPr id="65" name="Gruppieren 64">
            <a:extLst>
              <a:ext uri="{FF2B5EF4-FFF2-40B4-BE49-F238E27FC236}">
                <a16:creationId xmlns:a16="http://schemas.microsoft.com/office/drawing/2014/main" id="{2277F318-C8F9-4AE1-B159-60C6441E6CD3}"/>
              </a:ext>
            </a:extLst>
          </p:cNvPr>
          <p:cNvGrpSpPr/>
          <p:nvPr/>
        </p:nvGrpSpPr>
        <p:grpSpPr>
          <a:xfrm>
            <a:off x="4708187" y="1480747"/>
            <a:ext cx="1807560" cy="1484280"/>
            <a:chOff x="4708187" y="1480747"/>
            <a:chExt cx="1807560" cy="1484280"/>
          </a:xfrm>
        </p:grpSpPr>
        <mc:AlternateContent xmlns:mc="http://schemas.openxmlformats.org/markup-compatibility/2006" xmlns:p14="http://schemas.microsoft.com/office/powerpoint/2010/main">
          <mc:Choice Requires="p14">
            <p:contentPart p14:bwMode="auto" r:id="rId74">
              <p14:nvContentPartPr>
                <p14:cNvPr id="37" name="Freihand 36">
                  <a:extLst>
                    <a:ext uri="{FF2B5EF4-FFF2-40B4-BE49-F238E27FC236}">
                      <a16:creationId xmlns:a16="http://schemas.microsoft.com/office/drawing/2014/main" id="{78378253-84A3-4982-8B93-59E3B9CA8B10}"/>
                    </a:ext>
                  </a:extLst>
                </p14:cNvPr>
                <p14:cNvContentPartPr/>
                <p14:nvPr/>
              </p14:nvContentPartPr>
              <p14:xfrm>
                <a:off x="4708187" y="2917147"/>
                <a:ext cx="281520" cy="19800"/>
              </p14:xfrm>
            </p:contentPart>
          </mc:Choice>
          <mc:Fallback xmlns="">
            <p:pic>
              <p:nvPicPr>
                <p:cNvPr id="37" name="Freihand 36">
                  <a:extLst>
                    <a:ext uri="{FF2B5EF4-FFF2-40B4-BE49-F238E27FC236}">
                      <a16:creationId xmlns:a16="http://schemas.microsoft.com/office/drawing/2014/main" id="{78378253-84A3-4982-8B93-59E3B9CA8B10}"/>
                    </a:ext>
                  </a:extLst>
                </p:cNvPr>
                <p:cNvPicPr/>
                <p:nvPr/>
              </p:nvPicPr>
              <p:blipFill>
                <a:blip r:embed="rId75"/>
                <a:stretch>
                  <a:fillRect/>
                </a:stretch>
              </p:blipFill>
              <p:spPr>
                <a:xfrm>
                  <a:off x="4703867" y="2912827"/>
                  <a:ext cx="2901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828DE851-40D8-4107-B5B3-C18B29622A10}"/>
                    </a:ext>
                  </a:extLst>
                </p14:cNvPr>
                <p14:cNvContentPartPr/>
                <p14:nvPr/>
              </p14:nvContentPartPr>
              <p14:xfrm>
                <a:off x="5073587" y="2799787"/>
                <a:ext cx="100440" cy="95040"/>
              </p14:xfrm>
            </p:contentPart>
          </mc:Choice>
          <mc:Fallback xmlns="">
            <p:pic>
              <p:nvPicPr>
                <p:cNvPr id="38" name="Freihand 37">
                  <a:extLst>
                    <a:ext uri="{FF2B5EF4-FFF2-40B4-BE49-F238E27FC236}">
                      <a16:creationId xmlns:a16="http://schemas.microsoft.com/office/drawing/2014/main" id="{828DE851-40D8-4107-B5B3-C18B29622A10}"/>
                    </a:ext>
                  </a:extLst>
                </p:cNvPr>
                <p:cNvPicPr/>
                <p:nvPr/>
              </p:nvPicPr>
              <p:blipFill>
                <a:blip r:embed="rId77"/>
                <a:stretch>
                  <a:fillRect/>
                </a:stretch>
              </p:blipFill>
              <p:spPr>
                <a:xfrm>
                  <a:off x="5069267" y="2795467"/>
                  <a:ext cx="1090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0" name="Freihand 39">
                  <a:extLst>
                    <a:ext uri="{FF2B5EF4-FFF2-40B4-BE49-F238E27FC236}">
                      <a16:creationId xmlns:a16="http://schemas.microsoft.com/office/drawing/2014/main" id="{04BE0E1B-21AC-4F3C-B1B1-DBE289D6643B}"/>
                    </a:ext>
                  </a:extLst>
                </p14:cNvPr>
                <p14:cNvContentPartPr/>
                <p14:nvPr/>
              </p14:nvContentPartPr>
              <p14:xfrm>
                <a:off x="5139107" y="2788987"/>
                <a:ext cx="16920" cy="96480"/>
              </p14:xfrm>
            </p:contentPart>
          </mc:Choice>
          <mc:Fallback xmlns="">
            <p:pic>
              <p:nvPicPr>
                <p:cNvPr id="40" name="Freihand 39">
                  <a:extLst>
                    <a:ext uri="{FF2B5EF4-FFF2-40B4-BE49-F238E27FC236}">
                      <a16:creationId xmlns:a16="http://schemas.microsoft.com/office/drawing/2014/main" id="{04BE0E1B-21AC-4F3C-B1B1-DBE289D6643B}"/>
                    </a:ext>
                  </a:extLst>
                </p:cNvPr>
                <p:cNvPicPr/>
                <p:nvPr/>
              </p:nvPicPr>
              <p:blipFill>
                <a:blip r:embed="rId79"/>
                <a:stretch>
                  <a:fillRect/>
                </a:stretch>
              </p:blipFill>
              <p:spPr>
                <a:xfrm>
                  <a:off x="5134787" y="2784667"/>
                  <a:ext cx="255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1" name="Freihand 40">
                  <a:extLst>
                    <a:ext uri="{FF2B5EF4-FFF2-40B4-BE49-F238E27FC236}">
                      <a16:creationId xmlns:a16="http://schemas.microsoft.com/office/drawing/2014/main" id="{9D81CE9F-AB4B-4DFF-9B03-51F349FB43FD}"/>
                    </a:ext>
                  </a:extLst>
                </p14:cNvPr>
                <p14:cNvContentPartPr/>
                <p14:nvPr/>
              </p14:nvContentPartPr>
              <p14:xfrm>
                <a:off x="5076827" y="2879707"/>
                <a:ext cx="120240" cy="7920"/>
              </p14:xfrm>
            </p:contentPart>
          </mc:Choice>
          <mc:Fallback xmlns="">
            <p:pic>
              <p:nvPicPr>
                <p:cNvPr id="41" name="Freihand 40">
                  <a:extLst>
                    <a:ext uri="{FF2B5EF4-FFF2-40B4-BE49-F238E27FC236}">
                      <a16:creationId xmlns:a16="http://schemas.microsoft.com/office/drawing/2014/main" id="{9D81CE9F-AB4B-4DFF-9B03-51F349FB43FD}"/>
                    </a:ext>
                  </a:extLst>
                </p:cNvPr>
                <p:cNvPicPr/>
                <p:nvPr/>
              </p:nvPicPr>
              <p:blipFill>
                <a:blip r:embed="rId81"/>
                <a:stretch>
                  <a:fillRect/>
                </a:stretch>
              </p:blipFill>
              <p:spPr>
                <a:xfrm>
                  <a:off x="5072507" y="2875387"/>
                  <a:ext cx="1288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3" name="Freihand 42">
                  <a:extLst>
                    <a:ext uri="{FF2B5EF4-FFF2-40B4-BE49-F238E27FC236}">
                      <a16:creationId xmlns:a16="http://schemas.microsoft.com/office/drawing/2014/main" id="{D5BB9076-DFD8-4483-97E7-D4B85DE48B23}"/>
                    </a:ext>
                  </a:extLst>
                </p14:cNvPr>
                <p14:cNvContentPartPr/>
                <p14:nvPr/>
              </p14:nvContentPartPr>
              <p14:xfrm>
                <a:off x="5219747" y="2813107"/>
                <a:ext cx="41040" cy="75240"/>
              </p14:xfrm>
            </p:contentPart>
          </mc:Choice>
          <mc:Fallback xmlns="">
            <p:pic>
              <p:nvPicPr>
                <p:cNvPr id="43" name="Freihand 42">
                  <a:extLst>
                    <a:ext uri="{FF2B5EF4-FFF2-40B4-BE49-F238E27FC236}">
                      <a16:creationId xmlns:a16="http://schemas.microsoft.com/office/drawing/2014/main" id="{D5BB9076-DFD8-4483-97E7-D4B85DE48B23}"/>
                    </a:ext>
                  </a:extLst>
                </p:cNvPr>
                <p:cNvPicPr/>
                <p:nvPr/>
              </p:nvPicPr>
              <p:blipFill>
                <a:blip r:embed="rId83"/>
                <a:stretch>
                  <a:fillRect/>
                </a:stretch>
              </p:blipFill>
              <p:spPr>
                <a:xfrm>
                  <a:off x="5215427" y="2808787"/>
                  <a:ext cx="496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44" name="Freihand 43">
                  <a:extLst>
                    <a:ext uri="{FF2B5EF4-FFF2-40B4-BE49-F238E27FC236}">
                      <a16:creationId xmlns:a16="http://schemas.microsoft.com/office/drawing/2014/main" id="{2CFD36A9-BB2C-4DFF-9204-6C8C5B31764E}"/>
                    </a:ext>
                  </a:extLst>
                </p14:cNvPr>
                <p14:cNvContentPartPr/>
                <p14:nvPr/>
              </p14:nvContentPartPr>
              <p14:xfrm>
                <a:off x="5224067" y="2809507"/>
                <a:ext cx="50760" cy="155520"/>
              </p14:xfrm>
            </p:contentPart>
          </mc:Choice>
          <mc:Fallback xmlns="">
            <p:pic>
              <p:nvPicPr>
                <p:cNvPr id="44" name="Freihand 43">
                  <a:extLst>
                    <a:ext uri="{FF2B5EF4-FFF2-40B4-BE49-F238E27FC236}">
                      <a16:creationId xmlns:a16="http://schemas.microsoft.com/office/drawing/2014/main" id="{2CFD36A9-BB2C-4DFF-9204-6C8C5B31764E}"/>
                    </a:ext>
                  </a:extLst>
                </p:cNvPr>
                <p:cNvPicPr/>
                <p:nvPr/>
              </p:nvPicPr>
              <p:blipFill>
                <a:blip r:embed="rId85"/>
                <a:stretch>
                  <a:fillRect/>
                </a:stretch>
              </p:blipFill>
              <p:spPr>
                <a:xfrm>
                  <a:off x="5219747" y="2805187"/>
                  <a:ext cx="594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47" name="Freihand 46">
                  <a:extLst>
                    <a:ext uri="{FF2B5EF4-FFF2-40B4-BE49-F238E27FC236}">
                      <a16:creationId xmlns:a16="http://schemas.microsoft.com/office/drawing/2014/main" id="{12A3350C-ED0D-46C2-8DC7-930F778AD0B5}"/>
                    </a:ext>
                  </a:extLst>
                </p14:cNvPr>
                <p14:cNvContentPartPr/>
                <p14:nvPr/>
              </p14:nvContentPartPr>
              <p14:xfrm>
                <a:off x="5275907" y="2877187"/>
                <a:ext cx="65160" cy="77400"/>
              </p14:xfrm>
            </p:contentPart>
          </mc:Choice>
          <mc:Fallback xmlns="">
            <p:pic>
              <p:nvPicPr>
                <p:cNvPr id="47" name="Freihand 46">
                  <a:extLst>
                    <a:ext uri="{FF2B5EF4-FFF2-40B4-BE49-F238E27FC236}">
                      <a16:creationId xmlns:a16="http://schemas.microsoft.com/office/drawing/2014/main" id="{12A3350C-ED0D-46C2-8DC7-930F778AD0B5}"/>
                    </a:ext>
                  </a:extLst>
                </p:cNvPr>
                <p:cNvPicPr/>
                <p:nvPr/>
              </p:nvPicPr>
              <p:blipFill>
                <a:blip r:embed="rId87"/>
                <a:stretch>
                  <a:fillRect/>
                </a:stretch>
              </p:blipFill>
              <p:spPr>
                <a:xfrm>
                  <a:off x="5271587" y="2872867"/>
                  <a:ext cx="7380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3" name="Freihand 62">
                  <a:extLst>
                    <a:ext uri="{FF2B5EF4-FFF2-40B4-BE49-F238E27FC236}">
                      <a16:creationId xmlns:a16="http://schemas.microsoft.com/office/drawing/2014/main" id="{FEA884B8-76F3-4E13-8E4F-878E3DBCB530}"/>
                    </a:ext>
                  </a:extLst>
                </p14:cNvPr>
                <p14:cNvContentPartPr/>
                <p14:nvPr/>
              </p14:nvContentPartPr>
              <p14:xfrm>
                <a:off x="4927427" y="1480747"/>
                <a:ext cx="1588320" cy="1013040"/>
              </p14:xfrm>
            </p:contentPart>
          </mc:Choice>
          <mc:Fallback xmlns="">
            <p:pic>
              <p:nvPicPr>
                <p:cNvPr id="63" name="Freihand 62">
                  <a:extLst>
                    <a:ext uri="{FF2B5EF4-FFF2-40B4-BE49-F238E27FC236}">
                      <a16:creationId xmlns:a16="http://schemas.microsoft.com/office/drawing/2014/main" id="{FEA884B8-76F3-4E13-8E4F-878E3DBCB530}"/>
                    </a:ext>
                  </a:extLst>
                </p:cNvPr>
                <p:cNvPicPr/>
                <p:nvPr/>
              </p:nvPicPr>
              <p:blipFill>
                <a:blip r:embed="rId89"/>
                <a:stretch>
                  <a:fillRect/>
                </a:stretch>
              </p:blipFill>
              <p:spPr>
                <a:xfrm>
                  <a:off x="4923107" y="1476427"/>
                  <a:ext cx="1596960" cy="102168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4" name="Freihand 63">
                  <a:extLst>
                    <a:ext uri="{FF2B5EF4-FFF2-40B4-BE49-F238E27FC236}">
                      <a16:creationId xmlns:a16="http://schemas.microsoft.com/office/drawing/2014/main" id="{540B3A62-4E44-42BC-8D70-F9AD0D8154E4}"/>
                    </a:ext>
                  </a:extLst>
                </p14:cNvPr>
                <p14:cNvContentPartPr/>
                <p14:nvPr/>
              </p14:nvContentPartPr>
              <p14:xfrm>
                <a:off x="4847867" y="2309467"/>
                <a:ext cx="195120" cy="334080"/>
              </p14:xfrm>
            </p:contentPart>
          </mc:Choice>
          <mc:Fallback xmlns="">
            <p:pic>
              <p:nvPicPr>
                <p:cNvPr id="64" name="Freihand 63">
                  <a:extLst>
                    <a:ext uri="{FF2B5EF4-FFF2-40B4-BE49-F238E27FC236}">
                      <a16:creationId xmlns:a16="http://schemas.microsoft.com/office/drawing/2014/main" id="{540B3A62-4E44-42BC-8D70-F9AD0D8154E4}"/>
                    </a:ext>
                  </a:extLst>
                </p:cNvPr>
                <p:cNvPicPr/>
                <p:nvPr/>
              </p:nvPicPr>
              <p:blipFill>
                <a:blip r:embed="rId91"/>
                <a:stretch>
                  <a:fillRect/>
                </a:stretch>
              </p:blipFill>
              <p:spPr>
                <a:xfrm>
                  <a:off x="4843547" y="2305147"/>
                  <a:ext cx="203760" cy="342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2">
            <p14:nvContentPartPr>
              <p14:cNvPr id="66" name="Freihand 65">
                <a:extLst>
                  <a:ext uri="{FF2B5EF4-FFF2-40B4-BE49-F238E27FC236}">
                    <a16:creationId xmlns:a16="http://schemas.microsoft.com/office/drawing/2014/main" id="{52496AFE-1F88-47B9-B574-E492E7001290}"/>
                  </a:ext>
                </a:extLst>
              </p14:cNvPr>
              <p14:cNvContentPartPr/>
              <p14:nvPr/>
            </p14:nvContentPartPr>
            <p14:xfrm>
              <a:off x="6613307" y="1911667"/>
              <a:ext cx="3112920" cy="38880"/>
            </p14:xfrm>
          </p:contentPart>
        </mc:Choice>
        <mc:Fallback xmlns="">
          <p:pic>
            <p:nvPicPr>
              <p:cNvPr id="66" name="Freihand 65">
                <a:extLst>
                  <a:ext uri="{FF2B5EF4-FFF2-40B4-BE49-F238E27FC236}">
                    <a16:creationId xmlns:a16="http://schemas.microsoft.com/office/drawing/2014/main" id="{52496AFE-1F88-47B9-B574-E492E7001290}"/>
                  </a:ext>
                </a:extLst>
              </p:cNvPr>
              <p:cNvPicPr/>
              <p:nvPr/>
            </p:nvPicPr>
            <p:blipFill>
              <a:blip r:embed="rId93"/>
              <a:stretch>
                <a:fillRect/>
              </a:stretch>
            </p:blipFill>
            <p:spPr>
              <a:xfrm>
                <a:off x="6608987" y="1907347"/>
                <a:ext cx="312156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7" name="Freihand 66">
                <a:extLst>
                  <a:ext uri="{FF2B5EF4-FFF2-40B4-BE49-F238E27FC236}">
                    <a16:creationId xmlns:a16="http://schemas.microsoft.com/office/drawing/2014/main" id="{9A7F5ACF-6C9A-49D4-9641-734079E81E4B}"/>
                  </a:ext>
                </a:extLst>
              </p14:cNvPr>
              <p14:cNvContentPartPr/>
              <p14:nvPr/>
            </p14:nvContentPartPr>
            <p14:xfrm>
              <a:off x="7611587" y="2050627"/>
              <a:ext cx="259560" cy="256320"/>
            </p14:xfrm>
          </p:contentPart>
        </mc:Choice>
        <mc:Fallback xmlns="">
          <p:pic>
            <p:nvPicPr>
              <p:cNvPr id="67" name="Freihand 66">
                <a:extLst>
                  <a:ext uri="{FF2B5EF4-FFF2-40B4-BE49-F238E27FC236}">
                    <a16:creationId xmlns:a16="http://schemas.microsoft.com/office/drawing/2014/main" id="{9A7F5ACF-6C9A-49D4-9641-734079E81E4B}"/>
                  </a:ext>
                </a:extLst>
              </p:cNvPr>
              <p:cNvPicPr/>
              <p:nvPr/>
            </p:nvPicPr>
            <p:blipFill>
              <a:blip r:embed="rId95"/>
              <a:stretch>
                <a:fillRect/>
              </a:stretch>
            </p:blipFill>
            <p:spPr>
              <a:xfrm>
                <a:off x="7607267" y="2046307"/>
                <a:ext cx="2682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8" name="Freihand 67">
                <a:extLst>
                  <a:ext uri="{FF2B5EF4-FFF2-40B4-BE49-F238E27FC236}">
                    <a16:creationId xmlns:a16="http://schemas.microsoft.com/office/drawing/2014/main" id="{FAB40865-102E-4FB8-AA50-0EFC2B65F426}"/>
                  </a:ext>
                </a:extLst>
              </p14:cNvPr>
              <p14:cNvContentPartPr/>
              <p14:nvPr/>
            </p14:nvContentPartPr>
            <p14:xfrm>
              <a:off x="7862147" y="2206507"/>
              <a:ext cx="96480" cy="180360"/>
            </p14:xfrm>
          </p:contentPart>
        </mc:Choice>
        <mc:Fallback xmlns="">
          <p:pic>
            <p:nvPicPr>
              <p:cNvPr id="68" name="Freihand 67">
                <a:extLst>
                  <a:ext uri="{FF2B5EF4-FFF2-40B4-BE49-F238E27FC236}">
                    <a16:creationId xmlns:a16="http://schemas.microsoft.com/office/drawing/2014/main" id="{FAB40865-102E-4FB8-AA50-0EFC2B65F426}"/>
                  </a:ext>
                </a:extLst>
              </p:cNvPr>
              <p:cNvPicPr/>
              <p:nvPr/>
            </p:nvPicPr>
            <p:blipFill>
              <a:blip r:embed="rId97"/>
              <a:stretch>
                <a:fillRect/>
              </a:stretch>
            </p:blipFill>
            <p:spPr>
              <a:xfrm>
                <a:off x="7857827" y="2202187"/>
                <a:ext cx="1051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9" name="Freihand 68">
                <a:extLst>
                  <a:ext uri="{FF2B5EF4-FFF2-40B4-BE49-F238E27FC236}">
                    <a16:creationId xmlns:a16="http://schemas.microsoft.com/office/drawing/2014/main" id="{9D998E26-21BD-47B3-9B87-64B73BF49E3C}"/>
                  </a:ext>
                </a:extLst>
              </p14:cNvPr>
              <p14:cNvContentPartPr/>
              <p14:nvPr/>
            </p14:nvContentPartPr>
            <p14:xfrm>
              <a:off x="8203427" y="2130547"/>
              <a:ext cx="82800" cy="312480"/>
            </p14:xfrm>
          </p:contentPart>
        </mc:Choice>
        <mc:Fallback xmlns="">
          <p:pic>
            <p:nvPicPr>
              <p:cNvPr id="69" name="Freihand 68">
                <a:extLst>
                  <a:ext uri="{FF2B5EF4-FFF2-40B4-BE49-F238E27FC236}">
                    <a16:creationId xmlns:a16="http://schemas.microsoft.com/office/drawing/2014/main" id="{9D998E26-21BD-47B3-9B87-64B73BF49E3C}"/>
                  </a:ext>
                </a:extLst>
              </p:cNvPr>
              <p:cNvPicPr/>
              <p:nvPr/>
            </p:nvPicPr>
            <p:blipFill>
              <a:blip r:embed="rId99"/>
              <a:stretch>
                <a:fillRect/>
              </a:stretch>
            </p:blipFill>
            <p:spPr>
              <a:xfrm>
                <a:off x="8199107" y="2126227"/>
                <a:ext cx="9144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0" name="Freihand 69">
                <a:extLst>
                  <a:ext uri="{FF2B5EF4-FFF2-40B4-BE49-F238E27FC236}">
                    <a16:creationId xmlns:a16="http://schemas.microsoft.com/office/drawing/2014/main" id="{6A7C8B32-6AFE-487E-8EE1-4ADDC3365D9A}"/>
                  </a:ext>
                </a:extLst>
              </p14:cNvPr>
              <p14:cNvContentPartPr/>
              <p14:nvPr/>
            </p14:nvContentPartPr>
            <p14:xfrm>
              <a:off x="8325467" y="2236747"/>
              <a:ext cx="99000" cy="104040"/>
            </p14:xfrm>
          </p:contentPart>
        </mc:Choice>
        <mc:Fallback xmlns="">
          <p:pic>
            <p:nvPicPr>
              <p:cNvPr id="70" name="Freihand 69">
                <a:extLst>
                  <a:ext uri="{FF2B5EF4-FFF2-40B4-BE49-F238E27FC236}">
                    <a16:creationId xmlns:a16="http://schemas.microsoft.com/office/drawing/2014/main" id="{6A7C8B32-6AFE-487E-8EE1-4ADDC3365D9A}"/>
                  </a:ext>
                </a:extLst>
              </p:cNvPr>
              <p:cNvPicPr/>
              <p:nvPr/>
            </p:nvPicPr>
            <p:blipFill>
              <a:blip r:embed="rId101"/>
              <a:stretch>
                <a:fillRect/>
              </a:stretch>
            </p:blipFill>
            <p:spPr>
              <a:xfrm>
                <a:off x="8321147" y="2232427"/>
                <a:ext cx="1076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1" name="Freihand 70">
                <a:extLst>
                  <a:ext uri="{FF2B5EF4-FFF2-40B4-BE49-F238E27FC236}">
                    <a16:creationId xmlns:a16="http://schemas.microsoft.com/office/drawing/2014/main" id="{66824381-75EA-472E-A7D9-32A95B657BF8}"/>
                  </a:ext>
                </a:extLst>
              </p14:cNvPr>
              <p14:cNvContentPartPr/>
              <p14:nvPr/>
            </p14:nvContentPartPr>
            <p14:xfrm>
              <a:off x="8454347" y="2159347"/>
              <a:ext cx="103680" cy="145440"/>
            </p14:xfrm>
          </p:contentPart>
        </mc:Choice>
        <mc:Fallback xmlns="">
          <p:pic>
            <p:nvPicPr>
              <p:cNvPr id="71" name="Freihand 70">
                <a:extLst>
                  <a:ext uri="{FF2B5EF4-FFF2-40B4-BE49-F238E27FC236}">
                    <a16:creationId xmlns:a16="http://schemas.microsoft.com/office/drawing/2014/main" id="{66824381-75EA-472E-A7D9-32A95B657BF8}"/>
                  </a:ext>
                </a:extLst>
              </p:cNvPr>
              <p:cNvPicPr/>
              <p:nvPr/>
            </p:nvPicPr>
            <p:blipFill>
              <a:blip r:embed="rId103"/>
              <a:stretch>
                <a:fillRect/>
              </a:stretch>
            </p:blipFill>
            <p:spPr>
              <a:xfrm>
                <a:off x="8450027" y="2155027"/>
                <a:ext cx="11232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72" name="Freihand 71">
                <a:extLst>
                  <a:ext uri="{FF2B5EF4-FFF2-40B4-BE49-F238E27FC236}">
                    <a16:creationId xmlns:a16="http://schemas.microsoft.com/office/drawing/2014/main" id="{78781F32-526B-4F29-8F08-261F232D41A8}"/>
                  </a:ext>
                </a:extLst>
              </p14:cNvPr>
              <p14:cNvContentPartPr/>
              <p14:nvPr/>
            </p14:nvContentPartPr>
            <p14:xfrm>
              <a:off x="8584307" y="2238907"/>
              <a:ext cx="63000" cy="240480"/>
            </p14:xfrm>
          </p:contentPart>
        </mc:Choice>
        <mc:Fallback xmlns="">
          <p:pic>
            <p:nvPicPr>
              <p:cNvPr id="72" name="Freihand 71">
                <a:extLst>
                  <a:ext uri="{FF2B5EF4-FFF2-40B4-BE49-F238E27FC236}">
                    <a16:creationId xmlns:a16="http://schemas.microsoft.com/office/drawing/2014/main" id="{78781F32-526B-4F29-8F08-261F232D41A8}"/>
                  </a:ext>
                </a:extLst>
              </p:cNvPr>
              <p:cNvPicPr/>
              <p:nvPr/>
            </p:nvPicPr>
            <p:blipFill>
              <a:blip r:embed="rId105"/>
              <a:stretch>
                <a:fillRect/>
              </a:stretch>
            </p:blipFill>
            <p:spPr>
              <a:xfrm>
                <a:off x="8579987" y="2234587"/>
                <a:ext cx="71640" cy="249120"/>
              </a:xfrm>
              <a:prstGeom prst="rect">
                <a:avLst/>
              </a:prstGeom>
            </p:spPr>
          </p:pic>
        </mc:Fallback>
      </mc:AlternateContent>
      <p:grpSp>
        <p:nvGrpSpPr>
          <p:cNvPr id="91" name="Gruppieren 90">
            <a:extLst>
              <a:ext uri="{FF2B5EF4-FFF2-40B4-BE49-F238E27FC236}">
                <a16:creationId xmlns:a16="http://schemas.microsoft.com/office/drawing/2014/main" id="{09318E5B-E8F7-4309-888C-4D77E2EB1924}"/>
              </a:ext>
            </a:extLst>
          </p:cNvPr>
          <p:cNvGrpSpPr/>
          <p:nvPr/>
        </p:nvGrpSpPr>
        <p:grpSpPr>
          <a:xfrm>
            <a:off x="8363627" y="2580547"/>
            <a:ext cx="306000" cy="257040"/>
            <a:chOff x="8363627" y="2580547"/>
            <a:chExt cx="306000" cy="257040"/>
          </a:xfrm>
        </p:grpSpPr>
        <mc:AlternateContent xmlns:mc="http://schemas.openxmlformats.org/markup-compatibility/2006" xmlns:p14="http://schemas.microsoft.com/office/powerpoint/2010/main">
          <mc:Choice Requires="p14">
            <p:contentPart p14:bwMode="auto" r:id="rId106">
              <p14:nvContentPartPr>
                <p14:cNvPr id="89" name="Freihand 88">
                  <a:extLst>
                    <a:ext uri="{FF2B5EF4-FFF2-40B4-BE49-F238E27FC236}">
                      <a16:creationId xmlns:a16="http://schemas.microsoft.com/office/drawing/2014/main" id="{335066FE-1CD5-4C2F-9A32-29009D307D58}"/>
                    </a:ext>
                  </a:extLst>
                </p14:cNvPr>
                <p14:cNvContentPartPr/>
                <p14:nvPr/>
              </p14:nvContentPartPr>
              <p14:xfrm>
                <a:off x="8363627" y="2580547"/>
                <a:ext cx="239760" cy="203760"/>
              </p14:xfrm>
            </p:contentPart>
          </mc:Choice>
          <mc:Fallback xmlns="">
            <p:pic>
              <p:nvPicPr>
                <p:cNvPr id="89" name="Freihand 88">
                  <a:extLst>
                    <a:ext uri="{FF2B5EF4-FFF2-40B4-BE49-F238E27FC236}">
                      <a16:creationId xmlns:a16="http://schemas.microsoft.com/office/drawing/2014/main" id="{335066FE-1CD5-4C2F-9A32-29009D307D58}"/>
                    </a:ext>
                  </a:extLst>
                </p:cNvPr>
                <p:cNvPicPr/>
                <p:nvPr/>
              </p:nvPicPr>
              <p:blipFill>
                <a:blip r:embed="rId107"/>
                <a:stretch>
                  <a:fillRect/>
                </a:stretch>
              </p:blipFill>
              <p:spPr>
                <a:xfrm>
                  <a:off x="8359307" y="2576227"/>
                  <a:ext cx="2484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90" name="Freihand 89">
                  <a:extLst>
                    <a:ext uri="{FF2B5EF4-FFF2-40B4-BE49-F238E27FC236}">
                      <a16:creationId xmlns:a16="http://schemas.microsoft.com/office/drawing/2014/main" id="{3C131436-5836-41D9-912F-8EC12F66886B}"/>
                    </a:ext>
                  </a:extLst>
                </p14:cNvPr>
                <p14:cNvContentPartPr/>
                <p14:nvPr/>
              </p14:nvContentPartPr>
              <p14:xfrm>
                <a:off x="8562347" y="2639227"/>
                <a:ext cx="107280" cy="198360"/>
              </p14:xfrm>
            </p:contentPart>
          </mc:Choice>
          <mc:Fallback xmlns="">
            <p:pic>
              <p:nvPicPr>
                <p:cNvPr id="90" name="Freihand 89">
                  <a:extLst>
                    <a:ext uri="{FF2B5EF4-FFF2-40B4-BE49-F238E27FC236}">
                      <a16:creationId xmlns:a16="http://schemas.microsoft.com/office/drawing/2014/main" id="{3C131436-5836-41D9-912F-8EC12F66886B}"/>
                    </a:ext>
                  </a:extLst>
                </p:cNvPr>
                <p:cNvPicPr/>
                <p:nvPr/>
              </p:nvPicPr>
              <p:blipFill>
                <a:blip r:embed="rId109"/>
                <a:stretch>
                  <a:fillRect/>
                </a:stretch>
              </p:blipFill>
              <p:spPr>
                <a:xfrm>
                  <a:off x="8558027" y="2634907"/>
                  <a:ext cx="115920" cy="207000"/>
                </a:xfrm>
                <a:prstGeom prst="rect">
                  <a:avLst/>
                </a:prstGeom>
              </p:spPr>
            </p:pic>
          </mc:Fallback>
        </mc:AlternateContent>
      </p:grpSp>
      <p:grpSp>
        <p:nvGrpSpPr>
          <p:cNvPr id="112" name="Gruppieren 111">
            <a:extLst>
              <a:ext uri="{FF2B5EF4-FFF2-40B4-BE49-F238E27FC236}">
                <a16:creationId xmlns:a16="http://schemas.microsoft.com/office/drawing/2014/main" id="{E33AD71E-10C0-4746-A52E-67397C649302}"/>
              </a:ext>
            </a:extLst>
          </p:cNvPr>
          <p:cNvGrpSpPr/>
          <p:nvPr/>
        </p:nvGrpSpPr>
        <p:grpSpPr>
          <a:xfrm>
            <a:off x="8872667" y="2076187"/>
            <a:ext cx="2923560" cy="794520"/>
            <a:chOff x="8872667" y="2076187"/>
            <a:chExt cx="2923560" cy="794520"/>
          </a:xfrm>
        </p:grpSpPr>
        <mc:AlternateContent xmlns:mc="http://schemas.openxmlformats.org/markup-compatibility/2006" xmlns:p14="http://schemas.microsoft.com/office/powerpoint/2010/main">
          <mc:Choice Requires="p14">
            <p:contentPart p14:bwMode="auto" r:id="rId110">
              <p14:nvContentPartPr>
                <p14:cNvPr id="73" name="Freihand 72">
                  <a:extLst>
                    <a:ext uri="{FF2B5EF4-FFF2-40B4-BE49-F238E27FC236}">
                      <a16:creationId xmlns:a16="http://schemas.microsoft.com/office/drawing/2014/main" id="{91BE5A96-8D5F-4D53-AE03-400A8CD96E87}"/>
                    </a:ext>
                  </a:extLst>
                </p14:cNvPr>
                <p14:cNvContentPartPr/>
                <p14:nvPr/>
              </p14:nvContentPartPr>
              <p14:xfrm>
                <a:off x="8872667" y="2240347"/>
                <a:ext cx="114480" cy="82080"/>
              </p14:xfrm>
            </p:contentPart>
          </mc:Choice>
          <mc:Fallback xmlns="">
            <p:pic>
              <p:nvPicPr>
                <p:cNvPr id="73" name="Freihand 72">
                  <a:extLst>
                    <a:ext uri="{FF2B5EF4-FFF2-40B4-BE49-F238E27FC236}">
                      <a16:creationId xmlns:a16="http://schemas.microsoft.com/office/drawing/2014/main" id="{91BE5A96-8D5F-4D53-AE03-400A8CD96E87}"/>
                    </a:ext>
                  </a:extLst>
                </p:cNvPr>
                <p:cNvPicPr/>
                <p:nvPr/>
              </p:nvPicPr>
              <p:blipFill>
                <a:blip r:embed="rId111"/>
                <a:stretch>
                  <a:fillRect/>
                </a:stretch>
              </p:blipFill>
              <p:spPr>
                <a:xfrm>
                  <a:off x="8868347" y="2236027"/>
                  <a:ext cx="1231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4" name="Freihand 73">
                  <a:extLst>
                    <a:ext uri="{FF2B5EF4-FFF2-40B4-BE49-F238E27FC236}">
                      <a16:creationId xmlns:a16="http://schemas.microsoft.com/office/drawing/2014/main" id="{CA17378E-12A7-4B83-B0AC-8980DD8BCCD9}"/>
                    </a:ext>
                  </a:extLst>
                </p14:cNvPr>
                <p14:cNvContentPartPr/>
                <p14:nvPr/>
              </p14:nvContentPartPr>
              <p14:xfrm>
                <a:off x="8996867" y="2263747"/>
                <a:ext cx="303120" cy="58680"/>
              </p14:xfrm>
            </p:contentPart>
          </mc:Choice>
          <mc:Fallback xmlns="">
            <p:pic>
              <p:nvPicPr>
                <p:cNvPr id="74" name="Freihand 73">
                  <a:extLst>
                    <a:ext uri="{FF2B5EF4-FFF2-40B4-BE49-F238E27FC236}">
                      <a16:creationId xmlns:a16="http://schemas.microsoft.com/office/drawing/2014/main" id="{CA17378E-12A7-4B83-B0AC-8980DD8BCCD9}"/>
                    </a:ext>
                  </a:extLst>
                </p:cNvPr>
                <p:cNvPicPr/>
                <p:nvPr/>
              </p:nvPicPr>
              <p:blipFill>
                <a:blip r:embed="rId113"/>
                <a:stretch>
                  <a:fillRect/>
                </a:stretch>
              </p:blipFill>
              <p:spPr>
                <a:xfrm>
                  <a:off x="8992547" y="2259427"/>
                  <a:ext cx="3117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5" name="Freihand 74">
                  <a:extLst>
                    <a:ext uri="{FF2B5EF4-FFF2-40B4-BE49-F238E27FC236}">
                      <a16:creationId xmlns:a16="http://schemas.microsoft.com/office/drawing/2014/main" id="{F647AC05-E5B7-4DD5-A4A0-4AF09369DEB7}"/>
                    </a:ext>
                  </a:extLst>
                </p14:cNvPr>
                <p14:cNvContentPartPr/>
                <p14:nvPr/>
              </p14:nvContentPartPr>
              <p14:xfrm>
                <a:off x="9283427" y="2274187"/>
                <a:ext cx="106560" cy="172080"/>
              </p14:xfrm>
            </p:contentPart>
          </mc:Choice>
          <mc:Fallback xmlns="">
            <p:pic>
              <p:nvPicPr>
                <p:cNvPr id="75" name="Freihand 74">
                  <a:extLst>
                    <a:ext uri="{FF2B5EF4-FFF2-40B4-BE49-F238E27FC236}">
                      <a16:creationId xmlns:a16="http://schemas.microsoft.com/office/drawing/2014/main" id="{F647AC05-E5B7-4DD5-A4A0-4AF09369DEB7}"/>
                    </a:ext>
                  </a:extLst>
                </p:cNvPr>
                <p:cNvPicPr/>
                <p:nvPr/>
              </p:nvPicPr>
              <p:blipFill>
                <a:blip r:embed="rId115"/>
                <a:stretch>
                  <a:fillRect/>
                </a:stretch>
              </p:blipFill>
              <p:spPr>
                <a:xfrm>
                  <a:off x="9279107" y="2269867"/>
                  <a:ext cx="11520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6" name="Freihand 75">
                  <a:extLst>
                    <a:ext uri="{FF2B5EF4-FFF2-40B4-BE49-F238E27FC236}">
                      <a16:creationId xmlns:a16="http://schemas.microsoft.com/office/drawing/2014/main" id="{4B57CFDE-FC3D-41ED-A94C-4061FB54E130}"/>
                    </a:ext>
                  </a:extLst>
                </p14:cNvPr>
                <p14:cNvContentPartPr/>
                <p14:nvPr/>
              </p14:nvContentPartPr>
              <p14:xfrm>
                <a:off x="9419507" y="2264107"/>
                <a:ext cx="70200" cy="61920"/>
              </p14:xfrm>
            </p:contentPart>
          </mc:Choice>
          <mc:Fallback xmlns="">
            <p:pic>
              <p:nvPicPr>
                <p:cNvPr id="76" name="Freihand 75">
                  <a:extLst>
                    <a:ext uri="{FF2B5EF4-FFF2-40B4-BE49-F238E27FC236}">
                      <a16:creationId xmlns:a16="http://schemas.microsoft.com/office/drawing/2014/main" id="{4B57CFDE-FC3D-41ED-A94C-4061FB54E130}"/>
                    </a:ext>
                  </a:extLst>
                </p:cNvPr>
                <p:cNvPicPr/>
                <p:nvPr/>
              </p:nvPicPr>
              <p:blipFill>
                <a:blip r:embed="rId117"/>
                <a:stretch>
                  <a:fillRect/>
                </a:stretch>
              </p:blipFill>
              <p:spPr>
                <a:xfrm>
                  <a:off x="9415187" y="2259787"/>
                  <a:ext cx="788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7" name="Freihand 76">
                  <a:extLst>
                    <a:ext uri="{FF2B5EF4-FFF2-40B4-BE49-F238E27FC236}">
                      <a16:creationId xmlns:a16="http://schemas.microsoft.com/office/drawing/2014/main" id="{9A0F914E-CC70-4566-9DEC-3B1F4AC1D25B}"/>
                    </a:ext>
                  </a:extLst>
                </p14:cNvPr>
                <p14:cNvContentPartPr/>
                <p14:nvPr/>
              </p14:nvContentPartPr>
              <p14:xfrm>
                <a:off x="9537947" y="2178427"/>
                <a:ext cx="105480" cy="160200"/>
              </p14:xfrm>
            </p:contentPart>
          </mc:Choice>
          <mc:Fallback xmlns="">
            <p:pic>
              <p:nvPicPr>
                <p:cNvPr id="77" name="Freihand 76">
                  <a:extLst>
                    <a:ext uri="{FF2B5EF4-FFF2-40B4-BE49-F238E27FC236}">
                      <a16:creationId xmlns:a16="http://schemas.microsoft.com/office/drawing/2014/main" id="{9A0F914E-CC70-4566-9DEC-3B1F4AC1D25B}"/>
                    </a:ext>
                  </a:extLst>
                </p:cNvPr>
                <p:cNvPicPr/>
                <p:nvPr/>
              </p:nvPicPr>
              <p:blipFill>
                <a:blip r:embed="rId119"/>
                <a:stretch>
                  <a:fillRect/>
                </a:stretch>
              </p:blipFill>
              <p:spPr>
                <a:xfrm>
                  <a:off x="9533627" y="2174107"/>
                  <a:ext cx="11412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8" name="Freihand 77">
                  <a:extLst>
                    <a:ext uri="{FF2B5EF4-FFF2-40B4-BE49-F238E27FC236}">
                      <a16:creationId xmlns:a16="http://schemas.microsoft.com/office/drawing/2014/main" id="{B5625D85-0326-49A6-9982-4C3CD1120D8D}"/>
                    </a:ext>
                  </a:extLst>
                </p14:cNvPr>
                <p14:cNvContentPartPr/>
                <p14:nvPr/>
              </p14:nvContentPartPr>
              <p14:xfrm>
                <a:off x="9643067" y="2200387"/>
                <a:ext cx="25920" cy="20880"/>
              </p14:xfrm>
            </p:contentPart>
          </mc:Choice>
          <mc:Fallback xmlns="">
            <p:pic>
              <p:nvPicPr>
                <p:cNvPr id="78" name="Freihand 77">
                  <a:extLst>
                    <a:ext uri="{FF2B5EF4-FFF2-40B4-BE49-F238E27FC236}">
                      <a16:creationId xmlns:a16="http://schemas.microsoft.com/office/drawing/2014/main" id="{B5625D85-0326-49A6-9982-4C3CD1120D8D}"/>
                    </a:ext>
                  </a:extLst>
                </p:cNvPr>
                <p:cNvPicPr/>
                <p:nvPr/>
              </p:nvPicPr>
              <p:blipFill>
                <a:blip r:embed="rId121"/>
                <a:stretch>
                  <a:fillRect/>
                </a:stretch>
              </p:blipFill>
              <p:spPr>
                <a:xfrm>
                  <a:off x="9638747" y="2196067"/>
                  <a:ext cx="345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9" name="Freihand 78">
                  <a:extLst>
                    <a:ext uri="{FF2B5EF4-FFF2-40B4-BE49-F238E27FC236}">
                      <a16:creationId xmlns:a16="http://schemas.microsoft.com/office/drawing/2014/main" id="{71B8C1F2-A429-42B6-8E40-07548D4D5456}"/>
                    </a:ext>
                  </a:extLst>
                </p14:cNvPr>
                <p14:cNvContentPartPr/>
                <p14:nvPr/>
              </p14:nvContentPartPr>
              <p14:xfrm>
                <a:off x="9712907" y="2248267"/>
                <a:ext cx="186120" cy="73800"/>
              </p14:xfrm>
            </p:contentPart>
          </mc:Choice>
          <mc:Fallback xmlns="">
            <p:pic>
              <p:nvPicPr>
                <p:cNvPr id="79" name="Freihand 78">
                  <a:extLst>
                    <a:ext uri="{FF2B5EF4-FFF2-40B4-BE49-F238E27FC236}">
                      <a16:creationId xmlns:a16="http://schemas.microsoft.com/office/drawing/2014/main" id="{71B8C1F2-A429-42B6-8E40-07548D4D5456}"/>
                    </a:ext>
                  </a:extLst>
                </p:cNvPr>
                <p:cNvPicPr/>
                <p:nvPr/>
              </p:nvPicPr>
              <p:blipFill>
                <a:blip r:embed="rId123"/>
                <a:stretch>
                  <a:fillRect/>
                </a:stretch>
              </p:blipFill>
              <p:spPr>
                <a:xfrm>
                  <a:off x="9708587" y="2243947"/>
                  <a:ext cx="1947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0" name="Freihand 79">
                  <a:extLst>
                    <a:ext uri="{FF2B5EF4-FFF2-40B4-BE49-F238E27FC236}">
                      <a16:creationId xmlns:a16="http://schemas.microsoft.com/office/drawing/2014/main" id="{93D9DEBC-02B0-468A-9F40-0F67C50B608F}"/>
                    </a:ext>
                  </a:extLst>
                </p14:cNvPr>
                <p14:cNvContentPartPr/>
                <p14:nvPr/>
              </p14:nvContentPartPr>
              <p14:xfrm>
                <a:off x="10092707" y="2219467"/>
                <a:ext cx="194040" cy="93600"/>
              </p14:xfrm>
            </p:contentPart>
          </mc:Choice>
          <mc:Fallback xmlns="">
            <p:pic>
              <p:nvPicPr>
                <p:cNvPr id="80" name="Freihand 79">
                  <a:extLst>
                    <a:ext uri="{FF2B5EF4-FFF2-40B4-BE49-F238E27FC236}">
                      <a16:creationId xmlns:a16="http://schemas.microsoft.com/office/drawing/2014/main" id="{93D9DEBC-02B0-468A-9F40-0F67C50B608F}"/>
                    </a:ext>
                  </a:extLst>
                </p:cNvPr>
                <p:cNvPicPr/>
                <p:nvPr/>
              </p:nvPicPr>
              <p:blipFill>
                <a:blip r:embed="rId125"/>
                <a:stretch>
                  <a:fillRect/>
                </a:stretch>
              </p:blipFill>
              <p:spPr>
                <a:xfrm>
                  <a:off x="10088387" y="2215147"/>
                  <a:ext cx="2026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1" name="Freihand 80">
                  <a:extLst>
                    <a:ext uri="{FF2B5EF4-FFF2-40B4-BE49-F238E27FC236}">
                      <a16:creationId xmlns:a16="http://schemas.microsoft.com/office/drawing/2014/main" id="{679E5134-D36B-47E9-8AF3-83628607C41E}"/>
                    </a:ext>
                  </a:extLst>
                </p14:cNvPr>
                <p14:cNvContentPartPr/>
                <p14:nvPr/>
              </p14:nvContentPartPr>
              <p14:xfrm>
                <a:off x="10277747" y="2206867"/>
                <a:ext cx="231480" cy="89640"/>
              </p14:xfrm>
            </p:contentPart>
          </mc:Choice>
          <mc:Fallback xmlns="">
            <p:pic>
              <p:nvPicPr>
                <p:cNvPr id="81" name="Freihand 80">
                  <a:extLst>
                    <a:ext uri="{FF2B5EF4-FFF2-40B4-BE49-F238E27FC236}">
                      <a16:creationId xmlns:a16="http://schemas.microsoft.com/office/drawing/2014/main" id="{679E5134-D36B-47E9-8AF3-83628607C41E}"/>
                    </a:ext>
                  </a:extLst>
                </p:cNvPr>
                <p:cNvPicPr/>
                <p:nvPr/>
              </p:nvPicPr>
              <p:blipFill>
                <a:blip r:embed="rId127"/>
                <a:stretch>
                  <a:fillRect/>
                </a:stretch>
              </p:blipFill>
              <p:spPr>
                <a:xfrm>
                  <a:off x="10273427" y="2202547"/>
                  <a:ext cx="2401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2" name="Freihand 81">
                  <a:extLst>
                    <a:ext uri="{FF2B5EF4-FFF2-40B4-BE49-F238E27FC236}">
                      <a16:creationId xmlns:a16="http://schemas.microsoft.com/office/drawing/2014/main" id="{BC06BAF9-DDF2-4FE9-B092-911A354D3EB4}"/>
                    </a:ext>
                  </a:extLst>
                </p14:cNvPr>
                <p14:cNvContentPartPr/>
                <p14:nvPr/>
              </p14:nvContentPartPr>
              <p14:xfrm>
                <a:off x="10507787" y="2120107"/>
                <a:ext cx="115920" cy="146160"/>
              </p14:xfrm>
            </p:contentPart>
          </mc:Choice>
          <mc:Fallback xmlns="">
            <p:pic>
              <p:nvPicPr>
                <p:cNvPr id="82" name="Freihand 81">
                  <a:extLst>
                    <a:ext uri="{FF2B5EF4-FFF2-40B4-BE49-F238E27FC236}">
                      <a16:creationId xmlns:a16="http://schemas.microsoft.com/office/drawing/2014/main" id="{BC06BAF9-DDF2-4FE9-B092-911A354D3EB4}"/>
                    </a:ext>
                  </a:extLst>
                </p:cNvPr>
                <p:cNvPicPr/>
                <p:nvPr/>
              </p:nvPicPr>
              <p:blipFill>
                <a:blip r:embed="rId129"/>
                <a:stretch>
                  <a:fillRect/>
                </a:stretch>
              </p:blipFill>
              <p:spPr>
                <a:xfrm>
                  <a:off x="10503467" y="2115787"/>
                  <a:ext cx="1245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3" name="Freihand 82">
                  <a:extLst>
                    <a:ext uri="{FF2B5EF4-FFF2-40B4-BE49-F238E27FC236}">
                      <a16:creationId xmlns:a16="http://schemas.microsoft.com/office/drawing/2014/main" id="{AD7F2B0F-C8BE-466F-A17B-ECF73043F522}"/>
                    </a:ext>
                  </a:extLst>
                </p14:cNvPr>
                <p14:cNvContentPartPr/>
                <p14:nvPr/>
              </p14:nvContentPartPr>
              <p14:xfrm>
                <a:off x="10564307" y="2210107"/>
                <a:ext cx="49320" cy="55080"/>
              </p14:xfrm>
            </p:contentPart>
          </mc:Choice>
          <mc:Fallback xmlns="">
            <p:pic>
              <p:nvPicPr>
                <p:cNvPr id="83" name="Freihand 82">
                  <a:extLst>
                    <a:ext uri="{FF2B5EF4-FFF2-40B4-BE49-F238E27FC236}">
                      <a16:creationId xmlns:a16="http://schemas.microsoft.com/office/drawing/2014/main" id="{AD7F2B0F-C8BE-466F-A17B-ECF73043F522}"/>
                    </a:ext>
                  </a:extLst>
                </p:cNvPr>
                <p:cNvPicPr/>
                <p:nvPr/>
              </p:nvPicPr>
              <p:blipFill>
                <a:blip r:embed="rId131"/>
                <a:stretch>
                  <a:fillRect/>
                </a:stretch>
              </p:blipFill>
              <p:spPr>
                <a:xfrm>
                  <a:off x="10559987" y="2205787"/>
                  <a:ext cx="5796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4" name="Freihand 83">
                  <a:extLst>
                    <a:ext uri="{FF2B5EF4-FFF2-40B4-BE49-F238E27FC236}">
                      <a16:creationId xmlns:a16="http://schemas.microsoft.com/office/drawing/2014/main" id="{1A98B5D1-93A8-4565-91DA-3B08CF3A0D62}"/>
                    </a:ext>
                  </a:extLst>
                </p14:cNvPr>
                <p14:cNvContentPartPr/>
                <p14:nvPr/>
              </p14:nvContentPartPr>
              <p14:xfrm>
                <a:off x="10634507" y="2171947"/>
                <a:ext cx="96120" cy="79560"/>
              </p14:xfrm>
            </p:contentPart>
          </mc:Choice>
          <mc:Fallback xmlns="">
            <p:pic>
              <p:nvPicPr>
                <p:cNvPr id="84" name="Freihand 83">
                  <a:extLst>
                    <a:ext uri="{FF2B5EF4-FFF2-40B4-BE49-F238E27FC236}">
                      <a16:creationId xmlns:a16="http://schemas.microsoft.com/office/drawing/2014/main" id="{1A98B5D1-93A8-4565-91DA-3B08CF3A0D62}"/>
                    </a:ext>
                  </a:extLst>
                </p:cNvPr>
                <p:cNvPicPr/>
                <p:nvPr/>
              </p:nvPicPr>
              <p:blipFill>
                <a:blip r:embed="rId133"/>
                <a:stretch>
                  <a:fillRect/>
                </a:stretch>
              </p:blipFill>
              <p:spPr>
                <a:xfrm>
                  <a:off x="10630187" y="2167627"/>
                  <a:ext cx="10476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5" name="Freihand 84">
                  <a:extLst>
                    <a:ext uri="{FF2B5EF4-FFF2-40B4-BE49-F238E27FC236}">
                      <a16:creationId xmlns:a16="http://schemas.microsoft.com/office/drawing/2014/main" id="{A17EA873-5929-48AB-8E2D-1D9E9FCA0577}"/>
                    </a:ext>
                  </a:extLst>
                </p14:cNvPr>
                <p14:cNvContentPartPr/>
                <p14:nvPr/>
              </p14:nvContentPartPr>
              <p14:xfrm>
                <a:off x="10774547" y="2076187"/>
                <a:ext cx="85320" cy="160200"/>
              </p14:xfrm>
            </p:contentPart>
          </mc:Choice>
          <mc:Fallback xmlns="">
            <p:pic>
              <p:nvPicPr>
                <p:cNvPr id="85" name="Freihand 84">
                  <a:extLst>
                    <a:ext uri="{FF2B5EF4-FFF2-40B4-BE49-F238E27FC236}">
                      <a16:creationId xmlns:a16="http://schemas.microsoft.com/office/drawing/2014/main" id="{A17EA873-5929-48AB-8E2D-1D9E9FCA0577}"/>
                    </a:ext>
                  </a:extLst>
                </p:cNvPr>
                <p:cNvPicPr/>
                <p:nvPr/>
              </p:nvPicPr>
              <p:blipFill>
                <a:blip r:embed="rId135"/>
                <a:stretch>
                  <a:fillRect/>
                </a:stretch>
              </p:blipFill>
              <p:spPr>
                <a:xfrm>
                  <a:off x="10770227" y="2071867"/>
                  <a:ext cx="9396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6" name="Freihand 85">
                  <a:extLst>
                    <a:ext uri="{FF2B5EF4-FFF2-40B4-BE49-F238E27FC236}">
                      <a16:creationId xmlns:a16="http://schemas.microsoft.com/office/drawing/2014/main" id="{59D1EE5B-BDA8-4FF2-9FA1-1F9C85411E06}"/>
                    </a:ext>
                  </a:extLst>
                </p14:cNvPr>
                <p14:cNvContentPartPr/>
                <p14:nvPr/>
              </p14:nvContentPartPr>
              <p14:xfrm>
                <a:off x="10831427" y="2129827"/>
                <a:ext cx="123840" cy="125640"/>
              </p14:xfrm>
            </p:contentPart>
          </mc:Choice>
          <mc:Fallback xmlns="">
            <p:pic>
              <p:nvPicPr>
                <p:cNvPr id="86" name="Freihand 85">
                  <a:extLst>
                    <a:ext uri="{FF2B5EF4-FFF2-40B4-BE49-F238E27FC236}">
                      <a16:creationId xmlns:a16="http://schemas.microsoft.com/office/drawing/2014/main" id="{59D1EE5B-BDA8-4FF2-9FA1-1F9C85411E06}"/>
                    </a:ext>
                  </a:extLst>
                </p:cNvPr>
                <p:cNvPicPr/>
                <p:nvPr/>
              </p:nvPicPr>
              <p:blipFill>
                <a:blip r:embed="rId137"/>
                <a:stretch>
                  <a:fillRect/>
                </a:stretch>
              </p:blipFill>
              <p:spPr>
                <a:xfrm>
                  <a:off x="10827107" y="2125507"/>
                  <a:ext cx="1324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2" name="Freihand 91">
                  <a:extLst>
                    <a:ext uri="{FF2B5EF4-FFF2-40B4-BE49-F238E27FC236}">
                      <a16:creationId xmlns:a16="http://schemas.microsoft.com/office/drawing/2014/main" id="{0DF2C489-4FE0-43AA-9615-24B6C1CD2A84}"/>
                    </a:ext>
                  </a:extLst>
                </p14:cNvPr>
                <p14:cNvContentPartPr/>
                <p14:nvPr/>
              </p14:nvContentPartPr>
              <p14:xfrm>
                <a:off x="8876987" y="2577307"/>
                <a:ext cx="138600" cy="207360"/>
              </p14:xfrm>
            </p:contentPart>
          </mc:Choice>
          <mc:Fallback xmlns="">
            <p:pic>
              <p:nvPicPr>
                <p:cNvPr id="92" name="Freihand 91">
                  <a:extLst>
                    <a:ext uri="{FF2B5EF4-FFF2-40B4-BE49-F238E27FC236}">
                      <a16:creationId xmlns:a16="http://schemas.microsoft.com/office/drawing/2014/main" id="{0DF2C489-4FE0-43AA-9615-24B6C1CD2A84}"/>
                    </a:ext>
                  </a:extLst>
                </p:cNvPr>
                <p:cNvPicPr/>
                <p:nvPr/>
              </p:nvPicPr>
              <p:blipFill>
                <a:blip r:embed="rId139"/>
                <a:stretch>
                  <a:fillRect/>
                </a:stretch>
              </p:blipFill>
              <p:spPr>
                <a:xfrm>
                  <a:off x="8872667" y="2572987"/>
                  <a:ext cx="1472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3" name="Freihand 92">
                  <a:extLst>
                    <a:ext uri="{FF2B5EF4-FFF2-40B4-BE49-F238E27FC236}">
                      <a16:creationId xmlns:a16="http://schemas.microsoft.com/office/drawing/2014/main" id="{A377C083-7898-4315-98C3-F8798AB5AACD}"/>
                    </a:ext>
                  </a:extLst>
                </p14:cNvPr>
                <p14:cNvContentPartPr/>
                <p14:nvPr/>
              </p14:nvContentPartPr>
              <p14:xfrm>
                <a:off x="8899307" y="2678467"/>
                <a:ext cx="108360" cy="4680"/>
              </p14:xfrm>
            </p:contentPart>
          </mc:Choice>
          <mc:Fallback xmlns="">
            <p:pic>
              <p:nvPicPr>
                <p:cNvPr id="93" name="Freihand 92">
                  <a:extLst>
                    <a:ext uri="{FF2B5EF4-FFF2-40B4-BE49-F238E27FC236}">
                      <a16:creationId xmlns:a16="http://schemas.microsoft.com/office/drawing/2014/main" id="{A377C083-7898-4315-98C3-F8798AB5AACD}"/>
                    </a:ext>
                  </a:extLst>
                </p:cNvPr>
                <p:cNvPicPr/>
                <p:nvPr/>
              </p:nvPicPr>
              <p:blipFill>
                <a:blip r:embed="rId141"/>
                <a:stretch>
                  <a:fillRect/>
                </a:stretch>
              </p:blipFill>
              <p:spPr>
                <a:xfrm>
                  <a:off x="8894987" y="2674147"/>
                  <a:ext cx="1170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4" name="Freihand 93">
                  <a:extLst>
                    <a:ext uri="{FF2B5EF4-FFF2-40B4-BE49-F238E27FC236}">
                      <a16:creationId xmlns:a16="http://schemas.microsoft.com/office/drawing/2014/main" id="{F700DB25-3B00-4960-A471-1B4E44977B65}"/>
                    </a:ext>
                  </a:extLst>
                </p14:cNvPr>
                <p14:cNvContentPartPr/>
                <p14:nvPr/>
              </p14:nvContentPartPr>
              <p14:xfrm>
                <a:off x="9068147" y="2652907"/>
                <a:ext cx="193320" cy="91800"/>
              </p14:xfrm>
            </p:contentPart>
          </mc:Choice>
          <mc:Fallback xmlns="">
            <p:pic>
              <p:nvPicPr>
                <p:cNvPr id="94" name="Freihand 93">
                  <a:extLst>
                    <a:ext uri="{FF2B5EF4-FFF2-40B4-BE49-F238E27FC236}">
                      <a16:creationId xmlns:a16="http://schemas.microsoft.com/office/drawing/2014/main" id="{F700DB25-3B00-4960-A471-1B4E44977B65}"/>
                    </a:ext>
                  </a:extLst>
                </p:cNvPr>
                <p:cNvPicPr/>
                <p:nvPr/>
              </p:nvPicPr>
              <p:blipFill>
                <a:blip r:embed="rId143"/>
                <a:stretch>
                  <a:fillRect/>
                </a:stretch>
              </p:blipFill>
              <p:spPr>
                <a:xfrm>
                  <a:off x="9063827" y="2648587"/>
                  <a:ext cx="2019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5" name="Freihand 94">
                  <a:extLst>
                    <a:ext uri="{FF2B5EF4-FFF2-40B4-BE49-F238E27FC236}">
                      <a16:creationId xmlns:a16="http://schemas.microsoft.com/office/drawing/2014/main" id="{1FBA8C6F-1E3F-44A1-ACB0-8903233DBC8C}"/>
                    </a:ext>
                  </a:extLst>
                </p14:cNvPr>
                <p14:cNvContentPartPr/>
                <p14:nvPr/>
              </p14:nvContentPartPr>
              <p14:xfrm>
                <a:off x="9277307" y="2665507"/>
                <a:ext cx="119880" cy="63360"/>
              </p14:xfrm>
            </p:contentPart>
          </mc:Choice>
          <mc:Fallback xmlns="">
            <p:pic>
              <p:nvPicPr>
                <p:cNvPr id="95" name="Freihand 94">
                  <a:extLst>
                    <a:ext uri="{FF2B5EF4-FFF2-40B4-BE49-F238E27FC236}">
                      <a16:creationId xmlns:a16="http://schemas.microsoft.com/office/drawing/2014/main" id="{1FBA8C6F-1E3F-44A1-ACB0-8903233DBC8C}"/>
                    </a:ext>
                  </a:extLst>
                </p:cNvPr>
                <p:cNvPicPr/>
                <p:nvPr/>
              </p:nvPicPr>
              <p:blipFill>
                <a:blip r:embed="rId145"/>
                <a:stretch>
                  <a:fillRect/>
                </a:stretch>
              </p:blipFill>
              <p:spPr>
                <a:xfrm>
                  <a:off x="9272987" y="2661187"/>
                  <a:ext cx="1285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6" name="Freihand 95">
                  <a:extLst>
                    <a:ext uri="{FF2B5EF4-FFF2-40B4-BE49-F238E27FC236}">
                      <a16:creationId xmlns:a16="http://schemas.microsoft.com/office/drawing/2014/main" id="{DC31D1F5-929C-425E-AB61-54FCBF66C360}"/>
                    </a:ext>
                  </a:extLst>
                </p14:cNvPr>
                <p14:cNvContentPartPr/>
                <p14:nvPr/>
              </p14:nvContentPartPr>
              <p14:xfrm>
                <a:off x="9537947" y="2637787"/>
                <a:ext cx="102960" cy="232920"/>
              </p14:xfrm>
            </p:contentPart>
          </mc:Choice>
          <mc:Fallback xmlns="">
            <p:pic>
              <p:nvPicPr>
                <p:cNvPr id="96" name="Freihand 95">
                  <a:extLst>
                    <a:ext uri="{FF2B5EF4-FFF2-40B4-BE49-F238E27FC236}">
                      <a16:creationId xmlns:a16="http://schemas.microsoft.com/office/drawing/2014/main" id="{DC31D1F5-929C-425E-AB61-54FCBF66C360}"/>
                    </a:ext>
                  </a:extLst>
                </p:cNvPr>
                <p:cNvPicPr/>
                <p:nvPr/>
              </p:nvPicPr>
              <p:blipFill>
                <a:blip r:embed="rId147"/>
                <a:stretch>
                  <a:fillRect/>
                </a:stretch>
              </p:blipFill>
              <p:spPr>
                <a:xfrm>
                  <a:off x="9533627" y="2633467"/>
                  <a:ext cx="1116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7" name="Freihand 96">
                  <a:extLst>
                    <a:ext uri="{FF2B5EF4-FFF2-40B4-BE49-F238E27FC236}">
                      <a16:creationId xmlns:a16="http://schemas.microsoft.com/office/drawing/2014/main" id="{0EB83D53-447C-416D-8F88-9811DA8C29B2}"/>
                    </a:ext>
                  </a:extLst>
                </p14:cNvPr>
                <p14:cNvContentPartPr/>
                <p14:nvPr/>
              </p14:nvContentPartPr>
              <p14:xfrm>
                <a:off x="9707147" y="2555707"/>
                <a:ext cx="322560" cy="174240"/>
              </p14:xfrm>
            </p:contentPart>
          </mc:Choice>
          <mc:Fallback xmlns="">
            <p:pic>
              <p:nvPicPr>
                <p:cNvPr id="97" name="Freihand 96">
                  <a:extLst>
                    <a:ext uri="{FF2B5EF4-FFF2-40B4-BE49-F238E27FC236}">
                      <a16:creationId xmlns:a16="http://schemas.microsoft.com/office/drawing/2014/main" id="{0EB83D53-447C-416D-8F88-9811DA8C29B2}"/>
                    </a:ext>
                  </a:extLst>
                </p:cNvPr>
                <p:cNvPicPr/>
                <p:nvPr/>
              </p:nvPicPr>
              <p:blipFill>
                <a:blip r:embed="rId149"/>
                <a:stretch>
                  <a:fillRect/>
                </a:stretch>
              </p:blipFill>
              <p:spPr>
                <a:xfrm>
                  <a:off x="9702827" y="2551387"/>
                  <a:ext cx="3312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8" name="Freihand 97">
                  <a:extLst>
                    <a:ext uri="{FF2B5EF4-FFF2-40B4-BE49-F238E27FC236}">
                      <a16:creationId xmlns:a16="http://schemas.microsoft.com/office/drawing/2014/main" id="{4240006E-A544-46E9-ACB0-FA42AD07222D}"/>
                    </a:ext>
                  </a:extLst>
                </p14:cNvPr>
                <p14:cNvContentPartPr/>
                <p14:nvPr/>
              </p14:nvContentPartPr>
              <p14:xfrm>
                <a:off x="10030067" y="2502787"/>
                <a:ext cx="67680" cy="173520"/>
              </p14:xfrm>
            </p:contentPart>
          </mc:Choice>
          <mc:Fallback xmlns="">
            <p:pic>
              <p:nvPicPr>
                <p:cNvPr id="98" name="Freihand 97">
                  <a:extLst>
                    <a:ext uri="{FF2B5EF4-FFF2-40B4-BE49-F238E27FC236}">
                      <a16:creationId xmlns:a16="http://schemas.microsoft.com/office/drawing/2014/main" id="{4240006E-A544-46E9-ACB0-FA42AD07222D}"/>
                    </a:ext>
                  </a:extLst>
                </p:cNvPr>
                <p:cNvPicPr/>
                <p:nvPr/>
              </p:nvPicPr>
              <p:blipFill>
                <a:blip r:embed="rId151"/>
                <a:stretch>
                  <a:fillRect/>
                </a:stretch>
              </p:blipFill>
              <p:spPr>
                <a:xfrm>
                  <a:off x="10025747" y="2498467"/>
                  <a:ext cx="7632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9" name="Freihand 98">
                  <a:extLst>
                    <a:ext uri="{FF2B5EF4-FFF2-40B4-BE49-F238E27FC236}">
                      <a16:creationId xmlns:a16="http://schemas.microsoft.com/office/drawing/2014/main" id="{CBF50314-FD89-432B-82BC-E916D6CFEEB4}"/>
                    </a:ext>
                  </a:extLst>
                </p14:cNvPr>
                <p14:cNvContentPartPr/>
                <p14:nvPr/>
              </p14:nvContentPartPr>
              <p14:xfrm>
                <a:off x="10012787" y="2529067"/>
                <a:ext cx="50400" cy="5040"/>
              </p14:xfrm>
            </p:contentPart>
          </mc:Choice>
          <mc:Fallback xmlns="">
            <p:pic>
              <p:nvPicPr>
                <p:cNvPr id="99" name="Freihand 98">
                  <a:extLst>
                    <a:ext uri="{FF2B5EF4-FFF2-40B4-BE49-F238E27FC236}">
                      <a16:creationId xmlns:a16="http://schemas.microsoft.com/office/drawing/2014/main" id="{CBF50314-FD89-432B-82BC-E916D6CFEEB4}"/>
                    </a:ext>
                  </a:extLst>
                </p:cNvPr>
                <p:cNvPicPr/>
                <p:nvPr/>
              </p:nvPicPr>
              <p:blipFill>
                <a:blip r:embed="rId153"/>
                <a:stretch>
                  <a:fillRect/>
                </a:stretch>
              </p:blipFill>
              <p:spPr>
                <a:xfrm>
                  <a:off x="10008467" y="2524747"/>
                  <a:ext cx="5904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0" name="Freihand 99">
                  <a:extLst>
                    <a:ext uri="{FF2B5EF4-FFF2-40B4-BE49-F238E27FC236}">
                      <a16:creationId xmlns:a16="http://schemas.microsoft.com/office/drawing/2014/main" id="{3D6624D9-1DC5-42D5-8B15-8DCE2053DE9D}"/>
                    </a:ext>
                  </a:extLst>
                </p14:cNvPr>
                <p14:cNvContentPartPr/>
                <p14:nvPr/>
              </p14:nvContentPartPr>
              <p14:xfrm>
                <a:off x="10138427" y="2558227"/>
                <a:ext cx="78480" cy="117000"/>
              </p14:xfrm>
            </p:contentPart>
          </mc:Choice>
          <mc:Fallback xmlns="">
            <p:pic>
              <p:nvPicPr>
                <p:cNvPr id="100" name="Freihand 99">
                  <a:extLst>
                    <a:ext uri="{FF2B5EF4-FFF2-40B4-BE49-F238E27FC236}">
                      <a16:creationId xmlns:a16="http://schemas.microsoft.com/office/drawing/2014/main" id="{3D6624D9-1DC5-42D5-8B15-8DCE2053DE9D}"/>
                    </a:ext>
                  </a:extLst>
                </p:cNvPr>
                <p:cNvPicPr/>
                <p:nvPr/>
              </p:nvPicPr>
              <p:blipFill>
                <a:blip r:embed="rId155"/>
                <a:stretch>
                  <a:fillRect/>
                </a:stretch>
              </p:blipFill>
              <p:spPr>
                <a:xfrm>
                  <a:off x="10134107" y="2553907"/>
                  <a:ext cx="871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1" name="Freihand 100">
                  <a:extLst>
                    <a:ext uri="{FF2B5EF4-FFF2-40B4-BE49-F238E27FC236}">
                      <a16:creationId xmlns:a16="http://schemas.microsoft.com/office/drawing/2014/main" id="{C7704D07-4DB6-4C39-B87A-FC0C279B9BF6}"/>
                    </a:ext>
                  </a:extLst>
                </p14:cNvPr>
                <p14:cNvContentPartPr/>
                <p14:nvPr/>
              </p14:nvContentPartPr>
              <p14:xfrm>
                <a:off x="10395107" y="2575147"/>
                <a:ext cx="183240" cy="74880"/>
              </p14:xfrm>
            </p:contentPart>
          </mc:Choice>
          <mc:Fallback xmlns="">
            <p:pic>
              <p:nvPicPr>
                <p:cNvPr id="101" name="Freihand 100">
                  <a:extLst>
                    <a:ext uri="{FF2B5EF4-FFF2-40B4-BE49-F238E27FC236}">
                      <a16:creationId xmlns:a16="http://schemas.microsoft.com/office/drawing/2014/main" id="{C7704D07-4DB6-4C39-B87A-FC0C279B9BF6}"/>
                    </a:ext>
                  </a:extLst>
                </p:cNvPr>
                <p:cNvPicPr/>
                <p:nvPr/>
              </p:nvPicPr>
              <p:blipFill>
                <a:blip r:embed="rId157"/>
                <a:stretch>
                  <a:fillRect/>
                </a:stretch>
              </p:blipFill>
              <p:spPr>
                <a:xfrm>
                  <a:off x="10390787" y="2570827"/>
                  <a:ext cx="191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2" name="Freihand 101">
                  <a:extLst>
                    <a:ext uri="{FF2B5EF4-FFF2-40B4-BE49-F238E27FC236}">
                      <a16:creationId xmlns:a16="http://schemas.microsoft.com/office/drawing/2014/main" id="{752EF77B-4FA0-4947-A805-55A3C03DF8D5}"/>
                    </a:ext>
                  </a:extLst>
                </p14:cNvPr>
                <p14:cNvContentPartPr/>
                <p14:nvPr/>
              </p14:nvContentPartPr>
              <p14:xfrm>
                <a:off x="10539827" y="2461387"/>
                <a:ext cx="360" cy="360"/>
              </p14:xfrm>
            </p:contentPart>
          </mc:Choice>
          <mc:Fallback xmlns="">
            <p:pic>
              <p:nvPicPr>
                <p:cNvPr id="102" name="Freihand 101">
                  <a:extLst>
                    <a:ext uri="{FF2B5EF4-FFF2-40B4-BE49-F238E27FC236}">
                      <a16:creationId xmlns:a16="http://schemas.microsoft.com/office/drawing/2014/main" id="{752EF77B-4FA0-4947-A805-55A3C03DF8D5}"/>
                    </a:ext>
                  </a:extLst>
                </p:cNvPr>
                <p:cNvPicPr/>
                <p:nvPr/>
              </p:nvPicPr>
              <p:blipFill>
                <a:blip r:embed="rId11"/>
                <a:stretch>
                  <a:fillRect/>
                </a:stretch>
              </p:blipFill>
              <p:spPr>
                <a:xfrm>
                  <a:off x="10535507" y="2457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3" name="Freihand 102">
                  <a:extLst>
                    <a:ext uri="{FF2B5EF4-FFF2-40B4-BE49-F238E27FC236}">
                      <a16:creationId xmlns:a16="http://schemas.microsoft.com/office/drawing/2014/main" id="{401FC0EF-71F5-4F93-9822-D5277C9775F4}"/>
                    </a:ext>
                  </a:extLst>
                </p14:cNvPr>
                <p14:cNvContentPartPr/>
                <p14:nvPr/>
              </p14:nvContentPartPr>
              <p14:xfrm>
                <a:off x="10740707" y="2569027"/>
                <a:ext cx="79560" cy="82440"/>
              </p14:xfrm>
            </p:contentPart>
          </mc:Choice>
          <mc:Fallback xmlns="">
            <p:pic>
              <p:nvPicPr>
                <p:cNvPr id="103" name="Freihand 102">
                  <a:extLst>
                    <a:ext uri="{FF2B5EF4-FFF2-40B4-BE49-F238E27FC236}">
                      <a16:creationId xmlns:a16="http://schemas.microsoft.com/office/drawing/2014/main" id="{401FC0EF-71F5-4F93-9822-D5277C9775F4}"/>
                    </a:ext>
                  </a:extLst>
                </p:cNvPr>
                <p:cNvPicPr/>
                <p:nvPr/>
              </p:nvPicPr>
              <p:blipFill>
                <a:blip r:embed="rId160"/>
                <a:stretch>
                  <a:fillRect/>
                </a:stretch>
              </p:blipFill>
              <p:spPr>
                <a:xfrm>
                  <a:off x="10736387" y="2564707"/>
                  <a:ext cx="882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4" name="Freihand 103">
                  <a:extLst>
                    <a:ext uri="{FF2B5EF4-FFF2-40B4-BE49-F238E27FC236}">
                      <a16:creationId xmlns:a16="http://schemas.microsoft.com/office/drawing/2014/main" id="{93CA608E-F6AE-4709-96C4-6017B0FA2178}"/>
                    </a:ext>
                  </a:extLst>
                </p14:cNvPr>
                <p14:cNvContentPartPr/>
                <p14:nvPr/>
              </p14:nvContentPartPr>
              <p14:xfrm>
                <a:off x="10833587" y="2567587"/>
                <a:ext cx="110160" cy="181440"/>
              </p14:xfrm>
            </p:contentPart>
          </mc:Choice>
          <mc:Fallback xmlns="">
            <p:pic>
              <p:nvPicPr>
                <p:cNvPr id="104" name="Freihand 103">
                  <a:extLst>
                    <a:ext uri="{FF2B5EF4-FFF2-40B4-BE49-F238E27FC236}">
                      <a16:creationId xmlns:a16="http://schemas.microsoft.com/office/drawing/2014/main" id="{93CA608E-F6AE-4709-96C4-6017B0FA2178}"/>
                    </a:ext>
                  </a:extLst>
                </p:cNvPr>
                <p:cNvPicPr/>
                <p:nvPr/>
              </p:nvPicPr>
              <p:blipFill>
                <a:blip r:embed="rId162"/>
                <a:stretch>
                  <a:fillRect/>
                </a:stretch>
              </p:blipFill>
              <p:spPr>
                <a:xfrm>
                  <a:off x="10829267" y="2563267"/>
                  <a:ext cx="1188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5" name="Freihand 104">
                  <a:extLst>
                    <a:ext uri="{FF2B5EF4-FFF2-40B4-BE49-F238E27FC236}">
                      <a16:creationId xmlns:a16="http://schemas.microsoft.com/office/drawing/2014/main" id="{00136BFB-2D94-4489-95A4-2136BFE7E86A}"/>
                    </a:ext>
                  </a:extLst>
                </p14:cNvPr>
                <p14:cNvContentPartPr/>
                <p14:nvPr/>
              </p14:nvContentPartPr>
              <p14:xfrm>
                <a:off x="10961747" y="2463907"/>
                <a:ext cx="77400" cy="168840"/>
              </p14:xfrm>
            </p:contentPart>
          </mc:Choice>
          <mc:Fallback xmlns="">
            <p:pic>
              <p:nvPicPr>
                <p:cNvPr id="105" name="Freihand 104">
                  <a:extLst>
                    <a:ext uri="{FF2B5EF4-FFF2-40B4-BE49-F238E27FC236}">
                      <a16:creationId xmlns:a16="http://schemas.microsoft.com/office/drawing/2014/main" id="{00136BFB-2D94-4489-95A4-2136BFE7E86A}"/>
                    </a:ext>
                  </a:extLst>
                </p:cNvPr>
                <p:cNvPicPr/>
                <p:nvPr/>
              </p:nvPicPr>
              <p:blipFill>
                <a:blip r:embed="rId164"/>
                <a:stretch>
                  <a:fillRect/>
                </a:stretch>
              </p:blipFill>
              <p:spPr>
                <a:xfrm>
                  <a:off x="10957427" y="2459587"/>
                  <a:ext cx="860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6" name="Freihand 105">
                  <a:extLst>
                    <a:ext uri="{FF2B5EF4-FFF2-40B4-BE49-F238E27FC236}">
                      <a16:creationId xmlns:a16="http://schemas.microsoft.com/office/drawing/2014/main" id="{8DF30104-8A64-4421-A039-E876C9C378FD}"/>
                    </a:ext>
                  </a:extLst>
                </p14:cNvPr>
                <p14:cNvContentPartPr/>
                <p14:nvPr/>
              </p14:nvContentPartPr>
              <p14:xfrm>
                <a:off x="11048507" y="2511427"/>
                <a:ext cx="12240" cy="97200"/>
              </p14:xfrm>
            </p:contentPart>
          </mc:Choice>
          <mc:Fallback xmlns="">
            <p:pic>
              <p:nvPicPr>
                <p:cNvPr id="106" name="Freihand 105">
                  <a:extLst>
                    <a:ext uri="{FF2B5EF4-FFF2-40B4-BE49-F238E27FC236}">
                      <a16:creationId xmlns:a16="http://schemas.microsoft.com/office/drawing/2014/main" id="{8DF30104-8A64-4421-A039-E876C9C378FD}"/>
                    </a:ext>
                  </a:extLst>
                </p:cNvPr>
                <p:cNvPicPr/>
                <p:nvPr/>
              </p:nvPicPr>
              <p:blipFill>
                <a:blip r:embed="rId166"/>
                <a:stretch>
                  <a:fillRect/>
                </a:stretch>
              </p:blipFill>
              <p:spPr>
                <a:xfrm>
                  <a:off x="11044187" y="2507107"/>
                  <a:ext cx="2088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7" name="Freihand 106">
                  <a:extLst>
                    <a:ext uri="{FF2B5EF4-FFF2-40B4-BE49-F238E27FC236}">
                      <a16:creationId xmlns:a16="http://schemas.microsoft.com/office/drawing/2014/main" id="{F6F787C5-B359-42E3-9AE1-B5D2A2835F4F}"/>
                    </a:ext>
                  </a:extLst>
                </p14:cNvPr>
                <p14:cNvContentPartPr/>
                <p14:nvPr/>
              </p14:nvContentPartPr>
              <p14:xfrm>
                <a:off x="11071547" y="2402707"/>
                <a:ext cx="6120" cy="29160"/>
              </p14:xfrm>
            </p:contentPart>
          </mc:Choice>
          <mc:Fallback xmlns="">
            <p:pic>
              <p:nvPicPr>
                <p:cNvPr id="107" name="Freihand 106">
                  <a:extLst>
                    <a:ext uri="{FF2B5EF4-FFF2-40B4-BE49-F238E27FC236}">
                      <a16:creationId xmlns:a16="http://schemas.microsoft.com/office/drawing/2014/main" id="{F6F787C5-B359-42E3-9AE1-B5D2A2835F4F}"/>
                    </a:ext>
                  </a:extLst>
                </p:cNvPr>
                <p:cNvPicPr/>
                <p:nvPr/>
              </p:nvPicPr>
              <p:blipFill>
                <a:blip r:embed="rId168"/>
                <a:stretch>
                  <a:fillRect/>
                </a:stretch>
              </p:blipFill>
              <p:spPr>
                <a:xfrm>
                  <a:off x="11067227" y="2398387"/>
                  <a:ext cx="147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8" name="Freihand 107">
                  <a:extLst>
                    <a:ext uri="{FF2B5EF4-FFF2-40B4-BE49-F238E27FC236}">
                      <a16:creationId xmlns:a16="http://schemas.microsoft.com/office/drawing/2014/main" id="{0EB374D2-66B2-4C24-9509-7FE6AC3A8CF4}"/>
                    </a:ext>
                  </a:extLst>
                </p14:cNvPr>
                <p14:cNvContentPartPr/>
                <p14:nvPr/>
              </p14:nvContentPartPr>
              <p14:xfrm>
                <a:off x="11114027" y="2494867"/>
                <a:ext cx="250560" cy="108000"/>
              </p14:xfrm>
            </p:contentPart>
          </mc:Choice>
          <mc:Fallback xmlns="">
            <p:pic>
              <p:nvPicPr>
                <p:cNvPr id="108" name="Freihand 107">
                  <a:extLst>
                    <a:ext uri="{FF2B5EF4-FFF2-40B4-BE49-F238E27FC236}">
                      <a16:creationId xmlns:a16="http://schemas.microsoft.com/office/drawing/2014/main" id="{0EB374D2-66B2-4C24-9509-7FE6AC3A8CF4}"/>
                    </a:ext>
                  </a:extLst>
                </p:cNvPr>
                <p:cNvPicPr/>
                <p:nvPr/>
              </p:nvPicPr>
              <p:blipFill>
                <a:blip r:embed="rId170"/>
                <a:stretch>
                  <a:fillRect/>
                </a:stretch>
              </p:blipFill>
              <p:spPr>
                <a:xfrm>
                  <a:off x="11109707" y="2490547"/>
                  <a:ext cx="2592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9" name="Freihand 108">
                  <a:extLst>
                    <a:ext uri="{FF2B5EF4-FFF2-40B4-BE49-F238E27FC236}">
                      <a16:creationId xmlns:a16="http://schemas.microsoft.com/office/drawing/2014/main" id="{291CF714-3033-4BA9-97EE-AFDFBC17B890}"/>
                    </a:ext>
                  </a:extLst>
                </p14:cNvPr>
                <p14:cNvContentPartPr/>
                <p14:nvPr/>
              </p14:nvContentPartPr>
              <p14:xfrm>
                <a:off x="11380787" y="2485147"/>
                <a:ext cx="339480" cy="73800"/>
              </p14:xfrm>
            </p:contentPart>
          </mc:Choice>
          <mc:Fallback xmlns="">
            <p:pic>
              <p:nvPicPr>
                <p:cNvPr id="109" name="Freihand 108">
                  <a:extLst>
                    <a:ext uri="{FF2B5EF4-FFF2-40B4-BE49-F238E27FC236}">
                      <a16:creationId xmlns:a16="http://schemas.microsoft.com/office/drawing/2014/main" id="{291CF714-3033-4BA9-97EE-AFDFBC17B890}"/>
                    </a:ext>
                  </a:extLst>
                </p:cNvPr>
                <p:cNvPicPr/>
                <p:nvPr/>
              </p:nvPicPr>
              <p:blipFill>
                <a:blip r:embed="rId172"/>
                <a:stretch>
                  <a:fillRect/>
                </a:stretch>
              </p:blipFill>
              <p:spPr>
                <a:xfrm>
                  <a:off x="11376467" y="2480827"/>
                  <a:ext cx="3481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0" name="Freihand 109">
                  <a:extLst>
                    <a:ext uri="{FF2B5EF4-FFF2-40B4-BE49-F238E27FC236}">
                      <a16:creationId xmlns:a16="http://schemas.microsoft.com/office/drawing/2014/main" id="{B84BE139-3358-43F4-83CA-0C731447587A}"/>
                    </a:ext>
                  </a:extLst>
                </p14:cNvPr>
                <p14:cNvContentPartPr/>
                <p14:nvPr/>
              </p14:nvContentPartPr>
              <p14:xfrm>
                <a:off x="11777867" y="2332867"/>
                <a:ext cx="18360" cy="124920"/>
              </p14:xfrm>
            </p:contentPart>
          </mc:Choice>
          <mc:Fallback xmlns="">
            <p:pic>
              <p:nvPicPr>
                <p:cNvPr id="110" name="Freihand 109">
                  <a:extLst>
                    <a:ext uri="{FF2B5EF4-FFF2-40B4-BE49-F238E27FC236}">
                      <a16:creationId xmlns:a16="http://schemas.microsoft.com/office/drawing/2014/main" id="{B84BE139-3358-43F4-83CA-0C731447587A}"/>
                    </a:ext>
                  </a:extLst>
                </p:cNvPr>
                <p:cNvPicPr/>
                <p:nvPr/>
              </p:nvPicPr>
              <p:blipFill>
                <a:blip r:embed="rId174"/>
                <a:stretch>
                  <a:fillRect/>
                </a:stretch>
              </p:blipFill>
              <p:spPr>
                <a:xfrm>
                  <a:off x="11773547" y="2328547"/>
                  <a:ext cx="270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1" name="Freihand 110">
                  <a:extLst>
                    <a:ext uri="{FF2B5EF4-FFF2-40B4-BE49-F238E27FC236}">
                      <a16:creationId xmlns:a16="http://schemas.microsoft.com/office/drawing/2014/main" id="{95D9EF67-EF16-40C5-B477-B9A95373AC8F}"/>
                    </a:ext>
                  </a:extLst>
                </p14:cNvPr>
                <p14:cNvContentPartPr/>
                <p14:nvPr/>
              </p14:nvContentPartPr>
              <p14:xfrm>
                <a:off x="11768147" y="2587747"/>
                <a:ext cx="360" cy="360"/>
              </p14:xfrm>
            </p:contentPart>
          </mc:Choice>
          <mc:Fallback xmlns="">
            <p:pic>
              <p:nvPicPr>
                <p:cNvPr id="111" name="Freihand 110">
                  <a:extLst>
                    <a:ext uri="{FF2B5EF4-FFF2-40B4-BE49-F238E27FC236}">
                      <a16:creationId xmlns:a16="http://schemas.microsoft.com/office/drawing/2014/main" id="{95D9EF67-EF16-40C5-B477-B9A95373AC8F}"/>
                    </a:ext>
                  </a:extLst>
                </p:cNvPr>
                <p:cNvPicPr/>
                <p:nvPr/>
              </p:nvPicPr>
              <p:blipFill>
                <a:blip r:embed="rId11"/>
                <a:stretch>
                  <a:fillRect/>
                </a:stretch>
              </p:blipFill>
              <p:spPr>
                <a:xfrm>
                  <a:off x="11763827" y="2583427"/>
                  <a:ext cx="9000" cy="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6">
            <p14:nvContentPartPr>
              <p14:cNvPr id="9" name="Freihand 8">
                <a:extLst>
                  <a:ext uri="{FF2B5EF4-FFF2-40B4-BE49-F238E27FC236}">
                    <a16:creationId xmlns:a16="http://schemas.microsoft.com/office/drawing/2014/main" id="{9CE01DC2-9C9F-4EF0-B283-D162DBF067FF}"/>
                  </a:ext>
                </a:extLst>
              </p14:cNvPr>
              <p14:cNvContentPartPr/>
              <p14:nvPr/>
            </p14:nvContentPartPr>
            <p14:xfrm>
              <a:off x="7544987" y="1837507"/>
              <a:ext cx="4163040" cy="1242000"/>
            </p14:xfrm>
          </p:contentPart>
        </mc:Choice>
        <mc:Fallback>
          <p:pic>
            <p:nvPicPr>
              <p:cNvPr id="9" name="Freihand 8">
                <a:extLst>
                  <a:ext uri="{FF2B5EF4-FFF2-40B4-BE49-F238E27FC236}">
                    <a16:creationId xmlns:a16="http://schemas.microsoft.com/office/drawing/2014/main" id="{9CE01DC2-9C9F-4EF0-B283-D162DBF067FF}"/>
                  </a:ext>
                </a:extLst>
              </p:cNvPr>
              <p:cNvPicPr/>
              <p:nvPr/>
            </p:nvPicPr>
            <p:blipFill>
              <a:blip r:embed="rId177"/>
              <a:stretch>
                <a:fillRect/>
              </a:stretch>
            </p:blipFill>
            <p:spPr>
              <a:xfrm>
                <a:off x="7540667" y="1833187"/>
                <a:ext cx="4171680" cy="1250640"/>
              </a:xfrm>
              <a:prstGeom prst="rect">
                <a:avLst/>
              </a:prstGeom>
            </p:spPr>
          </p:pic>
        </mc:Fallback>
      </mc:AlternateContent>
    </p:spTree>
    <p:extLst>
      <p:ext uri="{BB962C8B-B14F-4D97-AF65-F5344CB8AC3E}">
        <p14:creationId xmlns:p14="http://schemas.microsoft.com/office/powerpoint/2010/main" val="1848079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3833" y="58096"/>
            <a:ext cx="7464960" cy="640485"/>
          </a:xfrm>
          <a:prstGeom prst="rect">
            <a:avLst/>
          </a:prstGeom>
        </p:spPr>
        <p:txBody>
          <a:bodyPr>
            <a:normAutofit fontScale="90000"/>
          </a:bodyPr>
          <a:lstStyle>
            <a:lvl1pPr algn="ctr" rtl="0" hangingPunct="0">
              <a:tabLst/>
              <a:defRPr lang="de-DE" sz="4400" b="0" i="0" u="none" strike="noStrike" kern="1200">
                <a:ln>
                  <a:noFill/>
                </a:ln>
                <a:latin typeface="Arial" pitchFamily="18"/>
              </a:defRPr>
            </a:lvl1pPr>
          </a:lstStyle>
          <a:p>
            <a:r>
              <a:rPr lang="en-US" sz="2631" dirty="0" err="1">
                <a:solidFill>
                  <a:sysClr val="windowText" lastClr="000000"/>
                </a:solidFill>
              </a:rPr>
              <a:t>Transformationcurve</a:t>
            </a:r>
            <a:r>
              <a:rPr lang="en-US" sz="2631" dirty="0">
                <a:solidFill>
                  <a:sysClr val="windowText" lastClr="000000"/>
                </a:solidFill>
              </a:rPr>
              <a:t> (production possibility frontier)</a:t>
            </a:r>
          </a:p>
        </p:txBody>
      </p:sp>
      <p:cxnSp>
        <p:nvCxnSpPr>
          <p:cNvPr id="3" name="Gerade Verbindung mit Pfeil 2">
            <a:extLst>
              <a:ext uri="{FF2B5EF4-FFF2-40B4-BE49-F238E27FC236}">
                <a16:creationId xmlns:a16="http://schemas.microsoft.com/office/drawing/2014/main" id="{4B83DEF4-978B-4467-8855-EE69900CD371}"/>
              </a:ext>
            </a:extLst>
          </p:cNvPr>
          <p:cNvCxnSpPr/>
          <p:nvPr/>
        </p:nvCxnSpPr>
        <p:spPr>
          <a:xfrm flipV="1">
            <a:off x="4141073" y="1005366"/>
            <a:ext cx="0" cy="237626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91AAFDED-DDE0-4945-A950-8F330D7A80B8}"/>
              </a:ext>
            </a:extLst>
          </p:cNvPr>
          <p:cNvCxnSpPr>
            <a:cxnSpLocks/>
          </p:cNvCxnSpPr>
          <p:nvPr/>
        </p:nvCxnSpPr>
        <p:spPr>
          <a:xfrm>
            <a:off x="4141073" y="3381630"/>
            <a:ext cx="366772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AB16C916-2B05-4883-AE9B-CCA150222622}"/>
              </a:ext>
            </a:extLst>
          </p:cNvPr>
          <p:cNvCxnSpPr>
            <a:cxnSpLocks/>
          </p:cNvCxnSpPr>
          <p:nvPr/>
        </p:nvCxnSpPr>
        <p:spPr>
          <a:xfrm flipH="1">
            <a:off x="612681" y="3381630"/>
            <a:ext cx="3528392"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080E7CC5-6BDF-408C-B4E9-7ADF0CDA4FA0}"/>
              </a:ext>
            </a:extLst>
          </p:cNvPr>
          <p:cNvCxnSpPr>
            <a:cxnSpLocks/>
          </p:cNvCxnSpPr>
          <p:nvPr/>
        </p:nvCxnSpPr>
        <p:spPr>
          <a:xfrm>
            <a:off x="4141073" y="3381630"/>
            <a:ext cx="0" cy="279992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3B9BC58F-6FFA-40BA-9DE7-8D73C55FF724}"/>
              </a:ext>
            </a:extLst>
          </p:cNvPr>
          <p:cNvSpPr txBox="1"/>
          <p:nvPr/>
        </p:nvSpPr>
        <p:spPr>
          <a:xfrm flipH="1">
            <a:off x="3781033" y="861378"/>
            <a:ext cx="216024" cy="369332"/>
          </a:xfrm>
          <a:prstGeom prst="rect">
            <a:avLst/>
          </a:prstGeom>
          <a:noFill/>
        </p:spPr>
        <p:txBody>
          <a:bodyPr wrap="square" rtlCol="0">
            <a:spAutoFit/>
          </a:bodyPr>
          <a:lstStyle/>
          <a:p>
            <a:r>
              <a:rPr lang="de-DE" dirty="0"/>
              <a:t>G</a:t>
            </a:r>
          </a:p>
        </p:txBody>
      </p:sp>
      <p:sp>
        <p:nvSpPr>
          <p:cNvPr id="24" name="Textfeld 23">
            <a:extLst>
              <a:ext uri="{FF2B5EF4-FFF2-40B4-BE49-F238E27FC236}">
                <a16:creationId xmlns:a16="http://schemas.microsoft.com/office/drawing/2014/main" id="{122BB2F6-61E3-4E5D-8DB7-48B39A7BC583}"/>
              </a:ext>
            </a:extLst>
          </p:cNvPr>
          <p:cNvSpPr txBox="1"/>
          <p:nvPr/>
        </p:nvSpPr>
        <p:spPr>
          <a:xfrm flipH="1">
            <a:off x="7441101" y="3381630"/>
            <a:ext cx="216024" cy="369332"/>
          </a:xfrm>
          <a:prstGeom prst="rect">
            <a:avLst/>
          </a:prstGeom>
          <a:noFill/>
        </p:spPr>
        <p:txBody>
          <a:bodyPr wrap="square" rtlCol="0">
            <a:spAutoFit/>
          </a:bodyPr>
          <a:lstStyle/>
          <a:p>
            <a:r>
              <a:rPr lang="de-DE" dirty="0"/>
              <a:t>M</a:t>
            </a:r>
          </a:p>
        </p:txBody>
      </p:sp>
      <p:sp>
        <p:nvSpPr>
          <p:cNvPr id="25" name="Textfeld 24">
            <a:extLst>
              <a:ext uri="{FF2B5EF4-FFF2-40B4-BE49-F238E27FC236}">
                <a16:creationId xmlns:a16="http://schemas.microsoft.com/office/drawing/2014/main" id="{FFE1E00B-8440-404A-A8FC-683BE6792240}"/>
              </a:ext>
            </a:extLst>
          </p:cNvPr>
          <p:cNvSpPr txBox="1"/>
          <p:nvPr/>
        </p:nvSpPr>
        <p:spPr>
          <a:xfrm>
            <a:off x="612681" y="3012298"/>
            <a:ext cx="374911" cy="369332"/>
          </a:xfrm>
          <a:prstGeom prst="rect">
            <a:avLst/>
          </a:prstGeom>
          <a:noFill/>
        </p:spPr>
        <p:txBody>
          <a:bodyPr wrap="none" rtlCol="0">
            <a:spAutoFit/>
          </a:bodyPr>
          <a:lstStyle/>
          <a:p>
            <a:r>
              <a:rPr lang="de-DE" dirty="0"/>
              <a:t>L</a:t>
            </a:r>
            <a:r>
              <a:rPr lang="de-DE" baseline="-25000" dirty="0"/>
              <a:t>G</a:t>
            </a:r>
            <a:endParaRPr lang="de-DE" dirty="0"/>
          </a:p>
        </p:txBody>
      </p:sp>
      <p:sp>
        <p:nvSpPr>
          <p:cNvPr id="26" name="Textfeld 25">
            <a:extLst>
              <a:ext uri="{FF2B5EF4-FFF2-40B4-BE49-F238E27FC236}">
                <a16:creationId xmlns:a16="http://schemas.microsoft.com/office/drawing/2014/main" id="{1132EFE1-CC06-4A2F-B7E5-22BC27B7C9A0}"/>
              </a:ext>
            </a:extLst>
          </p:cNvPr>
          <p:cNvSpPr txBox="1"/>
          <p:nvPr/>
        </p:nvSpPr>
        <p:spPr>
          <a:xfrm>
            <a:off x="4141073" y="5676594"/>
            <a:ext cx="413896" cy="369332"/>
          </a:xfrm>
          <a:prstGeom prst="rect">
            <a:avLst/>
          </a:prstGeom>
          <a:noFill/>
        </p:spPr>
        <p:txBody>
          <a:bodyPr wrap="none" rtlCol="0">
            <a:spAutoFit/>
          </a:bodyPr>
          <a:lstStyle/>
          <a:p>
            <a:r>
              <a:rPr lang="de-DE" dirty="0"/>
              <a:t>L</a:t>
            </a:r>
            <a:r>
              <a:rPr lang="de-DE" baseline="-25000" dirty="0"/>
              <a:t>M</a:t>
            </a:r>
            <a:endParaRPr lang="de-DE" dirty="0"/>
          </a:p>
        </p:txBody>
      </p:sp>
      <mc:AlternateContent xmlns:mc="http://schemas.openxmlformats.org/markup-compatibility/2006" xmlns:a14="http://schemas.microsoft.com/office/drawing/2010/main">
        <mc:Choice Requires="a14">
          <p:sp>
            <p:nvSpPr>
              <p:cNvPr id="46" name="Rechteck 45">
                <a:extLst>
                  <a:ext uri="{FF2B5EF4-FFF2-40B4-BE49-F238E27FC236}">
                    <a16:creationId xmlns:a16="http://schemas.microsoft.com/office/drawing/2014/main" id="{31F9EE35-972D-4ABB-A417-07F36707B0C7}"/>
                  </a:ext>
                </a:extLst>
              </p:cNvPr>
              <p:cNvSpPr/>
              <p:nvPr/>
            </p:nvSpPr>
            <p:spPr>
              <a:xfrm>
                <a:off x="3719177" y="5280463"/>
                <a:ext cx="36574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rPr>
                          </m:ctrlPr>
                        </m:accPr>
                        <m:e>
                          <m:r>
                            <a:rPr lang="de-DE" i="1">
                              <a:latin typeface="Cambria Math" panose="02040503050406030204" pitchFamily="18" charset="0"/>
                            </a:rPr>
                            <m:t>𝐿</m:t>
                          </m:r>
                        </m:e>
                      </m:acc>
                    </m:oMath>
                  </m:oMathPara>
                </a14:m>
                <a:endParaRPr lang="de-DE" dirty="0"/>
              </a:p>
            </p:txBody>
          </p:sp>
        </mc:Choice>
        <mc:Fallback xmlns="">
          <p:sp>
            <p:nvSpPr>
              <p:cNvPr id="46" name="Rechteck 45">
                <a:extLst>
                  <a:ext uri="{FF2B5EF4-FFF2-40B4-BE49-F238E27FC236}">
                    <a16:creationId xmlns:a16="http://schemas.microsoft.com/office/drawing/2014/main" id="{31F9EE35-972D-4ABB-A417-07F36707B0C7}"/>
                  </a:ext>
                </a:extLst>
              </p:cNvPr>
              <p:cNvSpPr>
                <a:spLocks noRot="1" noChangeAspect="1" noMove="1" noResize="1" noEditPoints="1" noAdjustHandles="1" noChangeArrowheads="1" noChangeShapeType="1" noTextEdit="1"/>
              </p:cNvSpPr>
              <p:nvPr/>
            </p:nvSpPr>
            <p:spPr>
              <a:xfrm>
                <a:off x="3719177" y="5280463"/>
                <a:ext cx="365741" cy="369332"/>
              </a:xfrm>
              <a:prstGeom prst="rect">
                <a:avLst/>
              </a:prstGeom>
              <a:blipFill>
                <a:blip r:embed="rId3"/>
                <a:stretch>
                  <a:fillRect/>
                </a:stretch>
              </a:blipFill>
            </p:spPr>
            <p:txBody>
              <a:bodyPr/>
              <a:lstStyle/>
              <a:p>
                <a:r>
                  <a:rPr lang="de-DE">
                    <a:noFill/>
                  </a:rPr>
                  <a:t> </a:t>
                </a:r>
              </a:p>
            </p:txBody>
          </p:sp>
        </mc:Fallback>
      </mc:AlternateContent>
      <p:sp>
        <p:nvSpPr>
          <p:cNvPr id="31" name="Rechteck 30">
            <a:extLst>
              <a:ext uri="{FF2B5EF4-FFF2-40B4-BE49-F238E27FC236}">
                <a16:creationId xmlns:a16="http://schemas.microsoft.com/office/drawing/2014/main" id="{7EBFE7AE-B950-4852-BCAB-3261899677DB}"/>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6CF5B610-657A-4EA9-B0C6-8190A6F71C7B}"/>
                  </a:ext>
                </a:extLst>
              </p14:cNvPr>
              <p14:cNvContentPartPr/>
              <p14:nvPr/>
            </p14:nvContentPartPr>
            <p14:xfrm>
              <a:off x="3901427" y="1137667"/>
              <a:ext cx="110880" cy="38160"/>
            </p14:xfrm>
          </p:contentPart>
        </mc:Choice>
        <mc:Fallback xmlns="">
          <p:pic>
            <p:nvPicPr>
              <p:cNvPr id="2" name="Freihand 1">
                <a:extLst>
                  <a:ext uri="{FF2B5EF4-FFF2-40B4-BE49-F238E27FC236}">
                    <a16:creationId xmlns:a16="http://schemas.microsoft.com/office/drawing/2014/main" id="{6CF5B610-657A-4EA9-B0C6-8190A6F71C7B}"/>
                  </a:ext>
                </a:extLst>
              </p:cNvPr>
              <p:cNvPicPr/>
              <p:nvPr/>
            </p:nvPicPr>
            <p:blipFill>
              <a:blip r:embed="rId5"/>
              <a:stretch>
                <a:fillRect/>
              </a:stretch>
            </p:blipFill>
            <p:spPr>
              <a:xfrm>
                <a:off x="3897107" y="1133347"/>
                <a:ext cx="1195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AFE1325C-5101-474A-89FC-1CE0BBE2A2A6}"/>
                  </a:ext>
                </a:extLst>
              </p14:cNvPr>
              <p14:cNvContentPartPr/>
              <p14:nvPr/>
            </p14:nvContentPartPr>
            <p14:xfrm>
              <a:off x="7517987" y="3682507"/>
              <a:ext cx="227880" cy="31680"/>
            </p14:xfrm>
          </p:contentPart>
        </mc:Choice>
        <mc:Fallback xmlns="">
          <p:pic>
            <p:nvPicPr>
              <p:cNvPr id="5" name="Freihand 4">
                <a:extLst>
                  <a:ext uri="{FF2B5EF4-FFF2-40B4-BE49-F238E27FC236}">
                    <a16:creationId xmlns:a16="http://schemas.microsoft.com/office/drawing/2014/main" id="{AFE1325C-5101-474A-89FC-1CE0BBE2A2A6}"/>
                  </a:ext>
                </a:extLst>
              </p:cNvPr>
              <p:cNvPicPr/>
              <p:nvPr/>
            </p:nvPicPr>
            <p:blipFill>
              <a:blip r:embed="rId7"/>
              <a:stretch>
                <a:fillRect/>
              </a:stretch>
            </p:blipFill>
            <p:spPr>
              <a:xfrm>
                <a:off x="7513667" y="3678187"/>
                <a:ext cx="2365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1B49D276-3FD1-464E-AE1B-2ECAEA14263B}"/>
                  </a:ext>
                </a:extLst>
              </p14:cNvPr>
              <p14:cNvContentPartPr/>
              <p14:nvPr/>
            </p14:nvContentPartPr>
            <p14:xfrm>
              <a:off x="4119227" y="3346627"/>
              <a:ext cx="31320" cy="63360"/>
            </p14:xfrm>
          </p:contentPart>
        </mc:Choice>
        <mc:Fallback xmlns="">
          <p:pic>
            <p:nvPicPr>
              <p:cNvPr id="7" name="Freihand 6">
                <a:extLst>
                  <a:ext uri="{FF2B5EF4-FFF2-40B4-BE49-F238E27FC236}">
                    <a16:creationId xmlns:a16="http://schemas.microsoft.com/office/drawing/2014/main" id="{1B49D276-3FD1-464E-AE1B-2ECAEA14263B}"/>
                  </a:ext>
                </a:extLst>
              </p:cNvPr>
              <p:cNvPicPr/>
              <p:nvPr/>
            </p:nvPicPr>
            <p:blipFill>
              <a:blip r:embed="rId9"/>
              <a:stretch>
                <a:fillRect/>
              </a:stretch>
            </p:blipFill>
            <p:spPr>
              <a:xfrm>
                <a:off x="4114907" y="3342307"/>
                <a:ext cx="399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Freihand 7">
                <a:extLst>
                  <a:ext uri="{FF2B5EF4-FFF2-40B4-BE49-F238E27FC236}">
                    <a16:creationId xmlns:a16="http://schemas.microsoft.com/office/drawing/2014/main" id="{35A3F5F6-FD70-43D8-BB88-769E7F1A3D7B}"/>
                  </a:ext>
                </a:extLst>
              </p14:cNvPr>
              <p14:cNvContentPartPr/>
              <p14:nvPr/>
            </p14:nvContentPartPr>
            <p14:xfrm>
              <a:off x="4236227" y="6027547"/>
              <a:ext cx="223560" cy="26640"/>
            </p14:xfrm>
          </p:contentPart>
        </mc:Choice>
        <mc:Fallback xmlns="">
          <p:pic>
            <p:nvPicPr>
              <p:cNvPr id="8" name="Freihand 7">
                <a:extLst>
                  <a:ext uri="{FF2B5EF4-FFF2-40B4-BE49-F238E27FC236}">
                    <a16:creationId xmlns:a16="http://schemas.microsoft.com/office/drawing/2014/main" id="{35A3F5F6-FD70-43D8-BB88-769E7F1A3D7B}"/>
                  </a:ext>
                </a:extLst>
              </p:cNvPr>
              <p:cNvPicPr/>
              <p:nvPr/>
            </p:nvPicPr>
            <p:blipFill>
              <a:blip r:embed="rId11"/>
              <a:stretch>
                <a:fillRect/>
              </a:stretch>
            </p:blipFill>
            <p:spPr>
              <a:xfrm>
                <a:off x="4231907" y="6023227"/>
                <a:ext cx="2322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0" name="Freihand 49">
                <a:extLst>
                  <a:ext uri="{FF2B5EF4-FFF2-40B4-BE49-F238E27FC236}">
                    <a16:creationId xmlns:a16="http://schemas.microsoft.com/office/drawing/2014/main" id="{11C3B7F0-D0E7-445F-95D2-E852A748D66E}"/>
                  </a:ext>
                </a:extLst>
              </p14:cNvPr>
              <p14:cNvContentPartPr/>
              <p14:nvPr/>
            </p14:nvContentPartPr>
            <p14:xfrm>
              <a:off x="672947" y="3328987"/>
              <a:ext cx="206640" cy="21960"/>
            </p14:xfrm>
          </p:contentPart>
        </mc:Choice>
        <mc:Fallback xmlns="">
          <p:pic>
            <p:nvPicPr>
              <p:cNvPr id="50" name="Freihand 49">
                <a:extLst>
                  <a:ext uri="{FF2B5EF4-FFF2-40B4-BE49-F238E27FC236}">
                    <a16:creationId xmlns:a16="http://schemas.microsoft.com/office/drawing/2014/main" id="{11C3B7F0-D0E7-445F-95D2-E852A748D66E}"/>
                  </a:ext>
                </a:extLst>
              </p:cNvPr>
              <p:cNvPicPr/>
              <p:nvPr/>
            </p:nvPicPr>
            <p:blipFill>
              <a:blip r:embed="rId13"/>
              <a:stretch>
                <a:fillRect/>
              </a:stretch>
            </p:blipFill>
            <p:spPr>
              <a:xfrm>
                <a:off x="668627" y="3324667"/>
                <a:ext cx="2152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5" name="Freihand 94">
                <a:extLst>
                  <a:ext uri="{FF2B5EF4-FFF2-40B4-BE49-F238E27FC236}">
                    <a16:creationId xmlns:a16="http://schemas.microsoft.com/office/drawing/2014/main" id="{0696D107-1DB7-4BF2-B44C-9A51FBB022AA}"/>
                  </a:ext>
                </a:extLst>
              </p14:cNvPr>
              <p14:cNvContentPartPr/>
              <p14:nvPr/>
            </p14:nvContentPartPr>
            <p14:xfrm>
              <a:off x="9196667" y="18427"/>
              <a:ext cx="399960" cy="433800"/>
            </p14:xfrm>
          </p:contentPart>
        </mc:Choice>
        <mc:Fallback xmlns="">
          <p:pic>
            <p:nvPicPr>
              <p:cNvPr id="95" name="Freihand 94">
                <a:extLst>
                  <a:ext uri="{FF2B5EF4-FFF2-40B4-BE49-F238E27FC236}">
                    <a16:creationId xmlns:a16="http://schemas.microsoft.com/office/drawing/2014/main" id="{0696D107-1DB7-4BF2-B44C-9A51FBB022AA}"/>
                  </a:ext>
                </a:extLst>
              </p:cNvPr>
              <p:cNvPicPr/>
              <p:nvPr/>
            </p:nvPicPr>
            <p:blipFill>
              <a:blip r:embed="rId15"/>
              <a:stretch>
                <a:fillRect/>
              </a:stretch>
            </p:blipFill>
            <p:spPr>
              <a:xfrm>
                <a:off x="9192347" y="14107"/>
                <a:ext cx="408600" cy="442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97" name="Freihand 96">
                <a:extLst>
                  <a:ext uri="{FF2B5EF4-FFF2-40B4-BE49-F238E27FC236}">
                    <a16:creationId xmlns:a16="http://schemas.microsoft.com/office/drawing/2014/main" id="{893154F6-5453-4405-8B32-F4259EEC9CF9}"/>
                  </a:ext>
                </a:extLst>
              </p14:cNvPr>
              <p14:cNvContentPartPr/>
              <p14:nvPr/>
            </p14:nvContentPartPr>
            <p14:xfrm>
              <a:off x="11317787" y="1368787"/>
              <a:ext cx="560520" cy="476640"/>
            </p14:xfrm>
          </p:contentPart>
        </mc:Choice>
        <mc:Fallback xmlns="">
          <p:pic>
            <p:nvPicPr>
              <p:cNvPr id="97" name="Freihand 96">
                <a:extLst>
                  <a:ext uri="{FF2B5EF4-FFF2-40B4-BE49-F238E27FC236}">
                    <a16:creationId xmlns:a16="http://schemas.microsoft.com/office/drawing/2014/main" id="{893154F6-5453-4405-8B32-F4259EEC9CF9}"/>
                  </a:ext>
                </a:extLst>
              </p:cNvPr>
              <p:cNvPicPr/>
              <p:nvPr/>
            </p:nvPicPr>
            <p:blipFill>
              <a:blip r:embed="rId17"/>
              <a:stretch>
                <a:fillRect/>
              </a:stretch>
            </p:blipFill>
            <p:spPr>
              <a:xfrm>
                <a:off x="11313467" y="1364467"/>
                <a:ext cx="569160" cy="4852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99" name="Freihand 98">
                <a:extLst>
                  <a:ext uri="{FF2B5EF4-FFF2-40B4-BE49-F238E27FC236}">
                    <a16:creationId xmlns:a16="http://schemas.microsoft.com/office/drawing/2014/main" id="{B91AEE22-F479-4555-8059-71FE89219BC8}"/>
                  </a:ext>
                </a:extLst>
              </p14:cNvPr>
              <p14:cNvContentPartPr/>
              <p14:nvPr/>
            </p14:nvContentPartPr>
            <p14:xfrm>
              <a:off x="4145147" y="3378667"/>
              <a:ext cx="239040" cy="59400"/>
            </p14:xfrm>
          </p:contentPart>
        </mc:Choice>
        <mc:Fallback xmlns="">
          <p:pic>
            <p:nvPicPr>
              <p:cNvPr id="99" name="Freihand 98">
                <a:extLst>
                  <a:ext uri="{FF2B5EF4-FFF2-40B4-BE49-F238E27FC236}">
                    <a16:creationId xmlns:a16="http://schemas.microsoft.com/office/drawing/2014/main" id="{B91AEE22-F479-4555-8059-71FE89219BC8}"/>
                  </a:ext>
                </a:extLst>
              </p:cNvPr>
              <p:cNvPicPr/>
              <p:nvPr/>
            </p:nvPicPr>
            <p:blipFill>
              <a:blip r:embed="rId19"/>
              <a:stretch>
                <a:fillRect/>
              </a:stretch>
            </p:blipFill>
            <p:spPr>
              <a:xfrm>
                <a:off x="4140827" y="3374347"/>
                <a:ext cx="2476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00" name="Freihand 99">
                <a:extLst>
                  <a:ext uri="{FF2B5EF4-FFF2-40B4-BE49-F238E27FC236}">
                    <a16:creationId xmlns:a16="http://schemas.microsoft.com/office/drawing/2014/main" id="{2FF916C3-4B9E-42B5-9919-739A874B4525}"/>
                  </a:ext>
                </a:extLst>
              </p14:cNvPr>
              <p14:cNvContentPartPr/>
              <p14:nvPr/>
            </p14:nvContentPartPr>
            <p14:xfrm>
              <a:off x="4166027" y="3361747"/>
              <a:ext cx="2282400" cy="2467440"/>
            </p14:xfrm>
          </p:contentPart>
        </mc:Choice>
        <mc:Fallback xmlns="">
          <p:pic>
            <p:nvPicPr>
              <p:cNvPr id="100" name="Freihand 99">
                <a:extLst>
                  <a:ext uri="{FF2B5EF4-FFF2-40B4-BE49-F238E27FC236}">
                    <a16:creationId xmlns:a16="http://schemas.microsoft.com/office/drawing/2014/main" id="{2FF916C3-4B9E-42B5-9919-739A874B4525}"/>
                  </a:ext>
                </a:extLst>
              </p:cNvPr>
              <p:cNvPicPr/>
              <p:nvPr/>
            </p:nvPicPr>
            <p:blipFill>
              <a:blip r:embed="rId21"/>
              <a:stretch>
                <a:fillRect/>
              </a:stretch>
            </p:blipFill>
            <p:spPr>
              <a:xfrm>
                <a:off x="4161707" y="3357427"/>
                <a:ext cx="2291040" cy="2476080"/>
              </a:xfrm>
              <a:prstGeom prst="rect">
                <a:avLst/>
              </a:prstGeom>
            </p:spPr>
          </p:pic>
        </mc:Fallback>
      </mc:AlternateContent>
      <p:grpSp>
        <p:nvGrpSpPr>
          <p:cNvPr id="102" name="Gruppieren 101">
            <a:extLst>
              <a:ext uri="{FF2B5EF4-FFF2-40B4-BE49-F238E27FC236}">
                <a16:creationId xmlns:a16="http://schemas.microsoft.com/office/drawing/2014/main" id="{38C46C8B-D021-4F16-A7FF-BF935799075C}"/>
              </a:ext>
            </a:extLst>
          </p:cNvPr>
          <p:cNvGrpSpPr/>
          <p:nvPr/>
        </p:nvGrpSpPr>
        <p:grpSpPr>
          <a:xfrm>
            <a:off x="1076507" y="535387"/>
            <a:ext cx="2493720" cy="589680"/>
            <a:chOff x="1076507" y="535387"/>
            <a:chExt cx="2493720" cy="589680"/>
          </a:xfrm>
        </p:grpSpPr>
        <mc:AlternateContent xmlns:mc="http://schemas.openxmlformats.org/markup-compatibility/2006" xmlns:p14="http://schemas.microsoft.com/office/powerpoint/2010/main">
          <mc:Choice Requires="p14">
            <p:contentPart p14:bwMode="auto" r:id="rId22">
              <p14:nvContentPartPr>
                <p14:cNvPr id="51" name="Freihand 50">
                  <a:extLst>
                    <a:ext uri="{FF2B5EF4-FFF2-40B4-BE49-F238E27FC236}">
                      <a16:creationId xmlns:a16="http://schemas.microsoft.com/office/drawing/2014/main" id="{7CBDA9E7-5E97-4B03-BF4B-350696AAD527}"/>
                    </a:ext>
                  </a:extLst>
                </p14:cNvPr>
                <p14:cNvContentPartPr/>
                <p14:nvPr/>
              </p14:nvContentPartPr>
              <p14:xfrm>
                <a:off x="1149947" y="634747"/>
                <a:ext cx="30960" cy="133920"/>
              </p14:xfrm>
            </p:contentPart>
          </mc:Choice>
          <mc:Fallback xmlns="">
            <p:pic>
              <p:nvPicPr>
                <p:cNvPr id="51" name="Freihand 50">
                  <a:extLst>
                    <a:ext uri="{FF2B5EF4-FFF2-40B4-BE49-F238E27FC236}">
                      <a16:creationId xmlns:a16="http://schemas.microsoft.com/office/drawing/2014/main" id="{7CBDA9E7-5E97-4B03-BF4B-350696AAD527}"/>
                    </a:ext>
                  </a:extLst>
                </p:cNvPr>
                <p:cNvPicPr/>
                <p:nvPr/>
              </p:nvPicPr>
              <p:blipFill>
                <a:blip r:embed="rId23"/>
                <a:stretch>
                  <a:fillRect/>
                </a:stretch>
              </p:blipFill>
              <p:spPr>
                <a:xfrm>
                  <a:off x="1145627" y="630427"/>
                  <a:ext cx="396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52" name="Freihand 51">
                  <a:extLst>
                    <a:ext uri="{FF2B5EF4-FFF2-40B4-BE49-F238E27FC236}">
                      <a16:creationId xmlns:a16="http://schemas.microsoft.com/office/drawing/2014/main" id="{5E768725-85CF-42DD-AD00-E23565967922}"/>
                    </a:ext>
                  </a:extLst>
                </p14:cNvPr>
                <p14:cNvContentPartPr/>
                <p14:nvPr/>
              </p14:nvContentPartPr>
              <p14:xfrm>
                <a:off x="1076507" y="599827"/>
                <a:ext cx="183960" cy="62280"/>
              </p14:xfrm>
            </p:contentPart>
          </mc:Choice>
          <mc:Fallback xmlns="">
            <p:pic>
              <p:nvPicPr>
                <p:cNvPr id="52" name="Freihand 51">
                  <a:extLst>
                    <a:ext uri="{FF2B5EF4-FFF2-40B4-BE49-F238E27FC236}">
                      <a16:creationId xmlns:a16="http://schemas.microsoft.com/office/drawing/2014/main" id="{5E768725-85CF-42DD-AD00-E23565967922}"/>
                    </a:ext>
                  </a:extLst>
                </p:cNvPr>
                <p:cNvPicPr/>
                <p:nvPr/>
              </p:nvPicPr>
              <p:blipFill>
                <a:blip r:embed="rId25"/>
                <a:stretch>
                  <a:fillRect/>
                </a:stretch>
              </p:blipFill>
              <p:spPr>
                <a:xfrm>
                  <a:off x="1072187" y="595507"/>
                  <a:ext cx="1926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53" name="Freihand 52">
                  <a:extLst>
                    <a:ext uri="{FF2B5EF4-FFF2-40B4-BE49-F238E27FC236}">
                      <a16:creationId xmlns:a16="http://schemas.microsoft.com/office/drawing/2014/main" id="{BB4E4652-E1D9-4E27-A725-9662F0E08CD7}"/>
                    </a:ext>
                  </a:extLst>
                </p14:cNvPr>
                <p14:cNvContentPartPr/>
                <p14:nvPr/>
              </p14:nvContentPartPr>
              <p14:xfrm>
                <a:off x="1274867" y="663907"/>
                <a:ext cx="123120" cy="96840"/>
              </p14:xfrm>
            </p:contentPart>
          </mc:Choice>
          <mc:Fallback xmlns="">
            <p:pic>
              <p:nvPicPr>
                <p:cNvPr id="53" name="Freihand 52">
                  <a:extLst>
                    <a:ext uri="{FF2B5EF4-FFF2-40B4-BE49-F238E27FC236}">
                      <a16:creationId xmlns:a16="http://schemas.microsoft.com/office/drawing/2014/main" id="{BB4E4652-E1D9-4E27-A725-9662F0E08CD7}"/>
                    </a:ext>
                  </a:extLst>
                </p:cNvPr>
                <p:cNvPicPr/>
                <p:nvPr/>
              </p:nvPicPr>
              <p:blipFill>
                <a:blip r:embed="rId27"/>
                <a:stretch>
                  <a:fillRect/>
                </a:stretch>
              </p:blipFill>
              <p:spPr>
                <a:xfrm>
                  <a:off x="1270547" y="659587"/>
                  <a:ext cx="13176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54" name="Freihand 53">
                  <a:extLst>
                    <a:ext uri="{FF2B5EF4-FFF2-40B4-BE49-F238E27FC236}">
                      <a16:creationId xmlns:a16="http://schemas.microsoft.com/office/drawing/2014/main" id="{C3129B7F-B90B-4958-BFD8-761B8C38C2CD}"/>
                    </a:ext>
                  </a:extLst>
                </p14:cNvPr>
                <p14:cNvContentPartPr/>
                <p14:nvPr/>
              </p14:nvContentPartPr>
              <p14:xfrm>
                <a:off x="1368107" y="661747"/>
                <a:ext cx="109440" cy="75960"/>
              </p14:xfrm>
            </p:contentPart>
          </mc:Choice>
          <mc:Fallback xmlns="">
            <p:pic>
              <p:nvPicPr>
                <p:cNvPr id="54" name="Freihand 53">
                  <a:extLst>
                    <a:ext uri="{FF2B5EF4-FFF2-40B4-BE49-F238E27FC236}">
                      <a16:creationId xmlns:a16="http://schemas.microsoft.com/office/drawing/2014/main" id="{C3129B7F-B90B-4958-BFD8-761B8C38C2CD}"/>
                    </a:ext>
                  </a:extLst>
                </p:cNvPr>
                <p:cNvPicPr/>
                <p:nvPr/>
              </p:nvPicPr>
              <p:blipFill>
                <a:blip r:embed="rId29"/>
                <a:stretch>
                  <a:fillRect/>
                </a:stretch>
              </p:blipFill>
              <p:spPr>
                <a:xfrm>
                  <a:off x="1363787" y="657427"/>
                  <a:ext cx="1180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55" name="Freihand 54">
                  <a:extLst>
                    <a:ext uri="{FF2B5EF4-FFF2-40B4-BE49-F238E27FC236}">
                      <a16:creationId xmlns:a16="http://schemas.microsoft.com/office/drawing/2014/main" id="{0B609BB4-7667-4C0E-9E53-1850B40A49E7}"/>
                    </a:ext>
                  </a:extLst>
                </p14:cNvPr>
                <p14:cNvContentPartPr/>
                <p14:nvPr/>
              </p14:nvContentPartPr>
              <p14:xfrm>
                <a:off x="1502387" y="643747"/>
                <a:ext cx="102960" cy="116280"/>
              </p14:xfrm>
            </p:contentPart>
          </mc:Choice>
          <mc:Fallback xmlns="">
            <p:pic>
              <p:nvPicPr>
                <p:cNvPr id="55" name="Freihand 54">
                  <a:extLst>
                    <a:ext uri="{FF2B5EF4-FFF2-40B4-BE49-F238E27FC236}">
                      <a16:creationId xmlns:a16="http://schemas.microsoft.com/office/drawing/2014/main" id="{0B609BB4-7667-4C0E-9E53-1850B40A49E7}"/>
                    </a:ext>
                  </a:extLst>
                </p:cNvPr>
                <p:cNvPicPr/>
                <p:nvPr/>
              </p:nvPicPr>
              <p:blipFill>
                <a:blip r:embed="rId31"/>
                <a:stretch>
                  <a:fillRect/>
                </a:stretch>
              </p:blipFill>
              <p:spPr>
                <a:xfrm>
                  <a:off x="1498067" y="639427"/>
                  <a:ext cx="11160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56" name="Freihand 55">
                  <a:extLst>
                    <a:ext uri="{FF2B5EF4-FFF2-40B4-BE49-F238E27FC236}">
                      <a16:creationId xmlns:a16="http://schemas.microsoft.com/office/drawing/2014/main" id="{D7A279B1-74E3-40F3-A9BA-5A8AE27EDC39}"/>
                    </a:ext>
                  </a:extLst>
                </p14:cNvPr>
                <p14:cNvContentPartPr/>
                <p14:nvPr/>
              </p14:nvContentPartPr>
              <p14:xfrm>
                <a:off x="1583747" y="551587"/>
                <a:ext cx="44640" cy="196920"/>
              </p14:xfrm>
            </p:contentPart>
          </mc:Choice>
          <mc:Fallback xmlns="">
            <p:pic>
              <p:nvPicPr>
                <p:cNvPr id="56" name="Freihand 55">
                  <a:extLst>
                    <a:ext uri="{FF2B5EF4-FFF2-40B4-BE49-F238E27FC236}">
                      <a16:creationId xmlns:a16="http://schemas.microsoft.com/office/drawing/2014/main" id="{D7A279B1-74E3-40F3-A9BA-5A8AE27EDC39}"/>
                    </a:ext>
                  </a:extLst>
                </p:cNvPr>
                <p:cNvPicPr/>
                <p:nvPr/>
              </p:nvPicPr>
              <p:blipFill>
                <a:blip r:embed="rId33"/>
                <a:stretch>
                  <a:fillRect/>
                </a:stretch>
              </p:blipFill>
              <p:spPr>
                <a:xfrm>
                  <a:off x="1579427" y="547267"/>
                  <a:ext cx="5328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58" name="Freihand 57">
                  <a:extLst>
                    <a:ext uri="{FF2B5EF4-FFF2-40B4-BE49-F238E27FC236}">
                      <a16:creationId xmlns:a16="http://schemas.microsoft.com/office/drawing/2014/main" id="{030663C4-13A5-4BF3-9DF9-0B2DD5B05CA6}"/>
                    </a:ext>
                  </a:extLst>
                </p14:cNvPr>
                <p14:cNvContentPartPr/>
                <p14:nvPr/>
              </p14:nvContentPartPr>
              <p14:xfrm>
                <a:off x="1650707" y="671827"/>
                <a:ext cx="101160" cy="93240"/>
              </p14:xfrm>
            </p:contentPart>
          </mc:Choice>
          <mc:Fallback xmlns="">
            <p:pic>
              <p:nvPicPr>
                <p:cNvPr id="58" name="Freihand 57">
                  <a:extLst>
                    <a:ext uri="{FF2B5EF4-FFF2-40B4-BE49-F238E27FC236}">
                      <a16:creationId xmlns:a16="http://schemas.microsoft.com/office/drawing/2014/main" id="{030663C4-13A5-4BF3-9DF9-0B2DD5B05CA6}"/>
                    </a:ext>
                  </a:extLst>
                </p:cNvPr>
                <p:cNvPicPr/>
                <p:nvPr/>
              </p:nvPicPr>
              <p:blipFill>
                <a:blip r:embed="rId35"/>
                <a:stretch>
                  <a:fillRect/>
                </a:stretch>
              </p:blipFill>
              <p:spPr>
                <a:xfrm>
                  <a:off x="1646387" y="667507"/>
                  <a:ext cx="109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59" name="Freihand 58">
                  <a:extLst>
                    <a:ext uri="{FF2B5EF4-FFF2-40B4-BE49-F238E27FC236}">
                      <a16:creationId xmlns:a16="http://schemas.microsoft.com/office/drawing/2014/main" id="{1B692224-E73F-49E4-A5DE-CC0FCFB877A5}"/>
                    </a:ext>
                  </a:extLst>
                </p14:cNvPr>
                <p14:cNvContentPartPr/>
                <p14:nvPr/>
              </p14:nvContentPartPr>
              <p14:xfrm>
                <a:off x="1765907" y="666787"/>
                <a:ext cx="102600" cy="90360"/>
              </p14:xfrm>
            </p:contentPart>
          </mc:Choice>
          <mc:Fallback xmlns="">
            <p:pic>
              <p:nvPicPr>
                <p:cNvPr id="59" name="Freihand 58">
                  <a:extLst>
                    <a:ext uri="{FF2B5EF4-FFF2-40B4-BE49-F238E27FC236}">
                      <a16:creationId xmlns:a16="http://schemas.microsoft.com/office/drawing/2014/main" id="{1B692224-E73F-49E4-A5DE-CC0FCFB877A5}"/>
                    </a:ext>
                  </a:extLst>
                </p:cNvPr>
                <p:cNvPicPr/>
                <p:nvPr/>
              </p:nvPicPr>
              <p:blipFill>
                <a:blip r:embed="rId37"/>
                <a:stretch>
                  <a:fillRect/>
                </a:stretch>
              </p:blipFill>
              <p:spPr>
                <a:xfrm>
                  <a:off x="1761587" y="662467"/>
                  <a:ext cx="111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0" name="Freihand 59">
                  <a:extLst>
                    <a:ext uri="{FF2B5EF4-FFF2-40B4-BE49-F238E27FC236}">
                      <a16:creationId xmlns:a16="http://schemas.microsoft.com/office/drawing/2014/main" id="{0421D624-A9ED-4114-94F2-0E242483D317}"/>
                    </a:ext>
                  </a:extLst>
                </p14:cNvPr>
                <p14:cNvContentPartPr/>
                <p14:nvPr/>
              </p14:nvContentPartPr>
              <p14:xfrm>
                <a:off x="1911347" y="580027"/>
                <a:ext cx="108360" cy="152640"/>
              </p14:xfrm>
            </p:contentPart>
          </mc:Choice>
          <mc:Fallback xmlns="">
            <p:pic>
              <p:nvPicPr>
                <p:cNvPr id="60" name="Freihand 59">
                  <a:extLst>
                    <a:ext uri="{FF2B5EF4-FFF2-40B4-BE49-F238E27FC236}">
                      <a16:creationId xmlns:a16="http://schemas.microsoft.com/office/drawing/2014/main" id="{0421D624-A9ED-4114-94F2-0E242483D317}"/>
                    </a:ext>
                  </a:extLst>
                </p:cNvPr>
                <p:cNvPicPr/>
                <p:nvPr/>
              </p:nvPicPr>
              <p:blipFill>
                <a:blip r:embed="rId39"/>
                <a:stretch>
                  <a:fillRect/>
                </a:stretch>
              </p:blipFill>
              <p:spPr>
                <a:xfrm>
                  <a:off x="1907027" y="575707"/>
                  <a:ext cx="1170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61" name="Freihand 60">
                  <a:extLst>
                    <a:ext uri="{FF2B5EF4-FFF2-40B4-BE49-F238E27FC236}">
                      <a16:creationId xmlns:a16="http://schemas.microsoft.com/office/drawing/2014/main" id="{DCF04B83-593A-4E4F-99BA-A9D6B8978891}"/>
                    </a:ext>
                  </a:extLst>
                </p14:cNvPr>
                <p14:cNvContentPartPr/>
                <p14:nvPr/>
              </p14:nvContentPartPr>
              <p14:xfrm>
                <a:off x="2014667" y="612067"/>
                <a:ext cx="9720" cy="32040"/>
              </p14:xfrm>
            </p:contentPart>
          </mc:Choice>
          <mc:Fallback xmlns="">
            <p:pic>
              <p:nvPicPr>
                <p:cNvPr id="61" name="Freihand 60">
                  <a:extLst>
                    <a:ext uri="{FF2B5EF4-FFF2-40B4-BE49-F238E27FC236}">
                      <a16:creationId xmlns:a16="http://schemas.microsoft.com/office/drawing/2014/main" id="{DCF04B83-593A-4E4F-99BA-A9D6B8978891}"/>
                    </a:ext>
                  </a:extLst>
                </p:cNvPr>
                <p:cNvPicPr/>
                <p:nvPr/>
              </p:nvPicPr>
              <p:blipFill>
                <a:blip r:embed="rId41"/>
                <a:stretch>
                  <a:fillRect/>
                </a:stretch>
              </p:blipFill>
              <p:spPr>
                <a:xfrm>
                  <a:off x="2010347" y="607747"/>
                  <a:ext cx="1836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2" name="Freihand 61">
                  <a:extLst>
                    <a:ext uri="{FF2B5EF4-FFF2-40B4-BE49-F238E27FC236}">
                      <a16:creationId xmlns:a16="http://schemas.microsoft.com/office/drawing/2014/main" id="{B5970882-FF8D-405D-86AB-A99658B6581D}"/>
                    </a:ext>
                  </a:extLst>
                </p14:cNvPr>
                <p14:cNvContentPartPr/>
                <p14:nvPr/>
              </p14:nvContentPartPr>
              <p14:xfrm>
                <a:off x="2087387" y="670027"/>
                <a:ext cx="142920" cy="39600"/>
              </p14:xfrm>
            </p:contentPart>
          </mc:Choice>
          <mc:Fallback xmlns="">
            <p:pic>
              <p:nvPicPr>
                <p:cNvPr id="62" name="Freihand 61">
                  <a:extLst>
                    <a:ext uri="{FF2B5EF4-FFF2-40B4-BE49-F238E27FC236}">
                      <a16:creationId xmlns:a16="http://schemas.microsoft.com/office/drawing/2014/main" id="{B5970882-FF8D-405D-86AB-A99658B6581D}"/>
                    </a:ext>
                  </a:extLst>
                </p:cNvPr>
                <p:cNvPicPr/>
                <p:nvPr/>
              </p:nvPicPr>
              <p:blipFill>
                <a:blip r:embed="rId43"/>
                <a:stretch>
                  <a:fillRect/>
                </a:stretch>
              </p:blipFill>
              <p:spPr>
                <a:xfrm>
                  <a:off x="2083067" y="665707"/>
                  <a:ext cx="15156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63" name="Freihand 62">
                  <a:extLst>
                    <a:ext uri="{FF2B5EF4-FFF2-40B4-BE49-F238E27FC236}">
                      <a16:creationId xmlns:a16="http://schemas.microsoft.com/office/drawing/2014/main" id="{0CC58A3F-4F29-475C-9703-0A8A294D7CF8}"/>
                    </a:ext>
                  </a:extLst>
                </p14:cNvPr>
                <p14:cNvContentPartPr/>
                <p14:nvPr/>
              </p14:nvContentPartPr>
              <p14:xfrm>
                <a:off x="2423987" y="586147"/>
                <a:ext cx="157680" cy="176760"/>
              </p14:xfrm>
            </p:contentPart>
          </mc:Choice>
          <mc:Fallback xmlns="">
            <p:pic>
              <p:nvPicPr>
                <p:cNvPr id="63" name="Freihand 62">
                  <a:extLst>
                    <a:ext uri="{FF2B5EF4-FFF2-40B4-BE49-F238E27FC236}">
                      <a16:creationId xmlns:a16="http://schemas.microsoft.com/office/drawing/2014/main" id="{0CC58A3F-4F29-475C-9703-0A8A294D7CF8}"/>
                    </a:ext>
                  </a:extLst>
                </p:cNvPr>
                <p:cNvPicPr/>
                <p:nvPr/>
              </p:nvPicPr>
              <p:blipFill>
                <a:blip r:embed="rId45"/>
                <a:stretch>
                  <a:fillRect/>
                </a:stretch>
              </p:blipFill>
              <p:spPr>
                <a:xfrm>
                  <a:off x="2419667" y="581827"/>
                  <a:ext cx="1663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4" name="Freihand 63">
                  <a:extLst>
                    <a:ext uri="{FF2B5EF4-FFF2-40B4-BE49-F238E27FC236}">
                      <a16:creationId xmlns:a16="http://schemas.microsoft.com/office/drawing/2014/main" id="{99ECC01F-0DC1-4C84-89FA-4D1F133C7D9F}"/>
                    </a:ext>
                  </a:extLst>
                </p14:cNvPr>
                <p14:cNvContentPartPr/>
                <p14:nvPr/>
              </p14:nvContentPartPr>
              <p14:xfrm>
                <a:off x="2607587" y="636187"/>
                <a:ext cx="76680" cy="56160"/>
              </p14:xfrm>
            </p:contentPart>
          </mc:Choice>
          <mc:Fallback xmlns="">
            <p:pic>
              <p:nvPicPr>
                <p:cNvPr id="64" name="Freihand 63">
                  <a:extLst>
                    <a:ext uri="{FF2B5EF4-FFF2-40B4-BE49-F238E27FC236}">
                      <a16:creationId xmlns:a16="http://schemas.microsoft.com/office/drawing/2014/main" id="{99ECC01F-0DC1-4C84-89FA-4D1F133C7D9F}"/>
                    </a:ext>
                  </a:extLst>
                </p:cNvPr>
                <p:cNvPicPr/>
                <p:nvPr/>
              </p:nvPicPr>
              <p:blipFill>
                <a:blip r:embed="rId47"/>
                <a:stretch>
                  <a:fillRect/>
                </a:stretch>
              </p:blipFill>
              <p:spPr>
                <a:xfrm>
                  <a:off x="2603267" y="631867"/>
                  <a:ext cx="853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65" name="Freihand 64">
                  <a:extLst>
                    <a:ext uri="{FF2B5EF4-FFF2-40B4-BE49-F238E27FC236}">
                      <a16:creationId xmlns:a16="http://schemas.microsoft.com/office/drawing/2014/main" id="{17EF2174-5C2B-4547-BEB6-39288BA2A407}"/>
                    </a:ext>
                  </a:extLst>
                </p14:cNvPr>
                <p14:cNvContentPartPr/>
                <p14:nvPr/>
              </p14:nvContentPartPr>
              <p14:xfrm>
                <a:off x="2756627" y="535387"/>
                <a:ext cx="111960" cy="141480"/>
              </p14:xfrm>
            </p:contentPart>
          </mc:Choice>
          <mc:Fallback xmlns="">
            <p:pic>
              <p:nvPicPr>
                <p:cNvPr id="65" name="Freihand 64">
                  <a:extLst>
                    <a:ext uri="{FF2B5EF4-FFF2-40B4-BE49-F238E27FC236}">
                      <a16:creationId xmlns:a16="http://schemas.microsoft.com/office/drawing/2014/main" id="{17EF2174-5C2B-4547-BEB6-39288BA2A407}"/>
                    </a:ext>
                  </a:extLst>
                </p:cNvPr>
                <p:cNvPicPr/>
                <p:nvPr/>
              </p:nvPicPr>
              <p:blipFill>
                <a:blip r:embed="rId49"/>
                <a:stretch>
                  <a:fillRect/>
                </a:stretch>
              </p:blipFill>
              <p:spPr>
                <a:xfrm>
                  <a:off x="2752307" y="531067"/>
                  <a:ext cx="12060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66" name="Freihand 65">
                  <a:extLst>
                    <a:ext uri="{FF2B5EF4-FFF2-40B4-BE49-F238E27FC236}">
                      <a16:creationId xmlns:a16="http://schemas.microsoft.com/office/drawing/2014/main" id="{DCCEB447-74E3-4F5A-B38B-CF8D90D24EAE}"/>
                    </a:ext>
                  </a:extLst>
                </p14:cNvPr>
                <p14:cNvContentPartPr/>
                <p14:nvPr/>
              </p14:nvContentPartPr>
              <p14:xfrm>
                <a:off x="2848787" y="548707"/>
                <a:ext cx="57240" cy="43560"/>
              </p14:xfrm>
            </p:contentPart>
          </mc:Choice>
          <mc:Fallback xmlns="">
            <p:pic>
              <p:nvPicPr>
                <p:cNvPr id="66" name="Freihand 65">
                  <a:extLst>
                    <a:ext uri="{FF2B5EF4-FFF2-40B4-BE49-F238E27FC236}">
                      <a16:creationId xmlns:a16="http://schemas.microsoft.com/office/drawing/2014/main" id="{DCCEB447-74E3-4F5A-B38B-CF8D90D24EAE}"/>
                    </a:ext>
                  </a:extLst>
                </p:cNvPr>
                <p:cNvPicPr/>
                <p:nvPr/>
              </p:nvPicPr>
              <p:blipFill>
                <a:blip r:embed="rId51"/>
                <a:stretch>
                  <a:fillRect/>
                </a:stretch>
              </p:blipFill>
              <p:spPr>
                <a:xfrm>
                  <a:off x="2844467" y="544387"/>
                  <a:ext cx="6588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67" name="Freihand 66">
                  <a:extLst>
                    <a:ext uri="{FF2B5EF4-FFF2-40B4-BE49-F238E27FC236}">
                      <a16:creationId xmlns:a16="http://schemas.microsoft.com/office/drawing/2014/main" id="{16937C54-029D-4DBB-B766-622D5AC37269}"/>
                    </a:ext>
                  </a:extLst>
                </p14:cNvPr>
                <p14:cNvContentPartPr/>
                <p14:nvPr/>
              </p14:nvContentPartPr>
              <p14:xfrm>
                <a:off x="2928347" y="599107"/>
                <a:ext cx="118440" cy="48960"/>
              </p14:xfrm>
            </p:contentPart>
          </mc:Choice>
          <mc:Fallback xmlns="">
            <p:pic>
              <p:nvPicPr>
                <p:cNvPr id="67" name="Freihand 66">
                  <a:extLst>
                    <a:ext uri="{FF2B5EF4-FFF2-40B4-BE49-F238E27FC236}">
                      <a16:creationId xmlns:a16="http://schemas.microsoft.com/office/drawing/2014/main" id="{16937C54-029D-4DBB-B766-622D5AC37269}"/>
                    </a:ext>
                  </a:extLst>
                </p:cNvPr>
                <p:cNvPicPr/>
                <p:nvPr/>
              </p:nvPicPr>
              <p:blipFill>
                <a:blip r:embed="rId53"/>
                <a:stretch>
                  <a:fillRect/>
                </a:stretch>
              </p:blipFill>
              <p:spPr>
                <a:xfrm>
                  <a:off x="2924027" y="594787"/>
                  <a:ext cx="1270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68" name="Freihand 67">
                  <a:extLst>
                    <a:ext uri="{FF2B5EF4-FFF2-40B4-BE49-F238E27FC236}">
                      <a16:creationId xmlns:a16="http://schemas.microsoft.com/office/drawing/2014/main" id="{17EAE72F-E8F1-4CB3-A393-AE3143CCA596}"/>
                    </a:ext>
                  </a:extLst>
                </p14:cNvPr>
                <p14:cNvContentPartPr/>
                <p14:nvPr/>
              </p14:nvContentPartPr>
              <p14:xfrm>
                <a:off x="3177467" y="562747"/>
                <a:ext cx="216360" cy="227880"/>
              </p14:xfrm>
            </p:contentPart>
          </mc:Choice>
          <mc:Fallback xmlns="">
            <p:pic>
              <p:nvPicPr>
                <p:cNvPr id="68" name="Freihand 67">
                  <a:extLst>
                    <a:ext uri="{FF2B5EF4-FFF2-40B4-BE49-F238E27FC236}">
                      <a16:creationId xmlns:a16="http://schemas.microsoft.com/office/drawing/2014/main" id="{17EAE72F-E8F1-4CB3-A393-AE3143CCA596}"/>
                    </a:ext>
                  </a:extLst>
                </p:cNvPr>
                <p:cNvPicPr/>
                <p:nvPr/>
              </p:nvPicPr>
              <p:blipFill>
                <a:blip r:embed="rId55"/>
                <a:stretch>
                  <a:fillRect/>
                </a:stretch>
              </p:blipFill>
              <p:spPr>
                <a:xfrm>
                  <a:off x="3173147" y="558427"/>
                  <a:ext cx="22500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69" name="Freihand 68">
                  <a:extLst>
                    <a:ext uri="{FF2B5EF4-FFF2-40B4-BE49-F238E27FC236}">
                      <a16:creationId xmlns:a16="http://schemas.microsoft.com/office/drawing/2014/main" id="{2EBF0CDE-D155-47B7-96AD-D5A038CEA3A5}"/>
                    </a:ext>
                  </a:extLst>
                </p14:cNvPr>
                <p14:cNvContentPartPr/>
                <p14:nvPr/>
              </p14:nvContentPartPr>
              <p14:xfrm>
                <a:off x="1313747" y="870907"/>
                <a:ext cx="274680" cy="139680"/>
              </p14:xfrm>
            </p:contentPart>
          </mc:Choice>
          <mc:Fallback xmlns="">
            <p:pic>
              <p:nvPicPr>
                <p:cNvPr id="69" name="Freihand 68">
                  <a:extLst>
                    <a:ext uri="{FF2B5EF4-FFF2-40B4-BE49-F238E27FC236}">
                      <a16:creationId xmlns:a16="http://schemas.microsoft.com/office/drawing/2014/main" id="{2EBF0CDE-D155-47B7-96AD-D5A038CEA3A5}"/>
                    </a:ext>
                  </a:extLst>
                </p:cNvPr>
                <p:cNvPicPr/>
                <p:nvPr/>
              </p:nvPicPr>
              <p:blipFill>
                <a:blip r:embed="rId57"/>
                <a:stretch>
                  <a:fillRect/>
                </a:stretch>
              </p:blipFill>
              <p:spPr>
                <a:xfrm>
                  <a:off x="1309427" y="866587"/>
                  <a:ext cx="2833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0" name="Freihand 69">
                  <a:extLst>
                    <a:ext uri="{FF2B5EF4-FFF2-40B4-BE49-F238E27FC236}">
                      <a16:creationId xmlns:a16="http://schemas.microsoft.com/office/drawing/2014/main" id="{8777B322-3532-4CF1-BFFC-B2BD46688174}"/>
                    </a:ext>
                  </a:extLst>
                </p14:cNvPr>
                <p14:cNvContentPartPr/>
                <p14:nvPr/>
              </p14:nvContentPartPr>
              <p14:xfrm>
                <a:off x="1739627" y="933547"/>
                <a:ext cx="123120" cy="63720"/>
              </p14:xfrm>
            </p:contentPart>
          </mc:Choice>
          <mc:Fallback xmlns="">
            <p:pic>
              <p:nvPicPr>
                <p:cNvPr id="70" name="Freihand 69">
                  <a:extLst>
                    <a:ext uri="{FF2B5EF4-FFF2-40B4-BE49-F238E27FC236}">
                      <a16:creationId xmlns:a16="http://schemas.microsoft.com/office/drawing/2014/main" id="{8777B322-3532-4CF1-BFFC-B2BD46688174}"/>
                    </a:ext>
                  </a:extLst>
                </p:cNvPr>
                <p:cNvPicPr/>
                <p:nvPr/>
              </p:nvPicPr>
              <p:blipFill>
                <a:blip r:embed="rId59"/>
                <a:stretch>
                  <a:fillRect/>
                </a:stretch>
              </p:blipFill>
              <p:spPr>
                <a:xfrm>
                  <a:off x="1735307" y="929227"/>
                  <a:ext cx="1317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1" name="Freihand 70">
                  <a:extLst>
                    <a:ext uri="{FF2B5EF4-FFF2-40B4-BE49-F238E27FC236}">
                      <a16:creationId xmlns:a16="http://schemas.microsoft.com/office/drawing/2014/main" id="{D99DEB2A-2FC7-4890-BEFA-DED48A5C0AC6}"/>
                    </a:ext>
                  </a:extLst>
                </p14:cNvPr>
                <p14:cNvContentPartPr/>
                <p14:nvPr/>
              </p14:nvContentPartPr>
              <p14:xfrm>
                <a:off x="1848707" y="921667"/>
                <a:ext cx="191160" cy="195480"/>
              </p14:xfrm>
            </p:contentPart>
          </mc:Choice>
          <mc:Fallback xmlns="">
            <p:pic>
              <p:nvPicPr>
                <p:cNvPr id="71" name="Freihand 70">
                  <a:extLst>
                    <a:ext uri="{FF2B5EF4-FFF2-40B4-BE49-F238E27FC236}">
                      <a16:creationId xmlns:a16="http://schemas.microsoft.com/office/drawing/2014/main" id="{D99DEB2A-2FC7-4890-BEFA-DED48A5C0AC6}"/>
                    </a:ext>
                  </a:extLst>
                </p:cNvPr>
                <p:cNvPicPr/>
                <p:nvPr/>
              </p:nvPicPr>
              <p:blipFill>
                <a:blip r:embed="rId61"/>
                <a:stretch>
                  <a:fillRect/>
                </a:stretch>
              </p:blipFill>
              <p:spPr>
                <a:xfrm>
                  <a:off x="1844387" y="917347"/>
                  <a:ext cx="19980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72" name="Freihand 71">
                  <a:extLst>
                    <a:ext uri="{FF2B5EF4-FFF2-40B4-BE49-F238E27FC236}">
                      <a16:creationId xmlns:a16="http://schemas.microsoft.com/office/drawing/2014/main" id="{18AD5E23-9611-45C3-9E00-E62FE95F34D5}"/>
                    </a:ext>
                  </a:extLst>
                </p14:cNvPr>
                <p14:cNvContentPartPr/>
                <p14:nvPr/>
              </p14:nvContentPartPr>
              <p14:xfrm>
                <a:off x="2008187" y="865507"/>
                <a:ext cx="24480" cy="17640"/>
              </p14:xfrm>
            </p:contentPart>
          </mc:Choice>
          <mc:Fallback xmlns="">
            <p:pic>
              <p:nvPicPr>
                <p:cNvPr id="72" name="Freihand 71">
                  <a:extLst>
                    <a:ext uri="{FF2B5EF4-FFF2-40B4-BE49-F238E27FC236}">
                      <a16:creationId xmlns:a16="http://schemas.microsoft.com/office/drawing/2014/main" id="{18AD5E23-9611-45C3-9E00-E62FE95F34D5}"/>
                    </a:ext>
                  </a:extLst>
                </p:cNvPr>
                <p:cNvPicPr/>
                <p:nvPr/>
              </p:nvPicPr>
              <p:blipFill>
                <a:blip r:embed="rId63"/>
                <a:stretch>
                  <a:fillRect/>
                </a:stretch>
              </p:blipFill>
              <p:spPr>
                <a:xfrm>
                  <a:off x="2003867" y="861187"/>
                  <a:ext cx="331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73" name="Freihand 72">
                  <a:extLst>
                    <a:ext uri="{FF2B5EF4-FFF2-40B4-BE49-F238E27FC236}">
                      <a16:creationId xmlns:a16="http://schemas.microsoft.com/office/drawing/2014/main" id="{5E7A9F91-980F-431D-BC4A-2287B2AFE2AC}"/>
                    </a:ext>
                  </a:extLst>
                </p14:cNvPr>
                <p14:cNvContentPartPr/>
                <p14:nvPr/>
              </p14:nvContentPartPr>
              <p14:xfrm>
                <a:off x="2092427" y="940387"/>
                <a:ext cx="75600" cy="53280"/>
              </p14:xfrm>
            </p:contentPart>
          </mc:Choice>
          <mc:Fallback xmlns="">
            <p:pic>
              <p:nvPicPr>
                <p:cNvPr id="73" name="Freihand 72">
                  <a:extLst>
                    <a:ext uri="{FF2B5EF4-FFF2-40B4-BE49-F238E27FC236}">
                      <a16:creationId xmlns:a16="http://schemas.microsoft.com/office/drawing/2014/main" id="{5E7A9F91-980F-431D-BC4A-2287B2AFE2AC}"/>
                    </a:ext>
                  </a:extLst>
                </p:cNvPr>
                <p:cNvPicPr/>
                <p:nvPr/>
              </p:nvPicPr>
              <p:blipFill>
                <a:blip r:embed="rId65"/>
                <a:stretch>
                  <a:fillRect/>
                </a:stretch>
              </p:blipFill>
              <p:spPr>
                <a:xfrm>
                  <a:off x="2088107" y="936067"/>
                  <a:ext cx="842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74" name="Freihand 73">
                  <a:extLst>
                    <a:ext uri="{FF2B5EF4-FFF2-40B4-BE49-F238E27FC236}">
                      <a16:creationId xmlns:a16="http://schemas.microsoft.com/office/drawing/2014/main" id="{A8136725-99DE-48E2-8B26-84C0CC3DAF01}"/>
                    </a:ext>
                  </a:extLst>
                </p14:cNvPr>
                <p14:cNvContentPartPr/>
                <p14:nvPr/>
              </p14:nvContentPartPr>
              <p14:xfrm>
                <a:off x="2185667" y="838147"/>
                <a:ext cx="158400" cy="134640"/>
              </p14:xfrm>
            </p:contentPart>
          </mc:Choice>
          <mc:Fallback xmlns="">
            <p:pic>
              <p:nvPicPr>
                <p:cNvPr id="74" name="Freihand 73">
                  <a:extLst>
                    <a:ext uri="{FF2B5EF4-FFF2-40B4-BE49-F238E27FC236}">
                      <a16:creationId xmlns:a16="http://schemas.microsoft.com/office/drawing/2014/main" id="{A8136725-99DE-48E2-8B26-84C0CC3DAF01}"/>
                    </a:ext>
                  </a:extLst>
                </p:cNvPr>
                <p:cNvPicPr/>
                <p:nvPr/>
              </p:nvPicPr>
              <p:blipFill>
                <a:blip r:embed="rId67"/>
                <a:stretch>
                  <a:fillRect/>
                </a:stretch>
              </p:blipFill>
              <p:spPr>
                <a:xfrm>
                  <a:off x="2181347" y="833827"/>
                  <a:ext cx="16704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75" name="Freihand 74">
                  <a:extLst>
                    <a:ext uri="{FF2B5EF4-FFF2-40B4-BE49-F238E27FC236}">
                      <a16:creationId xmlns:a16="http://schemas.microsoft.com/office/drawing/2014/main" id="{0A8C769E-15BF-4624-9120-F58AE9BAC345}"/>
                    </a:ext>
                  </a:extLst>
                </p14:cNvPr>
                <p14:cNvContentPartPr/>
                <p14:nvPr/>
              </p14:nvContentPartPr>
              <p14:xfrm>
                <a:off x="2411747" y="817267"/>
                <a:ext cx="243360" cy="130680"/>
              </p14:xfrm>
            </p:contentPart>
          </mc:Choice>
          <mc:Fallback xmlns="">
            <p:pic>
              <p:nvPicPr>
                <p:cNvPr id="75" name="Freihand 74">
                  <a:extLst>
                    <a:ext uri="{FF2B5EF4-FFF2-40B4-BE49-F238E27FC236}">
                      <a16:creationId xmlns:a16="http://schemas.microsoft.com/office/drawing/2014/main" id="{0A8C769E-15BF-4624-9120-F58AE9BAC345}"/>
                    </a:ext>
                  </a:extLst>
                </p:cNvPr>
                <p:cNvPicPr/>
                <p:nvPr/>
              </p:nvPicPr>
              <p:blipFill>
                <a:blip r:embed="rId69"/>
                <a:stretch>
                  <a:fillRect/>
                </a:stretch>
              </p:blipFill>
              <p:spPr>
                <a:xfrm>
                  <a:off x="2407427" y="812947"/>
                  <a:ext cx="2520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76" name="Freihand 75">
                  <a:extLst>
                    <a:ext uri="{FF2B5EF4-FFF2-40B4-BE49-F238E27FC236}">
                      <a16:creationId xmlns:a16="http://schemas.microsoft.com/office/drawing/2014/main" id="{61C044A1-F034-4E43-9EC4-83AC14510E66}"/>
                    </a:ext>
                  </a:extLst>
                </p14:cNvPr>
                <p14:cNvContentPartPr/>
                <p14:nvPr/>
              </p14:nvContentPartPr>
              <p14:xfrm>
                <a:off x="2677067" y="802147"/>
                <a:ext cx="170280" cy="124920"/>
              </p14:xfrm>
            </p:contentPart>
          </mc:Choice>
          <mc:Fallback xmlns="">
            <p:pic>
              <p:nvPicPr>
                <p:cNvPr id="76" name="Freihand 75">
                  <a:extLst>
                    <a:ext uri="{FF2B5EF4-FFF2-40B4-BE49-F238E27FC236}">
                      <a16:creationId xmlns:a16="http://schemas.microsoft.com/office/drawing/2014/main" id="{61C044A1-F034-4E43-9EC4-83AC14510E66}"/>
                    </a:ext>
                  </a:extLst>
                </p:cNvPr>
                <p:cNvPicPr/>
                <p:nvPr/>
              </p:nvPicPr>
              <p:blipFill>
                <a:blip r:embed="rId71"/>
                <a:stretch>
                  <a:fillRect/>
                </a:stretch>
              </p:blipFill>
              <p:spPr>
                <a:xfrm>
                  <a:off x="2672747" y="797827"/>
                  <a:ext cx="1789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78" name="Freihand 77">
                  <a:extLst>
                    <a:ext uri="{FF2B5EF4-FFF2-40B4-BE49-F238E27FC236}">
                      <a16:creationId xmlns:a16="http://schemas.microsoft.com/office/drawing/2014/main" id="{F6C74CAE-1145-4A70-A64D-709880738E2B}"/>
                    </a:ext>
                  </a:extLst>
                </p14:cNvPr>
                <p14:cNvContentPartPr/>
                <p14:nvPr/>
              </p14:nvContentPartPr>
              <p14:xfrm>
                <a:off x="3002867" y="820507"/>
                <a:ext cx="84600" cy="103320"/>
              </p14:xfrm>
            </p:contentPart>
          </mc:Choice>
          <mc:Fallback xmlns="">
            <p:pic>
              <p:nvPicPr>
                <p:cNvPr id="78" name="Freihand 77">
                  <a:extLst>
                    <a:ext uri="{FF2B5EF4-FFF2-40B4-BE49-F238E27FC236}">
                      <a16:creationId xmlns:a16="http://schemas.microsoft.com/office/drawing/2014/main" id="{F6C74CAE-1145-4A70-A64D-709880738E2B}"/>
                    </a:ext>
                  </a:extLst>
                </p:cNvPr>
                <p:cNvPicPr/>
                <p:nvPr/>
              </p:nvPicPr>
              <p:blipFill>
                <a:blip r:embed="rId73"/>
                <a:stretch>
                  <a:fillRect/>
                </a:stretch>
              </p:blipFill>
              <p:spPr>
                <a:xfrm>
                  <a:off x="2998547" y="816187"/>
                  <a:ext cx="932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79" name="Freihand 78">
                  <a:extLst>
                    <a:ext uri="{FF2B5EF4-FFF2-40B4-BE49-F238E27FC236}">
                      <a16:creationId xmlns:a16="http://schemas.microsoft.com/office/drawing/2014/main" id="{697596F1-07FE-48BD-9F60-1CC66253B5D1}"/>
                    </a:ext>
                  </a:extLst>
                </p14:cNvPr>
                <p14:cNvContentPartPr/>
                <p14:nvPr/>
              </p14:nvContentPartPr>
              <p14:xfrm>
                <a:off x="3123827" y="846787"/>
                <a:ext cx="82080" cy="51480"/>
              </p14:xfrm>
            </p:contentPart>
          </mc:Choice>
          <mc:Fallback xmlns="">
            <p:pic>
              <p:nvPicPr>
                <p:cNvPr id="79" name="Freihand 78">
                  <a:extLst>
                    <a:ext uri="{FF2B5EF4-FFF2-40B4-BE49-F238E27FC236}">
                      <a16:creationId xmlns:a16="http://schemas.microsoft.com/office/drawing/2014/main" id="{697596F1-07FE-48BD-9F60-1CC66253B5D1}"/>
                    </a:ext>
                  </a:extLst>
                </p:cNvPr>
                <p:cNvPicPr/>
                <p:nvPr/>
              </p:nvPicPr>
              <p:blipFill>
                <a:blip r:embed="rId75"/>
                <a:stretch>
                  <a:fillRect/>
                </a:stretch>
              </p:blipFill>
              <p:spPr>
                <a:xfrm>
                  <a:off x="3119507" y="842467"/>
                  <a:ext cx="9072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0" name="Freihand 79">
                  <a:extLst>
                    <a:ext uri="{FF2B5EF4-FFF2-40B4-BE49-F238E27FC236}">
                      <a16:creationId xmlns:a16="http://schemas.microsoft.com/office/drawing/2014/main" id="{7F35F632-D473-4962-85CF-9DB5C21A1F6D}"/>
                    </a:ext>
                  </a:extLst>
                </p14:cNvPr>
                <p14:cNvContentPartPr/>
                <p14:nvPr/>
              </p14:nvContentPartPr>
              <p14:xfrm>
                <a:off x="3216347" y="849667"/>
                <a:ext cx="111960" cy="48240"/>
              </p14:xfrm>
            </p:contentPart>
          </mc:Choice>
          <mc:Fallback xmlns="">
            <p:pic>
              <p:nvPicPr>
                <p:cNvPr id="80" name="Freihand 79">
                  <a:extLst>
                    <a:ext uri="{FF2B5EF4-FFF2-40B4-BE49-F238E27FC236}">
                      <a16:creationId xmlns:a16="http://schemas.microsoft.com/office/drawing/2014/main" id="{7F35F632-D473-4962-85CF-9DB5C21A1F6D}"/>
                    </a:ext>
                  </a:extLst>
                </p:cNvPr>
                <p:cNvPicPr/>
                <p:nvPr/>
              </p:nvPicPr>
              <p:blipFill>
                <a:blip r:embed="rId77"/>
                <a:stretch>
                  <a:fillRect/>
                </a:stretch>
              </p:blipFill>
              <p:spPr>
                <a:xfrm>
                  <a:off x="3212027" y="845347"/>
                  <a:ext cx="12060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1" name="Freihand 80">
                  <a:extLst>
                    <a:ext uri="{FF2B5EF4-FFF2-40B4-BE49-F238E27FC236}">
                      <a16:creationId xmlns:a16="http://schemas.microsoft.com/office/drawing/2014/main" id="{9C3B37C5-71D5-4AB3-BFEB-C376C7EF38D2}"/>
                    </a:ext>
                  </a:extLst>
                </p14:cNvPr>
                <p14:cNvContentPartPr/>
                <p14:nvPr/>
              </p14:nvContentPartPr>
              <p14:xfrm>
                <a:off x="3336227" y="753187"/>
                <a:ext cx="234000" cy="147600"/>
              </p14:xfrm>
            </p:contentPart>
          </mc:Choice>
          <mc:Fallback xmlns="">
            <p:pic>
              <p:nvPicPr>
                <p:cNvPr id="81" name="Freihand 80">
                  <a:extLst>
                    <a:ext uri="{FF2B5EF4-FFF2-40B4-BE49-F238E27FC236}">
                      <a16:creationId xmlns:a16="http://schemas.microsoft.com/office/drawing/2014/main" id="{9C3B37C5-71D5-4AB3-BFEB-C376C7EF38D2}"/>
                    </a:ext>
                  </a:extLst>
                </p:cNvPr>
                <p:cNvPicPr/>
                <p:nvPr/>
              </p:nvPicPr>
              <p:blipFill>
                <a:blip r:embed="rId79"/>
                <a:stretch>
                  <a:fillRect/>
                </a:stretch>
              </p:blipFill>
              <p:spPr>
                <a:xfrm>
                  <a:off x="3331907" y="748867"/>
                  <a:ext cx="24264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01" name="Freihand 100">
                  <a:extLst>
                    <a:ext uri="{FF2B5EF4-FFF2-40B4-BE49-F238E27FC236}">
                      <a16:creationId xmlns:a16="http://schemas.microsoft.com/office/drawing/2014/main" id="{4DED9CB6-E211-44F6-AE69-7D21060E8DE9}"/>
                    </a:ext>
                  </a:extLst>
                </p14:cNvPr>
                <p14:cNvContentPartPr/>
                <p14:nvPr/>
              </p14:nvContentPartPr>
              <p14:xfrm>
                <a:off x="1732067" y="975307"/>
                <a:ext cx="1289520" cy="149760"/>
              </p14:xfrm>
            </p:contentPart>
          </mc:Choice>
          <mc:Fallback xmlns="">
            <p:pic>
              <p:nvPicPr>
                <p:cNvPr id="101" name="Freihand 100">
                  <a:extLst>
                    <a:ext uri="{FF2B5EF4-FFF2-40B4-BE49-F238E27FC236}">
                      <a16:creationId xmlns:a16="http://schemas.microsoft.com/office/drawing/2014/main" id="{4DED9CB6-E211-44F6-AE69-7D21060E8DE9}"/>
                    </a:ext>
                  </a:extLst>
                </p:cNvPr>
                <p:cNvPicPr/>
                <p:nvPr/>
              </p:nvPicPr>
              <p:blipFill>
                <a:blip r:embed="rId81"/>
                <a:stretch>
                  <a:fillRect/>
                </a:stretch>
              </p:blipFill>
              <p:spPr>
                <a:xfrm>
                  <a:off x="1727747" y="970987"/>
                  <a:ext cx="1298160" cy="158400"/>
                </a:xfrm>
                <a:prstGeom prst="rect">
                  <a:avLst/>
                </a:prstGeom>
              </p:spPr>
            </p:pic>
          </mc:Fallback>
        </mc:AlternateContent>
      </p:grpSp>
      <p:grpSp>
        <p:nvGrpSpPr>
          <p:cNvPr id="104" name="Gruppieren 103">
            <a:extLst>
              <a:ext uri="{FF2B5EF4-FFF2-40B4-BE49-F238E27FC236}">
                <a16:creationId xmlns:a16="http://schemas.microsoft.com/office/drawing/2014/main" id="{8AB859CD-651F-4E1F-85EB-C68DC5630347}"/>
              </a:ext>
            </a:extLst>
          </p:cNvPr>
          <p:cNvGrpSpPr/>
          <p:nvPr/>
        </p:nvGrpSpPr>
        <p:grpSpPr>
          <a:xfrm>
            <a:off x="9400427" y="136867"/>
            <a:ext cx="2338920" cy="1488240"/>
            <a:chOff x="9400427" y="136867"/>
            <a:chExt cx="2338920" cy="1488240"/>
          </a:xfrm>
        </p:grpSpPr>
        <mc:AlternateContent xmlns:mc="http://schemas.openxmlformats.org/markup-compatibility/2006" xmlns:p14="http://schemas.microsoft.com/office/powerpoint/2010/main">
          <mc:Choice Requires="p14">
            <p:contentPart p14:bwMode="auto" r:id="rId82">
              <p14:nvContentPartPr>
                <p14:cNvPr id="83" name="Freihand 82">
                  <a:extLst>
                    <a:ext uri="{FF2B5EF4-FFF2-40B4-BE49-F238E27FC236}">
                      <a16:creationId xmlns:a16="http://schemas.microsoft.com/office/drawing/2014/main" id="{323BF230-32D1-4E21-B0A0-5511B91D46D4}"/>
                    </a:ext>
                  </a:extLst>
                </p14:cNvPr>
                <p14:cNvContentPartPr/>
                <p14:nvPr/>
              </p14:nvContentPartPr>
              <p14:xfrm>
                <a:off x="9830267" y="284827"/>
                <a:ext cx="12600" cy="1034640"/>
              </p14:xfrm>
            </p:contentPart>
          </mc:Choice>
          <mc:Fallback xmlns="">
            <p:pic>
              <p:nvPicPr>
                <p:cNvPr id="83" name="Freihand 82">
                  <a:extLst>
                    <a:ext uri="{FF2B5EF4-FFF2-40B4-BE49-F238E27FC236}">
                      <a16:creationId xmlns:a16="http://schemas.microsoft.com/office/drawing/2014/main" id="{323BF230-32D1-4E21-B0A0-5511B91D46D4}"/>
                    </a:ext>
                  </a:extLst>
                </p:cNvPr>
                <p:cNvPicPr/>
                <p:nvPr/>
              </p:nvPicPr>
              <p:blipFill>
                <a:blip r:embed="rId83"/>
                <a:stretch>
                  <a:fillRect/>
                </a:stretch>
              </p:blipFill>
              <p:spPr>
                <a:xfrm>
                  <a:off x="9825947" y="280507"/>
                  <a:ext cx="21240" cy="10432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84" name="Freihand 83">
                  <a:extLst>
                    <a:ext uri="{FF2B5EF4-FFF2-40B4-BE49-F238E27FC236}">
                      <a16:creationId xmlns:a16="http://schemas.microsoft.com/office/drawing/2014/main" id="{F7FC4470-800D-4353-A355-FF53C4457672}"/>
                    </a:ext>
                  </a:extLst>
                </p14:cNvPr>
                <p14:cNvContentPartPr/>
                <p14:nvPr/>
              </p14:nvContentPartPr>
              <p14:xfrm>
                <a:off x="9697427" y="1235947"/>
                <a:ext cx="1912680" cy="66600"/>
              </p14:xfrm>
            </p:contentPart>
          </mc:Choice>
          <mc:Fallback xmlns="">
            <p:pic>
              <p:nvPicPr>
                <p:cNvPr id="84" name="Freihand 83">
                  <a:extLst>
                    <a:ext uri="{FF2B5EF4-FFF2-40B4-BE49-F238E27FC236}">
                      <a16:creationId xmlns:a16="http://schemas.microsoft.com/office/drawing/2014/main" id="{F7FC4470-800D-4353-A355-FF53C4457672}"/>
                    </a:ext>
                  </a:extLst>
                </p:cNvPr>
                <p:cNvPicPr/>
                <p:nvPr/>
              </p:nvPicPr>
              <p:blipFill>
                <a:blip r:embed="rId85"/>
                <a:stretch>
                  <a:fillRect/>
                </a:stretch>
              </p:blipFill>
              <p:spPr>
                <a:xfrm>
                  <a:off x="9693107" y="1231627"/>
                  <a:ext cx="192132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85" name="Freihand 84">
                  <a:extLst>
                    <a:ext uri="{FF2B5EF4-FFF2-40B4-BE49-F238E27FC236}">
                      <a16:creationId xmlns:a16="http://schemas.microsoft.com/office/drawing/2014/main" id="{11627C99-B199-4BA9-9ABF-CF49A8ACD07E}"/>
                    </a:ext>
                  </a:extLst>
                </p14:cNvPr>
                <p14:cNvContentPartPr/>
                <p14:nvPr/>
              </p14:nvContentPartPr>
              <p14:xfrm>
                <a:off x="11580587" y="1184107"/>
                <a:ext cx="158760" cy="152640"/>
              </p14:xfrm>
            </p:contentPart>
          </mc:Choice>
          <mc:Fallback xmlns="">
            <p:pic>
              <p:nvPicPr>
                <p:cNvPr id="85" name="Freihand 84">
                  <a:extLst>
                    <a:ext uri="{FF2B5EF4-FFF2-40B4-BE49-F238E27FC236}">
                      <a16:creationId xmlns:a16="http://schemas.microsoft.com/office/drawing/2014/main" id="{11627C99-B199-4BA9-9ABF-CF49A8ACD07E}"/>
                    </a:ext>
                  </a:extLst>
                </p:cNvPr>
                <p:cNvPicPr/>
                <p:nvPr/>
              </p:nvPicPr>
              <p:blipFill>
                <a:blip r:embed="rId87"/>
                <a:stretch>
                  <a:fillRect/>
                </a:stretch>
              </p:blipFill>
              <p:spPr>
                <a:xfrm>
                  <a:off x="11576267" y="1179787"/>
                  <a:ext cx="1674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87" name="Freihand 86">
                  <a:extLst>
                    <a:ext uri="{FF2B5EF4-FFF2-40B4-BE49-F238E27FC236}">
                      <a16:creationId xmlns:a16="http://schemas.microsoft.com/office/drawing/2014/main" id="{60087392-720E-4744-8F42-EBF42AC569C7}"/>
                    </a:ext>
                  </a:extLst>
                </p14:cNvPr>
                <p14:cNvContentPartPr/>
                <p14:nvPr/>
              </p14:nvContentPartPr>
              <p14:xfrm>
                <a:off x="9687347" y="167827"/>
                <a:ext cx="226800" cy="166680"/>
              </p14:xfrm>
            </p:contentPart>
          </mc:Choice>
          <mc:Fallback xmlns="">
            <p:pic>
              <p:nvPicPr>
                <p:cNvPr id="87" name="Freihand 86">
                  <a:extLst>
                    <a:ext uri="{FF2B5EF4-FFF2-40B4-BE49-F238E27FC236}">
                      <a16:creationId xmlns:a16="http://schemas.microsoft.com/office/drawing/2014/main" id="{60087392-720E-4744-8F42-EBF42AC569C7}"/>
                    </a:ext>
                  </a:extLst>
                </p:cNvPr>
                <p:cNvPicPr/>
                <p:nvPr/>
              </p:nvPicPr>
              <p:blipFill>
                <a:blip r:embed="rId89"/>
                <a:stretch>
                  <a:fillRect/>
                </a:stretch>
              </p:blipFill>
              <p:spPr>
                <a:xfrm>
                  <a:off x="9683027" y="163507"/>
                  <a:ext cx="2354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89" name="Freihand 88">
                  <a:extLst>
                    <a:ext uri="{FF2B5EF4-FFF2-40B4-BE49-F238E27FC236}">
                      <a16:creationId xmlns:a16="http://schemas.microsoft.com/office/drawing/2014/main" id="{5B5EE107-904E-4AFE-BA25-F6A9A57E6A54}"/>
                    </a:ext>
                  </a:extLst>
                </p14:cNvPr>
                <p14:cNvContentPartPr/>
                <p14:nvPr/>
              </p14:nvContentPartPr>
              <p14:xfrm>
                <a:off x="9400427" y="136867"/>
                <a:ext cx="117360" cy="56520"/>
              </p14:xfrm>
            </p:contentPart>
          </mc:Choice>
          <mc:Fallback xmlns="">
            <p:pic>
              <p:nvPicPr>
                <p:cNvPr id="89" name="Freihand 88">
                  <a:extLst>
                    <a:ext uri="{FF2B5EF4-FFF2-40B4-BE49-F238E27FC236}">
                      <a16:creationId xmlns:a16="http://schemas.microsoft.com/office/drawing/2014/main" id="{5B5EE107-904E-4AFE-BA25-F6A9A57E6A54}"/>
                    </a:ext>
                  </a:extLst>
                </p:cNvPr>
                <p:cNvPicPr/>
                <p:nvPr/>
              </p:nvPicPr>
              <p:blipFill>
                <a:blip r:embed="rId91"/>
                <a:stretch>
                  <a:fillRect/>
                </a:stretch>
              </p:blipFill>
              <p:spPr>
                <a:xfrm>
                  <a:off x="9396107" y="132547"/>
                  <a:ext cx="12600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90" name="Freihand 89">
                  <a:extLst>
                    <a:ext uri="{FF2B5EF4-FFF2-40B4-BE49-F238E27FC236}">
                      <a16:creationId xmlns:a16="http://schemas.microsoft.com/office/drawing/2014/main" id="{06F31BF0-5D99-4A11-A43C-5C8E09C6CBA6}"/>
                    </a:ext>
                  </a:extLst>
                </p14:cNvPr>
                <p14:cNvContentPartPr/>
                <p14:nvPr/>
              </p14:nvContentPartPr>
              <p14:xfrm>
                <a:off x="9432467" y="139747"/>
                <a:ext cx="91440" cy="222480"/>
              </p14:xfrm>
            </p:contentPart>
          </mc:Choice>
          <mc:Fallback xmlns="">
            <p:pic>
              <p:nvPicPr>
                <p:cNvPr id="90" name="Freihand 89">
                  <a:extLst>
                    <a:ext uri="{FF2B5EF4-FFF2-40B4-BE49-F238E27FC236}">
                      <a16:creationId xmlns:a16="http://schemas.microsoft.com/office/drawing/2014/main" id="{06F31BF0-5D99-4A11-A43C-5C8E09C6CBA6}"/>
                    </a:ext>
                  </a:extLst>
                </p:cNvPr>
                <p:cNvPicPr/>
                <p:nvPr/>
              </p:nvPicPr>
              <p:blipFill>
                <a:blip r:embed="rId93"/>
                <a:stretch>
                  <a:fillRect/>
                </a:stretch>
              </p:blipFill>
              <p:spPr>
                <a:xfrm>
                  <a:off x="9428147" y="135427"/>
                  <a:ext cx="10008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91" name="Freihand 90">
                  <a:extLst>
                    <a:ext uri="{FF2B5EF4-FFF2-40B4-BE49-F238E27FC236}">
                      <a16:creationId xmlns:a16="http://schemas.microsoft.com/office/drawing/2014/main" id="{4614AB43-175E-4B63-B888-A9D5E76B7361}"/>
                    </a:ext>
                  </a:extLst>
                </p14:cNvPr>
                <p14:cNvContentPartPr/>
                <p14:nvPr/>
              </p14:nvContentPartPr>
              <p14:xfrm>
                <a:off x="11524427" y="1468507"/>
                <a:ext cx="171720" cy="156600"/>
              </p14:xfrm>
            </p:contentPart>
          </mc:Choice>
          <mc:Fallback xmlns="">
            <p:pic>
              <p:nvPicPr>
                <p:cNvPr id="91" name="Freihand 90">
                  <a:extLst>
                    <a:ext uri="{FF2B5EF4-FFF2-40B4-BE49-F238E27FC236}">
                      <a16:creationId xmlns:a16="http://schemas.microsoft.com/office/drawing/2014/main" id="{4614AB43-175E-4B63-B888-A9D5E76B7361}"/>
                    </a:ext>
                  </a:extLst>
                </p:cNvPr>
                <p:cNvPicPr/>
                <p:nvPr/>
              </p:nvPicPr>
              <p:blipFill>
                <a:blip r:embed="rId95"/>
                <a:stretch>
                  <a:fillRect/>
                </a:stretch>
              </p:blipFill>
              <p:spPr>
                <a:xfrm>
                  <a:off x="11520107" y="1464187"/>
                  <a:ext cx="1803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93" name="Freihand 92">
                  <a:extLst>
                    <a:ext uri="{FF2B5EF4-FFF2-40B4-BE49-F238E27FC236}">
                      <a16:creationId xmlns:a16="http://schemas.microsoft.com/office/drawing/2014/main" id="{24368ADB-C56B-4F91-B61D-0A3DBF94EB01}"/>
                    </a:ext>
                  </a:extLst>
                </p14:cNvPr>
                <p14:cNvContentPartPr/>
                <p14:nvPr/>
              </p14:nvContentPartPr>
              <p14:xfrm>
                <a:off x="9832067" y="185467"/>
                <a:ext cx="1565280" cy="1121400"/>
              </p14:xfrm>
            </p:contentPart>
          </mc:Choice>
          <mc:Fallback xmlns="">
            <p:pic>
              <p:nvPicPr>
                <p:cNvPr id="93" name="Freihand 92">
                  <a:extLst>
                    <a:ext uri="{FF2B5EF4-FFF2-40B4-BE49-F238E27FC236}">
                      <a16:creationId xmlns:a16="http://schemas.microsoft.com/office/drawing/2014/main" id="{24368ADB-C56B-4F91-B61D-0A3DBF94EB01}"/>
                    </a:ext>
                  </a:extLst>
                </p:cNvPr>
                <p:cNvPicPr/>
                <p:nvPr/>
              </p:nvPicPr>
              <p:blipFill>
                <a:blip r:embed="rId97"/>
                <a:stretch>
                  <a:fillRect/>
                </a:stretch>
              </p:blipFill>
              <p:spPr>
                <a:xfrm>
                  <a:off x="9827747" y="181147"/>
                  <a:ext cx="1573920" cy="11300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03" name="Freihand 102">
                  <a:extLst>
                    <a:ext uri="{FF2B5EF4-FFF2-40B4-BE49-F238E27FC236}">
                      <a16:creationId xmlns:a16="http://schemas.microsoft.com/office/drawing/2014/main" id="{F682EE0F-788E-40D2-8DE5-617BEBC84BEE}"/>
                    </a:ext>
                  </a:extLst>
                </p14:cNvPr>
                <p14:cNvContentPartPr/>
                <p14:nvPr/>
              </p14:nvContentPartPr>
              <p14:xfrm>
                <a:off x="9815867" y="258187"/>
                <a:ext cx="65520" cy="1126080"/>
              </p14:xfrm>
            </p:contentPart>
          </mc:Choice>
          <mc:Fallback xmlns="">
            <p:pic>
              <p:nvPicPr>
                <p:cNvPr id="103" name="Freihand 102">
                  <a:extLst>
                    <a:ext uri="{FF2B5EF4-FFF2-40B4-BE49-F238E27FC236}">
                      <a16:creationId xmlns:a16="http://schemas.microsoft.com/office/drawing/2014/main" id="{F682EE0F-788E-40D2-8DE5-617BEBC84BEE}"/>
                    </a:ext>
                  </a:extLst>
                </p:cNvPr>
                <p:cNvPicPr/>
                <p:nvPr/>
              </p:nvPicPr>
              <p:blipFill>
                <a:blip r:embed="rId99"/>
                <a:stretch>
                  <a:fillRect/>
                </a:stretch>
              </p:blipFill>
              <p:spPr>
                <a:xfrm>
                  <a:off x="9811547" y="253867"/>
                  <a:ext cx="74160" cy="1134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0">
            <p14:nvContentPartPr>
              <p14:cNvPr id="106" name="Freihand 105">
                <a:extLst>
                  <a:ext uri="{FF2B5EF4-FFF2-40B4-BE49-F238E27FC236}">
                    <a16:creationId xmlns:a16="http://schemas.microsoft.com/office/drawing/2014/main" id="{AC4149D0-E388-4E21-8983-03DE0A8C5A55}"/>
                  </a:ext>
                </a:extLst>
              </p14:cNvPr>
              <p14:cNvContentPartPr/>
              <p14:nvPr/>
            </p14:nvContentPartPr>
            <p14:xfrm>
              <a:off x="1597427" y="1502707"/>
              <a:ext cx="2532960" cy="1927440"/>
            </p14:xfrm>
          </p:contentPart>
        </mc:Choice>
        <mc:Fallback xmlns="">
          <p:pic>
            <p:nvPicPr>
              <p:cNvPr id="106" name="Freihand 105">
                <a:extLst>
                  <a:ext uri="{FF2B5EF4-FFF2-40B4-BE49-F238E27FC236}">
                    <a16:creationId xmlns:a16="http://schemas.microsoft.com/office/drawing/2014/main" id="{AC4149D0-E388-4E21-8983-03DE0A8C5A55}"/>
                  </a:ext>
                </a:extLst>
              </p:cNvPr>
              <p:cNvPicPr/>
              <p:nvPr/>
            </p:nvPicPr>
            <p:blipFill>
              <a:blip r:embed="rId101"/>
              <a:stretch>
                <a:fillRect/>
              </a:stretch>
            </p:blipFill>
            <p:spPr>
              <a:xfrm>
                <a:off x="1593107" y="1498387"/>
                <a:ext cx="2541600" cy="1936080"/>
              </a:xfrm>
              <a:prstGeom prst="rect">
                <a:avLst/>
              </a:prstGeom>
            </p:spPr>
          </p:pic>
        </mc:Fallback>
      </mc:AlternateContent>
      <p:grpSp>
        <p:nvGrpSpPr>
          <p:cNvPr id="112" name="Gruppieren 111">
            <a:extLst>
              <a:ext uri="{FF2B5EF4-FFF2-40B4-BE49-F238E27FC236}">
                <a16:creationId xmlns:a16="http://schemas.microsoft.com/office/drawing/2014/main" id="{EAAB1D74-7611-45D3-9819-91D8C7A26E5C}"/>
              </a:ext>
            </a:extLst>
          </p:cNvPr>
          <p:cNvGrpSpPr/>
          <p:nvPr/>
        </p:nvGrpSpPr>
        <p:grpSpPr>
          <a:xfrm>
            <a:off x="1476827" y="1162147"/>
            <a:ext cx="510840" cy="273240"/>
            <a:chOff x="1476827" y="1162147"/>
            <a:chExt cx="510840" cy="273240"/>
          </a:xfrm>
        </p:grpSpPr>
        <mc:AlternateContent xmlns:mc="http://schemas.openxmlformats.org/markup-compatibility/2006" xmlns:p14="http://schemas.microsoft.com/office/powerpoint/2010/main">
          <mc:Choice Requires="p14">
            <p:contentPart p14:bwMode="auto" r:id="rId102">
              <p14:nvContentPartPr>
                <p14:cNvPr id="107" name="Freihand 106">
                  <a:extLst>
                    <a:ext uri="{FF2B5EF4-FFF2-40B4-BE49-F238E27FC236}">
                      <a16:creationId xmlns:a16="http://schemas.microsoft.com/office/drawing/2014/main" id="{BA538B9A-377F-412D-AFE0-F04F83CC3A7A}"/>
                    </a:ext>
                  </a:extLst>
                </p14:cNvPr>
                <p14:cNvContentPartPr/>
                <p14:nvPr/>
              </p14:nvContentPartPr>
              <p14:xfrm>
                <a:off x="1476827" y="1268707"/>
                <a:ext cx="133200" cy="166680"/>
              </p14:xfrm>
            </p:contentPart>
          </mc:Choice>
          <mc:Fallback xmlns="">
            <p:pic>
              <p:nvPicPr>
                <p:cNvPr id="107" name="Freihand 106">
                  <a:extLst>
                    <a:ext uri="{FF2B5EF4-FFF2-40B4-BE49-F238E27FC236}">
                      <a16:creationId xmlns:a16="http://schemas.microsoft.com/office/drawing/2014/main" id="{BA538B9A-377F-412D-AFE0-F04F83CC3A7A}"/>
                    </a:ext>
                  </a:extLst>
                </p:cNvPr>
                <p:cNvPicPr/>
                <p:nvPr/>
              </p:nvPicPr>
              <p:blipFill>
                <a:blip r:embed="rId103"/>
                <a:stretch>
                  <a:fillRect/>
                </a:stretch>
              </p:blipFill>
              <p:spPr>
                <a:xfrm>
                  <a:off x="1472507" y="1264387"/>
                  <a:ext cx="1418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08" name="Freihand 107">
                  <a:extLst>
                    <a:ext uri="{FF2B5EF4-FFF2-40B4-BE49-F238E27FC236}">
                      <a16:creationId xmlns:a16="http://schemas.microsoft.com/office/drawing/2014/main" id="{A7C9D01C-701B-4737-999A-7D6E320B46AB}"/>
                    </a:ext>
                  </a:extLst>
                </p14:cNvPr>
                <p14:cNvContentPartPr/>
                <p14:nvPr/>
              </p14:nvContentPartPr>
              <p14:xfrm>
                <a:off x="1654667" y="1223707"/>
                <a:ext cx="54000" cy="150480"/>
              </p14:xfrm>
            </p:contentPart>
          </mc:Choice>
          <mc:Fallback xmlns="">
            <p:pic>
              <p:nvPicPr>
                <p:cNvPr id="108" name="Freihand 107">
                  <a:extLst>
                    <a:ext uri="{FF2B5EF4-FFF2-40B4-BE49-F238E27FC236}">
                      <a16:creationId xmlns:a16="http://schemas.microsoft.com/office/drawing/2014/main" id="{A7C9D01C-701B-4737-999A-7D6E320B46AB}"/>
                    </a:ext>
                  </a:extLst>
                </p:cNvPr>
                <p:cNvPicPr/>
                <p:nvPr/>
              </p:nvPicPr>
              <p:blipFill>
                <a:blip r:embed="rId105"/>
                <a:stretch>
                  <a:fillRect/>
                </a:stretch>
              </p:blipFill>
              <p:spPr>
                <a:xfrm>
                  <a:off x="1650347" y="1219387"/>
                  <a:ext cx="626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09" name="Freihand 108">
                  <a:extLst>
                    <a:ext uri="{FF2B5EF4-FFF2-40B4-BE49-F238E27FC236}">
                      <a16:creationId xmlns:a16="http://schemas.microsoft.com/office/drawing/2014/main" id="{0B50FD9F-C158-42C9-99E8-7832C2D7E0FF}"/>
                    </a:ext>
                  </a:extLst>
                </p14:cNvPr>
                <p14:cNvContentPartPr/>
                <p14:nvPr/>
              </p14:nvContentPartPr>
              <p14:xfrm>
                <a:off x="1737827" y="1225147"/>
                <a:ext cx="83520" cy="114120"/>
              </p14:xfrm>
            </p:contentPart>
          </mc:Choice>
          <mc:Fallback xmlns="">
            <p:pic>
              <p:nvPicPr>
                <p:cNvPr id="109" name="Freihand 108">
                  <a:extLst>
                    <a:ext uri="{FF2B5EF4-FFF2-40B4-BE49-F238E27FC236}">
                      <a16:creationId xmlns:a16="http://schemas.microsoft.com/office/drawing/2014/main" id="{0B50FD9F-C158-42C9-99E8-7832C2D7E0FF}"/>
                    </a:ext>
                  </a:extLst>
                </p:cNvPr>
                <p:cNvPicPr/>
                <p:nvPr/>
              </p:nvPicPr>
              <p:blipFill>
                <a:blip r:embed="rId107"/>
                <a:stretch>
                  <a:fillRect/>
                </a:stretch>
              </p:blipFill>
              <p:spPr>
                <a:xfrm>
                  <a:off x="1733507" y="1220827"/>
                  <a:ext cx="921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10" name="Freihand 109">
                  <a:extLst>
                    <a:ext uri="{FF2B5EF4-FFF2-40B4-BE49-F238E27FC236}">
                      <a16:creationId xmlns:a16="http://schemas.microsoft.com/office/drawing/2014/main" id="{90A17CE8-46B8-4410-A749-B9EDF9DC4AB9}"/>
                    </a:ext>
                  </a:extLst>
                </p14:cNvPr>
                <p14:cNvContentPartPr/>
                <p14:nvPr/>
              </p14:nvContentPartPr>
              <p14:xfrm>
                <a:off x="1820627" y="1296067"/>
                <a:ext cx="87480" cy="86760"/>
              </p14:xfrm>
            </p:contentPart>
          </mc:Choice>
          <mc:Fallback xmlns="">
            <p:pic>
              <p:nvPicPr>
                <p:cNvPr id="110" name="Freihand 109">
                  <a:extLst>
                    <a:ext uri="{FF2B5EF4-FFF2-40B4-BE49-F238E27FC236}">
                      <a16:creationId xmlns:a16="http://schemas.microsoft.com/office/drawing/2014/main" id="{90A17CE8-46B8-4410-A749-B9EDF9DC4AB9}"/>
                    </a:ext>
                  </a:extLst>
                </p:cNvPr>
                <p:cNvPicPr/>
                <p:nvPr/>
              </p:nvPicPr>
              <p:blipFill>
                <a:blip r:embed="rId109"/>
                <a:stretch>
                  <a:fillRect/>
                </a:stretch>
              </p:blipFill>
              <p:spPr>
                <a:xfrm>
                  <a:off x="1816307" y="1291747"/>
                  <a:ext cx="961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11" name="Freihand 110">
                  <a:extLst>
                    <a:ext uri="{FF2B5EF4-FFF2-40B4-BE49-F238E27FC236}">
                      <a16:creationId xmlns:a16="http://schemas.microsoft.com/office/drawing/2014/main" id="{67C8653B-210B-4AFB-90AE-36F9575F1527}"/>
                    </a:ext>
                  </a:extLst>
                </p14:cNvPr>
                <p14:cNvContentPartPr/>
                <p14:nvPr/>
              </p14:nvContentPartPr>
              <p14:xfrm>
                <a:off x="1928267" y="1162147"/>
                <a:ext cx="59400" cy="272520"/>
              </p14:xfrm>
            </p:contentPart>
          </mc:Choice>
          <mc:Fallback xmlns="">
            <p:pic>
              <p:nvPicPr>
                <p:cNvPr id="111" name="Freihand 110">
                  <a:extLst>
                    <a:ext uri="{FF2B5EF4-FFF2-40B4-BE49-F238E27FC236}">
                      <a16:creationId xmlns:a16="http://schemas.microsoft.com/office/drawing/2014/main" id="{67C8653B-210B-4AFB-90AE-36F9575F1527}"/>
                    </a:ext>
                  </a:extLst>
                </p:cNvPr>
                <p:cNvPicPr/>
                <p:nvPr/>
              </p:nvPicPr>
              <p:blipFill>
                <a:blip r:embed="rId111"/>
                <a:stretch>
                  <a:fillRect/>
                </a:stretch>
              </p:blipFill>
              <p:spPr>
                <a:xfrm>
                  <a:off x="1923947" y="1157827"/>
                  <a:ext cx="68040" cy="281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2">
            <p14:nvContentPartPr>
              <p14:cNvPr id="119" name="Freihand 118">
                <a:extLst>
                  <a:ext uri="{FF2B5EF4-FFF2-40B4-BE49-F238E27FC236}">
                    <a16:creationId xmlns:a16="http://schemas.microsoft.com/office/drawing/2014/main" id="{05274D80-3059-4AD1-9D71-A2D2D6A664A6}"/>
                  </a:ext>
                </a:extLst>
              </p14:cNvPr>
              <p14:cNvContentPartPr/>
              <p14:nvPr/>
            </p14:nvContentPartPr>
            <p14:xfrm>
              <a:off x="4064867" y="5433187"/>
              <a:ext cx="186120" cy="32760"/>
            </p14:xfrm>
          </p:contentPart>
        </mc:Choice>
        <mc:Fallback xmlns="">
          <p:pic>
            <p:nvPicPr>
              <p:cNvPr id="119" name="Freihand 118">
                <a:extLst>
                  <a:ext uri="{FF2B5EF4-FFF2-40B4-BE49-F238E27FC236}">
                    <a16:creationId xmlns:a16="http://schemas.microsoft.com/office/drawing/2014/main" id="{05274D80-3059-4AD1-9D71-A2D2D6A664A6}"/>
                  </a:ext>
                </a:extLst>
              </p:cNvPr>
              <p:cNvPicPr/>
              <p:nvPr/>
            </p:nvPicPr>
            <p:blipFill>
              <a:blip r:embed="rId113"/>
              <a:stretch>
                <a:fillRect/>
              </a:stretch>
            </p:blipFill>
            <p:spPr>
              <a:xfrm>
                <a:off x="4060547" y="5428867"/>
                <a:ext cx="194760" cy="41400"/>
              </a:xfrm>
              <a:prstGeom prst="rect">
                <a:avLst/>
              </a:prstGeom>
            </p:spPr>
          </p:pic>
        </mc:Fallback>
      </mc:AlternateContent>
      <mc:AlternateContent xmlns:mc="http://schemas.openxmlformats.org/markup-compatibility/2006" xmlns:a14="http://schemas.microsoft.com/office/drawing/2010/main">
        <mc:Choice Requires="a14">
          <p:sp>
            <p:nvSpPr>
              <p:cNvPr id="120" name="Rechteck 119">
                <a:extLst>
                  <a:ext uri="{FF2B5EF4-FFF2-40B4-BE49-F238E27FC236}">
                    <a16:creationId xmlns:a16="http://schemas.microsoft.com/office/drawing/2014/main" id="{BE604293-0F08-48A3-B1B6-F368FD328746}"/>
                  </a:ext>
                </a:extLst>
              </p:cNvPr>
              <p:cNvSpPr/>
              <p:nvPr/>
            </p:nvSpPr>
            <p:spPr>
              <a:xfrm>
                <a:off x="1025376" y="3409610"/>
                <a:ext cx="15822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rPr>
                          </m:ctrlPr>
                        </m:accPr>
                        <m:e>
                          <m:r>
                            <a:rPr lang="de-DE" i="1">
                              <a:latin typeface="Cambria Math" panose="02040503050406030204" pitchFamily="18" charset="0"/>
                            </a:rPr>
                            <m:t>𝐿</m:t>
                          </m:r>
                        </m:e>
                      </m:acc>
                    </m:oMath>
                  </m:oMathPara>
                </a14:m>
                <a:endParaRPr lang="de-DE" dirty="0"/>
              </a:p>
            </p:txBody>
          </p:sp>
        </mc:Choice>
        <mc:Fallback xmlns="">
          <p:sp>
            <p:nvSpPr>
              <p:cNvPr id="120" name="Rechteck 119">
                <a:extLst>
                  <a:ext uri="{FF2B5EF4-FFF2-40B4-BE49-F238E27FC236}">
                    <a16:creationId xmlns:a16="http://schemas.microsoft.com/office/drawing/2014/main" id="{BE604293-0F08-48A3-B1B6-F368FD328746}"/>
                  </a:ext>
                </a:extLst>
              </p:cNvPr>
              <p:cNvSpPr>
                <a:spLocks noRot="1" noChangeAspect="1" noMove="1" noResize="1" noEditPoints="1" noAdjustHandles="1" noChangeArrowheads="1" noChangeShapeType="1" noTextEdit="1"/>
              </p:cNvSpPr>
              <p:nvPr/>
            </p:nvSpPr>
            <p:spPr>
              <a:xfrm>
                <a:off x="1025376" y="3409610"/>
                <a:ext cx="1582211" cy="369332"/>
              </a:xfrm>
              <a:prstGeom prst="rect">
                <a:avLst/>
              </a:prstGeom>
              <a:blipFill>
                <a:blip r:embed="rId114"/>
                <a:stretch>
                  <a:fillRect/>
                </a:stretch>
              </a:blipFill>
            </p:spPr>
            <p:txBody>
              <a:bodyPr/>
              <a:lstStyle/>
              <a:p>
                <a:r>
                  <a:rPr lang="de-DE">
                    <a:noFill/>
                  </a:rPr>
                  <a:t> </a:t>
                </a:r>
              </a:p>
            </p:txBody>
          </p:sp>
        </mc:Fallback>
      </mc:AlternateContent>
      <mc:AlternateContent xmlns:mc="http://schemas.openxmlformats.org/markup-compatibility/2006" xmlns:p14="http://schemas.microsoft.com/office/powerpoint/2010/main">
        <mc:Choice Requires="p14">
          <p:contentPart p14:bwMode="auto" r:id="rId115">
            <p14:nvContentPartPr>
              <p14:cNvPr id="139" name="Freihand 138">
                <a:extLst>
                  <a:ext uri="{FF2B5EF4-FFF2-40B4-BE49-F238E27FC236}">
                    <a16:creationId xmlns:a16="http://schemas.microsoft.com/office/drawing/2014/main" id="{B446B830-33A8-41DF-8562-6F7F1E15D74D}"/>
                  </a:ext>
                </a:extLst>
              </p14:cNvPr>
              <p14:cNvContentPartPr/>
              <p14:nvPr/>
            </p14:nvContentPartPr>
            <p14:xfrm>
              <a:off x="6439787" y="3271387"/>
              <a:ext cx="47160" cy="196920"/>
            </p14:xfrm>
          </p:contentPart>
        </mc:Choice>
        <mc:Fallback xmlns="">
          <p:pic>
            <p:nvPicPr>
              <p:cNvPr id="139" name="Freihand 138">
                <a:extLst>
                  <a:ext uri="{FF2B5EF4-FFF2-40B4-BE49-F238E27FC236}">
                    <a16:creationId xmlns:a16="http://schemas.microsoft.com/office/drawing/2014/main" id="{B446B830-33A8-41DF-8562-6F7F1E15D74D}"/>
                  </a:ext>
                </a:extLst>
              </p:cNvPr>
              <p:cNvPicPr/>
              <p:nvPr/>
            </p:nvPicPr>
            <p:blipFill>
              <a:blip r:embed="rId116"/>
              <a:stretch>
                <a:fillRect/>
              </a:stretch>
            </p:blipFill>
            <p:spPr>
              <a:xfrm>
                <a:off x="6435467" y="3267067"/>
                <a:ext cx="5580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0" name="Freihand 139">
                <a:extLst>
                  <a:ext uri="{FF2B5EF4-FFF2-40B4-BE49-F238E27FC236}">
                    <a16:creationId xmlns:a16="http://schemas.microsoft.com/office/drawing/2014/main" id="{97609B36-AC63-431B-856A-77B4BED5C959}"/>
                  </a:ext>
                </a:extLst>
              </p14:cNvPr>
              <p14:cNvContentPartPr/>
              <p14:nvPr/>
            </p14:nvContentPartPr>
            <p14:xfrm>
              <a:off x="1840427" y="3299467"/>
              <a:ext cx="17640" cy="129600"/>
            </p14:xfrm>
          </p:contentPart>
        </mc:Choice>
        <mc:Fallback xmlns="">
          <p:pic>
            <p:nvPicPr>
              <p:cNvPr id="140" name="Freihand 139">
                <a:extLst>
                  <a:ext uri="{FF2B5EF4-FFF2-40B4-BE49-F238E27FC236}">
                    <a16:creationId xmlns:a16="http://schemas.microsoft.com/office/drawing/2014/main" id="{97609B36-AC63-431B-856A-77B4BED5C959}"/>
                  </a:ext>
                </a:extLst>
              </p:cNvPr>
              <p:cNvPicPr/>
              <p:nvPr/>
            </p:nvPicPr>
            <p:blipFill>
              <a:blip r:embed="rId118"/>
              <a:stretch>
                <a:fillRect/>
              </a:stretch>
            </p:blipFill>
            <p:spPr>
              <a:xfrm>
                <a:off x="1836107" y="3295147"/>
                <a:ext cx="26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65" name="Freihand 164">
                <a:extLst>
                  <a:ext uri="{FF2B5EF4-FFF2-40B4-BE49-F238E27FC236}">
                    <a16:creationId xmlns:a16="http://schemas.microsoft.com/office/drawing/2014/main" id="{579BC5CE-D61F-48A8-A356-1AEE4766B701}"/>
                  </a:ext>
                </a:extLst>
              </p14:cNvPr>
              <p14:cNvContentPartPr/>
              <p14:nvPr/>
            </p14:nvContentPartPr>
            <p14:xfrm>
              <a:off x="4062347" y="5425267"/>
              <a:ext cx="154800" cy="44640"/>
            </p14:xfrm>
          </p:contentPart>
        </mc:Choice>
        <mc:Fallback xmlns="">
          <p:pic>
            <p:nvPicPr>
              <p:cNvPr id="165" name="Freihand 164">
                <a:extLst>
                  <a:ext uri="{FF2B5EF4-FFF2-40B4-BE49-F238E27FC236}">
                    <a16:creationId xmlns:a16="http://schemas.microsoft.com/office/drawing/2014/main" id="{579BC5CE-D61F-48A8-A356-1AEE4766B701}"/>
                  </a:ext>
                </a:extLst>
              </p:cNvPr>
              <p:cNvPicPr/>
              <p:nvPr/>
            </p:nvPicPr>
            <p:blipFill>
              <a:blip r:embed="rId120"/>
              <a:stretch>
                <a:fillRect/>
              </a:stretch>
            </p:blipFill>
            <p:spPr>
              <a:xfrm>
                <a:off x="4058027" y="5420947"/>
                <a:ext cx="1634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66" name="Freihand 165">
                <a:extLst>
                  <a:ext uri="{FF2B5EF4-FFF2-40B4-BE49-F238E27FC236}">
                    <a16:creationId xmlns:a16="http://schemas.microsoft.com/office/drawing/2014/main" id="{3B856B77-922B-470B-AB5C-D1FA0DC7D94A}"/>
                  </a:ext>
                </a:extLst>
              </p14:cNvPr>
              <p14:cNvContentPartPr/>
              <p14:nvPr/>
            </p14:nvContentPartPr>
            <p14:xfrm>
              <a:off x="4111307" y="5429947"/>
              <a:ext cx="105480" cy="32400"/>
            </p14:xfrm>
          </p:contentPart>
        </mc:Choice>
        <mc:Fallback xmlns="">
          <p:pic>
            <p:nvPicPr>
              <p:cNvPr id="166" name="Freihand 165">
                <a:extLst>
                  <a:ext uri="{FF2B5EF4-FFF2-40B4-BE49-F238E27FC236}">
                    <a16:creationId xmlns:a16="http://schemas.microsoft.com/office/drawing/2014/main" id="{3B856B77-922B-470B-AB5C-D1FA0DC7D94A}"/>
                  </a:ext>
                </a:extLst>
              </p:cNvPr>
              <p:cNvPicPr/>
              <p:nvPr/>
            </p:nvPicPr>
            <p:blipFill>
              <a:blip r:embed="rId122"/>
              <a:stretch>
                <a:fillRect/>
              </a:stretch>
            </p:blipFill>
            <p:spPr>
              <a:xfrm>
                <a:off x="4106987" y="5425627"/>
                <a:ext cx="1141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67" name="Freihand 166">
                <a:extLst>
                  <a:ext uri="{FF2B5EF4-FFF2-40B4-BE49-F238E27FC236}">
                    <a16:creationId xmlns:a16="http://schemas.microsoft.com/office/drawing/2014/main" id="{E97D668D-A791-498A-95D8-317E9A7268C4}"/>
                  </a:ext>
                </a:extLst>
              </p14:cNvPr>
              <p14:cNvContentPartPr/>
              <p14:nvPr/>
            </p14:nvContentPartPr>
            <p14:xfrm>
              <a:off x="4139387" y="5265067"/>
              <a:ext cx="13320" cy="140400"/>
            </p14:xfrm>
          </p:contentPart>
        </mc:Choice>
        <mc:Fallback xmlns="">
          <p:pic>
            <p:nvPicPr>
              <p:cNvPr id="167" name="Freihand 166">
                <a:extLst>
                  <a:ext uri="{FF2B5EF4-FFF2-40B4-BE49-F238E27FC236}">
                    <a16:creationId xmlns:a16="http://schemas.microsoft.com/office/drawing/2014/main" id="{E97D668D-A791-498A-95D8-317E9A7268C4}"/>
                  </a:ext>
                </a:extLst>
              </p:cNvPr>
              <p:cNvPicPr/>
              <p:nvPr/>
            </p:nvPicPr>
            <p:blipFill>
              <a:blip r:embed="rId124"/>
              <a:stretch>
                <a:fillRect/>
              </a:stretch>
            </p:blipFill>
            <p:spPr>
              <a:xfrm>
                <a:off x="4135067" y="5260747"/>
                <a:ext cx="219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68" name="Freihand 167">
                <a:extLst>
                  <a:ext uri="{FF2B5EF4-FFF2-40B4-BE49-F238E27FC236}">
                    <a16:creationId xmlns:a16="http://schemas.microsoft.com/office/drawing/2014/main" id="{98AF6E61-CCC5-451A-B55D-7B7765B0BDF4}"/>
                  </a:ext>
                </a:extLst>
              </p14:cNvPr>
              <p14:cNvContentPartPr/>
              <p14:nvPr/>
            </p14:nvContentPartPr>
            <p14:xfrm>
              <a:off x="4011947" y="5285227"/>
              <a:ext cx="100440" cy="14760"/>
            </p14:xfrm>
          </p:contentPart>
        </mc:Choice>
        <mc:Fallback xmlns="">
          <p:pic>
            <p:nvPicPr>
              <p:cNvPr id="168" name="Freihand 167">
                <a:extLst>
                  <a:ext uri="{FF2B5EF4-FFF2-40B4-BE49-F238E27FC236}">
                    <a16:creationId xmlns:a16="http://schemas.microsoft.com/office/drawing/2014/main" id="{98AF6E61-CCC5-451A-B55D-7B7765B0BDF4}"/>
                  </a:ext>
                </a:extLst>
              </p:cNvPr>
              <p:cNvPicPr/>
              <p:nvPr/>
            </p:nvPicPr>
            <p:blipFill>
              <a:blip r:embed="rId126"/>
              <a:stretch>
                <a:fillRect/>
              </a:stretch>
            </p:blipFill>
            <p:spPr>
              <a:xfrm>
                <a:off x="4007627" y="5280907"/>
                <a:ext cx="10908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69" name="Freihand 168">
                <a:extLst>
                  <a:ext uri="{FF2B5EF4-FFF2-40B4-BE49-F238E27FC236}">
                    <a16:creationId xmlns:a16="http://schemas.microsoft.com/office/drawing/2014/main" id="{F14D9432-A7D8-4B4B-9B94-C368FE044860}"/>
                  </a:ext>
                </a:extLst>
              </p14:cNvPr>
              <p14:cNvContentPartPr/>
              <p14:nvPr/>
            </p14:nvContentPartPr>
            <p14:xfrm>
              <a:off x="1855547" y="3379027"/>
              <a:ext cx="2334600" cy="2010240"/>
            </p14:xfrm>
          </p:contentPart>
        </mc:Choice>
        <mc:Fallback xmlns="">
          <p:pic>
            <p:nvPicPr>
              <p:cNvPr id="169" name="Freihand 168">
                <a:extLst>
                  <a:ext uri="{FF2B5EF4-FFF2-40B4-BE49-F238E27FC236}">
                    <a16:creationId xmlns:a16="http://schemas.microsoft.com/office/drawing/2014/main" id="{F14D9432-A7D8-4B4B-9B94-C368FE044860}"/>
                  </a:ext>
                </a:extLst>
              </p:cNvPr>
              <p:cNvPicPr/>
              <p:nvPr/>
            </p:nvPicPr>
            <p:blipFill>
              <a:blip r:embed="rId128"/>
              <a:stretch>
                <a:fillRect/>
              </a:stretch>
            </p:blipFill>
            <p:spPr>
              <a:xfrm>
                <a:off x="1851227" y="3374707"/>
                <a:ext cx="2343240" cy="2018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52" name="Freihand 251">
                <a:extLst>
                  <a:ext uri="{FF2B5EF4-FFF2-40B4-BE49-F238E27FC236}">
                    <a16:creationId xmlns:a16="http://schemas.microsoft.com/office/drawing/2014/main" id="{66100212-6332-4076-B663-E043CDE5736D}"/>
                  </a:ext>
                </a:extLst>
              </p14:cNvPr>
              <p14:cNvContentPartPr/>
              <p14:nvPr/>
            </p14:nvContentPartPr>
            <p14:xfrm>
              <a:off x="4021667" y="5436427"/>
              <a:ext cx="213840" cy="35640"/>
            </p14:xfrm>
          </p:contentPart>
        </mc:Choice>
        <mc:Fallback xmlns="">
          <p:pic>
            <p:nvPicPr>
              <p:cNvPr id="252" name="Freihand 251">
                <a:extLst>
                  <a:ext uri="{FF2B5EF4-FFF2-40B4-BE49-F238E27FC236}">
                    <a16:creationId xmlns:a16="http://schemas.microsoft.com/office/drawing/2014/main" id="{66100212-6332-4076-B663-E043CDE5736D}"/>
                  </a:ext>
                </a:extLst>
              </p:cNvPr>
              <p:cNvPicPr/>
              <p:nvPr/>
            </p:nvPicPr>
            <p:blipFill>
              <a:blip r:embed="rId130"/>
              <a:stretch>
                <a:fillRect/>
              </a:stretch>
            </p:blipFill>
            <p:spPr>
              <a:xfrm>
                <a:off x="4017347" y="5432107"/>
                <a:ext cx="2224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68" name="Freihand 267">
                <a:extLst>
                  <a:ext uri="{FF2B5EF4-FFF2-40B4-BE49-F238E27FC236}">
                    <a16:creationId xmlns:a16="http://schemas.microsoft.com/office/drawing/2014/main" id="{1E40DDF3-49A7-42BC-BAC5-41166E167EE8}"/>
                  </a:ext>
                </a:extLst>
              </p14:cNvPr>
              <p14:cNvContentPartPr/>
              <p14:nvPr/>
            </p14:nvContentPartPr>
            <p14:xfrm>
              <a:off x="4074227" y="5413747"/>
              <a:ext cx="146880" cy="39960"/>
            </p14:xfrm>
          </p:contentPart>
        </mc:Choice>
        <mc:Fallback xmlns="">
          <p:pic>
            <p:nvPicPr>
              <p:cNvPr id="268" name="Freihand 267">
                <a:extLst>
                  <a:ext uri="{FF2B5EF4-FFF2-40B4-BE49-F238E27FC236}">
                    <a16:creationId xmlns:a16="http://schemas.microsoft.com/office/drawing/2014/main" id="{1E40DDF3-49A7-42BC-BAC5-41166E167EE8}"/>
                  </a:ext>
                </a:extLst>
              </p:cNvPr>
              <p:cNvPicPr/>
              <p:nvPr/>
            </p:nvPicPr>
            <p:blipFill>
              <a:blip r:embed="rId132"/>
              <a:stretch>
                <a:fillRect/>
              </a:stretch>
            </p:blipFill>
            <p:spPr>
              <a:xfrm>
                <a:off x="4069907" y="5409427"/>
                <a:ext cx="15552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69" name="Freihand 268">
                <a:extLst>
                  <a:ext uri="{FF2B5EF4-FFF2-40B4-BE49-F238E27FC236}">
                    <a16:creationId xmlns:a16="http://schemas.microsoft.com/office/drawing/2014/main" id="{D92E8F65-0DE0-45CB-947D-986CD6C0B894}"/>
                  </a:ext>
                </a:extLst>
              </p14:cNvPr>
              <p14:cNvContentPartPr/>
              <p14:nvPr/>
            </p14:nvContentPartPr>
            <p14:xfrm>
              <a:off x="6248627" y="5406187"/>
              <a:ext cx="207720" cy="47160"/>
            </p14:xfrm>
          </p:contentPart>
        </mc:Choice>
        <mc:Fallback xmlns="">
          <p:pic>
            <p:nvPicPr>
              <p:cNvPr id="269" name="Freihand 268">
                <a:extLst>
                  <a:ext uri="{FF2B5EF4-FFF2-40B4-BE49-F238E27FC236}">
                    <a16:creationId xmlns:a16="http://schemas.microsoft.com/office/drawing/2014/main" id="{D92E8F65-0DE0-45CB-947D-986CD6C0B894}"/>
                  </a:ext>
                </a:extLst>
              </p:cNvPr>
              <p:cNvPicPr/>
              <p:nvPr/>
            </p:nvPicPr>
            <p:blipFill>
              <a:blip r:embed="rId134"/>
              <a:stretch>
                <a:fillRect/>
              </a:stretch>
            </p:blipFill>
            <p:spPr>
              <a:xfrm>
                <a:off x="6244307" y="5401867"/>
                <a:ext cx="2163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85" name="Freihand 284">
                <a:extLst>
                  <a:ext uri="{FF2B5EF4-FFF2-40B4-BE49-F238E27FC236}">
                    <a16:creationId xmlns:a16="http://schemas.microsoft.com/office/drawing/2014/main" id="{2540CE80-9DE3-4C01-BA80-163E4DFA40F7}"/>
                  </a:ext>
                </a:extLst>
              </p14:cNvPr>
              <p14:cNvContentPartPr/>
              <p14:nvPr/>
            </p14:nvContentPartPr>
            <p14:xfrm>
              <a:off x="4103747" y="3297307"/>
              <a:ext cx="81000" cy="98640"/>
            </p14:xfrm>
          </p:contentPart>
        </mc:Choice>
        <mc:Fallback xmlns="">
          <p:pic>
            <p:nvPicPr>
              <p:cNvPr id="285" name="Freihand 284">
                <a:extLst>
                  <a:ext uri="{FF2B5EF4-FFF2-40B4-BE49-F238E27FC236}">
                    <a16:creationId xmlns:a16="http://schemas.microsoft.com/office/drawing/2014/main" id="{2540CE80-9DE3-4C01-BA80-163E4DFA40F7}"/>
                  </a:ext>
                </a:extLst>
              </p:cNvPr>
              <p:cNvPicPr/>
              <p:nvPr/>
            </p:nvPicPr>
            <p:blipFill>
              <a:blip r:embed="rId136"/>
              <a:stretch>
                <a:fillRect/>
              </a:stretch>
            </p:blipFill>
            <p:spPr>
              <a:xfrm>
                <a:off x="4099427" y="3292987"/>
                <a:ext cx="896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313" name="Freihand 312">
                <a:extLst>
                  <a:ext uri="{FF2B5EF4-FFF2-40B4-BE49-F238E27FC236}">
                    <a16:creationId xmlns:a16="http://schemas.microsoft.com/office/drawing/2014/main" id="{C9647D06-E4E4-4A28-9840-8466FC7185D2}"/>
                  </a:ext>
                </a:extLst>
              </p14:cNvPr>
              <p14:cNvContentPartPr/>
              <p14:nvPr/>
            </p14:nvContentPartPr>
            <p14:xfrm>
              <a:off x="4134347" y="2527627"/>
              <a:ext cx="29880" cy="876240"/>
            </p14:xfrm>
          </p:contentPart>
        </mc:Choice>
        <mc:Fallback xmlns="">
          <p:pic>
            <p:nvPicPr>
              <p:cNvPr id="313" name="Freihand 312">
                <a:extLst>
                  <a:ext uri="{FF2B5EF4-FFF2-40B4-BE49-F238E27FC236}">
                    <a16:creationId xmlns:a16="http://schemas.microsoft.com/office/drawing/2014/main" id="{C9647D06-E4E4-4A28-9840-8466FC7185D2}"/>
                  </a:ext>
                </a:extLst>
              </p:cNvPr>
              <p:cNvPicPr/>
              <p:nvPr/>
            </p:nvPicPr>
            <p:blipFill>
              <a:blip r:embed="rId138"/>
              <a:stretch>
                <a:fillRect/>
              </a:stretch>
            </p:blipFill>
            <p:spPr>
              <a:xfrm>
                <a:off x="4130027" y="2523307"/>
                <a:ext cx="38520" cy="8848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315" name="Freihand 314">
                <a:extLst>
                  <a:ext uri="{FF2B5EF4-FFF2-40B4-BE49-F238E27FC236}">
                    <a16:creationId xmlns:a16="http://schemas.microsoft.com/office/drawing/2014/main" id="{28C57D38-C64F-454C-A170-32BBD240752F}"/>
                  </a:ext>
                </a:extLst>
              </p14:cNvPr>
              <p14:cNvContentPartPr/>
              <p14:nvPr/>
            </p14:nvContentPartPr>
            <p14:xfrm>
              <a:off x="6219107" y="3371107"/>
              <a:ext cx="269640" cy="27000"/>
            </p14:xfrm>
          </p:contentPart>
        </mc:Choice>
        <mc:Fallback xmlns="">
          <p:pic>
            <p:nvPicPr>
              <p:cNvPr id="315" name="Freihand 314">
                <a:extLst>
                  <a:ext uri="{FF2B5EF4-FFF2-40B4-BE49-F238E27FC236}">
                    <a16:creationId xmlns:a16="http://schemas.microsoft.com/office/drawing/2014/main" id="{28C57D38-C64F-454C-A170-32BBD240752F}"/>
                  </a:ext>
                </a:extLst>
              </p:cNvPr>
              <p:cNvPicPr/>
              <p:nvPr/>
            </p:nvPicPr>
            <p:blipFill>
              <a:blip r:embed="rId140"/>
              <a:stretch>
                <a:fillRect/>
              </a:stretch>
            </p:blipFill>
            <p:spPr>
              <a:xfrm>
                <a:off x="6214787" y="3366787"/>
                <a:ext cx="278280" cy="35640"/>
              </a:xfrm>
              <a:prstGeom prst="rect">
                <a:avLst/>
              </a:prstGeom>
            </p:spPr>
          </p:pic>
        </mc:Fallback>
      </mc:AlternateContent>
      <p:grpSp>
        <p:nvGrpSpPr>
          <p:cNvPr id="362" name="Gruppieren 361">
            <a:extLst>
              <a:ext uri="{FF2B5EF4-FFF2-40B4-BE49-F238E27FC236}">
                <a16:creationId xmlns:a16="http://schemas.microsoft.com/office/drawing/2014/main" id="{3BD16798-C2BD-4033-A14E-D9993E24ACE6}"/>
              </a:ext>
            </a:extLst>
          </p:cNvPr>
          <p:cNvGrpSpPr/>
          <p:nvPr/>
        </p:nvGrpSpPr>
        <p:grpSpPr>
          <a:xfrm>
            <a:off x="647747" y="1529707"/>
            <a:ext cx="8053200" cy="5212800"/>
            <a:chOff x="647747" y="1529707"/>
            <a:chExt cx="8053200" cy="5212800"/>
          </a:xfrm>
        </p:grpSpPr>
        <mc:AlternateContent xmlns:mc="http://schemas.openxmlformats.org/markup-compatibility/2006" xmlns:p14="http://schemas.microsoft.com/office/powerpoint/2010/main">
          <mc:Choice Requires="p14">
            <p:contentPart p14:bwMode="auto" r:id="rId141">
              <p14:nvContentPartPr>
                <p14:cNvPr id="9" name="Freihand 8">
                  <a:extLst>
                    <a:ext uri="{FF2B5EF4-FFF2-40B4-BE49-F238E27FC236}">
                      <a16:creationId xmlns:a16="http://schemas.microsoft.com/office/drawing/2014/main" id="{A3734A5C-4939-4821-AB70-21BB9276B466}"/>
                    </a:ext>
                  </a:extLst>
                </p14:cNvPr>
                <p14:cNvContentPartPr/>
                <p14:nvPr/>
              </p14:nvContentPartPr>
              <p14:xfrm>
                <a:off x="7325747" y="5981107"/>
                <a:ext cx="79560" cy="149760"/>
              </p14:xfrm>
            </p:contentPart>
          </mc:Choice>
          <mc:Fallback xmlns="">
            <p:pic>
              <p:nvPicPr>
                <p:cNvPr id="9" name="Freihand 8">
                  <a:extLst>
                    <a:ext uri="{FF2B5EF4-FFF2-40B4-BE49-F238E27FC236}">
                      <a16:creationId xmlns:a16="http://schemas.microsoft.com/office/drawing/2014/main" id="{A3734A5C-4939-4821-AB70-21BB9276B466}"/>
                    </a:ext>
                  </a:extLst>
                </p:cNvPr>
                <p:cNvPicPr/>
                <p:nvPr/>
              </p:nvPicPr>
              <p:blipFill>
                <a:blip r:embed="rId142"/>
                <a:stretch>
                  <a:fillRect/>
                </a:stretch>
              </p:blipFill>
              <p:spPr>
                <a:xfrm>
                  <a:off x="7321427" y="5976787"/>
                  <a:ext cx="882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1" name="Freihand 10">
                  <a:extLst>
                    <a:ext uri="{FF2B5EF4-FFF2-40B4-BE49-F238E27FC236}">
                      <a16:creationId xmlns:a16="http://schemas.microsoft.com/office/drawing/2014/main" id="{6F6CF7D9-3F90-4D90-8A47-BFA47D2D7407}"/>
                    </a:ext>
                  </a:extLst>
                </p14:cNvPr>
                <p14:cNvContentPartPr/>
                <p14:nvPr/>
              </p14:nvContentPartPr>
              <p14:xfrm>
                <a:off x="7237547" y="5908027"/>
                <a:ext cx="169920" cy="137520"/>
              </p14:xfrm>
            </p:contentPart>
          </mc:Choice>
          <mc:Fallback xmlns="">
            <p:pic>
              <p:nvPicPr>
                <p:cNvPr id="11" name="Freihand 10">
                  <a:extLst>
                    <a:ext uri="{FF2B5EF4-FFF2-40B4-BE49-F238E27FC236}">
                      <a16:creationId xmlns:a16="http://schemas.microsoft.com/office/drawing/2014/main" id="{6F6CF7D9-3F90-4D90-8A47-BFA47D2D7407}"/>
                    </a:ext>
                  </a:extLst>
                </p:cNvPr>
                <p:cNvPicPr/>
                <p:nvPr/>
              </p:nvPicPr>
              <p:blipFill>
                <a:blip r:embed="rId144"/>
                <a:stretch>
                  <a:fillRect/>
                </a:stretch>
              </p:blipFill>
              <p:spPr>
                <a:xfrm>
                  <a:off x="7233227" y="5903707"/>
                  <a:ext cx="1785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3" name="Freihand 12">
                  <a:extLst>
                    <a:ext uri="{FF2B5EF4-FFF2-40B4-BE49-F238E27FC236}">
                      <a16:creationId xmlns:a16="http://schemas.microsoft.com/office/drawing/2014/main" id="{BF4E9D72-22EE-453A-BC3C-569729807193}"/>
                    </a:ext>
                  </a:extLst>
                </p14:cNvPr>
                <p14:cNvContentPartPr/>
                <p14:nvPr/>
              </p14:nvContentPartPr>
              <p14:xfrm>
                <a:off x="6972587" y="6289267"/>
                <a:ext cx="10800" cy="118440"/>
              </p14:xfrm>
            </p:contentPart>
          </mc:Choice>
          <mc:Fallback xmlns="">
            <p:pic>
              <p:nvPicPr>
                <p:cNvPr id="13" name="Freihand 12">
                  <a:extLst>
                    <a:ext uri="{FF2B5EF4-FFF2-40B4-BE49-F238E27FC236}">
                      <a16:creationId xmlns:a16="http://schemas.microsoft.com/office/drawing/2014/main" id="{BF4E9D72-22EE-453A-BC3C-569729807193}"/>
                    </a:ext>
                  </a:extLst>
                </p:cNvPr>
                <p:cNvPicPr/>
                <p:nvPr/>
              </p:nvPicPr>
              <p:blipFill>
                <a:blip r:embed="rId146"/>
                <a:stretch>
                  <a:fillRect/>
                </a:stretch>
              </p:blipFill>
              <p:spPr>
                <a:xfrm>
                  <a:off x="6968267" y="6284947"/>
                  <a:ext cx="194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 name="Freihand 13">
                  <a:extLst>
                    <a:ext uri="{FF2B5EF4-FFF2-40B4-BE49-F238E27FC236}">
                      <a16:creationId xmlns:a16="http://schemas.microsoft.com/office/drawing/2014/main" id="{E44CDC2A-53E7-4647-972C-AD56C4E48013}"/>
                    </a:ext>
                  </a:extLst>
                </p14:cNvPr>
                <p14:cNvContentPartPr/>
                <p14:nvPr/>
              </p14:nvContentPartPr>
              <p14:xfrm>
                <a:off x="6917507" y="6248947"/>
                <a:ext cx="117000" cy="61200"/>
              </p14:xfrm>
            </p:contentPart>
          </mc:Choice>
          <mc:Fallback xmlns="">
            <p:pic>
              <p:nvPicPr>
                <p:cNvPr id="14" name="Freihand 13">
                  <a:extLst>
                    <a:ext uri="{FF2B5EF4-FFF2-40B4-BE49-F238E27FC236}">
                      <a16:creationId xmlns:a16="http://schemas.microsoft.com/office/drawing/2014/main" id="{E44CDC2A-53E7-4647-972C-AD56C4E48013}"/>
                    </a:ext>
                  </a:extLst>
                </p:cNvPr>
                <p:cNvPicPr/>
                <p:nvPr/>
              </p:nvPicPr>
              <p:blipFill>
                <a:blip r:embed="rId148"/>
                <a:stretch>
                  <a:fillRect/>
                </a:stretch>
              </p:blipFill>
              <p:spPr>
                <a:xfrm>
                  <a:off x="6913187" y="6244627"/>
                  <a:ext cx="1256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 name="Freihand 14">
                  <a:extLst>
                    <a:ext uri="{FF2B5EF4-FFF2-40B4-BE49-F238E27FC236}">
                      <a16:creationId xmlns:a16="http://schemas.microsoft.com/office/drawing/2014/main" id="{2472F02D-6FF4-4D6A-AABF-1F9659B36DD0}"/>
                    </a:ext>
                  </a:extLst>
                </p14:cNvPr>
                <p14:cNvContentPartPr/>
                <p14:nvPr/>
              </p14:nvContentPartPr>
              <p14:xfrm>
                <a:off x="7073747" y="6268027"/>
                <a:ext cx="72000" cy="60480"/>
              </p14:xfrm>
            </p:contentPart>
          </mc:Choice>
          <mc:Fallback xmlns="">
            <p:pic>
              <p:nvPicPr>
                <p:cNvPr id="15" name="Freihand 14">
                  <a:extLst>
                    <a:ext uri="{FF2B5EF4-FFF2-40B4-BE49-F238E27FC236}">
                      <a16:creationId xmlns:a16="http://schemas.microsoft.com/office/drawing/2014/main" id="{2472F02D-6FF4-4D6A-AABF-1F9659B36DD0}"/>
                    </a:ext>
                  </a:extLst>
                </p:cNvPr>
                <p:cNvPicPr/>
                <p:nvPr/>
              </p:nvPicPr>
              <p:blipFill>
                <a:blip r:embed="rId150"/>
                <a:stretch>
                  <a:fillRect/>
                </a:stretch>
              </p:blipFill>
              <p:spPr>
                <a:xfrm>
                  <a:off x="7069427" y="6263707"/>
                  <a:ext cx="806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6" name="Freihand 15">
                  <a:extLst>
                    <a:ext uri="{FF2B5EF4-FFF2-40B4-BE49-F238E27FC236}">
                      <a16:creationId xmlns:a16="http://schemas.microsoft.com/office/drawing/2014/main" id="{974CEF17-7328-4CE3-974B-3C78347AA23C}"/>
                    </a:ext>
                  </a:extLst>
                </p14:cNvPr>
                <p14:cNvContentPartPr/>
                <p14:nvPr/>
              </p14:nvContentPartPr>
              <p14:xfrm>
                <a:off x="7147907" y="6287467"/>
                <a:ext cx="65880" cy="41400"/>
              </p14:xfrm>
            </p:contentPart>
          </mc:Choice>
          <mc:Fallback xmlns="">
            <p:pic>
              <p:nvPicPr>
                <p:cNvPr id="16" name="Freihand 15">
                  <a:extLst>
                    <a:ext uri="{FF2B5EF4-FFF2-40B4-BE49-F238E27FC236}">
                      <a16:creationId xmlns:a16="http://schemas.microsoft.com/office/drawing/2014/main" id="{974CEF17-7328-4CE3-974B-3C78347AA23C}"/>
                    </a:ext>
                  </a:extLst>
                </p:cNvPr>
                <p:cNvPicPr/>
                <p:nvPr/>
              </p:nvPicPr>
              <p:blipFill>
                <a:blip r:embed="rId152"/>
                <a:stretch>
                  <a:fillRect/>
                </a:stretch>
              </p:blipFill>
              <p:spPr>
                <a:xfrm>
                  <a:off x="7143587" y="6283147"/>
                  <a:ext cx="7452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8" name="Freihand 17">
                  <a:extLst>
                    <a:ext uri="{FF2B5EF4-FFF2-40B4-BE49-F238E27FC236}">
                      <a16:creationId xmlns:a16="http://schemas.microsoft.com/office/drawing/2014/main" id="{F6994D5E-E747-42B8-BE19-D324A380667D}"/>
                    </a:ext>
                  </a:extLst>
                </p14:cNvPr>
                <p14:cNvContentPartPr/>
                <p14:nvPr/>
              </p14:nvContentPartPr>
              <p14:xfrm>
                <a:off x="7256627" y="6223747"/>
                <a:ext cx="202320" cy="91800"/>
              </p14:xfrm>
            </p:contentPart>
          </mc:Choice>
          <mc:Fallback xmlns="">
            <p:pic>
              <p:nvPicPr>
                <p:cNvPr id="18" name="Freihand 17">
                  <a:extLst>
                    <a:ext uri="{FF2B5EF4-FFF2-40B4-BE49-F238E27FC236}">
                      <a16:creationId xmlns:a16="http://schemas.microsoft.com/office/drawing/2014/main" id="{F6994D5E-E747-42B8-BE19-D324A380667D}"/>
                    </a:ext>
                  </a:extLst>
                </p:cNvPr>
                <p:cNvPicPr/>
                <p:nvPr/>
              </p:nvPicPr>
              <p:blipFill>
                <a:blip r:embed="rId154"/>
                <a:stretch>
                  <a:fillRect/>
                </a:stretch>
              </p:blipFill>
              <p:spPr>
                <a:xfrm>
                  <a:off x="7252307" y="6219427"/>
                  <a:ext cx="21096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9" name="Freihand 18">
                  <a:extLst>
                    <a:ext uri="{FF2B5EF4-FFF2-40B4-BE49-F238E27FC236}">
                      <a16:creationId xmlns:a16="http://schemas.microsoft.com/office/drawing/2014/main" id="{4F83ABA6-005C-4C27-8BB4-3A30B4532191}"/>
                    </a:ext>
                  </a:extLst>
                </p14:cNvPr>
                <p14:cNvContentPartPr/>
                <p14:nvPr/>
              </p14:nvContentPartPr>
              <p14:xfrm>
                <a:off x="7500347" y="6251467"/>
                <a:ext cx="72720" cy="44640"/>
              </p14:xfrm>
            </p:contentPart>
          </mc:Choice>
          <mc:Fallback xmlns="">
            <p:pic>
              <p:nvPicPr>
                <p:cNvPr id="19" name="Freihand 18">
                  <a:extLst>
                    <a:ext uri="{FF2B5EF4-FFF2-40B4-BE49-F238E27FC236}">
                      <a16:creationId xmlns:a16="http://schemas.microsoft.com/office/drawing/2014/main" id="{4F83ABA6-005C-4C27-8BB4-3A30B4532191}"/>
                    </a:ext>
                  </a:extLst>
                </p:cNvPr>
                <p:cNvPicPr/>
                <p:nvPr/>
              </p:nvPicPr>
              <p:blipFill>
                <a:blip r:embed="rId156"/>
                <a:stretch>
                  <a:fillRect/>
                </a:stretch>
              </p:blipFill>
              <p:spPr>
                <a:xfrm>
                  <a:off x="7496027" y="6247147"/>
                  <a:ext cx="8136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20" name="Freihand 19">
                  <a:extLst>
                    <a:ext uri="{FF2B5EF4-FFF2-40B4-BE49-F238E27FC236}">
                      <a16:creationId xmlns:a16="http://schemas.microsoft.com/office/drawing/2014/main" id="{00C6520B-0A1A-4891-884C-0701E79C1E8E}"/>
                    </a:ext>
                  </a:extLst>
                </p14:cNvPr>
                <p14:cNvContentPartPr/>
                <p14:nvPr/>
              </p14:nvContentPartPr>
              <p14:xfrm>
                <a:off x="7604387" y="6176227"/>
                <a:ext cx="117360" cy="132480"/>
              </p14:xfrm>
            </p:contentPart>
          </mc:Choice>
          <mc:Fallback xmlns="">
            <p:pic>
              <p:nvPicPr>
                <p:cNvPr id="20" name="Freihand 19">
                  <a:extLst>
                    <a:ext uri="{FF2B5EF4-FFF2-40B4-BE49-F238E27FC236}">
                      <a16:creationId xmlns:a16="http://schemas.microsoft.com/office/drawing/2014/main" id="{00C6520B-0A1A-4891-884C-0701E79C1E8E}"/>
                    </a:ext>
                  </a:extLst>
                </p:cNvPr>
                <p:cNvPicPr/>
                <p:nvPr/>
              </p:nvPicPr>
              <p:blipFill>
                <a:blip r:embed="rId158"/>
                <a:stretch>
                  <a:fillRect/>
                </a:stretch>
              </p:blipFill>
              <p:spPr>
                <a:xfrm>
                  <a:off x="7600067" y="6171907"/>
                  <a:ext cx="1260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1" name="Freihand 20">
                  <a:extLst>
                    <a:ext uri="{FF2B5EF4-FFF2-40B4-BE49-F238E27FC236}">
                      <a16:creationId xmlns:a16="http://schemas.microsoft.com/office/drawing/2014/main" id="{1B606867-4A0B-4ABA-8244-E5E10F1FD729}"/>
                    </a:ext>
                  </a:extLst>
                </p14:cNvPr>
                <p14:cNvContentPartPr/>
                <p14:nvPr/>
              </p14:nvContentPartPr>
              <p14:xfrm>
                <a:off x="7721747" y="6176587"/>
                <a:ext cx="9360" cy="28440"/>
              </p14:xfrm>
            </p:contentPart>
          </mc:Choice>
          <mc:Fallback xmlns="">
            <p:pic>
              <p:nvPicPr>
                <p:cNvPr id="21" name="Freihand 20">
                  <a:extLst>
                    <a:ext uri="{FF2B5EF4-FFF2-40B4-BE49-F238E27FC236}">
                      <a16:creationId xmlns:a16="http://schemas.microsoft.com/office/drawing/2014/main" id="{1B606867-4A0B-4ABA-8244-E5E10F1FD729}"/>
                    </a:ext>
                  </a:extLst>
                </p:cNvPr>
                <p:cNvPicPr/>
                <p:nvPr/>
              </p:nvPicPr>
              <p:blipFill>
                <a:blip r:embed="rId160"/>
                <a:stretch>
                  <a:fillRect/>
                </a:stretch>
              </p:blipFill>
              <p:spPr>
                <a:xfrm>
                  <a:off x="7717427" y="6172267"/>
                  <a:ext cx="180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2" name="Freihand 21">
                  <a:extLst>
                    <a:ext uri="{FF2B5EF4-FFF2-40B4-BE49-F238E27FC236}">
                      <a16:creationId xmlns:a16="http://schemas.microsoft.com/office/drawing/2014/main" id="{E7884822-D155-43D1-A0C0-49DF30984EF8}"/>
                    </a:ext>
                  </a:extLst>
                </p14:cNvPr>
                <p14:cNvContentPartPr/>
                <p14:nvPr/>
              </p14:nvContentPartPr>
              <p14:xfrm>
                <a:off x="7773947" y="6240667"/>
                <a:ext cx="128880" cy="21960"/>
              </p14:xfrm>
            </p:contentPart>
          </mc:Choice>
          <mc:Fallback xmlns="">
            <p:pic>
              <p:nvPicPr>
                <p:cNvPr id="22" name="Freihand 21">
                  <a:extLst>
                    <a:ext uri="{FF2B5EF4-FFF2-40B4-BE49-F238E27FC236}">
                      <a16:creationId xmlns:a16="http://schemas.microsoft.com/office/drawing/2014/main" id="{E7884822-D155-43D1-A0C0-49DF30984EF8}"/>
                    </a:ext>
                  </a:extLst>
                </p:cNvPr>
                <p:cNvPicPr/>
                <p:nvPr/>
              </p:nvPicPr>
              <p:blipFill>
                <a:blip r:embed="rId162"/>
                <a:stretch>
                  <a:fillRect/>
                </a:stretch>
              </p:blipFill>
              <p:spPr>
                <a:xfrm>
                  <a:off x="7769627" y="6236347"/>
                  <a:ext cx="1375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8" name="Freihand 27">
                  <a:extLst>
                    <a:ext uri="{FF2B5EF4-FFF2-40B4-BE49-F238E27FC236}">
                      <a16:creationId xmlns:a16="http://schemas.microsoft.com/office/drawing/2014/main" id="{C6B401C5-A033-4F8D-A744-936867C9544F}"/>
                    </a:ext>
                  </a:extLst>
                </p14:cNvPr>
                <p14:cNvContentPartPr/>
                <p14:nvPr/>
              </p14:nvContentPartPr>
              <p14:xfrm>
                <a:off x="8015507" y="6076147"/>
                <a:ext cx="252360" cy="236160"/>
              </p14:xfrm>
            </p:contentPart>
          </mc:Choice>
          <mc:Fallback xmlns="">
            <p:pic>
              <p:nvPicPr>
                <p:cNvPr id="28" name="Freihand 27">
                  <a:extLst>
                    <a:ext uri="{FF2B5EF4-FFF2-40B4-BE49-F238E27FC236}">
                      <a16:creationId xmlns:a16="http://schemas.microsoft.com/office/drawing/2014/main" id="{C6B401C5-A033-4F8D-A744-936867C9544F}"/>
                    </a:ext>
                  </a:extLst>
                </p:cNvPr>
                <p:cNvPicPr/>
                <p:nvPr/>
              </p:nvPicPr>
              <p:blipFill>
                <a:blip r:embed="rId164"/>
                <a:stretch>
                  <a:fillRect/>
                </a:stretch>
              </p:blipFill>
              <p:spPr>
                <a:xfrm>
                  <a:off x="8011187" y="6071827"/>
                  <a:ext cx="26100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9" name="Freihand 28">
                  <a:extLst>
                    <a:ext uri="{FF2B5EF4-FFF2-40B4-BE49-F238E27FC236}">
                      <a16:creationId xmlns:a16="http://schemas.microsoft.com/office/drawing/2014/main" id="{55EEB886-2C71-41ED-9835-F1B5EE3395D9}"/>
                    </a:ext>
                  </a:extLst>
                </p14:cNvPr>
                <p14:cNvContentPartPr/>
                <p14:nvPr/>
              </p14:nvContentPartPr>
              <p14:xfrm>
                <a:off x="8280107" y="6160387"/>
                <a:ext cx="99720" cy="50040"/>
              </p14:xfrm>
            </p:contentPart>
          </mc:Choice>
          <mc:Fallback xmlns="">
            <p:pic>
              <p:nvPicPr>
                <p:cNvPr id="29" name="Freihand 28">
                  <a:extLst>
                    <a:ext uri="{FF2B5EF4-FFF2-40B4-BE49-F238E27FC236}">
                      <a16:creationId xmlns:a16="http://schemas.microsoft.com/office/drawing/2014/main" id="{55EEB886-2C71-41ED-9835-F1B5EE3395D9}"/>
                    </a:ext>
                  </a:extLst>
                </p:cNvPr>
                <p:cNvPicPr/>
                <p:nvPr/>
              </p:nvPicPr>
              <p:blipFill>
                <a:blip r:embed="rId166"/>
                <a:stretch>
                  <a:fillRect/>
                </a:stretch>
              </p:blipFill>
              <p:spPr>
                <a:xfrm>
                  <a:off x="8275787" y="6156067"/>
                  <a:ext cx="1083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0" name="Freihand 29">
                  <a:extLst>
                    <a:ext uri="{FF2B5EF4-FFF2-40B4-BE49-F238E27FC236}">
                      <a16:creationId xmlns:a16="http://schemas.microsoft.com/office/drawing/2014/main" id="{409FE542-4E1D-4005-AE7E-88C627C7EC61}"/>
                    </a:ext>
                  </a:extLst>
                </p14:cNvPr>
                <p14:cNvContentPartPr/>
                <p14:nvPr/>
              </p14:nvContentPartPr>
              <p14:xfrm>
                <a:off x="8399267" y="6044107"/>
                <a:ext cx="101880" cy="138240"/>
              </p14:xfrm>
            </p:contentPart>
          </mc:Choice>
          <mc:Fallback xmlns="">
            <p:pic>
              <p:nvPicPr>
                <p:cNvPr id="30" name="Freihand 29">
                  <a:extLst>
                    <a:ext uri="{FF2B5EF4-FFF2-40B4-BE49-F238E27FC236}">
                      <a16:creationId xmlns:a16="http://schemas.microsoft.com/office/drawing/2014/main" id="{409FE542-4E1D-4005-AE7E-88C627C7EC61}"/>
                    </a:ext>
                  </a:extLst>
                </p:cNvPr>
                <p:cNvPicPr/>
                <p:nvPr/>
              </p:nvPicPr>
              <p:blipFill>
                <a:blip r:embed="rId168"/>
                <a:stretch>
                  <a:fillRect/>
                </a:stretch>
              </p:blipFill>
              <p:spPr>
                <a:xfrm>
                  <a:off x="8394947" y="6039787"/>
                  <a:ext cx="1105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32" name="Freihand 31">
                  <a:extLst>
                    <a:ext uri="{FF2B5EF4-FFF2-40B4-BE49-F238E27FC236}">
                      <a16:creationId xmlns:a16="http://schemas.microsoft.com/office/drawing/2014/main" id="{5EFDA607-C97E-486E-9D74-EDAB6CE10CBD}"/>
                    </a:ext>
                  </a:extLst>
                </p14:cNvPr>
                <p14:cNvContentPartPr/>
                <p14:nvPr/>
              </p14:nvContentPartPr>
              <p14:xfrm>
                <a:off x="8485307" y="6081187"/>
                <a:ext cx="23040" cy="36000"/>
              </p14:xfrm>
            </p:contentPart>
          </mc:Choice>
          <mc:Fallback xmlns="">
            <p:pic>
              <p:nvPicPr>
                <p:cNvPr id="32" name="Freihand 31">
                  <a:extLst>
                    <a:ext uri="{FF2B5EF4-FFF2-40B4-BE49-F238E27FC236}">
                      <a16:creationId xmlns:a16="http://schemas.microsoft.com/office/drawing/2014/main" id="{5EFDA607-C97E-486E-9D74-EDAB6CE10CBD}"/>
                    </a:ext>
                  </a:extLst>
                </p:cNvPr>
                <p:cNvPicPr/>
                <p:nvPr/>
              </p:nvPicPr>
              <p:blipFill>
                <a:blip r:embed="rId170"/>
                <a:stretch>
                  <a:fillRect/>
                </a:stretch>
              </p:blipFill>
              <p:spPr>
                <a:xfrm>
                  <a:off x="8480987" y="6076867"/>
                  <a:ext cx="316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33" name="Freihand 32">
                  <a:extLst>
                    <a:ext uri="{FF2B5EF4-FFF2-40B4-BE49-F238E27FC236}">
                      <a16:creationId xmlns:a16="http://schemas.microsoft.com/office/drawing/2014/main" id="{16E55FBD-F5DF-48FA-8682-95BEBD235932}"/>
                    </a:ext>
                  </a:extLst>
                </p14:cNvPr>
                <p14:cNvContentPartPr/>
                <p14:nvPr/>
              </p14:nvContentPartPr>
              <p14:xfrm>
                <a:off x="8541467" y="6126907"/>
                <a:ext cx="159480" cy="36000"/>
              </p14:xfrm>
            </p:contentPart>
          </mc:Choice>
          <mc:Fallback xmlns="">
            <p:pic>
              <p:nvPicPr>
                <p:cNvPr id="33" name="Freihand 32">
                  <a:extLst>
                    <a:ext uri="{FF2B5EF4-FFF2-40B4-BE49-F238E27FC236}">
                      <a16:creationId xmlns:a16="http://schemas.microsoft.com/office/drawing/2014/main" id="{16E55FBD-F5DF-48FA-8682-95BEBD235932}"/>
                    </a:ext>
                  </a:extLst>
                </p:cNvPr>
                <p:cNvPicPr/>
                <p:nvPr/>
              </p:nvPicPr>
              <p:blipFill>
                <a:blip r:embed="rId172"/>
                <a:stretch>
                  <a:fillRect/>
                </a:stretch>
              </p:blipFill>
              <p:spPr>
                <a:xfrm>
                  <a:off x="8537147" y="6122587"/>
                  <a:ext cx="1681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34" name="Freihand 33">
                  <a:extLst>
                    <a:ext uri="{FF2B5EF4-FFF2-40B4-BE49-F238E27FC236}">
                      <a16:creationId xmlns:a16="http://schemas.microsoft.com/office/drawing/2014/main" id="{2ED677F7-1077-4159-87CE-50FD2A1A1037}"/>
                    </a:ext>
                  </a:extLst>
                </p14:cNvPr>
                <p14:cNvContentPartPr/>
                <p14:nvPr/>
              </p14:nvContentPartPr>
              <p14:xfrm>
                <a:off x="7108667" y="6449467"/>
                <a:ext cx="195840" cy="192240"/>
              </p14:xfrm>
            </p:contentPart>
          </mc:Choice>
          <mc:Fallback xmlns="">
            <p:pic>
              <p:nvPicPr>
                <p:cNvPr id="34" name="Freihand 33">
                  <a:extLst>
                    <a:ext uri="{FF2B5EF4-FFF2-40B4-BE49-F238E27FC236}">
                      <a16:creationId xmlns:a16="http://schemas.microsoft.com/office/drawing/2014/main" id="{2ED677F7-1077-4159-87CE-50FD2A1A1037}"/>
                    </a:ext>
                  </a:extLst>
                </p:cNvPr>
                <p:cNvPicPr/>
                <p:nvPr/>
              </p:nvPicPr>
              <p:blipFill>
                <a:blip r:embed="rId174"/>
                <a:stretch>
                  <a:fillRect/>
                </a:stretch>
              </p:blipFill>
              <p:spPr>
                <a:xfrm>
                  <a:off x="7104347" y="6445147"/>
                  <a:ext cx="20448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35" name="Freihand 34">
                  <a:extLst>
                    <a:ext uri="{FF2B5EF4-FFF2-40B4-BE49-F238E27FC236}">
                      <a16:creationId xmlns:a16="http://schemas.microsoft.com/office/drawing/2014/main" id="{61EBC7A9-37D7-4ACA-9624-F2E9B616387F}"/>
                    </a:ext>
                  </a:extLst>
                </p14:cNvPr>
                <p14:cNvContentPartPr/>
                <p14:nvPr/>
              </p14:nvContentPartPr>
              <p14:xfrm>
                <a:off x="7406747" y="6429307"/>
                <a:ext cx="210960" cy="126000"/>
              </p14:xfrm>
            </p:contentPart>
          </mc:Choice>
          <mc:Fallback xmlns="">
            <p:pic>
              <p:nvPicPr>
                <p:cNvPr id="35" name="Freihand 34">
                  <a:extLst>
                    <a:ext uri="{FF2B5EF4-FFF2-40B4-BE49-F238E27FC236}">
                      <a16:creationId xmlns:a16="http://schemas.microsoft.com/office/drawing/2014/main" id="{61EBC7A9-37D7-4ACA-9624-F2E9B616387F}"/>
                    </a:ext>
                  </a:extLst>
                </p:cNvPr>
                <p:cNvPicPr/>
                <p:nvPr/>
              </p:nvPicPr>
              <p:blipFill>
                <a:blip r:embed="rId176"/>
                <a:stretch>
                  <a:fillRect/>
                </a:stretch>
              </p:blipFill>
              <p:spPr>
                <a:xfrm>
                  <a:off x="7402427" y="6424987"/>
                  <a:ext cx="2196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36" name="Freihand 35">
                  <a:extLst>
                    <a:ext uri="{FF2B5EF4-FFF2-40B4-BE49-F238E27FC236}">
                      <a16:creationId xmlns:a16="http://schemas.microsoft.com/office/drawing/2014/main" id="{E7EF6123-525D-4A88-8CC8-49E0DFC1C1B4}"/>
                    </a:ext>
                  </a:extLst>
                </p14:cNvPr>
                <p14:cNvContentPartPr/>
                <p14:nvPr/>
              </p14:nvContentPartPr>
              <p14:xfrm>
                <a:off x="7714187" y="6440467"/>
                <a:ext cx="151560" cy="64440"/>
              </p14:xfrm>
            </p:contentPart>
          </mc:Choice>
          <mc:Fallback xmlns="">
            <p:pic>
              <p:nvPicPr>
                <p:cNvPr id="36" name="Freihand 35">
                  <a:extLst>
                    <a:ext uri="{FF2B5EF4-FFF2-40B4-BE49-F238E27FC236}">
                      <a16:creationId xmlns:a16="http://schemas.microsoft.com/office/drawing/2014/main" id="{E7EF6123-525D-4A88-8CC8-49E0DFC1C1B4}"/>
                    </a:ext>
                  </a:extLst>
                </p:cNvPr>
                <p:cNvPicPr/>
                <p:nvPr/>
              </p:nvPicPr>
              <p:blipFill>
                <a:blip r:embed="rId178"/>
                <a:stretch>
                  <a:fillRect/>
                </a:stretch>
              </p:blipFill>
              <p:spPr>
                <a:xfrm>
                  <a:off x="7709867" y="6436147"/>
                  <a:ext cx="1602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7" name="Freihand 36">
                  <a:extLst>
                    <a:ext uri="{FF2B5EF4-FFF2-40B4-BE49-F238E27FC236}">
                      <a16:creationId xmlns:a16="http://schemas.microsoft.com/office/drawing/2014/main" id="{EFC9958D-5CC2-4C11-92B3-06107169383D}"/>
                    </a:ext>
                  </a:extLst>
                </p14:cNvPr>
                <p14:cNvContentPartPr/>
                <p14:nvPr/>
              </p14:nvContentPartPr>
              <p14:xfrm>
                <a:off x="7825427" y="6394387"/>
                <a:ext cx="45000" cy="29520"/>
              </p14:xfrm>
            </p:contentPart>
          </mc:Choice>
          <mc:Fallback xmlns="">
            <p:pic>
              <p:nvPicPr>
                <p:cNvPr id="37" name="Freihand 36">
                  <a:extLst>
                    <a:ext uri="{FF2B5EF4-FFF2-40B4-BE49-F238E27FC236}">
                      <a16:creationId xmlns:a16="http://schemas.microsoft.com/office/drawing/2014/main" id="{EFC9958D-5CC2-4C11-92B3-06107169383D}"/>
                    </a:ext>
                  </a:extLst>
                </p:cNvPr>
                <p:cNvPicPr/>
                <p:nvPr/>
              </p:nvPicPr>
              <p:blipFill>
                <a:blip r:embed="rId180"/>
                <a:stretch>
                  <a:fillRect/>
                </a:stretch>
              </p:blipFill>
              <p:spPr>
                <a:xfrm>
                  <a:off x="7821107" y="6390067"/>
                  <a:ext cx="5364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8" name="Freihand 37">
                  <a:extLst>
                    <a:ext uri="{FF2B5EF4-FFF2-40B4-BE49-F238E27FC236}">
                      <a16:creationId xmlns:a16="http://schemas.microsoft.com/office/drawing/2014/main" id="{3CAC93A7-107F-423E-B6EA-505E13DBD112}"/>
                    </a:ext>
                  </a:extLst>
                </p14:cNvPr>
                <p14:cNvContentPartPr/>
                <p14:nvPr/>
              </p14:nvContentPartPr>
              <p14:xfrm>
                <a:off x="7903187" y="6387547"/>
                <a:ext cx="230760" cy="86040"/>
              </p14:xfrm>
            </p:contentPart>
          </mc:Choice>
          <mc:Fallback xmlns="">
            <p:pic>
              <p:nvPicPr>
                <p:cNvPr id="38" name="Freihand 37">
                  <a:extLst>
                    <a:ext uri="{FF2B5EF4-FFF2-40B4-BE49-F238E27FC236}">
                      <a16:creationId xmlns:a16="http://schemas.microsoft.com/office/drawing/2014/main" id="{3CAC93A7-107F-423E-B6EA-505E13DBD112}"/>
                    </a:ext>
                  </a:extLst>
                </p:cNvPr>
                <p:cNvPicPr/>
                <p:nvPr/>
              </p:nvPicPr>
              <p:blipFill>
                <a:blip r:embed="rId182"/>
                <a:stretch>
                  <a:fillRect/>
                </a:stretch>
              </p:blipFill>
              <p:spPr>
                <a:xfrm>
                  <a:off x="7898867" y="6383227"/>
                  <a:ext cx="2394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9" name="Freihand 38">
                  <a:extLst>
                    <a:ext uri="{FF2B5EF4-FFF2-40B4-BE49-F238E27FC236}">
                      <a16:creationId xmlns:a16="http://schemas.microsoft.com/office/drawing/2014/main" id="{61EABFFC-61B8-4A73-801C-DDF11EB32501}"/>
                    </a:ext>
                  </a:extLst>
                </p14:cNvPr>
                <p14:cNvContentPartPr/>
                <p14:nvPr/>
              </p14:nvContentPartPr>
              <p14:xfrm>
                <a:off x="8143307" y="6388987"/>
                <a:ext cx="64080" cy="57600"/>
              </p14:xfrm>
            </p:contentPart>
          </mc:Choice>
          <mc:Fallback xmlns="">
            <p:pic>
              <p:nvPicPr>
                <p:cNvPr id="39" name="Freihand 38">
                  <a:extLst>
                    <a:ext uri="{FF2B5EF4-FFF2-40B4-BE49-F238E27FC236}">
                      <a16:creationId xmlns:a16="http://schemas.microsoft.com/office/drawing/2014/main" id="{61EABFFC-61B8-4A73-801C-DDF11EB32501}"/>
                    </a:ext>
                  </a:extLst>
                </p:cNvPr>
                <p:cNvPicPr/>
                <p:nvPr/>
              </p:nvPicPr>
              <p:blipFill>
                <a:blip r:embed="rId184"/>
                <a:stretch>
                  <a:fillRect/>
                </a:stretch>
              </p:blipFill>
              <p:spPr>
                <a:xfrm>
                  <a:off x="8138987" y="6384667"/>
                  <a:ext cx="7272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0" name="Freihand 39">
                  <a:extLst>
                    <a:ext uri="{FF2B5EF4-FFF2-40B4-BE49-F238E27FC236}">
                      <a16:creationId xmlns:a16="http://schemas.microsoft.com/office/drawing/2014/main" id="{E927B708-E494-4749-984C-B1724BEA5B57}"/>
                    </a:ext>
                  </a:extLst>
                </p14:cNvPr>
                <p14:cNvContentPartPr/>
                <p14:nvPr/>
              </p14:nvContentPartPr>
              <p14:xfrm>
                <a:off x="8202707" y="6320947"/>
                <a:ext cx="154800" cy="102240"/>
              </p14:xfrm>
            </p:contentPart>
          </mc:Choice>
          <mc:Fallback xmlns="">
            <p:pic>
              <p:nvPicPr>
                <p:cNvPr id="40" name="Freihand 39">
                  <a:extLst>
                    <a:ext uri="{FF2B5EF4-FFF2-40B4-BE49-F238E27FC236}">
                      <a16:creationId xmlns:a16="http://schemas.microsoft.com/office/drawing/2014/main" id="{E927B708-E494-4749-984C-B1724BEA5B57}"/>
                    </a:ext>
                  </a:extLst>
                </p:cNvPr>
                <p:cNvPicPr/>
                <p:nvPr/>
              </p:nvPicPr>
              <p:blipFill>
                <a:blip r:embed="rId186"/>
                <a:stretch>
                  <a:fillRect/>
                </a:stretch>
              </p:blipFill>
              <p:spPr>
                <a:xfrm>
                  <a:off x="8198387" y="6316627"/>
                  <a:ext cx="1634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1" name="Freihand 40">
                  <a:extLst>
                    <a:ext uri="{FF2B5EF4-FFF2-40B4-BE49-F238E27FC236}">
                      <a16:creationId xmlns:a16="http://schemas.microsoft.com/office/drawing/2014/main" id="{9CFCE73E-E69E-4BFE-A53C-F07FA75F08AA}"/>
                    </a:ext>
                  </a:extLst>
                </p14:cNvPr>
                <p14:cNvContentPartPr/>
                <p14:nvPr/>
              </p14:nvContentPartPr>
              <p14:xfrm>
                <a:off x="8352107" y="6315547"/>
                <a:ext cx="27720" cy="30600"/>
              </p14:xfrm>
            </p:contentPart>
          </mc:Choice>
          <mc:Fallback xmlns="">
            <p:pic>
              <p:nvPicPr>
                <p:cNvPr id="41" name="Freihand 40">
                  <a:extLst>
                    <a:ext uri="{FF2B5EF4-FFF2-40B4-BE49-F238E27FC236}">
                      <a16:creationId xmlns:a16="http://schemas.microsoft.com/office/drawing/2014/main" id="{9CFCE73E-E69E-4BFE-A53C-F07FA75F08AA}"/>
                    </a:ext>
                  </a:extLst>
                </p:cNvPr>
                <p:cNvPicPr/>
                <p:nvPr/>
              </p:nvPicPr>
              <p:blipFill>
                <a:blip r:embed="rId188"/>
                <a:stretch>
                  <a:fillRect/>
                </a:stretch>
              </p:blipFill>
              <p:spPr>
                <a:xfrm>
                  <a:off x="8347787" y="6311227"/>
                  <a:ext cx="363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42" name="Freihand 41">
                  <a:extLst>
                    <a:ext uri="{FF2B5EF4-FFF2-40B4-BE49-F238E27FC236}">
                      <a16:creationId xmlns:a16="http://schemas.microsoft.com/office/drawing/2014/main" id="{66432FF3-1B53-48DE-88D9-4948FAFDC5C5}"/>
                    </a:ext>
                  </a:extLst>
                </p14:cNvPr>
                <p14:cNvContentPartPr/>
                <p14:nvPr/>
              </p14:nvContentPartPr>
              <p14:xfrm>
                <a:off x="8375867" y="6279547"/>
                <a:ext cx="183960" cy="120240"/>
              </p14:xfrm>
            </p:contentPart>
          </mc:Choice>
          <mc:Fallback xmlns="">
            <p:pic>
              <p:nvPicPr>
                <p:cNvPr id="42" name="Freihand 41">
                  <a:extLst>
                    <a:ext uri="{FF2B5EF4-FFF2-40B4-BE49-F238E27FC236}">
                      <a16:creationId xmlns:a16="http://schemas.microsoft.com/office/drawing/2014/main" id="{66432FF3-1B53-48DE-88D9-4948FAFDC5C5}"/>
                    </a:ext>
                  </a:extLst>
                </p:cNvPr>
                <p:cNvPicPr/>
                <p:nvPr/>
              </p:nvPicPr>
              <p:blipFill>
                <a:blip r:embed="rId190"/>
                <a:stretch>
                  <a:fillRect/>
                </a:stretch>
              </p:blipFill>
              <p:spPr>
                <a:xfrm>
                  <a:off x="8371547" y="6275227"/>
                  <a:ext cx="1926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43" name="Freihand 42">
                  <a:extLst>
                    <a:ext uri="{FF2B5EF4-FFF2-40B4-BE49-F238E27FC236}">
                      <a16:creationId xmlns:a16="http://schemas.microsoft.com/office/drawing/2014/main" id="{BD85530E-F6E3-4E1B-B93C-C0C713D24F27}"/>
                    </a:ext>
                  </a:extLst>
                </p14:cNvPr>
                <p14:cNvContentPartPr/>
                <p14:nvPr/>
              </p14:nvContentPartPr>
              <p14:xfrm>
                <a:off x="7601867" y="6639907"/>
                <a:ext cx="81360" cy="102600"/>
              </p14:xfrm>
            </p:contentPart>
          </mc:Choice>
          <mc:Fallback xmlns="">
            <p:pic>
              <p:nvPicPr>
                <p:cNvPr id="43" name="Freihand 42">
                  <a:extLst>
                    <a:ext uri="{FF2B5EF4-FFF2-40B4-BE49-F238E27FC236}">
                      <a16:creationId xmlns:a16="http://schemas.microsoft.com/office/drawing/2014/main" id="{BD85530E-F6E3-4E1B-B93C-C0C713D24F27}"/>
                    </a:ext>
                  </a:extLst>
                </p:cNvPr>
                <p:cNvPicPr/>
                <p:nvPr/>
              </p:nvPicPr>
              <p:blipFill>
                <a:blip r:embed="rId192"/>
                <a:stretch>
                  <a:fillRect/>
                </a:stretch>
              </p:blipFill>
              <p:spPr>
                <a:xfrm>
                  <a:off x="7597547" y="6635587"/>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4" name="Freihand 43">
                  <a:extLst>
                    <a:ext uri="{FF2B5EF4-FFF2-40B4-BE49-F238E27FC236}">
                      <a16:creationId xmlns:a16="http://schemas.microsoft.com/office/drawing/2014/main" id="{38CF598D-F01A-40B2-9A2F-819C1280263A}"/>
                    </a:ext>
                  </a:extLst>
                </p14:cNvPr>
                <p14:cNvContentPartPr/>
                <p14:nvPr/>
              </p14:nvContentPartPr>
              <p14:xfrm>
                <a:off x="7724627" y="6645307"/>
                <a:ext cx="95400" cy="56160"/>
              </p14:xfrm>
            </p:contentPart>
          </mc:Choice>
          <mc:Fallback xmlns="">
            <p:pic>
              <p:nvPicPr>
                <p:cNvPr id="44" name="Freihand 43">
                  <a:extLst>
                    <a:ext uri="{FF2B5EF4-FFF2-40B4-BE49-F238E27FC236}">
                      <a16:creationId xmlns:a16="http://schemas.microsoft.com/office/drawing/2014/main" id="{38CF598D-F01A-40B2-9A2F-819C1280263A}"/>
                    </a:ext>
                  </a:extLst>
                </p:cNvPr>
                <p:cNvPicPr/>
                <p:nvPr/>
              </p:nvPicPr>
              <p:blipFill>
                <a:blip r:embed="rId194"/>
                <a:stretch>
                  <a:fillRect/>
                </a:stretch>
              </p:blipFill>
              <p:spPr>
                <a:xfrm>
                  <a:off x="7720307" y="6640987"/>
                  <a:ext cx="10404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5" name="Freihand 44">
                  <a:extLst>
                    <a:ext uri="{FF2B5EF4-FFF2-40B4-BE49-F238E27FC236}">
                      <a16:creationId xmlns:a16="http://schemas.microsoft.com/office/drawing/2014/main" id="{CE42B95B-D6C8-41F9-8A4D-8786E849D4F3}"/>
                    </a:ext>
                  </a:extLst>
                </p14:cNvPr>
                <p14:cNvContentPartPr/>
                <p14:nvPr/>
              </p14:nvContentPartPr>
              <p14:xfrm>
                <a:off x="7839827" y="6660787"/>
                <a:ext cx="110880" cy="46080"/>
              </p14:xfrm>
            </p:contentPart>
          </mc:Choice>
          <mc:Fallback xmlns="">
            <p:pic>
              <p:nvPicPr>
                <p:cNvPr id="45" name="Freihand 44">
                  <a:extLst>
                    <a:ext uri="{FF2B5EF4-FFF2-40B4-BE49-F238E27FC236}">
                      <a16:creationId xmlns:a16="http://schemas.microsoft.com/office/drawing/2014/main" id="{CE42B95B-D6C8-41F9-8A4D-8786E849D4F3}"/>
                    </a:ext>
                  </a:extLst>
                </p:cNvPr>
                <p:cNvPicPr/>
                <p:nvPr/>
              </p:nvPicPr>
              <p:blipFill>
                <a:blip r:embed="rId196"/>
                <a:stretch>
                  <a:fillRect/>
                </a:stretch>
              </p:blipFill>
              <p:spPr>
                <a:xfrm>
                  <a:off x="7835507" y="6656467"/>
                  <a:ext cx="1195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7" name="Freihand 46">
                  <a:extLst>
                    <a:ext uri="{FF2B5EF4-FFF2-40B4-BE49-F238E27FC236}">
                      <a16:creationId xmlns:a16="http://schemas.microsoft.com/office/drawing/2014/main" id="{A4CC6A02-BC92-4778-A7CC-85A8ED6EA11D}"/>
                    </a:ext>
                  </a:extLst>
                </p14:cNvPr>
                <p14:cNvContentPartPr/>
                <p14:nvPr/>
              </p14:nvContentPartPr>
              <p14:xfrm>
                <a:off x="7971227" y="6546307"/>
                <a:ext cx="79200" cy="168120"/>
              </p14:xfrm>
            </p:contentPart>
          </mc:Choice>
          <mc:Fallback xmlns="">
            <p:pic>
              <p:nvPicPr>
                <p:cNvPr id="47" name="Freihand 46">
                  <a:extLst>
                    <a:ext uri="{FF2B5EF4-FFF2-40B4-BE49-F238E27FC236}">
                      <a16:creationId xmlns:a16="http://schemas.microsoft.com/office/drawing/2014/main" id="{A4CC6A02-BC92-4778-A7CC-85A8ED6EA11D}"/>
                    </a:ext>
                  </a:extLst>
                </p:cNvPr>
                <p:cNvPicPr/>
                <p:nvPr/>
              </p:nvPicPr>
              <p:blipFill>
                <a:blip r:embed="rId198"/>
                <a:stretch>
                  <a:fillRect/>
                </a:stretch>
              </p:blipFill>
              <p:spPr>
                <a:xfrm>
                  <a:off x="7966907" y="6541987"/>
                  <a:ext cx="8784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48" name="Freihand 47">
                  <a:extLst>
                    <a:ext uri="{FF2B5EF4-FFF2-40B4-BE49-F238E27FC236}">
                      <a16:creationId xmlns:a16="http://schemas.microsoft.com/office/drawing/2014/main" id="{922D0056-F111-43ED-AF6B-2C50CE4EC8CD}"/>
                    </a:ext>
                  </a:extLst>
                </p14:cNvPr>
                <p14:cNvContentPartPr/>
                <p14:nvPr/>
              </p14:nvContentPartPr>
              <p14:xfrm>
                <a:off x="8070227" y="6560347"/>
                <a:ext cx="215640" cy="110520"/>
              </p14:xfrm>
            </p:contentPart>
          </mc:Choice>
          <mc:Fallback xmlns="">
            <p:pic>
              <p:nvPicPr>
                <p:cNvPr id="48" name="Freihand 47">
                  <a:extLst>
                    <a:ext uri="{FF2B5EF4-FFF2-40B4-BE49-F238E27FC236}">
                      <a16:creationId xmlns:a16="http://schemas.microsoft.com/office/drawing/2014/main" id="{922D0056-F111-43ED-AF6B-2C50CE4EC8CD}"/>
                    </a:ext>
                  </a:extLst>
                </p:cNvPr>
                <p:cNvPicPr/>
                <p:nvPr/>
              </p:nvPicPr>
              <p:blipFill>
                <a:blip r:embed="rId200"/>
                <a:stretch>
                  <a:fillRect/>
                </a:stretch>
              </p:blipFill>
              <p:spPr>
                <a:xfrm>
                  <a:off x="8065907" y="6556027"/>
                  <a:ext cx="2242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3" name="Freihand 112">
                  <a:extLst>
                    <a:ext uri="{FF2B5EF4-FFF2-40B4-BE49-F238E27FC236}">
                      <a16:creationId xmlns:a16="http://schemas.microsoft.com/office/drawing/2014/main" id="{D2698834-B85F-48F5-BB52-26177C06B1F6}"/>
                    </a:ext>
                  </a:extLst>
                </p14:cNvPr>
                <p14:cNvContentPartPr/>
                <p14:nvPr/>
              </p14:nvContentPartPr>
              <p14:xfrm>
                <a:off x="6679547" y="5609587"/>
                <a:ext cx="114120" cy="147600"/>
              </p14:xfrm>
            </p:contentPart>
          </mc:Choice>
          <mc:Fallback xmlns="">
            <p:pic>
              <p:nvPicPr>
                <p:cNvPr id="113" name="Freihand 112">
                  <a:extLst>
                    <a:ext uri="{FF2B5EF4-FFF2-40B4-BE49-F238E27FC236}">
                      <a16:creationId xmlns:a16="http://schemas.microsoft.com/office/drawing/2014/main" id="{D2698834-B85F-48F5-BB52-26177C06B1F6}"/>
                    </a:ext>
                  </a:extLst>
                </p:cNvPr>
                <p:cNvPicPr/>
                <p:nvPr/>
              </p:nvPicPr>
              <p:blipFill>
                <a:blip r:embed="rId202"/>
                <a:stretch>
                  <a:fillRect/>
                </a:stretch>
              </p:blipFill>
              <p:spPr>
                <a:xfrm>
                  <a:off x="6675227" y="5605267"/>
                  <a:ext cx="1227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4" name="Freihand 113">
                  <a:extLst>
                    <a:ext uri="{FF2B5EF4-FFF2-40B4-BE49-F238E27FC236}">
                      <a16:creationId xmlns:a16="http://schemas.microsoft.com/office/drawing/2014/main" id="{8E003D8B-432C-40D0-8B6A-063829FD1B64}"/>
                    </a:ext>
                  </a:extLst>
                </p14:cNvPr>
                <p14:cNvContentPartPr/>
                <p14:nvPr/>
              </p14:nvContentPartPr>
              <p14:xfrm>
                <a:off x="6861707" y="5546587"/>
                <a:ext cx="84960" cy="212760"/>
              </p14:xfrm>
            </p:contentPart>
          </mc:Choice>
          <mc:Fallback xmlns="">
            <p:pic>
              <p:nvPicPr>
                <p:cNvPr id="114" name="Freihand 113">
                  <a:extLst>
                    <a:ext uri="{FF2B5EF4-FFF2-40B4-BE49-F238E27FC236}">
                      <a16:creationId xmlns:a16="http://schemas.microsoft.com/office/drawing/2014/main" id="{8E003D8B-432C-40D0-8B6A-063829FD1B64}"/>
                    </a:ext>
                  </a:extLst>
                </p:cNvPr>
                <p:cNvPicPr/>
                <p:nvPr/>
              </p:nvPicPr>
              <p:blipFill>
                <a:blip r:embed="rId204"/>
                <a:stretch>
                  <a:fillRect/>
                </a:stretch>
              </p:blipFill>
              <p:spPr>
                <a:xfrm>
                  <a:off x="6857387" y="5542267"/>
                  <a:ext cx="936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15" name="Freihand 114">
                  <a:extLst>
                    <a:ext uri="{FF2B5EF4-FFF2-40B4-BE49-F238E27FC236}">
                      <a16:creationId xmlns:a16="http://schemas.microsoft.com/office/drawing/2014/main" id="{E730FB35-95F3-4C08-8692-2471C6BF4BC5}"/>
                    </a:ext>
                  </a:extLst>
                </p14:cNvPr>
                <p14:cNvContentPartPr/>
                <p14:nvPr/>
              </p14:nvContentPartPr>
              <p14:xfrm>
                <a:off x="6993827" y="5591227"/>
                <a:ext cx="89640" cy="146160"/>
              </p14:xfrm>
            </p:contentPart>
          </mc:Choice>
          <mc:Fallback xmlns="">
            <p:pic>
              <p:nvPicPr>
                <p:cNvPr id="115" name="Freihand 114">
                  <a:extLst>
                    <a:ext uri="{FF2B5EF4-FFF2-40B4-BE49-F238E27FC236}">
                      <a16:creationId xmlns:a16="http://schemas.microsoft.com/office/drawing/2014/main" id="{E730FB35-95F3-4C08-8692-2471C6BF4BC5}"/>
                    </a:ext>
                  </a:extLst>
                </p:cNvPr>
                <p:cNvPicPr/>
                <p:nvPr/>
              </p:nvPicPr>
              <p:blipFill>
                <a:blip r:embed="rId206"/>
                <a:stretch>
                  <a:fillRect/>
                </a:stretch>
              </p:blipFill>
              <p:spPr>
                <a:xfrm>
                  <a:off x="6989507" y="5586907"/>
                  <a:ext cx="982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16" name="Freihand 115">
                  <a:extLst>
                    <a:ext uri="{FF2B5EF4-FFF2-40B4-BE49-F238E27FC236}">
                      <a16:creationId xmlns:a16="http://schemas.microsoft.com/office/drawing/2014/main" id="{539FEFED-CE00-40B8-B376-E7CD4936DD4B}"/>
                    </a:ext>
                  </a:extLst>
                </p14:cNvPr>
                <p14:cNvContentPartPr/>
                <p14:nvPr/>
              </p14:nvContentPartPr>
              <p14:xfrm>
                <a:off x="7111187" y="5670787"/>
                <a:ext cx="127080" cy="116640"/>
              </p14:xfrm>
            </p:contentPart>
          </mc:Choice>
          <mc:Fallback xmlns="">
            <p:pic>
              <p:nvPicPr>
                <p:cNvPr id="116" name="Freihand 115">
                  <a:extLst>
                    <a:ext uri="{FF2B5EF4-FFF2-40B4-BE49-F238E27FC236}">
                      <a16:creationId xmlns:a16="http://schemas.microsoft.com/office/drawing/2014/main" id="{539FEFED-CE00-40B8-B376-E7CD4936DD4B}"/>
                    </a:ext>
                  </a:extLst>
                </p:cNvPr>
                <p:cNvPicPr/>
                <p:nvPr/>
              </p:nvPicPr>
              <p:blipFill>
                <a:blip r:embed="rId208"/>
                <a:stretch>
                  <a:fillRect/>
                </a:stretch>
              </p:blipFill>
              <p:spPr>
                <a:xfrm>
                  <a:off x="7106867" y="5666467"/>
                  <a:ext cx="1357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17" name="Freihand 116">
                  <a:extLst>
                    <a:ext uri="{FF2B5EF4-FFF2-40B4-BE49-F238E27FC236}">
                      <a16:creationId xmlns:a16="http://schemas.microsoft.com/office/drawing/2014/main" id="{CAB1642F-CE2A-42FF-8B83-FEEB83F678E7}"/>
                    </a:ext>
                  </a:extLst>
                </p14:cNvPr>
                <p14:cNvContentPartPr/>
                <p14:nvPr/>
              </p14:nvContentPartPr>
              <p14:xfrm>
                <a:off x="7263467" y="5523547"/>
                <a:ext cx="121680" cy="302400"/>
              </p14:xfrm>
            </p:contentPart>
          </mc:Choice>
          <mc:Fallback xmlns="">
            <p:pic>
              <p:nvPicPr>
                <p:cNvPr id="117" name="Freihand 116">
                  <a:extLst>
                    <a:ext uri="{FF2B5EF4-FFF2-40B4-BE49-F238E27FC236}">
                      <a16:creationId xmlns:a16="http://schemas.microsoft.com/office/drawing/2014/main" id="{CAB1642F-CE2A-42FF-8B83-FEEB83F678E7}"/>
                    </a:ext>
                  </a:extLst>
                </p:cNvPr>
                <p:cNvPicPr/>
                <p:nvPr/>
              </p:nvPicPr>
              <p:blipFill>
                <a:blip r:embed="rId210"/>
                <a:stretch>
                  <a:fillRect/>
                </a:stretch>
              </p:blipFill>
              <p:spPr>
                <a:xfrm>
                  <a:off x="7259147" y="5519227"/>
                  <a:ext cx="13032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6" name="Freihand 125">
                  <a:extLst>
                    <a:ext uri="{FF2B5EF4-FFF2-40B4-BE49-F238E27FC236}">
                      <a16:creationId xmlns:a16="http://schemas.microsoft.com/office/drawing/2014/main" id="{C3301152-E050-4066-AC37-09578770E970}"/>
                    </a:ext>
                  </a:extLst>
                </p14:cNvPr>
                <p14:cNvContentPartPr/>
                <p14:nvPr/>
              </p14:nvContentPartPr>
              <p14:xfrm>
                <a:off x="5821667" y="5437147"/>
                <a:ext cx="24120" cy="360"/>
              </p14:xfrm>
            </p:contentPart>
          </mc:Choice>
          <mc:Fallback xmlns="">
            <p:pic>
              <p:nvPicPr>
                <p:cNvPr id="126" name="Freihand 125">
                  <a:extLst>
                    <a:ext uri="{FF2B5EF4-FFF2-40B4-BE49-F238E27FC236}">
                      <a16:creationId xmlns:a16="http://schemas.microsoft.com/office/drawing/2014/main" id="{C3301152-E050-4066-AC37-09578770E970}"/>
                    </a:ext>
                  </a:extLst>
                </p:cNvPr>
                <p:cNvPicPr/>
                <p:nvPr/>
              </p:nvPicPr>
              <p:blipFill>
                <a:blip r:embed="rId212"/>
                <a:stretch>
                  <a:fillRect/>
                </a:stretch>
              </p:blipFill>
              <p:spPr>
                <a:xfrm>
                  <a:off x="5817347" y="5432827"/>
                  <a:ext cx="3276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7" name="Freihand 126">
                  <a:extLst>
                    <a:ext uri="{FF2B5EF4-FFF2-40B4-BE49-F238E27FC236}">
                      <a16:creationId xmlns:a16="http://schemas.microsoft.com/office/drawing/2014/main" id="{B7C36AC8-55FB-49AD-9970-24802B77C3D5}"/>
                    </a:ext>
                  </a:extLst>
                </p14:cNvPr>
                <p14:cNvContentPartPr/>
                <p14:nvPr/>
              </p14:nvContentPartPr>
              <p14:xfrm>
                <a:off x="6174827" y="5431027"/>
                <a:ext cx="189000" cy="12240"/>
              </p14:xfrm>
            </p:contentPart>
          </mc:Choice>
          <mc:Fallback xmlns="">
            <p:pic>
              <p:nvPicPr>
                <p:cNvPr id="127" name="Freihand 126">
                  <a:extLst>
                    <a:ext uri="{FF2B5EF4-FFF2-40B4-BE49-F238E27FC236}">
                      <a16:creationId xmlns:a16="http://schemas.microsoft.com/office/drawing/2014/main" id="{B7C36AC8-55FB-49AD-9970-24802B77C3D5}"/>
                    </a:ext>
                  </a:extLst>
                </p:cNvPr>
                <p:cNvPicPr/>
                <p:nvPr/>
              </p:nvPicPr>
              <p:blipFill>
                <a:blip r:embed="rId214"/>
                <a:stretch>
                  <a:fillRect/>
                </a:stretch>
              </p:blipFill>
              <p:spPr>
                <a:xfrm>
                  <a:off x="6170507" y="5426707"/>
                  <a:ext cx="1976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1" name="Freihand 130">
                  <a:extLst>
                    <a:ext uri="{FF2B5EF4-FFF2-40B4-BE49-F238E27FC236}">
                      <a16:creationId xmlns:a16="http://schemas.microsoft.com/office/drawing/2014/main" id="{E3F58920-F726-4D91-B482-B761F45D0B81}"/>
                    </a:ext>
                  </a:extLst>
                </p14:cNvPr>
                <p14:cNvContentPartPr/>
                <p14:nvPr/>
              </p14:nvContentPartPr>
              <p14:xfrm>
                <a:off x="6420347" y="4819387"/>
                <a:ext cx="36360" cy="289440"/>
              </p14:xfrm>
            </p:contentPart>
          </mc:Choice>
          <mc:Fallback xmlns="">
            <p:pic>
              <p:nvPicPr>
                <p:cNvPr id="131" name="Freihand 130">
                  <a:extLst>
                    <a:ext uri="{FF2B5EF4-FFF2-40B4-BE49-F238E27FC236}">
                      <a16:creationId xmlns:a16="http://schemas.microsoft.com/office/drawing/2014/main" id="{E3F58920-F726-4D91-B482-B761F45D0B81}"/>
                    </a:ext>
                  </a:extLst>
                </p:cNvPr>
                <p:cNvPicPr/>
                <p:nvPr/>
              </p:nvPicPr>
              <p:blipFill>
                <a:blip r:embed="rId216"/>
                <a:stretch>
                  <a:fillRect/>
                </a:stretch>
              </p:blipFill>
              <p:spPr>
                <a:xfrm>
                  <a:off x="6416027" y="4815067"/>
                  <a:ext cx="4500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2" name="Freihand 131">
                  <a:extLst>
                    <a:ext uri="{FF2B5EF4-FFF2-40B4-BE49-F238E27FC236}">
                      <a16:creationId xmlns:a16="http://schemas.microsoft.com/office/drawing/2014/main" id="{D2D7B74F-CCEF-41C6-A707-CB2B2FFE4AB2}"/>
                    </a:ext>
                  </a:extLst>
                </p14:cNvPr>
                <p14:cNvContentPartPr/>
                <p14:nvPr/>
              </p14:nvContentPartPr>
              <p14:xfrm>
                <a:off x="6462827" y="4292707"/>
                <a:ext cx="18000" cy="393840"/>
              </p14:xfrm>
            </p:contentPart>
          </mc:Choice>
          <mc:Fallback xmlns="">
            <p:pic>
              <p:nvPicPr>
                <p:cNvPr id="132" name="Freihand 131">
                  <a:extLst>
                    <a:ext uri="{FF2B5EF4-FFF2-40B4-BE49-F238E27FC236}">
                      <a16:creationId xmlns:a16="http://schemas.microsoft.com/office/drawing/2014/main" id="{D2D7B74F-CCEF-41C6-A707-CB2B2FFE4AB2}"/>
                    </a:ext>
                  </a:extLst>
                </p:cNvPr>
                <p:cNvPicPr/>
                <p:nvPr/>
              </p:nvPicPr>
              <p:blipFill>
                <a:blip r:embed="rId218"/>
                <a:stretch>
                  <a:fillRect/>
                </a:stretch>
              </p:blipFill>
              <p:spPr>
                <a:xfrm>
                  <a:off x="6458507" y="4288387"/>
                  <a:ext cx="26640" cy="4024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3" name="Freihand 132">
                  <a:extLst>
                    <a:ext uri="{FF2B5EF4-FFF2-40B4-BE49-F238E27FC236}">
                      <a16:creationId xmlns:a16="http://schemas.microsoft.com/office/drawing/2014/main" id="{E7B98CB8-B84E-4595-80A7-9241E0A5CFA2}"/>
                    </a:ext>
                  </a:extLst>
                </p14:cNvPr>
                <p14:cNvContentPartPr/>
                <p14:nvPr/>
              </p14:nvContentPartPr>
              <p14:xfrm>
                <a:off x="6445187" y="4065187"/>
                <a:ext cx="3960" cy="81720"/>
              </p14:xfrm>
            </p:contentPart>
          </mc:Choice>
          <mc:Fallback xmlns="">
            <p:pic>
              <p:nvPicPr>
                <p:cNvPr id="133" name="Freihand 132">
                  <a:extLst>
                    <a:ext uri="{FF2B5EF4-FFF2-40B4-BE49-F238E27FC236}">
                      <a16:creationId xmlns:a16="http://schemas.microsoft.com/office/drawing/2014/main" id="{E7B98CB8-B84E-4595-80A7-9241E0A5CFA2}"/>
                    </a:ext>
                  </a:extLst>
                </p:cNvPr>
                <p:cNvPicPr/>
                <p:nvPr/>
              </p:nvPicPr>
              <p:blipFill>
                <a:blip r:embed="rId220"/>
                <a:stretch>
                  <a:fillRect/>
                </a:stretch>
              </p:blipFill>
              <p:spPr>
                <a:xfrm>
                  <a:off x="6440867" y="4060867"/>
                  <a:ext cx="126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4" name="Freihand 133">
                  <a:extLst>
                    <a:ext uri="{FF2B5EF4-FFF2-40B4-BE49-F238E27FC236}">
                      <a16:creationId xmlns:a16="http://schemas.microsoft.com/office/drawing/2014/main" id="{61E47389-E019-48AE-B064-1B61A17FE117}"/>
                    </a:ext>
                  </a:extLst>
                </p14:cNvPr>
                <p14:cNvContentPartPr/>
                <p14:nvPr/>
              </p14:nvContentPartPr>
              <p14:xfrm>
                <a:off x="6439787" y="3844147"/>
                <a:ext cx="12240" cy="126720"/>
              </p14:xfrm>
            </p:contentPart>
          </mc:Choice>
          <mc:Fallback xmlns="">
            <p:pic>
              <p:nvPicPr>
                <p:cNvPr id="134" name="Freihand 133">
                  <a:extLst>
                    <a:ext uri="{FF2B5EF4-FFF2-40B4-BE49-F238E27FC236}">
                      <a16:creationId xmlns:a16="http://schemas.microsoft.com/office/drawing/2014/main" id="{61E47389-E019-48AE-B064-1B61A17FE117}"/>
                    </a:ext>
                  </a:extLst>
                </p:cNvPr>
                <p:cNvPicPr/>
                <p:nvPr/>
              </p:nvPicPr>
              <p:blipFill>
                <a:blip r:embed="rId222"/>
                <a:stretch>
                  <a:fillRect/>
                </a:stretch>
              </p:blipFill>
              <p:spPr>
                <a:xfrm>
                  <a:off x="6435467" y="3839827"/>
                  <a:ext cx="208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5" name="Freihand 134">
                  <a:extLst>
                    <a:ext uri="{FF2B5EF4-FFF2-40B4-BE49-F238E27FC236}">
                      <a16:creationId xmlns:a16="http://schemas.microsoft.com/office/drawing/2014/main" id="{6B05A06D-C86F-48CD-AC40-B5ADA80ECCDC}"/>
                    </a:ext>
                  </a:extLst>
                </p14:cNvPr>
                <p14:cNvContentPartPr/>
                <p14:nvPr/>
              </p14:nvContentPartPr>
              <p14:xfrm>
                <a:off x="6457787" y="3563347"/>
                <a:ext cx="15120" cy="218520"/>
              </p14:xfrm>
            </p:contentPart>
          </mc:Choice>
          <mc:Fallback xmlns="">
            <p:pic>
              <p:nvPicPr>
                <p:cNvPr id="135" name="Freihand 134">
                  <a:extLst>
                    <a:ext uri="{FF2B5EF4-FFF2-40B4-BE49-F238E27FC236}">
                      <a16:creationId xmlns:a16="http://schemas.microsoft.com/office/drawing/2014/main" id="{6B05A06D-C86F-48CD-AC40-B5ADA80ECCDC}"/>
                    </a:ext>
                  </a:extLst>
                </p:cNvPr>
                <p:cNvPicPr/>
                <p:nvPr/>
              </p:nvPicPr>
              <p:blipFill>
                <a:blip r:embed="rId224"/>
                <a:stretch>
                  <a:fillRect/>
                </a:stretch>
              </p:blipFill>
              <p:spPr>
                <a:xfrm>
                  <a:off x="6453467" y="3559027"/>
                  <a:ext cx="2376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6" name="Freihand 135">
                  <a:extLst>
                    <a:ext uri="{FF2B5EF4-FFF2-40B4-BE49-F238E27FC236}">
                      <a16:creationId xmlns:a16="http://schemas.microsoft.com/office/drawing/2014/main" id="{D7E48DB9-3C30-433D-BB9F-3E59D3EA9C5B}"/>
                    </a:ext>
                  </a:extLst>
                </p14:cNvPr>
                <p14:cNvContentPartPr/>
                <p14:nvPr/>
              </p14:nvContentPartPr>
              <p14:xfrm>
                <a:off x="6471827" y="3405307"/>
                <a:ext cx="4680" cy="127080"/>
              </p14:xfrm>
            </p:contentPart>
          </mc:Choice>
          <mc:Fallback xmlns="">
            <p:pic>
              <p:nvPicPr>
                <p:cNvPr id="136" name="Freihand 135">
                  <a:extLst>
                    <a:ext uri="{FF2B5EF4-FFF2-40B4-BE49-F238E27FC236}">
                      <a16:creationId xmlns:a16="http://schemas.microsoft.com/office/drawing/2014/main" id="{D7E48DB9-3C30-433D-BB9F-3E59D3EA9C5B}"/>
                    </a:ext>
                  </a:extLst>
                </p:cNvPr>
                <p:cNvPicPr/>
                <p:nvPr/>
              </p:nvPicPr>
              <p:blipFill>
                <a:blip r:embed="rId226"/>
                <a:stretch>
                  <a:fillRect/>
                </a:stretch>
              </p:blipFill>
              <p:spPr>
                <a:xfrm>
                  <a:off x="6467507" y="3400987"/>
                  <a:ext cx="1332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59" name="Freihand 158">
                  <a:extLst>
                    <a:ext uri="{FF2B5EF4-FFF2-40B4-BE49-F238E27FC236}">
                      <a16:creationId xmlns:a16="http://schemas.microsoft.com/office/drawing/2014/main" id="{FD1BD70F-DEED-4C4A-8A75-F1FF06CE7546}"/>
                    </a:ext>
                  </a:extLst>
                </p14:cNvPr>
                <p14:cNvContentPartPr/>
                <p14:nvPr/>
              </p14:nvContentPartPr>
              <p14:xfrm>
                <a:off x="6549947" y="3434107"/>
                <a:ext cx="74160" cy="119520"/>
              </p14:xfrm>
            </p:contentPart>
          </mc:Choice>
          <mc:Fallback xmlns="">
            <p:pic>
              <p:nvPicPr>
                <p:cNvPr id="159" name="Freihand 158">
                  <a:extLst>
                    <a:ext uri="{FF2B5EF4-FFF2-40B4-BE49-F238E27FC236}">
                      <a16:creationId xmlns:a16="http://schemas.microsoft.com/office/drawing/2014/main" id="{FD1BD70F-DEED-4C4A-8A75-F1FF06CE7546}"/>
                    </a:ext>
                  </a:extLst>
                </p:cNvPr>
                <p:cNvPicPr/>
                <p:nvPr/>
              </p:nvPicPr>
              <p:blipFill>
                <a:blip r:embed="rId228"/>
                <a:stretch>
                  <a:fillRect/>
                </a:stretch>
              </p:blipFill>
              <p:spPr>
                <a:xfrm>
                  <a:off x="6545627" y="3429787"/>
                  <a:ext cx="8280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60" name="Freihand 159">
                  <a:extLst>
                    <a:ext uri="{FF2B5EF4-FFF2-40B4-BE49-F238E27FC236}">
                      <a16:creationId xmlns:a16="http://schemas.microsoft.com/office/drawing/2014/main" id="{A4A59AC5-F8C6-4EC5-813C-1E7FD2111D26}"/>
                    </a:ext>
                  </a:extLst>
                </p14:cNvPr>
                <p14:cNvContentPartPr/>
                <p14:nvPr/>
              </p14:nvContentPartPr>
              <p14:xfrm>
                <a:off x="6654707" y="3515827"/>
                <a:ext cx="88200" cy="58680"/>
              </p14:xfrm>
            </p:contentPart>
          </mc:Choice>
          <mc:Fallback xmlns="">
            <p:pic>
              <p:nvPicPr>
                <p:cNvPr id="160" name="Freihand 159">
                  <a:extLst>
                    <a:ext uri="{FF2B5EF4-FFF2-40B4-BE49-F238E27FC236}">
                      <a16:creationId xmlns:a16="http://schemas.microsoft.com/office/drawing/2014/main" id="{A4A59AC5-F8C6-4EC5-813C-1E7FD2111D26}"/>
                    </a:ext>
                  </a:extLst>
                </p:cNvPr>
                <p:cNvPicPr/>
                <p:nvPr/>
              </p:nvPicPr>
              <p:blipFill>
                <a:blip r:embed="rId230"/>
                <a:stretch>
                  <a:fillRect/>
                </a:stretch>
              </p:blipFill>
              <p:spPr>
                <a:xfrm>
                  <a:off x="6650387" y="3511507"/>
                  <a:ext cx="968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61" name="Freihand 160">
                  <a:extLst>
                    <a:ext uri="{FF2B5EF4-FFF2-40B4-BE49-F238E27FC236}">
                      <a16:creationId xmlns:a16="http://schemas.microsoft.com/office/drawing/2014/main" id="{D7771186-F802-458C-AE5B-072358A8C67D}"/>
                    </a:ext>
                  </a:extLst>
                </p14:cNvPr>
                <p14:cNvContentPartPr/>
                <p14:nvPr/>
              </p14:nvContentPartPr>
              <p14:xfrm>
                <a:off x="6748667" y="3519427"/>
                <a:ext cx="67320" cy="68760"/>
              </p14:xfrm>
            </p:contentPart>
          </mc:Choice>
          <mc:Fallback xmlns="">
            <p:pic>
              <p:nvPicPr>
                <p:cNvPr id="161" name="Freihand 160">
                  <a:extLst>
                    <a:ext uri="{FF2B5EF4-FFF2-40B4-BE49-F238E27FC236}">
                      <a16:creationId xmlns:a16="http://schemas.microsoft.com/office/drawing/2014/main" id="{D7771186-F802-458C-AE5B-072358A8C67D}"/>
                    </a:ext>
                  </a:extLst>
                </p:cNvPr>
                <p:cNvPicPr/>
                <p:nvPr/>
              </p:nvPicPr>
              <p:blipFill>
                <a:blip r:embed="rId232"/>
                <a:stretch>
                  <a:fillRect/>
                </a:stretch>
              </p:blipFill>
              <p:spPr>
                <a:xfrm>
                  <a:off x="6744347" y="3515107"/>
                  <a:ext cx="759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2" name="Freihand 161">
                  <a:extLst>
                    <a:ext uri="{FF2B5EF4-FFF2-40B4-BE49-F238E27FC236}">
                      <a16:creationId xmlns:a16="http://schemas.microsoft.com/office/drawing/2014/main" id="{E8BD1DFF-CCC8-433E-A6EC-4AD1C895C343}"/>
                    </a:ext>
                  </a:extLst>
                </p14:cNvPr>
                <p14:cNvContentPartPr/>
                <p14:nvPr/>
              </p14:nvContentPartPr>
              <p14:xfrm>
                <a:off x="6834347" y="3526627"/>
                <a:ext cx="51480" cy="78480"/>
              </p14:xfrm>
            </p:contentPart>
          </mc:Choice>
          <mc:Fallback xmlns="">
            <p:pic>
              <p:nvPicPr>
                <p:cNvPr id="162" name="Freihand 161">
                  <a:extLst>
                    <a:ext uri="{FF2B5EF4-FFF2-40B4-BE49-F238E27FC236}">
                      <a16:creationId xmlns:a16="http://schemas.microsoft.com/office/drawing/2014/main" id="{E8BD1DFF-CCC8-433E-A6EC-4AD1C895C343}"/>
                    </a:ext>
                  </a:extLst>
                </p:cNvPr>
                <p:cNvPicPr/>
                <p:nvPr/>
              </p:nvPicPr>
              <p:blipFill>
                <a:blip r:embed="rId234"/>
                <a:stretch>
                  <a:fillRect/>
                </a:stretch>
              </p:blipFill>
              <p:spPr>
                <a:xfrm>
                  <a:off x="6830027" y="3522307"/>
                  <a:ext cx="601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3" name="Freihand 162">
                  <a:extLst>
                    <a:ext uri="{FF2B5EF4-FFF2-40B4-BE49-F238E27FC236}">
                      <a16:creationId xmlns:a16="http://schemas.microsoft.com/office/drawing/2014/main" id="{F7809A45-2093-41EF-BEB1-69CB7EB560BE}"/>
                    </a:ext>
                  </a:extLst>
                </p14:cNvPr>
                <p14:cNvContentPartPr/>
                <p14:nvPr/>
              </p14:nvContentPartPr>
              <p14:xfrm>
                <a:off x="6838307" y="3519067"/>
                <a:ext cx="67320" cy="71640"/>
              </p14:xfrm>
            </p:contentPart>
          </mc:Choice>
          <mc:Fallback xmlns="">
            <p:pic>
              <p:nvPicPr>
                <p:cNvPr id="163" name="Freihand 162">
                  <a:extLst>
                    <a:ext uri="{FF2B5EF4-FFF2-40B4-BE49-F238E27FC236}">
                      <a16:creationId xmlns:a16="http://schemas.microsoft.com/office/drawing/2014/main" id="{F7809A45-2093-41EF-BEB1-69CB7EB560BE}"/>
                    </a:ext>
                  </a:extLst>
                </p:cNvPr>
                <p:cNvPicPr/>
                <p:nvPr/>
              </p:nvPicPr>
              <p:blipFill>
                <a:blip r:embed="rId236"/>
                <a:stretch>
                  <a:fillRect/>
                </a:stretch>
              </p:blipFill>
              <p:spPr>
                <a:xfrm>
                  <a:off x="6833987" y="3514747"/>
                  <a:ext cx="759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25" name="Freihand 124">
                  <a:extLst>
                    <a:ext uri="{FF2B5EF4-FFF2-40B4-BE49-F238E27FC236}">
                      <a16:creationId xmlns:a16="http://schemas.microsoft.com/office/drawing/2014/main" id="{F161F9AB-28E8-4796-9482-6ECF6E32579D}"/>
                    </a:ext>
                  </a:extLst>
                </p14:cNvPr>
                <p14:cNvContentPartPr/>
                <p14:nvPr/>
              </p14:nvContentPartPr>
              <p14:xfrm>
                <a:off x="5306867" y="5433187"/>
                <a:ext cx="93240" cy="1440"/>
              </p14:xfrm>
            </p:contentPart>
          </mc:Choice>
          <mc:Fallback xmlns="">
            <p:pic>
              <p:nvPicPr>
                <p:cNvPr id="125" name="Freihand 124">
                  <a:extLst>
                    <a:ext uri="{FF2B5EF4-FFF2-40B4-BE49-F238E27FC236}">
                      <a16:creationId xmlns:a16="http://schemas.microsoft.com/office/drawing/2014/main" id="{F161F9AB-28E8-4796-9482-6ECF6E32579D}"/>
                    </a:ext>
                  </a:extLst>
                </p:cNvPr>
                <p:cNvPicPr/>
                <p:nvPr/>
              </p:nvPicPr>
              <p:blipFill>
                <a:blip r:embed="rId238"/>
                <a:stretch>
                  <a:fillRect/>
                </a:stretch>
              </p:blipFill>
              <p:spPr>
                <a:xfrm>
                  <a:off x="5302547" y="5428867"/>
                  <a:ext cx="10188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71" name="Freihand 170">
                  <a:extLst>
                    <a:ext uri="{FF2B5EF4-FFF2-40B4-BE49-F238E27FC236}">
                      <a16:creationId xmlns:a16="http://schemas.microsoft.com/office/drawing/2014/main" id="{A161551A-5895-45DD-B028-9CE00C7CD481}"/>
                    </a:ext>
                  </a:extLst>
                </p14:cNvPr>
                <p14:cNvContentPartPr/>
                <p14:nvPr/>
              </p14:nvContentPartPr>
              <p14:xfrm>
                <a:off x="4016627" y="5443267"/>
                <a:ext cx="281160" cy="50040"/>
              </p14:xfrm>
            </p:contentPart>
          </mc:Choice>
          <mc:Fallback xmlns="">
            <p:pic>
              <p:nvPicPr>
                <p:cNvPr id="171" name="Freihand 170">
                  <a:extLst>
                    <a:ext uri="{FF2B5EF4-FFF2-40B4-BE49-F238E27FC236}">
                      <a16:creationId xmlns:a16="http://schemas.microsoft.com/office/drawing/2014/main" id="{A161551A-5895-45DD-B028-9CE00C7CD481}"/>
                    </a:ext>
                  </a:extLst>
                </p:cNvPr>
                <p:cNvPicPr/>
                <p:nvPr/>
              </p:nvPicPr>
              <p:blipFill>
                <a:blip r:embed="rId240"/>
                <a:stretch>
                  <a:fillRect/>
                </a:stretch>
              </p:blipFill>
              <p:spPr>
                <a:xfrm>
                  <a:off x="4012307" y="5438947"/>
                  <a:ext cx="2898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73" name="Freihand 172">
                  <a:extLst>
                    <a:ext uri="{FF2B5EF4-FFF2-40B4-BE49-F238E27FC236}">
                      <a16:creationId xmlns:a16="http://schemas.microsoft.com/office/drawing/2014/main" id="{52C82644-FB98-44EB-9B4A-462BA865A60F}"/>
                    </a:ext>
                  </a:extLst>
                </p14:cNvPr>
                <p14:cNvContentPartPr/>
                <p14:nvPr/>
              </p14:nvContentPartPr>
              <p14:xfrm>
                <a:off x="1835387" y="3278227"/>
                <a:ext cx="19800" cy="191880"/>
              </p14:xfrm>
            </p:contentPart>
          </mc:Choice>
          <mc:Fallback xmlns="">
            <p:pic>
              <p:nvPicPr>
                <p:cNvPr id="173" name="Freihand 172">
                  <a:extLst>
                    <a:ext uri="{FF2B5EF4-FFF2-40B4-BE49-F238E27FC236}">
                      <a16:creationId xmlns:a16="http://schemas.microsoft.com/office/drawing/2014/main" id="{52C82644-FB98-44EB-9B4A-462BA865A60F}"/>
                    </a:ext>
                  </a:extLst>
                </p:cNvPr>
                <p:cNvPicPr/>
                <p:nvPr/>
              </p:nvPicPr>
              <p:blipFill>
                <a:blip r:embed="rId242"/>
                <a:stretch>
                  <a:fillRect/>
                </a:stretch>
              </p:blipFill>
              <p:spPr>
                <a:xfrm>
                  <a:off x="1831067" y="3273907"/>
                  <a:ext cx="284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74" name="Freihand 173">
                  <a:extLst>
                    <a:ext uri="{FF2B5EF4-FFF2-40B4-BE49-F238E27FC236}">
                      <a16:creationId xmlns:a16="http://schemas.microsoft.com/office/drawing/2014/main" id="{0B15A4E3-A90D-428C-85FD-3AAAE3F5585F}"/>
                    </a:ext>
                  </a:extLst>
                </p14:cNvPr>
                <p14:cNvContentPartPr/>
                <p14:nvPr/>
              </p14:nvContentPartPr>
              <p14:xfrm>
                <a:off x="1638827" y="4984627"/>
                <a:ext cx="259920" cy="197280"/>
              </p14:xfrm>
            </p:contentPart>
          </mc:Choice>
          <mc:Fallback xmlns="">
            <p:pic>
              <p:nvPicPr>
                <p:cNvPr id="174" name="Freihand 173">
                  <a:extLst>
                    <a:ext uri="{FF2B5EF4-FFF2-40B4-BE49-F238E27FC236}">
                      <a16:creationId xmlns:a16="http://schemas.microsoft.com/office/drawing/2014/main" id="{0B15A4E3-A90D-428C-85FD-3AAAE3F5585F}"/>
                    </a:ext>
                  </a:extLst>
                </p:cNvPr>
                <p:cNvPicPr/>
                <p:nvPr/>
              </p:nvPicPr>
              <p:blipFill>
                <a:blip r:embed="rId244"/>
                <a:stretch>
                  <a:fillRect/>
                </a:stretch>
              </p:blipFill>
              <p:spPr>
                <a:xfrm>
                  <a:off x="1634507" y="4980307"/>
                  <a:ext cx="2685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75" name="Freihand 174">
                  <a:extLst>
                    <a:ext uri="{FF2B5EF4-FFF2-40B4-BE49-F238E27FC236}">
                      <a16:creationId xmlns:a16="http://schemas.microsoft.com/office/drawing/2014/main" id="{2892B7FB-7686-4EA4-9812-EAAB706F34BA}"/>
                    </a:ext>
                  </a:extLst>
                </p14:cNvPr>
                <p14:cNvContentPartPr/>
                <p14:nvPr/>
              </p14:nvContentPartPr>
              <p14:xfrm>
                <a:off x="1893707" y="4864747"/>
                <a:ext cx="93960" cy="155160"/>
              </p14:xfrm>
            </p:contentPart>
          </mc:Choice>
          <mc:Fallback xmlns="">
            <p:pic>
              <p:nvPicPr>
                <p:cNvPr id="175" name="Freihand 174">
                  <a:extLst>
                    <a:ext uri="{FF2B5EF4-FFF2-40B4-BE49-F238E27FC236}">
                      <a16:creationId xmlns:a16="http://schemas.microsoft.com/office/drawing/2014/main" id="{2892B7FB-7686-4EA4-9812-EAAB706F34BA}"/>
                    </a:ext>
                  </a:extLst>
                </p:cNvPr>
                <p:cNvPicPr/>
                <p:nvPr/>
              </p:nvPicPr>
              <p:blipFill>
                <a:blip r:embed="rId246"/>
                <a:stretch>
                  <a:fillRect/>
                </a:stretch>
              </p:blipFill>
              <p:spPr>
                <a:xfrm>
                  <a:off x="1889387" y="4860427"/>
                  <a:ext cx="1026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76" name="Freihand 175">
                  <a:extLst>
                    <a:ext uri="{FF2B5EF4-FFF2-40B4-BE49-F238E27FC236}">
                      <a16:creationId xmlns:a16="http://schemas.microsoft.com/office/drawing/2014/main" id="{64B41DDE-9C99-4CBE-9BB9-FB6A9A2A1AAB}"/>
                    </a:ext>
                  </a:extLst>
                </p14:cNvPr>
                <p14:cNvContentPartPr/>
                <p14:nvPr/>
              </p14:nvContentPartPr>
              <p14:xfrm>
                <a:off x="647747" y="5380987"/>
                <a:ext cx="89640" cy="194760"/>
              </p14:xfrm>
            </p:contentPart>
          </mc:Choice>
          <mc:Fallback xmlns="">
            <p:pic>
              <p:nvPicPr>
                <p:cNvPr id="176" name="Freihand 175">
                  <a:extLst>
                    <a:ext uri="{FF2B5EF4-FFF2-40B4-BE49-F238E27FC236}">
                      <a16:creationId xmlns:a16="http://schemas.microsoft.com/office/drawing/2014/main" id="{64B41DDE-9C99-4CBE-9BB9-FB6A9A2A1AAB}"/>
                    </a:ext>
                  </a:extLst>
                </p:cNvPr>
                <p:cNvPicPr/>
                <p:nvPr/>
              </p:nvPicPr>
              <p:blipFill>
                <a:blip r:embed="rId248"/>
                <a:stretch>
                  <a:fillRect/>
                </a:stretch>
              </p:blipFill>
              <p:spPr>
                <a:xfrm>
                  <a:off x="643427" y="5376667"/>
                  <a:ext cx="982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77" name="Freihand 176">
                  <a:extLst>
                    <a:ext uri="{FF2B5EF4-FFF2-40B4-BE49-F238E27FC236}">
                      <a16:creationId xmlns:a16="http://schemas.microsoft.com/office/drawing/2014/main" id="{2307E86A-619E-4BFE-AB8A-143EA6C0886B}"/>
                    </a:ext>
                  </a:extLst>
                </p14:cNvPr>
                <p14:cNvContentPartPr/>
                <p14:nvPr/>
              </p14:nvContentPartPr>
              <p14:xfrm>
                <a:off x="742787" y="5428507"/>
                <a:ext cx="109080" cy="165240"/>
              </p14:xfrm>
            </p:contentPart>
          </mc:Choice>
          <mc:Fallback xmlns="">
            <p:pic>
              <p:nvPicPr>
                <p:cNvPr id="177" name="Freihand 176">
                  <a:extLst>
                    <a:ext uri="{FF2B5EF4-FFF2-40B4-BE49-F238E27FC236}">
                      <a16:creationId xmlns:a16="http://schemas.microsoft.com/office/drawing/2014/main" id="{2307E86A-619E-4BFE-AB8A-143EA6C0886B}"/>
                    </a:ext>
                  </a:extLst>
                </p:cNvPr>
                <p:cNvPicPr/>
                <p:nvPr/>
              </p:nvPicPr>
              <p:blipFill>
                <a:blip r:embed="rId250"/>
                <a:stretch>
                  <a:fillRect/>
                </a:stretch>
              </p:blipFill>
              <p:spPr>
                <a:xfrm>
                  <a:off x="738467" y="5424187"/>
                  <a:ext cx="11772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78" name="Freihand 177">
                  <a:extLst>
                    <a:ext uri="{FF2B5EF4-FFF2-40B4-BE49-F238E27FC236}">
                      <a16:creationId xmlns:a16="http://schemas.microsoft.com/office/drawing/2014/main" id="{EE033CEE-8D19-49CC-817D-B7F7CD496785}"/>
                    </a:ext>
                  </a:extLst>
                </p14:cNvPr>
                <p14:cNvContentPartPr/>
                <p14:nvPr/>
              </p14:nvContentPartPr>
              <p14:xfrm>
                <a:off x="902627" y="5307547"/>
                <a:ext cx="138240" cy="157680"/>
              </p14:xfrm>
            </p:contentPart>
          </mc:Choice>
          <mc:Fallback xmlns="">
            <p:pic>
              <p:nvPicPr>
                <p:cNvPr id="178" name="Freihand 177">
                  <a:extLst>
                    <a:ext uri="{FF2B5EF4-FFF2-40B4-BE49-F238E27FC236}">
                      <a16:creationId xmlns:a16="http://schemas.microsoft.com/office/drawing/2014/main" id="{EE033CEE-8D19-49CC-817D-B7F7CD496785}"/>
                    </a:ext>
                  </a:extLst>
                </p:cNvPr>
                <p:cNvPicPr/>
                <p:nvPr/>
              </p:nvPicPr>
              <p:blipFill>
                <a:blip r:embed="rId252"/>
                <a:stretch>
                  <a:fillRect/>
                </a:stretch>
              </p:blipFill>
              <p:spPr>
                <a:xfrm>
                  <a:off x="898307" y="5303227"/>
                  <a:ext cx="1468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79" name="Freihand 178">
                  <a:extLst>
                    <a:ext uri="{FF2B5EF4-FFF2-40B4-BE49-F238E27FC236}">
                      <a16:creationId xmlns:a16="http://schemas.microsoft.com/office/drawing/2014/main" id="{B28076A6-CAEF-4655-B333-54D12B8AA1D4}"/>
                    </a:ext>
                  </a:extLst>
                </p14:cNvPr>
                <p14:cNvContentPartPr/>
                <p14:nvPr/>
              </p14:nvContentPartPr>
              <p14:xfrm>
                <a:off x="1035467" y="5278387"/>
                <a:ext cx="93960" cy="200520"/>
              </p14:xfrm>
            </p:contentPart>
          </mc:Choice>
          <mc:Fallback xmlns="">
            <p:pic>
              <p:nvPicPr>
                <p:cNvPr id="179" name="Freihand 178">
                  <a:extLst>
                    <a:ext uri="{FF2B5EF4-FFF2-40B4-BE49-F238E27FC236}">
                      <a16:creationId xmlns:a16="http://schemas.microsoft.com/office/drawing/2014/main" id="{B28076A6-CAEF-4655-B333-54D12B8AA1D4}"/>
                    </a:ext>
                  </a:extLst>
                </p:cNvPr>
                <p:cNvPicPr/>
                <p:nvPr/>
              </p:nvPicPr>
              <p:blipFill>
                <a:blip r:embed="rId254"/>
                <a:stretch>
                  <a:fillRect/>
                </a:stretch>
              </p:blipFill>
              <p:spPr>
                <a:xfrm>
                  <a:off x="1031147" y="5274067"/>
                  <a:ext cx="10260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80" name="Freihand 179">
                  <a:extLst>
                    <a:ext uri="{FF2B5EF4-FFF2-40B4-BE49-F238E27FC236}">
                      <a16:creationId xmlns:a16="http://schemas.microsoft.com/office/drawing/2014/main" id="{4A6AEB22-E1B0-4540-A21A-54F3C63D01B3}"/>
                    </a:ext>
                  </a:extLst>
                </p14:cNvPr>
                <p14:cNvContentPartPr/>
                <p14:nvPr/>
              </p14:nvContentPartPr>
              <p14:xfrm>
                <a:off x="1015667" y="5257867"/>
                <a:ext cx="28440" cy="7920"/>
              </p14:xfrm>
            </p:contentPart>
          </mc:Choice>
          <mc:Fallback xmlns="">
            <p:pic>
              <p:nvPicPr>
                <p:cNvPr id="180" name="Freihand 179">
                  <a:extLst>
                    <a:ext uri="{FF2B5EF4-FFF2-40B4-BE49-F238E27FC236}">
                      <a16:creationId xmlns:a16="http://schemas.microsoft.com/office/drawing/2014/main" id="{4A6AEB22-E1B0-4540-A21A-54F3C63D01B3}"/>
                    </a:ext>
                  </a:extLst>
                </p:cNvPr>
                <p:cNvPicPr/>
                <p:nvPr/>
              </p:nvPicPr>
              <p:blipFill>
                <a:blip r:embed="rId256"/>
                <a:stretch>
                  <a:fillRect/>
                </a:stretch>
              </p:blipFill>
              <p:spPr>
                <a:xfrm>
                  <a:off x="1011347" y="5253547"/>
                  <a:ext cx="370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85" name="Freihand 184">
                  <a:extLst>
                    <a:ext uri="{FF2B5EF4-FFF2-40B4-BE49-F238E27FC236}">
                      <a16:creationId xmlns:a16="http://schemas.microsoft.com/office/drawing/2014/main" id="{04AA33AB-6CBE-4C2F-8293-66ED104A925B}"/>
                    </a:ext>
                  </a:extLst>
                </p14:cNvPr>
                <p14:cNvContentPartPr/>
                <p14:nvPr/>
              </p14:nvContentPartPr>
              <p14:xfrm>
                <a:off x="1260107" y="5260027"/>
                <a:ext cx="200160" cy="285120"/>
              </p14:xfrm>
            </p:contentPart>
          </mc:Choice>
          <mc:Fallback xmlns="">
            <p:pic>
              <p:nvPicPr>
                <p:cNvPr id="185" name="Freihand 184">
                  <a:extLst>
                    <a:ext uri="{FF2B5EF4-FFF2-40B4-BE49-F238E27FC236}">
                      <a16:creationId xmlns:a16="http://schemas.microsoft.com/office/drawing/2014/main" id="{04AA33AB-6CBE-4C2F-8293-66ED104A925B}"/>
                    </a:ext>
                  </a:extLst>
                </p:cNvPr>
                <p:cNvPicPr/>
                <p:nvPr/>
              </p:nvPicPr>
              <p:blipFill>
                <a:blip r:embed="rId258"/>
                <a:stretch>
                  <a:fillRect/>
                </a:stretch>
              </p:blipFill>
              <p:spPr>
                <a:xfrm>
                  <a:off x="1255787" y="5255707"/>
                  <a:ext cx="2088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86" name="Freihand 185">
                  <a:extLst>
                    <a:ext uri="{FF2B5EF4-FFF2-40B4-BE49-F238E27FC236}">
                      <a16:creationId xmlns:a16="http://schemas.microsoft.com/office/drawing/2014/main" id="{D4F1C82D-F4BD-4D15-8CD0-5A82D585410C}"/>
                    </a:ext>
                  </a:extLst>
                </p14:cNvPr>
                <p14:cNvContentPartPr/>
                <p14:nvPr/>
              </p14:nvContentPartPr>
              <p14:xfrm>
                <a:off x="1586267" y="5197387"/>
                <a:ext cx="169560" cy="226080"/>
              </p14:xfrm>
            </p:contentPart>
          </mc:Choice>
          <mc:Fallback xmlns="">
            <p:pic>
              <p:nvPicPr>
                <p:cNvPr id="186" name="Freihand 185">
                  <a:extLst>
                    <a:ext uri="{FF2B5EF4-FFF2-40B4-BE49-F238E27FC236}">
                      <a16:creationId xmlns:a16="http://schemas.microsoft.com/office/drawing/2014/main" id="{D4F1C82D-F4BD-4D15-8CD0-5A82D585410C}"/>
                    </a:ext>
                  </a:extLst>
                </p:cNvPr>
                <p:cNvPicPr/>
                <p:nvPr/>
              </p:nvPicPr>
              <p:blipFill>
                <a:blip r:embed="rId260"/>
                <a:stretch>
                  <a:fillRect/>
                </a:stretch>
              </p:blipFill>
              <p:spPr>
                <a:xfrm>
                  <a:off x="1581947" y="5193067"/>
                  <a:ext cx="17820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87" name="Freihand 186">
                  <a:extLst>
                    <a:ext uri="{FF2B5EF4-FFF2-40B4-BE49-F238E27FC236}">
                      <a16:creationId xmlns:a16="http://schemas.microsoft.com/office/drawing/2014/main" id="{5872E173-25C8-48B4-92D3-525E40422DDF}"/>
                    </a:ext>
                  </a:extLst>
                </p14:cNvPr>
                <p14:cNvContentPartPr/>
                <p14:nvPr/>
              </p14:nvContentPartPr>
              <p14:xfrm>
                <a:off x="1769507" y="5282707"/>
                <a:ext cx="91440" cy="100440"/>
              </p14:xfrm>
            </p:contentPart>
          </mc:Choice>
          <mc:Fallback xmlns="">
            <p:pic>
              <p:nvPicPr>
                <p:cNvPr id="187" name="Freihand 186">
                  <a:extLst>
                    <a:ext uri="{FF2B5EF4-FFF2-40B4-BE49-F238E27FC236}">
                      <a16:creationId xmlns:a16="http://schemas.microsoft.com/office/drawing/2014/main" id="{5872E173-25C8-48B4-92D3-525E40422DDF}"/>
                    </a:ext>
                  </a:extLst>
                </p:cNvPr>
                <p:cNvPicPr/>
                <p:nvPr/>
              </p:nvPicPr>
              <p:blipFill>
                <a:blip r:embed="rId262"/>
                <a:stretch>
                  <a:fillRect/>
                </a:stretch>
              </p:blipFill>
              <p:spPr>
                <a:xfrm>
                  <a:off x="1765187" y="5278387"/>
                  <a:ext cx="1000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88" name="Freihand 187">
                  <a:extLst>
                    <a:ext uri="{FF2B5EF4-FFF2-40B4-BE49-F238E27FC236}">
                      <a16:creationId xmlns:a16="http://schemas.microsoft.com/office/drawing/2014/main" id="{96ED55B0-E7ED-4B72-ACCF-3EC0E789E221}"/>
                    </a:ext>
                  </a:extLst>
                </p14:cNvPr>
                <p14:cNvContentPartPr/>
                <p14:nvPr/>
              </p14:nvContentPartPr>
              <p14:xfrm>
                <a:off x="1955267" y="5259667"/>
                <a:ext cx="196200" cy="126360"/>
              </p14:xfrm>
            </p:contentPart>
          </mc:Choice>
          <mc:Fallback xmlns="">
            <p:pic>
              <p:nvPicPr>
                <p:cNvPr id="188" name="Freihand 187">
                  <a:extLst>
                    <a:ext uri="{FF2B5EF4-FFF2-40B4-BE49-F238E27FC236}">
                      <a16:creationId xmlns:a16="http://schemas.microsoft.com/office/drawing/2014/main" id="{96ED55B0-E7ED-4B72-ACCF-3EC0E789E221}"/>
                    </a:ext>
                  </a:extLst>
                </p:cNvPr>
                <p:cNvPicPr/>
                <p:nvPr/>
              </p:nvPicPr>
              <p:blipFill>
                <a:blip r:embed="rId264"/>
                <a:stretch>
                  <a:fillRect/>
                </a:stretch>
              </p:blipFill>
              <p:spPr>
                <a:xfrm>
                  <a:off x="1950947" y="5255347"/>
                  <a:ext cx="2048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89" name="Freihand 188">
                  <a:extLst>
                    <a:ext uri="{FF2B5EF4-FFF2-40B4-BE49-F238E27FC236}">
                      <a16:creationId xmlns:a16="http://schemas.microsoft.com/office/drawing/2014/main" id="{6AF38C6D-3927-44BB-BD9C-0D7670E31F5D}"/>
                    </a:ext>
                  </a:extLst>
                </p14:cNvPr>
                <p14:cNvContentPartPr/>
                <p14:nvPr/>
              </p14:nvContentPartPr>
              <p14:xfrm>
                <a:off x="2166227" y="5248867"/>
                <a:ext cx="147600" cy="106560"/>
              </p14:xfrm>
            </p:contentPart>
          </mc:Choice>
          <mc:Fallback xmlns="">
            <p:pic>
              <p:nvPicPr>
                <p:cNvPr id="189" name="Freihand 188">
                  <a:extLst>
                    <a:ext uri="{FF2B5EF4-FFF2-40B4-BE49-F238E27FC236}">
                      <a16:creationId xmlns:a16="http://schemas.microsoft.com/office/drawing/2014/main" id="{6AF38C6D-3927-44BB-BD9C-0D7670E31F5D}"/>
                    </a:ext>
                  </a:extLst>
                </p:cNvPr>
                <p:cNvPicPr/>
                <p:nvPr/>
              </p:nvPicPr>
              <p:blipFill>
                <a:blip r:embed="rId266"/>
                <a:stretch>
                  <a:fillRect/>
                </a:stretch>
              </p:blipFill>
              <p:spPr>
                <a:xfrm>
                  <a:off x="2161907" y="5244547"/>
                  <a:ext cx="1562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90" name="Freihand 189">
                  <a:extLst>
                    <a:ext uri="{FF2B5EF4-FFF2-40B4-BE49-F238E27FC236}">
                      <a16:creationId xmlns:a16="http://schemas.microsoft.com/office/drawing/2014/main" id="{4982402F-6533-4F00-AB01-1EE7758CF1C1}"/>
                    </a:ext>
                  </a:extLst>
                </p14:cNvPr>
                <p14:cNvContentPartPr/>
                <p14:nvPr/>
              </p14:nvContentPartPr>
              <p14:xfrm>
                <a:off x="2328227" y="5169307"/>
                <a:ext cx="79920" cy="152280"/>
              </p14:xfrm>
            </p:contentPart>
          </mc:Choice>
          <mc:Fallback xmlns="">
            <p:pic>
              <p:nvPicPr>
                <p:cNvPr id="190" name="Freihand 189">
                  <a:extLst>
                    <a:ext uri="{FF2B5EF4-FFF2-40B4-BE49-F238E27FC236}">
                      <a16:creationId xmlns:a16="http://schemas.microsoft.com/office/drawing/2014/main" id="{4982402F-6533-4F00-AB01-1EE7758CF1C1}"/>
                    </a:ext>
                  </a:extLst>
                </p:cNvPr>
                <p:cNvPicPr/>
                <p:nvPr/>
              </p:nvPicPr>
              <p:blipFill>
                <a:blip r:embed="rId268"/>
                <a:stretch>
                  <a:fillRect/>
                </a:stretch>
              </p:blipFill>
              <p:spPr>
                <a:xfrm>
                  <a:off x="2323907" y="5164987"/>
                  <a:ext cx="8856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91" name="Freihand 190">
                  <a:extLst>
                    <a:ext uri="{FF2B5EF4-FFF2-40B4-BE49-F238E27FC236}">
                      <a16:creationId xmlns:a16="http://schemas.microsoft.com/office/drawing/2014/main" id="{033CD336-BB7F-4AD7-9450-60CD97C52EC9}"/>
                    </a:ext>
                  </a:extLst>
                </p14:cNvPr>
                <p14:cNvContentPartPr/>
                <p14:nvPr/>
              </p14:nvContentPartPr>
              <p14:xfrm>
                <a:off x="2386547" y="5288107"/>
                <a:ext cx="26640" cy="52920"/>
              </p14:xfrm>
            </p:contentPart>
          </mc:Choice>
          <mc:Fallback xmlns="">
            <p:pic>
              <p:nvPicPr>
                <p:cNvPr id="191" name="Freihand 190">
                  <a:extLst>
                    <a:ext uri="{FF2B5EF4-FFF2-40B4-BE49-F238E27FC236}">
                      <a16:creationId xmlns:a16="http://schemas.microsoft.com/office/drawing/2014/main" id="{033CD336-BB7F-4AD7-9450-60CD97C52EC9}"/>
                    </a:ext>
                  </a:extLst>
                </p:cNvPr>
                <p:cNvPicPr/>
                <p:nvPr/>
              </p:nvPicPr>
              <p:blipFill>
                <a:blip r:embed="rId270"/>
                <a:stretch>
                  <a:fillRect/>
                </a:stretch>
              </p:blipFill>
              <p:spPr>
                <a:xfrm>
                  <a:off x="2382227" y="5283787"/>
                  <a:ext cx="3528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92" name="Freihand 191">
                  <a:extLst>
                    <a:ext uri="{FF2B5EF4-FFF2-40B4-BE49-F238E27FC236}">
                      <a16:creationId xmlns:a16="http://schemas.microsoft.com/office/drawing/2014/main" id="{1CDD2C9F-ACCC-4246-AF68-055347653AE2}"/>
                    </a:ext>
                  </a:extLst>
                </p14:cNvPr>
                <p14:cNvContentPartPr/>
                <p14:nvPr/>
              </p14:nvContentPartPr>
              <p14:xfrm>
                <a:off x="2428307" y="5234467"/>
                <a:ext cx="156960" cy="86400"/>
              </p14:xfrm>
            </p:contentPart>
          </mc:Choice>
          <mc:Fallback xmlns="">
            <p:pic>
              <p:nvPicPr>
                <p:cNvPr id="192" name="Freihand 191">
                  <a:extLst>
                    <a:ext uri="{FF2B5EF4-FFF2-40B4-BE49-F238E27FC236}">
                      <a16:creationId xmlns:a16="http://schemas.microsoft.com/office/drawing/2014/main" id="{1CDD2C9F-ACCC-4246-AF68-055347653AE2}"/>
                    </a:ext>
                  </a:extLst>
                </p:cNvPr>
                <p:cNvPicPr/>
                <p:nvPr/>
              </p:nvPicPr>
              <p:blipFill>
                <a:blip r:embed="rId272"/>
                <a:stretch>
                  <a:fillRect/>
                </a:stretch>
              </p:blipFill>
              <p:spPr>
                <a:xfrm>
                  <a:off x="2423987" y="5230147"/>
                  <a:ext cx="1656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93" name="Freihand 192">
                  <a:extLst>
                    <a:ext uri="{FF2B5EF4-FFF2-40B4-BE49-F238E27FC236}">
                      <a16:creationId xmlns:a16="http://schemas.microsoft.com/office/drawing/2014/main" id="{FAAFAF1A-0946-4B52-851E-704BA10C2B10}"/>
                    </a:ext>
                  </a:extLst>
                </p14:cNvPr>
                <p14:cNvContentPartPr/>
                <p14:nvPr/>
              </p14:nvContentPartPr>
              <p14:xfrm>
                <a:off x="2612627" y="5236987"/>
                <a:ext cx="60840" cy="89640"/>
              </p14:xfrm>
            </p:contentPart>
          </mc:Choice>
          <mc:Fallback xmlns="">
            <p:pic>
              <p:nvPicPr>
                <p:cNvPr id="193" name="Freihand 192">
                  <a:extLst>
                    <a:ext uri="{FF2B5EF4-FFF2-40B4-BE49-F238E27FC236}">
                      <a16:creationId xmlns:a16="http://schemas.microsoft.com/office/drawing/2014/main" id="{FAAFAF1A-0946-4B52-851E-704BA10C2B10}"/>
                    </a:ext>
                  </a:extLst>
                </p:cNvPr>
                <p:cNvPicPr/>
                <p:nvPr/>
              </p:nvPicPr>
              <p:blipFill>
                <a:blip r:embed="rId274"/>
                <a:stretch>
                  <a:fillRect/>
                </a:stretch>
              </p:blipFill>
              <p:spPr>
                <a:xfrm>
                  <a:off x="2608307" y="5232667"/>
                  <a:ext cx="694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94" name="Freihand 193">
                  <a:extLst>
                    <a:ext uri="{FF2B5EF4-FFF2-40B4-BE49-F238E27FC236}">
                      <a16:creationId xmlns:a16="http://schemas.microsoft.com/office/drawing/2014/main" id="{DF5F4D21-432A-4069-8B0F-62848782D3DC}"/>
                    </a:ext>
                  </a:extLst>
                </p14:cNvPr>
                <p14:cNvContentPartPr/>
                <p14:nvPr/>
              </p14:nvContentPartPr>
              <p14:xfrm>
                <a:off x="720107" y="5670787"/>
                <a:ext cx="117000" cy="188280"/>
              </p14:xfrm>
            </p:contentPart>
          </mc:Choice>
          <mc:Fallback xmlns="">
            <p:pic>
              <p:nvPicPr>
                <p:cNvPr id="194" name="Freihand 193">
                  <a:extLst>
                    <a:ext uri="{FF2B5EF4-FFF2-40B4-BE49-F238E27FC236}">
                      <a16:creationId xmlns:a16="http://schemas.microsoft.com/office/drawing/2014/main" id="{DF5F4D21-432A-4069-8B0F-62848782D3DC}"/>
                    </a:ext>
                  </a:extLst>
                </p:cNvPr>
                <p:cNvPicPr/>
                <p:nvPr/>
              </p:nvPicPr>
              <p:blipFill>
                <a:blip r:embed="rId276"/>
                <a:stretch>
                  <a:fillRect/>
                </a:stretch>
              </p:blipFill>
              <p:spPr>
                <a:xfrm>
                  <a:off x="715787" y="5666467"/>
                  <a:ext cx="1256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95" name="Freihand 194">
                  <a:extLst>
                    <a:ext uri="{FF2B5EF4-FFF2-40B4-BE49-F238E27FC236}">
                      <a16:creationId xmlns:a16="http://schemas.microsoft.com/office/drawing/2014/main" id="{4805F0C0-0B91-4CC5-9F9B-0EC1F03CE81D}"/>
                    </a:ext>
                  </a:extLst>
                </p14:cNvPr>
                <p14:cNvContentPartPr/>
                <p14:nvPr/>
              </p14:nvContentPartPr>
              <p14:xfrm>
                <a:off x="870227" y="5728747"/>
                <a:ext cx="102600" cy="100080"/>
              </p14:xfrm>
            </p:contentPart>
          </mc:Choice>
          <mc:Fallback xmlns="">
            <p:pic>
              <p:nvPicPr>
                <p:cNvPr id="195" name="Freihand 194">
                  <a:extLst>
                    <a:ext uri="{FF2B5EF4-FFF2-40B4-BE49-F238E27FC236}">
                      <a16:creationId xmlns:a16="http://schemas.microsoft.com/office/drawing/2014/main" id="{4805F0C0-0B91-4CC5-9F9B-0EC1F03CE81D}"/>
                    </a:ext>
                  </a:extLst>
                </p:cNvPr>
                <p:cNvPicPr/>
                <p:nvPr/>
              </p:nvPicPr>
              <p:blipFill>
                <a:blip r:embed="rId278"/>
                <a:stretch>
                  <a:fillRect/>
                </a:stretch>
              </p:blipFill>
              <p:spPr>
                <a:xfrm>
                  <a:off x="865907" y="5724427"/>
                  <a:ext cx="1112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96" name="Freihand 195">
                  <a:extLst>
                    <a:ext uri="{FF2B5EF4-FFF2-40B4-BE49-F238E27FC236}">
                      <a16:creationId xmlns:a16="http://schemas.microsoft.com/office/drawing/2014/main" id="{ED5FC5E1-AAFB-409A-AE79-BBA29B77310B}"/>
                    </a:ext>
                  </a:extLst>
                </p14:cNvPr>
                <p14:cNvContentPartPr/>
                <p14:nvPr/>
              </p14:nvContentPartPr>
              <p14:xfrm>
                <a:off x="989747" y="5626867"/>
                <a:ext cx="509400" cy="200520"/>
              </p14:xfrm>
            </p:contentPart>
          </mc:Choice>
          <mc:Fallback xmlns="">
            <p:pic>
              <p:nvPicPr>
                <p:cNvPr id="196" name="Freihand 195">
                  <a:extLst>
                    <a:ext uri="{FF2B5EF4-FFF2-40B4-BE49-F238E27FC236}">
                      <a16:creationId xmlns:a16="http://schemas.microsoft.com/office/drawing/2014/main" id="{ED5FC5E1-AAFB-409A-AE79-BBA29B77310B}"/>
                    </a:ext>
                  </a:extLst>
                </p:cNvPr>
                <p:cNvPicPr/>
                <p:nvPr/>
              </p:nvPicPr>
              <p:blipFill>
                <a:blip r:embed="rId280"/>
                <a:stretch>
                  <a:fillRect/>
                </a:stretch>
              </p:blipFill>
              <p:spPr>
                <a:xfrm>
                  <a:off x="985427" y="5622547"/>
                  <a:ext cx="5180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97" name="Freihand 196">
                  <a:extLst>
                    <a:ext uri="{FF2B5EF4-FFF2-40B4-BE49-F238E27FC236}">
                      <a16:creationId xmlns:a16="http://schemas.microsoft.com/office/drawing/2014/main" id="{558BE400-BF93-4C82-B9AB-8A1318E11AC5}"/>
                    </a:ext>
                  </a:extLst>
                </p14:cNvPr>
                <p14:cNvContentPartPr/>
                <p14:nvPr/>
              </p14:nvContentPartPr>
              <p14:xfrm>
                <a:off x="1486907" y="5639107"/>
                <a:ext cx="108360" cy="92160"/>
              </p14:xfrm>
            </p:contentPart>
          </mc:Choice>
          <mc:Fallback xmlns="">
            <p:pic>
              <p:nvPicPr>
                <p:cNvPr id="197" name="Freihand 196">
                  <a:extLst>
                    <a:ext uri="{FF2B5EF4-FFF2-40B4-BE49-F238E27FC236}">
                      <a16:creationId xmlns:a16="http://schemas.microsoft.com/office/drawing/2014/main" id="{558BE400-BF93-4C82-B9AB-8A1318E11AC5}"/>
                    </a:ext>
                  </a:extLst>
                </p:cNvPr>
                <p:cNvPicPr/>
                <p:nvPr/>
              </p:nvPicPr>
              <p:blipFill>
                <a:blip r:embed="rId282"/>
                <a:stretch>
                  <a:fillRect/>
                </a:stretch>
              </p:blipFill>
              <p:spPr>
                <a:xfrm>
                  <a:off x="1482587" y="5634787"/>
                  <a:ext cx="1170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98" name="Freihand 197">
                  <a:extLst>
                    <a:ext uri="{FF2B5EF4-FFF2-40B4-BE49-F238E27FC236}">
                      <a16:creationId xmlns:a16="http://schemas.microsoft.com/office/drawing/2014/main" id="{6FAFD28C-7AF8-469A-99EE-7C086ED65435}"/>
                    </a:ext>
                  </a:extLst>
                </p14:cNvPr>
                <p14:cNvContentPartPr/>
                <p14:nvPr/>
              </p14:nvContentPartPr>
              <p14:xfrm>
                <a:off x="1753307" y="5543347"/>
                <a:ext cx="230400" cy="169560"/>
              </p14:xfrm>
            </p:contentPart>
          </mc:Choice>
          <mc:Fallback xmlns="">
            <p:pic>
              <p:nvPicPr>
                <p:cNvPr id="198" name="Freihand 197">
                  <a:extLst>
                    <a:ext uri="{FF2B5EF4-FFF2-40B4-BE49-F238E27FC236}">
                      <a16:creationId xmlns:a16="http://schemas.microsoft.com/office/drawing/2014/main" id="{6FAFD28C-7AF8-469A-99EE-7C086ED65435}"/>
                    </a:ext>
                  </a:extLst>
                </p:cNvPr>
                <p:cNvPicPr/>
                <p:nvPr/>
              </p:nvPicPr>
              <p:blipFill>
                <a:blip r:embed="rId284"/>
                <a:stretch>
                  <a:fillRect/>
                </a:stretch>
              </p:blipFill>
              <p:spPr>
                <a:xfrm>
                  <a:off x="1748987" y="5539027"/>
                  <a:ext cx="2390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99" name="Freihand 198">
                  <a:extLst>
                    <a:ext uri="{FF2B5EF4-FFF2-40B4-BE49-F238E27FC236}">
                      <a16:creationId xmlns:a16="http://schemas.microsoft.com/office/drawing/2014/main" id="{6BA78EF0-9B3F-4C08-ABEA-82097D1B5494}"/>
                    </a:ext>
                  </a:extLst>
                </p14:cNvPr>
                <p14:cNvContentPartPr/>
                <p14:nvPr/>
              </p14:nvContentPartPr>
              <p14:xfrm>
                <a:off x="2129147" y="5477827"/>
                <a:ext cx="273600" cy="195480"/>
              </p14:xfrm>
            </p:contentPart>
          </mc:Choice>
          <mc:Fallback xmlns="">
            <p:pic>
              <p:nvPicPr>
                <p:cNvPr id="199" name="Freihand 198">
                  <a:extLst>
                    <a:ext uri="{FF2B5EF4-FFF2-40B4-BE49-F238E27FC236}">
                      <a16:creationId xmlns:a16="http://schemas.microsoft.com/office/drawing/2014/main" id="{6BA78EF0-9B3F-4C08-ABEA-82097D1B5494}"/>
                    </a:ext>
                  </a:extLst>
                </p:cNvPr>
                <p:cNvPicPr/>
                <p:nvPr/>
              </p:nvPicPr>
              <p:blipFill>
                <a:blip r:embed="rId286"/>
                <a:stretch>
                  <a:fillRect/>
                </a:stretch>
              </p:blipFill>
              <p:spPr>
                <a:xfrm>
                  <a:off x="2124827" y="5473507"/>
                  <a:ext cx="28224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200" name="Freihand 199">
                  <a:extLst>
                    <a:ext uri="{FF2B5EF4-FFF2-40B4-BE49-F238E27FC236}">
                      <a16:creationId xmlns:a16="http://schemas.microsoft.com/office/drawing/2014/main" id="{5B88BDF5-B187-4B4F-AB8B-BFBF8A3DED21}"/>
                    </a:ext>
                  </a:extLst>
                </p14:cNvPr>
                <p14:cNvContentPartPr/>
                <p14:nvPr/>
              </p14:nvContentPartPr>
              <p14:xfrm>
                <a:off x="2436587" y="5558467"/>
                <a:ext cx="94680" cy="67320"/>
              </p14:xfrm>
            </p:contentPart>
          </mc:Choice>
          <mc:Fallback xmlns="">
            <p:pic>
              <p:nvPicPr>
                <p:cNvPr id="200" name="Freihand 199">
                  <a:extLst>
                    <a:ext uri="{FF2B5EF4-FFF2-40B4-BE49-F238E27FC236}">
                      <a16:creationId xmlns:a16="http://schemas.microsoft.com/office/drawing/2014/main" id="{5B88BDF5-B187-4B4F-AB8B-BFBF8A3DED21}"/>
                    </a:ext>
                  </a:extLst>
                </p:cNvPr>
                <p:cNvPicPr/>
                <p:nvPr/>
              </p:nvPicPr>
              <p:blipFill>
                <a:blip r:embed="rId288"/>
                <a:stretch>
                  <a:fillRect/>
                </a:stretch>
              </p:blipFill>
              <p:spPr>
                <a:xfrm>
                  <a:off x="2432267" y="5554147"/>
                  <a:ext cx="10332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202" name="Freihand 201">
                  <a:extLst>
                    <a:ext uri="{FF2B5EF4-FFF2-40B4-BE49-F238E27FC236}">
                      <a16:creationId xmlns:a16="http://schemas.microsoft.com/office/drawing/2014/main" id="{45D06564-3543-492B-956B-D72811210975}"/>
                    </a:ext>
                  </a:extLst>
                </p14:cNvPr>
                <p14:cNvContentPartPr/>
                <p14:nvPr/>
              </p14:nvContentPartPr>
              <p14:xfrm>
                <a:off x="1019627" y="5985787"/>
                <a:ext cx="129960" cy="187200"/>
              </p14:xfrm>
            </p:contentPart>
          </mc:Choice>
          <mc:Fallback xmlns="">
            <p:pic>
              <p:nvPicPr>
                <p:cNvPr id="202" name="Freihand 201">
                  <a:extLst>
                    <a:ext uri="{FF2B5EF4-FFF2-40B4-BE49-F238E27FC236}">
                      <a16:creationId xmlns:a16="http://schemas.microsoft.com/office/drawing/2014/main" id="{45D06564-3543-492B-956B-D72811210975}"/>
                    </a:ext>
                  </a:extLst>
                </p:cNvPr>
                <p:cNvPicPr/>
                <p:nvPr/>
              </p:nvPicPr>
              <p:blipFill>
                <a:blip r:embed="rId290"/>
                <a:stretch>
                  <a:fillRect/>
                </a:stretch>
              </p:blipFill>
              <p:spPr>
                <a:xfrm>
                  <a:off x="1015307" y="5981467"/>
                  <a:ext cx="1386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203" name="Freihand 202">
                  <a:extLst>
                    <a:ext uri="{FF2B5EF4-FFF2-40B4-BE49-F238E27FC236}">
                      <a16:creationId xmlns:a16="http://schemas.microsoft.com/office/drawing/2014/main" id="{CEE7D94B-4E0A-4FD3-8B23-43D1B8C27C43}"/>
                    </a:ext>
                  </a:extLst>
                </p14:cNvPr>
                <p14:cNvContentPartPr/>
                <p14:nvPr/>
              </p14:nvContentPartPr>
              <p14:xfrm>
                <a:off x="1192427" y="6001987"/>
                <a:ext cx="120240" cy="111960"/>
              </p14:xfrm>
            </p:contentPart>
          </mc:Choice>
          <mc:Fallback xmlns="">
            <p:pic>
              <p:nvPicPr>
                <p:cNvPr id="203" name="Freihand 202">
                  <a:extLst>
                    <a:ext uri="{FF2B5EF4-FFF2-40B4-BE49-F238E27FC236}">
                      <a16:creationId xmlns:a16="http://schemas.microsoft.com/office/drawing/2014/main" id="{CEE7D94B-4E0A-4FD3-8B23-43D1B8C27C43}"/>
                    </a:ext>
                  </a:extLst>
                </p:cNvPr>
                <p:cNvPicPr/>
                <p:nvPr/>
              </p:nvPicPr>
              <p:blipFill>
                <a:blip r:embed="rId292"/>
                <a:stretch>
                  <a:fillRect/>
                </a:stretch>
              </p:blipFill>
              <p:spPr>
                <a:xfrm>
                  <a:off x="1188107" y="5997667"/>
                  <a:ext cx="1288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205" name="Freihand 204">
                  <a:extLst>
                    <a:ext uri="{FF2B5EF4-FFF2-40B4-BE49-F238E27FC236}">
                      <a16:creationId xmlns:a16="http://schemas.microsoft.com/office/drawing/2014/main" id="{7034023D-A0B7-4649-84C2-5EA02E809390}"/>
                    </a:ext>
                  </a:extLst>
                </p14:cNvPr>
                <p14:cNvContentPartPr/>
                <p14:nvPr/>
              </p14:nvContentPartPr>
              <p14:xfrm>
                <a:off x="1344707" y="5996587"/>
                <a:ext cx="150840" cy="95400"/>
              </p14:xfrm>
            </p:contentPart>
          </mc:Choice>
          <mc:Fallback xmlns="">
            <p:pic>
              <p:nvPicPr>
                <p:cNvPr id="205" name="Freihand 204">
                  <a:extLst>
                    <a:ext uri="{FF2B5EF4-FFF2-40B4-BE49-F238E27FC236}">
                      <a16:creationId xmlns:a16="http://schemas.microsoft.com/office/drawing/2014/main" id="{7034023D-A0B7-4649-84C2-5EA02E809390}"/>
                    </a:ext>
                  </a:extLst>
                </p:cNvPr>
                <p:cNvPicPr/>
                <p:nvPr/>
              </p:nvPicPr>
              <p:blipFill>
                <a:blip r:embed="rId294"/>
                <a:stretch>
                  <a:fillRect/>
                </a:stretch>
              </p:blipFill>
              <p:spPr>
                <a:xfrm>
                  <a:off x="1340387" y="5992267"/>
                  <a:ext cx="1594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206" name="Freihand 205">
                  <a:extLst>
                    <a:ext uri="{FF2B5EF4-FFF2-40B4-BE49-F238E27FC236}">
                      <a16:creationId xmlns:a16="http://schemas.microsoft.com/office/drawing/2014/main" id="{89DAD2C3-071E-43C9-8C52-F36714B23310}"/>
                    </a:ext>
                  </a:extLst>
                </p14:cNvPr>
                <p14:cNvContentPartPr/>
                <p14:nvPr/>
              </p14:nvContentPartPr>
              <p14:xfrm>
                <a:off x="1465307" y="5880667"/>
                <a:ext cx="139320" cy="176760"/>
              </p14:xfrm>
            </p:contentPart>
          </mc:Choice>
          <mc:Fallback xmlns="">
            <p:pic>
              <p:nvPicPr>
                <p:cNvPr id="206" name="Freihand 205">
                  <a:extLst>
                    <a:ext uri="{FF2B5EF4-FFF2-40B4-BE49-F238E27FC236}">
                      <a16:creationId xmlns:a16="http://schemas.microsoft.com/office/drawing/2014/main" id="{89DAD2C3-071E-43C9-8C52-F36714B23310}"/>
                    </a:ext>
                  </a:extLst>
                </p:cNvPr>
                <p:cNvPicPr/>
                <p:nvPr/>
              </p:nvPicPr>
              <p:blipFill>
                <a:blip r:embed="rId296"/>
                <a:stretch>
                  <a:fillRect/>
                </a:stretch>
              </p:blipFill>
              <p:spPr>
                <a:xfrm>
                  <a:off x="1460987" y="5876347"/>
                  <a:ext cx="14796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207" name="Freihand 206">
                  <a:extLst>
                    <a:ext uri="{FF2B5EF4-FFF2-40B4-BE49-F238E27FC236}">
                      <a16:creationId xmlns:a16="http://schemas.microsoft.com/office/drawing/2014/main" id="{2B43D0D6-F27E-4B86-8F86-EBABAC17DB2D}"/>
                    </a:ext>
                  </a:extLst>
                </p14:cNvPr>
                <p14:cNvContentPartPr/>
                <p14:nvPr/>
              </p14:nvContentPartPr>
              <p14:xfrm>
                <a:off x="1631267" y="5918467"/>
                <a:ext cx="138600" cy="96480"/>
              </p14:xfrm>
            </p:contentPart>
          </mc:Choice>
          <mc:Fallback xmlns="">
            <p:pic>
              <p:nvPicPr>
                <p:cNvPr id="207" name="Freihand 206">
                  <a:extLst>
                    <a:ext uri="{FF2B5EF4-FFF2-40B4-BE49-F238E27FC236}">
                      <a16:creationId xmlns:a16="http://schemas.microsoft.com/office/drawing/2014/main" id="{2B43D0D6-F27E-4B86-8F86-EBABAC17DB2D}"/>
                    </a:ext>
                  </a:extLst>
                </p:cNvPr>
                <p:cNvPicPr/>
                <p:nvPr/>
              </p:nvPicPr>
              <p:blipFill>
                <a:blip r:embed="rId298"/>
                <a:stretch>
                  <a:fillRect/>
                </a:stretch>
              </p:blipFill>
              <p:spPr>
                <a:xfrm>
                  <a:off x="1626947" y="5914147"/>
                  <a:ext cx="147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08" name="Freihand 207">
                  <a:extLst>
                    <a:ext uri="{FF2B5EF4-FFF2-40B4-BE49-F238E27FC236}">
                      <a16:creationId xmlns:a16="http://schemas.microsoft.com/office/drawing/2014/main" id="{E1A2B24B-8052-4BF5-B684-FA2C5728285A}"/>
                    </a:ext>
                  </a:extLst>
                </p14:cNvPr>
                <p14:cNvContentPartPr/>
                <p14:nvPr/>
              </p14:nvContentPartPr>
              <p14:xfrm>
                <a:off x="1770227" y="5882467"/>
                <a:ext cx="86040" cy="95040"/>
              </p14:xfrm>
            </p:contentPart>
          </mc:Choice>
          <mc:Fallback xmlns="">
            <p:pic>
              <p:nvPicPr>
                <p:cNvPr id="208" name="Freihand 207">
                  <a:extLst>
                    <a:ext uri="{FF2B5EF4-FFF2-40B4-BE49-F238E27FC236}">
                      <a16:creationId xmlns:a16="http://schemas.microsoft.com/office/drawing/2014/main" id="{E1A2B24B-8052-4BF5-B684-FA2C5728285A}"/>
                    </a:ext>
                  </a:extLst>
                </p:cNvPr>
                <p:cNvPicPr/>
                <p:nvPr/>
              </p:nvPicPr>
              <p:blipFill>
                <a:blip r:embed="rId300"/>
                <a:stretch>
                  <a:fillRect/>
                </a:stretch>
              </p:blipFill>
              <p:spPr>
                <a:xfrm>
                  <a:off x="1765907" y="5878147"/>
                  <a:ext cx="946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09" name="Freihand 208">
                  <a:extLst>
                    <a:ext uri="{FF2B5EF4-FFF2-40B4-BE49-F238E27FC236}">
                      <a16:creationId xmlns:a16="http://schemas.microsoft.com/office/drawing/2014/main" id="{447F8D3C-DDEB-4083-A82E-67D83140C9B3}"/>
                    </a:ext>
                  </a:extLst>
                </p14:cNvPr>
                <p14:cNvContentPartPr/>
                <p14:nvPr/>
              </p14:nvContentPartPr>
              <p14:xfrm>
                <a:off x="1986227" y="5872747"/>
                <a:ext cx="35280" cy="100800"/>
              </p14:xfrm>
            </p:contentPart>
          </mc:Choice>
          <mc:Fallback xmlns="">
            <p:pic>
              <p:nvPicPr>
                <p:cNvPr id="209" name="Freihand 208">
                  <a:extLst>
                    <a:ext uri="{FF2B5EF4-FFF2-40B4-BE49-F238E27FC236}">
                      <a16:creationId xmlns:a16="http://schemas.microsoft.com/office/drawing/2014/main" id="{447F8D3C-DDEB-4083-A82E-67D83140C9B3}"/>
                    </a:ext>
                  </a:extLst>
                </p:cNvPr>
                <p:cNvPicPr/>
                <p:nvPr/>
              </p:nvPicPr>
              <p:blipFill>
                <a:blip r:embed="rId302"/>
                <a:stretch>
                  <a:fillRect/>
                </a:stretch>
              </p:blipFill>
              <p:spPr>
                <a:xfrm>
                  <a:off x="1981907" y="5868427"/>
                  <a:ext cx="439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10" name="Freihand 209">
                  <a:extLst>
                    <a:ext uri="{FF2B5EF4-FFF2-40B4-BE49-F238E27FC236}">
                      <a16:creationId xmlns:a16="http://schemas.microsoft.com/office/drawing/2014/main" id="{1946418D-975B-4CAE-83E5-407BB10DB9FB}"/>
                    </a:ext>
                  </a:extLst>
                </p14:cNvPr>
                <p14:cNvContentPartPr/>
                <p14:nvPr/>
              </p14:nvContentPartPr>
              <p14:xfrm>
                <a:off x="1963907" y="5822347"/>
                <a:ext cx="76320" cy="14400"/>
              </p14:xfrm>
            </p:contentPart>
          </mc:Choice>
          <mc:Fallback xmlns="">
            <p:pic>
              <p:nvPicPr>
                <p:cNvPr id="210" name="Freihand 209">
                  <a:extLst>
                    <a:ext uri="{FF2B5EF4-FFF2-40B4-BE49-F238E27FC236}">
                      <a16:creationId xmlns:a16="http://schemas.microsoft.com/office/drawing/2014/main" id="{1946418D-975B-4CAE-83E5-407BB10DB9FB}"/>
                    </a:ext>
                  </a:extLst>
                </p:cNvPr>
                <p:cNvPicPr/>
                <p:nvPr/>
              </p:nvPicPr>
              <p:blipFill>
                <a:blip r:embed="rId304"/>
                <a:stretch>
                  <a:fillRect/>
                </a:stretch>
              </p:blipFill>
              <p:spPr>
                <a:xfrm>
                  <a:off x="1959587" y="5818027"/>
                  <a:ext cx="8496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11" name="Freihand 210">
                  <a:extLst>
                    <a:ext uri="{FF2B5EF4-FFF2-40B4-BE49-F238E27FC236}">
                      <a16:creationId xmlns:a16="http://schemas.microsoft.com/office/drawing/2014/main" id="{E8046D33-4FE4-4349-8634-D8D7BCC1ED6C}"/>
                    </a:ext>
                  </a:extLst>
                </p14:cNvPr>
                <p14:cNvContentPartPr/>
                <p14:nvPr/>
              </p14:nvContentPartPr>
              <p14:xfrm>
                <a:off x="2050307" y="5849707"/>
                <a:ext cx="87480" cy="110160"/>
              </p14:xfrm>
            </p:contentPart>
          </mc:Choice>
          <mc:Fallback xmlns="">
            <p:pic>
              <p:nvPicPr>
                <p:cNvPr id="211" name="Freihand 210">
                  <a:extLst>
                    <a:ext uri="{FF2B5EF4-FFF2-40B4-BE49-F238E27FC236}">
                      <a16:creationId xmlns:a16="http://schemas.microsoft.com/office/drawing/2014/main" id="{E8046D33-4FE4-4349-8634-D8D7BCC1ED6C}"/>
                    </a:ext>
                  </a:extLst>
                </p:cNvPr>
                <p:cNvPicPr/>
                <p:nvPr/>
              </p:nvPicPr>
              <p:blipFill>
                <a:blip r:embed="rId306"/>
                <a:stretch>
                  <a:fillRect/>
                </a:stretch>
              </p:blipFill>
              <p:spPr>
                <a:xfrm>
                  <a:off x="2045987" y="5845387"/>
                  <a:ext cx="961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12" name="Freihand 211">
                  <a:extLst>
                    <a:ext uri="{FF2B5EF4-FFF2-40B4-BE49-F238E27FC236}">
                      <a16:creationId xmlns:a16="http://schemas.microsoft.com/office/drawing/2014/main" id="{D117DB59-9031-47C1-8B31-8FAAEEE053C1}"/>
                    </a:ext>
                  </a:extLst>
                </p14:cNvPr>
                <p14:cNvContentPartPr/>
                <p14:nvPr/>
              </p14:nvContentPartPr>
              <p14:xfrm>
                <a:off x="2252627" y="5810467"/>
                <a:ext cx="160200" cy="109440"/>
              </p14:xfrm>
            </p:contentPart>
          </mc:Choice>
          <mc:Fallback xmlns="">
            <p:pic>
              <p:nvPicPr>
                <p:cNvPr id="212" name="Freihand 211">
                  <a:extLst>
                    <a:ext uri="{FF2B5EF4-FFF2-40B4-BE49-F238E27FC236}">
                      <a16:creationId xmlns:a16="http://schemas.microsoft.com/office/drawing/2014/main" id="{D117DB59-9031-47C1-8B31-8FAAEEE053C1}"/>
                    </a:ext>
                  </a:extLst>
                </p:cNvPr>
                <p:cNvPicPr/>
                <p:nvPr/>
              </p:nvPicPr>
              <p:blipFill>
                <a:blip r:embed="rId308"/>
                <a:stretch>
                  <a:fillRect/>
                </a:stretch>
              </p:blipFill>
              <p:spPr>
                <a:xfrm>
                  <a:off x="2248307" y="5806147"/>
                  <a:ext cx="16884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14" name="Freihand 213">
                  <a:extLst>
                    <a:ext uri="{FF2B5EF4-FFF2-40B4-BE49-F238E27FC236}">
                      <a16:creationId xmlns:a16="http://schemas.microsoft.com/office/drawing/2014/main" id="{057644EA-AABB-4959-9F7C-26DB4EFCA9F9}"/>
                    </a:ext>
                  </a:extLst>
                </p14:cNvPr>
                <p14:cNvContentPartPr/>
                <p14:nvPr/>
              </p14:nvContentPartPr>
              <p14:xfrm>
                <a:off x="2462507" y="5802547"/>
                <a:ext cx="74160" cy="233640"/>
              </p14:xfrm>
            </p:contentPart>
          </mc:Choice>
          <mc:Fallback xmlns="">
            <p:pic>
              <p:nvPicPr>
                <p:cNvPr id="214" name="Freihand 213">
                  <a:extLst>
                    <a:ext uri="{FF2B5EF4-FFF2-40B4-BE49-F238E27FC236}">
                      <a16:creationId xmlns:a16="http://schemas.microsoft.com/office/drawing/2014/main" id="{057644EA-AABB-4959-9F7C-26DB4EFCA9F9}"/>
                    </a:ext>
                  </a:extLst>
                </p:cNvPr>
                <p:cNvPicPr/>
                <p:nvPr/>
              </p:nvPicPr>
              <p:blipFill>
                <a:blip r:embed="rId310"/>
                <a:stretch>
                  <a:fillRect/>
                </a:stretch>
              </p:blipFill>
              <p:spPr>
                <a:xfrm>
                  <a:off x="2458187" y="5798227"/>
                  <a:ext cx="8280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15" name="Freihand 214">
                  <a:extLst>
                    <a:ext uri="{FF2B5EF4-FFF2-40B4-BE49-F238E27FC236}">
                      <a16:creationId xmlns:a16="http://schemas.microsoft.com/office/drawing/2014/main" id="{06C93C62-F152-4A15-891E-B5DBF89F1DAF}"/>
                    </a:ext>
                  </a:extLst>
                </p14:cNvPr>
                <p14:cNvContentPartPr/>
                <p14:nvPr/>
              </p14:nvContentPartPr>
              <p14:xfrm>
                <a:off x="2555747" y="5763667"/>
                <a:ext cx="147960" cy="143280"/>
              </p14:xfrm>
            </p:contentPart>
          </mc:Choice>
          <mc:Fallback xmlns="">
            <p:pic>
              <p:nvPicPr>
                <p:cNvPr id="215" name="Freihand 214">
                  <a:extLst>
                    <a:ext uri="{FF2B5EF4-FFF2-40B4-BE49-F238E27FC236}">
                      <a16:creationId xmlns:a16="http://schemas.microsoft.com/office/drawing/2014/main" id="{06C93C62-F152-4A15-891E-B5DBF89F1DAF}"/>
                    </a:ext>
                  </a:extLst>
                </p:cNvPr>
                <p:cNvPicPr/>
                <p:nvPr/>
              </p:nvPicPr>
              <p:blipFill>
                <a:blip r:embed="rId312"/>
                <a:stretch>
                  <a:fillRect/>
                </a:stretch>
              </p:blipFill>
              <p:spPr>
                <a:xfrm>
                  <a:off x="2551427" y="5759347"/>
                  <a:ext cx="1566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16" name="Freihand 215">
                  <a:extLst>
                    <a:ext uri="{FF2B5EF4-FFF2-40B4-BE49-F238E27FC236}">
                      <a16:creationId xmlns:a16="http://schemas.microsoft.com/office/drawing/2014/main" id="{656BA586-C2B2-45CE-994B-3DF24B9EA569}"/>
                    </a:ext>
                  </a:extLst>
                </p14:cNvPr>
                <p14:cNvContentPartPr/>
                <p14:nvPr/>
              </p14:nvContentPartPr>
              <p14:xfrm>
                <a:off x="2718827" y="5709307"/>
                <a:ext cx="109800" cy="146520"/>
              </p14:xfrm>
            </p:contentPart>
          </mc:Choice>
          <mc:Fallback xmlns="">
            <p:pic>
              <p:nvPicPr>
                <p:cNvPr id="216" name="Freihand 215">
                  <a:extLst>
                    <a:ext uri="{FF2B5EF4-FFF2-40B4-BE49-F238E27FC236}">
                      <a16:creationId xmlns:a16="http://schemas.microsoft.com/office/drawing/2014/main" id="{656BA586-C2B2-45CE-994B-3DF24B9EA569}"/>
                    </a:ext>
                  </a:extLst>
                </p:cNvPr>
                <p:cNvPicPr/>
                <p:nvPr/>
              </p:nvPicPr>
              <p:blipFill>
                <a:blip r:embed="rId314"/>
                <a:stretch>
                  <a:fillRect/>
                </a:stretch>
              </p:blipFill>
              <p:spPr>
                <a:xfrm>
                  <a:off x="2714507" y="5704987"/>
                  <a:ext cx="11844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17" name="Freihand 216">
                  <a:extLst>
                    <a:ext uri="{FF2B5EF4-FFF2-40B4-BE49-F238E27FC236}">
                      <a16:creationId xmlns:a16="http://schemas.microsoft.com/office/drawing/2014/main" id="{B6329AB5-48D7-499C-895C-8BC4006E8374}"/>
                    </a:ext>
                  </a:extLst>
                </p14:cNvPr>
                <p14:cNvContentPartPr/>
                <p14:nvPr/>
              </p14:nvContentPartPr>
              <p14:xfrm>
                <a:off x="2852027" y="5697427"/>
                <a:ext cx="210240" cy="110520"/>
              </p14:xfrm>
            </p:contentPart>
          </mc:Choice>
          <mc:Fallback xmlns="">
            <p:pic>
              <p:nvPicPr>
                <p:cNvPr id="217" name="Freihand 216">
                  <a:extLst>
                    <a:ext uri="{FF2B5EF4-FFF2-40B4-BE49-F238E27FC236}">
                      <a16:creationId xmlns:a16="http://schemas.microsoft.com/office/drawing/2014/main" id="{B6329AB5-48D7-499C-895C-8BC4006E8374}"/>
                    </a:ext>
                  </a:extLst>
                </p:cNvPr>
                <p:cNvPicPr/>
                <p:nvPr/>
              </p:nvPicPr>
              <p:blipFill>
                <a:blip r:embed="rId316"/>
                <a:stretch>
                  <a:fillRect/>
                </a:stretch>
              </p:blipFill>
              <p:spPr>
                <a:xfrm>
                  <a:off x="2847707" y="5693107"/>
                  <a:ext cx="2188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18" name="Freihand 217">
                  <a:extLst>
                    <a:ext uri="{FF2B5EF4-FFF2-40B4-BE49-F238E27FC236}">
                      <a16:creationId xmlns:a16="http://schemas.microsoft.com/office/drawing/2014/main" id="{5D415D36-1A2C-42E8-A4FB-B33C094C47AF}"/>
                    </a:ext>
                  </a:extLst>
                </p14:cNvPr>
                <p14:cNvContentPartPr/>
                <p14:nvPr/>
              </p14:nvContentPartPr>
              <p14:xfrm>
                <a:off x="3060467" y="5606707"/>
                <a:ext cx="114480" cy="178560"/>
              </p14:xfrm>
            </p:contentPart>
          </mc:Choice>
          <mc:Fallback xmlns="">
            <p:pic>
              <p:nvPicPr>
                <p:cNvPr id="218" name="Freihand 217">
                  <a:extLst>
                    <a:ext uri="{FF2B5EF4-FFF2-40B4-BE49-F238E27FC236}">
                      <a16:creationId xmlns:a16="http://schemas.microsoft.com/office/drawing/2014/main" id="{5D415D36-1A2C-42E8-A4FB-B33C094C47AF}"/>
                    </a:ext>
                  </a:extLst>
                </p:cNvPr>
                <p:cNvPicPr/>
                <p:nvPr/>
              </p:nvPicPr>
              <p:blipFill>
                <a:blip r:embed="rId318"/>
                <a:stretch>
                  <a:fillRect/>
                </a:stretch>
              </p:blipFill>
              <p:spPr>
                <a:xfrm>
                  <a:off x="3056147" y="5602387"/>
                  <a:ext cx="1231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19" name="Freihand 218">
                  <a:extLst>
                    <a:ext uri="{FF2B5EF4-FFF2-40B4-BE49-F238E27FC236}">
                      <a16:creationId xmlns:a16="http://schemas.microsoft.com/office/drawing/2014/main" id="{4BFF0BD7-7A24-4EBB-BE33-37D3A108D53F}"/>
                    </a:ext>
                  </a:extLst>
                </p14:cNvPr>
                <p14:cNvContentPartPr/>
                <p14:nvPr/>
              </p14:nvContentPartPr>
              <p14:xfrm>
                <a:off x="3174947" y="5613187"/>
                <a:ext cx="113400" cy="131040"/>
              </p14:xfrm>
            </p:contentPart>
          </mc:Choice>
          <mc:Fallback xmlns="">
            <p:pic>
              <p:nvPicPr>
                <p:cNvPr id="219" name="Freihand 218">
                  <a:extLst>
                    <a:ext uri="{FF2B5EF4-FFF2-40B4-BE49-F238E27FC236}">
                      <a16:creationId xmlns:a16="http://schemas.microsoft.com/office/drawing/2014/main" id="{4BFF0BD7-7A24-4EBB-BE33-37D3A108D53F}"/>
                    </a:ext>
                  </a:extLst>
                </p:cNvPr>
                <p:cNvPicPr/>
                <p:nvPr/>
              </p:nvPicPr>
              <p:blipFill>
                <a:blip r:embed="rId320"/>
                <a:stretch>
                  <a:fillRect/>
                </a:stretch>
              </p:blipFill>
              <p:spPr>
                <a:xfrm>
                  <a:off x="3170627" y="5608867"/>
                  <a:ext cx="1220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220" name="Freihand 219">
                  <a:extLst>
                    <a:ext uri="{FF2B5EF4-FFF2-40B4-BE49-F238E27FC236}">
                      <a16:creationId xmlns:a16="http://schemas.microsoft.com/office/drawing/2014/main" id="{06A3C185-0293-4ABE-A83F-1A053E9A1E32}"/>
                    </a:ext>
                  </a:extLst>
                </p14:cNvPr>
                <p14:cNvContentPartPr/>
                <p14:nvPr/>
              </p14:nvContentPartPr>
              <p14:xfrm>
                <a:off x="1030787" y="6275947"/>
                <a:ext cx="124920" cy="195840"/>
              </p14:xfrm>
            </p:contentPart>
          </mc:Choice>
          <mc:Fallback xmlns="">
            <p:pic>
              <p:nvPicPr>
                <p:cNvPr id="220" name="Freihand 219">
                  <a:extLst>
                    <a:ext uri="{FF2B5EF4-FFF2-40B4-BE49-F238E27FC236}">
                      <a16:creationId xmlns:a16="http://schemas.microsoft.com/office/drawing/2014/main" id="{06A3C185-0293-4ABE-A83F-1A053E9A1E32}"/>
                    </a:ext>
                  </a:extLst>
                </p:cNvPr>
                <p:cNvPicPr/>
                <p:nvPr/>
              </p:nvPicPr>
              <p:blipFill>
                <a:blip r:embed="rId322"/>
                <a:stretch>
                  <a:fillRect/>
                </a:stretch>
              </p:blipFill>
              <p:spPr>
                <a:xfrm>
                  <a:off x="1026467" y="6271627"/>
                  <a:ext cx="1335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21" name="Freihand 220">
                  <a:extLst>
                    <a:ext uri="{FF2B5EF4-FFF2-40B4-BE49-F238E27FC236}">
                      <a16:creationId xmlns:a16="http://schemas.microsoft.com/office/drawing/2014/main" id="{63A9EC45-C66D-4F4B-8561-B120492DE4BC}"/>
                    </a:ext>
                  </a:extLst>
                </p14:cNvPr>
                <p14:cNvContentPartPr/>
                <p14:nvPr/>
              </p14:nvContentPartPr>
              <p14:xfrm>
                <a:off x="1221227" y="6352987"/>
                <a:ext cx="102240" cy="232200"/>
              </p14:xfrm>
            </p:contentPart>
          </mc:Choice>
          <mc:Fallback xmlns="">
            <p:pic>
              <p:nvPicPr>
                <p:cNvPr id="221" name="Freihand 220">
                  <a:extLst>
                    <a:ext uri="{FF2B5EF4-FFF2-40B4-BE49-F238E27FC236}">
                      <a16:creationId xmlns:a16="http://schemas.microsoft.com/office/drawing/2014/main" id="{63A9EC45-C66D-4F4B-8561-B120492DE4BC}"/>
                    </a:ext>
                  </a:extLst>
                </p:cNvPr>
                <p:cNvPicPr/>
                <p:nvPr/>
              </p:nvPicPr>
              <p:blipFill>
                <a:blip r:embed="rId324"/>
                <a:stretch>
                  <a:fillRect/>
                </a:stretch>
              </p:blipFill>
              <p:spPr>
                <a:xfrm>
                  <a:off x="1216907" y="6348667"/>
                  <a:ext cx="110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22" name="Freihand 221">
                  <a:extLst>
                    <a:ext uri="{FF2B5EF4-FFF2-40B4-BE49-F238E27FC236}">
                      <a16:creationId xmlns:a16="http://schemas.microsoft.com/office/drawing/2014/main" id="{10E0AD75-317D-46ED-8692-1E5C91D22424}"/>
                    </a:ext>
                  </a:extLst>
                </p14:cNvPr>
                <p14:cNvContentPartPr/>
                <p14:nvPr/>
              </p14:nvContentPartPr>
              <p14:xfrm>
                <a:off x="1483667" y="6289267"/>
                <a:ext cx="134280" cy="82440"/>
              </p14:xfrm>
            </p:contentPart>
          </mc:Choice>
          <mc:Fallback xmlns="">
            <p:pic>
              <p:nvPicPr>
                <p:cNvPr id="222" name="Freihand 221">
                  <a:extLst>
                    <a:ext uri="{FF2B5EF4-FFF2-40B4-BE49-F238E27FC236}">
                      <a16:creationId xmlns:a16="http://schemas.microsoft.com/office/drawing/2014/main" id="{10E0AD75-317D-46ED-8692-1E5C91D22424}"/>
                    </a:ext>
                  </a:extLst>
                </p:cNvPr>
                <p:cNvPicPr/>
                <p:nvPr/>
              </p:nvPicPr>
              <p:blipFill>
                <a:blip r:embed="rId326"/>
                <a:stretch>
                  <a:fillRect/>
                </a:stretch>
              </p:blipFill>
              <p:spPr>
                <a:xfrm>
                  <a:off x="1479347" y="6284947"/>
                  <a:ext cx="142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23" name="Freihand 222">
                  <a:extLst>
                    <a:ext uri="{FF2B5EF4-FFF2-40B4-BE49-F238E27FC236}">
                      <a16:creationId xmlns:a16="http://schemas.microsoft.com/office/drawing/2014/main" id="{B7D270EA-B5D1-4E73-8E9A-95C10903BEC6}"/>
                    </a:ext>
                  </a:extLst>
                </p14:cNvPr>
                <p14:cNvContentPartPr/>
                <p14:nvPr/>
              </p14:nvContentPartPr>
              <p14:xfrm>
                <a:off x="1754387" y="6224107"/>
                <a:ext cx="125640" cy="129600"/>
              </p14:xfrm>
            </p:contentPart>
          </mc:Choice>
          <mc:Fallback xmlns="">
            <p:pic>
              <p:nvPicPr>
                <p:cNvPr id="223" name="Freihand 222">
                  <a:extLst>
                    <a:ext uri="{FF2B5EF4-FFF2-40B4-BE49-F238E27FC236}">
                      <a16:creationId xmlns:a16="http://schemas.microsoft.com/office/drawing/2014/main" id="{B7D270EA-B5D1-4E73-8E9A-95C10903BEC6}"/>
                    </a:ext>
                  </a:extLst>
                </p:cNvPr>
                <p:cNvPicPr/>
                <p:nvPr/>
              </p:nvPicPr>
              <p:blipFill>
                <a:blip r:embed="rId328"/>
                <a:stretch>
                  <a:fillRect/>
                </a:stretch>
              </p:blipFill>
              <p:spPr>
                <a:xfrm>
                  <a:off x="1750067" y="6219787"/>
                  <a:ext cx="1342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24" name="Freihand 223">
                  <a:extLst>
                    <a:ext uri="{FF2B5EF4-FFF2-40B4-BE49-F238E27FC236}">
                      <a16:creationId xmlns:a16="http://schemas.microsoft.com/office/drawing/2014/main" id="{71924BC5-B0BF-44BA-B7DB-20A8D76F100E}"/>
                    </a:ext>
                  </a:extLst>
                </p14:cNvPr>
                <p14:cNvContentPartPr/>
                <p14:nvPr/>
              </p14:nvContentPartPr>
              <p14:xfrm>
                <a:off x="1861667" y="6143827"/>
                <a:ext cx="176400" cy="163800"/>
              </p14:xfrm>
            </p:contentPart>
          </mc:Choice>
          <mc:Fallback xmlns="">
            <p:pic>
              <p:nvPicPr>
                <p:cNvPr id="224" name="Freihand 223">
                  <a:extLst>
                    <a:ext uri="{FF2B5EF4-FFF2-40B4-BE49-F238E27FC236}">
                      <a16:creationId xmlns:a16="http://schemas.microsoft.com/office/drawing/2014/main" id="{71924BC5-B0BF-44BA-B7DB-20A8D76F100E}"/>
                    </a:ext>
                  </a:extLst>
                </p:cNvPr>
                <p:cNvPicPr/>
                <p:nvPr/>
              </p:nvPicPr>
              <p:blipFill>
                <a:blip r:embed="rId330"/>
                <a:stretch>
                  <a:fillRect/>
                </a:stretch>
              </p:blipFill>
              <p:spPr>
                <a:xfrm>
                  <a:off x="1857347" y="6139507"/>
                  <a:ext cx="1850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25" name="Freihand 224">
                  <a:extLst>
                    <a:ext uri="{FF2B5EF4-FFF2-40B4-BE49-F238E27FC236}">
                      <a16:creationId xmlns:a16="http://schemas.microsoft.com/office/drawing/2014/main" id="{5BBA2AE9-0E2C-4207-A2D6-948BEC84E8DC}"/>
                    </a:ext>
                  </a:extLst>
                </p14:cNvPr>
                <p14:cNvContentPartPr/>
                <p14:nvPr/>
              </p14:nvContentPartPr>
              <p14:xfrm>
                <a:off x="2032307" y="6177307"/>
                <a:ext cx="165600" cy="96840"/>
              </p14:xfrm>
            </p:contentPart>
          </mc:Choice>
          <mc:Fallback xmlns="">
            <p:pic>
              <p:nvPicPr>
                <p:cNvPr id="225" name="Freihand 224">
                  <a:extLst>
                    <a:ext uri="{FF2B5EF4-FFF2-40B4-BE49-F238E27FC236}">
                      <a16:creationId xmlns:a16="http://schemas.microsoft.com/office/drawing/2014/main" id="{5BBA2AE9-0E2C-4207-A2D6-948BEC84E8DC}"/>
                    </a:ext>
                  </a:extLst>
                </p:cNvPr>
                <p:cNvPicPr/>
                <p:nvPr/>
              </p:nvPicPr>
              <p:blipFill>
                <a:blip r:embed="rId332"/>
                <a:stretch>
                  <a:fillRect/>
                </a:stretch>
              </p:blipFill>
              <p:spPr>
                <a:xfrm>
                  <a:off x="2027987" y="6172987"/>
                  <a:ext cx="1742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32" name="Freihand 231">
                  <a:extLst>
                    <a:ext uri="{FF2B5EF4-FFF2-40B4-BE49-F238E27FC236}">
                      <a16:creationId xmlns:a16="http://schemas.microsoft.com/office/drawing/2014/main" id="{8A049F89-D5F5-48B1-B5B2-0AFE6CD364F5}"/>
                    </a:ext>
                  </a:extLst>
                </p14:cNvPr>
                <p14:cNvContentPartPr/>
                <p14:nvPr/>
              </p14:nvContentPartPr>
              <p14:xfrm>
                <a:off x="2207987" y="5998387"/>
                <a:ext cx="174600" cy="406800"/>
              </p14:xfrm>
            </p:contentPart>
          </mc:Choice>
          <mc:Fallback xmlns="">
            <p:pic>
              <p:nvPicPr>
                <p:cNvPr id="232" name="Freihand 231">
                  <a:extLst>
                    <a:ext uri="{FF2B5EF4-FFF2-40B4-BE49-F238E27FC236}">
                      <a16:creationId xmlns:a16="http://schemas.microsoft.com/office/drawing/2014/main" id="{8A049F89-D5F5-48B1-B5B2-0AFE6CD364F5}"/>
                    </a:ext>
                  </a:extLst>
                </p:cNvPr>
                <p:cNvPicPr/>
                <p:nvPr/>
              </p:nvPicPr>
              <p:blipFill>
                <a:blip r:embed="rId334"/>
                <a:stretch>
                  <a:fillRect/>
                </a:stretch>
              </p:blipFill>
              <p:spPr>
                <a:xfrm>
                  <a:off x="2203667" y="5994067"/>
                  <a:ext cx="183240" cy="41544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33" name="Freihand 232">
                  <a:extLst>
                    <a:ext uri="{FF2B5EF4-FFF2-40B4-BE49-F238E27FC236}">
                      <a16:creationId xmlns:a16="http://schemas.microsoft.com/office/drawing/2014/main" id="{A8BD5E4C-47DE-495B-8B31-CEE31BB0D8F1}"/>
                    </a:ext>
                  </a:extLst>
                </p14:cNvPr>
                <p14:cNvContentPartPr/>
                <p14:nvPr/>
              </p14:nvContentPartPr>
              <p14:xfrm>
                <a:off x="2495627" y="5986147"/>
                <a:ext cx="263160" cy="153360"/>
              </p14:xfrm>
            </p:contentPart>
          </mc:Choice>
          <mc:Fallback xmlns="">
            <p:pic>
              <p:nvPicPr>
                <p:cNvPr id="233" name="Freihand 232">
                  <a:extLst>
                    <a:ext uri="{FF2B5EF4-FFF2-40B4-BE49-F238E27FC236}">
                      <a16:creationId xmlns:a16="http://schemas.microsoft.com/office/drawing/2014/main" id="{A8BD5E4C-47DE-495B-8B31-CEE31BB0D8F1}"/>
                    </a:ext>
                  </a:extLst>
                </p:cNvPr>
                <p:cNvPicPr/>
                <p:nvPr/>
              </p:nvPicPr>
              <p:blipFill>
                <a:blip r:embed="rId336"/>
                <a:stretch>
                  <a:fillRect/>
                </a:stretch>
              </p:blipFill>
              <p:spPr>
                <a:xfrm>
                  <a:off x="2491307" y="5981827"/>
                  <a:ext cx="2718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34" name="Freihand 233">
                  <a:extLst>
                    <a:ext uri="{FF2B5EF4-FFF2-40B4-BE49-F238E27FC236}">
                      <a16:creationId xmlns:a16="http://schemas.microsoft.com/office/drawing/2014/main" id="{CA801D6F-0BA3-4DDB-BB16-98E1969D7DD2}"/>
                    </a:ext>
                  </a:extLst>
                </p14:cNvPr>
                <p14:cNvContentPartPr/>
                <p14:nvPr/>
              </p14:nvContentPartPr>
              <p14:xfrm>
                <a:off x="2709467" y="5955187"/>
                <a:ext cx="35640" cy="10800"/>
              </p14:xfrm>
            </p:contentPart>
          </mc:Choice>
          <mc:Fallback xmlns="">
            <p:pic>
              <p:nvPicPr>
                <p:cNvPr id="234" name="Freihand 233">
                  <a:extLst>
                    <a:ext uri="{FF2B5EF4-FFF2-40B4-BE49-F238E27FC236}">
                      <a16:creationId xmlns:a16="http://schemas.microsoft.com/office/drawing/2014/main" id="{CA801D6F-0BA3-4DDB-BB16-98E1969D7DD2}"/>
                    </a:ext>
                  </a:extLst>
                </p:cNvPr>
                <p:cNvPicPr/>
                <p:nvPr/>
              </p:nvPicPr>
              <p:blipFill>
                <a:blip r:embed="rId338"/>
                <a:stretch>
                  <a:fillRect/>
                </a:stretch>
              </p:blipFill>
              <p:spPr>
                <a:xfrm>
                  <a:off x="2705147" y="5950867"/>
                  <a:ext cx="442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35" name="Freihand 234">
                  <a:extLst>
                    <a:ext uri="{FF2B5EF4-FFF2-40B4-BE49-F238E27FC236}">
                      <a16:creationId xmlns:a16="http://schemas.microsoft.com/office/drawing/2014/main" id="{DABEF7BD-73E7-48B0-8407-DAFD1E536AB4}"/>
                    </a:ext>
                  </a:extLst>
                </p14:cNvPr>
                <p14:cNvContentPartPr/>
                <p14:nvPr/>
              </p14:nvContentPartPr>
              <p14:xfrm>
                <a:off x="2801987" y="5967427"/>
                <a:ext cx="139320" cy="130680"/>
              </p14:xfrm>
            </p:contentPart>
          </mc:Choice>
          <mc:Fallback xmlns="">
            <p:pic>
              <p:nvPicPr>
                <p:cNvPr id="235" name="Freihand 234">
                  <a:extLst>
                    <a:ext uri="{FF2B5EF4-FFF2-40B4-BE49-F238E27FC236}">
                      <a16:creationId xmlns:a16="http://schemas.microsoft.com/office/drawing/2014/main" id="{DABEF7BD-73E7-48B0-8407-DAFD1E536AB4}"/>
                    </a:ext>
                  </a:extLst>
                </p:cNvPr>
                <p:cNvPicPr/>
                <p:nvPr/>
              </p:nvPicPr>
              <p:blipFill>
                <a:blip r:embed="rId340"/>
                <a:stretch>
                  <a:fillRect/>
                </a:stretch>
              </p:blipFill>
              <p:spPr>
                <a:xfrm>
                  <a:off x="2797667" y="5963107"/>
                  <a:ext cx="1479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36" name="Freihand 235">
                  <a:extLst>
                    <a:ext uri="{FF2B5EF4-FFF2-40B4-BE49-F238E27FC236}">
                      <a16:creationId xmlns:a16="http://schemas.microsoft.com/office/drawing/2014/main" id="{A28E1BA6-CB22-4352-BCD4-F2855DDF27AF}"/>
                    </a:ext>
                  </a:extLst>
                </p14:cNvPr>
                <p14:cNvContentPartPr/>
                <p14:nvPr/>
              </p14:nvContentPartPr>
              <p14:xfrm>
                <a:off x="3012587" y="5932867"/>
                <a:ext cx="282600" cy="159120"/>
              </p14:xfrm>
            </p:contentPart>
          </mc:Choice>
          <mc:Fallback xmlns="">
            <p:pic>
              <p:nvPicPr>
                <p:cNvPr id="236" name="Freihand 235">
                  <a:extLst>
                    <a:ext uri="{FF2B5EF4-FFF2-40B4-BE49-F238E27FC236}">
                      <a16:creationId xmlns:a16="http://schemas.microsoft.com/office/drawing/2014/main" id="{A28E1BA6-CB22-4352-BCD4-F2855DDF27AF}"/>
                    </a:ext>
                  </a:extLst>
                </p:cNvPr>
                <p:cNvPicPr/>
                <p:nvPr/>
              </p:nvPicPr>
              <p:blipFill>
                <a:blip r:embed="rId342"/>
                <a:stretch>
                  <a:fillRect/>
                </a:stretch>
              </p:blipFill>
              <p:spPr>
                <a:xfrm>
                  <a:off x="3008267" y="5928547"/>
                  <a:ext cx="29124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37" name="Freihand 236">
                  <a:extLst>
                    <a:ext uri="{FF2B5EF4-FFF2-40B4-BE49-F238E27FC236}">
                      <a16:creationId xmlns:a16="http://schemas.microsoft.com/office/drawing/2014/main" id="{30658084-A611-4CD4-B9E7-EC7D3A7840F9}"/>
                    </a:ext>
                  </a:extLst>
                </p14:cNvPr>
                <p14:cNvContentPartPr/>
                <p14:nvPr/>
              </p14:nvContentPartPr>
              <p14:xfrm>
                <a:off x="3347387" y="5811907"/>
                <a:ext cx="177840" cy="205200"/>
              </p14:xfrm>
            </p:contentPart>
          </mc:Choice>
          <mc:Fallback xmlns="">
            <p:pic>
              <p:nvPicPr>
                <p:cNvPr id="237" name="Freihand 236">
                  <a:extLst>
                    <a:ext uri="{FF2B5EF4-FFF2-40B4-BE49-F238E27FC236}">
                      <a16:creationId xmlns:a16="http://schemas.microsoft.com/office/drawing/2014/main" id="{30658084-A611-4CD4-B9E7-EC7D3A7840F9}"/>
                    </a:ext>
                  </a:extLst>
                </p:cNvPr>
                <p:cNvPicPr/>
                <p:nvPr/>
              </p:nvPicPr>
              <p:blipFill>
                <a:blip r:embed="rId344"/>
                <a:stretch>
                  <a:fillRect/>
                </a:stretch>
              </p:blipFill>
              <p:spPr>
                <a:xfrm>
                  <a:off x="3343067" y="5807587"/>
                  <a:ext cx="1864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38" name="Freihand 237">
                  <a:extLst>
                    <a:ext uri="{FF2B5EF4-FFF2-40B4-BE49-F238E27FC236}">
                      <a16:creationId xmlns:a16="http://schemas.microsoft.com/office/drawing/2014/main" id="{72C70EE7-292C-47AB-9C7C-21D18EF37880}"/>
                    </a:ext>
                  </a:extLst>
                </p14:cNvPr>
                <p14:cNvContentPartPr/>
                <p14:nvPr/>
              </p14:nvContentPartPr>
              <p14:xfrm>
                <a:off x="3305627" y="5780947"/>
                <a:ext cx="360" cy="360"/>
              </p14:xfrm>
            </p:contentPart>
          </mc:Choice>
          <mc:Fallback xmlns="">
            <p:pic>
              <p:nvPicPr>
                <p:cNvPr id="238" name="Freihand 237">
                  <a:extLst>
                    <a:ext uri="{FF2B5EF4-FFF2-40B4-BE49-F238E27FC236}">
                      <a16:creationId xmlns:a16="http://schemas.microsoft.com/office/drawing/2014/main" id="{72C70EE7-292C-47AB-9C7C-21D18EF37880}"/>
                    </a:ext>
                  </a:extLst>
                </p:cNvPr>
                <p:cNvPicPr/>
                <p:nvPr/>
              </p:nvPicPr>
              <p:blipFill>
                <a:blip r:embed="rId346"/>
                <a:stretch>
                  <a:fillRect/>
                </a:stretch>
              </p:blipFill>
              <p:spPr>
                <a:xfrm>
                  <a:off x="3301307" y="5776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39" name="Freihand 238">
                  <a:extLst>
                    <a:ext uri="{FF2B5EF4-FFF2-40B4-BE49-F238E27FC236}">
                      <a16:creationId xmlns:a16="http://schemas.microsoft.com/office/drawing/2014/main" id="{0045E46C-2559-4B72-937D-43FBE6418F25}"/>
                    </a:ext>
                  </a:extLst>
                </p14:cNvPr>
                <p14:cNvContentPartPr/>
                <p14:nvPr/>
              </p14:nvContentPartPr>
              <p14:xfrm>
                <a:off x="1984067" y="6543787"/>
                <a:ext cx="70200" cy="177840"/>
              </p14:xfrm>
            </p:contentPart>
          </mc:Choice>
          <mc:Fallback xmlns="">
            <p:pic>
              <p:nvPicPr>
                <p:cNvPr id="239" name="Freihand 238">
                  <a:extLst>
                    <a:ext uri="{FF2B5EF4-FFF2-40B4-BE49-F238E27FC236}">
                      <a16:creationId xmlns:a16="http://schemas.microsoft.com/office/drawing/2014/main" id="{0045E46C-2559-4B72-937D-43FBE6418F25}"/>
                    </a:ext>
                  </a:extLst>
                </p:cNvPr>
                <p:cNvPicPr/>
                <p:nvPr/>
              </p:nvPicPr>
              <p:blipFill>
                <a:blip r:embed="rId348"/>
                <a:stretch>
                  <a:fillRect/>
                </a:stretch>
              </p:blipFill>
              <p:spPr>
                <a:xfrm>
                  <a:off x="1979747" y="6539467"/>
                  <a:ext cx="7884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40" name="Freihand 239">
                  <a:extLst>
                    <a:ext uri="{FF2B5EF4-FFF2-40B4-BE49-F238E27FC236}">
                      <a16:creationId xmlns:a16="http://schemas.microsoft.com/office/drawing/2014/main" id="{E09AB5C3-0DDD-4D8E-836F-14DD4EE10FCB}"/>
                    </a:ext>
                  </a:extLst>
                </p14:cNvPr>
                <p14:cNvContentPartPr/>
                <p14:nvPr/>
              </p14:nvContentPartPr>
              <p14:xfrm>
                <a:off x="2083787" y="6452347"/>
                <a:ext cx="46800" cy="225720"/>
              </p14:xfrm>
            </p:contentPart>
          </mc:Choice>
          <mc:Fallback xmlns="">
            <p:pic>
              <p:nvPicPr>
                <p:cNvPr id="240" name="Freihand 239">
                  <a:extLst>
                    <a:ext uri="{FF2B5EF4-FFF2-40B4-BE49-F238E27FC236}">
                      <a16:creationId xmlns:a16="http://schemas.microsoft.com/office/drawing/2014/main" id="{E09AB5C3-0DDD-4D8E-836F-14DD4EE10FCB}"/>
                    </a:ext>
                  </a:extLst>
                </p:cNvPr>
                <p:cNvPicPr/>
                <p:nvPr/>
              </p:nvPicPr>
              <p:blipFill>
                <a:blip r:embed="rId350"/>
                <a:stretch>
                  <a:fillRect/>
                </a:stretch>
              </p:blipFill>
              <p:spPr>
                <a:xfrm>
                  <a:off x="2079467" y="6448027"/>
                  <a:ext cx="554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41" name="Freihand 240">
                  <a:extLst>
                    <a:ext uri="{FF2B5EF4-FFF2-40B4-BE49-F238E27FC236}">
                      <a16:creationId xmlns:a16="http://schemas.microsoft.com/office/drawing/2014/main" id="{17F3C7F2-48ED-4526-AC9E-3CF5C51CD01E}"/>
                    </a:ext>
                  </a:extLst>
                </p14:cNvPr>
                <p14:cNvContentPartPr/>
                <p14:nvPr/>
              </p14:nvContentPartPr>
              <p14:xfrm>
                <a:off x="2193587" y="6531187"/>
                <a:ext cx="72720" cy="114120"/>
              </p14:xfrm>
            </p:contentPart>
          </mc:Choice>
          <mc:Fallback xmlns="">
            <p:pic>
              <p:nvPicPr>
                <p:cNvPr id="241" name="Freihand 240">
                  <a:extLst>
                    <a:ext uri="{FF2B5EF4-FFF2-40B4-BE49-F238E27FC236}">
                      <a16:creationId xmlns:a16="http://schemas.microsoft.com/office/drawing/2014/main" id="{17F3C7F2-48ED-4526-AC9E-3CF5C51CD01E}"/>
                    </a:ext>
                  </a:extLst>
                </p:cNvPr>
                <p:cNvPicPr/>
                <p:nvPr/>
              </p:nvPicPr>
              <p:blipFill>
                <a:blip r:embed="rId352"/>
                <a:stretch>
                  <a:fillRect/>
                </a:stretch>
              </p:blipFill>
              <p:spPr>
                <a:xfrm>
                  <a:off x="2189267" y="6526867"/>
                  <a:ext cx="813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42" name="Freihand 241">
                  <a:extLst>
                    <a:ext uri="{FF2B5EF4-FFF2-40B4-BE49-F238E27FC236}">
                      <a16:creationId xmlns:a16="http://schemas.microsoft.com/office/drawing/2014/main" id="{D2EF6F3B-FBA8-4EA1-BD23-EBF75B39C18A}"/>
                    </a:ext>
                  </a:extLst>
                </p14:cNvPr>
                <p14:cNvContentPartPr/>
                <p14:nvPr/>
              </p14:nvContentPartPr>
              <p14:xfrm>
                <a:off x="2323907" y="6487987"/>
                <a:ext cx="91800" cy="234360"/>
              </p14:xfrm>
            </p:contentPart>
          </mc:Choice>
          <mc:Fallback xmlns="">
            <p:pic>
              <p:nvPicPr>
                <p:cNvPr id="242" name="Freihand 241">
                  <a:extLst>
                    <a:ext uri="{FF2B5EF4-FFF2-40B4-BE49-F238E27FC236}">
                      <a16:creationId xmlns:a16="http://schemas.microsoft.com/office/drawing/2014/main" id="{D2EF6F3B-FBA8-4EA1-BD23-EBF75B39C18A}"/>
                    </a:ext>
                  </a:extLst>
                </p:cNvPr>
                <p:cNvPicPr/>
                <p:nvPr/>
              </p:nvPicPr>
              <p:blipFill>
                <a:blip r:embed="rId354"/>
                <a:stretch>
                  <a:fillRect/>
                </a:stretch>
              </p:blipFill>
              <p:spPr>
                <a:xfrm>
                  <a:off x="2319587" y="6483667"/>
                  <a:ext cx="10044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43" name="Freihand 242">
                  <a:extLst>
                    <a:ext uri="{FF2B5EF4-FFF2-40B4-BE49-F238E27FC236}">
                      <a16:creationId xmlns:a16="http://schemas.microsoft.com/office/drawing/2014/main" id="{42484266-C0BA-478C-9A31-5D298A85BC8D}"/>
                    </a:ext>
                  </a:extLst>
                </p14:cNvPr>
                <p14:cNvContentPartPr/>
                <p14:nvPr/>
              </p14:nvContentPartPr>
              <p14:xfrm>
                <a:off x="2452787" y="6451987"/>
                <a:ext cx="110160" cy="120240"/>
              </p14:xfrm>
            </p:contentPart>
          </mc:Choice>
          <mc:Fallback xmlns="">
            <p:pic>
              <p:nvPicPr>
                <p:cNvPr id="243" name="Freihand 242">
                  <a:extLst>
                    <a:ext uri="{FF2B5EF4-FFF2-40B4-BE49-F238E27FC236}">
                      <a16:creationId xmlns:a16="http://schemas.microsoft.com/office/drawing/2014/main" id="{42484266-C0BA-478C-9A31-5D298A85BC8D}"/>
                    </a:ext>
                  </a:extLst>
                </p:cNvPr>
                <p:cNvPicPr/>
                <p:nvPr/>
              </p:nvPicPr>
              <p:blipFill>
                <a:blip r:embed="rId356"/>
                <a:stretch>
                  <a:fillRect/>
                </a:stretch>
              </p:blipFill>
              <p:spPr>
                <a:xfrm>
                  <a:off x="2448467" y="6447667"/>
                  <a:ext cx="1188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44" name="Freihand 243">
                  <a:extLst>
                    <a:ext uri="{FF2B5EF4-FFF2-40B4-BE49-F238E27FC236}">
                      <a16:creationId xmlns:a16="http://schemas.microsoft.com/office/drawing/2014/main" id="{41B0AD0E-9CD6-478C-B611-1CCC3EC0E7B4}"/>
                    </a:ext>
                  </a:extLst>
                </p14:cNvPr>
                <p14:cNvContentPartPr/>
                <p14:nvPr/>
              </p14:nvContentPartPr>
              <p14:xfrm>
                <a:off x="2674547" y="6419947"/>
                <a:ext cx="109440" cy="61200"/>
              </p14:xfrm>
            </p:contentPart>
          </mc:Choice>
          <mc:Fallback xmlns="">
            <p:pic>
              <p:nvPicPr>
                <p:cNvPr id="244" name="Freihand 243">
                  <a:extLst>
                    <a:ext uri="{FF2B5EF4-FFF2-40B4-BE49-F238E27FC236}">
                      <a16:creationId xmlns:a16="http://schemas.microsoft.com/office/drawing/2014/main" id="{41B0AD0E-9CD6-478C-B611-1CCC3EC0E7B4}"/>
                    </a:ext>
                  </a:extLst>
                </p:cNvPr>
                <p:cNvPicPr/>
                <p:nvPr/>
              </p:nvPicPr>
              <p:blipFill>
                <a:blip r:embed="rId358"/>
                <a:stretch>
                  <a:fillRect/>
                </a:stretch>
              </p:blipFill>
              <p:spPr>
                <a:xfrm>
                  <a:off x="2670227" y="6415627"/>
                  <a:ext cx="1180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45" name="Freihand 244">
                  <a:extLst>
                    <a:ext uri="{FF2B5EF4-FFF2-40B4-BE49-F238E27FC236}">
                      <a16:creationId xmlns:a16="http://schemas.microsoft.com/office/drawing/2014/main" id="{BFDDF3CC-B14A-40BA-99F9-51FDC55DC3B4}"/>
                    </a:ext>
                  </a:extLst>
                </p14:cNvPr>
                <p14:cNvContentPartPr/>
                <p14:nvPr/>
              </p14:nvContentPartPr>
              <p14:xfrm>
                <a:off x="2879027" y="6297907"/>
                <a:ext cx="142920" cy="183600"/>
              </p14:xfrm>
            </p:contentPart>
          </mc:Choice>
          <mc:Fallback xmlns="">
            <p:pic>
              <p:nvPicPr>
                <p:cNvPr id="245" name="Freihand 244">
                  <a:extLst>
                    <a:ext uri="{FF2B5EF4-FFF2-40B4-BE49-F238E27FC236}">
                      <a16:creationId xmlns:a16="http://schemas.microsoft.com/office/drawing/2014/main" id="{BFDDF3CC-B14A-40BA-99F9-51FDC55DC3B4}"/>
                    </a:ext>
                  </a:extLst>
                </p:cNvPr>
                <p:cNvPicPr/>
                <p:nvPr/>
              </p:nvPicPr>
              <p:blipFill>
                <a:blip r:embed="rId360"/>
                <a:stretch>
                  <a:fillRect/>
                </a:stretch>
              </p:blipFill>
              <p:spPr>
                <a:xfrm>
                  <a:off x="2874707" y="6293587"/>
                  <a:ext cx="1515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47" name="Freihand 246">
                  <a:extLst>
                    <a:ext uri="{FF2B5EF4-FFF2-40B4-BE49-F238E27FC236}">
                      <a16:creationId xmlns:a16="http://schemas.microsoft.com/office/drawing/2014/main" id="{AA7A9B8E-7A9E-4EA9-915B-813012FDE7D8}"/>
                    </a:ext>
                  </a:extLst>
                </p14:cNvPr>
                <p14:cNvContentPartPr/>
                <p14:nvPr/>
              </p14:nvContentPartPr>
              <p14:xfrm>
                <a:off x="3554027" y="4870507"/>
                <a:ext cx="28440" cy="53640"/>
              </p14:xfrm>
            </p:contentPart>
          </mc:Choice>
          <mc:Fallback xmlns="">
            <p:pic>
              <p:nvPicPr>
                <p:cNvPr id="247" name="Freihand 246">
                  <a:extLst>
                    <a:ext uri="{FF2B5EF4-FFF2-40B4-BE49-F238E27FC236}">
                      <a16:creationId xmlns:a16="http://schemas.microsoft.com/office/drawing/2014/main" id="{AA7A9B8E-7A9E-4EA9-915B-813012FDE7D8}"/>
                    </a:ext>
                  </a:extLst>
                </p:cNvPr>
                <p:cNvPicPr/>
                <p:nvPr/>
              </p:nvPicPr>
              <p:blipFill>
                <a:blip r:embed="rId362"/>
                <a:stretch>
                  <a:fillRect/>
                </a:stretch>
              </p:blipFill>
              <p:spPr>
                <a:xfrm>
                  <a:off x="3549707" y="4866187"/>
                  <a:ext cx="370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48" name="Freihand 247">
                  <a:extLst>
                    <a:ext uri="{FF2B5EF4-FFF2-40B4-BE49-F238E27FC236}">
                      <a16:creationId xmlns:a16="http://schemas.microsoft.com/office/drawing/2014/main" id="{ACF80AF2-7C9A-49EA-82F8-D65AEEC8BDCB}"/>
                    </a:ext>
                  </a:extLst>
                </p14:cNvPr>
                <p14:cNvContentPartPr/>
                <p14:nvPr/>
              </p14:nvContentPartPr>
              <p14:xfrm>
                <a:off x="3182147" y="4566667"/>
                <a:ext cx="32040" cy="48960"/>
              </p14:xfrm>
            </p:contentPart>
          </mc:Choice>
          <mc:Fallback xmlns="">
            <p:pic>
              <p:nvPicPr>
                <p:cNvPr id="248" name="Freihand 247">
                  <a:extLst>
                    <a:ext uri="{FF2B5EF4-FFF2-40B4-BE49-F238E27FC236}">
                      <a16:creationId xmlns:a16="http://schemas.microsoft.com/office/drawing/2014/main" id="{ACF80AF2-7C9A-49EA-82F8-D65AEEC8BDCB}"/>
                    </a:ext>
                  </a:extLst>
                </p:cNvPr>
                <p:cNvPicPr/>
                <p:nvPr/>
              </p:nvPicPr>
              <p:blipFill>
                <a:blip r:embed="rId364"/>
                <a:stretch>
                  <a:fillRect/>
                </a:stretch>
              </p:blipFill>
              <p:spPr>
                <a:xfrm>
                  <a:off x="3177827" y="4562347"/>
                  <a:ext cx="4068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49" name="Freihand 248">
                  <a:extLst>
                    <a:ext uri="{FF2B5EF4-FFF2-40B4-BE49-F238E27FC236}">
                      <a16:creationId xmlns:a16="http://schemas.microsoft.com/office/drawing/2014/main" id="{0B1399B0-91DE-438B-8142-0E67C49F1485}"/>
                    </a:ext>
                  </a:extLst>
                </p14:cNvPr>
                <p14:cNvContentPartPr/>
                <p14:nvPr/>
              </p14:nvContentPartPr>
              <p14:xfrm>
                <a:off x="2791187" y="4248067"/>
                <a:ext cx="39960" cy="32040"/>
              </p14:xfrm>
            </p:contentPart>
          </mc:Choice>
          <mc:Fallback xmlns="">
            <p:pic>
              <p:nvPicPr>
                <p:cNvPr id="249" name="Freihand 248">
                  <a:extLst>
                    <a:ext uri="{FF2B5EF4-FFF2-40B4-BE49-F238E27FC236}">
                      <a16:creationId xmlns:a16="http://schemas.microsoft.com/office/drawing/2014/main" id="{0B1399B0-91DE-438B-8142-0E67C49F1485}"/>
                    </a:ext>
                  </a:extLst>
                </p:cNvPr>
                <p:cNvPicPr/>
                <p:nvPr/>
              </p:nvPicPr>
              <p:blipFill>
                <a:blip r:embed="rId366"/>
                <a:stretch>
                  <a:fillRect/>
                </a:stretch>
              </p:blipFill>
              <p:spPr>
                <a:xfrm>
                  <a:off x="2786867" y="4243747"/>
                  <a:ext cx="4860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121" name="Freihand 120">
                  <a:extLst>
                    <a:ext uri="{FF2B5EF4-FFF2-40B4-BE49-F238E27FC236}">
                      <a16:creationId xmlns:a16="http://schemas.microsoft.com/office/drawing/2014/main" id="{AC7F0BB7-53CE-4186-BE52-DC2142FACE08}"/>
                    </a:ext>
                  </a:extLst>
                </p14:cNvPr>
                <p14:cNvContentPartPr/>
                <p14:nvPr/>
              </p14:nvContentPartPr>
              <p14:xfrm>
                <a:off x="4169627" y="5447587"/>
                <a:ext cx="126720" cy="3240"/>
              </p14:xfrm>
            </p:contentPart>
          </mc:Choice>
          <mc:Fallback xmlns="">
            <p:pic>
              <p:nvPicPr>
                <p:cNvPr id="121" name="Freihand 120">
                  <a:extLst>
                    <a:ext uri="{FF2B5EF4-FFF2-40B4-BE49-F238E27FC236}">
                      <a16:creationId xmlns:a16="http://schemas.microsoft.com/office/drawing/2014/main" id="{AC7F0BB7-53CE-4186-BE52-DC2142FACE08}"/>
                    </a:ext>
                  </a:extLst>
                </p:cNvPr>
                <p:cNvPicPr/>
                <p:nvPr/>
              </p:nvPicPr>
              <p:blipFill>
                <a:blip r:embed="rId368"/>
                <a:stretch>
                  <a:fillRect/>
                </a:stretch>
              </p:blipFill>
              <p:spPr>
                <a:xfrm>
                  <a:off x="4165307" y="5443267"/>
                  <a:ext cx="1353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122" name="Freihand 121">
                  <a:extLst>
                    <a:ext uri="{FF2B5EF4-FFF2-40B4-BE49-F238E27FC236}">
                      <a16:creationId xmlns:a16="http://schemas.microsoft.com/office/drawing/2014/main" id="{B0DF71F5-7556-482E-8871-DF1C1C30BAF7}"/>
                    </a:ext>
                  </a:extLst>
                </p14:cNvPr>
                <p14:cNvContentPartPr/>
                <p14:nvPr/>
              </p14:nvContentPartPr>
              <p14:xfrm>
                <a:off x="4415147" y="5446147"/>
                <a:ext cx="309600" cy="6480"/>
              </p14:xfrm>
            </p:contentPart>
          </mc:Choice>
          <mc:Fallback xmlns="">
            <p:pic>
              <p:nvPicPr>
                <p:cNvPr id="122" name="Freihand 121">
                  <a:extLst>
                    <a:ext uri="{FF2B5EF4-FFF2-40B4-BE49-F238E27FC236}">
                      <a16:creationId xmlns:a16="http://schemas.microsoft.com/office/drawing/2014/main" id="{B0DF71F5-7556-482E-8871-DF1C1C30BAF7}"/>
                    </a:ext>
                  </a:extLst>
                </p:cNvPr>
                <p:cNvPicPr/>
                <p:nvPr/>
              </p:nvPicPr>
              <p:blipFill>
                <a:blip r:embed="rId370"/>
                <a:stretch>
                  <a:fillRect/>
                </a:stretch>
              </p:blipFill>
              <p:spPr>
                <a:xfrm>
                  <a:off x="4410827" y="5441827"/>
                  <a:ext cx="31824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123" name="Freihand 122">
                  <a:extLst>
                    <a:ext uri="{FF2B5EF4-FFF2-40B4-BE49-F238E27FC236}">
                      <a16:creationId xmlns:a16="http://schemas.microsoft.com/office/drawing/2014/main" id="{9D6EE7FD-BF63-4876-B420-D8DDF947DFC1}"/>
                    </a:ext>
                  </a:extLst>
                </p14:cNvPr>
                <p14:cNvContentPartPr/>
                <p14:nvPr/>
              </p14:nvContentPartPr>
              <p14:xfrm>
                <a:off x="4771187" y="5447227"/>
                <a:ext cx="360" cy="360"/>
              </p14:xfrm>
            </p:contentPart>
          </mc:Choice>
          <mc:Fallback xmlns="">
            <p:pic>
              <p:nvPicPr>
                <p:cNvPr id="123" name="Freihand 122">
                  <a:extLst>
                    <a:ext uri="{FF2B5EF4-FFF2-40B4-BE49-F238E27FC236}">
                      <a16:creationId xmlns:a16="http://schemas.microsoft.com/office/drawing/2014/main" id="{9D6EE7FD-BF63-4876-B420-D8DDF947DFC1}"/>
                    </a:ext>
                  </a:extLst>
                </p:cNvPr>
                <p:cNvPicPr/>
                <p:nvPr/>
              </p:nvPicPr>
              <p:blipFill>
                <a:blip r:embed="rId346"/>
                <a:stretch>
                  <a:fillRect/>
                </a:stretch>
              </p:blipFill>
              <p:spPr>
                <a:xfrm>
                  <a:off x="4766867" y="5442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24" name="Freihand 123">
                  <a:extLst>
                    <a:ext uri="{FF2B5EF4-FFF2-40B4-BE49-F238E27FC236}">
                      <a16:creationId xmlns:a16="http://schemas.microsoft.com/office/drawing/2014/main" id="{C091267D-99C5-4D21-8347-4AF1444F6BE1}"/>
                    </a:ext>
                  </a:extLst>
                </p14:cNvPr>
                <p14:cNvContentPartPr/>
                <p14:nvPr/>
              </p14:nvContentPartPr>
              <p14:xfrm>
                <a:off x="4905107" y="5429947"/>
                <a:ext cx="219960" cy="4680"/>
              </p14:xfrm>
            </p:contentPart>
          </mc:Choice>
          <mc:Fallback xmlns="">
            <p:pic>
              <p:nvPicPr>
                <p:cNvPr id="124" name="Freihand 123">
                  <a:extLst>
                    <a:ext uri="{FF2B5EF4-FFF2-40B4-BE49-F238E27FC236}">
                      <a16:creationId xmlns:a16="http://schemas.microsoft.com/office/drawing/2014/main" id="{C091267D-99C5-4D21-8347-4AF1444F6BE1}"/>
                    </a:ext>
                  </a:extLst>
                </p:cNvPr>
                <p:cNvPicPr/>
                <p:nvPr/>
              </p:nvPicPr>
              <p:blipFill>
                <a:blip r:embed="rId373"/>
                <a:stretch>
                  <a:fillRect/>
                </a:stretch>
              </p:blipFill>
              <p:spPr>
                <a:xfrm>
                  <a:off x="4900787" y="5425627"/>
                  <a:ext cx="2286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29" name="Freihand 128">
                  <a:extLst>
                    <a:ext uri="{FF2B5EF4-FFF2-40B4-BE49-F238E27FC236}">
                      <a16:creationId xmlns:a16="http://schemas.microsoft.com/office/drawing/2014/main" id="{D165EFC4-50E5-439A-8AEB-3E65CD795864}"/>
                    </a:ext>
                  </a:extLst>
                </p14:cNvPr>
                <p14:cNvContentPartPr/>
                <p14:nvPr/>
              </p14:nvContentPartPr>
              <p14:xfrm>
                <a:off x="6389027" y="5398987"/>
                <a:ext cx="9000" cy="11880"/>
              </p14:xfrm>
            </p:contentPart>
          </mc:Choice>
          <mc:Fallback xmlns="">
            <p:pic>
              <p:nvPicPr>
                <p:cNvPr id="129" name="Freihand 128">
                  <a:extLst>
                    <a:ext uri="{FF2B5EF4-FFF2-40B4-BE49-F238E27FC236}">
                      <a16:creationId xmlns:a16="http://schemas.microsoft.com/office/drawing/2014/main" id="{D165EFC4-50E5-439A-8AEB-3E65CD795864}"/>
                    </a:ext>
                  </a:extLst>
                </p:cNvPr>
                <p:cNvPicPr/>
                <p:nvPr/>
              </p:nvPicPr>
              <p:blipFill>
                <a:blip r:embed="rId375"/>
                <a:stretch>
                  <a:fillRect/>
                </a:stretch>
              </p:blipFill>
              <p:spPr>
                <a:xfrm>
                  <a:off x="6384707" y="5394667"/>
                  <a:ext cx="176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30" name="Freihand 129">
                  <a:extLst>
                    <a:ext uri="{FF2B5EF4-FFF2-40B4-BE49-F238E27FC236}">
                      <a16:creationId xmlns:a16="http://schemas.microsoft.com/office/drawing/2014/main" id="{40B984BD-486F-4138-904A-046437966404}"/>
                    </a:ext>
                  </a:extLst>
                </p14:cNvPr>
                <p14:cNvContentPartPr/>
                <p14:nvPr/>
              </p14:nvContentPartPr>
              <p14:xfrm>
                <a:off x="6389027" y="5199547"/>
                <a:ext cx="20880" cy="199440"/>
              </p14:xfrm>
            </p:contentPart>
          </mc:Choice>
          <mc:Fallback xmlns="">
            <p:pic>
              <p:nvPicPr>
                <p:cNvPr id="130" name="Freihand 129">
                  <a:extLst>
                    <a:ext uri="{FF2B5EF4-FFF2-40B4-BE49-F238E27FC236}">
                      <a16:creationId xmlns:a16="http://schemas.microsoft.com/office/drawing/2014/main" id="{40B984BD-486F-4138-904A-046437966404}"/>
                    </a:ext>
                  </a:extLst>
                </p:cNvPr>
                <p:cNvPicPr/>
                <p:nvPr/>
              </p:nvPicPr>
              <p:blipFill>
                <a:blip r:embed="rId377"/>
                <a:stretch>
                  <a:fillRect/>
                </a:stretch>
              </p:blipFill>
              <p:spPr>
                <a:xfrm>
                  <a:off x="6384707" y="5195227"/>
                  <a:ext cx="295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54" name="Freihand 253">
                  <a:extLst>
                    <a:ext uri="{FF2B5EF4-FFF2-40B4-BE49-F238E27FC236}">
                      <a16:creationId xmlns:a16="http://schemas.microsoft.com/office/drawing/2014/main" id="{59A6E42C-DDE8-4608-A5DB-75F29C40BB41}"/>
                    </a:ext>
                  </a:extLst>
                </p14:cNvPr>
                <p14:cNvContentPartPr/>
                <p14:nvPr/>
              </p14:nvContentPartPr>
              <p14:xfrm>
                <a:off x="3510827" y="4900387"/>
                <a:ext cx="73440" cy="39960"/>
              </p14:xfrm>
            </p:contentPart>
          </mc:Choice>
          <mc:Fallback xmlns="">
            <p:pic>
              <p:nvPicPr>
                <p:cNvPr id="254" name="Freihand 253">
                  <a:extLst>
                    <a:ext uri="{FF2B5EF4-FFF2-40B4-BE49-F238E27FC236}">
                      <a16:creationId xmlns:a16="http://schemas.microsoft.com/office/drawing/2014/main" id="{59A6E42C-DDE8-4608-A5DB-75F29C40BB41}"/>
                    </a:ext>
                  </a:extLst>
                </p:cNvPr>
                <p:cNvPicPr/>
                <p:nvPr/>
              </p:nvPicPr>
              <p:blipFill>
                <a:blip r:embed="rId379"/>
                <a:stretch>
                  <a:fillRect/>
                </a:stretch>
              </p:blipFill>
              <p:spPr>
                <a:xfrm>
                  <a:off x="3506507" y="4896067"/>
                  <a:ext cx="8208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55" name="Freihand 254">
                  <a:extLst>
                    <a:ext uri="{FF2B5EF4-FFF2-40B4-BE49-F238E27FC236}">
                      <a16:creationId xmlns:a16="http://schemas.microsoft.com/office/drawing/2014/main" id="{3064C5A2-F810-403C-8CE8-CACF6EABDC72}"/>
                    </a:ext>
                  </a:extLst>
                </p14:cNvPr>
                <p14:cNvContentPartPr/>
                <p14:nvPr/>
              </p14:nvContentPartPr>
              <p14:xfrm>
                <a:off x="3568067" y="4890307"/>
                <a:ext cx="109440" cy="4680"/>
              </p14:xfrm>
            </p:contentPart>
          </mc:Choice>
          <mc:Fallback xmlns="">
            <p:pic>
              <p:nvPicPr>
                <p:cNvPr id="255" name="Freihand 254">
                  <a:extLst>
                    <a:ext uri="{FF2B5EF4-FFF2-40B4-BE49-F238E27FC236}">
                      <a16:creationId xmlns:a16="http://schemas.microsoft.com/office/drawing/2014/main" id="{3064C5A2-F810-403C-8CE8-CACF6EABDC72}"/>
                    </a:ext>
                  </a:extLst>
                </p:cNvPr>
                <p:cNvPicPr/>
                <p:nvPr/>
              </p:nvPicPr>
              <p:blipFill>
                <a:blip r:embed="rId381"/>
                <a:stretch>
                  <a:fillRect/>
                </a:stretch>
              </p:blipFill>
              <p:spPr>
                <a:xfrm>
                  <a:off x="3563747" y="4885987"/>
                  <a:ext cx="11808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56" name="Freihand 255">
                  <a:extLst>
                    <a:ext uri="{FF2B5EF4-FFF2-40B4-BE49-F238E27FC236}">
                      <a16:creationId xmlns:a16="http://schemas.microsoft.com/office/drawing/2014/main" id="{B4F1EFC1-4C49-4F0F-BA1D-AE6852E5D9B3}"/>
                    </a:ext>
                  </a:extLst>
                </p14:cNvPr>
                <p14:cNvContentPartPr/>
                <p14:nvPr/>
              </p14:nvContentPartPr>
              <p14:xfrm>
                <a:off x="3801347" y="4895347"/>
                <a:ext cx="306360" cy="4320"/>
              </p14:xfrm>
            </p:contentPart>
          </mc:Choice>
          <mc:Fallback xmlns="">
            <p:pic>
              <p:nvPicPr>
                <p:cNvPr id="256" name="Freihand 255">
                  <a:extLst>
                    <a:ext uri="{FF2B5EF4-FFF2-40B4-BE49-F238E27FC236}">
                      <a16:creationId xmlns:a16="http://schemas.microsoft.com/office/drawing/2014/main" id="{B4F1EFC1-4C49-4F0F-BA1D-AE6852E5D9B3}"/>
                    </a:ext>
                  </a:extLst>
                </p:cNvPr>
                <p:cNvPicPr/>
                <p:nvPr/>
              </p:nvPicPr>
              <p:blipFill>
                <a:blip r:embed="rId383"/>
                <a:stretch>
                  <a:fillRect/>
                </a:stretch>
              </p:blipFill>
              <p:spPr>
                <a:xfrm>
                  <a:off x="3797027" y="4891027"/>
                  <a:ext cx="3150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57" name="Freihand 256">
                  <a:extLst>
                    <a:ext uri="{FF2B5EF4-FFF2-40B4-BE49-F238E27FC236}">
                      <a16:creationId xmlns:a16="http://schemas.microsoft.com/office/drawing/2014/main" id="{3C0B9948-C597-4DF4-9E6D-B0EA37F4D23A}"/>
                    </a:ext>
                  </a:extLst>
                </p14:cNvPr>
                <p14:cNvContentPartPr/>
                <p14:nvPr/>
              </p14:nvContentPartPr>
              <p14:xfrm>
                <a:off x="4060907" y="4871587"/>
                <a:ext cx="166680" cy="24840"/>
              </p14:xfrm>
            </p:contentPart>
          </mc:Choice>
          <mc:Fallback xmlns="">
            <p:pic>
              <p:nvPicPr>
                <p:cNvPr id="257" name="Freihand 256">
                  <a:extLst>
                    <a:ext uri="{FF2B5EF4-FFF2-40B4-BE49-F238E27FC236}">
                      <a16:creationId xmlns:a16="http://schemas.microsoft.com/office/drawing/2014/main" id="{3C0B9948-C597-4DF4-9E6D-B0EA37F4D23A}"/>
                    </a:ext>
                  </a:extLst>
                </p:cNvPr>
                <p:cNvPicPr/>
                <p:nvPr/>
              </p:nvPicPr>
              <p:blipFill>
                <a:blip r:embed="rId385"/>
                <a:stretch>
                  <a:fillRect/>
                </a:stretch>
              </p:blipFill>
              <p:spPr>
                <a:xfrm>
                  <a:off x="4056587" y="4867267"/>
                  <a:ext cx="1753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59" name="Freihand 258">
                  <a:extLst>
                    <a:ext uri="{FF2B5EF4-FFF2-40B4-BE49-F238E27FC236}">
                      <a16:creationId xmlns:a16="http://schemas.microsoft.com/office/drawing/2014/main" id="{D938B718-66D4-404C-B927-FC956DF8431B}"/>
                    </a:ext>
                  </a:extLst>
                </p14:cNvPr>
                <p14:cNvContentPartPr/>
                <p14:nvPr/>
              </p14:nvContentPartPr>
              <p14:xfrm>
                <a:off x="4157747" y="4873387"/>
                <a:ext cx="154800" cy="2160"/>
              </p14:xfrm>
            </p:contentPart>
          </mc:Choice>
          <mc:Fallback xmlns="">
            <p:pic>
              <p:nvPicPr>
                <p:cNvPr id="259" name="Freihand 258">
                  <a:extLst>
                    <a:ext uri="{FF2B5EF4-FFF2-40B4-BE49-F238E27FC236}">
                      <a16:creationId xmlns:a16="http://schemas.microsoft.com/office/drawing/2014/main" id="{D938B718-66D4-404C-B927-FC956DF8431B}"/>
                    </a:ext>
                  </a:extLst>
                </p:cNvPr>
                <p:cNvPicPr/>
                <p:nvPr/>
              </p:nvPicPr>
              <p:blipFill>
                <a:blip r:embed="rId387"/>
                <a:stretch>
                  <a:fillRect/>
                </a:stretch>
              </p:blipFill>
              <p:spPr>
                <a:xfrm>
                  <a:off x="4153427" y="4869067"/>
                  <a:ext cx="16344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60" name="Freihand 259">
                  <a:extLst>
                    <a:ext uri="{FF2B5EF4-FFF2-40B4-BE49-F238E27FC236}">
                      <a16:creationId xmlns:a16="http://schemas.microsoft.com/office/drawing/2014/main" id="{1B266851-260C-4822-A28C-160CF2717BBF}"/>
                    </a:ext>
                  </a:extLst>
                </p14:cNvPr>
                <p14:cNvContentPartPr/>
                <p14:nvPr/>
              </p14:nvContentPartPr>
              <p14:xfrm>
                <a:off x="4377707" y="4874107"/>
                <a:ext cx="149760" cy="1440"/>
              </p14:xfrm>
            </p:contentPart>
          </mc:Choice>
          <mc:Fallback xmlns="">
            <p:pic>
              <p:nvPicPr>
                <p:cNvPr id="260" name="Freihand 259">
                  <a:extLst>
                    <a:ext uri="{FF2B5EF4-FFF2-40B4-BE49-F238E27FC236}">
                      <a16:creationId xmlns:a16="http://schemas.microsoft.com/office/drawing/2014/main" id="{1B266851-260C-4822-A28C-160CF2717BBF}"/>
                    </a:ext>
                  </a:extLst>
                </p:cNvPr>
                <p:cNvPicPr/>
                <p:nvPr/>
              </p:nvPicPr>
              <p:blipFill>
                <a:blip r:embed="rId389"/>
                <a:stretch>
                  <a:fillRect/>
                </a:stretch>
              </p:blipFill>
              <p:spPr>
                <a:xfrm>
                  <a:off x="4373387" y="4869787"/>
                  <a:ext cx="1584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1" name="Freihand 260">
                  <a:extLst>
                    <a:ext uri="{FF2B5EF4-FFF2-40B4-BE49-F238E27FC236}">
                      <a16:creationId xmlns:a16="http://schemas.microsoft.com/office/drawing/2014/main" id="{84496E92-5A62-4D2C-9426-2F86E7103B24}"/>
                    </a:ext>
                  </a:extLst>
                </p14:cNvPr>
                <p14:cNvContentPartPr/>
                <p14:nvPr/>
              </p14:nvContentPartPr>
              <p14:xfrm>
                <a:off x="4650947" y="4869427"/>
                <a:ext cx="303120" cy="5040"/>
              </p14:xfrm>
            </p:contentPart>
          </mc:Choice>
          <mc:Fallback xmlns="">
            <p:pic>
              <p:nvPicPr>
                <p:cNvPr id="261" name="Freihand 260">
                  <a:extLst>
                    <a:ext uri="{FF2B5EF4-FFF2-40B4-BE49-F238E27FC236}">
                      <a16:creationId xmlns:a16="http://schemas.microsoft.com/office/drawing/2014/main" id="{84496E92-5A62-4D2C-9426-2F86E7103B24}"/>
                    </a:ext>
                  </a:extLst>
                </p:cNvPr>
                <p:cNvPicPr/>
                <p:nvPr/>
              </p:nvPicPr>
              <p:blipFill>
                <a:blip r:embed="rId391"/>
                <a:stretch>
                  <a:fillRect/>
                </a:stretch>
              </p:blipFill>
              <p:spPr>
                <a:xfrm>
                  <a:off x="4646627" y="4865107"/>
                  <a:ext cx="3117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62" name="Freihand 261">
                  <a:extLst>
                    <a:ext uri="{FF2B5EF4-FFF2-40B4-BE49-F238E27FC236}">
                      <a16:creationId xmlns:a16="http://schemas.microsoft.com/office/drawing/2014/main" id="{F32F083E-5E02-4C86-BB1E-DFD5009FA09B}"/>
                    </a:ext>
                  </a:extLst>
                </p14:cNvPr>
                <p14:cNvContentPartPr/>
                <p14:nvPr/>
              </p14:nvContentPartPr>
              <p14:xfrm>
                <a:off x="5101667" y="4878067"/>
                <a:ext cx="201600" cy="360"/>
              </p14:xfrm>
            </p:contentPart>
          </mc:Choice>
          <mc:Fallback xmlns="">
            <p:pic>
              <p:nvPicPr>
                <p:cNvPr id="262" name="Freihand 261">
                  <a:extLst>
                    <a:ext uri="{FF2B5EF4-FFF2-40B4-BE49-F238E27FC236}">
                      <a16:creationId xmlns:a16="http://schemas.microsoft.com/office/drawing/2014/main" id="{F32F083E-5E02-4C86-BB1E-DFD5009FA09B}"/>
                    </a:ext>
                  </a:extLst>
                </p:cNvPr>
                <p:cNvPicPr/>
                <p:nvPr/>
              </p:nvPicPr>
              <p:blipFill>
                <a:blip r:embed="rId393"/>
                <a:stretch>
                  <a:fillRect/>
                </a:stretch>
              </p:blipFill>
              <p:spPr>
                <a:xfrm>
                  <a:off x="5097347" y="4873747"/>
                  <a:ext cx="2102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63" name="Freihand 262">
                  <a:extLst>
                    <a:ext uri="{FF2B5EF4-FFF2-40B4-BE49-F238E27FC236}">
                      <a16:creationId xmlns:a16="http://schemas.microsoft.com/office/drawing/2014/main" id="{8C5B88BC-DC35-4FB8-9C29-140475259C8B}"/>
                    </a:ext>
                  </a:extLst>
                </p14:cNvPr>
                <p14:cNvContentPartPr/>
                <p14:nvPr/>
              </p14:nvContentPartPr>
              <p14:xfrm>
                <a:off x="5413787" y="4893547"/>
                <a:ext cx="102960" cy="1080"/>
              </p14:xfrm>
            </p:contentPart>
          </mc:Choice>
          <mc:Fallback xmlns="">
            <p:pic>
              <p:nvPicPr>
                <p:cNvPr id="263" name="Freihand 262">
                  <a:extLst>
                    <a:ext uri="{FF2B5EF4-FFF2-40B4-BE49-F238E27FC236}">
                      <a16:creationId xmlns:a16="http://schemas.microsoft.com/office/drawing/2014/main" id="{8C5B88BC-DC35-4FB8-9C29-140475259C8B}"/>
                    </a:ext>
                  </a:extLst>
                </p:cNvPr>
                <p:cNvPicPr/>
                <p:nvPr/>
              </p:nvPicPr>
              <p:blipFill>
                <a:blip r:embed="rId395"/>
                <a:stretch>
                  <a:fillRect/>
                </a:stretch>
              </p:blipFill>
              <p:spPr>
                <a:xfrm>
                  <a:off x="5409467" y="4889227"/>
                  <a:ext cx="11160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64" name="Freihand 263">
                  <a:extLst>
                    <a:ext uri="{FF2B5EF4-FFF2-40B4-BE49-F238E27FC236}">
                      <a16:creationId xmlns:a16="http://schemas.microsoft.com/office/drawing/2014/main" id="{6397028F-7F01-41F1-9999-D4CA8AC828BC}"/>
                    </a:ext>
                  </a:extLst>
                </p14:cNvPr>
                <p14:cNvContentPartPr/>
                <p14:nvPr/>
              </p14:nvContentPartPr>
              <p14:xfrm>
                <a:off x="5584427" y="4895347"/>
                <a:ext cx="483120" cy="20520"/>
              </p14:xfrm>
            </p:contentPart>
          </mc:Choice>
          <mc:Fallback xmlns="">
            <p:pic>
              <p:nvPicPr>
                <p:cNvPr id="264" name="Freihand 263">
                  <a:extLst>
                    <a:ext uri="{FF2B5EF4-FFF2-40B4-BE49-F238E27FC236}">
                      <a16:creationId xmlns:a16="http://schemas.microsoft.com/office/drawing/2014/main" id="{6397028F-7F01-41F1-9999-D4CA8AC828BC}"/>
                    </a:ext>
                  </a:extLst>
                </p:cNvPr>
                <p:cNvPicPr/>
                <p:nvPr/>
              </p:nvPicPr>
              <p:blipFill>
                <a:blip r:embed="rId397"/>
                <a:stretch>
                  <a:fillRect/>
                </a:stretch>
              </p:blipFill>
              <p:spPr>
                <a:xfrm>
                  <a:off x="5580107" y="4891027"/>
                  <a:ext cx="4917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65" name="Freihand 264">
                  <a:extLst>
                    <a:ext uri="{FF2B5EF4-FFF2-40B4-BE49-F238E27FC236}">
                      <a16:creationId xmlns:a16="http://schemas.microsoft.com/office/drawing/2014/main" id="{C8B320F2-A3A9-4E2F-8084-B84815D47B3A}"/>
                    </a:ext>
                  </a:extLst>
                </p14:cNvPr>
                <p14:cNvContentPartPr/>
                <p14:nvPr/>
              </p14:nvContentPartPr>
              <p14:xfrm>
                <a:off x="6094187" y="4907587"/>
                <a:ext cx="62640" cy="2880"/>
              </p14:xfrm>
            </p:contentPart>
          </mc:Choice>
          <mc:Fallback xmlns="">
            <p:pic>
              <p:nvPicPr>
                <p:cNvPr id="265" name="Freihand 264">
                  <a:extLst>
                    <a:ext uri="{FF2B5EF4-FFF2-40B4-BE49-F238E27FC236}">
                      <a16:creationId xmlns:a16="http://schemas.microsoft.com/office/drawing/2014/main" id="{C8B320F2-A3A9-4E2F-8084-B84815D47B3A}"/>
                    </a:ext>
                  </a:extLst>
                </p:cNvPr>
                <p:cNvPicPr/>
                <p:nvPr/>
              </p:nvPicPr>
              <p:blipFill>
                <a:blip r:embed="rId399"/>
                <a:stretch>
                  <a:fillRect/>
                </a:stretch>
              </p:blipFill>
              <p:spPr>
                <a:xfrm>
                  <a:off x="6089867" y="4903267"/>
                  <a:ext cx="712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66" name="Freihand 265">
                  <a:extLst>
                    <a:ext uri="{FF2B5EF4-FFF2-40B4-BE49-F238E27FC236}">
                      <a16:creationId xmlns:a16="http://schemas.microsoft.com/office/drawing/2014/main" id="{0B88C3B3-0480-4901-90F6-D930ACBF16C0}"/>
                    </a:ext>
                  </a:extLst>
                </p14:cNvPr>
                <p14:cNvContentPartPr/>
                <p14:nvPr/>
              </p14:nvContentPartPr>
              <p14:xfrm>
                <a:off x="6149267" y="4893907"/>
                <a:ext cx="96840" cy="30600"/>
              </p14:xfrm>
            </p:contentPart>
          </mc:Choice>
          <mc:Fallback xmlns="">
            <p:pic>
              <p:nvPicPr>
                <p:cNvPr id="266" name="Freihand 265">
                  <a:extLst>
                    <a:ext uri="{FF2B5EF4-FFF2-40B4-BE49-F238E27FC236}">
                      <a16:creationId xmlns:a16="http://schemas.microsoft.com/office/drawing/2014/main" id="{0B88C3B3-0480-4901-90F6-D930ACBF16C0}"/>
                    </a:ext>
                  </a:extLst>
                </p:cNvPr>
                <p:cNvPicPr/>
                <p:nvPr/>
              </p:nvPicPr>
              <p:blipFill>
                <a:blip r:embed="rId401"/>
                <a:stretch>
                  <a:fillRect/>
                </a:stretch>
              </p:blipFill>
              <p:spPr>
                <a:xfrm>
                  <a:off x="6144947" y="4889587"/>
                  <a:ext cx="1054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71" name="Freihand 270">
                  <a:extLst>
                    <a:ext uri="{FF2B5EF4-FFF2-40B4-BE49-F238E27FC236}">
                      <a16:creationId xmlns:a16="http://schemas.microsoft.com/office/drawing/2014/main" id="{371E9A42-2025-4906-991D-6053057111DA}"/>
                    </a:ext>
                  </a:extLst>
                </p14:cNvPr>
                <p14:cNvContentPartPr/>
                <p14:nvPr/>
              </p14:nvContentPartPr>
              <p14:xfrm>
                <a:off x="6184187" y="4822987"/>
                <a:ext cx="7920" cy="54360"/>
              </p14:xfrm>
            </p:contentPart>
          </mc:Choice>
          <mc:Fallback xmlns="">
            <p:pic>
              <p:nvPicPr>
                <p:cNvPr id="271" name="Freihand 270">
                  <a:extLst>
                    <a:ext uri="{FF2B5EF4-FFF2-40B4-BE49-F238E27FC236}">
                      <a16:creationId xmlns:a16="http://schemas.microsoft.com/office/drawing/2014/main" id="{371E9A42-2025-4906-991D-6053057111DA}"/>
                    </a:ext>
                  </a:extLst>
                </p:cNvPr>
                <p:cNvPicPr/>
                <p:nvPr/>
              </p:nvPicPr>
              <p:blipFill>
                <a:blip r:embed="rId403"/>
                <a:stretch>
                  <a:fillRect/>
                </a:stretch>
              </p:blipFill>
              <p:spPr>
                <a:xfrm>
                  <a:off x="6179867" y="4818667"/>
                  <a:ext cx="165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72" name="Freihand 271">
                  <a:extLst>
                    <a:ext uri="{FF2B5EF4-FFF2-40B4-BE49-F238E27FC236}">
                      <a16:creationId xmlns:a16="http://schemas.microsoft.com/office/drawing/2014/main" id="{DF20E5AE-3741-46FD-878E-D4B6935C03FD}"/>
                    </a:ext>
                  </a:extLst>
                </p14:cNvPr>
                <p14:cNvContentPartPr/>
                <p14:nvPr/>
              </p14:nvContentPartPr>
              <p14:xfrm>
                <a:off x="6190667" y="4459027"/>
                <a:ext cx="2880" cy="241200"/>
              </p14:xfrm>
            </p:contentPart>
          </mc:Choice>
          <mc:Fallback xmlns="">
            <p:pic>
              <p:nvPicPr>
                <p:cNvPr id="272" name="Freihand 271">
                  <a:extLst>
                    <a:ext uri="{FF2B5EF4-FFF2-40B4-BE49-F238E27FC236}">
                      <a16:creationId xmlns:a16="http://schemas.microsoft.com/office/drawing/2014/main" id="{DF20E5AE-3741-46FD-878E-D4B6935C03FD}"/>
                    </a:ext>
                  </a:extLst>
                </p:cNvPr>
                <p:cNvPicPr/>
                <p:nvPr/>
              </p:nvPicPr>
              <p:blipFill>
                <a:blip r:embed="rId405"/>
                <a:stretch>
                  <a:fillRect/>
                </a:stretch>
              </p:blipFill>
              <p:spPr>
                <a:xfrm>
                  <a:off x="6186347" y="4454707"/>
                  <a:ext cx="1152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73" name="Freihand 272">
                  <a:extLst>
                    <a:ext uri="{FF2B5EF4-FFF2-40B4-BE49-F238E27FC236}">
                      <a16:creationId xmlns:a16="http://schemas.microsoft.com/office/drawing/2014/main" id="{82832E8D-2D58-4020-A4D0-6BA5DAF13882}"/>
                    </a:ext>
                  </a:extLst>
                </p14:cNvPr>
                <p14:cNvContentPartPr/>
                <p14:nvPr/>
              </p14:nvContentPartPr>
              <p14:xfrm>
                <a:off x="6189587" y="4153027"/>
                <a:ext cx="1440" cy="29520"/>
              </p14:xfrm>
            </p:contentPart>
          </mc:Choice>
          <mc:Fallback xmlns="">
            <p:pic>
              <p:nvPicPr>
                <p:cNvPr id="273" name="Freihand 272">
                  <a:extLst>
                    <a:ext uri="{FF2B5EF4-FFF2-40B4-BE49-F238E27FC236}">
                      <a16:creationId xmlns:a16="http://schemas.microsoft.com/office/drawing/2014/main" id="{82832E8D-2D58-4020-A4D0-6BA5DAF13882}"/>
                    </a:ext>
                  </a:extLst>
                </p:cNvPr>
                <p:cNvPicPr/>
                <p:nvPr/>
              </p:nvPicPr>
              <p:blipFill>
                <a:blip r:embed="rId407"/>
                <a:stretch>
                  <a:fillRect/>
                </a:stretch>
              </p:blipFill>
              <p:spPr>
                <a:xfrm>
                  <a:off x="6185267" y="4148707"/>
                  <a:ext cx="100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78" name="Freihand 277">
                  <a:extLst>
                    <a:ext uri="{FF2B5EF4-FFF2-40B4-BE49-F238E27FC236}">
                      <a16:creationId xmlns:a16="http://schemas.microsoft.com/office/drawing/2014/main" id="{A9B973AE-04AD-4F72-8D67-1EC7A3B7D14F}"/>
                    </a:ext>
                  </a:extLst>
                </p14:cNvPr>
                <p14:cNvContentPartPr/>
                <p14:nvPr/>
              </p14:nvContentPartPr>
              <p14:xfrm>
                <a:off x="3532427" y="4752787"/>
                <a:ext cx="21960" cy="109800"/>
              </p14:xfrm>
            </p:contentPart>
          </mc:Choice>
          <mc:Fallback xmlns="">
            <p:pic>
              <p:nvPicPr>
                <p:cNvPr id="278" name="Freihand 277">
                  <a:extLst>
                    <a:ext uri="{FF2B5EF4-FFF2-40B4-BE49-F238E27FC236}">
                      <a16:creationId xmlns:a16="http://schemas.microsoft.com/office/drawing/2014/main" id="{A9B973AE-04AD-4F72-8D67-1EC7A3B7D14F}"/>
                    </a:ext>
                  </a:extLst>
                </p:cNvPr>
                <p:cNvPicPr/>
                <p:nvPr/>
              </p:nvPicPr>
              <p:blipFill>
                <a:blip r:embed="rId409"/>
                <a:stretch>
                  <a:fillRect/>
                </a:stretch>
              </p:blipFill>
              <p:spPr>
                <a:xfrm>
                  <a:off x="3528107" y="4748467"/>
                  <a:ext cx="306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79" name="Freihand 278">
                  <a:extLst>
                    <a:ext uri="{FF2B5EF4-FFF2-40B4-BE49-F238E27FC236}">
                      <a16:creationId xmlns:a16="http://schemas.microsoft.com/office/drawing/2014/main" id="{C2C08A15-E901-4F08-9833-B8256ECF7E21}"/>
                    </a:ext>
                  </a:extLst>
                </p14:cNvPr>
                <p14:cNvContentPartPr/>
                <p14:nvPr/>
              </p14:nvContentPartPr>
              <p14:xfrm>
                <a:off x="3518027" y="4156627"/>
                <a:ext cx="35280" cy="453960"/>
              </p14:xfrm>
            </p:contentPart>
          </mc:Choice>
          <mc:Fallback xmlns="">
            <p:pic>
              <p:nvPicPr>
                <p:cNvPr id="279" name="Freihand 278">
                  <a:extLst>
                    <a:ext uri="{FF2B5EF4-FFF2-40B4-BE49-F238E27FC236}">
                      <a16:creationId xmlns:a16="http://schemas.microsoft.com/office/drawing/2014/main" id="{C2C08A15-E901-4F08-9833-B8256ECF7E21}"/>
                    </a:ext>
                  </a:extLst>
                </p:cNvPr>
                <p:cNvPicPr/>
                <p:nvPr/>
              </p:nvPicPr>
              <p:blipFill>
                <a:blip r:embed="rId411"/>
                <a:stretch>
                  <a:fillRect/>
                </a:stretch>
              </p:blipFill>
              <p:spPr>
                <a:xfrm>
                  <a:off x="3513707" y="4152307"/>
                  <a:ext cx="4392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41" name="Freihand 140">
                  <a:extLst>
                    <a:ext uri="{FF2B5EF4-FFF2-40B4-BE49-F238E27FC236}">
                      <a16:creationId xmlns:a16="http://schemas.microsoft.com/office/drawing/2014/main" id="{C91CC9E2-0448-4B70-9505-071D3AAAB0A1}"/>
                    </a:ext>
                  </a:extLst>
                </p14:cNvPr>
                <p14:cNvContentPartPr/>
                <p14:nvPr/>
              </p14:nvContentPartPr>
              <p14:xfrm>
                <a:off x="1846187" y="3181027"/>
                <a:ext cx="7920" cy="164160"/>
              </p14:xfrm>
            </p:contentPart>
          </mc:Choice>
          <mc:Fallback xmlns="">
            <p:pic>
              <p:nvPicPr>
                <p:cNvPr id="141" name="Freihand 140">
                  <a:extLst>
                    <a:ext uri="{FF2B5EF4-FFF2-40B4-BE49-F238E27FC236}">
                      <a16:creationId xmlns:a16="http://schemas.microsoft.com/office/drawing/2014/main" id="{C91CC9E2-0448-4B70-9505-071D3AAAB0A1}"/>
                    </a:ext>
                  </a:extLst>
                </p:cNvPr>
                <p:cNvPicPr/>
                <p:nvPr/>
              </p:nvPicPr>
              <p:blipFill>
                <a:blip r:embed="rId413"/>
                <a:stretch>
                  <a:fillRect/>
                </a:stretch>
              </p:blipFill>
              <p:spPr>
                <a:xfrm>
                  <a:off x="1841867" y="3176707"/>
                  <a:ext cx="1656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50" name="Freihand 249">
                  <a:extLst>
                    <a:ext uri="{FF2B5EF4-FFF2-40B4-BE49-F238E27FC236}">
                      <a16:creationId xmlns:a16="http://schemas.microsoft.com/office/drawing/2014/main" id="{CAD369C0-7B6E-4E83-9860-062F4C67D0D6}"/>
                    </a:ext>
                  </a:extLst>
                </p14:cNvPr>
                <p14:cNvContentPartPr/>
                <p14:nvPr/>
              </p14:nvContentPartPr>
              <p14:xfrm>
                <a:off x="2504267" y="3966907"/>
                <a:ext cx="40320" cy="42120"/>
              </p14:xfrm>
            </p:contentPart>
          </mc:Choice>
          <mc:Fallback xmlns="">
            <p:pic>
              <p:nvPicPr>
                <p:cNvPr id="250" name="Freihand 249">
                  <a:extLst>
                    <a:ext uri="{FF2B5EF4-FFF2-40B4-BE49-F238E27FC236}">
                      <a16:creationId xmlns:a16="http://schemas.microsoft.com/office/drawing/2014/main" id="{CAD369C0-7B6E-4E83-9860-062F4C67D0D6}"/>
                    </a:ext>
                  </a:extLst>
                </p:cNvPr>
                <p:cNvPicPr/>
                <p:nvPr/>
              </p:nvPicPr>
              <p:blipFill>
                <a:blip r:embed="rId415"/>
                <a:stretch>
                  <a:fillRect/>
                </a:stretch>
              </p:blipFill>
              <p:spPr>
                <a:xfrm>
                  <a:off x="2499947" y="3962587"/>
                  <a:ext cx="4896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1" name="Freihand 250">
                  <a:extLst>
                    <a:ext uri="{FF2B5EF4-FFF2-40B4-BE49-F238E27FC236}">
                      <a16:creationId xmlns:a16="http://schemas.microsoft.com/office/drawing/2014/main" id="{15B28E7E-5597-4565-B09B-D4E784158FA4}"/>
                    </a:ext>
                  </a:extLst>
                </p14:cNvPr>
                <p14:cNvContentPartPr/>
                <p14:nvPr/>
              </p14:nvContentPartPr>
              <p14:xfrm>
                <a:off x="2271347" y="3768187"/>
                <a:ext cx="19440" cy="37440"/>
              </p14:xfrm>
            </p:contentPart>
          </mc:Choice>
          <mc:Fallback xmlns="">
            <p:pic>
              <p:nvPicPr>
                <p:cNvPr id="251" name="Freihand 250">
                  <a:extLst>
                    <a:ext uri="{FF2B5EF4-FFF2-40B4-BE49-F238E27FC236}">
                      <a16:creationId xmlns:a16="http://schemas.microsoft.com/office/drawing/2014/main" id="{15B28E7E-5597-4565-B09B-D4E784158FA4}"/>
                    </a:ext>
                  </a:extLst>
                </p:cNvPr>
                <p:cNvPicPr/>
                <p:nvPr/>
              </p:nvPicPr>
              <p:blipFill>
                <a:blip r:embed="rId417"/>
                <a:stretch>
                  <a:fillRect/>
                </a:stretch>
              </p:blipFill>
              <p:spPr>
                <a:xfrm>
                  <a:off x="2267027" y="3763867"/>
                  <a:ext cx="2808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74" name="Freihand 273">
                  <a:extLst>
                    <a:ext uri="{FF2B5EF4-FFF2-40B4-BE49-F238E27FC236}">
                      <a16:creationId xmlns:a16="http://schemas.microsoft.com/office/drawing/2014/main" id="{86767B83-93AE-499C-8990-90ECD0A85BAC}"/>
                    </a:ext>
                  </a:extLst>
                </p14:cNvPr>
                <p14:cNvContentPartPr/>
                <p14:nvPr/>
              </p14:nvContentPartPr>
              <p14:xfrm>
                <a:off x="6220187" y="3625987"/>
                <a:ext cx="11520" cy="318240"/>
              </p14:xfrm>
            </p:contentPart>
          </mc:Choice>
          <mc:Fallback xmlns="">
            <p:pic>
              <p:nvPicPr>
                <p:cNvPr id="274" name="Freihand 273">
                  <a:extLst>
                    <a:ext uri="{FF2B5EF4-FFF2-40B4-BE49-F238E27FC236}">
                      <a16:creationId xmlns:a16="http://schemas.microsoft.com/office/drawing/2014/main" id="{86767B83-93AE-499C-8990-90ECD0A85BAC}"/>
                    </a:ext>
                  </a:extLst>
                </p:cNvPr>
                <p:cNvPicPr/>
                <p:nvPr/>
              </p:nvPicPr>
              <p:blipFill>
                <a:blip r:embed="rId419"/>
                <a:stretch>
                  <a:fillRect/>
                </a:stretch>
              </p:blipFill>
              <p:spPr>
                <a:xfrm>
                  <a:off x="6215867" y="3621667"/>
                  <a:ext cx="2016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80" name="Freihand 279">
                  <a:extLst>
                    <a:ext uri="{FF2B5EF4-FFF2-40B4-BE49-F238E27FC236}">
                      <a16:creationId xmlns:a16="http://schemas.microsoft.com/office/drawing/2014/main" id="{3EEDAF11-D4B4-4F28-BB5D-528690BF5A77}"/>
                    </a:ext>
                  </a:extLst>
                </p14:cNvPr>
                <p14:cNvContentPartPr/>
                <p14:nvPr/>
              </p14:nvContentPartPr>
              <p14:xfrm>
                <a:off x="3532787" y="3811747"/>
                <a:ext cx="6480" cy="156960"/>
              </p14:xfrm>
            </p:contentPart>
          </mc:Choice>
          <mc:Fallback xmlns="">
            <p:pic>
              <p:nvPicPr>
                <p:cNvPr id="280" name="Freihand 279">
                  <a:extLst>
                    <a:ext uri="{FF2B5EF4-FFF2-40B4-BE49-F238E27FC236}">
                      <a16:creationId xmlns:a16="http://schemas.microsoft.com/office/drawing/2014/main" id="{3EEDAF11-D4B4-4F28-BB5D-528690BF5A77}"/>
                    </a:ext>
                  </a:extLst>
                </p:cNvPr>
                <p:cNvPicPr/>
                <p:nvPr/>
              </p:nvPicPr>
              <p:blipFill>
                <a:blip r:embed="rId421"/>
                <a:stretch>
                  <a:fillRect/>
                </a:stretch>
              </p:blipFill>
              <p:spPr>
                <a:xfrm>
                  <a:off x="3528467" y="3807427"/>
                  <a:ext cx="151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1" name="Freihand 280">
                  <a:extLst>
                    <a:ext uri="{FF2B5EF4-FFF2-40B4-BE49-F238E27FC236}">
                      <a16:creationId xmlns:a16="http://schemas.microsoft.com/office/drawing/2014/main" id="{2D8A7C9F-F632-40DA-8F43-FB31270503CA}"/>
                    </a:ext>
                  </a:extLst>
                </p14:cNvPr>
                <p14:cNvContentPartPr/>
                <p14:nvPr/>
              </p14:nvContentPartPr>
              <p14:xfrm>
                <a:off x="3544667" y="3398467"/>
                <a:ext cx="21600" cy="279720"/>
              </p14:xfrm>
            </p:contentPart>
          </mc:Choice>
          <mc:Fallback xmlns="">
            <p:pic>
              <p:nvPicPr>
                <p:cNvPr id="281" name="Freihand 280">
                  <a:extLst>
                    <a:ext uri="{FF2B5EF4-FFF2-40B4-BE49-F238E27FC236}">
                      <a16:creationId xmlns:a16="http://schemas.microsoft.com/office/drawing/2014/main" id="{2D8A7C9F-F632-40DA-8F43-FB31270503CA}"/>
                    </a:ext>
                  </a:extLst>
                </p:cNvPr>
                <p:cNvPicPr/>
                <p:nvPr/>
              </p:nvPicPr>
              <p:blipFill>
                <a:blip r:embed="rId423"/>
                <a:stretch>
                  <a:fillRect/>
                </a:stretch>
              </p:blipFill>
              <p:spPr>
                <a:xfrm>
                  <a:off x="3540347" y="3394147"/>
                  <a:ext cx="3024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2" name="Freihand 281">
                  <a:extLst>
                    <a:ext uri="{FF2B5EF4-FFF2-40B4-BE49-F238E27FC236}">
                      <a16:creationId xmlns:a16="http://schemas.microsoft.com/office/drawing/2014/main" id="{EBAE3A0C-3BED-4864-8ED8-69FCA3F5B630}"/>
                    </a:ext>
                  </a:extLst>
                </p14:cNvPr>
                <p14:cNvContentPartPr/>
                <p14:nvPr/>
              </p14:nvContentPartPr>
              <p14:xfrm>
                <a:off x="3558707" y="3353827"/>
                <a:ext cx="29880" cy="47880"/>
              </p14:xfrm>
            </p:contentPart>
          </mc:Choice>
          <mc:Fallback xmlns="">
            <p:pic>
              <p:nvPicPr>
                <p:cNvPr id="282" name="Freihand 281">
                  <a:extLst>
                    <a:ext uri="{FF2B5EF4-FFF2-40B4-BE49-F238E27FC236}">
                      <a16:creationId xmlns:a16="http://schemas.microsoft.com/office/drawing/2014/main" id="{EBAE3A0C-3BED-4864-8ED8-69FCA3F5B630}"/>
                    </a:ext>
                  </a:extLst>
                </p:cNvPr>
                <p:cNvPicPr/>
                <p:nvPr/>
              </p:nvPicPr>
              <p:blipFill>
                <a:blip r:embed="rId425"/>
                <a:stretch>
                  <a:fillRect/>
                </a:stretch>
              </p:blipFill>
              <p:spPr>
                <a:xfrm>
                  <a:off x="3554387" y="3349507"/>
                  <a:ext cx="38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6" name="Freihand 285">
                  <a:extLst>
                    <a:ext uri="{FF2B5EF4-FFF2-40B4-BE49-F238E27FC236}">
                      <a16:creationId xmlns:a16="http://schemas.microsoft.com/office/drawing/2014/main" id="{6CF13763-D681-45A4-A3AF-D8DB87FA76ED}"/>
                    </a:ext>
                  </a:extLst>
                </p14:cNvPr>
                <p14:cNvContentPartPr/>
                <p14:nvPr/>
              </p14:nvContentPartPr>
              <p14:xfrm>
                <a:off x="3585347" y="3201187"/>
                <a:ext cx="360" cy="52920"/>
              </p14:xfrm>
            </p:contentPart>
          </mc:Choice>
          <mc:Fallback xmlns="">
            <p:pic>
              <p:nvPicPr>
                <p:cNvPr id="286" name="Freihand 285">
                  <a:extLst>
                    <a:ext uri="{FF2B5EF4-FFF2-40B4-BE49-F238E27FC236}">
                      <a16:creationId xmlns:a16="http://schemas.microsoft.com/office/drawing/2014/main" id="{6CF13763-D681-45A4-A3AF-D8DB87FA76ED}"/>
                    </a:ext>
                  </a:extLst>
                </p:cNvPr>
                <p:cNvPicPr/>
                <p:nvPr/>
              </p:nvPicPr>
              <p:blipFill>
                <a:blip r:embed="rId427"/>
                <a:stretch>
                  <a:fillRect/>
                </a:stretch>
              </p:blipFill>
              <p:spPr>
                <a:xfrm>
                  <a:off x="3581027" y="3196867"/>
                  <a:ext cx="90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97" name="Freihand 296">
                  <a:extLst>
                    <a:ext uri="{FF2B5EF4-FFF2-40B4-BE49-F238E27FC236}">
                      <a16:creationId xmlns:a16="http://schemas.microsoft.com/office/drawing/2014/main" id="{A9E1C8D8-49F0-4A1B-858F-046F20137FF5}"/>
                    </a:ext>
                  </a:extLst>
                </p14:cNvPr>
                <p14:cNvContentPartPr/>
                <p14:nvPr/>
              </p14:nvContentPartPr>
              <p14:xfrm>
                <a:off x="4227587" y="2510347"/>
                <a:ext cx="72360" cy="12960"/>
              </p14:xfrm>
            </p:contentPart>
          </mc:Choice>
          <mc:Fallback xmlns="">
            <p:pic>
              <p:nvPicPr>
                <p:cNvPr id="297" name="Freihand 296">
                  <a:extLst>
                    <a:ext uri="{FF2B5EF4-FFF2-40B4-BE49-F238E27FC236}">
                      <a16:creationId xmlns:a16="http://schemas.microsoft.com/office/drawing/2014/main" id="{A9E1C8D8-49F0-4A1B-858F-046F20137FF5}"/>
                    </a:ext>
                  </a:extLst>
                </p:cNvPr>
                <p:cNvPicPr/>
                <p:nvPr/>
              </p:nvPicPr>
              <p:blipFill>
                <a:blip r:embed="rId429"/>
                <a:stretch>
                  <a:fillRect/>
                </a:stretch>
              </p:blipFill>
              <p:spPr>
                <a:xfrm>
                  <a:off x="4223267" y="2506027"/>
                  <a:ext cx="8100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98" name="Freihand 297">
                  <a:extLst>
                    <a:ext uri="{FF2B5EF4-FFF2-40B4-BE49-F238E27FC236}">
                      <a16:creationId xmlns:a16="http://schemas.microsoft.com/office/drawing/2014/main" id="{4ACE2F8A-D2ED-47FC-97AB-AA5F453A47D8}"/>
                    </a:ext>
                  </a:extLst>
                </p14:cNvPr>
                <p14:cNvContentPartPr/>
                <p14:nvPr/>
              </p14:nvContentPartPr>
              <p14:xfrm>
                <a:off x="4458347" y="2522947"/>
                <a:ext cx="100080" cy="11160"/>
              </p14:xfrm>
            </p:contentPart>
          </mc:Choice>
          <mc:Fallback xmlns="">
            <p:pic>
              <p:nvPicPr>
                <p:cNvPr id="298" name="Freihand 297">
                  <a:extLst>
                    <a:ext uri="{FF2B5EF4-FFF2-40B4-BE49-F238E27FC236}">
                      <a16:creationId xmlns:a16="http://schemas.microsoft.com/office/drawing/2014/main" id="{4ACE2F8A-D2ED-47FC-97AB-AA5F453A47D8}"/>
                    </a:ext>
                  </a:extLst>
                </p:cNvPr>
                <p:cNvPicPr/>
                <p:nvPr/>
              </p:nvPicPr>
              <p:blipFill>
                <a:blip r:embed="rId431"/>
                <a:stretch>
                  <a:fillRect/>
                </a:stretch>
              </p:blipFill>
              <p:spPr>
                <a:xfrm>
                  <a:off x="4454027" y="2518627"/>
                  <a:ext cx="1087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99" name="Freihand 298">
                  <a:extLst>
                    <a:ext uri="{FF2B5EF4-FFF2-40B4-BE49-F238E27FC236}">
                      <a16:creationId xmlns:a16="http://schemas.microsoft.com/office/drawing/2014/main" id="{15153689-0C2D-40A6-AA4A-98956C6C150D}"/>
                    </a:ext>
                  </a:extLst>
                </p14:cNvPr>
                <p14:cNvContentPartPr/>
                <p14:nvPr/>
              </p14:nvContentPartPr>
              <p14:xfrm>
                <a:off x="4731587" y="2518267"/>
                <a:ext cx="147240" cy="2880"/>
              </p14:xfrm>
            </p:contentPart>
          </mc:Choice>
          <mc:Fallback xmlns="">
            <p:pic>
              <p:nvPicPr>
                <p:cNvPr id="299" name="Freihand 298">
                  <a:extLst>
                    <a:ext uri="{FF2B5EF4-FFF2-40B4-BE49-F238E27FC236}">
                      <a16:creationId xmlns:a16="http://schemas.microsoft.com/office/drawing/2014/main" id="{15153689-0C2D-40A6-AA4A-98956C6C150D}"/>
                    </a:ext>
                  </a:extLst>
                </p:cNvPr>
                <p:cNvPicPr/>
                <p:nvPr/>
              </p:nvPicPr>
              <p:blipFill>
                <a:blip r:embed="rId433"/>
                <a:stretch>
                  <a:fillRect/>
                </a:stretch>
              </p:blipFill>
              <p:spPr>
                <a:xfrm>
                  <a:off x="4727267" y="2513947"/>
                  <a:ext cx="1558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300" name="Freihand 299">
                  <a:extLst>
                    <a:ext uri="{FF2B5EF4-FFF2-40B4-BE49-F238E27FC236}">
                      <a16:creationId xmlns:a16="http://schemas.microsoft.com/office/drawing/2014/main" id="{28E39760-E770-4935-A503-9213EC0137BC}"/>
                    </a:ext>
                  </a:extLst>
                </p14:cNvPr>
                <p14:cNvContentPartPr/>
                <p14:nvPr/>
              </p14:nvContentPartPr>
              <p14:xfrm>
                <a:off x="5051627" y="2516467"/>
                <a:ext cx="101160" cy="4680"/>
              </p14:xfrm>
            </p:contentPart>
          </mc:Choice>
          <mc:Fallback xmlns="">
            <p:pic>
              <p:nvPicPr>
                <p:cNvPr id="300" name="Freihand 299">
                  <a:extLst>
                    <a:ext uri="{FF2B5EF4-FFF2-40B4-BE49-F238E27FC236}">
                      <a16:creationId xmlns:a16="http://schemas.microsoft.com/office/drawing/2014/main" id="{28E39760-E770-4935-A503-9213EC0137BC}"/>
                    </a:ext>
                  </a:extLst>
                </p:cNvPr>
                <p:cNvPicPr/>
                <p:nvPr/>
              </p:nvPicPr>
              <p:blipFill>
                <a:blip r:embed="rId435"/>
                <a:stretch>
                  <a:fillRect/>
                </a:stretch>
              </p:blipFill>
              <p:spPr>
                <a:xfrm>
                  <a:off x="5047307" y="2512147"/>
                  <a:ext cx="1098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301" name="Freihand 300">
                  <a:extLst>
                    <a:ext uri="{FF2B5EF4-FFF2-40B4-BE49-F238E27FC236}">
                      <a16:creationId xmlns:a16="http://schemas.microsoft.com/office/drawing/2014/main" id="{A8064965-B484-4DCD-9690-B20B9B0E55AB}"/>
                    </a:ext>
                  </a:extLst>
                </p14:cNvPr>
                <p14:cNvContentPartPr/>
                <p14:nvPr/>
              </p14:nvContentPartPr>
              <p14:xfrm>
                <a:off x="5421347" y="2530507"/>
                <a:ext cx="198000" cy="8280"/>
              </p14:xfrm>
            </p:contentPart>
          </mc:Choice>
          <mc:Fallback xmlns="">
            <p:pic>
              <p:nvPicPr>
                <p:cNvPr id="301" name="Freihand 300">
                  <a:extLst>
                    <a:ext uri="{FF2B5EF4-FFF2-40B4-BE49-F238E27FC236}">
                      <a16:creationId xmlns:a16="http://schemas.microsoft.com/office/drawing/2014/main" id="{A8064965-B484-4DCD-9690-B20B9B0E55AB}"/>
                    </a:ext>
                  </a:extLst>
                </p:cNvPr>
                <p:cNvPicPr/>
                <p:nvPr/>
              </p:nvPicPr>
              <p:blipFill>
                <a:blip r:embed="rId437"/>
                <a:stretch>
                  <a:fillRect/>
                </a:stretch>
              </p:blipFill>
              <p:spPr>
                <a:xfrm>
                  <a:off x="5417027" y="2526187"/>
                  <a:ext cx="206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302" name="Freihand 301">
                  <a:extLst>
                    <a:ext uri="{FF2B5EF4-FFF2-40B4-BE49-F238E27FC236}">
                      <a16:creationId xmlns:a16="http://schemas.microsoft.com/office/drawing/2014/main" id="{71E1E1BD-8D85-41D6-8C9C-E6B48D05D8D7}"/>
                    </a:ext>
                  </a:extLst>
                </p14:cNvPr>
                <p14:cNvContentPartPr/>
                <p14:nvPr/>
              </p14:nvContentPartPr>
              <p14:xfrm>
                <a:off x="5759747" y="2548147"/>
                <a:ext cx="273600" cy="17280"/>
              </p14:xfrm>
            </p:contentPart>
          </mc:Choice>
          <mc:Fallback xmlns="">
            <p:pic>
              <p:nvPicPr>
                <p:cNvPr id="302" name="Freihand 301">
                  <a:extLst>
                    <a:ext uri="{FF2B5EF4-FFF2-40B4-BE49-F238E27FC236}">
                      <a16:creationId xmlns:a16="http://schemas.microsoft.com/office/drawing/2014/main" id="{71E1E1BD-8D85-41D6-8C9C-E6B48D05D8D7}"/>
                    </a:ext>
                  </a:extLst>
                </p:cNvPr>
                <p:cNvPicPr/>
                <p:nvPr/>
              </p:nvPicPr>
              <p:blipFill>
                <a:blip r:embed="rId439"/>
                <a:stretch>
                  <a:fillRect/>
                </a:stretch>
              </p:blipFill>
              <p:spPr>
                <a:xfrm>
                  <a:off x="5755427" y="2543827"/>
                  <a:ext cx="282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305" name="Freihand 304">
                  <a:extLst>
                    <a:ext uri="{FF2B5EF4-FFF2-40B4-BE49-F238E27FC236}">
                      <a16:creationId xmlns:a16="http://schemas.microsoft.com/office/drawing/2014/main" id="{FC527265-1D1A-4303-8079-7AEA9A6E6DDE}"/>
                    </a:ext>
                  </a:extLst>
                </p14:cNvPr>
                <p14:cNvContentPartPr/>
                <p14:nvPr/>
              </p14:nvContentPartPr>
              <p14:xfrm>
                <a:off x="6120467" y="2580907"/>
                <a:ext cx="37440" cy="3960"/>
              </p14:xfrm>
            </p:contentPart>
          </mc:Choice>
          <mc:Fallback xmlns="">
            <p:pic>
              <p:nvPicPr>
                <p:cNvPr id="305" name="Freihand 304">
                  <a:extLst>
                    <a:ext uri="{FF2B5EF4-FFF2-40B4-BE49-F238E27FC236}">
                      <a16:creationId xmlns:a16="http://schemas.microsoft.com/office/drawing/2014/main" id="{FC527265-1D1A-4303-8079-7AEA9A6E6DDE}"/>
                    </a:ext>
                  </a:extLst>
                </p:cNvPr>
                <p:cNvPicPr/>
                <p:nvPr/>
              </p:nvPicPr>
              <p:blipFill>
                <a:blip r:embed="rId441"/>
                <a:stretch>
                  <a:fillRect/>
                </a:stretch>
              </p:blipFill>
              <p:spPr>
                <a:xfrm>
                  <a:off x="6116147" y="2576587"/>
                  <a:ext cx="460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307" name="Freihand 306">
                  <a:extLst>
                    <a:ext uri="{FF2B5EF4-FFF2-40B4-BE49-F238E27FC236}">
                      <a16:creationId xmlns:a16="http://schemas.microsoft.com/office/drawing/2014/main" id="{B34B558D-9429-4D86-AAF3-B39AD3DAFF23}"/>
                    </a:ext>
                  </a:extLst>
                </p14:cNvPr>
                <p14:cNvContentPartPr/>
                <p14:nvPr/>
              </p14:nvContentPartPr>
              <p14:xfrm>
                <a:off x="6176987" y="2567227"/>
                <a:ext cx="45720" cy="41760"/>
              </p14:xfrm>
            </p:contentPart>
          </mc:Choice>
          <mc:Fallback xmlns="">
            <p:pic>
              <p:nvPicPr>
                <p:cNvPr id="307" name="Freihand 306">
                  <a:extLst>
                    <a:ext uri="{FF2B5EF4-FFF2-40B4-BE49-F238E27FC236}">
                      <a16:creationId xmlns:a16="http://schemas.microsoft.com/office/drawing/2014/main" id="{B34B558D-9429-4D86-AAF3-B39AD3DAFF23}"/>
                    </a:ext>
                  </a:extLst>
                </p:cNvPr>
                <p:cNvPicPr/>
                <p:nvPr/>
              </p:nvPicPr>
              <p:blipFill>
                <a:blip r:embed="rId443"/>
                <a:stretch>
                  <a:fillRect/>
                </a:stretch>
              </p:blipFill>
              <p:spPr>
                <a:xfrm>
                  <a:off x="6172667" y="2562907"/>
                  <a:ext cx="543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308" name="Freihand 307">
                  <a:extLst>
                    <a:ext uri="{FF2B5EF4-FFF2-40B4-BE49-F238E27FC236}">
                      <a16:creationId xmlns:a16="http://schemas.microsoft.com/office/drawing/2014/main" id="{708AF17F-BED3-4C4F-B9D9-F4A189D0135B}"/>
                    </a:ext>
                  </a:extLst>
                </p14:cNvPr>
                <p14:cNvContentPartPr/>
                <p14:nvPr/>
              </p14:nvContentPartPr>
              <p14:xfrm>
                <a:off x="6220187" y="2653627"/>
                <a:ext cx="7920" cy="88200"/>
              </p14:xfrm>
            </p:contentPart>
          </mc:Choice>
          <mc:Fallback xmlns="">
            <p:pic>
              <p:nvPicPr>
                <p:cNvPr id="308" name="Freihand 307">
                  <a:extLst>
                    <a:ext uri="{FF2B5EF4-FFF2-40B4-BE49-F238E27FC236}">
                      <a16:creationId xmlns:a16="http://schemas.microsoft.com/office/drawing/2014/main" id="{708AF17F-BED3-4C4F-B9D9-F4A189D0135B}"/>
                    </a:ext>
                  </a:extLst>
                </p:cNvPr>
                <p:cNvPicPr/>
                <p:nvPr/>
              </p:nvPicPr>
              <p:blipFill>
                <a:blip r:embed="rId445"/>
                <a:stretch>
                  <a:fillRect/>
                </a:stretch>
              </p:blipFill>
              <p:spPr>
                <a:xfrm>
                  <a:off x="6215867" y="2649307"/>
                  <a:ext cx="165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309" name="Freihand 308">
                  <a:extLst>
                    <a:ext uri="{FF2B5EF4-FFF2-40B4-BE49-F238E27FC236}">
                      <a16:creationId xmlns:a16="http://schemas.microsoft.com/office/drawing/2014/main" id="{378629AA-78DA-446C-9CB9-EDAFE2020AA8}"/>
                    </a:ext>
                  </a:extLst>
                </p14:cNvPr>
                <p14:cNvContentPartPr/>
                <p14:nvPr/>
              </p14:nvContentPartPr>
              <p14:xfrm>
                <a:off x="6209027" y="2849107"/>
                <a:ext cx="6840" cy="157320"/>
              </p14:xfrm>
            </p:contentPart>
          </mc:Choice>
          <mc:Fallback xmlns="">
            <p:pic>
              <p:nvPicPr>
                <p:cNvPr id="309" name="Freihand 308">
                  <a:extLst>
                    <a:ext uri="{FF2B5EF4-FFF2-40B4-BE49-F238E27FC236}">
                      <a16:creationId xmlns:a16="http://schemas.microsoft.com/office/drawing/2014/main" id="{378629AA-78DA-446C-9CB9-EDAFE2020AA8}"/>
                    </a:ext>
                  </a:extLst>
                </p:cNvPr>
                <p:cNvPicPr/>
                <p:nvPr/>
              </p:nvPicPr>
              <p:blipFill>
                <a:blip r:embed="rId447"/>
                <a:stretch>
                  <a:fillRect/>
                </a:stretch>
              </p:blipFill>
              <p:spPr>
                <a:xfrm>
                  <a:off x="6204707" y="2844787"/>
                  <a:ext cx="154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75" name="Freihand 274">
                  <a:extLst>
                    <a:ext uri="{FF2B5EF4-FFF2-40B4-BE49-F238E27FC236}">
                      <a16:creationId xmlns:a16="http://schemas.microsoft.com/office/drawing/2014/main" id="{D3AD3F52-E8D8-4742-A67D-07899BB9EAA7}"/>
                    </a:ext>
                  </a:extLst>
                </p14:cNvPr>
                <p14:cNvContentPartPr/>
                <p14:nvPr/>
              </p14:nvContentPartPr>
              <p14:xfrm>
                <a:off x="6231707" y="3407107"/>
                <a:ext cx="9360" cy="66240"/>
              </p14:xfrm>
            </p:contentPart>
          </mc:Choice>
          <mc:Fallback xmlns="">
            <p:pic>
              <p:nvPicPr>
                <p:cNvPr id="275" name="Freihand 274">
                  <a:extLst>
                    <a:ext uri="{FF2B5EF4-FFF2-40B4-BE49-F238E27FC236}">
                      <a16:creationId xmlns:a16="http://schemas.microsoft.com/office/drawing/2014/main" id="{D3AD3F52-E8D8-4742-A67D-07899BB9EAA7}"/>
                    </a:ext>
                  </a:extLst>
                </p:cNvPr>
                <p:cNvPicPr/>
                <p:nvPr/>
              </p:nvPicPr>
              <p:blipFill>
                <a:blip r:embed="rId449"/>
                <a:stretch>
                  <a:fillRect/>
                </a:stretch>
              </p:blipFill>
              <p:spPr>
                <a:xfrm>
                  <a:off x="6227387" y="3402787"/>
                  <a:ext cx="1800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76" name="Freihand 275">
                  <a:extLst>
                    <a:ext uri="{FF2B5EF4-FFF2-40B4-BE49-F238E27FC236}">
                      <a16:creationId xmlns:a16="http://schemas.microsoft.com/office/drawing/2014/main" id="{232C4675-EADE-49E6-B60F-69464391560E}"/>
                    </a:ext>
                  </a:extLst>
                </p14:cNvPr>
                <p14:cNvContentPartPr/>
                <p14:nvPr/>
              </p14:nvContentPartPr>
              <p14:xfrm>
                <a:off x="6208307" y="3335467"/>
                <a:ext cx="35640" cy="74520"/>
              </p14:xfrm>
            </p:contentPart>
          </mc:Choice>
          <mc:Fallback xmlns="">
            <p:pic>
              <p:nvPicPr>
                <p:cNvPr id="276" name="Freihand 275">
                  <a:extLst>
                    <a:ext uri="{FF2B5EF4-FFF2-40B4-BE49-F238E27FC236}">
                      <a16:creationId xmlns:a16="http://schemas.microsoft.com/office/drawing/2014/main" id="{232C4675-EADE-49E6-B60F-69464391560E}"/>
                    </a:ext>
                  </a:extLst>
                </p:cNvPr>
                <p:cNvPicPr/>
                <p:nvPr/>
              </p:nvPicPr>
              <p:blipFill>
                <a:blip r:embed="rId451"/>
                <a:stretch>
                  <a:fillRect/>
                </a:stretch>
              </p:blipFill>
              <p:spPr>
                <a:xfrm>
                  <a:off x="6203987" y="3331147"/>
                  <a:ext cx="442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10" name="Freihand 309">
                  <a:extLst>
                    <a:ext uri="{FF2B5EF4-FFF2-40B4-BE49-F238E27FC236}">
                      <a16:creationId xmlns:a16="http://schemas.microsoft.com/office/drawing/2014/main" id="{63FBF933-52EF-471C-B446-DB72F397FC8D}"/>
                    </a:ext>
                  </a:extLst>
                </p14:cNvPr>
                <p14:cNvContentPartPr/>
                <p14:nvPr/>
              </p14:nvContentPartPr>
              <p14:xfrm>
                <a:off x="6196427" y="3131347"/>
                <a:ext cx="17640" cy="276120"/>
              </p14:xfrm>
            </p:contentPart>
          </mc:Choice>
          <mc:Fallback xmlns="">
            <p:pic>
              <p:nvPicPr>
                <p:cNvPr id="310" name="Freihand 309">
                  <a:extLst>
                    <a:ext uri="{FF2B5EF4-FFF2-40B4-BE49-F238E27FC236}">
                      <a16:creationId xmlns:a16="http://schemas.microsoft.com/office/drawing/2014/main" id="{63FBF933-52EF-471C-B446-DB72F397FC8D}"/>
                    </a:ext>
                  </a:extLst>
                </p:cNvPr>
                <p:cNvPicPr/>
                <p:nvPr/>
              </p:nvPicPr>
              <p:blipFill>
                <a:blip r:embed="rId453"/>
                <a:stretch>
                  <a:fillRect/>
                </a:stretch>
              </p:blipFill>
              <p:spPr>
                <a:xfrm>
                  <a:off x="6192107" y="3127027"/>
                  <a:ext cx="2628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16" name="Freihand 315">
                  <a:extLst>
                    <a:ext uri="{FF2B5EF4-FFF2-40B4-BE49-F238E27FC236}">
                      <a16:creationId xmlns:a16="http://schemas.microsoft.com/office/drawing/2014/main" id="{D73A1F6D-201F-4460-9B16-83A84BD5FFA7}"/>
                    </a:ext>
                  </a:extLst>
                </p14:cNvPr>
                <p14:cNvContentPartPr/>
                <p14:nvPr/>
              </p14:nvContentPartPr>
              <p14:xfrm>
                <a:off x="2274947" y="3656947"/>
                <a:ext cx="4680" cy="87480"/>
              </p14:xfrm>
            </p:contentPart>
          </mc:Choice>
          <mc:Fallback xmlns="">
            <p:pic>
              <p:nvPicPr>
                <p:cNvPr id="316" name="Freihand 315">
                  <a:extLst>
                    <a:ext uri="{FF2B5EF4-FFF2-40B4-BE49-F238E27FC236}">
                      <a16:creationId xmlns:a16="http://schemas.microsoft.com/office/drawing/2014/main" id="{D73A1F6D-201F-4460-9B16-83A84BD5FFA7}"/>
                    </a:ext>
                  </a:extLst>
                </p:cNvPr>
                <p:cNvPicPr/>
                <p:nvPr/>
              </p:nvPicPr>
              <p:blipFill>
                <a:blip r:embed="rId455"/>
                <a:stretch>
                  <a:fillRect/>
                </a:stretch>
              </p:blipFill>
              <p:spPr>
                <a:xfrm>
                  <a:off x="2270627" y="3652627"/>
                  <a:ext cx="133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17" name="Freihand 316">
                  <a:extLst>
                    <a:ext uri="{FF2B5EF4-FFF2-40B4-BE49-F238E27FC236}">
                      <a16:creationId xmlns:a16="http://schemas.microsoft.com/office/drawing/2014/main" id="{BD162758-6026-4522-826B-D05070CAD4A0}"/>
                    </a:ext>
                  </a:extLst>
                </p14:cNvPr>
                <p14:cNvContentPartPr/>
                <p14:nvPr/>
              </p14:nvContentPartPr>
              <p14:xfrm>
                <a:off x="2266667" y="3413587"/>
                <a:ext cx="5040" cy="141480"/>
              </p14:xfrm>
            </p:contentPart>
          </mc:Choice>
          <mc:Fallback xmlns="">
            <p:pic>
              <p:nvPicPr>
                <p:cNvPr id="317" name="Freihand 316">
                  <a:extLst>
                    <a:ext uri="{FF2B5EF4-FFF2-40B4-BE49-F238E27FC236}">
                      <a16:creationId xmlns:a16="http://schemas.microsoft.com/office/drawing/2014/main" id="{BD162758-6026-4522-826B-D05070CAD4A0}"/>
                    </a:ext>
                  </a:extLst>
                </p:cNvPr>
                <p:cNvPicPr/>
                <p:nvPr/>
              </p:nvPicPr>
              <p:blipFill>
                <a:blip r:embed="rId457"/>
                <a:stretch>
                  <a:fillRect/>
                </a:stretch>
              </p:blipFill>
              <p:spPr>
                <a:xfrm>
                  <a:off x="2262347" y="3409267"/>
                  <a:ext cx="1368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142" name="Freihand 141">
                  <a:extLst>
                    <a:ext uri="{FF2B5EF4-FFF2-40B4-BE49-F238E27FC236}">
                      <a16:creationId xmlns:a16="http://schemas.microsoft.com/office/drawing/2014/main" id="{7A8F86EA-5285-4421-A256-0492D7E8D417}"/>
                    </a:ext>
                  </a:extLst>
                </p14:cNvPr>
                <p14:cNvContentPartPr/>
                <p14:nvPr/>
              </p14:nvContentPartPr>
              <p14:xfrm>
                <a:off x="1853027" y="2605387"/>
                <a:ext cx="25200" cy="428040"/>
              </p14:xfrm>
            </p:contentPart>
          </mc:Choice>
          <mc:Fallback xmlns="">
            <p:pic>
              <p:nvPicPr>
                <p:cNvPr id="142" name="Freihand 141">
                  <a:extLst>
                    <a:ext uri="{FF2B5EF4-FFF2-40B4-BE49-F238E27FC236}">
                      <a16:creationId xmlns:a16="http://schemas.microsoft.com/office/drawing/2014/main" id="{7A8F86EA-5285-4421-A256-0492D7E8D417}"/>
                    </a:ext>
                  </a:extLst>
                </p:cNvPr>
                <p:cNvPicPr/>
                <p:nvPr/>
              </p:nvPicPr>
              <p:blipFill>
                <a:blip r:embed="rId459"/>
                <a:stretch>
                  <a:fillRect/>
                </a:stretch>
              </p:blipFill>
              <p:spPr>
                <a:xfrm>
                  <a:off x="1848707" y="2601067"/>
                  <a:ext cx="33840" cy="4366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143" name="Freihand 142">
                  <a:extLst>
                    <a:ext uri="{FF2B5EF4-FFF2-40B4-BE49-F238E27FC236}">
                      <a16:creationId xmlns:a16="http://schemas.microsoft.com/office/drawing/2014/main" id="{658A326F-F4EA-45D3-9677-FABD9BCD89DF}"/>
                    </a:ext>
                  </a:extLst>
                </p14:cNvPr>
                <p14:cNvContentPartPr/>
                <p14:nvPr/>
              </p14:nvContentPartPr>
              <p14:xfrm>
                <a:off x="1888667" y="1822387"/>
                <a:ext cx="59040" cy="573840"/>
              </p14:xfrm>
            </p:contentPart>
          </mc:Choice>
          <mc:Fallback xmlns="">
            <p:pic>
              <p:nvPicPr>
                <p:cNvPr id="143" name="Freihand 142">
                  <a:extLst>
                    <a:ext uri="{FF2B5EF4-FFF2-40B4-BE49-F238E27FC236}">
                      <a16:creationId xmlns:a16="http://schemas.microsoft.com/office/drawing/2014/main" id="{658A326F-F4EA-45D3-9677-FABD9BCD89DF}"/>
                    </a:ext>
                  </a:extLst>
                </p:cNvPr>
                <p:cNvPicPr/>
                <p:nvPr/>
              </p:nvPicPr>
              <p:blipFill>
                <a:blip r:embed="rId461"/>
                <a:stretch>
                  <a:fillRect/>
                </a:stretch>
              </p:blipFill>
              <p:spPr>
                <a:xfrm>
                  <a:off x="1884347" y="1818067"/>
                  <a:ext cx="67680" cy="58248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144" name="Freihand 143">
                  <a:extLst>
                    <a:ext uri="{FF2B5EF4-FFF2-40B4-BE49-F238E27FC236}">
                      <a16:creationId xmlns:a16="http://schemas.microsoft.com/office/drawing/2014/main" id="{C6DF90B7-1328-4A68-993E-3B2F9678A134}"/>
                    </a:ext>
                  </a:extLst>
                </p14:cNvPr>
                <p14:cNvContentPartPr/>
                <p14:nvPr/>
              </p14:nvContentPartPr>
              <p14:xfrm>
                <a:off x="1968227" y="1604587"/>
                <a:ext cx="3600" cy="116640"/>
              </p14:xfrm>
            </p:contentPart>
          </mc:Choice>
          <mc:Fallback xmlns="">
            <p:pic>
              <p:nvPicPr>
                <p:cNvPr id="144" name="Freihand 143">
                  <a:extLst>
                    <a:ext uri="{FF2B5EF4-FFF2-40B4-BE49-F238E27FC236}">
                      <a16:creationId xmlns:a16="http://schemas.microsoft.com/office/drawing/2014/main" id="{C6DF90B7-1328-4A68-993E-3B2F9678A134}"/>
                    </a:ext>
                  </a:extLst>
                </p:cNvPr>
                <p:cNvPicPr/>
                <p:nvPr/>
              </p:nvPicPr>
              <p:blipFill>
                <a:blip r:embed="rId463"/>
                <a:stretch>
                  <a:fillRect/>
                </a:stretch>
              </p:blipFill>
              <p:spPr>
                <a:xfrm>
                  <a:off x="1963907" y="1600267"/>
                  <a:ext cx="1224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145" name="Freihand 144">
                  <a:extLst>
                    <a:ext uri="{FF2B5EF4-FFF2-40B4-BE49-F238E27FC236}">
                      <a16:creationId xmlns:a16="http://schemas.microsoft.com/office/drawing/2014/main" id="{42F029E2-92D2-4A8E-B311-2BE566FC82C1}"/>
                    </a:ext>
                  </a:extLst>
                </p14:cNvPr>
                <p14:cNvContentPartPr/>
                <p14:nvPr/>
              </p14:nvContentPartPr>
              <p14:xfrm>
                <a:off x="1957427" y="1583347"/>
                <a:ext cx="159120" cy="10800"/>
              </p14:xfrm>
            </p:contentPart>
          </mc:Choice>
          <mc:Fallback xmlns="">
            <p:pic>
              <p:nvPicPr>
                <p:cNvPr id="145" name="Freihand 144">
                  <a:extLst>
                    <a:ext uri="{FF2B5EF4-FFF2-40B4-BE49-F238E27FC236}">
                      <a16:creationId xmlns:a16="http://schemas.microsoft.com/office/drawing/2014/main" id="{42F029E2-92D2-4A8E-B311-2BE566FC82C1}"/>
                    </a:ext>
                  </a:extLst>
                </p:cNvPr>
                <p:cNvPicPr/>
                <p:nvPr/>
              </p:nvPicPr>
              <p:blipFill>
                <a:blip r:embed="rId465"/>
                <a:stretch>
                  <a:fillRect/>
                </a:stretch>
              </p:blipFill>
              <p:spPr>
                <a:xfrm>
                  <a:off x="1953107" y="1579027"/>
                  <a:ext cx="16776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146" name="Freihand 145">
                  <a:extLst>
                    <a:ext uri="{FF2B5EF4-FFF2-40B4-BE49-F238E27FC236}">
                      <a16:creationId xmlns:a16="http://schemas.microsoft.com/office/drawing/2014/main" id="{EFD160F9-063D-476B-B6BF-9497AB90C6E1}"/>
                    </a:ext>
                  </a:extLst>
                </p14:cNvPr>
                <p14:cNvContentPartPr/>
                <p14:nvPr/>
              </p14:nvContentPartPr>
              <p14:xfrm>
                <a:off x="2257667" y="1581187"/>
                <a:ext cx="104760" cy="7920"/>
              </p14:xfrm>
            </p:contentPart>
          </mc:Choice>
          <mc:Fallback xmlns="">
            <p:pic>
              <p:nvPicPr>
                <p:cNvPr id="146" name="Freihand 145">
                  <a:extLst>
                    <a:ext uri="{FF2B5EF4-FFF2-40B4-BE49-F238E27FC236}">
                      <a16:creationId xmlns:a16="http://schemas.microsoft.com/office/drawing/2014/main" id="{EFD160F9-063D-476B-B6BF-9497AB90C6E1}"/>
                    </a:ext>
                  </a:extLst>
                </p:cNvPr>
                <p:cNvPicPr/>
                <p:nvPr/>
              </p:nvPicPr>
              <p:blipFill>
                <a:blip r:embed="rId467"/>
                <a:stretch>
                  <a:fillRect/>
                </a:stretch>
              </p:blipFill>
              <p:spPr>
                <a:xfrm>
                  <a:off x="2253347" y="1576867"/>
                  <a:ext cx="1134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147" name="Freihand 146">
                  <a:extLst>
                    <a:ext uri="{FF2B5EF4-FFF2-40B4-BE49-F238E27FC236}">
                      <a16:creationId xmlns:a16="http://schemas.microsoft.com/office/drawing/2014/main" id="{2E61F02C-1A48-4356-BDF3-F6E30609055B}"/>
                    </a:ext>
                  </a:extLst>
                </p14:cNvPr>
                <p14:cNvContentPartPr/>
                <p14:nvPr/>
              </p14:nvContentPartPr>
              <p14:xfrm>
                <a:off x="2458187" y="1565707"/>
                <a:ext cx="631440" cy="11880"/>
              </p14:xfrm>
            </p:contentPart>
          </mc:Choice>
          <mc:Fallback xmlns="">
            <p:pic>
              <p:nvPicPr>
                <p:cNvPr id="147" name="Freihand 146">
                  <a:extLst>
                    <a:ext uri="{FF2B5EF4-FFF2-40B4-BE49-F238E27FC236}">
                      <a16:creationId xmlns:a16="http://schemas.microsoft.com/office/drawing/2014/main" id="{2E61F02C-1A48-4356-BDF3-F6E30609055B}"/>
                    </a:ext>
                  </a:extLst>
                </p:cNvPr>
                <p:cNvPicPr/>
                <p:nvPr/>
              </p:nvPicPr>
              <p:blipFill>
                <a:blip r:embed="rId469"/>
                <a:stretch>
                  <a:fillRect/>
                </a:stretch>
              </p:blipFill>
              <p:spPr>
                <a:xfrm>
                  <a:off x="2453867" y="1561387"/>
                  <a:ext cx="6400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148" name="Freihand 147">
                  <a:extLst>
                    <a:ext uri="{FF2B5EF4-FFF2-40B4-BE49-F238E27FC236}">
                      <a16:creationId xmlns:a16="http://schemas.microsoft.com/office/drawing/2014/main" id="{7277FDDB-F705-4C1D-8D8C-149184C9D930}"/>
                    </a:ext>
                  </a:extLst>
                </p14:cNvPr>
                <p14:cNvContentPartPr/>
                <p14:nvPr/>
              </p14:nvContentPartPr>
              <p14:xfrm>
                <a:off x="3327227" y="1580107"/>
                <a:ext cx="172440" cy="8280"/>
              </p14:xfrm>
            </p:contentPart>
          </mc:Choice>
          <mc:Fallback xmlns="">
            <p:pic>
              <p:nvPicPr>
                <p:cNvPr id="148" name="Freihand 147">
                  <a:extLst>
                    <a:ext uri="{FF2B5EF4-FFF2-40B4-BE49-F238E27FC236}">
                      <a16:creationId xmlns:a16="http://schemas.microsoft.com/office/drawing/2014/main" id="{7277FDDB-F705-4C1D-8D8C-149184C9D930}"/>
                    </a:ext>
                  </a:extLst>
                </p:cNvPr>
                <p:cNvPicPr/>
                <p:nvPr/>
              </p:nvPicPr>
              <p:blipFill>
                <a:blip r:embed="rId471"/>
                <a:stretch>
                  <a:fillRect/>
                </a:stretch>
              </p:blipFill>
              <p:spPr>
                <a:xfrm>
                  <a:off x="3322907" y="1575787"/>
                  <a:ext cx="181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149" name="Freihand 148">
                  <a:extLst>
                    <a:ext uri="{FF2B5EF4-FFF2-40B4-BE49-F238E27FC236}">
                      <a16:creationId xmlns:a16="http://schemas.microsoft.com/office/drawing/2014/main" id="{0B34F34F-DAC4-4219-80E5-AA80A240A9E3}"/>
                    </a:ext>
                  </a:extLst>
                </p14:cNvPr>
                <p14:cNvContentPartPr/>
                <p14:nvPr/>
              </p14:nvContentPartPr>
              <p14:xfrm>
                <a:off x="3647987" y="1573987"/>
                <a:ext cx="379440" cy="20160"/>
              </p14:xfrm>
            </p:contentPart>
          </mc:Choice>
          <mc:Fallback xmlns="">
            <p:pic>
              <p:nvPicPr>
                <p:cNvPr id="149" name="Freihand 148">
                  <a:extLst>
                    <a:ext uri="{FF2B5EF4-FFF2-40B4-BE49-F238E27FC236}">
                      <a16:creationId xmlns:a16="http://schemas.microsoft.com/office/drawing/2014/main" id="{0B34F34F-DAC4-4219-80E5-AA80A240A9E3}"/>
                    </a:ext>
                  </a:extLst>
                </p:cNvPr>
                <p:cNvPicPr/>
                <p:nvPr/>
              </p:nvPicPr>
              <p:blipFill>
                <a:blip r:embed="rId473"/>
                <a:stretch>
                  <a:fillRect/>
                </a:stretch>
              </p:blipFill>
              <p:spPr>
                <a:xfrm>
                  <a:off x="3643667" y="1569667"/>
                  <a:ext cx="3880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150" name="Freihand 149">
                  <a:extLst>
                    <a:ext uri="{FF2B5EF4-FFF2-40B4-BE49-F238E27FC236}">
                      <a16:creationId xmlns:a16="http://schemas.microsoft.com/office/drawing/2014/main" id="{90462760-6FA5-4F2E-BA0F-ED3E72FD0A42}"/>
                    </a:ext>
                  </a:extLst>
                </p14:cNvPr>
                <p14:cNvContentPartPr/>
                <p14:nvPr/>
              </p14:nvContentPartPr>
              <p14:xfrm>
                <a:off x="4075307" y="1591627"/>
                <a:ext cx="59400" cy="2520"/>
              </p14:xfrm>
            </p:contentPart>
          </mc:Choice>
          <mc:Fallback xmlns="">
            <p:pic>
              <p:nvPicPr>
                <p:cNvPr id="150" name="Freihand 149">
                  <a:extLst>
                    <a:ext uri="{FF2B5EF4-FFF2-40B4-BE49-F238E27FC236}">
                      <a16:creationId xmlns:a16="http://schemas.microsoft.com/office/drawing/2014/main" id="{90462760-6FA5-4F2E-BA0F-ED3E72FD0A42}"/>
                    </a:ext>
                  </a:extLst>
                </p:cNvPr>
                <p:cNvPicPr/>
                <p:nvPr/>
              </p:nvPicPr>
              <p:blipFill>
                <a:blip r:embed="rId475"/>
                <a:stretch>
                  <a:fillRect/>
                </a:stretch>
              </p:blipFill>
              <p:spPr>
                <a:xfrm>
                  <a:off x="4070987" y="1587307"/>
                  <a:ext cx="680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153" name="Freihand 152">
                  <a:extLst>
                    <a:ext uri="{FF2B5EF4-FFF2-40B4-BE49-F238E27FC236}">
                      <a16:creationId xmlns:a16="http://schemas.microsoft.com/office/drawing/2014/main" id="{1D21E5E6-4BB7-4C2E-8739-7DBF70943D0F}"/>
                    </a:ext>
                  </a:extLst>
                </p14:cNvPr>
                <p14:cNvContentPartPr/>
                <p14:nvPr/>
              </p14:nvContentPartPr>
              <p14:xfrm>
                <a:off x="3814307" y="1654627"/>
                <a:ext cx="106560" cy="162720"/>
              </p14:xfrm>
            </p:contentPart>
          </mc:Choice>
          <mc:Fallback xmlns="">
            <p:pic>
              <p:nvPicPr>
                <p:cNvPr id="153" name="Freihand 152">
                  <a:extLst>
                    <a:ext uri="{FF2B5EF4-FFF2-40B4-BE49-F238E27FC236}">
                      <a16:creationId xmlns:a16="http://schemas.microsoft.com/office/drawing/2014/main" id="{1D21E5E6-4BB7-4C2E-8739-7DBF70943D0F}"/>
                    </a:ext>
                  </a:extLst>
                </p:cNvPr>
                <p:cNvPicPr/>
                <p:nvPr/>
              </p:nvPicPr>
              <p:blipFill>
                <a:blip r:embed="rId477"/>
                <a:stretch>
                  <a:fillRect/>
                </a:stretch>
              </p:blipFill>
              <p:spPr>
                <a:xfrm>
                  <a:off x="3809987" y="1650307"/>
                  <a:ext cx="1152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154" name="Freihand 153">
                  <a:extLst>
                    <a:ext uri="{FF2B5EF4-FFF2-40B4-BE49-F238E27FC236}">
                      <a16:creationId xmlns:a16="http://schemas.microsoft.com/office/drawing/2014/main" id="{5F42C28A-EE32-4527-A252-F15EE090BDCF}"/>
                    </a:ext>
                  </a:extLst>
                </p14:cNvPr>
                <p14:cNvContentPartPr/>
                <p14:nvPr/>
              </p14:nvContentPartPr>
              <p14:xfrm>
                <a:off x="3894587" y="1774867"/>
                <a:ext cx="54000" cy="80280"/>
              </p14:xfrm>
            </p:contentPart>
          </mc:Choice>
          <mc:Fallback xmlns="">
            <p:pic>
              <p:nvPicPr>
                <p:cNvPr id="154" name="Freihand 153">
                  <a:extLst>
                    <a:ext uri="{FF2B5EF4-FFF2-40B4-BE49-F238E27FC236}">
                      <a16:creationId xmlns:a16="http://schemas.microsoft.com/office/drawing/2014/main" id="{5F42C28A-EE32-4527-A252-F15EE090BDCF}"/>
                    </a:ext>
                  </a:extLst>
                </p:cNvPr>
                <p:cNvPicPr/>
                <p:nvPr/>
              </p:nvPicPr>
              <p:blipFill>
                <a:blip r:embed="rId479"/>
                <a:stretch>
                  <a:fillRect/>
                </a:stretch>
              </p:blipFill>
              <p:spPr>
                <a:xfrm>
                  <a:off x="3890267" y="1770547"/>
                  <a:ext cx="6264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155" name="Freihand 154">
                  <a:extLst>
                    <a:ext uri="{FF2B5EF4-FFF2-40B4-BE49-F238E27FC236}">
                      <a16:creationId xmlns:a16="http://schemas.microsoft.com/office/drawing/2014/main" id="{834C0776-8230-4539-9D58-151B7D4844E2}"/>
                    </a:ext>
                  </a:extLst>
                </p14:cNvPr>
                <p14:cNvContentPartPr/>
                <p14:nvPr/>
              </p14:nvContentPartPr>
              <p14:xfrm>
                <a:off x="3950027" y="1816627"/>
                <a:ext cx="60480" cy="38160"/>
              </p14:xfrm>
            </p:contentPart>
          </mc:Choice>
          <mc:Fallback xmlns="">
            <p:pic>
              <p:nvPicPr>
                <p:cNvPr id="155" name="Freihand 154">
                  <a:extLst>
                    <a:ext uri="{FF2B5EF4-FFF2-40B4-BE49-F238E27FC236}">
                      <a16:creationId xmlns:a16="http://schemas.microsoft.com/office/drawing/2014/main" id="{834C0776-8230-4539-9D58-151B7D4844E2}"/>
                    </a:ext>
                  </a:extLst>
                </p:cNvPr>
                <p:cNvPicPr/>
                <p:nvPr/>
              </p:nvPicPr>
              <p:blipFill>
                <a:blip r:embed="rId481"/>
                <a:stretch>
                  <a:fillRect/>
                </a:stretch>
              </p:blipFill>
              <p:spPr>
                <a:xfrm>
                  <a:off x="3945707" y="1812307"/>
                  <a:ext cx="691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156" name="Freihand 155">
                  <a:extLst>
                    <a:ext uri="{FF2B5EF4-FFF2-40B4-BE49-F238E27FC236}">
                      <a16:creationId xmlns:a16="http://schemas.microsoft.com/office/drawing/2014/main" id="{6D7D0042-A689-4124-865E-048078D02297}"/>
                    </a:ext>
                  </a:extLst>
                </p14:cNvPr>
                <p14:cNvContentPartPr/>
                <p14:nvPr/>
              </p14:nvContentPartPr>
              <p14:xfrm>
                <a:off x="4011227" y="1827067"/>
                <a:ext cx="27000" cy="54000"/>
              </p14:xfrm>
            </p:contentPart>
          </mc:Choice>
          <mc:Fallback xmlns="">
            <p:pic>
              <p:nvPicPr>
                <p:cNvPr id="156" name="Freihand 155">
                  <a:extLst>
                    <a:ext uri="{FF2B5EF4-FFF2-40B4-BE49-F238E27FC236}">
                      <a16:creationId xmlns:a16="http://schemas.microsoft.com/office/drawing/2014/main" id="{6D7D0042-A689-4124-865E-048078D02297}"/>
                    </a:ext>
                  </a:extLst>
                </p:cNvPr>
                <p:cNvPicPr/>
                <p:nvPr/>
              </p:nvPicPr>
              <p:blipFill>
                <a:blip r:embed="rId483"/>
                <a:stretch>
                  <a:fillRect/>
                </a:stretch>
              </p:blipFill>
              <p:spPr>
                <a:xfrm>
                  <a:off x="4006907" y="1822747"/>
                  <a:ext cx="3564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157" name="Freihand 156">
                  <a:extLst>
                    <a:ext uri="{FF2B5EF4-FFF2-40B4-BE49-F238E27FC236}">
                      <a16:creationId xmlns:a16="http://schemas.microsoft.com/office/drawing/2014/main" id="{62005098-09BA-4F0E-9186-6B3B825CA4FE}"/>
                    </a:ext>
                  </a:extLst>
                </p14:cNvPr>
                <p14:cNvContentPartPr/>
                <p14:nvPr/>
              </p14:nvContentPartPr>
              <p14:xfrm>
                <a:off x="4009067" y="1828147"/>
                <a:ext cx="64440" cy="23040"/>
              </p14:xfrm>
            </p:contentPart>
          </mc:Choice>
          <mc:Fallback xmlns="">
            <p:pic>
              <p:nvPicPr>
                <p:cNvPr id="157" name="Freihand 156">
                  <a:extLst>
                    <a:ext uri="{FF2B5EF4-FFF2-40B4-BE49-F238E27FC236}">
                      <a16:creationId xmlns:a16="http://schemas.microsoft.com/office/drawing/2014/main" id="{62005098-09BA-4F0E-9186-6B3B825CA4FE}"/>
                    </a:ext>
                  </a:extLst>
                </p:cNvPr>
                <p:cNvPicPr/>
                <p:nvPr/>
              </p:nvPicPr>
              <p:blipFill>
                <a:blip r:embed="rId485"/>
                <a:stretch>
                  <a:fillRect/>
                </a:stretch>
              </p:blipFill>
              <p:spPr>
                <a:xfrm>
                  <a:off x="4004747" y="1823827"/>
                  <a:ext cx="730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287" name="Freihand 286">
                  <a:extLst>
                    <a:ext uri="{FF2B5EF4-FFF2-40B4-BE49-F238E27FC236}">
                      <a16:creationId xmlns:a16="http://schemas.microsoft.com/office/drawing/2014/main" id="{F94B4B3D-53DC-4CB0-9A46-D54031D5008C}"/>
                    </a:ext>
                  </a:extLst>
                </p14:cNvPr>
                <p14:cNvContentPartPr/>
                <p14:nvPr/>
              </p14:nvContentPartPr>
              <p14:xfrm>
                <a:off x="3575987" y="2845867"/>
                <a:ext cx="16200" cy="246240"/>
              </p14:xfrm>
            </p:contentPart>
          </mc:Choice>
          <mc:Fallback xmlns="">
            <p:pic>
              <p:nvPicPr>
                <p:cNvPr id="287" name="Freihand 286">
                  <a:extLst>
                    <a:ext uri="{FF2B5EF4-FFF2-40B4-BE49-F238E27FC236}">
                      <a16:creationId xmlns:a16="http://schemas.microsoft.com/office/drawing/2014/main" id="{F94B4B3D-53DC-4CB0-9A46-D54031D5008C}"/>
                    </a:ext>
                  </a:extLst>
                </p:cNvPr>
                <p:cNvPicPr/>
                <p:nvPr/>
              </p:nvPicPr>
              <p:blipFill>
                <a:blip r:embed="rId487"/>
                <a:stretch>
                  <a:fillRect/>
                </a:stretch>
              </p:blipFill>
              <p:spPr>
                <a:xfrm>
                  <a:off x="3571667" y="2841547"/>
                  <a:ext cx="2484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288" name="Freihand 287">
                  <a:extLst>
                    <a:ext uri="{FF2B5EF4-FFF2-40B4-BE49-F238E27FC236}">
                      <a16:creationId xmlns:a16="http://schemas.microsoft.com/office/drawing/2014/main" id="{326C3873-5AAB-4FF5-AC0E-E82B5B41C1C4}"/>
                    </a:ext>
                  </a:extLst>
                </p14:cNvPr>
                <p14:cNvContentPartPr/>
                <p14:nvPr/>
              </p14:nvContentPartPr>
              <p14:xfrm>
                <a:off x="3578147" y="2642827"/>
                <a:ext cx="10440" cy="55800"/>
              </p14:xfrm>
            </p:contentPart>
          </mc:Choice>
          <mc:Fallback xmlns="">
            <p:pic>
              <p:nvPicPr>
                <p:cNvPr id="288" name="Freihand 287">
                  <a:extLst>
                    <a:ext uri="{FF2B5EF4-FFF2-40B4-BE49-F238E27FC236}">
                      <a16:creationId xmlns:a16="http://schemas.microsoft.com/office/drawing/2014/main" id="{326C3873-5AAB-4FF5-AC0E-E82B5B41C1C4}"/>
                    </a:ext>
                  </a:extLst>
                </p:cNvPr>
                <p:cNvPicPr/>
                <p:nvPr/>
              </p:nvPicPr>
              <p:blipFill>
                <a:blip r:embed="rId489"/>
                <a:stretch>
                  <a:fillRect/>
                </a:stretch>
              </p:blipFill>
              <p:spPr>
                <a:xfrm>
                  <a:off x="3573827" y="2638507"/>
                  <a:ext cx="190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289" name="Freihand 288">
                  <a:extLst>
                    <a:ext uri="{FF2B5EF4-FFF2-40B4-BE49-F238E27FC236}">
                      <a16:creationId xmlns:a16="http://schemas.microsoft.com/office/drawing/2014/main" id="{D1C9AD8D-E848-4E72-AA4D-089C85937CBD}"/>
                    </a:ext>
                  </a:extLst>
                </p14:cNvPr>
                <p14:cNvContentPartPr/>
                <p14:nvPr/>
              </p14:nvContentPartPr>
              <p14:xfrm>
                <a:off x="3572387" y="2524387"/>
                <a:ext cx="9360" cy="79200"/>
              </p14:xfrm>
            </p:contentPart>
          </mc:Choice>
          <mc:Fallback xmlns="">
            <p:pic>
              <p:nvPicPr>
                <p:cNvPr id="289" name="Freihand 288">
                  <a:extLst>
                    <a:ext uri="{FF2B5EF4-FFF2-40B4-BE49-F238E27FC236}">
                      <a16:creationId xmlns:a16="http://schemas.microsoft.com/office/drawing/2014/main" id="{D1C9AD8D-E848-4E72-AA4D-089C85937CBD}"/>
                    </a:ext>
                  </a:extLst>
                </p:cNvPr>
                <p:cNvPicPr/>
                <p:nvPr/>
              </p:nvPicPr>
              <p:blipFill>
                <a:blip r:embed="rId491"/>
                <a:stretch>
                  <a:fillRect/>
                </a:stretch>
              </p:blipFill>
              <p:spPr>
                <a:xfrm>
                  <a:off x="3568067" y="2520067"/>
                  <a:ext cx="180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291" name="Freihand 290">
                  <a:extLst>
                    <a:ext uri="{FF2B5EF4-FFF2-40B4-BE49-F238E27FC236}">
                      <a16:creationId xmlns:a16="http://schemas.microsoft.com/office/drawing/2014/main" id="{4079CE7C-90DD-4B9E-AB5A-5570AD4F1846}"/>
                    </a:ext>
                  </a:extLst>
                </p14:cNvPr>
                <p14:cNvContentPartPr/>
                <p14:nvPr/>
              </p14:nvContentPartPr>
              <p14:xfrm>
                <a:off x="3605147" y="2535907"/>
                <a:ext cx="134640" cy="3240"/>
              </p14:xfrm>
            </p:contentPart>
          </mc:Choice>
          <mc:Fallback xmlns="">
            <p:pic>
              <p:nvPicPr>
                <p:cNvPr id="291" name="Freihand 290">
                  <a:extLst>
                    <a:ext uri="{FF2B5EF4-FFF2-40B4-BE49-F238E27FC236}">
                      <a16:creationId xmlns:a16="http://schemas.microsoft.com/office/drawing/2014/main" id="{4079CE7C-90DD-4B9E-AB5A-5570AD4F1846}"/>
                    </a:ext>
                  </a:extLst>
                </p:cNvPr>
                <p:cNvPicPr/>
                <p:nvPr/>
              </p:nvPicPr>
              <p:blipFill>
                <a:blip r:embed="rId493"/>
                <a:stretch>
                  <a:fillRect/>
                </a:stretch>
              </p:blipFill>
              <p:spPr>
                <a:xfrm>
                  <a:off x="3600827" y="2531587"/>
                  <a:ext cx="1432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292" name="Freihand 291">
                  <a:extLst>
                    <a:ext uri="{FF2B5EF4-FFF2-40B4-BE49-F238E27FC236}">
                      <a16:creationId xmlns:a16="http://schemas.microsoft.com/office/drawing/2014/main" id="{40570AD4-0933-4661-B7EB-446CCF349D54}"/>
                    </a:ext>
                  </a:extLst>
                </p14:cNvPr>
                <p14:cNvContentPartPr/>
                <p14:nvPr/>
              </p14:nvContentPartPr>
              <p14:xfrm>
                <a:off x="3927707" y="2520787"/>
                <a:ext cx="36360" cy="360"/>
              </p14:xfrm>
            </p:contentPart>
          </mc:Choice>
          <mc:Fallback xmlns="">
            <p:pic>
              <p:nvPicPr>
                <p:cNvPr id="292" name="Freihand 291">
                  <a:extLst>
                    <a:ext uri="{FF2B5EF4-FFF2-40B4-BE49-F238E27FC236}">
                      <a16:creationId xmlns:a16="http://schemas.microsoft.com/office/drawing/2014/main" id="{40570AD4-0933-4661-B7EB-446CCF349D54}"/>
                    </a:ext>
                  </a:extLst>
                </p:cNvPr>
                <p:cNvPicPr/>
                <p:nvPr/>
              </p:nvPicPr>
              <p:blipFill>
                <a:blip r:embed="rId495"/>
                <a:stretch>
                  <a:fillRect/>
                </a:stretch>
              </p:blipFill>
              <p:spPr>
                <a:xfrm>
                  <a:off x="3923387" y="2516467"/>
                  <a:ext cx="45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293" name="Freihand 292">
                  <a:extLst>
                    <a:ext uri="{FF2B5EF4-FFF2-40B4-BE49-F238E27FC236}">
                      <a16:creationId xmlns:a16="http://schemas.microsoft.com/office/drawing/2014/main" id="{8987767E-8323-4C93-A234-990DB8346719}"/>
                    </a:ext>
                  </a:extLst>
                </p14:cNvPr>
                <p14:cNvContentPartPr/>
                <p14:nvPr/>
              </p14:nvContentPartPr>
              <p14:xfrm>
                <a:off x="4110587" y="2512507"/>
                <a:ext cx="20880" cy="720"/>
              </p14:xfrm>
            </p:contentPart>
          </mc:Choice>
          <mc:Fallback xmlns="">
            <p:pic>
              <p:nvPicPr>
                <p:cNvPr id="293" name="Freihand 292">
                  <a:extLst>
                    <a:ext uri="{FF2B5EF4-FFF2-40B4-BE49-F238E27FC236}">
                      <a16:creationId xmlns:a16="http://schemas.microsoft.com/office/drawing/2014/main" id="{8987767E-8323-4C93-A234-990DB8346719}"/>
                    </a:ext>
                  </a:extLst>
                </p:cNvPr>
                <p:cNvPicPr/>
                <p:nvPr/>
              </p:nvPicPr>
              <p:blipFill>
                <a:blip r:embed="rId497"/>
                <a:stretch>
                  <a:fillRect/>
                </a:stretch>
              </p:blipFill>
              <p:spPr>
                <a:xfrm>
                  <a:off x="4106267" y="2508187"/>
                  <a:ext cx="295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294" name="Freihand 293">
                  <a:extLst>
                    <a:ext uri="{FF2B5EF4-FFF2-40B4-BE49-F238E27FC236}">
                      <a16:creationId xmlns:a16="http://schemas.microsoft.com/office/drawing/2014/main" id="{DA652A19-26B9-4FF7-B0D2-A94312054578}"/>
                    </a:ext>
                  </a:extLst>
                </p14:cNvPr>
                <p14:cNvContentPartPr/>
                <p14:nvPr/>
              </p14:nvContentPartPr>
              <p14:xfrm>
                <a:off x="4104467" y="2509267"/>
                <a:ext cx="61200" cy="32040"/>
              </p14:xfrm>
            </p:contentPart>
          </mc:Choice>
          <mc:Fallback xmlns="">
            <p:pic>
              <p:nvPicPr>
                <p:cNvPr id="294" name="Freihand 293">
                  <a:extLst>
                    <a:ext uri="{FF2B5EF4-FFF2-40B4-BE49-F238E27FC236}">
                      <a16:creationId xmlns:a16="http://schemas.microsoft.com/office/drawing/2014/main" id="{DA652A19-26B9-4FF7-B0D2-A94312054578}"/>
                    </a:ext>
                  </a:extLst>
                </p:cNvPr>
                <p:cNvPicPr/>
                <p:nvPr/>
              </p:nvPicPr>
              <p:blipFill>
                <a:blip r:embed="rId499"/>
                <a:stretch>
                  <a:fillRect/>
                </a:stretch>
              </p:blipFill>
              <p:spPr>
                <a:xfrm>
                  <a:off x="4100147" y="2504947"/>
                  <a:ext cx="6984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18" name="Freihand 317">
                  <a:extLst>
                    <a:ext uri="{FF2B5EF4-FFF2-40B4-BE49-F238E27FC236}">
                      <a16:creationId xmlns:a16="http://schemas.microsoft.com/office/drawing/2014/main" id="{A0431F1C-9306-45F6-B295-63C56D301774}"/>
                    </a:ext>
                  </a:extLst>
                </p14:cNvPr>
                <p14:cNvContentPartPr/>
                <p14:nvPr/>
              </p14:nvContentPartPr>
              <p14:xfrm>
                <a:off x="2240387" y="2140987"/>
                <a:ext cx="19800" cy="948600"/>
              </p14:xfrm>
            </p:contentPart>
          </mc:Choice>
          <mc:Fallback xmlns="">
            <p:pic>
              <p:nvPicPr>
                <p:cNvPr id="318" name="Freihand 317">
                  <a:extLst>
                    <a:ext uri="{FF2B5EF4-FFF2-40B4-BE49-F238E27FC236}">
                      <a16:creationId xmlns:a16="http://schemas.microsoft.com/office/drawing/2014/main" id="{A0431F1C-9306-45F6-B295-63C56D301774}"/>
                    </a:ext>
                  </a:extLst>
                </p:cNvPr>
                <p:cNvPicPr/>
                <p:nvPr/>
              </p:nvPicPr>
              <p:blipFill>
                <a:blip r:embed="rId501"/>
                <a:stretch>
                  <a:fillRect/>
                </a:stretch>
              </p:blipFill>
              <p:spPr>
                <a:xfrm>
                  <a:off x="2236067" y="2136667"/>
                  <a:ext cx="28440" cy="95724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19" name="Freihand 318">
                  <a:extLst>
                    <a:ext uri="{FF2B5EF4-FFF2-40B4-BE49-F238E27FC236}">
                      <a16:creationId xmlns:a16="http://schemas.microsoft.com/office/drawing/2014/main" id="{05C1FCE4-E167-4297-AEEE-9007D5A7BF9E}"/>
                    </a:ext>
                  </a:extLst>
                </p14:cNvPr>
                <p14:cNvContentPartPr/>
                <p14:nvPr/>
              </p14:nvContentPartPr>
              <p14:xfrm>
                <a:off x="2258027" y="1708987"/>
                <a:ext cx="17280" cy="334080"/>
              </p14:xfrm>
            </p:contentPart>
          </mc:Choice>
          <mc:Fallback xmlns="">
            <p:pic>
              <p:nvPicPr>
                <p:cNvPr id="319" name="Freihand 318">
                  <a:extLst>
                    <a:ext uri="{FF2B5EF4-FFF2-40B4-BE49-F238E27FC236}">
                      <a16:creationId xmlns:a16="http://schemas.microsoft.com/office/drawing/2014/main" id="{05C1FCE4-E167-4297-AEEE-9007D5A7BF9E}"/>
                    </a:ext>
                  </a:extLst>
                </p:cNvPr>
                <p:cNvPicPr/>
                <p:nvPr/>
              </p:nvPicPr>
              <p:blipFill>
                <a:blip r:embed="rId503"/>
                <a:stretch>
                  <a:fillRect/>
                </a:stretch>
              </p:blipFill>
              <p:spPr>
                <a:xfrm>
                  <a:off x="2253707" y="1704667"/>
                  <a:ext cx="2592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20" name="Freihand 319">
                  <a:extLst>
                    <a:ext uri="{FF2B5EF4-FFF2-40B4-BE49-F238E27FC236}">
                      <a16:creationId xmlns:a16="http://schemas.microsoft.com/office/drawing/2014/main" id="{B746C36F-EE3C-4362-BF5E-F9975CC76B8B}"/>
                    </a:ext>
                  </a:extLst>
                </p14:cNvPr>
                <p14:cNvContentPartPr/>
                <p14:nvPr/>
              </p14:nvContentPartPr>
              <p14:xfrm>
                <a:off x="2297987" y="1688827"/>
                <a:ext cx="92520" cy="5400"/>
              </p14:xfrm>
            </p:contentPart>
          </mc:Choice>
          <mc:Fallback xmlns="">
            <p:pic>
              <p:nvPicPr>
                <p:cNvPr id="320" name="Freihand 319">
                  <a:extLst>
                    <a:ext uri="{FF2B5EF4-FFF2-40B4-BE49-F238E27FC236}">
                      <a16:creationId xmlns:a16="http://schemas.microsoft.com/office/drawing/2014/main" id="{B746C36F-EE3C-4362-BF5E-F9975CC76B8B}"/>
                    </a:ext>
                  </a:extLst>
                </p:cNvPr>
                <p:cNvPicPr/>
                <p:nvPr/>
              </p:nvPicPr>
              <p:blipFill>
                <a:blip r:embed="rId505"/>
                <a:stretch>
                  <a:fillRect/>
                </a:stretch>
              </p:blipFill>
              <p:spPr>
                <a:xfrm>
                  <a:off x="2293667" y="1684507"/>
                  <a:ext cx="1011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21" name="Freihand 320">
                  <a:extLst>
                    <a:ext uri="{FF2B5EF4-FFF2-40B4-BE49-F238E27FC236}">
                      <a16:creationId xmlns:a16="http://schemas.microsoft.com/office/drawing/2014/main" id="{CE54075B-07DA-45E8-91E8-9AB55BB435BC}"/>
                    </a:ext>
                  </a:extLst>
                </p14:cNvPr>
                <p14:cNvContentPartPr/>
                <p14:nvPr/>
              </p14:nvContentPartPr>
              <p14:xfrm>
                <a:off x="2525867" y="1671547"/>
                <a:ext cx="750240" cy="8640"/>
              </p14:xfrm>
            </p:contentPart>
          </mc:Choice>
          <mc:Fallback xmlns="">
            <p:pic>
              <p:nvPicPr>
                <p:cNvPr id="321" name="Freihand 320">
                  <a:extLst>
                    <a:ext uri="{FF2B5EF4-FFF2-40B4-BE49-F238E27FC236}">
                      <a16:creationId xmlns:a16="http://schemas.microsoft.com/office/drawing/2014/main" id="{CE54075B-07DA-45E8-91E8-9AB55BB435BC}"/>
                    </a:ext>
                  </a:extLst>
                </p:cNvPr>
                <p:cNvPicPr/>
                <p:nvPr/>
              </p:nvPicPr>
              <p:blipFill>
                <a:blip r:embed="rId507"/>
                <a:stretch>
                  <a:fillRect/>
                </a:stretch>
              </p:blipFill>
              <p:spPr>
                <a:xfrm>
                  <a:off x="2521547" y="1667227"/>
                  <a:ext cx="7588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2" name="Freihand 321">
                  <a:extLst>
                    <a:ext uri="{FF2B5EF4-FFF2-40B4-BE49-F238E27FC236}">
                      <a16:creationId xmlns:a16="http://schemas.microsoft.com/office/drawing/2014/main" id="{8AF6C88B-759D-4F1E-AA04-7F19AE8C4F0E}"/>
                    </a:ext>
                  </a:extLst>
                </p14:cNvPr>
                <p14:cNvContentPartPr/>
                <p14:nvPr/>
              </p14:nvContentPartPr>
              <p14:xfrm>
                <a:off x="3366827" y="1690627"/>
                <a:ext cx="101880" cy="3240"/>
              </p14:xfrm>
            </p:contentPart>
          </mc:Choice>
          <mc:Fallback xmlns="">
            <p:pic>
              <p:nvPicPr>
                <p:cNvPr id="322" name="Freihand 321">
                  <a:extLst>
                    <a:ext uri="{FF2B5EF4-FFF2-40B4-BE49-F238E27FC236}">
                      <a16:creationId xmlns:a16="http://schemas.microsoft.com/office/drawing/2014/main" id="{8AF6C88B-759D-4F1E-AA04-7F19AE8C4F0E}"/>
                    </a:ext>
                  </a:extLst>
                </p:cNvPr>
                <p:cNvPicPr/>
                <p:nvPr/>
              </p:nvPicPr>
              <p:blipFill>
                <a:blip r:embed="rId509"/>
                <a:stretch>
                  <a:fillRect/>
                </a:stretch>
              </p:blipFill>
              <p:spPr>
                <a:xfrm>
                  <a:off x="3362507" y="1686307"/>
                  <a:ext cx="1105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23" name="Freihand 322">
                  <a:extLst>
                    <a:ext uri="{FF2B5EF4-FFF2-40B4-BE49-F238E27FC236}">
                      <a16:creationId xmlns:a16="http://schemas.microsoft.com/office/drawing/2014/main" id="{50DAA73D-CAAE-43C8-93AC-070D9E23E994}"/>
                    </a:ext>
                  </a:extLst>
                </p14:cNvPr>
                <p14:cNvContentPartPr/>
                <p14:nvPr/>
              </p14:nvContentPartPr>
              <p14:xfrm>
                <a:off x="3616667" y="1687387"/>
                <a:ext cx="370440" cy="10440"/>
              </p14:xfrm>
            </p:contentPart>
          </mc:Choice>
          <mc:Fallback xmlns="">
            <p:pic>
              <p:nvPicPr>
                <p:cNvPr id="323" name="Freihand 322">
                  <a:extLst>
                    <a:ext uri="{FF2B5EF4-FFF2-40B4-BE49-F238E27FC236}">
                      <a16:creationId xmlns:a16="http://schemas.microsoft.com/office/drawing/2014/main" id="{50DAA73D-CAAE-43C8-93AC-070D9E23E994}"/>
                    </a:ext>
                  </a:extLst>
                </p:cNvPr>
                <p:cNvPicPr/>
                <p:nvPr/>
              </p:nvPicPr>
              <p:blipFill>
                <a:blip r:embed="rId511"/>
                <a:stretch>
                  <a:fillRect/>
                </a:stretch>
              </p:blipFill>
              <p:spPr>
                <a:xfrm>
                  <a:off x="3612347" y="1683067"/>
                  <a:ext cx="3790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24" name="Freihand 323">
                  <a:extLst>
                    <a:ext uri="{FF2B5EF4-FFF2-40B4-BE49-F238E27FC236}">
                      <a16:creationId xmlns:a16="http://schemas.microsoft.com/office/drawing/2014/main" id="{5FB70DE5-A1AB-426D-85A2-ED50A8B56082}"/>
                    </a:ext>
                  </a:extLst>
                </p14:cNvPr>
                <p14:cNvContentPartPr/>
                <p14:nvPr/>
              </p14:nvContentPartPr>
              <p14:xfrm>
                <a:off x="4045067" y="1701427"/>
                <a:ext cx="27360" cy="2160"/>
              </p14:xfrm>
            </p:contentPart>
          </mc:Choice>
          <mc:Fallback xmlns="">
            <p:pic>
              <p:nvPicPr>
                <p:cNvPr id="324" name="Freihand 323">
                  <a:extLst>
                    <a:ext uri="{FF2B5EF4-FFF2-40B4-BE49-F238E27FC236}">
                      <a16:creationId xmlns:a16="http://schemas.microsoft.com/office/drawing/2014/main" id="{5FB70DE5-A1AB-426D-85A2-ED50A8B56082}"/>
                    </a:ext>
                  </a:extLst>
                </p:cNvPr>
                <p:cNvPicPr/>
                <p:nvPr/>
              </p:nvPicPr>
              <p:blipFill>
                <a:blip r:embed="rId513"/>
                <a:stretch>
                  <a:fillRect/>
                </a:stretch>
              </p:blipFill>
              <p:spPr>
                <a:xfrm>
                  <a:off x="4040747" y="1697107"/>
                  <a:ext cx="360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25" name="Freihand 324">
                  <a:extLst>
                    <a:ext uri="{FF2B5EF4-FFF2-40B4-BE49-F238E27FC236}">
                      <a16:creationId xmlns:a16="http://schemas.microsoft.com/office/drawing/2014/main" id="{F219CACB-0F9B-4E73-972D-E647E7808436}"/>
                    </a:ext>
                  </a:extLst>
                </p14:cNvPr>
                <p14:cNvContentPartPr/>
                <p14:nvPr/>
              </p14:nvContentPartPr>
              <p14:xfrm>
                <a:off x="4099787" y="1688107"/>
                <a:ext cx="49680" cy="19800"/>
              </p14:xfrm>
            </p:contentPart>
          </mc:Choice>
          <mc:Fallback xmlns="">
            <p:pic>
              <p:nvPicPr>
                <p:cNvPr id="325" name="Freihand 324">
                  <a:extLst>
                    <a:ext uri="{FF2B5EF4-FFF2-40B4-BE49-F238E27FC236}">
                      <a16:creationId xmlns:a16="http://schemas.microsoft.com/office/drawing/2014/main" id="{F219CACB-0F9B-4E73-972D-E647E7808436}"/>
                    </a:ext>
                  </a:extLst>
                </p:cNvPr>
                <p:cNvPicPr/>
                <p:nvPr/>
              </p:nvPicPr>
              <p:blipFill>
                <a:blip r:embed="rId515"/>
                <a:stretch>
                  <a:fillRect/>
                </a:stretch>
              </p:blipFill>
              <p:spPr>
                <a:xfrm>
                  <a:off x="4095467" y="1683787"/>
                  <a:ext cx="5832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27" name="Freihand 326">
                  <a:extLst>
                    <a:ext uri="{FF2B5EF4-FFF2-40B4-BE49-F238E27FC236}">
                      <a16:creationId xmlns:a16="http://schemas.microsoft.com/office/drawing/2014/main" id="{10DA1922-F586-4F78-8444-203C62F71961}"/>
                    </a:ext>
                  </a:extLst>
                </p14:cNvPr>
                <p14:cNvContentPartPr/>
                <p14:nvPr/>
              </p14:nvContentPartPr>
              <p14:xfrm>
                <a:off x="2315987" y="3825067"/>
                <a:ext cx="120240" cy="7560"/>
              </p14:xfrm>
            </p:contentPart>
          </mc:Choice>
          <mc:Fallback xmlns="">
            <p:pic>
              <p:nvPicPr>
                <p:cNvPr id="327" name="Freihand 326">
                  <a:extLst>
                    <a:ext uri="{FF2B5EF4-FFF2-40B4-BE49-F238E27FC236}">
                      <a16:creationId xmlns:a16="http://schemas.microsoft.com/office/drawing/2014/main" id="{10DA1922-F586-4F78-8444-203C62F71961}"/>
                    </a:ext>
                  </a:extLst>
                </p:cNvPr>
                <p:cNvPicPr/>
                <p:nvPr/>
              </p:nvPicPr>
              <p:blipFill>
                <a:blip r:embed="rId517"/>
                <a:stretch>
                  <a:fillRect/>
                </a:stretch>
              </p:blipFill>
              <p:spPr>
                <a:xfrm>
                  <a:off x="2311667" y="3820747"/>
                  <a:ext cx="1288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28" name="Freihand 327">
                  <a:extLst>
                    <a:ext uri="{FF2B5EF4-FFF2-40B4-BE49-F238E27FC236}">
                      <a16:creationId xmlns:a16="http://schemas.microsoft.com/office/drawing/2014/main" id="{F660F104-C428-43BD-8FFB-95DB540C9FA0}"/>
                    </a:ext>
                  </a:extLst>
                </p14:cNvPr>
                <p14:cNvContentPartPr/>
                <p14:nvPr/>
              </p14:nvContentPartPr>
              <p14:xfrm>
                <a:off x="2667347" y="3830827"/>
                <a:ext cx="837360" cy="47160"/>
              </p14:xfrm>
            </p:contentPart>
          </mc:Choice>
          <mc:Fallback xmlns="">
            <p:pic>
              <p:nvPicPr>
                <p:cNvPr id="328" name="Freihand 327">
                  <a:extLst>
                    <a:ext uri="{FF2B5EF4-FFF2-40B4-BE49-F238E27FC236}">
                      <a16:creationId xmlns:a16="http://schemas.microsoft.com/office/drawing/2014/main" id="{F660F104-C428-43BD-8FFB-95DB540C9FA0}"/>
                    </a:ext>
                  </a:extLst>
                </p:cNvPr>
                <p:cNvPicPr/>
                <p:nvPr/>
              </p:nvPicPr>
              <p:blipFill>
                <a:blip r:embed="rId519"/>
                <a:stretch>
                  <a:fillRect/>
                </a:stretch>
              </p:blipFill>
              <p:spPr>
                <a:xfrm>
                  <a:off x="2663027" y="3826507"/>
                  <a:ext cx="8460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29" name="Freihand 328">
                  <a:extLst>
                    <a:ext uri="{FF2B5EF4-FFF2-40B4-BE49-F238E27FC236}">
                      <a16:creationId xmlns:a16="http://schemas.microsoft.com/office/drawing/2014/main" id="{BA0AC0A9-F2DD-448F-89D1-084EDF4429AE}"/>
                    </a:ext>
                  </a:extLst>
                </p14:cNvPr>
                <p14:cNvContentPartPr/>
                <p14:nvPr/>
              </p14:nvContentPartPr>
              <p14:xfrm>
                <a:off x="3643667" y="3880507"/>
                <a:ext cx="150480" cy="5040"/>
              </p14:xfrm>
            </p:contentPart>
          </mc:Choice>
          <mc:Fallback xmlns="">
            <p:pic>
              <p:nvPicPr>
                <p:cNvPr id="329" name="Freihand 328">
                  <a:extLst>
                    <a:ext uri="{FF2B5EF4-FFF2-40B4-BE49-F238E27FC236}">
                      <a16:creationId xmlns:a16="http://schemas.microsoft.com/office/drawing/2014/main" id="{BA0AC0A9-F2DD-448F-89D1-084EDF4429AE}"/>
                    </a:ext>
                  </a:extLst>
                </p:cNvPr>
                <p:cNvPicPr/>
                <p:nvPr/>
              </p:nvPicPr>
              <p:blipFill>
                <a:blip r:embed="rId521"/>
                <a:stretch>
                  <a:fillRect/>
                </a:stretch>
              </p:blipFill>
              <p:spPr>
                <a:xfrm>
                  <a:off x="3639347" y="3876187"/>
                  <a:ext cx="1591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30" name="Freihand 329">
                  <a:extLst>
                    <a:ext uri="{FF2B5EF4-FFF2-40B4-BE49-F238E27FC236}">
                      <a16:creationId xmlns:a16="http://schemas.microsoft.com/office/drawing/2014/main" id="{86126A20-1AA0-4EA9-BC11-F85F4D36C0AC}"/>
                    </a:ext>
                  </a:extLst>
                </p14:cNvPr>
                <p14:cNvContentPartPr/>
                <p14:nvPr/>
              </p14:nvContentPartPr>
              <p14:xfrm>
                <a:off x="4150547" y="3877267"/>
                <a:ext cx="434520" cy="8640"/>
              </p14:xfrm>
            </p:contentPart>
          </mc:Choice>
          <mc:Fallback xmlns="">
            <p:pic>
              <p:nvPicPr>
                <p:cNvPr id="330" name="Freihand 329">
                  <a:extLst>
                    <a:ext uri="{FF2B5EF4-FFF2-40B4-BE49-F238E27FC236}">
                      <a16:creationId xmlns:a16="http://schemas.microsoft.com/office/drawing/2014/main" id="{86126A20-1AA0-4EA9-BC11-F85F4D36C0AC}"/>
                    </a:ext>
                  </a:extLst>
                </p:cNvPr>
                <p:cNvPicPr/>
                <p:nvPr/>
              </p:nvPicPr>
              <p:blipFill>
                <a:blip r:embed="rId523"/>
                <a:stretch>
                  <a:fillRect/>
                </a:stretch>
              </p:blipFill>
              <p:spPr>
                <a:xfrm>
                  <a:off x="4146227" y="3872947"/>
                  <a:ext cx="443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1" name="Freihand 330">
                  <a:extLst>
                    <a:ext uri="{FF2B5EF4-FFF2-40B4-BE49-F238E27FC236}">
                      <a16:creationId xmlns:a16="http://schemas.microsoft.com/office/drawing/2014/main" id="{6480C8A5-04E5-4498-BBF6-9310DABD80BE}"/>
                    </a:ext>
                  </a:extLst>
                </p14:cNvPr>
                <p14:cNvContentPartPr/>
                <p14:nvPr/>
              </p14:nvContentPartPr>
              <p14:xfrm>
                <a:off x="4727627" y="3886627"/>
                <a:ext cx="356040" cy="10800"/>
              </p14:xfrm>
            </p:contentPart>
          </mc:Choice>
          <mc:Fallback xmlns="">
            <p:pic>
              <p:nvPicPr>
                <p:cNvPr id="331" name="Freihand 330">
                  <a:extLst>
                    <a:ext uri="{FF2B5EF4-FFF2-40B4-BE49-F238E27FC236}">
                      <a16:creationId xmlns:a16="http://schemas.microsoft.com/office/drawing/2014/main" id="{6480C8A5-04E5-4498-BBF6-9310DABD80BE}"/>
                    </a:ext>
                  </a:extLst>
                </p:cNvPr>
                <p:cNvPicPr/>
                <p:nvPr/>
              </p:nvPicPr>
              <p:blipFill>
                <a:blip r:embed="rId525"/>
                <a:stretch>
                  <a:fillRect/>
                </a:stretch>
              </p:blipFill>
              <p:spPr>
                <a:xfrm>
                  <a:off x="4723307" y="3882307"/>
                  <a:ext cx="3646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4" name="Freihand 333">
                  <a:extLst>
                    <a:ext uri="{FF2B5EF4-FFF2-40B4-BE49-F238E27FC236}">
                      <a16:creationId xmlns:a16="http://schemas.microsoft.com/office/drawing/2014/main" id="{4C2AED8A-136C-4419-8ABE-18B6156E6B7A}"/>
                    </a:ext>
                  </a:extLst>
                </p14:cNvPr>
                <p14:cNvContentPartPr/>
                <p14:nvPr/>
              </p14:nvContentPartPr>
              <p14:xfrm>
                <a:off x="5223347" y="3913267"/>
                <a:ext cx="60480" cy="13320"/>
              </p14:xfrm>
            </p:contentPart>
          </mc:Choice>
          <mc:Fallback xmlns="">
            <p:pic>
              <p:nvPicPr>
                <p:cNvPr id="334" name="Freihand 333">
                  <a:extLst>
                    <a:ext uri="{FF2B5EF4-FFF2-40B4-BE49-F238E27FC236}">
                      <a16:creationId xmlns:a16="http://schemas.microsoft.com/office/drawing/2014/main" id="{4C2AED8A-136C-4419-8ABE-18B6156E6B7A}"/>
                    </a:ext>
                  </a:extLst>
                </p:cNvPr>
                <p:cNvPicPr/>
                <p:nvPr/>
              </p:nvPicPr>
              <p:blipFill>
                <a:blip r:embed="rId527"/>
                <a:stretch>
                  <a:fillRect/>
                </a:stretch>
              </p:blipFill>
              <p:spPr>
                <a:xfrm>
                  <a:off x="5219027" y="3908947"/>
                  <a:ext cx="691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35" name="Freihand 334">
                  <a:extLst>
                    <a:ext uri="{FF2B5EF4-FFF2-40B4-BE49-F238E27FC236}">
                      <a16:creationId xmlns:a16="http://schemas.microsoft.com/office/drawing/2014/main" id="{24E2D557-0ACE-4918-8DA6-4544C53D14B9}"/>
                    </a:ext>
                  </a:extLst>
                </p14:cNvPr>
                <p14:cNvContentPartPr/>
                <p14:nvPr/>
              </p14:nvContentPartPr>
              <p14:xfrm>
                <a:off x="5274107" y="3922627"/>
                <a:ext cx="18000" cy="3600"/>
              </p14:xfrm>
            </p:contentPart>
          </mc:Choice>
          <mc:Fallback xmlns="">
            <p:pic>
              <p:nvPicPr>
                <p:cNvPr id="335" name="Freihand 334">
                  <a:extLst>
                    <a:ext uri="{FF2B5EF4-FFF2-40B4-BE49-F238E27FC236}">
                      <a16:creationId xmlns:a16="http://schemas.microsoft.com/office/drawing/2014/main" id="{24E2D557-0ACE-4918-8DA6-4544C53D14B9}"/>
                    </a:ext>
                  </a:extLst>
                </p:cNvPr>
                <p:cNvPicPr/>
                <p:nvPr/>
              </p:nvPicPr>
              <p:blipFill>
                <a:blip r:embed="rId529"/>
                <a:stretch>
                  <a:fillRect/>
                </a:stretch>
              </p:blipFill>
              <p:spPr>
                <a:xfrm>
                  <a:off x="5269787" y="3918307"/>
                  <a:ext cx="266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7" name="Freihand 336">
                  <a:extLst>
                    <a:ext uri="{FF2B5EF4-FFF2-40B4-BE49-F238E27FC236}">
                      <a16:creationId xmlns:a16="http://schemas.microsoft.com/office/drawing/2014/main" id="{40E58A80-F6B9-4D02-A1F9-C00C4EC8A384}"/>
                    </a:ext>
                  </a:extLst>
                </p14:cNvPr>
                <p14:cNvContentPartPr/>
                <p14:nvPr/>
              </p14:nvContentPartPr>
              <p14:xfrm>
                <a:off x="5325947" y="3852067"/>
                <a:ext cx="2880" cy="82080"/>
              </p14:xfrm>
            </p:contentPart>
          </mc:Choice>
          <mc:Fallback xmlns="">
            <p:pic>
              <p:nvPicPr>
                <p:cNvPr id="337" name="Freihand 336">
                  <a:extLst>
                    <a:ext uri="{FF2B5EF4-FFF2-40B4-BE49-F238E27FC236}">
                      <a16:creationId xmlns:a16="http://schemas.microsoft.com/office/drawing/2014/main" id="{40E58A80-F6B9-4D02-A1F9-C00C4EC8A384}"/>
                    </a:ext>
                  </a:extLst>
                </p:cNvPr>
                <p:cNvPicPr/>
                <p:nvPr/>
              </p:nvPicPr>
              <p:blipFill>
                <a:blip r:embed="rId531"/>
                <a:stretch>
                  <a:fillRect/>
                </a:stretch>
              </p:blipFill>
              <p:spPr>
                <a:xfrm>
                  <a:off x="5321627" y="3847747"/>
                  <a:ext cx="115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8" name="Freihand 337">
                  <a:extLst>
                    <a:ext uri="{FF2B5EF4-FFF2-40B4-BE49-F238E27FC236}">
                      <a16:creationId xmlns:a16="http://schemas.microsoft.com/office/drawing/2014/main" id="{17A07652-69BA-4459-A84D-97A1BD384925}"/>
                    </a:ext>
                  </a:extLst>
                </p14:cNvPr>
                <p14:cNvContentPartPr/>
                <p14:nvPr/>
              </p14:nvContentPartPr>
              <p14:xfrm>
                <a:off x="5319467" y="3492427"/>
                <a:ext cx="4680" cy="268560"/>
              </p14:xfrm>
            </p:contentPart>
          </mc:Choice>
          <mc:Fallback xmlns="">
            <p:pic>
              <p:nvPicPr>
                <p:cNvPr id="338" name="Freihand 337">
                  <a:extLst>
                    <a:ext uri="{FF2B5EF4-FFF2-40B4-BE49-F238E27FC236}">
                      <a16:creationId xmlns:a16="http://schemas.microsoft.com/office/drawing/2014/main" id="{17A07652-69BA-4459-A84D-97A1BD384925}"/>
                    </a:ext>
                  </a:extLst>
                </p:cNvPr>
                <p:cNvPicPr/>
                <p:nvPr/>
              </p:nvPicPr>
              <p:blipFill>
                <a:blip r:embed="rId533"/>
                <a:stretch>
                  <a:fillRect/>
                </a:stretch>
              </p:blipFill>
              <p:spPr>
                <a:xfrm>
                  <a:off x="5315147" y="3488107"/>
                  <a:ext cx="13320" cy="27720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0212E7A5-76D8-4C8C-BF86-CED9656B926A}"/>
                    </a:ext>
                  </a:extLst>
                </p14:cNvPr>
                <p14:cNvContentPartPr/>
                <p14:nvPr/>
              </p14:nvContentPartPr>
              <p14:xfrm>
                <a:off x="5324147" y="3406747"/>
                <a:ext cx="4320" cy="32400"/>
              </p14:xfrm>
            </p:contentPart>
          </mc:Choice>
          <mc:Fallback xmlns="">
            <p:pic>
              <p:nvPicPr>
                <p:cNvPr id="339" name="Freihand 338">
                  <a:extLst>
                    <a:ext uri="{FF2B5EF4-FFF2-40B4-BE49-F238E27FC236}">
                      <a16:creationId xmlns:a16="http://schemas.microsoft.com/office/drawing/2014/main" id="{0212E7A5-76D8-4C8C-BF86-CED9656B926A}"/>
                    </a:ext>
                  </a:extLst>
                </p:cNvPr>
                <p:cNvPicPr/>
                <p:nvPr/>
              </p:nvPicPr>
              <p:blipFill>
                <a:blip r:embed="rId535"/>
                <a:stretch>
                  <a:fillRect/>
                </a:stretch>
              </p:blipFill>
              <p:spPr>
                <a:xfrm>
                  <a:off x="5319827" y="3402427"/>
                  <a:ext cx="1296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A4FA09F5-C0AC-4DBB-B5EA-49D33D19AFB6}"/>
                    </a:ext>
                  </a:extLst>
                </p14:cNvPr>
                <p14:cNvContentPartPr/>
                <p14:nvPr/>
              </p14:nvContentPartPr>
              <p14:xfrm>
                <a:off x="5330627" y="3372547"/>
                <a:ext cx="5760" cy="18360"/>
              </p14:xfrm>
            </p:contentPart>
          </mc:Choice>
          <mc:Fallback xmlns="">
            <p:pic>
              <p:nvPicPr>
                <p:cNvPr id="340" name="Freihand 339">
                  <a:extLst>
                    <a:ext uri="{FF2B5EF4-FFF2-40B4-BE49-F238E27FC236}">
                      <a16:creationId xmlns:a16="http://schemas.microsoft.com/office/drawing/2014/main" id="{A4FA09F5-C0AC-4DBB-B5EA-49D33D19AFB6}"/>
                    </a:ext>
                  </a:extLst>
                </p:cNvPr>
                <p:cNvPicPr/>
                <p:nvPr/>
              </p:nvPicPr>
              <p:blipFill>
                <a:blip r:embed="rId537"/>
                <a:stretch>
                  <a:fillRect/>
                </a:stretch>
              </p:blipFill>
              <p:spPr>
                <a:xfrm>
                  <a:off x="5326307" y="3368227"/>
                  <a:ext cx="144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1" name="Freihand 340">
                  <a:extLst>
                    <a:ext uri="{FF2B5EF4-FFF2-40B4-BE49-F238E27FC236}">
                      <a16:creationId xmlns:a16="http://schemas.microsoft.com/office/drawing/2014/main" id="{FA9C5789-C4C1-4DE3-9A2C-6350672E244C}"/>
                    </a:ext>
                  </a:extLst>
                </p14:cNvPr>
                <p14:cNvContentPartPr/>
                <p14:nvPr/>
              </p14:nvContentPartPr>
              <p14:xfrm>
                <a:off x="5325227" y="3358507"/>
                <a:ext cx="9360" cy="78120"/>
              </p14:xfrm>
            </p:contentPart>
          </mc:Choice>
          <mc:Fallback xmlns="">
            <p:pic>
              <p:nvPicPr>
                <p:cNvPr id="341" name="Freihand 340">
                  <a:extLst>
                    <a:ext uri="{FF2B5EF4-FFF2-40B4-BE49-F238E27FC236}">
                      <a16:creationId xmlns:a16="http://schemas.microsoft.com/office/drawing/2014/main" id="{FA9C5789-C4C1-4DE3-9A2C-6350672E244C}"/>
                    </a:ext>
                  </a:extLst>
                </p:cNvPr>
                <p:cNvPicPr/>
                <p:nvPr/>
              </p:nvPicPr>
              <p:blipFill>
                <a:blip r:embed="rId539"/>
                <a:stretch>
                  <a:fillRect/>
                </a:stretch>
              </p:blipFill>
              <p:spPr>
                <a:xfrm>
                  <a:off x="5320907" y="3354187"/>
                  <a:ext cx="18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4" name="Freihand 343">
                  <a:extLst>
                    <a:ext uri="{FF2B5EF4-FFF2-40B4-BE49-F238E27FC236}">
                      <a16:creationId xmlns:a16="http://schemas.microsoft.com/office/drawing/2014/main" id="{4B106688-AD08-49F7-AD1A-94D3EEAF0EB3}"/>
                    </a:ext>
                  </a:extLst>
                </p14:cNvPr>
                <p14:cNvContentPartPr/>
                <p14:nvPr/>
              </p14:nvContentPartPr>
              <p14:xfrm>
                <a:off x="5308667" y="3215227"/>
                <a:ext cx="2880" cy="145800"/>
              </p14:xfrm>
            </p:contentPart>
          </mc:Choice>
          <mc:Fallback xmlns="">
            <p:pic>
              <p:nvPicPr>
                <p:cNvPr id="344" name="Freihand 343">
                  <a:extLst>
                    <a:ext uri="{FF2B5EF4-FFF2-40B4-BE49-F238E27FC236}">
                      <a16:creationId xmlns:a16="http://schemas.microsoft.com/office/drawing/2014/main" id="{4B106688-AD08-49F7-AD1A-94D3EEAF0EB3}"/>
                    </a:ext>
                  </a:extLst>
                </p:cNvPr>
                <p:cNvPicPr/>
                <p:nvPr/>
              </p:nvPicPr>
              <p:blipFill>
                <a:blip r:embed="rId541"/>
                <a:stretch>
                  <a:fillRect/>
                </a:stretch>
              </p:blipFill>
              <p:spPr>
                <a:xfrm>
                  <a:off x="5304347" y="3210907"/>
                  <a:ext cx="115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5" name="Freihand 344">
                  <a:extLst>
                    <a:ext uri="{FF2B5EF4-FFF2-40B4-BE49-F238E27FC236}">
                      <a16:creationId xmlns:a16="http://schemas.microsoft.com/office/drawing/2014/main" id="{512F1B49-81C2-4CC6-97D9-0EDFACBCCD7A}"/>
                    </a:ext>
                  </a:extLst>
                </p14:cNvPr>
                <p14:cNvContentPartPr/>
                <p14:nvPr/>
              </p14:nvContentPartPr>
              <p14:xfrm>
                <a:off x="5298947" y="2866387"/>
                <a:ext cx="11160" cy="157680"/>
              </p14:xfrm>
            </p:contentPart>
          </mc:Choice>
          <mc:Fallback xmlns="">
            <p:pic>
              <p:nvPicPr>
                <p:cNvPr id="345" name="Freihand 344">
                  <a:extLst>
                    <a:ext uri="{FF2B5EF4-FFF2-40B4-BE49-F238E27FC236}">
                      <a16:creationId xmlns:a16="http://schemas.microsoft.com/office/drawing/2014/main" id="{512F1B49-81C2-4CC6-97D9-0EDFACBCCD7A}"/>
                    </a:ext>
                  </a:extLst>
                </p:cNvPr>
                <p:cNvPicPr/>
                <p:nvPr/>
              </p:nvPicPr>
              <p:blipFill>
                <a:blip r:embed="rId543"/>
                <a:stretch>
                  <a:fillRect/>
                </a:stretch>
              </p:blipFill>
              <p:spPr>
                <a:xfrm>
                  <a:off x="5294627" y="2862067"/>
                  <a:ext cx="198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46" name="Freihand 345">
                  <a:extLst>
                    <a:ext uri="{FF2B5EF4-FFF2-40B4-BE49-F238E27FC236}">
                      <a16:creationId xmlns:a16="http://schemas.microsoft.com/office/drawing/2014/main" id="{A9602072-97DC-4AE1-AAF2-2ACBCC6696DA}"/>
                    </a:ext>
                  </a:extLst>
                </p14:cNvPr>
                <p14:cNvContentPartPr/>
                <p14:nvPr/>
              </p14:nvContentPartPr>
              <p14:xfrm>
                <a:off x="5282387" y="1935787"/>
                <a:ext cx="32040" cy="665280"/>
              </p14:xfrm>
            </p:contentPart>
          </mc:Choice>
          <mc:Fallback xmlns="">
            <p:pic>
              <p:nvPicPr>
                <p:cNvPr id="346" name="Freihand 345">
                  <a:extLst>
                    <a:ext uri="{FF2B5EF4-FFF2-40B4-BE49-F238E27FC236}">
                      <a16:creationId xmlns:a16="http://schemas.microsoft.com/office/drawing/2014/main" id="{A9602072-97DC-4AE1-AAF2-2ACBCC6696DA}"/>
                    </a:ext>
                  </a:extLst>
                </p:cNvPr>
                <p:cNvPicPr/>
                <p:nvPr/>
              </p:nvPicPr>
              <p:blipFill>
                <a:blip r:embed="rId545"/>
                <a:stretch>
                  <a:fillRect/>
                </a:stretch>
              </p:blipFill>
              <p:spPr>
                <a:xfrm>
                  <a:off x="5278067" y="1931467"/>
                  <a:ext cx="40680" cy="67392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49" name="Freihand 348">
                  <a:extLst>
                    <a:ext uri="{FF2B5EF4-FFF2-40B4-BE49-F238E27FC236}">
                      <a16:creationId xmlns:a16="http://schemas.microsoft.com/office/drawing/2014/main" id="{EE2D8ECE-5C79-4F2C-B800-BEE748B7EA05}"/>
                    </a:ext>
                  </a:extLst>
                </p14:cNvPr>
                <p14:cNvContentPartPr/>
                <p14:nvPr/>
              </p14:nvContentPartPr>
              <p14:xfrm>
                <a:off x="4198067" y="1654627"/>
                <a:ext cx="94320" cy="28440"/>
              </p14:xfrm>
            </p:contentPart>
          </mc:Choice>
          <mc:Fallback xmlns="">
            <p:pic>
              <p:nvPicPr>
                <p:cNvPr id="349" name="Freihand 348">
                  <a:extLst>
                    <a:ext uri="{FF2B5EF4-FFF2-40B4-BE49-F238E27FC236}">
                      <a16:creationId xmlns:a16="http://schemas.microsoft.com/office/drawing/2014/main" id="{EE2D8ECE-5C79-4F2C-B800-BEE748B7EA05}"/>
                    </a:ext>
                  </a:extLst>
                </p:cNvPr>
                <p:cNvPicPr/>
                <p:nvPr/>
              </p:nvPicPr>
              <p:blipFill>
                <a:blip r:embed="rId547"/>
                <a:stretch>
                  <a:fillRect/>
                </a:stretch>
              </p:blipFill>
              <p:spPr>
                <a:xfrm>
                  <a:off x="4193747" y="1650307"/>
                  <a:ext cx="1029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50" name="Freihand 349">
                  <a:extLst>
                    <a:ext uri="{FF2B5EF4-FFF2-40B4-BE49-F238E27FC236}">
                      <a16:creationId xmlns:a16="http://schemas.microsoft.com/office/drawing/2014/main" id="{1A04A0D1-FF48-4993-B3FD-E3425E059776}"/>
                    </a:ext>
                  </a:extLst>
                </p14:cNvPr>
                <p14:cNvContentPartPr/>
                <p14:nvPr/>
              </p14:nvContentPartPr>
              <p14:xfrm>
                <a:off x="4423427" y="1659667"/>
                <a:ext cx="144360" cy="8280"/>
              </p14:xfrm>
            </p:contentPart>
          </mc:Choice>
          <mc:Fallback xmlns="">
            <p:pic>
              <p:nvPicPr>
                <p:cNvPr id="350" name="Freihand 349">
                  <a:extLst>
                    <a:ext uri="{FF2B5EF4-FFF2-40B4-BE49-F238E27FC236}">
                      <a16:creationId xmlns:a16="http://schemas.microsoft.com/office/drawing/2014/main" id="{1A04A0D1-FF48-4993-B3FD-E3425E059776}"/>
                    </a:ext>
                  </a:extLst>
                </p:cNvPr>
                <p:cNvPicPr/>
                <p:nvPr/>
              </p:nvPicPr>
              <p:blipFill>
                <a:blip r:embed="rId549"/>
                <a:stretch>
                  <a:fillRect/>
                </a:stretch>
              </p:blipFill>
              <p:spPr>
                <a:xfrm>
                  <a:off x="4419107" y="1655347"/>
                  <a:ext cx="153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47" name="Freihand 346">
                  <a:extLst>
                    <a:ext uri="{FF2B5EF4-FFF2-40B4-BE49-F238E27FC236}">
                      <a16:creationId xmlns:a16="http://schemas.microsoft.com/office/drawing/2014/main" id="{A088F5A5-E3E2-477D-A462-819C7D02676E}"/>
                    </a:ext>
                  </a:extLst>
                </p14:cNvPr>
                <p14:cNvContentPartPr/>
                <p14:nvPr/>
              </p14:nvContentPartPr>
              <p14:xfrm>
                <a:off x="5261507" y="1712587"/>
                <a:ext cx="7200" cy="42840"/>
              </p14:xfrm>
            </p:contentPart>
          </mc:Choice>
          <mc:Fallback xmlns="">
            <p:pic>
              <p:nvPicPr>
                <p:cNvPr id="347" name="Freihand 346">
                  <a:extLst>
                    <a:ext uri="{FF2B5EF4-FFF2-40B4-BE49-F238E27FC236}">
                      <a16:creationId xmlns:a16="http://schemas.microsoft.com/office/drawing/2014/main" id="{A088F5A5-E3E2-477D-A462-819C7D02676E}"/>
                    </a:ext>
                  </a:extLst>
                </p:cNvPr>
                <p:cNvPicPr/>
                <p:nvPr/>
              </p:nvPicPr>
              <p:blipFill>
                <a:blip r:embed="rId551"/>
                <a:stretch>
                  <a:fillRect/>
                </a:stretch>
              </p:blipFill>
              <p:spPr>
                <a:xfrm>
                  <a:off x="5257187" y="1708267"/>
                  <a:ext cx="1584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48" name="Freihand 347">
                  <a:extLst>
                    <a:ext uri="{FF2B5EF4-FFF2-40B4-BE49-F238E27FC236}">
                      <a16:creationId xmlns:a16="http://schemas.microsoft.com/office/drawing/2014/main" id="{C8E1431E-FF69-490C-AC40-9C8F29176237}"/>
                    </a:ext>
                  </a:extLst>
                </p14:cNvPr>
                <p14:cNvContentPartPr/>
                <p14:nvPr/>
              </p14:nvContentPartPr>
              <p14:xfrm>
                <a:off x="5260427" y="1685947"/>
                <a:ext cx="1440" cy="15120"/>
              </p14:xfrm>
            </p:contentPart>
          </mc:Choice>
          <mc:Fallback xmlns="">
            <p:pic>
              <p:nvPicPr>
                <p:cNvPr id="348" name="Freihand 347">
                  <a:extLst>
                    <a:ext uri="{FF2B5EF4-FFF2-40B4-BE49-F238E27FC236}">
                      <a16:creationId xmlns:a16="http://schemas.microsoft.com/office/drawing/2014/main" id="{C8E1431E-FF69-490C-AC40-9C8F29176237}"/>
                    </a:ext>
                  </a:extLst>
                </p:cNvPr>
                <p:cNvPicPr/>
                <p:nvPr/>
              </p:nvPicPr>
              <p:blipFill>
                <a:blip r:embed="rId553"/>
                <a:stretch>
                  <a:fillRect/>
                </a:stretch>
              </p:blipFill>
              <p:spPr>
                <a:xfrm>
                  <a:off x="5256107" y="1681627"/>
                  <a:ext cx="100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51" name="Freihand 350">
                  <a:extLst>
                    <a:ext uri="{FF2B5EF4-FFF2-40B4-BE49-F238E27FC236}">
                      <a16:creationId xmlns:a16="http://schemas.microsoft.com/office/drawing/2014/main" id="{E25B8FD3-4900-4A21-90C1-C283A5E90FF4}"/>
                    </a:ext>
                  </a:extLst>
                </p14:cNvPr>
                <p14:cNvContentPartPr/>
                <p14:nvPr/>
              </p14:nvContentPartPr>
              <p14:xfrm>
                <a:off x="4763987" y="1647067"/>
                <a:ext cx="180360" cy="19800"/>
              </p14:xfrm>
            </p:contentPart>
          </mc:Choice>
          <mc:Fallback xmlns="">
            <p:pic>
              <p:nvPicPr>
                <p:cNvPr id="351" name="Freihand 350">
                  <a:extLst>
                    <a:ext uri="{FF2B5EF4-FFF2-40B4-BE49-F238E27FC236}">
                      <a16:creationId xmlns:a16="http://schemas.microsoft.com/office/drawing/2014/main" id="{E25B8FD3-4900-4A21-90C1-C283A5E90FF4}"/>
                    </a:ext>
                  </a:extLst>
                </p:cNvPr>
                <p:cNvPicPr/>
                <p:nvPr/>
              </p:nvPicPr>
              <p:blipFill>
                <a:blip r:embed="rId555"/>
                <a:stretch>
                  <a:fillRect/>
                </a:stretch>
              </p:blipFill>
              <p:spPr>
                <a:xfrm>
                  <a:off x="4759667" y="1642747"/>
                  <a:ext cx="1890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52" name="Freihand 351">
                  <a:extLst>
                    <a:ext uri="{FF2B5EF4-FFF2-40B4-BE49-F238E27FC236}">
                      <a16:creationId xmlns:a16="http://schemas.microsoft.com/office/drawing/2014/main" id="{863B71BA-0537-40F1-820C-7661DD1A38BC}"/>
                    </a:ext>
                  </a:extLst>
                </p14:cNvPr>
                <p14:cNvContentPartPr/>
                <p14:nvPr/>
              </p14:nvContentPartPr>
              <p14:xfrm>
                <a:off x="5005547" y="1665787"/>
                <a:ext cx="218160" cy="20520"/>
              </p14:xfrm>
            </p:contentPart>
          </mc:Choice>
          <mc:Fallback xmlns="">
            <p:pic>
              <p:nvPicPr>
                <p:cNvPr id="352" name="Freihand 351">
                  <a:extLst>
                    <a:ext uri="{FF2B5EF4-FFF2-40B4-BE49-F238E27FC236}">
                      <a16:creationId xmlns:a16="http://schemas.microsoft.com/office/drawing/2014/main" id="{863B71BA-0537-40F1-820C-7661DD1A38BC}"/>
                    </a:ext>
                  </a:extLst>
                </p:cNvPr>
                <p:cNvPicPr/>
                <p:nvPr/>
              </p:nvPicPr>
              <p:blipFill>
                <a:blip r:embed="rId557"/>
                <a:stretch>
                  <a:fillRect/>
                </a:stretch>
              </p:blipFill>
              <p:spPr>
                <a:xfrm>
                  <a:off x="5001227" y="1661467"/>
                  <a:ext cx="2268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53" name="Freihand 352">
                  <a:extLst>
                    <a:ext uri="{FF2B5EF4-FFF2-40B4-BE49-F238E27FC236}">
                      <a16:creationId xmlns:a16="http://schemas.microsoft.com/office/drawing/2014/main" id="{EE9B1230-4CE5-4016-BE19-9E15F19F0A36}"/>
                    </a:ext>
                  </a:extLst>
                </p14:cNvPr>
                <p14:cNvContentPartPr/>
                <p14:nvPr/>
              </p14:nvContentPartPr>
              <p14:xfrm>
                <a:off x="5220827" y="1685947"/>
                <a:ext cx="54000" cy="67320"/>
              </p14:xfrm>
            </p:contentPart>
          </mc:Choice>
          <mc:Fallback xmlns="">
            <p:pic>
              <p:nvPicPr>
                <p:cNvPr id="353" name="Freihand 352">
                  <a:extLst>
                    <a:ext uri="{FF2B5EF4-FFF2-40B4-BE49-F238E27FC236}">
                      <a16:creationId xmlns:a16="http://schemas.microsoft.com/office/drawing/2014/main" id="{EE9B1230-4CE5-4016-BE19-9E15F19F0A36}"/>
                    </a:ext>
                  </a:extLst>
                </p:cNvPr>
                <p:cNvPicPr/>
                <p:nvPr/>
              </p:nvPicPr>
              <p:blipFill>
                <a:blip r:embed="rId559"/>
                <a:stretch>
                  <a:fillRect/>
                </a:stretch>
              </p:blipFill>
              <p:spPr>
                <a:xfrm>
                  <a:off x="5216507" y="1681627"/>
                  <a:ext cx="6264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56" name="Freihand 355">
                  <a:extLst>
                    <a:ext uri="{FF2B5EF4-FFF2-40B4-BE49-F238E27FC236}">
                      <a16:creationId xmlns:a16="http://schemas.microsoft.com/office/drawing/2014/main" id="{1FB7DBD2-64FA-46EB-9965-6DC9BD77EAB5}"/>
                    </a:ext>
                  </a:extLst>
                </p14:cNvPr>
                <p14:cNvContentPartPr/>
                <p14:nvPr/>
              </p14:nvContentPartPr>
              <p14:xfrm>
                <a:off x="4132187" y="1529707"/>
                <a:ext cx="27000" cy="80640"/>
              </p14:xfrm>
            </p:contentPart>
          </mc:Choice>
          <mc:Fallback xmlns="">
            <p:pic>
              <p:nvPicPr>
                <p:cNvPr id="356" name="Freihand 355">
                  <a:extLst>
                    <a:ext uri="{FF2B5EF4-FFF2-40B4-BE49-F238E27FC236}">
                      <a16:creationId xmlns:a16="http://schemas.microsoft.com/office/drawing/2014/main" id="{1FB7DBD2-64FA-46EB-9965-6DC9BD77EAB5}"/>
                    </a:ext>
                  </a:extLst>
                </p:cNvPr>
                <p:cNvPicPr/>
                <p:nvPr/>
              </p:nvPicPr>
              <p:blipFill>
                <a:blip r:embed="rId561"/>
                <a:stretch>
                  <a:fillRect/>
                </a:stretch>
              </p:blipFill>
              <p:spPr>
                <a:xfrm>
                  <a:off x="4127867" y="1525387"/>
                  <a:ext cx="356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57" name="Freihand 356">
                  <a:extLst>
                    <a:ext uri="{FF2B5EF4-FFF2-40B4-BE49-F238E27FC236}">
                      <a16:creationId xmlns:a16="http://schemas.microsoft.com/office/drawing/2014/main" id="{DAE977AB-99BA-4FE9-9B2E-B65F9363C1F9}"/>
                    </a:ext>
                  </a:extLst>
                </p14:cNvPr>
                <p14:cNvContentPartPr/>
                <p14:nvPr/>
              </p14:nvContentPartPr>
              <p14:xfrm>
                <a:off x="4151987" y="1577227"/>
                <a:ext cx="1071360" cy="148320"/>
              </p14:xfrm>
            </p:contentPart>
          </mc:Choice>
          <mc:Fallback xmlns="">
            <p:pic>
              <p:nvPicPr>
                <p:cNvPr id="357" name="Freihand 356">
                  <a:extLst>
                    <a:ext uri="{FF2B5EF4-FFF2-40B4-BE49-F238E27FC236}">
                      <a16:creationId xmlns:a16="http://schemas.microsoft.com/office/drawing/2014/main" id="{DAE977AB-99BA-4FE9-9B2E-B65F9363C1F9}"/>
                    </a:ext>
                  </a:extLst>
                </p:cNvPr>
                <p:cNvPicPr/>
                <p:nvPr/>
              </p:nvPicPr>
              <p:blipFill>
                <a:blip r:embed="rId563"/>
                <a:stretch>
                  <a:fillRect/>
                </a:stretch>
              </p:blipFill>
              <p:spPr>
                <a:xfrm>
                  <a:off x="4147667" y="1572907"/>
                  <a:ext cx="10800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58" name="Freihand 357">
                  <a:extLst>
                    <a:ext uri="{FF2B5EF4-FFF2-40B4-BE49-F238E27FC236}">
                      <a16:creationId xmlns:a16="http://schemas.microsoft.com/office/drawing/2014/main" id="{8519E221-371E-4B4F-9D41-A8529F59E5D6}"/>
                    </a:ext>
                  </a:extLst>
                </p14:cNvPr>
                <p14:cNvContentPartPr/>
                <p14:nvPr/>
              </p14:nvContentPartPr>
              <p14:xfrm>
                <a:off x="5212547" y="1712587"/>
                <a:ext cx="23400" cy="720"/>
              </p14:xfrm>
            </p:contentPart>
          </mc:Choice>
          <mc:Fallback xmlns="">
            <p:pic>
              <p:nvPicPr>
                <p:cNvPr id="358" name="Freihand 357">
                  <a:extLst>
                    <a:ext uri="{FF2B5EF4-FFF2-40B4-BE49-F238E27FC236}">
                      <a16:creationId xmlns:a16="http://schemas.microsoft.com/office/drawing/2014/main" id="{8519E221-371E-4B4F-9D41-A8529F59E5D6}"/>
                    </a:ext>
                  </a:extLst>
                </p:cNvPr>
                <p:cNvPicPr/>
                <p:nvPr/>
              </p:nvPicPr>
              <p:blipFill>
                <a:blip r:embed="rId565"/>
                <a:stretch>
                  <a:fillRect/>
                </a:stretch>
              </p:blipFill>
              <p:spPr>
                <a:xfrm>
                  <a:off x="5208227" y="1708267"/>
                  <a:ext cx="3204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59" name="Freihand 358">
                  <a:extLst>
                    <a:ext uri="{FF2B5EF4-FFF2-40B4-BE49-F238E27FC236}">
                      <a16:creationId xmlns:a16="http://schemas.microsoft.com/office/drawing/2014/main" id="{FD105269-7CFE-4D67-A372-E898D4637B86}"/>
                    </a:ext>
                  </a:extLst>
                </p14:cNvPr>
                <p14:cNvContentPartPr/>
                <p14:nvPr/>
              </p14:nvContentPartPr>
              <p14:xfrm>
                <a:off x="5189867" y="1709707"/>
                <a:ext cx="759600" cy="592920"/>
              </p14:xfrm>
            </p:contentPart>
          </mc:Choice>
          <mc:Fallback xmlns="">
            <p:pic>
              <p:nvPicPr>
                <p:cNvPr id="359" name="Freihand 358">
                  <a:extLst>
                    <a:ext uri="{FF2B5EF4-FFF2-40B4-BE49-F238E27FC236}">
                      <a16:creationId xmlns:a16="http://schemas.microsoft.com/office/drawing/2014/main" id="{FD105269-7CFE-4D67-A372-E898D4637B86}"/>
                    </a:ext>
                  </a:extLst>
                </p:cNvPr>
                <p:cNvPicPr/>
                <p:nvPr/>
              </p:nvPicPr>
              <p:blipFill>
                <a:blip r:embed="rId567"/>
                <a:stretch>
                  <a:fillRect/>
                </a:stretch>
              </p:blipFill>
              <p:spPr>
                <a:xfrm>
                  <a:off x="5185547" y="1705387"/>
                  <a:ext cx="768240" cy="60156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61" name="Freihand 360">
                  <a:extLst>
                    <a:ext uri="{FF2B5EF4-FFF2-40B4-BE49-F238E27FC236}">
                      <a16:creationId xmlns:a16="http://schemas.microsoft.com/office/drawing/2014/main" id="{875A91ED-A9BC-4420-AC1A-A4629C11CFB8}"/>
                    </a:ext>
                  </a:extLst>
                </p14:cNvPr>
                <p14:cNvContentPartPr/>
                <p14:nvPr/>
              </p14:nvContentPartPr>
              <p14:xfrm>
                <a:off x="5903387" y="2284267"/>
                <a:ext cx="581040" cy="1059840"/>
              </p14:xfrm>
            </p:contentPart>
          </mc:Choice>
          <mc:Fallback xmlns="">
            <p:pic>
              <p:nvPicPr>
                <p:cNvPr id="361" name="Freihand 360">
                  <a:extLst>
                    <a:ext uri="{FF2B5EF4-FFF2-40B4-BE49-F238E27FC236}">
                      <a16:creationId xmlns:a16="http://schemas.microsoft.com/office/drawing/2014/main" id="{875A91ED-A9BC-4420-AC1A-A4629C11CFB8}"/>
                    </a:ext>
                  </a:extLst>
                </p:cNvPr>
                <p:cNvPicPr/>
                <p:nvPr/>
              </p:nvPicPr>
              <p:blipFill>
                <a:blip r:embed="rId569"/>
                <a:stretch>
                  <a:fillRect/>
                </a:stretch>
              </p:blipFill>
              <p:spPr>
                <a:xfrm>
                  <a:off x="5899067" y="2279947"/>
                  <a:ext cx="589680" cy="1068480"/>
                </a:xfrm>
                <a:prstGeom prst="rect">
                  <a:avLst/>
                </a:prstGeom>
              </p:spPr>
            </p:pic>
          </mc:Fallback>
        </mc:AlternateContent>
      </p:grpSp>
      <p:grpSp>
        <p:nvGrpSpPr>
          <p:cNvPr id="365" name="Gruppieren 364">
            <a:extLst>
              <a:ext uri="{FF2B5EF4-FFF2-40B4-BE49-F238E27FC236}">
                <a16:creationId xmlns:a16="http://schemas.microsoft.com/office/drawing/2014/main" id="{679B0E55-7B02-4FCF-A054-3DC8EA50CE6C}"/>
              </a:ext>
            </a:extLst>
          </p:cNvPr>
          <p:cNvGrpSpPr/>
          <p:nvPr/>
        </p:nvGrpSpPr>
        <p:grpSpPr>
          <a:xfrm>
            <a:off x="5609267" y="1401547"/>
            <a:ext cx="360360" cy="420840"/>
            <a:chOff x="5609267" y="1401547"/>
            <a:chExt cx="360360" cy="420840"/>
          </a:xfrm>
        </p:grpSpPr>
        <mc:AlternateContent xmlns:mc="http://schemas.openxmlformats.org/markup-compatibility/2006" xmlns:p14="http://schemas.microsoft.com/office/powerpoint/2010/main">
          <mc:Choice Requires="p14">
            <p:contentPart p14:bwMode="auto" r:id="rId570">
              <p14:nvContentPartPr>
                <p14:cNvPr id="363" name="Freihand 362">
                  <a:extLst>
                    <a:ext uri="{FF2B5EF4-FFF2-40B4-BE49-F238E27FC236}">
                      <a16:creationId xmlns:a16="http://schemas.microsoft.com/office/drawing/2014/main" id="{FDB23FB7-FE3E-4CF2-95BB-FF9911962F8D}"/>
                    </a:ext>
                  </a:extLst>
                </p14:cNvPr>
                <p14:cNvContentPartPr/>
                <p14:nvPr/>
              </p14:nvContentPartPr>
              <p14:xfrm>
                <a:off x="5680547" y="1401547"/>
                <a:ext cx="289080" cy="365760"/>
              </p14:xfrm>
            </p:contentPart>
          </mc:Choice>
          <mc:Fallback xmlns="">
            <p:pic>
              <p:nvPicPr>
                <p:cNvPr id="363" name="Freihand 362">
                  <a:extLst>
                    <a:ext uri="{FF2B5EF4-FFF2-40B4-BE49-F238E27FC236}">
                      <a16:creationId xmlns:a16="http://schemas.microsoft.com/office/drawing/2014/main" id="{FDB23FB7-FE3E-4CF2-95BB-FF9911962F8D}"/>
                    </a:ext>
                  </a:extLst>
                </p:cNvPr>
                <p:cNvPicPr/>
                <p:nvPr/>
              </p:nvPicPr>
              <p:blipFill>
                <a:blip r:embed="rId571"/>
                <a:stretch>
                  <a:fillRect/>
                </a:stretch>
              </p:blipFill>
              <p:spPr>
                <a:xfrm>
                  <a:off x="5676227" y="1397227"/>
                  <a:ext cx="297720" cy="37440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64" name="Freihand 363">
                  <a:extLst>
                    <a:ext uri="{FF2B5EF4-FFF2-40B4-BE49-F238E27FC236}">
                      <a16:creationId xmlns:a16="http://schemas.microsoft.com/office/drawing/2014/main" id="{667A73B0-ED0B-4D17-8A45-48F9512B7DC2}"/>
                    </a:ext>
                  </a:extLst>
                </p14:cNvPr>
                <p14:cNvContentPartPr/>
                <p14:nvPr/>
              </p14:nvContentPartPr>
              <p14:xfrm>
                <a:off x="5609267" y="1525387"/>
                <a:ext cx="289080" cy="297000"/>
              </p14:xfrm>
            </p:contentPart>
          </mc:Choice>
          <mc:Fallback xmlns="">
            <p:pic>
              <p:nvPicPr>
                <p:cNvPr id="364" name="Freihand 363">
                  <a:extLst>
                    <a:ext uri="{FF2B5EF4-FFF2-40B4-BE49-F238E27FC236}">
                      <a16:creationId xmlns:a16="http://schemas.microsoft.com/office/drawing/2014/main" id="{667A73B0-ED0B-4D17-8A45-48F9512B7DC2}"/>
                    </a:ext>
                  </a:extLst>
                </p:cNvPr>
                <p:cNvPicPr/>
                <p:nvPr/>
              </p:nvPicPr>
              <p:blipFill>
                <a:blip r:embed="rId573"/>
                <a:stretch>
                  <a:fillRect/>
                </a:stretch>
              </p:blipFill>
              <p:spPr>
                <a:xfrm>
                  <a:off x="5604947" y="1521067"/>
                  <a:ext cx="297720" cy="305640"/>
                </a:xfrm>
                <a:prstGeom prst="rect">
                  <a:avLst/>
                </a:prstGeom>
              </p:spPr>
            </p:pic>
          </mc:Fallback>
        </mc:AlternateContent>
      </p:grpSp>
      <p:grpSp>
        <p:nvGrpSpPr>
          <p:cNvPr id="379" name="Gruppieren 378">
            <a:extLst>
              <a:ext uri="{FF2B5EF4-FFF2-40B4-BE49-F238E27FC236}">
                <a16:creationId xmlns:a16="http://schemas.microsoft.com/office/drawing/2014/main" id="{B3FADB33-C4AE-4532-8A86-FFFDC90D4264}"/>
              </a:ext>
            </a:extLst>
          </p:cNvPr>
          <p:cNvGrpSpPr/>
          <p:nvPr/>
        </p:nvGrpSpPr>
        <p:grpSpPr>
          <a:xfrm>
            <a:off x="6211907" y="693427"/>
            <a:ext cx="2389680" cy="623880"/>
            <a:chOff x="6211907" y="693427"/>
            <a:chExt cx="2389680" cy="623880"/>
          </a:xfrm>
        </p:grpSpPr>
        <mc:AlternateContent xmlns:mc="http://schemas.openxmlformats.org/markup-compatibility/2006" xmlns:p14="http://schemas.microsoft.com/office/powerpoint/2010/main">
          <mc:Choice Requires="p14">
            <p:contentPart p14:bwMode="auto" r:id="rId574">
              <p14:nvContentPartPr>
                <p14:cNvPr id="366" name="Freihand 365">
                  <a:extLst>
                    <a:ext uri="{FF2B5EF4-FFF2-40B4-BE49-F238E27FC236}">
                      <a16:creationId xmlns:a16="http://schemas.microsoft.com/office/drawing/2014/main" id="{6E368560-0CBD-4890-9AF0-3E5F076AF870}"/>
                    </a:ext>
                  </a:extLst>
                </p14:cNvPr>
                <p14:cNvContentPartPr/>
                <p14:nvPr/>
              </p14:nvContentPartPr>
              <p14:xfrm>
                <a:off x="6343667" y="1089427"/>
                <a:ext cx="29880" cy="227880"/>
              </p14:xfrm>
            </p:contentPart>
          </mc:Choice>
          <mc:Fallback xmlns="">
            <p:pic>
              <p:nvPicPr>
                <p:cNvPr id="366" name="Freihand 365">
                  <a:extLst>
                    <a:ext uri="{FF2B5EF4-FFF2-40B4-BE49-F238E27FC236}">
                      <a16:creationId xmlns:a16="http://schemas.microsoft.com/office/drawing/2014/main" id="{6E368560-0CBD-4890-9AF0-3E5F076AF870}"/>
                    </a:ext>
                  </a:extLst>
                </p:cNvPr>
                <p:cNvPicPr/>
                <p:nvPr/>
              </p:nvPicPr>
              <p:blipFill>
                <a:blip r:embed="rId575"/>
                <a:stretch>
                  <a:fillRect/>
                </a:stretch>
              </p:blipFill>
              <p:spPr>
                <a:xfrm>
                  <a:off x="6339347" y="1085107"/>
                  <a:ext cx="3852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67" name="Freihand 366">
                  <a:extLst>
                    <a:ext uri="{FF2B5EF4-FFF2-40B4-BE49-F238E27FC236}">
                      <a16:creationId xmlns:a16="http://schemas.microsoft.com/office/drawing/2014/main" id="{34B42986-9DA3-476D-8050-7294899B4F1C}"/>
                    </a:ext>
                  </a:extLst>
                </p14:cNvPr>
                <p14:cNvContentPartPr/>
                <p14:nvPr/>
              </p14:nvContentPartPr>
              <p14:xfrm>
                <a:off x="6211907" y="1017067"/>
                <a:ext cx="239400" cy="61920"/>
              </p14:xfrm>
            </p:contentPart>
          </mc:Choice>
          <mc:Fallback xmlns="">
            <p:pic>
              <p:nvPicPr>
                <p:cNvPr id="367" name="Freihand 366">
                  <a:extLst>
                    <a:ext uri="{FF2B5EF4-FFF2-40B4-BE49-F238E27FC236}">
                      <a16:creationId xmlns:a16="http://schemas.microsoft.com/office/drawing/2014/main" id="{34B42986-9DA3-476D-8050-7294899B4F1C}"/>
                    </a:ext>
                  </a:extLst>
                </p:cNvPr>
                <p:cNvPicPr/>
                <p:nvPr/>
              </p:nvPicPr>
              <p:blipFill>
                <a:blip r:embed="rId577"/>
                <a:stretch>
                  <a:fillRect/>
                </a:stretch>
              </p:blipFill>
              <p:spPr>
                <a:xfrm>
                  <a:off x="6207587" y="1012747"/>
                  <a:ext cx="2480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68" name="Freihand 367">
                  <a:extLst>
                    <a:ext uri="{FF2B5EF4-FFF2-40B4-BE49-F238E27FC236}">
                      <a16:creationId xmlns:a16="http://schemas.microsoft.com/office/drawing/2014/main" id="{E4DDFFB3-51A3-4BEE-B205-F74DF89F2EF8}"/>
                    </a:ext>
                  </a:extLst>
                </p14:cNvPr>
                <p14:cNvContentPartPr/>
                <p14:nvPr/>
              </p14:nvContentPartPr>
              <p14:xfrm>
                <a:off x="6483707" y="1110307"/>
                <a:ext cx="82800" cy="146880"/>
              </p14:xfrm>
            </p:contentPart>
          </mc:Choice>
          <mc:Fallback xmlns="">
            <p:pic>
              <p:nvPicPr>
                <p:cNvPr id="368" name="Freihand 367">
                  <a:extLst>
                    <a:ext uri="{FF2B5EF4-FFF2-40B4-BE49-F238E27FC236}">
                      <a16:creationId xmlns:a16="http://schemas.microsoft.com/office/drawing/2014/main" id="{E4DDFFB3-51A3-4BEE-B205-F74DF89F2EF8}"/>
                    </a:ext>
                  </a:extLst>
                </p:cNvPr>
                <p:cNvPicPr/>
                <p:nvPr/>
              </p:nvPicPr>
              <p:blipFill>
                <a:blip r:embed="rId579"/>
                <a:stretch>
                  <a:fillRect/>
                </a:stretch>
              </p:blipFill>
              <p:spPr>
                <a:xfrm>
                  <a:off x="6479387" y="1105987"/>
                  <a:ext cx="914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9" name="Freihand 368">
                  <a:extLst>
                    <a:ext uri="{FF2B5EF4-FFF2-40B4-BE49-F238E27FC236}">
                      <a16:creationId xmlns:a16="http://schemas.microsoft.com/office/drawing/2014/main" id="{E8A2241B-368D-4E92-A02C-E52EA63AFCD0}"/>
                    </a:ext>
                  </a:extLst>
                </p14:cNvPr>
                <p14:cNvContentPartPr/>
                <p14:nvPr/>
              </p14:nvContentPartPr>
              <p14:xfrm>
                <a:off x="6610067" y="1108507"/>
                <a:ext cx="278280" cy="98640"/>
              </p14:xfrm>
            </p:contentPart>
          </mc:Choice>
          <mc:Fallback xmlns="">
            <p:pic>
              <p:nvPicPr>
                <p:cNvPr id="369" name="Freihand 368">
                  <a:extLst>
                    <a:ext uri="{FF2B5EF4-FFF2-40B4-BE49-F238E27FC236}">
                      <a16:creationId xmlns:a16="http://schemas.microsoft.com/office/drawing/2014/main" id="{E8A2241B-368D-4E92-A02C-E52EA63AFCD0}"/>
                    </a:ext>
                  </a:extLst>
                </p:cNvPr>
                <p:cNvPicPr/>
                <p:nvPr/>
              </p:nvPicPr>
              <p:blipFill>
                <a:blip r:embed="rId581"/>
                <a:stretch>
                  <a:fillRect/>
                </a:stretch>
              </p:blipFill>
              <p:spPr>
                <a:xfrm>
                  <a:off x="6605747" y="1104187"/>
                  <a:ext cx="2869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70" name="Freihand 369">
                  <a:extLst>
                    <a:ext uri="{FF2B5EF4-FFF2-40B4-BE49-F238E27FC236}">
                      <a16:creationId xmlns:a16="http://schemas.microsoft.com/office/drawing/2014/main" id="{00A20640-5FC5-433E-B2C1-8401B9ACBDC4}"/>
                    </a:ext>
                  </a:extLst>
                </p14:cNvPr>
                <p14:cNvContentPartPr/>
                <p14:nvPr/>
              </p14:nvContentPartPr>
              <p14:xfrm>
                <a:off x="6904907" y="1042627"/>
                <a:ext cx="103320" cy="124200"/>
              </p14:xfrm>
            </p:contentPart>
          </mc:Choice>
          <mc:Fallback xmlns="">
            <p:pic>
              <p:nvPicPr>
                <p:cNvPr id="370" name="Freihand 369">
                  <a:extLst>
                    <a:ext uri="{FF2B5EF4-FFF2-40B4-BE49-F238E27FC236}">
                      <a16:creationId xmlns:a16="http://schemas.microsoft.com/office/drawing/2014/main" id="{00A20640-5FC5-433E-B2C1-8401B9ACBDC4}"/>
                    </a:ext>
                  </a:extLst>
                </p:cNvPr>
                <p:cNvPicPr/>
                <p:nvPr/>
              </p:nvPicPr>
              <p:blipFill>
                <a:blip r:embed="rId583"/>
                <a:stretch>
                  <a:fillRect/>
                </a:stretch>
              </p:blipFill>
              <p:spPr>
                <a:xfrm>
                  <a:off x="6900587" y="1038307"/>
                  <a:ext cx="1119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71" name="Freihand 370">
                  <a:extLst>
                    <a:ext uri="{FF2B5EF4-FFF2-40B4-BE49-F238E27FC236}">
                      <a16:creationId xmlns:a16="http://schemas.microsoft.com/office/drawing/2014/main" id="{21891C48-DEC9-41D2-BA92-21C374DB2AD6}"/>
                    </a:ext>
                  </a:extLst>
                </p14:cNvPr>
                <p14:cNvContentPartPr/>
                <p14:nvPr/>
              </p14:nvContentPartPr>
              <p14:xfrm>
                <a:off x="7039547" y="881707"/>
                <a:ext cx="77400" cy="333360"/>
              </p14:xfrm>
            </p:contentPart>
          </mc:Choice>
          <mc:Fallback xmlns="">
            <p:pic>
              <p:nvPicPr>
                <p:cNvPr id="371" name="Freihand 370">
                  <a:extLst>
                    <a:ext uri="{FF2B5EF4-FFF2-40B4-BE49-F238E27FC236}">
                      <a16:creationId xmlns:a16="http://schemas.microsoft.com/office/drawing/2014/main" id="{21891C48-DEC9-41D2-BA92-21C374DB2AD6}"/>
                    </a:ext>
                  </a:extLst>
                </p:cNvPr>
                <p:cNvPicPr/>
                <p:nvPr/>
              </p:nvPicPr>
              <p:blipFill>
                <a:blip r:embed="rId585"/>
                <a:stretch>
                  <a:fillRect/>
                </a:stretch>
              </p:blipFill>
              <p:spPr>
                <a:xfrm>
                  <a:off x="7035227" y="877387"/>
                  <a:ext cx="86040" cy="3420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72" name="Freihand 371">
                  <a:extLst>
                    <a:ext uri="{FF2B5EF4-FFF2-40B4-BE49-F238E27FC236}">
                      <a16:creationId xmlns:a16="http://schemas.microsoft.com/office/drawing/2014/main" id="{382B20EB-03D8-4B82-8E44-7023D820E197}"/>
                    </a:ext>
                  </a:extLst>
                </p14:cNvPr>
                <p14:cNvContentPartPr/>
                <p14:nvPr/>
              </p14:nvContentPartPr>
              <p14:xfrm>
                <a:off x="7155827" y="973507"/>
                <a:ext cx="278640" cy="66600"/>
              </p14:xfrm>
            </p:contentPart>
          </mc:Choice>
          <mc:Fallback xmlns="">
            <p:pic>
              <p:nvPicPr>
                <p:cNvPr id="372" name="Freihand 371">
                  <a:extLst>
                    <a:ext uri="{FF2B5EF4-FFF2-40B4-BE49-F238E27FC236}">
                      <a16:creationId xmlns:a16="http://schemas.microsoft.com/office/drawing/2014/main" id="{382B20EB-03D8-4B82-8E44-7023D820E197}"/>
                    </a:ext>
                  </a:extLst>
                </p:cNvPr>
                <p:cNvPicPr/>
                <p:nvPr/>
              </p:nvPicPr>
              <p:blipFill>
                <a:blip r:embed="rId587"/>
                <a:stretch>
                  <a:fillRect/>
                </a:stretch>
              </p:blipFill>
              <p:spPr>
                <a:xfrm>
                  <a:off x="7151507" y="969187"/>
                  <a:ext cx="28728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73" name="Freihand 372">
                  <a:extLst>
                    <a:ext uri="{FF2B5EF4-FFF2-40B4-BE49-F238E27FC236}">
                      <a16:creationId xmlns:a16="http://schemas.microsoft.com/office/drawing/2014/main" id="{B5753804-B94B-4520-B07E-8C674B62FCC0}"/>
                    </a:ext>
                  </a:extLst>
                </p14:cNvPr>
                <p14:cNvContentPartPr/>
                <p14:nvPr/>
              </p14:nvContentPartPr>
              <p14:xfrm>
                <a:off x="7487387" y="919507"/>
                <a:ext cx="142920" cy="78480"/>
              </p14:xfrm>
            </p:contentPart>
          </mc:Choice>
          <mc:Fallback xmlns="">
            <p:pic>
              <p:nvPicPr>
                <p:cNvPr id="373" name="Freihand 372">
                  <a:extLst>
                    <a:ext uri="{FF2B5EF4-FFF2-40B4-BE49-F238E27FC236}">
                      <a16:creationId xmlns:a16="http://schemas.microsoft.com/office/drawing/2014/main" id="{B5753804-B94B-4520-B07E-8C674B62FCC0}"/>
                    </a:ext>
                  </a:extLst>
                </p:cNvPr>
                <p:cNvPicPr/>
                <p:nvPr/>
              </p:nvPicPr>
              <p:blipFill>
                <a:blip r:embed="rId589"/>
                <a:stretch>
                  <a:fillRect/>
                </a:stretch>
              </p:blipFill>
              <p:spPr>
                <a:xfrm>
                  <a:off x="7483067" y="915187"/>
                  <a:ext cx="1515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74" name="Freihand 373">
                  <a:extLst>
                    <a:ext uri="{FF2B5EF4-FFF2-40B4-BE49-F238E27FC236}">
                      <a16:creationId xmlns:a16="http://schemas.microsoft.com/office/drawing/2014/main" id="{423F8158-951F-4797-9B67-2C57755BAF79}"/>
                    </a:ext>
                  </a:extLst>
                </p14:cNvPr>
                <p14:cNvContentPartPr/>
                <p14:nvPr/>
              </p14:nvContentPartPr>
              <p14:xfrm>
                <a:off x="7658027" y="762907"/>
                <a:ext cx="149040" cy="182880"/>
              </p14:xfrm>
            </p:contentPart>
          </mc:Choice>
          <mc:Fallback xmlns="">
            <p:pic>
              <p:nvPicPr>
                <p:cNvPr id="374" name="Freihand 373">
                  <a:extLst>
                    <a:ext uri="{FF2B5EF4-FFF2-40B4-BE49-F238E27FC236}">
                      <a16:creationId xmlns:a16="http://schemas.microsoft.com/office/drawing/2014/main" id="{423F8158-951F-4797-9B67-2C57755BAF79}"/>
                    </a:ext>
                  </a:extLst>
                </p:cNvPr>
                <p:cNvPicPr/>
                <p:nvPr/>
              </p:nvPicPr>
              <p:blipFill>
                <a:blip r:embed="rId591"/>
                <a:stretch>
                  <a:fillRect/>
                </a:stretch>
              </p:blipFill>
              <p:spPr>
                <a:xfrm>
                  <a:off x="7653707" y="758587"/>
                  <a:ext cx="1576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75" name="Freihand 374">
                  <a:extLst>
                    <a:ext uri="{FF2B5EF4-FFF2-40B4-BE49-F238E27FC236}">
                      <a16:creationId xmlns:a16="http://schemas.microsoft.com/office/drawing/2014/main" id="{37CDD302-8505-45A9-90A5-8F1871BC9107}"/>
                    </a:ext>
                  </a:extLst>
                </p14:cNvPr>
                <p14:cNvContentPartPr/>
                <p14:nvPr/>
              </p14:nvContentPartPr>
              <p14:xfrm>
                <a:off x="7839827" y="840307"/>
                <a:ext cx="168120" cy="57600"/>
              </p14:xfrm>
            </p:contentPart>
          </mc:Choice>
          <mc:Fallback xmlns="">
            <p:pic>
              <p:nvPicPr>
                <p:cNvPr id="375" name="Freihand 374">
                  <a:extLst>
                    <a:ext uri="{FF2B5EF4-FFF2-40B4-BE49-F238E27FC236}">
                      <a16:creationId xmlns:a16="http://schemas.microsoft.com/office/drawing/2014/main" id="{37CDD302-8505-45A9-90A5-8F1871BC9107}"/>
                    </a:ext>
                  </a:extLst>
                </p:cNvPr>
                <p:cNvPicPr/>
                <p:nvPr/>
              </p:nvPicPr>
              <p:blipFill>
                <a:blip r:embed="rId593"/>
                <a:stretch>
                  <a:fillRect/>
                </a:stretch>
              </p:blipFill>
              <p:spPr>
                <a:xfrm>
                  <a:off x="7835507" y="835987"/>
                  <a:ext cx="17676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77" name="Freihand 376">
                  <a:extLst>
                    <a:ext uri="{FF2B5EF4-FFF2-40B4-BE49-F238E27FC236}">
                      <a16:creationId xmlns:a16="http://schemas.microsoft.com/office/drawing/2014/main" id="{644C36AA-20B0-4A74-952D-B1A0C1A0F736}"/>
                    </a:ext>
                  </a:extLst>
                </p14:cNvPr>
                <p14:cNvContentPartPr/>
                <p14:nvPr/>
              </p14:nvContentPartPr>
              <p14:xfrm>
                <a:off x="8161667" y="743827"/>
                <a:ext cx="95040" cy="102960"/>
              </p14:xfrm>
            </p:contentPart>
          </mc:Choice>
          <mc:Fallback xmlns="">
            <p:pic>
              <p:nvPicPr>
                <p:cNvPr id="377" name="Freihand 376">
                  <a:extLst>
                    <a:ext uri="{FF2B5EF4-FFF2-40B4-BE49-F238E27FC236}">
                      <a16:creationId xmlns:a16="http://schemas.microsoft.com/office/drawing/2014/main" id="{644C36AA-20B0-4A74-952D-B1A0C1A0F736}"/>
                    </a:ext>
                  </a:extLst>
                </p:cNvPr>
                <p:cNvPicPr/>
                <p:nvPr/>
              </p:nvPicPr>
              <p:blipFill>
                <a:blip r:embed="rId595"/>
                <a:stretch>
                  <a:fillRect/>
                </a:stretch>
              </p:blipFill>
              <p:spPr>
                <a:xfrm>
                  <a:off x="8157347" y="739507"/>
                  <a:ext cx="103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78" name="Freihand 377">
                  <a:extLst>
                    <a:ext uri="{FF2B5EF4-FFF2-40B4-BE49-F238E27FC236}">
                      <a16:creationId xmlns:a16="http://schemas.microsoft.com/office/drawing/2014/main" id="{C6CB41E8-FE4C-4E25-AAF2-F169410253B0}"/>
                    </a:ext>
                  </a:extLst>
                </p14:cNvPr>
                <p14:cNvContentPartPr/>
                <p14:nvPr/>
              </p14:nvContentPartPr>
              <p14:xfrm>
                <a:off x="8294867" y="693427"/>
                <a:ext cx="306720" cy="121680"/>
              </p14:xfrm>
            </p:contentPart>
          </mc:Choice>
          <mc:Fallback xmlns="">
            <p:pic>
              <p:nvPicPr>
                <p:cNvPr id="378" name="Freihand 377">
                  <a:extLst>
                    <a:ext uri="{FF2B5EF4-FFF2-40B4-BE49-F238E27FC236}">
                      <a16:creationId xmlns:a16="http://schemas.microsoft.com/office/drawing/2014/main" id="{C6CB41E8-FE4C-4E25-AAF2-F169410253B0}"/>
                    </a:ext>
                  </a:extLst>
                </p:cNvPr>
                <p:cNvPicPr/>
                <p:nvPr/>
              </p:nvPicPr>
              <p:blipFill>
                <a:blip r:embed="rId597"/>
                <a:stretch>
                  <a:fillRect/>
                </a:stretch>
              </p:blipFill>
              <p:spPr>
                <a:xfrm>
                  <a:off x="8290547" y="689107"/>
                  <a:ext cx="315360" cy="130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98">
            <p14:nvContentPartPr>
              <p14:cNvPr id="12" name="Freihand 11">
                <a:extLst>
                  <a:ext uri="{FF2B5EF4-FFF2-40B4-BE49-F238E27FC236}">
                    <a16:creationId xmlns:a16="http://schemas.microsoft.com/office/drawing/2014/main" id="{B16CFF9A-58B6-4496-A5EC-0465E26C622A}"/>
                  </a:ext>
                </a:extLst>
              </p14:cNvPr>
              <p14:cNvContentPartPr/>
              <p14:nvPr/>
            </p14:nvContentPartPr>
            <p14:xfrm>
              <a:off x="4167467" y="3381907"/>
              <a:ext cx="32400" cy="21960"/>
            </p14:xfrm>
          </p:contentPart>
        </mc:Choice>
        <mc:Fallback>
          <p:pic>
            <p:nvPicPr>
              <p:cNvPr id="12" name="Freihand 11">
                <a:extLst>
                  <a:ext uri="{FF2B5EF4-FFF2-40B4-BE49-F238E27FC236}">
                    <a16:creationId xmlns:a16="http://schemas.microsoft.com/office/drawing/2014/main" id="{B16CFF9A-58B6-4496-A5EC-0465E26C622A}"/>
                  </a:ext>
                </a:extLst>
              </p:cNvPr>
              <p:cNvPicPr/>
              <p:nvPr/>
            </p:nvPicPr>
            <p:blipFill>
              <a:blip r:embed="rId599"/>
              <a:stretch>
                <a:fillRect/>
              </a:stretch>
            </p:blipFill>
            <p:spPr>
              <a:xfrm>
                <a:off x="4163147" y="3377587"/>
                <a:ext cx="4104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27" name="Freihand 26">
                <a:extLst>
                  <a:ext uri="{FF2B5EF4-FFF2-40B4-BE49-F238E27FC236}">
                    <a16:creationId xmlns:a16="http://schemas.microsoft.com/office/drawing/2014/main" id="{B95357AF-AC02-48E3-88F2-F0118ADB0556}"/>
                  </a:ext>
                </a:extLst>
              </p14:cNvPr>
              <p14:cNvContentPartPr/>
              <p14:nvPr/>
            </p14:nvContentPartPr>
            <p14:xfrm>
              <a:off x="4160987" y="1566787"/>
              <a:ext cx="2388600" cy="1962360"/>
            </p14:xfrm>
          </p:contentPart>
        </mc:Choice>
        <mc:Fallback>
          <p:pic>
            <p:nvPicPr>
              <p:cNvPr id="27" name="Freihand 26">
                <a:extLst>
                  <a:ext uri="{FF2B5EF4-FFF2-40B4-BE49-F238E27FC236}">
                    <a16:creationId xmlns:a16="http://schemas.microsoft.com/office/drawing/2014/main" id="{B95357AF-AC02-48E3-88F2-F0118ADB0556}"/>
                  </a:ext>
                </a:extLst>
              </p:cNvPr>
              <p:cNvPicPr/>
              <p:nvPr/>
            </p:nvPicPr>
            <p:blipFill>
              <a:blip r:embed="rId601"/>
              <a:stretch>
                <a:fillRect/>
              </a:stretch>
            </p:blipFill>
            <p:spPr>
              <a:xfrm>
                <a:off x="4156667" y="1562467"/>
                <a:ext cx="2397240" cy="1971000"/>
              </a:xfrm>
              <a:prstGeom prst="rect">
                <a:avLst/>
              </a:prstGeom>
            </p:spPr>
          </p:pic>
        </mc:Fallback>
      </mc:AlternateContent>
      <p:grpSp>
        <p:nvGrpSpPr>
          <p:cNvPr id="118" name="Gruppieren 117">
            <a:extLst>
              <a:ext uri="{FF2B5EF4-FFF2-40B4-BE49-F238E27FC236}">
                <a16:creationId xmlns:a16="http://schemas.microsoft.com/office/drawing/2014/main" id="{FB6DC776-A0C8-4D02-A1D0-5953A424649E}"/>
              </a:ext>
            </a:extLst>
          </p:cNvPr>
          <p:cNvGrpSpPr/>
          <p:nvPr/>
        </p:nvGrpSpPr>
        <p:grpSpPr>
          <a:xfrm>
            <a:off x="4489667" y="1523587"/>
            <a:ext cx="1358640" cy="666720"/>
            <a:chOff x="4489667" y="1523587"/>
            <a:chExt cx="1358640" cy="666720"/>
          </a:xfrm>
        </p:grpSpPr>
        <mc:AlternateContent xmlns:mc="http://schemas.openxmlformats.org/markup-compatibility/2006">
          <mc:Choice xmlns:p14="http://schemas.microsoft.com/office/powerpoint/2010/main" Requires="p14">
            <p:contentPart p14:bwMode="auto" r:id="rId602">
              <p14:nvContentPartPr>
                <p14:cNvPr id="77" name="Freihand 76">
                  <a:extLst>
                    <a:ext uri="{FF2B5EF4-FFF2-40B4-BE49-F238E27FC236}">
                      <a16:creationId xmlns:a16="http://schemas.microsoft.com/office/drawing/2014/main" id="{3BA68736-D18D-472D-AA42-05967221FCE2}"/>
                    </a:ext>
                  </a:extLst>
                </p14:cNvPr>
                <p14:cNvContentPartPr/>
                <p14:nvPr/>
              </p14:nvContentPartPr>
              <p14:xfrm>
                <a:off x="5407307" y="1856947"/>
                <a:ext cx="45360" cy="55080"/>
              </p14:xfrm>
            </p:contentPart>
          </mc:Choice>
          <mc:Fallback>
            <p:pic>
              <p:nvPicPr>
                <p:cNvPr id="77" name="Freihand 76">
                  <a:extLst>
                    <a:ext uri="{FF2B5EF4-FFF2-40B4-BE49-F238E27FC236}">
                      <a16:creationId xmlns:a16="http://schemas.microsoft.com/office/drawing/2014/main" id="{3BA68736-D18D-472D-AA42-05967221FCE2}"/>
                    </a:ext>
                  </a:extLst>
                </p:cNvPr>
                <p:cNvPicPr/>
                <p:nvPr/>
              </p:nvPicPr>
              <p:blipFill>
                <a:blip r:embed="rId603"/>
                <a:stretch>
                  <a:fillRect/>
                </a:stretch>
              </p:blipFill>
              <p:spPr>
                <a:xfrm>
                  <a:off x="5402987" y="1852627"/>
                  <a:ext cx="540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82" name="Freihand 81">
                  <a:extLst>
                    <a:ext uri="{FF2B5EF4-FFF2-40B4-BE49-F238E27FC236}">
                      <a16:creationId xmlns:a16="http://schemas.microsoft.com/office/drawing/2014/main" id="{2F46E0EB-0FEC-4330-9215-C411278DA844}"/>
                    </a:ext>
                  </a:extLst>
                </p14:cNvPr>
                <p14:cNvContentPartPr/>
                <p14:nvPr/>
              </p14:nvContentPartPr>
              <p14:xfrm>
                <a:off x="5568227" y="1982587"/>
                <a:ext cx="61560" cy="33120"/>
              </p14:xfrm>
            </p:contentPart>
          </mc:Choice>
          <mc:Fallback>
            <p:pic>
              <p:nvPicPr>
                <p:cNvPr id="82" name="Freihand 81">
                  <a:extLst>
                    <a:ext uri="{FF2B5EF4-FFF2-40B4-BE49-F238E27FC236}">
                      <a16:creationId xmlns:a16="http://schemas.microsoft.com/office/drawing/2014/main" id="{2F46E0EB-0FEC-4330-9215-C411278DA844}"/>
                    </a:ext>
                  </a:extLst>
                </p:cNvPr>
                <p:cNvPicPr/>
                <p:nvPr/>
              </p:nvPicPr>
              <p:blipFill>
                <a:blip r:embed="rId605"/>
                <a:stretch>
                  <a:fillRect/>
                </a:stretch>
              </p:blipFill>
              <p:spPr>
                <a:xfrm>
                  <a:off x="5563907" y="1978267"/>
                  <a:ext cx="7020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49" name="Freihand 48">
                  <a:extLst>
                    <a:ext uri="{FF2B5EF4-FFF2-40B4-BE49-F238E27FC236}">
                      <a16:creationId xmlns:a16="http://schemas.microsoft.com/office/drawing/2014/main" id="{A598B488-A66E-4D67-BB85-998BF73A50B2}"/>
                    </a:ext>
                  </a:extLst>
                </p14:cNvPr>
                <p14:cNvContentPartPr/>
                <p14:nvPr/>
              </p14:nvContentPartPr>
              <p14:xfrm>
                <a:off x="4623587" y="1542307"/>
                <a:ext cx="55800" cy="75960"/>
              </p14:xfrm>
            </p:contentPart>
          </mc:Choice>
          <mc:Fallback>
            <p:pic>
              <p:nvPicPr>
                <p:cNvPr id="49" name="Freihand 48">
                  <a:extLst>
                    <a:ext uri="{FF2B5EF4-FFF2-40B4-BE49-F238E27FC236}">
                      <a16:creationId xmlns:a16="http://schemas.microsoft.com/office/drawing/2014/main" id="{A598B488-A66E-4D67-BB85-998BF73A50B2}"/>
                    </a:ext>
                  </a:extLst>
                </p:cNvPr>
                <p:cNvPicPr/>
                <p:nvPr/>
              </p:nvPicPr>
              <p:blipFill>
                <a:blip r:embed="rId607"/>
                <a:stretch>
                  <a:fillRect/>
                </a:stretch>
              </p:blipFill>
              <p:spPr>
                <a:xfrm>
                  <a:off x="4619267" y="1537987"/>
                  <a:ext cx="644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57" name="Freihand 56">
                  <a:extLst>
                    <a:ext uri="{FF2B5EF4-FFF2-40B4-BE49-F238E27FC236}">
                      <a16:creationId xmlns:a16="http://schemas.microsoft.com/office/drawing/2014/main" id="{9CCAD1FC-40CB-4816-9F46-9FBA8A13CC3E}"/>
                    </a:ext>
                  </a:extLst>
                </p14:cNvPr>
                <p14:cNvContentPartPr/>
                <p14:nvPr/>
              </p14:nvContentPartPr>
              <p14:xfrm>
                <a:off x="4889987" y="1612507"/>
                <a:ext cx="42480" cy="52200"/>
              </p14:xfrm>
            </p:contentPart>
          </mc:Choice>
          <mc:Fallback>
            <p:pic>
              <p:nvPicPr>
                <p:cNvPr id="57" name="Freihand 56">
                  <a:extLst>
                    <a:ext uri="{FF2B5EF4-FFF2-40B4-BE49-F238E27FC236}">
                      <a16:creationId xmlns:a16="http://schemas.microsoft.com/office/drawing/2014/main" id="{9CCAD1FC-40CB-4816-9F46-9FBA8A13CC3E}"/>
                    </a:ext>
                  </a:extLst>
                </p:cNvPr>
                <p:cNvPicPr/>
                <p:nvPr/>
              </p:nvPicPr>
              <p:blipFill>
                <a:blip r:embed="rId609"/>
                <a:stretch>
                  <a:fillRect/>
                </a:stretch>
              </p:blipFill>
              <p:spPr>
                <a:xfrm>
                  <a:off x="4885667" y="1608187"/>
                  <a:ext cx="5112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88" name="Freihand 87">
                  <a:extLst>
                    <a:ext uri="{FF2B5EF4-FFF2-40B4-BE49-F238E27FC236}">
                      <a16:creationId xmlns:a16="http://schemas.microsoft.com/office/drawing/2014/main" id="{440D80FF-8EB3-467F-B548-E43D0FB4B43F}"/>
                    </a:ext>
                  </a:extLst>
                </p14:cNvPr>
                <p14:cNvContentPartPr/>
                <p14:nvPr/>
              </p14:nvContentPartPr>
              <p14:xfrm>
                <a:off x="4489667" y="1523587"/>
                <a:ext cx="401040" cy="74160"/>
              </p14:xfrm>
            </p:contentPart>
          </mc:Choice>
          <mc:Fallback>
            <p:pic>
              <p:nvPicPr>
                <p:cNvPr id="88" name="Freihand 87">
                  <a:extLst>
                    <a:ext uri="{FF2B5EF4-FFF2-40B4-BE49-F238E27FC236}">
                      <a16:creationId xmlns:a16="http://schemas.microsoft.com/office/drawing/2014/main" id="{440D80FF-8EB3-467F-B548-E43D0FB4B43F}"/>
                    </a:ext>
                  </a:extLst>
                </p:cNvPr>
                <p:cNvPicPr/>
                <p:nvPr/>
              </p:nvPicPr>
              <p:blipFill>
                <a:blip r:embed="rId611"/>
                <a:stretch>
                  <a:fillRect/>
                </a:stretch>
              </p:blipFill>
              <p:spPr>
                <a:xfrm>
                  <a:off x="4485347" y="1519267"/>
                  <a:ext cx="4096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94" name="Freihand 93">
                  <a:extLst>
                    <a:ext uri="{FF2B5EF4-FFF2-40B4-BE49-F238E27FC236}">
                      <a16:creationId xmlns:a16="http://schemas.microsoft.com/office/drawing/2014/main" id="{32455406-79C3-411E-9964-E8BC751ACD2E}"/>
                    </a:ext>
                  </a:extLst>
                </p14:cNvPr>
                <p14:cNvContentPartPr/>
                <p14:nvPr/>
              </p14:nvContentPartPr>
              <p14:xfrm>
                <a:off x="5135867" y="1640587"/>
                <a:ext cx="276840" cy="190440"/>
              </p14:xfrm>
            </p:contentPart>
          </mc:Choice>
          <mc:Fallback>
            <p:pic>
              <p:nvPicPr>
                <p:cNvPr id="94" name="Freihand 93">
                  <a:extLst>
                    <a:ext uri="{FF2B5EF4-FFF2-40B4-BE49-F238E27FC236}">
                      <a16:creationId xmlns:a16="http://schemas.microsoft.com/office/drawing/2014/main" id="{32455406-79C3-411E-9964-E8BC751ACD2E}"/>
                    </a:ext>
                  </a:extLst>
                </p:cNvPr>
                <p:cNvPicPr/>
                <p:nvPr/>
              </p:nvPicPr>
              <p:blipFill>
                <a:blip r:embed="rId613"/>
                <a:stretch>
                  <a:fillRect/>
                </a:stretch>
              </p:blipFill>
              <p:spPr>
                <a:xfrm>
                  <a:off x="5131547" y="1636267"/>
                  <a:ext cx="2854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98" name="Freihand 97">
                  <a:extLst>
                    <a:ext uri="{FF2B5EF4-FFF2-40B4-BE49-F238E27FC236}">
                      <a16:creationId xmlns:a16="http://schemas.microsoft.com/office/drawing/2014/main" id="{C31E069B-EFBC-47C2-9FB1-647A33AE9D4F}"/>
                    </a:ext>
                  </a:extLst>
                </p14:cNvPr>
                <p14:cNvContentPartPr/>
                <p14:nvPr/>
              </p14:nvContentPartPr>
              <p14:xfrm>
                <a:off x="5462387" y="1860547"/>
                <a:ext cx="15120" cy="13680"/>
              </p14:xfrm>
            </p:contentPart>
          </mc:Choice>
          <mc:Fallback>
            <p:pic>
              <p:nvPicPr>
                <p:cNvPr id="98" name="Freihand 97">
                  <a:extLst>
                    <a:ext uri="{FF2B5EF4-FFF2-40B4-BE49-F238E27FC236}">
                      <a16:creationId xmlns:a16="http://schemas.microsoft.com/office/drawing/2014/main" id="{C31E069B-EFBC-47C2-9FB1-647A33AE9D4F}"/>
                    </a:ext>
                  </a:extLst>
                </p:cNvPr>
                <p:cNvPicPr/>
                <p:nvPr/>
              </p:nvPicPr>
              <p:blipFill>
                <a:blip r:embed="rId615"/>
                <a:stretch>
                  <a:fillRect/>
                </a:stretch>
              </p:blipFill>
              <p:spPr>
                <a:xfrm>
                  <a:off x="5458067" y="1856227"/>
                  <a:ext cx="237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105" name="Freihand 104">
                  <a:extLst>
                    <a:ext uri="{FF2B5EF4-FFF2-40B4-BE49-F238E27FC236}">
                      <a16:creationId xmlns:a16="http://schemas.microsoft.com/office/drawing/2014/main" id="{DB9ACACB-F524-4373-BD15-6A1276109F8A}"/>
                    </a:ext>
                  </a:extLst>
                </p14:cNvPr>
                <p14:cNvContentPartPr/>
                <p14:nvPr/>
              </p14:nvContentPartPr>
              <p14:xfrm>
                <a:off x="5401547" y="1827067"/>
                <a:ext cx="446760" cy="363240"/>
              </p14:xfrm>
            </p:contentPart>
          </mc:Choice>
          <mc:Fallback>
            <p:pic>
              <p:nvPicPr>
                <p:cNvPr id="105" name="Freihand 104">
                  <a:extLst>
                    <a:ext uri="{FF2B5EF4-FFF2-40B4-BE49-F238E27FC236}">
                      <a16:creationId xmlns:a16="http://schemas.microsoft.com/office/drawing/2014/main" id="{DB9ACACB-F524-4373-BD15-6A1276109F8A}"/>
                    </a:ext>
                  </a:extLst>
                </p:cNvPr>
                <p:cNvPicPr/>
                <p:nvPr/>
              </p:nvPicPr>
              <p:blipFill>
                <a:blip r:embed="rId617"/>
                <a:stretch>
                  <a:fillRect/>
                </a:stretch>
              </p:blipFill>
              <p:spPr>
                <a:xfrm>
                  <a:off x="5397227" y="1822747"/>
                  <a:ext cx="455400" cy="37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18">
            <p14:nvContentPartPr>
              <p14:cNvPr id="128" name="Freihand 127">
                <a:extLst>
                  <a:ext uri="{FF2B5EF4-FFF2-40B4-BE49-F238E27FC236}">
                    <a16:creationId xmlns:a16="http://schemas.microsoft.com/office/drawing/2014/main" id="{588F6EDD-104E-4A0D-9EAA-C5F5E33990F8}"/>
                  </a:ext>
                </a:extLst>
              </p14:cNvPr>
              <p14:cNvContentPartPr/>
              <p14:nvPr/>
            </p14:nvContentPartPr>
            <p14:xfrm>
              <a:off x="6107147" y="2412067"/>
              <a:ext cx="326520" cy="445320"/>
            </p14:xfrm>
          </p:contentPart>
        </mc:Choice>
        <mc:Fallback>
          <p:pic>
            <p:nvPicPr>
              <p:cNvPr id="128" name="Freihand 127">
                <a:extLst>
                  <a:ext uri="{FF2B5EF4-FFF2-40B4-BE49-F238E27FC236}">
                    <a16:creationId xmlns:a16="http://schemas.microsoft.com/office/drawing/2014/main" id="{588F6EDD-104E-4A0D-9EAA-C5F5E33990F8}"/>
                  </a:ext>
                </a:extLst>
              </p:cNvPr>
              <p:cNvPicPr/>
              <p:nvPr/>
            </p:nvPicPr>
            <p:blipFill>
              <a:blip r:embed="rId619"/>
              <a:stretch>
                <a:fillRect/>
              </a:stretch>
            </p:blipFill>
            <p:spPr>
              <a:xfrm>
                <a:off x="6102827" y="2407747"/>
                <a:ext cx="335160" cy="453960"/>
              </a:xfrm>
              <a:prstGeom prst="rect">
                <a:avLst/>
              </a:prstGeom>
            </p:spPr>
          </p:pic>
        </mc:Fallback>
      </mc:AlternateContent>
      <p:grpSp>
        <p:nvGrpSpPr>
          <p:cNvPr id="423" name="Gruppieren 422">
            <a:extLst>
              <a:ext uri="{FF2B5EF4-FFF2-40B4-BE49-F238E27FC236}">
                <a16:creationId xmlns:a16="http://schemas.microsoft.com/office/drawing/2014/main" id="{4D46E02F-DD4C-4CC9-ACAA-AE0B5D41D75F}"/>
              </a:ext>
            </a:extLst>
          </p:cNvPr>
          <p:cNvGrpSpPr/>
          <p:nvPr/>
        </p:nvGrpSpPr>
        <p:grpSpPr>
          <a:xfrm>
            <a:off x="6365267" y="1643467"/>
            <a:ext cx="5033520" cy="2068920"/>
            <a:chOff x="6365267" y="1643467"/>
            <a:chExt cx="5033520" cy="2068920"/>
          </a:xfrm>
        </p:grpSpPr>
        <mc:AlternateContent xmlns:mc="http://schemas.openxmlformats.org/markup-compatibility/2006">
          <mc:Choice xmlns:p14="http://schemas.microsoft.com/office/powerpoint/2010/main" Requires="p14">
            <p:contentPart p14:bwMode="auto" r:id="rId620">
              <p14:nvContentPartPr>
                <p14:cNvPr id="270" name="Freihand 269">
                  <a:extLst>
                    <a:ext uri="{FF2B5EF4-FFF2-40B4-BE49-F238E27FC236}">
                      <a16:creationId xmlns:a16="http://schemas.microsoft.com/office/drawing/2014/main" id="{E658D211-FE10-4446-BB07-32BA63817FA5}"/>
                    </a:ext>
                  </a:extLst>
                </p14:cNvPr>
                <p14:cNvContentPartPr/>
                <p14:nvPr/>
              </p14:nvContentPartPr>
              <p14:xfrm>
                <a:off x="9532187" y="2045587"/>
                <a:ext cx="360" cy="360"/>
              </p14:xfrm>
            </p:contentPart>
          </mc:Choice>
          <mc:Fallback>
            <p:pic>
              <p:nvPicPr>
                <p:cNvPr id="270" name="Freihand 269">
                  <a:extLst>
                    <a:ext uri="{FF2B5EF4-FFF2-40B4-BE49-F238E27FC236}">
                      <a16:creationId xmlns:a16="http://schemas.microsoft.com/office/drawing/2014/main" id="{E658D211-FE10-4446-BB07-32BA63817FA5}"/>
                    </a:ext>
                  </a:extLst>
                </p:cNvPr>
                <p:cNvPicPr/>
                <p:nvPr/>
              </p:nvPicPr>
              <p:blipFill>
                <a:blip r:embed="rId621"/>
                <a:stretch>
                  <a:fillRect/>
                </a:stretch>
              </p:blipFill>
              <p:spPr>
                <a:xfrm>
                  <a:off x="9527867" y="2041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277" name="Freihand 276">
                  <a:extLst>
                    <a:ext uri="{FF2B5EF4-FFF2-40B4-BE49-F238E27FC236}">
                      <a16:creationId xmlns:a16="http://schemas.microsoft.com/office/drawing/2014/main" id="{5CD96679-DBFC-4A05-83F0-420B3965367C}"/>
                    </a:ext>
                  </a:extLst>
                </p14:cNvPr>
                <p14:cNvContentPartPr/>
                <p14:nvPr/>
              </p14:nvContentPartPr>
              <p14:xfrm>
                <a:off x="9443627" y="1912027"/>
                <a:ext cx="156960" cy="158400"/>
              </p14:xfrm>
            </p:contentPart>
          </mc:Choice>
          <mc:Fallback>
            <p:pic>
              <p:nvPicPr>
                <p:cNvPr id="277" name="Freihand 276">
                  <a:extLst>
                    <a:ext uri="{FF2B5EF4-FFF2-40B4-BE49-F238E27FC236}">
                      <a16:creationId xmlns:a16="http://schemas.microsoft.com/office/drawing/2014/main" id="{5CD96679-DBFC-4A05-83F0-420B3965367C}"/>
                    </a:ext>
                  </a:extLst>
                </p:cNvPr>
                <p:cNvPicPr/>
                <p:nvPr/>
              </p:nvPicPr>
              <p:blipFill>
                <a:blip r:embed="rId623"/>
                <a:stretch>
                  <a:fillRect/>
                </a:stretch>
              </p:blipFill>
              <p:spPr>
                <a:xfrm>
                  <a:off x="9439307" y="1907707"/>
                  <a:ext cx="1656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283" name="Freihand 282">
                  <a:extLst>
                    <a:ext uri="{FF2B5EF4-FFF2-40B4-BE49-F238E27FC236}">
                      <a16:creationId xmlns:a16="http://schemas.microsoft.com/office/drawing/2014/main" id="{A2A06088-00EF-4EA9-BE61-0CF50241C3A3}"/>
                    </a:ext>
                  </a:extLst>
                </p14:cNvPr>
                <p14:cNvContentPartPr/>
                <p14:nvPr/>
              </p14:nvContentPartPr>
              <p14:xfrm>
                <a:off x="9629387" y="1873507"/>
                <a:ext cx="74520" cy="250920"/>
              </p14:xfrm>
            </p:contentPart>
          </mc:Choice>
          <mc:Fallback>
            <p:pic>
              <p:nvPicPr>
                <p:cNvPr id="283" name="Freihand 282">
                  <a:extLst>
                    <a:ext uri="{FF2B5EF4-FFF2-40B4-BE49-F238E27FC236}">
                      <a16:creationId xmlns:a16="http://schemas.microsoft.com/office/drawing/2014/main" id="{A2A06088-00EF-4EA9-BE61-0CF50241C3A3}"/>
                    </a:ext>
                  </a:extLst>
                </p:cNvPr>
                <p:cNvPicPr/>
                <p:nvPr/>
              </p:nvPicPr>
              <p:blipFill>
                <a:blip r:embed="rId625"/>
                <a:stretch>
                  <a:fillRect/>
                </a:stretch>
              </p:blipFill>
              <p:spPr>
                <a:xfrm>
                  <a:off x="9625067" y="1869187"/>
                  <a:ext cx="8316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284" name="Freihand 283">
                  <a:extLst>
                    <a:ext uri="{FF2B5EF4-FFF2-40B4-BE49-F238E27FC236}">
                      <a16:creationId xmlns:a16="http://schemas.microsoft.com/office/drawing/2014/main" id="{CE8C2A25-1DAD-4967-BBEB-6D49B291D2E2}"/>
                    </a:ext>
                  </a:extLst>
                </p14:cNvPr>
                <p14:cNvContentPartPr/>
                <p14:nvPr/>
              </p14:nvContentPartPr>
              <p14:xfrm>
                <a:off x="9737387" y="1825627"/>
                <a:ext cx="149400" cy="139680"/>
              </p14:xfrm>
            </p:contentPart>
          </mc:Choice>
          <mc:Fallback>
            <p:pic>
              <p:nvPicPr>
                <p:cNvPr id="284" name="Freihand 283">
                  <a:extLst>
                    <a:ext uri="{FF2B5EF4-FFF2-40B4-BE49-F238E27FC236}">
                      <a16:creationId xmlns:a16="http://schemas.microsoft.com/office/drawing/2014/main" id="{CE8C2A25-1DAD-4967-BBEB-6D49B291D2E2}"/>
                    </a:ext>
                  </a:extLst>
                </p:cNvPr>
                <p:cNvPicPr/>
                <p:nvPr/>
              </p:nvPicPr>
              <p:blipFill>
                <a:blip r:embed="rId627"/>
                <a:stretch>
                  <a:fillRect/>
                </a:stretch>
              </p:blipFill>
              <p:spPr>
                <a:xfrm>
                  <a:off x="9733067" y="1821307"/>
                  <a:ext cx="1580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290" name="Freihand 289">
                  <a:extLst>
                    <a:ext uri="{FF2B5EF4-FFF2-40B4-BE49-F238E27FC236}">
                      <a16:creationId xmlns:a16="http://schemas.microsoft.com/office/drawing/2014/main" id="{AD3036FD-65E0-49E5-B058-E2E3DC5053C6}"/>
                    </a:ext>
                  </a:extLst>
                </p14:cNvPr>
                <p14:cNvContentPartPr/>
                <p14:nvPr/>
              </p14:nvContentPartPr>
              <p14:xfrm>
                <a:off x="9882827" y="1789267"/>
                <a:ext cx="74160" cy="160200"/>
              </p14:xfrm>
            </p:contentPart>
          </mc:Choice>
          <mc:Fallback>
            <p:pic>
              <p:nvPicPr>
                <p:cNvPr id="290" name="Freihand 289">
                  <a:extLst>
                    <a:ext uri="{FF2B5EF4-FFF2-40B4-BE49-F238E27FC236}">
                      <a16:creationId xmlns:a16="http://schemas.microsoft.com/office/drawing/2014/main" id="{AD3036FD-65E0-49E5-B058-E2E3DC5053C6}"/>
                    </a:ext>
                  </a:extLst>
                </p:cNvPr>
                <p:cNvPicPr/>
                <p:nvPr/>
              </p:nvPicPr>
              <p:blipFill>
                <a:blip r:embed="rId629"/>
                <a:stretch>
                  <a:fillRect/>
                </a:stretch>
              </p:blipFill>
              <p:spPr>
                <a:xfrm>
                  <a:off x="9878507" y="1784947"/>
                  <a:ext cx="8280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295" name="Freihand 294">
                  <a:extLst>
                    <a:ext uri="{FF2B5EF4-FFF2-40B4-BE49-F238E27FC236}">
                      <a16:creationId xmlns:a16="http://schemas.microsoft.com/office/drawing/2014/main" id="{F1E79D3F-9A9F-44AC-AD53-41C7D1D07B9B}"/>
                    </a:ext>
                  </a:extLst>
                </p14:cNvPr>
                <p14:cNvContentPartPr/>
                <p14:nvPr/>
              </p14:nvContentPartPr>
              <p14:xfrm>
                <a:off x="9976067" y="1643467"/>
                <a:ext cx="420480" cy="214920"/>
              </p14:xfrm>
            </p:contentPart>
          </mc:Choice>
          <mc:Fallback>
            <p:pic>
              <p:nvPicPr>
                <p:cNvPr id="295" name="Freihand 294">
                  <a:extLst>
                    <a:ext uri="{FF2B5EF4-FFF2-40B4-BE49-F238E27FC236}">
                      <a16:creationId xmlns:a16="http://schemas.microsoft.com/office/drawing/2014/main" id="{F1E79D3F-9A9F-44AC-AD53-41C7D1D07B9B}"/>
                    </a:ext>
                  </a:extLst>
                </p:cNvPr>
                <p:cNvPicPr/>
                <p:nvPr/>
              </p:nvPicPr>
              <p:blipFill>
                <a:blip r:embed="rId631"/>
                <a:stretch>
                  <a:fillRect/>
                </a:stretch>
              </p:blipFill>
              <p:spPr>
                <a:xfrm>
                  <a:off x="9971747" y="1639147"/>
                  <a:ext cx="42912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137" name="Freihand 136">
                  <a:extLst>
                    <a:ext uri="{FF2B5EF4-FFF2-40B4-BE49-F238E27FC236}">
                      <a16:creationId xmlns:a16="http://schemas.microsoft.com/office/drawing/2014/main" id="{DFA499C6-2854-41A7-B734-4A7E9DE13798}"/>
                    </a:ext>
                  </a:extLst>
                </p14:cNvPr>
                <p14:cNvContentPartPr/>
                <p14:nvPr/>
              </p14:nvContentPartPr>
              <p14:xfrm>
                <a:off x="6399827" y="2311627"/>
                <a:ext cx="446400" cy="212040"/>
              </p14:xfrm>
            </p:contentPart>
          </mc:Choice>
          <mc:Fallback>
            <p:pic>
              <p:nvPicPr>
                <p:cNvPr id="137" name="Freihand 136">
                  <a:extLst>
                    <a:ext uri="{FF2B5EF4-FFF2-40B4-BE49-F238E27FC236}">
                      <a16:creationId xmlns:a16="http://schemas.microsoft.com/office/drawing/2014/main" id="{DFA499C6-2854-41A7-B734-4A7E9DE13798}"/>
                    </a:ext>
                  </a:extLst>
                </p:cNvPr>
                <p:cNvPicPr/>
                <p:nvPr/>
              </p:nvPicPr>
              <p:blipFill>
                <a:blip r:embed="rId633"/>
                <a:stretch>
                  <a:fillRect/>
                </a:stretch>
              </p:blipFill>
              <p:spPr>
                <a:xfrm>
                  <a:off x="6395507" y="2307307"/>
                  <a:ext cx="45504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138" name="Freihand 137">
                  <a:extLst>
                    <a:ext uri="{FF2B5EF4-FFF2-40B4-BE49-F238E27FC236}">
                      <a16:creationId xmlns:a16="http://schemas.microsoft.com/office/drawing/2014/main" id="{78575B66-8B29-4994-BB07-12893F29F8B6}"/>
                    </a:ext>
                  </a:extLst>
                </p14:cNvPr>
                <p14:cNvContentPartPr/>
                <p14:nvPr/>
              </p14:nvContentPartPr>
              <p14:xfrm>
                <a:off x="6365267" y="2412787"/>
                <a:ext cx="231840" cy="128520"/>
              </p14:xfrm>
            </p:contentPart>
          </mc:Choice>
          <mc:Fallback>
            <p:pic>
              <p:nvPicPr>
                <p:cNvPr id="138" name="Freihand 137">
                  <a:extLst>
                    <a:ext uri="{FF2B5EF4-FFF2-40B4-BE49-F238E27FC236}">
                      <a16:creationId xmlns:a16="http://schemas.microsoft.com/office/drawing/2014/main" id="{78575B66-8B29-4994-BB07-12893F29F8B6}"/>
                    </a:ext>
                  </a:extLst>
                </p:cNvPr>
                <p:cNvPicPr/>
                <p:nvPr/>
              </p:nvPicPr>
              <p:blipFill>
                <a:blip r:embed="rId635"/>
                <a:stretch>
                  <a:fillRect/>
                </a:stretch>
              </p:blipFill>
              <p:spPr>
                <a:xfrm>
                  <a:off x="6360947" y="2408467"/>
                  <a:ext cx="2404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151" name="Freihand 150">
                  <a:extLst>
                    <a:ext uri="{FF2B5EF4-FFF2-40B4-BE49-F238E27FC236}">
                      <a16:creationId xmlns:a16="http://schemas.microsoft.com/office/drawing/2014/main" id="{8F526F03-F651-4C0F-A3BD-FF281C95C41F}"/>
                    </a:ext>
                  </a:extLst>
                </p14:cNvPr>
                <p14:cNvContentPartPr/>
                <p14:nvPr/>
              </p14:nvContentPartPr>
              <p14:xfrm>
                <a:off x="7076627" y="2130187"/>
                <a:ext cx="10440" cy="178560"/>
              </p14:xfrm>
            </p:contentPart>
          </mc:Choice>
          <mc:Fallback>
            <p:pic>
              <p:nvPicPr>
                <p:cNvPr id="151" name="Freihand 150">
                  <a:extLst>
                    <a:ext uri="{FF2B5EF4-FFF2-40B4-BE49-F238E27FC236}">
                      <a16:creationId xmlns:a16="http://schemas.microsoft.com/office/drawing/2014/main" id="{8F526F03-F651-4C0F-A3BD-FF281C95C41F}"/>
                    </a:ext>
                  </a:extLst>
                </p:cNvPr>
                <p:cNvPicPr/>
                <p:nvPr/>
              </p:nvPicPr>
              <p:blipFill>
                <a:blip r:embed="rId637"/>
                <a:stretch>
                  <a:fillRect/>
                </a:stretch>
              </p:blipFill>
              <p:spPr>
                <a:xfrm>
                  <a:off x="7072307" y="2125867"/>
                  <a:ext cx="190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152" name="Freihand 151">
                  <a:extLst>
                    <a:ext uri="{FF2B5EF4-FFF2-40B4-BE49-F238E27FC236}">
                      <a16:creationId xmlns:a16="http://schemas.microsoft.com/office/drawing/2014/main" id="{52373C2E-F219-4BB4-94A4-ADC214932275}"/>
                    </a:ext>
                  </a:extLst>
                </p14:cNvPr>
                <p14:cNvContentPartPr/>
                <p14:nvPr/>
              </p14:nvContentPartPr>
              <p14:xfrm>
                <a:off x="6959267" y="2059987"/>
                <a:ext cx="185760" cy="72000"/>
              </p14:xfrm>
            </p:contentPart>
          </mc:Choice>
          <mc:Fallback>
            <p:pic>
              <p:nvPicPr>
                <p:cNvPr id="152" name="Freihand 151">
                  <a:extLst>
                    <a:ext uri="{FF2B5EF4-FFF2-40B4-BE49-F238E27FC236}">
                      <a16:creationId xmlns:a16="http://schemas.microsoft.com/office/drawing/2014/main" id="{52373C2E-F219-4BB4-94A4-ADC214932275}"/>
                    </a:ext>
                  </a:extLst>
                </p:cNvPr>
                <p:cNvPicPr/>
                <p:nvPr/>
              </p:nvPicPr>
              <p:blipFill>
                <a:blip r:embed="rId639"/>
                <a:stretch>
                  <a:fillRect/>
                </a:stretch>
              </p:blipFill>
              <p:spPr>
                <a:xfrm>
                  <a:off x="6954947" y="2055667"/>
                  <a:ext cx="1944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158" name="Freihand 157">
                  <a:extLst>
                    <a:ext uri="{FF2B5EF4-FFF2-40B4-BE49-F238E27FC236}">
                      <a16:creationId xmlns:a16="http://schemas.microsoft.com/office/drawing/2014/main" id="{0A2EE660-E56A-49CE-BBE8-A327F3FA4131}"/>
                    </a:ext>
                  </a:extLst>
                </p14:cNvPr>
                <p14:cNvContentPartPr/>
                <p14:nvPr/>
              </p14:nvContentPartPr>
              <p14:xfrm>
                <a:off x="7157267" y="2019307"/>
                <a:ext cx="105120" cy="230040"/>
              </p14:xfrm>
            </p:contentPart>
          </mc:Choice>
          <mc:Fallback>
            <p:pic>
              <p:nvPicPr>
                <p:cNvPr id="158" name="Freihand 157">
                  <a:extLst>
                    <a:ext uri="{FF2B5EF4-FFF2-40B4-BE49-F238E27FC236}">
                      <a16:creationId xmlns:a16="http://schemas.microsoft.com/office/drawing/2014/main" id="{0A2EE660-E56A-49CE-BBE8-A327F3FA4131}"/>
                    </a:ext>
                  </a:extLst>
                </p:cNvPr>
                <p:cNvPicPr/>
                <p:nvPr/>
              </p:nvPicPr>
              <p:blipFill>
                <a:blip r:embed="rId641"/>
                <a:stretch>
                  <a:fillRect/>
                </a:stretch>
              </p:blipFill>
              <p:spPr>
                <a:xfrm>
                  <a:off x="7152947" y="2014987"/>
                  <a:ext cx="11376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164" name="Freihand 163">
                  <a:extLst>
                    <a:ext uri="{FF2B5EF4-FFF2-40B4-BE49-F238E27FC236}">
                      <a16:creationId xmlns:a16="http://schemas.microsoft.com/office/drawing/2014/main" id="{7A5513CA-2DEE-423A-BD14-818828910C45}"/>
                    </a:ext>
                  </a:extLst>
                </p14:cNvPr>
                <p14:cNvContentPartPr/>
                <p14:nvPr/>
              </p14:nvContentPartPr>
              <p14:xfrm>
                <a:off x="7287227" y="2094907"/>
                <a:ext cx="88200" cy="138240"/>
              </p14:xfrm>
            </p:contentPart>
          </mc:Choice>
          <mc:Fallback>
            <p:pic>
              <p:nvPicPr>
                <p:cNvPr id="164" name="Freihand 163">
                  <a:extLst>
                    <a:ext uri="{FF2B5EF4-FFF2-40B4-BE49-F238E27FC236}">
                      <a16:creationId xmlns:a16="http://schemas.microsoft.com/office/drawing/2014/main" id="{7A5513CA-2DEE-423A-BD14-818828910C45}"/>
                    </a:ext>
                  </a:extLst>
                </p:cNvPr>
                <p:cNvPicPr/>
                <p:nvPr/>
              </p:nvPicPr>
              <p:blipFill>
                <a:blip r:embed="rId643"/>
                <a:stretch>
                  <a:fillRect/>
                </a:stretch>
              </p:blipFill>
              <p:spPr>
                <a:xfrm>
                  <a:off x="7282907" y="2090587"/>
                  <a:ext cx="968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170" name="Freihand 169">
                  <a:extLst>
                    <a:ext uri="{FF2B5EF4-FFF2-40B4-BE49-F238E27FC236}">
                      <a16:creationId xmlns:a16="http://schemas.microsoft.com/office/drawing/2014/main" id="{E782810D-6125-4717-86BE-F6CF016B1B00}"/>
                    </a:ext>
                  </a:extLst>
                </p14:cNvPr>
                <p14:cNvContentPartPr/>
                <p14:nvPr/>
              </p14:nvContentPartPr>
              <p14:xfrm>
                <a:off x="7468667" y="2085187"/>
                <a:ext cx="95760" cy="168480"/>
              </p14:xfrm>
            </p:contentPart>
          </mc:Choice>
          <mc:Fallback>
            <p:pic>
              <p:nvPicPr>
                <p:cNvPr id="170" name="Freihand 169">
                  <a:extLst>
                    <a:ext uri="{FF2B5EF4-FFF2-40B4-BE49-F238E27FC236}">
                      <a16:creationId xmlns:a16="http://schemas.microsoft.com/office/drawing/2014/main" id="{E782810D-6125-4717-86BE-F6CF016B1B00}"/>
                    </a:ext>
                  </a:extLst>
                </p:cNvPr>
                <p:cNvPicPr/>
                <p:nvPr/>
              </p:nvPicPr>
              <p:blipFill>
                <a:blip r:embed="rId645"/>
                <a:stretch>
                  <a:fillRect/>
                </a:stretch>
              </p:blipFill>
              <p:spPr>
                <a:xfrm>
                  <a:off x="7464347" y="2080867"/>
                  <a:ext cx="1044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172" name="Freihand 171">
                  <a:extLst>
                    <a:ext uri="{FF2B5EF4-FFF2-40B4-BE49-F238E27FC236}">
                      <a16:creationId xmlns:a16="http://schemas.microsoft.com/office/drawing/2014/main" id="{36716462-D42A-45C2-AE3D-3B7BB5DF3D07}"/>
                    </a:ext>
                  </a:extLst>
                </p14:cNvPr>
                <p14:cNvContentPartPr/>
                <p14:nvPr/>
              </p14:nvContentPartPr>
              <p14:xfrm>
                <a:off x="7600427" y="1964947"/>
                <a:ext cx="30600" cy="190080"/>
              </p14:xfrm>
            </p:contentPart>
          </mc:Choice>
          <mc:Fallback>
            <p:pic>
              <p:nvPicPr>
                <p:cNvPr id="172" name="Freihand 171">
                  <a:extLst>
                    <a:ext uri="{FF2B5EF4-FFF2-40B4-BE49-F238E27FC236}">
                      <a16:creationId xmlns:a16="http://schemas.microsoft.com/office/drawing/2014/main" id="{36716462-D42A-45C2-AE3D-3B7BB5DF3D07}"/>
                    </a:ext>
                  </a:extLst>
                </p:cNvPr>
                <p:cNvPicPr/>
                <p:nvPr/>
              </p:nvPicPr>
              <p:blipFill>
                <a:blip r:embed="rId647"/>
                <a:stretch>
                  <a:fillRect/>
                </a:stretch>
              </p:blipFill>
              <p:spPr>
                <a:xfrm>
                  <a:off x="7596107" y="1960627"/>
                  <a:ext cx="392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181" name="Freihand 180">
                  <a:extLst>
                    <a:ext uri="{FF2B5EF4-FFF2-40B4-BE49-F238E27FC236}">
                      <a16:creationId xmlns:a16="http://schemas.microsoft.com/office/drawing/2014/main" id="{8AE99DE8-0D1C-4430-AB37-0D131F3A8A65}"/>
                    </a:ext>
                  </a:extLst>
                </p14:cNvPr>
                <p14:cNvContentPartPr/>
                <p14:nvPr/>
              </p14:nvContentPartPr>
              <p14:xfrm>
                <a:off x="7640387" y="2048467"/>
                <a:ext cx="97200" cy="119880"/>
              </p14:xfrm>
            </p:contentPart>
          </mc:Choice>
          <mc:Fallback>
            <p:pic>
              <p:nvPicPr>
                <p:cNvPr id="181" name="Freihand 180">
                  <a:extLst>
                    <a:ext uri="{FF2B5EF4-FFF2-40B4-BE49-F238E27FC236}">
                      <a16:creationId xmlns:a16="http://schemas.microsoft.com/office/drawing/2014/main" id="{8AE99DE8-0D1C-4430-AB37-0D131F3A8A65}"/>
                    </a:ext>
                  </a:extLst>
                </p:cNvPr>
                <p:cNvPicPr/>
                <p:nvPr/>
              </p:nvPicPr>
              <p:blipFill>
                <a:blip r:embed="rId649"/>
                <a:stretch>
                  <a:fillRect/>
                </a:stretch>
              </p:blipFill>
              <p:spPr>
                <a:xfrm>
                  <a:off x="7636067" y="2044147"/>
                  <a:ext cx="1058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182" name="Freihand 181">
                  <a:extLst>
                    <a:ext uri="{FF2B5EF4-FFF2-40B4-BE49-F238E27FC236}">
                      <a16:creationId xmlns:a16="http://schemas.microsoft.com/office/drawing/2014/main" id="{FF2C1A7C-79D2-400B-8F56-FE067F7E5398}"/>
                    </a:ext>
                  </a:extLst>
                </p14:cNvPr>
                <p14:cNvContentPartPr/>
                <p14:nvPr/>
              </p14:nvContentPartPr>
              <p14:xfrm>
                <a:off x="7763867" y="2024707"/>
                <a:ext cx="72000" cy="257040"/>
              </p14:xfrm>
            </p:contentPart>
          </mc:Choice>
          <mc:Fallback>
            <p:pic>
              <p:nvPicPr>
                <p:cNvPr id="182" name="Freihand 181">
                  <a:extLst>
                    <a:ext uri="{FF2B5EF4-FFF2-40B4-BE49-F238E27FC236}">
                      <a16:creationId xmlns:a16="http://schemas.microsoft.com/office/drawing/2014/main" id="{FF2C1A7C-79D2-400B-8F56-FE067F7E5398}"/>
                    </a:ext>
                  </a:extLst>
                </p:cNvPr>
                <p:cNvPicPr/>
                <p:nvPr/>
              </p:nvPicPr>
              <p:blipFill>
                <a:blip r:embed="rId651"/>
                <a:stretch>
                  <a:fillRect/>
                </a:stretch>
              </p:blipFill>
              <p:spPr>
                <a:xfrm>
                  <a:off x="7759547" y="2020387"/>
                  <a:ext cx="8064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183" name="Freihand 182">
                  <a:extLst>
                    <a:ext uri="{FF2B5EF4-FFF2-40B4-BE49-F238E27FC236}">
                      <a16:creationId xmlns:a16="http://schemas.microsoft.com/office/drawing/2014/main" id="{9D3C7365-BCE7-42AD-ABF0-71D1974034A9}"/>
                    </a:ext>
                  </a:extLst>
                </p14:cNvPr>
                <p14:cNvContentPartPr/>
                <p14:nvPr/>
              </p14:nvContentPartPr>
              <p14:xfrm>
                <a:off x="7879427" y="1999147"/>
                <a:ext cx="86760" cy="107640"/>
              </p14:xfrm>
            </p:contentPart>
          </mc:Choice>
          <mc:Fallback>
            <p:pic>
              <p:nvPicPr>
                <p:cNvPr id="183" name="Freihand 182">
                  <a:extLst>
                    <a:ext uri="{FF2B5EF4-FFF2-40B4-BE49-F238E27FC236}">
                      <a16:creationId xmlns:a16="http://schemas.microsoft.com/office/drawing/2014/main" id="{9D3C7365-BCE7-42AD-ABF0-71D1974034A9}"/>
                    </a:ext>
                  </a:extLst>
                </p:cNvPr>
                <p:cNvPicPr/>
                <p:nvPr/>
              </p:nvPicPr>
              <p:blipFill>
                <a:blip r:embed="rId653"/>
                <a:stretch>
                  <a:fillRect/>
                </a:stretch>
              </p:blipFill>
              <p:spPr>
                <a:xfrm>
                  <a:off x="7875107" y="1994827"/>
                  <a:ext cx="9540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184" name="Freihand 183">
                  <a:extLst>
                    <a:ext uri="{FF2B5EF4-FFF2-40B4-BE49-F238E27FC236}">
                      <a16:creationId xmlns:a16="http://schemas.microsoft.com/office/drawing/2014/main" id="{D75C9E91-EFAA-4B3D-BB9C-A84ECCCD15D1}"/>
                    </a:ext>
                  </a:extLst>
                </p14:cNvPr>
                <p14:cNvContentPartPr/>
                <p14:nvPr/>
              </p14:nvContentPartPr>
              <p14:xfrm>
                <a:off x="8079227" y="1836067"/>
                <a:ext cx="208440" cy="351720"/>
              </p14:xfrm>
            </p:contentPart>
          </mc:Choice>
          <mc:Fallback>
            <p:pic>
              <p:nvPicPr>
                <p:cNvPr id="184" name="Freihand 183">
                  <a:extLst>
                    <a:ext uri="{FF2B5EF4-FFF2-40B4-BE49-F238E27FC236}">
                      <a16:creationId xmlns:a16="http://schemas.microsoft.com/office/drawing/2014/main" id="{D75C9E91-EFAA-4B3D-BB9C-A84ECCCD15D1}"/>
                    </a:ext>
                  </a:extLst>
                </p:cNvPr>
                <p:cNvPicPr/>
                <p:nvPr/>
              </p:nvPicPr>
              <p:blipFill>
                <a:blip r:embed="rId655"/>
                <a:stretch>
                  <a:fillRect/>
                </a:stretch>
              </p:blipFill>
              <p:spPr>
                <a:xfrm>
                  <a:off x="8074907" y="1831747"/>
                  <a:ext cx="217080" cy="36036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201" name="Freihand 200">
                  <a:extLst>
                    <a:ext uri="{FF2B5EF4-FFF2-40B4-BE49-F238E27FC236}">
                      <a16:creationId xmlns:a16="http://schemas.microsoft.com/office/drawing/2014/main" id="{1C60E243-6BF3-41C8-A8AB-74DF2EDBFC5F}"/>
                    </a:ext>
                  </a:extLst>
                </p14:cNvPr>
                <p14:cNvContentPartPr/>
                <p14:nvPr/>
              </p14:nvContentPartPr>
              <p14:xfrm>
                <a:off x="8457227" y="1716907"/>
                <a:ext cx="299880" cy="255240"/>
              </p14:xfrm>
            </p:contentPart>
          </mc:Choice>
          <mc:Fallback>
            <p:pic>
              <p:nvPicPr>
                <p:cNvPr id="201" name="Freihand 200">
                  <a:extLst>
                    <a:ext uri="{FF2B5EF4-FFF2-40B4-BE49-F238E27FC236}">
                      <a16:creationId xmlns:a16="http://schemas.microsoft.com/office/drawing/2014/main" id="{1C60E243-6BF3-41C8-A8AB-74DF2EDBFC5F}"/>
                    </a:ext>
                  </a:extLst>
                </p:cNvPr>
                <p:cNvPicPr/>
                <p:nvPr/>
              </p:nvPicPr>
              <p:blipFill>
                <a:blip r:embed="rId657"/>
                <a:stretch>
                  <a:fillRect/>
                </a:stretch>
              </p:blipFill>
              <p:spPr>
                <a:xfrm>
                  <a:off x="8452907" y="1712587"/>
                  <a:ext cx="30852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213" name="Freihand 212">
                  <a:extLst>
                    <a:ext uri="{FF2B5EF4-FFF2-40B4-BE49-F238E27FC236}">
                      <a16:creationId xmlns:a16="http://schemas.microsoft.com/office/drawing/2014/main" id="{167D8B04-108B-4F51-A5BC-A3D4CA19F470}"/>
                    </a:ext>
                  </a:extLst>
                </p14:cNvPr>
                <p14:cNvContentPartPr/>
                <p14:nvPr/>
              </p14:nvContentPartPr>
              <p14:xfrm>
                <a:off x="7215227" y="2530867"/>
                <a:ext cx="174960" cy="221040"/>
              </p14:xfrm>
            </p:contentPart>
          </mc:Choice>
          <mc:Fallback>
            <p:pic>
              <p:nvPicPr>
                <p:cNvPr id="213" name="Freihand 212">
                  <a:extLst>
                    <a:ext uri="{FF2B5EF4-FFF2-40B4-BE49-F238E27FC236}">
                      <a16:creationId xmlns:a16="http://schemas.microsoft.com/office/drawing/2014/main" id="{167D8B04-108B-4F51-A5BC-A3D4CA19F470}"/>
                    </a:ext>
                  </a:extLst>
                </p:cNvPr>
                <p:cNvPicPr/>
                <p:nvPr/>
              </p:nvPicPr>
              <p:blipFill>
                <a:blip r:embed="rId659"/>
                <a:stretch>
                  <a:fillRect/>
                </a:stretch>
              </p:blipFill>
              <p:spPr>
                <a:xfrm>
                  <a:off x="7210907" y="2526547"/>
                  <a:ext cx="18360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226" name="Freihand 225">
                  <a:extLst>
                    <a:ext uri="{FF2B5EF4-FFF2-40B4-BE49-F238E27FC236}">
                      <a16:creationId xmlns:a16="http://schemas.microsoft.com/office/drawing/2014/main" id="{63C2E1A3-3E08-46B7-965F-94EF3EAA5ED4}"/>
                    </a:ext>
                  </a:extLst>
                </p14:cNvPr>
                <p14:cNvContentPartPr/>
                <p14:nvPr/>
              </p14:nvContentPartPr>
              <p14:xfrm>
                <a:off x="7415027" y="2544187"/>
                <a:ext cx="162000" cy="102240"/>
              </p14:xfrm>
            </p:contentPart>
          </mc:Choice>
          <mc:Fallback>
            <p:pic>
              <p:nvPicPr>
                <p:cNvPr id="226" name="Freihand 225">
                  <a:extLst>
                    <a:ext uri="{FF2B5EF4-FFF2-40B4-BE49-F238E27FC236}">
                      <a16:creationId xmlns:a16="http://schemas.microsoft.com/office/drawing/2014/main" id="{63C2E1A3-3E08-46B7-965F-94EF3EAA5ED4}"/>
                    </a:ext>
                  </a:extLst>
                </p:cNvPr>
                <p:cNvPicPr/>
                <p:nvPr/>
              </p:nvPicPr>
              <p:blipFill>
                <a:blip r:embed="rId661"/>
                <a:stretch>
                  <a:fillRect/>
                </a:stretch>
              </p:blipFill>
              <p:spPr>
                <a:xfrm>
                  <a:off x="7410707" y="2539867"/>
                  <a:ext cx="1706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227" name="Freihand 226">
                  <a:extLst>
                    <a:ext uri="{FF2B5EF4-FFF2-40B4-BE49-F238E27FC236}">
                      <a16:creationId xmlns:a16="http://schemas.microsoft.com/office/drawing/2014/main" id="{08621902-AF09-40B7-9C43-A849EB6A8252}"/>
                    </a:ext>
                  </a:extLst>
                </p14:cNvPr>
                <p14:cNvContentPartPr/>
                <p14:nvPr/>
              </p14:nvContentPartPr>
              <p14:xfrm>
                <a:off x="7600067" y="2478667"/>
                <a:ext cx="114840" cy="135000"/>
              </p14:xfrm>
            </p:contentPart>
          </mc:Choice>
          <mc:Fallback>
            <p:pic>
              <p:nvPicPr>
                <p:cNvPr id="227" name="Freihand 226">
                  <a:extLst>
                    <a:ext uri="{FF2B5EF4-FFF2-40B4-BE49-F238E27FC236}">
                      <a16:creationId xmlns:a16="http://schemas.microsoft.com/office/drawing/2014/main" id="{08621902-AF09-40B7-9C43-A849EB6A8252}"/>
                    </a:ext>
                  </a:extLst>
                </p:cNvPr>
                <p:cNvPicPr/>
                <p:nvPr/>
              </p:nvPicPr>
              <p:blipFill>
                <a:blip r:embed="rId663"/>
                <a:stretch>
                  <a:fillRect/>
                </a:stretch>
              </p:blipFill>
              <p:spPr>
                <a:xfrm>
                  <a:off x="7595747" y="2474347"/>
                  <a:ext cx="1234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228" name="Freihand 227">
                  <a:extLst>
                    <a:ext uri="{FF2B5EF4-FFF2-40B4-BE49-F238E27FC236}">
                      <a16:creationId xmlns:a16="http://schemas.microsoft.com/office/drawing/2014/main" id="{6D0E22BB-1A81-44AB-888E-81B2CB85C7B8}"/>
                    </a:ext>
                  </a:extLst>
                </p14:cNvPr>
                <p14:cNvContentPartPr/>
                <p14:nvPr/>
              </p14:nvContentPartPr>
              <p14:xfrm>
                <a:off x="7673507" y="2330347"/>
                <a:ext cx="97560" cy="283320"/>
              </p14:xfrm>
            </p:contentPart>
          </mc:Choice>
          <mc:Fallback>
            <p:pic>
              <p:nvPicPr>
                <p:cNvPr id="228" name="Freihand 227">
                  <a:extLst>
                    <a:ext uri="{FF2B5EF4-FFF2-40B4-BE49-F238E27FC236}">
                      <a16:creationId xmlns:a16="http://schemas.microsoft.com/office/drawing/2014/main" id="{6D0E22BB-1A81-44AB-888E-81B2CB85C7B8}"/>
                    </a:ext>
                  </a:extLst>
                </p:cNvPr>
                <p:cNvPicPr/>
                <p:nvPr/>
              </p:nvPicPr>
              <p:blipFill>
                <a:blip r:embed="rId665"/>
                <a:stretch>
                  <a:fillRect/>
                </a:stretch>
              </p:blipFill>
              <p:spPr>
                <a:xfrm>
                  <a:off x="7669187" y="2326027"/>
                  <a:ext cx="106200" cy="29196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229" name="Freihand 228">
                  <a:extLst>
                    <a:ext uri="{FF2B5EF4-FFF2-40B4-BE49-F238E27FC236}">
                      <a16:creationId xmlns:a16="http://schemas.microsoft.com/office/drawing/2014/main" id="{2E1D38CA-7404-4AA3-BD47-E898320CBEB9}"/>
                    </a:ext>
                  </a:extLst>
                </p14:cNvPr>
                <p14:cNvContentPartPr/>
                <p14:nvPr/>
              </p14:nvContentPartPr>
              <p14:xfrm>
                <a:off x="7841267" y="2415667"/>
                <a:ext cx="254160" cy="99360"/>
              </p14:xfrm>
            </p:contentPart>
          </mc:Choice>
          <mc:Fallback>
            <p:pic>
              <p:nvPicPr>
                <p:cNvPr id="229" name="Freihand 228">
                  <a:extLst>
                    <a:ext uri="{FF2B5EF4-FFF2-40B4-BE49-F238E27FC236}">
                      <a16:creationId xmlns:a16="http://schemas.microsoft.com/office/drawing/2014/main" id="{2E1D38CA-7404-4AA3-BD47-E898320CBEB9}"/>
                    </a:ext>
                  </a:extLst>
                </p:cNvPr>
                <p:cNvPicPr/>
                <p:nvPr/>
              </p:nvPicPr>
              <p:blipFill>
                <a:blip r:embed="rId667"/>
                <a:stretch>
                  <a:fillRect/>
                </a:stretch>
              </p:blipFill>
              <p:spPr>
                <a:xfrm>
                  <a:off x="7836947" y="2411347"/>
                  <a:ext cx="2628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230" name="Freihand 229">
                  <a:extLst>
                    <a:ext uri="{FF2B5EF4-FFF2-40B4-BE49-F238E27FC236}">
                      <a16:creationId xmlns:a16="http://schemas.microsoft.com/office/drawing/2014/main" id="{106C1D6D-A193-44DB-ACDA-4921D06DD2B8}"/>
                    </a:ext>
                  </a:extLst>
                </p14:cNvPr>
                <p14:cNvContentPartPr/>
                <p14:nvPr/>
              </p14:nvContentPartPr>
              <p14:xfrm>
                <a:off x="8135027" y="2191387"/>
                <a:ext cx="239400" cy="221400"/>
              </p14:xfrm>
            </p:contentPart>
          </mc:Choice>
          <mc:Fallback>
            <p:pic>
              <p:nvPicPr>
                <p:cNvPr id="230" name="Freihand 229">
                  <a:extLst>
                    <a:ext uri="{FF2B5EF4-FFF2-40B4-BE49-F238E27FC236}">
                      <a16:creationId xmlns:a16="http://schemas.microsoft.com/office/drawing/2014/main" id="{106C1D6D-A193-44DB-ACDA-4921D06DD2B8}"/>
                    </a:ext>
                  </a:extLst>
                </p:cNvPr>
                <p:cNvPicPr/>
                <p:nvPr/>
              </p:nvPicPr>
              <p:blipFill>
                <a:blip r:embed="rId669"/>
                <a:stretch>
                  <a:fillRect/>
                </a:stretch>
              </p:blipFill>
              <p:spPr>
                <a:xfrm>
                  <a:off x="8130707" y="2187067"/>
                  <a:ext cx="24804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231" name="Freihand 230">
                  <a:extLst>
                    <a:ext uri="{FF2B5EF4-FFF2-40B4-BE49-F238E27FC236}">
                      <a16:creationId xmlns:a16="http://schemas.microsoft.com/office/drawing/2014/main" id="{8FE6890E-044C-4BBE-88D8-817ACB488956}"/>
                    </a:ext>
                  </a:extLst>
                </p14:cNvPr>
                <p14:cNvContentPartPr/>
                <p14:nvPr/>
              </p14:nvContentPartPr>
              <p14:xfrm>
                <a:off x="8362907" y="2175907"/>
                <a:ext cx="29160" cy="49320"/>
              </p14:xfrm>
            </p:contentPart>
          </mc:Choice>
          <mc:Fallback>
            <p:pic>
              <p:nvPicPr>
                <p:cNvPr id="231" name="Freihand 230">
                  <a:extLst>
                    <a:ext uri="{FF2B5EF4-FFF2-40B4-BE49-F238E27FC236}">
                      <a16:creationId xmlns:a16="http://schemas.microsoft.com/office/drawing/2014/main" id="{8FE6890E-044C-4BBE-88D8-817ACB488956}"/>
                    </a:ext>
                  </a:extLst>
                </p:cNvPr>
                <p:cNvPicPr/>
                <p:nvPr/>
              </p:nvPicPr>
              <p:blipFill>
                <a:blip r:embed="rId671"/>
                <a:stretch>
                  <a:fillRect/>
                </a:stretch>
              </p:blipFill>
              <p:spPr>
                <a:xfrm>
                  <a:off x="8358587" y="2171587"/>
                  <a:ext cx="3780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246" name="Freihand 245">
                  <a:extLst>
                    <a:ext uri="{FF2B5EF4-FFF2-40B4-BE49-F238E27FC236}">
                      <a16:creationId xmlns:a16="http://schemas.microsoft.com/office/drawing/2014/main" id="{394C6F7F-95CF-4107-A105-E66346C8E923}"/>
                    </a:ext>
                  </a:extLst>
                </p14:cNvPr>
                <p14:cNvContentPartPr/>
                <p14:nvPr/>
              </p14:nvContentPartPr>
              <p14:xfrm>
                <a:off x="8411147" y="2239627"/>
                <a:ext cx="129240" cy="54720"/>
              </p14:xfrm>
            </p:contentPart>
          </mc:Choice>
          <mc:Fallback>
            <p:pic>
              <p:nvPicPr>
                <p:cNvPr id="246" name="Freihand 245">
                  <a:extLst>
                    <a:ext uri="{FF2B5EF4-FFF2-40B4-BE49-F238E27FC236}">
                      <a16:creationId xmlns:a16="http://schemas.microsoft.com/office/drawing/2014/main" id="{394C6F7F-95CF-4107-A105-E66346C8E923}"/>
                    </a:ext>
                  </a:extLst>
                </p:cNvPr>
                <p:cNvPicPr/>
                <p:nvPr/>
              </p:nvPicPr>
              <p:blipFill>
                <a:blip r:embed="rId673"/>
                <a:stretch>
                  <a:fillRect/>
                </a:stretch>
              </p:blipFill>
              <p:spPr>
                <a:xfrm>
                  <a:off x="8406827" y="2235307"/>
                  <a:ext cx="1378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253" name="Freihand 252">
                  <a:extLst>
                    <a:ext uri="{FF2B5EF4-FFF2-40B4-BE49-F238E27FC236}">
                      <a16:creationId xmlns:a16="http://schemas.microsoft.com/office/drawing/2014/main" id="{ED54E8F1-C1A5-45D7-B067-A240BD6DCB14}"/>
                    </a:ext>
                  </a:extLst>
                </p14:cNvPr>
                <p14:cNvContentPartPr/>
                <p14:nvPr/>
              </p14:nvContentPartPr>
              <p14:xfrm>
                <a:off x="8697707" y="2125147"/>
                <a:ext cx="83160" cy="113760"/>
              </p14:xfrm>
            </p:contentPart>
          </mc:Choice>
          <mc:Fallback>
            <p:pic>
              <p:nvPicPr>
                <p:cNvPr id="253" name="Freihand 252">
                  <a:extLst>
                    <a:ext uri="{FF2B5EF4-FFF2-40B4-BE49-F238E27FC236}">
                      <a16:creationId xmlns:a16="http://schemas.microsoft.com/office/drawing/2014/main" id="{ED54E8F1-C1A5-45D7-B067-A240BD6DCB14}"/>
                    </a:ext>
                  </a:extLst>
                </p:cNvPr>
                <p:cNvPicPr/>
                <p:nvPr/>
              </p:nvPicPr>
              <p:blipFill>
                <a:blip r:embed="rId675"/>
                <a:stretch>
                  <a:fillRect/>
                </a:stretch>
              </p:blipFill>
              <p:spPr>
                <a:xfrm>
                  <a:off x="8693387" y="2120827"/>
                  <a:ext cx="918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258" name="Freihand 257">
                  <a:extLst>
                    <a:ext uri="{FF2B5EF4-FFF2-40B4-BE49-F238E27FC236}">
                      <a16:creationId xmlns:a16="http://schemas.microsoft.com/office/drawing/2014/main" id="{B58BDF5B-B682-4065-93FF-DFAD6826E383}"/>
                    </a:ext>
                  </a:extLst>
                </p14:cNvPr>
                <p14:cNvContentPartPr/>
                <p14:nvPr/>
              </p14:nvContentPartPr>
              <p14:xfrm>
                <a:off x="8825867" y="2008867"/>
                <a:ext cx="423720" cy="200520"/>
              </p14:xfrm>
            </p:contentPart>
          </mc:Choice>
          <mc:Fallback>
            <p:pic>
              <p:nvPicPr>
                <p:cNvPr id="258" name="Freihand 257">
                  <a:extLst>
                    <a:ext uri="{FF2B5EF4-FFF2-40B4-BE49-F238E27FC236}">
                      <a16:creationId xmlns:a16="http://schemas.microsoft.com/office/drawing/2014/main" id="{B58BDF5B-B682-4065-93FF-DFAD6826E383}"/>
                    </a:ext>
                  </a:extLst>
                </p:cNvPr>
                <p:cNvPicPr/>
                <p:nvPr/>
              </p:nvPicPr>
              <p:blipFill>
                <a:blip r:embed="rId677"/>
                <a:stretch>
                  <a:fillRect/>
                </a:stretch>
              </p:blipFill>
              <p:spPr>
                <a:xfrm>
                  <a:off x="8821547" y="2004547"/>
                  <a:ext cx="4323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678">
              <p14:nvContentPartPr>
                <p14:cNvPr id="303" name="Freihand 302">
                  <a:extLst>
                    <a:ext uri="{FF2B5EF4-FFF2-40B4-BE49-F238E27FC236}">
                      <a16:creationId xmlns:a16="http://schemas.microsoft.com/office/drawing/2014/main" id="{D880FFEA-B27B-4035-877A-EDF27B68B49E}"/>
                    </a:ext>
                  </a:extLst>
                </p14:cNvPr>
                <p14:cNvContentPartPr/>
                <p14:nvPr/>
              </p14:nvContentPartPr>
              <p14:xfrm>
                <a:off x="8147267" y="2605387"/>
                <a:ext cx="196200" cy="232560"/>
              </p14:xfrm>
            </p:contentPart>
          </mc:Choice>
          <mc:Fallback>
            <p:pic>
              <p:nvPicPr>
                <p:cNvPr id="303" name="Freihand 302">
                  <a:extLst>
                    <a:ext uri="{FF2B5EF4-FFF2-40B4-BE49-F238E27FC236}">
                      <a16:creationId xmlns:a16="http://schemas.microsoft.com/office/drawing/2014/main" id="{D880FFEA-B27B-4035-877A-EDF27B68B49E}"/>
                    </a:ext>
                  </a:extLst>
                </p:cNvPr>
                <p:cNvPicPr/>
                <p:nvPr/>
              </p:nvPicPr>
              <p:blipFill>
                <a:blip r:embed="rId679"/>
                <a:stretch>
                  <a:fillRect/>
                </a:stretch>
              </p:blipFill>
              <p:spPr>
                <a:xfrm>
                  <a:off x="8142947" y="2601067"/>
                  <a:ext cx="20484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304" name="Freihand 303">
                  <a:extLst>
                    <a:ext uri="{FF2B5EF4-FFF2-40B4-BE49-F238E27FC236}">
                      <a16:creationId xmlns:a16="http://schemas.microsoft.com/office/drawing/2014/main" id="{C318E5FD-FA65-4FF3-8395-CF94A22E658D}"/>
                    </a:ext>
                  </a:extLst>
                </p14:cNvPr>
                <p14:cNvContentPartPr/>
                <p14:nvPr/>
              </p14:nvContentPartPr>
              <p14:xfrm>
                <a:off x="8489267" y="2686747"/>
                <a:ext cx="360" cy="360"/>
              </p14:xfrm>
            </p:contentPart>
          </mc:Choice>
          <mc:Fallback>
            <p:pic>
              <p:nvPicPr>
                <p:cNvPr id="304" name="Freihand 303">
                  <a:extLst>
                    <a:ext uri="{FF2B5EF4-FFF2-40B4-BE49-F238E27FC236}">
                      <a16:creationId xmlns:a16="http://schemas.microsoft.com/office/drawing/2014/main" id="{C318E5FD-FA65-4FF3-8395-CF94A22E658D}"/>
                    </a:ext>
                  </a:extLst>
                </p:cNvPr>
                <p:cNvPicPr/>
                <p:nvPr/>
              </p:nvPicPr>
              <p:blipFill>
                <a:blip r:embed="rId621"/>
                <a:stretch>
                  <a:fillRect/>
                </a:stretch>
              </p:blipFill>
              <p:spPr>
                <a:xfrm>
                  <a:off x="8484947" y="2682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306" name="Freihand 305">
                  <a:extLst>
                    <a:ext uri="{FF2B5EF4-FFF2-40B4-BE49-F238E27FC236}">
                      <a16:creationId xmlns:a16="http://schemas.microsoft.com/office/drawing/2014/main" id="{FAB2E109-DDD3-48AF-AED1-46F5AEC61622}"/>
                    </a:ext>
                  </a:extLst>
                </p14:cNvPr>
                <p14:cNvContentPartPr/>
                <p14:nvPr/>
              </p14:nvContentPartPr>
              <p14:xfrm>
                <a:off x="8497187" y="2527627"/>
                <a:ext cx="357840" cy="194040"/>
              </p14:xfrm>
            </p:contentPart>
          </mc:Choice>
          <mc:Fallback>
            <p:pic>
              <p:nvPicPr>
                <p:cNvPr id="306" name="Freihand 305">
                  <a:extLst>
                    <a:ext uri="{FF2B5EF4-FFF2-40B4-BE49-F238E27FC236}">
                      <a16:creationId xmlns:a16="http://schemas.microsoft.com/office/drawing/2014/main" id="{FAB2E109-DDD3-48AF-AED1-46F5AEC61622}"/>
                    </a:ext>
                  </a:extLst>
                </p:cNvPr>
                <p:cNvPicPr/>
                <p:nvPr/>
              </p:nvPicPr>
              <p:blipFill>
                <a:blip r:embed="rId682"/>
                <a:stretch>
                  <a:fillRect/>
                </a:stretch>
              </p:blipFill>
              <p:spPr>
                <a:xfrm>
                  <a:off x="8492867" y="2523307"/>
                  <a:ext cx="36648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311" name="Freihand 310">
                  <a:extLst>
                    <a:ext uri="{FF2B5EF4-FFF2-40B4-BE49-F238E27FC236}">
                      <a16:creationId xmlns:a16="http://schemas.microsoft.com/office/drawing/2014/main" id="{83299794-DEC3-42EC-9F41-22F92DA78DC5}"/>
                    </a:ext>
                  </a:extLst>
                </p14:cNvPr>
                <p14:cNvContentPartPr/>
                <p14:nvPr/>
              </p14:nvContentPartPr>
              <p14:xfrm>
                <a:off x="8889947" y="2478307"/>
                <a:ext cx="87840" cy="293760"/>
              </p14:xfrm>
            </p:contentPart>
          </mc:Choice>
          <mc:Fallback>
            <p:pic>
              <p:nvPicPr>
                <p:cNvPr id="311" name="Freihand 310">
                  <a:extLst>
                    <a:ext uri="{FF2B5EF4-FFF2-40B4-BE49-F238E27FC236}">
                      <a16:creationId xmlns:a16="http://schemas.microsoft.com/office/drawing/2014/main" id="{83299794-DEC3-42EC-9F41-22F92DA78DC5}"/>
                    </a:ext>
                  </a:extLst>
                </p:cNvPr>
                <p:cNvPicPr/>
                <p:nvPr/>
              </p:nvPicPr>
              <p:blipFill>
                <a:blip r:embed="rId684"/>
                <a:stretch>
                  <a:fillRect/>
                </a:stretch>
              </p:blipFill>
              <p:spPr>
                <a:xfrm>
                  <a:off x="8885627" y="2473987"/>
                  <a:ext cx="96480"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314" name="Freihand 313">
                  <a:extLst>
                    <a:ext uri="{FF2B5EF4-FFF2-40B4-BE49-F238E27FC236}">
                      <a16:creationId xmlns:a16="http://schemas.microsoft.com/office/drawing/2014/main" id="{3DB42D88-11D5-4D92-AAE7-432FD1F36AB9}"/>
                    </a:ext>
                  </a:extLst>
                </p14:cNvPr>
                <p14:cNvContentPartPr/>
                <p14:nvPr/>
              </p14:nvContentPartPr>
              <p14:xfrm>
                <a:off x="9081467" y="2407387"/>
                <a:ext cx="107640" cy="133200"/>
              </p14:xfrm>
            </p:contentPart>
          </mc:Choice>
          <mc:Fallback>
            <p:pic>
              <p:nvPicPr>
                <p:cNvPr id="314" name="Freihand 313">
                  <a:extLst>
                    <a:ext uri="{FF2B5EF4-FFF2-40B4-BE49-F238E27FC236}">
                      <a16:creationId xmlns:a16="http://schemas.microsoft.com/office/drawing/2014/main" id="{3DB42D88-11D5-4D92-AAE7-432FD1F36AB9}"/>
                    </a:ext>
                  </a:extLst>
                </p:cNvPr>
                <p:cNvPicPr/>
                <p:nvPr/>
              </p:nvPicPr>
              <p:blipFill>
                <a:blip r:embed="rId686"/>
                <a:stretch>
                  <a:fillRect/>
                </a:stretch>
              </p:blipFill>
              <p:spPr>
                <a:xfrm>
                  <a:off x="9077147" y="2403067"/>
                  <a:ext cx="1162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326" name="Freihand 325">
                  <a:extLst>
                    <a:ext uri="{FF2B5EF4-FFF2-40B4-BE49-F238E27FC236}">
                      <a16:creationId xmlns:a16="http://schemas.microsoft.com/office/drawing/2014/main" id="{FBF04F00-F54C-4F8C-9774-BB88558ABA1F}"/>
                    </a:ext>
                  </a:extLst>
                </p14:cNvPr>
                <p14:cNvContentPartPr/>
                <p14:nvPr/>
              </p14:nvContentPartPr>
              <p14:xfrm>
                <a:off x="9230507" y="2275267"/>
                <a:ext cx="135000" cy="279360"/>
              </p14:xfrm>
            </p:contentPart>
          </mc:Choice>
          <mc:Fallback>
            <p:pic>
              <p:nvPicPr>
                <p:cNvPr id="326" name="Freihand 325">
                  <a:extLst>
                    <a:ext uri="{FF2B5EF4-FFF2-40B4-BE49-F238E27FC236}">
                      <a16:creationId xmlns:a16="http://schemas.microsoft.com/office/drawing/2014/main" id="{FBF04F00-F54C-4F8C-9774-BB88558ABA1F}"/>
                    </a:ext>
                  </a:extLst>
                </p:cNvPr>
                <p:cNvPicPr/>
                <p:nvPr/>
              </p:nvPicPr>
              <p:blipFill>
                <a:blip r:embed="rId688"/>
                <a:stretch>
                  <a:fillRect/>
                </a:stretch>
              </p:blipFill>
              <p:spPr>
                <a:xfrm>
                  <a:off x="9226187" y="2270947"/>
                  <a:ext cx="14364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332" name="Freihand 331">
                  <a:extLst>
                    <a:ext uri="{FF2B5EF4-FFF2-40B4-BE49-F238E27FC236}">
                      <a16:creationId xmlns:a16="http://schemas.microsoft.com/office/drawing/2014/main" id="{7320EA11-F5B5-485B-81A9-88CD2E9472B7}"/>
                    </a:ext>
                  </a:extLst>
                </p14:cNvPr>
                <p14:cNvContentPartPr/>
                <p14:nvPr/>
              </p14:nvContentPartPr>
              <p14:xfrm>
                <a:off x="9352547" y="2282827"/>
                <a:ext cx="6840" cy="25560"/>
              </p14:xfrm>
            </p:contentPart>
          </mc:Choice>
          <mc:Fallback>
            <p:pic>
              <p:nvPicPr>
                <p:cNvPr id="332" name="Freihand 331">
                  <a:extLst>
                    <a:ext uri="{FF2B5EF4-FFF2-40B4-BE49-F238E27FC236}">
                      <a16:creationId xmlns:a16="http://schemas.microsoft.com/office/drawing/2014/main" id="{7320EA11-F5B5-485B-81A9-88CD2E9472B7}"/>
                    </a:ext>
                  </a:extLst>
                </p:cNvPr>
                <p:cNvPicPr/>
                <p:nvPr/>
              </p:nvPicPr>
              <p:blipFill>
                <a:blip r:embed="rId690"/>
                <a:stretch>
                  <a:fillRect/>
                </a:stretch>
              </p:blipFill>
              <p:spPr>
                <a:xfrm>
                  <a:off x="9348227" y="2278507"/>
                  <a:ext cx="154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333" name="Freihand 332">
                  <a:extLst>
                    <a:ext uri="{FF2B5EF4-FFF2-40B4-BE49-F238E27FC236}">
                      <a16:creationId xmlns:a16="http://schemas.microsoft.com/office/drawing/2014/main" id="{10A2CFD3-6788-44F4-8DE0-1BFBB5B885AF}"/>
                    </a:ext>
                  </a:extLst>
                </p14:cNvPr>
                <p14:cNvContentPartPr/>
                <p14:nvPr/>
              </p14:nvContentPartPr>
              <p14:xfrm>
                <a:off x="9385667" y="2317027"/>
                <a:ext cx="141480" cy="91440"/>
              </p14:xfrm>
            </p:contentPart>
          </mc:Choice>
          <mc:Fallback>
            <p:pic>
              <p:nvPicPr>
                <p:cNvPr id="333" name="Freihand 332">
                  <a:extLst>
                    <a:ext uri="{FF2B5EF4-FFF2-40B4-BE49-F238E27FC236}">
                      <a16:creationId xmlns:a16="http://schemas.microsoft.com/office/drawing/2014/main" id="{10A2CFD3-6788-44F4-8DE0-1BFBB5B885AF}"/>
                    </a:ext>
                  </a:extLst>
                </p:cNvPr>
                <p:cNvPicPr/>
                <p:nvPr/>
              </p:nvPicPr>
              <p:blipFill>
                <a:blip r:embed="rId692"/>
                <a:stretch>
                  <a:fillRect/>
                </a:stretch>
              </p:blipFill>
              <p:spPr>
                <a:xfrm>
                  <a:off x="9381347" y="2312707"/>
                  <a:ext cx="1501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336" name="Freihand 335">
                  <a:extLst>
                    <a:ext uri="{FF2B5EF4-FFF2-40B4-BE49-F238E27FC236}">
                      <a16:creationId xmlns:a16="http://schemas.microsoft.com/office/drawing/2014/main" id="{3432AF69-B1A8-4F72-9FEC-5DC227095FDC}"/>
                    </a:ext>
                  </a:extLst>
                </p14:cNvPr>
                <p14:cNvContentPartPr/>
                <p14:nvPr/>
              </p14:nvContentPartPr>
              <p14:xfrm>
                <a:off x="9512747" y="2180587"/>
                <a:ext cx="230760" cy="194040"/>
              </p14:xfrm>
            </p:contentPart>
          </mc:Choice>
          <mc:Fallback>
            <p:pic>
              <p:nvPicPr>
                <p:cNvPr id="336" name="Freihand 335">
                  <a:extLst>
                    <a:ext uri="{FF2B5EF4-FFF2-40B4-BE49-F238E27FC236}">
                      <a16:creationId xmlns:a16="http://schemas.microsoft.com/office/drawing/2014/main" id="{3432AF69-B1A8-4F72-9FEC-5DC227095FDC}"/>
                    </a:ext>
                  </a:extLst>
                </p:cNvPr>
                <p:cNvPicPr/>
                <p:nvPr/>
              </p:nvPicPr>
              <p:blipFill>
                <a:blip r:embed="rId694"/>
                <a:stretch>
                  <a:fillRect/>
                </a:stretch>
              </p:blipFill>
              <p:spPr>
                <a:xfrm>
                  <a:off x="9508427" y="2176267"/>
                  <a:ext cx="2394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342" name="Freihand 341">
                  <a:extLst>
                    <a:ext uri="{FF2B5EF4-FFF2-40B4-BE49-F238E27FC236}">
                      <a16:creationId xmlns:a16="http://schemas.microsoft.com/office/drawing/2014/main" id="{8B80EE02-EB9F-44D5-A9A1-A03BD5753070}"/>
                    </a:ext>
                  </a:extLst>
                </p14:cNvPr>
                <p14:cNvContentPartPr/>
                <p14:nvPr/>
              </p14:nvContentPartPr>
              <p14:xfrm>
                <a:off x="9536867" y="2174107"/>
                <a:ext cx="360" cy="360"/>
              </p14:xfrm>
            </p:contentPart>
          </mc:Choice>
          <mc:Fallback>
            <p:pic>
              <p:nvPicPr>
                <p:cNvPr id="342" name="Freihand 341">
                  <a:extLst>
                    <a:ext uri="{FF2B5EF4-FFF2-40B4-BE49-F238E27FC236}">
                      <a16:creationId xmlns:a16="http://schemas.microsoft.com/office/drawing/2014/main" id="{8B80EE02-EB9F-44D5-A9A1-A03BD5753070}"/>
                    </a:ext>
                  </a:extLst>
                </p:cNvPr>
                <p:cNvPicPr/>
                <p:nvPr/>
              </p:nvPicPr>
              <p:blipFill>
                <a:blip r:embed="rId621"/>
                <a:stretch>
                  <a:fillRect/>
                </a:stretch>
              </p:blipFill>
              <p:spPr>
                <a:xfrm>
                  <a:off x="9532547" y="2169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343" name="Freihand 342">
                  <a:extLst>
                    <a:ext uri="{FF2B5EF4-FFF2-40B4-BE49-F238E27FC236}">
                      <a16:creationId xmlns:a16="http://schemas.microsoft.com/office/drawing/2014/main" id="{9EDF6ECD-82D5-427B-A041-A1CEA3639B8E}"/>
                    </a:ext>
                  </a:extLst>
                </p14:cNvPr>
                <p14:cNvContentPartPr/>
                <p14:nvPr/>
              </p14:nvContentPartPr>
              <p14:xfrm>
                <a:off x="9888587" y="2180587"/>
                <a:ext cx="91080" cy="214560"/>
              </p14:xfrm>
            </p:contentPart>
          </mc:Choice>
          <mc:Fallback>
            <p:pic>
              <p:nvPicPr>
                <p:cNvPr id="343" name="Freihand 342">
                  <a:extLst>
                    <a:ext uri="{FF2B5EF4-FFF2-40B4-BE49-F238E27FC236}">
                      <a16:creationId xmlns:a16="http://schemas.microsoft.com/office/drawing/2014/main" id="{9EDF6ECD-82D5-427B-A041-A1CEA3639B8E}"/>
                    </a:ext>
                  </a:extLst>
                </p:cNvPr>
                <p:cNvPicPr/>
                <p:nvPr/>
              </p:nvPicPr>
              <p:blipFill>
                <a:blip r:embed="rId697"/>
                <a:stretch>
                  <a:fillRect/>
                </a:stretch>
              </p:blipFill>
              <p:spPr>
                <a:xfrm>
                  <a:off x="9884267" y="2176267"/>
                  <a:ext cx="9972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354" name="Freihand 353">
                  <a:extLst>
                    <a:ext uri="{FF2B5EF4-FFF2-40B4-BE49-F238E27FC236}">
                      <a16:creationId xmlns:a16="http://schemas.microsoft.com/office/drawing/2014/main" id="{FA6C1A2D-20BE-423D-AA41-5DFEFE139069}"/>
                    </a:ext>
                  </a:extLst>
                </p14:cNvPr>
                <p14:cNvContentPartPr/>
                <p14:nvPr/>
              </p14:nvContentPartPr>
              <p14:xfrm>
                <a:off x="9996587" y="2105707"/>
                <a:ext cx="151560" cy="130320"/>
              </p14:xfrm>
            </p:contentPart>
          </mc:Choice>
          <mc:Fallback>
            <p:pic>
              <p:nvPicPr>
                <p:cNvPr id="354" name="Freihand 353">
                  <a:extLst>
                    <a:ext uri="{FF2B5EF4-FFF2-40B4-BE49-F238E27FC236}">
                      <a16:creationId xmlns:a16="http://schemas.microsoft.com/office/drawing/2014/main" id="{FA6C1A2D-20BE-423D-AA41-5DFEFE139069}"/>
                    </a:ext>
                  </a:extLst>
                </p:cNvPr>
                <p:cNvPicPr/>
                <p:nvPr/>
              </p:nvPicPr>
              <p:blipFill>
                <a:blip r:embed="rId699"/>
                <a:stretch>
                  <a:fillRect/>
                </a:stretch>
              </p:blipFill>
              <p:spPr>
                <a:xfrm>
                  <a:off x="9992267" y="2101387"/>
                  <a:ext cx="1602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355" name="Freihand 354">
                  <a:extLst>
                    <a:ext uri="{FF2B5EF4-FFF2-40B4-BE49-F238E27FC236}">
                      <a16:creationId xmlns:a16="http://schemas.microsoft.com/office/drawing/2014/main" id="{FC27F568-2C3D-4B38-A8AB-C3C50161874A}"/>
                    </a:ext>
                  </a:extLst>
                </p14:cNvPr>
                <p14:cNvContentPartPr/>
                <p14:nvPr/>
              </p14:nvContentPartPr>
              <p14:xfrm>
                <a:off x="10199267" y="1991947"/>
                <a:ext cx="240480" cy="167760"/>
              </p14:xfrm>
            </p:contentPart>
          </mc:Choice>
          <mc:Fallback>
            <p:pic>
              <p:nvPicPr>
                <p:cNvPr id="355" name="Freihand 354">
                  <a:extLst>
                    <a:ext uri="{FF2B5EF4-FFF2-40B4-BE49-F238E27FC236}">
                      <a16:creationId xmlns:a16="http://schemas.microsoft.com/office/drawing/2014/main" id="{FC27F568-2C3D-4B38-A8AB-C3C50161874A}"/>
                    </a:ext>
                  </a:extLst>
                </p:cNvPr>
                <p:cNvPicPr/>
                <p:nvPr/>
              </p:nvPicPr>
              <p:blipFill>
                <a:blip r:embed="rId701"/>
                <a:stretch>
                  <a:fillRect/>
                </a:stretch>
              </p:blipFill>
              <p:spPr>
                <a:xfrm>
                  <a:off x="10194947" y="1987627"/>
                  <a:ext cx="2491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360" name="Freihand 359">
                  <a:extLst>
                    <a:ext uri="{FF2B5EF4-FFF2-40B4-BE49-F238E27FC236}">
                      <a16:creationId xmlns:a16="http://schemas.microsoft.com/office/drawing/2014/main" id="{06D35529-F179-4C4A-87AB-06F773E55234}"/>
                    </a:ext>
                  </a:extLst>
                </p14:cNvPr>
                <p14:cNvContentPartPr/>
                <p14:nvPr/>
              </p14:nvContentPartPr>
              <p14:xfrm>
                <a:off x="10509227" y="1980787"/>
                <a:ext cx="108720" cy="97200"/>
              </p14:xfrm>
            </p:contentPart>
          </mc:Choice>
          <mc:Fallback>
            <p:pic>
              <p:nvPicPr>
                <p:cNvPr id="360" name="Freihand 359">
                  <a:extLst>
                    <a:ext uri="{FF2B5EF4-FFF2-40B4-BE49-F238E27FC236}">
                      <a16:creationId xmlns:a16="http://schemas.microsoft.com/office/drawing/2014/main" id="{06D35529-F179-4C4A-87AB-06F773E55234}"/>
                    </a:ext>
                  </a:extLst>
                </p:cNvPr>
                <p:cNvPicPr/>
                <p:nvPr/>
              </p:nvPicPr>
              <p:blipFill>
                <a:blip r:embed="rId703"/>
                <a:stretch>
                  <a:fillRect/>
                </a:stretch>
              </p:blipFill>
              <p:spPr>
                <a:xfrm>
                  <a:off x="10504907" y="1976467"/>
                  <a:ext cx="1173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376" name="Freihand 375">
                  <a:extLst>
                    <a:ext uri="{FF2B5EF4-FFF2-40B4-BE49-F238E27FC236}">
                      <a16:creationId xmlns:a16="http://schemas.microsoft.com/office/drawing/2014/main" id="{9E8D57F4-72D2-4190-AFAC-2AF0FDE0488D}"/>
                    </a:ext>
                  </a:extLst>
                </p14:cNvPr>
                <p14:cNvContentPartPr/>
                <p14:nvPr/>
              </p14:nvContentPartPr>
              <p14:xfrm>
                <a:off x="10612547" y="1843267"/>
                <a:ext cx="140400" cy="210960"/>
              </p14:xfrm>
            </p:contentPart>
          </mc:Choice>
          <mc:Fallback>
            <p:pic>
              <p:nvPicPr>
                <p:cNvPr id="376" name="Freihand 375">
                  <a:extLst>
                    <a:ext uri="{FF2B5EF4-FFF2-40B4-BE49-F238E27FC236}">
                      <a16:creationId xmlns:a16="http://schemas.microsoft.com/office/drawing/2014/main" id="{9E8D57F4-72D2-4190-AFAC-2AF0FDE0488D}"/>
                    </a:ext>
                  </a:extLst>
                </p:cNvPr>
                <p:cNvPicPr/>
                <p:nvPr/>
              </p:nvPicPr>
              <p:blipFill>
                <a:blip r:embed="rId705"/>
                <a:stretch>
                  <a:fillRect/>
                </a:stretch>
              </p:blipFill>
              <p:spPr>
                <a:xfrm>
                  <a:off x="10608227" y="1838947"/>
                  <a:ext cx="14904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380" name="Freihand 379">
                  <a:extLst>
                    <a:ext uri="{FF2B5EF4-FFF2-40B4-BE49-F238E27FC236}">
                      <a16:creationId xmlns:a16="http://schemas.microsoft.com/office/drawing/2014/main" id="{43462451-2D1F-4892-9A02-5C0BC0A98DCE}"/>
                    </a:ext>
                  </a:extLst>
                </p14:cNvPr>
                <p14:cNvContentPartPr/>
                <p14:nvPr/>
              </p14:nvContentPartPr>
              <p14:xfrm>
                <a:off x="10707947" y="1860547"/>
                <a:ext cx="28440" cy="34920"/>
              </p14:xfrm>
            </p:contentPart>
          </mc:Choice>
          <mc:Fallback>
            <p:pic>
              <p:nvPicPr>
                <p:cNvPr id="380" name="Freihand 379">
                  <a:extLst>
                    <a:ext uri="{FF2B5EF4-FFF2-40B4-BE49-F238E27FC236}">
                      <a16:creationId xmlns:a16="http://schemas.microsoft.com/office/drawing/2014/main" id="{43462451-2D1F-4892-9A02-5C0BC0A98DCE}"/>
                    </a:ext>
                  </a:extLst>
                </p:cNvPr>
                <p:cNvPicPr/>
                <p:nvPr/>
              </p:nvPicPr>
              <p:blipFill>
                <a:blip r:embed="rId707"/>
                <a:stretch>
                  <a:fillRect/>
                </a:stretch>
              </p:blipFill>
              <p:spPr>
                <a:xfrm>
                  <a:off x="10703627" y="1856227"/>
                  <a:ext cx="3708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381" name="Freihand 380">
                  <a:extLst>
                    <a:ext uri="{FF2B5EF4-FFF2-40B4-BE49-F238E27FC236}">
                      <a16:creationId xmlns:a16="http://schemas.microsoft.com/office/drawing/2014/main" id="{1DE50528-D8BB-4F28-91FB-DF9FCD050998}"/>
                    </a:ext>
                  </a:extLst>
                </p14:cNvPr>
                <p14:cNvContentPartPr/>
                <p14:nvPr/>
              </p14:nvContentPartPr>
              <p14:xfrm>
                <a:off x="10776707" y="1918147"/>
                <a:ext cx="137520" cy="62640"/>
              </p14:xfrm>
            </p:contentPart>
          </mc:Choice>
          <mc:Fallback>
            <p:pic>
              <p:nvPicPr>
                <p:cNvPr id="381" name="Freihand 380">
                  <a:extLst>
                    <a:ext uri="{FF2B5EF4-FFF2-40B4-BE49-F238E27FC236}">
                      <a16:creationId xmlns:a16="http://schemas.microsoft.com/office/drawing/2014/main" id="{1DE50528-D8BB-4F28-91FB-DF9FCD050998}"/>
                    </a:ext>
                  </a:extLst>
                </p:cNvPr>
                <p:cNvPicPr/>
                <p:nvPr/>
              </p:nvPicPr>
              <p:blipFill>
                <a:blip r:embed="rId709"/>
                <a:stretch>
                  <a:fillRect/>
                </a:stretch>
              </p:blipFill>
              <p:spPr>
                <a:xfrm>
                  <a:off x="10772387" y="1913827"/>
                  <a:ext cx="1461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382" name="Freihand 381">
                  <a:extLst>
                    <a:ext uri="{FF2B5EF4-FFF2-40B4-BE49-F238E27FC236}">
                      <a16:creationId xmlns:a16="http://schemas.microsoft.com/office/drawing/2014/main" id="{1902BFE2-1F68-46A5-BD9A-80F6A2CC3738}"/>
                    </a:ext>
                  </a:extLst>
                </p14:cNvPr>
                <p14:cNvContentPartPr/>
                <p14:nvPr/>
              </p14:nvContentPartPr>
              <p14:xfrm>
                <a:off x="8505107" y="2963947"/>
                <a:ext cx="130680" cy="221040"/>
              </p14:xfrm>
            </p:contentPart>
          </mc:Choice>
          <mc:Fallback>
            <p:pic>
              <p:nvPicPr>
                <p:cNvPr id="382" name="Freihand 381">
                  <a:extLst>
                    <a:ext uri="{FF2B5EF4-FFF2-40B4-BE49-F238E27FC236}">
                      <a16:creationId xmlns:a16="http://schemas.microsoft.com/office/drawing/2014/main" id="{1902BFE2-1F68-46A5-BD9A-80F6A2CC3738}"/>
                    </a:ext>
                  </a:extLst>
                </p:cNvPr>
                <p:cNvPicPr/>
                <p:nvPr/>
              </p:nvPicPr>
              <p:blipFill>
                <a:blip r:embed="rId711"/>
                <a:stretch>
                  <a:fillRect/>
                </a:stretch>
              </p:blipFill>
              <p:spPr>
                <a:xfrm>
                  <a:off x="8500787" y="2959627"/>
                  <a:ext cx="1393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383" name="Freihand 382">
                  <a:extLst>
                    <a:ext uri="{FF2B5EF4-FFF2-40B4-BE49-F238E27FC236}">
                      <a16:creationId xmlns:a16="http://schemas.microsoft.com/office/drawing/2014/main" id="{46AB31FA-74E8-4BF5-9BDB-FE3C2F7B15EC}"/>
                    </a:ext>
                  </a:extLst>
                </p14:cNvPr>
                <p14:cNvContentPartPr/>
                <p14:nvPr/>
              </p14:nvContentPartPr>
              <p14:xfrm>
                <a:off x="8678267" y="2910667"/>
                <a:ext cx="216000" cy="115200"/>
              </p14:xfrm>
            </p:contentPart>
          </mc:Choice>
          <mc:Fallback>
            <p:pic>
              <p:nvPicPr>
                <p:cNvPr id="383" name="Freihand 382">
                  <a:extLst>
                    <a:ext uri="{FF2B5EF4-FFF2-40B4-BE49-F238E27FC236}">
                      <a16:creationId xmlns:a16="http://schemas.microsoft.com/office/drawing/2014/main" id="{46AB31FA-74E8-4BF5-9BDB-FE3C2F7B15EC}"/>
                    </a:ext>
                  </a:extLst>
                </p:cNvPr>
                <p:cNvPicPr/>
                <p:nvPr/>
              </p:nvPicPr>
              <p:blipFill>
                <a:blip r:embed="rId713"/>
                <a:stretch>
                  <a:fillRect/>
                </a:stretch>
              </p:blipFill>
              <p:spPr>
                <a:xfrm>
                  <a:off x="8673947" y="2906347"/>
                  <a:ext cx="2246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384" name="Freihand 383">
                  <a:extLst>
                    <a:ext uri="{FF2B5EF4-FFF2-40B4-BE49-F238E27FC236}">
                      <a16:creationId xmlns:a16="http://schemas.microsoft.com/office/drawing/2014/main" id="{99CBB559-479C-4B83-9A7D-74B6387D0742}"/>
                    </a:ext>
                  </a:extLst>
                </p14:cNvPr>
                <p14:cNvContentPartPr/>
                <p14:nvPr/>
              </p14:nvContentPartPr>
              <p14:xfrm>
                <a:off x="8893187" y="2824627"/>
                <a:ext cx="65880" cy="129960"/>
              </p14:xfrm>
            </p:contentPart>
          </mc:Choice>
          <mc:Fallback>
            <p:pic>
              <p:nvPicPr>
                <p:cNvPr id="384" name="Freihand 383">
                  <a:extLst>
                    <a:ext uri="{FF2B5EF4-FFF2-40B4-BE49-F238E27FC236}">
                      <a16:creationId xmlns:a16="http://schemas.microsoft.com/office/drawing/2014/main" id="{99CBB559-479C-4B83-9A7D-74B6387D0742}"/>
                    </a:ext>
                  </a:extLst>
                </p:cNvPr>
                <p:cNvPicPr/>
                <p:nvPr/>
              </p:nvPicPr>
              <p:blipFill>
                <a:blip r:embed="rId715"/>
                <a:stretch>
                  <a:fillRect/>
                </a:stretch>
              </p:blipFill>
              <p:spPr>
                <a:xfrm>
                  <a:off x="8888867" y="2820307"/>
                  <a:ext cx="7452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385" name="Freihand 384">
                  <a:extLst>
                    <a:ext uri="{FF2B5EF4-FFF2-40B4-BE49-F238E27FC236}">
                      <a16:creationId xmlns:a16="http://schemas.microsoft.com/office/drawing/2014/main" id="{FC2A3C2C-EF8D-47CA-9F53-E37E6D16CC83}"/>
                    </a:ext>
                  </a:extLst>
                </p14:cNvPr>
                <p14:cNvContentPartPr/>
                <p14:nvPr/>
              </p14:nvContentPartPr>
              <p14:xfrm>
                <a:off x="8787707" y="2779627"/>
                <a:ext cx="360" cy="360"/>
              </p14:xfrm>
            </p:contentPart>
          </mc:Choice>
          <mc:Fallback>
            <p:pic>
              <p:nvPicPr>
                <p:cNvPr id="385" name="Freihand 384">
                  <a:extLst>
                    <a:ext uri="{FF2B5EF4-FFF2-40B4-BE49-F238E27FC236}">
                      <a16:creationId xmlns:a16="http://schemas.microsoft.com/office/drawing/2014/main" id="{FC2A3C2C-EF8D-47CA-9F53-E37E6D16CC83}"/>
                    </a:ext>
                  </a:extLst>
                </p:cNvPr>
                <p:cNvPicPr/>
                <p:nvPr/>
              </p:nvPicPr>
              <p:blipFill>
                <a:blip r:embed="rId621"/>
                <a:stretch>
                  <a:fillRect/>
                </a:stretch>
              </p:blipFill>
              <p:spPr>
                <a:xfrm>
                  <a:off x="8783387" y="2775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386" name="Freihand 385">
                  <a:extLst>
                    <a:ext uri="{FF2B5EF4-FFF2-40B4-BE49-F238E27FC236}">
                      <a16:creationId xmlns:a16="http://schemas.microsoft.com/office/drawing/2014/main" id="{FF4AFE24-1070-4C6D-A746-F98658FD8F30}"/>
                    </a:ext>
                  </a:extLst>
                </p14:cNvPr>
                <p14:cNvContentPartPr/>
                <p14:nvPr/>
              </p14:nvContentPartPr>
              <p14:xfrm>
                <a:off x="9215027" y="2694307"/>
                <a:ext cx="215280" cy="183240"/>
              </p14:xfrm>
            </p:contentPart>
          </mc:Choice>
          <mc:Fallback>
            <p:pic>
              <p:nvPicPr>
                <p:cNvPr id="386" name="Freihand 385">
                  <a:extLst>
                    <a:ext uri="{FF2B5EF4-FFF2-40B4-BE49-F238E27FC236}">
                      <a16:creationId xmlns:a16="http://schemas.microsoft.com/office/drawing/2014/main" id="{FF4AFE24-1070-4C6D-A746-F98658FD8F30}"/>
                    </a:ext>
                  </a:extLst>
                </p:cNvPr>
                <p:cNvPicPr/>
                <p:nvPr/>
              </p:nvPicPr>
              <p:blipFill>
                <a:blip r:embed="rId718"/>
                <a:stretch>
                  <a:fillRect/>
                </a:stretch>
              </p:blipFill>
              <p:spPr>
                <a:xfrm>
                  <a:off x="9210707" y="2689987"/>
                  <a:ext cx="2239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387" name="Freihand 386">
                  <a:extLst>
                    <a:ext uri="{FF2B5EF4-FFF2-40B4-BE49-F238E27FC236}">
                      <a16:creationId xmlns:a16="http://schemas.microsoft.com/office/drawing/2014/main" id="{7217C8E6-5E5E-4399-B616-CF6AFA591217}"/>
                    </a:ext>
                  </a:extLst>
                </p14:cNvPr>
                <p14:cNvContentPartPr/>
                <p14:nvPr/>
              </p14:nvContentPartPr>
              <p14:xfrm>
                <a:off x="9644147" y="2620867"/>
                <a:ext cx="151560" cy="143640"/>
              </p14:xfrm>
            </p:contentPart>
          </mc:Choice>
          <mc:Fallback>
            <p:pic>
              <p:nvPicPr>
                <p:cNvPr id="387" name="Freihand 386">
                  <a:extLst>
                    <a:ext uri="{FF2B5EF4-FFF2-40B4-BE49-F238E27FC236}">
                      <a16:creationId xmlns:a16="http://schemas.microsoft.com/office/drawing/2014/main" id="{7217C8E6-5E5E-4399-B616-CF6AFA591217}"/>
                    </a:ext>
                  </a:extLst>
                </p:cNvPr>
                <p:cNvPicPr/>
                <p:nvPr/>
              </p:nvPicPr>
              <p:blipFill>
                <a:blip r:embed="rId720"/>
                <a:stretch>
                  <a:fillRect/>
                </a:stretch>
              </p:blipFill>
              <p:spPr>
                <a:xfrm>
                  <a:off x="9639827" y="2616547"/>
                  <a:ext cx="1602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388" name="Freihand 387">
                  <a:extLst>
                    <a:ext uri="{FF2B5EF4-FFF2-40B4-BE49-F238E27FC236}">
                      <a16:creationId xmlns:a16="http://schemas.microsoft.com/office/drawing/2014/main" id="{83D6CF0C-6C5C-44AA-A8C5-873990EC8D37}"/>
                    </a:ext>
                  </a:extLst>
                </p14:cNvPr>
                <p14:cNvContentPartPr/>
                <p14:nvPr/>
              </p14:nvContentPartPr>
              <p14:xfrm>
                <a:off x="9782387" y="2578027"/>
                <a:ext cx="118800" cy="146160"/>
              </p14:xfrm>
            </p:contentPart>
          </mc:Choice>
          <mc:Fallback>
            <p:pic>
              <p:nvPicPr>
                <p:cNvPr id="388" name="Freihand 387">
                  <a:extLst>
                    <a:ext uri="{FF2B5EF4-FFF2-40B4-BE49-F238E27FC236}">
                      <a16:creationId xmlns:a16="http://schemas.microsoft.com/office/drawing/2014/main" id="{83D6CF0C-6C5C-44AA-A8C5-873990EC8D37}"/>
                    </a:ext>
                  </a:extLst>
                </p:cNvPr>
                <p:cNvPicPr/>
                <p:nvPr/>
              </p:nvPicPr>
              <p:blipFill>
                <a:blip r:embed="rId722"/>
                <a:stretch>
                  <a:fillRect/>
                </a:stretch>
              </p:blipFill>
              <p:spPr>
                <a:xfrm>
                  <a:off x="9778067" y="2573707"/>
                  <a:ext cx="1274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389" name="Freihand 388">
                  <a:extLst>
                    <a:ext uri="{FF2B5EF4-FFF2-40B4-BE49-F238E27FC236}">
                      <a16:creationId xmlns:a16="http://schemas.microsoft.com/office/drawing/2014/main" id="{504647A6-650E-4304-8AF8-4E043A9D09D7}"/>
                    </a:ext>
                  </a:extLst>
                </p14:cNvPr>
                <p14:cNvContentPartPr/>
                <p14:nvPr/>
              </p14:nvContentPartPr>
              <p14:xfrm>
                <a:off x="9937187" y="2531227"/>
                <a:ext cx="67680" cy="114840"/>
              </p14:xfrm>
            </p:contentPart>
          </mc:Choice>
          <mc:Fallback>
            <p:pic>
              <p:nvPicPr>
                <p:cNvPr id="389" name="Freihand 388">
                  <a:extLst>
                    <a:ext uri="{FF2B5EF4-FFF2-40B4-BE49-F238E27FC236}">
                      <a16:creationId xmlns:a16="http://schemas.microsoft.com/office/drawing/2014/main" id="{504647A6-650E-4304-8AF8-4E043A9D09D7}"/>
                    </a:ext>
                  </a:extLst>
                </p:cNvPr>
                <p:cNvPicPr/>
                <p:nvPr/>
              </p:nvPicPr>
              <p:blipFill>
                <a:blip r:embed="rId724"/>
                <a:stretch>
                  <a:fillRect/>
                </a:stretch>
              </p:blipFill>
              <p:spPr>
                <a:xfrm>
                  <a:off x="9932867" y="2526907"/>
                  <a:ext cx="763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390" name="Freihand 389">
                  <a:extLst>
                    <a:ext uri="{FF2B5EF4-FFF2-40B4-BE49-F238E27FC236}">
                      <a16:creationId xmlns:a16="http://schemas.microsoft.com/office/drawing/2014/main" id="{0404F1C6-C9B8-4ACE-B7EC-9FC2FD502696}"/>
                    </a:ext>
                  </a:extLst>
                </p14:cNvPr>
                <p14:cNvContentPartPr/>
                <p14:nvPr/>
              </p14:nvContentPartPr>
              <p14:xfrm>
                <a:off x="10010987" y="2412067"/>
                <a:ext cx="165600" cy="158400"/>
              </p14:xfrm>
            </p:contentPart>
          </mc:Choice>
          <mc:Fallback>
            <p:pic>
              <p:nvPicPr>
                <p:cNvPr id="390" name="Freihand 389">
                  <a:extLst>
                    <a:ext uri="{FF2B5EF4-FFF2-40B4-BE49-F238E27FC236}">
                      <a16:creationId xmlns:a16="http://schemas.microsoft.com/office/drawing/2014/main" id="{0404F1C6-C9B8-4ACE-B7EC-9FC2FD502696}"/>
                    </a:ext>
                  </a:extLst>
                </p:cNvPr>
                <p:cNvPicPr/>
                <p:nvPr/>
              </p:nvPicPr>
              <p:blipFill>
                <a:blip r:embed="rId726"/>
                <a:stretch>
                  <a:fillRect/>
                </a:stretch>
              </p:blipFill>
              <p:spPr>
                <a:xfrm>
                  <a:off x="10006667" y="2407747"/>
                  <a:ext cx="174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391" name="Freihand 390">
                  <a:extLst>
                    <a:ext uri="{FF2B5EF4-FFF2-40B4-BE49-F238E27FC236}">
                      <a16:creationId xmlns:a16="http://schemas.microsoft.com/office/drawing/2014/main" id="{F01795D6-965F-4147-8D91-479B9970A200}"/>
                    </a:ext>
                  </a:extLst>
                </p14:cNvPr>
                <p14:cNvContentPartPr/>
                <p14:nvPr/>
              </p14:nvContentPartPr>
              <p14:xfrm>
                <a:off x="10198187" y="2388307"/>
                <a:ext cx="293760" cy="285480"/>
              </p14:xfrm>
            </p:contentPart>
          </mc:Choice>
          <mc:Fallback>
            <p:pic>
              <p:nvPicPr>
                <p:cNvPr id="391" name="Freihand 390">
                  <a:extLst>
                    <a:ext uri="{FF2B5EF4-FFF2-40B4-BE49-F238E27FC236}">
                      <a16:creationId xmlns:a16="http://schemas.microsoft.com/office/drawing/2014/main" id="{F01795D6-965F-4147-8D91-479B9970A200}"/>
                    </a:ext>
                  </a:extLst>
                </p:cNvPr>
                <p:cNvPicPr/>
                <p:nvPr/>
              </p:nvPicPr>
              <p:blipFill>
                <a:blip r:embed="rId728"/>
                <a:stretch>
                  <a:fillRect/>
                </a:stretch>
              </p:blipFill>
              <p:spPr>
                <a:xfrm>
                  <a:off x="10193867" y="2383987"/>
                  <a:ext cx="30240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392" name="Freihand 391">
                  <a:extLst>
                    <a:ext uri="{FF2B5EF4-FFF2-40B4-BE49-F238E27FC236}">
                      <a16:creationId xmlns:a16="http://schemas.microsoft.com/office/drawing/2014/main" id="{3A9A2BB4-EAF7-4D60-B3C8-810F44D5314A}"/>
                    </a:ext>
                  </a:extLst>
                </p14:cNvPr>
                <p14:cNvContentPartPr/>
                <p14:nvPr/>
              </p14:nvContentPartPr>
              <p14:xfrm>
                <a:off x="10618307" y="2261587"/>
                <a:ext cx="75240" cy="147600"/>
              </p14:xfrm>
            </p:contentPart>
          </mc:Choice>
          <mc:Fallback>
            <p:pic>
              <p:nvPicPr>
                <p:cNvPr id="392" name="Freihand 391">
                  <a:extLst>
                    <a:ext uri="{FF2B5EF4-FFF2-40B4-BE49-F238E27FC236}">
                      <a16:creationId xmlns:a16="http://schemas.microsoft.com/office/drawing/2014/main" id="{3A9A2BB4-EAF7-4D60-B3C8-810F44D5314A}"/>
                    </a:ext>
                  </a:extLst>
                </p:cNvPr>
                <p:cNvPicPr/>
                <p:nvPr/>
              </p:nvPicPr>
              <p:blipFill>
                <a:blip r:embed="rId730"/>
                <a:stretch>
                  <a:fillRect/>
                </a:stretch>
              </p:blipFill>
              <p:spPr>
                <a:xfrm>
                  <a:off x="10613987" y="2257267"/>
                  <a:ext cx="838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393" name="Freihand 392">
                  <a:extLst>
                    <a:ext uri="{FF2B5EF4-FFF2-40B4-BE49-F238E27FC236}">
                      <a16:creationId xmlns:a16="http://schemas.microsoft.com/office/drawing/2014/main" id="{9A1002A4-C2BC-4C95-9522-152EC3AEC46F}"/>
                    </a:ext>
                  </a:extLst>
                </p14:cNvPr>
                <p14:cNvContentPartPr/>
                <p14:nvPr/>
              </p14:nvContentPartPr>
              <p14:xfrm>
                <a:off x="10708307" y="2128387"/>
                <a:ext cx="296280" cy="238680"/>
              </p14:xfrm>
            </p:contentPart>
          </mc:Choice>
          <mc:Fallback>
            <p:pic>
              <p:nvPicPr>
                <p:cNvPr id="393" name="Freihand 392">
                  <a:extLst>
                    <a:ext uri="{FF2B5EF4-FFF2-40B4-BE49-F238E27FC236}">
                      <a16:creationId xmlns:a16="http://schemas.microsoft.com/office/drawing/2014/main" id="{9A1002A4-C2BC-4C95-9522-152EC3AEC46F}"/>
                    </a:ext>
                  </a:extLst>
                </p:cNvPr>
                <p:cNvPicPr/>
                <p:nvPr/>
              </p:nvPicPr>
              <p:blipFill>
                <a:blip r:embed="rId732"/>
                <a:stretch>
                  <a:fillRect/>
                </a:stretch>
              </p:blipFill>
              <p:spPr>
                <a:xfrm>
                  <a:off x="10703987" y="2124067"/>
                  <a:ext cx="30492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394" name="Freihand 393">
                  <a:extLst>
                    <a:ext uri="{FF2B5EF4-FFF2-40B4-BE49-F238E27FC236}">
                      <a16:creationId xmlns:a16="http://schemas.microsoft.com/office/drawing/2014/main" id="{59A7760D-59D1-4D42-A0A8-6050A5F14E75}"/>
                    </a:ext>
                  </a:extLst>
                </p14:cNvPr>
                <p14:cNvContentPartPr/>
                <p14:nvPr/>
              </p14:nvContentPartPr>
              <p14:xfrm>
                <a:off x="10994507" y="2070067"/>
                <a:ext cx="46800" cy="87480"/>
              </p14:xfrm>
            </p:contentPart>
          </mc:Choice>
          <mc:Fallback>
            <p:pic>
              <p:nvPicPr>
                <p:cNvPr id="394" name="Freihand 393">
                  <a:extLst>
                    <a:ext uri="{FF2B5EF4-FFF2-40B4-BE49-F238E27FC236}">
                      <a16:creationId xmlns:a16="http://schemas.microsoft.com/office/drawing/2014/main" id="{59A7760D-59D1-4D42-A0A8-6050A5F14E75}"/>
                    </a:ext>
                  </a:extLst>
                </p:cNvPr>
                <p:cNvPicPr/>
                <p:nvPr/>
              </p:nvPicPr>
              <p:blipFill>
                <a:blip r:embed="rId734"/>
                <a:stretch>
                  <a:fillRect/>
                </a:stretch>
              </p:blipFill>
              <p:spPr>
                <a:xfrm>
                  <a:off x="10990187" y="2065747"/>
                  <a:ext cx="554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395" name="Freihand 394">
                  <a:extLst>
                    <a:ext uri="{FF2B5EF4-FFF2-40B4-BE49-F238E27FC236}">
                      <a16:creationId xmlns:a16="http://schemas.microsoft.com/office/drawing/2014/main" id="{AD401FD4-073C-4CC5-830E-D39642347184}"/>
                    </a:ext>
                  </a:extLst>
                </p14:cNvPr>
                <p14:cNvContentPartPr/>
                <p14:nvPr/>
              </p14:nvContentPartPr>
              <p14:xfrm>
                <a:off x="11043467" y="2162947"/>
                <a:ext cx="168480" cy="61200"/>
              </p14:xfrm>
            </p:contentPart>
          </mc:Choice>
          <mc:Fallback>
            <p:pic>
              <p:nvPicPr>
                <p:cNvPr id="395" name="Freihand 394">
                  <a:extLst>
                    <a:ext uri="{FF2B5EF4-FFF2-40B4-BE49-F238E27FC236}">
                      <a16:creationId xmlns:a16="http://schemas.microsoft.com/office/drawing/2014/main" id="{AD401FD4-073C-4CC5-830E-D39642347184}"/>
                    </a:ext>
                  </a:extLst>
                </p:cNvPr>
                <p:cNvPicPr/>
                <p:nvPr/>
              </p:nvPicPr>
              <p:blipFill>
                <a:blip r:embed="rId736"/>
                <a:stretch>
                  <a:fillRect/>
                </a:stretch>
              </p:blipFill>
              <p:spPr>
                <a:xfrm>
                  <a:off x="11039147" y="2158627"/>
                  <a:ext cx="1771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397" name="Freihand 396">
                  <a:extLst>
                    <a:ext uri="{FF2B5EF4-FFF2-40B4-BE49-F238E27FC236}">
                      <a16:creationId xmlns:a16="http://schemas.microsoft.com/office/drawing/2014/main" id="{1C621FA9-D18B-473D-9755-6E1B5C708F97}"/>
                    </a:ext>
                  </a:extLst>
                </p14:cNvPr>
                <p14:cNvContentPartPr/>
                <p14:nvPr/>
              </p14:nvContentPartPr>
              <p14:xfrm>
                <a:off x="8693387" y="3213787"/>
                <a:ext cx="125280" cy="250920"/>
              </p14:xfrm>
            </p:contentPart>
          </mc:Choice>
          <mc:Fallback>
            <p:pic>
              <p:nvPicPr>
                <p:cNvPr id="397" name="Freihand 396">
                  <a:extLst>
                    <a:ext uri="{FF2B5EF4-FFF2-40B4-BE49-F238E27FC236}">
                      <a16:creationId xmlns:a16="http://schemas.microsoft.com/office/drawing/2014/main" id="{1C621FA9-D18B-473D-9755-6E1B5C708F97}"/>
                    </a:ext>
                  </a:extLst>
                </p:cNvPr>
                <p:cNvPicPr/>
                <p:nvPr/>
              </p:nvPicPr>
              <p:blipFill>
                <a:blip r:embed="rId738"/>
                <a:stretch>
                  <a:fillRect/>
                </a:stretch>
              </p:blipFill>
              <p:spPr>
                <a:xfrm>
                  <a:off x="8689067" y="3209467"/>
                  <a:ext cx="13392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398" name="Freihand 397">
                  <a:extLst>
                    <a:ext uri="{FF2B5EF4-FFF2-40B4-BE49-F238E27FC236}">
                      <a16:creationId xmlns:a16="http://schemas.microsoft.com/office/drawing/2014/main" id="{8B0460FF-18BD-48F9-9AC4-CAEE12309B1E}"/>
                    </a:ext>
                  </a:extLst>
                </p14:cNvPr>
                <p14:cNvContentPartPr/>
                <p14:nvPr/>
              </p14:nvContentPartPr>
              <p14:xfrm>
                <a:off x="8872667" y="3173827"/>
                <a:ext cx="88200" cy="163080"/>
              </p14:xfrm>
            </p:contentPart>
          </mc:Choice>
          <mc:Fallback>
            <p:pic>
              <p:nvPicPr>
                <p:cNvPr id="398" name="Freihand 397">
                  <a:extLst>
                    <a:ext uri="{FF2B5EF4-FFF2-40B4-BE49-F238E27FC236}">
                      <a16:creationId xmlns:a16="http://schemas.microsoft.com/office/drawing/2014/main" id="{8B0460FF-18BD-48F9-9AC4-CAEE12309B1E}"/>
                    </a:ext>
                  </a:extLst>
                </p:cNvPr>
                <p:cNvPicPr/>
                <p:nvPr/>
              </p:nvPicPr>
              <p:blipFill>
                <a:blip r:embed="rId740"/>
                <a:stretch>
                  <a:fillRect/>
                </a:stretch>
              </p:blipFill>
              <p:spPr>
                <a:xfrm>
                  <a:off x="8868347" y="3169507"/>
                  <a:ext cx="9684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399" name="Freihand 398">
                  <a:extLst>
                    <a:ext uri="{FF2B5EF4-FFF2-40B4-BE49-F238E27FC236}">
                      <a16:creationId xmlns:a16="http://schemas.microsoft.com/office/drawing/2014/main" id="{DA114E5D-3C47-4F79-8AEE-429BC7FD0B30}"/>
                    </a:ext>
                  </a:extLst>
                </p14:cNvPr>
                <p14:cNvContentPartPr/>
                <p14:nvPr/>
              </p14:nvContentPartPr>
              <p14:xfrm>
                <a:off x="8984267" y="3223867"/>
                <a:ext cx="56880" cy="224280"/>
              </p14:xfrm>
            </p:contentPart>
          </mc:Choice>
          <mc:Fallback>
            <p:pic>
              <p:nvPicPr>
                <p:cNvPr id="399" name="Freihand 398">
                  <a:extLst>
                    <a:ext uri="{FF2B5EF4-FFF2-40B4-BE49-F238E27FC236}">
                      <a16:creationId xmlns:a16="http://schemas.microsoft.com/office/drawing/2014/main" id="{DA114E5D-3C47-4F79-8AEE-429BC7FD0B30}"/>
                    </a:ext>
                  </a:extLst>
                </p:cNvPr>
                <p:cNvPicPr/>
                <p:nvPr/>
              </p:nvPicPr>
              <p:blipFill>
                <a:blip r:embed="rId742"/>
                <a:stretch>
                  <a:fillRect/>
                </a:stretch>
              </p:blipFill>
              <p:spPr>
                <a:xfrm>
                  <a:off x="8979947" y="3219547"/>
                  <a:ext cx="655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400" name="Freihand 399">
                  <a:extLst>
                    <a:ext uri="{FF2B5EF4-FFF2-40B4-BE49-F238E27FC236}">
                      <a16:creationId xmlns:a16="http://schemas.microsoft.com/office/drawing/2014/main" id="{80FDE084-B36F-4872-BF43-7550E5B500B0}"/>
                    </a:ext>
                  </a:extLst>
                </p14:cNvPr>
                <p14:cNvContentPartPr/>
                <p14:nvPr/>
              </p14:nvContentPartPr>
              <p14:xfrm>
                <a:off x="9050867" y="3152587"/>
                <a:ext cx="75240" cy="285840"/>
              </p14:xfrm>
            </p:contentPart>
          </mc:Choice>
          <mc:Fallback>
            <p:pic>
              <p:nvPicPr>
                <p:cNvPr id="400" name="Freihand 399">
                  <a:extLst>
                    <a:ext uri="{FF2B5EF4-FFF2-40B4-BE49-F238E27FC236}">
                      <a16:creationId xmlns:a16="http://schemas.microsoft.com/office/drawing/2014/main" id="{80FDE084-B36F-4872-BF43-7550E5B500B0}"/>
                    </a:ext>
                  </a:extLst>
                </p:cNvPr>
                <p:cNvPicPr/>
                <p:nvPr/>
              </p:nvPicPr>
              <p:blipFill>
                <a:blip r:embed="rId744"/>
                <a:stretch>
                  <a:fillRect/>
                </a:stretch>
              </p:blipFill>
              <p:spPr>
                <a:xfrm>
                  <a:off x="9046547" y="3148267"/>
                  <a:ext cx="8388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401" name="Freihand 400">
                  <a:extLst>
                    <a:ext uri="{FF2B5EF4-FFF2-40B4-BE49-F238E27FC236}">
                      <a16:creationId xmlns:a16="http://schemas.microsoft.com/office/drawing/2014/main" id="{04A616E0-710D-4FD2-B9CD-518B0F3051F5}"/>
                    </a:ext>
                  </a:extLst>
                </p14:cNvPr>
                <p14:cNvContentPartPr/>
                <p14:nvPr/>
              </p14:nvContentPartPr>
              <p14:xfrm>
                <a:off x="9144107" y="3121627"/>
                <a:ext cx="87480" cy="104400"/>
              </p14:xfrm>
            </p:contentPart>
          </mc:Choice>
          <mc:Fallback>
            <p:pic>
              <p:nvPicPr>
                <p:cNvPr id="401" name="Freihand 400">
                  <a:extLst>
                    <a:ext uri="{FF2B5EF4-FFF2-40B4-BE49-F238E27FC236}">
                      <a16:creationId xmlns:a16="http://schemas.microsoft.com/office/drawing/2014/main" id="{04A616E0-710D-4FD2-B9CD-518B0F3051F5}"/>
                    </a:ext>
                  </a:extLst>
                </p:cNvPr>
                <p:cNvPicPr/>
                <p:nvPr/>
              </p:nvPicPr>
              <p:blipFill>
                <a:blip r:embed="rId746"/>
                <a:stretch>
                  <a:fillRect/>
                </a:stretch>
              </p:blipFill>
              <p:spPr>
                <a:xfrm>
                  <a:off x="9139787" y="3117307"/>
                  <a:ext cx="961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402" name="Freihand 401">
                  <a:extLst>
                    <a:ext uri="{FF2B5EF4-FFF2-40B4-BE49-F238E27FC236}">
                      <a16:creationId xmlns:a16="http://schemas.microsoft.com/office/drawing/2014/main" id="{CFB61668-5F4B-4441-9FF1-D1F74AB38345}"/>
                    </a:ext>
                  </a:extLst>
                </p14:cNvPr>
                <p14:cNvContentPartPr/>
                <p14:nvPr/>
              </p14:nvContentPartPr>
              <p14:xfrm>
                <a:off x="9257507" y="3044587"/>
                <a:ext cx="289080" cy="126000"/>
              </p14:xfrm>
            </p:contentPart>
          </mc:Choice>
          <mc:Fallback>
            <p:pic>
              <p:nvPicPr>
                <p:cNvPr id="402" name="Freihand 401">
                  <a:extLst>
                    <a:ext uri="{FF2B5EF4-FFF2-40B4-BE49-F238E27FC236}">
                      <a16:creationId xmlns:a16="http://schemas.microsoft.com/office/drawing/2014/main" id="{CFB61668-5F4B-4441-9FF1-D1F74AB38345}"/>
                    </a:ext>
                  </a:extLst>
                </p:cNvPr>
                <p:cNvPicPr/>
                <p:nvPr/>
              </p:nvPicPr>
              <p:blipFill>
                <a:blip r:embed="rId748"/>
                <a:stretch>
                  <a:fillRect/>
                </a:stretch>
              </p:blipFill>
              <p:spPr>
                <a:xfrm>
                  <a:off x="9253187" y="3040267"/>
                  <a:ext cx="2977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403" name="Freihand 402">
                  <a:extLst>
                    <a:ext uri="{FF2B5EF4-FFF2-40B4-BE49-F238E27FC236}">
                      <a16:creationId xmlns:a16="http://schemas.microsoft.com/office/drawing/2014/main" id="{F0616177-2290-4093-9799-E0F8A425E83E}"/>
                    </a:ext>
                  </a:extLst>
                </p14:cNvPr>
                <p14:cNvContentPartPr/>
                <p14:nvPr/>
              </p14:nvContentPartPr>
              <p14:xfrm>
                <a:off x="9523907" y="2974747"/>
                <a:ext cx="360" cy="360"/>
              </p14:xfrm>
            </p:contentPart>
          </mc:Choice>
          <mc:Fallback>
            <p:pic>
              <p:nvPicPr>
                <p:cNvPr id="403" name="Freihand 402">
                  <a:extLst>
                    <a:ext uri="{FF2B5EF4-FFF2-40B4-BE49-F238E27FC236}">
                      <a16:creationId xmlns:a16="http://schemas.microsoft.com/office/drawing/2014/main" id="{F0616177-2290-4093-9799-E0F8A425E83E}"/>
                    </a:ext>
                  </a:extLst>
                </p:cNvPr>
                <p:cNvPicPr/>
                <p:nvPr/>
              </p:nvPicPr>
              <p:blipFill>
                <a:blip r:embed="rId621"/>
                <a:stretch>
                  <a:fillRect/>
                </a:stretch>
              </p:blipFill>
              <p:spPr>
                <a:xfrm>
                  <a:off x="9519587" y="2970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404" name="Freihand 403">
                  <a:extLst>
                    <a:ext uri="{FF2B5EF4-FFF2-40B4-BE49-F238E27FC236}">
                      <a16:creationId xmlns:a16="http://schemas.microsoft.com/office/drawing/2014/main" id="{A2AC7A1C-328B-4FA3-BAFF-5425CDBF208D}"/>
                    </a:ext>
                  </a:extLst>
                </p14:cNvPr>
                <p14:cNvContentPartPr/>
                <p14:nvPr/>
              </p14:nvContentPartPr>
              <p14:xfrm>
                <a:off x="9579347" y="2900947"/>
                <a:ext cx="202320" cy="327240"/>
              </p14:xfrm>
            </p:contentPart>
          </mc:Choice>
          <mc:Fallback>
            <p:pic>
              <p:nvPicPr>
                <p:cNvPr id="404" name="Freihand 403">
                  <a:extLst>
                    <a:ext uri="{FF2B5EF4-FFF2-40B4-BE49-F238E27FC236}">
                      <a16:creationId xmlns:a16="http://schemas.microsoft.com/office/drawing/2014/main" id="{A2AC7A1C-328B-4FA3-BAFF-5425CDBF208D}"/>
                    </a:ext>
                  </a:extLst>
                </p:cNvPr>
                <p:cNvPicPr/>
                <p:nvPr/>
              </p:nvPicPr>
              <p:blipFill>
                <a:blip r:embed="rId751"/>
                <a:stretch>
                  <a:fillRect/>
                </a:stretch>
              </p:blipFill>
              <p:spPr>
                <a:xfrm>
                  <a:off x="9575027" y="2896627"/>
                  <a:ext cx="210960" cy="33588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405" name="Freihand 404">
                  <a:extLst>
                    <a:ext uri="{FF2B5EF4-FFF2-40B4-BE49-F238E27FC236}">
                      <a16:creationId xmlns:a16="http://schemas.microsoft.com/office/drawing/2014/main" id="{B9B27297-BCAD-4B70-9CB7-50B8AFF30958}"/>
                    </a:ext>
                  </a:extLst>
                </p14:cNvPr>
                <p14:cNvContentPartPr/>
                <p14:nvPr/>
              </p14:nvContentPartPr>
              <p14:xfrm>
                <a:off x="9885707" y="2902387"/>
                <a:ext cx="46080" cy="58680"/>
              </p14:xfrm>
            </p:contentPart>
          </mc:Choice>
          <mc:Fallback>
            <p:pic>
              <p:nvPicPr>
                <p:cNvPr id="405" name="Freihand 404">
                  <a:extLst>
                    <a:ext uri="{FF2B5EF4-FFF2-40B4-BE49-F238E27FC236}">
                      <a16:creationId xmlns:a16="http://schemas.microsoft.com/office/drawing/2014/main" id="{B9B27297-BCAD-4B70-9CB7-50B8AFF30958}"/>
                    </a:ext>
                  </a:extLst>
                </p:cNvPr>
                <p:cNvPicPr/>
                <p:nvPr/>
              </p:nvPicPr>
              <p:blipFill>
                <a:blip r:embed="rId753"/>
                <a:stretch>
                  <a:fillRect/>
                </a:stretch>
              </p:blipFill>
              <p:spPr>
                <a:xfrm>
                  <a:off x="9881387" y="2898067"/>
                  <a:ext cx="547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406" name="Freihand 405">
                  <a:extLst>
                    <a:ext uri="{FF2B5EF4-FFF2-40B4-BE49-F238E27FC236}">
                      <a16:creationId xmlns:a16="http://schemas.microsoft.com/office/drawing/2014/main" id="{D9D1428E-0A3C-4FC4-A811-1CC0D0396048}"/>
                    </a:ext>
                  </a:extLst>
                </p14:cNvPr>
                <p14:cNvContentPartPr/>
                <p14:nvPr/>
              </p14:nvContentPartPr>
              <p14:xfrm>
                <a:off x="9961307" y="2880787"/>
                <a:ext cx="44640" cy="74520"/>
              </p14:xfrm>
            </p:contentPart>
          </mc:Choice>
          <mc:Fallback>
            <p:pic>
              <p:nvPicPr>
                <p:cNvPr id="406" name="Freihand 405">
                  <a:extLst>
                    <a:ext uri="{FF2B5EF4-FFF2-40B4-BE49-F238E27FC236}">
                      <a16:creationId xmlns:a16="http://schemas.microsoft.com/office/drawing/2014/main" id="{D9D1428E-0A3C-4FC4-A811-1CC0D0396048}"/>
                    </a:ext>
                  </a:extLst>
                </p:cNvPr>
                <p:cNvPicPr/>
                <p:nvPr/>
              </p:nvPicPr>
              <p:blipFill>
                <a:blip r:embed="rId755"/>
                <a:stretch>
                  <a:fillRect/>
                </a:stretch>
              </p:blipFill>
              <p:spPr>
                <a:xfrm>
                  <a:off x="9956987" y="2876467"/>
                  <a:ext cx="532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407" name="Freihand 406">
                  <a:extLst>
                    <a:ext uri="{FF2B5EF4-FFF2-40B4-BE49-F238E27FC236}">
                      <a16:creationId xmlns:a16="http://schemas.microsoft.com/office/drawing/2014/main" id="{73C54174-67AE-478A-86C6-79EF91280CE5}"/>
                    </a:ext>
                  </a:extLst>
                </p14:cNvPr>
                <p14:cNvContentPartPr/>
                <p14:nvPr/>
              </p14:nvContentPartPr>
              <p14:xfrm>
                <a:off x="10037627" y="2840827"/>
                <a:ext cx="78480" cy="97920"/>
              </p14:xfrm>
            </p:contentPart>
          </mc:Choice>
          <mc:Fallback>
            <p:pic>
              <p:nvPicPr>
                <p:cNvPr id="407" name="Freihand 406">
                  <a:extLst>
                    <a:ext uri="{FF2B5EF4-FFF2-40B4-BE49-F238E27FC236}">
                      <a16:creationId xmlns:a16="http://schemas.microsoft.com/office/drawing/2014/main" id="{73C54174-67AE-478A-86C6-79EF91280CE5}"/>
                    </a:ext>
                  </a:extLst>
                </p:cNvPr>
                <p:cNvPicPr/>
                <p:nvPr/>
              </p:nvPicPr>
              <p:blipFill>
                <a:blip r:embed="rId757"/>
                <a:stretch>
                  <a:fillRect/>
                </a:stretch>
              </p:blipFill>
              <p:spPr>
                <a:xfrm>
                  <a:off x="10033307" y="2836507"/>
                  <a:ext cx="87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408" name="Freihand 407">
                  <a:extLst>
                    <a:ext uri="{FF2B5EF4-FFF2-40B4-BE49-F238E27FC236}">
                      <a16:creationId xmlns:a16="http://schemas.microsoft.com/office/drawing/2014/main" id="{2563CA89-164A-4F2D-B45A-BB23A9728A4B}"/>
                    </a:ext>
                  </a:extLst>
                </p14:cNvPr>
                <p14:cNvContentPartPr/>
                <p14:nvPr/>
              </p14:nvContentPartPr>
              <p14:xfrm>
                <a:off x="10115387" y="2743627"/>
                <a:ext cx="178200" cy="163800"/>
              </p14:xfrm>
            </p:contentPart>
          </mc:Choice>
          <mc:Fallback>
            <p:pic>
              <p:nvPicPr>
                <p:cNvPr id="408" name="Freihand 407">
                  <a:extLst>
                    <a:ext uri="{FF2B5EF4-FFF2-40B4-BE49-F238E27FC236}">
                      <a16:creationId xmlns:a16="http://schemas.microsoft.com/office/drawing/2014/main" id="{2563CA89-164A-4F2D-B45A-BB23A9728A4B}"/>
                    </a:ext>
                  </a:extLst>
                </p:cNvPr>
                <p:cNvPicPr/>
                <p:nvPr/>
              </p:nvPicPr>
              <p:blipFill>
                <a:blip r:embed="rId759"/>
                <a:stretch>
                  <a:fillRect/>
                </a:stretch>
              </p:blipFill>
              <p:spPr>
                <a:xfrm>
                  <a:off x="10111067" y="2739307"/>
                  <a:ext cx="1868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409" name="Freihand 408">
                  <a:extLst>
                    <a:ext uri="{FF2B5EF4-FFF2-40B4-BE49-F238E27FC236}">
                      <a16:creationId xmlns:a16="http://schemas.microsoft.com/office/drawing/2014/main" id="{4E528070-6D24-4129-97C4-109904D5780A}"/>
                    </a:ext>
                  </a:extLst>
                </p14:cNvPr>
                <p14:cNvContentPartPr/>
                <p14:nvPr/>
              </p14:nvContentPartPr>
              <p14:xfrm>
                <a:off x="10270547" y="2647507"/>
                <a:ext cx="67680" cy="292680"/>
              </p14:xfrm>
            </p:contentPart>
          </mc:Choice>
          <mc:Fallback>
            <p:pic>
              <p:nvPicPr>
                <p:cNvPr id="409" name="Freihand 408">
                  <a:extLst>
                    <a:ext uri="{FF2B5EF4-FFF2-40B4-BE49-F238E27FC236}">
                      <a16:creationId xmlns:a16="http://schemas.microsoft.com/office/drawing/2014/main" id="{4E528070-6D24-4129-97C4-109904D5780A}"/>
                    </a:ext>
                  </a:extLst>
                </p:cNvPr>
                <p:cNvPicPr/>
                <p:nvPr/>
              </p:nvPicPr>
              <p:blipFill>
                <a:blip r:embed="rId761"/>
                <a:stretch>
                  <a:fillRect/>
                </a:stretch>
              </p:blipFill>
              <p:spPr>
                <a:xfrm>
                  <a:off x="10266227" y="2643187"/>
                  <a:ext cx="7632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411" name="Freihand 410">
                  <a:extLst>
                    <a:ext uri="{FF2B5EF4-FFF2-40B4-BE49-F238E27FC236}">
                      <a16:creationId xmlns:a16="http://schemas.microsoft.com/office/drawing/2014/main" id="{7A5CDAEC-DAAB-4D18-8DFB-D63A770E1E20}"/>
                    </a:ext>
                  </a:extLst>
                </p14:cNvPr>
                <p14:cNvContentPartPr/>
                <p14:nvPr/>
              </p14:nvContentPartPr>
              <p14:xfrm>
                <a:off x="10511387" y="2532667"/>
                <a:ext cx="150840" cy="346320"/>
              </p14:xfrm>
            </p:contentPart>
          </mc:Choice>
          <mc:Fallback>
            <p:pic>
              <p:nvPicPr>
                <p:cNvPr id="411" name="Freihand 410">
                  <a:extLst>
                    <a:ext uri="{FF2B5EF4-FFF2-40B4-BE49-F238E27FC236}">
                      <a16:creationId xmlns:a16="http://schemas.microsoft.com/office/drawing/2014/main" id="{7A5CDAEC-DAAB-4D18-8DFB-D63A770E1E20}"/>
                    </a:ext>
                  </a:extLst>
                </p:cNvPr>
                <p:cNvPicPr/>
                <p:nvPr/>
              </p:nvPicPr>
              <p:blipFill>
                <a:blip r:embed="rId763"/>
                <a:stretch>
                  <a:fillRect/>
                </a:stretch>
              </p:blipFill>
              <p:spPr>
                <a:xfrm>
                  <a:off x="10507067" y="2528347"/>
                  <a:ext cx="15948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412" name="Freihand 411">
                  <a:extLst>
                    <a:ext uri="{FF2B5EF4-FFF2-40B4-BE49-F238E27FC236}">
                      <a16:creationId xmlns:a16="http://schemas.microsoft.com/office/drawing/2014/main" id="{2FF860E8-4D3B-46AA-B1FB-F65634B1F1B8}"/>
                    </a:ext>
                  </a:extLst>
                </p14:cNvPr>
                <p14:cNvContentPartPr/>
                <p14:nvPr/>
              </p14:nvContentPartPr>
              <p14:xfrm>
                <a:off x="10891907" y="2610427"/>
                <a:ext cx="360" cy="360"/>
              </p14:xfrm>
            </p:contentPart>
          </mc:Choice>
          <mc:Fallback>
            <p:pic>
              <p:nvPicPr>
                <p:cNvPr id="412" name="Freihand 411">
                  <a:extLst>
                    <a:ext uri="{FF2B5EF4-FFF2-40B4-BE49-F238E27FC236}">
                      <a16:creationId xmlns:a16="http://schemas.microsoft.com/office/drawing/2014/main" id="{2FF860E8-4D3B-46AA-B1FB-F65634B1F1B8}"/>
                    </a:ext>
                  </a:extLst>
                </p:cNvPr>
                <p:cNvPicPr/>
                <p:nvPr/>
              </p:nvPicPr>
              <p:blipFill>
                <a:blip r:embed="rId621"/>
                <a:stretch>
                  <a:fillRect/>
                </a:stretch>
              </p:blipFill>
              <p:spPr>
                <a:xfrm>
                  <a:off x="10887587" y="2606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413" name="Freihand 412">
                  <a:extLst>
                    <a:ext uri="{FF2B5EF4-FFF2-40B4-BE49-F238E27FC236}">
                      <a16:creationId xmlns:a16="http://schemas.microsoft.com/office/drawing/2014/main" id="{68057798-CC1B-406B-9760-13D43C9815FF}"/>
                    </a:ext>
                  </a:extLst>
                </p14:cNvPr>
                <p14:cNvContentPartPr/>
                <p14:nvPr/>
              </p14:nvContentPartPr>
              <p14:xfrm>
                <a:off x="10797227" y="2411347"/>
                <a:ext cx="201960" cy="228960"/>
              </p14:xfrm>
            </p:contentPart>
          </mc:Choice>
          <mc:Fallback>
            <p:pic>
              <p:nvPicPr>
                <p:cNvPr id="413" name="Freihand 412">
                  <a:extLst>
                    <a:ext uri="{FF2B5EF4-FFF2-40B4-BE49-F238E27FC236}">
                      <a16:creationId xmlns:a16="http://schemas.microsoft.com/office/drawing/2014/main" id="{68057798-CC1B-406B-9760-13D43C9815FF}"/>
                    </a:ext>
                  </a:extLst>
                </p:cNvPr>
                <p:cNvPicPr/>
                <p:nvPr/>
              </p:nvPicPr>
              <p:blipFill>
                <a:blip r:embed="rId766"/>
                <a:stretch>
                  <a:fillRect/>
                </a:stretch>
              </p:blipFill>
              <p:spPr>
                <a:xfrm>
                  <a:off x="10792907" y="2407027"/>
                  <a:ext cx="21060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414" name="Freihand 413">
                  <a:extLst>
                    <a:ext uri="{FF2B5EF4-FFF2-40B4-BE49-F238E27FC236}">
                      <a16:creationId xmlns:a16="http://schemas.microsoft.com/office/drawing/2014/main" id="{9A39C823-6513-4297-B6B5-A6A8EF81B4B6}"/>
                    </a:ext>
                  </a:extLst>
                </p14:cNvPr>
                <p14:cNvContentPartPr/>
                <p14:nvPr/>
              </p14:nvContentPartPr>
              <p14:xfrm>
                <a:off x="11075507" y="2355907"/>
                <a:ext cx="237240" cy="221760"/>
              </p14:xfrm>
            </p:contentPart>
          </mc:Choice>
          <mc:Fallback>
            <p:pic>
              <p:nvPicPr>
                <p:cNvPr id="414" name="Freihand 413">
                  <a:extLst>
                    <a:ext uri="{FF2B5EF4-FFF2-40B4-BE49-F238E27FC236}">
                      <a16:creationId xmlns:a16="http://schemas.microsoft.com/office/drawing/2014/main" id="{9A39C823-6513-4297-B6B5-A6A8EF81B4B6}"/>
                    </a:ext>
                  </a:extLst>
                </p:cNvPr>
                <p:cNvPicPr/>
                <p:nvPr/>
              </p:nvPicPr>
              <p:blipFill>
                <a:blip r:embed="rId768"/>
                <a:stretch>
                  <a:fillRect/>
                </a:stretch>
              </p:blipFill>
              <p:spPr>
                <a:xfrm>
                  <a:off x="11071187" y="2351587"/>
                  <a:ext cx="2458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415" name="Freihand 414">
                  <a:extLst>
                    <a:ext uri="{FF2B5EF4-FFF2-40B4-BE49-F238E27FC236}">
                      <a16:creationId xmlns:a16="http://schemas.microsoft.com/office/drawing/2014/main" id="{E5065E50-CF40-49B8-9443-6886A98CF4A0}"/>
                    </a:ext>
                  </a:extLst>
                </p14:cNvPr>
                <p14:cNvContentPartPr/>
                <p14:nvPr/>
              </p14:nvContentPartPr>
              <p14:xfrm>
                <a:off x="11329307" y="2327467"/>
                <a:ext cx="69480" cy="113040"/>
              </p14:xfrm>
            </p:contentPart>
          </mc:Choice>
          <mc:Fallback>
            <p:pic>
              <p:nvPicPr>
                <p:cNvPr id="415" name="Freihand 414">
                  <a:extLst>
                    <a:ext uri="{FF2B5EF4-FFF2-40B4-BE49-F238E27FC236}">
                      <a16:creationId xmlns:a16="http://schemas.microsoft.com/office/drawing/2014/main" id="{E5065E50-CF40-49B8-9443-6886A98CF4A0}"/>
                    </a:ext>
                  </a:extLst>
                </p:cNvPr>
                <p:cNvPicPr/>
                <p:nvPr/>
              </p:nvPicPr>
              <p:blipFill>
                <a:blip r:embed="rId770"/>
                <a:stretch>
                  <a:fillRect/>
                </a:stretch>
              </p:blipFill>
              <p:spPr>
                <a:xfrm>
                  <a:off x="11324987" y="2323147"/>
                  <a:ext cx="7812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417" name="Freihand 416">
                  <a:extLst>
                    <a:ext uri="{FF2B5EF4-FFF2-40B4-BE49-F238E27FC236}">
                      <a16:creationId xmlns:a16="http://schemas.microsoft.com/office/drawing/2014/main" id="{490A98BC-A39D-4436-9CDB-19FAA20795B5}"/>
                    </a:ext>
                  </a:extLst>
                </p14:cNvPr>
                <p14:cNvContentPartPr/>
                <p14:nvPr/>
              </p14:nvContentPartPr>
              <p14:xfrm>
                <a:off x="9593027" y="3365707"/>
                <a:ext cx="120240" cy="346680"/>
              </p14:xfrm>
            </p:contentPart>
          </mc:Choice>
          <mc:Fallback>
            <p:pic>
              <p:nvPicPr>
                <p:cNvPr id="417" name="Freihand 416">
                  <a:extLst>
                    <a:ext uri="{FF2B5EF4-FFF2-40B4-BE49-F238E27FC236}">
                      <a16:creationId xmlns:a16="http://schemas.microsoft.com/office/drawing/2014/main" id="{490A98BC-A39D-4436-9CDB-19FAA20795B5}"/>
                    </a:ext>
                  </a:extLst>
                </p:cNvPr>
                <p:cNvPicPr/>
                <p:nvPr/>
              </p:nvPicPr>
              <p:blipFill>
                <a:blip r:embed="rId772"/>
                <a:stretch>
                  <a:fillRect/>
                </a:stretch>
              </p:blipFill>
              <p:spPr>
                <a:xfrm>
                  <a:off x="9588707" y="3361387"/>
                  <a:ext cx="128880" cy="35532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418" name="Freihand 417">
                  <a:extLst>
                    <a:ext uri="{FF2B5EF4-FFF2-40B4-BE49-F238E27FC236}">
                      <a16:creationId xmlns:a16="http://schemas.microsoft.com/office/drawing/2014/main" id="{F148711A-DD57-454A-8A7C-6FB6C093E34C}"/>
                    </a:ext>
                  </a:extLst>
                </p14:cNvPr>
                <p14:cNvContentPartPr/>
                <p14:nvPr/>
              </p14:nvContentPartPr>
              <p14:xfrm>
                <a:off x="9721187" y="3360307"/>
                <a:ext cx="89280" cy="97920"/>
              </p14:xfrm>
            </p:contentPart>
          </mc:Choice>
          <mc:Fallback>
            <p:pic>
              <p:nvPicPr>
                <p:cNvPr id="418" name="Freihand 417">
                  <a:extLst>
                    <a:ext uri="{FF2B5EF4-FFF2-40B4-BE49-F238E27FC236}">
                      <a16:creationId xmlns:a16="http://schemas.microsoft.com/office/drawing/2014/main" id="{F148711A-DD57-454A-8A7C-6FB6C093E34C}"/>
                    </a:ext>
                  </a:extLst>
                </p:cNvPr>
                <p:cNvPicPr/>
                <p:nvPr/>
              </p:nvPicPr>
              <p:blipFill>
                <a:blip r:embed="rId774"/>
                <a:stretch>
                  <a:fillRect/>
                </a:stretch>
              </p:blipFill>
              <p:spPr>
                <a:xfrm>
                  <a:off x="9716867" y="3355987"/>
                  <a:ext cx="979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419" name="Freihand 418">
                  <a:extLst>
                    <a:ext uri="{FF2B5EF4-FFF2-40B4-BE49-F238E27FC236}">
                      <a16:creationId xmlns:a16="http://schemas.microsoft.com/office/drawing/2014/main" id="{9B264C19-2CE3-4DE3-B344-8A2EB42D4ED5}"/>
                    </a:ext>
                  </a:extLst>
                </p14:cNvPr>
                <p14:cNvContentPartPr/>
                <p14:nvPr/>
              </p14:nvContentPartPr>
              <p14:xfrm>
                <a:off x="9842507" y="3325027"/>
                <a:ext cx="32760" cy="88560"/>
              </p14:xfrm>
            </p:contentPart>
          </mc:Choice>
          <mc:Fallback>
            <p:pic>
              <p:nvPicPr>
                <p:cNvPr id="419" name="Freihand 418">
                  <a:extLst>
                    <a:ext uri="{FF2B5EF4-FFF2-40B4-BE49-F238E27FC236}">
                      <a16:creationId xmlns:a16="http://schemas.microsoft.com/office/drawing/2014/main" id="{9B264C19-2CE3-4DE3-B344-8A2EB42D4ED5}"/>
                    </a:ext>
                  </a:extLst>
                </p:cNvPr>
                <p:cNvPicPr/>
                <p:nvPr/>
              </p:nvPicPr>
              <p:blipFill>
                <a:blip r:embed="rId776"/>
                <a:stretch>
                  <a:fillRect/>
                </a:stretch>
              </p:blipFill>
              <p:spPr>
                <a:xfrm>
                  <a:off x="9838187" y="3320707"/>
                  <a:ext cx="4140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420" name="Freihand 419">
                  <a:extLst>
                    <a:ext uri="{FF2B5EF4-FFF2-40B4-BE49-F238E27FC236}">
                      <a16:creationId xmlns:a16="http://schemas.microsoft.com/office/drawing/2014/main" id="{5DBC344A-77A2-405C-9B24-DA4A081D5123}"/>
                    </a:ext>
                  </a:extLst>
                </p14:cNvPr>
                <p14:cNvContentPartPr/>
                <p14:nvPr/>
              </p14:nvContentPartPr>
              <p14:xfrm>
                <a:off x="9907307" y="3184627"/>
                <a:ext cx="142920" cy="183600"/>
              </p14:xfrm>
            </p:contentPart>
          </mc:Choice>
          <mc:Fallback>
            <p:pic>
              <p:nvPicPr>
                <p:cNvPr id="420" name="Freihand 419">
                  <a:extLst>
                    <a:ext uri="{FF2B5EF4-FFF2-40B4-BE49-F238E27FC236}">
                      <a16:creationId xmlns:a16="http://schemas.microsoft.com/office/drawing/2014/main" id="{5DBC344A-77A2-405C-9B24-DA4A081D5123}"/>
                    </a:ext>
                  </a:extLst>
                </p:cNvPr>
                <p:cNvPicPr/>
                <p:nvPr/>
              </p:nvPicPr>
              <p:blipFill>
                <a:blip r:embed="rId778"/>
                <a:stretch>
                  <a:fillRect/>
                </a:stretch>
              </p:blipFill>
              <p:spPr>
                <a:xfrm>
                  <a:off x="9902987" y="3180307"/>
                  <a:ext cx="1515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421" name="Freihand 420">
                  <a:extLst>
                    <a:ext uri="{FF2B5EF4-FFF2-40B4-BE49-F238E27FC236}">
                      <a16:creationId xmlns:a16="http://schemas.microsoft.com/office/drawing/2014/main" id="{0F858D18-ED45-4B7C-BE54-9CDEE331D63E}"/>
                    </a:ext>
                  </a:extLst>
                </p14:cNvPr>
                <p14:cNvContentPartPr/>
                <p14:nvPr/>
              </p14:nvContentPartPr>
              <p14:xfrm>
                <a:off x="10039067" y="3194347"/>
                <a:ext cx="95400" cy="158040"/>
              </p14:xfrm>
            </p:contentPart>
          </mc:Choice>
          <mc:Fallback>
            <p:pic>
              <p:nvPicPr>
                <p:cNvPr id="421" name="Freihand 420">
                  <a:extLst>
                    <a:ext uri="{FF2B5EF4-FFF2-40B4-BE49-F238E27FC236}">
                      <a16:creationId xmlns:a16="http://schemas.microsoft.com/office/drawing/2014/main" id="{0F858D18-ED45-4B7C-BE54-9CDEE331D63E}"/>
                    </a:ext>
                  </a:extLst>
                </p:cNvPr>
                <p:cNvPicPr/>
                <p:nvPr/>
              </p:nvPicPr>
              <p:blipFill>
                <a:blip r:embed="rId780"/>
                <a:stretch>
                  <a:fillRect/>
                </a:stretch>
              </p:blipFill>
              <p:spPr>
                <a:xfrm>
                  <a:off x="10034747" y="3190027"/>
                  <a:ext cx="1040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422" name="Freihand 421">
                  <a:extLst>
                    <a:ext uri="{FF2B5EF4-FFF2-40B4-BE49-F238E27FC236}">
                      <a16:creationId xmlns:a16="http://schemas.microsoft.com/office/drawing/2014/main" id="{D1E2B0D4-934B-4E30-A785-D95D2DE06036}"/>
                    </a:ext>
                  </a:extLst>
                </p14:cNvPr>
                <p14:cNvContentPartPr/>
                <p14:nvPr/>
              </p14:nvContentPartPr>
              <p14:xfrm>
                <a:off x="10137347" y="3048547"/>
                <a:ext cx="86040" cy="265680"/>
              </p14:xfrm>
            </p:contentPart>
          </mc:Choice>
          <mc:Fallback>
            <p:pic>
              <p:nvPicPr>
                <p:cNvPr id="422" name="Freihand 421">
                  <a:extLst>
                    <a:ext uri="{FF2B5EF4-FFF2-40B4-BE49-F238E27FC236}">
                      <a16:creationId xmlns:a16="http://schemas.microsoft.com/office/drawing/2014/main" id="{D1E2B0D4-934B-4E30-A785-D95D2DE06036}"/>
                    </a:ext>
                  </a:extLst>
                </p:cNvPr>
                <p:cNvPicPr/>
                <p:nvPr/>
              </p:nvPicPr>
              <p:blipFill>
                <a:blip r:embed="rId782"/>
                <a:stretch>
                  <a:fillRect/>
                </a:stretch>
              </p:blipFill>
              <p:spPr>
                <a:xfrm>
                  <a:off x="10133027" y="3044227"/>
                  <a:ext cx="94680" cy="274320"/>
                </a:xfrm>
                <a:prstGeom prst="rect">
                  <a:avLst/>
                </a:prstGeom>
              </p:spPr>
            </p:pic>
          </mc:Fallback>
        </mc:AlternateContent>
      </p:grpSp>
    </p:spTree>
    <p:extLst>
      <p:ext uri="{BB962C8B-B14F-4D97-AF65-F5344CB8AC3E}">
        <p14:creationId xmlns:p14="http://schemas.microsoft.com/office/powerpoint/2010/main" val="1140578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1C31C-07CC-1B47-848E-D3037D8865E1}"/>
            </a:ext>
          </a:extLst>
        </p:cNvPr>
        <p:cNvGrpSpPr/>
        <p:nvPr/>
      </p:nvGrpSpPr>
      <p:grpSpPr>
        <a:xfrm>
          <a:off x="0" y="0"/>
          <a:ext cx="0" cy="0"/>
          <a:chOff x="0" y="0"/>
          <a:chExt cx="0" cy="0"/>
        </a:xfrm>
      </p:grpSpPr>
      <p:sp>
        <p:nvSpPr>
          <p:cNvPr id="44" name="Textfeld 43">
            <a:extLst>
              <a:ext uri="{FF2B5EF4-FFF2-40B4-BE49-F238E27FC236}">
                <a16:creationId xmlns:a16="http://schemas.microsoft.com/office/drawing/2014/main" id="{0EF69AE0-19D2-812E-5FF1-1B3900D17C13}"/>
              </a:ext>
            </a:extLst>
          </p:cNvPr>
          <p:cNvSpPr txBox="1">
            <a:spLocks/>
          </p:cNvSpPr>
          <p:nvPr/>
        </p:nvSpPr>
        <p:spPr>
          <a:xfrm>
            <a:off x="1847528" y="116712"/>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Ricardomodell</a:t>
            </a:r>
            <a:endParaRPr lang="de-DE" sz="3200" b="1" dirty="0">
              <a:latin typeface="Times New Roman" panose="02020603050405020304" pitchFamily="18" charset="0"/>
              <a:cs typeface="Times New Roman" panose="02020603050405020304" pitchFamily="18" charset="0"/>
            </a:endParaRPr>
          </a:p>
        </p:txBody>
      </p:sp>
      <p:sp>
        <p:nvSpPr>
          <p:cNvPr id="46" name="TextBox 39">
            <a:extLst>
              <a:ext uri="{FF2B5EF4-FFF2-40B4-BE49-F238E27FC236}">
                <a16:creationId xmlns:a16="http://schemas.microsoft.com/office/drawing/2014/main" id="{FE8130DD-DA5B-02E6-3A98-AEAD9AC14111}"/>
              </a:ext>
            </a:extLst>
          </p:cNvPr>
          <p:cNvSpPr txBox="1"/>
          <p:nvPr/>
        </p:nvSpPr>
        <p:spPr>
          <a:xfrm>
            <a:off x="39330" y="755073"/>
            <a:ext cx="8573042" cy="5752053"/>
          </a:xfrm>
          <a:prstGeom prst="rect">
            <a:avLst/>
          </a:prstGeom>
          <a:no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dirty="0">
                <a:latin typeface="Times New Roman" panose="02020603050405020304" pitchFamily="18" charset="0"/>
                <a:cs typeface="Times New Roman" panose="02020603050405020304" pitchFamily="18" charset="0"/>
              </a:rPr>
              <a:t>Due to the very strict assumptions in the model and the simple functional relationship via a linear production function, the model also appears very simple. However, </a:t>
            </a:r>
            <a:r>
              <a:rPr lang="en-US" sz="2000" b="1" dirty="0">
                <a:latin typeface="Times New Roman" panose="02020603050405020304" pitchFamily="18" charset="0"/>
                <a:cs typeface="Times New Roman" panose="02020603050405020304" pitchFamily="18" charset="0"/>
              </a:rPr>
              <a:t>do not underestimate the difficulty behind it</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An </a:t>
            </a:r>
            <a:r>
              <a:rPr lang="en-US" sz="2000" dirty="0" err="1">
                <a:latin typeface="Times New Roman" panose="02020603050405020304" pitchFamily="18" charset="0"/>
                <a:cs typeface="Times New Roman" panose="02020603050405020304" pitchFamily="18" charset="0"/>
              </a:rPr>
              <a:t>Ankedote</a:t>
            </a:r>
            <a:r>
              <a:rPr lang="en-US" sz="2000" dirty="0">
                <a:latin typeface="Times New Roman" panose="02020603050405020304" pitchFamily="18" charset="0"/>
                <a:cs typeface="Times New Roman" panose="02020603050405020304" pitchFamily="18" charset="0"/>
              </a:rPr>
              <a:t>  Paul Samuelson (2. Nobel prize winner  in economics 1970 and the guy who started all the mathematization of economics you have to go through </a:t>
            </a:r>
            <a:r>
              <a:rPr lang="en-US" sz="2000" dirty="0">
                <a:latin typeface="Times New Roman" panose="02020603050405020304" pitchFamily="18" charset="0"/>
                <a:cs typeface="Times New Roman" panose="02020603050405020304" pitchFamily="18" charset="0"/>
                <a:sym typeface="Wingdings" panose="05000000000000000000" pitchFamily="2" charset="2"/>
              </a:rPr>
              <a:t></a:t>
            </a:r>
            <a:r>
              <a:rPr lang="en-US" sz="2000" dirty="0">
                <a:latin typeface="Times New Roman" panose="02020603050405020304" pitchFamily="18" charset="0"/>
                <a:cs typeface="Times New Roman" panose="02020603050405020304" pitchFamily="18" charset="0"/>
              </a:rPr>
              <a:t>): </a:t>
            </a:r>
          </a:p>
          <a:p>
            <a:endParaRPr lang="en-US" sz="2000" dirty="0">
              <a:latin typeface="Times New Roman" panose="02020603050405020304" pitchFamily="18" charset="0"/>
              <a:cs typeface="Times New Roman" panose="02020603050405020304" pitchFamily="18" charset="0"/>
            </a:endParaRPr>
          </a:p>
          <a:p>
            <a:r>
              <a:rPr lang="en-US" sz="2000" i="1" dirty="0">
                <a:latin typeface="Times New Roman" panose="02020603050405020304" pitchFamily="18" charset="0"/>
                <a:cs typeface="Times New Roman" panose="02020603050405020304" pitchFamily="18" charset="0"/>
              </a:rPr>
              <a:t>Paul Samuelson (Nobel laureate ) was once challenged by the mathematician Stanislaw </a:t>
            </a:r>
            <a:r>
              <a:rPr lang="en-US" sz="2000" i="1" dirty="0" err="1">
                <a:latin typeface="Times New Roman" panose="02020603050405020304" pitchFamily="18" charset="0"/>
                <a:cs typeface="Times New Roman" panose="02020603050405020304" pitchFamily="18" charset="0"/>
              </a:rPr>
              <a:t>Ulam</a:t>
            </a:r>
            <a:r>
              <a:rPr lang="en-US" sz="2000" i="1" dirty="0">
                <a:latin typeface="Times New Roman" panose="02020603050405020304" pitchFamily="18" charset="0"/>
                <a:cs typeface="Times New Roman" panose="02020603050405020304" pitchFamily="18" charset="0"/>
              </a:rPr>
              <a:t> (Co-developer of the H</a:t>
            </a:r>
            <a:r>
              <a:rPr lang="en-US" sz="2000" i="1" baseline="-25000" dirty="0">
                <a:latin typeface="Times New Roman" panose="02020603050405020304" pitchFamily="18" charset="0"/>
                <a:cs typeface="Times New Roman" panose="02020603050405020304" pitchFamily="18" charset="0"/>
              </a:rPr>
              <a:t>2</a:t>
            </a:r>
            <a:r>
              <a:rPr lang="en-US" sz="2000" i="1" dirty="0">
                <a:latin typeface="Times New Roman" panose="02020603050405020304" pitchFamily="18" charset="0"/>
                <a:cs typeface="Times New Roman" panose="02020603050405020304" pitchFamily="18" charset="0"/>
              </a:rPr>
              <a:t> bomb) to "name me one proposition in all of the social sciences which is both true and non-trivial." It was several years later than he thought of the correct response: comparative advantage. "That it is logically true need not be argued before a mathematician; that it is not trivial is attested by the thousands of important and intelligent men who have never been able to grasp the doctrine for themselves or to believe it after it was explained to them.“</a:t>
            </a:r>
          </a:p>
          <a:p>
            <a:endParaRPr lang="en-US" i="1" dirty="0">
              <a:latin typeface="Times New Roman" panose="02020603050405020304" pitchFamily="18" charset="0"/>
              <a:cs typeface="Times New Roman" panose="02020603050405020304" pitchFamily="18" charset="0"/>
            </a:endParaRPr>
          </a:p>
          <a:p>
            <a:r>
              <a:rPr lang="en-US" sz="1200" dirty="0">
                <a:solidFill>
                  <a:srgbClr val="000000"/>
                </a:solidFill>
                <a:latin typeface="Times New Roman" panose="02020603050405020304" pitchFamily="18" charset="0"/>
              </a:rPr>
              <a:t>Quelle: P.A. Samuelson (1969), "The Way of an Economist," in P.A. Samuelson, ed., </a:t>
            </a:r>
            <a:r>
              <a:rPr lang="en-US" sz="1200" i="1" dirty="0">
                <a:solidFill>
                  <a:srgbClr val="000000"/>
                </a:solidFill>
                <a:latin typeface="Times New Roman" panose="02020603050405020304" pitchFamily="18" charset="0"/>
              </a:rPr>
              <a:t>International Economic Relations: Proceedings of the Third Congress of the International Economic Association</a:t>
            </a:r>
            <a:r>
              <a:rPr lang="en-US" sz="1200" dirty="0">
                <a:solidFill>
                  <a:srgbClr val="000000"/>
                </a:solidFill>
                <a:latin typeface="Times New Roman" panose="02020603050405020304" pitchFamily="18" charset="0"/>
              </a:rPr>
              <a:t>, Macmillan: London, pp. 1-11.</a:t>
            </a:r>
            <a:endParaRPr lang="de-DE" sz="1200" dirty="0"/>
          </a:p>
          <a:p>
            <a:endParaRPr lang="en-US" dirty="0">
              <a:latin typeface="Times New Roman" panose="02020603050405020304" pitchFamily="18" charset="0"/>
              <a:cs typeface="Times New Roman" panose="02020603050405020304" pitchFamily="18" charset="0"/>
            </a:endParaRPr>
          </a:p>
        </p:txBody>
      </p:sp>
      <p:sp>
        <p:nvSpPr>
          <p:cNvPr id="47" name="TextBox 39">
            <a:extLst>
              <a:ext uri="{FF2B5EF4-FFF2-40B4-BE49-F238E27FC236}">
                <a16:creationId xmlns:a16="http://schemas.microsoft.com/office/drawing/2014/main" id="{DDE70D98-B355-9963-61BF-A3E4D6278FA7}"/>
              </a:ext>
            </a:extLst>
          </p:cNvPr>
          <p:cNvSpPr txBox="1"/>
          <p:nvPr/>
        </p:nvSpPr>
        <p:spPr>
          <a:xfrm>
            <a:off x="928254" y="4565798"/>
            <a:ext cx="10335491" cy="415636"/>
          </a:xfrm>
          <a:prstGeom prst="rect">
            <a:avLst/>
          </a:prstGeom>
          <a:noFill/>
        </p:spPr>
        <p:txBody>
          <a:bodyPr wrap="square"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Times New Roman" panose="02020603050405020304" pitchFamily="18" charset="0"/>
              <a:cs typeface="Times New Roman" panose="02020603050405020304" pitchFamily="18" charset="0"/>
            </a:endParaRPr>
          </a:p>
        </p:txBody>
      </p:sp>
      <p:sp>
        <p:nvSpPr>
          <p:cNvPr id="9" name="Rechteck 8">
            <a:extLst>
              <a:ext uri="{FF2B5EF4-FFF2-40B4-BE49-F238E27FC236}">
                <a16:creationId xmlns:a16="http://schemas.microsoft.com/office/drawing/2014/main" id="{A0F76836-D188-18E5-3210-A48571E2BAFE}"/>
              </a:ext>
            </a:extLst>
          </p:cNvPr>
          <p:cNvSpPr/>
          <p:nvPr/>
        </p:nvSpPr>
        <p:spPr>
          <a:xfrm>
            <a:off x="8689605" y="4233343"/>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4C19E07-5105-4841-B2C0-F48D3E4CF032}"/>
                  </a:ext>
                </a:extLst>
              </p14:cNvPr>
              <p14:cNvContentPartPr/>
              <p14:nvPr/>
            </p14:nvContentPartPr>
            <p14:xfrm>
              <a:off x="1533693" y="2338267"/>
              <a:ext cx="1792800" cy="67680"/>
            </p14:xfrm>
          </p:contentPart>
        </mc:Choice>
        <mc:Fallback xmlns="">
          <p:pic>
            <p:nvPicPr>
              <p:cNvPr id="2" name="Freihand 1">
                <a:extLst>
                  <a:ext uri="{FF2B5EF4-FFF2-40B4-BE49-F238E27FC236}">
                    <a16:creationId xmlns:a16="http://schemas.microsoft.com/office/drawing/2014/main" id="{E4C19E07-5105-4841-B2C0-F48D3E4CF032}"/>
                  </a:ext>
                </a:extLst>
              </p:cNvPr>
              <p:cNvPicPr/>
              <p:nvPr/>
            </p:nvPicPr>
            <p:blipFill>
              <a:blip r:embed="rId4"/>
              <a:stretch>
                <a:fillRect/>
              </a:stretch>
            </p:blipFill>
            <p:spPr>
              <a:xfrm>
                <a:off x="1529373" y="2333947"/>
                <a:ext cx="18014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FF81113-BA3C-4604-ADB6-139BBA0481DF}"/>
                  </a:ext>
                </a:extLst>
              </p14:cNvPr>
              <p14:cNvContentPartPr/>
              <p14:nvPr/>
            </p14:nvContentPartPr>
            <p14:xfrm>
              <a:off x="6480093" y="3246547"/>
              <a:ext cx="1417680" cy="18360"/>
            </p14:xfrm>
          </p:contentPart>
        </mc:Choice>
        <mc:Fallback xmlns="">
          <p:pic>
            <p:nvPicPr>
              <p:cNvPr id="3" name="Freihand 2">
                <a:extLst>
                  <a:ext uri="{FF2B5EF4-FFF2-40B4-BE49-F238E27FC236}">
                    <a16:creationId xmlns:a16="http://schemas.microsoft.com/office/drawing/2014/main" id="{7FF81113-BA3C-4604-ADB6-139BBA0481DF}"/>
                  </a:ext>
                </a:extLst>
              </p:cNvPr>
              <p:cNvPicPr/>
              <p:nvPr/>
            </p:nvPicPr>
            <p:blipFill>
              <a:blip r:embed="rId6"/>
              <a:stretch>
                <a:fillRect/>
              </a:stretch>
            </p:blipFill>
            <p:spPr>
              <a:xfrm>
                <a:off x="6475773" y="3242227"/>
                <a:ext cx="14263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B107FA95-B048-4CC3-8BC4-098884165498}"/>
                  </a:ext>
                </a:extLst>
              </p14:cNvPr>
              <p14:cNvContentPartPr/>
              <p14:nvPr/>
            </p14:nvContentPartPr>
            <p14:xfrm>
              <a:off x="136533" y="3529867"/>
              <a:ext cx="1564920" cy="28440"/>
            </p14:xfrm>
          </p:contentPart>
        </mc:Choice>
        <mc:Fallback xmlns="">
          <p:pic>
            <p:nvPicPr>
              <p:cNvPr id="4" name="Freihand 3">
                <a:extLst>
                  <a:ext uri="{FF2B5EF4-FFF2-40B4-BE49-F238E27FC236}">
                    <a16:creationId xmlns:a16="http://schemas.microsoft.com/office/drawing/2014/main" id="{B107FA95-B048-4CC3-8BC4-098884165498}"/>
                  </a:ext>
                </a:extLst>
              </p:cNvPr>
              <p:cNvPicPr/>
              <p:nvPr/>
            </p:nvPicPr>
            <p:blipFill>
              <a:blip r:embed="rId8"/>
              <a:stretch>
                <a:fillRect/>
              </a:stretch>
            </p:blipFill>
            <p:spPr>
              <a:xfrm>
                <a:off x="132213" y="3525547"/>
                <a:ext cx="1573560" cy="37080"/>
              </a:xfrm>
              <a:prstGeom prst="rect">
                <a:avLst/>
              </a:prstGeom>
            </p:spPr>
          </p:pic>
        </mc:Fallback>
      </mc:AlternateContent>
      <p:grpSp>
        <p:nvGrpSpPr>
          <p:cNvPr id="7" name="Gruppieren 6">
            <a:extLst>
              <a:ext uri="{FF2B5EF4-FFF2-40B4-BE49-F238E27FC236}">
                <a16:creationId xmlns:a16="http://schemas.microsoft.com/office/drawing/2014/main" id="{337D8DAF-02CB-48D7-8B3C-DC5A849BDAB3}"/>
              </a:ext>
            </a:extLst>
          </p:cNvPr>
          <p:cNvGrpSpPr/>
          <p:nvPr/>
        </p:nvGrpSpPr>
        <p:grpSpPr>
          <a:xfrm>
            <a:off x="3701973" y="4128907"/>
            <a:ext cx="3243240" cy="71280"/>
            <a:chOff x="3701973" y="4128907"/>
            <a:chExt cx="3243240" cy="71280"/>
          </a:xfrm>
        </p:grpSpPr>
        <mc:AlternateContent xmlns:mc="http://schemas.openxmlformats.org/markup-compatibility/2006" xmlns:p14="http://schemas.microsoft.com/office/powerpoint/2010/main">
          <mc:Choice Requires="p14">
            <p:contentPart p14:bwMode="auto" r:id="rId9">
              <p14:nvContentPartPr>
                <p14:cNvPr id="5" name="Freihand 4">
                  <a:extLst>
                    <a:ext uri="{FF2B5EF4-FFF2-40B4-BE49-F238E27FC236}">
                      <a16:creationId xmlns:a16="http://schemas.microsoft.com/office/drawing/2014/main" id="{B08153E4-638E-438E-BE4A-EB43091317D2}"/>
                    </a:ext>
                  </a:extLst>
                </p14:cNvPr>
                <p14:cNvContentPartPr/>
                <p14:nvPr/>
              </p14:nvContentPartPr>
              <p14:xfrm>
                <a:off x="3701973" y="4128907"/>
                <a:ext cx="742320" cy="63720"/>
              </p14:xfrm>
            </p:contentPart>
          </mc:Choice>
          <mc:Fallback xmlns="">
            <p:pic>
              <p:nvPicPr>
                <p:cNvPr id="5" name="Freihand 4">
                  <a:extLst>
                    <a:ext uri="{FF2B5EF4-FFF2-40B4-BE49-F238E27FC236}">
                      <a16:creationId xmlns:a16="http://schemas.microsoft.com/office/drawing/2014/main" id="{B08153E4-638E-438E-BE4A-EB43091317D2}"/>
                    </a:ext>
                  </a:extLst>
                </p:cNvPr>
                <p:cNvPicPr/>
                <p:nvPr/>
              </p:nvPicPr>
              <p:blipFill>
                <a:blip r:embed="rId10"/>
                <a:stretch>
                  <a:fillRect/>
                </a:stretch>
              </p:blipFill>
              <p:spPr>
                <a:xfrm>
                  <a:off x="3697653" y="4124587"/>
                  <a:ext cx="7509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 name="Freihand 5">
                  <a:extLst>
                    <a:ext uri="{FF2B5EF4-FFF2-40B4-BE49-F238E27FC236}">
                      <a16:creationId xmlns:a16="http://schemas.microsoft.com/office/drawing/2014/main" id="{FFC7DB2A-765A-4E92-84C9-1E8029191FA6}"/>
                    </a:ext>
                  </a:extLst>
                </p14:cNvPr>
                <p14:cNvContentPartPr/>
                <p14:nvPr/>
              </p14:nvContentPartPr>
              <p14:xfrm>
                <a:off x="4811853" y="4174267"/>
                <a:ext cx="2133360" cy="25920"/>
              </p14:xfrm>
            </p:contentPart>
          </mc:Choice>
          <mc:Fallback xmlns="">
            <p:pic>
              <p:nvPicPr>
                <p:cNvPr id="6" name="Freihand 5">
                  <a:extLst>
                    <a:ext uri="{FF2B5EF4-FFF2-40B4-BE49-F238E27FC236}">
                      <a16:creationId xmlns:a16="http://schemas.microsoft.com/office/drawing/2014/main" id="{FFC7DB2A-765A-4E92-84C9-1E8029191FA6}"/>
                    </a:ext>
                  </a:extLst>
                </p:cNvPr>
                <p:cNvPicPr/>
                <p:nvPr/>
              </p:nvPicPr>
              <p:blipFill>
                <a:blip r:embed="rId12"/>
                <a:stretch>
                  <a:fillRect/>
                </a:stretch>
              </p:blipFill>
              <p:spPr>
                <a:xfrm>
                  <a:off x="4807533" y="4169947"/>
                  <a:ext cx="2142000" cy="34560"/>
                </a:xfrm>
                <a:prstGeom prst="rect">
                  <a:avLst/>
                </a:prstGeom>
              </p:spPr>
            </p:pic>
          </mc:Fallback>
        </mc:AlternateContent>
      </p:grpSp>
    </p:spTree>
    <p:extLst>
      <p:ext uri="{BB962C8B-B14F-4D97-AF65-F5344CB8AC3E}">
        <p14:creationId xmlns:p14="http://schemas.microsoft.com/office/powerpoint/2010/main" val="2830220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80502"/>
            <a:ext cx="9573488" cy="410080"/>
          </a:xfrm>
          <a:prstGeom prst="rect">
            <a:avLst/>
          </a:prstGeom>
        </p:spPr>
        <p:txBody>
          <a:bodyPr>
            <a:normAutofit fontScale="75000" lnSpcReduction="20000"/>
          </a:bodyPr>
          <a:lstStyle>
            <a:lvl1pPr algn="ctr" rtl="0" hangingPunct="0">
              <a:tabLst/>
              <a:defRPr lang="de-DE" sz="4400" b="0" i="0" u="none" strike="noStrike" kern="1200">
                <a:ln>
                  <a:noFill/>
                </a:ln>
                <a:latin typeface="Arial" pitchFamily="18"/>
              </a:defRPr>
            </a:lvl1pPr>
          </a:lstStyle>
          <a:p>
            <a:r>
              <a:rPr lang="en-US" sz="2631" dirty="0">
                <a:solidFill>
                  <a:sysClr val="windowText" lastClr="000000"/>
                </a:solidFill>
              </a:rPr>
              <a:t>Marginal product of labor(MPL) and the slope of the transformation curve TC</a:t>
            </a:r>
          </a:p>
        </p:txBody>
      </p:sp>
      <p:grpSp>
        <p:nvGrpSpPr>
          <p:cNvPr id="2" name="Gruppieren 1">
            <a:extLst>
              <a:ext uri="{FF2B5EF4-FFF2-40B4-BE49-F238E27FC236}">
                <a16:creationId xmlns:a16="http://schemas.microsoft.com/office/drawing/2014/main" id="{1E352180-2995-4E0F-A879-B7C7D40D9D25}"/>
              </a:ext>
            </a:extLst>
          </p:cNvPr>
          <p:cNvGrpSpPr/>
          <p:nvPr/>
        </p:nvGrpSpPr>
        <p:grpSpPr>
          <a:xfrm>
            <a:off x="2018997" y="889966"/>
            <a:ext cx="5251896" cy="3672408"/>
            <a:chOff x="4211960" y="1196752"/>
            <a:chExt cx="3667720" cy="2376264"/>
          </a:xfrm>
        </p:grpSpPr>
        <p:cxnSp>
          <p:nvCxnSpPr>
            <p:cNvPr id="6" name="Gerade Verbindung mit Pfeil 5">
              <a:extLst>
                <a:ext uri="{FF2B5EF4-FFF2-40B4-BE49-F238E27FC236}">
                  <a16:creationId xmlns:a16="http://schemas.microsoft.com/office/drawing/2014/main" id="{FC1EA2BE-07FE-48C7-A181-238BEBB592D7}"/>
                </a:ext>
              </a:extLst>
            </p:cNvPr>
            <p:cNvCxnSpPr/>
            <p:nvPr/>
          </p:nvCxnSpPr>
          <p:spPr>
            <a:xfrm flipV="1">
              <a:off x="4211960" y="1196752"/>
              <a:ext cx="0" cy="237626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9881068D-50A3-4DD3-B615-36B69B6FFE5D}"/>
                </a:ext>
              </a:extLst>
            </p:cNvPr>
            <p:cNvCxnSpPr>
              <a:cxnSpLocks/>
            </p:cNvCxnSpPr>
            <p:nvPr/>
          </p:nvCxnSpPr>
          <p:spPr>
            <a:xfrm>
              <a:off x="4211960" y="3573016"/>
              <a:ext cx="366772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 name="Textfeld 7">
            <a:extLst>
              <a:ext uri="{FF2B5EF4-FFF2-40B4-BE49-F238E27FC236}">
                <a16:creationId xmlns:a16="http://schemas.microsoft.com/office/drawing/2014/main" id="{0C44DE80-65E5-4D07-901A-972AE9BC91F1}"/>
              </a:ext>
            </a:extLst>
          </p:cNvPr>
          <p:cNvSpPr txBox="1"/>
          <p:nvPr/>
        </p:nvSpPr>
        <p:spPr>
          <a:xfrm flipH="1">
            <a:off x="1244008" y="1052764"/>
            <a:ext cx="774989" cy="369332"/>
          </a:xfrm>
          <a:prstGeom prst="rect">
            <a:avLst/>
          </a:prstGeom>
          <a:noFill/>
        </p:spPr>
        <p:txBody>
          <a:bodyPr wrap="square" rtlCol="0">
            <a:spAutoFit/>
          </a:bodyPr>
          <a:lstStyle/>
          <a:p>
            <a:r>
              <a:rPr lang="de-DE" dirty="0"/>
              <a:t>MPL</a:t>
            </a:r>
          </a:p>
        </p:txBody>
      </p:sp>
      <p:sp>
        <p:nvSpPr>
          <p:cNvPr id="9" name="Textfeld 8">
            <a:extLst>
              <a:ext uri="{FF2B5EF4-FFF2-40B4-BE49-F238E27FC236}">
                <a16:creationId xmlns:a16="http://schemas.microsoft.com/office/drawing/2014/main" id="{6E57E6CF-2A8E-41F1-9425-3F1A3B527941}"/>
              </a:ext>
            </a:extLst>
          </p:cNvPr>
          <p:cNvSpPr txBox="1"/>
          <p:nvPr/>
        </p:nvSpPr>
        <p:spPr>
          <a:xfrm flipH="1">
            <a:off x="6702638" y="4567510"/>
            <a:ext cx="576059" cy="369332"/>
          </a:xfrm>
          <a:prstGeom prst="rect">
            <a:avLst/>
          </a:prstGeom>
          <a:noFill/>
        </p:spPr>
        <p:txBody>
          <a:bodyPr wrap="square" rtlCol="0">
            <a:spAutoFit/>
          </a:bodyPr>
          <a:lstStyle/>
          <a:p>
            <a:r>
              <a:rPr lang="de-DE" dirty="0"/>
              <a:t>L</a:t>
            </a:r>
          </a:p>
        </p:txBody>
      </p:sp>
      <mc:AlternateContent xmlns:mc="http://schemas.openxmlformats.org/markup-compatibility/2006" xmlns:a14="http://schemas.microsoft.com/office/drawing/2010/main">
        <mc:Choice Requires="a14">
          <p:sp>
            <p:nvSpPr>
              <p:cNvPr id="3" name="Textfeld 2">
                <a:extLst>
                  <a:ext uri="{FF2B5EF4-FFF2-40B4-BE49-F238E27FC236}">
                    <a16:creationId xmlns:a16="http://schemas.microsoft.com/office/drawing/2014/main" id="{AC295E5F-81DA-4333-8E8E-760B9DD427A5}"/>
                  </a:ext>
                </a:extLst>
              </p:cNvPr>
              <p:cNvSpPr txBox="1"/>
              <p:nvPr/>
            </p:nvSpPr>
            <p:spPr>
              <a:xfrm>
                <a:off x="69103" y="4977327"/>
                <a:ext cx="7560838" cy="1625766"/>
              </a:xfrm>
              <a:prstGeom prst="rect">
                <a:avLst/>
              </a:prstGeom>
              <a:noFill/>
            </p:spPr>
            <p:txBody>
              <a:bodyPr wrap="square" rtlCol="0">
                <a:spAutoFit/>
              </a:bodyPr>
              <a:lstStyle/>
              <a:p>
                <a:r>
                  <a:rPr lang="de-DE" sz="2800" dirty="0"/>
                  <a:t>From </a:t>
                </a:r>
                <a14:m>
                  <m:oMath xmlns:m="http://schemas.openxmlformats.org/officeDocument/2006/math">
                    <m:acc>
                      <m:accPr>
                        <m:chr m:val="̅"/>
                        <m:ctrlPr>
                          <a:rPr lang="de-DE" sz="2800" i="1">
                            <a:latin typeface="Cambria Math" panose="02040503050406030204" pitchFamily="18" charset="0"/>
                          </a:rPr>
                        </m:ctrlPr>
                      </m:accPr>
                      <m:e>
                        <m:r>
                          <a:rPr lang="de-DE" sz="2800" i="1">
                            <a:latin typeface="Cambria Math" panose="02040503050406030204" pitchFamily="18" charset="0"/>
                          </a:rPr>
                          <m:t>𝐿</m:t>
                        </m:r>
                      </m:e>
                    </m:acc>
                    <m:r>
                      <a:rPr lang="de-DE" sz="2800" i="1">
                        <a:latin typeface="Cambria Math" panose="02040503050406030204" pitchFamily="18" charset="0"/>
                      </a:rPr>
                      <m:t>=</m:t>
                    </m:r>
                    <m:sSub>
                      <m:sSubPr>
                        <m:ctrlPr>
                          <a:rPr lang="de-DE" sz="2800" i="1">
                            <a:latin typeface="Cambria Math" panose="02040503050406030204" pitchFamily="18" charset="0"/>
                          </a:rPr>
                        </m:ctrlPr>
                      </m:sSubPr>
                      <m:e>
                        <m:r>
                          <a:rPr lang="de-DE" sz="2800" i="1">
                            <a:latin typeface="Cambria Math" panose="02040503050406030204" pitchFamily="18" charset="0"/>
                          </a:rPr>
                          <m:t>𝐿</m:t>
                        </m:r>
                      </m:e>
                      <m:sub>
                        <m:r>
                          <a:rPr lang="de-DE" sz="2800" i="1">
                            <a:latin typeface="Cambria Math" panose="02040503050406030204" pitchFamily="18" charset="0"/>
                          </a:rPr>
                          <m:t>𝐺</m:t>
                        </m:r>
                      </m:sub>
                    </m:sSub>
                    <m:r>
                      <a:rPr lang="de-DE" sz="2800" i="1">
                        <a:latin typeface="Cambria Math" panose="02040503050406030204" pitchFamily="18" charset="0"/>
                      </a:rPr>
                      <m:t>+</m:t>
                    </m:r>
                    <m:sSub>
                      <m:sSubPr>
                        <m:ctrlPr>
                          <a:rPr lang="de-DE" sz="2800" i="1">
                            <a:latin typeface="Cambria Math" panose="02040503050406030204" pitchFamily="18" charset="0"/>
                          </a:rPr>
                        </m:ctrlPr>
                      </m:sSubPr>
                      <m:e>
                        <m:r>
                          <a:rPr lang="de-DE" sz="2800" i="1">
                            <a:latin typeface="Cambria Math" panose="02040503050406030204" pitchFamily="18" charset="0"/>
                          </a:rPr>
                          <m:t>𝐿</m:t>
                        </m:r>
                      </m:e>
                      <m:sub>
                        <m:r>
                          <a:rPr lang="de-DE" sz="2800" i="1">
                            <a:latin typeface="Cambria Math" panose="02040503050406030204" pitchFamily="18" charset="0"/>
                          </a:rPr>
                          <m:t>𝑀</m:t>
                        </m:r>
                      </m:sub>
                    </m:sSub>
                  </m:oMath>
                </a14:m>
                <a:r>
                  <a:rPr lang="de-DE" sz="2800" baseline="-25000" dirty="0"/>
                  <a:t>	</a:t>
                </a:r>
                <a:r>
                  <a:rPr lang="de-DE" sz="2800" dirty="0"/>
                  <a:t> </a:t>
                </a:r>
                <a:r>
                  <a:rPr lang="de-DE" sz="2800" dirty="0" err="1"/>
                  <a:t>follows</a:t>
                </a:r>
                <a:r>
                  <a:rPr lang="de-DE" sz="2800" dirty="0"/>
                  <a:t> 	</a:t>
                </a:r>
                <a14:m>
                  <m:oMath xmlns:m="http://schemas.openxmlformats.org/officeDocument/2006/math">
                    <m:f>
                      <m:fPr>
                        <m:ctrlPr>
                          <a:rPr lang="de-DE" sz="2800" i="1">
                            <a:latin typeface="Cambria Math" panose="02040503050406030204" pitchFamily="18" charset="0"/>
                          </a:rPr>
                        </m:ctrlPr>
                      </m:fPr>
                      <m:num>
                        <m:r>
                          <a:rPr lang="de-DE" sz="2800" i="1">
                            <a:latin typeface="Cambria Math" panose="02040503050406030204" pitchFamily="18" charset="0"/>
                          </a:rPr>
                          <m:t>𝑑𝐺</m:t>
                        </m:r>
                      </m:num>
                      <m:den>
                        <m:r>
                          <a:rPr lang="de-DE" sz="2800" i="1">
                            <a:latin typeface="Cambria Math" panose="02040503050406030204" pitchFamily="18" charset="0"/>
                          </a:rPr>
                          <m:t>𝑑𝑀</m:t>
                        </m:r>
                      </m:den>
                    </m:f>
                    <m:r>
                      <a:rPr lang="de-DE" sz="2800" i="1">
                        <a:latin typeface="Cambria Math" panose="02040503050406030204" pitchFamily="18" charset="0"/>
                      </a:rPr>
                      <m:t>=−</m:t>
                    </m:r>
                    <m:f>
                      <m:fPr>
                        <m:ctrlPr>
                          <a:rPr lang="de-DE" sz="2800" i="1">
                            <a:latin typeface="Cambria Math" panose="02040503050406030204" pitchFamily="18" charset="0"/>
                          </a:rPr>
                        </m:ctrlPr>
                      </m:fPr>
                      <m:num>
                        <m:sSub>
                          <m:sSubPr>
                            <m:ctrlPr>
                              <a:rPr lang="de-DE" sz="2800" i="1">
                                <a:latin typeface="Cambria Math" panose="02040503050406030204" pitchFamily="18" charset="0"/>
                              </a:rPr>
                            </m:ctrlPr>
                          </m:sSubPr>
                          <m:e>
                            <m:r>
                              <a:rPr lang="de-DE" sz="2800" b="0" i="1" smtClean="0">
                                <a:latin typeface="Cambria Math" panose="02040503050406030204" pitchFamily="18" charset="0"/>
                              </a:rPr>
                              <m:t>𝑀</m:t>
                            </m:r>
                            <m:r>
                              <a:rPr lang="de-DE" sz="2800" i="1">
                                <a:latin typeface="Cambria Math" panose="02040503050406030204" pitchFamily="18" charset="0"/>
                              </a:rPr>
                              <m:t>𝑃𝐿</m:t>
                            </m:r>
                          </m:e>
                          <m:sub>
                            <m:r>
                              <a:rPr lang="de-DE" sz="2800" i="1">
                                <a:latin typeface="Cambria Math" panose="02040503050406030204" pitchFamily="18" charset="0"/>
                              </a:rPr>
                              <m:t>𝐺</m:t>
                            </m:r>
                          </m:sub>
                        </m:sSub>
                      </m:num>
                      <m:den>
                        <m:sSub>
                          <m:sSubPr>
                            <m:ctrlPr>
                              <a:rPr lang="de-DE" sz="2800" i="1">
                                <a:latin typeface="Cambria Math" panose="02040503050406030204" pitchFamily="18" charset="0"/>
                              </a:rPr>
                            </m:ctrlPr>
                          </m:sSubPr>
                          <m:e>
                            <m:r>
                              <a:rPr lang="de-DE" sz="2800" b="0" i="1" smtClean="0">
                                <a:latin typeface="Cambria Math" panose="02040503050406030204" pitchFamily="18" charset="0"/>
                              </a:rPr>
                              <m:t>𝑀</m:t>
                            </m:r>
                            <m:r>
                              <a:rPr lang="de-DE" sz="2800" i="1">
                                <a:latin typeface="Cambria Math" panose="02040503050406030204" pitchFamily="18" charset="0"/>
                              </a:rPr>
                              <m:t>𝑃𝐿</m:t>
                            </m:r>
                          </m:e>
                          <m:sub>
                            <m:r>
                              <a:rPr lang="de-DE" sz="2800" i="1">
                                <a:latin typeface="Cambria Math" panose="02040503050406030204" pitchFamily="18" charset="0"/>
                              </a:rPr>
                              <m:t>𝑀</m:t>
                            </m:r>
                          </m:sub>
                        </m:sSub>
                      </m:den>
                    </m:f>
                    <m:r>
                      <a:rPr lang="de-DE" sz="2800" i="1">
                        <a:latin typeface="Cambria Math" panose="02040503050406030204" pitchFamily="18" charset="0"/>
                      </a:rPr>
                      <m:t>&lt;0</m:t>
                    </m:r>
                  </m:oMath>
                </a14:m>
                <a:r>
                  <a:rPr lang="de-DE" sz="2800" dirty="0">
                    <a:ea typeface="Cambria Math" panose="02040503050406030204" pitchFamily="18" charset="0"/>
                  </a:rPr>
                  <a:t> </a:t>
                </a:r>
                <a:endParaRPr lang="de-DE" sz="2800" dirty="0">
                  <a:latin typeface="Cambria Math" panose="02040503050406030204" pitchFamily="18" charset="0"/>
                  <a:ea typeface="Cambria Math" panose="02040503050406030204" pitchFamily="18" charset="0"/>
                </a:endParaRPr>
              </a:p>
              <a:p>
                <a:endParaRPr lang="de-DE" sz="2800" dirty="0">
                  <a:latin typeface="Cambria Math" panose="02040503050406030204" pitchFamily="18" charset="0"/>
                  <a:ea typeface="Cambria Math" panose="02040503050406030204" pitchFamily="18" charset="0"/>
                </a:endParaRPr>
              </a:p>
              <a:p>
                <a:r>
                  <a:rPr lang="de-DE" sz="2800" dirty="0" err="1">
                    <a:latin typeface="Cambria Math" panose="02040503050406030204" pitchFamily="18" charset="0"/>
                    <a:ea typeface="Cambria Math" panose="02040503050406030204" pitchFamily="18" charset="0"/>
                  </a:rPr>
                  <a:t>For</a:t>
                </a:r>
                <a:r>
                  <a:rPr lang="de-DE" sz="2800" dirty="0">
                    <a:latin typeface="Cambria Math" panose="02040503050406030204" pitchFamily="18" charset="0"/>
                    <a:ea typeface="Cambria Math" panose="02040503050406030204" pitchFamily="18" charset="0"/>
                  </a:rPr>
                  <a:t> </a:t>
                </a:r>
                <a:r>
                  <a:rPr lang="de-DE" sz="2800" dirty="0" err="1">
                    <a:latin typeface="Cambria Math" panose="02040503050406030204" pitchFamily="18" charset="0"/>
                    <a:ea typeface="Cambria Math" panose="02040503050406030204" pitchFamily="18" charset="0"/>
                  </a:rPr>
                  <a:t>the</a:t>
                </a:r>
                <a:r>
                  <a:rPr lang="de-DE" sz="2800" dirty="0">
                    <a:latin typeface="Cambria Math" panose="02040503050406030204" pitchFamily="18" charset="0"/>
                    <a:ea typeface="Cambria Math" panose="02040503050406030204" pitchFamily="18" charset="0"/>
                  </a:rPr>
                  <a:t> </a:t>
                </a:r>
                <a:r>
                  <a:rPr lang="de-DE" sz="2800" dirty="0" err="1">
                    <a:latin typeface="Cambria Math" panose="02040503050406030204" pitchFamily="18" charset="0"/>
                    <a:ea typeface="Cambria Math" panose="02040503050406030204" pitchFamily="18" charset="0"/>
                  </a:rPr>
                  <a:t>slope</a:t>
                </a:r>
                <a:r>
                  <a:rPr lang="de-DE" sz="2800" dirty="0">
                    <a:latin typeface="Cambria Math" panose="02040503050406030204" pitchFamily="18" charset="0"/>
                    <a:ea typeface="Cambria Math" panose="02040503050406030204" pitchFamily="18" charset="0"/>
                  </a:rPr>
                  <a:t> </a:t>
                </a:r>
                <a:r>
                  <a:rPr lang="de-DE" sz="2800" dirty="0" err="1">
                    <a:latin typeface="Cambria Math" panose="02040503050406030204" pitchFamily="18" charset="0"/>
                    <a:ea typeface="Cambria Math" panose="02040503050406030204" pitchFamily="18" charset="0"/>
                  </a:rPr>
                  <a:t>of</a:t>
                </a:r>
                <a:r>
                  <a:rPr lang="de-DE" sz="2800" dirty="0">
                    <a:latin typeface="Cambria Math" panose="02040503050406030204" pitchFamily="18" charset="0"/>
                    <a:ea typeface="Cambria Math" panose="02040503050406030204" pitchFamily="18" charset="0"/>
                  </a:rPr>
                  <a:t> TC</a:t>
                </a:r>
              </a:p>
            </p:txBody>
          </p:sp>
        </mc:Choice>
        <mc:Fallback xmlns="">
          <p:sp>
            <p:nvSpPr>
              <p:cNvPr id="3" name="Textfeld 2">
                <a:extLst>
                  <a:ext uri="{FF2B5EF4-FFF2-40B4-BE49-F238E27FC236}">
                    <a16:creationId xmlns:a16="http://schemas.microsoft.com/office/drawing/2014/main" id="{AC295E5F-81DA-4333-8E8E-760B9DD427A5}"/>
                  </a:ext>
                </a:extLst>
              </p:cNvPr>
              <p:cNvSpPr txBox="1">
                <a:spLocks noRot="1" noChangeAspect="1" noMove="1" noResize="1" noEditPoints="1" noAdjustHandles="1" noChangeArrowheads="1" noChangeShapeType="1" noTextEdit="1"/>
              </p:cNvSpPr>
              <p:nvPr/>
            </p:nvSpPr>
            <p:spPr>
              <a:xfrm>
                <a:off x="69103" y="4977327"/>
                <a:ext cx="7560838" cy="1625766"/>
              </a:xfrm>
              <a:prstGeom prst="rect">
                <a:avLst/>
              </a:prstGeom>
              <a:blipFill>
                <a:blip r:embed="rId3"/>
                <a:stretch>
                  <a:fillRect l="-1612" b="-9363"/>
                </a:stretch>
              </a:blipFill>
            </p:spPr>
            <p:txBody>
              <a:bodyPr/>
              <a:lstStyle/>
              <a:p>
                <a:r>
                  <a:rPr lang="de-DE">
                    <a:noFill/>
                  </a:rPr>
                  <a:t> </a:t>
                </a:r>
              </a:p>
            </p:txBody>
          </p:sp>
        </mc:Fallback>
      </mc:AlternateContent>
      <p:sp>
        <p:nvSpPr>
          <p:cNvPr id="11" name="Freihandform: Form 10">
            <a:extLst>
              <a:ext uri="{FF2B5EF4-FFF2-40B4-BE49-F238E27FC236}">
                <a16:creationId xmlns:a16="http://schemas.microsoft.com/office/drawing/2014/main" id="{C39DDC74-BFD5-45C3-BB19-6223A8BA1975}"/>
              </a:ext>
            </a:extLst>
          </p:cNvPr>
          <p:cNvSpPr/>
          <p:nvPr/>
        </p:nvSpPr>
        <p:spPr>
          <a:xfrm>
            <a:off x="2337851" y="1325880"/>
            <a:ext cx="4046220" cy="3006090"/>
          </a:xfrm>
          <a:custGeom>
            <a:avLst/>
            <a:gdLst>
              <a:gd name="connsiteX0" fmla="*/ 0 w 4046220"/>
              <a:gd name="connsiteY0" fmla="*/ 0 h 3006090"/>
              <a:gd name="connsiteX1" fmla="*/ 994410 w 4046220"/>
              <a:gd name="connsiteY1" fmla="*/ 2080260 h 3006090"/>
              <a:gd name="connsiteX2" fmla="*/ 4046220 w 4046220"/>
              <a:gd name="connsiteY2" fmla="*/ 3006090 h 3006090"/>
            </a:gdLst>
            <a:ahLst/>
            <a:cxnLst>
              <a:cxn ang="0">
                <a:pos x="connsiteX0" y="connsiteY0"/>
              </a:cxn>
              <a:cxn ang="0">
                <a:pos x="connsiteX1" y="connsiteY1"/>
              </a:cxn>
              <a:cxn ang="0">
                <a:pos x="connsiteX2" y="connsiteY2"/>
              </a:cxn>
            </a:cxnLst>
            <a:rect l="l" t="t" r="r" b="b"/>
            <a:pathLst>
              <a:path w="4046220" h="3006090">
                <a:moveTo>
                  <a:pt x="0" y="0"/>
                </a:moveTo>
                <a:cubicBezTo>
                  <a:pt x="160020" y="789622"/>
                  <a:pt x="320040" y="1579245"/>
                  <a:pt x="994410" y="2080260"/>
                </a:cubicBezTo>
                <a:cubicBezTo>
                  <a:pt x="1668780" y="2581275"/>
                  <a:pt x="2857500" y="2793682"/>
                  <a:pt x="4046220" y="300609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ABA7E1DD-0BC9-406C-87AB-D3901196294A}"/>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4">
            <p14:nvContentPartPr>
              <p14:cNvPr id="94" name="Freihand 93">
                <a:extLst>
                  <a:ext uri="{FF2B5EF4-FFF2-40B4-BE49-F238E27FC236}">
                    <a16:creationId xmlns:a16="http://schemas.microsoft.com/office/drawing/2014/main" id="{60B52149-7F47-4159-A5B1-47BA11D4F447}"/>
                  </a:ext>
                </a:extLst>
              </p14:cNvPr>
              <p14:cNvContentPartPr/>
              <p14:nvPr/>
            </p14:nvContentPartPr>
            <p14:xfrm>
              <a:off x="9964907" y="2239987"/>
              <a:ext cx="21600" cy="97200"/>
            </p14:xfrm>
          </p:contentPart>
        </mc:Choice>
        <mc:Fallback xmlns="">
          <p:pic>
            <p:nvPicPr>
              <p:cNvPr id="94" name="Freihand 93">
                <a:extLst>
                  <a:ext uri="{FF2B5EF4-FFF2-40B4-BE49-F238E27FC236}">
                    <a16:creationId xmlns:a16="http://schemas.microsoft.com/office/drawing/2014/main" id="{60B52149-7F47-4159-A5B1-47BA11D4F447}"/>
                  </a:ext>
                </a:extLst>
              </p:cNvPr>
              <p:cNvPicPr/>
              <p:nvPr/>
            </p:nvPicPr>
            <p:blipFill>
              <a:blip r:embed="rId5"/>
              <a:stretch>
                <a:fillRect/>
              </a:stretch>
            </p:blipFill>
            <p:spPr>
              <a:xfrm>
                <a:off x="9960587" y="2235667"/>
                <a:ext cx="302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7" name="Freihand 146">
                <a:extLst>
                  <a:ext uri="{FF2B5EF4-FFF2-40B4-BE49-F238E27FC236}">
                    <a16:creationId xmlns:a16="http://schemas.microsoft.com/office/drawing/2014/main" id="{8B7368E4-0DCA-4C92-96A4-F7CC698B4B1C}"/>
                  </a:ext>
                </a:extLst>
              </p14:cNvPr>
              <p14:cNvContentPartPr/>
              <p14:nvPr/>
            </p14:nvContentPartPr>
            <p14:xfrm>
              <a:off x="4684787" y="5718307"/>
              <a:ext cx="551880" cy="47160"/>
            </p14:xfrm>
          </p:contentPart>
        </mc:Choice>
        <mc:Fallback xmlns="">
          <p:pic>
            <p:nvPicPr>
              <p:cNvPr id="147" name="Freihand 146">
                <a:extLst>
                  <a:ext uri="{FF2B5EF4-FFF2-40B4-BE49-F238E27FC236}">
                    <a16:creationId xmlns:a16="http://schemas.microsoft.com/office/drawing/2014/main" id="{8B7368E4-0DCA-4C92-96A4-F7CC698B4B1C}"/>
                  </a:ext>
                </a:extLst>
              </p:cNvPr>
              <p:cNvPicPr/>
              <p:nvPr/>
            </p:nvPicPr>
            <p:blipFill>
              <a:blip r:embed="rId7"/>
              <a:stretch>
                <a:fillRect/>
              </a:stretch>
            </p:blipFill>
            <p:spPr>
              <a:xfrm>
                <a:off x="4680467" y="5713987"/>
                <a:ext cx="56052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1" name="Freihand 160">
                <a:extLst>
                  <a:ext uri="{FF2B5EF4-FFF2-40B4-BE49-F238E27FC236}">
                    <a16:creationId xmlns:a16="http://schemas.microsoft.com/office/drawing/2014/main" id="{516A0610-DFE4-4F98-9853-6E57BA8140CD}"/>
                  </a:ext>
                </a:extLst>
              </p14:cNvPr>
              <p14:cNvContentPartPr/>
              <p14:nvPr/>
            </p14:nvContentPartPr>
            <p14:xfrm>
              <a:off x="926387" y="5525707"/>
              <a:ext cx="265680" cy="46800"/>
            </p14:xfrm>
          </p:contentPart>
        </mc:Choice>
        <mc:Fallback xmlns="">
          <p:pic>
            <p:nvPicPr>
              <p:cNvPr id="161" name="Freihand 160">
                <a:extLst>
                  <a:ext uri="{FF2B5EF4-FFF2-40B4-BE49-F238E27FC236}">
                    <a16:creationId xmlns:a16="http://schemas.microsoft.com/office/drawing/2014/main" id="{516A0610-DFE4-4F98-9853-6E57BA8140CD}"/>
                  </a:ext>
                </a:extLst>
              </p:cNvPr>
              <p:cNvPicPr/>
              <p:nvPr/>
            </p:nvPicPr>
            <p:blipFill>
              <a:blip r:embed="rId9"/>
              <a:stretch>
                <a:fillRect/>
              </a:stretch>
            </p:blipFill>
            <p:spPr>
              <a:xfrm>
                <a:off x="922067" y="5521387"/>
                <a:ext cx="2743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73" name="Freihand 172">
                <a:extLst>
                  <a:ext uri="{FF2B5EF4-FFF2-40B4-BE49-F238E27FC236}">
                    <a16:creationId xmlns:a16="http://schemas.microsoft.com/office/drawing/2014/main" id="{FB97293D-12B9-4D99-A361-1409AAED37BF}"/>
                  </a:ext>
                </a:extLst>
              </p14:cNvPr>
              <p14:cNvContentPartPr/>
              <p14:nvPr/>
            </p14:nvContentPartPr>
            <p14:xfrm>
              <a:off x="5508827" y="886027"/>
              <a:ext cx="1056600" cy="56520"/>
            </p14:xfrm>
          </p:contentPart>
        </mc:Choice>
        <mc:Fallback xmlns="">
          <p:pic>
            <p:nvPicPr>
              <p:cNvPr id="173" name="Freihand 172">
                <a:extLst>
                  <a:ext uri="{FF2B5EF4-FFF2-40B4-BE49-F238E27FC236}">
                    <a16:creationId xmlns:a16="http://schemas.microsoft.com/office/drawing/2014/main" id="{FB97293D-12B9-4D99-A361-1409AAED37BF}"/>
                  </a:ext>
                </a:extLst>
              </p:cNvPr>
              <p:cNvPicPr/>
              <p:nvPr/>
            </p:nvPicPr>
            <p:blipFill>
              <a:blip r:embed="rId11"/>
              <a:stretch>
                <a:fillRect/>
              </a:stretch>
            </p:blipFill>
            <p:spPr>
              <a:xfrm>
                <a:off x="5504507" y="881707"/>
                <a:ext cx="106524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21" name="Freihand 220">
                <a:extLst>
                  <a:ext uri="{FF2B5EF4-FFF2-40B4-BE49-F238E27FC236}">
                    <a16:creationId xmlns:a16="http://schemas.microsoft.com/office/drawing/2014/main" id="{40D8672E-28CB-4AB1-AB65-F4CD0FF9B34E}"/>
                  </a:ext>
                </a:extLst>
              </p14:cNvPr>
              <p14:cNvContentPartPr/>
              <p14:nvPr/>
            </p14:nvContentPartPr>
            <p14:xfrm>
              <a:off x="7047827" y="547267"/>
              <a:ext cx="1333440" cy="28080"/>
            </p14:xfrm>
          </p:contentPart>
        </mc:Choice>
        <mc:Fallback xmlns="">
          <p:pic>
            <p:nvPicPr>
              <p:cNvPr id="221" name="Freihand 220">
                <a:extLst>
                  <a:ext uri="{FF2B5EF4-FFF2-40B4-BE49-F238E27FC236}">
                    <a16:creationId xmlns:a16="http://schemas.microsoft.com/office/drawing/2014/main" id="{40D8672E-28CB-4AB1-AB65-F4CD0FF9B34E}"/>
                  </a:ext>
                </a:extLst>
              </p:cNvPr>
              <p:cNvPicPr/>
              <p:nvPr/>
            </p:nvPicPr>
            <p:blipFill>
              <a:blip r:embed="rId13"/>
              <a:stretch>
                <a:fillRect/>
              </a:stretch>
            </p:blipFill>
            <p:spPr>
              <a:xfrm>
                <a:off x="7043507" y="542947"/>
                <a:ext cx="13420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07" name="Freihand 306">
                <a:extLst>
                  <a:ext uri="{FF2B5EF4-FFF2-40B4-BE49-F238E27FC236}">
                    <a16:creationId xmlns:a16="http://schemas.microsoft.com/office/drawing/2014/main" id="{EDF211F2-D71E-49D8-A24B-A7C7728F2D86}"/>
                  </a:ext>
                </a:extLst>
              </p14:cNvPr>
              <p14:cNvContentPartPr/>
              <p14:nvPr/>
            </p14:nvContentPartPr>
            <p14:xfrm>
              <a:off x="5253947" y="2769187"/>
              <a:ext cx="736200" cy="887400"/>
            </p14:xfrm>
          </p:contentPart>
        </mc:Choice>
        <mc:Fallback xmlns="">
          <p:pic>
            <p:nvPicPr>
              <p:cNvPr id="307" name="Freihand 306">
                <a:extLst>
                  <a:ext uri="{FF2B5EF4-FFF2-40B4-BE49-F238E27FC236}">
                    <a16:creationId xmlns:a16="http://schemas.microsoft.com/office/drawing/2014/main" id="{EDF211F2-D71E-49D8-A24B-A7C7728F2D86}"/>
                  </a:ext>
                </a:extLst>
              </p:cNvPr>
              <p:cNvPicPr/>
              <p:nvPr/>
            </p:nvPicPr>
            <p:blipFill>
              <a:blip r:embed="rId15"/>
              <a:stretch>
                <a:fillRect/>
              </a:stretch>
            </p:blipFill>
            <p:spPr>
              <a:xfrm>
                <a:off x="5249627" y="2764867"/>
                <a:ext cx="744840" cy="896040"/>
              </a:xfrm>
              <a:prstGeom prst="rect">
                <a:avLst/>
              </a:prstGeom>
            </p:spPr>
          </p:pic>
        </mc:Fallback>
      </mc:AlternateContent>
      <p:grpSp>
        <p:nvGrpSpPr>
          <p:cNvPr id="425" name="Gruppieren 424">
            <a:extLst>
              <a:ext uri="{FF2B5EF4-FFF2-40B4-BE49-F238E27FC236}">
                <a16:creationId xmlns:a16="http://schemas.microsoft.com/office/drawing/2014/main" id="{3A66204D-7659-4644-A80D-34D5AAA3AAE1}"/>
              </a:ext>
            </a:extLst>
          </p:cNvPr>
          <p:cNvGrpSpPr/>
          <p:nvPr/>
        </p:nvGrpSpPr>
        <p:grpSpPr>
          <a:xfrm>
            <a:off x="4664267" y="336307"/>
            <a:ext cx="7207200" cy="4564080"/>
            <a:chOff x="4664267" y="336307"/>
            <a:chExt cx="7207200" cy="4564080"/>
          </a:xfrm>
        </p:grpSpPr>
        <mc:AlternateContent xmlns:mc="http://schemas.openxmlformats.org/markup-compatibility/2006" xmlns:p14="http://schemas.microsoft.com/office/powerpoint/2010/main">
          <mc:Choice Requires="p14">
            <p:contentPart p14:bwMode="auto" r:id="rId16">
              <p14:nvContentPartPr>
                <p14:cNvPr id="5" name="Freihand 4">
                  <a:extLst>
                    <a:ext uri="{FF2B5EF4-FFF2-40B4-BE49-F238E27FC236}">
                      <a16:creationId xmlns:a16="http://schemas.microsoft.com/office/drawing/2014/main" id="{D3DA4145-24D9-4F29-A6A4-87EDC926B131}"/>
                    </a:ext>
                  </a:extLst>
                </p14:cNvPr>
                <p14:cNvContentPartPr/>
                <p14:nvPr/>
              </p14:nvContentPartPr>
              <p14:xfrm>
                <a:off x="9040427" y="493627"/>
                <a:ext cx="39600" cy="184320"/>
              </p14:xfrm>
            </p:contentPart>
          </mc:Choice>
          <mc:Fallback xmlns="">
            <p:pic>
              <p:nvPicPr>
                <p:cNvPr id="5" name="Freihand 4">
                  <a:extLst>
                    <a:ext uri="{FF2B5EF4-FFF2-40B4-BE49-F238E27FC236}">
                      <a16:creationId xmlns:a16="http://schemas.microsoft.com/office/drawing/2014/main" id="{D3DA4145-24D9-4F29-A6A4-87EDC926B131}"/>
                    </a:ext>
                  </a:extLst>
                </p:cNvPr>
                <p:cNvPicPr/>
                <p:nvPr/>
              </p:nvPicPr>
              <p:blipFill>
                <a:blip r:embed="rId17"/>
                <a:stretch>
                  <a:fillRect/>
                </a:stretch>
              </p:blipFill>
              <p:spPr>
                <a:xfrm>
                  <a:off x="9036107" y="489307"/>
                  <a:ext cx="482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Freihand 9">
                  <a:extLst>
                    <a:ext uri="{FF2B5EF4-FFF2-40B4-BE49-F238E27FC236}">
                      <a16:creationId xmlns:a16="http://schemas.microsoft.com/office/drawing/2014/main" id="{54128A4E-DD7F-4FA9-BDF5-28F165BA9D71}"/>
                    </a:ext>
                  </a:extLst>
                </p14:cNvPr>
                <p14:cNvContentPartPr/>
                <p14:nvPr/>
              </p14:nvContentPartPr>
              <p14:xfrm>
                <a:off x="9057347" y="478867"/>
                <a:ext cx="135720" cy="183600"/>
              </p14:xfrm>
            </p:contentPart>
          </mc:Choice>
          <mc:Fallback xmlns="">
            <p:pic>
              <p:nvPicPr>
                <p:cNvPr id="10" name="Freihand 9">
                  <a:extLst>
                    <a:ext uri="{FF2B5EF4-FFF2-40B4-BE49-F238E27FC236}">
                      <a16:creationId xmlns:a16="http://schemas.microsoft.com/office/drawing/2014/main" id="{54128A4E-DD7F-4FA9-BDF5-28F165BA9D71}"/>
                    </a:ext>
                  </a:extLst>
                </p:cNvPr>
                <p:cNvPicPr/>
                <p:nvPr/>
              </p:nvPicPr>
              <p:blipFill>
                <a:blip r:embed="rId19"/>
                <a:stretch>
                  <a:fillRect/>
                </a:stretch>
              </p:blipFill>
              <p:spPr>
                <a:xfrm>
                  <a:off x="9053027" y="474547"/>
                  <a:ext cx="1443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2" name="Freihand 11">
                  <a:extLst>
                    <a:ext uri="{FF2B5EF4-FFF2-40B4-BE49-F238E27FC236}">
                      <a16:creationId xmlns:a16="http://schemas.microsoft.com/office/drawing/2014/main" id="{BAC80B3C-0646-493C-AD2B-9949300C9733}"/>
                    </a:ext>
                  </a:extLst>
                </p14:cNvPr>
                <p14:cNvContentPartPr/>
                <p14:nvPr/>
              </p14:nvContentPartPr>
              <p14:xfrm>
                <a:off x="9230507" y="536827"/>
                <a:ext cx="102600" cy="96840"/>
              </p14:xfrm>
            </p:contentPart>
          </mc:Choice>
          <mc:Fallback xmlns="">
            <p:pic>
              <p:nvPicPr>
                <p:cNvPr id="12" name="Freihand 11">
                  <a:extLst>
                    <a:ext uri="{FF2B5EF4-FFF2-40B4-BE49-F238E27FC236}">
                      <a16:creationId xmlns:a16="http://schemas.microsoft.com/office/drawing/2014/main" id="{BAC80B3C-0646-493C-AD2B-9949300C9733}"/>
                    </a:ext>
                  </a:extLst>
                </p:cNvPr>
                <p:cNvPicPr/>
                <p:nvPr/>
              </p:nvPicPr>
              <p:blipFill>
                <a:blip r:embed="rId21"/>
                <a:stretch>
                  <a:fillRect/>
                </a:stretch>
              </p:blipFill>
              <p:spPr>
                <a:xfrm>
                  <a:off x="9226187" y="532507"/>
                  <a:ext cx="11124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 name="Freihand 12">
                  <a:extLst>
                    <a:ext uri="{FF2B5EF4-FFF2-40B4-BE49-F238E27FC236}">
                      <a16:creationId xmlns:a16="http://schemas.microsoft.com/office/drawing/2014/main" id="{47BE8BEE-C7F3-4B84-B8BE-DF97A2310F1B}"/>
                    </a:ext>
                  </a:extLst>
                </p14:cNvPr>
                <p14:cNvContentPartPr/>
                <p14:nvPr/>
              </p14:nvContentPartPr>
              <p14:xfrm>
                <a:off x="9340667" y="565987"/>
                <a:ext cx="96120" cy="82440"/>
              </p14:xfrm>
            </p:contentPart>
          </mc:Choice>
          <mc:Fallback xmlns="">
            <p:pic>
              <p:nvPicPr>
                <p:cNvPr id="13" name="Freihand 12">
                  <a:extLst>
                    <a:ext uri="{FF2B5EF4-FFF2-40B4-BE49-F238E27FC236}">
                      <a16:creationId xmlns:a16="http://schemas.microsoft.com/office/drawing/2014/main" id="{47BE8BEE-C7F3-4B84-B8BE-DF97A2310F1B}"/>
                    </a:ext>
                  </a:extLst>
                </p:cNvPr>
                <p:cNvPicPr/>
                <p:nvPr/>
              </p:nvPicPr>
              <p:blipFill>
                <a:blip r:embed="rId23"/>
                <a:stretch>
                  <a:fillRect/>
                </a:stretch>
              </p:blipFill>
              <p:spPr>
                <a:xfrm>
                  <a:off x="9336347" y="561667"/>
                  <a:ext cx="1047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5" name="Freihand 14">
                  <a:extLst>
                    <a:ext uri="{FF2B5EF4-FFF2-40B4-BE49-F238E27FC236}">
                      <a16:creationId xmlns:a16="http://schemas.microsoft.com/office/drawing/2014/main" id="{21FEF218-DB06-474B-9102-9354E64FB092}"/>
                    </a:ext>
                  </a:extLst>
                </p14:cNvPr>
                <p14:cNvContentPartPr/>
                <p14:nvPr/>
              </p14:nvContentPartPr>
              <p14:xfrm>
                <a:off x="9462707" y="548347"/>
                <a:ext cx="135360" cy="90000"/>
              </p14:xfrm>
            </p:contentPart>
          </mc:Choice>
          <mc:Fallback xmlns="">
            <p:pic>
              <p:nvPicPr>
                <p:cNvPr id="15" name="Freihand 14">
                  <a:extLst>
                    <a:ext uri="{FF2B5EF4-FFF2-40B4-BE49-F238E27FC236}">
                      <a16:creationId xmlns:a16="http://schemas.microsoft.com/office/drawing/2014/main" id="{21FEF218-DB06-474B-9102-9354E64FB092}"/>
                    </a:ext>
                  </a:extLst>
                </p:cNvPr>
                <p:cNvPicPr/>
                <p:nvPr/>
              </p:nvPicPr>
              <p:blipFill>
                <a:blip r:embed="rId25"/>
                <a:stretch>
                  <a:fillRect/>
                </a:stretch>
              </p:blipFill>
              <p:spPr>
                <a:xfrm>
                  <a:off x="9458387" y="544027"/>
                  <a:ext cx="144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6" name="Freihand 15">
                  <a:extLst>
                    <a:ext uri="{FF2B5EF4-FFF2-40B4-BE49-F238E27FC236}">
                      <a16:creationId xmlns:a16="http://schemas.microsoft.com/office/drawing/2014/main" id="{A191DF73-E104-4F57-AB42-5DDF6AE0706B}"/>
                    </a:ext>
                  </a:extLst>
                </p14:cNvPr>
                <p14:cNvContentPartPr/>
                <p14:nvPr/>
              </p14:nvContentPartPr>
              <p14:xfrm>
                <a:off x="9636587" y="421627"/>
                <a:ext cx="22320" cy="234360"/>
              </p14:xfrm>
            </p:contentPart>
          </mc:Choice>
          <mc:Fallback xmlns="">
            <p:pic>
              <p:nvPicPr>
                <p:cNvPr id="16" name="Freihand 15">
                  <a:extLst>
                    <a:ext uri="{FF2B5EF4-FFF2-40B4-BE49-F238E27FC236}">
                      <a16:creationId xmlns:a16="http://schemas.microsoft.com/office/drawing/2014/main" id="{A191DF73-E104-4F57-AB42-5DDF6AE0706B}"/>
                    </a:ext>
                  </a:extLst>
                </p:cNvPr>
                <p:cNvPicPr/>
                <p:nvPr/>
              </p:nvPicPr>
              <p:blipFill>
                <a:blip r:embed="rId27"/>
                <a:stretch>
                  <a:fillRect/>
                </a:stretch>
              </p:blipFill>
              <p:spPr>
                <a:xfrm>
                  <a:off x="9632267" y="417307"/>
                  <a:ext cx="3096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7" name="Freihand 16">
                  <a:extLst>
                    <a:ext uri="{FF2B5EF4-FFF2-40B4-BE49-F238E27FC236}">
                      <a16:creationId xmlns:a16="http://schemas.microsoft.com/office/drawing/2014/main" id="{858CB2A2-F184-416B-A6B9-B00139CBAA12}"/>
                    </a:ext>
                  </a:extLst>
                </p14:cNvPr>
                <p14:cNvContentPartPr/>
                <p14:nvPr/>
              </p14:nvContentPartPr>
              <p14:xfrm>
                <a:off x="9701027" y="545467"/>
                <a:ext cx="120600" cy="89640"/>
              </p14:xfrm>
            </p:contentPart>
          </mc:Choice>
          <mc:Fallback xmlns="">
            <p:pic>
              <p:nvPicPr>
                <p:cNvPr id="17" name="Freihand 16">
                  <a:extLst>
                    <a:ext uri="{FF2B5EF4-FFF2-40B4-BE49-F238E27FC236}">
                      <a16:creationId xmlns:a16="http://schemas.microsoft.com/office/drawing/2014/main" id="{858CB2A2-F184-416B-A6B9-B00139CBAA12}"/>
                    </a:ext>
                  </a:extLst>
                </p:cNvPr>
                <p:cNvPicPr/>
                <p:nvPr/>
              </p:nvPicPr>
              <p:blipFill>
                <a:blip r:embed="rId29"/>
                <a:stretch>
                  <a:fillRect/>
                </a:stretch>
              </p:blipFill>
              <p:spPr>
                <a:xfrm>
                  <a:off x="9696707" y="541147"/>
                  <a:ext cx="1292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9" name="Freihand 18">
                  <a:extLst>
                    <a:ext uri="{FF2B5EF4-FFF2-40B4-BE49-F238E27FC236}">
                      <a16:creationId xmlns:a16="http://schemas.microsoft.com/office/drawing/2014/main" id="{D100B849-8FCC-4507-8E7F-678D17F6B78E}"/>
                    </a:ext>
                  </a:extLst>
                </p14:cNvPr>
                <p14:cNvContentPartPr/>
                <p14:nvPr/>
              </p14:nvContentPartPr>
              <p14:xfrm>
                <a:off x="9846107" y="545827"/>
                <a:ext cx="100440" cy="89640"/>
              </p14:xfrm>
            </p:contentPart>
          </mc:Choice>
          <mc:Fallback xmlns="">
            <p:pic>
              <p:nvPicPr>
                <p:cNvPr id="19" name="Freihand 18">
                  <a:extLst>
                    <a:ext uri="{FF2B5EF4-FFF2-40B4-BE49-F238E27FC236}">
                      <a16:creationId xmlns:a16="http://schemas.microsoft.com/office/drawing/2014/main" id="{D100B849-8FCC-4507-8E7F-678D17F6B78E}"/>
                    </a:ext>
                  </a:extLst>
                </p:cNvPr>
                <p:cNvPicPr/>
                <p:nvPr/>
              </p:nvPicPr>
              <p:blipFill>
                <a:blip r:embed="rId31"/>
                <a:stretch>
                  <a:fillRect/>
                </a:stretch>
              </p:blipFill>
              <p:spPr>
                <a:xfrm>
                  <a:off x="9841787" y="541507"/>
                  <a:ext cx="1090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0" name="Freihand 19">
                  <a:extLst>
                    <a:ext uri="{FF2B5EF4-FFF2-40B4-BE49-F238E27FC236}">
                      <a16:creationId xmlns:a16="http://schemas.microsoft.com/office/drawing/2014/main" id="{F46509DE-2AE2-49F5-8122-E4B73A72789D}"/>
                    </a:ext>
                  </a:extLst>
                </p14:cNvPr>
                <p14:cNvContentPartPr/>
                <p14:nvPr/>
              </p14:nvContentPartPr>
              <p14:xfrm>
                <a:off x="9963827" y="527107"/>
                <a:ext cx="100080" cy="107640"/>
              </p14:xfrm>
            </p:contentPart>
          </mc:Choice>
          <mc:Fallback xmlns="">
            <p:pic>
              <p:nvPicPr>
                <p:cNvPr id="20" name="Freihand 19">
                  <a:extLst>
                    <a:ext uri="{FF2B5EF4-FFF2-40B4-BE49-F238E27FC236}">
                      <a16:creationId xmlns:a16="http://schemas.microsoft.com/office/drawing/2014/main" id="{F46509DE-2AE2-49F5-8122-E4B73A72789D}"/>
                    </a:ext>
                  </a:extLst>
                </p:cNvPr>
                <p:cNvPicPr/>
                <p:nvPr/>
              </p:nvPicPr>
              <p:blipFill>
                <a:blip r:embed="rId33"/>
                <a:stretch>
                  <a:fillRect/>
                </a:stretch>
              </p:blipFill>
              <p:spPr>
                <a:xfrm>
                  <a:off x="9959507" y="522787"/>
                  <a:ext cx="1087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1" name="Freihand 20">
                  <a:extLst>
                    <a:ext uri="{FF2B5EF4-FFF2-40B4-BE49-F238E27FC236}">
                      <a16:creationId xmlns:a16="http://schemas.microsoft.com/office/drawing/2014/main" id="{D02082F9-8B9D-41BC-8D71-9AA88A650F25}"/>
                    </a:ext>
                  </a:extLst>
                </p14:cNvPr>
                <p14:cNvContentPartPr/>
                <p14:nvPr/>
              </p14:nvContentPartPr>
              <p14:xfrm>
                <a:off x="10131227" y="526027"/>
                <a:ext cx="19800" cy="76680"/>
              </p14:xfrm>
            </p:contentPart>
          </mc:Choice>
          <mc:Fallback xmlns="">
            <p:pic>
              <p:nvPicPr>
                <p:cNvPr id="21" name="Freihand 20">
                  <a:extLst>
                    <a:ext uri="{FF2B5EF4-FFF2-40B4-BE49-F238E27FC236}">
                      <a16:creationId xmlns:a16="http://schemas.microsoft.com/office/drawing/2014/main" id="{D02082F9-8B9D-41BC-8D71-9AA88A650F25}"/>
                    </a:ext>
                  </a:extLst>
                </p:cNvPr>
                <p:cNvPicPr/>
                <p:nvPr/>
              </p:nvPicPr>
              <p:blipFill>
                <a:blip r:embed="rId35"/>
                <a:stretch>
                  <a:fillRect/>
                </a:stretch>
              </p:blipFill>
              <p:spPr>
                <a:xfrm>
                  <a:off x="10126907" y="521707"/>
                  <a:ext cx="2844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2" name="Freihand 21">
                  <a:extLst>
                    <a:ext uri="{FF2B5EF4-FFF2-40B4-BE49-F238E27FC236}">
                      <a16:creationId xmlns:a16="http://schemas.microsoft.com/office/drawing/2014/main" id="{31B1D90C-FD79-4538-B6A2-8740496E5E05}"/>
                    </a:ext>
                  </a:extLst>
                </p14:cNvPr>
                <p14:cNvContentPartPr/>
                <p14:nvPr/>
              </p14:nvContentPartPr>
              <p14:xfrm>
                <a:off x="10126547" y="463027"/>
                <a:ext cx="168840" cy="137880"/>
              </p14:xfrm>
            </p:contentPart>
          </mc:Choice>
          <mc:Fallback xmlns="">
            <p:pic>
              <p:nvPicPr>
                <p:cNvPr id="22" name="Freihand 21">
                  <a:extLst>
                    <a:ext uri="{FF2B5EF4-FFF2-40B4-BE49-F238E27FC236}">
                      <a16:creationId xmlns:a16="http://schemas.microsoft.com/office/drawing/2014/main" id="{31B1D90C-FD79-4538-B6A2-8740496E5E05}"/>
                    </a:ext>
                  </a:extLst>
                </p:cNvPr>
                <p:cNvPicPr/>
                <p:nvPr/>
              </p:nvPicPr>
              <p:blipFill>
                <a:blip r:embed="rId37"/>
                <a:stretch>
                  <a:fillRect/>
                </a:stretch>
              </p:blipFill>
              <p:spPr>
                <a:xfrm>
                  <a:off x="10122227" y="458707"/>
                  <a:ext cx="17748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3" name="Freihand 22">
                  <a:extLst>
                    <a:ext uri="{FF2B5EF4-FFF2-40B4-BE49-F238E27FC236}">
                      <a16:creationId xmlns:a16="http://schemas.microsoft.com/office/drawing/2014/main" id="{BF963B06-7A15-43C0-B0C3-81A51A902D20}"/>
                    </a:ext>
                  </a:extLst>
                </p14:cNvPr>
                <p14:cNvContentPartPr/>
                <p14:nvPr/>
              </p14:nvContentPartPr>
              <p14:xfrm>
                <a:off x="10296467" y="523507"/>
                <a:ext cx="94680" cy="77760"/>
              </p14:xfrm>
            </p:contentPart>
          </mc:Choice>
          <mc:Fallback xmlns="">
            <p:pic>
              <p:nvPicPr>
                <p:cNvPr id="23" name="Freihand 22">
                  <a:extLst>
                    <a:ext uri="{FF2B5EF4-FFF2-40B4-BE49-F238E27FC236}">
                      <a16:creationId xmlns:a16="http://schemas.microsoft.com/office/drawing/2014/main" id="{BF963B06-7A15-43C0-B0C3-81A51A902D20}"/>
                    </a:ext>
                  </a:extLst>
                </p:cNvPr>
                <p:cNvPicPr/>
                <p:nvPr/>
              </p:nvPicPr>
              <p:blipFill>
                <a:blip r:embed="rId39"/>
                <a:stretch>
                  <a:fillRect/>
                </a:stretch>
              </p:blipFill>
              <p:spPr>
                <a:xfrm>
                  <a:off x="10292147" y="519187"/>
                  <a:ext cx="1033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4" name="Freihand 23">
                  <a:extLst>
                    <a:ext uri="{FF2B5EF4-FFF2-40B4-BE49-F238E27FC236}">
                      <a16:creationId xmlns:a16="http://schemas.microsoft.com/office/drawing/2014/main" id="{DBC615F0-4268-4F11-93AC-8500D9DD95AB}"/>
                    </a:ext>
                  </a:extLst>
                </p14:cNvPr>
                <p14:cNvContentPartPr/>
                <p14:nvPr/>
              </p14:nvContentPartPr>
              <p14:xfrm>
                <a:off x="10423547" y="428467"/>
                <a:ext cx="38880" cy="197280"/>
              </p14:xfrm>
            </p:contentPart>
          </mc:Choice>
          <mc:Fallback xmlns="">
            <p:pic>
              <p:nvPicPr>
                <p:cNvPr id="24" name="Freihand 23">
                  <a:extLst>
                    <a:ext uri="{FF2B5EF4-FFF2-40B4-BE49-F238E27FC236}">
                      <a16:creationId xmlns:a16="http://schemas.microsoft.com/office/drawing/2014/main" id="{DBC615F0-4268-4F11-93AC-8500D9DD95AB}"/>
                    </a:ext>
                  </a:extLst>
                </p:cNvPr>
                <p:cNvPicPr/>
                <p:nvPr/>
              </p:nvPicPr>
              <p:blipFill>
                <a:blip r:embed="rId41"/>
                <a:stretch>
                  <a:fillRect/>
                </a:stretch>
              </p:blipFill>
              <p:spPr>
                <a:xfrm>
                  <a:off x="10419227" y="424147"/>
                  <a:ext cx="475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6" name="Freihand 25">
                  <a:extLst>
                    <a:ext uri="{FF2B5EF4-FFF2-40B4-BE49-F238E27FC236}">
                      <a16:creationId xmlns:a16="http://schemas.microsoft.com/office/drawing/2014/main" id="{49B3D885-BE06-4364-8FCA-47EE7BCD65A3}"/>
                    </a:ext>
                  </a:extLst>
                </p14:cNvPr>
                <p14:cNvContentPartPr/>
                <p14:nvPr/>
              </p14:nvContentPartPr>
              <p14:xfrm>
                <a:off x="10727027" y="473107"/>
                <a:ext cx="74520" cy="251280"/>
              </p14:xfrm>
            </p:contentPart>
          </mc:Choice>
          <mc:Fallback xmlns="">
            <p:pic>
              <p:nvPicPr>
                <p:cNvPr id="26" name="Freihand 25">
                  <a:extLst>
                    <a:ext uri="{FF2B5EF4-FFF2-40B4-BE49-F238E27FC236}">
                      <a16:creationId xmlns:a16="http://schemas.microsoft.com/office/drawing/2014/main" id="{49B3D885-BE06-4364-8FCA-47EE7BCD65A3}"/>
                    </a:ext>
                  </a:extLst>
                </p:cNvPr>
                <p:cNvPicPr/>
                <p:nvPr/>
              </p:nvPicPr>
              <p:blipFill>
                <a:blip r:embed="rId43"/>
                <a:stretch>
                  <a:fillRect/>
                </a:stretch>
              </p:blipFill>
              <p:spPr>
                <a:xfrm>
                  <a:off x="10722707" y="468787"/>
                  <a:ext cx="8316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7" name="Freihand 26">
                  <a:extLst>
                    <a:ext uri="{FF2B5EF4-FFF2-40B4-BE49-F238E27FC236}">
                      <a16:creationId xmlns:a16="http://schemas.microsoft.com/office/drawing/2014/main" id="{5509A397-A930-4C8D-A910-A33C2087259B}"/>
                    </a:ext>
                  </a:extLst>
                </p14:cNvPr>
                <p14:cNvContentPartPr/>
                <p14:nvPr/>
              </p14:nvContentPartPr>
              <p14:xfrm>
                <a:off x="10850507" y="470587"/>
                <a:ext cx="77400" cy="87120"/>
              </p14:xfrm>
            </p:contentPart>
          </mc:Choice>
          <mc:Fallback xmlns="">
            <p:pic>
              <p:nvPicPr>
                <p:cNvPr id="27" name="Freihand 26">
                  <a:extLst>
                    <a:ext uri="{FF2B5EF4-FFF2-40B4-BE49-F238E27FC236}">
                      <a16:creationId xmlns:a16="http://schemas.microsoft.com/office/drawing/2014/main" id="{5509A397-A930-4C8D-A910-A33C2087259B}"/>
                    </a:ext>
                  </a:extLst>
                </p:cNvPr>
                <p:cNvPicPr/>
                <p:nvPr/>
              </p:nvPicPr>
              <p:blipFill>
                <a:blip r:embed="rId45"/>
                <a:stretch>
                  <a:fillRect/>
                </a:stretch>
              </p:blipFill>
              <p:spPr>
                <a:xfrm>
                  <a:off x="10846187" y="466267"/>
                  <a:ext cx="860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8" name="Freihand 27">
                  <a:extLst>
                    <a:ext uri="{FF2B5EF4-FFF2-40B4-BE49-F238E27FC236}">
                      <a16:creationId xmlns:a16="http://schemas.microsoft.com/office/drawing/2014/main" id="{BD0DF755-29B9-46E4-985B-FCB0C6F10443}"/>
                    </a:ext>
                  </a:extLst>
                </p14:cNvPr>
                <p14:cNvContentPartPr/>
                <p14:nvPr/>
              </p14:nvContentPartPr>
              <p14:xfrm>
                <a:off x="10924667" y="480307"/>
                <a:ext cx="53280" cy="48240"/>
              </p14:xfrm>
            </p:contentPart>
          </mc:Choice>
          <mc:Fallback xmlns="">
            <p:pic>
              <p:nvPicPr>
                <p:cNvPr id="28" name="Freihand 27">
                  <a:extLst>
                    <a:ext uri="{FF2B5EF4-FFF2-40B4-BE49-F238E27FC236}">
                      <a16:creationId xmlns:a16="http://schemas.microsoft.com/office/drawing/2014/main" id="{BD0DF755-29B9-46E4-985B-FCB0C6F10443}"/>
                    </a:ext>
                  </a:extLst>
                </p:cNvPr>
                <p:cNvPicPr/>
                <p:nvPr/>
              </p:nvPicPr>
              <p:blipFill>
                <a:blip r:embed="rId47"/>
                <a:stretch>
                  <a:fillRect/>
                </a:stretch>
              </p:blipFill>
              <p:spPr>
                <a:xfrm>
                  <a:off x="10920347" y="475987"/>
                  <a:ext cx="6192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9" name="Freihand 28">
                  <a:extLst>
                    <a:ext uri="{FF2B5EF4-FFF2-40B4-BE49-F238E27FC236}">
                      <a16:creationId xmlns:a16="http://schemas.microsoft.com/office/drawing/2014/main" id="{391DDE8A-5687-4AFA-B741-8F85BD5B60CC}"/>
                    </a:ext>
                  </a:extLst>
                </p14:cNvPr>
                <p14:cNvContentPartPr/>
                <p14:nvPr/>
              </p14:nvContentPartPr>
              <p14:xfrm>
                <a:off x="11000267" y="392107"/>
                <a:ext cx="233280" cy="151200"/>
              </p14:xfrm>
            </p:contentPart>
          </mc:Choice>
          <mc:Fallback xmlns="">
            <p:pic>
              <p:nvPicPr>
                <p:cNvPr id="29" name="Freihand 28">
                  <a:extLst>
                    <a:ext uri="{FF2B5EF4-FFF2-40B4-BE49-F238E27FC236}">
                      <a16:creationId xmlns:a16="http://schemas.microsoft.com/office/drawing/2014/main" id="{391DDE8A-5687-4AFA-B741-8F85BD5B60CC}"/>
                    </a:ext>
                  </a:extLst>
                </p:cNvPr>
                <p:cNvPicPr/>
                <p:nvPr/>
              </p:nvPicPr>
              <p:blipFill>
                <a:blip r:embed="rId49"/>
                <a:stretch>
                  <a:fillRect/>
                </a:stretch>
              </p:blipFill>
              <p:spPr>
                <a:xfrm>
                  <a:off x="10995947" y="387787"/>
                  <a:ext cx="2419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0" name="Freihand 29">
                  <a:extLst>
                    <a:ext uri="{FF2B5EF4-FFF2-40B4-BE49-F238E27FC236}">
                      <a16:creationId xmlns:a16="http://schemas.microsoft.com/office/drawing/2014/main" id="{5CC418BA-558F-4A4A-98E1-668E8A2DDFBA}"/>
                    </a:ext>
                  </a:extLst>
                </p14:cNvPr>
                <p14:cNvContentPartPr/>
                <p14:nvPr/>
              </p14:nvContentPartPr>
              <p14:xfrm>
                <a:off x="11261987" y="415507"/>
                <a:ext cx="114480" cy="105480"/>
              </p14:xfrm>
            </p:contentPart>
          </mc:Choice>
          <mc:Fallback xmlns="">
            <p:pic>
              <p:nvPicPr>
                <p:cNvPr id="30" name="Freihand 29">
                  <a:extLst>
                    <a:ext uri="{FF2B5EF4-FFF2-40B4-BE49-F238E27FC236}">
                      <a16:creationId xmlns:a16="http://schemas.microsoft.com/office/drawing/2014/main" id="{5CC418BA-558F-4A4A-98E1-668E8A2DDFBA}"/>
                    </a:ext>
                  </a:extLst>
                </p:cNvPr>
                <p:cNvPicPr/>
                <p:nvPr/>
              </p:nvPicPr>
              <p:blipFill>
                <a:blip r:embed="rId51"/>
                <a:stretch>
                  <a:fillRect/>
                </a:stretch>
              </p:blipFill>
              <p:spPr>
                <a:xfrm>
                  <a:off x="11257667" y="411187"/>
                  <a:ext cx="1231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1" name="Freihand 30">
                  <a:extLst>
                    <a:ext uri="{FF2B5EF4-FFF2-40B4-BE49-F238E27FC236}">
                      <a16:creationId xmlns:a16="http://schemas.microsoft.com/office/drawing/2014/main" id="{0A9E26D5-6254-495A-89B9-F9CA47175184}"/>
                    </a:ext>
                  </a:extLst>
                </p14:cNvPr>
                <p14:cNvContentPartPr/>
                <p14:nvPr/>
              </p14:nvContentPartPr>
              <p14:xfrm>
                <a:off x="11410667" y="336307"/>
                <a:ext cx="124920" cy="154800"/>
              </p14:xfrm>
            </p:contentPart>
          </mc:Choice>
          <mc:Fallback xmlns="">
            <p:pic>
              <p:nvPicPr>
                <p:cNvPr id="31" name="Freihand 30">
                  <a:extLst>
                    <a:ext uri="{FF2B5EF4-FFF2-40B4-BE49-F238E27FC236}">
                      <a16:creationId xmlns:a16="http://schemas.microsoft.com/office/drawing/2014/main" id="{0A9E26D5-6254-495A-89B9-F9CA47175184}"/>
                    </a:ext>
                  </a:extLst>
                </p:cNvPr>
                <p:cNvPicPr/>
                <p:nvPr/>
              </p:nvPicPr>
              <p:blipFill>
                <a:blip r:embed="rId53"/>
                <a:stretch>
                  <a:fillRect/>
                </a:stretch>
              </p:blipFill>
              <p:spPr>
                <a:xfrm>
                  <a:off x="11406347" y="331987"/>
                  <a:ext cx="13356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2" name="Freihand 31">
                  <a:extLst>
                    <a:ext uri="{FF2B5EF4-FFF2-40B4-BE49-F238E27FC236}">
                      <a16:creationId xmlns:a16="http://schemas.microsoft.com/office/drawing/2014/main" id="{50AAF133-FF5D-4670-B643-AA4F0E242E1C}"/>
                    </a:ext>
                  </a:extLst>
                </p14:cNvPr>
                <p14:cNvContentPartPr/>
                <p14:nvPr/>
              </p14:nvContentPartPr>
              <p14:xfrm>
                <a:off x="11516867" y="359347"/>
                <a:ext cx="26640" cy="36000"/>
              </p14:xfrm>
            </p:contentPart>
          </mc:Choice>
          <mc:Fallback xmlns="">
            <p:pic>
              <p:nvPicPr>
                <p:cNvPr id="32" name="Freihand 31">
                  <a:extLst>
                    <a:ext uri="{FF2B5EF4-FFF2-40B4-BE49-F238E27FC236}">
                      <a16:creationId xmlns:a16="http://schemas.microsoft.com/office/drawing/2014/main" id="{50AAF133-FF5D-4670-B643-AA4F0E242E1C}"/>
                    </a:ext>
                  </a:extLst>
                </p:cNvPr>
                <p:cNvPicPr/>
                <p:nvPr/>
              </p:nvPicPr>
              <p:blipFill>
                <a:blip r:embed="rId55"/>
                <a:stretch>
                  <a:fillRect/>
                </a:stretch>
              </p:blipFill>
              <p:spPr>
                <a:xfrm>
                  <a:off x="11512547" y="355027"/>
                  <a:ext cx="352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3" name="Freihand 32">
                  <a:extLst>
                    <a:ext uri="{FF2B5EF4-FFF2-40B4-BE49-F238E27FC236}">
                      <a16:creationId xmlns:a16="http://schemas.microsoft.com/office/drawing/2014/main" id="{BD5CF797-5ABB-4352-9620-C1480FC170D1}"/>
                    </a:ext>
                  </a:extLst>
                </p14:cNvPr>
                <p14:cNvContentPartPr/>
                <p14:nvPr/>
              </p14:nvContentPartPr>
              <p14:xfrm>
                <a:off x="11600387" y="419107"/>
                <a:ext cx="165600" cy="70920"/>
              </p14:xfrm>
            </p:contentPart>
          </mc:Choice>
          <mc:Fallback xmlns="">
            <p:pic>
              <p:nvPicPr>
                <p:cNvPr id="33" name="Freihand 32">
                  <a:extLst>
                    <a:ext uri="{FF2B5EF4-FFF2-40B4-BE49-F238E27FC236}">
                      <a16:creationId xmlns:a16="http://schemas.microsoft.com/office/drawing/2014/main" id="{BD5CF797-5ABB-4352-9620-C1480FC170D1}"/>
                    </a:ext>
                  </a:extLst>
                </p:cNvPr>
                <p:cNvPicPr/>
                <p:nvPr/>
              </p:nvPicPr>
              <p:blipFill>
                <a:blip r:embed="rId57"/>
                <a:stretch>
                  <a:fillRect/>
                </a:stretch>
              </p:blipFill>
              <p:spPr>
                <a:xfrm>
                  <a:off x="11596067" y="414787"/>
                  <a:ext cx="174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4" name="Freihand 33">
                  <a:extLst>
                    <a:ext uri="{FF2B5EF4-FFF2-40B4-BE49-F238E27FC236}">
                      <a16:creationId xmlns:a16="http://schemas.microsoft.com/office/drawing/2014/main" id="{4EC1604A-6FD9-4681-8724-22DE95842AF5}"/>
                    </a:ext>
                  </a:extLst>
                </p14:cNvPr>
                <p14:cNvContentPartPr/>
                <p14:nvPr/>
              </p14:nvContentPartPr>
              <p14:xfrm>
                <a:off x="9292427" y="780187"/>
                <a:ext cx="333720" cy="290880"/>
              </p14:xfrm>
            </p:contentPart>
          </mc:Choice>
          <mc:Fallback xmlns="">
            <p:pic>
              <p:nvPicPr>
                <p:cNvPr id="34" name="Freihand 33">
                  <a:extLst>
                    <a:ext uri="{FF2B5EF4-FFF2-40B4-BE49-F238E27FC236}">
                      <a16:creationId xmlns:a16="http://schemas.microsoft.com/office/drawing/2014/main" id="{4EC1604A-6FD9-4681-8724-22DE95842AF5}"/>
                    </a:ext>
                  </a:extLst>
                </p:cNvPr>
                <p:cNvPicPr/>
                <p:nvPr/>
              </p:nvPicPr>
              <p:blipFill>
                <a:blip r:embed="rId59"/>
                <a:stretch>
                  <a:fillRect/>
                </a:stretch>
              </p:blipFill>
              <p:spPr>
                <a:xfrm>
                  <a:off x="9288107" y="775867"/>
                  <a:ext cx="34236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5" name="Freihand 34">
                  <a:extLst>
                    <a:ext uri="{FF2B5EF4-FFF2-40B4-BE49-F238E27FC236}">
                      <a16:creationId xmlns:a16="http://schemas.microsoft.com/office/drawing/2014/main" id="{3A96ACAE-9B7B-4835-B793-2A38553FC292}"/>
                    </a:ext>
                  </a:extLst>
                </p14:cNvPr>
                <p14:cNvContentPartPr/>
                <p14:nvPr/>
              </p14:nvContentPartPr>
              <p14:xfrm>
                <a:off x="9662507" y="896827"/>
                <a:ext cx="87120" cy="60840"/>
              </p14:xfrm>
            </p:contentPart>
          </mc:Choice>
          <mc:Fallback xmlns="">
            <p:pic>
              <p:nvPicPr>
                <p:cNvPr id="35" name="Freihand 34">
                  <a:extLst>
                    <a:ext uri="{FF2B5EF4-FFF2-40B4-BE49-F238E27FC236}">
                      <a16:creationId xmlns:a16="http://schemas.microsoft.com/office/drawing/2014/main" id="{3A96ACAE-9B7B-4835-B793-2A38553FC292}"/>
                    </a:ext>
                  </a:extLst>
                </p:cNvPr>
                <p:cNvPicPr/>
                <p:nvPr/>
              </p:nvPicPr>
              <p:blipFill>
                <a:blip r:embed="rId61"/>
                <a:stretch>
                  <a:fillRect/>
                </a:stretch>
              </p:blipFill>
              <p:spPr>
                <a:xfrm>
                  <a:off x="9658187" y="892507"/>
                  <a:ext cx="957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6" name="Freihand 35">
                  <a:extLst>
                    <a:ext uri="{FF2B5EF4-FFF2-40B4-BE49-F238E27FC236}">
                      <a16:creationId xmlns:a16="http://schemas.microsoft.com/office/drawing/2014/main" id="{19E37EC6-9204-4F38-8877-67ED5DE80F05}"/>
                    </a:ext>
                  </a:extLst>
                </p14:cNvPr>
                <p14:cNvContentPartPr/>
                <p14:nvPr/>
              </p14:nvContentPartPr>
              <p14:xfrm>
                <a:off x="9798227" y="772627"/>
                <a:ext cx="125640" cy="156600"/>
              </p14:xfrm>
            </p:contentPart>
          </mc:Choice>
          <mc:Fallback xmlns="">
            <p:pic>
              <p:nvPicPr>
                <p:cNvPr id="36" name="Freihand 35">
                  <a:extLst>
                    <a:ext uri="{FF2B5EF4-FFF2-40B4-BE49-F238E27FC236}">
                      <a16:creationId xmlns:a16="http://schemas.microsoft.com/office/drawing/2014/main" id="{19E37EC6-9204-4F38-8877-67ED5DE80F05}"/>
                    </a:ext>
                  </a:extLst>
                </p:cNvPr>
                <p:cNvPicPr/>
                <p:nvPr/>
              </p:nvPicPr>
              <p:blipFill>
                <a:blip r:embed="rId63"/>
                <a:stretch>
                  <a:fillRect/>
                </a:stretch>
              </p:blipFill>
              <p:spPr>
                <a:xfrm>
                  <a:off x="9793907" y="768307"/>
                  <a:ext cx="13428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7" name="Freihand 36">
                  <a:extLst>
                    <a:ext uri="{FF2B5EF4-FFF2-40B4-BE49-F238E27FC236}">
                      <a16:creationId xmlns:a16="http://schemas.microsoft.com/office/drawing/2014/main" id="{89974277-1118-4A3A-BC21-FD57845476F1}"/>
                    </a:ext>
                  </a:extLst>
                </p14:cNvPr>
                <p14:cNvContentPartPr/>
                <p14:nvPr/>
              </p14:nvContentPartPr>
              <p14:xfrm>
                <a:off x="9915227" y="809347"/>
                <a:ext cx="28080" cy="42120"/>
              </p14:xfrm>
            </p:contentPart>
          </mc:Choice>
          <mc:Fallback xmlns="">
            <p:pic>
              <p:nvPicPr>
                <p:cNvPr id="37" name="Freihand 36">
                  <a:extLst>
                    <a:ext uri="{FF2B5EF4-FFF2-40B4-BE49-F238E27FC236}">
                      <a16:creationId xmlns:a16="http://schemas.microsoft.com/office/drawing/2014/main" id="{89974277-1118-4A3A-BC21-FD57845476F1}"/>
                    </a:ext>
                  </a:extLst>
                </p:cNvPr>
                <p:cNvPicPr/>
                <p:nvPr/>
              </p:nvPicPr>
              <p:blipFill>
                <a:blip r:embed="rId65"/>
                <a:stretch>
                  <a:fillRect/>
                </a:stretch>
              </p:blipFill>
              <p:spPr>
                <a:xfrm>
                  <a:off x="9910907" y="805027"/>
                  <a:ext cx="367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8" name="Freihand 37">
                  <a:extLst>
                    <a:ext uri="{FF2B5EF4-FFF2-40B4-BE49-F238E27FC236}">
                      <a16:creationId xmlns:a16="http://schemas.microsoft.com/office/drawing/2014/main" id="{7A537302-4FF8-4DAD-BF33-CAA41C103F3A}"/>
                    </a:ext>
                  </a:extLst>
                </p14:cNvPr>
                <p14:cNvContentPartPr/>
                <p14:nvPr/>
              </p14:nvContentPartPr>
              <p14:xfrm>
                <a:off x="9978947" y="863707"/>
                <a:ext cx="162000" cy="27720"/>
              </p14:xfrm>
            </p:contentPart>
          </mc:Choice>
          <mc:Fallback xmlns="">
            <p:pic>
              <p:nvPicPr>
                <p:cNvPr id="38" name="Freihand 37">
                  <a:extLst>
                    <a:ext uri="{FF2B5EF4-FFF2-40B4-BE49-F238E27FC236}">
                      <a16:creationId xmlns:a16="http://schemas.microsoft.com/office/drawing/2014/main" id="{7A537302-4FF8-4DAD-BF33-CAA41C103F3A}"/>
                    </a:ext>
                  </a:extLst>
                </p:cNvPr>
                <p:cNvPicPr/>
                <p:nvPr/>
              </p:nvPicPr>
              <p:blipFill>
                <a:blip r:embed="rId67"/>
                <a:stretch>
                  <a:fillRect/>
                </a:stretch>
              </p:blipFill>
              <p:spPr>
                <a:xfrm>
                  <a:off x="9974627" y="859387"/>
                  <a:ext cx="1706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1" name="Freihand 40">
                  <a:extLst>
                    <a:ext uri="{FF2B5EF4-FFF2-40B4-BE49-F238E27FC236}">
                      <a16:creationId xmlns:a16="http://schemas.microsoft.com/office/drawing/2014/main" id="{82D608B5-BC6B-47FC-A28F-22C01B80FCC8}"/>
                    </a:ext>
                  </a:extLst>
                </p14:cNvPr>
                <p14:cNvContentPartPr/>
                <p14:nvPr/>
              </p14:nvContentPartPr>
              <p14:xfrm>
                <a:off x="9074627" y="1233427"/>
                <a:ext cx="159840" cy="65160"/>
              </p14:xfrm>
            </p:contentPart>
          </mc:Choice>
          <mc:Fallback xmlns="">
            <p:pic>
              <p:nvPicPr>
                <p:cNvPr id="41" name="Freihand 40">
                  <a:extLst>
                    <a:ext uri="{FF2B5EF4-FFF2-40B4-BE49-F238E27FC236}">
                      <a16:creationId xmlns:a16="http://schemas.microsoft.com/office/drawing/2014/main" id="{82D608B5-BC6B-47FC-A28F-22C01B80FCC8}"/>
                    </a:ext>
                  </a:extLst>
                </p:cNvPr>
                <p:cNvPicPr/>
                <p:nvPr/>
              </p:nvPicPr>
              <p:blipFill>
                <a:blip r:embed="rId69"/>
                <a:stretch>
                  <a:fillRect/>
                </a:stretch>
              </p:blipFill>
              <p:spPr>
                <a:xfrm>
                  <a:off x="9070307" y="1229107"/>
                  <a:ext cx="1684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2" name="Freihand 41">
                  <a:extLst>
                    <a:ext uri="{FF2B5EF4-FFF2-40B4-BE49-F238E27FC236}">
                      <a16:creationId xmlns:a16="http://schemas.microsoft.com/office/drawing/2014/main" id="{996DDFE6-7459-4D79-AD24-E6F6F6838A55}"/>
                    </a:ext>
                  </a:extLst>
                </p14:cNvPr>
                <p14:cNvContentPartPr/>
                <p14:nvPr/>
              </p14:nvContentPartPr>
              <p14:xfrm>
                <a:off x="9164987" y="1198147"/>
                <a:ext cx="68400" cy="266040"/>
              </p14:xfrm>
            </p:contentPart>
          </mc:Choice>
          <mc:Fallback xmlns="">
            <p:pic>
              <p:nvPicPr>
                <p:cNvPr id="42" name="Freihand 41">
                  <a:extLst>
                    <a:ext uri="{FF2B5EF4-FFF2-40B4-BE49-F238E27FC236}">
                      <a16:creationId xmlns:a16="http://schemas.microsoft.com/office/drawing/2014/main" id="{996DDFE6-7459-4D79-AD24-E6F6F6838A55}"/>
                    </a:ext>
                  </a:extLst>
                </p:cNvPr>
                <p:cNvPicPr/>
                <p:nvPr/>
              </p:nvPicPr>
              <p:blipFill>
                <a:blip r:embed="rId71"/>
                <a:stretch>
                  <a:fillRect/>
                </a:stretch>
              </p:blipFill>
              <p:spPr>
                <a:xfrm>
                  <a:off x="9160667" y="1193827"/>
                  <a:ext cx="7704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3" name="Freihand 42">
                  <a:extLst>
                    <a:ext uri="{FF2B5EF4-FFF2-40B4-BE49-F238E27FC236}">
                      <a16:creationId xmlns:a16="http://schemas.microsoft.com/office/drawing/2014/main" id="{A9826CC4-33B8-4201-AEB6-3810E3FE7E1F}"/>
                    </a:ext>
                  </a:extLst>
                </p14:cNvPr>
                <p14:cNvContentPartPr/>
                <p14:nvPr/>
              </p14:nvContentPartPr>
              <p14:xfrm>
                <a:off x="9283427" y="1164667"/>
                <a:ext cx="88560" cy="211680"/>
              </p14:xfrm>
            </p:contentPart>
          </mc:Choice>
          <mc:Fallback xmlns="">
            <p:pic>
              <p:nvPicPr>
                <p:cNvPr id="43" name="Freihand 42">
                  <a:extLst>
                    <a:ext uri="{FF2B5EF4-FFF2-40B4-BE49-F238E27FC236}">
                      <a16:creationId xmlns:a16="http://schemas.microsoft.com/office/drawing/2014/main" id="{A9826CC4-33B8-4201-AEB6-3810E3FE7E1F}"/>
                    </a:ext>
                  </a:extLst>
                </p:cNvPr>
                <p:cNvPicPr/>
                <p:nvPr/>
              </p:nvPicPr>
              <p:blipFill>
                <a:blip r:embed="rId73"/>
                <a:stretch>
                  <a:fillRect/>
                </a:stretch>
              </p:blipFill>
              <p:spPr>
                <a:xfrm>
                  <a:off x="9279107" y="1160347"/>
                  <a:ext cx="9720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4" name="Freihand 43">
                  <a:extLst>
                    <a:ext uri="{FF2B5EF4-FFF2-40B4-BE49-F238E27FC236}">
                      <a16:creationId xmlns:a16="http://schemas.microsoft.com/office/drawing/2014/main" id="{96A3C5E8-09D4-479B-B87A-037345EC920D}"/>
                    </a:ext>
                  </a:extLst>
                </p14:cNvPr>
                <p14:cNvContentPartPr/>
                <p14:nvPr/>
              </p14:nvContentPartPr>
              <p14:xfrm>
                <a:off x="9443267" y="1204267"/>
                <a:ext cx="84600" cy="111240"/>
              </p14:xfrm>
            </p:contentPart>
          </mc:Choice>
          <mc:Fallback xmlns="">
            <p:pic>
              <p:nvPicPr>
                <p:cNvPr id="44" name="Freihand 43">
                  <a:extLst>
                    <a:ext uri="{FF2B5EF4-FFF2-40B4-BE49-F238E27FC236}">
                      <a16:creationId xmlns:a16="http://schemas.microsoft.com/office/drawing/2014/main" id="{96A3C5E8-09D4-479B-B87A-037345EC920D}"/>
                    </a:ext>
                  </a:extLst>
                </p:cNvPr>
                <p:cNvPicPr/>
                <p:nvPr/>
              </p:nvPicPr>
              <p:blipFill>
                <a:blip r:embed="rId75"/>
                <a:stretch>
                  <a:fillRect/>
                </a:stretch>
              </p:blipFill>
              <p:spPr>
                <a:xfrm>
                  <a:off x="9438947" y="1199947"/>
                  <a:ext cx="932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5" name="Freihand 44">
                  <a:extLst>
                    <a:ext uri="{FF2B5EF4-FFF2-40B4-BE49-F238E27FC236}">
                      <a16:creationId xmlns:a16="http://schemas.microsoft.com/office/drawing/2014/main" id="{5072EA7B-2FBF-4BC8-811F-71023455A639}"/>
                    </a:ext>
                  </a:extLst>
                </p14:cNvPr>
                <p14:cNvContentPartPr/>
                <p14:nvPr/>
              </p14:nvContentPartPr>
              <p14:xfrm>
                <a:off x="9514547" y="1137667"/>
                <a:ext cx="84600" cy="287640"/>
              </p14:xfrm>
            </p:contentPart>
          </mc:Choice>
          <mc:Fallback xmlns="">
            <p:pic>
              <p:nvPicPr>
                <p:cNvPr id="45" name="Freihand 44">
                  <a:extLst>
                    <a:ext uri="{FF2B5EF4-FFF2-40B4-BE49-F238E27FC236}">
                      <a16:creationId xmlns:a16="http://schemas.microsoft.com/office/drawing/2014/main" id="{5072EA7B-2FBF-4BC8-811F-71023455A639}"/>
                    </a:ext>
                  </a:extLst>
                </p:cNvPr>
                <p:cNvPicPr/>
                <p:nvPr/>
              </p:nvPicPr>
              <p:blipFill>
                <a:blip r:embed="rId77"/>
                <a:stretch>
                  <a:fillRect/>
                </a:stretch>
              </p:blipFill>
              <p:spPr>
                <a:xfrm>
                  <a:off x="9510227" y="1133347"/>
                  <a:ext cx="9324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7" name="Freihand 46">
                  <a:extLst>
                    <a:ext uri="{FF2B5EF4-FFF2-40B4-BE49-F238E27FC236}">
                      <a16:creationId xmlns:a16="http://schemas.microsoft.com/office/drawing/2014/main" id="{C64FC10F-D861-41CA-9442-EECF1A1F656C}"/>
                    </a:ext>
                  </a:extLst>
                </p14:cNvPr>
                <p14:cNvContentPartPr/>
                <p14:nvPr/>
              </p14:nvContentPartPr>
              <p14:xfrm>
                <a:off x="9105947" y="1640227"/>
                <a:ext cx="99720" cy="247320"/>
              </p14:xfrm>
            </p:contentPart>
          </mc:Choice>
          <mc:Fallback xmlns="">
            <p:pic>
              <p:nvPicPr>
                <p:cNvPr id="47" name="Freihand 46">
                  <a:extLst>
                    <a:ext uri="{FF2B5EF4-FFF2-40B4-BE49-F238E27FC236}">
                      <a16:creationId xmlns:a16="http://schemas.microsoft.com/office/drawing/2014/main" id="{C64FC10F-D861-41CA-9442-EECF1A1F656C}"/>
                    </a:ext>
                  </a:extLst>
                </p:cNvPr>
                <p:cNvPicPr/>
                <p:nvPr/>
              </p:nvPicPr>
              <p:blipFill>
                <a:blip r:embed="rId79"/>
                <a:stretch>
                  <a:fillRect/>
                </a:stretch>
              </p:blipFill>
              <p:spPr>
                <a:xfrm>
                  <a:off x="9101627" y="1635907"/>
                  <a:ext cx="10836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8" name="Freihand 47">
                  <a:extLst>
                    <a:ext uri="{FF2B5EF4-FFF2-40B4-BE49-F238E27FC236}">
                      <a16:creationId xmlns:a16="http://schemas.microsoft.com/office/drawing/2014/main" id="{FAFB6539-A8C1-4F2A-8D73-A808BDB3C335}"/>
                    </a:ext>
                  </a:extLst>
                </p14:cNvPr>
                <p14:cNvContentPartPr/>
                <p14:nvPr/>
              </p14:nvContentPartPr>
              <p14:xfrm>
                <a:off x="9269387" y="1554187"/>
                <a:ext cx="6840" cy="92160"/>
              </p14:xfrm>
            </p:contentPart>
          </mc:Choice>
          <mc:Fallback xmlns="">
            <p:pic>
              <p:nvPicPr>
                <p:cNvPr id="48" name="Freihand 47">
                  <a:extLst>
                    <a:ext uri="{FF2B5EF4-FFF2-40B4-BE49-F238E27FC236}">
                      <a16:creationId xmlns:a16="http://schemas.microsoft.com/office/drawing/2014/main" id="{FAFB6539-A8C1-4F2A-8D73-A808BDB3C335}"/>
                    </a:ext>
                  </a:extLst>
                </p:cNvPr>
                <p:cNvPicPr/>
                <p:nvPr/>
              </p:nvPicPr>
              <p:blipFill>
                <a:blip r:embed="rId81"/>
                <a:stretch>
                  <a:fillRect/>
                </a:stretch>
              </p:blipFill>
              <p:spPr>
                <a:xfrm>
                  <a:off x="9265067" y="1549867"/>
                  <a:ext cx="154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0" name="Freihand 49">
                  <a:extLst>
                    <a:ext uri="{FF2B5EF4-FFF2-40B4-BE49-F238E27FC236}">
                      <a16:creationId xmlns:a16="http://schemas.microsoft.com/office/drawing/2014/main" id="{98AD3DFB-D6CE-413D-A4F4-E842B967BEC0}"/>
                    </a:ext>
                  </a:extLst>
                </p14:cNvPr>
                <p14:cNvContentPartPr/>
                <p14:nvPr/>
              </p14:nvContentPartPr>
              <p14:xfrm>
                <a:off x="9316547" y="1576867"/>
                <a:ext cx="65880" cy="216720"/>
              </p14:xfrm>
            </p:contentPart>
          </mc:Choice>
          <mc:Fallback xmlns="">
            <p:pic>
              <p:nvPicPr>
                <p:cNvPr id="50" name="Freihand 49">
                  <a:extLst>
                    <a:ext uri="{FF2B5EF4-FFF2-40B4-BE49-F238E27FC236}">
                      <a16:creationId xmlns:a16="http://schemas.microsoft.com/office/drawing/2014/main" id="{98AD3DFB-D6CE-413D-A4F4-E842B967BEC0}"/>
                    </a:ext>
                  </a:extLst>
                </p:cNvPr>
                <p:cNvPicPr/>
                <p:nvPr/>
              </p:nvPicPr>
              <p:blipFill>
                <a:blip r:embed="rId83"/>
                <a:stretch>
                  <a:fillRect/>
                </a:stretch>
              </p:blipFill>
              <p:spPr>
                <a:xfrm>
                  <a:off x="9312227" y="1572547"/>
                  <a:ext cx="7452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1" name="Freihand 50">
                  <a:extLst>
                    <a:ext uri="{FF2B5EF4-FFF2-40B4-BE49-F238E27FC236}">
                      <a16:creationId xmlns:a16="http://schemas.microsoft.com/office/drawing/2014/main" id="{0FE7D456-DE22-42E9-87C3-4372013259B7}"/>
                    </a:ext>
                  </a:extLst>
                </p14:cNvPr>
                <p14:cNvContentPartPr/>
                <p14:nvPr/>
              </p14:nvContentPartPr>
              <p14:xfrm>
                <a:off x="9441107" y="1584787"/>
                <a:ext cx="101880" cy="142920"/>
              </p14:xfrm>
            </p:contentPart>
          </mc:Choice>
          <mc:Fallback xmlns="">
            <p:pic>
              <p:nvPicPr>
                <p:cNvPr id="51" name="Freihand 50">
                  <a:extLst>
                    <a:ext uri="{FF2B5EF4-FFF2-40B4-BE49-F238E27FC236}">
                      <a16:creationId xmlns:a16="http://schemas.microsoft.com/office/drawing/2014/main" id="{0FE7D456-DE22-42E9-87C3-4372013259B7}"/>
                    </a:ext>
                  </a:extLst>
                </p:cNvPr>
                <p:cNvPicPr/>
                <p:nvPr/>
              </p:nvPicPr>
              <p:blipFill>
                <a:blip r:embed="rId85"/>
                <a:stretch>
                  <a:fillRect/>
                </a:stretch>
              </p:blipFill>
              <p:spPr>
                <a:xfrm>
                  <a:off x="9436787" y="1580467"/>
                  <a:ext cx="1105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2" name="Freihand 51">
                  <a:extLst>
                    <a:ext uri="{FF2B5EF4-FFF2-40B4-BE49-F238E27FC236}">
                      <a16:creationId xmlns:a16="http://schemas.microsoft.com/office/drawing/2014/main" id="{F36E7E5D-22F0-4BD4-B662-D982347DFD5D}"/>
                    </a:ext>
                  </a:extLst>
                </p14:cNvPr>
                <p14:cNvContentPartPr/>
                <p14:nvPr/>
              </p14:nvContentPartPr>
              <p14:xfrm>
                <a:off x="9568187" y="1540147"/>
                <a:ext cx="73800" cy="268920"/>
              </p14:xfrm>
            </p:contentPart>
          </mc:Choice>
          <mc:Fallback xmlns="">
            <p:pic>
              <p:nvPicPr>
                <p:cNvPr id="52" name="Freihand 51">
                  <a:extLst>
                    <a:ext uri="{FF2B5EF4-FFF2-40B4-BE49-F238E27FC236}">
                      <a16:creationId xmlns:a16="http://schemas.microsoft.com/office/drawing/2014/main" id="{F36E7E5D-22F0-4BD4-B662-D982347DFD5D}"/>
                    </a:ext>
                  </a:extLst>
                </p:cNvPr>
                <p:cNvPicPr/>
                <p:nvPr/>
              </p:nvPicPr>
              <p:blipFill>
                <a:blip r:embed="rId87"/>
                <a:stretch>
                  <a:fillRect/>
                </a:stretch>
              </p:blipFill>
              <p:spPr>
                <a:xfrm>
                  <a:off x="9563867" y="1535827"/>
                  <a:ext cx="8244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4" name="Freihand 53">
                  <a:extLst>
                    <a:ext uri="{FF2B5EF4-FFF2-40B4-BE49-F238E27FC236}">
                      <a16:creationId xmlns:a16="http://schemas.microsoft.com/office/drawing/2014/main" id="{7C52B836-7CDE-408D-A99B-B05D857990C7}"/>
                    </a:ext>
                  </a:extLst>
                </p14:cNvPr>
                <p14:cNvContentPartPr/>
                <p14:nvPr/>
              </p14:nvContentPartPr>
              <p14:xfrm>
                <a:off x="9800747" y="1616467"/>
                <a:ext cx="173880" cy="23760"/>
              </p14:xfrm>
            </p:contentPart>
          </mc:Choice>
          <mc:Fallback xmlns="">
            <p:pic>
              <p:nvPicPr>
                <p:cNvPr id="54" name="Freihand 53">
                  <a:extLst>
                    <a:ext uri="{FF2B5EF4-FFF2-40B4-BE49-F238E27FC236}">
                      <a16:creationId xmlns:a16="http://schemas.microsoft.com/office/drawing/2014/main" id="{7C52B836-7CDE-408D-A99B-B05D857990C7}"/>
                    </a:ext>
                  </a:extLst>
                </p:cNvPr>
                <p:cNvPicPr/>
                <p:nvPr/>
              </p:nvPicPr>
              <p:blipFill>
                <a:blip r:embed="rId89"/>
                <a:stretch>
                  <a:fillRect/>
                </a:stretch>
              </p:blipFill>
              <p:spPr>
                <a:xfrm>
                  <a:off x="9796427" y="1612147"/>
                  <a:ext cx="1825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5" name="Freihand 54">
                  <a:extLst>
                    <a:ext uri="{FF2B5EF4-FFF2-40B4-BE49-F238E27FC236}">
                      <a16:creationId xmlns:a16="http://schemas.microsoft.com/office/drawing/2014/main" id="{841B0974-15E5-4D8F-9DFF-7ECA420E8A74}"/>
                    </a:ext>
                  </a:extLst>
                </p14:cNvPr>
                <p14:cNvContentPartPr/>
                <p14:nvPr/>
              </p14:nvContentPartPr>
              <p14:xfrm>
                <a:off x="9811907" y="1687387"/>
                <a:ext cx="177840" cy="16560"/>
              </p14:xfrm>
            </p:contentPart>
          </mc:Choice>
          <mc:Fallback xmlns="">
            <p:pic>
              <p:nvPicPr>
                <p:cNvPr id="55" name="Freihand 54">
                  <a:extLst>
                    <a:ext uri="{FF2B5EF4-FFF2-40B4-BE49-F238E27FC236}">
                      <a16:creationId xmlns:a16="http://schemas.microsoft.com/office/drawing/2014/main" id="{841B0974-15E5-4D8F-9DFF-7ECA420E8A74}"/>
                    </a:ext>
                  </a:extLst>
                </p:cNvPr>
                <p:cNvPicPr/>
                <p:nvPr/>
              </p:nvPicPr>
              <p:blipFill>
                <a:blip r:embed="rId91"/>
                <a:stretch>
                  <a:fillRect/>
                </a:stretch>
              </p:blipFill>
              <p:spPr>
                <a:xfrm>
                  <a:off x="9807587" y="1683067"/>
                  <a:ext cx="1864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6" name="Freihand 55">
                  <a:extLst>
                    <a:ext uri="{FF2B5EF4-FFF2-40B4-BE49-F238E27FC236}">
                      <a16:creationId xmlns:a16="http://schemas.microsoft.com/office/drawing/2014/main" id="{542D1C02-F182-45C3-BB61-FDD0E0E8F0D5}"/>
                    </a:ext>
                  </a:extLst>
                </p14:cNvPr>
                <p14:cNvContentPartPr/>
                <p14:nvPr/>
              </p14:nvContentPartPr>
              <p14:xfrm>
                <a:off x="10132307" y="1493707"/>
                <a:ext cx="141840" cy="160920"/>
              </p14:xfrm>
            </p:contentPart>
          </mc:Choice>
          <mc:Fallback xmlns="">
            <p:pic>
              <p:nvPicPr>
                <p:cNvPr id="56" name="Freihand 55">
                  <a:extLst>
                    <a:ext uri="{FF2B5EF4-FFF2-40B4-BE49-F238E27FC236}">
                      <a16:creationId xmlns:a16="http://schemas.microsoft.com/office/drawing/2014/main" id="{542D1C02-F182-45C3-BB61-FDD0E0E8F0D5}"/>
                    </a:ext>
                  </a:extLst>
                </p:cNvPr>
                <p:cNvPicPr/>
                <p:nvPr/>
              </p:nvPicPr>
              <p:blipFill>
                <a:blip r:embed="rId93"/>
                <a:stretch>
                  <a:fillRect/>
                </a:stretch>
              </p:blipFill>
              <p:spPr>
                <a:xfrm>
                  <a:off x="10127987" y="1489387"/>
                  <a:ext cx="15048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57" name="Freihand 56">
                  <a:extLst>
                    <a:ext uri="{FF2B5EF4-FFF2-40B4-BE49-F238E27FC236}">
                      <a16:creationId xmlns:a16="http://schemas.microsoft.com/office/drawing/2014/main" id="{08631E80-E3C7-4135-A96A-96800A2691AE}"/>
                    </a:ext>
                  </a:extLst>
                </p14:cNvPr>
                <p14:cNvContentPartPr/>
                <p14:nvPr/>
              </p14:nvContentPartPr>
              <p14:xfrm>
                <a:off x="10427507" y="1473907"/>
                <a:ext cx="11160" cy="169920"/>
              </p14:xfrm>
            </p:contentPart>
          </mc:Choice>
          <mc:Fallback xmlns="">
            <p:pic>
              <p:nvPicPr>
                <p:cNvPr id="57" name="Freihand 56">
                  <a:extLst>
                    <a:ext uri="{FF2B5EF4-FFF2-40B4-BE49-F238E27FC236}">
                      <a16:creationId xmlns:a16="http://schemas.microsoft.com/office/drawing/2014/main" id="{08631E80-E3C7-4135-A96A-96800A2691AE}"/>
                    </a:ext>
                  </a:extLst>
                </p:cNvPr>
                <p:cNvPicPr/>
                <p:nvPr/>
              </p:nvPicPr>
              <p:blipFill>
                <a:blip r:embed="rId95"/>
                <a:stretch>
                  <a:fillRect/>
                </a:stretch>
              </p:blipFill>
              <p:spPr>
                <a:xfrm>
                  <a:off x="10423187" y="1469587"/>
                  <a:ext cx="1980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8" name="Freihand 57">
                  <a:extLst>
                    <a:ext uri="{FF2B5EF4-FFF2-40B4-BE49-F238E27FC236}">
                      <a16:creationId xmlns:a16="http://schemas.microsoft.com/office/drawing/2014/main" id="{CEB86670-8D88-45C1-9C42-F1B9CE21F291}"/>
                    </a:ext>
                  </a:extLst>
                </p14:cNvPr>
                <p14:cNvContentPartPr/>
                <p14:nvPr/>
              </p14:nvContentPartPr>
              <p14:xfrm>
                <a:off x="10299347" y="1433587"/>
                <a:ext cx="203400" cy="84600"/>
              </p14:xfrm>
            </p:contentPart>
          </mc:Choice>
          <mc:Fallback xmlns="">
            <p:pic>
              <p:nvPicPr>
                <p:cNvPr id="58" name="Freihand 57">
                  <a:extLst>
                    <a:ext uri="{FF2B5EF4-FFF2-40B4-BE49-F238E27FC236}">
                      <a16:creationId xmlns:a16="http://schemas.microsoft.com/office/drawing/2014/main" id="{CEB86670-8D88-45C1-9C42-F1B9CE21F291}"/>
                    </a:ext>
                  </a:extLst>
                </p:cNvPr>
                <p:cNvPicPr/>
                <p:nvPr/>
              </p:nvPicPr>
              <p:blipFill>
                <a:blip r:embed="rId97"/>
                <a:stretch>
                  <a:fillRect/>
                </a:stretch>
              </p:blipFill>
              <p:spPr>
                <a:xfrm>
                  <a:off x="10295027" y="1429267"/>
                  <a:ext cx="2120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0" name="Freihand 59">
                  <a:extLst>
                    <a:ext uri="{FF2B5EF4-FFF2-40B4-BE49-F238E27FC236}">
                      <a16:creationId xmlns:a16="http://schemas.microsoft.com/office/drawing/2014/main" id="{965F0D58-B3E0-4FC4-9E75-88B034D9CAC1}"/>
                    </a:ext>
                  </a:extLst>
                </p14:cNvPr>
                <p14:cNvContentPartPr/>
                <p14:nvPr/>
              </p14:nvContentPartPr>
              <p14:xfrm>
                <a:off x="10513187" y="1442587"/>
                <a:ext cx="139320" cy="210600"/>
              </p14:xfrm>
            </p:contentPart>
          </mc:Choice>
          <mc:Fallback xmlns="">
            <p:pic>
              <p:nvPicPr>
                <p:cNvPr id="60" name="Freihand 59">
                  <a:extLst>
                    <a:ext uri="{FF2B5EF4-FFF2-40B4-BE49-F238E27FC236}">
                      <a16:creationId xmlns:a16="http://schemas.microsoft.com/office/drawing/2014/main" id="{965F0D58-B3E0-4FC4-9E75-88B034D9CAC1}"/>
                    </a:ext>
                  </a:extLst>
                </p:cNvPr>
                <p:cNvPicPr/>
                <p:nvPr/>
              </p:nvPicPr>
              <p:blipFill>
                <a:blip r:embed="rId99"/>
                <a:stretch>
                  <a:fillRect/>
                </a:stretch>
              </p:blipFill>
              <p:spPr>
                <a:xfrm>
                  <a:off x="10508867" y="1438267"/>
                  <a:ext cx="14796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1" name="Freihand 60">
                  <a:extLst>
                    <a:ext uri="{FF2B5EF4-FFF2-40B4-BE49-F238E27FC236}">
                      <a16:creationId xmlns:a16="http://schemas.microsoft.com/office/drawing/2014/main" id="{B7B55191-780B-4295-BF26-6FBBF1C01303}"/>
                    </a:ext>
                  </a:extLst>
                </p14:cNvPr>
                <p14:cNvContentPartPr/>
                <p14:nvPr/>
              </p14:nvContentPartPr>
              <p14:xfrm>
                <a:off x="10759427" y="1494427"/>
                <a:ext cx="154440" cy="124560"/>
              </p14:xfrm>
            </p:contentPart>
          </mc:Choice>
          <mc:Fallback xmlns="">
            <p:pic>
              <p:nvPicPr>
                <p:cNvPr id="61" name="Freihand 60">
                  <a:extLst>
                    <a:ext uri="{FF2B5EF4-FFF2-40B4-BE49-F238E27FC236}">
                      <a16:creationId xmlns:a16="http://schemas.microsoft.com/office/drawing/2014/main" id="{B7B55191-780B-4295-BF26-6FBBF1C01303}"/>
                    </a:ext>
                  </a:extLst>
                </p:cNvPr>
                <p:cNvPicPr/>
                <p:nvPr/>
              </p:nvPicPr>
              <p:blipFill>
                <a:blip r:embed="rId101"/>
                <a:stretch>
                  <a:fillRect/>
                </a:stretch>
              </p:blipFill>
              <p:spPr>
                <a:xfrm>
                  <a:off x="10755107" y="1490107"/>
                  <a:ext cx="1630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2" name="Freihand 61">
                  <a:extLst>
                    <a:ext uri="{FF2B5EF4-FFF2-40B4-BE49-F238E27FC236}">
                      <a16:creationId xmlns:a16="http://schemas.microsoft.com/office/drawing/2014/main" id="{87BCA0EE-1953-4D42-BD83-2AC533149D02}"/>
                    </a:ext>
                  </a:extLst>
                </p14:cNvPr>
                <p14:cNvContentPartPr/>
                <p14:nvPr/>
              </p14:nvContentPartPr>
              <p14:xfrm>
                <a:off x="11009987" y="1499467"/>
                <a:ext cx="145080" cy="123480"/>
              </p14:xfrm>
            </p:contentPart>
          </mc:Choice>
          <mc:Fallback xmlns="">
            <p:pic>
              <p:nvPicPr>
                <p:cNvPr id="62" name="Freihand 61">
                  <a:extLst>
                    <a:ext uri="{FF2B5EF4-FFF2-40B4-BE49-F238E27FC236}">
                      <a16:creationId xmlns:a16="http://schemas.microsoft.com/office/drawing/2014/main" id="{87BCA0EE-1953-4D42-BD83-2AC533149D02}"/>
                    </a:ext>
                  </a:extLst>
                </p:cNvPr>
                <p:cNvPicPr/>
                <p:nvPr/>
              </p:nvPicPr>
              <p:blipFill>
                <a:blip r:embed="rId103"/>
                <a:stretch>
                  <a:fillRect/>
                </a:stretch>
              </p:blipFill>
              <p:spPr>
                <a:xfrm>
                  <a:off x="11005667" y="1495147"/>
                  <a:ext cx="1537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4" name="Freihand 63">
                  <a:extLst>
                    <a:ext uri="{FF2B5EF4-FFF2-40B4-BE49-F238E27FC236}">
                      <a16:creationId xmlns:a16="http://schemas.microsoft.com/office/drawing/2014/main" id="{114A6174-6238-4082-AEF2-1C0561251887}"/>
                    </a:ext>
                  </a:extLst>
                </p14:cNvPr>
                <p14:cNvContentPartPr/>
                <p14:nvPr/>
              </p14:nvContentPartPr>
              <p14:xfrm>
                <a:off x="9107387" y="2103547"/>
                <a:ext cx="96840" cy="95400"/>
              </p14:xfrm>
            </p:contentPart>
          </mc:Choice>
          <mc:Fallback xmlns="">
            <p:pic>
              <p:nvPicPr>
                <p:cNvPr id="64" name="Freihand 63">
                  <a:extLst>
                    <a:ext uri="{FF2B5EF4-FFF2-40B4-BE49-F238E27FC236}">
                      <a16:creationId xmlns:a16="http://schemas.microsoft.com/office/drawing/2014/main" id="{114A6174-6238-4082-AEF2-1C0561251887}"/>
                    </a:ext>
                  </a:extLst>
                </p:cNvPr>
                <p:cNvPicPr/>
                <p:nvPr/>
              </p:nvPicPr>
              <p:blipFill>
                <a:blip r:embed="rId105"/>
                <a:stretch>
                  <a:fillRect/>
                </a:stretch>
              </p:blipFill>
              <p:spPr>
                <a:xfrm>
                  <a:off x="9103067" y="2099227"/>
                  <a:ext cx="1054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5" name="Freihand 64">
                  <a:extLst>
                    <a:ext uri="{FF2B5EF4-FFF2-40B4-BE49-F238E27FC236}">
                      <a16:creationId xmlns:a16="http://schemas.microsoft.com/office/drawing/2014/main" id="{7CE247A2-44C2-45CE-891A-2DE012BFAF8E}"/>
                    </a:ext>
                  </a:extLst>
                </p14:cNvPr>
                <p14:cNvContentPartPr/>
                <p14:nvPr/>
              </p14:nvContentPartPr>
              <p14:xfrm>
                <a:off x="9183347" y="2105347"/>
                <a:ext cx="32760" cy="223200"/>
              </p14:xfrm>
            </p:contentPart>
          </mc:Choice>
          <mc:Fallback xmlns="">
            <p:pic>
              <p:nvPicPr>
                <p:cNvPr id="65" name="Freihand 64">
                  <a:extLst>
                    <a:ext uri="{FF2B5EF4-FFF2-40B4-BE49-F238E27FC236}">
                      <a16:creationId xmlns:a16="http://schemas.microsoft.com/office/drawing/2014/main" id="{7CE247A2-44C2-45CE-891A-2DE012BFAF8E}"/>
                    </a:ext>
                  </a:extLst>
                </p:cNvPr>
                <p:cNvPicPr/>
                <p:nvPr/>
              </p:nvPicPr>
              <p:blipFill>
                <a:blip r:embed="rId107"/>
                <a:stretch>
                  <a:fillRect/>
                </a:stretch>
              </p:blipFill>
              <p:spPr>
                <a:xfrm>
                  <a:off x="9179027" y="2101027"/>
                  <a:ext cx="414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7" name="Freihand 66">
                  <a:extLst>
                    <a:ext uri="{FF2B5EF4-FFF2-40B4-BE49-F238E27FC236}">
                      <a16:creationId xmlns:a16="http://schemas.microsoft.com/office/drawing/2014/main" id="{C0F773EF-1B9E-4825-B365-EDA6B73AB49A}"/>
                    </a:ext>
                  </a:extLst>
                </p14:cNvPr>
                <p14:cNvContentPartPr/>
                <p14:nvPr/>
              </p14:nvContentPartPr>
              <p14:xfrm>
                <a:off x="9260747" y="1988707"/>
                <a:ext cx="11520" cy="114120"/>
              </p14:xfrm>
            </p:contentPart>
          </mc:Choice>
          <mc:Fallback xmlns="">
            <p:pic>
              <p:nvPicPr>
                <p:cNvPr id="67" name="Freihand 66">
                  <a:extLst>
                    <a:ext uri="{FF2B5EF4-FFF2-40B4-BE49-F238E27FC236}">
                      <a16:creationId xmlns:a16="http://schemas.microsoft.com/office/drawing/2014/main" id="{C0F773EF-1B9E-4825-B365-EDA6B73AB49A}"/>
                    </a:ext>
                  </a:extLst>
                </p:cNvPr>
                <p:cNvPicPr/>
                <p:nvPr/>
              </p:nvPicPr>
              <p:blipFill>
                <a:blip r:embed="rId109"/>
                <a:stretch>
                  <a:fillRect/>
                </a:stretch>
              </p:blipFill>
              <p:spPr>
                <a:xfrm>
                  <a:off x="9256427" y="1984387"/>
                  <a:ext cx="201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9" name="Freihand 68">
                  <a:extLst>
                    <a:ext uri="{FF2B5EF4-FFF2-40B4-BE49-F238E27FC236}">
                      <a16:creationId xmlns:a16="http://schemas.microsoft.com/office/drawing/2014/main" id="{BCBDE646-110E-4DFE-B019-579219F19DA8}"/>
                    </a:ext>
                  </a:extLst>
                </p14:cNvPr>
                <p14:cNvContentPartPr/>
                <p14:nvPr/>
              </p14:nvContentPartPr>
              <p14:xfrm>
                <a:off x="9282707" y="1981147"/>
                <a:ext cx="17280" cy="123840"/>
              </p14:xfrm>
            </p:contentPart>
          </mc:Choice>
          <mc:Fallback xmlns="">
            <p:pic>
              <p:nvPicPr>
                <p:cNvPr id="69" name="Freihand 68">
                  <a:extLst>
                    <a:ext uri="{FF2B5EF4-FFF2-40B4-BE49-F238E27FC236}">
                      <a16:creationId xmlns:a16="http://schemas.microsoft.com/office/drawing/2014/main" id="{BCBDE646-110E-4DFE-B019-579219F19DA8}"/>
                    </a:ext>
                  </a:extLst>
                </p:cNvPr>
                <p:cNvPicPr/>
                <p:nvPr/>
              </p:nvPicPr>
              <p:blipFill>
                <a:blip r:embed="rId111"/>
                <a:stretch>
                  <a:fillRect/>
                </a:stretch>
              </p:blipFill>
              <p:spPr>
                <a:xfrm>
                  <a:off x="9278387" y="1976827"/>
                  <a:ext cx="259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3686649A-7843-48A0-A41E-3A73E39EE85C}"/>
                    </a:ext>
                  </a:extLst>
                </p14:cNvPr>
                <p14:cNvContentPartPr/>
                <p14:nvPr/>
              </p14:nvContentPartPr>
              <p14:xfrm>
                <a:off x="9384947" y="2017147"/>
                <a:ext cx="65160" cy="206640"/>
              </p14:xfrm>
            </p:contentPart>
          </mc:Choice>
          <mc:Fallback xmlns="">
            <p:pic>
              <p:nvPicPr>
                <p:cNvPr id="71" name="Freihand 70">
                  <a:extLst>
                    <a:ext uri="{FF2B5EF4-FFF2-40B4-BE49-F238E27FC236}">
                      <a16:creationId xmlns:a16="http://schemas.microsoft.com/office/drawing/2014/main" id="{3686649A-7843-48A0-A41E-3A73E39EE85C}"/>
                    </a:ext>
                  </a:extLst>
                </p:cNvPr>
                <p:cNvPicPr/>
                <p:nvPr/>
              </p:nvPicPr>
              <p:blipFill>
                <a:blip r:embed="rId113"/>
                <a:stretch>
                  <a:fillRect/>
                </a:stretch>
              </p:blipFill>
              <p:spPr>
                <a:xfrm>
                  <a:off x="9380627" y="2012827"/>
                  <a:ext cx="738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0BD1C66A-41F3-4D28-90E8-BCA56B94C368}"/>
                    </a:ext>
                  </a:extLst>
                </p14:cNvPr>
                <p14:cNvContentPartPr/>
                <p14:nvPr/>
              </p14:nvContentPartPr>
              <p14:xfrm>
                <a:off x="9489347" y="2044147"/>
                <a:ext cx="111240" cy="138600"/>
              </p14:xfrm>
            </p:contentPart>
          </mc:Choice>
          <mc:Fallback xmlns="">
            <p:pic>
              <p:nvPicPr>
                <p:cNvPr id="72" name="Freihand 71">
                  <a:extLst>
                    <a:ext uri="{FF2B5EF4-FFF2-40B4-BE49-F238E27FC236}">
                      <a16:creationId xmlns:a16="http://schemas.microsoft.com/office/drawing/2014/main" id="{0BD1C66A-41F3-4D28-90E8-BCA56B94C368}"/>
                    </a:ext>
                  </a:extLst>
                </p:cNvPr>
                <p:cNvPicPr/>
                <p:nvPr/>
              </p:nvPicPr>
              <p:blipFill>
                <a:blip r:embed="rId115"/>
                <a:stretch>
                  <a:fillRect/>
                </a:stretch>
              </p:blipFill>
              <p:spPr>
                <a:xfrm>
                  <a:off x="9485027" y="2039827"/>
                  <a:ext cx="1198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FF6F1E08-CB59-4897-B2DC-9D03D750F548}"/>
                    </a:ext>
                  </a:extLst>
                </p14:cNvPr>
                <p14:cNvContentPartPr/>
                <p14:nvPr/>
              </p14:nvContentPartPr>
              <p14:xfrm>
                <a:off x="9577547" y="1995547"/>
                <a:ext cx="91440" cy="261720"/>
              </p14:xfrm>
            </p:contentPart>
          </mc:Choice>
          <mc:Fallback xmlns="">
            <p:pic>
              <p:nvPicPr>
                <p:cNvPr id="73" name="Freihand 72">
                  <a:extLst>
                    <a:ext uri="{FF2B5EF4-FFF2-40B4-BE49-F238E27FC236}">
                      <a16:creationId xmlns:a16="http://schemas.microsoft.com/office/drawing/2014/main" id="{FF6F1E08-CB59-4897-B2DC-9D03D750F548}"/>
                    </a:ext>
                  </a:extLst>
                </p:cNvPr>
                <p:cNvPicPr/>
                <p:nvPr/>
              </p:nvPicPr>
              <p:blipFill>
                <a:blip r:embed="rId117"/>
                <a:stretch>
                  <a:fillRect/>
                </a:stretch>
              </p:blipFill>
              <p:spPr>
                <a:xfrm>
                  <a:off x="9573227" y="1991227"/>
                  <a:ext cx="10008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5" name="Freihand 74">
                  <a:extLst>
                    <a:ext uri="{FF2B5EF4-FFF2-40B4-BE49-F238E27FC236}">
                      <a16:creationId xmlns:a16="http://schemas.microsoft.com/office/drawing/2014/main" id="{CE05A628-537B-4097-B016-69599170B165}"/>
                    </a:ext>
                  </a:extLst>
                </p14:cNvPr>
                <p14:cNvContentPartPr/>
                <p14:nvPr/>
              </p14:nvContentPartPr>
              <p14:xfrm>
                <a:off x="9815147" y="2026507"/>
                <a:ext cx="203760" cy="120240"/>
              </p14:xfrm>
            </p:contentPart>
          </mc:Choice>
          <mc:Fallback xmlns="">
            <p:pic>
              <p:nvPicPr>
                <p:cNvPr id="75" name="Freihand 74">
                  <a:extLst>
                    <a:ext uri="{FF2B5EF4-FFF2-40B4-BE49-F238E27FC236}">
                      <a16:creationId xmlns:a16="http://schemas.microsoft.com/office/drawing/2014/main" id="{CE05A628-537B-4097-B016-69599170B165}"/>
                    </a:ext>
                  </a:extLst>
                </p:cNvPr>
                <p:cNvPicPr/>
                <p:nvPr/>
              </p:nvPicPr>
              <p:blipFill>
                <a:blip r:embed="rId119"/>
                <a:stretch>
                  <a:fillRect/>
                </a:stretch>
              </p:blipFill>
              <p:spPr>
                <a:xfrm>
                  <a:off x="9810827" y="2022187"/>
                  <a:ext cx="2124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6" name="Freihand 75">
                  <a:extLst>
                    <a:ext uri="{FF2B5EF4-FFF2-40B4-BE49-F238E27FC236}">
                      <a16:creationId xmlns:a16="http://schemas.microsoft.com/office/drawing/2014/main" id="{1BE506D7-4975-4D9F-9B45-35246E38A95E}"/>
                    </a:ext>
                  </a:extLst>
                </p14:cNvPr>
                <p14:cNvContentPartPr/>
                <p14:nvPr/>
              </p14:nvContentPartPr>
              <p14:xfrm>
                <a:off x="10100267" y="1968547"/>
                <a:ext cx="190080" cy="193320"/>
              </p14:xfrm>
            </p:contentPart>
          </mc:Choice>
          <mc:Fallback xmlns="">
            <p:pic>
              <p:nvPicPr>
                <p:cNvPr id="76" name="Freihand 75">
                  <a:extLst>
                    <a:ext uri="{FF2B5EF4-FFF2-40B4-BE49-F238E27FC236}">
                      <a16:creationId xmlns:a16="http://schemas.microsoft.com/office/drawing/2014/main" id="{1BE506D7-4975-4D9F-9B45-35246E38A95E}"/>
                    </a:ext>
                  </a:extLst>
                </p:cNvPr>
                <p:cNvPicPr/>
                <p:nvPr/>
              </p:nvPicPr>
              <p:blipFill>
                <a:blip r:embed="rId121"/>
                <a:stretch>
                  <a:fillRect/>
                </a:stretch>
              </p:blipFill>
              <p:spPr>
                <a:xfrm>
                  <a:off x="10095947" y="1964227"/>
                  <a:ext cx="1987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8" name="Freihand 77">
                  <a:extLst>
                    <a:ext uri="{FF2B5EF4-FFF2-40B4-BE49-F238E27FC236}">
                      <a16:creationId xmlns:a16="http://schemas.microsoft.com/office/drawing/2014/main" id="{4CFE6A07-297F-433B-BEB6-43A8485F0A69}"/>
                    </a:ext>
                  </a:extLst>
                </p14:cNvPr>
                <p14:cNvContentPartPr/>
                <p14:nvPr/>
              </p14:nvContentPartPr>
              <p14:xfrm>
                <a:off x="9118187" y="2533747"/>
                <a:ext cx="155520" cy="9720"/>
              </p14:xfrm>
            </p:contentPart>
          </mc:Choice>
          <mc:Fallback xmlns="">
            <p:pic>
              <p:nvPicPr>
                <p:cNvPr id="78" name="Freihand 77">
                  <a:extLst>
                    <a:ext uri="{FF2B5EF4-FFF2-40B4-BE49-F238E27FC236}">
                      <a16:creationId xmlns:a16="http://schemas.microsoft.com/office/drawing/2014/main" id="{4CFE6A07-297F-433B-BEB6-43A8485F0A69}"/>
                    </a:ext>
                  </a:extLst>
                </p:cNvPr>
                <p:cNvPicPr/>
                <p:nvPr/>
              </p:nvPicPr>
              <p:blipFill>
                <a:blip r:embed="rId123"/>
                <a:stretch>
                  <a:fillRect/>
                </a:stretch>
              </p:blipFill>
              <p:spPr>
                <a:xfrm>
                  <a:off x="9113867" y="2529427"/>
                  <a:ext cx="1641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9" name="Freihand 78">
                  <a:extLst>
                    <a:ext uri="{FF2B5EF4-FFF2-40B4-BE49-F238E27FC236}">
                      <a16:creationId xmlns:a16="http://schemas.microsoft.com/office/drawing/2014/main" id="{5641F22A-DD60-47DA-8275-F63054E18946}"/>
                    </a:ext>
                  </a:extLst>
                </p14:cNvPr>
                <p14:cNvContentPartPr/>
                <p14:nvPr/>
              </p14:nvContentPartPr>
              <p14:xfrm>
                <a:off x="9094067" y="2581267"/>
                <a:ext cx="156600" cy="17640"/>
              </p14:xfrm>
            </p:contentPart>
          </mc:Choice>
          <mc:Fallback xmlns="">
            <p:pic>
              <p:nvPicPr>
                <p:cNvPr id="79" name="Freihand 78">
                  <a:extLst>
                    <a:ext uri="{FF2B5EF4-FFF2-40B4-BE49-F238E27FC236}">
                      <a16:creationId xmlns:a16="http://schemas.microsoft.com/office/drawing/2014/main" id="{5641F22A-DD60-47DA-8275-F63054E18946}"/>
                    </a:ext>
                  </a:extLst>
                </p:cNvPr>
                <p:cNvPicPr/>
                <p:nvPr/>
              </p:nvPicPr>
              <p:blipFill>
                <a:blip r:embed="rId125"/>
                <a:stretch>
                  <a:fillRect/>
                </a:stretch>
              </p:blipFill>
              <p:spPr>
                <a:xfrm>
                  <a:off x="9089747" y="2576947"/>
                  <a:ext cx="1652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0" name="Freihand 79">
                  <a:extLst>
                    <a:ext uri="{FF2B5EF4-FFF2-40B4-BE49-F238E27FC236}">
                      <a16:creationId xmlns:a16="http://schemas.microsoft.com/office/drawing/2014/main" id="{3660DFC0-8C94-4880-9023-3F09F8C0AF5C}"/>
                    </a:ext>
                  </a:extLst>
                </p14:cNvPr>
                <p14:cNvContentPartPr/>
                <p14:nvPr/>
              </p14:nvContentPartPr>
              <p14:xfrm>
                <a:off x="9283067" y="2454907"/>
                <a:ext cx="151560" cy="193320"/>
              </p14:xfrm>
            </p:contentPart>
          </mc:Choice>
          <mc:Fallback xmlns="">
            <p:pic>
              <p:nvPicPr>
                <p:cNvPr id="80" name="Freihand 79">
                  <a:extLst>
                    <a:ext uri="{FF2B5EF4-FFF2-40B4-BE49-F238E27FC236}">
                      <a16:creationId xmlns:a16="http://schemas.microsoft.com/office/drawing/2014/main" id="{3660DFC0-8C94-4880-9023-3F09F8C0AF5C}"/>
                    </a:ext>
                  </a:extLst>
                </p:cNvPr>
                <p:cNvPicPr/>
                <p:nvPr/>
              </p:nvPicPr>
              <p:blipFill>
                <a:blip r:embed="rId127"/>
                <a:stretch>
                  <a:fillRect/>
                </a:stretch>
              </p:blipFill>
              <p:spPr>
                <a:xfrm>
                  <a:off x="9278747" y="2450587"/>
                  <a:ext cx="16020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2" name="Freihand 81">
                  <a:extLst>
                    <a:ext uri="{FF2B5EF4-FFF2-40B4-BE49-F238E27FC236}">
                      <a16:creationId xmlns:a16="http://schemas.microsoft.com/office/drawing/2014/main" id="{99B5D624-267F-448A-8F78-F1BC5BD21119}"/>
                    </a:ext>
                  </a:extLst>
                </p14:cNvPr>
                <p14:cNvContentPartPr/>
                <p14:nvPr/>
              </p14:nvContentPartPr>
              <p14:xfrm>
                <a:off x="9579347" y="2427187"/>
                <a:ext cx="16920" cy="193320"/>
              </p14:xfrm>
            </p:contentPart>
          </mc:Choice>
          <mc:Fallback xmlns="">
            <p:pic>
              <p:nvPicPr>
                <p:cNvPr id="82" name="Freihand 81">
                  <a:extLst>
                    <a:ext uri="{FF2B5EF4-FFF2-40B4-BE49-F238E27FC236}">
                      <a16:creationId xmlns:a16="http://schemas.microsoft.com/office/drawing/2014/main" id="{99B5D624-267F-448A-8F78-F1BC5BD21119}"/>
                    </a:ext>
                  </a:extLst>
                </p:cNvPr>
                <p:cNvPicPr/>
                <p:nvPr/>
              </p:nvPicPr>
              <p:blipFill>
                <a:blip r:embed="rId129"/>
                <a:stretch>
                  <a:fillRect/>
                </a:stretch>
              </p:blipFill>
              <p:spPr>
                <a:xfrm>
                  <a:off x="9575027" y="2422867"/>
                  <a:ext cx="255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3" name="Freihand 82">
                  <a:extLst>
                    <a:ext uri="{FF2B5EF4-FFF2-40B4-BE49-F238E27FC236}">
                      <a16:creationId xmlns:a16="http://schemas.microsoft.com/office/drawing/2014/main" id="{12A9AD21-A86C-46FE-B7B8-324644DD24F3}"/>
                    </a:ext>
                  </a:extLst>
                </p14:cNvPr>
                <p14:cNvContentPartPr/>
                <p14:nvPr/>
              </p14:nvContentPartPr>
              <p14:xfrm>
                <a:off x="9577187" y="2400187"/>
                <a:ext cx="115200" cy="177480"/>
              </p14:xfrm>
            </p:contentPart>
          </mc:Choice>
          <mc:Fallback xmlns="">
            <p:pic>
              <p:nvPicPr>
                <p:cNvPr id="83" name="Freihand 82">
                  <a:extLst>
                    <a:ext uri="{FF2B5EF4-FFF2-40B4-BE49-F238E27FC236}">
                      <a16:creationId xmlns:a16="http://schemas.microsoft.com/office/drawing/2014/main" id="{12A9AD21-A86C-46FE-B7B8-324644DD24F3}"/>
                    </a:ext>
                  </a:extLst>
                </p:cNvPr>
                <p:cNvPicPr/>
                <p:nvPr/>
              </p:nvPicPr>
              <p:blipFill>
                <a:blip r:embed="rId131"/>
                <a:stretch>
                  <a:fillRect/>
                </a:stretch>
              </p:blipFill>
              <p:spPr>
                <a:xfrm>
                  <a:off x="9572867" y="2395867"/>
                  <a:ext cx="1238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5" name="Freihand 84">
                  <a:extLst>
                    <a:ext uri="{FF2B5EF4-FFF2-40B4-BE49-F238E27FC236}">
                      <a16:creationId xmlns:a16="http://schemas.microsoft.com/office/drawing/2014/main" id="{C92F1345-E53C-4329-9417-FC3BF21FE09E}"/>
                    </a:ext>
                  </a:extLst>
                </p14:cNvPr>
                <p14:cNvContentPartPr/>
                <p14:nvPr/>
              </p14:nvContentPartPr>
              <p14:xfrm>
                <a:off x="9787067" y="2423947"/>
                <a:ext cx="14040" cy="133560"/>
              </p14:xfrm>
            </p:contentPart>
          </mc:Choice>
          <mc:Fallback xmlns="">
            <p:pic>
              <p:nvPicPr>
                <p:cNvPr id="85" name="Freihand 84">
                  <a:extLst>
                    <a:ext uri="{FF2B5EF4-FFF2-40B4-BE49-F238E27FC236}">
                      <a16:creationId xmlns:a16="http://schemas.microsoft.com/office/drawing/2014/main" id="{C92F1345-E53C-4329-9417-FC3BF21FE09E}"/>
                    </a:ext>
                  </a:extLst>
                </p:cNvPr>
                <p:cNvPicPr/>
                <p:nvPr/>
              </p:nvPicPr>
              <p:blipFill>
                <a:blip r:embed="rId133"/>
                <a:stretch>
                  <a:fillRect/>
                </a:stretch>
              </p:blipFill>
              <p:spPr>
                <a:xfrm>
                  <a:off x="9782747" y="2419627"/>
                  <a:ext cx="22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6" name="Freihand 85">
                  <a:extLst>
                    <a:ext uri="{FF2B5EF4-FFF2-40B4-BE49-F238E27FC236}">
                      <a16:creationId xmlns:a16="http://schemas.microsoft.com/office/drawing/2014/main" id="{1DF2DFE0-7D32-4499-8F6D-37A6D2FE1DA4}"/>
                    </a:ext>
                  </a:extLst>
                </p14:cNvPr>
                <p14:cNvContentPartPr/>
                <p14:nvPr/>
              </p14:nvContentPartPr>
              <p14:xfrm>
                <a:off x="9686987" y="2372467"/>
                <a:ext cx="169560" cy="83520"/>
              </p14:xfrm>
            </p:contentPart>
          </mc:Choice>
          <mc:Fallback xmlns="">
            <p:pic>
              <p:nvPicPr>
                <p:cNvPr id="86" name="Freihand 85">
                  <a:extLst>
                    <a:ext uri="{FF2B5EF4-FFF2-40B4-BE49-F238E27FC236}">
                      <a16:creationId xmlns:a16="http://schemas.microsoft.com/office/drawing/2014/main" id="{1DF2DFE0-7D32-4499-8F6D-37A6D2FE1DA4}"/>
                    </a:ext>
                  </a:extLst>
                </p:cNvPr>
                <p:cNvPicPr/>
                <p:nvPr/>
              </p:nvPicPr>
              <p:blipFill>
                <a:blip r:embed="rId135"/>
                <a:stretch>
                  <a:fillRect/>
                </a:stretch>
              </p:blipFill>
              <p:spPr>
                <a:xfrm>
                  <a:off x="9682667" y="2368147"/>
                  <a:ext cx="1782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7" name="Freihand 86">
                  <a:extLst>
                    <a:ext uri="{FF2B5EF4-FFF2-40B4-BE49-F238E27FC236}">
                      <a16:creationId xmlns:a16="http://schemas.microsoft.com/office/drawing/2014/main" id="{E5856AE8-1A7F-41C8-B278-D7B4B63D7A17}"/>
                    </a:ext>
                  </a:extLst>
                </p14:cNvPr>
                <p14:cNvContentPartPr/>
                <p14:nvPr/>
              </p14:nvContentPartPr>
              <p14:xfrm>
                <a:off x="9880307" y="2380027"/>
                <a:ext cx="104040" cy="171720"/>
              </p14:xfrm>
            </p:contentPart>
          </mc:Choice>
          <mc:Fallback xmlns="">
            <p:pic>
              <p:nvPicPr>
                <p:cNvPr id="87" name="Freihand 86">
                  <a:extLst>
                    <a:ext uri="{FF2B5EF4-FFF2-40B4-BE49-F238E27FC236}">
                      <a16:creationId xmlns:a16="http://schemas.microsoft.com/office/drawing/2014/main" id="{E5856AE8-1A7F-41C8-B278-D7B4B63D7A17}"/>
                    </a:ext>
                  </a:extLst>
                </p:cNvPr>
                <p:cNvPicPr/>
                <p:nvPr/>
              </p:nvPicPr>
              <p:blipFill>
                <a:blip r:embed="rId137"/>
                <a:stretch>
                  <a:fillRect/>
                </a:stretch>
              </p:blipFill>
              <p:spPr>
                <a:xfrm>
                  <a:off x="9875987" y="2375707"/>
                  <a:ext cx="11268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9" name="Freihand 88">
                  <a:extLst>
                    <a:ext uri="{FF2B5EF4-FFF2-40B4-BE49-F238E27FC236}">
                      <a16:creationId xmlns:a16="http://schemas.microsoft.com/office/drawing/2014/main" id="{95B49300-B1D6-4D4E-AFE0-6CB0B2FE2666}"/>
                    </a:ext>
                  </a:extLst>
                </p14:cNvPr>
                <p14:cNvContentPartPr/>
                <p14:nvPr/>
              </p14:nvContentPartPr>
              <p14:xfrm>
                <a:off x="10010267" y="2309107"/>
                <a:ext cx="85320" cy="241560"/>
              </p14:xfrm>
            </p:contentPart>
          </mc:Choice>
          <mc:Fallback xmlns="">
            <p:pic>
              <p:nvPicPr>
                <p:cNvPr id="89" name="Freihand 88">
                  <a:extLst>
                    <a:ext uri="{FF2B5EF4-FFF2-40B4-BE49-F238E27FC236}">
                      <a16:creationId xmlns:a16="http://schemas.microsoft.com/office/drawing/2014/main" id="{95B49300-B1D6-4D4E-AFE0-6CB0B2FE2666}"/>
                    </a:ext>
                  </a:extLst>
                </p:cNvPr>
                <p:cNvPicPr/>
                <p:nvPr/>
              </p:nvPicPr>
              <p:blipFill>
                <a:blip r:embed="rId139"/>
                <a:stretch>
                  <a:fillRect/>
                </a:stretch>
              </p:blipFill>
              <p:spPr>
                <a:xfrm>
                  <a:off x="10005947" y="2304787"/>
                  <a:ext cx="9396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1" name="Freihand 90">
                  <a:extLst>
                    <a:ext uri="{FF2B5EF4-FFF2-40B4-BE49-F238E27FC236}">
                      <a16:creationId xmlns:a16="http://schemas.microsoft.com/office/drawing/2014/main" id="{F62EA1D5-DFDF-49B8-8B80-BF73DFD949A2}"/>
                    </a:ext>
                  </a:extLst>
                </p14:cNvPr>
                <p14:cNvContentPartPr/>
                <p14:nvPr/>
              </p14:nvContentPartPr>
              <p14:xfrm>
                <a:off x="10151027" y="2384347"/>
                <a:ext cx="133560" cy="127800"/>
              </p14:xfrm>
            </p:contentPart>
          </mc:Choice>
          <mc:Fallback xmlns="">
            <p:pic>
              <p:nvPicPr>
                <p:cNvPr id="91" name="Freihand 90">
                  <a:extLst>
                    <a:ext uri="{FF2B5EF4-FFF2-40B4-BE49-F238E27FC236}">
                      <a16:creationId xmlns:a16="http://schemas.microsoft.com/office/drawing/2014/main" id="{F62EA1D5-DFDF-49B8-8B80-BF73DFD949A2}"/>
                    </a:ext>
                  </a:extLst>
                </p:cNvPr>
                <p:cNvPicPr/>
                <p:nvPr/>
              </p:nvPicPr>
              <p:blipFill>
                <a:blip r:embed="rId141"/>
                <a:stretch>
                  <a:fillRect/>
                </a:stretch>
              </p:blipFill>
              <p:spPr>
                <a:xfrm>
                  <a:off x="10146707" y="2380027"/>
                  <a:ext cx="1422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2" name="Freihand 91">
                  <a:extLst>
                    <a:ext uri="{FF2B5EF4-FFF2-40B4-BE49-F238E27FC236}">
                      <a16:creationId xmlns:a16="http://schemas.microsoft.com/office/drawing/2014/main" id="{4C5B4814-7812-412C-AE27-F8D26C445723}"/>
                    </a:ext>
                  </a:extLst>
                </p14:cNvPr>
                <p14:cNvContentPartPr/>
                <p14:nvPr/>
              </p14:nvContentPartPr>
              <p14:xfrm>
                <a:off x="10272707" y="2300467"/>
                <a:ext cx="128160" cy="263880"/>
              </p14:xfrm>
            </p:contentPart>
          </mc:Choice>
          <mc:Fallback xmlns="">
            <p:pic>
              <p:nvPicPr>
                <p:cNvPr id="92" name="Freihand 91">
                  <a:extLst>
                    <a:ext uri="{FF2B5EF4-FFF2-40B4-BE49-F238E27FC236}">
                      <a16:creationId xmlns:a16="http://schemas.microsoft.com/office/drawing/2014/main" id="{4C5B4814-7812-412C-AE27-F8D26C445723}"/>
                    </a:ext>
                  </a:extLst>
                </p:cNvPr>
                <p:cNvPicPr/>
                <p:nvPr/>
              </p:nvPicPr>
              <p:blipFill>
                <a:blip r:embed="rId143"/>
                <a:stretch>
                  <a:fillRect/>
                </a:stretch>
              </p:blipFill>
              <p:spPr>
                <a:xfrm>
                  <a:off x="10268387" y="2296147"/>
                  <a:ext cx="13680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6" name="Freihand 95">
                  <a:extLst>
                    <a:ext uri="{FF2B5EF4-FFF2-40B4-BE49-F238E27FC236}">
                      <a16:creationId xmlns:a16="http://schemas.microsoft.com/office/drawing/2014/main" id="{5701DDEC-564C-4A68-8933-7D2D9CFAD970}"/>
                    </a:ext>
                  </a:extLst>
                </p14:cNvPr>
                <p14:cNvContentPartPr/>
                <p14:nvPr/>
              </p14:nvContentPartPr>
              <p14:xfrm>
                <a:off x="10511387" y="2383267"/>
                <a:ext cx="115560" cy="15120"/>
              </p14:xfrm>
            </p:contentPart>
          </mc:Choice>
          <mc:Fallback xmlns="">
            <p:pic>
              <p:nvPicPr>
                <p:cNvPr id="96" name="Freihand 95">
                  <a:extLst>
                    <a:ext uri="{FF2B5EF4-FFF2-40B4-BE49-F238E27FC236}">
                      <a16:creationId xmlns:a16="http://schemas.microsoft.com/office/drawing/2014/main" id="{5701DDEC-564C-4A68-8933-7D2D9CFAD970}"/>
                    </a:ext>
                  </a:extLst>
                </p:cNvPr>
                <p:cNvPicPr/>
                <p:nvPr/>
              </p:nvPicPr>
              <p:blipFill>
                <a:blip r:embed="rId145"/>
                <a:stretch>
                  <a:fillRect/>
                </a:stretch>
              </p:blipFill>
              <p:spPr>
                <a:xfrm>
                  <a:off x="10507067" y="2378947"/>
                  <a:ext cx="12420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7" name="Freihand 96">
                  <a:extLst>
                    <a:ext uri="{FF2B5EF4-FFF2-40B4-BE49-F238E27FC236}">
                      <a16:creationId xmlns:a16="http://schemas.microsoft.com/office/drawing/2014/main" id="{6681A9CF-3B27-4736-96C8-5E2690C39AD3}"/>
                    </a:ext>
                  </a:extLst>
                </p14:cNvPr>
                <p14:cNvContentPartPr/>
                <p14:nvPr/>
              </p14:nvContentPartPr>
              <p14:xfrm>
                <a:off x="10513907" y="2432947"/>
                <a:ext cx="138600" cy="8640"/>
              </p14:xfrm>
            </p:contentPart>
          </mc:Choice>
          <mc:Fallback xmlns="">
            <p:pic>
              <p:nvPicPr>
                <p:cNvPr id="97" name="Freihand 96">
                  <a:extLst>
                    <a:ext uri="{FF2B5EF4-FFF2-40B4-BE49-F238E27FC236}">
                      <a16:creationId xmlns:a16="http://schemas.microsoft.com/office/drawing/2014/main" id="{6681A9CF-3B27-4736-96C8-5E2690C39AD3}"/>
                    </a:ext>
                  </a:extLst>
                </p:cNvPr>
                <p:cNvPicPr/>
                <p:nvPr/>
              </p:nvPicPr>
              <p:blipFill>
                <a:blip r:embed="rId147"/>
                <a:stretch>
                  <a:fillRect/>
                </a:stretch>
              </p:blipFill>
              <p:spPr>
                <a:xfrm>
                  <a:off x="10509587" y="2428627"/>
                  <a:ext cx="14724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8" name="Freihand 97">
                  <a:extLst>
                    <a:ext uri="{FF2B5EF4-FFF2-40B4-BE49-F238E27FC236}">
                      <a16:creationId xmlns:a16="http://schemas.microsoft.com/office/drawing/2014/main" id="{CEEF9F3F-6137-4635-8283-C723BC503760}"/>
                    </a:ext>
                  </a:extLst>
                </p14:cNvPr>
                <p14:cNvContentPartPr/>
                <p14:nvPr/>
              </p14:nvContentPartPr>
              <p14:xfrm>
                <a:off x="10676987" y="2344387"/>
                <a:ext cx="111960" cy="61560"/>
              </p14:xfrm>
            </p:contentPart>
          </mc:Choice>
          <mc:Fallback xmlns="">
            <p:pic>
              <p:nvPicPr>
                <p:cNvPr id="98" name="Freihand 97">
                  <a:extLst>
                    <a:ext uri="{FF2B5EF4-FFF2-40B4-BE49-F238E27FC236}">
                      <a16:creationId xmlns:a16="http://schemas.microsoft.com/office/drawing/2014/main" id="{CEEF9F3F-6137-4635-8283-C723BC503760}"/>
                    </a:ext>
                  </a:extLst>
                </p:cNvPr>
                <p:cNvPicPr/>
                <p:nvPr/>
              </p:nvPicPr>
              <p:blipFill>
                <a:blip r:embed="rId149"/>
                <a:stretch>
                  <a:fillRect/>
                </a:stretch>
              </p:blipFill>
              <p:spPr>
                <a:xfrm>
                  <a:off x="10672667" y="2340067"/>
                  <a:ext cx="1206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9" name="Freihand 98">
                  <a:extLst>
                    <a:ext uri="{FF2B5EF4-FFF2-40B4-BE49-F238E27FC236}">
                      <a16:creationId xmlns:a16="http://schemas.microsoft.com/office/drawing/2014/main" id="{531D0A47-15CC-4C4B-9641-4A0A4C23A265}"/>
                    </a:ext>
                  </a:extLst>
                </p14:cNvPr>
                <p14:cNvContentPartPr/>
                <p14:nvPr/>
              </p14:nvContentPartPr>
              <p14:xfrm>
                <a:off x="10757987" y="2331427"/>
                <a:ext cx="38880" cy="199080"/>
              </p14:xfrm>
            </p:contentPart>
          </mc:Choice>
          <mc:Fallback xmlns="">
            <p:pic>
              <p:nvPicPr>
                <p:cNvPr id="99" name="Freihand 98">
                  <a:extLst>
                    <a:ext uri="{FF2B5EF4-FFF2-40B4-BE49-F238E27FC236}">
                      <a16:creationId xmlns:a16="http://schemas.microsoft.com/office/drawing/2014/main" id="{531D0A47-15CC-4C4B-9641-4A0A4C23A265}"/>
                    </a:ext>
                  </a:extLst>
                </p:cNvPr>
                <p:cNvPicPr/>
                <p:nvPr/>
              </p:nvPicPr>
              <p:blipFill>
                <a:blip r:embed="rId151"/>
                <a:stretch>
                  <a:fillRect/>
                </a:stretch>
              </p:blipFill>
              <p:spPr>
                <a:xfrm>
                  <a:off x="10753667" y="2327107"/>
                  <a:ext cx="475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00" name="Freihand 99">
                  <a:extLst>
                    <a:ext uri="{FF2B5EF4-FFF2-40B4-BE49-F238E27FC236}">
                      <a16:creationId xmlns:a16="http://schemas.microsoft.com/office/drawing/2014/main" id="{064383BB-9CF1-475F-AB72-ABD3056AF826}"/>
                    </a:ext>
                  </a:extLst>
                </p14:cNvPr>
                <p14:cNvContentPartPr/>
                <p14:nvPr/>
              </p14:nvContentPartPr>
              <p14:xfrm>
                <a:off x="10860227" y="2202187"/>
                <a:ext cx="67680" cy="87480"/>
              </p14:xfrm>
            </p:contentPart>
          </mc:Choice>
          <mc:Fallback xmlns="">
            <p:pic>
              <p:nvPicPr>
                <p:cNvPr id="100" name="Freihand 99">
                  <a:extLst>
                    <a:ext uri="{FF2B5EF4-FFF2-40B4-BE49-F238E27FC236}">
                      <a16:creationId xmlns:a16="http://schemas.microsoft.com/office/drawing/2014/main" id="{064383BB-9CF1-475F-AB72-ABD3056AF826}"/>
                    </a:ext>
                  </a:extLst>
                </p:cNvPr>
                <p:cNvPicPr/>
                <p:nvPr/>
              </p:nvPicPr>
              <p:blipFill>
                <a:blip r:embed="rId153"/>
                <a:stretch>
                  <a:fillRect/>
                </a:stretch>
              </p:blipFill>
              <p:spPr>
                <a:xfrm>
                  <a:off x="10855907" y="2197867"/>
                  <a:ext cx="763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1" name="Freihand 100">
                  <a:extLst>
                    <a:ext uri="{FF2B5EF4-FFF2-40B4-BE49-F238E27FC236}">
                      <a16:creationId xmlns:a16="http://schemas.microsoft.com/office/drawing/2014/main" id="{93ADDA17-4534-451F-987B-4DD4FD56FF93}"/>
                    </a:ext>
                  </a:extLst>
                </p14:cNvPr>
                <p14:cNvContentPartPr/>
                <p14:nvPr/>
              </p14:nvContentPartPr>
              <p14:xfrm>
                <a:off x="10940507" y="2216227"/>
                <a:ext cx="78840" cy="203040"/>
              </p14:xfrm>
            </p:contentPart>
          </mc:Choice>
          <mc:Fallback xmlns="">
            <p:pic>
              <p:nvPicPr>
                <p:cNvPr id="101" name="Freihand 100">
                  <a:extLst>
                    <a:ext uri="{FF2B5EF4-FFF2-40B4-BE49-F238E27FC236}">
                      <a16:creationId xmlns:a16="http://schemas.microsoft.com/office/drawing/2014/main" id="{93ADDA17-4534-451F-987B-4DD4FD56FF93}"/>
                    </a:ext>
                  </a:extLst>
                </p:cNvPr>
                <p:cNvPicPr/>
                <p:nvPr/>
              </p:nvPicPr>
              <p:blipFill>
                <a:blip r:embed="rId155"/>
                <a:stretch>
                  <a:fillRect/>
                </a:stretch>
              </p:blipFill>
              <p:spPr>
                <a:xfrm>
                  <a:off x="10936187" y="2211907"/>
                  <a:ext cx="874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2" name="Freihand 101">
                  <a:extLst>
                    <a:ext uri="{FF2B5EF4-FFF2-40B4-BE49-F238E27FC236}">
                      <a16:creationId xmlns:a16="http://schemas.microsoft.com/office/drawing/2014/main" id="{6576FEAC-7806-4E09-9C50-B500B38350F8}"/>
                    </a:ext>
                  </a:extLst>
                </p14:cNvPr>
                <p14:cNvContentPartPr/>
                <p14:nvPr/>
              </p14:nvContentPartPr>
              <p14:xfrm>
                <a:off x="11057147" y="2235667"/>
                <a:ext cx="96120" cy="121680"/>
              </p14:xfrm>
            </p:contentPart>
          </mc:Choice>
          <mc:Fallback xmlns="">
            <p:pic>
              <p:nvPicPr>
                <p:cNvPr id="102" name="Freihand 101">
                  <a:extLst>
                    <a:ext uri="{FF2B5EF4-FFF2-40B4-BE49-F238E27FC236}">
                      <a16:creationId xmlns:a16="http://schemas.microsoft.com/office/drawing/2014/main" id="{6576FEAC-7806-4E09-9C50-B500B38350F8}"/>
                    </a:ext>
                  </a:extLst>
                </p:cNvPr>
                <p:cNvPicPr/>
                <p:nvPr/>
              </p:nvPicPr>
              <p:blipFill>
                <a:blip r:embed="rId157"/>
                <a:stretch>
                  <a:fillRect/>
                </a:stretch>
              </p:blipFill>
              <p:spPr>
                <a:xfrm>
                  <a:off x="11052827" y="2231347"/>
                  <a:ext cx="1047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3" name="Freihand 102">
                  <a:extLst>
                    <a:ext uri="{FF2B5EF4-FFF2-40B4-BE49-F238E27FC236}">
                      <a16:creationId xmlns:a16="http://schemas.microsoft.com/office/drawing/2014/main" id="{C68C7AEA-3238-4631-B461-48E160211E36}"/>
                    </a:ext>
                  </a:extLst>
                </p14:cNvPr>
                <p14:cNvContentPartPr/>
                <p14:nvPr/>
              </p14:nvContentPartPr>
              <p14:xfrm>
                <a:off x="11117987" y="2203267"/>
                <a:ext cx="92160" cy="248760"/>
              </p14:xfrm>
            </p:contentPart>
          </mc:Choice>
          <mc:Fallback xmlns="">
            <p:pic>
              <p:nvPicPr>
                <p:cNvPr id="103" name="Freihand 102">
                  <a:extLst>
                    <a:ext uri="{FF2B5EF4-FFF2-40B4-BE49-F238E27FC236}">
                      <a16:creationId xmlns:a16="http://schemas.microsoft.com/office/drawing/2014/main" id="{C68C7AEA-3238-4631-B461-48E160211E36}"/>
                    </a:ext>
                  </a:extLst>
                </p:cNvPr>
                <p:cNvPicPr/>
                <p:nvPr/>
              </p:nvPicPr>
              <p:blipFill>
                <a:blip r:embed="rId159"/>
                <a:stretch>
                  <a:fillRect/>
                </a:stretch>
              </p:blipFill>
              <p:spPr>
                <a:xfrm>
                  <a:off x="11113667" y="2198947"/>
                  <a:ext cx="10080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5" name="Freihand 104">
                  <a:extLst>
                    <a:ext uri="{FF2B5EF4-FFF2-40B4-BE49-F238E27FC236}">
                      <a16:creationId xmlns:a16="http://schemas.microsoft.com/office/drawing/2014/main" id="{190767F0-46CD-4A7E-8AD7-9C07E72DF7C4}"/>
                    </a:ext>
                  </a:extLst>
                </p14:cNvPr>
                <p14:cNvContentPartPr/>
                <p14:nvPr/>
              </p14:nvContentPartPr>
              <p14:xfrm>
                <a:off x="11298347" y="2208307"/>
                <a:ext cx="210960" cy="132480"/>
              </p14:xfrm>
            </p:contentPart>
          </mc:Choice>
          <mc:Fallback xmlns="">
            <p:pic>
              <p:nvPicPr>
                <p:cNvPr id="105" name="Freihand 104">
                  <a:extLst>
                    <a:ext uri="{FF2B5EF4-FFF2-40B4-BE49-F238E27FC236}">
                      <a16:creationId xmlns:a16="http://schemas.microsoft.com/office/drawing/2014/main" id="{190767F0-46CD-4A7E-8AD7-9C07E72DF7C4}"/>
                    </a:ext>
                  </a:extLst>
                </p:cNvPr>
                <p:cNvPicPr/>
                <p:nvPr/>
              </p:nvPicPr>
              <p:blipFill>
                <a:blip r:embed="rId161"/>
                <a:stretch>
                  <a:fillRect/>
                </a:stretch>
              </p:blipFill>
              <p:spPr>
                <a:xfrm>
                  <a:off x="11294027" y="2203987"/>
                  <a:ext cx="2196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6" name="Freihand 105">
                  <a:extLst>
                    <a:ext uri="{FF2B5EF4-FFF2-40B4-BE49-F238E27FC236}">
                      <a16:creationId xmlns:a16="http://schemas.microsoft.com/office/drawing/2014/main" id="{A970F1B6-399E-48A3-A554-0BB42A49B61E}"/>
                    </a:ext>
                  </a:extLst>
                </p14:cNvPr>
                <p14:cNvContentPartPr/>
                <p14:nvPr/>
              </p14:nvContentPartPr>
              <p14:xfrm>
                <a:off x="11561507" y="2216587"/>
                <a:ext cx="164880" cy="169560"/>
              </p14:xfrm>
            </p:contentPart>
          </mc:Choice>
          <mc:Fallback xmlns="">
            <p:pic>
              <p:nvPicPr>
                <p:cNvPr id="106" name="Freihand 105">
                  <a:extLst>
                    <a:ext uri="{FF2B5EF4-FFF2-40B4-BE49-F238E27FC236}">
                      <a16:creationId xmlns:a16="http://schemas.microsoft.com/office/drawing/2014/main" id="{A970F1B6-399E-48A3-A554-0BB42A49B61E}"/>
                    </a:ext>
                  </a:extLst>
                </p:cNvPr>
                <p:cNvPicPr/>
                <p:nvPr/>
              </p:nvPicPr>
              <p:blipFill>
                <a:blip r:embed="rId163"/>
                <a:stretch>
                  <a:fillRect/>
                </a:stretch>
              </p:blipFill>
              <p:spPr>
                <a:xfrm>
                  <a:off x="11557187" y="2212267"/>
                  <a:ext cx="1735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8" name="Freihand 107">
                  <a:extLst>
                    <a:ext uri="{FF2B5EF4-FFF2-40B4-BE49-F238E27FC236}">
                      <a16:creationId xmlns:a16="http://schemas.microsoft.com/office/drawing/2014/main" id="{37ACFFEC-8557-459F-850E-717C82BB945F}"/>
                    </a:ext>
                  </a:extLst>
                </p14:cNvPr>
                <p14:cNvContentPartPr/>
                <p14:nvPr/>
              </p14:nvContentPartPr>
              <p14:xfrm>
                <a:off x="8723627" y="2870707"/>
                <a:ext cx="181800" cy="17640"/>
              </p14:xfrm>
            </p:contentPart>
          </mc:Choice>
          <mc:Fallback xmlns="">
            <p:pic>
              <p:nvPicPr>
                <p:cNvPr id="108" name="Freihand 107">
                  <a:extLst>
                    <a:ext uri="{FF2B5EF4-FFF2-40B4-BE49-F238E27FC236}">
                      <a16:creationId xmlns:a16="http://schemas.microsoft.com/office/drawing/2014/main" id="{37ACFFEC-8557-459F-850E-717C82BB945F}"/>
                    </a:ext>
                  </a:extLst>
                </p:cNvPr>
                <p:cNvPicPr/>
                <p:nvPr/>
              </p:nvPicPr>
              <p:blipFill>
                <a:blip r:embed="rId165"/>
                <a:stretch>
                  <a:fillRect/>
                </a:stretch>
              </p:blipFill>
              <p:spPr>
                <a:xfrm>
                  <a:off x="8719307" y="2866387"/>
                  <a:ext cx="1904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9" name="Freihand 108">
                  <a:extLst>
                    <a:ext uri="{FF2B5EF4-FFF2-40B4-BE49-F238E27FC236}">
                      <a16:creationId xmlns:a16="http://schemas.microsoft.com/office/drawing/2014/main" id="{39050544-295E-4C63-A353-71ECBC399D7B}"/>
                    </a:ext>
                  </a:extLst>
                </p14:cNvPr>
                <p14:cNvContentPartPr/>
                <p14:nvPr/>
              </p14:nvContentPartPr>
              <p14:xfrm>
                <a:off x="8691227" y="2934787"/>
                <a:ext cx="193680" cy="16560"/>
              </p14:xfrm>
            </p:contentPart>
          </mc:Choice>
          <mc:Fallback xmlns="">
            <p:pic>
              <p:nvPicPr>
                <p:cNvPr id="109" name="Freihand 108">
                  <a:extLst>
                    <a:ext uri="{FF2B5EF4-FFF2-40B4-BE49-F238E27FC236}">
                      <a16:creationId xmlns:a16="http://schemas.microsoft.com/office/drawing/2014/main" id="{39050544-295E-4C63-A353-71ECBC399D7B}"/>
                    </a:ext>
                  </a:extLst>
                </p:cNvPr>
                <p:cNvPicPr/>
                <p:nvPr/>
              </p:nvPicPr>
              <p:blipFill>
                <a:blip r:embed="rId167"/>
                <a:stretch>
                  <a:fillRect/>
                </a:stretch>
              </p:blipFill>
              <p:spPr>
                <a:xfrm>
                  <a:off x="8686907" y="2930467"/>
                  <a:ext cx="2023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10" name="Freihand 109">
                  <a:extLst>
                    <a:ext uri="{FF2B5EF4-FFF2-40B4-BE49-F238E27FC236}">
                      <a16:creationId xmlns:a16="http://schemas.microsoft.com/office/drawing/2014/main" id="{F9B6755C-5551-4FCC-8B93-E9C87DC3A092}"/>
                    </a:ext>
                  </a:extLst>
                </p14:cNvPr>
                <p14:cNvContentPartPr/>
                <p14:nvPr/>
              </p14:nvContentPartPr>
              <p14:xfrm>
                <a:off x="8912627" y="2806987"/>
                <a:ext cx="144360" cy="190800"/>
              </p14:xfrm>
            </p:contentPart>
          </mc:Choice>
          <mc:Fallback xmlns="">
            <p:pic>
              <p:nvPicPr>
                <p:cNvPr id="110" name="Freihand 109">
                  <a:extLst>
                    <a:ext uri="{FF2B5EF4-FFF2-40B4-BE49-F238E27FC236}">
                      <a16:creationId xmlns:a16="http://schemas.microsoft.com/office/drawing/2014/main" id="{F9B6755C-5551-4FCC-8B93-E9C87DC3A092}"/>
                    </a:ext>
                  </a:extLst>
                </p:cNvPr>
                <p:cNvPicPr/>
                <p:nvPr/>
              </p:nvPicPr>
              <p:blipFill>
                <a:blip r:embed="rId169"/>
                <a:stretch>
                  <a:fillRect/>
                </a:stretch>
              </p:blipFill>
              <p:spPr>
                <a:xfrm>
                  <a:off x="8908307" y="2802667"/>
                  <a:ext cx="1530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1" name="Freihand 110">
                  <a:extLst>
                    <a:ext uri="{FF2B5EF4-FFF2-40B4-BE49-F238E27FC236}">
                      <a16:creationId xmlns:a16="http://schemas.microsoft.com/office/drawing/2014/main" id="{7FFE49DE-F879-4E85-9CF2-0A0260D0346F}"/>
                    </a:ext>
                  </a:extLst>
                </p14:cNvPr>
                <p14:cNvContentPartPr/>
                <p14:nvPr/>
              </p14:nvContentPartPr>
              <p14:xfrm>
                <a:off x="9267947" y="2767027"/>
                <a:ext cx="132120" cy="194040"/>
              </p14:xfrm>
            </p:contentPart>
          </mc:Choice>
          <mc:Fallback xmlns="">
            <p:pic>
              <p:nvPicPr>
                <p:cNvPr id="111" name="Freihand 110">
                  <a:extLst>
                    <a:ext uri="{FF2B5EF4-FFF2-40B4-BE49-F238E27FC236}">
                      <a16:creationId xmlns:a16="http://schemas.microsoft.com/office/drawing/2014/main" id="{7FFE49DE-F879-4E85-9CF2-0A0260D0346F}"/>
                    </a:ext>
                  </a:extLst>
                </p:cNvPr>
                <p:cNvPicPr/>
                <p:nvPr/>
              </p:nvPicPr>
              <p:blipFill>
                <a:blip r:embed="rId171"/>
                <a:stretch>
                  <a:fillRect/>
                </a:stretch>
              </p:blipFill>
              <p:spPr>
                <a:xfrm>
                  <a:off x="9263627" y="2762707"/>
                  <a:ext cx="14076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12" name="Freihand 111">
                  <a:extLst>
                    <a:ext uri="{FF2B5EF4-FFF2-40B4-BE49-F238E27FC236}">
                      <a16:creationId xmlns:a16="http://schemas.microsoft.com/office/drawing/2014/main" id="{1819EBB9-1046-42BE-B855-7477381FA303}"/>
                    </a:ext>
                  </a:extLst>
                </p14:cNvPr>
                <p14:cNvContentPartPr/>
                <p14:nvPr/>
              </p14:nvContentPartPr>
              <p14:xfrm>
                <a:off x="9509147" y="2776027"/>
                <a:ext cx="17280" cy="159120"/>
              </p14:xfrm>
            </p:contentPart>
          </mc:Choice>
          <mc:Fallback xmlns="">
            <p:pic>
              <p:nvPicPr>
                <p:cNvPr id="112" name="Freihand 111">
                  <a:extLst>
                    <a:ext uri="{FF2B5EF4-FFF2-40B4-BE49-F238E27FC236}">
                      <a16:creationId xmlns:a16="http://schemas.microsoft.com/office/drawing/2014/main" id="{1819EBB9-1046-42BE-B855-7477381FA303}"/>
                    </a:ext>
                  </a:extLst>
                </p:cNvPr>
                <p:cNvPicPr/>
                <p:nvPr/>
              </p:nvPicPr>
              <p:blipFill>
                <a:blip r:embed="rId173"/>
                <a:stretch>
                  <a:fillRect/>
                </a:stretch>
              </p:blipFill>
              <p:spPr>
                <a:xfrm>
                  <a:off x="9504827" y="2771707"/>
                  <a:ext cx="259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3" name="Freihand 112">
                  <a:extLst>
                    <a:ext uri="{FF2B5EF4-FFF2-40B4-BE49-F238E27FC236}">
                      <a16:creationId xmlns:a16="http://schemas.microsoft.com/office/drawing/2014/main" id="{7C7628F7-458C-4EDC-ADB9-66D21B84BE01}"/>
                    </a:ext>
                  </a:extLst>
                </p14:cNvPr>
                <p14:cNvContentPartPr/>
                <p14:nvPr/>
              </p14:nvContentPartPr>
              <p14:xfrm>
                <a:off x="9430667" y="2747947"/>
                <a:ext cx="174960" cy="91440"/>
              </p14:xfrm>
            </p:contentPart>
          </mc:Choice>
          <mc:Fallback xmlns="">
            <p:pic>
              <p:nvPicPr>
                <p:cNvPr id="113" name="Freihand 112">
                  <a:extLst>
                    <a:ext uri="{FF2B5EF4-FFF2-40B4-BE49-F238E27FC236}">
                      <a16:creationId xmlns:a16="http://schemas.microsoft.com/office/drawing/2014/main" id="{7C7628F7-458C-4EDC-ADB9-66D21B84BE01}"/>
                    </a:ext>
                  </a:extLst>
                </p:cNvPr>
                <p:cNvPicPr/>
                <p:nvPr/>
              </p:nvPicPr>
              <p:blipFill>
                <a:blip r:embed="rId175"/>
                <a:stretch>
                  <a:fillRect/>
                </a:stretch>
              </p:blipFill>
              <p:spPr>
                <a:xfrm>
                  <a:off x="9426347" y="2743627"/>
                  <a:ext cx="1836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4" name="Freihand 113">
                  <a:extLst>
                    <a:ext uri="{FF2B5EF4-FFF2-40B4-BE49-F238E27FC236}">
                      <a16:creationId xmlns:a16="http://schemas.microsoft.com/office/drawing/2014/main" id="{517081DD-19AB-4F52-8485-069C3610C039}"/>
                    </a:ext>
                  </a:extLst>
                </p14:cNvPr>
                <p14:cNvContentPartPr/>
                <p14:nvPr/>
              </p14:nvContentPartPr>
              <p14:xfrm>
                <a:off x="9647027" y="2747227"/>
                <a:ext cx="146520" cy="182520"/>
              </p14:xfrm>
            </p:contentPart>
          </mc:Choice>
          <mc:Fallback xmlns="">
            <p:pic>
              <p:nvPicPr>
                <p:cNvPr id="114" name="Freihand 113">
                  <a:extLst>
                    <a:ext uri="{FF2B5EF4-FFF2-40B4-BE49-F238E27FC236}">
                      <a16:creationId xmlns:a16="http://schemas.microsoft.com/office/drawing/2014/main" id="{517081DD-19AB-4F52-8485-069C3610C039}"/>
                    </a:ext>
                  </a:extLst>
                </p:cNvPr>
                <p:cNvPicPr/>
                <p:nvPr/>
              </p:nvPicPr>
              <p:blipFill>
                <a:blip r:embed="rId177"/>
                <a:stretch>
                  <a:fillRect/>
                </a:stretch>
              </p:blipFill>
              <p:spPr>
                <a:xfrm>
                  <a:off x="9642707" y="2742907"/>
                  <a:ext cx="15516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7" name="Freihand 116">
                  <a:extLst>
                    <a:ext uri="{FF2B5EF4-FFF2-40B4-BE49-F238E27FC236}">
                      <a16:creationId xmlns:a16="http://schemas.microsoft.com/office/drawing/2014/main" id="{393CF122-1EE5-4AB3-940F-79EB6F8F8878}"/>
                    </a:ext>
                  </a:extLst>
                </p14:cNvPr>
                <p14:cNvContentPartPr/>
                <p14:nvPr/>
              </p14:nvContentPartPr>
              <p14:xfrm>
                <a:off x="9962747" y="2803747"/>
                <a:ext cx="4680" cy="104040"/>
              </p14:xfrm>
            </p:contentPart>
          </mc:Choice>
          <mc:Fallback xmlns="">
            <p:pic>
              <p:nvPicPr>
                <p:cNvPr id="117" name="Freihand 116">
                  <a:extLst>
                    <a:ext uri="{FF2B5EF4-FFF2-40B4-BE49-F238E27FC236}">
                      <a16:creationId xmlns:a16="http://schemas.microsoft.com/office/drawing/2014/main" id="{393CF122-1EE5-4AB3-940F-79EB6F8F8878}"/>
                    </a:ext>
                  </a:extLst>
                </p:cNvPr>
                <p:cNvPicPr/>
                <p:nvPr/>
              </p:nvPicPr>
              <p:blipFill>
                <a:blip r:embed="rId179"/>
                <a:stretch>
                  <a:fillRect/>
                </a:stretch>
              </p:blipFill>
              <p:spPr>
                <a:xfrm>
                  <a:off x="9958427" y="2799427"/>
                  <a:ext cx="133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8" name="Freihand 117">
                  <a:extLst>
                    <a:ext uri="{FF2B5EF4-FFF2-40B4-BE49-F238E27FC236}">
                      <a16:creationId xmlns:a16="http://schemas.microsoft.com/office/drawing/2014/main" id="{6CAE4619-C4BB-4DAF-B740-BDEC46E705C4}"/>
                    </a:ext>
                  </a:extLst>
                </p14:cNvPr>
                <p14:cNvContentPartPr/>
                <p14:nvPr/>
              </p14:nvContentPartPr>
              <p14:xfrm>
                <a:off x="9927467" y="2714467"/>
                <a:ext cx="42840" cy="11880"/>
              </p14:xfrm>
            </p:contentPart>
          </mc:Choice>
          <mc:Fallback xmlns="">
            <p:pic>
              <p:nvPicPr>
                <p:cNvPr id="118" name="Freihand 117">
                  <a:extLst>
                    <a:ext uri="{FF2B5EF4-FFF2-40B4-BE49-F238E27FC236}">
                      <a16:creationId xmlns:a16="http://schemas.microsoft.com/office/drawing/2014/main" id="{6CAE4619-C4BB-4DAF-B740-BDEC46E705C4}"/>
                    </a:ext>
                  </a:extLst>
                </p:cNvPr>
                <p:cNvPicPr/>
                <p:nvPr/>
              </p:nvPicPr>
              <p:blipFill>
                <a:blip r:embed="rId181"/>
                <a:stretch>
                  <a:fillRect/>
                </a:stretch>
              </p:blipFill>
              <p:spPr>
                <a:xfrm>
                  <a:off x="9923147" y="2710147"/>
                  <a:ext cx="514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9" name="Freihand 118">
                  <a:extLst>
                    <a:ext uri="{FF2B5EF4-FFF2-40B4-BE49-F238E27FC236}">
                      <a16:creationId xmlns:a16="http://schemas.microsoft.com/office/drawing/2014/main" id="{56021F3C-BD2A-4F40-8671-E5970DEB16B1}"/>
                    </a:ext>
                  </a:extLst>
                </p14:cNvPr>
                <p14:cNvContentPartPr/>
                <p14:nvPr/>
              </p14:nvContentPartPr>
              <p14:xfrm>
                <a:off x="10046627" y="2775667"/>
                <a:ext cx="105120" cy="119520"/>
              </p14:xfrm>
            </p:contentPart>
          </mc:Choice>
          <mc:Fallback xmlns="">
            <p:pic>
              <p:nvPicPr>
                <p:cNvPr id="119" name="Freihand 118">
                  <a:extLst>
                    <a:ext uri="{FF2B5EF4-FFF2-40B4-BE49-F238E27FC236}">
                      <a16:creationId xmlns:a16="http://schemas.microsoft.com/office/drawing/2014/main" id="{56021F3C-BD2A-4F40-8671-E5970DEB16B1}"/>
                    </a:ext>
                  </a:extLst>
                </p:cNvPr>
                <p:cNvPicPr/>
                <p:nvPr/>
              </p:nvPicPr>
              <p:blipFill>
                <a:blip r:embed="rId183"/>
                <a:stretch>
                  <a:fillRect/>
                </a:stretch>
              </p:blipFill>
              <p:spPr>
                <a:xfrm>
                  <a:off x="10042307" y="2771347"/>
                  <a:ext cx="11376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0" name="Freihand 119">
                  <a:extLst>
                    <a:ext uri="{FF2B5EF4-FFF2-40B4-BE49-F238E27FC236}">
                      <a16:creationId xmlns:a16="http://schemas.microsoft.com/office/drawing/2014/main" id="{755D891E-5980-4E74-967E-7E7C940AF98B}"/>
                    </a:ext>
                  </a:extLst>
                </p14:cNvPr>
                <p14:cNvContentPartPr/>
                <p14:nvPr/>
              </p14:nvContentPartPr>
              <p14:xfrm>
                <a:off x="10314467" y="2779987"/>
                <a:ext cx="133920" cy="110160"/>
              </p14:xfrm>
            </p:contentPart>
          </mc:Choice>
          <mc:Fallback xmlns="">
            <p:pic>
              <p:nvPicPr>
                <p:cNvPr id="120" name="Freihand 119">
                  <a:extLst>
                    <a:ext uri="{FF2B5EF4-FFF2-40B4-BE49-F238E27FC236}">
                      <a16:creationId xmlns:a16="http://schemas.microsoft.com/office/drawing/2014/main" id="{755D891E-5980-4E74-967E-7E7C940AF98B}"/>
                    </a:ext>
                  </a:extLst>
                </p:cNvPr>
                <p:cNvPicPr/>
                <p:nvPr/>
              </p:nvPicPr>
              <p:blipFill>
                <a:blip r:embed="rId185"/>
                <a:stretch>
                  <a:fillRect/>
                </a:stretch>
              </p:blipFill>
              <p:spPr>
                <a:xfrm>
                  <a:off x="10310147" y="2775667"/>
                  <a:ext cx="142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21" name="Freihand 120">
                  <a:extLst>
                    <a:ext uri="{FF2B5EF4-FFF2-40B4-BE49-F238E27FC236}">
                      <a16:creationId xmlns:a16="http://schemas.microsoft.com/office/drawing/2014/main" id="{3324A2B5-B6D6-40DC-8E03-2BC7A4F03BE5}"/>
                    </a:ext>
                  </a:extLst>
                </p14:cNvPr>
                <p14:cNvContentPartPr/>
                <p14:nvPr/>
              </p14:nvContentPartPr>
              <p14:xfrm>
                <a:off x="10689947" y="2757667"/>
                <a:ext cx="117720" cy="235440"/>
              </p14:xfrm>
            </p:contentPart>
          </mc:Choice>
          <mc:Fallback xmlns="">
            <p:pic>
              <p:nvPicPr>
                <p:cNvPr id="121" name="Freihand 120">
                  <a:extLst>
                    <a:ext uri="{FF2B5EF4-FFF2-40B4-BE49-F238E27FC236}">
                      <a16:creationId xmlns:a16="http://schemas.microsoft.com/office/drawing/2014/main" id="{3324A2B5-B6D6-40DC-8E03-2BC7A4F03BE5}"/>
                    </a:ext>
                  </a:extLst>
                </p:cNvPr>
                <p:cNvPicPr/>
                <p:nvPr/>
              </p:nvPicPr>
              <p:blipFill>
                <a:blip r:embed="rId187"/>
                <a:stretch>
                  <a:fillRect/>
                </a:stretch>
              </p:blipFill>
              <p:spPr>
                <a:xfrm>
                  <a:off x="10685627" y="2753347"/>
                  <a:ext cx="12636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2" name="Freihand 121">
                  <a:extLst>
                    <a:ext uri="{FF2B5EF4-FFF2-40B4-BE49-F238E27FC236}">
                      <a16:creationId xmlns:a16="http://schemas.microsoft.com/office/drawing/2014/main" id="{76DB5FC9-4977-4EFB-8FB3-4C67B23F42B3}"/>
                    </a:ext>
                  </a:extLst>
                </p14:cNvPr>
                <p14:cNvContentPartPr/>
                <p14:nvPr/>
              </p14:nvContentPartPr>
              <p14:xfrm>
                <a:off x="10820987" y="2758027"/>
                <a:ext cx="101160" cy="83520"/>
              </p14:xfrm>
            </p:contentPart>
          </mc:Choice>
          <mc:Fallback xmlns="">
            <p:pic>
              <p:nvPicPr>
                <p:cNvPr id="122" name="Freihand 121">
                  <a:extLst>
                    <a:ext uri="{FF2B5EF4-FFF2-40B4-BE49-F238E27FC236}">
                      <a16:creationId xmlns:a16="http://schemas.microsoft.com/office/drawing/2014/main" id="{76DB5FC9-4977-4EFB-8FB3-4C67B23F42B3}"/>
                    </a:ext>
                  </a:extLst>
                </p:cNvPr>
                <p:cNvPicPr/>
                <p:nvPr/>
              </p:nvPicPr>
              <p:blipFill>
                <a:blip r:embed="rId189"/>
                <a:stretch>
                  <a:fillRect/>
                </a:stretch>
              </p:blipFill>
              <p:spPr>
                <a:xfrm>
                  <a:off x="10816667" y="2753707"/>
                  <a:ext cx="1098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3" name="Freihand 122">
                  <a:extLst>
                    <a:ext uri="{FF2B5EF4-FFF2-40B4-BE49-F238E27FC236}">
                      <a16:creationId xmlns:a16="http://schemas.microsoft.com/office/drawing/2014/main" id="{851ACD6C-EA00-48CD-95C6-FBDEF91D3B47}"/>
                    </a:ext>
                  </a:extLst>
                </p14:cNvPr>
                <p14:cNvContentPartPr/>
                <p14:nvPr/>
              </p14:nvContentPartPr>
              <p14:xfrm>
                <a:off x="10934387" y="2742187"/>
                <a:ext cx="89640" cy="93600"/>
              </p14:xfrm>
            </p:contentPart>
          </mc:Choice>
          <mc:Fallback xmlns="">
            <p:pic>
              <p:nvPicPr>
                <p:cNvPr id="123" name="Freihand 122">
                  <a:extLst>
                    <a:ext uri="{FF2B5EF4-FFF2-40B4-BE49-F238E27FC236}">
                      <a16:creationId xmlns:a16="http://schemas.microsoft.com/office/drawing/2014/main" id="{851ACD6C-EA00-48CD-95C6-FBDEF91D3B47}"/>
                    </a:ext>
                  </a:extLst>
                </p:cNvPr>
                <p:cNvPicPr/>
                <p:nvPr/>
              </p:nvPicPr>
              <p:blipFill>
                <a:blip r:embed="rId191"/>
                <a:stretch>
                  <a:fillRect/>
                </a:stretch>
              </p:blipFill>
              <p:spPr>
                <a:xfrm>
                  <a:off x="10930067" y="2737867"/>
                  <a:ext cx="982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4" name="Freihand 123">
                  <a:extLst>
                    <a:ext uri="{FF2B5EF4-FFF2-40B4-BE49-F238E27FC236}">
                      <a16:creationId xmlns:a16="http://schemas.microsoft.com/office/drawing/2014/main" id="{EFB087F1-0657-4A9E-B158-68D4596B8575}"/>
                    </a:ext>
                  </a:extLst>
                </p14:cNvPr>
                <p14:cNvContentPartPr/>
                <p14:nvPr/>
              </p14:nvContentPartPr>
              <p14:xfrm>
                <a:off x="11033387" y="2735347"/>
                <a:ext cx="29520" cy="70200"/>
              </p14:xfrm>
            </p:contentPart>
          </mc:Choice>
          <mc:Fallback xmlns="">
            <p:pic>
              <p:nvPicPr>
                <p:cNvPr id="124" name="Freihand 123">
                  <a:extLst>
                    <a:ext uri="{FF2B5EF4-FFF2-40B4-BE49-F238E27FC236}">
                      <a16:creationId xmlns:a16="http://schemas.microsoft.com/office/drawing/2014/main" id="{EFB087F1-0657-4A9E-B158-68D4596B8575}"/>
                    </a:ext>
                  </a:extLst>
                </p:cNvPr>
                <p:cNvPicPr/>
                <p:nvPr/>
              </p:nvPicPr>
              <p:blipFill>
                <a:blip r:embed="rId193"/>
                <a:stretch>
                  <a:fillRect/>
                </a:stretch>
              </p:blipFill>
              <p:spPr>
                <a:xfrm>
                  <a:off x="11029067" y="2731027"/>
                  <a:ext cx="3816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5" name="Freihand 124">
                  <a:extLst>
                    <a:ext uri="{FF2B5EF4-FFF2-40B4-BE49-F238E27FC236}">
                      <a16:creationId xmlns:a16="http://schemas.microsoft.com/office/drawing/2014/main" id="{843A807F-6EEF-4960-8B50-EE78A93E6AB7}"/>
                    </a:ext>
                  </a:extLst>
                </p14:cNvPr>
                <p14:cNvContentPartPr/>
                <p14:nvPr/>
              </p14:nvContentPartPr>
              <p14:xfrm>
                <a:off x="11114747" y="2619787"/>
                <a:ext cx="100080" cy="198000"/>
              </p14:xfrm>
            </p:contentPart>
          </mc:Choice>
          <mc:Fallback xmlns="">
            <p:pic>
              <p:nvPicPr>
                <p:cNvPr id="125" name="Freihand 124">
                  <a:extLst>
                    <a:ext uri="{FF2B5EF4-FFF2-40B4-BE49-F238E27FC236}">
                      <a16:creationId xmlns:a16="http://schemas.microsoft.com/office/drawing/2014/main" id="{843A807F-6EEF-4960-8B50-EE78A93E6AB7}"/>
                    </a:ext>
                  </a:extLst>
                </p:cNvPr>
                <p:cNvPicPr/>
                <p:nvPr/>
              </p:nvPicPr>
              <p:blipFill>
                <a:blip r:embed="rId195"/>
                <a:stretch>
                  <a:fillRect/>
                </a:stretch>
              </p:blipFill>
              <p:spPr>
                <a:xfrm>
                  <a:off x="11110427" y="2615467"/>
                  <a:ext cx="10872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6" name="Freihand 125">
                  <a:extLst>
                    <a:ext uri="{FF2B5EF4-FFF2-40B4-BE49-F238E27FC236}">
                      <a16:creationId xmlns:a16="http://schemas.microsoft.com/office/drawing/2014/main" id="{11CD7642-7307-473B-8172-DEDE7B1C6D09}"/>
                    </a:ext>
                  </a:extLst>
                </p14:cNvPr>
                <p14:cNvContentPartPr/>
                <p14:nvPr/>
              </p14:nvContentPartPr>
              <p14:xfrm>
                <a:off x="11191067" y="2676667"/>
                <a:ext cx="20880" cy="2160"/>
              </p14:xfrm>
            </p:contentPart>
          </mc:Choice>
          <mc:Fallback xmlns="">
            <p:pic>
              <p:nvPicPr>
                <p:cNvPr id="126" name="Freihand 125">
                  <a:extLst>
                    <a:ext uri="{FF2B5EF4-FFF2-40B4-BE49-F238E27FC236}">
                      <a16:creationId xmlns:a16="http://schemas.microsoft.com/office/drawing/2014/main" id="{11CD7642-7307-473B-8172-DEDE7B1C6D09}"/>
                    </a:ext>
                  </a:extLst>
                </p:cNvPr>
                <p:cNvPicPr/>
                <p:nvPr/>
              </p:nvPicPr>
              <p:blipFill>
                <a:blip r:embed="rId197"/>
                <a:stretch>
                  <a:fillRect/>
                </a:stretch>
              </p:blipFill>
              <p:spPr>
                <a:xfrm>
                  <a:off x="11186747" y="2672347"/>
                  <a:ext cx="2952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7" name="Freihand 126">
                  <a:extLst>
                    <a:ext uri="{FF2B5EF4-FFF2-40B4-BE49-F238E27FC236}">
                      <a16:creationId xmlns:a16="http://schemas.microsoft.com/office/drawing/2014/main" id="{12BBEBF4-9B37-4FA8-8AEE-4F0AE7729B2E}"/>
                    </a:ext>
                  </a:extLst>
                </p14:cNvPr>
                <p14:cNvContentPartPr/>
                <p14:nvPr/>
              </p14:nvContentPartPr>
              <p14:xfrm>
                <a:off x="11256587" y="2703307"/>
                <a:ext cx="234360" cy="86760"/>
              </p14:xfrm>
            </p:contentPart>
          </mc:Choice>
          <mc:Fallback xmlns="">
            <p:pic>
              <p:nvPicPr>
                <p:cNvPr id="127" name="Freihand 126">
                  <a:extLst>
                    <a:ext uri="{FF2B5EF4-FFF2-40B4-BE49-F238E27FC236}">
                      <a16:creationId xmlns:a16="http://schemas.microsoft.com/office/drawing/2014/main" id="{12BBEBF4-9B37-4FA8-8AEE-4F0AE7729B2E}"/>
                    </a:ext>
                  </a:extLst>
                </p:cNvPr>
                <p:cNvPicPr/>
                <p:nvPr/>
              </p:nvPicPr>
              <p:blipFill>
                <a:blip r:embed="rId199"/>
                <a:stretch>
                  <a:fillRect/>
                </a:stretch>
              </p:blipFill>
              <p:spPr>
                <a:xfrm>
                  <a:off x="11252267" y="2698987"/>
                  <a:ext cx="2430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8" name="Freihand 127">
                  <a:extLst>
                    <a:ext uri="{FF2B5EF4-FFF2-40B4-BE49-F238E27FC236}">
                      <a16:creationId xmlns:a16="http://schemas.microsoft.com/office/drawing/2014/main" id="{AC2FAF4C-032F-4906-AA47-56C2032AAC33}"/>
                    </a:ext>
                  </a:extLst>
                </p14:cNvPr>
                <p14:cNvContentPartPr/>
                <p14:nvPr/>
              </p14:nvContentPartPr>
              <p14:xfrm>
                <a:off x="9296387" y="3082387"/>
                <a:ext cx="137880" cy="163440"/>
              </p14:xfrm>
            </p:contentPart>
          </mc:Choice>
          <mc:Fallback xmlns="">
            <p:pic>
              <p:nvPicPr>
                <p:cNvPr id="128" name="Freihand 127">
                  <a:extLst>
                    <a:ext uri="{FF2B5EF4-FFF2-40B4-BE49-F238E27FC236}">
                      <a16:creationId xmlns:a16="http://schemas.microsoft.com/office/drawing/2014/main" id="{AC2FAF4C-032F-4906-AA47-56C2032AAC33}"/>
                    </a:ext>
                  </a:extLst>
                </p:cNvPr>
                <p:cNvPicPr/>
                <p:nvPr/>
              </p:nvPicPr>
              <p:blipFill>
                <a:blip r:embed="rId201"/>
                <a:stretch>
                  <a:fillRect/>
                </a:stretch>
              </p:blipFill>
              <p:spPr>
                <a:xfrm>
                  <a:off x="9292067" y="3078067"/>
                  <a:ext cx="1465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9" name="Freihand 128">
                  <a:extLst>
                    <a:ext uri="{FF2B5EF4-FFF2-40B4-BE49-F238E27FC236}">
                      <a16:creationId xmlns:a16="http://schemas.microsoft.com/office/drawing/2014/main" id="{18B8E64E-9DEB-4AE6-B091-623D8B9ED77C}"/>
                    </a:ext>
                  </a:extLst>
                </p14:cNvPr>
                <p14:cNvContentPartPr/>
                <p14:nvPr/>
              </p14:nvContentPartPr>
              <p14:xfrm>
                <a:off x="9455867" y="3125587"/>
                <a:ext cx="98640" cy="86400"/>
              </p14:xfrm>
            </p:contentPart>
          </mc:Choice>
          <mc:Fallback xmlns="">
            <p:pic>
              <p:nvPicPr>
                <p:cNvPr id="129" name="Freihand 128">
                  <a:extLst>
                    <a:ext uri="{FF2B5EF4-FFF2-40B4-BE49-F238E27FC236}">
                      <a16:creationId xmlns:a16="http://schemas.microsoft.com/office/drawing/2014/main" id="{18B8E64E-9DEB-4AE6-B091-623D8B9ED77C}"/>
                    </a:ext>
                  </a:extLst>
                </p:cNvPr>
                <p:cNvPicPr/>
                <p:nvPr/>
              </p:nvPicPr>
              <p:blipFill>
                <a:blip r:embed="rId203"/>
                <a:stretch>
                  <a:fillRect/>
                </a:stretch>
              </p:blipFill>
              <p:spPr>
                <a:xfrm>
                  <a:off x="9451547" y="3121267"/>
                  <a:ext cx="1072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30" name="Freihand 129">
                  <a:extLst>
                    <a:ext uri="{FF2B5EF4-FFF2-40B4-BE49-F238E27FC236}">
                      <a16:creationId xmlns:a16="http://schemas.microsoft.com/office/drawing/2014/main" id="{7F80C106-F344-427C-B601-E09C84A29D8A}"/>
                    </a:ext>
                  </a:extLst>
                </p14:cNvPr>
                <p14:cNvContentPartPr/>
                <p14:nvPr/>
              </p14:nvContentPartPr>
              <p14:xfrm>
                <a:off x="9591587" y="3111547"/>
                <a:ext cx="146160" cy="105120"/>
              </p14:xfrm>
            </p:contentPart>
          </mc:Choice>
          <mc:Fallback xmlns="">
            <p:pic>
              <p:nvPicPr>
                <p:cNvPr id="130" name="Freihand 129">
                  <a:extLst>
                    <a:ext uri="{FF2B5EF4-FFF2-40B4-BE49-F238E27FC236}">
                      <a16:creationId xmlns:a16="http://schemas.microsoft.com/office/drawing/2014/main" id="{7F80C106-F344-427C-B601-E09C84A29D8A}"/>
                    </a:ext>
                  </a:extLst>
                </p:cNvPr>
                <p:cNvPicPr/>
                <p:nvPr/>
              </p:nvPicPr>
              <p:blipFill>
                <a:blip r:embed="rId205"/>
                <a:stretch>
                  <a:fillRect/>
                </a:stretch>
              </p:blipFill>
              <p:spPr>
                <a:xfrm>
                  <a:off x="9587267" y="3107227"/>
                  <a:ext cx="154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31" name="Freihand 130">
                  <a:extLst>
                    <a:ext uri="{FF2B5EF4-FFF2-40B4-BE49-F238E27FC236}">
                      <a16:creationId xmlns:a16="http://schemas.microsoft.com/office/drawing/2014/main" id="{6F48EEE0-9658-4FBD-B6D3-D394F0DEBEAF}"/>
                    </a:ext>
                  </a:extLst>
                </p14:cNvPr>
                <p14:cNvContentPartPr/>
                <p14:nvPr/>
              </p14:nvContentPartPr>
              <p14:xfrm>
                <a:off x="9766187" y="3117667"/>
                <a:ext cx="101160" cy="85320"/>
              </p14:xfrm>
            </p:contentPart>
          </mc:Choice>
          <mc:Fallback xmlns="">
            <p:pic>
              <p:nvPicPr>
                <p:cNvPr id="131" name="Freihand 130">
                  <a:extLst>
                    <a:ext uri="{FF2B5EF4-FFF2-40B4-BE49-F238E27FC236}">
                      <a16:creationId xmlns:a16="http://schemas.microsoft.com/office/drawing/2014/main" id="{6F48EEE0-9658-4FBD-B6D3-D394F0DEBEAF}"/>
                    </a:ext>
                  </a:extLst>
                </p:cNvPr>
                <p:cNvPicPr/>
                <p:nvPr/>
              </p:nvPicPr>
              <p:blipFill>
                <a:blip r:embed="rId207"/>
                <a:stretch>
                  <a:fillRect/>
                </a:stretch>
              </p:blipFill>
              <p:spPr>
                <a:xfrm>
                  <a:off x="9761867" y="3113347"/>
                  <a:ext cx="1098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32" name="Freihand 131">
                  <a:extLst>
                    <a:ext uri="{FF2B5EF4-FFF2-40B4-BE49-F238E27FC236}">
                      <a16:creationId xmlns:a16="http://schemas.microsoft.com/office/drawing/2014/main" id="{C5BC4E61-32C6-4A55-926E-3F3CF9273A81}"/>
                    </a:ext>
                  </a:extLst>
                </p14:cNvPr>
                <p14:cNvContentPartPr/>
                <p14:nvPr/>
              </p14:nvContentPartPr>
              <p14:xfrm>
                <a:off x="9849707" y="3090307"/>
                <a:ext cx="105480" cy="100440"/>
              </p14:xfrm>
            </p:contentPart>
          </mc:Choice>
          <mc:Fallback xmlns="">
            <p:pic>
              <p:nvPicPr>
                <p:cNvPr id="132" name="Freihand 131">
                  <a:extLst>
                    <a:ext uri="{FF2B5EF4-FFF2-40B4-BE49-F238E27FC236}">
                      <a16:creationId xmlns:a16="http://schemas.microsoft.com/office/drawing/2014/main" id="{C5BC4E61-32C6-4A55-926E-3F3CF9273A81}"/>
                    </a:ext>
                  </a:extLst>
                </p:cNvPr>
                <p:cNvPicPr/>
                <p:nvPr/>
              </p:nvPicPr>
              <p:blipFill>
                <a:blip r:embed="rId209"/>
                <a:stretch>
                  <a:fillRect/>
                </a:stretch>
              </p:blipFill>
              <p:spPr>
                <a:xfrm>
                  <a:off x="9845387" y="3085987"/>
                  <a:ext cx="1141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3" name="Freihand 132">
                  <a:extLst>
                    <a:ext uri="{FF2B5EF4-FFF2-40B4-BE49-F238E27FC236}">
                      <a16:creationId xmlns:a16="http://schemas.microsoft.com/office/drawing/2014/main" id="{6C04B291-93EC-43FB-BDAF-B75BAA3C9A83}"/>
                    </a:ext>
                  </a:extLst>
                </p14:cNvPr>
                <p14:cNvContentPartPr/>
                <p14:nvPr/>
              </p14:nvContentPartPr>
              <p14:xfrm>
                <a:off x="9948347" y="3097147"/>
                <a:ext cx="102600" cy="100440"/>
              </p14:xfrm>
            </p:contentPart>
          </mc:Choice>
          <mc:Fallback xmlns="">
            <p:pic>
              <p:nvPicPr>
                <p:cNvPr id="133" name="Freihand 132">
                  <a:extLst>
                    <a:ext uri="{FF2B5EF4-FFF2-40B4-BE49-F238E27FC236}">
                      <a16:creationId xmlns:a16="http://schemas.microsoft.com/office/drawing/2014/main" id="{6C04B291-93EC-43FB-BDAF-B75BAA3C9A83}"/>
                    </a:ext>
                  </a:extLst>
                </p:cNvPr>
                <p:cNvPicPr/>
                <p:nvPr/>
              </p:nvPicPr>
              <p:blipFill>
                <a:blip r:embed="rId211"/>
                <a:stretch>
                  <a:fillRect/>
                </a:stretch>
              </p:blipFill>
              <p:spPr>
                <a:xfrm>
                  <a:off x="9944027" y="3092827"/>
                  <a:ext cx="1112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4" name="Freihand 133">
                  <a:extLst>
                    <a:ext uri="{FF2B5EF4-FFF2-40B4-BE49-F238E27FC236}">
                      <a16:creationId xmlns:a16="http://schemas.microsoft.com/office/drawing/2014/main" id="{93CD94E0-DB02-402E-BD2E-AC1BE788F653}"/>
                    </a:ext>
                  </a:extLst>
                </p14:cNvPr>
                <p14:cNvContentPartPr/>
                <p14:nvPr/>
              </p14:nvContentPartPr>
              <p14:xfrm>
                <a:off x="10056707" y="3078427"/>
                <a:ext cx="97200" cy="111240"/>
              </p14:xfrm>
            </p:contentPart>
          </mc:Choice>
          <mc:Fallback xmlns="">
            <p:pic>
              <p:nvPicPr>
                <p:cNvPr id="134" name="Freihand 133">
                  <a:extLst>
                    <a:ext uri="{FF2B5EF4-FFF2-40B4-BE49-F238E27FC236}">
                      <a16:creationId xmlns:a16="http://schemas.microsoft.com/office/drawing/2014/main" id="{93CD94E0-DB02-402E-BD2E-AC1BE788F653}"/>
                    </a:ext>
                  </a:extLst>
                </p:cNvPr>
                <p:cNvPicPr/>
                <p:nvPr/>
              </p:nvPicPr>
              <p:blipFill>
                <a:blip r:embed="rId213"/>
                <a:stretch>
                  <a:fillRect/>
                </a:stretch>
              </p:blipFill>
              <p:spPr>
                <a:xfrm>
                  <a:off x="10052387" y="3074107"/>
                  <a:ext cx="1058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5" name="Freihand 134">
                  <a:extLst>
                    <a:ext uri="{FF2B5EF4-FFF2-40B4-BE49-F238E27FC236}">
                      <a16:creationId xmlns:a16="http://schemas.microsoft.com/office/drawing/2014/main" id="{D4E866E8-F311-4639-8FB7-9A8021AFE69A}"/>
                    </a:ext>
                  </a:extLst>
                </p14:cNvPr>
                <p14:cNvContentPartPr/>
                <p14:nvPr/>
              </p14:nvContentPartPr>
              <p14:xfrm>
                <a:off x="10171547" y="3087427"/>
                <a:ext cx="188640" cy="62640"/>
              </p14:xfrm>
            </p:contentPart>
          </mc:Choice>
          <mc:Fallback xmlns="">
            <p:pic>
              <p:nvPicPr>
                <p:cNvPr id="135" name="Freihand 134">
                  <a:extLst>
                    <a:ext uri="{FF2B5EF4-FFF2-40B4-BE49-F238E27FC236}">
                      <a16:creationId xmlns:a16="http://schemas.microsoft.com/office/drawing/2014/main" id="{D4E866E8-F311-4639-8FB7-9A8021AFE69A}"/>
                    </a:ext>
                  </a:extLst>
                </p:cNvPr>
                <p:cNvPicPr/>
                <p:nvPr/>
              </p:nvPicPr>
              <p:blipFill>
                <a:blip r:embed="rId215"/>
                <a:stretch>
                  <a:fillRect/>
                </a:stretch>
              </p:blipFill>
              <p:spPr>
                <a:xfrm>
                  <a:off x="10167227" y="3083107"/>
                  <a:ext cx="19728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6" name="Freihand 135">
                  <a:extLst>
                    <a:ext uri="{FF2B5EF4-FFF2-40B4-BE49-F238E27FC236}">
                      <a16:creationId xmlns:a16="http://schemas.microsoft.com/office/drawing/2014/main" id="{19487C8C-DC08-4602-9932-D32FA928C623}"/>
                    </a:ext>
                  </a:extLst>
                </p14:cNvPr>
                <p14:cNvContentPartPr/>
                <p14:nvPr/>
              </p14:nvContentPartPr>
              <p14:xfrm>
                <a:off x="10364147" y="3055027"/>
                <a:ext cx="31680" cy="11520"/>
              </p14:xfrm>
            </p:contentPart>
          </mc:Choice>
          <mc:Fallback xmlns="">
            <p:pic>
              <p:nvPicPr>
                <p:cNvPr id="136" name="Freihand 135">
                  <a:extLst>
                    <a:ext uri="{FF2B5EF4-FFF2-40B4-BE49-F238E27FC236}">
                      <a16:creationId xmlns:a16="http://schemas.microsoft.com/office/drawing/2014/main" id="{19487C8C-DC08-4602-9932-D32FA928C623}"/>
                    </a:ext>
                  </a:extLst>
                </p:cNvPr>
                <p:cNvPicPr/>
                <p:nvPr/>
              </p:nvPicPr>
              <p:blipFill>
                <a:blip r:embed="rId217"/>
                <a:stretch>
                  <a:fillRect/>
                </a:stretch>
              </p:blipFill>
              <p:spPr>
                <a:xfrm>
                  <a:off x="10359827" y="3050707"/>
                  <a:ext cx="403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7" name="Freihand 136">
                  <a:extLst>
                    <a:ext uri="{FF2B5EF4-FFF2-40B4-BE49-F238E27FC236}">
                      <a16:creationId xmlns:a16="http://schemas.microsoft.com/office/drawing/2014/main" id="{1B46A812-5348-4213-88AB-362F79C96065}"/>
                    </a:ext>
                  </a:extLst>
                </p14:cNvPr>
                <p14:cNvContentPartPr/>
                <p14:nvPr/>
              </p14:nvContentPartPr>
              <p14:xfrm>
                <a:off x="10405907" y="3080587"/>
                <a:ext cx="84600" cy="235800"/>
              </p14:xfrm>
            </p:contentPart>
          </mc:Choice>
          <mc:Fallback xmlns="">
            <p:pic>
              <p:nvPicPr>
                <p:cNvPr id="137" name="Freihand 136">
                  <a:extLst>
                    <a:ext uri="{FF2B5EF4-FFF2-40B4-BE49-F238E27FC236}">
                      <a16:creationId xmlns:a16="http://schemas.microsoft.com/office/drawing/2014/main" id="{1B46A812-5348-4213-88AB-362F79C96065}"/>
                    </a:ext>
                  </a:extLst>
                </p:cNvPr>
                <p:cNvPicPr/>
                <p:nvPr/>
              </p:nvPicPr>
              <p:blipFill>
                <a:blip r:embed="rId219"/>
                <a:stretch>
                  <a:fillRect/>
                </a:stretch>
              </p:blipFill>
              <p:spPr>
                <a:xfrm>
                  <a:off x="10401587" y="3076267"/>
                  <a:ext cx="9324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1" name="Freihand 140">
                  <a:extLst>
                    <a:ext uri="{FF2B5EF4-FFF2-40B4-BE49-F238E27FC236}">
                      <a16:creationId xmlns:a16="http://schemas.microsoft.com/office/drawing/2014/main" id="{2CAC9723-FF53-4CCA-8BA8-3D26E80AC17A}"/>
                    </a:ext>
                  </a:extLst>
                </p14:cNvPr>
                <p14:cNvContentPartPr/>
                <p14:nvPr/>
              </p14:nvContentPartPr>
              <p14:xfrm>
                <a:off x="10787147" y="2971507"/>
                <a:ext cx="241560" cy="251280"/>
              </p14:xfrm>
            </p:contentPart>
          </mc:Choice>
          <mc:Fallback xmlns="">
            <p:pic>
              <p:nvPicPr>
                <p:cNvPr id="141" name="Freihand 140">
                  <a:extLst>
                    <a:ext uri="{FF2B5EF4-FFF2-40B4-BE49-F238E27FC236}">
                      <a16:creationId xmlns:a16="http://schemas.microsoft.com/office/drawing/2014/main" id="{2CAC9723-FF53-4CCA-8BA8-3D26E80AC17A}"/>
                    </a:ext>
                  </a:extLst>
                </p:cNvPr>
                <p:cNvPicPr/>
                <p:nvPr/>
              </p:nvPicPr>
              <p:blipFill>
                <a:blip r:embed="rId221"/>
                <a:stretch>
                  <a:fillRect/>
                </a:stretch>
              </p:blipFill>
              <p:spPr>
                <a:xfrm>
                  <a:off x="10782827" y="2967187"/>
                  <a:ext cx="2502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2" name="Freihand 141">
                  <a:extLst>
                    <a:ext uri="{FF2B5EF4-FFF2-40B4-BE49-F238E27FC236}">
                      <a16:creationId xmlns:a16="http://schemas.microsoft.com/office/drawing/2014/main" id="{C02E8B80-E4AE-40B0-8438-99E8ADF838A6}"/>
                    </a:ext>
                  </a:extLst>
                </p14:cNvPr>
                <p14:cNvContentPartPr/>
                <p14:nvPr/>
              </p14:nvContentPartPr>
              <p14:xfrm>
                <a:off x="11066867" y="3042427"/>
                <a:ext cx="97200" cy="48960"/>
              </p14:xfrm>
            </p:contentPart>
          </mc:Choice>
          <mc:Fallback xmlns="">
            <p:pic>
              <p:nvPicPr>
                <p:cNvPr id="142" name="Freihand 141">
                  <a:extLst>
                    <a:ext uri="{FF2B5EF4-FFF2-40B4-BE49-F238E27FC236}">
                      <a16:creationId xmlns:a16="http://schemas.microsoft.com/office/drawing/2014/main" id="{C02E8B80-E4AE-40B0-8438-99E8ADF838A6}"/>
                    </a:ext>
                  </a:extLst>
                </p:cNvPr>
                <p:cNvPicPr/>
                <p:nvPr/>
              </p:nvPicPr>
              <p:blipFill>
                <a:blip r:embed="rId223"/>
                <a:stretch>
                  <a:fillRect/>
                </a:stretch>
              </p:blipFill>
              <p:spPr>
                <a:xfrm>
                  <a:off x="11062547" y="3038107"/>
                  <a:ext cx="10584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43" name="Freihand 142">
                  <a:extLst>
                    <a:ext uri="{FF2B5EF4-FFF2-40B4-BE49-F238E27FC236}">
                      <a16:creationId xmlns:a16="http://schemas.microsoft.com/office/drawing/2014/main" id="{F97E9A55-2167-4A0E-A231-A97475FC184C}"/>
                    </a:ext>
                  </a:extLst>
                </p14:cNvPr>
                <p14:cNvContentPartPr/>
                <p14:nvPr/>
              </p14:nvContentPartPr>
              <p14:xfrm>
                <a:off x="11203307" y="2935147"/>
                <a:ext cx="160920" cy="148680"/>
              </p14:xfrm>
            </p:contentPart>
          </mc:Choice>
          <mc:Fallback xmlns="">
            <p:pic>
              <p:nvPicPr>
                <p:cNvPr id="143" name="Freihand 142">
                  <a:extLst>
                    <a:ext uri="{FF2B5EF4-FFF2-40B4-BE49-F238E27FC236}">
                      <a16:creationId xmlns:a16="http://schemas.microsoft.com/office/drawing/2014/main" id="{F97E9A55-2167-4A0E-A231-A97475FC184C}"/>
                    </a:ext>
                  </a:extLst>
                </p:cNvPr>
                <p:cNvPicPr/>
                <p:nvPr/>
              </p:nvPicPr>
              <p:blipFill>
                <a:blip r:embed="rId225"/>
                <a:stretch>
                  <a:fillRect/>
                </a:stretch>
              </p:blipFill>
              <p:spPr>
                <a:xfrm>
                  <a:off x="11198987" y="2930827"/>
                  <a:ext cx="1695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44" name="Freihand 143">
                  <a:extLst>
                    <a:ext uri="{FF2B5EF4-FFF2-40B4-BE49-F238E27FC236}">
                      <a16:creationId xmlns:a16="http://schemas.microsoft.com/office/drawing/2014/main" id="{0D7C5C58-F0C7-43A9-8958-FBB507A49F83}"/>
                    </a:ext>
                  </a:extLst>
                </p14:cNvPr>
                <p14:cNvContentPartPr/>
                <p14:nvPr/>
              </p14:nvContentPartPr>
              <p14:xfrm>
                <a:off x="11345507" y="2934427"/>
                <a:ext cx="25200" cy="40680"/>
              </p14:xfrm>
            </p:contentPart>
          </mc:Choice>
          <mc:Fallback xmlns="">
            <p:pic>
              <p:nvPicPr>
                <p:cNvPr id="144" name="Freihand 143">
                  <a:extLst>
                    <a:ext uri="{FF2B5EF4-FFF2-40B4-BE49-F238E27FC236}">
                      <a16:creationId xmlns:a16="http://schemas.microsoft.com/office/drawing/2014/main" id="{0D7C5C58-F0C7-43A9-8958-FBB507A49F83}"/>
                    </a:ext>
                  </a:extLst>
                </p:cNvPr>
                <p:cNvPicPr/>
                <p:nvPr/>
              </p:nvPicPr>
              <p:blipFill>
                <a:blip r:embed="rId227"/>
                <a:stretch>
                  <a:fillRect/>
                </a:stretch>
              </p:blipFill>
              <p:spPr>
                <a:xfrm>
                  <a:off x="11341187" y="2930107"/>
                  <a:ext cx="338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5" name="Freihand 144">
                  <a:extLst>
                    <a:ext uri="{FF2B5EF4-FFF2-40B4-BE49-F238E27FC236}">
                      <a16:creationId xmlns:a16="http://schemas.microsoft.com/office/drawing/2014/main" id="{27CFA890-5B8B-4585-B939-D141289CD491}"/>
                    </a:ext>
                  </a:extLst>
                </p14:cNvPr>
                <p14:cNvContentPartPr/>
                <p14:nvPr/>
              </p14:nvContentPartPr>
              <p14:xfrm>
                <a:off x="11398427" y="2988427"/>
                <a:ext cx="241920" cy="79920"/>
              </p14:xfrm>
            </p:contentPart>
          </mc:Choice>
          <mc:Fallback xmlns="">
            <p:pic>
              <p:nvPicPr>
                <p:cNvPr id="145" name="Freihand 144">
                  <a:extLst>
                    <a:ext uri="{FF2B5EF4-FFF2-40B4-BE49-F238E27FC236}">
                      <a16:creationId xmlns:a16="http://schemas.microsoft.com/office/drawing/2014/main" id="{27CFA890-5B8B-4585-B939-D141289CD491}"/>
                    </a:ext>
                  </a:extLst>
                </p:cNvPr>
                <p:cNvPicPr/>
                <p:nvPr/>
              </p:nvPicPr>
              <p:blipFill>
                <a:blip r:embed="rId229"/>
                <a:stretch>
                  <a:fillRect/>
                </a:stretch>
              </p:blipFill>
              <p:spPr>
                <a:xfrm>
                  <a:off x="11394107" y="2984107"/>
                  <a:ext cx="250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55" name="Freihand 154">
                  <a:extLst>
                    <a:ext uri="{FF2B5EF4-FFF2-40B4-BE49-F238E27FC236}">
                      <a16:creationId xmlns:a16="http://schemas.microsoft.com/office/drawing/2014/main" id="{31CA79F5-A26C-4C2B-B9B8-68323FF6BD3F}"/>
                    </a:ext>
                  </a:extLst>
                </p14:cNvPr>
                <p14:cNvContentPartPr/>
                <p14:nvPr/>
              </p14:nvContentPartPr>
              <p14:xfrm>
                <a:off x="5496947" y="1095907"/>
                <a:ext cx="142560" cy="208080"/>
              </p14:xfrm>
            </p:contentPart>
          </mc:Choice>
          <mc:Fallback xmlns="">
            <p:pic>
              <p:nvPicPr>
                <p:cNvPr id="155" name="Freihand 154">
                  <a:extLst>
                    <a:ext uri="{FF2B5EF4-FFF2-40B4-BE49-F238E27FC236}">
                      <a16:creationId xmlns:a16="http://schemas.microsoft.com/office/drawing/2014/main" id="{31CA79F5-A26C-4C2B-B9B8-68323FF6BD3F}"/>
                    </a:ext>
                  </a:extLst>
                </p:cNvPr>
                <p:cNvPicPr/>
                <p:nvPr/>
              </p:nvPicPr>
              <p:blipFill>
                <a:blip r:embed="rId231"/>
                <a:stretch>
                  <a:fillRect/>
                </a:stretch>
              </p:blipFill>
              <p:spPr>
                <a:xfrm>
                  <a:off x="5492627" y="1091587"/>
                  <a:ext cx="1512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6" name="Freihand 155">
                  <a:extLst>
                    <a:ext uri="{FF2B5EF4-FFF2-40B4-BE49-F238E27FC236}">
                      <a16:creationId xmlns:a16="http://schemas.microsoft.com/office/drawing/2014/main" id="{07F4DDEE-9EFE-4B42-A254-567C43265D71}"/>
                    </a:ext>
                  </a:extLst>
                </p14:cNvPr>
                <p14:cNvContentPartPr/>
                <p14:nvPr/>
              </p14:nvContentPartPr>
              <p14:xfrm>
                <a:off x="5792507" y="1012027"/>
                <a:ext cx="105840" cy="255600"/>
              </p14:xfrm>
            </p:contentPart>
          </mc:Choice>
          <mc:Fallback xmlns="">
            <p:pic>
              <p:nvPicPr>
                <p:cNvPr id="156" name="Freihand 155">
                  <a:extLst>
                    <a:ext uri="{FF2B5EF4-FFF2-40B4-BE49-F238E27FC236}">
                      <a16:creationId xmlns:a16="http://schemas.microsoft.com/office/drawing/2014/main" id="{07F4DDEE-9EFE-4B42-A254-567C43265D71}"/>
                    </a:ext>
                  </a:extLst>
                </p:cNvPr>
                <p:cNvPicPr/>
                <p:nvPr/>
              </p:nvPicPr>
              <p:blipFill>
                <a:blip r:embed="rId233"/>
                <a:stretch>
                  <a:fillRect/>
                </a:stretch>
              </p:blipFill>
              <p:spPr>
                <a:xfrm>
                  <a:off x="5788187" y="1007707"/>
                  <a:ext cx="114480" cy="2642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57" name="Freihand 156">
                  <a:extLst>
                    <a:ext uri="{FF2B5EF4-FFF2-40B4-BE49-F238E27FC236}">
                      <a16:creationId xmlns:a16="http://schemas.microsoft.com/office/drawing/2014/main" id="{12B6816E-8F11-4271-AAE9-6FB0BD487C0A}"/>
                    </a:ext>
                  </a:extLst>
                </p14:cNvPr>
                <p14:cNvContentPartPr/>
                <p14:nvPr/>
              </p14:nvContentPartPr>
              <p14:xfrm>
                <a:off x="5927867" y="1078627"/>
                <a:ext cx="104400" cy="161640"/>
              </p14:xfrm>
            </p:contentPart>
          </mc:Choice>
          <mc:Fallback xmlns="">
            <p:pic>
              <p:nvPicPr>
                <p:cNvPr id="157" name="Freihand 156">
                  <a:extLst>
                    <a:ext uri="{FF2B5EF4-FFF2-40B4-BE49-F238E27FC236}">
                      <a16:creationId xmlns:a16="http://schemas.microsoft.com/office/drawing/2014/main" id="{12B6816E-8F11-4271-AAE9-6FB0BD487C0A}"/>
                    </a:ext>
                  </a:extLst>
                </p:cNvPr>
                <p:cNvPicPr/>
                <p:nvPr/>
              </p:nvPicPr>
              <p:blipFill>
                <a:blip r:embed="rId235"/>
                <a:stretch>
                  <a:fillRect/>
                </a:stretch>
              </p:blipFill>
              <p:spPr>
                <a:xfrm>
                  <a:off x="5923547" y="1074307"/>
                  <a:ext cx="1130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8" name="Freihand 157">
                  <a:extLst>
                    <a:ext uri="{FF2B5EF4-FFF2-40B4-BE49-F238E27FC236}">
                      <a16:creationId xmlns:a16="http://schemas.microsoft.com/office/drawing/2014/main" id="{FE1EA24D-3785-4358-889D-98AA5495FCF6}"/>
                    </a:ext>
                  </a:extLst>
                </p14:cNvPr>
                <p14:cNvContentPartPr/>
                <p14:nvPr/>
              </p14:nvContentPartPr>
              <p14:xfrm>
                <a:off x="6077267" y="1143427"/>
                <a:ext cx="108720" cy="141480"/>
              </p14:xfrm>
            </p:contentPart>
          </mc:Choice>
          <mc:Fallback xmlns="">
            <p:pic>
              <p:nvPicPr>
                <p:cNvPr id="158" name="Freihand 157">
                  <a:extLst>
                    <a:ext uri="{FF2B5EF4-FFF2-40B4-BE49-F238E27FC236}">
                      <a16:creationId xmlns:a16="http://schemas.microsoft.com/office/drawing/2014/main" id="{FE1EA24D-3785-4358-889D-98AA5495FCF6}"/>
                    </a:ext>
                  </a:extLst>
                </p:cNvPr>
                <p:cNvPicPr/>
                <p:nvPr/>
              </p:nvPicPr>
              <p:blipFill>
                <a:blip r:embed="rId237"/>
                <a:stretch>
                  <a:fillRect/>
                </a:stretch>
              </p:blipFill>
              <p:spPr>
                <a:xfrm>
                  <a:off x="6072947" y="1139107"/>
                  <a:ext cx="1173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9" name="Freihand 158">
                  <a:extLst>
                    <a:ext uri="{FF2B5EF4-FFF2-40B4-BE49-F238E27FC236}">
                      <a16:creationId xmlns:a16="http://schemas.microsoft.com/office/drawing/2014/main" id="{5CE3D19E-D4A6-4847-81E8-E6C85EB9E801}"/>
                    </a:ext>
                  </a:extLst>
                </p14:cNvPr>
                <p14:cNvContentPartPr/>
                <p14:nvPr/>
              </p14:nvContentPartPr>
              <p14:xfrm>
                <a:off x="6187787" y="1038307"/>
                <a:ext cx="96840" cy="310320"/>
              </p14:xfrm>
            </p:contentPart>
          </mc:Choice>
          <mc:Fallback xmlns="">
            <p:pic>
              <p:nvPicPr>
                <p:cNvPr id="159" name="Freihand 158">
                  <a:extLst>
                    <a:ext uri="{FF2B5EF4-FFF2-40B4-BE49-F238E27FC236}">
                      <a16:creationId xmlns:a16="http://schemas.microsoft.com/office/drawing/2014/main" id="{5CE3D19E-D4A6-4847-81E8-E6C85EB9E801}"/>
                    </a:ext>
                  </a:extLst>
                </p:cNvPr>
                <p:cNvPicPr/>
                <p:nvPr/>
              </p:nvPicPr>
              <p:blipFill>
                <a:blip r:embed="rId239"/>
                <a:stretch>
                  <a:fillRect/>
                </a:stretch>
              </p:blipFill>
              <p:spPr>
                <a:xfrm>
                  <a:off x="6183467" y="1033987"/>
                  <a:ext cx="105480" cy="3189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62" name="Freihand 161">
                  <a:extLst>
                    <a:ext uri="{FF2B5EF4-FFF2-40B4-BE49-F238E27FC236}">
                      <a16:creationId xmlns:a16="http://schemas.microsoft.com/office/drawing/2014/main" id="{35899FC6-CDF9-455A-97CC-A58DB64731CD}"/>
                    </a:ext>
                  </a:extLst>
                </p14:cNvPr>
                <p14:cNvContentPartPr/>
                <p14:nvPr/>
              </p14:nvContentPartPr>
              <p14:xfrm>
                <a:off x="7169867" y="758947"/>
                <a:ext cx="148680" cy="219960"/>
              </p14:xfrm>
            </p:contentPart>
          </mc:Choice>
          <mc:Fallback xmlns="">
            <p:pic>
              <p:nvPicPr>
                <p:cNvPr id="162" name="Freihand 161">
                  <a:extLst>
                    <a:ext uri="{FF2B5EF4-FFF2-40B4-BE49-F238E27FC236}">
                      <a16:creationId xmlns:a16="http://schemas.microsoft.com/office/drawing/2014/main" id="{35899FC6-CDF9-455A-97CC-A58DB64731CD}"/>
                    </a:ext>
                  </a:extLst>
                </p:cNvPr>
                <p:cNvPicPr/>
                <p:nvPr/>
              </p:nvPicPr>
              <p:blipFill>
                <a:blip r:embed="rId241"/>
                <a:stretch>
                  <a:fillRect/>
                </a:stretch>
              </p:blipFill>
              <p:spPr>
                <a:xfrm>
                  <a:off x="7165547" y="754627"/>
                  <a:ext cx="1573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63" name="Freihand 162">
                  <a:extLst>
                    <a:ext uri="{FF2B5EF4-FFF2-40B4-BE49-F238E27FC236}">
                      <a16:creationId xmlns:a16="http://schemas.microsoft.com/office/drawing/2014/main" id="{28B92804-BEA7-41EF-A559-90DC436A443D}"/>
                    </a:ext>
                  </a:extLst>
                </p14:cNvPr>
                <p14:cNvContentPartPr/>
                <p14:nvPr/>
              </p14:nvContentPartPr>
              <p14:xfrm>
                <a:off x="7119467" y="671827"/>
                <a:ext cx="205560" cy="33840"/>
              </p14:xfrm>
            </p:contentPart>
          </mc:Choice>
          <mc:Fallback xmlns="">
            <p:pic>
              <p:nvPicPr>
                <p:cNvPr id="163" name="Freihand 162">
                  <a:extLst>
                    <a:ext uri="{FF2B5EF4-FFF2-40B4-BE49-F238E27FC236}">
                      <a16:creationId xmlns:a16="http://schemas.microsoft.com/office/drawing/2014/main" id="{28B92804-BEA7-41EF-A559-90DC436A443D}"/>
                    </a:ext>
                  </a:extLst>
                </p:cNvPr>
                <p:cNvPicPr/>
                <p:nvPr/>
              </p:nvPicPr>
              <p:blipFill>
                <a:blip r:embed="rId243"/>
                <a:stretch>
                  <a:fillRect/>
                </a:stretch>
              </p:blipFill>
              <p:spPr>
                <a:xfrm>
                  <a:off x="7115147" y="667507"/>
                  <a:ext cx="21420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64" name="Freihand 163">
                  <a:extLst>
                    <a:ext uri="{FF2B5EF4-FFF2-40B4-BE49-F238E27FC236}">
                      <a16:creationId xmlns:a16="http://schemas.microsoft.com/office/drawing/2014/main" id="{3110E092-237B-444C-9336-A79233610F4C}"/>
                    </a:ext>
                  </a:extLst>
                </p14:cNvPr>
                <p14:cNvContentPartPr/>
                <p14:nvPr/>
              </p14:nvContentPartPr>
              <p14:xfrm>
                <a:off x="7423307" y="830947"/>
                <a:ext cx="121680" cy="6480"/>
              </p14:xfrm>
            </p:contentPart>
          </mc:Choice>
          <mc:Fallback xmlns="">
            <p:pic>
              <p:nvPicPr>
                <p:cNvPr id="164" name="Freihand 163">
                  <a:extLst>
                    <a:ext uri="{FF2B5EF4-FFF2-40B4-BE49-F238E27FC236}">
                      <a16:creationId xmlns:a16="http://schemas.microsoft.com/office/drawing/2014/main" id="{3110E092-237B-444C-9336-A79233610F4C}"/>
                    </a:ext>
                  </a:extLst>
                </p:cNvPr>
                <p:cNvPicPr/>
                <p:nvPr/>
              </p:nvPicPr>
              <p:blipFill>
                <a:blip r:embed="rId245"/>
                <a:stretch>
                  <a:fillRect/>
                </a:stretch>
              </p:blipFill>
              <p:spPr>
                <a:xfrm>
                  <a:off x="7418987" y="826627"/>
                  <a:ext cx="1303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5" name="Freihand 164">
                  <a:extLst>
                    <a:ext uri="{FF2B5EF4-FFF2-40B4-BE49-F238E27FC236}">
                      <a16:creationId xmlns:a16="http://schemas.microsoft.com/office/drawing/2014/main" id="{4D543E30-D258-4947-8861-7FF0FFC903B2}"/>
                    </a:ext>
                  </a:extLst>
                </p14:cNvPr>
                <p14:cNvContentPartPr/>
                <p14:nvPr/>
              </p14:nvContentPartPr>
              <p14:xfrm>
                <a:off x="7449227" y="874867"/>
                <a:ext cx="107280" cy="21600"/>
              </p14:xfrm>
            </p:contentPart>
          </mc:Choice>
          <mc:Fallback xmlns="">
            <p:pic>
              <p:nvPicPr>
                <p:cNvPr id="165" name="Freihand 164">
                  <a:extLst>
                    <a:ext uri="{FF2B5EF4-FFF2-40B4-BE49-F238E27FC236}">
                      <a16:creationId xmlns:a16="http://schemas.microsoft.com/office/drawing/2014/main" id="{4D543E30-D258-4947-8861-7FF0FFC903B2}"/>
                    </a:ext>
                  </a:extLst>
                </p:cNvPr>
                <p:cNvPicPr/>
                <p:nvPr/>
              </p:nvPicPr>
              <p:blipFill>
                <a:blip r:embed="rId247"/>
                <a:stretch>
                  <a:fillRect/>
                </a:stretch>
              </p:blipFill>
              <p:spPr>
                <a:xfrm>
                  <a:off x="7444907" y="870547"/>
                  <a:ext cx="1159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6" name="Freihand 165">
                  <a:extLst>
                    <a:ext uri="{FF2B5EF4-FFF2-40B4-BE49-F238E27FC236}">
                      <a16:creationId xmlns:a16="http://schemas.microsoft.com/office/drawing/2014/main" id="{30A62CEA-F7BC-41D2-9C0A-7A8C03385169}"/>
                    </a:ext>
                  </a:extLst>
                </p14:cNvPr>
                <p14:cNvContentPartPr/>
                <p14:nvPr/>
              </p14:nvContentPartPr>
              <p14:xfrm>
                <a:off x="7652627" y="715387"/>
                <a:ext cx="106920" cy="205920"/>
              </p14:xfrm>
            </p:contentPart>
          </mc:Choice>
          <mc:Fallback xmlns="">
            <p:pic>
              <p:nvPicPr>
                <p:cNvPr id="166" name="Freihand 165">
                  <a:extLst>
                    <a:ext uri="{FF2B5EF4-FFF2-40B4-BE49-F238E27FC236}">
                      <a16:creationId xmlns:a16="http://schemas.microsoft.com/office/drawing/2014/main" id="{30A62CEA-F7BC-41D2-9C0A-7A8C03385169}"/>
                    </a:ext>
                  </a:extLst>
                </p:cNvPr>
                <p:cNvPicPr/>
                <p:nvPr/>
              </p:nvPicPr>
              <p:blipFill>
                <a:blip r:embed="rId249"/>
                <a:stretch>
                  <a:fillRect/>
                </a:stretch>
              </p:blipFill>
              <p:spPr>
                <a:xfrm>
                  <a:off x="7648307" y="711067"/>
                  <a:ext cx="1155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7" name="Freihand 166">
                  <a:extLst>
                    <a:ext uri="{FF2B5EF4-FFF2-40B4-BE49-F238E27FC236}">
                      <a16:creationId xmlns:a16="http://schemas.microsoft.com/office/drawing/2014/main" id="{6DBBFC2A-E2A0-4EA5-9F2F-8408E753F3E5}"/>
                    </a:ext>
                  </a:extLst>
                </p14:cNvPr>
                <p14:cNvContentPartPr/>
                <p14:nvPr/>
              </p14:nvContentPartPr>
              <p14:xfrm>
                <a:off x="7794827" y="835627"/>
                <a:ext cx="84960" cy="151920"/>
              </p14:xfrm>
            </p:contentPart>
          </mc:Choice>
          <mc:Fallback xmlns="">
            <p:pic>
              <p:nvPicPr>
                <p:cNvPr id="167" name="Freihand 166">
                  <a:extLst>
                    <a:ext uri="{FF2B5EF4-FFF2-40B4-BE49-F238E27FC236}">
                      <a16:creationId xmlns:a16="http://schemas.microsoft.com/office/drawing/2014/main" id="{6DBBFC2A-E2A0-4EA5-9F2F-8408E753F3E5}"/>
                    </a:ext>
                  </a:extLst>
                </p:cNvPr>
                <p:cNvPicPr/>
                <p:nvPr/>
              </p:nvPicPr>
              <p:blipFill>
                <a:blip r:embed="rId251"/>
                <a:stretch>
                  <a:fillRect/>
                </a:stretch>
              </p:blipFill>
              <p:spPr>
                <a:xfrm>
                  <a:off x="7790507" y="831307"/>
                  <a:ext cx="936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8" name="Freihand 167">
                  <a:extLst>
                    <a:ext uri="{FF2B5EF4-FFF2-40B4-BE49-F238E27FC236}">
                      <a16:creationId xmlns:a16="http://schemas.microsoft.com/office/drawing/2014/main" id="{29018DBC-3AF0-4942-8CF9-625DE57413A8}"/>
                    </a:ext>
                  </a:extLst>
                </p14:cNvPr>
                <p14:cNvContentPartPr/>
                <p14:nvPr/>
              </p14:nvContentPartPr>
              <p14:xfrm>
                <a:off x="7977707" y="780547"/>
                <a:ext cx="1800" cy="140040"/>
              </p14:xfrm>
            </p:contentPart>
          </mc:Choice>
          <mc:Fallback xmlns="">
            <p:pic>
              <p:nvPicPr>
                <p:cNvPr id="168" name="Freihand 167">
                  <a:extLst>
                    <a:ext uri="{FF2B5EF4-FFF2-40B4-BE49-F238E27FC236}">
                      <a16:creationId xmlns:a16="http://schemas.microsoft.com/office/drawing/2014/main" id="{29018DBC-3AF0-4942-8CF9-625DE57413A8}"/>
                    </a:ext>
                  </a:extLst>
                </p:cNvPr>
                <p:cNvPicPr/>
                <p:nvPr/>
              </p:nvPicPr>
              <p:blipFill>
                <a:blip r:embed="rId253"/>
                <a:stretch>
                  <a:fillRect/>
                </a:stretch>
              </p:blipFill>
              <p:spPr>
                <a:xfrm>
                  <a:off x="7973387" y="776227"/>
                  <a:ext cx="104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9" name="Freihand 168">
                  <a:extLst>
                    <a:ext uri="{FF2B5EF4-FFF2-40B4-BE49-F238E27FC236}">
                      <a16:creationId xmlns:a16="http://schemas.microsoft.com/office/drawing/2014/main" id="{8F8B2028-3384-4CA3-872D-3EF26CC5E346}"/>
                    </a:ext>
                  </a:extLst>
                </p14:cNvPr>
                <p14:cNvContentPartPr/>
                <p14:nvPr/>
              </p14:nvContentPartPr>
              <p14:xfrm>
                <a:off x="7930907" y="829867"/>
                <a:ext cx="105480" cy="14400"/>
              </p14:xfrm>
            </p:contentPart>
          </mc:Choice>
          <mc:Fallback xmlns="">
            <p:pic>
              <p:nvPicPr>
                <p:cNvPr id="169" name="Freihand 168">
                  <a:extLst>
                    <a:ext uri="{FF2B5EF4-FFF2-40B4-BE49-F238E27FC236}">
                      <a16:creationId xmlns:a16="http://schemas.microsoft.com/office/drawing/2014/main" id="{8F8B2028-3384-4CA3-872D-3EF26CC5E346}"/>
                    </a:ext>
                  </a:extLst>
                </p:cNvPr>
                <p:cNvPicPr/>
                <p:nvPr/>
              </p:nvPicPr>
              <p:blipFill>
                <a:blip r:embed="rId255"/>
                <a:stretch>
                  <a:fillRect/>
                </a:stretch>
              </p:blipFill>
              <p:spPr>
                <a:xfrm>
                  <a:off x="7926587" y="825547"/>
                  <a:ext cx="1141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70" name="Freihand 169">
                  <a:extLst>
                    <a:ext uri="{FF2B5EF4-FFF2-40B4-BE49-F238E27FC236}">
                      <a16:creationId xmlns:a16="http://schemas.microsoft.com/office/drawing/2014/main" id="{CE6B7D10-3517-496C-B7D3-30178B3A0F49}"/>
                    </a:ext>
                  </a:extLst>
                </p14:cNvPr>
                <p14:cNvContentPartPr/>
                <p14:nvPr/>
              </p14:nvContentPartPr>
              <p14:xfrm>
                <a:off x="8117387" y="727267"/>
                <a:ext cx="145800" cy="182520"/>
              </p14:xfrm>
            </p:contentPart>
          </mc:Choice>
          <mc:Fallback xmlns="">
            <p:pic>
              <p:nvPicPr>
                <p:cNvPr id="170" name="Freihand 169">
                  <a:extLst>
                    <a:ext uri="{FF2B5EF4-FFF2-40B4-BE49-F238E27FC236}">
                      <a16:creationId xmlns:a16="http://schemas.microsoft.com/office/drawing/2014/main" id="{CE6B7D10-3517-496C-B7D3-30178B3A0F49}"/>
                    </a:ext>
                  </a:extLst>
                </p:cNvPr>
                <p:cNvPicPr/>
                <p:nvPr/>
              </p:nvPicPr>
              <p:blipFill>
                <a:blip r:embed="rId257"/>
                <a:stretch>
                  <a:fillRect/>
                </a:stretch>
              </p:blipFill>
              <p:spPr>
                <a:xfrm>
                  <a:off x="8113067" y="722947"/>
                  <a:ext cx="1544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71" name="Freihand 170">
                  <a:extLst>
                    <a:ext uri="{FF2B5EF4-FFF2-40B4-BE49-F238E27FC236}">
                      <a16:creationId xmlns:a16="http://schemas.microsoft.com/office/drawing/2014/main" id="{0A42B2FB-CD08-4C65-9AC8-87A9A0EB882F}"/>
                    </a:ext>
                  </a:extLst>
                </p14:cNvPr>
                <p14:cNvContentPartPr/>
                <p14:nvPr/>
              </p14:nvContentPartPr>
              <p14:xfrm>
                <a:off x="8317907" y="813307"/>
                <a:ext cx="91440" cy="150480"/>
              </p14:xfrm>
            </p:contentPart>
          </mc:Choice>
          <mc:Fallback xmlns="">
            <p:pic>
              <p:nvPicPr>
                <p:cNvPr id="171" name="Freihand 170">
                  <a:extLst>
                    <a:ext uri="{FF2B5EF4-FFF2-40B4-BE49-F238E27FC236}">
                      <a16:creationId xmlns:a16="http://schemas.microsoft.com/office/drawing/2014/main" id="{0A42B2FB-CD08-4C65-9AC8-87A9A0EB882F}"/>
                    </a:ext>
                  </a:extLst>
                </p:cNvPr>
                <p:cNvPicPr/>
                <p:nvPr/>
              </p:nvPicPr>
              <p:blipFill>
                <a:blip r:embed="rId259"/>
                <a:stretch>
                  <a:fillRect/>
                </a:stretch>
              </p:blipFill>
              <p:spPr>
                <a:xfrm>
                  <a:off x="8313587" y="808987"/>
                  <a:ext cx="1000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48" name="Freihand 147">
                  <a:extLst>
                    <a:ext uri="{FF2B5EF4-FFF2-40B4-BE49-F238E27FC236}">
                      <a16:creationId xmlns:a16="http://schemas.microsoft.com/office/drawing/2014/main" id="{DD0DA5C3-C2AD-4A7B-B4FE-073B70EDAE17}"/>
                    </a:ext>
                  </a:extLst>
                </p14:cNvPr>
                <p14:cNvContentPartPr/>
                <p14:nvPr/>
              </p14:nvContentPartPr>
              <p14:xfrm>
                <a:off x="5532587" y="585067"/>
                <a:ext cx="198720" cy="284760"/>
              </p14:xfrm>
            </p:contentPart>
          </mc:Choice>
          <mc:Fallback xmlns="">
            <p:pic>
              <p:nvPicPr>
                <p:cNvPr id="148" name="Freihand 147">
                  <a:extLst>
                    <a:ext uri="{FF2B5EF4-FFF2-40B4-BE49-F238E27FC236}">
                      <a16:creationId xmlns:a16="http://schemas.microsoft.com/office/drawing/2014/main" id="{DD0DA5C3-C2AD-4A7B-B4FE-073B70EDAE17}"/>
                    </a:ext>
                  </a:extLst>
                </p:cNvPr>
                <p:cNvPicPr/>
                <p:nvPr/>
              </p:nvPicPr>
              <p:blipFill>
                <a:blip r:embed="rId261"/>
                <a:stretch>
                  <a:fillRect/>
                </a:stretch>
              </p:blipFill>
              <p:spPr>
                <a:xfrm>
                  <a:off x="5528267" y="580747"/>
                  <a:ext cx="20736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49" name="Freihand 148">
                  <a:extLst>
                    <a:ext uri="{FF2B5EF4-FFF2-40B4-BE49-F238E27FC236}">
                      <a16:creationId xmlns:a16="http://schemas.microsoft.com/office/drawing/2014/main" id="{12BCFD41-F419-429A-9563-B06F1A583378}"/>
                    </a:ext>
                  </a:extLst>
                </p14:cNvPr>
                <p14:cNvContentPartPr/>
                <p14:nvPr/>
              </p14:nvContentPartPr>
              <p14:xfrm>
                <a:off x="5834627" y="553747"/>
                <a:ext cx="117360" cy="266040"/>
              </p14:xfrm>
            </p:contentPart>
          </mc:Choice>
          <mc:Fallback xmlns="">
            <p:pic>
              <p:nvPicPr>
                <p:cNvPr id="149" name="Freihand 148">
                  <a:extLst>
                    <a:ext uri="{FF2B5EF4-FFF2-40B4-BE49-F238E27FC236}">
                      <a16:creationId xmlns:a16="http://schemas.microsoft.com/office/drawing/2014/main" id="{12BCFD41-F419-429A-9563-B06F1A583378}"/>
                    </a:ext>
                  </a:extLst>
                </p:cNvPr>
                <p:cNvPicPr/>
                <p:nvPr/>
              </p:nvPicPr>
              <p:blipFill>
                <a:blip r:embed="rId263"/>
                <a:stretch>
                  <a:fillRect/>
                </a:stretch>
              </p:blipFill>
              <p:spPr>
                <a:xfrm>
                  <a:off x="5830307" y="549427"/>
                  <a:ext cx="1260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0" name="Freihand 149">
                  <a:extLst>
                    <a:ext uri="{FF2B5EF4-FFF2-40B4-BE49-F238E27FC236}">
                      <a16:creationId xmlns:a16="http://schemas.microsoft.com/office/drawing/2014/main" id="{8762B860-7B68-4FA6-84D7-5DA33DDAB662}"/>
                    </a:ext>
                  </a:extLst>
                </p14:cNvPr>
                <p14:cNvContentPartPr/>
                <p14:nvPr/>
              </p14:nvContentPartPr>
              <p14:xfrm>
                <a:off x="5995187" y="553387"/>
                <a:ext cx="158400" cy="205200"/>
              </p14:xfrm>
            </p:contentPart>
          </mc:Choice>
          <mc:Fallback xmlns="">
            <p:pic>
              <p:nvPicPr>
                <p:cNvPr id="150" name="Freihand 149">
                  <a:extLst>
                    <a:ext uri="{FF2B5EF4-FFF2-40B4-BE49-F238E27FC236}">
                      <a16:creationId xmlns:a16="http://schemas.microsoft.com/office/drawing/2014/main" id="{8762B860-7B68-4FA6-84D7-5DA33DDAB662}"/>
                    </a:ext>
                  </a:extLst>
                </p:cNvPr>
                <p:cNvPicPr/>
                <p:nvPr/>
              </p:nvPicPr>
              <p:blipFill>
                <a:blip r:embed="rId265"/>
                <a:stretch>
                  <a:fillRect/>
                </a:stretch>
              </p:blipFill>
              <p:spPr>
                <a:xfrm>
                  <a:off x="5990867" y="549067"/>
                  <a:ext cx="1670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2" name="Freihand 151">
                  <a:extLst>
                    <a:ext uri="{FF2B5EF4-FFF2-40B4-BE49-F238E27FC236}">
                      <a16:creationId xmlns:a16="http://schemas.microsoft.com/office/drawing/2014/main" id="{B07EA37E-7A22-4A54-A35C-2BA57910E49A}"/>
                    </a:ext>
                  </a:extLst>
                </p14:cNvPr>
                <p14:cNvContentPartPr/>
                <p14:nvPr/>
              </p14:nvContentPartPr>
              <p14:xfrm>
                <a:off x="6184907" y="658507"/>
                <a:ext cx="139320" cy="187200"/>
              </p14:xfrm>
            </p:contentPart>
          </mc:Choice>
          <mc:Fallback xmlns="">
            <p:pic>
              <p:nvPicPr>
                <p:cNvPr id="152" name="Freihand 151">
                  <a:extLst>
                    <a:ext uri="{FF2B5EF4-FFF2-40B4-BE49-F238E27FC236}">
                      <a16:creationId xmlns:a16="http://schemas.microsoft.com/office/drawing/2014/main" id="{B07EA37E-7A22-4A54-A35C-2BA57910E49A}"/>
                    </a:ext>
                  </a:extLst>
                </p:cNvPr>
                <p:cNvPicPr/>
                <p:nvPr/>
              </p:nvPicPr>
              <p:blipFill>
                <a:blip r:embed="rId267"/>
                <a:stretch>
                  <a:fillRect/>
                </a:stretch>
              </p:blipFill>
              <p:spPr>
                <a:xfrm>
                  <a:off x="6180587" y="654187"/>
                  <a:ext cx="1479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3" name="Freihand 152">
                  <a:extLst>
                    <a:ext uri="{FF2B5EF4-FFF2-40B4-BE49-F238E27FC236}">
                      <a16:creationId xmlns:a16="http://schemas.microsoft.com/office/drawing/2014/main" id="{D477BAEA-2D6A-4363-AC9D-AAE56E5AE900}"/>
                    </a:ext>
                  </a:extLst>
                </p14:cNvPr>
                <p14:cNvContentPartPr/>
                <p14:nvPr/>
              </p14:nvContentPartPr>
              <p14:xfrm>
                <a:off x="6349427" y="505867"/>
                <a:ext cx="103320" cy="355680"/>
              </p14:xfrm>
            </p:contentPart>
          </mc:Choice>
          <mc:Fallback xmlns="">
            <p:pic>
              <p:nvPicPr>
                <p:cNvPr id="153" name="Freihand 152">
                  <a:extLst>
                    <a:ext uri="{FF2B5EF4-FFF2-40B4-BE49-F238E27FC236}">
                      <a16:creationId xmlns:a16="http://schemas.microsoft.com/office/drawing/2014/main" id="{D477BAEA-2D6A-4363-AC9D-AAE56E5AE900}"/>
                    </a:ext>
                  </a:extLst>
                </p:cNvPr>
                <p:cNvPicPr/>
                <p:nvPr/>
              </p:nvPicPr>
              <p:blipFill>
                <a:blip r:embed="rId269"/>
                <a:stretch>
                  <a:fillRect/>
                </a:stretch>
              </p:blipFill>
              <p:spPr>
                <a:xfrm>
                  <a:off x="6345107" y="501547"/>
                  <a:ext cx="111960" cy="3643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22" name="Freihand 221">
                  <a:extLst>
                    <a:ext uri="{FF2B5EF4-FFF2-40B4-BE49-F238E27FC236}">
                      <a16:creationId xmlns:a16="http://schemas.microsoft.com/office/drawing/2014/main" id="{4D97DD46-BC6D-4456-98CC-35253A1720C3}"/>
                    </a:ext>
                  </a:extLst>
                </p14:cNvPr>
                <p14:cNvContentPartPr/>
                <p14:nvPr/>
              </p14:nvContentPartPr>
              <p14:xfrm>
                <a:off x="6814907" y="1117507"/>
                <a:ext cx="172080" cy="174600"/>
              </p14:xfrm>
            </p:contentPart>
          </mc:Choice>
          <mc:Fallback xmlns="">
            <p:pic>
              <p:nvPicPr>
                <p:cNvPr id="222" name="Freihand 221">
                  <a:extLst>
                    <a:ext uri="{FF2B5EF4-FFF2-40B4-BE49-F238E27FC236}">
                      <a16:creationId xmlns:a16="http://schemas.microsoft.com/office/drawing/2014/main" id="{4D97DD46-BC6D-4456-98CC-35253A1720C3}"/>
                    </a:ext>
                  </a:extLst>
                </p:cNvPr>
                <p:cNvPicPr/>
                <p:nvPr/>
              </p:nvPicPr>
              <p:blipFill>
                <a:blip r:embed="rId271"/>
                <a:stretch>
                  <a:fillRect/>
                </a:stretch>
              </p:blipFill>
              <p:spPr>
                <a:xfrm>
                  <a:off x="6810587" y="1113187"/>
                  <a:ext cx="18072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23" name="Freihand 222">
                  <a:extLst>
                    <a:ext uri="{FF2B5EF4-FFF2-40B4-BE49-F238E27FC236}">
                      <a16:creationId xmlns:a16="http://schemas.microsoft.com/office/drawing/2014/main" id="{DBDEB1D3-68E0-48AD-B94B-C1C0218CEBB3}"/>
                    </a:ext>
                  </a:extLst>
                </p14:cNvPr>
                <p14:cNvContentPartPr/>
                <p14:nvPr/>
              </p14:nvContentPartPr>
              <p14:xfrm>
                <a:off x="7069067" y="1116427"/>
                <a:ext cx="111240" cy="138240"/>
              </p14:xfrm>
            </p:contentPart>
          </mc:Choice>
          <mc:Fallback xmlns="">
            <p:pic>
              <p:nvPicPr>
                <p:cNvPr id="223" name="Freihand 222">
                  <a:extLst>
                    <a:ext uri="{FF2B5EF4-FFF2-40B4-BE49-F238E27FC236}">
                      <a16:creationId xmlns:a16="http://schemas.microsoft.com/office/drawing/2014/main" id="{DBDEB1D3-68E0-48AD-B94B-C1C0218CEBB3}"/>
                    </a:ext>
                  </a:extLst>
                </p:cNvPr>
                <p:cNvPicPr/>
                <p:nvPr/>
              </p:nvPicPr>
              <p:blipFill>
                <a:blip r:embed="rId273"/>
                <a:stretch>
                  <a:fillRect/>
                </a:stretch>
              </p:blipFill>
              <p:spPr>
                <a:xfrm>
                  <a:off x="7064747" y="1112107"/>
                  <a:ext cx="11988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24" name="Freihand 223">
                  <a:extLst>
                    <a:ext uri="{FF2B5EF4-FFF2-40B4-BE49-F238E27FC236}">
                      <a16:creationId xmlns:a16="http://schemas.microsoft.com/office/drawing/2014/main" id="{E8F2AA2F-EF71-4DD2-8A7E-6B402A1DCCBD}"/>
                    </a:ext>
                  </a:extLst>
                </p14:cNvPr>
                <p14:cNvContentPartPr/>
                <p14:nvPr/>
              </p14:nvContentPartPr>
              <p14:xfrm>
                <a:off x="7025147" y="1077187"/>
                <a:ext cx="152640" cy="10800"/>
              </p14:xfrm>
            </p:contentPart>
          </mc:Choice>
          <mc:Fallback xmlns="">
            <p:pic>
              <p:nvPicPr>
                <p:cNvPr id="224" name="Freihand 223">
                  <a:extLst>
                    <a:ext uri="{FF2B5EF4-FFF2-40B4-BE49-F238E27FC236}">
                      <a16:creationId xmlns:a16="http://schemas.microsoft.com/office/drawing/2014/main" id="{E8F2AA2F-EF71-4DD2-8A7E-6B402A1DCCBD}"/>
                    </a:ext>
                  </a:extLst>
                </p:cNvPr>
                <p:cNvPicPr/>
                <p:nvPr/>
              </p:nvPicPr>
              <p:blipFill>
                <a:blip r:embed="rId275"/>
                <a:stretch>
                  <a:fillRect/>
                </a:stretch>
              </p:blipFill>
              <p:spPr>
                <a:xfrm>
                  <a:off x="7020827" y="1072867"/>
                  <a:ext cx="16128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26" name="Freihand 225">
                  <a:extLst>
                    <a:ext uri="{FF2B5EF4-FFF2-40B4-BE49-F238E27FC236}">
                      <a16:creationId xmlns:a16="http://schemas.microsoft.com/office/drawing/2014/main" id="{97CD8FE5-669B-486D-A43E-D8A2D6E5A88E}"/>
                    </a:ext>
                  </a:extLst>
                </p14:cNvPr>
                <p14:cNvContentPartPr/>
                <p14:nvPr/>
              </p14:nvContentPartPr>
              <p14:xfrm>
                <a:off x="7317467" y="1169347"/>
                <a:ext cx="142920" cy="2160"/>
              </p14:xfrm>
            </p:contentPart>
          </mc:Choice>
          <mc:Fallback xmlns="">
            <p:pic>
              <p:nvPicPr>
                <p:cNvPr id="226" name="Freihand 225">
                  <a:extLst>
                    <a:ext uri="{FF2B5EF4-FFF2-40B4-BE49-F238E27FC236}">
                      <a16:creationId xmlns:a16="http://schemas.microsoft.com/office/drawing/2014/main" id="{97CD8FE5-669B-486D-A43E-D8A2D6E5A88E}"/>
                    </a:ext>
                  </a:extLst>
                </p:cNvPr>
                <p:cNvPicPr/>
                <p:nvPr/>
              </p:nvPicPr>
              <p:blipFill>
                <a:blip r:embed="rId277"/>
                <a:stretch>
                  <a:fillRect/>
                </a:stretch>
              </p:blipFill>
              <p:spPr>
                <a:xfrm>
                  <a:off x="7313147" y="1165027"/>
                  <a:ext cx="1515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27" name="Freihand 226">
                  <a:extLst>
                    <a:ext uri="{FF2B5EF4-FFF2-40B4-BE49-F238E27FC236}">
                      <a16:creationId xmlns:a16="http://schemas.microsoft.com/office/drawing/2014/main" id="{A2EA9A8F-E617-456E-ACB2-3A2D3C037BA5}"/>
                    </a:ext>
                  </a:extLst>
                </p14:cNvPr>
                <p14:cNvContentPartPr/>
                <p14:nvPr/>
              </p14:nvContentPartPr>
              <p14:xfrm>
                <a:off x="7316387" y="1198867"/>
                <a:ext cx="144000" cy="13680"/>
              </p14:xfrm>
            </p:contentPart>
          </mc:Choice>
          <mc:Fallback xmlns="">
            <p:pic>
              <p:nvPicPr>
                <p:cNvPr id="227" name="Freihand 226">
                  <a:extLst>
                    <a:ext uri="{FF2B5EF4-FFF2-40B4-BE49-F238E27FC236}">
                      <a16:creationId xmlns:a16="http://schemas.microsoft.com/office/drawing/2014/main" id="{A2EA9A8F-E617-456E-ACB2-3A2D3C037BA5}"/>
                    </a:ext>
                  </a:extLst>
                </p:cNvPr>
                <p:cNvPicPr/>
                <p:nvPr/>
              </p:nvPicPr>
              <p:blipFill>
                <a:blip r:embed="rId279"/>
                <a:stretch>
                  <a:fillRect/>
                </a:stretch>
              </p:blipFill>
              <p:spPr>
                <a:xfrm>
                  <a:off x="7312067" y="1194547"/>
                  <a:ext cx="1526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28" name="Freihand 227">
                  <a:extLst>
                    <a:ext uri="{FF2B5EF4-FFF2-40B4-BE49-F238E27FC236}">
                      <a16:creationId xmlns:a16="http://schemas.microsoft.com/office/drawing/2014/main" id="{802A9AF0-1FFF-4D66-94F0-C5D5C2C1600D}"/>
                    </a:ext>
                  </a:extLst>
                </p14:cNvPr>
                <p14:cNvContentPartPr/>
                <p14:nvPr/>
              </p14:nvContentPartPr>
              <p14:xfrm>
                <a:off x="7512227" y="1142707"/>
                <a:ext cx="183600" cy="118440"/>
              </p14:xfrm>
            </p:contentPart>
          </mc:Choice>
          <mc:Fallback xmlns="">
            <p:pic>
              <p:nvPicPr>
                <p:cNvPr id="228" name="Freihand 227">
                  <a:extLst>
                    <a:ext uri="{FF2B5EF4-FFF2-40B4-BE49-F238E27FC236}">
                      <a16:creationId xmlns:a16="http://schemas.microsoft.com/office/drawing/2014/main" id="{802A9AF0-1FFF-4D66-94F0-C5D5C2C1600D}"/>
                    </a:ext>
                  </a:extLst>
                </p:cNvPr>
                <p:cNvPicPr/>
                <p:nvPr/>
              </p:nvPicPr>
              <p:blipFill>
                <a:blip r:embed="rId281"/>
                <a:stretch>
                  <a:fillRect/>
                </a:stretch>
              </p:blipFill>
              <p:spPr>
                <a:xfrm>
                  <a:off x="7507907" y="1138387"/>
                  <a:ext cx="1922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30" name="Freihand 229">
                  <a:extLst>
                    <a:ext uri="{FF2B5EF4-FFF2-40B4-BE49-F238E27FC236}">
                      <a16:creationId xmlns:a16="http://schemas.microsoft.com/office/drawing/2014/main" id="{09EE66D9-936D-4959-A277-B0619C19918D}"/>
                    </a:ext>
                  </a:extLst>
                </p14:cNvPr>
                <p14:cNvContentPartPr/>
                <p14:nvPr/>
              </p14:nvContentPartPr>
              <p14:xfrm>
                <a:off x="7792667" y="1184827"/>
                <a:ext cx="134280" cy="9720"/>
              </p14:xfrm>
            </p:contentPart>
          </mc:Choice>
          <mc:Fallback xmlns="">
            <p:pic>
              <p:nvPicPr>
                <p:cNvPr id="230" name="Freihand 229">
                  <a:extLst>
                    <a:ext uri="{FF2B5EF4-FFF2-40B4-BE49-F238E27FC236}">
                      <a16:creationId xmlns:a16="http://schemas.microsoft.com/office/drawing/2014/main" id="{09EE66D9-936D-4959-A277-B0619C19918D}"/>
                    </a:ext>
                  </a:extLst>
                </p:cNvPr>
                <p:cNvPicPr/>
                <p:nvPr/>
              </p:nvPicPr>
              <p:blipFill>
                <a:blip r:embed="rId283"/>
                <a:stretch>
                  <a:fillRect/>
                </a:stretch>
              </p:blipFill>
              <p:spPr>
                <a:xfrm>
                  <a:off x="7788347" y="1180507"/>
                  <a:ext cx="14292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31" name="Freihand 230">
                  <a:extLst>
                    <a:ext uri="{FF2B5EF4-FFF2-40B4-BE49-F238E27FC236}">
                      <a16:creationId xmlns:a16="http://schemas.microsoft.com/office/drawing/2014/main" id="{6F589785-392F-432F-819A-D1C094A68261}"/>
                    </a:ext>
                  </a:extLst>
                </p14:cNvPr>
                <p14:cNvContentPartPr/>
                <p14:nvPr/>
              </p14:nvContentPartPr>
              <p14:xfrm>
                <a:off x="7786187" y="1220827"/>
                <a:ext cx="147960" cy="25560"/>
              </p14:xfrm>
            </p:contentPart>
          </mc:Choice>
          <mc:Fallback xmlns="">
            <p:pic>
              <p:nvPicPr>
                <p:cNvPr id="231" name="Freihand 230">
                  <a:extLst>
                    <a:ext uri="{FF2B5EF4-FFF2-40B4-BE49-F238E27FC236}">
                      <a16:creationId xmlns:a16="http://schemas.microsoft.com/office/drawing/2014/main" id="{6F589785-392F-432F-819A-D1C094A68261}"/>
                    </a:ext>
                  </a:extLst>
                </p:cNvPr>
                <p:cNvPicPr/>
                <p:nvPr/>
              </p:nvPicPr>
              <p:blipFill>
                <a:blip r:embed="rId285"/>
                <a:stretch>
                  <a:fillRect/>
                </a:stretch>
              </p:blipFill>
              <p:spPr>
                <a:xfrm>
                  <a:off x="7781867" y="1216507"/>
                  <a:ext cx="15660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32" name="Freihand 231">
                  <a:extLst>
                    <a:ext uri="{FF2B5EF4-FFF2-40B4-BE49-F238E27FC236}">
                      <a16:creationId xmlns:a16="http://schemas.microsoft.com/office/drawing/2014/main" id="{93282B7B-3FD2-4BC2-BD8C-8979E8A7515B}"/>
                    </a:ext>
                  </a:extLst>
                </p14:cNvPr>
                <p14:cNvContentPartPr/>
                <p14:nvPr/>
              </p14:nvContentPartPr>
              <p14:xfrm>
                <a:off x="8007587" y="1094467"/>
                <a:ext cx="160200" cy="137880"/>
              </p14:xfrm>
            </p:contentPart>
          </mc:Choice>
          <mc:Fallback xmlns="">
            <p:pic>
              <p:nvPicPr>
                <p:cNvPr id="232" name="Freihand 231">
                  <a:extLst>
                    <a:ext uri="{FF2B5EF4-FFF2-40B4-BE49-F238E27FC236}">
                      <a16:creationId xmlns:a16="http://schemas.microsoft.com/office/drawing/2014/main" id="{93282B7B-3FD2-4BC2-BD8C-8979E8A7515B}"/>
                    </a:ext>
                  </a:extLst>
                </p:cNvPr>
                <p:cNvPicPr/>
                <p:nvPr/>
              </p:nvPicPr>
              <p:blipFill>
                <a:blip r:embed="rId287"/>
                <a:stretch>
                  <a:fillRect/>
                </a:stretch>
              </p:blipFill>
              <p:spPr>
                <a:xfrm>
                  <a:off x="8003267" y="1090147"/>
                  <a:ext cx="16884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33" name="Freihand 232">
                  <a:extLst>
                    <a:ext uri="{FF2B5EF4-FFF2-40B4-BE49-F238E27FC236}">
                      <a16:creationId xmlns:a16="http://schemas.microsoft.com/office/drawing/2014/main" id="{DB4A80B2-B657-473E-9CDC-2A1EDBA9FEEF}"/>
                    </a:ext>
                  </a:extLst>
                </p14:cNvPr>
                <p14:cNvContentPartPr/>
                <p14:nvPr/>
              </p14:nvContentPartPr>
              <p14:xfrm>
                <a:off x="8193707" y="1084747"/>
                <a:ext cx="110520" cy="144000"/>
              </p14:xfrm>
            </p:contentPart>
          </mc:Choice>
          <mc:Fallback xmlns="">
            <p:pic>
              <p:nvPicPr>
                <p:cNvPr id="233" name="Freihand 232">
                  <a:extLst>
                    <a:ext uri="{FF2B5EF4-FFF2-40B4-BE49-F238E27FC236}">
                      <a16:creationId xmlns:a16="http://schemas.microsoft.com/office/drawing/2014/main" id="{DB4A80B2-B657-473E-9CDC-2A1EDBA9FEEF}"/>
                    </a:ext>
                  </a:extLst>
                </p:cNvPr>
                <p:cNvPicPr/>
                <p:nvPr/>
              </p:nvPicPr>
              <p:blipFill>
                <a:blip r:embed="rId289"/>
                <a:stretch>
                  <a:fillRect/>
                </a:stretch>
              </p:blipFill>
              <p:spPr>
                <a:xfrm>
                  <a:off x="8189387" y="1080427"/>
                  <a:ext cx="1191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34" name="Freihand 233">
                  <a:extLst>
                    <a:ext uri="{FF2B5EF4-FFF2-40B4-BE49-F238E27FC236}">
                      <a16:creationId xmlns:a16="http://schemas.microsoft.com/office/drawing/2014/main" id="{AD2F2A80-B774-4425-9F53-803E1992B206}"/>
                    </a:ext>
                  </a:extLst>
                </p14:cNvPr>
                <p14:cNvContentPartPr/>
                <p14:nvPr/>
              </p14:nvContentPartPr>
              <p14:xfrm>
                <a:off x="8332307" y="1139107"/>
                <a:ext cx="123480" cy="174960"/>
              </p14:xfrm>
            </p:contentPart>
          </mc:Choice>
          <mc:Fallback xmlns="">
            <p:pic>
              <p:nvPicPr>
                <p:cNvPr id="234" name="Freihand 233">
                  <a:extLst>
                    <a:ext uri="{FF2B5EF4-FFF2-40B4-BE49-F238E27FC236}">
                      <a16:creationId xmlns:a16="http://schemas.microsoft.com/office/drawing/2014/main" id="{AD2F2A80-B774-4425-9F53-803E1992B206}"/>
                    </a:ext>
                  </a:extLst>
                </p:cNvPr>
                <p:cNvPicPr/>
                <p:nvPr/>
              </p:nvPicPr>
              <p:blipFill>
                <a:blip r:embed="rId291"/>
                <a:stretch>
                  <a:fillRect/>
                </a:stretch>
              </p:blipFill>
              <p:spPr>
                <a:xfrm>
                  <a:off x="8327987" y="1134787"/>
                  <a:ext cx="1321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36" name="Freihand 235">
                  <a:extLst>
                    <a:ext uri="{FF2B5EF4-FFF2-40B4-BE49-F238E27FC236}">
                      <a16:creationId xmlns:a16="http://schemas.microsoft.com/office/drawing/2014/main" id="{17EC2A43-20E1-475B-BDAE-357EC6A2642C}"/>
                    </a:ext>
                  </a:extLst>
                </p14:cNvPr>
                <p14:cNvContentPartPr/>
                <p14:nvPr/>
              </p14:nvContentPartPr>
              <p14:xfrm>
                <a:off x="8537147" y="1102747"/>
                <a:ext cx="20880" cy="102600"/>
              </p14:xfrm>
            </p:contentPart>
          </mc:Choice>
          <mc:Fallback xmlns="">
            <p:pic>
              <p:nvPicPr>
                <p:cNvPr id="236" name="Freihand 235">
                  <a:extLst>
                    <a:ext uri="{FF2B5EF4-FFF2-40B4-BE49-F238E27FC236}">
                      <a16:creationId xmlns:a16="http://schemas.microsoft.com/office/drawing/2014/main" id="{17EC2A43-20E1-475B-BDAE-357EC6A2642C}"/>
                    </a:ext>
                  </a:extLst>
                </p:cNvPr>
                <p:cNvPicPr/>
                <p:nvPr/>
              </p:nvPicPr>
              <p:blipFill>
                <a:blip r:embed="rId293"/>
                <a:stretch>
                  <a:fillRect/>
                </a:stretch>
              </p:blipFill>
              <p:spPr>
                <a:xfrm>
                  <a:off x="8532827" y="1098427"/>
                  <a:ext cx="2952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37" name="Freihand 236">
                  <a:extLst>
                    <a:ext uri="{FF2B5EF4-FFF2-40B4-BE49-F238E27FC236}">
                      <a16:creationId xmlns:a16="http://schemas.microsoft.com/office/drawing/2014/main" id="{03E2DDF7-72D2-4F99-9D3B-13DD9C0F7DFC}"/>
                    </a:ext>
                  </a:extLst>
                </p14:cNvPr>
                <p14:cNvContentPartPr/>
                <p14:nvPr/>
              </p14:nvContentPartPr>
              <p14:xfrm>
                <a:off x="8497907" y="1130467"/>
                <a:ext cx="95400" cy="17640"/>
              </p14:xfrm>
            </p:contentPart>
          </mc:Choice>
          <mc:Fallback xmlns="">
            <p:pic>
              <p:nvPicPr>
                <p:cNvPr id="237" name="Freihand 236">
                  <a:extLst>
                    <a:ext uri="{FF2B5EF4-FFF2-40B4-BE49-F238E27FC236}">
                      <a16:creationId xmlns:a16="http://schemas.microsoft.com/office/drawing/2014/main" id="{03E2DDF7-72D2-4F99-9D3B-13DD9C0F7DFC}"/>
                    </a:ext>
                  </a:extLst>
                </p:cNvPr>
                <p:cNvPicPr/>
                <p:nvPr/>
              </p:nvPicPr>
              <p:blipFill>
                <a:blip r:embed="rId295"/>
                <a:stretch>
                  <a:fillRect/>
                </a:stretch>
              </p:blipFill>
              <p:spPr>
                <a:xfrm>
                  <a:off x="8493587" y="1126147"/>
                  <a:ext cx="1040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38" name="Freihand 237">
                  <a:extLst>
                    <a:ext uri="{FF2B5EF4-FFF2-40B4-BE49-F238E27FC236}">
                      <a16:creationId xmlns:a16="http://schemas.microsoft.com/office/drawing/2014/main" id="{2729B484-3615-466F-8296-8CFBBF9A383E}"/>
                    </a:ext>
                  </a:extLst>
                </p14:cNvPr>
                <p14:cNvContentPartPr/>
                <p14:nvPr/>
              </p14:nvContentPartPr>
              <p14:xfrm>
                <a:off x="8636867" y="1018867"/>
                <a:ext cx="107640" cy="151200"/>
              </p14:xfrm>
            </p:contentPart>
          </mc:Choice>
          <mc:Fallback xmlns="">
            <p:pic>
              <p:nvPicPr>
                <p:cNvPr id="238" name="Freihand 237">
                  <a:extLst>
                    <a:ext uri="{FF2B5EF4-FFF2-40B4-BE49-F238E27FC236}">
                      <a16:creationId xmlns:a16="http://schemas.microsoft.com/office/drawing/2014/main" id="{2729B484-3615-466F-8296-8CFBBF9A383E}"/>
                    </a:ext>
                  </a:extLst>
                </p:cNvPr>
                <p:cNvPicPr/>
                <p:nvPr/>
              </p:nvPicPr>
              <p:blipFill>
                <a:blip r:embed="rId297"/>
                <a:stretch>
                  <a:fillRect/>
                </a:stretch>
              </p:blipFill>
              <p:spPr>
                <a:xfrm>
                  <a:off x="8632547" y="1014547"/>
                  <a:ext cx="11628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39" name="Freihand 238">
                  <a:extLst>
                    <a:ext uri="{FF2B5EF4-FFF2-40B4-BE49-F238E27FC236}">
                      <a16:creationId xmlns:a16="http://schemas.microsoft.com/office/drawing/2014/main" id="{469AEB06-8776-4066-8132-CB512BB3B6D7}"/>
                    </a:ext>
                  </a:extLst>
                </p14:cNvPr>
                <p14:cNvContentPartPr/>
                <p14:nvPr/>
              </p14:nvContentPartPr>
              <p14:xfrm>
                <a:off x="8763947" y="999427"/>
                <a:ext cx="89640" cy="165600"/>
              </p14:xfrm>
            </p:contentPart>
          </mc:Choice>
          <mc:Fallback xmlns="">
            <p:pic>
              <p:nvPicPr>
                <p:cNvPr id="239" name="Freihand 238">
                  <a:extLst>
                    <a:ext uri="{FF2B5EF4-FFF2-40B4-BE49-F238E27FC236}">
                      <a16:creationId xmlns:a16="http://schemas.microsoft.com/office/drawing/2014/main" id="{469AEB06-8776-4066-8132-CB512BB3B6D7}"/>
                    </a:ext>
                  </a:extLst>
                </p:cNvPr>
                <p:cNvPicPr/>
                <p:nvPr/>
              </p:nvPicPr>
              <p:blipFill>
                <a:blip r:embed="rId299"/>
                <a:stretch>
                  <a:fillRect/>
                </a:stretch>
              </p:blipFill>
              <p:spPr>
                <a:xfrm>
                  <a:off x="8759627" y="995107"/>
                  <a:ext cx="9828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40" name="Freihand 239">
                  <a:extLst>
                    <a:ext uri="{FF2B5EF4-FFF2-40B4-BE49-F238E27FC236}">
                      <a16:creationId xmlns:a16="http://schemas.microsoft.com/office/drawing/2014/main" id="{000E30C0-3DB1-4A18-858B-F867F352ACA3}"/>
                    </a:ext>
                  </a:extLst>
                </p14:cNvPr>
                <p14:cNvContentPartPr/>
                <p14:nvPr/>
              </p14:nvContentPartPr>
              <p14:xfrm>
                <a:off x="8876267" y="1084747"/>
                <a:ext cx="72360" cy="127440"/>
              </p14:xfrm>
            </p:contentPart>
          </mc:Choice>
          <mc:Fallback xmlns="">
            <p:pic>
              <p:nvPicPr>
                <p:cNvPr id="240" name="Freihand 239">
                  <a:extLst>
                    <a:ext uri="{FF2B5EF4-FFF2-40B4-BE49-F238E27FC236}">
                      <a16:creationId xmlns:a16="http://schemas.microsoft.com/office/drawing/2014/main" id="{000E30C0-3DB1-4A18-858B-F867F352ACA3}"/>
                    </a:ext>
                  </a:extLst>
                </p:cNvPr>
                <p:cNvPicPr/>
                <p:nvPr/>
              </p:nvPicPr>
              <p:blipFill>
                <a:blip r:embed="rId301"/>
                <a:stretch>
                  <a:fillRect/>
                </a:stretch>
              </p:blipFill>
              <p:spPr>
                <a:xfrm>
                  <a:off x="8871947" y="1080427"/>
                  <a:ext cx="8100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5" name="Freihand 174">
                  <a:extLst>
                    <a:ext uri="{FF2B5EF4-FFF2-40B4-BE49-F238E27FC236}">
                      <a16:creationId xmlns:a16="http://schemas.microsoft.com/office/drawing/2014/main" id="{52286DBF-EE7F-4BA1-B6C9-015B58F2FBB5}"/>
                    </a:ext>
                  </a:extLst>
                </p14:cNvPr>
                <p14:cNvContentPartPr/>
                <p14:nvPr/>
              </p14:nvContentPartPr>
              <p14:xfrm>
                <a:off x="5169347" y="1680187"/>
                <a:ext cx="147600" cy="200520"/>
              </p14:xfrm>
            </p:contentPart>
          </mc:Choice>
          <mc:Fallback xmlns="">
            <p:pic>
              <p:nvPicPr>
                <p:cNvPr id="175" name="Freihand 174">
                  <a:extLst>
                    <a:ext uri="{FF2B5EF4-FFF2-40B4-BE49-F238E27FC236}">
                      <a16:creationId xmlns:a16="http://schemas.microsoft.com/office/drawing/2014/main" id="{52286DBF-EE7F-4BA1-B6C9-015B58F2FBB5}"/>
                    </a:ext>
                  </a:extLst>
                </p:cNvPr>
                <p:cNvPicPr/>
                <p:nvPr/>
              </p:nvPicPr>
              <p:blipFill>
                <a:blip r:embed="rId303"/>
                <a:stretch>
                  <a:fillRect/>
                </a:stretch>
              </p:blipFill>
              <p:spPr>
                <a:xfrm>
                  <a:off x="5165027" y="1675867"/>
                  <a:ext cx="15624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76" name="Freihand 175">
                  <a:extLst>
                    <a:ext uri="{FF2B5EF4-FFF2-40B4-BE49-F238E27FC236}">
                      <a16:creationId xmlns:a16="http://schemas.microsoft.com/office/drawing/2014/main" id="{43478859-5F73-4703-8E00-80148D1C6A3A}"/>
                    </a:ext>
                  </a:extLst>
                </p14:cNvPr>
                <p14:cNvContentPartPr/>
                <p14:nvPr/>
              </p14:nvContentPartPr>
              <p14:xfrm>
                <a:off x="5429267" y="1661827"/>
                <a:ext cx="172800" cy="221040"/>
              </p14:xfrm>
            </p:contentPart>
          </mc:Choice>
          <mc:Fallback xmlns="">
            <p:pic>
              <p:nvPicPr>
                <p:cNvPr id="176" name="Freihand 175">
                  <a:extLst>
                    <a:ext uri="{FF2B5EF4-FFF2-40B4-BE49-F238E27FC236}">
                      <a16:creationId xmlns:a16="http://schemas.microsoft.com/office/drawing/2014/main" id="{43478859-5F73-4703-8E00-80148D1C6A3A}"/>
                    </a:ext>
                  </a:extLst>
                </p:cNvPr>
                <p:cNvPicPr/>
                <p:nvPr/>
              </p:nvPicPr>
              <p:blipFill>
                <a:blip r:embed="rId305"/>
                <a:stretch>
                  <a:fillRect/>
                </a:stretch>
              </p:blipFill>
              <p:spPr>
                <a:xfrm>
                  <a:off x="5424947" y="1657507"/>
                  <a:ext cx="18144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77" name="Freihand 176">
                  <a:extLst>
                    <a:ext uri="{FF2B5EF4-FFF2-40B4-BE49-F238E27FC236}">
                      <a16:creationId xmlns:a16="http://schemas.microsoft.com/office/drawing/2014/main" id="{8018A958-139C-406F-93D9-64CCAD42C3CB}"/>
                    </a:ext>
                  </a:extLst>
                </p14:cNvPr>
                <p14:cNvContentPartPr/>
                <p14:nvPr/>
              </p14:nvContentPartPr>
              <p14:xfrm>
                <a:off x="5690627" y="1618267"/>
                <a:ext cx="97200" cy="208080"/>
              </p14:xfrm>
            </p:contentPart>
          </mc:Choice>
          <mc:Fallback xmlns="">
            <p:pic>
              <p:nvPicPr>
                <p:cNvPr id="177" name="Freihand 176">
                  <a:extLst>
                    <a:ext uri="{FF2B5EF4-FFF2-40B4-BE49-F238E27FC236}">
                      <a16:creationId xmlns:a16="http://schemas.microsoft.com/office/drawing/2014/main" id="{8018A958-139C-406F-93D9-64CCAD42C3CB}"/>
                    </a:ext>
                  </a:extLst>
                </p:cNvPr>
                <p:cNvPicPr/>
                <p:nvPr/>
              </p:nvPicPr>
              <p:blipFill>
                <a:blip r:embed="rId307"/>
                <a:stretch>
                  <a:fillRect/>
                </a:stretch>
              </p:blipFill>
              <p:spPr>
                <a:xfrm>
                  <a:off x="5686307" y="1613947"/>
                  <a:ext cx="10584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8" name="Freihand 177">
                  <a:extLst>
                    <a:ext uri="{FF2B5EF4-FFF2-40B4-BE49-F238E27FC236}">
                      <a16:creationId xmlns:a16="http://schemas.microsoft.com/office/drawing/2014/main" id="{DBB6EAB1-24E1-4B10-A6AA-36A1649CF93C}"/>
                    </a:ext>
                  </a:extLst>
                </p14:cNvPr>
                <p14:cNvContentPartPr/>
                <p14:nvPr/>
              </p14:nvContentPartPr>
              <p14:xfrm>
                <a:off x="5837867" y="1650307"/>
                <a:ext cx="96840" cy="126720"/>
              </p14:xfrm>
            </p:contentPart>
          </mc:Choice>
          <mc:Fallback xmlns="">
            <p:pic>
              <p:nvPicPr>
                <p:cNvPr id="178" name="Freihand 177">
                  <a:extLst>
                    <a:ext uri="{FF2B5EF4-FFF2-40B4-BE49-F238E27FC236}">
                      <a16:creationId xmlns:a16="http://schemas.microsoft.com/office/drawing/2014/main" id="{DBB6EAB1-24E1-4B10-A6AA-36A1649CF93C}"/>
                    </a:ext>
                  </a:extLst>
                </p:cNvPr>
                <p:cNvPicPr/>
                <p:nvPr/>
              </p:nvPicPr>
              <p:blipFill>
                <a:blip r:embed="rId309"/>
                <a:stretch>
                  <a:fillRect/>
                </a:stretch>
              </p:blipFill>
              <p:spPr>
                <a:xfrm>
                  <a:off x="5833547" y="1645987"/>
                  <a:ext cx="1054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9" name="Freihand 178">
                  <a:extLst>
                    <a:ext uri="{FF2B5EF4-FFF2-40B4-BE49-F238E27FC236}">
                      <a16:creationId xmlns:a16="http://schemas.microsoft.com/office/drawing/2014/main" id="{5E115C57-5E85-4244-88BA-C318B36B6D53}"/>
                    </a:ext>
                  </a:extLst>
                </p14:cNvPr>
                <p14:cNvContentPartPr/>
                <p14:nvPr/>
              </p14:nvContentPartPr>
              <p14:xfrm>
                <a:off x="5963507" y="1726267"/>
                <a:ext cx="95400" cy="153000"/>
              </p14:xfrm>
            </p:contentPart>
          </mc:Choice>
          <mc:Fallback xmlns="">
            <p:pic>
              <p:nvPicPr>
                <p:cNvPr id="179" name="Freihand 178">
                  <a:extLst>
                    <a:ext uri="{FF2B5EF4-FFF2-40B4-BE49-F238E27FC236}">
                      <a16:creationId xmlns:a16="http://schemas.microsoft.com/office/drawing/2014/main" id="{5E115C57-5E85-4244-88BA-C318B36B6D53}"/>
                    </a:ext>
                  </a:extLst>
                </p:cNvPr>
                <p:cNvPicPr/>
                <p:nvPr/>
              </p:nvPicPr>
              <p:blipFill>
                <a:blip r:embed="rId311"/>
                <a:stretch>
                  <a:fillRect/>
                </a:stretch>
              </p:blipFill>
              <p:spPr>
                <a:xfrm>
                  <a:off x="5959187" y="1721947"/>
                  <a:ext cx="1040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0" name="Freihand 179">
                  <a:extLst>
                    <a:ext uri="{FF2B5EF4-FFF2-40B4-BE49-F238E27FC236}">
                      <a16:creationId xmlns:a16="http://schemas.microsoft.com/office/drawing/2014/main" id="{B077A9FE-BFD0-4F39-A0F6-392006802326}"/>
                    </a:ext>
                  </a:extLst>
                </p14:cNvPr>
                <p14:cNvContentPartPr/>
                <p14:nvPr/>
              </p14:nvContentPartPr>
              <p14:xfrm>
                <a:off x="6081227" y="1583347"/>
                <a:ext cx="97200" cy="329760"/>
              </p14:xfrm>
            </p:contentPart>
          </mc:Choice>
          <mc:Fallback xmlns="">
            <p:pic>
              <p:nvPicPr>
                <p:cNvPr id="180" name="Freihand 179">
                  <a:extLst>
                    <a:ext uri="{FF2B5EF4-FFF2-40B4-BE49-F238E27FC236}">
                      <a16:creationId xmlns:a16="http://schemas.microsoft.com/office/drawing/2014/main" id="{B077A9FE-BFD0-4F39-A0F6-392006802326}"/>
                    </a:ext>
                  </a:extLst>
                </p:cNvPr>
                <p:cNvPicPr/>
                <p:nvPr/>
              </p:nvPicPr>
              <p:blipFill>
                <a:blip r:embed="rId313"/>
                <a:stretch>
                  <a:fillRect/>
                </a:stretch>
              </p:blipFill>
              <p:spPr>
                <a:xfrm>
                  <a:off x="6076907" y="1579027"/>
                  <a:ext cx="10584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9" name="Freihand 198">
                  <a:extLst>
                    <a:ext uri="{FF2B5EF4-FFF2-40B4-BE49-F238E27FC236}">
                      <a16:creationId xmlns:a16="http://schemas.microsoft.com/office/drawing/2014/main" id="{79D3F841-EF7F-4504-88A6-831B8B82E8A0}"/>
                    </a:ext>
                  </a:extLst>
                </p14:cNvPr>
                <p14:cNvContentPartPr/>
                <p14:nvPr/>
              </p14:nvContentPartPr>
              <p14:xfrm>
                <a:off x="5145947" y="2108587"/>
                <a:ext cx="176400" cy="216000"/>
              </p14:xfrm>
            </p:contentPart>
          </mc:Choice>
          <mc:Fallback xmlns="">
            <p:pic>
              <p:nvPicPr>
                <p:cNvPr id="199" name="Freihand 198">
                  <a:extLst>
                    <a:ext uri="{FF2B5EF4-FFF2-40B4-BE49-F238E27FC236}">
                      <a16:creationId xmlns:a16="http://schemas.microsoft.com/office/drawing/2014/main" id="{79D3F841-EF7F-4504-88A6-831B8B82E8A0}"/>
                    </a:ext>
                  </a:extLst>
                </p:cNvPr>
                <p:cNvPicPr/>
                <p:nvPr/>
              </p:nvPicPr>
              <p:blipFill>
                <a:blip r:embed="rId315"/>
                <a:stretch>
                  <a:fillRect/>
                </a:stretch>
              </p:blipFill>
              <p:spPr>
                <a:xfrm>
                  <a:off x="5141627" y="2104267"/>
                  <a:ext cx="1850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00" name="Freihand 199">
                  <a:extLst>
                    <a:ext uri="{FF2B5EF4-FFF2-40B4-BE49-F238E27FC236}">
                      <a16:creationId xmlns:a16="http://schemas.microsoft.com/office/drawing/2014/main" id="{A80F1954-B62F-4D57-94BE-CC2F2FA6EBC8}"/>
                    </a:ext>
                  </a:extLst>
                </p14:cNvPr>
                <p14:cNvContentPartPr/>
                <p14:nvPr/>
              </p14:nvContentPartPr>
              <p14:xfrm>
                <a:off x="5442587" y="2067547"/>
                <a:ext cx="115200" cy="195840"/>
              </p14:xfrm>
            </p:contentPart>
          </mc:Choice>
          <mc:Fallback xmlns="">
            <p:pic>
              <p:nvPicPr>
                <p:cNvPr id="200" name="Freihand 199">
                  <a:extLst>
                    <a:ext uri="{FF2B5EF4-FFF2-40B4-BE49-F238E27FC236}">
                      <a16:creationId xmlns:a16="http://schemas.microsoft.com/office/drawing/2014/main" id="{A80F1954-B62F-4D57-94BE-CC2F2FA6EBC8}"/>
                    </a:ext>
                  </a:extLst>
                </p:cNvPr>
                <p:cNvPicPr/>
                <p:nvPr/>
              </p:nvPicPr>
              <p:blipFill>
                <a:blip r:embed="rId317"/>
                <a:stretch>
                  <a:fillRect/>
                </a:stretch>
              </p:blipFill>
              <p:spPr>
                <a:xfrm>
                  <a:off x="5438267" y="2063227"/>
                  <a:ext cx="12384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01" name="Freihand 200">
                  <a:extLst>
                    <a:ext uri="{FF2B5EF4-FFF2-40B4-BE49-F238E27FC236}">
                      <a16:creationId xmlns:a16="http://schemas.microsoft.com/office/drawing/2014/main" id="{10F1A98C-FAB4-4634-8584-7377F9C01B3C}"/>
                    </a:ext>
                  </a:extLst>
                </p14:cNvPr>
                <p14:cNvContentPartPr/>
                <p14:nvPr/>
              </p14:nvContentPartPr>
              <p14:xfrm>
                <a:off x="5683427" y="2034787"/>
                <a:ext cx="91080" cy="204840"/>
              </p14:xfrm>
            </p:contentPart>
          </mc:Choice>
          <mc:Fallback xmlns="">
            <p:pic>
              <p:nvPicPr>
                <p:cNvPr id="201" name="Freihand 200">
                  <a:extLst>
                    <a:ext uri="{FF2B5EF4-FFF2-40B4-BE49-F238E27FC236}">
                      <a16:creationId xmlns:a16="http://schemas.microsoft.com/office/drawing/2014/main" id="{10F1A98C-FAB4-4634-8584-7377F9C01B3C}"/>
                    </a:ext>
                  </a:extLst>
                </p:cNvPr>
                <p:cNvPicPr/>
                <p:nvPr/>
              </p:nvPicPr>
              <p:blipFill>
                <a:blip r:embed="rId319"/>
                <a:stretch>
                  <a:fillRect/>
                </a:stretch>
              </p:blipFill>
              <p:spPr>
                <a:xfrm>
                  <a:off x="5679107" y="2030467"/>
                  <a:ext cx="9972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2" name="Freihand 201">
                  <a:extLst>
                    <a:ext uri="{FF2B5EF4-FFF2-40B4-BE49-F238E27FC236}">
                      <a16:creationId xmlns:a16="http://schemas.microsoft.com/office/drawing/2014/main" id="{079631C8-3406-433A-B120-42592019DE58}"/>
                    </a:ext>
                  </a:extLst>
                </p14:cNvPr>
                <p14:cNvContentPartPr/>
                <p14:nvPr/>
              </p14:nvContentPartPr>
              <p14:xfrm>
                <a:off x="5818787" y="2057467"/>
                <a:ext cx="106200" cy="146880"/>
              </p14:xfrm>
            </p:contentPart>
          </mc:Choice>
          <mc:Fallback xmlns="">
            <p:pic>
              <p:nvPicPr>
                <p:cNvPr id="202" name="Freihand 201">
                  <a:extLst>
                    <a:ext uri="{FF2B5EF4-FFF2-40B4-BE49-F238E27FC236}">
                      <a16:creationId xmlns:a16="http://schemas.microsoft.com/office/drawing/2014/main" id="{079631C8-3406-433A-B120-42592019DE58}"/>
                    </a:ext>
                  </a:extLst>
                </p:cNvPr>
                <p:cNvPicPr/>
                <p:nvPr/>
              </p:nvPicPr>
              <p:blipFill>
                <a:blip r:embed="rId321"/>
                <a:stretch>
                  <a:fillRect/>
                </a:stretch>
              </p:blipFill>
              <p:spPr>
                <a:xfrm>
                  <a:off x="5814467" y="2053147"/>
                  <a:ext cx="11484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3" name="Freihand 202">
                  <a:extLst>
                    <a:ext uri="{FF2B5EF4-FFF2-40B4-BE49-F238E27FC236}">
                      <a16:creationId xmlns:a16="http://schemas.microsoft.com/office/drawing/2014/main" id="{7FBEFE5C-7F55-4D98-A9E7-E6DC86B65318}"/>
                    </a:ext>
                  </a:extLst>
                </p14:cNvPr>
                <p14:cNvContentPartPr/>
                <p14:nvPr/>
              </p14:nvContentPartPr>
              <p14:xfrm>
                <a:off x="5966387" y="2153947"/>
                <a:ext cx="75240" cy="116280"/>
              </p14:xfrm>
            </p:contentPart>
          </mc:Choice>
          <mc:Fallback xmlns="">
            <p:pic>
              <p:nvPicPr>
                <p:cNvPr id="203" name="Freihand 202">
                  <a:extLst>
                    <a:ext uri="{FF2B5EF4-FFF2-40B4-BE49-F238E27FC236}">
                      <a16:creationId xmlns:a16="http://schemas.microsoft.com/office/drawing/2014/main" id="{7FBEFE5C-7F55-4D98-A9E7-E6DC86B65318}"/>
                    </a:ext>
                  </a:extLst>
                </p:cNvPr>
                <p:cNvPicPr/>
                <p:nvPr/>
              </p:nvPicPr>
              <p:blipFill>
                <a:blip r:embed="rId323"/>
                <a:stretch>
                  <a:fillRect/>
                </a:stretch>
              </p:blipFill>
              <p:spPr>
                <a:xfrm>
                  <a:off x="5962067" y="2149627"/>
                  <a:ext cx="838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4" name="Freihand 203">
                  <a:extLst>
                    <a:ext uri="{FF2B5EF4-FFF2-40B4-BE49-F238E27FC236}">
                      <a16:creationId xmlns:a16="http://schemas.microsoft.com/office/drawing/2014/main" id="{E1086F01-103A-4FD5-A9BD-410CAA5873A7}"/>
                    </a:ext>
                  </a:extLst>
                </p14:cNvPr>
                <p14:cNvContentPartPr/>
                <p14:nvPr/>
              </p14:nvContentPartPr>
              <p14:xfrm>
                <a:off x="6080867" y="2014987"/>
                <a:ext cx="53640" cy="278640"/>
              </p14:xfrm>
            </p:contentPart>
          </mc:Choice>
          <mc:Fallback xmlns="">
            <p:pic>
              <p:nvPicPr>
                <p:cNvPr id="204" name="Freihand 203">
                  <a:extLst>
                    <a:ext uri="{FF2B5EF4-FFF2-40B4-BE49-F238E27FC236}">
                      <a16:creationId xmlns:a16="http://schemas.microsoft.com/office/drawing/2014/main" id="{E1086F01-103A-4FD5-A9BD-410CAA5873A7}"/>
                    </a:ext>
                  </a:extLst>
                </p:cNvPr>
                <p:cNvPicPr/>
                <p:nvPr/>
              </p:nvPicPr>
              <p:blipFill>
                <a:blip r:embed="rId325"/>
                <a:stretch>
                  <a:fillRect/>
                </a:stretch>
              </p:blipFill>
              <p:spPr>
                <a:xfrm>
                  <a:off x="6076547" y="2010667"/>
                  <a:ext cx="6228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66" name="Freihand 265">
                  <a:extLst>
                    <a:ext uri="{FF2B5EF4-FFF2-40B4-BE49-F238E27FC236}">
                      <a16:creationId xmlns:a16="http://schemas.microsoft.com/office/drawing/2014/main" id="{6E468627-EB02-4DBD-BA7D-2379BCEE2018}"/>
                    </a:ext>
                  </a:extLst>
                </p14:cNvPr>
                <p14:cNvContentPartPr/>
                <p14:nvPr/>
              </p14:nvContentPartPr>
              <p14:xfrm>
                <a:off x="5149907" y="2493787"/>
                <a:ext cx="178920" cy="194760"/>
              </p14:xfrm>
            </p:contentPart>
          </mc:Choice>
          <mc:Fallback xmlns="">
            <p:pic>
              <p:nvPicPr>
                <p:cNvPr id="266" name="Freihand 265">
                  <a:extLst>
                    <a:ext uri="{FF2B5EF4-FFF2-40B4-BE49-F238E27FC236}">
                      <a16:creationId xmlns:a16="http://schemas.microsoft.com/office/drawing/2014/main" id="{6E468627-EB02-4DBD-BA7D-2379BCEE2018}"/>
                    </a:ext>
                  </a:extLst>
                </p:cNvPr>
                <p:cNvPicPr/>
                <p:nvPr/>
              </p:nvPicPr>
              <p:blipFill>
                <a:blip r:embed="rId327"/>
                <a:stretch>
                  <a:fillRect/>
                </a:stretch>
              </p:blipFill>
              <p:spPr>
                <a:xfrm>
                  <a:off x="5145587" y="2489467"/>
                  <a:ext cx="18756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67" name="Freihand 266">
                  <a:extLst>
                    <a:ext uri="{FF2B5EF4-FFF2-40B4-BE49-F238E27FC236}">
                      <a16:creationId xmlns:a16="http://schemas.microsoft.com/office/drawing/2014/main" id="{C84E67A1-63CE-4B0E-B7AB-F13C98447C76}"/>
                    </a:ext>
                  </a:extLst>
                </p14:cNvPr>
                <p14:cNvContentPartPr/>
                <p14:nvPr/>
              </p14:nvContentPartPr>
              <p14:xfrm>
                <a:off x="5440427" y="2460667"/>
                <a:ext cx="156240" cy="175680"/>
              </p14:xfrm>
            </p:contentPart>
          </mc:Choice>
          <mc:Fallback xmlns="">
            <p:pic>
              <p:nvPicPr>
                <p:cNvPr id="267" name="Freihand 266">
                  <a:extLst>
                    <a:ext uri="{FF2B5EF4-FFF2-40B4-BE49-F238E27FC236}">
                      <a16:creationId xmlns:a16="http://schemas.microsoft.com/office/drawing/2014/main" id="{C84E67A1-63CE-4B0E-B7AB-F13C98447C76}"/>
                    </a:ext>
                  </a:extLst>
                </p:cNvPr>
                <p:cNvPicPr/>
                <p:nvPr/>
              </p:nvPicPr>
              <p:blipFill>
                <a:blip r:embed="rId329"/>
                <a:stretch>
                  <a:fillRect/>
                </a:stretch>
              </p:blipFill>
              <p:spPr>
                <a:xfrm>
                  <a:off x="5436107" y="2456347"/>
                  <a:ext cx="16488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68" name="Freihand 267">
                  <a:extLst>
                    <a:ext uri="{FF2B5EF4-FFF2-40B4-BE49-F238E27FC236}">
                      <a16:creationId xmlns:a16="http://schemas.microsoft.com/office/drawing/2014/main" id="{81B91745-7FD1-45B9-B495-206E5ABB8A86}"/>
                    </a:ext>
                  </a:extLst>
                </p14:cNvPr>
                <p14:cNvContentPartPr/>
                <p14:nvPr/>
              </p14:nvContentPartPr>
              <p14:xfrm>
                <a:off x="5671547" y="2418547"/>
                <a:ext cx="85680" cy="187920"/>
              </p14:xfrm>
            </p:contentPart>
          </mc:Choice>
          <mc:Fallback xmlns="">
            <p:pic>
              <p:nvPicPr>
                <p:cNvPr id="268" name="Freihand 267">
                  <a:extLst>
                    <a:ext uri="{FF2B5EF4-FFF2-40B4-BE49-F238E27FC236}">
                      <a16:creationId xmlns:a16="http://schemas.microsoft.com/office/drawing/2014/main" id="{81B91745-7FD1-45B9-B495-206E5ABB8A86}"/>
                    </a:ext>
                  </a:extLst>
                </p:cNvPr>
                <p:cNvPicPr/>
                <p:nvPr/>
              </p:nvPicPr>
              <p:blipFill>
                <a:blip r:embed="rId331"/>
                <a:stretch>
                  <a:fillRect/>
                </a:stretch>
              </p:blipFill>
              <p:spPr>
                <a:xfrm>
                  <a:off x="5667227" y="2414227"/>
                  <a:ext cx="943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69" name="Freihand 268">
                  <a:extLst>
                    <a:ext uri="{FF2B5EF4-FFF2-40B4-BE49-F238E27FC236}">
                      <a16:creationId xmlns:a16="http://schemas.microsoft.com/office/drawing/2014/main" id="{8AB324F8-5C4F-4862-9FA1-30FD305DDF4B}"/>
                    </a:ext>
                  </a:extLst>
                </p14:cNvPr>
                <p14:cNvContentPartPr/>
                <p14:nvPr/>
              </p14:nvContentPartPr>
              <p14:xfrm>
                <a:off x="5795387" y="2427187"/>
                <a:ext cx="120600" cy="156960"/>
              </p14:xfrm>
            </p:contentPart>
          </mc:Choice>
          <mc:Fallback xmlns="">
            <p:pic>
              <p:nvPicPr>
                <p:cNvPr id="269" name="Freihand 268">
                  <a:extLst>
                    <a:ext uri="{FF2B5EF4-FFF2-40B4-BE49-F238E27FC236}">
                      <a16:creationId xmlns:a16="http://schemas.microsoft.com/office/drawing/2014/main" id="{8AB324F8-5C4F-4862-9FA1-30FD305DDF4B}"/>
                    </a:ext>
                  </a:extLst>
                </p:cNvPr>
                <p:cNvPicPr/>
                <p:nvPr/>
              </p:nvPicPr>
              <p:blipFill>
                <a:blip r:embed="rId333"/>
                <a:stretch>
                  <a:fillRect/>
                </a:stretch>
              </p:blipFill>
              <p:spPr>
                <a:xfrm>
                  <a:off x="5791067" y="2422867"/>
                  <a:ext cx="1292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70" name="Freihand 269">
                  <a:extLst>
                    <a:ext uri="{FF2B5EF4-FFF2-40B4-BE49-F238E27FC236}">
                      <a16:creationId xmlns:a16="http://schemas.microsoft.com/office/drawing/2014/main" id="{D4E2D31D-E203-447A-AC18-F6793F72CB47}"/>
                    </a:ext>
                  </a:extLst>
                </p14:cNvPr>
                <p14:cNvContentPartPr/>
                <p14:nvPr/>
              </p14:nvContentPartPr>
              <p14:xfrm>
                <a:off x="5940467" y="2525467"/>
                <a:ext cx="90360" cy="120240"/>
              </p14:xfrm>
            </p:contentPart>
          </mc:Choice>
          <mc:Fallback xmlns="">
            <p:pic>
              <p:nvPicPr>
                <p:cNvPr id="270" name="Freihand 269">
                  <a:extLst>
                    <a:ext uri="{FF2B5EF4-FFF2-40B4-BE49-F238E27FC236}">
                      <a16:creationId xmlns:a16="http://schemas.microsoft.com/office/drawing/2014/main" id="{D4E2D31D-E203-447A-AC18-F6793F72CB47}"/>
                    </a:ext>
                  </a:extLst>
                </p:cNvPr>
                <p:cNvPicPr/>
                <p:nvPr/>
              </p:nvPicPr>
              <p:blipFill>
                <a:blip r:embed="rId335"/>
                <a:stretch>
                  <a:fillRect/>
                </a:stretch>
              </p:blipFill>
              <p:spPr>
                <a:xfrm>
                  <a:off x="5936147" y="2521147"/>
                  <a:ext cx="99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72" name="Freihand 271">
                  <a:extLst>
                    <a:ext uri="{FF2B5EF4-FFF2-40B4-BE49-F238E27FC236}">
                      <a16:creationId xmlns:a16="http://schemas.microsoft.com/office/drawing/2014/main" id="{01A8D276-F7D8-4CA9-A644-D189A6E42828}"/>
                    </a:ext>
                  </a:extLst>
                </p14:cNvPr>
                <p14:cNvContentPartPr/>
                <p14:nvPr/>
              </p14:nvContentPartPr>
              <p14:xfrm>
                <a:off x="6030107" y="2381467"/>
                <a:ext cx="115920" cy="334800"/>
              </p14:xfrm>
            </p:contentPart>
          </mc:Choice>
          <mc:Fallback xmlns="">
            <p:pic>
              <p:nvPicPr>
                <p:cNvPr id="272" name="Freihand 271">
                  <a:extLst>
                    <a:ext uri="{FF2B5EF4-FFF2-40B4-BE49-F238E27FC236}">
                      <a16:creationId xmlns:a16="http://schemas.microsoft.com/office/drawing/2014/main" id="{01A8D276-F7D8-4CA9-A644-D189A6E42828}"/>
                    </a:ext>
                  </a:extLst>
                </p:cNvPr>
                <p:cNvPicPr/>
                <p:nvPr/>
              </p:nvPicPr>
              <p:blipFill>
                <a:blip r:embed="rId337"/>
                <a:stretch>
                  <a:fillRect/>
                </a:stretch>
              </p:blipFill>
              <p:spPr>
                <a:xfrm>
                  <a:off x="6025787" y="2377147"/>
                  <a:ext cx="12456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82" name="Freihand 181">
                  <a:extLst>
                    <a:ext uri="{FF2B5EF4-FFF2-40B4-BE49-F238E27FC236}">
                      <a16:creationId xmlns:a16="http://schemas.microsoft.com/office/drawing/2014/main" id="{B84A2154-ED62-4578-90DC-BC5CB5074E72}"/>
                    </a:ext>
                  </a:extLst>
                </p14:cNvPr>
                <p14:cNvContentPartPr/>
                <p14:nvPr/>
              </p14:nvContentPartPr>
              <p14:xfrm>
                <a:off x="6293987" y="1730227"/>
                <a:ext cx="154440" cy="8280"/>
              </p14:xfrm>
            </p:contentPart>
          </mc:Choice>
          <mc:Fallback xmlns="">
            <p:pic>
              <p:nvPicPr>
                <p:cNvPr id="182" name="Freihand 181">
                  <a:extLst>
                    <a:ext uri="{FF2B5EF4-FFF2-40B4-BE49-F238E27FC236}">
                      <a16:creationId xmlns:a16="http://schemas.microsoft.com/office/drawing/2014/main" id="{B84A2154-ED62-4578-90DC-BC5CB5074E72}"/>
                    </a:ext>
                  </a:extLst>
                </p:cNvPr>
                <p:cNvPicPr/>
                <p:nvPr/>
              </p:nvPicPr>
              <p:blipFill>
                <a:blip r:embed="rId339"/>
                <a:stretch>
                  <a:fillRect/>
                </a:stretch>
              </p:blipFill>
              <p:spPr>
                <a:xfrm>
                  <a:off x="6289667" y="1725907"/>
                  <a:ext cx="1630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83" name="Freihand 182">
                  <a:extLst>
                    <a:ext uri="{FF2B5EF4-FFF2-40B4-BE49-F238E27FC236}">
                      <a16:creationId xmlns:a16="http://schemas.microsoft.com/office/drawing/2014/main" id="{CEB1CD60-915C-429F-A223-A94396895B29}"/>
                    </a:ext>
                  </a:extLst>
                </p14:cNvPr>
                <p14:cNvContentPartPr/>
                <p14:nvPr/>
              </p14:nvContentPartPr>
              <p14:xfrm>
                <a:off x="6298667" y="1770187"/>
                <a:ext cx="190800" cy="11880"/>
              </p14:xfrm>
            </p:contentPart>
          </mc:Choice>
          <mc:Fallback xmlns="">
            <p:pic>
              <p:nvPicPr>
                <p:cNvPr id="183" name="Freihand 182">
                  <a:extLst>
                    <a:ext uri="{FF2B5EF4-FFF2-40B4-BE49-F238E27FC236}">
                      <a16:creationId xmlns:a16="http://schemas.microsoft.com/office/drawing/2014/main" id="{CEB1CD60-915C-429F-A223-A94396895B29}"/>
                    </a:ext>
                  </a:extLst>
                </p:cNvPr>
                <p:cNvPicPr/>
                <p:nvPr/>
              </p:nvPicPr>
              <p:blipFill>
                <a:blip r:embed="rId341"/>
                <a:stretch>
                  <a:fillRect/>
                </a:stretch>
              </p:blipFill>
              <p:spPr>
                <a:xfrm>
                  <a:off x="6294347" y="1765867"/>
                  <a:ext cx="1994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85" name="Freihand 184">
                  <a:extLst>
                    <a:ext uri="{FF2B5EF4-FFF2-40B4-BE49-F238E27FC236}">
                      <a16:creationId xmlns:a16="http://schemas.microsoft.com/office/drawing/2014/main" id="{14CEF6E9-43C8-40BA-BFCB-07688375A543}"/>
                    </a:ext>
                  </a:extLst>
                </p14:cNvPr>
                <p14:cNvContentPartPr/>
                <p14:nvPr/>
              </p14:nvContentPartPr>
              <p14:xfrm>
                <a:off x="6603947" y="1603867"/>
                <a:ext cx="115560" cy="202320"/>
              </p14:xfrm>
            </p:contentPart>
          </mc:Choice>
          <mc:Fallback xmlns="">
            <p:pic>
              <p:nvPicPr>
                <p:cNvPr id="185" name="Freihand 184">
                  <a:extLst>
                    <a:ext uri="{FF2B5EF4-FFF2-40B4-BE49-F238E27FC236}">
                      <a16:creationId xmlns:a16="http://schemas.microsoft.com/office/drawing/2014/main" id="{14CEF6E9-43C8-40BA-BFCB-07688375A543}"/>
                    </a:ext>
                  </a:extLst>
                </p:cNvPr>
                <p:cNvPicPr/>
                <p:nvPr/>
              </p:nvPicPr>
              <p:blipFill>
                <a:blip r:embed="rId343"/>
                <a:stretch>
                  <a:fillRect/>
                </a:stretch>
              </p:blipFill>
              <p:spPr>
                <a:xfrm>
                  <a:off x="6599627" y="1599547"/>
                  <a:ext cx="12420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86" name="Freihand 185">
                  <a:extLst>
                    <a:ext uri="{FF2B5EF4-FFF2-40B4-BE49-F238E27FC236}">
                      <a16:creationId xmlns:a16="http://schemas.microsoft.com/office/drawing/2014/main" id="{F1A1B7EB-FAA5-4C5F-8B45-673D26C0D767}"/>
                    </a:ext>
                  </a:extLst>
                </p14:cNvPr>
                <p14:cNvContentPartPr/>
                <p14:nvPr/>
              </p14:nvContentPartPr>
              <p14:xfrm>
                <a:off x="6804827" y="1597387"/>
                <a:ext cx="13680" cy="156240"/>
              </p14:xfrm>
            </p:contentPart>
          </mc:Choice>
          <mc:Fallback xmlns="">
            <p:pic>
              <p:nvPicPr>
                <p:cNvPr id="186" name="Freihand 185">
                  <a:extLst>
                    <a:ext uri="{FF2B5EF4-FFF2-40B4-BE49-F238E27FC236}">
                      <a16:creationId xmlns:a16="http://schemas.microsoft.com/office/drawing/2014/main" id="{F1A1B7EB-FAA5-4C5F-8B45-673D26C0D767}"/>
                    </a:ext>
                  </a:extLst>
                </p:cNvPr>
                <p:cNvPicPr/>
                <p:nvPr/>
              </p:nvPicPr>
              <p:blipFill>
                <a:blip r:embed="rId345"/>
                <a:stretch>
                  <a:fillRect/>
                </a:stretch>
              </p:blipFill>
              <p:spPr>
                <a:xfrm>
                  <a:off x="6800507" y="1593067"/>
                  <a:ext cx="223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87" name="Freihand 186">
                  <a:extLst>
                    <a:ext uri="{FF2B5EF4-FFF2-40B4-BE49-F238E27FC236}">
                      <a16:creationId xmlns:a16="http://schemas.microsoft.com/office/drawing/2014/main" id="{E28A8FDB-7AF6-441B-A402-832E92D6A9A5}"/>
                    </a:ext>
                  </a:extLst>
                </p14:cNvPr>
                <p14:cNvContentPartPr/>
                <p14:nvPr/>
              </p14:nvContentPartPr>
              <p14:xfrm>
                <a:off x="6725627" y="1567507"/>
                <a:ext cx="183600" cy="86400"/>
              </p14:xfrm>
            </p:contentPart>
          </mc:Choice>
          <mc:Fallback xmlns="">
            <p:pic>
              <p:nvPicPr>
                <p:cNvPr id="187" name="Freihand 186">
                  <a:extLst>
                    <a:ext uri="{FF2B5EF4-FFF2-40B4-BE49-F238E27FC236}">
                      <a16:creationId xmlns:a16="http://schemas.microsoft.com/office/drawing/2014/main" id="{E28A8FDB-7AF6-441B-A402-832E92D6A9A5}"/>
                    </a:ext>
                  </a:extLst>
                </p:cNvPr>
                <p:cNvPicPr/>
                <p:nvPr/>
              </p:nvPicPr>
              <p:blipFill>
                <a:blip r:embed="rId347"/>
                <a:stretch>
                  <a:fillRect/>
                </a:stretch>
              </p:blipFill>
              <p:spPr>
                <a:xfrm>
                  <a:off x="6721307" y="1563187"/>
                  <a:ext cx="192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189" name="Freihand 188">
                  <a:extLst>
                    <a:ext uri="{FF2B5EF4-FFF2-40B4-BE49-F238E27FC236}">
                      <a16:creationId xmlns:a16="http://schemas.microsoft.com/office/drawing/2014/main" id="{86C396F1-A353-4D1D-9E4B-EB9F07701A8A}"/>
                    </a:ext>
                  </a:extLst>
                </p14:cNvPr>
                <p14:cNvContentPartPr/>
                <p14:nvPr/>
              </p14:nvContentPartPr>
              <p14:xfrm>
                <a:off x="6914267" y="1544827"/>
                <a:ext cx="130680" cy="216360"/>
              </p14:xfrm>
            </p:contentPart>
          </mc:Choice>
          <mc:Fallback xmlns="">
            <p:pic>
              <p:nvPicPr>
                <p:cNvPr id="189" name="Freihand 188">
                  <a:extLst>
                    <a:ext uri="{FF2B5EF4-FFF2-40B4-BE49-F238E27FC236}">
                      <a16:creationId xmlns:a16="http://schemas.microsoft.com/office/drawing/2014/main" id="{86C396F1-A353-4D1D-9E4B-EB9F07701A8A}"/>
                    </a:ext>
                  </a:extLst>
                </p:cNvPr>
                <p:cNvPicPr/>
                <p:nvPr/>
              </p:nvPicPr>
              <p:blipFill>
                <a:blip r:embed="rId349"/>
                <a:stretch>
                  <a:fillRect/>
                </a:stretch>
              </p:blipFill>
              <p:spPr>
                <a:xfrm>
                  <a:off x="6909947" y="1540507"/>
                  <a:ext cx="13932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191" name="Freihand 190">
                  <a:extLst>
                    <a:ext uri="{FF2B5EF4-FFF2-40B4-BE49-F238E27FC236}">
                      <a16:creationId xmlns:a16="http://schemas.microsoft.com/office/drawing/2014/main" id="{616E7ABF-91C1-467A-88E8-24FFF15EE1CC}"/>
                    </a:ext>
                  </a:extLst>
                </p14:cNvPr>
                <p14:cNvContentPartPr/>
                <p14:nvPr/>
              </p14:nvContentPartPr>
              <p14:xfrm>
                <a:off x="7073387" y="1660027"/>
                <a:ext cx="104400" cy="170280"/>
              </p14:xfrm>
            </p:contentPart>
          </mc:Choice>
          <mc:Fallback xmlns="">
            <p:pic>
              <p:nvPicPr>
                <p:cNvPr id="191" name="Freihand 190">
                  <a:extLst>
                    <a:ext uri="{FF2B5EF4-FFF2-40B4-BE49-F238E27FC236}">
                      <a16:creationId xmlns:a16="http://schemas.microsoft.com/office/drawing/2014/main" id="{616E7ABF-91C1-467A-88E8-24FFF15EE1CC}"/>
                    </a:ext>
                  </a:extLst>
                </p:cNvPr>
                <p:cNvPicPr/>
                <p:nvPr/>
              </p:nvPicPr>
              <p:blipFill>
                <a:blip r:embed="rId351"/>
                <a:stretch>
                  <a:fillRect/>
                </a:stretch>
              </p:blipFill>
              <p:spPr>
                <a:xfrm>
                  <a:off x="7069067" y="1655707"/>
                  <a:ext cx="1130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193" name="Freihand 192">
                  <a:extLst>
                    <a:ext uri="{FF2B5EF4-FFF2-40B4-BE49-F238E27FC236}">
                      <a16:creationId xmlns:a16="http://schemas.microsoft.com/office/drawing/2014/main" id="{B76D4027-1FF3-46C6-8229-F3B0986CF575}"/>
                    </a:ext>
                  </a:extLst>
                </p14:cNvPr>
                <p14:cNvContentPartPr/>
                <p14:nvPr/>
              </p14:nvContentPartPr>
              <p14:xfrm>
                <a:off x="7282907" y="1612867"/>
                <a:ext cx="38160" cy="36720"/>
              </p14:xfrm>
            </p:contentPart>
          </mc:Choice>
          <mc:Fallback xmlns="">
            <p:pic>
              <p:nvPicPr>
                <p:cNvPr id="193" name="Freihand 192">
                  <a:extLst>
                    <a:ext uri="{FF2B5EF4-FFF2-40B4-BE49-F238E27FC236}">
                      <a16:creationId xmlns:a16="http://schemas.microsoft.com/office/drawing/2014/main" id="{B76D4027-1FF3-46C6-8229-F3B0986CF575}"/>
                    </a:ext>
                  </a:extLst>
                </p:cNvPr>
                <p:cNvPicPr/>
                <p:nvPr/>
              </p:nvPicPr>
              <p:blipFill>
                <a:blip r:embed="rId353"/>
                <a:stretch>
                  <a:fillRect/>
                </a:stretch>
              </p:blipFill>
              <p:spPr>
                <a:xfrm>
                  <a:off x="7278587" y="1608547"/>
                  <a:ext cx="468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94" name="Freihand 193">
                  <a:extLst>
                    <a:ext uri="{FF2B5EF4-FFF2-40B4-BE49-F238E27FC236}">
                      <a16:creationId xmlns:a16="http://schemas.microsoft.com/office/drawing/2014/main" id="{1516D290-D7CB-4811-B871-CE4337F26EDA}"/>
                    </a:ext>
                  </a:extLst>
                </p14:cNvPr>
                <p14:cNvContentPartPr/>
                <p14:nvPr/>
              </p14:nvContentPartPr>
              <p14:xfrm>
                <a:off x="7409987" y="1482907"/>
                <a:ext cx="143640" cy="206640"/>
              </p14:xfrm>
            </p:contentPart>
          </mc:Choice>
          <mc:Fallback xmlns="">
            <p:pic>
              <p:nvPicPr>
                <p:cNvPr id="194" name="Freihand 193">
                  <a:extLst>
                    <a:ext uri="{FF2B5EF4-FFF2-40B4-BE49-F238E27FC236}">
                      <a16:creationId xmlns:a16="http://schemas.microsoft.com/office/drawing/2014/main" id="{1516D290-D7CB-4811-B871-CE4337F26EDA}"/>
                    </a:ext>
                  </a:extLst>
                </p:cNvPr>
                <p:cNvPicPr/>
                <p:nvPr/>
              </p:nvPicPr>
              <p:blipFill>
                <a:blip r:embed="rId355"/>
                <a:stretch>
                  <a:fillRect/>
                </a:stretch>
              </p:blipFill>
              <p:spPr>
                <a:xfrm>
                  <a:off x="7405667" y="1478587"/>
                  <a:ext cx="15228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196" name="Freihand 195">
                  <a:extLst>
                    <a:ext uri="{FF2B5EF4-FFF2-40B4-BE49-F238E27FC236}">
                      <a16:creationId xmlns:a16="http://schemas.microsoft.com/office/drawing/2014/main" id="{B160BD14-27BA-430E-846C-D81DBE564EB3}"/>
                    </a:ext>
                  </a:extLst>
                </p14:cNvPr>
                <p14:cNvContentPartPr/>
                <p14:nvPr/>
              </p14:nvContentPartPr>
              <p14:xfrm>
                <a:off x="7604747" y="1457347"/>
                <a:ext cx="142920" cy="203400"/>
              </p14:xfrm>
            </p:contentPart>
          </mc:Choice>
          <mc:Fallback xmlns="">
            <p:pic>
              <p:nvPicPr>
                <p:cNvPr id="196" name="Freihand 195">
                  <a:extLst>
                    <a:ext uri="{FF2B5EF4-FFF2-40B4-BE49-F238E27FC236}">
                      <a16:creationId xmlns:a16="http://schemas.microsoft.com/office/drawing/2014/main" id="{B160BD14-27BA-430E-846C-D81DBE564EB3}"/>
                    </a:ext>
                  </a:extLst>
                </p:cNvPr>
                <p:cNvPicPr/>
                <p:nvPr/>
              </p:nvPicPr>
              <p:blipFill>
                <a:blip r:embed="rId357"/>
                <a:stretch>
                  <a:fillRect/>
                </a:stretch>
              </p:blipFill>
              <p:spPr>
                <a:xfrm>
                  <a:off x="7600427" y="1453027"/>
                  <a:ext cx="1515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197" name="Freihand 196">
                  <a:extLst>
                    <a:ext uri="{FF2B5EF4-FFF2-40B4-BE49-F238E27FC236}">
                      <a16:creationId xmlns:a16="http://schemas.microsoft.com/office/drawing/2014/main" id="{30F8B28F-8878-495B-8D84-383701749EAE}"/>
                    </a:ext>
                  </a:extLst>
                </p14:cNvPr>
                <p14:cNvContentPartPr/>
                <p14:nvPr/>
              </p14:nvContentPartPr>
              <p14:xfrm>
                <a:off x="7762787" y="1538707"/>
                <a:ext cx="139680" cy="204120"/>
              </p14:xfrm>
            </p:contentPart>
          </mc:Choice>
          <mc:Fallback xmlns="">
            <p:pic>
              <p:nvPicPr>
                <p:cNvPr id="197" name="Freihand 196">
                  <a:extLst>
                    <a:ext uri="{FF2B5EF4-FFF2-40B4-BE49-F238E27FC236}">
                      <a16:creationId xmlns:a16="http://schemas.microsoft.com/office/drawing/2014/main" id="{30F8B28F-8878-495B-8D84-383701749EAE}"/>
                    </a:ext>
                  </a:extLst>
                </p:cNvPr>
                <p:cNvPicPr/>
                <p:nvPr/>
              </p:nvPicPr>
              <p:blipFill>
                <a:blip r:embed="rId359"/>
                <a:stretch>
                  <a:fillRect/>
                </a:stretch>
              </p:blipFill>
              <p:spPr>
                <a:xfrm>
                  <a:off x="7758467" y="1534387"/>
                  <a:ext cx="1483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05" name="Freihand 204">
                  <a:extLst>
                    <a:ext uri="{FF2B5EF4-FFF2-40B4-BE49-F238E27FC236}">
                      <a16:creationId xmlns:a16="http://schemas.microsoft.com/office/drawing/2014/main" id="{2F9C7A51-D06B-44D5-BDCD-8AD6B49B9BED}"/>
                    </a:ext>
                  </a:extLst>
                </p14:cNvPr>
                <p14:cNvContentPartPr/>
                <p14:nvPr/>
              </p14:nvContentPartPr>
              <p14:xfrm>
                <a:off x="6293987" y="2099587"/>
                <a:ext cx="182160" cy="19800"/>
              </p14:xfrm>
            </p:contentPart>
          </mc:Choice>
          <mc:Fallback xmlns="">
            <p:pic>
              <p:nvPicPr>
                <p:cNvPr id="205" name="Freihand 204">
                  <a:extLst>
                    <a:ext uri="{FF2B5EF4-FFF2-40B4-BE49-F238E27FC236}">
                      <a16:creationId xmlns:a16="http://schemas.microsoft.com/office/drawing/2014/main" id="{2F9C7A51-D06B-44D5-BDCD-8AD6B49B9BED}"/>
                    </a:ext>
                  </a:extLst>
                </p:cNvPr>
                <p:cNvPicPr/>
                <p:nvPr/>
              </p:nvPicPr>
              <p:blipFill>
                <a:blip r:embed="rId361"/>
                <a:stretch>
                  <a:fillRect/>
                </a:stretch>
              </p:blipFill>
              <p:spPr>
                <a:xfrm>
                  <a:off x="6289667" y="2095267"/>
                  <a:ext cx="190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06" name="Freihand 205">
                  <a:extLst>
                    <a:ext uri="{FF2B5EF4-FFF2-40B4-BE49-F238E27FC236}">
                      <a16:creationId xmlns:a16="http://schemas.microsoft.com/office/drawing/2014/main" id="{E6384FB4-5547-46DD-8B12-7B7C3427D28A}"/>
                    </a:ext>
                  </a:extLst>
                </p14:cNvPr>
                <p14:cNvContentPartPr/>
                <p14:nvPr/>
              </p14:nvContentPartPr>
              <p14:xfrm>
                <a:off x="6323867" y="2152507"/>
                <a:ext cx="154080" cy="20160"/>
              </p14:xfrm>
            </p:contentPart>
          </mc:Choice>
          <mc:Fallback xmlns="">
            <p:pic>
              <p:nvPicPr>
                <p:cNvPr id="206" name="Freihand 205">
                  <a:extLst>
                    <a:ext uri="{FF2B5EF4-FFF2-40B4-BE49-F238E27FC236}">
                      <a16:creationId xmlns:a16="http://schemas.microsoft.com/office/drawing/2014/main" id="{E6384FB4-5547-46DD-8B12-7B7C3427D28A}"/>
                    </a:ext>
                  </a:extLst>
                </p:cNvPr>
                <p:cNvPicPr/>
                <p:nvPr/>
              </p:nvPicPr>
              <p:blipFill>
                <a:blip r:embed="rId363"/>
                <a:stretch>
                  <a:fillRect/>
                </a:stretch>
              </p:blipFill>
              <p:spPr>
                <a:xfrm>
                  <a:off x="6319547" y="2148187"/>
                  <a:ext cx="1627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09" name="Freihand 208">
                  <a:extLst>
                    <a:ext uri="{FF2B5EF4-FFF2-40B4-BE49-F238E27FC236}">
                      <a16:creationId xmlns:a16="http://schemas.microsoft.com/office/drawing/2014/main" id="{D40291B5-5210-4980-AA96-7EFB9728151B}"/>
                    </a:ext>
                  </a:extLst>
                </p14:cNvPr>
                <p14:cNvContentPartPr/>
                <p14:nvPr/>
              </p14:nvContentPartPr>
              <p14:xfrm>
                <a:off x="6630587" y="1985467"/>
                <a:ext cx="173160" cy="196560"/>
              </p14:xfrm>
            </p:contentPart>
          </mc:Choice>
          <mc:Fallback xmlns="">
            <p:pic>
              <p:nvPicPr>
                <p:cNvPr id="209" name="Freihand 208">
                  <a:extLst>
                    <a:ext uri="{FF2B5EF4-FFF2-40B4-BE49-F238E27FC236}">
                      <a16:creationId xmlns:a16="http://schemas.microsoft.com/office/drawing/2014/main" id="{D40291B5-5210-4980-AA96-7EFB9728151B}"/>
                    </a:ext>
                  </a:extLst>
                </p:cNvPr>
                <p:cNvPicPr/>
                <p:nvPr/>
              </p:nvPicPr>
              <p:blipFill>
                <a:blip r:embed="rId365"/>
                <a:stretch>
                  <a:fillRect/>
                </a:stretch>
              </p:blipFill>
              <p:spPr>
                <a:xfrm>
                  <a:off x="6626267" y="1981147"/>
                  <a:ext cx="18180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1" name="Freihand 210">
                  <a:extLst>
                    <a:ext uri="{FF2B5EF4-FFF2-40B4-BE49-F238E27FC236}">
                      <a16:creationId xmlns:a16="http://schemas.microsoft.com/office/drawing/2014/main" id="{F7EC8F5D-845F-472B-A1C0-D7FD88DCFD80}"/>
                    </a:ext>
                  </a:extLst>
                </p14:cNvPr>
                <p14:cNvContentPartPr/>
                <p14:nvPr/>
              </p14:nvContentPartPr>
              <p14:xfrm>
                <a:off x="6880427" y="1992667"/>
                <a:ext cx="18360" cy="150480"/>
              </p14:xfrm>
            </p:contentPart>
          </mc:Choice>
          <mc:Fallback xmlns="">
            <p:pic>
              <p:nvPicPr>
                <p:cNvPr id="211" name="Freihand 210">
                  <a:extLst>
                    <a:ext uri="{FF2B5EF4-FFF2-40B4-BE49-F238E27FC236}">
                      <a16:creationId xmlns:a16="http://schemas.microsoft.com/office/drawing/2014/main" id="{F7EC8F5D-845F-472B-A1C0-D7FD88DCFD80}"/>
                    </a:ext>
                  </a:extLst>
                </p:cNvPr>
                <p:cNvPicPr/>
                <p:nvPr/>
              </p:nvPicPr>
              <p:blipFill>
                <a:blip r:embed="rId367"/>
                <a:stretch>
                  <a:fillRect/>
                </a:stretch>
              </p:blipFill>
              <p:spPr>
                <a:xfrm>
                  <a:off x="6876107" y="1988347"/>
                  <a:ext cx="270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12" name="Freihand 211">
                  <a:extLst>
                    <a:ext uri="{FF2B5EF4-FFF2-40B4-BE49-F238E27FC236}">
                      <a16:creationId xmlns:a16="http://schemas.microsoft.com/office/drawing/2014/main" id="{4778750F-82A1-4808-95E0-C4A6A300F2ED}"/>
                    </a:ext>
                  </a:extLst>
                </p14:cNvPr>
                <p14:cNvContentPartPr/>
                <p14:nvPr/>
              </p14:nvContentPartPr>
              <p14:xfrm>
                <a:off x="6808787" y="1962787"/>
                <a:ext cx="160920" cy="73800"/>
              </p14:xfrm>
            </p:contentPart>
          </mc:Choice>
          <mc:Fallback xmlns="">
            <p:pic>
              <p:nvPicPr>
                <p:cNvPr id="212" name="Freihand 211">
                  <a:extLst>
                    <a:ext uri="{FF2B5EF4-FFF2-40B4-BE49-F238E27FC236}">
                      <a16:creationId xmlns:a16="http://schemas.microsoft.com/office/drawing/2014/main" id="{4778750F-82A1-4808-95E0-C4A6A300F2ED}"/>
                    </a:ext>
                  </a:extLst>
                </p:cNvPr>
                <p:cNvPicPr/>
                <p:nvPr/>
              </p:nvPicPr>
              <p:blipFill>
                <a:blip r:embed="rId369"/>
                <a:stretch>
                  <a:fillRect/>
                </a:stretch>
              </p:blipFill>
              <p:spPr>
                <a:xfrm>
                  <a:off x="6804467" y="1958467"/>
                  <a:ext cx="16956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13" name="Freihand 212">
                  <a:extLst>
                    <a:ext uri="{FF2B5EF4-FFF2-40B4-BE49-F238E27FC236}">
                      <a16:creationId xmlns:a16="http://schemas.microsoft.com/office/drawing/2014/main" id="{363ADFE1-2FF4-412F-B977-F422AABDC7A8}"/>
                    </a:ext>
                  </a:extLst>
                </p14:cNvPr>
                <p14:cNvContentPartPr/>
                <p14:nvPr/>
              </p14:nvContentPartPr>
              <p14:xfrm>
                <a:off x="7006067" y="1979347"/>
                <a:ext cx="127800" cy="163800"/>
              </p14:xfrm>
            </p:contentPart>
          </mc:Choice>
          <mc:Fallback xmlns="">
            <p:pic>
              <p:nvPicPr>
                <p:cNvPr id="213" name="Freihand 212">
                  <a:extLst>
                    <a:ext uri="{FF2B5EF4-FFF2-40B4-BE49-F238E27FC236}">
                      <a16:creationId xmlns:a16="http://schemas.microsoft.com/office/drawing/2014/main" id="{363ADFE1-2FF4-412F-B977-F422AABDC7A8}"/>
                    </a:ext>
                  </a:extLst>
                </p:cNvPr>
                <p:cNvPicPr/>
                <p:nvPr/>
              </p:nvPicPr>
              <p:blipFill>
                <a:blip r:embed="rId371"/>
                <a:stretch>
                  <a:fillRect/>
                </a:stretch>
              </p:blipFill>
              <p:spPr>
                <a:xfrm>
                  <a:off x="7001747" y="1975027"/>
                  <a:ext cx="1364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15" name="Freihand 214">
                  <a:extLst>
                    <a:ext uri="{FF2B5EF4-FFF2-40B4-BE49-F238E27FC236}">
                      <a16:creationId xmlns:a16="http://schemas.microsoft.com/office/drawing/2014/main" id="{D9D2946C-2831-4D3C-A78A-38D522792DFD}"/>
                    </a:ext>
                  </a:extLst>
                </p14:cNvPr>
                <p14:cNvContentPartPr/>
                <p14:nvPr/>
              </p14:nvContentPartPr>
              <p14:xfrm>
                <a:off x="7150067" y="2066827"/>
                <a:ext cx="103680" cy="155880"/>
              </p14:xfrm>
            </p:contentPart>
          </mc:Choice>
          <mc:Fallback xmlns="">
            <p:pic>
              <p:nvPicPr>
                <p:cNvPr id="215" name="Freihand 214">
                  <a:extLst>
                    <a:ext uri="{FF2B5EF4-FFF2-40B4-BE49-F238E27FC236}">
                      <a16:creationId xmlns:a16="http://schemas.microsoft.com/office/drawing/2014/main" id="{D9D2946C-2831-4D3C-A78A-38D522792DFD}"/>
                    </a:ext>
                  </a:extLst>
                </p:cNvPr>
                <p:cNvPicPr/>
                <p:nvPr/>
              </p:nvPicPr>
              <p:blipFill>
                <a:blip r:embed="rId373"/>
                <a:stretch>
                  <a:fillRect/>
                </a:stretch>
              </p:blipFill>
              <p:spPr>
                <a:xfrm>
                  <a:off x="7145747" y="2062507"/>
                  <a:ext cx="11232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16" name="Freihand 215">
                  <a:extLst>
                    <a:ext uri="{FF2B5EF4-FFF2-40B4-BE49-F238E27FC236}">
                      <a16:creationId xmlns:a16="http://schemas.microsoft.com/office/drawing/2014/main" id="{3A033FF7-74F0-4530-9A41-3ECF170CD5F2}"/>
                    </a:ext>
                  </a:extLst>
                </p14:cNvPr>
                <p14:cNvContentPartPr/>
                <p14:nvPr/>
              </p14:nvContentPartPr>
              <p14:xfrm>
                <a:off x="7362107" y="2018227"/>
                <a:ext cx="20160" cy="18720"/>
              </p14:xfrm>
            </p:contentPart>
          </mc:Choice>
          <mc:Fallback xmlns="">
            <p:pic>
              <p:nvPicPr>
                <p:cNvPr id="216" name="Freihand 215">
                  <a:extLst>
                    <a:ext uri="{FF2B5EF4-FFF2-40B4-BE49-F238E27FC236}">
                      <a16:creationId xmlns:a16="http://schemas.microsoft.com/office/drawing/2014/main" id="{3A033FF7-74F0-4530-9A41-3ECF170CD5F2}"/>
                    </a:ext>
                  </a:extLst>
                </p:cNvPr>
                <p:cNvPicPr/>
                <p:nvPr/>
              </p:nvPicPr>
              <p:blipFill>
                <a:blip r:embed="rId375"/>
                <a:stretch>
                  <a:fillRect/>
                </a:stretch>
              </p:blipFill>
              <p:spPr>
                <a:xfrm>
                  <a:off x="7357787" y="2013907"/>
                  <a:ext cx="288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17" name="Freihand 216">
                  <a:extLst>
                    <a:ext uri="{FF2B5EF4-FFF2-40B4-BE49-F238E27FC236}">
                      <a16:creationId xmlns:a16="http://schemas.microsoft.com/office/drawing/2014/main" id="{C6F2ED77-2AB0-4E9A-99EE-970E88F1CDB1}"/>
                    </a:ext>
                  </a:extLst>
                </p14:cNvPr>
                <p14:cNvContentPartPr/>
                <p14:nvPr/>
              </p14:nvContentPartPr>
              <p14:xfrm>
                <a:off x="7421507" y="1870987"/>
                <a:ext cx="135000" cy="203040"/>
              </p14:xfrm>
            </p:contentPart>
          </mc:Choice>
          <mc:Fallback xmlns="">
            <p:pic>
              <p:nvPicPr>
                <p:cNvPr id="217" name="Freihand 216">
                  <a:extLst>
                    <a:ext uri="{FF2B5EF4-FFF2-40B4-BE49-F238E27FC236}">
                      <a16:creationId xmlns:a16="http://schemas.microsoft.com/office/drawing/2014/main" id="{C6F2ED77-2AB0-4E9A-99EE-970E88F1CDB1}"/>
                    </a:ext>
                  </a:extLst>
                </p:cNvPr>
                <p:cNvPicPr/>
                <p:nvPr/>
              </p:nvPicPr>
              <p:blipFill>
                <a:blip r:embed="rId377"/>
                <a:stretch>
                  <a:fillRect/>
                </a:stretch>
              </p:blipFill>
              <p:spPr>
                <a:xfrm>
                  <a:off x="7417187" y="1866667"/>
                  <a:ext cx="14364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18" name="Freihand 217">
                  <a:extLst>
                    <a:ext uri="{FF2B5EF4-FFF2-40B4-BE49-F238E27FC236}">
                      <a16:creationId xmlns:a16="http://schemas.microsoft.com/office/drawing/2014/main" id="{EAA191D0-2E7F-4399-A679-D8DB2DF379C8}"/>
                    </a:ext>
                  </a:extLst>
                </p14:cNvPr>
                <p14:cNvContentPartPr/>
                <p14:nvPr/>
              </p14:nvContentPartPr>
              <p14:xfrm>
                <a:off x="7636067" y="1857667"/>
                <a:ext cx="103680" cy="185040"/>
              </p14:xfrm>
            </p:contentPart>
          </mc:Choice>
          <mc:Fallback xmlns="">
            <p:pic>
              <p:nvPicPr>
                <p:cNvPr id="218" name="Freihand 217">
                  <a:extLst>
                    <a:ext uri="{FF2B5EF4-FFF2-40B4-BE49-F238E27FC236}">
                      <a16:creationId xmlns:a16="http://schemas.microsoft.com/office/drawing/2014/main" id="{EAA191D0-2E7F-4399-A679-D8DB2DF379C8}"/>
                    </a:ext>
                  </a:extLst>
                </p:cNvPr>
                <p:cNvPicPr/>
                <p:nvPr/>
              </p:nvPicPr>
              <p:blipFill>
                <a:blip r:embed="rId379"/>
                <a:stretch>
                  <a:fillRect/>
                </a:stretch>
              </p:blipFill>
              <p:spPr>
                <a:xfrm>
                  <a:off x="7631747" y="1853347"/>
                  <a:ext cx="1123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19" name="Freihand 218">
                  <a:extLst>
                    <a:ext uri="{FF2B5EF4-FFF2-40B4-BE49-F238E27FC236}">
                      <a16:creationId xmlns:a16="http://schemas.microsoft.com/office/drawing/2014/main" id="{EEAAB25F-95F8-473D-9FE4-775EC951274B}"/>
                    </a:ext>
                  </a:extLst>
                </p14:cNvPr>
                <p14:cNvContentPartPr/>
                <p14:nvPr/>
              </p14:nvContentPartPr>
              <p14:xfrm>
                <a:off x="7782587" y="1948387"/>
                <a:ext cx="108360" cy="161280"/>
              </p14:xfrm>
            </p:contentPart>
          </mc:Choice>
          <mc:Fallback xmlns="">
            <p:pic>
              <p:nvPicPr>
                <p:cNvPr id="219" name="Freihand 218">
                  <a:extLst>
                    <a:ext uri="{FF2B5EF4-FFF2-40B4-BE49-F238E27FC236}">
                      <a16:creationId xmlns:a16="http://schemas.microsoft.com/office/drawing/2014/main" id="{EEAAB25F-95F8-473D-9FE4-775EC951274B}"/>
                    </a:ext>
                  </a:extLst>
                </p:cNvPr>
                <p:cNvPicPr/>
                <p:nvPr/>
              </p:nvPicPr>
              <p:blipFill>
                <a:blip r:embed="rId381"/>
                <a:stretch>
                  <a:fillRect/>
                </a:stretch>
              </p:blipFill>
              <p:spPr>
                <a:xfrm>
                  <a:off x="7778267" y="1944067"/>
                  <a:ext cx="11700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45" name="Freihand 244">
                  <a:extLst>
                    <a:ext uri="{FF2B5EF4-FFF2-40B4-BE49-F238E27FC236}">
                      <a16:creationId xmlns:a16="http://schemas.microsoft.com/office/drawing/2014/main" id="{C8001244-1EA4-4528-B296-29457B684CA7}"/>
                    </a:ext>
                  </a:extLst>
                </p14:cNvPr>
                <p14:cNvContentPartPr/>
                <p14:nvPr/>
              </p14:nvContentPartPr>
              <p14:xfrm>
                <a:off x="7368227" y="2131627"/>
                <a:ext cx="208440" cy="66960"/>
              </p14:xfrm>
            </p:contentPart>
          </mc:Choice>
          <mc:Fallback xmlns="">
            <p:pic>
              <p:nvPicPr>
                <p:cNvPr id="245" name="Freihand 244">
                  <a:extLst>
                    <a:ext uri="{FF2B5EF4-FFF2-40B4-BE49-F238E27FC236}">
                      <a16:creationId xmlns:a16="http://schemas.microsoft.com/office/drawing/2014/main" id="{C8001244-1EA4-4528-B296-29457B684CA7}"/>
                    </a:ext>
                  </a:extLst>
                </p:cNvPr>
                <p:cNvPicPr/>
                <p:nvPr/>
              </p:nvPicPr>
              <p:blipFill>
                <a:blip r:embed="rId383"/>
                <a:stretch>
                  <a:fillRect/>
                </a:stretch>
              </p:blipFill>
              <p:spPr>
                <a:xfrm>
                  <a:off x="7363907" y="2127307"/>
                  <a:ext cx="21708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46" name="Freihand 245">
                  <a:extLst>
                    <a:ext uri="{FF2B5EF4-FFF2-40B4-BE49-F238E27FC236}">
                      <a16:creationId xmlns:a16="http://schemas.microsoft.com/office/drawing/2014/main" id="{5D123A15-63B0-49C5-A241-47EE9D1E37FA}"/>
                    </a:ext>
                  </a:extLst>
                </p14:cNvPr>
                <p14:cNvContentPartPr/>
                <p14:nvPr/>
              </p14:nvContentPartPr>
              <p14:xfrm>
                <a:off x="7552187" y="2157547"/>
                <a:ext cx="303120" cy="35640"/>
              </p14:xfrm>
            </p:contentPart>
          </mc:Choice>
          <mc:Fallback xmlns="">
            <p:pic>
              <p:nvPicPr>
                <p:cNvPr id="246" name="Freihand 245">
                  <a:extLst>
                    <a:ext uri="{FF2B5EF4-FFF2-40B4-BE49-F238E27FC236}">
                      <a16:creationId xmlns:a16="http://schemas.microsoft.com/office/drawing/2014/main" id="{5D123A15-63B0-49C5-A241-47EE9D1E37FA}"/>
                    </a:ext>
                  </a:extLst>
                </p:cNvPr>
                <p:cNvPicPr/>
                <p:nvPr/>
              </p:nvPicPr>
              <p:blipFill>
                <a:blip r:embed="rId385"/>
                <a:stretch>
                  <a:fillRect/>
                </a:stretch>
              </p:blipFill>
              <p:spPr>
                <a:xfrm>
                  <a:off x="7547867" y="2153227"/>
                  <a:ext cx="31176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42" name="Freihand 241">
                  <a:extLst>
                    <a:ext uri="{FF2B5EF4-FFF2-40B4-BE49-F238E27FC236}">
                      <a16:creationId xmlns:a16="http://schemas.microsoft.com/office/drawing/2014/main" id="{4BAD4BEF-AEE2-4BFC-BB9C-406FA1EAA9F1}"/>
                    </a:ext>
                  </a:extLst>
                </p14:cNvPr>
                <p14:cNvContentPartPr/>
                <p14:nvPr/>
              </p14:nvContentPartPr>
              <p14:xfrm>
                <a:off x="6363107" y="2477587"/>
                <a:ext cx="164520" cy="20880"/>
              </p14:xfrm>
            </p:contentPart>
          </mc:Choice>
          <mc:Fallback xmlns="">
            <p:pic>
              <p:nvPicPr>
                <p:cNvPr id="242" name="Freihand 241">
                  <a:extLst>
                    <a:ext uri="{FF2B5EF4-FFF2-40B4-BE49-F238E27FC236}">
                      <a16:creationId xmlns:a16="http://schemas.microsoft.com/office/drawing/2014/main" id="{4BAD4BEF-AEE2-4BFC-BB9C-406FA1EAA9F1}"/>
                    </a:ext>
                  </a:extLst>
                </p:cNvPr>
                <p:cNvPicPr/>
                <p:nvPr/>
              </p:nvPicPr>
              <p:blipFill>
                <a:blip r:embed="rId387"/>
                <a:stretch>
                  <a:fillRect/>
                </a:stretch>
              </p:blipFill>
              <p:spPr>
                <a:xfrm>
                  <a:off x="6358787" y="2473267"/>
                  <a:ext cx="1731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43" name="Freihand 242">
                  <a:extLst>
                    <a:ext uri="{FF2B5EF4-FFF2-40B4-BE49-F238E27FC236}">
                      <a16:creationId xmlns:a16="http://schemas.microsoft.com/office/drawing/2014/main" id="{ABA3681E-948A-4029-B1B6-E55B1300D28A}"/>
                    </a:ext>
                  </a:extLst>
                </p14:cNvPr>
                <p14:cNvContentPartPr/>
                <p14:nvPr/>
              </p14:nvContentPartPr>
              <p14:xfrm>
                <a:off x="6367427" y="2531227"/>
                <a:ext cx="200880" cy="29520"/>
              </p14:xfrm>
            </p:contentPart>
          </mc:Choice>
          <mc:Fallback xmlns="">
            <p:pic>
              <p:nvPicPr>
                <p:cNvPr id="243" name="Freihand 242">
                  <a:extLst>
                    <a:ext uri="{FF2B5EF4-FFF2-40B4-BE49-F238E27FC236}">
                      <a16:creationId xmlns:a16="http://schemas.microsoft.com/office/drawing/2014/main" id="{ABA3681E-948A-4029-B1B6-E55B1300D28A}"/>
                    </a:ext>
                  </a:extLst>
                </p:cNvPr>
                <p:cNvPicPr/>
                <p:nvPr/>
              </p:nvPicPr>
              <p:blipFill>
                <a:blip r:embed="rId389"/>
                <a:stretch>
                  <a:fillRect/>
                </a:stretch>
              </p:blipFill>
              <p:spPr>
                <a:xfrm>
                  <a:off x="6363107" y="2526907"/>
                  <a:ext cx="2095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48" name="Freihand 247">
                  <a:extLst>
                    <a:ext uri="{FF2B5EF4-FFF2-40B4-BE49-F238E27FC236}">
                      <a16:creationId xmlns:a16="http://schemas.microsoft.com/office/drawing/2014/main" id="{6AAE6D57-B749-4F6B-9342-EB7FB7E616F2}"/>
                    </a:ext>
                  </a:extLst>
                </p14:cNvPr>
                <p14:cNvContentPartPr/>
                <p14:nvPr/>
              </p14:nvContentPartPr>
              <p14:xfrm>
                <a:off x="6688907" y="2355187"/>
                <a:ext cx="129600" cy="193680"/>
              </p14:xfrm>
            </p:contentPart>
          </mc:Choice>
          <mc:Fallback xmlns="">
            <p:pic>
              <p:nvPicPr>
                <p:cNvPr id="248" name="Freihand 247">
                  <a:extLst>
                    <a:ext uri="{FF2B5EF4-FFF2-40B4-BE49-F238E27FC236}">
                      <a16:creationId xmlns:a16="http://schemas.microsoft.com/office/drawing/2014/main" id="{6AAE6D57-B749-4F6B-9342-EB7FB7E616F2}"/>
                    </a:ext>
                  </a:extLst>
                </p:cNvPr>
                <p:cNvPicPr/>
                <p:nvPr/>
              </p:nvPicPr>
              <p:blipFill>
                <a:blip r:embed="rId391"/>
                <a:stretch>
                  <a:fillRect/>
                </a:stretch>
              </p:blipFill>
              <p:spPr>
                <a:xfrm>
                  <a:off x="6684587" y="2350867"/>
                  <a:ext cx="13824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50" name="Freihand 249">
                  <a:extLst>
                    <a:ext uri="{FF2B5EF4-FFF2-40B4-BE49-F238E27FC236}">
                      <a16:creationId xmlns:a16="http://schemas.microsoft.com/office/drawing/2014/main" id="{32B306A7-CF56-4299-B60B-2D8FB041C0E7}"/>
                    </a:ext>
                  </a:extLst>
                </p14:cNvPr>
                <p14:cNvContentPartPr/>
                <p14:nvPr/>
              </p14:nvContentPartPr>
              <p14:xfrm>
                <a:off x="6902027" y="2365627"/>
                <a:ext cx="27720" cy="174600"/>
              </p14:xfrm>
            </p:contentPart>
          </mc:Choice>
          <mc:Fallback xmlns="">
            <p:pic>
              <p:nvPicPr>
                <p:cNvPr id="250" name="Freihand 249">
                  <a:extLst>
                    <a:ext uri="{FF2B5EF4-FFF2-40B4-BE49-F238E27FC236}">
                      <a16:creationId xmlns:a16="http://schemas.microsoft.com/office/drawing/2014/main" id="{32B306A7-CF56-4299-B60B-2D8FB041C0E7}"/>
                    </a:ext>
                  </a:extLst>
                </p:cNvPr>
                <p:cNvPicPr/>
                <p:nvPr/>
              </p:nvPicPr>
              <p:blipFill>
                <a:blip r:embed="rId393"/>
                <a:stretch>
                  <a:fillRect/>
                </a:stretch>
              </p:blipFill>
              <p:spPr>
                <a:xfrm>
                  <a:off x="6897707" y="2361307"/>
                  <a:ext cx="3636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51" name="Freihand 250">
                  <a:extLst>
                    <a:ext uri="{FF2B5EF4-FFF2-40B4-BE49-F238E27FC236}">
                      <a16:creationId xmlns:a16="http://schemas.microsoft.com/office/drawing/2014/main" id="{B35E40EC-0484-4FAA-9DE4-B2F93436AF82}"/>
                    </a:ext>
                  </a:extLst>
                </p14:cNvPr>
                <p14:cNvContentPartPr/>
                <p14:nvPr/>
              </p14:nvContentPartPr>
              <p14:xfrm>
                <a:off x="6819587" y="2348347"/>
                <a:ext cx="170280" cy="67680"/>
              </p14:xfrm>
            </p:contentPart>
          </mc:Choice>
          <mc:Fallback xmlns="">
            <p:pic>
              <p:nvPicPr>
                <p:cNvPr id="251" name="Freihand 250">
                  <a:extLst>
                    <a:ext uri="{FF2B5EF4-FFF2-40B4-BE49-F238E27FC236}">
                      <a16:creationId xmlns:a16="http://schemas.microsoft.com/office/drawing/2014/main" id="{B35E40EC-0484-4FAA-9DE4-B2F93436AF82}"/>
                    </a:ext>
                  </a:extLst>
                </p:cNvPr>
                <p:cNvPicPr/>
                <p:nvPr/>
              </p:nvPicPr>
              <p:blipFill>
                <a:blip r:embed="rId395"/>
                <a:stretch>
                  <a:fillRect/>
                </a:stretch>
              </p:blipFill>
              <p:spPr>
                <a:xfrm>
                  <a:off x="6815267" y="2344027"/>
                  <a:ext cx="1789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52" name="Freihand 251">
                  <a:extLst>
                    <a:ext uri="{FF2B5EF4-FFF2-40B4-BE49-F238E27FC236}">
                      <a16:creationId xmlns:a16="http://schemas.microsoft.com/office/drawing/2014/main" id="{39F99A01-3448-4F9B-9787-D438AAD2CA6A}"/>
                    </a:ext>
                  </a:extLst>
                </p14:cNvPr>
                <p14:cNvContentPartPr/>
                <p14:nvPr/>
              </p14:nvContentPartPr>
              <p14:xfrm>
                <a:off x="7000667" y="2326387"/>
                <a:ext cx="96120" cy="181800"/>
              </p14:xfrm>
            </p:contentPart>
          </mc:Choice>
          <mc:Fallback xmlns="">
            <p:pic>
              <p:nvPicPr>
                <p:cNvPr id="252" name="Freihand 251">
                  <a:extLst>
                    <a:ext uri="{FF2B5EF4-FFF2-40B4-BE49-F238E27FC236}">
                      <a16:creationId xmlns:a16="http://schemas.microsoft.com/office/drawing/2014/main" id="{39F99A01-3448-4F9B-9787-D438AAD2CA6A}"/>
                    </a:ext>
                  </a:extLst>
                </p:cNvPr>
                <p:cNvPicPr/>
                <p:nvPr/>
              </p:nvPicPr>
              <p:blipFill>
                <a:blip r:embed="rId397"/>
                <a:stretch>
                  <a:fillRect/>
                </a:stretch>
              </p:blipFill>
              <p:spPr>
                <a:xfrm>
                  <a:off x="6996347" y="2322067"/>
                  <a:ext cx="1047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54" name="Freihand 253">
                  <a:extLst>
                    <a:ext uri="{FF2B5EF4-FFF2-40B4-BE49-F238E27FC236}">
                      <a16:creationId xmlns:a16="http://schemas.microsoft.com/office/drawing/2014/main" id="{14443096-EB0A-4DE9-A571-D85B38F1BC7C}"/>
                    </a:ext>
                  </a:extLst>
                </p14:cNvPr>
                <p14:cNvContentPartPr/>
                <p14:nvPr/>
              </p14:nvContentPartPr>
              <p14:xfrm>
                <a:off x="7138907" y="2468227"/>
                <a:ext cx="93240" cy="127080"/>
              </p14:xfrm>
            </p:contentPart>
          </mc:Choice>
          <mc:Fallback xmlns="">
            <p:pic>
              <p:nvPicPr>
                <p:cNvPr id="254" name="Freihand 253">
                  <a:extLst>
                    <a:ext uri="{FF2B5EF4-FFF2-40B4-BE49-F238E27FC236}">
                      <a16:creationId xmlns:a16="http://schemas.microsoft.com/office/drawing/2014/main" id="{14443096-EB0A-4DE9-A571-D85B38F1BC7C}"/>
                    </a:ext>
                  </a:extLst>
                </p:cNvPr>
                <p:cNvPicPr/>
                <p:nvPr/>
              </p:nvPicPr>
              <p:blipFill>
                <a:blip r:embed="rId399"/>
                <a:stretch>
                  <a:fillRect/>
                </a:stretch>
              </p:blipFill>
              <p:spPr>
                <a:xfrm>
                  <a:off x="7134587" y="2463907"/>
                  <a:ext cx="1018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56" name="Freihand 255">
                  <a:extLst>
                    <a:ext uri="{FF2B5EF4-FFF2-40B4-BE49-F238E27FC236}">
                      <a16:creationId xmlns:a16="http://schemas.microsoft.com/office/drawing/2014/main" id="{3DA85C63-3AE9-443D-B9CD-E51DEC6D762A}"/>
                    </a:ext>
                  </a:extLst>
                </p14:cNvPr>
                <p14:cNvContentPartPr/>
                <p14:nvPr/>
              </p14:nvContentPartPr>
              <p14:xfrm>
                <a:off x="7324667" y="2415667"/>
                <a:ext cx="41400" cy="33480"/>
              </p14:xfrm>
            </p:contentPart>
          </mc:Choice>
          <mc:Fallback xmlns="">
            <p:pic>
              <p:nvPicPr>
                <p:cNvPr id="256" name="Freihand 255">
                  <a:extLst>
                    <a:ext uri="{FF2B5EF4-FFF2-40B4-BE49-F238E27FC236}">
                      <a16:creationId xmlns:a16="http://schemas.microsoft.com/office/drawing/2014/main" id="{3DA85C63-3AE9-443D-B9CD-E51DEC6D762A}"/>
                    </a:ext>
                  </a:extLst>
                </p:cNvPr>
                <p:cNvPicPr/>
                <p:nvPr/>
              </p:nvPicPr>
              <p:blipFill>
                <a:blip r:embed="rId401"/>
                <a:stretch>
                  <a:fillRect/>
                </a:stretch>
              </p:blipFill>
              <p:spPr>
                <a:xfrm>
                  <a:off x="7320347" y="2411347"/>
                  <a:ext cx="5004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57" name="Freihand 256">
                  <a:extLst>
                    <a:ext uri="{FF2B5EF4-FFF2-40B4-BE49-F238E27FC236}">
                      <a16:creationId xmlns:a16="http://schemas.microsoft.com/office/drawing/2014/main" id="{980F4C5A-B539-4A09-BEBF-A3E35517762C}"/>
                    </a:ext>
                  </a:extLst>
                </p14:cNvPr>
                <p14:cNvContentPartPr/>
                <p14:nvPr/>
              </p14:nvContentPartPr>
              <p14:xfrm>
                <a:off x="7418267" y="2326747"/>
                <a:ext cx="98640" cy="175680"/>
              </p14:xfrm>
            </p:contentPart>
          </mc:Choice>
          <mc:Fallback xmlns="">
            <p:pic>
              <p:nvPicPr>
                <p:cNvPr id="257" name="Freihand 256">
                  <a:extLst>
                    <a:ext uri="{FF2B5EF4-FFF2-40B4-BE49-F238E27FC236}">
                      <a16:creationId xmlns:a16="http://schemas.microsoft.com/office/drawing/2014/main" id="{980F4C5A-B539-4A09-BEBF-A3E35517762C}"/>
                    </a:ext>
                  </a:extLst>
                </p:cNvPr>
                <p:cNvPicPr/>
                <p:nvPr/>
              </p:nvPicPr>
              <p:blipFill>
                <a:blip r:embed="rId403"/>
                <a:stretch>
                  <a:fillRect/>
                </a:stretch>
              </p:blipFill>
              <p:spPr>
                <a:xfrm>
                  <a:off x="7413947" y="2322427"/>
                  <a:ext cx="10728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58" name="Freihand 257">
                  <a:extLst>
                    <a:ext uri="{FF2B5EF4-FFF2-40B4-BE49-F238E27FC236}">
                      <a16:creationId xmlns:a16="http://schemas.microsoft.com/office/drawing/2014/main" id="{A02FFC11-6BE6-4CF8-B34D-6DA7F59D6715}"/>
                    </a:ext>
                  </a:extLst>
                </p14:cNvPr>
                <p14:cNvContentPartPr/>
                <p14:nvPr/>
              </p14:nvContentPartPr>
              <p14:xfrm>
                <a:off x="7529867" y="2411707"/>
                <a:ext cx="99000" cy="5760"/>
              </p14:xfrm>
            </p:contentPart>
          </mc:Choice>
          <mc:Fallback xmlns="">
            <p:pic>
              <p:nvPicPr>
                <p:cNvPr id="258" name="Freihand 257">
                  <a:extLst>
                    <a:ext uri="{FF2B5EF4-FFF2-40B4-BE49-F238E27FC236}">
                      <a16:creationId xmlns:a16="http://schemas.microsoft.com/office/drawing/2014/main" id="{A02FFC11-6BE6-4CF8-B34D-6DA7F59D6715}"/>
                    </a:ext>
                  </a:extLst>
                </p:cNvPr>
                <p:cNvPicPr/>
                <p:nvPr/>
              </p:nvPicPr>
              <p:blipFill>
                <a:blip r:embed="rId405"/>
                <a:stretch>
                  <a:fillRect/>
                </a:stretch>
              </p:blipFill>
              <p:spPr>
                <a:xfrm>
                  <a:off x="7525547" y="2407387"/>
                  <a:ext cx="10764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60" name="Freihand 259">
                  <a:extLst>
                    <a:ext uri="{FF2B5EF4-FFF2-40B4-BE49-F238E27FC236}">
                      <a16:creationId xmlns:a16="http://schemas.microsoft.com/office/drawing/2014/main" id="{57E9135A-EA4C-4A70-8505-DD5BECD02C9C}"/>
                    </a:ext>
                  </a:extLst>
                </p14:cNvPr>
                <p14:cNvContentPartPr/>
                <p14:nvPr/>
              </p14:nvContentPartPr>
              <p14:xfrm>
                <a:off x="7713107" y="2296867"/>
                <a:ext cx="93600" cy="148680"/>
              </p14:xfrm>
            </p:contentPart>
          </mc:Choice>
          <mc:Fallback xmlns="">
            <p:pic>
              <p:nvPicPr>
                <p:cNvPr id="260" name="Freihand 259">
                  <a:extLst>
                    <a:ext uri="{FF2B5EF4-FFF2-40B4-BE49-F238E27FC236}">
                      <a16:creationId xmlns:a16="http://schemas.microsoft.com/office/drawing/2014/main" id="{57E9135A-EA4C-4A70-8505-DD5BECD02C9C}"/>
                    </a:ext>
                  </a:extLst>
                </p:cNvPr>
                <p:cNvPicPr/>
                <p:nvPr/>
              </p:nvPicPr>
              <p:blipFill>
                <a:blip r:embed="rId407"/>
                <a:stretch>
                  <a:fillRect/>
                </a:stretch>
              </p:blipFill>
              <p:spPr>
                <a:xfrm>
                  <a:off x="7708787" y="2292547"/>
                  <a:ext cx="10224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62" name="Freihand 261">
                  <a:extLst>
                    <a:ext uri="{FF2B5EF4-FFF2-40B4-BE49-F238E27FC236}">
                      <a16:creationId xmlns:a16="http://schemas.microsoft.com/office/drawing/2014/main" id="{9389384A-35AA-49B2-8F1E-C429D3986AFE}"/>
                    </a:ext>
                  </a:extLst>
                </p14:cNvPr>
                <p14:cNvContentPartPr/>
                <p14:nvPr/>
              </p14:nvContentPartPr>
              <p14:xfrm>
                <a:off x="7865387" y="2293987"/>
                <a:ext cx="97560" cy="128520"/>
              </p14:xfrm>
            </p:contentPart>
          </mc:Choice>
          <mc:Fallback xmlns="">
            <p:pic>
              <p:nvPicPr>
                <p:cNvPr id="262" name="Freihand 261">
                  <a:extLst>
                    <a:ext uri="{FF2B5EF4-FFF2-40B4-BE49-F238E27FC236}">
                      <a16:creationId xmlns:a16="http://schemas.microsoft.com/office/drawing/2014/main" id="{9389384A-35AA-49B2-8F1E-C429D3986AFE}"/>
                    </a:ext>
                  </a:extLst>
                </p:cNvPr>
                <p:cNvPicPr/>
                <p:nvPr/>
              </p:nvPicPr>
              <p:blipFill>
                <a:blip r:embed="rId409"/>
                <a:stretch>
                  <a:fillRect/>
                </a:stretch>
              </p:blipFill>
              <p:spPr>
                <a:xfrm>
                  <a:off x="7861067" y="2289667"/>
                  <a:ext cx="1062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63" name="Freihand 262">
                  <a:extLst>
                    <a:ext uri="{FF2B5EF4-FFF2-40B4-BE49-F238E27FC236}">
                      <a16:creationId xmlns:a16="http://schemas.microsoft.com/office/drawing/2014/main" id="{54786CF5-15B6-41EF-AB05-36C5D1E0D37F}"/>
                    </a:ext>
                  </a:extLst>
                </p14:cNvPr>
                <p14:cNvContentPartPr/>
                <p14:nvPr/>
              </p14:nvContentPartPr>
              <p14:xfrm>
                <a:off x="7959347" y="2341147"/>
                <a:ext cx="110160" cy="140760"/>
              </p14:xfrm>
            </p:contentPart>
          </mc:Choice>
          <mc:Fallback xmlns="">
            <p:pic>
              <p:nvPicPr>
                <p:cNvPr id="263" name="Freihand 262">
                  <a:extLst>
                    <a:ext uri="{FF2B5EF4-FFF2-40B4-BE49-F238E27FC236}">
                      <a16:creationId xmlns:a16="http://schemas.microsoft.com/office/drawing/2014/main" id="{54786CF5-15B6-41EF-AB05-36C5D1E0D37F}"/>
                    </a:ext>
                  </a:extLst>
                </p:cNvPr>
                <p:cNvPicPr/>
                <p:nvPr/>
              </p:nvPicPr>
              <p:blipFill>
                <a:blip r:embed="rId411"/>
                <a:stretch>
                  <a:fillRect/>
                </a:stretch>
              </p:blipFill>
              <p:spPr>
                <a:xfrm>
                  <a:off x="7955027" y="2336827"/>
                  <a:ext cx="1188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64" name="Freihand 263">
                  <a:extLst>
                    <a:ext uri="{FF2B5EF4-FFF2-40B4-BE49-F238E27FC236}">
                      <a16:creationId xmlns:a16="http://schemas.microsoft.com/office/drawing/2014/main" id="{A2452EDE-B508-4FC2-A6CD-965B600CE5A5}"/>
                    </a:ext>
                  </a:extLst>
                </p14:cNvPr>
                <p14:cNvContentPartPr/>
                <p14:nvPr/>
              </p14:nvContentPartPr>
              <p14:xfrm>
                <a:off x="8077787" y="2232067"/>
                <a:ext cx="83520" cy="313560"/>
              </p14:xfrm>
            </p:contentPart>
          </mc:Choice>
          <mc:Fallback xmlns="">
            <p:pic>
              <p:nvPicPr>
                <p:cNvPr id="264" name="Freihand 263">
                  <a:extLst>
                    <a:ext uri="{FF2B5EF4-FFF2-40B4-BE49-F238E27FC236}">
                      <a16:creationId xmlns:a16="http://schemas.microsoft.com/office/drawing/2014/main" id="{A2452EDE-B508-4FC2-A6CD-965B600CE5A5}"/>
                    </a:ext>
                  </a:extLst>
                </p:cNvPr>
                <p:cNvPicPr/>
                <p:nvPr/>
              </p:nvPicPr>
              <p:blipFill>
                <a:blip r:embed="rId413"/>
                <a:stretch>
                  <a:fillRect/>
                </a:stretch>
              </p:blipFill>
              <p:spPr>
                <a:xfrm>
                  <a:off x="8073467" y="2227747"/>
                  <a:ext cx="92160" cy="3222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74" name="Freihand 273">
                  <a:extLst>
                    <a:ext uri="{FF2B5EF4-FFF2-40B4-BE49-F238E27FC236}">
                      <a16:creationId xmlns:a16="http://schemas.microsoft.com/office/drawing/2014/main" id="{9F18E0D4-4655-4B24-A511-4BADF0608825}"/>
                    </a:ext>
                  </a:extLst>
                </p14:cNvPr>
                <p14:cNvContentPartPr/>
                <p14:nvPr/>
              </p14:nvContentPartPr>
              <p14:xfrm>
                <a:off x="8198027" y="1565707"/>
                <a:ext cx="160200" cy="736200"/>
              </p14:xfrm>
            </p:contentPart>
          </mc:Choice>
          <mc:Fallback xmlns="">
            <p:pic>
              <p:nvPicPr>
                <p:cNvPr id="274" name="Freihand 273">
                  <a:extLst>
                    <a:ext uri="{FF2B5EF4-FFF2-40B4-BE49-F238E27FC236}">
                      <a16:creationId xmlns:a16="http://schemas.microsoft.com/office/drawing/2014/main" id="{9F18E0D4-4655-4B24-A511-4BADF0608825}"/>
                    </a:ext>
                  </a:extLst>
                </p:cNvPr>
                <p:cNvPicPr/>
                <p:nvPr/>
              </p:nvPicPr>
              <p:blipFill>
                <a:blip r:embed="rId415"/>
                <a:stretch>
                  <a:fillRect/>
                </a:stretch>
              </p:blipFill>
              <p:spPr>
                <a:xfrm>
                  <a:off x="8193707" y="1561387"/>
                  <a:ext cx="168840" cy="74484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76" name="Freihand 275">
                  <a:extLst>
                    <a:ext uri="{FF2B5EF4-FFF2-40B4-BE49-F238E27FC236}">
                      <a16:creationId xmlns:a16="http://schemas.microsoft.com/office/drawing/2014/main" id="{BA50A738-EEA6-41EC-9005-3308377AE61E}"/>
                    </a:ext>
                  </a:extLst>
                </p14:cNvPr>
                <p14:cNvContentPartPr/>
                <p14:nvPr/>
              </p14:nvContentPartPr>
              <p14:xfrm>
                <a:off x="8471627" y="1840747"/>
                <a:ext cx="21960" cy="37800"/>
              </p14:xfrm>
            </p:contentPart>
          </mc:Choice>
          <mc:Fallback xmlns="">
            <p:pic>
              <p:nvPicPr>
                <p:cNvPr id="276" name="Freihand 275">
                  <a:extLst>
                    <a:ext uri="{FF2B5EF4-FFF2-40B4-BE49-F238E27FC236}">
                      <a16:creationId xmlns:a16="http://schemas.microsoft.com/office/drawing/2014/main" id="{BA50A738-EEA6-41EC-9005-3308377AE61E}"/>
                    </a:ext>
                  </a:extLst>
                </p:cNvPr>
                <p:cNvPicPr/>
                <p:nvPr/>
              </p:nvPicPr>
              <p:blipFill>
                <a:blip r:embed="rId417"/>
                <a:stretch>
                  <a:fillRect/>
                </a:stretch>
              </p:blipFill>
              <p:spPr>
                <a:xfrm>
                  <a:off x="8467307" y="1836427"/>
                  <a:ext cx="306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77" name="Freihand 276">
                  <a:extLst>
                    <a:ext uri="{FF2B5EF4-FFF2-40B4-BE49-F238E27FC236}">
                      <a16:creationId xmlns:a16="http://schemas.microsoft.com/office/drawing/2014/main" id="{1A0A4D88-B692-4434-B5DC-D07DAF99DA04}"/>
                    </a:ext>
                  </a:extLst>
                </p14:cNvPr>
                <p14:cNvContentPartPr/>
                <p14:nvPr/>
              </p14:nvContentPartPr>
              <p14:xfrm>
                <a:off x="8481347" y="1942987"/>
                <a:ext cx="6840" cy="21960"/>
              </p14:xfrm>
            </p:contentPart>
          </mc:Choice>
          <mc:Fallback xmlns="">
            <p:pic>
              <p:nvPicPr>
                <p:cNvPr id="277" name="Freihand 276">
                  <a:extLst>
                    <a:ext uri="{FF2B5EF4-FFF2-40B4-BE49-F238E27FC236}">
                      <a16:creationId xmlns:a16="http://schemas.microsoft.com/office/drawing/2014/main" id="{1A0A4D88-B692-4434-B5DC-D07DAF99DA04}"/>
                    </a:ext>
                  </a:extLst>
                </p:cNvPr>
                <p:cNvPicPr/>
                <p:nvPr/>
              </p:nvPicPr>
              <p:blipFill>
                <a:blip r:embed="rId419"/>
                <a:stretch>
                  <a:fillRect/>
                </a:stretch>
              </p:blipFill>
              <p:spPr>
                <a:xfrm>
                  <a:off x="8477027" y="1938667"/>
                  <a:ext cx="15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78" name="Freihand 277">
                  <a:extLst>
                    <a:ext uri="{FF2B5EF4-FFF2-40B4-BE49-F238E27FC236}">
                      <a16:creationId xmlns:a16="http://schemas.microsoft.com/office/drawing/2014/main" id="{6E91102B-9F9D-4140-9B56-BB511EACD060}"/>
                    </a:ext>
                  </a:extLst>
                </p14:cNvPr>
                <p14:cNvContentPartPr/>
                <p14:nvPr/>
              </p14:nvContentPartPr>
              <p14:xfrm>
                <a:off x="4851467" y="1878547"/>
                <a:ext cx="171360" cy="749160"/>
              </p14:xfrm>
            </p:contentPart>
          </mc:Choice>
          <mc:Fallback xmlns="">
            <p:pic>
              <p:nvPicPr>
                <p:cNvPr id="278" name="Freihand 277">
                  <a:extLst>
                    <a:ext uri="{FF2B5EF4-FFF2-40B4-BE49-F238E27FC236}">
                      <a16:creationId xmlns:a16="http://schemas.microsoft.com/office/drawing/2014/main" id="{6E91102B-9F9D-4140-9B56-BB511EACD060}"/>
                    </a:ext>
                  </a:extLst>
                </p:cNvPr>
                <p:cNvPicPr/>
                <p:nvPr/>
              </p:nvPicPr>
              <p:blipFill>
                <a:blip r:embed="rId421"/>
                <a:stretch>
                  <a:fillRect/>
                </a:stretch>
              </p:blipFill>
              <p:spPr>
                <a:xfrm>
                  <a:off x="4847147" y="1874227"/>
                  <a:ext cx="180000" cy="75780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79" name="Freihand 278">
                  <a:extLst>
                    <a:ext uri="{FF2B5EF4-FFF2-40B4-BE49-F238E27FC236}">
                      <a16:creationId xmlns:a16="http://schemas.microsoft.com/office/drawing/2014/main" id="{888EE17E-3126-498E-BA21-DD31D7824F72}"/>
                    </a:ext>
                  </a:extLst>
                </p14:cNvPr>
                <p14:cNvContentPartPr/>
                <p14:nvPr/>
              </p14:nvContentPartPr>
              <p14:xfrm>
                <a:off x="4664267" y="2178427"/>
                <a:ext cx="16200" cy="39600"/>
              </p14:xfrm>
            </p:contentPart>
          </mc:Choice>
          <mc:Fallback xmlns="">
            <p:pic>
              <p:nvPicPr>
                <p:cNvPr id="279" name="Freihand 278">
                  <a:extLst>
                    <a:ext uri="{FF2B5EF4-FFF2-40B4-BE49-F238E27FC236}">
                      <a16:creationId xmlns:a16="http://schemas.microsoft.com/office/drawing/2014/main" id="{888EE17E-3126-498E-BA21-DD31D7824F72}"/>
                    </a:ext>
                  </a:extLst>
                </p:cNvPr>
                <p:cNvPicPr/>
                <p:nvPr/>
              </p:nvPicPr>
              <p:blipFill>
                <a:blip r:embed="rId423"/>
                <a:stretch>
                  <a:fillRect/>
                </a:stretch>
              </p:blipFill>
              <p:spPr>
                <a:xfrm>
                  <a:off x="4659947" y="2174107"/>
                  <a:ext cx="248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0" name="Freihand 279">
                  <a:extLst>
                    <a:ext uri="{FF2B5EF4-FFF2-40B4-BE49-F238E27FC236}">
                      <a16:creationId xmlns:a16="http://schemas.microsoft.com/office/drawing/2014/main" id="{B50741B6-6BC2-48E2-8B93-CB4086A504FF}"/>
                    </a:ext>
                  </a:extLst>
                </p14:cNvPr>
                <p14:cNvContentPartPr/>
                <p14:nvPr/>
              </p14:nvContentPartPr>
              <p14:xfrm>
                <a:off x="4689107" y="2328187"/>
                <a:ext cx="19440" cy="27360"/>
              </p14:xfrm>
            </p:contentPart>
          </mc:Choice>
          <mc:Fallback xmlns="">
            <p:pic>
              <p:nvPicPr>
                <p:cNvPr id="280" name="Freihand 279">
                  <a:extLst>
                    <a:ext uri="{FF2B5EF4-FFF2-40B4-BE49-F238E27FC236}">
                      <a16:creationId xmlns:a16="http://schemas.microsoft.com/office/drawing/2014/main" id="{B50741B6-6BC2-48E2-8B93-CB4086A504FF}"/>
                    </a:ext>
                  </a:extLst>
                </p:cNvPr>
                <p:cNvPicPr/>
                <p:nvPr/>
              </p:nvPicPr>
              <p:blipFill>
                <a:blip r:embed="rId425"/>
                <a:stretch>
                  <a:fillRect/>
                </a:stretch>
              </p:blipFill>
              <p:spPr>
                <a:xfrm>
                  <a:off x="4684787" y="2323867"/>
                  <a:ext cx="2808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9" name="Freihand 288">
                  <a:extLst>
                    <a:ext uri="{FF2B5EF4-FFF2-40B4-BE49-F238E27FC236}">
                      <a16:creationId xmlns:a16="http://schemas.microsoft.com/office/drawing/2014/main" id="{54C95DDA-68AC-4C94-A6D9-12B72F452529}"/>
                    </a:ext>
                  </a:extLst>
                </p14:cNvPr>
                <p14:cNvContentPartPr/>
                <p14:nvPr/>
              </p14:nvContentPartPr>
              <p14:xfrm>
                <a:off x="6176987" y="3107587"/>
                <a:ext cx="204840" cy="12600"/>
              </p14:xfrm>
            </p:contentPart>
          </mc:Choice>
          <mc:Fallback xmlns="">
            <p:pic>
              <p:nvPicPr>
                <p:cNvPr id="289" name="Freihand 288">
                  <a:extLst>
                    <a:ext uri="{FF2B5EF4-FFF2-40B4-BE49-F238E27FC236}">
                      <a16:creationId xmlns:a16="http://schemas.microsoft.com/office/drawing/2014/main" id="{54C95DDA-68AC-4C94-A6D9-12B72F452529}"/>
                    </a:ext>
                  </a:extLst>
                </p:cNvPr>
                <p:cNvPicPr/>
                <p:nvPr/>
              </p:nvPicPr>
              <p:blipFill>
                <a:blip r:embed="rId427"/>
                <a:stretch>
                  <a:fillRect/>
                </a:stretch>
              </p:blipFill>
              <p:spPr>
                <a:xfrm>
                  <a:off x="6172667" y="3103267"/>
                  <a:ext cx="2134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90" name="Freihand 289">
                  <a:extLst>
                    <a:ext uri="{FF2B5EF4-FFF2-40B4-BE49-F238E27FC236}">
                      <a16:creationId xmlns:a16="http://schemas.microsoft.com/office/drawing/2014/main" id="{156E505D-D4A5-4286-B37A-E0E7FBCB74AD}"/>
                    </a:ext>
                  </a:extLst>
                </p14:cNvPr>
                <p14:cNvContentPartPr/>
                <p14:nvPr/>
              </p14:nvContentPartPr>
              <p14:xfrm>
                <a:off x="6222707" y="3160147"/>
                <a:ext cx="206640" cy="31320"/>
              </p14:xfrm>
            </p:contentPart>
          </mc:Choice>
          <mc:Fallback xmlns="">
            <p:pic>
              <p:nvPicPr>
                <p:cNvPr id="290" name="Freihand 289">
                  <a:extLst>
                    <a:ext uri="{FF2B5EF4-FFF2-40B4-BE49-F238E27FC236}">
                      <a16:creationId xmlns:a16="http://schemas.microsoft.com/office/drawing/2014/main" id="{156E505D-D4A5-4286-B37A-E0E7FBCB74AD}"/>
                    </a:ext>
                  </a:extLst>
                </p:cNvPr>
                <p:cNvPicPr/>
                <p:nvPr/>
              </p:nvPicPr>
              <p:blipFill>
                <a:blip r:embed="rId429"/>
                <a:stretch>
                  <a:fillRect/>
                </a:stretch>
              </p:blipFill>
              <p:spPr>
                <a:xfrm>
                  <a:off x="6218387" y="3155827"/>
                  <a:ext cx="2152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92" name="Freihand 291">
                  <a:extLst>
                    <a:ext uri="{FF2B5EF4-FFF2-40B4-BE49-F238E27FC236}">
                      <a16:creationId xmlns:a16="http://schemas.microsoft.com/office/drawing/2014/main" id="{C7B14467-529C-4C45-A288-3DCCF52C7A5F}"/>
                    </a:ext>
                  </a:extLst>
                </p14:cNvPr>
                <p14:cNvContentPartPr/>
                <p14:nvPr/>
              </p14:nvContentPartPr>
              <p14:xfrm>
                <a:off x="6631667" y="2818867"/>
                <a:ext cx="196200" cy="232200"/>
              </p14:xfrm>
            </p:contentPart>
          </mc:Choice>
          <mc:Fallback xmlns="">
            <p:pic>
              <p:nvPicPr>
                <p:cNvPr id="292" name="Freihand 291">
                  <a:extLst>
                    <a:ext uri="{FF2B5EF4-FFF2-40B4-BE49-F238E27FC236}">
                      <a16:creationId xmlns:a16="http://schemas.microsoft.com/office/drawing/2014/main" id="{C7B14467-529C-4C45-A288-3DCCF52C7A5F}"/>
                    </a:ext>
                  </a:extLst>
                </p:cNvPr>
                <p:cNvPicPr/>
                <p:nvPr/>
              </p:nvPicPr>
              <p:blipFill>
                <a:blip r:embed="rId431"/>
                <a:stretch>
                  <a:fillRect/>
                </a:stretch>
              </p:blipFill>
              <p:spPr>
                <a:xfrm>
                  <a:off x="6626987" y="2814547"/>
                  <a:ext cx="2048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93" name="Freihand 292">
                  <a:extLst>
                    <a:ext uri="{FF2B5EF4-FFF2-40B4-BE49-F238E27FC236}">
                      <a16:creationId xmlns:a16="http://schemas.microsoft.com/office/drawing/2014/main" id="{9BCCA5FF-2549-4EE2-9F24-F71EEB9AE4DF}"/>
                    </a:ext>
                  </a:extLst>
                </p14:cNvPr>
                <p14:cNvContentPartPr/>
                <p14:nvPr/>
              </p14:nvContentPartPr>
              <p14:xfrm>
                <a:off x="6433307" y="3119827"/>
                <a:ext cx="93600" cy="36000"/>
              </p14:xfrm>
            </p:contentPart>
          </mc:Choice>
          <mc:Fallback xmlns="">
            <p:pic>
              <p:nvPicPr>
                <p:cNvPr id="293" name="Freihand 292">
                  <a:extLst>
                    <a:ext uri="{FF2B5EF4-FFF2-40B4-BE49-F238E27FC236}">
                      <a16:creationId xmlns:a16="http://schemas.microsoft.com/office/drawing/2014/main" id="{9BCCA5FF-2549-4EE2-9F24-F71EEB9AE4DF}"/>
                    </a:ext>
                  </a:extLst>
                </p:cNvPr>
                <p:cNvPicPr/>
                <p:nvPr/>
              </p:nvPicPr>
              <p:blipFill>
                <a:blip r:embed="rId433"/>
                <a:stretch>
                  <a:fillRect/>
                </a:stretch>
              </p:blipFill>
              <p:spPr>
                <a:xfrm>
                  <a:off x="6428987" y="3115507"/>
                  <a:ext cx="1022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95" name="Freihand 294">
                  <a:extLst>
                    <a:ext uri="{FF2B5EF4-FFF2-40B4-BE49-F238E27FC236}">
                      <a16:creationId xmlns:a16="http://schemas.microsoft.com/office/drawing/2014/main" id="{C1EC9B3E-2029-453A-B2F9-534D660778E3}"/>
                    </a:ext>
                  </a:extLst>
                </p14:cNvPr>
                <p14:cNvContentPartPr/>
                <p14:nvPr/>
              </p14:nvContentPartPr>
              <p14:xfrm>
                <a:off x="6934427" y="2815987"/>
                <a:ext cx="15840" cy="156240"/>
              </p14:xfrm>
            </p:contentPart>
          </mc:Choice>
          <mc:Fallback xmlns="">
            <p:pic>
              <p:nvPicPr>
                <p:cNvPr id="295" name="Freihand 294">
                  <a:extLst>
                    <a:ext uri="{FF2B5EF4-FFF2-40B4-BE49-F238E27FC236}">
                      <a16:creationId xmlns:a16="http://schemas.microsoft.com/office/drawing/2014/main" id="{C1EC9B3E-2029-453A-B2F9-534D660778E3}"/>
                    </a:ext>
                  </a:extLst>
                </p:cNvPr>
                <p:cNvPicPr/>
                <p:nvPr/>
              </p:nvPicPr>
              <p:blipFill>
                <a:blip r:embed="rId435"/>
                <a:stretch>
                  <a:fillRect/>
                </a:stretch>
              </p:blipFill>
              <p:spPr>
                <a:xfrm>
                  <a:off x="6930107" y="2811667"/>
                  <a:ext cx="244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6" name="Freihand 295">
                  <a:extLst>
                    <a:ext uri="{FF2B5EF4-FFF2-40B4-BE49-F238E27FC236}">
                      <a16:creationId xmlns:a16="http://schemas.microsoft.com/office/drawing/2014/main" id="{0F906B35-2E78-4FFB-8A00-5DCB1BE1238B}"/>
                    </a:ext>
                  </a:extLst>
                </p14:cNvPr>
                <p14:cNvContentPartPr/>
                <p14:nvPr/>
              </p14:nvContentPartPr>
              <p14:xfrm>
                <a:off x="6830387" y="2772067"/>
                <a:ext cx="190440" cy="90360"/>
              </p14:xfrm>
            </p:contentPart>
          </mc:Choice>
          <mc:Fallback xmlns="">
            <p:pic>
              <p:nvPicPr>
                <p:cNvPr id="296" name="Freihand 295">
                  <a:extLst>
                    <a:ext uri="{FF2B5EF4-FFF2-40B4-BE49-F238E27FC236}">
                      <a16:creationId xmlns:a16="http://schemas.microsoft.com/office/drawing/2014/main" id="{0F906B35-2E78-4FFB-8A00-5DCB1BE1238B}"/>
                    </a:ext>
                  </a:extLst>
                </p:cNvPr>
                <p:cNvPicPr/>
                <p:nvPr/>
              </p:nvPicPr>
              <p:blipFill>
                <a:blip r:embed="rId437"/>
                <a:stretch>
                  <a:fillRect/>
                </a:stretch>
              </p:blipFill>
              <p:spPr>
                <a:xfrm>
                  <a:off x="6826067" y="2767747"/>
                  <a:ext cx="1990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7" name="Freihand 296">
                  <a:extLst>
                    <a:ext uri="{FF2B5EF4-FFF2-40B4-BE49-F238E27FC236}">
                      <a16:creationId xmlns:a16="http://schemas.microsoft.com/office/drawing/2014/main" id="{17721871-198B-4F8D-8134-AE086F751EF0}"/>
                    </a:ext>
                  </a:extLst>
                </p14:cNvPr>
                <p14:cNvContentPartPr/>
                <p14:nvPr/>
              </p14:nvContentPartPr>
              <p14:xfrm>
                <a:off x="7053947" y="2782507"/>
                <a:ext cx="121680" cy="188640"/>
              </p14:xfrm>
            </p:contentPart>
          </mc:Choice>
          <mc:Fallback xmlns="">
            <p:pic>
              <p:nvPicPr>
                <p:cNvPr id="297" name="Freihand 296">
                  <a:extLst>
                    <a:ext uri="{FF2B5EF4-FFF2-40B4-BE49-F238E27FC236}">
                      <a16:creationId xmlns:a16="http://schemas.microsoft.com/office/drawing/2014/main" id="{17721871-198B-4F8D-8134-AE086F751EF0}"/>
                    </a:ext>
                  </a:extLst>
                </p:cNvPr>
                <p:cNvPicPr/>
                <p:nvPr/>
              </p:nvPicPr>
              <p:blipFill>
                <a:blip r:embed="rId439"/>
                <a:stretch>
                  <a:fillRect/>
                </a:stretch>
              </p:blipFill>
              <p:spPr>
                <a:xfrm>
                  <a:off x="7049627" y="2778187"/>
                  <a:ext cx="1303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98" name="Freihand 297">
                  <a:extLst>
                    <a:ext uri="{FF2B5EF4-FFF2-40B4-BE49-F238E27FC236}">
                      <a16:creationId xmlns:a16="http://schemas.microsoft.com/office/drawing/2014/main" id="{C770FEBD-DC32-4968-9564-F936C404439E}"/>
                    </a:ext>
                  </a:extLst>
                </p14:cNvPr>
                <p14:cNvContentPartPr/>
                <p14:nvPr/>
              </p14:nvContentPartPr>
              <p14:xfrm>
                <a:off x="7199387" y="2881507"/>
                <a:ext cx="104400" cy="164880"/>
              </p14:xfrm>
            </p:contentPart>
          </mc:Choice>
          <mc:Fallback xmlns="">
            <p:pic>
              <p:nvPicPr>
                <p:cNvPr id="298" name="Freihand 297">
                  <a:extLst>
                    <a:ext uri="{FF2B5EF4-FFF2-40B4-BE49-F238E27FC236}">
                      <a16:creationId xmlns:a16="http://schemas.microsoft.com/office/drawing/2014/main" id="{C770FEBD-DC32-4968-9564-F936C404439E}"/>
                    </a:ext>
                  </a:extLst>
                </p:cNvPr>
                <p:cNvPicPr/>
                <p:nvPr/>
              </p:nvPicPr>
              <p:blipFill>
                <a:blip r:embed="rId441"/>
                <a:stretch>
                  <a:fillRect/>
                </a:stretch>
              </p:blipFill>
              <p:spPr>
                <a:xfrm>
                  <a:off x="7195067" y="2877187"/>
                  <a:ext cx="11304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9" name="Freihand 298">
                  <a:extLst>
                    <a:ext uri="{FF2B5EF4-FFF2-40B4-BE49-F238E27FC236}">
                      <a16:creationId xmlns:a16="http://schemas.microsoft.com/office/drawing/2014/main" id="{6B4AF2C9-944A-4B29-8F64-01E3CD0300DD}"/>
                    </a:ext>
                  </a:extLst>
                </p14:cNvPr>
                <p14:cNvContentPartPr/>
                <p14:nvPr/>
              </p14:nvContentPartPr>
              <p14:xfrm>
                <a:off x="6686387" y="3042427"/>
                <a:ext cx="765720" cy="118080"/>
              </p14:xfrm>
            </p:contentPart>
          </mc:Choice>
          <mc:Fallback xmlns="">
            <p:pic>
              <p:nvPicPr>
                <p:cNvPr id="299" name="Freihand 298">
                  <a:extLst>
                    <a:ext uri="{FF2B5EF4-FFF2-40B4-BE49-F238E27FC236}">
                      <a16:creationId xmlns:a16="http://schemas.microsoft.com/office/drawing/2014/main" id="{6B4AF2C9-944A-4B29-8F64-01E3CD0300DD}"/>
                    </a:ext>
                  </a:extLst>
                </p:cNvPr>
                <p:cNvPicPr/>
                <p:nvPr/>
              </p:nvPicPr>
              <p:blipFill>
                <a:blip r:embed="rId443"/>
                <a:stretch>
                  <a:fillRect/>
                </a:stretch>
              </p:blipFill>
              <p:spPr>
                <a:xfrm>
                  <a:off x="6682067" y="3038107"/>
                  <a:ext cx="7743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300" name="Freihand 299">
                  <a:extLst>
                    <a:ext uri="{FF2B5EF4-FFF2-40B4-BE49-F238E27FC236}">
                      <a16:creationId xmlns:a16="http://schemas.microsoft.com/office/drawing/2014/main" id="{7E96329F-5F57-4362-BD79-858F303E001C}"/>
                    </a:ext>
                  </a:extLst>
                </p14:cNvPr>
                <p14:cNvContentPartPr/>
                <p14:nvPr/>
              </p14:nvContentPartPr>
              <p14:xfrm>
                <a:off x="6728147" y="3218467"/>
                <a:ext cx="141120" cy="203760"/>
              </p14:xfrm>
            </p:contentPart>
          </mc:Choice>
          <mc:Fallback xmlns="">
            <p:pic>
              <p:nvPicPr>
                <p:cNvPr id="300" name="Freihand 299">
                  <a:extLst>
                    <a:ext uri="{FF2B5EF4-FFF2-40B4-BE49-F238E27FC236}">
                      <a16:creationId xmlns:a16="http://schemas.microsoft.com/office/drawing/2014/main" id="{7E96329F-5F57-4362-BD79-858F303E001C}"/>
                    </a:ext>
                  </a:extLst>
                </p:cNvPr>
                <p:cNvPicPr/>
                <p:nvPr/>
              </p:nvPicPr>
              <p:blipFill>
                <a:blip r:embed="rId445"/>
                <a:stretch>
                  <a:fillRect/>
                </a:stretch>
              </p:blipFill>
              <p:spPr>
                <a:xfrm>
                  <a:off x="6723827" y="3214147"/>
                  <a:ext cx="14976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301" name="Freihand 300">
                  <a:extLst>
                    <a:ext uri="{FF2B5EF4-FFF2-40B4-BE49-F238E27FC236}">
                      <a16:creationId xmlns:a16="http://schemas.microsoft.com/office/drawing/2014/main" id="{891FE3AE-2997-4B3A-BFD8-B076544970F2}"/>
                    </a:ext>
                  </a:extLst>
                </p14:cNvPr>
                <p14:cNvContentPartPr/>
                <p14:nvPr/>
              </p14:nvContentPartPr>
              <p14:xfrm>
                <a:off x="6957827" y="3196867"/>
                <a:ext cx="20880" cy="169560"/>
              </p14:xfrm>
            </p:contentPart>
          </mc:Choice>
          <mc:Fallback xmlns="">
            <p:pic>
              <p:nvPicPr>
                <p:cNvPr id="301" name="Freihand 300">
                  <a:extLst>
                    <a:ext uri="{FF2B5EF4-FFF2-40B4-BE49-F238E27FC236}">
                      <a16:creationId xmlns:a16="http://schemas.microsoft.com/office/drawing/2014/main" id="{891FE3AE-2997-4B3A-BFD8-B076544970F2}"/>
                    </a:ext>
                  </a:extLst>
                </p:cNvPr>
                <p:cNvPicPr/>
                <p:nvPr/>
              </p:nvPicPr>
              <p:blipFill>
                <a:blip r:embed="rId447"/>
                <a:stretch>
                  <a:fillRect/>
                </a:stretch>
              </p:blipFill>
              <p:spPr>
                <a:xfrm>
                  <a:off x="6953507" y="3192547"/>
                  <a:ext cx="295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302" name="Freihand 301">
                  <a:extLst>
                    <a:ext uri="{FF2B5EF4-FFF2-40B4-BE49-F238E27FC236}">
                      <a16:creationId xmlns:a16="http://schemas.microsoft.com/office/drawing/2014/main" id="{00F40234-E0FC-4D53-AB3E-5289129B8E41}"/>
                    </a:ext>
                  </a:extLst>
                </p14:cNvPr>
                <p14:cNvContentPartPr/>
                <p14:nvPr/>
              </p14:nvContentPartPr>
              <p14:xfrm>
                <a:off x="6883667" y="3168067"/>
                <a:ext cx="166320" cy="94320"/>
              </p14:xfrm>
            </p:contentPart>
          </mc:Choice>
          <mc:Fallback xmlns="">
            <p:pic>
              <p:nvPicPr>
                <p:cNvPr id="302" name="Freihand 301">
                  <a:extLst>
                    <a:ext uri="{FF2B5EF4-FFF2-40B4-BE49-F238E27FC236}">
                      <a16:creationId xmlns:a16="http://schemas.microsoft.com/office/drawing/2014/main" id="{00F40234-E0FC-4D53-AB3E-5289129B8E41}"/>
                    </a:ext>
                  </a:extLst>
                </p:cNvPr>
                <p:cNvPicPr/>
                <p:nvPr/>
              </p:nvPicPr>
              <p:blipFill>
                <a:blip r:embed="rId449"/>
                <a:stretch>
                  <a:fillRect/>
                </a:stretch>
              </p:blipFill>
              <p:spPr>
                <a:xfrm>
                  <a:off x="6879347" y="3163747"/>
                  <a:ext cx="17496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03" name="Freihand 302">
                  <a:extLst>
                    <a:ext uri="{FF2B5EF4-FFF2-40B4-BE49-F238E27FC236}">
                      <a16:creationId xmlns:a16="http://schemas.microsoft.com/office/drawing/2014/main" id="{7C33D03A-8DC6-46C7-A34C-34A0F21C5813}"/>
                    </a:ext>
                  </a:extLst>
                </p14:cNvPr>
                <p14:cNvContentPartPr/>
                <p14:nvPr/>
              </p14:nvContentPartPr>
              <p14:xfrm>
                <a:off x="7085267" y="3154027"/>
                <a:ext cx="116280" cy="208080"/>
              </p14:xfrm>
            </p:contentPart>
          </mc:Choice>
          <mc:Fallback xmlns="">
            <p:pic>
              <p:nvPicPr>
                <p:cNvPr id="303" name="Freihand 302">
                  <a:extLst>
                    <a:ext uri="{FF2B5EF4-FFF2-40B4-BE49-F238E27FC236}">
                      <a16:creationId xmlns:a16="http://schemas.microsoft.com/office/drawing/2014/main" id="{7C33D03A-8DC6-46C7-A34C-34A0F21C5813}"/>
                    </a:ext>
                  </a:extLst>
                </p:cNvPr>
                <p:cNvPicPr/>
                <p:nvPr/>
              </p:nvPicPr>
              <p:blipFill>
                <a:blip r:embed="rId451"/>
                <a:stretch>
                  <a:fillRect/>
                </a:stretch>
              </p:blipFill>
              <p:spPr>
                <a:xfrm>
                  <a:off x="7080947" y="3149707"/>
                  <a:ext cx="1249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05" name="Freihand 304">
                  <a:extLst>
                    <a:ext uri="{FF2B5EF4-FFF2-40B4-BE49-F238E27FC236}">
                      <a16:creationId xmlns:a16="http://schemas.microsoft.com/office/drawing/2014/main" id="{D0EF299E-A305-4BA6-A606-98AF72DDDBBE}"/>
                    </a:ext>
                  </a:extLst>
                </p14:cNvPr>
                <p14:cNvContentPartPr/>
                <p14:nvPr/>
              </p14:nvContentPartPr>
              <p14:xfrm>
                <a:off x="7213787" y="3299107"/>
                <a:ext cx="112320" cy="138960"/>
              </p14:xfrm>
            </p:contentPart>
          </mc:Choice>
          <mc:Fallback xmlns="">
            <p:pic>
              <p:nvPicPr>
                <p:cNvPr id="305" name="Freihand 304">
                  <a:extLst>
                    <a:ext uri="{FF2B5EF4-FFF2-40B4-BE49-F238E27FC236}">
                      <a16:creationId xmlns:a16="http://schemas.microsoft.com/office/drawing/2014/main" id="{D0EF299E-A305-4BA6-A606-98AF72DDDBBE}"/>
                    </a:ext>
                  </a:extLst>
                </p:cNvPr>
                <p:cNvPicPr/>
                <p:nvPr/>
              </p:nvPicPr>
              <p:blipFill>
                <a:blip r:embed="rId453"/>
                <a:stretch>
                  <a:fillRect/>
                </a:stretch>
              </p:blipFill>
              <p:spPr>
                <a:xfrm>
                  <a:off x="7209467" y="3294787"/>
                  <a:ext cx="1209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3" name="Freihand 282">
                  <a:extLst>
                    <a:ext uri="{FF2B5EF4-FFF2-40B4-BE49-F238E27FC236}">
                      <a16:creationId xmlns:a16="http://schemas.microsoft.com/office/drawing/2014/main" id="{0B214B8E-8FEB-46E1-A560-424423761DF6}"/>
                    </a:ext>
                  </a:extLst>
                </p14:cNvPr>
                <p14:cNvContentPartPr/>
                <p14:nvPr/>
              </p14:nvContentPartPr>
              <p14:xfrm>
                <a:off x="5428547" y="2938387"/>
                <a:ext cx="162360" cy="190800"/>
              </p14:xfrm>
            </p:contentPart>
          </mc:Choice>
          <mc:Fallback xmlns="">
            <p:pic>
              <p:nvPicPr>
                <p:cNvPr id="283" name="Freihand 282">
                  <a:extLst>
                    <a:ext uri="{FF2B5EF4-FFF2-40B4-BE49-F238E27FC236}">
                      <a16:creationId xmlns:a16="http://schemas.microsoft.com/office/drawing/2014/main" id="{0B214B8E-8FEB-46E1-A560-424423761DF6}"/>
                    </a:ext>
                  </a:extLst>
                </p:cNvPr>
                <p:cNvPicPr/>
                <p:nvPr/>
              </p:nvPicPr>
              <p:blipFill>
                <a:blip r:embed="rId455"/>
                <a:stretch>
                  <a:fillRect/>
                </a:stretch>
              </p:blipFill>
              <p:spPr>
                <a:xfrm>
                  <a:off x="5424227" y="2934067"/>
                  <a:ext cx="17100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4" name="Freihand 283">
                  <a:extLst>
                    <a:ext uri="{FF2B5EF4-FFF2-40B4-BE49-F238E27FC236}">
                      <a16:creationId xmlns:a16="http://schemas.microsoft.com/office/drawing/2014/main" id="{136CE50C-09F2-4403-91DC-90BE4C97CB58}"/>
                    </a:ext>
                  </a:extLst>
                </p14:cNvPr>
                <p14:cNvContentPartPr/>
                <p14:nvPr/>
              </p14:nvContentPartPr>
              <p14:xfrm>
                <a:off x="5673707" y="2903467"/>
                <a:ext cx="138960" cy="209160"/>
              </p14:xfrm>
            </p:contentPart>
          </mc:Choice>
          <mc:Fallback xmlns="">
            <p:pic>
              <p:nvPicPr>
                <p:cNvPr id="284" name="Freihand 283">
                  <a:extLst>
                    <a:ext uri="{FF2B5EF4-FFF2-40B4-BE49-F238E27FC236}">
                      <a16:creationId xmlns:a16="http://schemas.microsoft.com/office/drawing/2014/main" id="{136CE50C-09F2-4403-91DC-90BE4C97CB58}"/>
                    </a:ext>
                  </a:extLst>
                </p:cNvPr>
                <p:cNvPicPr/>
                <p:nvPr/>
              </p:nvPicPr>
              <p:blipFill>
                <a:blip r:embed="rId457"/>
                <a:stretch>
                  <a:fillRect/>
                </a:stretch>
              </p:blipFill>
              <p:spPr>
                <a:xfrm>
                  <a:off x="5669387" y="2899147"/>
                  <a:ext cx="1476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5" name="Freihand 284">
                  <a:extLst>
                    <a:ext uri="{FF2B5EF4-FFF2-40B4-BE49-F238E27FC236}">
                      <a16:creationId xmlns:a16="http://schemas.microsoft.com/office/drawing/2014/main" id="{0E189724-FC1E-418E-8665-3052F2292EF8}"/>
                    </a:ext>
                  </a:extLst>
                </p14:cNvPr>
                <p14:cNvContentPartPr/>
                <p14:nvPr/>
              </p14:nvContentPartPr>
              <p14:xfrm>
                <a:off x="5325947" y="3138187"/>
                <a:ext cx="610560" cy="97560"/>
              </p14:xfrm>
            </p:contentPart>
          </mc:Choice>
          <mc:Fallback xmlns="">
            <p:pic>
              <p:nvPicPr>
                <p:cNvPr id="285" name="Freihand 284">
                  <a:extLst>
                    <a:ext uri="{FF2B5EF4-FFF2-40B4-BE49-F238E27FC236}">
                      <a16:creationId xmlns:a16="http://schemas.microsoft.com/office/drawing/2014/main" id="{0E189724-FC1E-418E-8665-3052F2292EF8}"/>
                    </a:ext>
                  </a:extLst>
                </p:cNvPr>
                <p:cNvPicPr/>
                <p:nvPr/>
              </p:nvPicPr>
              <p:blipFill>
                <a:blip r:embed="rId459"/>
                <a:stretch>
                  <a:fillRect/>
                </a:stretch>
              </p:blipFill>
              <p:spPr>
                <a:xfrm>
                  <a:off x="5321627" y="3133867"/>
                  <a:ext cx="6192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6" name="Freihand 285">
                  <a:extLst>
                    <a:ext uri="{FF2B5EF4-FFF2-40B4-BE49-F238E27FC236}">
                      <a16:creationId xmlns:a16="http://schemas.microsoft.com/office/drawing/2014/main" id="{E5EB1F9A-C94D-4650-801D-BE9CF626CB0C}"/>
                    </a:ext>
                  </a:extLst>
                </p14:cNvPr>
                <p14:cNvContentPartPr/>
                <p14:nvPr/>
              </p14:nvContentPartPr>
              <p14:xfrm>
                <a:off x="5434307" y="3268867"/>
                <a:ext cx="195120" cy="191160"/>
              </p14:xfrm>
            </p:contentPart>
          </mc:Choice>
          <mc:Fallback xmlns="">
            <p:pic>
              <p:nvPicPr>
                <p:cNvPr id="286" name="Freihand 285">
                  <a:extLst>
                    <a:ext uri="{FF2B5EF4-FFF2-40B4-BE49-F238E27FC236}">
                      <a16:creationId xmlns:a16="http://schemas.microsoft.com/office/drawing/2014/main" id="{E5EB1F9A-C94D-4650-801D-BE9CF626CB0C}"/>
                    </a:ext>
                  </a:extLst>
                </p:cNvPr>
                <p:cNvPicPr/>
                <p:nvPr/>
              </p:nvPicPr>
              <p:blipFill>
                <a:blip r:embed="rId461"/>
                <a:stretch>
                  <a:fillRect/>
                </a:stretch>
              </p:blipFill>
              <p:spPr>
                <a:xfrm>
                  <a:off x="5429987" y="3264547"/>
                  <a:ext cx="2037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87" name="Freihand 286">
                  <a:extLst>
                    <a:ext uri="{FF2B5EF4-FFF2-40B4-BE49-F238E27FC236}">
                      <a16:creationId xmlns:a16="http://schemas.microsoft.com/office/drawing/2014/main" id="{B436E669-9D22-4EBB-8753-88C7E08BD36D}"/>
                    </a:ext>
                  </a:extLst>
                </p14:cNvPr>
                <p14:cNvContentPartPr/>
                <p14:nvPr/>
              </p14:nvContentPartPr>
              <p14:xfrm>
                <a:off x="5660747" y="3250867"/>
                <a:ext cx="141480" cy="178560"/>
              </p14:xfrm>
            </p:contentPart>
          </mc:Choice>
          <mc:Fallback xmlns="">
            <p:pic>
              <p:nvPicPr>
                <p:cNvPr id="287" name="Freihand 286">
                  <a:extLst>
                    <a:ext uri="{FF2B5EF4-FFF2-40B4-BE49-F238E27FC236}">
                      <a16:creationId xmlns:a16="http://schemas.microsoft.com/office/drawing/2014/main" id="{B436E669-9D22-4EBB-8753-88C7E08BD36D}"/>
                    </a:ext>
                  </a:extLst>
                </p:cNvPr>
                <p:cNvPicPr/>
                <p:nvPr/>
              </p:nvPicPr>
              <p:blipFill>
                <a:blip r:embed="rId463"/>
                <a:stretch>
                  <a:fillRect/>
                </a:stretch>
              </p:blipFill>
              <p:spPr>
                <a:xfrm>
                  <a:off x="5656427" y="3246547"/>
                  <a:ext cx="1501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9" name="Freihand 308">
                  <a:extLst>
                    <a:ext uri="{FF2B5EF4-FFF2-40B4-BE49-F238E27FC236}">
                      <a16:creationId xmlns:a16="http://schemas.microsoft.com/office/drawing/2014/main" id="{A7C4E8A4-A1C4-41A4-8F75-72F41C339DC5}"/>
                    </a:ext>
                  </a:extLst>
                </p14:cNvPr>
                <p14:cNvContentPartPr/>
                <p14:nvPr/>
              </p14:nvContentPartPr>
              <p14:xfrm>
                <a:off x="6054947" y="3665587"/>
                <a:ext cx="38520" cy="461880"/>
              </p14:xfrm>
            </p:contentPart>
          </mc:Choice>
          <mc:Fallback xmlns="">
            <p:pic>
              <p:nvPicPr>
                <p:cNvPr id="309" name="Freihand 308">
                  <a:extLst>
                    <a:ext uri="{FF2B5EF4-FFF2-40B4-BE49-F238E27FC236}">
                      <a16:creationId xmlns:a16="http://schemas.microsoft.com/office/drawing/2014/main" id="{A7C4E8A4-A1C4-41A4-8F75-72F41C339DC5}"/>
                    </a:ext>
                  </a:extLst>
                </p:cNvPr>
                <p:cNvPicPr/>
                <p:nvPr/>
              </p:nvPicPr>
              <p:blipFill>
                <a:blip r:embed="rId465"/>
                <a:stretch>
                  <a:fillRect/>
                </a:stretch>
              </p:blipFill>
              <p:spPr>
                <a:xfrm>
                  <a:off x="6050627" y="3661267"/>
                  <a:ext cx="47160" cy="4705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10" name="Freihand 309">
                  <a:extLst>
                    <a:ext uri="{FF2B5EF4-FFF2-40B4-BE49-F238E27FC236}">
                      <a16:creationId xmlns:a16="http://schemas.microsoft.com/office/drawing/2014/main" id="{6F4DC926-EDE9-4D70-846F-C5A39B650144}"/>
                    </a:ext>
                  </a:extLst>
                </p14:cNvPr>
                <p14:cNvContentPartPr/>
                <p14:nvPr/>
              </p14:nvContentPartPr>
              <p14:xfrm>
                <a:off x="5899067" y="4063387"/>
                <a:ext cx="942480" cy="77400"/>
              </p14:xfrm>
            </p:contentPart>
          </mc:Choice>
          <mc:Fallback xmlns="">
            <p:pic>
              <p:nvPicPr>
                <p:cNvPr id="310" name="Freihand 309">
                  <a:extLst>
                    <a:ext uri="{FF2B5EF4-FFF2-40B4-BE49-F238E27FC236}">
                      <a16:creationId xmlns:a16="http://schemas.microsoft.com/office/drawing/2014/main" id="{6F4DC926-EDE9-4D70-846F-C5A39B650144}"/>
                    </a:ext>
                  </a:extLst>
                </p:cNvPr>
                <p:cNvPicPr/>
                <p:nvPr/>
              </p:nvPicPr>
              <p:blipFill>
                <a:blip r:embed="rId467"/>
                <a:stretch>
                  <a:fillRect/>
                </a:stretch>
              </p:blipFill>
              <p:spPr>
                <a:xfrm>
                  <a:off x="5894747" y="4059067"/>
                  <a:ext cx="9511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11" name="Freihand 310">
                  <a:extLst>
                    <a:ext uri="{FF2B5EF4-FFF2-40B4-BE49-F238E27FC236}">
                      <a16:creationId xmlns:a16="http://schemas.microsoft.com/office/drawing/2014/main" id="{965C7286-47FC-42FA-98F9-6468F4278AA4}"/>
                    </a:ext>
                  </a:extLst>
                </p14:cNvPr>
                <p14:cNvContentPartPr/>
                <p14:nvPr/>
              </p14:nvContentPartPr>
              <p14:xfrm>
                <a:off x="6776747" y="3994267"/>
                <a:ext cx="207000" cy="202680"/>
              </p14:xfrm>
            </p:contentPart>
          </mc:Choice>
          <mc:Fallback xmlns="">
            <p:pic>
              <p:nvPicPr>
                <p:cNvPr id="311" name="Freihand 310">
                  <a:extLst>
                    <a:ext uri="{FF2B5EF4-FFF2-40B4-BE49-F238E27FC236}">
                      <a16:creationId xmlns:a16="http://schemas.microsoft.com/office/drawing/2014/main" id="{965C7286-47FC-42FA-98F9-6468F4278AA4}"/>
                    </a:ext>
                  </a:extLst>
                </p:cNvPr>
                <p:cNvPicPr/>
                <p:nvPr/>
              </p:nvPicPr>
              <p:blipFill>
                <a:blip r:embed="rId469"/>
                <a:stretch>
                  <a:fillRect/>
                </a:stretch>
              </p:blipFill>
              <p:spPr>
                <a:xfrm>
                  <a:off x="6772427" y="3989947"/>
                  <a:ext cx="2156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12" name="Freihand 311">
                  <a:extLst>
                    <a:ext uri="{FF2B5EF4-FFF2-40B4-BE49-F238E27FC236}">
                      <a16:creationId xmlns:a16="http://schemas.microsoft.com/office/drawing/2014/main" id="{75049DB3-0A36-495A-8CCE-9D4D60714525}"/>
                    </a:ext>
                  </a:extLst>
                </p14:cNvPr>
                <p14:cNvContentPartPr/>
                <p14:nvPr/>
              </p14:nvContentPartPr>
              <p14:xfrm>
                <a:off x="5960987" y="3526267"/>
                <a:ext cx="196560" cy="178560"/>
              </p14:xfrm>
            </p:contentPart>
          </mc:Choice>
          <mc:Fallback xmlns="">
            <p:pic>
              <p:nvPicPr>
                <p:cNvPr id="312" name="Freihand 311">
                  <a:extLst>
                    <a:ext uri="{FF2B5EF4-FFF2-40B4-BE49-F238E27FC236}">
                      <a16:creationId xmlns:a16="http://schemas.microsoft.com/office/drawing/2014/main" id="{75049DB3-0A36-495A-8CCE-9D4D60714525}"/>
                    </a:ext>
                  </a:extLst>
                </p:cNvPr>
                <p:cNvPicPr/>
                <p:nvPr/>
              </p:nvPicPr>
              <p:blipFill>
                <a:blip r:embed="rId471"/>
                <a:stretch>
                  <a:fillRect/>
                </a:stretch>
              </p:blipFill>
              <p:spPr>
                <a:xfrm>
                  <a:off x="5956667" y="3521947"/>
                  <a:ext cx="20520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13" name="Freihand 312">
                  <a:extLst>
                    <a:ext uri="{FF2B5EF4-FFF2-40B4-BE49-F238E27FC236}">
                      <a16:creationId xmlns:a16="http://schemas.microsoft.com/office/drawing/2014/main" id="{C72A2121-0761-4FC8-A9F9-212A313A723D}"/>
                    </a:ext>
                  </a:extLst>
                </p14:cNvPr>
                <p14:cNvContentPartPr/>
                <p14:nvPr/>
              </p14:nvContentPartPr>
              <p14:xfrm>
                <a:off x="5802947" y="3516547"/>
                <a:ext cx="133920" cy="205560"/>
              </p14:xfrm>
            </p:contentPart>
          </mc:Choice>
          <mc:Fallback xmlns="">
            <p:pic>
              <p:nvPicPr>
                <p:cNvPr id="313" name="Freihand 312">
                  <a:extLst>
                    <a:ext uri="{FF2B5EF4-FFF2-40B4-BE49-F238E27FC236}">
                      <a16:creationId xmlns:a16="http://schemas.microsoft.com/office/drawing/2014/main" id="{C72A2121-0761-4FC8-A9F9-212A313A723D}"/>
                    </a:ext>
                  </a:extLst>
                </p:cNvPr>
                <p:cNvPicPr/>
                <p:nvPr/>
              </p:nvPicPr>
              <p:blipFill>
                <a:blip r:embed="rId473"/>
                <a:stretch>
                  <a:fillRect/>
                </a:stretch>
              </p:blipFill>
              <p:spPr>
                <a:xfrm>
                  <a:off x="5798627" y="3512227"/>
                  <a:ext cx="14256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14" name="Freihand 313">
                  <a:extLst>
                    <a:ext uri="{FF2B5EF4-FFF2-40B4-BE49-F238E27FC236}">
                      <a16:creationId xmlns:a16="http://schemas.microsoft.com/office/drawing/2014/main" id="{CE96B044-2B5C-4944-BD2F-9EADD4BBB3C2}"/>
                    </a:ext>
                  </a:extLst>
                </p14:cNvPr>
                <p14:cNvContentPartPr/>
                <p14:nvPr/>
              </p14:nvContentPartPr>
              <p14:xfrm>
                <a:off x="6826427" y="4189027"/>
                <a:ext cx="113760" cy="166680"/>
              </p14:xfrm>
            </p:contentPart>
          </mc:Choice>
          <mc:Fallback xmlns="">
            <p:pic>
              <p:nvPicPr>
                <p:cNvPr id="314" name="Freihand 313">
                  <a:extLst>
                    <a:ext uri="{FF2B5EF4-FFF2-40B4-BE49-F238E27FC236}">
                      <a16:creationId xmlns:a16="http://schemas.microsoft.com/office/drawing/2014/main" id="{CE96B044-2B5C-4944-BD2F-9EADD4BBB3C2}"/>
                    </a:ext>
                  </a:extLst>
                </p:cNvPr>
                <p:cNvPicPr/>
                <p:nvPr/>
              </p:nvPicPr>
              <p:blipFill>
                <a:blip r:embed="rId475"/>
                <a:stretch>
                  <a:fillRect/>
                </a:stretch>
              </p:blipFill>
              <p:spPr>
                <a:xfrm>
                  <a:off x="6822107" y="4184707"/>
                  <a:ext cx="1224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15" name="Freihand 314">
                  <a:extLst>
                    <a:ext uri="{FF2B5EF4-FFF2-40B4-BE49-F238E27FC236}">
                      <a16:creationId xmlns:a16="http://schemas.microsoft.com/office/drawing/2014/main" id="{DE85EBB6-94F2-4590-B708-7BB032A97892}"/>
                    </a:ext>
                  </a:extLst>
                </p14:cNvPr>
                <p14:cNvContentPartPr/>
                <p14:nvPr/>
              </p14:nvContentPartPr>
              <p14:xfrm>
                <a:off x="6102827" y="3757387"/>
                <a:ext cx="516960" cy="362160"/>
              </p14:xfrm>
            </p:contentPart>
          </mc:Choice>
          <mc:Fallback xmlns="">
            <p:pic>
              <p:nvPicPr>
                <p:cNvPr id="315" name="Freihand 314">
                  <a:extLst>
                    <a:ext uri="{FF2B5EF4-FFF2-40B4-BE49-F238E27FC236}">
                      <a16:creationId xmlns:a16="http://schemas.microsoft.com/office/drawing/2014/main" id="{DE85EBB6-94F2-4590-B708-7BB032A97892}"/>
                    </a:ext>
                  </a:extLst>
                </p:cNvPr>
                <p:cNvPicPr/>
                <p:nvPr/>
              </p:nvPicPr>
              <p:blipFill>
                <a:blip r:embed="rId477"/>
                <a:stretch>
                  <a:fillRect/>
                </a:stretch>
              </p:blipFill>
              <p:spPr>
                <a:xfrm>
                  <a:off x="6098507" y="3753067"/>
                  <a:ext cx="52560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17" name="Freihand 316">
                  <a:extLst>
                    <a:ext uri="{FF2B5EF4-FFF2-40B4-BE49-F238E27FC236}">
                      <a16:creationId xmlns:a16="http://schemas.microsoft.com/office/drawing/2014/main" id="{C61A5DC4-BDA6-45DD-9B6F-DFD0D8E07B75}"/>
                    </a:ext>
                  </a:extLst>
                </p14:cNvPr>
                <p14:cNvContentPartPr/>
                <p14:nvPr/>
              </p14:nvContentPartPr>
              <p14:xfrm>
                <a:off x="6052067" y="3411787"/>
                <a:ext cx="1053720" cy="267840"/>
              </p14:xfrm>
            </p:contentPart>
          </mc:Choice>
          <mc:Fallback xmlns="">
            <p:pic>
              <p:nvPicPr>
                <p:cNvPr id="317" name="Freihand 316">
                  <a:extLst>
                    <a:ext uri="{FF2B5EF4-FFF2-40B4-BE49-F238E27FC236}">
                      <a16:creationId xmlns:a16="http://schemas.microsoft.com/office/drawing/2014/main" id="{C61A5DC4-BDA6-45DD-9B6F-DFD0D8E07B75}"/>
                    </a:ext>
                  </a:extLst>
                </p:cNvPr>
                <p:cNvPicPr/>
                <p:nvPr/>
              </p:nvPicPr>
              <p:blipFill>
                <a:blip r:embed="rId479"/>
                <a:stretch>
                  <a:fillRect/>
                </a:stretch>
              </p:blipFill>
              <p:spPr>
                <a:xfrm>
                  <a:off x="6047747" y="3407467"/>
                  <a:ext cx="106236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318" name="Freihand 317">
                  <a:extLst>
                    <a:ext uri="{FF2B5EF4-FFF2-40B4-BE49-F238E27FC236}">
                      <a16:creationId xmlns:a16="http://schemas.microsoft.com/office/drawing/2014/main" id="{059ED18C-0DC3-481A-811C-794D2DBF4EDC}"/>
                    </a:ext>
                  </a:extLst>
                </p14:cNvPr>
                <p14:cNvContentPartPr/>
                <p14:nvPr/>
              </p14:nvContentPartPr>
              <p14:xfrm>
                <a:off x="5930387" y="3281107"/>
                <a:ext cx="293760" cy="218880"/>
              </p14:xfrm>
            </p:contentPart>
          </mc:Choice>
          <mc:Fallback xmlns="">
            <p:pic>
              <p:nvPicPr>
                <p:cNvPr id="318" name="Freihand 317">
                  <a:extLst>
                    <a:ext uri="{FF2B5EF4-FFF2-40B4-BE49-F238E27FC236}">
                      <a16:creationId xmlns:a16="http://schemas.microsoft.com/office/drawing/2014/main" id="{059ED18C-0DC3-481A-811C-794D2DBF4EDC}"/>
                    </a:ext>
                  </a:extLst>
                </p:cNvPr>
                <p:cNvPicPr/>
                <p:nvPr/>
              </p:nvPicPr>
              <p:blipFill>
                <a:blip r:embed="rId481"/>
                <a:stretch>
                  <a:fillRect/>
                </a:stretch>
              </p:blipFill>
              <p:spPr>
                <a:xfrm>
                  <a:off x="5926067" y="3276787"/>
                  <a:ext cx="3024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20" name="Freihand 319">
                  <a:extLst>
                    <a:ext uri="{FF2B5EF4-FFF2-40B4-BE49-F238E27FC236}">
                      <a16:creationId xmlns:a16="http://schemas.microsoft.com/office/drawing/2014/main" id="{05BA434E-6F82-4B8B-8766-70D8E567C0D8}"/>
                    </a:ext>
                  </a:extLst>
                </p14:cNvPr>
                <p14:cNvContentPartPr/>
                <p14:nvPr/>
              </p14:nvContentPartPr>
              <p14:xfrm>
                <a:off x="6656147" y="3855667"/>
                <a:ext cx="253440" cy="55800"/>
              </p14:xfrm>
            </p:contentPart>
          </mc:Choice>
          <mc:Fallback xmlns="">
            <p:pic>
              <p:nvPicPr>
                <p:cNvPr id="320" name="Freihand 319">
                  <a:extLst>
                    <a:ext uri="{FF2B5EF4-FFF2-40B4-BE49-F238E27FC236}">
                      <a16:creationId xmlns:a16="http://schemas.microsoft.com/office/drawing/2014/main" id="{05BA434E-6F82-4B8B-8766-70D8E567C0D8}"/>
                    </a:ext>
                  </a:extLst>
                </p:cNvPr>
                <p:cNvPicPr/>
                <p:nvPr/>
              </p:nvPicPr>
              <p:blipFill>
                <a:blip r:embed="rId483"/>
                <a:stretch>
                  <a:fillRect/>
                </a:stretch>
              </p:blipFill>
              <p:spPr>
                <a:xfrm>
                  <a:off x="6651827" y="3851347"/>
                  <a:ext cx="2620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21" name="Freihand 320">
                  <a:extLst>
                    <a:ext uri="{FF2B5EF4-FFF2-40B4-BE49-F238E27FC236}">
                      <a16:creationId xmlns:a16="http://schemas.microsoft.com/office/drawing/2014/main" id="{89F05E32-ADC5-499D-B38C-E7AB111DE3BE}"/>
                    </a:ext>
                  </a:extLst>
                </p14:cNvPr>
                <p14:cNvContentPartPr/>
                <p14:nvPr/>
              </p14:nvContentPartPr>
              <p14:xfrm>
                <a:off x="6606107" y="3816427"/>
                <a:ext cx="182880" cy="126720"/>
              </p14:xfrm>
            </p:contentPart>
          </mc:Choice>
          <mc:Fallback xmlns="">
            <p:pic>
              <p:nvPicPr>
                <p:cNvPr id="321" name="Freihand 320">
                  <a:extLst>
                    <a:ext uri="{FF2B5EF4-FFF2-40B4-BE49-F238E27FC236}">
                      <a16:creationId xmlns:a16="http://schemas.microsoft.com/office/drawing/2014/main" id="{89F05E32-ADC5-499D-B38C-E7AB111DE3BE}"/>
                    </a:ext>
                  </a:extLst>
                </p:cNvPr>
                <p:cNvPicPr/>
                <p:nvPr/>
              </p:nvPicPr>
              <p:blipFill>
                <a:blip r:embed="rId485"/>
                <a:stretch>
                  <a:fillRect/>
                </a:stretch>
              </p:blipFill>
              <p:spPr>
                <a:xfrm>
                  <a:off x="6601787" y="3812107"/>
                  <a:ext cx="19152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22" name="Freihand 321">
                  <a:extLst>
                    <a:ext uri="{FF2B5EF4-FFF2-40B4-BE49-F238E27FC236}">
                      <a16:creationId xmlns:a16="http://schemas.microsoft.com/office/drawing/2014/main" id="{156A7A6D-687A-467F-869E-ADAAC123785A}"/>
                    </a:ext>
                  </a:extLst>
                </p14:cNvPr>
                <p14:cNvContentPartPr/>
                <p14:nvPr/>
              </p14:nvContentPartPr>
              <p14:xfrm>
                <a:off x="7074107" y="3728947"/>
                <a:ext cx="176760" cy="209520"/>
              </p14:xfrm>
            </p:contentPart>
          </mc:Choice>
          <mc:Fallback xmlns="">
            <p:pic>
              <p:nvPicPr>
                <p:cNvPr id="322" name="Freihand 321">
                  <a:extLst>
                    <a:ext uri="{FF2B5EF4-FFF2-40B4-BE49-F238E27FC236}">
                      <a16:creationId xmlns:a16="http://schemas.microsoft.com/office/drawing/2014/main" id="{156A7A6D-687A-467F-869E-ADAAC123785A}"/>
                    </a:ext>
                  </a:extLst>
                </p:cNvPr>
                <p:cNvPicPr/>
                <p:nvPr/>
              </p:nvPicPr>
              <p:blipFill>
                <a:blip r:embed="rId487"/>
                <a:stretch>
                  <a:fillRect/>
                </a:stretch>
              </p:blipFill>
              <p:spPr>
                <a:xfrm>
                  <a:off x="7069787" y="3724627"/>
                  <a:ext cx="1854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23" name="Freihand 322">
                  <a:extLst>
                    <a:ext uri="{FF2B5EF4-FFF2-40B4-BE49-F238E27FC236}">
                      <a16:creationId xmlns:a16="http://schemas.microsoft.com/office/drawing/2014/main" id="{4C83FE84-D0DA-459E-A91C-00B7780931AA}"/>
                    </a:ext>
                  </a:extLst>
                </p14:cNvPr>
                <p14:cNvContentPartPr/>
                <p14:nvPr/>
              </p14:nvContentPartPr>
              <p14:xfrm>
                <a:off x="7298027" y="3700867"/>
                <a:ext cx="129600" cy="194400"/>
              </p14:xfrm>
            </p:contentPart>
          </mc:Choice>
          <mc:Fallback xmlns="">
            <p:pic>
              <p:nvPicPr>
                <p:cNvPr id="323" name="Freihand 322">
                  <a:extLst>
                    <a:ext uri="{FF2B5EF4-FFF2-40B4-BE49-F238E27FC236}">
                      <a16:creationId xmlns:a16="http://schemas.microsoft.com/office/drawing/2014/main" id="{4C83FE84-D0DA-459E-A91C-00B7780931AA}"/>
                    </a:ext>
                  </a:extLst>
                </p:cNvPr>
                <p:cNvPicPr/>
                <p:nvPr/>
              </p:nvPicPr>
              <p:blipFill>
                <a:blip r:embed="rId489"/>
                <a:stretch>
                  <a:fillRect/>
                </a:stretch>
              </p:blipFill>
              <p:spPr>
                <a:xfrm>
                  <a:off x="7293707" y="3696547"/>
                  <a:ext cx="138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24" name="Freihand 323">
                  <a:extLst>
                    <a:ext uri="{FF2B5EF4-FFF2-40B4-BE49-F238E27FC236}">
                      <a16:creationId xmlns:a16="http://schemas.microsoft.com/office/drawing/2014/main" id="{A73430B9-19E3-4BBB-AF75-010CF628483F}"/>
                    </a:ext>
                  </a:extLst>
                </p14:cNvPr>
                <p14:cNvContentPartPr/>
                <p14:nvPr/>
              </p14:nvContentPartPr>
              <p14:xfrm>
                <a:off x="7438787" y="3737227"/>
                <a:ext cx="127800" cy="123480"/>
              </p14:xfrm>
            </p:contentPart>
          </mc:Choice>
          <mc:Fallback xmlns="">
            <p:pic>
              <p:nvPicPr>
                <p:cNvPr id="324" name="Freihand 323">
                  <a:extLst>
                    <a:ext uri="{FF2B5EF4-FFF2-40B4-BE49-F238E27FC236}">
                      <a16:creationId xmlns:a16="http://schemas.microsoft.com/office/drawing/2014/main" id="{A73430B9-19E3-4BBB-AF75-010CF628483F}"/>
                    </a:ext>
                  </a:extLst>
                </p:cNvPr>
                <p:cNvPicPr/>
                <p:nvPr/>
              </p:nvPicPr>
              <p:blipFill>
                <a:blip r:embed="rId491"/>
                <a:stretch>
                  <a:fillRect/>
                </a:stretch>
              </p:blipFill>
              <p:spPr>
                <a:xfrm>
                  <a:off x="7434467" y="3732907"/>
                  <a:ext cx="1364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25" name="Freihand 324">
                  <a:extLst>
                    <a:ext uri="{FF2B5EF4-FFF2-40B4-BE49-F238E27FC236}">
                      <a16:creationId xmlns:a16="http://schemas.microsoft.com/office/drawing/2014/main" id="{38A8694B-3D58-4DD7-8A66-951E9CC8C84A}"/>
                    </a:ext>
                  </a:extLst>
                </p14:cNvPr>
                <p14:cNvContentPartPr/>
                <p14:nvPr/>
              </p14:nvContentPartPr>
              <p14:xfrm>
                <a:off x="7548947" y="3663067"/>
                <a:ext cx="87480" cy="277560"/>
              </p14:xfrm>
            </p:contentPart>
          </mc:Choice>
          <mc:Fallback xmlns="">
            <p:pic>
              <p:nvPicPr>
                <p:cNvPr id="325" name="Freihand 324">
                  <a:extLst>
                    <a:ext uri="{FF2B5EF4-FFF2-40B4-BE49-F238E27FC236}">
                      <a16:creationId xmlns:a16="http://schemas.microsoft.com/office/drawing/2014/main" id="{38A8694B-3D58-4DD7-8A66-951E9CC8C84A}"/>
                    </a:ext>
                  </a:extLst>
                </p:cNvPr>
                <p:cNvPicPr/>
                <p:nvPr/>
              </p:nvPicPr>
              <p:blipFill>
                <a:blip r:embed="rId493"/>
                <a:stretch>
                  <a:fillRect/>
                </a:stretch>
              </p:blipFill>
              <p:spPr>
                <a:xfrm>
                  <a:off x="7544627" y="3658747"/>
                  <a:ext cx="9612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27" name="Freihand 326">
                  <a:extLst>
                    <a:ext uri="{FF2B5EF4-FFF2-40B4-BE49-F238E27FC236}">
                      <a16:creationId xmlns:a16="http://schemas.microsoft.com/office/drawing/2014/main" id="{62CD32A2-7367-4D74-9CDB-B8E45C883C43}"/>
                    </a:ext>
                  </a:extLst>
                </p14:cNvPr>
                <p14:cNvContentPartPr/>
                <p14:nvPr/>
              </p14:nvContentPartPr>
              <p14:xfrm>
                <a:off x="7749467" y="3757027"/>
                <a:ext cx="167760" cy="20160"/>
              </p14:xfrm>
            </p:contentPart>
          </mc:Choice>
          <mc:Fallback xmlns="">
            <p:pic>
              <p:nvPicPr>
                <p:cNvPr id="327" name="Freihand 326">
                  <a:extLst>
                    <a:ext uri="{FF2B5EF4-FFF2-40B4-BE49-F238E27FC236}">
                      <a16:creationId xmlns:a16="http://schemas.microsoft.com/office/drawing/2014/main" id="{62CD32A2-7367-4D74-9CDB-B8E45C883C43}"/>
                    </a:ext>
                  </a:extLst>
                </p:cNvPr>
                <p:cNvPicPr/>
                <p:nvPr/>
              </p:nvPicPr>
              <p:blipFill>
                <a:blip r:embed="rId495"/>
                <a:stretch>
                  <a:fillRect/>
                </a:stretch>
              </p:blipFill>
              <p:spPr>
                <a:xfrm>
                  <a:off x="7745147" y="3752707"/>
                  <a:ext cx="17640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28" name="Freihand 327">
                  <a:extLst>
                    <a:ext uri="{FF2B5EF4-FFF2-40B4-BE49-F238E27FC236}">
                      <a16:creationId xmlns:a16="http://schemas.microsoft.com/office/drawing/2014/main" id="{EB7EDC4D-3912-45E7-BDF1-F7563A068F78}"/>
                    </a:ext>
                  </a:extLst>
                </p14:cNvPr>
                <p14:cNvContentPartPr/>
                <p14:nvPr/>
              </p14:nvContentPartPr>
              <p14:xfrm>
                <a:off x="7879427" y="3711307"/>
                <a:ext cx="117360" cy="135360"/>
              </p14:xfrm>
            </p:contentPart>
          </mc:Choice>
          <mc:Fallback xmlns="">
            <p:pic>
              <p:nvPicPr>
                <p:cNvPr id="328" name="Freihand 327">
                  <a:extLst>
                    <a:ext uri="{FF2B5EF4-FFF2-40B4-BE49-F238E27FC236}">
                      <a16:creationId xmlns:a16="http://schemas.microsoft.com/office/drawing/2014/main" id="{EB7EDC4D-3912-45E7-BDF1-F7563A068F78}"/>
                    </a:ext>
                  </a:extLst>
                </p:cNvPr>
                <p:cNvPicPr/>
                <p:nvPr/>
              </p:nvPicPr>
              <p:blipFill>
                <a:blip r:embed="rId497"/>
                <a:stretch>
                  <a:fillRect/>
                </a:stretch>
              </p:blipFill>
              <p:spPr>
                <a:xfrm>
                  <a:off x="7875107" y="3706987"/>
                  <a:ext cx="1260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29" name="Freihand 328">
                  <a:extLst>
                    <a:ext uri="{FF2B5EF4-FFF2-40B4-BE49-F238E27FC236}">
                      <a16:creationId xmlns:a16="http://schemas.microsoft.com/office/drawing/2014/main" id="{AF2D806A-FF22-45BC-97C0-A578759BAAB9}"/>
                    </a:ext>
                  </a:extLst>
                </p14:cNvPr>
                <p14:cNvContentPartPr/>
                <p14:nvPr/>
              </p14:nvContentPartPr>
              <p14:xfrm>
                <a:off x="8147987" y="3628867"/>
                <a:ext cx="170280" cy="200520"/>
              </p14:xfrm>
            </p:contentPart>
          </mc:Choice>
          <mc:Fallback xmlns="">
            <p:pic>
              <p:nvPicPr>
                <p:cNvPr id="329" name="Freihand 328">
                  <a:extLst>
                    <a:ext uri="{FF2B5EF4-FFF2-40B4-BE49-F238E27FC236}">
                      <a16:creationId xmlns:a16="http://schemas.microsoft.com/office/drawing/2014/main" id="{AF2D806A-FF22-45BC-97C0-A578759BAAB9}"/>
                    </a:ext>
                  </a:extLst>
                </p:cNvPr>
                <p:cNvPicPr/>
                <p:nvPr/>
              </p:nvPicPr>
              <p:blipFill>
                <a:blip r:embed="rId499"/>
                <a:stretch>
                  <a:fillRect/>
                </a:stretch>
              </p:blipFill>
              <p:spPr>
                <a:xfrm>
                  <a:off x="8143667" y="3624547"/>
                  <a:ext cx="1789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30" name="Freihand 329">
                  <a:extLst>
                    <a:ext uri="{FF2B5EF4-FFF2-40B4-BE49-F238E27FC236}">
                      <a16:creationId xmlns:a16="http://schemas.microsoft.com/office/drawing/2014/main" id="{53C04FD7-C3EC-4EB8-9CE0-758E83308476}"/>
                    </a:ext>
                  </a:extLst>
                </p14:cNvPr>
                <p14:cNvContentPartPr/>
                <p14:nvPr/>
              </p14:nvContentPartPr>
              <p14:xfrm>
                <a:off x="8335187" y="3481267"/>
                <a:ext cx="14760" cy="138240"/>
              </p14:xfrm>
            </p:contentPart>
          </mc:Choice>
          <mc:Fallback xmlns="">
            <p:pic>
              <p:nvPicPr>
                <p:cNvPr id="330" name="Freihand 329">
                  <a:extLst>
                    <a:ext uri="{FF2B5EF4-FFF2-40B4-BE49-F238E27FC236}">
                      <a16:creationId xmlns:a16="http://schemas.microsoft.com/office/drawing/2014/main" id="{53C04FD7-C3EC-4EB8-9CE0-758E83308476}"/>
                    </a:ext>
                  </a:extLst>
                </p:cNvPr>
                <p:cNvPicPr/>
                <p:nvPr/>
              </p:nvPicPr>
              <p:blipFill>
                <a:blip r:embed="rId501"/>
                <a:stretch>
                  <a:fillRect/>
                </a:stretch>
              </p:blipFill>
              <p:spPr>
                <a:xfrm>
                  <a:off x="8330867" y="3476947"/>
                  <a:ext cx="234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32" name="Freihand 331">
                  <a:extLst>
                    <a:ext uri="{FF2B5EF4-FFF2-40B4-BE49-F238E27FC236}">
                      <a16:creationId xmlns:a16="http://schemas.microsoft.com/office/drawing/2014/main" id="{367FC664-FFFB-4CD5-B836-DBB92142420B}"/>
                    </a:ext>
                  </a:extLst>
                </p14:cNvPr>
                <p14:cNvContentPartPr/>
                <p14:nvPr/>
              </p14:nvContentPartPr>
              <p14:xfrm>
                <a:off x="8441747" y="3538507"/>
                <a:ext cx="64800" cy="254160"/>
              </p14:xfrm>
            </p:contentPart>
          </mc:Choice>
          <mc:Fallback xmlns="">
            <p:pic>
              <p:nvPicPr>
                <p:cNvPr id="332" name="Freihand 331">
                  <a:extLst>
                    <a:ext uri="{FF2B5EF4-FFF2-40B4-BE49-F238E27FC236}">
                      <a16:creationId xmlns:a16="http://schemas.microsoft.com/office/drawing/2014/main" id="{367FC664-FFFB-4CD5-B836-DBB92142420B}"/>
                    </a:ext>
                  </a:extLst>
                </p:cNvPr>
                <p:cNvPicPr/>
                <p:nvPr/>
              </p:nvPicPr>
              <p:blipFill>
                <a:blip r:embed="rId503"/>
                <a:stretch>
                  <a:fillRect/>
                </a:stretch>
              </p:blipFill>
              <p:spPr>
                <a:xfrm>
                  <a:off x="8437427" y="3534187"/>
                  <a:ext cx="7344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33" name="Freihand 332">
                  <a:extLst>
                    <a:ext uri="{FF2B5EF4-FFF2-40B4-BE49-F238E27FC236}">
                      <a16:creationId xmlns:a16="http://schemas.microsoft.com/office/drawing/2014/main" id="{7C151E56-69A4-4A16-A907-5A3DB00B6A67}"/>
                    </a:ext>
                  </a:extLst>
                </p14:cNvPr>
                <p14:cNvContentPartPr/>
                <p14:nvPr/>
              </p14:nvContentPartPr>
              <p14:xfrm>
                <a:off x="8547587" y="3580627"/>
                <a:ext cx="118440" cy="163440"/>
              </p14:xfrm>
            </p:contentPart>
          </mc:Choice>
          <mc:Fallback xmlns="">
            <p:pic>
              <p:nvPicPr>
                <p:cNvPr id="333" name="Freihand 332">
                  <a:extLst>
                    <a:ext uri="{FF2B5EF4-FFF2-40B4-BE49-F238E27FC236}">
                      <a16:creationId xmlns:a16="http://schemas.microsoft.com/office/drawing/2014/main" id="{7C151E56-69A4-4A16-A907-5A3DB00B6A67}"/>
                    </a:ext>
                  </a:extLst>
                </p:cNvPr>
                <p:cNvPicPr/>
                <p:nvPr/>
              </p:nvPicPr>
              <p:blipFill>
                <a:blip r:embed="rId505"/>
                <a:stretch>
                  <a:fillRect/>
                </a:stretch>
              </p:blipFill>
              <p:spPr>
                <a:xfrm>
                  <a:off x="8543267" y="3576307"/>
                  <a:ext cx="127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34" name="Freihand 333">
                  <a:extLst>
                    <a:ext uri="{FF2B5EF4-FFF2-40B4-BE49-F238E27FC236}">
                      <a16:creationId xmlns:a16="http://schemas.microsoft.com/office/drawing/2014/main" id="{2D462247-99AB-4D98-B8C8-2F6B9428FDB8}"/>
                    </a:ext>
                  </a:extLst>
                </p14:cNvPr>
                <p14:cNvContentPartPr/>
                <p14:nvPr/>
              </p14:nvContentPartPr>
              <p14:xfrm>
                <a:off x="8655587" y="3497467"/>
                <a:ext cx="97560" cy="317880"/>
              </p14:xfrm>
            </p:contentPart>
          </mc:Choice>
          <mc:Fallback xmlns="">
            <p:pic>
              <p:nvPicPr>
                <p:cNvPr id="334" name="Freihand 333">
                  <a:extLst>
                    <a:ext uri="{FF2B5EF4-FFF2-40B4-BE49-F238E27FC236}">
                      <a16:creationId xmlns:a16="http://schemas.microsoft.com/office/drawing/2014/main" id="{2D462247-99AB-4D98-B8C8-2F6B9428FDB8}"/>
                    </a:ext>
                  </a:extLst>
                </p:cNvPr>
                <p:cNvPicPr/>
                <p:nvPr/>
              </p:nvPicPr>
              <p:blipFill>
                <a:blip r:embed="rId507"/>
                <a:stretch>
                  <a:fillRect/>
                </a:stretch>
              </p:blipFill>
              <p:spPr>
                <a:xfrm>
                  <a:off x="8651267" y="3493147"/>
                  <a:ext cx="10620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48" name="Freihand 347">
                  <a:extLst>
                    <a:ext uri="{FF2B5EF4-FFF2-40B4-BE49-F238E27FC236}">
                      <a16:creationId xmlns:a16="http://schemas.microsoft.com/office/drawing/2014/main" id="{9D2E6976-848E-4888-8F49-4E716D7D8F9C}"/>
                    </a:ext>
                  </a:extLst>
                </p14:cNvPr>
                <p14:cNvContentPartPr/>
                <p14:nvPr/>
              </p14:nvContentPartPr>
              <p14:xfrm>
                <a:off x="7500347" y="4059067"/>
                <a:ext cx="25560" cy="215640"/>
              </p14:xfrm>
            </p:contentPart>
          </mc:Choice>
          <mc:Fallback xmlns="">
            <p:pic>
              <p:nvPicPr>
                <p:cNvPr id="348" name="Freihand 347">
                  <a:extLst>
                    <a:ext uri="{FF2B5EF4-FFF2-40B4-BE49-F238E27FC236}">
                      <a16:creationId xmlns:a16="http://schemas.microsoft.com/office/drawing/2014/main" id="{9D2E6976-848E-4888-8F49-4E716D7D8F9C}"/>
                    </a:ext>
                  </a:extLst>
                </p:cNvPr>
                <p:cNvPicPr/>
                <p:nvPr/>
              </p:nvPicPr>
              <p:blipFill>
                <a:blip r:embed="rId509"/>
                <a:stretch>
                  <a:fillRect/>
                </a:stretch>
              </p:blipFill>
              <p:spPr>
                <a:xfrm>
                  <a:off x="7496027" y="4054747"/>
                  <a:ext cx="3420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49" name="Freihand 348">
                  <a:extLst>
                    <a:ext uri="{FF2B5EF4-FFF2-40B4-BE49-F238E27FC236}">
                      <a16:creationId xmlns:a16="http://schemas.microsoft.com/office/drawing/2014/main" id="{631E52C5-A38A-4459-A73D-E4B494FBD567}"/>
                    </a:ext>
                  </a:extLst>
                </p14:cNvPr>
                <p14:cNvContentPartPr/>
                <p14:nvPr/>
              </p14:nvContentPartPr>
              <p14:xfrm>
                <a:off x="7399547" y="4021627"/>
                <a:ext cx="192960" cy="57960"/>
              </p14:xfrm>
            </p:contentPart>
          </mc:Choice>
          <mc:Fallback xmlns="">
            <p:pic>
              <p:nvPicPr>
                <p:cNvPr id="349" name="Freihand 348">
                  <a:extLst>
                    <a:ext uri="{FF2B5EF4-FFF2-40B4-BE49-F238E27FC236}">
                      <a16:creationId xmlns:a16="http://schemas.microsoft.com/office/drawing/2014/main" id="{631E52C5-A38A-4459-A73D-E4B494FBD567}"/>
                    </a:ext>
                  </a:extLst>
                </p:cNvPr>
                <p:cNvPicPr/>
                <p:nvPr/>
              </p:nvPicPr>
              <p:blipFill>
                <a:blip r:embed="rId511"/>
                <a:stretch>
                  <a:fillRect/>
                </a:stretch>
              </p:blipFill>
              <p:spPr>
                <a:xfrm>
                  <a:off x="7395227" y="4017307"/>
                  <a:ext cx="2016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50" name="Freihand 349">
                  <a:extLst>
                    <a:ext uri="{FF2B5EF4-FFF2-40B4-BE49-F238E27FC236}">
                      <a16:creationId xmlns:a16="http://schemas.microsoft.com/office/drawing/2014/main" id="{9A121731-59B3-4A24-B6D0-8D33E8296CFA}"/>
                    </a:ext>
                  </a:extLst>
                </p14:cNvPr>
                <p14:cNvContentPartPr/>
                <p14:nvPr/>
              </p14:nvContentPartPr>
              <p14:xfrm>
                <a:off x="7604387" y="3983107"/>
                <a:ext cx="127800" cy="227520"/>
              </p14:xfrm>
            </p:contentPart>
          </mc:Choice>
          <mc:Fallback xmlns="">
            <p:pic>
              <p:nvPicPr>
                <p:cNvPr id="350" name="Freihand 349">
                  <a:extLst>
                    <a:ext uri="{FF2B5EF4-FFF2-40B4-BE49-F238E27FC236}">
                      <a16:creationId xmlns:a16="http://schemas.microsoft.com/office/drawing/2014/main" id="{9A121731-59B3-4A24-B6D0-8D33E8296CFA}"/>
                    </a:ext>
                  </a:extLst>
                </p:cNvPr>
                <p:cNvPicPr/>
                <p:nvPr/>
              </p:nvPicPr>
              <p:blipFill>
                <a:blip r:embed="rId513"/>
                <a:stretch>
                  <a:fillRect/>
                </a:stretch>
              </p:blipFill>
              <p:spPr>
                <a:xfrm>
                  <a:off x="7600067" y="3978787"/>
                  <a:ext cx="1364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51" name="Freihand 350">
                  <a:extLst>
                    <a:ext uri="{FF2B5EF4-FFF2-40B4-BE49-F238E27FC236}">
                      <a16:creationId xmlns:a16="http://schemas.microsoft.com/office/drawing/2014/main" id="{9DE00465-CDC4-4FED-9DC5-8D8CA31353DE}"/>
                    </a:ext>
                  </a:extLst>
                </p14:cNvPr>
                <p14:cNvContentPartPr/>
                <p14:nvPr/>
              </p14:nvContentPartPr>
              <p14:xfrm>
                <a:off x="7754147" y="4045027"/>
                <a:ext cx="122040" cy="128160"/>
              </p14:xfrm>
            </p:contentPart>
          </mc:Choice>
          <mc:Fallback xmlns="">
            <p:pic>
              <p:nvPicPr>
                <p:cNvPr id="351" name="Freihand 350">
                  <a:extLst>
                    <a:ext uri="{FF2B5EF4-FFF2-40B4-BE49-F238E27FC236}">
                      <a16:creationId xmlns:a16="http://schemas.microsoft.com/office/drawing/2014/main" id="{9DE00465-CDC4-4FED-9DC5-8D8CA31353DE}"/>
                    </a:ext>
                  </a:extLst>
                </p:cNvPr>
                <p:cNvPicPr/>
                <p:nvPr/>
              </p:nvPicPr>
              <p:blipFill>
                <a:blip r:embed="rId515"/>
                <a:stretch>
                  <a:fillRect/>
                </a:stretch>
              </p:blipFill>
              <p:spPr>
                <a:xfrm>
                  <a:off x="7749827" y="4040707"/>
                  <a:ext cx="13068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52" name="Freihand 351">
                  <a:extLst>
                    <a:ext uri="{FF2B5EF4-FFF2-40B4-BE49-F238E27FC236}">
                      <a16:creationId xmlns:a16="http://schemas.microsoft.com/office/drawing/2014/main" id="{43B51208-E14D-45A2-AA92-45EF7E198ECA}"/>
                    </a:ext>
                  </a:extLst>
                </p14:cNvPr>
                <p14:cNvContentPartPr/>
                <p14:nvPr/>
              </p14:nvContentPartPr>
              <p14:xfrm>
                <a:off x="8049707" y="4026667"/>
                <a:ext cx="120600" cy="153360"/>
              </p14:xfrm>
            </p:contentPart>
          </mc:Choice>
          <mc:Fallback xmlns="">
            <p:pic>
              <p:nvPicPr>
                <p:cNvPr id="352" name="Freihand 351">
                  <a:extLst>
                    <a:ext uri="{FF2B5EF4-FFF2-40B4-BE49-F238E27FC236}">
                      <a16:creationId xmlns:a16="http://schemas.microsoft.com/office/drawing/2014/main" id="{43B51208-E14D-45A2-AA92-45EF7E198ECA}"/>
                    </a:ext>
                  </a:extLst>
                </p:cNvPr>
                <p:cNvPicPr/>
                <p:nvPr/>
              </p:nvPicPr>
              <p:blipFill>
                <a:blip r:embed="rId517"/>
                <a:stretch>
                  <a:fillRect/>
                </a:stretch>
              </p:blipFill>
              <p:spPr>
                <a:xfrm>
                  <a:off x="8045387" y="4022347"/>
                  <a:ext cx="12924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53" name="Freihand 352">
                  <a:extLst>
                    <a:ext uri="{FF2B5EF4-FFF2-40B4-BE49-F238E27FC236}">
                      <a16:creationId xmlns:a16="http://schemas.microsoft.com/office/drawing/2014/main" id="{E859622B-E935-4CA8-92A9-C4DD59BE3AC9}"/>
                    </a:ext>
                  </a:extLst>
                </p14:cNvPr>
                <p14:cNvContentPartPr/>
                <p14:nvPr/>
              </p14:nvContentPartPr>
              <p14:xfrm>
                <a:off x="8180747" y="3953587"/>
                <a:ext cx="47520" cy="175320"/>
              </p14:xfrm>
            </p:contentPart>
          </mc:Choice>
          <mc:Fallback xmlns="">
            <p:pic>
              <p:nvPicPr>
                <p:cNvPr id="353" name="Freihand 352">
                  <a:extLst>
                    <a:ext uri="{FF2B5EF4-FFF2-40B4-BE49-F238E27FC236}">
                      <a16:creationId xmlns:a16="http://schemas.microsoft.com/office/drawing/2014/main" id="{E859622B-E935-4CA8-92A9-C4DD59BE3AC9}"/>
                    </a:ext>
                  </a:extLst>
                </p:cNvPr>
                <p:cNvPicPr/>
                <p:nvPr/>
              </p:nvPicPr>
              <p:blipFill>
                <a:blip r:embed="rId519"/>
                <a:stretch>
                  <a:fillRect/>
                </a:stretch>
              </p:blipFill>
              <p:spPr>
                <a:xfrm>
                  <a:off x="8176427" y="3949267"/>
                  <a:ext cx="5616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54" name="Freihand 353">
                  <a:extLst>
                    <a:ext uri="{FF2B5EF4-FFF2-40B4-BE49-F238E27FC236}">
                      <a16:creationId xmlns:a16="http://schemas.microsoft.com/office/drawing/2014/main" id="{670F379B-AB14-42AA-897D-A795C08B09F3}"/>
                    </a:ext>
                  </a:extLst>
                </p14:cNvPr>
                <p14:cNvContentPartPr/>
                <p14:nvPr/>
              </p14:nvContentPartPr>
              <p14:xfrm>
                <a:off x="8255987" y="4046107"/>
                <a:ext cx="77760" cy="89280"/>
              </p14:xfrm>
            </p:contentPart>
          </mc:Choice>
          <mc:Fallback xmlns="">
            <p:pic>
              <p:nvPicPr>
                <p:cNvPr id="354" name="Freihand 353">
                  <a:extLst>
                    <a:ext uri="{FF2B5EF4-FFF2-40B4-BE49-F238E27FC236}">
                      <a16:creationId xmlns:a16="http://schemas.microsoft.com/office/drawing/2014/main" id="{670F379B-AB14-42AA-897D-A795C08B09F3}"/>
                    </a:ext>
                  </a:extLst>
                </p:cNvPr>
                <p:cNvPicPr/>
                <p:nvPr/>
              </p:nvPicPr>
              <p:blipFill>
                <a:blip r:embed="rId521"/>
                <a:stretch>
                  <a:fillRect/>
                </a:stretch>
              </p:blipFill>
              <p:spPr>
                <a:xfrm>
                  <a:off x="8251667" y="4041787"/>
                  <a:ext cx="864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55" name="Freihand 354">
                  <a:extLst>
                    <a:ext uri="{FF2B5EF4-FFF2-40B4-BE49-F238E27FC236}">
                      <a16:creationId xmlns:a16="http://schemas.microsoft.com/office/drawing/2014/main" id="{B4809C39-1618-471E-849A-211F5CF523A5}"/>
                    </a:ext>
                  </a:extLst>
                </p14:cNvPr>
                <p14:cNvContentPartPr/>
                <p14:nvPr/>
              </p14:nvContentPartPr>
              <p14:xfrm>
                <a:off x="8322227" y="4039627"/>
                <a:ext cx="360" cy="360"/>
              </p14:xfrm>
            </p:contentPart>
          </mc:Choice>
          <mc:Fallback xmlns="">
            <p:pic>
              <p:nvPicPr>
                <p:cNvPr id="355" name="Freihand 354">
                  <a:extLst>
                    <a:ext uri="{FF2B5EF4-FFF2-40B4-BE49-F238E27FC236}">
                      <a16:creationId xmlns:a16="http://schemas.microsoft.com/office/drawing/2014/main" id="{B4809C39-1618-471E-849A-211F5CF523A5}"/>
                    </a:ext>
                  </a:extLst>
                </p:cNvPr>
                <p:cNvPicPr/>
                <p:nvPr/>
              </p:nvPicPr>
              <p:blipFill>
                <a:blip r:embed="rId523"/>
                <a:stretch>
                  <a:fillRect/>
                </a:stretch>
              </p:blipFill>
              <p:spPr>
                <a:xfrm>
                  <a:off x="8317907" y="4035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58" name="Freihand 357">
                  <a:extLst>
                    <a:ext uri="{FF2B5EF4-FFF2-40B4-BE49-F238E27FC236}">
                      <a16:creationId xmlns:a16="http://schemas.microsoft.com/office/drawing/2014/main" id="{B9AC382B-CEB8-4CBB-840C-B8CCBD8F8E14}"/>
                    </a:ext>
                  </a:extLst>
                </p14:cNvPr>
                <p14:cNvContentPartPr/>
                <p14:nvPr/>
              </p14:nvContentPartPr>
              <p14:xfrm>
                <a:off x="8275067" y="4039627"/>
                <a:ext cx="70560" cy="78840"/>
              </p14:xfrm>
            </p:contentPart>
          </mc:Choice>
          <mc:Fallback xmlns="">
            <p:pic>
              <p:nvPicPr>
                <p:cNvPr id="358" name="Freihand 357">
                  <a:extLst>
                    <a:ext uri="{FF2B5EF4-FFF2-40B4-BE49-F238E27FC236}">
                      <a16:creationId xmlns:a16="http://schemas.microsoft.com/office/drawing/2014/main" id="{B9AC382B-CEB8-4CBB-840C-B8CCBD8F8E14}"/>
                    </a:ext>
                  </a:extLst>
                </p:cNvPr>
                <p:cNvPicPr/>
                <p:nvPr/>
              </p:nvPicPr>
              <p:blipFill>
                <a:blip r:embed="rId525"/>
                <a:stretch>
                  <a:fillRect/>
                </a:stretch>
              </p:blipFill>
              <p:spPr>
                <a:xfrm>
                  <a:off x="8270747" y="4035307"/>
                  <a:ext cx="79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59" name="Freihand 358">
                  <a:extLst>
                    <a:ext uri="{FF2B5EF4-FFF2-40B4-BE49-F238E27FC236}">
                      <a16:creationId xmlns:a16="http://schemas.microsoft.com/office/drawing/2014/main" id="{E01E0E7A-8AD1-4F2C-9B3F-306388ECD85F}"/>
                    </a:ext>
                  </a:extLst>
                </p14:cNvPr>
                <p14:cNvContentPartPr/>
                <p14:nvPr/>
              </p14:nvContentPartPr>
              <p14:xfrm>
                <a:off x="8377667" y="3989227"/>
                <a:ext cx="80640" cy="226800"/>
              </p14:xfrm>
            </p:contentPart>
          </mc:Choice>
          <mc:Fallback xmlns="">
            <p:pic>
              <p:nvPicPr>
                <p:cNvPr id="359" name="Freihand 358">
                  <a:extLst>
                    <a:ext uri="{FF2B5EF4-FFF2-40B4-BE49-F238E27FC236}">
                      <a16:creationId xmlns:a16="http://schemas.microsoft.com/office/drawing/2014/main" id="{E01E0E7A-8AD1-4F2C-9B3F-306388ECD85F}"/>
                    </a:ext>
                  </a:extLst>
                </p:cNvPr>
                <p:cNvPicPr/>
                <p:nvPr/>
              </p:nvPicPr>
              <p:blipFill>
                <a:blip r:embed="rId527"/>
                <a:stretch>
                  <a:fillRect/>
                </a:stretch>
              </p:blipFill>
              <p:spPr>
                <a:xfrm>
                  <a:off x="8373347" y="3984907"/>
                  <a:ext cx="8928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60" name="Freihand 359">
                  <a:extLst>
                    <a:ext uri="{FF2B5EF4-FFF2-40B4-BE49-F238E27FC236}">
                      <a16:creationId xmlns:a16="http://schemas.microsoft.com/office/drawing/2014/main" id="{98BC92C8-A659-4A83-9144-8EDA738D96FE}"/>
                    </a:ext>
                  </a:extLst>
                </p14:cNvPr>
                <p14:cNvContentPartPr/>
                <p14:nvPr/>
              </p14:nvContentPartPr>
              <p14:xfrm>
                <a:off x="8507987" y="4003627"/>
                <a:ext cx="126000" cy="118440"/>
              </p14:xfrm>
            </p:contentPart>
          </mc:Choice>
          <mc:Fallback xmlns="">
            <p:pic>
              <p:nvPicPr>
                <p:cNvPr id="360" name="Freihand 359">
                  <a:extLst>
                    <a:ext uri="{FF2B5EF4-FFF2-40B4-BE49-F238E27FC236}">
                      <a16:creationId xmlns:a16="http://schemas.microsoft.com/office/drawing/2014/main" id="{98BC92C8-A659-4A83-9144-8EDA738D96FE}"/>
                    </a:ext>
                  </a:extLst>
                </p:cNvPr>
                <p:cNvPicPr/>
                <p:nvPr/>
              </p:nvPicPr>
              <p:blipFill>
                <a:blip r:embed="rId529"/>
                <a:stretch>
                  <a:fillRect/>
                </a:stretch>
              </p:blipFill>
              <p:spPr>
                <a:xfrm>
                  <a:off x="8503667" y="3999307"/>
                  <a:ext cx="1346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36" name="Freihand 335">
                  <a:extLst>
                    <a:ext uri="{FF2B5EF4-FFF2-40B4-BE49-F238E27FC236}">
                      <a16:creationId xmlns:a16="http://schemas.microsoft.com/office/drawing/2014/main" id="{B8D903A4-383A-400E-896B-B765B9EAD31F}"/>
                    </a:ext>
                  </a:extLst>
                </p14:cNvPr>
                <p14:cNvContentPartPr/>
                <p14:nvPr/>
              </p14:nvContentPartPr>
              <p14:xfrm>
                <a:off x="8862227" y="3629947"/>
                <a:ext cx="150840" cy="20520"/>
              </p14:xfrm>
            </p:contentPart>
          </mc:Choice>
          <mc:Fallback xmlns="">
            <p:pic>
              <p:nvPicPr>
                <p:cNvPr id="336" name="Freihand 335">
                  <a:extLst>
                    <a:ext uri="{FF2B5EF4-FFF2-40B4-BE49-F238E27FC236}">
                      <a16:creationId xmlns:a16="http://schemas.microsoft.com/office/drawing/2014/main" id="{B8D903A4-383A-400E-896B-B765B9EAD31F}"/>
                    </a:ext>
                  </a:extLst>
                </p:cNvPr>
                <p:cNvPicPr/>
                <p:nvPr/>
              </p:nvPicPr>
              <p:blipFill>
                <a:blip r:embed="rId531"/>
                <a:stretch>
                  <a:fillRect/>
                </a:stretch>
              </p:blipFill>
              <p:spPr>
                <a:xfrm>
                  <a:off x="8857907" y="3625627"/>
                  <a:ext cx="15948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37" name="Freihand 336">
                  <a:extLst>
                    <a:ext uri="{FF2B5EF4-FFF2-40B4-BE49-F238E27FC236}">
                      <a16:creationId xmlns:a16="http://schemas.microsoft.com/office/drawing/2014/main" id="{4D0202F4-14A6-4EE6-953D-7CAEF95BE0F3}"/>
                    </a:ext>
                  </a:extLst>
                </p14:cNvPr>
                <p14:cNvContentPartPr/>
                <p14:nvPr/>
              </p14:nvContentPartPr>
              <p14:xfrm>
                <a:off x="8853587" y="3671707"/>
                <a:ext cx="183600" cy="40680"/>
              </p14:xfrm>
            </p:contentPart>
          </mc:Choice>
          <mc:Fallback xmlns="">
            <p:pic>
              <p:nvPicPr>
                <p:cNvPr id="337" name="Freihand 336">
                  <a:extLst>
                    <a:ext uri="{FF2B5EF4-FFF2-40B4-BE49-F238E27FC236}">
                      <a16:creationId xmlns:a16="http://schemas.microsoft.com/office/drawing/2014/main" id="{4D0202F4-14A6-4EE6-953D-7CAEF95BE0F3}"/>
                    </a:ext>
                  </a:extLst>
                </p:cNvPr>
                <p:cNvPicPr/>
                <p:nvPr/>
              </p:nvPicPr>
              <p:blipFill>
                <a:blip r:embed="rId533"/>
                <a:stretch>
                  <a:fillRect/>
                </a:stretch>
              </p:blipFill>
              <p:spPr>
                <a:xfrm>
                  <a:off x="8849267" y="3667387"/>
                  <a:ext cx="1922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39" name="Freihand 338">
                  <a:extLst>
                    <a:ext uri="{FF2B5EF4-FFF2-40B4-BE49-F238E27FC236}">
                      <a16:creationId xmlns:a16="http://schemas.microsoft.com/office/drawing/2014/main" id="{B2FF46D1-F729-4244-938F-77E8DC2CC6AA}"/>
                    </a:ext>
                  </a:extLst>
                </p14:cNvPr>
                <p14:cNvContentPartPr/>
                <p14:nvPr/>
              </p14:nvContentPartPr>
              <p14:xfrm>
                <a:off x="9178667" y="3423307"/>
                <a:ext cx="129240" cy="150480"/>
              </p14:xfrm>
            </p:contentPart>
          </mc:Choice>
          <mc:Fallback xmlns="">
            <p:pic>
              <p:nvPicPr>
                <p:cNvPr id="339" name="Freihand 338">
                  <a:extLst>
                    <a:ext uri="{FF2B5EF4-FFF2-40B4-BE49-F238E27FC236}">
                      <a16:creationId xmlns:a16="http://schemas.microsoft.com/office/drawing/2014/main" id="{B2FF46D1-F729-4244-938F-77E8DC2CC6AA}"/>
                    </a:ext>
                  </a:extLst>
                </p:cNvPr>
                <p:cNvPicPr/>
                <p:nvPr/>
              </p:nvPicPr>
              <p:blipFill>
                <a:blip r:embed="rId535"/>
                <a:stretch>
                  <a:fillRect/>
                </a:stretch>
              </p:blipFill>
              <p:spPr>
                <a:xfrm>
                  <a:off x="9174347" y="3418987"/>
                  <a:ext cx="13788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40" name="Freihand 339">
                  <a:extLst>
                    <a:ext uri="{FF2B5EF4-FFF2-40B4-BE49-F238E27FC236}">
                      <a16:creationId xmlns:a16="http://schemas.microsoft.com/office/drawing/2014/main" id="{FE3E2B7E-4D0F-4E6F-BE57-C41156DF59A4}"/>
                    </a:ext>
                  </a:extLst>
                </p14:cNvPr>
                <p14:cNvContentPartPr/>
                <p14:nvPr/>
              </p14:nvContentPartPr>
              <p14:xfrm>
                <a:off x="9335627" y="3391987"/>
                <a:ext cx="111600" cy="196200"/>
              </p14:xfrm>
            </p:contentPart>
          </mc:Choice>
          <mc:Fallback xmlns="">
            <p:pic>
              <p:nvPicPr>
                <p:cNvPr id="340" name="Freihand 339">
                  <a:extLst>
                    <a:ext uri="{FF2B5EF4-FFF2-40B4-BE49-F238E27FC236}">
                      <a16:creationId xmlns:a16="http://schemas.microsoft.com/office/drawing/2014/main" id="{FE3E2B7E-4D0F-4E6F-BE57-C41156DF59A4}"/>
                    </a:ext>
                  </a:extLst>
                </p:cNvPr>
                <p:cNvPicPr/>
                <p:nvPr/>
              </p:nvPicPr>
              <p:blipFill>
                <a:blip r:embed="rId537"/>
                <a:stretch>
                  <a:fillRect/>
                </a:stretch>
              </p:blipFill>
              <p:spPr>
                <a:xfrm>
                  <a:off x="9331307" y="3387667"/>
                  <a:ext cx="1202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1" name="Freihand 340">
                  <a:extLst>
                    <a:ext uri="{FF2B5EF4-FFF2-40B4-BE49-F238E27FC236}">
                      <a16:creationId xmlns:a16="http://schemas.microsoft.com/office/drawing/2014/main" id="{967517E7-B6A6-4FDA-B615-A289E472E02B}"/>
                    </a:ext>
                  </a:extLst>
                </p14:cNvPr>
                <p14:cNvContentPartPr/>
                <p14:nvPr/>
              </p14:nvContentPartPr>
              <p14:xfrm>
                <a:off x="9141227" y="3579907"/>
                <a:ext cx="379440" cy="69840"/>
              </p14:xfrm>
            </p:contentPart>
          </mc:Choice>
          <mc:Fallback xmlns="">
            <p:pic>
              <p:nvPicPr>
                <p:cNvPr id="341" name="Freihand 340">
                  <a:extLst>
                    <a:ext uri="{FF2B5EF4-FFF2-40B4-BE49-F238E27FC236}">
                      <a16:creationId xmlns:a16="http://schemas.microsoft.com/office/drawing/2014/main" id="{967517E7-B6A6-4FDA-B615-A289E472E02B}"/>
                    </a:ext>
                  </a:extLst>
                </p:cNvPr>
                <p:cNvPicPr/>
                <p:nvPr/>
              </p:nvPicPr>
              <p:blipFill>
                <a:blip r:embed="rId539"/>
                <a:stretch>
                  <a:fillRect/>
                </a:stretch>
              </p:blipFill>
              <p:spPr>
                <a:xfrm>
                  <a:off x="9136907" y="3575587"/>
                  <a:ext cx="3880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3" name="Freihand 342">
                  <a:extLst>
                    <a:ext uri="{FF2B5EF4-FFF2-40B4-BE49-F238E27FC236}">
                      <a16:creationId xmlns:a16="http://schemas.microsoft.com/office/drawing/2014/main" id="{9A5D0C63-ED71-4228-92BE-89A9D31D194B}"/>
                    </a:ext>
                  </a:extLst>
                </p14:cNvPr>
                <p14:cNvContentPartPr/>
                <p14:nvPr/>
              </p14:nvContentPartPr>
              <p14:xfrm>
                <a:off x="9209627" y="3797707"/>
                <a:ext cx="360" cy="360"/>
              </p14:xfrm>
            </p:contentPart>
          </mc:Choice>
          <mc:Fallback xmlns="">
            <p:pic>
              <p:nvPicPr>
                <p:cNvPr id="343" name="Freihand 342">
                  <a:extLst>
                    <a:ext uri="{FF2B5EF4-FFF2-40B4-BE49-F238E27FC236}">
                      <a16:creationId xmlns:a16="http://schemas.microsoft.com/office/drawing/2014/main" id="{9A5D0C63-ED71-4228-92BE-89A9D31D194B}"/>
                    </a:ext>
                  </a:extLst>
                </p:cNvPr>
                <p:cNvPicPr/>
                <p:nvPr/>
              </p:nvPicPr>
              <p:blipFill>
                <a:blip r:embed="rId523"/>
                <a:stretch>
                  <a:fillRect/>
                </a:stretch>
              </p:blipFill>
              <p:spPr>
                <a:xfrm>
                  <a:off x="9205307" y="3793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44" name="Freihand 343">
                  <a:extLst>
                    <a:ext uri="{FF2B5EF4-FFF2-40B4-BE49-F238E27FC236}">
                      <a16:creationId xmlns:a16="http://schemas.microsoft.com/office/drawing/2014/main" id="{8487A08C-6770-4097-9E29-722815AB3DD3}"/>
                    </a:ext>
                  </a:extLst>
                </p14:cNvPr>
                <p14:cNvContentPartPr/>
                <p14:nvPr/>
              </p14:nvContentPartPr>
              <p14:xfrm>
                <a:off x="9132227" y="3688627"/>
                <a:ext cx="128160" cy="162360"/>
              </p14:xfrm>
            </p:contentPart>
          </mc:Choice>
          <mc:Fallback xmlns="">
            <p:pic>
              <p:nvPicPr>
                <p:cNvPr id="344" name="Freihand 343">
                  <a:extLst>
                    <a:ext uri="{FF2B5EF4-FFF2-40B4-BE49-F238E27FC236}">
                      <a16:creationId xmlns:a16="http://schemas.microsoft.com/office/drawing/2014/main" id="{8487A08C-6770-4097-9E29-722815AB3DD3}"/>
                    </a:ext>
                  </a:extLst>
                </p:cNvPr>
                <p:cNvPicPr/>
                <p:nvPr/>
              </p:nvPicPr>
              <p:blipFill>
                <a:blip r:embed="rId542"/>
                <a:stretch>
                  <a:fillRect/>
                </a:stretch>
              </p:blipFill>
              <p:spPr>
                <a:xfrm>
                  <a:off x="9127907" y="3684307"/>
                  <a:ext cx="1368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46" name="Freihand 345">
                  <a:extLst>
                    <a:ext uri="{FF2B5EF4-FFF2-40B4-BE49-F238E27FC236}">
                      <a16:creationId xmlns:a16="http://schemas.microsoft.com/office/drawing/2014/main" id="{E251F6CF-8AAA-4243-B6DA-BEBB522EDB39}"/>
                    </a:ext>
                  </a:extLst>
                </p14:cNvPr>
                <p14:cNvContentPartPr/>
                <p14:nvPr/>
              </p14:nvContentPartPr>
              <p14:xfrm>
                <a:off x="9307187" y="3701587"/>
                <a:ext cx="115200" cy="151560"/>
              </p14:xfrm>
            </p:contentPart>
          </mc:Choice>
          <mc:Fallback xmlns="">
            <p:pic>
              <p:nvPicPr>
                <p:cNvPr id="346" name="Freihand 345">
                  <a:extLst>
                    <a:ext uri="{FF2B5EF4-FFF2-40B4-BE49-F238E27FC236}">
                      <a16:creationId xmlns:a16="http://schemas.microsoft.com/office/drawing/2014/main" id="{E251F6CF-8AAA-4243-B6DA-BEBB522EDB39}"/>
                    </a:ext>
                  </a:extLst>
                </p:cNvPr>
                <p:cNvPicPr/>
                <p:nvPr/>
              </p:nvPicPr>
              <p:blipFill>
                <a:blip r:embed="rId544"/>
                <a:stretch>
                  <a:fillRect/>
                </a:stretch>
              </p:blipFill>
              <p:spPr>
                <a:xfrm>
                  <a:off x="9302867" y="3697267"/>
                  <a:ext cx="1238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61" name="Freihand 360">
                  <a:extLst>
                    <a:ext uri="{FF2B5EF4-FFF2-40B4-BE49-F238E27FC236}">
                      <a16:creationId xmlns:a16="http://schemas.microsoft.com/office/drawing/2014/main" id="{A0768086-D5F7-4CA8-9912-49FDD9FBFB8A}"/>
                    </a:ext>
                  </a:extLst>
                </p14:cNvPr>
                <p14:cNvContentPartPr/>
                <p14:nvPr/>
              </p14:nvContentPartPr>
              <p14:xfrm>
                <a:off x="8820467" y="3957907"/>
                <a:ext cx="211320" cy="285840"/>
              </p14:xfrm>
            </p:contentPart>
          </mc:Choice>
          <mc:Fallback xmlns="">
            <p:pic>
              <p:nvPicPr>
                <p:cNvPr id="361" name="Freihand 360">
                  <a:extLst>
                    <a:ext uri="{FF2B5EF4-FFF2-40B4-BE49-F238E27FC236}">
                      <a16:creationId xmlns:a16="http://schemas.microsoft.com/office/drawing/2014/main" id="{A0768086-D5F7-4CA8-9912-49FDD9FBFB8A}"/>
                    </a:ext>
                  </a:extLst>
                </p:cNvPr>
                <p:cNvPicPr/>
                <p:nvPr/>
              </p:nvPicPr>
              <p:blipFill>
                <a:blip r:embed="rId546"/>
                <a:stretch>
                  <a:fillRect/>
                </a:stretch>
              </p:blipFill>
              <p:spPr>
                <a:xfrm>
                  <a:off x="8816147" y="3953587"/>
                  <a:ext cx="21996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62" name="Freihand 361">
                  <a:extLst>
                    <a:ext uri="{FF2B5EF4-FFF2-40B4-BE49-F238E27FC236}">
                      <a16:creationId xmlns:a16="http://schemas.microsoft.com/office/drawing/2014/main" id="{150F70E3-F0A9-4A39-A163-503C9B95453E}"/>
                    </a:ext>
                  </a:extLst>
                </p14:cNvPr>
                <p14:cNvContentPartPr/>
                <p14:nvPr/>
              </p14:nvContentPartPr>
              <p14:xfrm>
                <a:off x="9183707" y="3919387"/>
                <a:ext cx="255960" cy="200880"/>
              </p14:xfrm>
            </p:contentPart>
          </mc:Choice>
          <mc:Fallback xmlns="">
            <p:pic>
              <p:nvPicPr>
                <p:cNvPr id="362" name="Freihand 361">
                  <a:extLst>
                    <a:ext uri="{FF2B5EF4-FFF2-40B4-BE49-F238E27FC236}">
                      <a16:creationId xmlns:a16="http://schemas.microsoft.com/office/drawing/2014/main" id="{150F70E3-F0A9-4A39-A163-503C9B95453E}"/>
                    </a:ext>
                  </a:extLst>
                </p:cNvPr>
                <p:cNvPicPr/>
                <p:nvPr/>
              </p:nvPicPr>
              <p:blipFill>
                <a:blip r:embed="rId548"/>
                <a:stretch>
                  <a:fillRect/>
                </a:stretch>
              </p:blipFill>
              <p:spPr>
                <a:xfrm>
                  <a:off x="9179387" y="3915067"/>
                  <a:ext cx="2646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63" name="Freihand 362">
                  <a:extLst>
                    <a:ext uri="{FF2B5EF4-FFF2-40B4-BE49-F238E27FC236}">
                      <a16:creationId xmlns:a16="http://schemas.microsoft.com/office/drawing/2014/main" id="{EB542EC0-3188-47B4-86C8-FFE0CD34892A}"/>
                    </a:ext>
                  </a:extLst>
                </p14:cNvPr>
                <p14:cNvContentPartPr/>
                <p14:nvPr/>
              </p14:nvContentPartPr>
              <p14:xfrm>
                <a:off x="9647027" y="3885187"/>
                <a:ext cx="34200" cy="213480"/>
              </p14:xfrm>
            </p:contentPart>
          </mc:Choice>
          <mc:Fallback xmlns="">
            <p:pic>
              <p:nvPicPr>
                <p:cNvPr id="363" name="Freihand 362">
                  <a:extLst>
                    <a:ext uri="{FF2B5EF4-FFF2-40B4-BE49-F238E27FC236}">
                      <a16:creationId xmlns:a16="http://schemas.microsoft.com/office/drawing/2014/main" id="{EB542EC0-3188-47B4-86C8-FFE0CD34892A}"/>
                    </a:ext>
                  </a:extLst>
                </p:cNvPr>
                <p:cNvPicPr/>
                <p:nvPr/>
              </p:nvPicPr>
              <p:blipFill>
                <a:blip r:embed="rId550"/>
                <a:stretch>
                  <a:fillRect/>
                </a:stretch>
              </p:blipFill>
              <p:spPr>
                <a:xfrm>
                  <a:off x="9642707" y="3880867"/>
                  <a:ext cx="4284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65" name="Freihand 364">
                  <a:extLst>
                    <a:ext uri="{FF2B5EF4-FFF2-40B4-BE49-F238E27FC236}">
                      <a16:creationId xmlns:a16="http://schemas.microsoft.com/office/drawing/2014/main" id="{01295645-5BFF-4EC6-A711-97BFF733B146}"/>
                    </a:ext>
                  </a:extLst>
                </p14:cNvPr>
                <p14:cNvContentPartPr/>
                <p14:nvPr/>
              </p14:nvContentPartPr>
              <p14:xfrm>
                <a:off x="9547667" y="3964027"/>
                <a:ext cx="177120" cy="22320"/>
              </p14:xfrm>
            </p:contentPart>
          </mc:Choice>
          <mc:Fallback xmlns="">
            <p:pic>
              <p:nvPicPr>
                <p:cNvPr id="365" name="Freihand 364">
                  <a:extLst>
                    <a:ext uri="{FF2B5EF4-FFF2-40B4-BE49-F238E27FC236}">
                      <a16:creationId xmlns:a16="http://schemas.microsoft.com/office/drawing/2014/main" id="{01295645-5BFF-4EC6-A711-97BFF733B146}"/>
                    </a:ext>
                  </a:extLst>
                </p:cNvPr>
                <p:cNvPicPr/>
                <p:nvPr/>
              </p:nvPicPr>
              <p:blipFill>
                <a:blip r:embed="rId552"/>
                <a:stretch>
                  <a:fillRect/>
                </a:stretch>
              </p:blipFill>
              <p:spPr>
                <a:xfrm>
                  <a:off x="9543347" y="3959707"/>
                  <a:ext cx="1857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66" name="Freihand 365">
                  <a:extLst>
                    <a:ext uri="{FF2B5EF4-FFF2-40B4-BE49-F238E27FC236}">
                      <a16:creationId xmlns:a16="http://schemas.microsoft.com/office/drawing/2014/main" id="{A456424F-3268-4A81-89CE-D6FA92923915}"/>
                    </a:ext>
                  </a:extLst>
                </p14:cNvPr>
                <p14:cNvContentPartPr/>
                <p14:nvPr/>
              </p14:nvContentPartPr>
              <p14:xfrm>
                <a:off x="9739907" y="3929467"/>
                <a:ext cx="101880" cy="128160"/>
              </p14:xfrm>
            </p:contentPart>
          </mc:Choice>
          <mc:Fallback xmlns="">
            <p:pic>
              <p:nvPicPr>
                <p:cNvPr id="366" name="Freihand 365">
                  <a:extLst>
                    <a:ext uri="{FF2B5EF4-FFF2-40B4-BE49-F238E27FC236}">
                      <a16:creationId xmlns:a16="http://schemas.microsoft.com/office/drawing/2014/main" id="{A456424F-3268-4A81-89CE-D6FA92923915}"/>
                    </a:ext>
                  </a:extLst>
                </p:cNvPr>
                <p:cNvPicPr/>
                <p:nvPr/>
              </p:nvPicPr>
              <p:blipFill>
                <a:blip r:embed="rId554"/>
                <a:stretch>
                  <a:fillRect/>
                </a:stretch>
              </p:blipFill>
              <p:spPr>
                <a:xfrm>
                  <a:off x="9735587" y="3925147"/>
                  <a:ext cx="1105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368" name="Freihand 367">
                  <a:extLst>
                    <a:ext uri="{FF2B5EF4-FFF2-40B4-BE49-F238E27FC236}">
                      <a16:creationId xmlns:a16="http://schemas.microsoft.com/office/drawing/2014/main" id="{2155D5F6-8839-4838-8855-108B6EFFDA54}"/>
                    </a:ext>
                  </a:extLst>
                </p14:cNvPr>
                <p14:cNvContentPartPr/>
                <p14:nvPr/>
              </p14:nvContentPartPr>
              <p14:xfrm>
                <a:off x="9877787" y="3935227"/>
                <a:ext cx="221760" cy="99360"/>
              </p14:xfrm>
            </p:contentPart>
          </mc:Choice>
          <mc:Fallback xmlns="">
            <p:pic>
              <p:nvPicPr>
                <p:cNvPr id="368" name="Freihand 367">
                  <a:extLst>
                    <a:ext uri="{FF2B5EF4-FFF2-40B4-BE49-F238E27FC236}">
                      <a16:creationId xmlns:a16="http://schemas.microsoft.com/office/drawing/2014/main" id="{2155D5F6-8839-4838-8855-108B6EFFDA54}"/>
                    </a:ext>
                  </a:extLst>
                </p:cNvPr>
                <p:cNvPicPr/>
                <p:nvPr/>
              </p:nvPicPr>
              <p:blipFill>
                <a:blip r:embed="rId556"/>
                <a:stretch>
                  <a:fillRect/>
                </a:stretch>
              </p:blipFill>
              <p:spPr>
                <a:xfrm>
                  <a:off x="9873467" y="3930907"/>
                  <a:ext cx="23040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369" name="Freihand 368">
                  <a:extLst>
                    <a:ext uri="{FF2B5EF4-FFF2-40B4-BE49-F238E27FC236}">
                      <a16:creationId xmlns:a16="http://schemas.microsoft.com/office/drawing/2014/main" id="{AB203D32-AD91-44A6-9A20-7EC61A5DD485}"/>
                    </a:ext>
                  </a:extLst>
                </p14:cNvPr>
                <p14:cNvContentPartPr/>
                <p14:nvPr/>
              </p14:nvContentPartPr>
              <p14:xfrm>
                <a:off x="10134467" y="3904267"/>
                <a:ext cx="108720" cy="135720"/>
              </p14:xfrm>
            </p:contentPart>
          </mc:Choice>
          <mc:Fallback xmlns="">
            <p:pic>
              <p:nvPicPr>
                <p:cNvPr id="369" name="Freihand 368">
                  <a:extLst>
                    <a:ext uri="{FF2B5EF4-FFF2-40B4-BE49-F238E27FC236}">
                      <a16:creationId xmlns:a16="http://schemas.microsoft.com/office/drawing/2014/main" id="{AB203D32-AD91-44A6-9A20-7EC61A5DD485}"/>
                    </a:ext>
                  </a:extLst>
                </p:cNvPr>
                <p:cNvPicPr/>
                <p:nvPr/>
              </p:nvPicPr>
              <p:blipFill>
                <a:blip r:embed="rId558"/>
                <a:stretch>
                  <a:fillRect/>
                </a:stretch>
              </p:blipFill>
              <p:spPr>
                <a:xfrm>
                  <a:off x="10130147" y="3899947"/>
                  <a:ext cx="1173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371" name="Freihand 370">
                  <a:extLst>
                    <a:ext uri="{FF2B5EF4-FFF2-40B4-BE49-F238E27FC236}">
                      <a16:creationId xmlns:a16="http://schemas.microsoft.com/office/drawing/2014/main" id="{97D534DC-8F6B-4F72-AE81-CE9F9182F65D}"/>
                    </a:ext>
                  </a:extLst>
                </p14:cNvPr>
                <p14:cNvContentPartPr/>
                <p14:nvPr/>
              </p14:nvContentPartPr>
              <p14:xfrm>
                <a:off x="10284947" y="3769987"/>
                <a:ext cx="380160" cy="356040"/>
              </p14:xfrm>
            </p:contentPart>
          </mc:Choice>
          <mc:Fallback xmlns="">
            <p:pic>
              <p:nvPicPr>
                <p:cNvPr id="371" name="Freihand 370">
                  <a:extLst>
                    <a:ext uri="{FF2B5EF4-FFF2-40B4-BE49-F238E27FC236}">
                      <a16:creationId xmlns:a16="http://schemas.microsoft.com/office/drawing/2014/main" id="{97D534DC-8F6B-4F72-AE81-CE9F9182F65D}"/>
                    </a:ext>
                  </a:extLst>
                </p:cNvPr>
                <p:cNvPicPr/>
                <p:nvPr/>
              </p:nvPicPr>
              <p:blipFill>
                <a:blip r:embed="rId560"/>
                <a:stretch>
                  <a:fillRect/>
                </a:stretch>
              </p:blipFill>
              <p:spPr>
                <a:xfrm>
                  <a:off x="10280627" y="3765667"/>
                  <a:ext cx="388800" cy="36468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72" name="Freihand 371">
                  <a:extLst>
                    <a:ext uri="{FF2B5EF4-FFF2-40B4-BE49-F238E27FC236}">
                      <a16:creationId xmlns:a16="http://schemas.microsoft.com/office/drawing/2014/main" id="{A0D7496B-A55B-4032-83D7-4BF0E957AE39}"/>
                    </a:ext>
                  </a:extLst>
                </p14:cNvPr>
                <p14:cNvContentPartPr/>
                <p14:nvPr/>
              </p14:nvContentPartPr>
              <p14:xfrm>
                <a:off x="10702547" y="3735427"/>
                <a:ext cx="301320" cy="226800"/>
              </p14:xfrm>
            </p:contentPart>
          </mc:Choice>
          <mc:Fallback xmlns="">
            <p:pic>
              <p:nvPicPr>
                <p:cNvPr id="372" name="Freihand 371">
                  <a:extLst>
                    <a:ext uri="{FF2B5EF4-FFF2-40B4-BE49-F238E27FC236}">
                      <a16:creationId xmlns:a16="http://schemas.microsoft.com/office/drawing/2014/main" id="{A0D7496B-A55B-4032-83D7-4BF0E957AE39}"/>
                    </a:ext>
                  </a:extLst>
                </p:cNvPr>
                <p:cNvPicPr/>
                <p:nvPr/>
              </p:nvPicPr>
              <p:blipFill>
                <a:blip r:embed="rId562"/>
                <a:stretch>
                  <a:fillRect/>
                </a:stretch>
              </p:blipFill>
              <p:spPr>
                <a:xfrm>
                  <a:off x="10698227" y="3731107"/>
                  <a:ext cx="30996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563">
              <p14:nvContentPartPr>
                <p14:cNvPr id="373" name="Freihand 372">
                  <a:extLst>
                    <a:ext uri="{FF2B5EF4-FFF2-40B4-BE49-F238E27FC236}">
                      <a16:creationId xmlns:a16="http://schemas.microsoft.com/office/drawing/2014/main" id="{39231EFB-B979-45AA-B8B5-E0A987EA6F9F}"/>
                    </a:ext>
                  </a:extLst>
                </p14:cNvPr>
                <p14:cNvContentPartPr/>
                <p14:nvPr/>
              </p14:nvContentPartPr>
              <p14:xfrm>
                <a:off x="10993427" y="3717067"/>
                <a:ext cx="14760" cy="82080"/>
              </p14:xfrm>
            </p:contentPart>
          </mc:Choice>
          <mc:Fallback xmlns="">
            <p:pic>
              <p:nvPicPr>
                <p:cNvPr id="373" name="Freihand 372">
                  <a:extLst>
                    <a:ext uri="{FF2B5EF4-FFF2-40B4-BE49-F238E27FC236}">
                      <a16:creationId xmlns:a16="http://schemas.microsoft.com/office/drawing/2014/main" id="{39231EFB-B979-45AA-B8B5-E0A987EA6F9F}"/>
                    </a:ext>
                  </a:extLst>
                </p:cNvPr>
                <p:cNvPicPr/>
                <p:nvPr/>
              </p:nvPicPr>
              <p:blipFill>
                <a:blip r:embed="rId564"/>
                <a:stretch>
                  <a:fillRect/>
                </a:stretch>
              </p:blipFill>
              <p:spPr>
                <a:xfrm>
                  <a:off x="10989107" y="3712747"/>
                  <a:ext cx="234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65">
              <p14:nvContentPartPr>
                <p14:cNvPr id="374" name="Freihand 373">
                  <a:extLst>
                    <a:ext uri="{FF2B5EF4-FFF2-40B4-BE49-F238E27FC236}">
                      <a16:creationId xmlns:a16="http://schemas.microsoft.com/office/drawing/2014/main" id="{698F1A46-C6A1-4685-BCAA-061B88029EE3}"/>
                    </a:ext>
                  </a:extLst>
                </p14:cNvPr>
                <p14:cNvContentPartPr/>
                <p14:nvPr/>
              </p14:nvContentPartPr>
              <p14:xfrm>
                <a:off x="11036267" y="3826507"/>
                <a:ext cx="168120" cy="80640"/>
              </p14:xfrm>
            </p:contentPart>
          </mc:Choice>
          <mc:Fallback xmlns="">
            <p:pic>
              <p:nvPicPr>
                <p:cNvPr id="374" name="Freihand 373">
                  <a:extLst>
                    <a:ext uri="{FF2B5EF4-FFF2-40B4-BE49-F238E27FC236}">
                      <a16:creationId xmlns:a16="http://schemas.microsoft.com/office/drawing/2014/main" id="{698F1A46-C6A1-4685-BCAA-061B88029EE3}"/>
                    </a:ext>
                  </a:extLst>
                </p:cNvPr>
                <p:cNvPicPr/>
                <p:nvPr/>
              </p:nvPicPr>
              <p:blipFill>
                <a:blip r:embed="rId566"/>
                <a:stretch>
                  <a:fillRect/>
                </a:stretch>
              </p:blipFill>
              <p:spPr>
                <a:xfrm>
                  <a:off x="11031947" y="3822187"/>
                  <a:ext cx="1767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376" name="Freihand 375">
                  <a:extLst>
                    <a:ext uri="{FF2B5EF4-FFF2-40B4-BE49-F238E27FC236}">
                      <a16:creationId xmlns:a16="http://schemas.microsoft.com/office/drawing/2014/main" id="{9EE0459D-5C32-4114-BB1F-553559458F4F}"/>
                    </a:ext>
                  </a:extLst>
                </p14:cNvPr>
                <p14:cNvContentPartPr/>
                <p14:nvPr/>
              </p14:nvContentPartPr>
              <p14:xfrm>
                <a:off x="11339387" y="3808147"/>
                <a:ext cx="141480" cy="115200"/>
              </p14:xfrm>
            </p:contentPart>
          </mc:Choice>
          <mc:Fallback xmlns="">
            <p:pic>
              <p:nvPicPr>
                <p:cNvPr id="376" name="Freihand 375">
                  <a:extLst>
                    <a:ext uri="{FF2B5EF4-FFF2-40B4-BE49-F238E27FC236}">
                      <a16:creationId xmlns:a16="http://schemas.microsoft.com/office/drawing/2014/main" id="{9EE0459D-5C32-4114-BB1F-553559458F4F}"/>
                    </a:ext>
                  </a:extLst>
                </p:cNvPr>
                <p:cNvPicPr/>
                <p:nvPr/>
              </p:nvPicPr>
              <p:blipFill>
                <a:blip r:embed="rId568"/>
                <a:stretch>
                  <a:fillRect/>
                </a:stretch>
              </p:blipFill>
              <p:spPr>
                <a:xfrm>
                  <a:off x="11335067" y="3803827"/>
                  <a:ext cx="1501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377" name="Freihand 376">
                  <a:extLst>
                    <a:ext uri="{FF2B5EF4-FFF2-40B4-BE49-F238E27FC236}">
                      <a16:creationId xmlns:a16="http://schemas.microsoft.com/office/drawing/2014/main" id="{43ADCCF0-95EF-4CA2-9AA3-F004CAFC6C88}"/>
                    </a:ext>
                  </a:extLst>
                </p14:cNvPr>
                <p14:cNvContentPartPr/>
                <p14:nvPr/>
              </p14:nvContentPartPr>
              <p14:xfrm>
                <a:off x="11483387" y="3792667"/>
                <a:ext cx="388080" cy="99360"/>
              </p14:xfrm>
            </p:contentPart>
          </mc:Choice>
          <mc:Fallback xmlns="">
            <p:pic>
              <p:nvPicPr>
                <p:cNvPr id="377" name="Freihand 376">
                  <a:extLst>
                    <a:ext uri="{FF2B5EF4-FFF2-40B4-BE49-F238E27FC236}">
                      <a16:creationId xmlns:a16="http://schemas.microsoft.com/office/drawing/2014/main" id="{43ADCCF0-95EF-4CA2-9AA3-F004CAFC6C88}"/>
                    </a:ext>
                  </a:extLst>
                </p:cNvPr>
                <p:cNvPicPr/>
                <p:nvPr/>
              </p:nvPicPr>
              <p:blipFill>
                <a:blip r:embed="rId570"/>
                <a:stretch>
                  <a:fillRect/>
                </a:stretch>
              </p:blipFill>
              <p:spPr>
                <a:xfrm>
                  <a:off x="11479067" y="3788347"/>
                  <a:ext cx="3967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378" name="Freihand 377">
                  <a:extLst>
                    <a:ext uri="{FF2B5EF4-FFF2-40B4-BE49-F238E27FC236}">
                      <a16:creationId xmlns:a16="http://schemas.microsoft.com/office/drawing/2014/main" id="{3C93DA75-37C0-4FA4-B5C2-2CF695645226}"/>
                    </a:ext>
                  </a:extLst>
                </p14:cNvPr>
                <p14:cNvContentPartPr/>
                <p14:nvPr/>
              </p14:nvContentPartPr>
              <p14:xfrm>
                <a:off x="7818227" y="4421587"/>
                <a:ext cx="155160" cy="169560"/>
              </p14:xfrm>
            </p:contentPart>
          </mc:Choice>
          <mc:Fallback xmlns="">
            <p:pic>
              <p:nvPicPr>
                <p:cNvPr id="378" name="Freihand 377">
                  <a:extLst>
                    <a:ext uri="{FF2B5EF4-FFF2-40B4-BE49-F238E27FC236}">
                      <a16:creationId xmlns:a16="http://schemas.microsoft.com/office/drawing/2014/main" id="{3C93DA75-37C0-4FA4-B5C2-2CF695645226}"/>
                    </a:ext>
                  </a:extLst>
                </p:cNvPr>
                <p:cNvPicPr/>
                <p:nvPr/>
              </p:nvPicPr>
              <p:blipFill>
                <a:blip r:embed="rId572"/>
                <a:stretch>
                  <a:fillRect/>
                </a:stretch>
              </p:blipFill>
              <p:spPr>
                <a:xfrm>
                  <a:off x="7813907" y="4417267"/>
                  <a:ext cx="1638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379" name="Freihand 378">
                  <a:extLst>
                    <a:ext uri="{FF2B5EF4-FFF2-40B4-BE49-F238E27FC236}">
                      <a16:creationId xmlns:a16="http://schemas.microsoft.com/office/drawing/2014/main" id="{B7140948-5228-46A6-81C3-46A1035017CF}"/>
                    </a:ext>
                  </a:extLst>
                </p14:cNvPr>
                <p14:cNvContentPartPr/>
                <p14:nvPr/>
              </p14:nvContentPartPr>
              <p14:xfrm>
                <a:off x="8040347" y="4425907"/>
                <a:ext cx="232560" cy="293040"/>
              </p14:xfrm>
            </p:contentPart>
          </mc:Choice>
          <mc:Fallback xmlns="">
            <p:pic>
              <p:nvPicPr>
                <p:cNvPr id="379" name="Freihand 378">
                  <a:extLst>
                    <a:ext uri="{FF2B5EF4-FFF2-40B4-BE49-F238E27FC236}">
                      <a16:creationId xmlns:a16="http://schemas.microsoft.com/office/drawing/2014/main" id="{B7140948-5228-46A6-81C3-46A1035017CF}"/>
                    </a:ext>
                  </a:extLst>
                </p:cNvPr>
                <p:cNvPicPr/>
                <p:nvPr/>
              </p:nvPicPr>
              <p:blipFill>
                <a:blip r:embed="rId574"/>
                <a:stretch>
                  <a:fillRect/>
                </a:stretch>
              </p:blipFill>
              <p:spPr>
                <a:xfrm>
                  <a:off x="8036027" y="4421587"/>
                  <a:ext cx="24120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380" name="Freihand 379">
                  <a:extLst>
                    <a:ext uri="{FF2B5EF4-FFF2-40B4-BE49-F238E27FC236}">
                      <a16:creationId xmlns:a16="http://schemas.microsoft.com/office/drawing/2014/main" id="{AC26B10A-0638-43FE-8CC2-36F532AB485F}"/>
                    </a:ext>
                  </a:extLst>
                </p14:cNvPr>
                <p14:cNvContentPartPr/>
                <p14:nvPr/>
              </p14:nvContentPartPr>
              <p14:xfrm>
                <a:off x="8289107" y="4324027"/>
                <a:ext cx="229320" cy="205920"/>
              </p14:xfrm>
            </p:contentPart>
          </mc:Choice>
          <mc:Fallback xmlns="">
            <p:pic>
              <p:nvPicPr>
                <p:cNvPr id="380" name="Freihand 379">
                  <a:extLst>
                    <a:ext uri="{FF2B5EF4-FFF2-40B4-BE49-F238E27FC236}">
                      <a16:creationId xmlns:a16="http://schemas.microsoft.com/office/drawing/2014/main" id="{AC26B10A-0638-43FE-8CC2-36F532AB485F}"/>
                    </a:ext>
                  </a:extLst>
                </p:cNvPr>
                <p:cNvPicPr/>
                <p:nvPr/>
              </p:nvPicPr>
              <p:blipFill>
                <a:blip r:embed="rId576"/>
                <a:stretch>
                  <a:fillRect/>
                </a:stretch>
              </p:blipFill>
              <p:spPr>
                <a:xfrm>
                  <a:off x="8284787" y="4319707"/>
                  <a:ext cx="2379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381" name="Freihand 380">
                  <a:extLst>
                    <a:ext uri="{FF2B5EF4-FFF2-40B4-BE49-F238E27FC236}">
                      <a16:creationId xmlns:a16="http://schemas.microsoft.com/office/drawing/2014/main" id="{22D4F608-E08F-4775-BD4A-EF2FDFBA9079}"/>
                    </a:ext>
                  </a:extLst>
                </p14:cNvPr>
                <p14:cNvContentPartPr/>
                <p14:nvPr/>
              </p14:nvContentPartPr>
              <p14:xfrm>
                <a:off x="8529227" y="4396387"/>
                <a:ext cx="139320" cy="131760"/>
              </p14:xfrm>
            </p:contentPart>
          </mc:Choice>
          <mc:Fallback xmlns="">
            <p:pic>
              <p:nvPicPr>
                <p:cNvPr id="381" name="Freihand 380">
                  <a:extLst>
                    <a:ext uri="{FF2B5EF4-FFF2-40B4-BE49-F238E27FC236}">
                      <a16:creationId xmlns:a16="http://schemas.microsoft.com/office/drawing/2014/main" id="{22D4F608-E08F-4775-BD4A-EF2FDFBA9079}"/>
                    </a:ext>
                  </a:extLst>
                </p:cNvPr>
                <p:cNvPicPr/>
                <p:nvPr/>
              </p:nvPicPr>
              <p:blipFill>
                <a:blip r:embed="rId578"/>
                <a:stretch>
                  <a:fillRect/>
                </a:stretch>
              </p:blipFill>
              <p:spPr>
                <a:xfrm>
                  <a:off x="8524907" y="4392067"/>
                  <a:ext cx="1479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384" name="Freihand 383">
                  <a:extLst>
                    <a:ext uri="{FF2B5EF4-FFF2-40B4-BE49-F238E27FC236}">
                      <a16:creationId xmlns:a16="http://schemas.microsoft.com/office/drawing/2014/main" id="{9883FD3F-E533-443F-A081-377477AB90B0}"/>
                    </a:ext>
                  </a:extLst>
                </p14:cNvPr>
                <p14:cNvContentPartPr/>
                <p14:nvPr/>
              </p14:nvContentPartPr>
              <p14:xfrm>
                <a:off x="8873747" y="4292347"/>
                <a:ext cx="168840" cy="190440"/>
              </p14:xfrm>
            </p:contentPart>
          </mc:Choice>
          <mc:Fallback xmlns="">
            <p:pic>
              <p:nvPicPr>
                <p:cNvPr id="384" name="Freihand 383">
                  <a:extLst>
                    <a:ext uri="{FF2B5EF4-FFF2-40B4-BE49-F238E27FC236}">
                      <a16:creationId xmlns:a16="http://schemas.microsoft.com/office/drawing/2014/main" id="{9883FD3F-E533-443F-A081-377477AB90B0}"/>
                    </a:ext>
                  </a:extLst>
                </p:cNvPr>
                <p:cNvPicPr/>
                <p:nvPr/>
              </p:nvPicPr>
              <p:blipFill>
                <a:blip r:embed="rId580"/>
                <a:stretch>
                  <a:fillRect/>
                </a:stretch>
              </p:blipFill>
              <p:spPr>
                <a:xfrm>
                  <a:off x="8869427" y="4288027"/>
                  <a:ext cx="1774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385" name="Freihand 384">
                  <a:extLst>
                    <a:ext uri="{FF2B5EF4-FFF2-40B4-BE49-F238E27FC236}">
                      <a16:creationId xmlns:a16="http://schemas.microsoft.com/office/drawing/2014/main" id="{605546F4-63B6-4F58-BF8F-3E67140FE19E}"/>
                    </a:ext>
                  </a:extLst>
                </p14:cNvPr>
                <p14:cNvContentPartPr/>
                <p14:nvPr/>
              </p14:nvContentPartPr>
              <p14:xfrm>
                <a:off x="9104867" y="4342747"/>
                <a:ext cx="117000" cy="134280"/>
              </p14:xfrm>
            </p:contentPart>
          </mc:Choice>
          <mc:Fallback xmlns="">
            <p:pic>
              <p:nvPicPr>
                <p:cNvPr id="385" name="Freihand 384">
                  <a:extLst>
                    <a:ext uri="{FF2B5EF4-FFF2-40B4-BE49-F238E27FC236}">
                      <a16:creationId xmlns:a16="http://schemas.microsoft.com/office/drawing/2014/main" id="{605546F4-63B6-4F58-BF8F-3E67140FE19E}"/>
                    </a:ext>
                  </a:extLst>
                </p:cNvPr>
                <p:cNvPicPr/>
                <p:nvPr/>
              </p:nvPicPr>
              <p:blipFill>
                <a:blip r:embed="rId582"/>
                <a:stretch>
                  <a:fillRect/>
                </a:stretch>
              </p:blipFill>
              <p:spPr>
                <a:xfrm>
                  <a:off x="9100547" y="4338427"/>
                  <a:ext cx="1256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386" name="Freihand 385">
                  <a:extLst>
                    <a:ext uri="{FF2B5EF4-FFF2-40B4-BE49-F238E27FC236}">
                      <a16:creationId xmlns:a16="http://schemas.microsoft.com/office/drawing/2014/main" id="{6585C41A-AE8B-448A-B763-4077998EAC93}"/>
                    </a:ext>
                  </a:extLst>
                </p14:cNvPr>
                <p14:cNvContentPartPr/>
                <p14:nvPr/>
              </p14:nvContentPartPr>
              <p14:xfrm>
                <a:off x="9434627" y="4185067"/>
                <a:ext cx="407880" cy="256680"/>
              </p14:xfrm>
            </p:contentPart>
          </mc:Choice>
          <mc:Fallback xmlns="">
            <p:pic>
              <p:nvPicPr>
                <p:cNvPr id="386" name="Freihand 385">
                  <a:extLst>
                    <a:ext uri="{FF2B5EF4-FFF2-40B4-BE49-F238E27FC236}">
                      <a16:creationId xmlns:a16="http://schemas.microsoft.com/office/drawing/2014/main" id="{6585C41A-AE8B-448A-B763-4077998EAC93}"/>
                    </a:ext>
                  </a:extLst>
                </p:cNvPr>
                <p:cNvPicPr/>
                <p:nvPr/>
              </p:nvPicPr>
              <p:blipFill>
                <a:blip r:embed="rId584"/>
                <a:stretch>
                  <a:fillRect/>
                </a:stretch>
              </p:blipFill>
              <p:spPr>
                <a:xfrm>
                  <a:off x="9430307" y="4180747"/>
                  <a:ext cx="41652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387" name="Freihand 386">
                  <a:extLst>
                    <a:ext uri="{FF2B5EF4-FFF2-40B4-BE49-F238E27FC236}">
                      <a16:creationId xmlns:a16="http://schemas.microsoft.com/office/drawing/2014/main" id="{E5C54F7C-2F18-4C35-9116-57716A09280D}"/>
                    </a:ext>
                  </a:extLst>
                </p14:cNvPr>
                <p14:cNvContentPartPr/>
                <p14:nvPr/>
              </p14:nvContentPartPr>
              <p14:xfrm>
                <a:off x="9836027" y="4201987"/>
                <a:ext cx="26280" cy="86400"/>
              </p14:xfrm>
            </p:contentPart>
          </mc:Choice>
          <mc:Fallback xmlns="">
            <p:pic>
              <p:nvPicPr>
                <p:cNvPr id="387" name="Freihand 386">
                  <a:extLst>
                    <a:ext uri="{FF2B5EF4-FFF2-40B4-BE49-F238E27FC236}">
                      <a16:creationId xmlns:a16="http://schemas.microsoft.com/office/drawing/2014/main" id="{E5C54F7C-2F18-4C35-9116-57716A09280D}"/>
                    </a:ext>
                  </a:extLst>
                </p:cNvPr>
                <p:cNvPicPr/>
                <p:nvPr/>
              </p:nvPicPr>
              <p:blipFill>
                <a:blip r:embed="rId586"/>
                <a:stretch>
                  <a:fillRect/>
                </a:stretch>
              </p:blipFill>
              <p:spPr>
                <a:xfrm>
                  <a:off x="9831707" y="4197667"/>
                  <a:ext cx="349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388" name="Freihand 387">
                  <a:extLst>
                    <a:ext uri="{FF2B5EF4-FFF2-40B4-BE49-F238E27FC236}">
                      <a16:creationId xmlns:a16="http://schemas.microsoft.com/office/drawing/2014/main" id="{A6D1D02F-7B50-4732-9C61-22726220B4CD}"/>
                    </a:ext>
                  </a:extLst>
                </p14:cNvPr>
                <p14:cNvContentPartPr/>
                <p14:nvPr/>
              </p14:nvContentPartPr>
              <p14:xfrm>
                <a:off x="9887147" y="4304227"/>
                <a:ext cx="75600" cy="52560"/>
              </p14:xfrm>
            </p:contentPart>
          </mc:Choice>
          <mc:Fallback xmlns="">
            <p:pic>
              <p:nvPicPr>
                <p:cNvPr id="388" name="Freihand 387">
                  <a:extLst>
                    <a:ext uri="{FF2B5EF4-FFF2-40B4-BE49-F238E27FC236}">
                      <a16:creationId xmlns:a16="http://schemas.microsoft.com/office/drawing/2014/main" id="{A6D1D02F-7B50-4732-9C61-22726220B4CD}"/>
                    </a:ext>
                  </a:extLst>
                </p:cNvPr>
                <p:cNvPicPr/>
                <p:nvPr/>
              </p:nvPicPr>
              <p:blipFill>
                <a:blip r:embed="rId588"/>
                <a:stretch>
                  <a:fillRect/>
                </a:stretch>
              </p:blipFill>
              <p:spPr>
                <a:xfrm>
                  <a:off x="9882827" y="4299907"/>
                  <a:ext cx="8424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389" name="Freihand 388">
                  <a:extLst>
                    <a:ext uri="{FF2B5EF4-FFF2-40B4-BE49-F238E27FC236}">
                      <a16:creationId xmlns:a16="http://schemas.microsoft.com/office/drawing/2014/main" id="{500BCBF1-6CCE-43D8-988E-DEFED4E7DACB}"/>
                    </a:ext>
                  </a:extLst>
                </p14:cNvPr>
                <p14:cNvContentPartPr/>
                <p14:nvPr/>
              </p14:nvContentPartPr>
              <p14:xfrm>
                <a:off x="10197827" y="4159507"/>
                <a:ext cx="271800" cy="389520"/>
              </p14:xfrm>
            </p:contentPart>
          </mc:Choice>
          <mc:Fallback xmlns="">
            <p:pic>
              <p:nvPicPr>
                <p:cNvPr id="389" name="Freihand 388">
                  <a:extLst>
                    <a:ext uri="{FF2B5EF4-FFF2-40B4-BE49-F238E27FC236}">
                      <a16:creationId xmlns:a16="http://schemas.microsoft.com/office/drawing/2014/main" id="{500BCBF1-6CCE-43D8-988E-DEFED4E7DACB}"/>
                    </a:ext>
                  </a:extLst>
                </p:cNvPr>
                <p:cNvPicPr/>
                <p:nvPr/>
              </p:nvPicPr>
              <p:blipFill>
                <a:blip r:embed="rId590"/>
                <a:stretch>
                  <a:fillRect/>
                </a:stretch>
              </p:blipFill>
              <p:spPr>
                <a:xfrm>
                  <a:off x="10193507" y="4155187"/>
                  <a:ext cx="28044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392" name="Freihand 391">
                  <a:extLst>
                    <a:ext uri="{FF2B5EF4-FFF2-40B4-BE49-F238E27FC236}">
                      <a16:creationId xmlns:a16="http://schemas.microsoft.com/office/drawing/2014/main" id="{6F17E0D8-85E2-48EC-92B3-536372D62928}"/>
                    </a:ext>
                  </a:extLst>
                </p14:cNvPr>
                <p14:cNvContentPartPr/>
                <p14:nvPr/>
              </p14:nvContentPartPr>
              <p14:xfrm>
                <a:off x="10609667" y="4169587"/>
                <a:ext cx="135720" cy="135000"/>
              </p14:xfrm>
            </p:contentPart>
          </mc:Choice>
          <mc:Fallback xmlns="">
            <p:pic>
              <p:nvPicPr>
                <p:cNvPr id="392" name="Freihand 391">
                  <a:extLst>
                    <a:ext uri="{FF2B5EF4-FFF2-40B4-BE49-F238E27FC236}">
                      <a16:creationId xmlns:a16="http://schemas.microsoft.com/office/drawing/2014/main" id="{6F17E0D8-85E2-48EC-92B3-536372D62928}"/>
                    </a:ext>
                  </a:extLst>
                </p:cNvPr>
                <p:cNvPicPr/>
                <p:nvPr/>
              </p:nvPicPr>
              <p:blipFill>
                <a:blip r:embed="rId592"/>
                <a:stretch>
                  <a:fillRect/>
                </a:stretch>
              </p:blipFill>
              <p:spPr>
                <a:xfrm>
                  <a:off x="10605347" y="4165267"/>
                  <a:ext cx="14436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393" name="Freihand 392">
                  <a:extLst>
                    <a:ext uri="{FF2B5EF4-FFF2-40B4-BE49-F238E27FC236}">
                      <a16:creationId xmlns:a16="http://schemas.microsoft.com/office/drawing/2014/main" id="{9315ADF4-8D45-4C12-8B95-A8EC46F7D8B9}"/>
                    </a:ext>
                  </a:extLst>
                </p14:cNvPr>
                <p14:cNvContentPartPr/>
                <p14:nvPr/>
              </p14:nvContentPartPr>
              <p14:xfrm>
                <a:off x="10756187" y="4110907"/>
                <a:ext cx="120240" cy="169560"/>
              </p14:xfrm>
            </p:contentPart>
          </mc:Choice>
          <mc:Fallback xmlns="">
            <p:pic>
              <p:nvPicPr>
                <p:cNvPr id="393" name="Freihand 392">
                  <a:extLst>
                    <a:ext uri="{FF2B5EF4-FFF2-40B4-BE49-F238E27FC236}">
                      <a16:creationId xmlns:a16="http://schemas.microsoft.com/office/drawing/2014/main" id="{9315ADF4-8D45-4C12-8B95-A8EC46F7D8B9}"/>
                    </a:ext>
                  </a:extLst>
                </p:cNvPr>
                <p:cNvPicPr/>
                <p:nvPr/>
              </p:nvPicPr>
              <p:blipFill>
                <a:blip r:embed="rId594"/>
                <a:stretch>
                  <a:fillRect/>
                </a:stretch>
              </p:blipFill>
              <p:spPr>
                <a:xfrm>
                  <a:off x="10751867" y="4106587"/>
                  <a:ext cx="1288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394" name="Freihand 393">
                  <a:extLst>
                    <a:ext uri="{FF2B5EF4-FFF2-40B4-BE49-F238E27FC236}">
                      <a16:creationId xmlns:a16="http://schemas.microsoft.com/office/drawing/2014/main" id="{08A0F276-BE4D-4AAC-ACA1-9F78DF99FADB}"/>
                    </a:ext>
                  </a:extLst>
                </p14:cNvPr>
                <p14:cNvContentPartPr/>
                <p14:nvPr/>
              </p14:nvContentPartPr>
              <p14:xfrm>
                <a:off x="10873547" y="4158067"/>
                <a:ext cx="107280" cy="134640"/>
              </p14:xfrm>
            </p:contentPart>
          </mc:Choice>
          <mc:Fallback xmlns="">
            <p:pic>
              <p:nvPicPr>
                <p:cNvPr id="394" name="Freihand 393">
                  <a:extLst>
                    <a:ext uri="{FF2B5EF4-FFF2-40B4-BE49-F238E27FC236}">
                      <a16:creationId xmlns:a16="http://schemas.microsoft.com/office/drawing/2014/main" id="{08A0F276-BE4D-4AAC-ACA1-9F78DF99FADB}"/>
                    </a:ext>
                  </a:extLst>
                </p:cNvPr>
                <p:cNvPicPr/>
                <p:nvPr/>
              </p:nvPicPr>
              <p:blipFill>
                <a:blip r:embed="rId596"/>
                <a:stretch>
                  <a:fillRect/>
                </a:stretch>
              </p:blipFill>
              <p:spPr>
                <a:xfrm>
                  <a:off x="10868867" y="4153747"/>
                  <a:ext cx="1159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395" name="Freihand 394">
                  <a:extLst>
                    <a:ext uri="{FF2B5EF4-FFF2-40B4-BE49-F238E27FC236}">
                      <a16:creationId xmlns:a16="http://schemas.microsoft.com/office/drawing/2014/main" id="{984DFE6E-7575-4145-A999-48150EF747D1}"/>
                    </a:ext>
                  </a:extLst>
                </p14:cNvPr>
                <p14:cNvContentPartPr/>
                <p14:nvPr/>
              </p14:nvContentPartPr>
              <p14:xfrm>
                <a:off x="10995947" y="4032427"/>
                <a:ext cx="323280" cy="239400"/>
              </p14:xfrm>
            </p:contentPart>
          </mc:Choice>
          <mc:Fallback xmlns="">
            <p:pic>
              <p:nvPicPr>
                <p:cNvPr id="395" name="Freihand 394">
                  <a:extLst>
                    <a:ext uri="{FF2B5EF4-FFF2-40B4-BE49-F238E27FC236}">
                      <a16:creationId xmlns:a16="http://schemas.microsoft.com/office/drawing/2014/main" id="{984DFE6E-7575-4145-A999-48150EF747D1}"/>
                    </a:ext>
                  </a:extLst>
                </p:cNvPr>
                <p:cNvPicPr/>
                <p:nvPr/>
              </p:nvPicPr>
              <p:blipFill>
                <a:blip r:embed="rId598"/>
                <a:stretch>
                  <a:fillRect/>
                </a:stretch>
              </p:blipFill>
              <p:spPr>
                <a:xfrm>
                  <a:off x="10991627" y="4028107"/>
                  <a:ext cx="331920" cy="24804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397" name="Freihand 396">
                  <a:extLst>
                    <a:ext uri="{FF2B5EF4-FFF2-40B4-BE49-F238E27FC236}">
                      <a16:creationId xmlns:a16="http://schemas.microsoft.com/office/drawing/2014/main" id="{5E7232AE-FB70-40F1-AD88-876DEA494FF1}"/>
                    </a:ext>
                  </a:extLst>
                </p14:cNvPr>
                <p14:cNvContentPartPr/>
                <p14:nvPr/>
              </p14:nvContentPartPr>
              <p14:xfrm>
                <a:off x="11096747" y="4022707"/>
                <a:ext cx="231840" cy="255240"/>
              </p14:xfrm>
            </p:contentPart>
          </mc:Choice>
          <mc:Fallback xmlns="">
            <p:pic>
              <p:nvPicPr>
                <p:cNvPr id="397" name="Freihand 396">
                  <a:extLst>
                    <a:ext uri="{FF2B5EF4-FFF2-40B4-BE49-F238E27FC236}">
                      <a16:creationId xmlns:a16="http://schemas.microsoft.com/office/drawing/2014/main" id="{5E7232AE-FB70-40F1-AD88-876DEA494FF1}"/>
                    </a:ext>
                  </a:extLst>
                </p:cNvPr>
                <p:cNvPicPr/>
                <p:nvPr/>
              </p:nvPicPr>
              <p:blipFill>
                <a:blip r:embed="rId600"/>
                <a:stretch>
                  <a:fillRect/>
                </a:stretch>
              </p:blipFill>
              <p:spPr>
                <a:xfrm>
                  <a:off x="11092427" y="4018387"/>
                  <a:ext cx="24048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398" name="Freihand 397">
                  <a:extLst>
                    <a:ext uri="{FF2B5EF4-FFF2-40B4-BE49-F238E27FC236}">
                      <a16:creationId xmlns:a16="http://schemas.microsoft.com/office/drawing/2014/main" id="{02C162E3-030B-4F5E-A188-FCFB5F6AB89F}"/>
                    </a:ext>
                  </a:extLst>
                </p14:cNvPr>
                <p14:cNvContentPartPr/>
                <p14:nvPr/>
              </p14:nvContentPartPr>
              <p14:xfrm>
                <a:off x="11356307" y="3993907"/>
                <a:ext cx="156600" cy="232200"/>
              </p14:xfrm>
            </p:contentPart>
          </mc:Choice>
          <mc:Fallback xmlns="">
            <p:pic>
              <p:nvPicPr>
                <p:cNvPr id="398" name="Freihand 397">
                  <a:extLst>
                    <a:ext uri="{FF2B5EF4-FFF2-40B4-BE49-F238E27FC236}">
                      <a16:creationId xmlns:a16="http://schemas.microsoft.com/office/drawing/2014/main" id="{02C162E3-030B-4F5E-A188-FCFB5F6AB89F}"/>
                    </a:ext>
                  </a:extLst>
                </p:cNvPr>
                <p:cNvPicPr/>
                <p:nvPr/>
              </p:nvPicPr>
              <p:blipFill>
                <a:blip r:embed="rId602"/>
                <a:stretch>
                  <a:fillRect/>
                </a:stretch>
              </p:blipFill>
              <p:spPr>
                <a:xfrm>
                  <a:off x="11351987" y="3989587"/>
                  <a:ext cx="16524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399" name="Freihand 398">
                  <a:extLst>
                    <a:ext uri="{FF2B5EF4-FFF2-40B4-BE49-F238E27FC236}">
                      <a16:creationId xmlns:a16="http://schemas.microsoft.com/office/drawing/2014/main" id="{551122AE-CD26-4444-A597-F01CAEA51867}"/>
                    </a:ext>
                  </a:extLst>
                </p14:cNvPr>
                <p14:cNvContentPartPr/>
                <p14:nvPr/>
              </p14:nvContentPartPr>
              <p14:xfrm>
                <a:off x="8752427" y="4681507"/>
                <a:ext cx="261000" cy="163800"/>
              </p14:xfrm>
            </p:contentPart>
          </mc:Choice>
          <mc:Fallback xmlns="">
            <p:pic>
              <p:nvPicPr>
                <p:cNvPr id="399" name="Freihand 398">
                  <a:extLst>
                    <a:ext uri="{FF2B5EF4-FFF2-40B4-BE49-F238E27FC236}">
                      <a16:creationId xmlns:a16="http://schemas.microsoft.com/office/drawing/2014/main" id="{551122AE-CD26-4444-A597-F01CAEA51867}"/>
                    </a:ext>
                  </a:extLst>
                </p:cNvPr>
                <p:cNvPicPr/>
                <p:nvPr/>
              </p:nvPicPr>
              <p:blipFill>
                <a:blip r:embed="rId604"/>
                <a:stretch>
                  <a:fillRect/>
                </a:stretch>
              </p:blipFill>
              <p:spPr>
                <a:xfrm>
                  <a:off x="8748107" y="4677187"/>
                  <a:ext cx="26964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400" name="Freihand 399">
                  <a:extLst>
                    <a:ext uri="{FF2B5EF4-FFF2-40B4-BE49-F238E27FC236}">
                      <a16:creationId xmlns:a16="http://schemas.microsoft.com/office/drawing/2014/main" id="{0574738F-EB11-4003-B94A-5B50A86E1AD3}"/>
                    </a:ext>
                  </a:extLst>
                </p14:cNvPr>
                <p14:cNvContentPartPr/>
                <p14:nvPr/>
              </p14:nvContentPartPr>
              <p14:xfrm>
                <a:off x="9040067" y="4569187"/>
                <a:ext cx="396000" cy="202320"/>
              </p14:xfrm>
            </p:contentPart>
          </mc:Choice>
          <mc:Fallback xmlns="">
            <p:pic>
              <p:nvPicPr>
                <p:cNvPr id="400" name="Freihand 399">
                  <a:extLst>
                    <a:ext uri="{FF2B5EF4-FFF2-40B4-BE49-F238E27FC236}">
                      <a16:creationId xmlns:a16="http://schemas.microsoft.com/office/drawing/2014/main" id="{0574738F-EB11-4003-B94A-5B50A86E1AD3}"/>
                    </a:ext>
                  </a:extLst>
                </p:cNvPr>
                <p:cNvPicPr/>
                <p:nvPr/>
              </p:nvPicPr>
              <p:blipFill>
                <a:blip r:embed="rId606"/>
                <a:stretch>
                  <a:fillRect/>
                </a:stretch>
              </p:blipFill>
              <p:spPr>
                <a:xfrm>
                  <a:off x="9035747" y="4564867"/>
                  <a:ext cx="40464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607">
              <p14:nvContentPartPr>
                <p14:cNvPr id="401" name="Freihand 400">
                  <a:extLst>
                    <a:ext uri="{FF2B5EF4-FFF2-40B4-BE49-F238E27FC236}">
                      <a16:creationId xmlns:a16="http://schemas.microsoft.com/office/drawing/2014/main" id="{167D0503-7A25-4DA8-955A-6CE34874C09D}"/>
                    </a:ext>
                  </a:extLst>
                </p14:cNvPr>
                <p14:cNvContentPartPr/>
                <p14:nvPr/>
              </p14:nvContentPartPr>
              <p14:xfrm>
                <a:off x="9379907" y="4575307"/>
                <a:ext cx="163080" cy="138600"/>
              </p14:xfrm>
            </p:contentPart>
          </mc:Choice>
          <mc:Fallback xmlns="">
            <p:pic>
              <p:nvPicPr>
                <p:cNvPr id="401" name="Freihand 400">
                  <a:extLst>
                    <a:ext uri="{FF2B5EF4-FFF2-40B4-BE49-F238E27FC236}">
                      <a16:creationId xmlns:a16="http://schemas.microsoft.com/office/drawing/2014/main" id="{167D0503-7A25-4DA8-955A-6CE34874C09D}"/>
                    </a:ext>
                  </a:extLst>
                </p:cNvPr>
                <p:cNvPicPr/>
                <p:nvPr/>
              </p:nvPicPr>
              <p:blipFill>
                <a:blip r:embed="rId608"/>
                <a:stretch>
                  <a:fillRect/>
                </a:stretch>
              </p:blipFill>
              <p:spPr>
                <a:xfrm>
                  <a:off x="9375587" y="4570987"/>
                  <a:ext cx="1717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402" name="Freihand 401">
                  <a:extLst>
                    <a:ext uri="{FF2B5EF4-FFF2-40B4-BE49-F238E27FC236}">
                      <a16:creationId xmlns:a16="http://schemas.microsoft.com/office/drawing/2014/main" id="{4C438CB3-008D-4B51-B20D-DA20E4E4C633}"/>
                    </a:ext>
                  </a:extLst>
                </p14:cNvPr>
                <p14:cNvContentPartPr/>
                <p14:nvPr/>
              </p14:nvContentPartPr>
              <p14:xfrm>
                <a:off x="9675107" y="4454347"/>
                <a:ext cx="282600" cy="361440"/>
              </p14:xfrm>
            </p:contentPart>
          </mc:Choice>
          <mc:Fallback xmlns="">
            <p:pic>
              <p:nvPicPr>
                <p:cNvPr id="402" name="Freihand 401">
                  <a:extLst>
                    <a:ext uri="{FF2B5EF4-FFF2-40B4-BE49-F238E27FC236}">
                      <a16:creationId xmlns:a16="http://schemas.microsoft.com/office/drawing/2014/main" id="{4C438CB3-008D-4B51-B20D-DA20E4E4C633}"/>
                    </a:ext>
                  </a:extLst>
                </p:cNvPr>
                <p:cNvPicPr/>
                <p:nvPr/>
              </p:nvPicPr>
              <p:blipFill>
                <a:blip r:embed="rId610"/>
                <a:stretch>
                  <a:fillRect/>
                </a:stretch>
              </p:blipFill>
              <p:spPr>
                <a:xfrm>
                  <a:off x="9670787" y="4450027"/>
                  <a:ext cx="291240" cy="37008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404" name="Freihand 403">
                  <a:extLst>
                    <a:ext uri="{FF2B5EF4-FFF2-40B4-BE49-F238E27FC236}">
                      <a16:creationId xmlns:a16="http://schemas.microsoft.com/office/drawing/2014/main" id="{1E45AFAF-B011-4BBC-B7BD-CEA9C913A8B5}"/>
                    </a:ext>
                  </a:extLst>
                </p14:cNvPr>
                <p14:cNvContentPartPr/>
                <p14:nvPr/>
              </p14:nvContentPartPr>
              <p14:xfrm>
                <a:off x="10070747" y="4498987"/>
                <a:ext cx="182520" cy="129240"/>
              </p14:xfrm>
            </p:contentPart>
          </mc:Choice>
          <mc:Fallback xmlns="">
            <p:pic>
              <p:nvPicPr>
                <p:cNvPr id="404" name="Freihand 403">
                  <a:extLst>
                    <a:ext uri="{FF2B5EF4-FFF2-40B4-BE49-F238E27FC236}">
                      <a16:creationId xmlns:a16="http://schemas.microsoft.com/office/drawing/2014/main" id="{1E45AFAF-B011-4BBC-B7BD-CEA9C913A8B5}"/>
                    </a:ext>
                  </a:extLst>
                </p:cNvPr>
                <p:cNvPicPr/>
                <p:nvPr/>
              </p:nvPicPr>
              <p:blipFill>
                <a:blip r:embed="rId612"/>
                <a:stretch>
                  <a:fillRect/>
                </a:stretch>
              </p:blipFill>
              <p:spPr>
                <a:xfrm>
                  <a:off x="10066427" y="4494667"/>
                  <a:ext cx="1911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405" name="Freihand 404">
                  <a:extLst>
                    <a:ext uri="{FF2B5EF4-FFF2-40B4-BE49-F238E27FC236}">
                      <a16:creationId xmlns:a16="http://schemas.microsoft.com/office/drawing/2014/main" id="{C5E4C3F2-A074-4D8F-9B33-5A4CD6C5F381}"/>
                    </a:ext>
                  </a:extLst>
                </p14:cNvPr>
                <p14:cNvContentPartPr/>
                <p14:nvPr/>
              </p14:nvContentPartPr>
              <p14:xfrm>
                <a:off x="10266947" y="4518067"/>
                <a:ext cx="136080" cy="75600"/>
              </p14:xfrm>
            </p:contentPart>
          </mc:Choice>
          <mc:Fallback xmlns="">
            <p:pic>
              <p:nvPicPr>
                <p:cNvPr id="405" name="Freihand 404">
                  <a:extLst>
                    <a:ext uri="{FF2B5EF4-FFF2-40B4-BE49-F238E27FC236}">
                      <a16:creationId xmlns:a16="http://schemas.microsoft.com/office/drawing/2014/main" id="{C5E4C3F2-A074-4D8F-9B33-5A4CD6C5F381}"/>
                    </a:ext>
                  </a:extLst>
                </p:cNvPr>
                <p:cNvPicPr/>
                <p:nvPr/>
              </p:nvPicPr>
              <p:blipFill>
                <a:blip r:embed="rId614"/>
                <a:stretch>
                  <a:fillRect/>
                </a:stretch>
              </p:blipFill>
              <p:spPr>
                <a:xfrm>
                  <a:off x="10262627" y="4513747"/>
                  <a:ext cx="1447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406" name="Freihand 405">
                  <a:extLst>
                    <a:ext uri="{FF2B5EF4-FFF2-40B4-BE49-F238E27FC236}">
                      <a16:creationId xmlns:a16="http://schemas.microsoft.com/office/drawing/2014/main" id="{4EB0F398-FE85-4877-B5C4-D30B4FB4B180}"/>
                    </a:ext>
                  </a:extLst>
                </p14:cNvPr>
                <p14:cNvContentPartPr/>
                <p14:nvPr/>
              </p14:nvContentPartPr>
              <p14:xfrm>
                <a:off x="10412027" y="4506907"/>
                <a:ext cx="219960" cy="235800"/>
              </p14:xfrm>
            </p:contentPart>
          </mc:Choice>
          <mc:Fallback xmlns="">
            <p:pic>
              <p:nvPicPr>
                <p:cNvPr id="406" name="Freihand 405">
                  <a:extLst>
                    <a:ext uri="{FF2B5EF4-FFF2-40B4-BE49-F238E27FC236}">
                      <a16:creationId xmlns:a16="http://schemas.microsoft.com/office/drawing/2014/main" id="{4EB0F398-FE85-4877-B5C4-D30B4FB4B180}"/>
                    </a:ext>
                  </a:extLst>
                </p:cNvPr>
                <p:cNvPicPr/>
                <p:nvPr/>
              </p:nvPicPr>
              <p:blipFill>
                <a:blip r:embed="rId616"/>
                <a:stretch>
                  <a:fillRect/>
                </a:stretch>
              </p:blipFill>
              <p:spPr>
                <a:xfrm>
                  <a:off x="10407707" y="4502587"/>
                  <a:ext cx="22860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407" name="Freihand 406">
                  <a:extLst>
                    <a:ext uri="{FF2B5EF4-FFF2-40B4-BE49-F238E27FC236}">
                      <a16:creationId xmlns:a16="http://schemas.microsoft.com/office/drawing/2014/main" id="{88FFBE35-2F3F-4D53-A236-A6D02718CCC9}"/>
                    </a:ext>
                  </a:extLst>
                </p14:cNvPr>
                <p14:cNvContentPartPr/>
                <p14:nvPr/>
              </p14:nvContentPartPr>
              <p14:xfrm>
                <a:off x="10628027" y="4472347"/>
                <a:ext cx="32400" cy="14400"/>
              </p14:xfrm>
            </p:contentPart>
          </mc:Choice>
          <mc:Fallback xmlns="">
            <p:pic>
              <p:nvPicPr>
                <p:cNvPr id="407" name="Freihand 406">
                  <a:extLst>
                    <a:ext uri="{FF2B5EF4-FFF2-40B4-BE49-F238E27FC236}">
                      <a16:creationId xmlns:a16="http://schemas.microsoft.com/office/drawing/2014/main" id="{88FFBE35-2F3F-4D53-A236-A6D02718CCC9}"/>
                    </a:ext>
                  </a:extLst>
                </p:cNvPr>
                <p:cNvPicPr/>
                <p:nvPr/>
              </p:nvPicPr>
              <p:blipFill>
                <a:blip r:embed="rId618"/>
                <a:stretch>
                  <a:fillRect/>
                </a:stretch>
              </p:blipFill>
              <p:spPr>
                <a:xfrm>
                  <a:off x="10623707" y="4468027"/>
                  <a:ext cx="410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408" name="Freihand 407">
                  <a:extLst>
                    <a:ext uri="{FF2B5EF4-FFF2-40B4-BE49-F238E27FC236}">
                      <a16:creationId xmlns:a16="http://schemas.microsoft.com/office/drawing/2014/main" id="{41DA9F82-7642-485B-831E-5406027AC8BA}"/>
                    </a:ext>
                  </a:extLst>
                </p14:cNvPr>
                <p14:cNvContentPartPr/>
                <p14:nvPr/>
              </p14:nvContentPartPr>
              <p14:xfrm>
                <a:off x="10664387" y="4363267"/>
                <a:ext cx="195480" cy="168840"/>
              </p14:xfrm>
            </p:contentPart>
          </mc:Choice>
          <mc:Fallback xmlns="">
            <p:pic>
              <p:nvPicPr>
                <p:cNvPr id="408" name="Freihand 407">
                  <a:extLst>
                    <a:ext uri="{FF2B5EF4-FFF2-40B4-BE49-F238E27FC236}">
                      <a16:creationId xmlns:a16="http://schemas.microsoft.com/office/drawing/2014/main" id="{41DA9F82-7642-485B-831E-5406027AC8BA}"/>
                    </a:ext>
                  </a:extLst>
                </p:cNvPr>
                <p:cNvPicPr/>
                <p:nvPr/>
              </p:nvPicPr>
              <p:blipFill>
                <a:blip r:embed="rId620"/>
                <a:stretch>
                  <a:fillRect/>
                </a:stretch>
              </p:blipFill>
              <p:spPr>
                <a:xfrm>
                  <a:off x="10660067" y="4358947"/>
                  <a:ext cx="2041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409" name="Freihand 408">
                  <a:extLst>
                    <a:ext uri="{FF2B5EF4-FFF2-40B4-BE49-F238E27FC236}">
                      <a16:creationId xmlns:a16="http://schemas.microsoft.com/office/drawing/2014/main" id="{AD88768A-03CD-43A1-AAEA-558123CD3500}"/>
                    </a:ext>
                  </a:extLst>
                </p14:cNvPr>
                <p14:cNvContentPartPr/>
                <p14:nvPr/>
              </p14:nvContentPartPr>
              <p14:xfrm>
                <a:off x="10969307" y="4419067"/>
                <a:ext cx="84240" cy="231840"/>
              </p14:xfrm>
            </p:contentPart>
          </mc:Choice>
          <mc:Fallback xmlns="">
            <p:pic>
              <p:nvPicPr>
                <p:cNvPr id="409" name="Freihand 408">
                  <a:extLst>
                    <a:ext uri="{FF2B5EF4-FFF2-40B4-BE49-F238E27FC236}">
                      <a16:creationId xmlns:a16="http://schemas.microsoft.com/office/drawing/2014/main" id="{AD88768A-03CD-43A1-AAEA-558123CD3500}"/>
                    </a:ext>
                  </a:extLst>
                </p:cNvPr>
                <p:cNvPicPr/>
                <p:nvPr/>
              </p:nvPicPr>
              <p:blipFill>
                <a:blip r:embed="rId622"/>
                <a:stretch>
                  <a:fillRect/>
                </a:stretch>
              </p:blipFill>
              <p:spPr>
                <a:xfrm>
                  <a:off x="10964987" y="4414747"/>
                  <a:ext cx="9288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411" name="Freihand 410">
                  <a:extLst>
                    <a:ext uri="{FF2B5EF4-FFF2-40B4-BE49-F238E27FC236}">
                      <a16:creationId xmlns:a16="http://schemas.microsoft.com/office/drawing/2014/main" id="{29D86E54-A548-4C47-BDC9-31AD6895BA90}"/>
                    </a:ext>
                  </a:extLst>
                </p14:cNvPr>
                <p14:cNvContentPartPr/>
                <p14:nvPr/>
              </p14:nvContentPartPr>
              <p14:xfrm>
                <a:off x="11090267" y="4388827"/>
                <a:ext cx="169920" cy="125280"/>
              </p14:xfrm>
            </p:contentPart>
          </mc:Choice>
          <mc:Fallback xmlns="">
            <p:pic>
              <p:nvPicPr>
                <p:cNvPr id="411" name="Freihand 410">
                  <a:extLst>
                    <a:ext uri="{FF2B5EF4-FFF2-40B4-BE49-F238E27FC236}">
                      <a16:creationId xmlns:a16="http://schemas.microsoft.com/office/drawing/2014/main" id="{29D86E54-A548-4C47-BDC9-31AD6895BA90}"/>
                    </a:ext>
                  </a:extLst>
                </p:cNvPr>
                <p:cNvPicPr/>
                <p:nvPr/>
              </p:nvPicPr>
              <p:blipFill>
                <a:blip r:embed="rId624"/>
                <a:stretch>
                  <a:fillRect/>
                </a:stretch>
              </p:blipFill>
              <p:spPr>
                <a:xfrm>
                  <a:off x="11085947" y="4384507"/>
                  <a:ext cx="1785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412" name="Freihand 411">
                  <a:extLst>
                    <a:ext uri="{FF2B5EF4-FFF2-40B4-BE49-F238E27FC236}">
                      <a16:creationId xmlns:a16="http://schemas.microsoft.com/office/drawing/2014/main" id="{0E8D6772-9D97-42DE-9B06-BCA40E9B9A53}"/>
                    </a:ext>
                  </a:extLst>
                </p14:cNvPr>
                <p14:cNvContentPartPr/>
                <p14:nvPr/>
              </p14:nvContentPartPr>
              <p14:xfrm>
                <a:off x="11260187" y="4319347"/>
                <a:ext cx="259200" cy="124920"/>
              </p14:xfrm>
            </p:contentPart>
          </mc:Choice>
          <mc:Fallback xmlns="">
            <p:pic>
              <p:nvPicPr>
                <p:cNvPr id="412" name="Freihand 411">
                  <a:extLst>
                    <a:ext uri="{FF2B5EF4-FFF2-40B4-BE49-F238E27FC236}">
                      <a16:creationId xmlns:a16="http://schemas.microsoft.com/office/drawing/2014/main" id="{0E8D6772-9D97-42DE-9B06-BCA40E9B9A53}"/>
                    </a:ext>
                  </a:extLst>
                </p:cNvPr>
                <p:cNvPicPr/>
                <p:nvPr/>
              </p:nvPicPr>
              <p:blipFill>
                <a:blip r:embed="rId626"/>
                <a:stretch>
                  <a:fillRect/>
                </a:stretch>
              </p:blipFill>
              <p:spPr>
                <a:xfrm>
                  <a:off x="11255867" y="4315027"/>
                  <a:ext cx="2678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413" name="Freihand 412">
                  <a:extLst>
                    <a:ext uri="{FF2B5EF4-FFF2-40B4-BE49-F238E27FC236}">
                      <a16:creationId xmlns:a16="http://schemas.microsoft.com/office/drawing/2014/main" id="{43D240A9-8478-4396-8FEE-6F149A998586}"/>
                    </a:ext>
                  </a:extLst>
                </p14:cNvPr>
                <p14:cNvContentPartPr/>
                <p14:nvPr/>
              </p14:nvContentPartPr>
              <p14:xfrm>
                <a:off x="11502107" y="4354987"/>
                <a:ext cx="97560" cy="69120"/>
              </p14:xfrm>
            </p:contentPart>
          </mc:Choice>
          <mc:Fallback xmlns="">
            <p:pic>
              <p:nvPicPr>
                <p:cNvPr id="413" name="Freihand 412">
                  <a:extLst>
                    <a:ext uri="{FF2B5EF4-FFF2-40B4-BE49-F238E27FC236}">
                      <a16:creationId xmlns:a16="http://schemas.microsoft.com/office/drawing/2014/main" id="{43D240A9-8478-4396-8FEE-6F149A998586}"/>
                    </a:ext>
                  </a:extLst>
                </p:cNvPr>
                <p:cNvPicPr/>
                <p:nvPr/>
              </p:nvPicPr>
              <p:blipFill>
                <a:blip r:embed="rId628"/>
                <a:stretch>
                  <a:fillRect/>
                </a:stretch>
              </p:blipFill>
              <p:spPr>
                <a:xfrm>
                  <a:off x="11497787" y="4350667"/>
                  <a:ext cx="1062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414" name="Freihand 413">
                  <a:extLst>
                    <a:ext uri="{FF2B5EF4-FFF2-40B4-BE49-F238E27FC236}">
                      <a16:creationId xmlns:a16="http://schemas.microsoft.com/office/drawing/2014/main" id="{3DC11627-76D4-42FB-A7EE-CA9D2EFD7133}"/>
                    </a:ext>
                  </a:extLst>
                </p14:cNvPr>
                <p14:cNvContentPartPr/>
                <p14:nvPr/>
              </p14:nvContentPartPr>
              <p14:xfrm>
                <a:off x="11580947" y="4219267"/>
                <a:ext cx="77760" cy="181440"/>
              </p14:xfrm>
            </p:contentPart>
          </mc:Choice>
          <mc:Fallback xmlns="">
            <p:pic>
              <p:nvPicPr>
                <p:cNvPr id="414" name="Freihand 413">
                  <a:extLst>
                    <a:ext uri="{FF2B5EF4-FFF2-40B4-BE49-F238E27FC236}">
                      <a16:creationId xmlns:a16="http://schemas.microsoft.com/office/drawing/2014/main" id="{3DC11627-76D4-42FB-A7EE-CA9D2EFD7133}"/>
                    </a:ext>
                  </a:extLst>
                </p:cNvPr>
                <p:cNvPicPr/>
                <p:nvPr/>
              </p:nvPicPr>
              <p:blipFill>
                <a:blip r:embed="rId630"/>
                <a:stretch>
                  <a:fillRect/>
                </a:stretch>
              </p:blipFill>
              <p:spPr>
                <a:xfrm>
                  <a:off x="11576627" y="4214947"/>
                  <a:ext cx="8640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415" name="Freihand 414">
                  <a:extLst>
                    <a:ext uri="{FF2B5EF4-FFF2-40B4-BE49-F238E27FC236}">
                      <a16:creationId xmlns:a16="http://schemas.microsoft.com/office/drawing/2014/main" id="{FFCF905A-6450-4E15-B2D4-5A8AA5CD3429}"/>
                    </a:ext>
                  </a:extLst>
                </p14:cNvPr>
                <p14:cNvContentPartPr/>
                <p14:nvPr/>
              </p14:nvContentPartPr>
              <p14:xfrm>
                <a:off x="11653667" y="4290547"/>
                <a:ext cx="106200" cy="99000"/>
              </p14:xfrm>
            </p:contentPart>
          </mc:Choice>
          <mc:Fallback xmlns="">
            <p:pic>
              <p:nvPicPr>
                <p:cNvPr id="415" name="Freihand 414">
                  <a:extLst>
                    <a:ext uri="{FF2B5EF4-FFF2-40B4-BE49-F238E27FC236}">
                      <a16:creationId xmlns:a16="http://schemas.microsoft.com/office/drawing/2014/main" id="{FFCF905A-6450-4E15-B2D4-5A8AA5CD3429}"/>
                    </a:ext>
                  </a:extLst>
                </p:cNvPr>
                <p:cNvPicPr/>
                <p:nvPr/>
              </p:nvPicPr>
              <p:blipFill>
                <a:blip r:embed="rId632"/>
                <a:stretch>
                  <a:fillRect/>
                </a:stretch>
              </p:blipFill>
              <p:spPr>
                <a:xfrm>
                  <a:off x="11649347" y="4286227"/>
                  <a:ext cx="11484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417" name="Freihand 416">
                  <a:extLst>
                    <a:ext uri="{FF2B5EF4-FFF2-40B4-BE49-F238E27FC236}">
                      <a16:creationId xmlns:a16="http://schemas.microsoft.com/office/drawing/2014/main" id="{54CBC2AC-6D53-4A2B-9D6A-5DDB19FE3781}"/>
                    </a:ext>
                  </a:extLst>
                </p14:cNvPr>
                <p14:cNvContentPartPr/>
                <p14:nvPr/>
              </p14:nvContentPartPr>
              <p14:xfrm>
                <a:off x="10650347" y="4644067"/>
                <a:ext cx="191160" cy="256320"/>
              </p14:xfrm>
            </p:contentPart>
          </mc:Choice>
          <mc:Fallback xmlns="">
            <p:pic>
              <p:nvPicPr>
                <p:cNvPr id="417" name="Freihand 416">
                  <a:extLst>
                    <a:ext uri="{FF2B5EF4-FFF2-40B4-BE49-F238E27FC236}">
                      <a16:creationId xmlns:a16="http://schemas.microsoft.com/office/drawing/2014/main" id="{54CBC2AC-6D53-4A2B-9D6A-5DDB19FE3781}"/>
                    </a:ext>
                  </a:extLst>
                </p:cNvPr>
                <p:cNvPicPr/>
                <p:nvPr/>
              </p:nvPicPr>
              <p:blipFill>
                <a:blip r:embed="rId634"/>
                <a:stretch>
                  <a:fillRect/>
                </a:stretch>
              </p:blipFill>
              <p:spPr>
                <a:xfrm>
                  <a:off x="10646027" y="4639747"/>
                  <a:ext cx="1998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418" name="Freihand 417">
                  <a:extLst>
                    <a:ext uri="{FF2B5EF4-FFF2-40B4-BE49-F238E27FC236}">
                      <a16:creationId xmlns:a16="http://schemas.microsoft.com/office/drawing/2014/main" id="{3600AA85-AC14-42FB-AA7C-4EBF255BDBAC}"/>
                    </a:ext>
                  </a:extLst>
                </p14:cNvPr>
                <p14:cNvContentPartPr/>
                <p14:nvPr/>
              </p14:nvContentPartPr>
              <p14:xfrm>
                <a:off x="10958507" y="4634347"/>
                <a:ext cx="63360" cy="134640"/>
              </p14:xfrm>
            </p:contentPart>
          </mc:Choice>
          <mc:Fallback xmlns="">
            <p:pic>
              <p:nvPicPr>
                <p:cNvPr id="418" name="Freihand 417">
                  <a:extLst>
                    <a:ext uri="{FF2B5EF4-FFF2-40B4-BE49-F238E27FC236}">
                      <a16:creationId xmlns:a16="http://schemas.microsoft.com/office/drawing/2014/main" id="{3600AA85-AC14-42FB-AA7C-4EBF255BDBAC}"/>
                    </a:ext>
                  </a:extLst>
                </p:cNvPr>
                <p:cNvPicPr/>
                <p:nvPr/>
              </p:nvPicPr>
              <p:blipFill>
                <a:blip r:embed="rId636"/>
                <a:stretch>
                  <a:fillRect/>
                </a:stretch>
              </p:blipFill>
              <p:spPr>
                <a:xfrm>
                  <a:off x="10954187" y="4630027"/>
                  <a:ext cx="720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419" name="Freihand 418">
                  <a:extLst>
                    <a:ext uri="{FF2B5EF4-FFF2-40B4-BE49-F238E27FC236}">
                      <a16:creationId xmlns:a16="http://schemas.microsoft.com/office/drawing/2014/main" id="{DF7F9B39-EC57-4E92-865E-6EA463C34402}"/>
                    </a:ext>
                  </a:extLst>
                </p14:cNvPr>
                <p14:cNvContentPartPr/>
                <p14:nvPr/>
              </p14:nvContentPartPr>
              <p14:xfrm>
                <a:off x="11011787" y="4559827"/>
                <a:ext cx="193680" cy="202320"/>
              </p14:xfrm>
            </p:contentPart>
          </mc:Choice>
          <mc:Fallback xmlns="">
            <p:pic>
              <p:nvPicPr>
                <p:cNvPr id="419" name="Freihand 418">
                  <a:extLst>
                    <a:ext uri="{FF2B5EF4-FFF2-40B4-BE49-F238E27FC236}">
                      <a16:creationId xmlns:a16="http://schemas.microsoft.com/office/drawing/2014/main" id="{DF7F9B39-EC57-4E92-865E-6EA463C34402}"/>
                    </a:ext>
                  </a:extLst>
                </p:cNvPr>
                <p:cNvPicPr/>
                <p:nvPr/>
              </p:nvPicPr>
              <p:blipFill>
                <a:blip r:embed="rId638"/>
                <a:stretch>
                  <a:fillRect/>
                </a:stretch>
              </p:blipFill>
              <p:spPr>
                <a:xfrm>
                  <a:off x="11007467" y="4555507"/>
                  <a:ext cx="202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420" name="Freihand 419">
                  <a:extLst>
                    <a:ext uri="{FF2B5EF4-FFF2-40B4-BE49-F238E27FC236}">
                      <a16:creationId xmlns:a16="http://schemas.microsoft.com/office/drawing/2014/main" id="{A270EA7B-1720-43F5-956D-E2DDF364F9D9}"/>
                    </a:ext>
                  </a:extLst>
                </p14:cNvPr>
                <p14:cNvContentPartPr/>
                <p14:nvPr/>
              </p14:nvContentPartPr>
              <p14:xfrm>
                <a:off x="11217707" y="4543987"/>
                <a:ext cx="202320" cy="148680"/>
              </p14:xfrm>
            </p:contentPart>
          </mc:Choice>
          <mc:Fallback xmlns="">
            <p:pic>
              <p:nvPicPr>
                <p:cNvPr id="420" name="Freihand 419">
                  <a:extLst>
                    <a:ext uri="{FF2B5EF4-FFF2-40B4-BE49-F238E27FC236}">
                      <a16:creationId xmlns:a16="http://schemas.microsoft.com/office/drawing/2014/main" id="{A270EA7B-1720-43F5-956D-E2DDF364F9D9}"/>
                    </a:ext>
                  </a:extLst>
                </p:cNvPr>
                <p:cNvPicPr/>
                <p:nvPr/>
              </p:nvPicPr>
              <p:blipFill>
                <a:blip r:embed="rId640"/>
                <a:stretch>
                  <a:fillRect/>
                </a:stretch>
              </p:blipFill>
              <p:spPr>
                <a:xfrm>
                  <a:off x="11213387" y="4539667"/>
                  <a:ext cx="2109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421" name="Freihand 420">
                  <a:extLst>
                    <a:ext uri="{FF2B5EF4-FFF2-40B4-BE49-F238E27FC236}">
                      <a16:creationId xmlns:a16="http://schemas.microsoft.com/office/drawing/2014/main" id="{9E6426E1-F5B6-4608-AD5C-7E66B870673F}"/>
                    </a:ext>
                  </a:extLst>
                </p14:cNvPr>
                <p14:cNvContentPartPr/>
                <p14:nvPr/>
              </p14:nvContentPartPr>
              <p14:xfrm>
                <a:off x="11415707" y="4425907"/>
                <a:ext cx="7920" cy="200880"/>
              </p14:xfrm>
            </p:contentPart>
          </mc:Choice>
          <mc:Fallback xmlns="">
            <p:pic>
              <p:nvPicPr>
                <p:cNvPr id="421" name="Freihand 420">
                  <a:extLst>
                    <a:ext uri="{FF2B5EF4-FFF2-40B4-BE49-F238E27FC236}">
                      <a16:creationId xmlns:a16="http://schemas.microsoft.com/office/drawing/2014/main" id="{9E6426E1-F5B6-4608-AD5C-7E66B870673F}"/>
                    </a:ext>
                  </a:extLst>
                </p:cNvPr>
                <p:cNvPicPr/>
                <p:nvPr/>
              </p:nvPicPr>
              <p:blipFill>
                <a:blip r:embed="rId642"/>
                <a:stretch>
                  <a:fillRect/>
                </a:stretch>
              </p:blipFill>
              <p:spPr>
                <a:xfrm>
                  <a:off x="11411387" y="4421587"/>
                  <a:ext cx="1656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422" name="Freihand 421">
                  <a:extLst>
                    <a:ext uri="{FF2B5EF4-FFF2-40B4-BE49-F238E27FC236}">
                      <a16:creationId xmlns:a16="http://schemas.microsoft.com/office/drawing/2014/main" id="{0BB3F804-5046-45B5-86EA-E9C310C22166}"/>
                    </a:ext>
                  </a:extLst>
                </p14:cNvPr>
                <p14:cNvContentPartPr/>
                <p14:nvPr/>
              </p14:nvContentPartPr>
              <p14:xfrm>
                <a:off x="11431547" y="4691947"/>
                <a:ext cx="9720" cy="14040"/>
              </p14:xfrm>
            </p:contentPart>
          </mc:Choice>
          <mc:Fallback xmlns="">
            <p:pic>
              <p:nvPicPr>
                <p:cNvPr id="422" name="Freihand 421">
                  <a:extLst>
                    <a:ext uri="{FF2B5EF4-FFF2-40B4-BE49-F238E27FC236}">
                      <a16:creationId xmlns:a16="http://schemas.microsoft.com/office/drawing/2014/main" id="{0BB3F804-5046-45B5-86EA-E9C310C22166}"/>
                    </a:ext>
                  </a:extLst>
                </p:cNvPr>
                <p:cNvPicPr/>
                <p:nvPr/>
              </p:nvPicPr>
              <p:blipFill>
                <a:blip r:embed="rId644"/>
                <a:stretch>
                  <a:fillRect/>
                </a:stretch>
              </p:blipFill>
              <p:spPr>
                <a:xfrm>
                  <a:off x="11427227" y="4687627"/>
                  <a:ext cx="183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424" name="Freihand 423">
                  <a:extLst>
                    <a:ext uri="{FF2B5EF4-FFF2-40B4-BE49-F238E27FC236}">
                      <a16:creationId xmlns:a16="http://schemas.microsoft.com/office/drawing/2014/main" id="{7EF7E64A-85CB-4AD4-B1C4-D361A772A93F}"/>
                    </a:ext>
                  </a:extLst>
                </p14:cNvPr>
                <p14:cNvContentPartPr/>
                <p14:nvPr/>
              </p14:nvContentPartPr>
              <p14:xfrm>
                <a:off x="8922707" y="633307"/>
                <a:ext cx="2904840" cy="220680"/>
              </p14:xfrm>
            </p:contentPart>
          </mc:Choice>
          <mc:Fallback xmlns="">
            <p:pic>
              <p:nvPicPr>
                <p:cNvPr id="424" name="Freihand 423">
                  <a:extLst>
                    <a:ext uri="{FF2B5EF4-FFF2-40B4-BE49-F238E27FC236}">
                      <a16:creationId xmlns:a16="http://schemas.microsoft.com/office/drawing/2014/main" id="{7EF7E64A-85CB-4AD4-B1C4-D361A772A93F}"/>
                    </a:ext>
                  </a:extLst>
                </p:cNvPr>
                <p:cNvPicPr/>
                <p:nvPr/>
              </p:nvPicPr>
              <p:blipFill>
                <a:blip r:embed="rId646"/>
                <a:stretch>
                  <a:fillRect/>
                </a:stretch>
              </p:blipFill>
              <p:spPr>
                <a:xfrm>
                  <a:off x="8918387" y="628987"/>
                  <a:ext cx="2913480" cy="229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47">
            <p14:nvContentPartPr>
              <p14:cNvPr id="18" name="Freihand 17">
                <a:extLst>
                  <a:ext uri="{FF2B5EF4-FFF2-40B4-BE49-F238E27FC236}">
                    <a16:creationId xmlns:a16="http://schemas.microsoft.com/office/drawing/2014/main" id="{2A1A00BF-08CD-4717-BF24-29A34E707F5E}"/>
                  </a:ext>
                </a:extLst>
              </p14:cNvPr>
              <p14:cNvContentPartPr/>
              <p14:nvPr/>
            </p14:nvContentPartPr>
            <p14:xfrm>
              <a:off x="1917827" y="991507"/>
              <a:ext cx="4584240" cy="3446280"/>
            </p14:xfrm>
          </p:contentPart>
        </mc:Choice>
        <mc:Fallback>
          <p:pic>
            <p:nvPicPr>
              <p:cNvPr id="18" name="Freihand 17">
                <a:extLst>
                  <a:ext uri="{FF2B5EF4-FFF2-40B4-BE49-F238E27FC236}">
                    <a16:creationId xmlns:a16="http://schemas.microsoft.com/office/drawing/2014/main" id="{2A1A00BF-08CD-4717-BF24-29A34E707F5E}"/>
                  </a:ext>
                </a:extLst>
              </p:cNvPr>
              <p:cNvPicPr/>
              <p:nvPr/>
            </p:nvPicPr>
            <p:blipFill>
              <a:blip r:embed="rId648"/>
              <a:stretch>
                <a:fillRect/>
              </a:stretch>
            </p:blipFill>
            <p:spPr>
              <a:xfrm>
                <a:off x="1913507" y="987187"/>
                <a:ext cx="4592880" cy="34549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25" name="Freihand 24">
                <a:extLst>
                  <a:ext uri="{FF2B5EF4-FFF2-40B4-BE49-F238E27FC236}">
                    <a16:creationId xmlns:a16="http://schemas.microsoft.com/office/drawing/2014/main" id="{4732BCF6-747F-4127-95ED-30A597CD3F05}"/>
                  </a:ext>
                </a:extLst>
              </p14:cNvPr>
              <p14:cNvContentPartPr/>
              <p14:nvPr/>
            </p14:nvContentPartPr>
            <p14:xfrm>
              <a:off x="765467" y="5557747"/>
              <a:ext cx="2316960" cy="127080"/>
            </p14:xfrm>
          </p:contentPart>
        </mc:Choice>
        <mc:Fallback>
          <p:pic>
            <p:nvPicPr>
              <p:cNvPr id="25" name="Freihand 24">
                <a:extLst>
                  <a:ext uri="{FF2B5EF4-FFF2-40B4-BE49-F238E27FC236}">
                    <a16:creationId xmlns:a16="http://schemas.microsoft.com/office/drawing/2014/main" id="{4732BCF6-747F-4127-95ED-30A597CD3F05}"/>
                  </a:ext>
                </a:extLst>
              </p:cNvPr>
              <p:cNvPicPr/>
              <p:nvPr/>
            </p:nvPicPr>
            <p:blipFill>
              <a:blip r:embed="rId650"/>
              <a:stretch>
                <a:fillRect/>
              </a:stretch>
            </p:blipFill>
            <p:spPr>
              <a:xfrm>
                <a:off x="761147" y="5553427"/>
                <a:ext cx="23256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39" name="Freihand 38">
                <a:extLst>
                  <a:ext uri="{FF2B5EF4-FFF2-40B4-BE49-F238E27FC236}">
                    <a16:creationId xmlns:a16="http://schemas.microsoft.com/office/drawing/2014/main" id="{D37976EA-EA96-4BC9-9606-3F6D84ABC679}"/>
                  </a:ext>
                </a:extLst>
              </p14:cNvPr>
              <p14:cNvContentPartPr/>
              <p14:nvPr/>
            </p14:nvContentPartPr>
            <p14:xfrm>
              <a:off x="4526027" y="4765027"/>
              <a:ext cx="744840" cy="1099080"/>
            </p14:xfrm>
          </p:contentPart>
        </mc:Choice>
        <mc:Fallback>
          <p:pic>
            <p:nvPicPr>
              <p:cNvPr id="39" name="Freihand 38">
                <a:extLst>
                  <a:ext uri="{FF2B5EF4-FFF2-40B4-BE49-F238E27FC236}">
                    <a16:creationId xmlns:a16="http://schemas.microsoft.com/office/drawing/2014/main" id="{D37976EA-EA96-4BC9-9606-3F6D84ABC679}"/>
                  </a:ext>
                </a:extLst>
              </p:cNvPr>
              <p:cNvPicPr/>
              <p:nvPr/>
            </p:nvPicPr>
            <p:blipFill>
              <a:blip r:embed="rId652"/>
              <a:stretch>
                <a:fillRect/>
              </a:stretch>
            </p:blipFill>
            <p:spPr>
              <a:xfrm>
                <a:off x="4521707" y="4760707"/>
                <a:ext cx="753480" cy="110772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40" name="Freihand 39">
                <a:extLst>
                  <a:ext uri="{FF2B5EF4-FFF2-40B4-BE49-F238E27FC236}">
                    <a16:creationId xmlns:a16="http://schemas.microsoft.com/office/drawing/2014/main" id="{ADD0A049-F4FC-4FBA-9C29-FDD7AB5995BA}"/>
                  </a:ext>
                </a:extLst>
              </p14:cNvPr>
              <p14:cNvContentPartPr/>
              <p14:nvPr/>
            </p14:nvContentPartPr>
            <p14:xfrm>
              <a:off x="5539427" y="4847107"/>
              <a:ext cx="1361520" cy="1047240"/>
            </p14:xfrm>
          </p:contentPart>
        </mc:Choice>
        <mc:Fallback>
          <p:pic>
            <p:nvPicPr>
              <p:cNvPr id="40" name="Freihand 39">
                <a:extLst>
                  <a:ext uri="{FF2B5EF4-FFF2-40B4-BE49-F238E27FC236}">
                    <a16:creationId xmlns:a16="http://schemas.microsoft.com/office/drawing/2014/main" id="{ADD0A049-F4FC-4FBA-9C29-FDD7AB5995BA}"/>
                  </a:ext>
                </a:extLst>
              </p:cNvPr>
              <p:cNvPicPr/>
              <p:nvPr/>
            </p:nvPicPr>
            <p:blipFill>
              <a:blip r:embed="rId654"/>
              <a:stretch>
                <a:fillRect/>
              </a:stretch>
            </p:blipFill>
            <p:spPr>
              <a:xfrm>
                <a:off x="5535107" y="4842787"/>
                <a:ext cx="1370160" cy="1055880"/>
              </a:xfrm>
              <a:prstGeom prst="rect">
                <a:avLst/>
              </a:prstGeom>
            </p:spPr>
          </p:pic>
        </mc:Fallback>
      </mc:AlternateContent>
      <p:grpSp>
        <p:nvGrpSpPr>
          <p:cNvPr id="214" name="Gruppieren 213">
            <a:extLst>
              <a:ext uri="{FF2B5EF4-FFF2-40B4-BE49-F238E27FC236}">
                <a16:creationId xmlns:a16="http://schemas.microsoft.com/office/drawing/2014/main" id="{F4AC2DC9-BC16-42FD-9CE7-16605E5DE394}"/>
              </a:ext>
            </a:extLst>
          </p:cNvPr>
          <p:cNvGrpSpPr/>
          <p:nvPr/>
        </p:nvGrpSpPr>
        <p:grpSpPr>
          <a:xfrm>
            <a:off x="7564787" y="5043667"/>
            <a:ext cx="1177200" cy="1486080"/>
            <a:chOff x="7564787" y="5043667"/>
            <a:chExt cx="1177200" cy="1486080"/>
          </a:xfrm>
        </p:grpSpPr>
        <mc:AlternateContent xmlns:mc="http://schemas.openxmlformats.org/markup-compatibility/2006">
          <mc:Choice xmlns:p14="http://schemas.microsoft.com/office/powerpoint/2010/main" Requires="p14">
            <p:contentPart p14:bwMode="auto" r:id="rId655">
              <p14:nvContentPartPr>
                <p14:cNvPr id="46" name="Freihand 45">
                  <a:extLst>
                    <a:ext uri="{FF2B5EF4-FFF2-40B4-BE49-F238E27FC236}">
                      <a16:creationId xmlns:a16="http://schemas.microsoft.com/office/drawing/2014/main" id="{A61D5B84-6789-4151-80BD-1CFA9A0B68D0}"/>
                    </a:ext>
                  </a:extLst>
                </p14:cNvPr>
                <p14:cNvContentPartPr/>
                <p14:nvPr/>
              </p14:nvContentPartPr>
              <p14:xfrm>
                <a:off x="7564787" y="5076787"/>
                <a:ext cx="128160" cy="138240"/>
              </p14:xfrm>
            </p:contentPart>
          </mc:Choice>
          <mc:Fallback>
            <p:pic>
              <p:nvPicPr>
                <p:cNvPr id="46" name="Freihand 45">
                  <a:extLst>
                    <a:ext uri="{FF2B5EF4-FFF2-40B4-BE49-F238E27FC236}">
                      <a16:creationId xmlns:a16="http://schemas.microsoft.com/office/drawing/2014/main" id="{A61D5B84-6789-4151-80BD-1CFA9A0B68D0}"/>
                    </a:ext>
                  </a:extLst>
                </p:cNvPr>
                <p:cNvPicPr/>
                <p:nvPr/>
              </p:nvPicPr>
              <p:blipFill>
                <a:blip r:embed="rId656"/>
                <a:stretch>
                  <a:fillRect/>
                </a:stretch>
              </p:blipFill>
              <p:spPr>
                <a:xfrm>
                  <a:off x="7560467" y="5072467"/>
                  <a:ext cx="1368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49" name="Freihand 48">
                  <a:extLst>
                    <a:ext uri="{FF2B5EF4-FFF2-40B4-BE49-F238E27FC236}">
                      <a16:creationId xmlns:a16="http://schemas.microsoft.com/office/drawing/2014/main" id="{2DC7442F-C2B3-46AD-BD71-C6C5EB830A7F}"/>
                    </a:ext>
                  </a:extLst>
                </p14:cNvPr>
                <p14:cNvContentPartPr/>
                <p14:nvPr/>
              </p14:nvContentPartPr>
              <p14:xfrm>
                <a:off x="7690067" y="5107027"/>
                <a:ext cx="232200" cy="80640"/>
              </p14:xfrm>
            </p:contentPart>
          </mc:Choice>
          <mc:Fallback>
            <p:pic>
              <p:nvPicPr>
                <p:cNvPr id="49" name="Freihand 48">
                  <a:extLst>
                    <a:ext uri="{FF2B5EF4-FFF2-40B4-BE49-F238E27FC236}">
                      <a16:creationId xmlns:a16="http://schemas.microsoft.com/office/drawing/2014/main" id="{2DC7442F-C2B3-46AD-BD71-C6C5EB830A7F}"/>
                    </a:ext>
                  </a:extLst>
                </p:cNvPr>
                <p:cNvPicPr/>
                <p:nvPr/>
              </p:nvPicPr>
              <p:blipFill>
                <a:blip r:embed="rId658"/>
                <a:stretch>
                  <a:fillRect/>
                </a:stretch>
              </p:blipFill>
              <p:spPr>
                <a:xfrm>
                  <a:off x="7685747" y="5102707"/>
                  <a:ext cx="2408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53" name="Freihand 52">
                  <a:extLst>
                    <a:ext uri="{FF2B5EF4-FFF2-40B4-BE49-F238E27FC236}">
                      <a16:creationId xmlns:a16="http://schemas.microsoft.com/office/drawing/2014/main" id="{3668199E-2B1E-4E79-AE31-9106B0B213A0}"/>
                    </a:ext>
                  </a:extLst>
                </p14:cNvPr>
                <p14:cNvContentPartPr/>
                <p14:nvPr/>
              </p14:nvContentPartPr>
              <p14:xfrm>
                <a:off x="7944227" y="5071027"/>
                <a:ext cx="65160" cy="190080"/>
              </p14:xfrm>
            </p:contentPart>
          </mc:Choice>
          <mc:Fallback>
            <p:pic>
              <p:nvPicPr>
                <p:cNvPr id="53" name="Freihand 52">
                  <a:extLst>
                    <a:ext uri="{FF2B5EF4-FFF2-40B4-BE49-F238E27FC236}">
                      <a16:creationId xmlns:a16="http://schemas.microsoft.com/office/drawing/2014/main" id="{3668199E-2B1E-4E79-AE31-9106B0B213A0}"/>
                    </a:ext>
                  </a:extLst>
                </p:cNvPr>
                <p:cNvPicPr/>
                <p:nvPr/>
              </p:nvPicPr>
              <p:blipFill>
                <a:blip r:embed="rId660"/>
                <a:stretch>
                  <a:fillRect/>
                </a:stretch>
              </p:blipFill>
              <p:spPr>
                <a:xfrm>
                  <a:off x="7939907" y="5066707"/>
                  <a:ext cx="738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59" name="Freihand 58">
                  <a:extLst>
                    <a:ext uri="{FF2B5EF4-FFF2-40B4-BE49-F238E27FC236}">
                      <a16:creationId xmlns:a16="http://schemas.microsoft.com/office/drawing/2014/main" id="{A2C36880-C5D2-4C17-9339-E83934CC0C1E}"/>
                    </a:ext>
                  </a:extLst>
                </p14:cNvPr>
                <p14:cNvContentPartPr/>
                <p14:nvPr/>
              </p14:nvContentPartPr>
              <p14:xfrm>
                <a:off x="8030987" y="5043667"/>
                <a:ext cx="250920" cy="77040"/>
              </p14:xfrm>
            </p:contentPart>
          </mc:Choice>
          <mc:Fallback>
            <p:pic>
              <p:nvPicPr>
                <p:cNvPr id="59" name="Freihand 58">
                  <a:extLst>
                    <a:ext uri="{FF2B5EF4-FFF2-40B4-BE49-F238E27FC236}">
                      <a16:creationId xmlns:a16="http://schemas.microsoft.com/office/drawing/2014/main" id="{A2C36880-C5D2-4C17-9339-E83934CC0C1E}"/>
                    </a:ext>
                  </a:extLst>
                </p:cNvPr>
                <p:cNvPicPr/>
                <p:nvPr/>
              </p:nvPicPr>
              <p:blipFill>
                <a:blip r:embed="rId662"/>
                <a:stretch>
                  <a:fillRect/>
                </a:stretch>
              </p:blipFill>
              <p:spPr>
                <a:xfrm>
                  <a:off x="8026667" y="5039347"/>
                  <a:ext cx="2595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63" name="Freihand 62">
                  <a:extLst>
                    <a:ext uri="{FF2B5EF4-FFF2-40B4-BE49-F238E27FC236}">
                      <a16:creationId xmlns:a16="http://schemas.microsoft.com/office/drawing/2014/main" id="{11A5557E-456D-465F-9259-88BA900FC2D8}"/>
                    </a:ext>
                  </a:extLst>
                </p14:cNvPr>
                <p14:cNvContentPartPr/>
                <p14:nvPr/>
              </p14:nvContentPartPr>
              <p14:xfrm>
                <a:off x="7630307" y="5334907"/>
                <a:ext cx="232200" cy="148680"/>
              </p14:xfrm>
            </p:contentPart>
          </mc:Choice>
          <mc:Fallback>
            <p:pic>
              <p:nvPicPr>
                <p:cNvPr id="63" name="Freihand 62">
                  <a:extLst>
                    <a:ext uri="{FF2B5EF4-FFF2-40B4-BE49-F238E27FC236}">
                      <a16:creationId xmlns:a16="http://schemas.microsoft.com/office/drawing/2014/main" id="{11A5557E-456D-465F-9259-88BA900FC2D8}"/>
                    </a:ext>
                  </a:extLst>
                </p:cNvPr>
                <p:cNvPicPr/>
                <p:nvPr/>
              </p:nvPicPr>
              <p:blipFill>
                <a:blip r:embed="rId664"/>
                <a:stretch>
                  <a:fillRect/>
                </a:stretch>
              </p:blipFill>
              <p:spPr>
                <a:xfrm>
                  <a:off x="7625987" y="5330587"/>
                  <a:ext cx="2408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66" name="Freihand 65">
                  <a:extLst>
                    <a:ext uri="{FF2B5EF4-FFF2-40B4-BE49-F238E27FC236}">
                      <a16:creationId xmlns:a16="http://schemas.microsoft.com/office/drawing/2014/main" id="{27567EED-4422-4677-B601-D27F40FBE857}"/>
                    </a:ext>
                  </a:extLst>
                </p14:cNvPr>
                <p14:cNvContentPartPr/>
                <p14:nvPr/>
              </p14:nvContentPartPr>
              <p14:xfrm>
                <a:off x="7843427" y="5306107"/>
                <a:ext cx="133200" cy="110880"/>
              </p14:xfrm>
            </p:contentPart>
          </mc:Choice>
          <mc:Fallback>
            <p:pic>
              <p:nvPicPr>
                <p:cNvPr id="66" name="Freihand 65">
                  <a:extLst>
                    <a:ext uri="{FF2B5EF4-FFF2-40B4-BE49-F238E27FC236}">
                      <a16:creationId xmlns:a16="http://schemas.microsoft.com/office/drawing/2014/main" id="{27567EED-4422-4677-B601-D27F40FBE857}"/>
                    </a:ext>
                  </a:extLst>
                </p:cNvPr>
                <p:cNvPicPr/>
                <p:nvPr/>
              </p:nvPicPr>
              <p:blipFill>
                <a:blip r:embed="rId666"/>
                <a:stretch>
                  <a:fillRect/>
                </a:stretch>
              </p:blipFill>
              <p:spPr>
                <a:xfrm>
                  <a:off x="7839107" y="5301787"/>
                  <a:ext cx="1418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68" name="Freihand 67">
                  <a:extLst>
                    <a:ext uri="{FF2B5EF4-FFF2-40B4-BE49-F238E27FC236}">
                      <a16:creationId xmlns:a16="http://schemas.microsoft.com/office/drawing/2014/main" id="{49F22DB9-8E76-44D2-BF06-0B1C5C0C5113}"/>
                    </a:ext>
                  </a:extLst>
                </p14:cNvPr>
                <p14:cNvContentPartPr/>
                <p14:nvPr/>
              </p14:nvContentPartPr>
              <p14:xfrm>
                <a:off x="8046827" y="5261467"/>
                <a:ext cx="223560" cy="126000"/>
              </p14:xfrm>
            </p:contentPart>
          </mc:Choice>
          <mc:Fallback>
            <p:pic>
              <p:nvPicPr>
                <p:cNvPr id="68" name="Freihand 67">
                  <a:extLst>
                    <a:ext uri="{FF2B5EF4-FFF2-40B4-BE49-F238E27FC236}">
                      <a16:creationId xmlns:a16="http://schemas.microsoft.com/office/drawing/2014/main" id="{49F22DB9-8E76-44D2-BF06-0B1C5C0C5113}"/>
                    </a:ext>
                  </a:extLst>
                </p:cNvPr>
                <p:cNvPicPr/>
                <p:nvPr/>
              </p:nvPicPr>
              <p:blipFill>
                <a:blip r:embed="rId668"/>
                <a:stretch>
                  <a:fillRect/>
                </a:stretch>
              </p:blipFill>
              <p:spPr>
                <a:xfrm>
                  <a:off x="8042507" y="5257147"/>
                  <a:ext cx="2322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70" name="Freihand 69">
                  <a:extLst>
                    <a:ext uri="{FF2B5EF4-FFF2-40B4-BE49-F238E27FC236}">
                      <a16:creationId xmlns:a16="http://schemas.microsoft.com/office/drawing/2014/main" id="{E916981B-7AC5-46A4-BD67-5941E18DAF14}"/>
                    </a:ext>
                  </a:extLst>
                </p14:cNvPr>
                <p14:cNvContentPartPr/>
                <p14:nvPr/>
              </p14:nvContentPartPr>
              <p14:xfrm>
                <a:off x="8284787" y="5152747"/>
                <a:ext cx="121680" cy="187560"/>
              </p14:xfrm>
            </p:contentPart>
          </mc:Choice>
          <mc:Fallback>
            <p:pic>
              <p:nvPicPr>
                <p:cNvPr id="70" name="Freihand 69">
                  <a:extLst>
                    <a:ext uri="{FF2B5EF4-FFF2-40B4-BE49-F238E27FC236}">
                      <a16:creationId xmlns:a16="http://schemas.microsoft.com/office/drawing/2014/main" id="{E916981B-7AC5-46A4-BD67-5941E18DAF14}"/>
                    </a:ext>
                  </a:extLst>
                </p:cNvPr>
                <p:cNvPicPr/>
                <p:nvPr/>
              </p:nvPicPr>
              <p:blipFill>
                <a:blip r:embed="rId670"/>
                <a:stretch>
                  <a:fillRect/>
                </a:stretch>
              </p:blipFill>
              <p:spPr>
                <a:xfrm>
                  <a:off x="8280467" y="5148427"/>
                  <a:ext cx="1303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74" name="Freihand 73">
                  <a:extLst>
                    <a:ext uri="{FF2B5EF4-FFF2-40B4-BE49-F238E27FC236}">
                      <a16:creationId xmlns:a16="http://schemas.microsoft.com/office/drawing/2014/main" id="{525F3F8D-A9EC-4E0D-953A-9AB454911768}"/>
                    </a:ext>
                  </a:extLst>
                </p14:cNvPr>
                <p14:cNvContentPartPr/>
                <p14:nvPr/>
              </p14:nvContentPartPr>
              <p14:xfrm>
                <a:off x="8178587" y="5145547"/>
                <a:ext cx="24120" cy="1800"/>
              </p14:xfrm>
            </p:contentPart>
          </mc:Choice>
          <mc:Fallback>
            <p:pic>
              <p:nvPicPr>
                <p:cNvPr id="74" name="Freihand 73">
                  <a:extLst>
                    <a:ext uri="{FF2B5EF4-FFF2-40B4-BE49-F238E27FC236}">
                      <a16:creationId xmlns:a16="http://schemas.microsoft.com/office/drawing/2014/main" id="{525F3F8D-A9EC-4E0D-953A-9AB454911768}"/>
                    </a:ext>
                  </a:extLst>
                </p:cNvPr>
                <p:cNvPicPr/>
                <p:nvPr/>
              </p:nvPicPr>
              <p:blipFill>
                <a:blip r:embed="rId672"/>
                <a:stretch>
                  <a:fillRect/>
                </a:stretch>
              </p:blipFill>
              <p:spPr>
                <a:xfrm>
                  <a:off x="8174267" y="5141227"/>
                  <a:ext cx="3276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81" name="Freihand 80">
                  <a:extLst>
                    <a:ext uri="{FF2B5EF4-FFF2-40B4-BE49-F238E27FC236}">
                      <a16:creationId xmlns:a16="http://schemas.microsoft.com/office/drawing/2014/main" id="{590EBAB9-B4AE-4B92-A037-B11D6F0CA13E}"/>
                    </a:ext>
                  </a:extLst>
                </p14:cNvPr>
                <p14:cNvContentPartPr/>
                <p14:nvPr/>
              </p14:nvContentPartPr>
              <p14:xfrm>
                <a:off x="7685387" y="5572507"/>
                <a:ext cx="185400" cy="128520"/>
              </p14:xfrm>
            </p:contentPart>
          </mc:Choice>
          <mc:Fallback>
            <p:pic>
              <p:nvPicPr>
                <p:cNvPr id="81" name="Freihand 80">
                  <a:extLst>
                    <a:ext uri="{FF2B5EF4-FFF2-40B4-BE49-F238E27FC236}">
                      <a16:creationId xmlns:a16="http://schemas.microsoft.com/office/drawing/2014/main" id="{590EBAB9-B4AE-4B92-A037-B11D6F0CA13E}"/>
                    </a:ext>
                  </a:extLst>
                </p:cNvPr>
                <p:cNvPicPr/>
                <p:nvPr/>
              </p:nvPicPr>
              <p:blipFill>
                <a:blip r:embed="rId674"/>
                <a:stretch>
                  <a:fillRect/>
                </a:stretch>
              </p:blipFill>
              <p:spPr>
                <a:xfrm>
                  <a:off x="7681067" y="5568187"/>
                  <a:ext cx="1940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84" name="Freihand 83">
                  <a:extLst>
                    <a:ext uri="{FF2B5EF4-FFF2-40B4-BE49-F238E27FC236}">
                      <a16:creationId xmlns:a16="http://schemas.microsoft.com/office/drawing/2014/main" id="{9F84FD69-815A-41BC-A2ED-7BAA785C5E5E}"/>
                    </a:ext>
                  </a:extLst>
                </p14:cNvPr>
                <p14:cNvContentPartPr/>
                <p14:nvPr/>
              </p14:nvContentPartPr>
              <p14:xfrm>
                <a:off x="7888787" y="5482867"/>
                <a:ext cx="71280" cy="158760"/>
              </p14:xfrm>
            </p:contentPart>
          </mc:Choice>
          <mc:Fallback>
            <p:pic>
              <p:nvPicPr>
                <p:cNvPr id="84" name="Freihand 83">
                  <a:extLst>
                    <a:ext uri="{FF2B5EF4-FFF2-40B4-BE49-F238E27FC236}">
                      <a16:creationId xmlns:a16="http://schemas.microsoft.com/office/drawing/2014/main" id="{9F84FD69-815A-41BC-A2ED-7BAA785C5E5E}"/>
                    </a:ext>
                  </a:extLst>
                </p:cNvPr>
                <p:cNvPicPr/>
                <p:nvPr/>
              </p:nvPicPr>
              <p:blipFill>
                <a:blip r:embed="rId676"/>
                <a:stretch>
                  <a:fillRect/>
                </a:stretch>
              </p:blipFill>
              <p:spPr>
                <a:xfrm>
                  <a:off x="7884467" y="5478547"/>
                  <a:ext cx="799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88" name="Freihand 87">
                  <a:extLst>
                    <a:ext uri="{FF2B5EF4-FFF2-40B4-BE49-F238E27FC236}">
                      <a16:creationId xmlns:a16="http://schemas.microsoft.com/office/drawing/2014/main" id="{62934305-8F04-4FD2-857A-E717D24AC2F3}"/>
                    </a:ext>
                  </a:extLst>
                </p14:cNvPr>
                <p14:cNvContentPartPr/>
                <p14:nvPr/>
              </p14:nvContentPartPr>
              <p14:xfrm>
                <a:off x="7947827" y="5578987"/>
                <a:ext cx="43560" cy="39600"/>
              </p14:xfrm>
            </p:contentPart>
          </mc:Choice>
          <mc:Fallback>
            <p:pic>
              <p:nvPicPr>
                <p:cNvPr id="88" name="Freihand 87">
                  <a:extLst>
                    <a:ext uri="{FF2B5EF4-FFF2-40B4-BE49-F238E27FC236}">
                      <a16:creationId xmlns:a16="http://schemas.microsoft.com/office/drawing/2014/main" id="{62934305-8F04-4FD2-857A-E717D24AC2F3}"/>
                    </a:ext>
                  </a:extLst>
                </p:cNvPr>
                <p:cNvPicPr/>
                <p:nvPr/>
              </p:nvPicPr>
              <p:blipFill>
                <a:blip r:embed="rId678"/>
                <a:stretch>
                  <a:fillRect/>
                </a:stretch>
              </p:blipFill>
              <p:spPr>
                <a:xfrm>
                  <a:off x="7943507" y="5574667"/>
                  <a:ext cx="52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90" name="Freihand 89">
                  <a:extLst>
                    <a:ext uri="{FF2B5EF4-FFF2-40B4-BE49-F238E27FC236}">
                      <a16:creationId xmlns:a16="http://schemas.microsoft.com/office/drawing/2014/main" id="{5430B06F-DFAD-4556-8102-7864EB1299B7}"/>
                    </a:ext>
                  </a:extLst>
                </p14:cNvPr>
                <p14:cNvContentPartPr/>
                <p14:nvPr/>
              </p14:nvContentPartPr>
              <p14:xfrm>
                <a:off x="7843427" y="5533627"/>
                <a:ext cx="24120" cy="2160"/>
              </p14:xfrm>
            </p:contentPart>
          </mc:Choice>
          <mc:Fallback>
            <p:pic>
              <p:nvPicPr>
                <p:cNvPr id="90" name="Freihand 89">
                  <a:extLst>
                    <a:ext uri="{FF2B5EF4-FFF2-40B4-BE49-F238E27FC236}">
                      <a16:creationId xmlns:a16="http://schemas.microsoft.com/office/drawing/2014/main" id="{5430B06F-DFAD-4556-8102-7864EB1299B7}"/>
                    </a:ext>
                  </a:extLst>
                </p:cNvPr>
                <p:cNvPicPr/>
                <p:nvPr/>
              </p:nvPicPr>
              <p:blipFill>
                <a:blip r:embed="rId680"/>
                <a:stretch>
                  <a:fillRect/>
                </a:stretch>
              </p:blipFill>
              <p:spPr>
                <a:xfrm>
                  <a:off x="7839107" y="5529307"/>
                  <a:ext cx="327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93" name="Freihand 92">
                  <a:extLst>
                    <a:ext uri="{FF2B5EF4-FFF2-40B4-BE49-F238E27FC236}">
                      <a16:creationId xmlns:a16="http://schemas.microsoft.com/office/drawing/2014/main" id="{F5EA2A14-E93B-4A2D-8A82-474ED9FC1C78}"/>
                    </a:ext>
                  </a:extLst>
                </p14:cNvPr>
                <p14:cNvContentPartPr/>
                <p14:nvPr/>
              </p14:nvContentPartPr>
              <p14:xfrm>
                <a:off x="7989587" y="5531827"/>
                <a:ext cx="77400" cy="96840"/>
              </p14:xfrm>
            </p:contentPart>
          </mc:Choice>
          <mc:Fallback>
            <p:pic>
              <p:nvPicPr>
                <p:cNvPr id="93" name="Freihand 92">
                  <a:extLst>
                    <a:ext uri="{FF2B5EF4-FFF2-40B4-BE49-F238E27FC236}">
                      <a16:creationId xmlns:a16="http://schemas.microsoft.com/office/drawing/2014/main" id="{F5EA2A14-E93B-4A2D-8A82-474ED9FC1C78}"/>
                    </a:ext>
                  </a:extLst>
                </p:cNvPr>
                <p:cNvPicPr/>
                <p:nvPr/>
              </p:nvPicPr>
              <p:blipFill>
                <a:blip r:embed="rId682"/>
                <a:stretch>
                  <a:fillRect/>
                </a:stretch>
              </p:blipFill>
              <p:spPr>
                <a:xfrm>
                  <a:off x="7985267" y="5527507"/>
                  <a:ext cx="8604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95" name="Freihand 94">
                  <a:extLst>
                    <a:ext uri="{FF2B5EF4-FFF2-40B4-BE49-F238E27FC236}">
                      <a16:creationId xmlns:a16="http://schemas.microsoft.com/office/drawing/2014/main" id="{CAC7788B-70F5-4013-B1BB-56F4FF428A74}"/>
                    </a:ext>
                  </a:extLst>
                </p14:cNvPr>
                <p14:cNvContentPartPr/>
                <p14:nvPr/>
              </p14:nvContentPartPr>
              <p14:xfrm>
                <a:off x="8070227" y="5536147"/>
                <a:ext cx="71280" cy="70200"/>
              </p14:xfrm>
            </p:contentPart>
          </mc:Choice>
          <mc:Fallback>
            <p:pic>
              <p:nvPicPr>
                <p:cNvPr id="95" name="Freihand 94">
                  <a:extLst>
                    <a:ext uri="{FF2B5EF4-FFF2-40B4-BE49-F238E27FC236}">
                      <a16:creationId xmlns:a16="http://schemas.microsoft.com/office/drawing/2014/main" id="{CAC7788B-70F5-4013-B1BB-56F4FF428A74}"/>
                    </a:ext>
                  </a:extLst>
                </p:cNvPr>
                <p:cNvPicPr/>
                <p:nvPr/>
              </p:nvPicPr>
              <p:blipFill>
                <a:blip r:embed="rId684"/>
                <a:stretch>
                  <a:fillRect/>
                </a:stretch>
              </p:blipFill>
              <p:spPr>
                <a:xfrm>
                  <a:off x="8065907" y="5531827"/>
                  <a:ext cx="799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104" name="Freihand 103">
                  <a:extLst>
                    <a:ext uri="{FF2B5EF4-FFF2-40B4-BE49-F238E27FC236}">
                      <a16:creationId xmlns:a16="http://schemas.microsoft.com/office/drawing/2014/main" id="{424874DE-9E64-43C3-B609-E0FC7E5F4DDB}"/>
                    </a:ext>
                  </a:extLst>
                </p14:cNvPr>
                <p14:cNvContentPartPr/>
                <p14:nvPr/>
              </p14:nvContentPartPr>
              <p14:xfrm>
                <a:off x="8180387" y="5482507"/>
                <a:ext cx="100800" cy="98640"/>
              </p14:xfrm>
            </p:contentPart>
          </mc:Choice>
          <mc:Fallback>
            <p:pic>
              <p:nvPicPr>
                <p:cNvPr id="104" name="Freihand 103">
                  <a:extLst>
                    <a:ext uri="{FF2B5EF4-FFF2-40B4-BE49-F238E27FC236}">
                      <a16:creationId xmlns:a16="http://schemas.microsoft.com/office/drawing/2014/main" id="{424874DE-9E64-43C3-B609-E0FC7E5F4DDB}"/>
                    </a:ext>
                  </a:extLst>
                </p:cNvPr>
                <p:cNvPicPr/>
                <p:nvPr/>
              </p:nvPicPr>
              <p:blipFill>
                <a:blip r:embed="rId686"/>
                <a:stretch>
                  <a:fillRect/>
                </a:stretch>
              </p:blipFill>
              <p:spPr>
                <a:xfrm>
                  <a:off x="8176067" y="5478187"/>
                  <a:ext cx="109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107" name="Freihand 106">
                  <a:extLst>
                    <a:ext uri="{FF2B5EF4-FFF2-40B4-BE49-F238E27FC236}">
                      <a16:creationId xmlns:a16="http://schemas.microsoft.com/office/drawing/2014/main" id="{76C43BED-3A42-4AB3-B541-AAD6FD64DA9D}"/>
                    </a:ext>
                  </a:extLst>
                </p14:cNvPr>
                <p14:cNvContentPartPr/>
                <p14:nvPr/>
              </p14:nvContentPartPr>
              <p14:xfrm>
                <a:off x="8267867" y="5483587"/>
                <a:ext cx="91080" cy="57600"/>
              </p14:xfrm>
            </p:contentPart>
          </mc:Choice>
          <mc:Fallback>
            <p:pic>
              <p:nvPicPr>
                <p:cNvPr id="107" name="Freihand 106">
                  <a:extLst>
                    <a:ext uri="{FF2B5EF4-FFF2-40B4-BE49-F238E27FC236}">
                      <a16:creationId xmlns:a16="http://schemas.microsoft.com/office/drawing/2014/main" id="{76C43BED-3A42-4AB3-B541-AAD6FD64DA9D}"/>
                    </a:ext>
                  </a:extLst>
                </p:cNvPr>
                <p:cNvPicPr/>
                <p:nvPr/>
              </p:nvPicPr>
              <p:blipFill>
                <a:blip r:embed="rId688"/>
                <a:stretch>
                  <a:fillRect/>
                </a:stretch>
              </p:blipFill>
              <p:spPr>
                <a:xfrm>
                  <a:off x="8263547" y="5479267"/>
                  <a:ext cx="9972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115" name="Freihand 114">
                  <a:extLst>
                    <a:ext uri="{FF2B5EF4-FFF2-40B4-BE49-F238E27FC236}">
                      <a16:creationId xmlns:a16="http://schemas.microsoft.com/office/drawing/2014/main" id="{03395033-16FD-43CD-ACAD-BE2573238711}"/>
                    </a:ext>
                  </a:extLst>
                </p14:cNvPr>
                <p14:cNvContentPartPr/>
                <p14:nvPr/>
              </p14:nvContentPartPr>
              <p14:xfrm>
                <a:off x="8338787" y="5398987"/>
                <a:ext cx="301680" cy="114840"/>
              </p14:xfrm>
            </p:contentPart>
          </mc:Choice>
          <mc:Fallback>
            <p:pic>
              <p:nvPicPr>
                <p:cNvPr id="115" name="Freihand 114">
                  <a:extLst>
                    <a:ext uri="{FF2B5EF4-FFF2-40B4-BE49-F238E27FC236}">
                      <a16:creationId xmlns:a16="http://schemas.microsoft.com/office/drawing/2014/main" id="{03395033-16FD-43CD-ACAD-BE2573238711}"/>
                    </a:ext>
                  </a:extLst>
                </p:cNvPr>
                <p:cNvPicPr/>
                <p:nvPr/>
              </p:nvPicPr>
              <p:blipFill>
                <a:blip r:embed="rId690"/>
                <a:stretch>
                  <a:fillRect/>
                </a:stretch>
              </p:blipFill>
              <p:spPr>
                <a:xfrm>
                  <a:off x="8334467" y="5394667"/>
                  <a:ext cx="3103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116" name="Freihand 115">
                  <a:extLst>
                    <a:ext uri="{FF2B5EF4-FFF2-40B4-BE49-F238E27FC236}">
                      <a16:creationId xmlns:a16="http://schemas.microsoft.com/office/drawing/2014/main" id="{56FEA134-43DD-41B7-A41F-C10824D8E068}"/>
                    </a:ext>
                  </a:extLst>
                </p14:cNvPr>
                <p14:cNvContentPartPr/>
                <p14:nvPr/>
              </p14:nvContentPartPr>
              <p14:xfrm>
                <a:off x="8623187" y="5348587"/>
                <a:ext cx="90360" cy="66600"/>
              </p14:xfrm>
            </p:contentPart>
          </mc:Choice>
          <mc:Fallback>
            <p:pic>
              <p:nvPicPr>
                <p:cNvPr id="116" name="Freihand 115">
                  <a:extLst>
                    <a:ext uri="{FF2B5EF4-FFF2-40B4-BE49-F238E27FC236}">
                      <a16:creationId xmlns:a16="http://schemas.microsoft.com/office/drawing/2014/main" id="{56FEA134-43DD-41B7-A41F-C10824D8E068}"/>
                    </a:ext>
                  </a:extLst>
                </p:cNvPr>
                <p:cNvPicPr/>
                <p:nvPr/>
              </p:nvPicPr>
              <p:blipFill>
                <a:blip r:embed="rId692"/>
                <a:stretch>
                  <a:fillRect/>
                </a:stretch>
              </p:blipFill>
              <p:spPr>
                <a:xfrm>
                  <a:off x="8618867" y="5344267"/>
                  <a:ext cx="990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138" name="Freihand 137">
                  <a:extLst>
                    <a:ext uri="{FF2B5EF4-FFF2-40B4-BE49-F238E27FC236}">
                      <a16:creationId xmlns:a16="http://schemas.microsoft.com/office/drawing/2014/main" id="{B594F6BB-965F-4F1F-97F8-356FD5F07E0A}"/>
                    </a:ext>
                  </a:extLst>
                </p14:cNvPr>
                <p14:cNvContentPartPr/>
                <p14:nvPr/>
              </p14:nvContentPartPr>
              <p14:xfrm>
                <a:off x="8696627" y="5347147"/>
                <a:ext cx="45360" cy="84960"/>
              </p14:xfrm>
            </p:contentPart>
          </mc:Choice>
          <mc:Fallback>
            <p:pic>
              <p:nvPicPr>
                <p:cNvPr id="138" name="Freihand 137">
                  <a:extLst>
                    <a:ext uri="{FF2B5EF4-FFF2-40B4-BE49-F238E27FC236}">
                      <a16:creationId xmlns:a16="http://schemas.microsoft.com/office/drawing/2014/main" id="{B594F6BB-965F-4F1F-97F8-356FD5F07E0A}"/>
                    </a:ext>
                  </a:extLst>
                </p:cNvPr>
                <p:cNvPicPr/>
                <p:nvPr/>
              </p:nvPicPr>
              <p:blipFill>
                <a:blip r:embed="rId694"/>
                <a:stretch>
                  <a:fillRect/>
                </a:stretch>
              </p:blipFill>
              <p:spPr>
                <a:xfrm>
                  <a:off x="8692307" y="5342827"/>
                  <a:ext cx="540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140" name="Freihand 139">
                  <a:extLst>
                    <a:ext uri="{FF2B5EF4-FFF2-40B4-BE49-F238E27FC236}">
                      <a16:creationId xmlns:a16="http://schemas.microsoft.com/office/drawing/2014/main" id="{33A5FC6A-1AFE-4D3F-95E9-A9309633A1EB}"/>
                    </a:ext>
                  </a:extLst>
                </p14:cNvPr>
                <p14:cNvContentPartPr/>
                <p14:nvPr/>
              </p14:nvContentPartPr>
              <p14:xfrm>
                <a:off x="7747667" y="5748907"/>
                <a:ext cx="306000" cy="183960"/>
              </p14:xfrm>
            </p:contentPart>
          </mc:Choice>
          <mc:Fallback>
            <p:pic>
              <p:nvPicPr>
                <p:cNvPr id="140" name="Freihand 139">
                  <a:extLst>
                    <a:ext uri="{FF2B5EF4-FFF2-40B4-BE49-F238E27FC236}">
                      <a16:creationId xmlns:a16="http://schemas.microsoft.com/office/drawing/2014/main" id="{33A5FC6A-1AFE-4D3F-95E9-A9309633A1EB}"/>
                    </a:ext>
                  </a:extLst>
                </p:cNvPr>
                <p:cNvPicPr/>
                <p:nvPr/>
              </p:nvPicPr>
              <p:blipFill>
                <a:blip r:embed="rId696"/>
                <a:stretch>
                  <a:fillRect/>
                </a:stretch>
              </p:blipFill>
              <p:spPr>
                <a:xfrm>
                  <a:off x="7743347" y="5744587"/>
                  <a:ext cx="3146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146" name="Freihand 145">
                  <a:extLst>
                    <a:ext uri="{FF2B5EF4-FFF2-40B4-BE49-F238E27FC236}">
                      <a16:creationId xmlns:a16="http://schemas.microsoft.com/office/drawing/2014/main" id="{E42404DB-FE07-4F83-92D1-B99F17A16575}"/>
                    </a:ext>
                  </a:extLst>
                </p14:cNvPr>
                <p14:cNvContentPartPr/>
                <p14:nvPr/>
              </p14:nvContentPartPr>
              <p14:xfrm>
                <a:off x="8056187" y="5741347"/>
                <a:ext cx="86040" cy="100080"/>
              </p14:xfrm>
            </p:contentPart>
          </mc:Choice>
          <mc:Fallback>
            <p:pic>
              <p:nvPicPr>
                <p:cNvPr id="146" name="Freihand 145">
                  <a:extLst>
                    <a:ext uri="{FF2B5EF4-FFF2-40B4-BE49-F238E27FC236}">
                      <a16:creationId xmlns:a16="http://schemas.microsoft.com/office/drawing/2014/main" id="{E42404DB-FE07-4F83-92D1-B99F17A16575}"/>
                    </a:ext>
                  </a:extLst>
                </p:cNvPr>
                <p:cNvPicPr/>
                <p:nvPr/>
              </p:nvPicPr>
              <p:blipFill>
                <a:blip r:embed="rId698"/>
                <a:stretch>
                  <a:fillRect/>
                </a:stretch>
              </p:blipFill>
              <p:spPr>
                <a:xfrm>
                  <a:off x="8051867" y="5737027"/>
                  <a:ext cx="946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151" name="Freihand 150">
                  <a:extLst>
                    <a:ext uri="{FF2B5EF4-FFF2-40B4-BE49-F238E27FC236}">
                      <a16:creationId xmlns:a16="http://schemas.microsoft.com/office/drawing/2014/main" id="{0F76384C-9ABA-48C2-AAAD-8BE8B3238F1B}"/>
                    </a:ext>
                  </a:extLst>
                </p14:cNvPr>
                <p14:cNvContentPartPr/>
                <p14:nvPr/>
              </p14:nvContentPartPr>
              <p14:xfrm>
                <a:off x="8140787" y="5673307"/>
                <a:ext cx="49320" cy="97560"/>
              </p14:xfrm>
            </p:contentPart>
          </mc:Choice>
          <mc:Fallback>
            <p:pic>
              <p:nvPicPr>
                <p:cNvPr id="151" name="Freihand 150">
                  <a:extLst>
                    <a:ext uri="{FF2B5EF4-FFF2-40B4-BE49-F238E27FC236}">
                      <a16:creationId xmlns:a16="http://schemas.microsoft.com/office/drawing/2014/main" id="{0F76384C-9ABA-48C2-AAAD-8BE8B3238F1B}"/>
                    </a:ext>
                  </a:extLst>
                </p:cNvPr>
                <p:cNvPicPr/>
                <p:nvPr/>
              </p:nvPicPr>
              <p:blipFill>
                <a:blip r:embed="rId700"/>
                <a:stretch>
                  <a:fillRect/>
                </a:stretch>
              </p:blipFill>
              <p:spPr>
                <a:xfrm>
                  <a:off x="8136467" y="5668987"/>
                  <a:ext cx="579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154" name="Freihand 153">
                  <a:extLst>
                    <a:ext uri="{FF2B5EF4-FFF2-40B4-BE49-F238E27FC236}">
                      <a16:creationId xmlns:a16="http://schemas.microsoft.com/office/drawing/2014/main" id="{CB804068-6601-4242-9E2A-965C8992E520}"/>
                    </a:ext>
                  </a:extLst>
                </p14:cNvPr>
                <p14:cNvContentPartPr/>
                <p14:nvPr/>
              </p14:nvContentPartPr>
              <p14:xfrm>
                <a:off x="8222867" y="5707147"/>
                <a:ext cx="59400" cy="56520"/>
              </p14:xfrm>
            </p:contentPart>
          </mc:Choice>
          <mc:Fallback>
            <p:pic>
              <p:nvPicPr>
                <p:cNvPr id="154" name="Freihand 153">
                  <a:extLst>
                    <a:ext uri="{FF2B5EF4-FFF2-40B4-BE49-F238E27FC236}">
                      <a16:creationId xmlns:a16="http://schemas.microsoft.com/office/drawing/2014/main" id="{CB804068-6601-4242-9E2A-965C8992E520}"/>
                    </a:ext>
                  </a:extLst>
                </p:cNvPr>
                <p:cNvPicPr/>
                <p:nvPr/>
              </p:nvPicPr>
              <p:blipFill>
                <a:blip r:embed="rId702"/>
                <a:stretch>
                  <a:fillRect/>
                </a:stretch>
              </p:blipFill>
              <p:spPr>
                <a:xfrm>
                  <a:off x="8218547" y="5702827"/>
                  <a:ext cx="6804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160" name="Freihand 159">
                  <a:extLst>
                    <a:ext uri="{FF2B5EF4-FFF2-40B4-BE49-F238E27FC236}">
                      <a16:creationId xmlns:a16="http://schemas.microsoft.com/office/drawing/2014/main" id="{B7612F4A-A630-40AE-9C49-CDAEF6C45531}"/>
                    </a:ext>
                  </a:extLst>
                </p14:cNvPr>
                <p14:cNvContentPartPr/>
                <p14:nvPr/>
              </p14:nvContentPartPr>
              <p14:xfrm>
                <a:off x="8308907" y="5660707"/>
                <a:ext cx="92520" cy="135720"/>
              </p14:xfrm>
            </p:contentPart>
          </mc:Choice>
          <mc:Fallback>
            <p:pic>
              <p:nvPicPr>
                <p:cNvPr id="160" name="Freihand 159">
                  <a:extLst>
                    <a:ext uri="{FF2B5EF4-FFF2-40B4-BE49-F238E27FC236}">
                      <a16:creationId xmlns:a16="http://schemas.microsoft.com/office/drawing/2014/main" id="{B7612F4A-A630-40AE-9C49-CDAEF6C45531}"/>
                    </a:ext>
                  </a:extLst>
                </p:cNvPr>
                <p:cNvPicPr/>
                <p:nvPr/>
              </p:nvPicPr>
              <p:blipFill>
                <a:blip r:embed="rId704"/>
                <a:stretch>
                  <a:fillRect/>
                </a:stretch>
              </p:blipFill>
              <p:spPr>
                <a:xfrm>
                  <a:off x="8304587" y="5656387"/>
                  <a:ext cx="101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172" name="Freihand 171">
                  <a:extLst>
                    <a:ext uri="{FF2B5EF4-FFF2-40B4-BE49-F238E27FC236}">
                      <a16:creationId xmlns:a16="http://schemas.microsoft.com/office/drawing/2014/main" id="{E1C82C57-10B8-4568-8313-5A6FB9C9F12A}"/>
                    </a:ext>
                  </a:extLst>
                </p14:cNvPr>
                <p14:cNvContentPartPr/>
                <p14:nvPr/>
              </p14:nvContentPartPr>
              <p14:xfrm>
                <a:off x="8461907" y="5621827"/>
                <a:ext cx="48240" cy="50760"/>
              </p14:xfrm>
            </p:contentPart>
          </mc:Choice>
          <mc:Fallback>
            <p:pic>
              <p:nvPicPr>
                <p:cNvPr id="172" name="Freihand 171">
                  <a:extLst>
                    <a:ext uri="{FF2B5EF4-FFF2-40B4-BE49-F238E27FC236}">
                      <a16:creationId xmlns:a16="http://schemas.microsoft.com/office/drawing/2014/main" id="{E1C82C57-10B8-4568-8313-5A6FB9C9F12A}"/>
                    </a:ext>
                  </a:extLst>
                </p:cNvPr>
                <p:cNvPicPr/>
                <p:nvPr/>
              </p:nvPicPr>
              <p:blipFill>
                <a:blip r:embed="rId706"/>
                <a:stretch>
                  <a:fillRect/>
                </a:stretch>
              </p:blipFill>
              <p:spPr>
                <a:xfrm>
                  <a:off x="8457587" y="5617507"/>
                  <a:ext cx="568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174" name="Freihand 173">
                  <a:extLst>
                    <a:ext uri="{FF2B5EF4-FFF2-40B4-BE49-F238E27FC236}">
                      <a16:creationId xmlns:a16="http://schemas.microsoft.com/office/drawing/2014/main" id="{76741B1E-284C-4128-BDFD-2CCEEDCAD2CF}"/>
                    </a:ext>
                  </a:extLst>
                </p14:cNvPr>
                <p14:cNvContentPartPr/>
                <p14:nvPr/>
              </p14:nvContentPartPr>
              <p14:xfrm>
                <a:off x="8437067" y="5608507"/>
                <a:ext cx="92880" cy="66960"/>
              </p14:xfrm>
            </p:contentPart>
          </mc:Choice>
          <mc:Fallback>
            <p:pic>
              <p:nvPicPr>
                <p:cNvPr id="174" name="Freihand 173">
                  <a:extLst>
                    <a:ext uri="{FF2B5EF4-FFF2-40B4-BE49-F238E27FC236}">
                      <a16:creationId xmlns:a16="http://schemas.microsoft.com/office/drawing/2014/main" id="{76741B1E-284C-4128-BDFD-2CCEEDCAD2CF}"/>
                    </a:ext>
                  </a:extLst>
                </p:cNvPr>
                <p:cNvPicPr/>
                <p:nvPr/>
              </p:nvPicPr>
              <p:blipFill>
                <a:blip r:embed="rId708"/>
                <a:stretch>
                  <a:fillRect/>
                </a:stretch>
              </p:blipFill>
              <p:spPr>
                <a:xfrm>
                  <a:off x="8432747" y="5604187"/>
                  <a:ext cx="10152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181" name="Freihand 180">
                  <a:extLst>
                    <a:ext uri="{FF2B5EF4-FFF2-40B4-BE49-F238E27FC236}">
                      <a16:creationId xmlns:a16="http://schemas.microsoft.com/office/drawing/2014/main" id="{FC280F92-608A-46DA-B711-EF2CAFC20CAA}"/>
                    </a:ext>
                  </a:extLst>
                </p14:cNvPr>
                <p14:cNvContentPartPr/>
                <p14:nvPr/>
              </p14:nvContentPartPr>
              <p14:xfrm>
                <a:off x="7899587" y="5929627"/>
                <a:ext cx="219960" cy="240120"/>
              </p14:xfrm>
            </p:contentPart>
          </mc:Choice>
          <mc:Fallback>
            <p:pic>
              <p:nvPicPr>
                <p:cNvPr id="181" name="Freihand 180">
                  <a:extLst>
                    <a:ext uri="{FF2B5EF4-FFF2-40B4-BE49-F238E27FC236}">
                      <a16:creationId xmlns:a16="http://schemas.microsoft.com/office/drawing/2014/main" id="{FC280F92-608A-46DA-B711-EF2CAFC20CAA}"/>
                    </a:ext>
                  </a:extLst>
                </p:cNvPr>
                <p:cNvPicPr/>
                <p:nvPr/>
              </p:nvPicPr>
              <p:blipFill>
                <a:blip r:embed="rId710"/>
                <a:stretch>
                  <a:fillRect/>
                </a:stretch>
              </p:blipFill>
              <p:spPr>
                <a:xfrm>
                  <a:off x="7895267" y="5925307"/>
                  <a:ext cx="22860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184" name="Freihand 183">
                  <a:extLst>
                    <a:ext uri="{FF2B5EF4-FFF2-40B4-BE49-F238E27FC236}">
                      <a16:creationId xmlns:a16="http://schemas.microsoft.com/office/drawing/2014/main" id="{00CBF9B3-AFC6-4F34-8641-86F53029FF8C}"/>
                    </a:ext>
                  </a:extLst>
                </p14:cNvPr>
                <p14:cNvContentPartPr/>
                <p14:nvPr/>
              </p14:nvContentPartPr>
              <p14:xfrm>
                <a:off x="8155907" y="5810107"/>
                <a:ext cx="213120" cy="183960"/>
              </p14:xfrm>
            </p:contentPart>
          </mc:Choice>
          <mc:Fallback>
            <p:pic>
              <p:nvPicPr>
                <p:cNvPr id="184" name="Freihand 183">
                  <a:extLst>
                    <a:ext uri="{FF2B5EF4-FFF2-40B4-BE49-F238E27FC236}">
                      <a16:creationId xmlns:a16="http://schemas.microsoft.com/office/drawing/2014/main" id="{00CBF9B3-AFC6-4F34-8641-86F53029FF8C}"/>
                    </a:ext>
                  </a:extLst>
                </p:cNvPr>
                <p:cNvPicPr/>
                <p:nvPr/>
              </p:nvPicPr>
              <p:blipFill>
                <a:blip r:embed="rId712"/>
                <a:stretch>
                  <a:fillRect/>
                </a:stretch>
              </p:blipFill>
              <p:spPr>
                <a:xfrm>
                  <a:off x="8151587" y="5805787"/>
                  <a:ext cx="2217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188" name="Freihand 187">
                  <a:extLst>
                    <a:ext uri="{FF2B5EF4-FFF2-40B4-BE49-F238E27FC236}">
                      <a16:creationId xmlns:a16="http://schemas.microsoft.com/office/drawing/2014/main" id="{79D03230-34C5-4A07-8787-6A6EA45514AC}"/>
                    </a:ext>
                  </a:extLst>
                </p14:cNvPr>
                <p14:cNvContentPartPr/>
                <p14:nvPr/>
              </p14:nvContentPartPr>
              <p14:xfrm>
                <a:off x="7909667" y="6272347"/>
                <a:ext cx="166320" cy="55440"/>
              </p14:xfrm>
            </p:contentPart>
          </mc:Choice>
          <mc:Fallback>
            <p:pic>
              <p:nvPicPr>
                <p:cNvPr id="188" name="Freihand 187">
                  <a:extLst>
                    <a:ext uri="{FF2B5EF4-FFF2-40B4-BE49-F238E27FC236}">
                      <a16:creationId xmlns:a16="http://schemas.microsoft.com/office/drawing/2014/main" id="{79D03230-34C5-4A07-8787-6A6EA45514AC}"/>
                    </a:ext>
                  </a:extLst>
                </p:cNvPr>
                <p:cNvPicPr/>
                <p:nvPr/>
              </p:nvPicPr>
              <p:blipFill>
                <a:blip r:embed="rId714"/>
                <a:stretch>
                  <a:fillRect/>
                </a:stretch>
              </p:blipFill>
              <p:spPr>
                <a:xfrm>
                  <a:off x="7905347" y="6268027"/>
                  <a:ext cx="1749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190" name="Freihand 189">
                  <a:extLst>
                    <a:ext uri="{FF2B5EF4-FFF2-40B4-BE49-F238E27FC236}">
                      <a16:creationId xmlns:a16="http://schemas.microsoft.com/office/drawing/2014/main" id="{BBB423A8-F90A-43AD-982B-76B224FF93B6}"/>
                    </a:ext>
                  </a:extLst>
                </p14:cNvPr>
                <p14:cNvContentPartPr/>
                <p14:nvPr/>
              </p14:nvContentPartPr>
              <p14:xfrm>
                <a:off x="7979147" y="6188107"/>
                <a:ext cx="24120" cy="14040"/>
              </p14:xfrm>
            </p:contentPart>
          </mc:Choice>
          <mc:Fallback>
            <p:pic>
              <p:nvPicPr>
                <p:cNvPr id="190" name="Freihand 189">
                  <a:extLst>
                    <a:ext uri="{FF2B5EF4-FFF2-40B4-BE49-F238E27FC236}">
                      <a16:creationId xmlns:a16="http://schemas.microsoft.com/office/drawing/2014/main" id="{BBB423A8-F90A-43AD-982B-76B224FF93B6}"/>
                    </a:ext>
                  </a:extLst>
                </p:cNvPr>
                <p:cNvPicPr/>
                <p:nvPr/>
              </p:nvPicPr>
              <p:blipFill>
                <a:blip r:embed="rId716"/>
                <a:stretch>
                  <a:fillRect/>
                </a:stretch>
              </p:blipFill>
              <p:spPr>
                <a:xfrm>
                  <a:off x="7974827" y="6183787"/>
                  <a:ext cx="327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192" name="Freihand 191">
                  <a:extLst>
                    <a:ext uri="{FF2B5EF4-FFF2-40B4-BE49-F238E27FC236}">
                      <a16:creationId xmlns:a16="http://schemas.microsoft.com/office/drawing/2014/main" id="{F525EC87-199E-4D44-B427-26BF687A2903}"/>
                    </a:ext>
                  </a:extLst>
                </p14:cNvPr>
                <p14:cNvContentPartPr/>
                <p14:nvPr/>
              </p14:nvContentPartPr>
              <p14:xfrm>
                <a:off x="8107307" y="6134467"/>
                <a:ext cx="168480" cy="152280"/>
              </p14:xfrm>
            </p:contentPart>
          </mc:Choice>
          <mc:Fallback>
            <p:pic>
              <p:nvPicPr>
                <p:cNvPr id="192" name="Freihand 191">
                  <a:extLst>
                    <a:ext uri="{FF2B5EF4-FFF2-40B4-BE49-F238E27FC236}">
                      <a16:creationId xmlns:a16="http://schemas.microsoft.com/office/drawing/2014/main" id="{F525EC87-199E-4D44-B427-26BF687A2903}"/>
                    </a:ext>
                  </a:extLst>
                </p:cNvPr>
                <p:cNvPicPr/>
                <p:nvPr/>
              </p:nvPicPr>
              <p:blipFill>
                <a:blip r:embed="rId718"/>
                <a:stretch>
                  <a:fillRect/>
                </a:stretch>
              </p:blipFill>
              <p:spPr>
                <a:xfrm>
                  <a:off x="8102987" y="6130147"/>
                  <a:ext cx="1771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195" name="Freihand 194">
                  <a:extLst>
                    <a:ext uri="{FF2B5EF4-FFF2-40B4-BE49-F238E27FC236}">
                      <a16:creationId xmlns:a16="http://schemas.microsoft.com/office/drawing/2014/main" id="{F84857D0-DEAC-4A0D-B495-0AF2068C1DF7}"/>
                    </a:ext>
                  </a:extLst>
                </p14:cNvPr>
                <p14:cNvContentPartPr/>
                <p14:nvPr/>
              </p14:nvContentPartPr>
              <p14:xfrm>
                <a:off x="8263547" y="5974627"/>
                <a:ext cx="328320" cy="272160"/>
              </p14:xfrm>
            </p:contentPart>
          </mc:Choice>
          <mc:Fallback>
            <p:pic>
              <p:nvPicPr>
                <p:cNvPr id="195" name="Freihand 194">
                  <a:extLst>
                    <a:ext uri="{FF2B5EF4-FFF2-40B4-BE49-F238E27FC236}">
                      <a16:creationId xmlns:a16="http://schemas.microsoft.com/office/drawing/2014/main" id="{F84857D0-DEAC-4A0D-B495-0AF2068C1DF7}"/>
                    </a:ext>
                  </a:extLst>
                </p:cNvPr>
                <p:cNvPicPr/>
                <p:nvPr/>
              </p:nvPicPr>
              <p:blipFill>
                <a:blip r:embed="rId720"/>
                <a:stretch>
                  <a:fillRect/>
                </a:stretch>
              </p:blipFill>
              <p:spPr>
                <a:xfrm>
                  <a:off x="8259227" y="5970307"/>
                  <a:ext cx="33696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198" name="Freihand 197">
                  <a:extLst>
                    <a:ext uri="{FF2B5EF4-FFF2-40B4-BE49-F238E27FC236}">
                      <a16:creationId xmlns:a16="http://schemas.microsoft.com/office/drawing/2014/main" id="{0E2EB723-6B31-45A5-AEAB-F7D912754A07}"/>
                    </a:ext>
                  </a:extLst>
                </p14:cNvPr>
                <p14:cNvContentPartPr/>
                <p14:nvPr/>
              </p14:nvContentPartPr>
              <p14:xfrm>
                <a:off x="8581427" y="5927107"/>
                <a:ext cx="59400" cy="66960"/>
              </p14:xfrm>
            </p:contentPart>
          </mc:Choice>
          <mc:Fallback>
            <p:pic>
              <p:nvPicPr>
                <p:cNvPr id="198" name="Freihand 197">
                  <a:extLst>
                    <a:ext uri="{FF2B5EF4-FFF2-40B4-BE49-F238E27FC236}">
                      <a16:creationId xmlns:a16="http://schemas.microsoft.com/office/drawing/2014/main" id="{0E2EB723-6B31-45A5-AEAB-F7D912754A07}"/>
                    </a:ext>
                  </a:extLst>
                </p:cNvPr>
                <p:cNvPicPr/>
                <p:nvPr/>
              </p:nvPicPr>
              <p:blipFill>
                <a:blip r:embed="rId722"/>
                <a:stretch>
                  <a:fillRect/>
                </a:stretch>
              </p:blipFill>
              <p:spPr>
                <a:xfrm>
                  <a:off x="8577107" y="5922787"/>
                  <a:ext cx="680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207" name="Freihand 206">
                  <a:extLst>
                    <a:ext uri="{FF2B5EF4-FFF2-40B4-BE49-F238E27FC236}">
                      <a16:creationId xmlns:a16="http://schemas.microsoft.com/office/drawing/2014/main" id="{11BC9FB6-BB72-4F60-9008-DDDA4C964A93}"/>
                    </a:ext>
                  </a:extLst>
                </p14:cNvPr>
                <p14:cNvContentPartPr/>
                <p14:nvPr/>
              </p14:nvContentPartPr>
              <p14:xfrm>
                <a:off x="8640827" y="5906587"/>
                <a:ext cx="76680" cy="74520"/>
              </p14:xfrm>
            </p:contentPart>
          </mc:Choice>
          <mc:Fallback>
            <p:pic>
              <p:nvPicPr>
                <p:cNvPr id="207" name="Freihand 206">
                  <a:extLst>
                    <a:ext uri="{FF2B5EF4-FFF2-40B4-BE49-F238E27FC236}">
                      <a16:creationId xmlns:a16="http://schemas.microsoft.com/office/drawing/2014/main" id="{11BC9FB6-BB72-4F60-9008-DDDA4C964A93}"/>
                    </a:ext>
                  </a:extLst>
                </p:cNvPr>
                <p:cNvPicPr/>
                <p:nvPr/>
              </p:nvPicPr>
              <p:blipFill>
                <a:blip r:embed="rId724"/>
                <a:stretch>
                  <a:fillRect/>
                </a:stretch>
              </p:blipFill>
              <p:spPr>
                <a:xfrm>
                  <a:off x="8636507" y="5902267"/>
                  <a:ext cx="853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208" name="Freihand 207">
                  <a:extLst>
                    <a:ext uri="{FF2B5EF4-FFF2-40B4-BE49-F238E27FC236}">
                      <a16:creationId xmlns:a16="http://schemas.microsoft.com/office/drawing/2014/main" id="{7811091D-5277-4BD7-B05D-C1D0A7080FE6}"/>
                    </a:ext>
                  </a:extLst>
                </p14:cNvPr>
                <p14:cNvContentPartPr/>
                <p14:nvPr/>
              </p14:nvContentPartPr>
              <p14:xfrm>
                <a:off x="8733347" y="5935027"/>
                <a:ext cx="360" cy="360"/>
              </p14:xfrm>
            </p:contentPart>
          </mc:Choice>
          <mc:Fallback>
            <p:pic>
              <p:nvPicPr>
                <p:cNvPr id="208" name="Freihand 207">
                  <a:extLst>
                    <a:ext uri="{FF2B5EF4-FFF2-40B4-BE49-F238E27FC236}">
                      <a16:creationId xmlns:a16="http://schemas.microsoft.com/office/drawing/2014/main" id="{7811091D-5277-4BD7-B05D-C1D0A7080FE6}"/>
                    </a:ext>
                  </a:extLst>
                </p:cNvPr>
                <p:cNvPicPr/>
                <p:nvPr/>
              </p:nvPicPr>
              <p:blipFill>
                <a:blip r:embed="rId25"/>
                <a:stretch>
                  <a:fillRect/>
                </a:stretch>
              </p:blipFill>
              <p:spPr>
                <a:xfrm>
                  <a:off x="8729027" y="5930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210" name="Freihand 209">
                  <a:extLst>
                    <a:ext uri="{FF2B5EF4-FFF2-40B4-BE49-F238E27FC236}">
                      <a16:creationId xmlns:a16="http://schemas.microsoft.com/office/drawing/2014/main" id="{62B6D098-CE0F-4B42-80CA-C1996F690AB0}"/>
                    </a:ext>
                  </a:extLst>
                </p14:cNvPr>
                <p14:cNvContentPartPr/>
                <p14:nvPr/>
              </p14:nvContentPartPr>
              <p14:xfrm>
                <a:off x="8105147" y="6351547"/>
                <a:ext cx="415800" cy="178200"/>
              </p14:xfrm>
            </p:contentPart>
          </mc:Choice>
          <mc:Fallback>
            <p:pic>
              <p:nvPicPr>
                <p:cNvPr id="210" name="Freihand 209">
                  <a:extLst>
                    <a:ext uri="{FF2B5EF4-FFF2-40B4-BE49-F238E27FC236}">
                      <a16:creationId xmlns:a16="http://schemas.microsoft.com/office/drawing/2014/main" id="{62B6D098-CE0F-4B42-80CA-C1996F690AB0}"/>
                    </a:ext>
                  </a:extLst>
                </p:cNvPr>
                <p:cNvPicPr/>
                <p:nvPr/>
              </p:nvPicPr>
              <p:blipFill>
                <a:blip r:embed="rId727"/>
                <a:stretch>
                  <a:fillRect/>
                </a:stretch>
              </p:blipFill>
              <p:spPr>
                <a:xfrm>
                  <a:off x="8100827" y="6347227"/>
                  <a:ext cx="424440" cy="186840"/>
                </a:xfrm>
                <a:prstGeom prst="rect">
                  <a:avLst/>
                </a:prstGeom>
              </p:spPr>
            </p:pic>
          </mc:Fallback>
        </mc:AlternateContent>
      </p:grpSp>
      <p:grpSp>
        <p:nvGrpSpPr>
          <p:cNvPr id="319" name="Gruppieren 318">
            <a:extLst>
              <a:ext uri="{FF2B5EF4-FFF2-40B4-BE49-F238E27FC236}">
                <a16:creationId xmlns:a16="http://schemas.microsoft.com/office/drawing/2014/main" id="{B4C4C6FC-2263-47C7-9618-A6F1E75CE746}"/>
              </a:ext>
            </a:extLst>
          </p:cNvPr>
          <p:cNvGrpSpPr/>
          <p:nvPr/>
        </p:nvGrpSpPr>
        <p:grpSpPr>
          <a:xfrm>
            <a:off x="3638627" y="4701667"/>
            <a:ext cx="3548160" cy="1883520"/>
            <a:chOff x="3638627" y="4701667"/>
            <a:chExt cx="3548160" cy="1883520"/>
          </a:xfrm>
        </p:grpSpPr>
        <mc:AlternateContent xmlns:mc="http://schemas.openxmlformats.org/markup-compatibility/2006">
          <mc:Choice xmlns:p14="http://schemas.microsoft.com/office/powerpoint/2010/main" Requires="p14">
            <p:contentPart p14:bwMode="auto" r:id="rId728">
              <p14:nvContentPartPr>
                <p14:cNvPr id="220" name="Freihand 219">
                  <a:extLst>
                    <a:ext uri="{FF2B5EF4-FFF2-40B4-BE49-F238E27FC236}">
                      <a16:creationId xmlns:a16="http://schemas.microsoft.com/office/drawing/2014/main" id="{E91FF4EE-DA61-4472-951B-B99AA9E1BE90}"/>
                    </a:ext>
                  </a:extLst>
                </p14:cNvPr>
                <p14:cNvContentPartPr/>
                <p14:nvPr/>
              </p14:nvContentPartPr>
              <p14:xfrm>
                <a:off x="4384187" y="5968507"/>
                <a:ext cx="299880" cy="261720"/>
              </p14:xfrm>
            </p:contentPart>
          </mc:Choice>
          <mc:Fallback>
            <p:pic>
              <p:nvPicPr>
                <p:cNvPr id="220" name="Freihand 219">
                  <a:extLst>
                    <a:ext uri="{FF2B5EF4-FFF2-40B4-BE49-F238E27FC236}">
                      <a16:creationId xmlns:a16="http://schemas.microsoft.com/office/drawing/2014/main" id="{E91FF4EE-DA61-4472-951B-B99AA9E1BE90}"/>
                    </a:ext>
                  </a:extLst>
                </p:cNvPr>
                <p:cNvPicPr/>
                <p:nvPr/>
              </p:nvPicPr>
              <p:blipFill>
                <a:blip r:embed="rId729"/>
                <a:stretch>
                  <a:fillRect/>
                </a:stretch>
              </p:blipFill>
              <p:spPr>
                <a:xfrm>
                  <a:off x="4379867" y="5964187"/>
                  <a:ext cx="308520" cy="27036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225" name="Freihand 224">
                  <a:extLst>
                    <a:ext uri="{FF2B5EF4-FFF2-40B4-BE49-F238E27FC236}">
                      <a16:creationId xmlns:a16="http://schemas.microsoft.com/office/drawing/2014/main" id="{FC6C4418-8FDA-469A-9596-8535031EA27D}"/>
                    </a:ext>
                  </a:extLst>
                </p14:cNvPr>
                <p14:cNvContentPartPr/>
                <p14:nvPr/>
              </p14:nvContentPartPr>
              <p14:xfrm>
                <a:off x="4560227" y="5828107"/>
                <a:ext cx="168120" cy="266400"/>
              </p14:xfrm>
            </p:contentPart>
          </mc:Choice>
          <mc:Fallback>
            <p:pic>
              <p:nvPicPr>
                <p:cNvPr id="225" name="Freihand 224">
                  <a:extLst>
                    <a:ext uri="{FF2B5EF4-FFF2-40B4-BE49-F238E27FC236}">
                      <a16:creationId xmlns:a16="http://schemas.microsoft.com/office/drawing/2014/main" id="{FC6C4418-8FDA-469A-9596-8535031EA27D}"/>
                    </a:ext>
                  </a:extLst>
                </p:cNvPr>
                <p:cNvPicPr/>
                <p:nvPr/>
              </p:nvPicPr>
              <p:blipFill>
                <a:blip r:embed="rId731"/>
                <a:stretch>
                  <a:fillRect/>
                </a:stretch>
              </p:blipFill>
              <p:spPr>
                <a:xfrm>
                  <a:off x="4555907" y="5823787"/>
                  <a:ext cx="17676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235" name="Freihand 234">
                  <a:extLst>
                    <a:ext uri="{FF2B5EF4-FFF2-40B4-BE49-F238E27FC236}">
                      <a16:creationId xmlns:a16="http://schemas.microsoft.com/office/drawing/2014/main" id="{A54F4B79-83C1-4403-AA7B-CC2063F12936}"/>
                    </a:ext>
                  </a:extLst>
                </p14:cNvPr>
                <p14:cNvContentPartPr/>
                <p14:nvPr/>
              </p14:nvContentPartPr>
              <p14:xfrm>
                <a:off x="3638627" y="6292507"/>
                <a:ext cx="149040" cy="181080"/>
              </p14:xfrm>
            </p:contentPart>
          </mc:Choice>
          <mc:Fallback>
            <p:pic>
              <p:nvPicPr>
                <p:cNvPr id="235" name="Freihand 234">
                  <a:extLst>
                    <a:ext uri="{FF2B5EF4-FFF2-40B4-BE49-F238E27FC236}">
                      <a16:creationId xmlns:a16="http://schemas.microsoft.com/office/drawing/2014/main" id="{A54F4B79-83C1-4403-AA7B-CC2063F12936}"/>
                    </a:ext>
                  </a:extLst>
                </p:cNvPr>
                <p:cNvPicPr/>
                <p:nvPr/>
              </p:nvPicPr>
              <p:blipFill>
                <a:blip r:embed="rId733"/>
                <a:stretch>
                  <a:fillRect/>
                </a:stretch>
              </p:blipFill>
              <p:spPr>
                <a:xfrm>
                  <a:off x="3634307" y="6288187"/>
                  <a:ext cx="1576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241" name="Freihand 240">
                  <a:extLst>
                    <a:ext uri="{FF2B5EF4-FFF2-40B4-BE49-F238E27FC236}">
                      <a16:creationId xmlns:a16="http://schemas.microsoft.com/office/drawing/2014/main" id="{A3D8E03D-10DD-46A9-A0C2-32DD0C62422F}"/>
                    </a:ext>
                  </a:extLst>
                </p14:cNvPr>
                <p14:cNvContentPartPr/>
                <p14:nvPr/>
              </p14:nvContentPartPr>
              <p14:xfrm>
                <a:off x="3820787" y="6172627"/>
                <a:ext cx="23040" cy="249480"/>
              </p14:xfrm>
            </p:contentPart>
          </mc:Choice>
          <mc:Fallback>
            <p:pic>
              <p:nvPicPr>
                <p:cNvPr id="241" name="Freihand 240">
                  <a:extLst>
                    <a:ext uri="{FF2B5EF4-FFF2-40B4-BE49-F238E27FC236}">
                      <a16:creationId xmlns:a16="http://schemas.microsoft.com/office/drawing/2014/main" id="{A3D8E03D-10DD-46A9-A0C2-32DD0C62422F}"/>
                    </a:ext>
                  </a:extLst>
                </p:cNvPr>
                <p:cNvPicPr/>
                <p:nvPr/>
              </p:nvPicPr>
              <p:blipFill>
                <a:blip r:embed="rId735"/>
                <a:stretch>
                  <a:fillRect/>
                </a:stretch>
              </p:blipFill>
              <p:spPr>
                <a:xfrm>
                  <a:off x="3816467" y="6168307"/>
                  <a:ext cx="3168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736">
              <p14:nvContentPartPr>
                <p14:cNvPr id="244" name="Freihand 243">
                  <a:extLst>
                    <a:ext uri="{FF2B5EF4-FFF2-40B4-BE49-F238E27FC236}">
                      <a16:creationId xmlns:a16="http://schemas.microsoft.com/office/drawing/2014/main" id="{EF1BE357-5817-4D99-967E-0EE99614A60E}"/>
                    </a:ext>
                  </a:extLst>
                </p14:cNvPr>
                <p14:cNvContentPartPr/>
                <p14:nvPr/>
              </p14:nvContentPartPr>
              <p14:xfrm>
                <a:off x="3874427" y="6304747"/>
                <a:ext cx="93960" cy="104760"/>
              </p14:xfrm>
            </p:contentPart>
          </mc:Choice>
          <mc:Fallback>
            <p:pic>
              <p:nvPicPr>
                <p:cNvPr id="244" name="Freihand 243">
                  <a:extLst>
                    <a:ext uri="{FF2B5EF4-FFF2-40B4-BE49-F238E27FC236}">
                      <a16:creationId xmlns:a16="http://schemas.microsoft.com/office/drawing/2014/main" id="{EF1BE357-5817-4D99-967E-0EE99614A60E}"/>
                    </a:ext>
                  </a:extLst>
                </p:cNvPr>
                <p:cNvPicPr/>
                <p:nvPr/>
              </p:nvPicPr>
              <p:blipFill>
                <a:blip r:embed="rId737"/>
                <a:stretch>
                  <a:fillRect/>
                </a:stretch>
              </p:blipFill>
              <p:spPr>
                <a:xfrm>
                  <a:off x="3870107" y="6300427"/>
                  <a:ext cx="1026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738">
              <p14:nvContentPartPr>
                <p14:cNvPr id="247" name="Freihand 246">
                  <a:extLst>
                    <a:ext uri="{FF2B5EF4-FFF2-40B4-BE49-F238E27FC236}">
                      <a16:creationId xmlns:a16="http://schemas.microsoft.com/office/drawing/2014/main" id="{F09E4734-45F2-40CC-AC3A-90D8488CF903}"/>
                    </a:ext>
                  </a:extLst>
                </p14:cNvPr>
                <p14:cNvContentPartPr/>
                <p14:nvPr/>
              </p14:nvContentPartPr>
              <p14:xfrm>
                <a:off x="3977027" y="6288907"/>
                <a:ext cx="128160" cy="239400"/>
              </p14:xfrm>
            </p:contentPart>
          </mc:Choice>
          <mc:Fallback>
            <p:pic>
              <p:nvPicPr>
                <p:cNvPr id="247" name="Freihand 246">
                  <a:extLst>
                    <a:ext uri="{FF2B5EF4-FFF2-40B4-BE49-F238E27FC236}">
                      <a16:creationId xmlns:a16="http://schemas.microsoft.com/office/drawing/2014/main" id="{F09E4734-45F2-40CC-AC3A-90D8488CF903}"/>
                    </a:ext>
                  </a:extLst>
                </p:cNvPr>
                <p:cNvPicPr/>
                <p:nvPr/>
              </p:nvPicPr>
              <p:blipFill>
                <a:blip r:embed="rId739"/>
                <a:stretch>
                  <a:fillRect/>
                </a:stretch>
              </p:blipFill>
              <p:spPr>
                <a:xfrm>
                  <a:off x="3972707" y="6284587"/>
                  <a:ext cx="13680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740">
              <p14:nvContentPartPr>
                <p14:cNvPr id="249" name="Freihand 248">
                  <a:extLst>
                    <a:ext uri="{FF2B5EF4-FFF2-40B4-BE49-F238E27FC236}">
                      <a16:creationId xmlns:a16="http://schemas.microsoft.com/office/drawing/2014/main" id="{FDA1BBAE-5661-40E8-985B-C90E0D6005CF}"/>
                    </a:ext>
                  </a:extLst>
                </p14:cNvPr>
                <p14:cNvContentPartPr/>
                <p14:nvPr/>
              </p14:nvContentPartPr>
              <p14:xfrm>
                <a:off x="4141547" y="6319147"/>
                <a:ext cx="105480" cy="125640"/>
              </p14:xfrm>
            </p:contentPart>
          </mc:Choice>
          <mc:Fallback>
            <p:pic>
              <p:nvPicPr>
                <p:cNvPr id="249" name="Freihand 248">
                  <a:extLst>
                    <a:ext uri="{FF2B5EF4-FFF2-40B4-BE49-F238E27FC236}">
                      <a16:creationId xmlns:a16="http://schemas.microsoft.com/office/drawing/2014/main" id="{FDA1BBAE-5661-40E8-985B-C90E0D6005CF}"/>
                    </a:ext>
                  </a:extLst>
                </p:cNvPr>
                <p:cNvPicPr/>
                <p:nvPr/>
              </p:nvPicPr>
              <p:blipFill>
                <a:blip r:embed="rId741"/>
                <a:stretch>
                  <a:fillRect/>
                </a:stretch>
              </p:blipFill>
              <p:spPr>
                <a:xfrm>
                  <a:off x="4137227" y="6314827"/>
                  <a:ext cx="1141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742">
              <p14:nvContentPartPr>
                <p14:cNvPr id="253" name="Freihand 252">
                  <a:extLst>
                    <a:ext uri="{FF2B5EF4-FFF2-40B4-BE49-F238E27FC236}">
                      <a16:creationId xmlns:a16="http://schemas.microsoft.com/office/drawing/2014/main" id="{647E50A0-3797-467A-BB30-12C1C07A52A8}"/>
                    </a:ext>
                  </a:extLst>
                </p14:cNvPr>
                <p14:cNvContentPartPr/>
                <p14:nvPr/>
              </p14:nvContentPartPr>
              <p14:xfrm>
                <a:off x="4358267" y="6210067"/>
                <a:ext cx="242640" cy="288000"/>
              </p14:xfrm>
            </p:contentPart>
          </mc:Choice>
          <mc:Fallback>
            <p:pic>
              <p:nvPicPr>
                <p:cNvPr id="253" name="Freihand 252">
                  <a:extLst>
                    <a:ext uri="{FF2B5EF4-FFF2-40B4-BE49-F238E27FC236}">
                      <a16:creationId xmlns:a16="http://schemas.microsoft.com/office/drawing/2014/main" id="{647E50A0-3797-467A-BB30-12C1C07A52A8}"/>
                    </a:ext>
                  </a:extLst>
                </p:cNvPr>
                <p:cNvPicPr/>
                <p:nvPr/>
              </p:nvPicPr>
              <p:blipFill>
                <a:blip r:embed="rId743"/>
                <a:stretch>
                  <a:fillRect/>
                </a:stretch>
              </p:blipFill>
              <p:spPr>
                <a:xfrm>
                  <a:off x="4353947" y="6205747"/>
                  <a:ext cx="25128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744">
              <p14:nvContentPartPr>
                <p14:cNvPr id="255" name="Freihand 254">
                  <a:extLst>
                    <a:ext uri="{FF2B5EF4-FFF2-40B4-BE49-F238E27FC236}">
                      <a16:creationId xmlns:a16="http://schemas.microsoft.com/office/drawing/2014/main" id="{FEBEDE5F-BF50-44B1-B19E-66DF7F55624A}"/>
                    </a:ext>
                  </a:extLst>
                </p14:cNvPr>
                <p14:cNvContentPartPr/>
                <p14:nvPr/>
              </p14:nvContentPartPr>
              <p14:xfrm>
                <a:off x="4749227" y="6190627"/>
                <a:ext cx="265320" cy="169920"/>
              </p14:xfrm>
            </p:contentPart>
          </mc:Choice>
          <mc:Fallback>
            <p:pic>
              <p:nvPicPr>
                <p:cNvPr id="255" name="Freihand 254">
                  <a:extLst>
                    <a:ext uri="{FF2B5EF4-FFF2-40B4-BE49-F238E27FC236}">
                      <a16:creationId xmlns:a16="http://schemas.microsoft.com/office/drawing/2014/main" id="{FEBEDE5F-BF50-44B1-B19E-66DF7F55624A}"/>
                    </a:ext>
                  </a:extLst>
                </p:cNvPr>
                <p:cNvPicPr/>
                <p:nvPr/>
              </p:nvPicPr>
              <p:blipFill>
                <a:blip r:embed="rId745"/>
                <a:stretch>
                  <a:fillRect/>
                </a:stretch>
              </p:blipFill>
              <p:spPr>
                <a:xfrm>
                  <a:off x="4744907" y="6186307"/>
                  <a:ext cx="2739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746">
              <p14:nvContentPartPr>
                <p14:cNvPr id="261" name="Freihand 260">
                  <a:extLst>
                    <a:ext uri="{FF2B5EF4-FFF2-40B4-BE49-F238E27FC236}">
                      <a16:creationId xmlns:a16="http://schemas.microsoft.com/office/drawing/2014/main" id="{2DA4486E-0C0A-4281-AA6B-CF276097E518}"/>
                    </a:ext>
                  </a:extLst>
                </p14:cNvPr>
                <p14:cNvContentPartPr/>
                <p14:nvPr/>
              </p14:nvContentPartPr>
              <p14:xfrm>
                <a:off x="5226587" y="6164707"/>
                <a:ext cx="16200" cy="194400"/>
              </p14:xfrm>
            </p:contentPart>
          </mc:Choice>
          <mc:Fallback>
            <p:pic>
              <p:nvPicPr>
                <p:cNvPr id="261" name="Freihand 260">
                  <a:extLst>
                    <a:ext uri="{FF2B5EF4-FFF2-40B4-BE49-F238E27FC236}">
                      <a16:creationId xmlns:a16="http://schemas.microsoft.com/office/drawing/2014/main" id="{2DA4486E-0C0A-4281-AA6B-CF276097E518}"/>
                    </a:ext>
                  </a:extLst>
                </p:cNvPr>
                <p:cNvPicPr/>
                <p:nvPr/>
              </p:nvPicPr>
              <p:blipFill>
                <a:blip r:embed="rId747"/>
                <a:stretch>
                  <a:fillRect/>
                </a:stretch>
              </p:blipFill>
              <p:spPr>
                <a:xfrm>
                  <a:off x="5222267" y="6160387"/>
                  <a:ext cx="2484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748">
              <p14:nvContentPartPr>
                <p14:cNvPr id="265" name="Freihand 264">
                  <a:extLst>
                    <a:ext uri="{FF2B5EF4-FFF2-40B4-BE49-F238E27FC236}">
                      <a16:creationId xmlns:a16="http://schemas.microsoft.com/office/drawing/2014/main" id="{EEDAF7B2-8541-400E-AAD0-592B2097B626}"/>
                    </a:ext>
                  </a:extLst>
                </p14:cNvPr>
                <p14:cNvContentPartPr/>
                <p14:nvPr/>
              </p14:nvContentPartPr>
              <p14:xfrm>
                <a:off x="5150267" y="6218347"/>
                <a:ext cx="138240" cy="21600"/>
              </p14:xfrm>
            </p:contentPart>
          </mc:Choice>
          <mc:Fallback>
            <p:pic>
              <p:nvPicPr>
                <p:cNvPr id="265" name="Freihand 264">
                  <a:extLst>
                    <a:ext uri="{FF2B5EF4-FFF2-40B4-BE49-F238E27FC236}">
                      <a16:creationId xmlns:a16="http://schemas.microsoft.com/office/drawing/2014/main" id="{EEDAF7B2-8541-400E-AAD0-592B2097B626}"/>
                    </a:ext>
                  </a:extLst>
                </p:cNvPr>
                <p:cNvPicPr/>
                <p:nvPr/>
              </p:nvPicPr>
              <p:blipFill>
                <a:blip r:embed="rId749"/>
                <a:stretch>
                  <a:fillRect/>
                </a:stretch>
              </p:blipFill>
              <p:spPr>
                <a:xfrm>
                  <a:off x="5145947" y="6214027"/>
                  <a:ext cx="1468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750">
              <p14:nvContentPartPr>
                <p14:cNvPr id="271" name="Freihand 270">
                  <a:extLst>
                    <a:ext uri="{FF2B5EF4-FFF2-40B4-BE49-F238E27FC236}">
                      <a16:creationId xmlns:a16="http://schemas.microsoft.com/office/drawing/2014/main" id="{98C0C546-8AFB-497F-9451-E26CF5301F94}"/>
                    </a:ext>
                  </a:extLst>
                </p14:cNvPr>
                <p14:cNvContentPartPr/>
                <p14:nvPr/>
              </p14:nvContentPartPr>
              <p14:xfrm>
                <a:off x="5302187" y="6207907"/>
                <a:ext cx="255240" cy="112680"/>
              </p14:xfrm>
            </p:contentPart>
          </mc:Choice>
          <mc:Fallback>
            <p:pic>
              <p:nvPicPr>
                <p:cNvPr id="271" name="Freihand 270">
                  <a:extLst>
                    <a:ext uri="{FF2B5EF4-FFF2-40B4-BE49-F238E27FC236}">
                      <a16:creationId xmlns:a16="http://schemas.microsoft.com/office/drawing/2014/main" id="{98C0C546-8AFB-497F-9451-E26CF5301F94}"/>
                    </a:ext>
                  </a:extLst>
                </p:cNvPr>
                <p:cNvPicPr/>
                <p:nvPr/>
              </p:nvPicPr>
              <p:blipFill>
                <a:blip r:embed="rId751"/>
                <a:stretch>
                  <a:fillRect/>
                </a:stretch>
              </p:blipFill>
              <p:spPr>
                <a:xfrm>
                  <a:off x="5297867" y="6203587"/>
                  <a:ext cx="2638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752">
              <p14:nvContentPartPr>
                <p14:cNvPr id="273" name="Freihand 272">
                  <a:extLst>
                    <a:ext uri="{FF2B5EF4-FFF2-40B4-BE49-F238E27FC236}">
                      <a16:creationId xmlns:a16="http://schemas.microsoft.com/office/drawing/2014/main" id="{0DA78D02-239E-483B-9B09-4CFEA12BB4C6}"/>
                    </a:ext>
                  </a:extLst>
                </p14:cNvPr>
                <p14:cNvContentPartPr/>
                <p14:nvPr/>
              </p14:nvContentPartPr>
              <p14:xfrm>
                <a:off x="5533667" y="6208987"/>
                <a:ext cx="89280" cy="101880"/>
              </p14:xfrm>
            </p:contentPart>
          </mc:Choice>
          <mc:Fallback>
            <p:pic>
              <p:nvPicPr>
                <p:cNvPr id="273" name="Freihand 272">
                  <a:extLst>
                    <a:ext uri="{FF2B5EF4-FFF2-40B4-BE49-F238E27FC236}">
                      <a16:creationId xmlns:a16="http://schemas.microsoft.com/office/drawing/2014/main" id="{0DA78D02-239E-483B-9B09-4CFEA12BB4C6}"/>
                    </a:ext>
                  </a:extLst>
                </p:cNvPr>
                <p:cNvPicPr/>
                <p:nvPr/>
              </p:nvPicPr>
              <p:blipFill>
                <a:blip r:embed="rId753"/>
                <a:stretch>
                  <a:fillRect/>
                </a:stretch>
              </p:blipFill>
              <p:spPr>
                <a:xfrm>
                  <a:off x="5529347" y="6204667"/>
                  <a:ext cx="979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754">
              <p14:nvContentPartPr>
                <p14:cNvPr id="275" name="Freihand 274">
                  <a:extLst>
                    <a:ext uri="{FF2B5EF4-FFF2-40B4-BE49-F238E27FC236}">
                      <a16:creationId xmlns:a16="http://schemas.microsoft.com/office/drawing/2014/main" id="{FB95A3A8-DD9D-4E22-9EDA-4BF7DD1CCFF3}"/>
                    </a:ext>
                  </a:extLst>
                </p14:cNvPr>
                <p14:cNvContentPartPr/>
                <p14:nvPr/>
              </p14:nvContentPartPr>
              <p14:xfrm>
                <a:off x="5620427" y="6117907"/>
                <a:ext cx="80640" cy="257040"/>
              </p14:xfrm>
            </p:contentPart>
          </mc:Choice>
          <mc:Fallback>
            <p:pic>
              <p:nvPicPr>
                <p:cNvPr id="275" name="Freihand 274">
                  <a:extLst>
                    <a:ext uri="{FF2B5EF4-FFF2-40B4-BE49-F238E27FC236}">
                      <a16:creationId xmlns:a16="http://schemas.microsoft.com/office/drawing/2014/main" id="{FB95A3A8-DD9D-4E22-9EDA-4BF7DD1CCFF3}"/>
                    </a:ext>
                  </a:extLst>
                </p:cNvPr>
                <p:cNvPicPr/>
                <p:nvPr/>
              </p:nvPicPr>
              <p:blipFill>
                <a:blip r:embed="rId755"/>
                <a:stretch>
                  <a:fillRect/>
                </a:stretch>
              </p:blipFill>
              <p:spPr>
                <a:xfrm>
                  <a:off x="5616107" y="6113587"/>
                  <a:ext cx="89280" cy="265680"/>
                </a:xfrm>
                <a:prstGeom prst="rect">
                  <a:avLst/>
                </a:prstGeom>
              </p:spPr>
            </p:pic>
          </mc:Fallback>
        </mc:AlternateContent>
        <mc:AlternateContent xmlns:mc="http://schemas.openxmlformats.org/markup-compatibility/2006">
          <mc:Choice xmlns:p14="http://schemas.microsoft.com/office/powerpoint/2010/main" Requires="p14">
            <p:contentPart p14:bwMode="auto" r:id="rId756">
              <p14:nvContentPartPr>
                <p14:cNvPr id="281" name="Freihand 280">
                  <a:extLst>
                    <a:ext uri="{FF2B5EF4-FFF2-40B4-BE49-F238E27FC236}">
                      <a16:creationId xmlns:a16="http://schemas.microsoft.com/office/drawing/2014/main" id="{BD4EAEC6-CDA4-48BE-890C-A16131E795B0}"/>
                    </a:ext>
                  </a:extLst>
                </p14:cNvPr>
                <p14:cNvContentPartPr/>
                <p14:nvPr/>
              </p14:nvContentPartPr>
              <p14:xfrm>
                <a:off x="5686307" y="6112147"/>
                <a:ext cx="616320" cy="189360"/>
              </p14:xfrm>
            </p:contentPart>
          </mc:Choice>
          <mc:Fallback>
            <p:pic>
              <p:nvPicPr>
                <p:cNvPr id="281" name="Freihand 280">
                  <a:extLst>
                    <a:ext uri="{FF2B5EF4-FFF2-40B4-BE49-F238E27FC236}">
                      <a16:creationId xmlns:a16="http://schemas.microsoft.com/office/drawing/2014/main" id="{BD4EAEC6-CDA4-48BE-890C-A16131E795B0}"/>
                    </a:ext>
                  </a:extLst>
                </p:cNvPr>
                <p:cNvPicPr/>
                <p:nvPr/>
              </p:nvPicPr>
              <p:blipFill>
                <a:blip r:embed="rId757"/>
                <a:stretch>
                  <a:fillRect/>
                </a:stretch>
              </p:blipFill>
              <p:spPr>
                <a:xfrm>
                  <a:off x="5681987" y="6107827"/>
                  <a:ext cx="6249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758">
              <p14:nvContentPartPr>
                <p14:cNvPr id="282" name="Freihand 281">
                  <a:extLst>
                    <a:ext uri="{FF2B5EF4-FFF2-40B4-BE49-F238E27FC236}">
                      <a16:creationId xmlns:a16="http://schemas.microsoft.com/office/drawing/2014/main" id="{E61383F2-5241-434E-8616-29EE81061B01}"/>
                    </a:ext>
                  </a:extLst>
                </p14:cNvPr>
                <p14:cNvContentPartPr/>
                <p14:nvPr/>
              </p14:nvContentPartPr>
              <p14:xfrm>
                <a:off x="6290387" y="6129787"/>
                <a:ext cx="17640" cy="36720"/>
              </p14:xfrm>
            </p:contentPart>
          </mc:Choice>
          <mc:Fallback>
            <p:pic>
              <p:nvPicPr>
                <p:cNvPr id="282" name="Freihand 281">
                  <a:extLst>
                    <a:ext uri="{FF2B5EF4-FFF2-40B4-BE49-F238E27FC236}">
                      <a16:creationId xmlns:a16="http://schemas.microsoft.com/office/drawing/2014/main" id="{E61383F2-5241-434E-8616-29EE81061B01}"/>
                    </a:ext>
                  </a:extLst>
                </p:cNvPr>
                <p:cNvPicPr/>
                <p:nvPr/>
              </p:nvPicPr>
              <p:blipFill>
                <a:blip r:embed="rId759"/>
                <a:stretch>
                  <a:fillRect/>
                </a:stretch>
              </p:blipFill>
              <p:spPr>
                <a:xfrm>
                  <a:off x="6286067" y="6125467"/>
                  <a:ext cx="2628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760">
              <p14:nvContentPartPr>
                <p14:cNvPr id="288" name="Freihand 287">
                  <a:extLst>
                    <a:ext uri="{FF2B5EF4-FFF2-40B4-BE49-F238E27FC236}">
                      <a16:creationId xmlns:a16="http://schemas.microsoft.com/office/drawing/2014/main" id="{17636D1E-D67C-4685-A4B7-7483A67BD8DB}"/>
                    </a:ext>
                  </a:extLst>
                </p14:cNvPr>
                <p14:cNvContentPartPr/>
                <p14:nvPr/>
              </p14:nvContentPartPr>
              <p14:xfrm>
                <a:off x="6333227" y="6206107"/>
                <a:ext cx="204120" cy="42480"/>
              </p14:xfrm>
            </p:contentPart>
          </mc:Choice>
          <mc:Fallback>
            <p:pic>
              <p:nvPicPr>
                <p:cNvPr id="288" name="Freihand 287">
                  <a:extLst>
                    <a:ext uri="{FF2B5EF4-FFF2-40B4-BE49-F238E27FC236}">
                      <a16:creationId xmlns:a16="http://schemas.microsoft.com/office/drawing/2014/main" id="{17636D1E-D67C-4685-A4B7-7483A67BD8DB}"/>
                    </a:ext>
                  </a:extLst>
                </p:cNvPr>
                <p:cNvPicPr/>
                <p:nvPr/>
              </p:nvPicPr>
              <p:blipFill>
                <a:blip r:embed="rId761"/>
                <a:stretch>
                  <a:fillRect/>
                </a:stretch>
              </p:blipFill>
              <p:spPr>
                <a:xfrm>
                  <a:off x="6328907" y="6201787"/>
                  <a:ext cx="2127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762">
              <p14:nvContentPartPr>
                <p14:cNvPr id="291" name="Freihand 290">
                  <a:extLst>
                    <a:ext uri="{FF2B5EF4-FFF2-40B4-BE49-F238E27FC236}">
                      <a16:creationId xmlns:a16="http://schemas.microsoft.com/office/drawing/2014/main" id="{FADE621E-0CCB-4F9F-8033-E07ED1583916}"/>
                    </a:ext>
                  </a:extLst>
                </p14:cNvPr>
                <p14:cNvContentPartPr/>
                <p14:nvPr/>
              </p14:nvContentPartPr>
              <p14:xfrm>
                <a:off x="5951267" y="6464587"/>
                <a:ext cx="135720" cy="77400"/>
              </p14:xfrm>
            </p:contentPart>
          </mc:Choice>
          <mc:Fallback>
            <p:pic>
              <p:nvPicPr>
                <p:cNvPr id="291" name="Freihand 290">
                  <a:extLst>
                    <a:ext uri="{FF2B5EF4-FFF2-40B4-BE49-F238E27FC236}">
                      <a16:creationId xmlns:a16="http://schemas.microsoft.com/office/drawing/2014/main" id="{FADE621E-0CCB-4F9F-8033-E07ED1583916}"/>
                    </a:ext>
                  </a:extLst>
                </p:cNvPr>
                <p:cNvPicPr/>
                <p:nvPr/>
              </p:nvPicPr>
              <p:blipFill>
                <a:blip r:embed="rId763"/>
                <a:stretch>
                  <a:fillRect/>
                </a:stretch>
              </p:blipFill>
              <p:spPr>
                <a:xfrm>
                  <a:off x="5946947" y="6460267"/>
                  <a:ext cx="1443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764">
              <p14:nvContentPartPr>
                <p14:cNvPr id="294" name="Freihand 293">
                  <a:extLst>
                    <a:ext uri="{FF2B5EF4-FFF2-40B4-BE49-F238E27FC236}">
                      <a16:creationId xmlns:a16="http://schemas.microsoft.com/office/drawing/2014/main" id="{5130A027-0D07-4151-ABFE-1F1C46AC9E6F}"/>
                    </a:ext>
                  </a:extLst>
                </p14:cNvPr>
                <p14:cNvContentPartPr/>
                <p14:nvPr/>
              </p14:nvContentPartPr>
              <p14:xfrm>
                <a:off x="6111827" y="6426787"/>
                <a:ext cx="460080" cy="135720"/>
              </p14:xfrm>
            </p:contentPart>
          </mc:Choice>
          <mc:Fallback>
            <p:pic>
              <p:nvPicPr>
                <p:cNvPr id="294" name="Freihand 293">
                  <a:extLst>
                    <a:ext uri="{FF2B5EF4-FFF2-40B4-BE49-F238E27FC236}">
                      <a16:creationId xmlns:a16="http://schemas.microsoft.com/office/drawing/2014/main" id="{5130A027-0D07-4151-ABFE-1F1C46AC9E6F}"/>
                    </a:ext>
                  </a:extLst>
                </p:cNvPr>
                <p:cNvPicPr/>
                <p:nvPr/>
              </p:nvPicPr>
              <p:blipFill>
                <a:blip r:embed="rId765"/>
                <a:stretch>
                  <a:fillRect/>
                </a:stretch>
              </p:blipFill>
              <p:spPr>
                <a:xfrm>
                  <a:off x="6107507" y="6422467"/>
                  <a:ext cx="4687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766">
              <p14:nvContentPartPr>
                <p14:cNvPr id="304" name="Freihand 303">
                  <a:extLst>
                    <a:ext uri="{FF2B5EF4-FFF2-40B4-BE49-F238E27FC236}">
                      <a16:creationId xmlns:a16="http://schemas.microsoft.com/office/drawing/2014/main" id="{BC61E9CC-89E4-440F-B3D3-6D4D9B322C37}"/>
                    </a:ext>
                  </a:extLst>
                </p14:cNvPr>
                <p14:cNvContentPartPr/>
                <p14:nvPr/>
              </p14:nvContentPartPr>
              <p14:xfrm>
                <a:off x="6633467" y="6307267"/>
                <a:ext cx="15480" cy="139680"/>
              </p14:xfrm>
            </p:contentPart>
          </mc:Choice>
          <mc:Fallback>
            <p:pic>
              <p:nvPicPr>
                <p:cNvPr id="304" name="Freihand 303">
                  <a:extLst>
                    <a:ext uri="{FF2B5EF4-FFF2-40B4-BE49-F238E27FC236}">
                      <a16:creationId xmlns:a16="http://schemas.microsoft.com/office/drawing/2014/main" id="{BC61E9CC-89E4-440F-B3D3-6D4D9B322C37}"/>
                    </a:ext>
                  </a:extLst>
                </p:cNvPr>
                <p:cNvPicPr/>
                <p:nvPr/>
              </p:nvPicPr>
              <p:blipFill>
                <a:blip r:embed="rId767"/>
                <a:stretch>
                  <a:fillRect/>
                </a:stretch>
              </p:blipFill>
              <p:spPr>
                <a:xfrm>
                  <a:off x="6629147" y="6302947"/>
                  <a:ext cx="241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768">
              <p14:nvContentPartPr>
                <p14:cNvPr id="306" name="Freihand 305">
                  <a:extLst>
                    <a:ext uri="{FF2B5EF4-FFF2-40B4-BE49-F238E27FC236}">
                      <a16:creationId xmlns:a16="http://schemas.microsoft.com/office/drawing/2014/main" id="{8739F01E-D6AA-4A52-88B4-BB969C166954}"/>
                    </a:ext>
                  </a:extLst>
                </p14:cNvPr>
                <p14:cNvContentPartPr/>
                <p14:nvPr/>
              </p14:nvContentPartPr>
              <p14:xfrm>
                <a:off x="6638867" y="6561787"/>
                <a:ext cx="18720" cy="23400"/>
              </p14:xfrm>
            </p:contentPart>
          </mc:Choice>
          <mc:Fallback>
            <p:pic>
              <p:nvPicPr>
                <p:cNvPr id="306" name="Freihand 305">
                  <a:extLst>
                    <a:ext uri="{FF2B5EF4-FFF2-40B4-BE49-F238E27FC236}">
                      <a16:creationId xmlns:a16="http://schemas.microsoft.com/office/drawing/2014/main" id="{8739F01E-D6AA-4A52-88B4-BB969C166954}"/>
                    </a:ext>
                  </a:extLst>
                </p:cNvPr>
                <p:cNvPicPr/>
                <p:nvPr/>
              </p:nvPicPr>
              <p:blipFill>
                <a:blip r:embed="rId769"/>
                <a:stretch>
                  <a:fillRect/>
                </a:stretch>
              </p:blipFill>
              <p:spPr>
                <a:xfrm>
                  <a:off x="6634547" y="6557467"/>
                  <a:ext cx="273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770">
              <p14:nvContentPartPr>
                <p14:cNvPr id="316" name="Freihand 315">
                  <a:extLst>
                    <a:ext uri="{FF2B5EF4-FFF2-40B4-BE49-F238E27FC236}">
                      <a16:creationId xmlns:a16="http://schemas.microsoft.com/office/drawing/2014/main" id="{11830E35-744A-4B51-9A2D-9D486E4E2C50}"/>
                    </a:ext>
                  </a:extLst>
                </p14:cNvPr>
                <p14:cNvContentPartPr/>
                <p14:nvPr/>
              </p14:nvContentPartPr>
              <p14:xfrm>
                <a:off x="4142987" y="4701667"/>
                <a:ext cx="3043800" cy="1354680"/>
              </p14:xfrm>
            </p:contentPart>
          </mc:Choice>
          <mc:Fallback>
            <p:pic>
              <p:nvPicPr>
                <p:cNvPr id="316" name="Freihand 315">
                  <a:extLst>
                    <a:ext uri="{FF2B5EF4-FFF2-40B4-BE49-F238E27FC236}">
                      <a16:creationId xmlns:a16="http://schemas.microsoft.com/office/drawing/2014/main" id="{11830E35-744A-4B51-9A2D-9D486E4E2C50}"/>
                    </a:ext>
                  </a:extLst>
                </p:cNvPr>
                <p:cNvPicPr/>
                <p:nvPr/>
              </p:nvPicPr>
              <p:blipFill>
                <a:blip r:embed="rId771"/>
                <a:stretch>
                  <a:fillRect/>
                </a:stretch>
              </p:blipFill>
              <p:spPr>
                <a:xfrm>
                  <a:off x="4138667" y="4697347"/>
                  <a:ext cx="3052440" cy="1363320"/>
                </a:xfrm>
                <a:prstGeom prst="rect">
                  <a:avLst/>
                </a:prstGeom>
              </p:spPr>
            </p:pic>
          </mc:Fallback>
        </mc:AlternateContent>
      </p:grpSp>
    </p:spTree>
    <p:extLst>
      <p:ext uri="{BB962C8B-B14F-4D97-AF65-F5344CB8AC3E}">
        <p14:creationId xmlns:p14="http://schemas.microsoft.com/office/powerpoint/2010/main" val="399145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r>
              <a:rPr lang="en-US" sz="2631" dirty="0" err="1">
                <a:solidFill>
                  <a:sysClr val="windowText" lastClr="000000"/>
                </a:solidFill>
              </a:rPr>
              <a:t>Labour</a:t>
            </a:r>
            <a:r>
              <a:rPr lang="en-US" sz="2631" dirty="0">
                <a:solidFill>
                  <a:sysClr val="windowText" lastClr="000000"/>
                </a:solidFill>
              </a:rPr>
              <a:t> market</a:t>
            </a:r>
          </a:p>
        </p:txBody>
      </p:sp>
      <p:cxnSp>
        <p:nvCxnSpPr>
          <p:cNvPr id="7" name="Gerade Verbindung mit Pfeil 6">
            <a:extLst>
              <a:ext uri="{FF2B5EF4-FFF2-40B4-BE49-F238E27FC236}">
                <a16:creationId xmlns:a16="http://schemas.microsoft.com/office/drawing/2014/main" id="{BA800690-216E-4FFE-B74A-3F480F160225}"/>
              </a:ext>
            </a:extLst>
          </p:cNvPr>
          <p:cNvCxnSpPr/>
          <p:nvPr/>
        </p:nvCxnSpPr>
        <p:spPr>
          <a:xfrm flipV="1">
            <a:off x="1369875"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F6C83955-1540-4E27-938D-3A5266E03546}"/>
              </a:ext>
            </a:extLst>
          </p:cNvPr>
          <p:cNvCxnSpPr>
            <a:cxnSpLocks/>
          </p:cNvCxnSpPr>
          <p:nvPr/>
        </p:nvCxnSpPr>
        <p:spPr>
          <a:xfrm>
            <a:off x="1369875"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D8A76E19-92E1-477C-81AF-342D4C547969}"/>
              </a:ext>
            </a:extLst>
          </p:cNvPr>
          <p:cNvSpPr txBox="1"/>
          <p:nvPr/>
        </p:nvSpPr>
        <p:spPr>
          <a:xfrm flipH="1">
            <a:off x="0" y="1074632"/>
            <a:ext cx="1497153" cy="646331"/>
          </a:xfrm>
          <a:prstGeom prst="rect">
            <a:avLst/>
          </a:prstGeom>
          <a:noFill/>
        </p:spPr>
        <p:txBody>
          <a:bodyPr wrap="square" rtlCol="0">
            <a:spAutoFit/>
          </a:bodyPr>
          <a:lstStyle/>
          <a:p>
            <a:r>
              <a:rPr lang="de-DE" dirty="0"/>
              <a:t>Value </a:t>
            </a:r>
            <a:r>
              <a:rPr lang="de-DE" dirty="0" err="1"/>
              <a:t>of</a:t>
            </a:r>
            <a:r>
              <a:rPr lang="de-DE" dirty="0"/>
              <a:t> MPL,</a:t>
            </a:r>
          </a:p>
          <a:p>
            <a:r>
              <a:rPr lang="de-DE" dirty="0"/>
              <a:t>wage</a:t>
            </a:r>
          </a:p>
        </p:txBody>
      </p:sp>
      <p:sp>
        <p:nvSpPr>
          <p:cNvPr id="10" name="Textfeld 9">
            <a:extLst>
              <a:ext uri="{FF2B5EF4-FFF2-40B4-BE49-F238E27FC236}">
                <a16:creationId xmlns:a16="http://schemas.microsoft.com/office/drawing/2014/main" id="{E0570F9B-F66B-4DBF-9573-1CBC8359498B}"/>
              </a:ext>
            </a:extLst>
          </p:cNvPr>
          <p:cNvSpPr txBox="1"/>
          <p:nvPr/>
        </p:nvSpPr>
        <p:spPr>
          <a:xfrm flipH="1">
            <a:off x="6482449" y="4509120"/>
            <a:ext cx="576059" cy="369332"/>
          </a:xfrm>
          <a:prstGeom prst="rect">
            <a:avLst/>
          </a:prstGeom>
          <a:noFill/>
        </p:spPr>
        <p:txBody>
          <a:bodyPr wrap="square" rtlCol="0">
            <a:spAutoFit/>
          </a:bodyPr>
          <a:lstStyle/>
          <a:p>
            <a:r>
              <a:rPr lang="de-DE" dirty="0"/>
              <a:t>L</a:t>
            </a:r>
            <a:r>
              <a:rPr lang="de-DE" baseline="-25000" dirty="0"/>
              <a:t>G</a:t>
            </a:r>
            <a:endParaRPr lang="de-DE" dirty="0"/>
          </a:p>
        </p:txBody>
      </p:sp>
      <p:cxnSp>
        <p:nvCxnSpPr>
          <p:cNvPr id="13" name="Gerade Verbindung mit Pfeil 12">
            <a:extLst>
              <a:ext uri="{FF2B5EF4-FFF2-40B4-BE49-F238E27FC236}">
                <a16:creationId xmlns:a16="http://schemas.microsoft.com/office/drawing/2014/main" id="{E04ABFA5-E952-485F-ABFE-68893EA6C222}"/>
              </a:ext>
            </a:extLst>
          </p:cNvPr>
          <p:cNvCxnSpPr/>
          <p:nvPr/>
        </p:nvCxnSpPr>
        <p:spPr>
          <a:xfrm flipV="1">
            <a:off x="6338427"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6D3C6D04-596F-409E-A806-A6EB2F10FC83}"/>
              </a:ext>
            </a:extLst>
          </p:cNvPr>
          <p:cNvCxnSpPr>
            <a:cxnSpLocks/>
          </p:cNvCxnSpPr>
          <p:nvPr/>
        </p:nvCxnSpPr>
        <p:spPr>
          <a:xfrm flipH="1">
            <a:off x="1081843" y="4562374"/>
            <a:ext cx="1088504"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02D111B7-0529-4780-B1DE-7D2B4473D683}"/>
              </a:ext>
            </a:extLst>
          </p:cNvPr>
          <p:cNvSpPr txBox="1"/>
          <p:nvPr/>
        </p:nvSpPr>
        <p:spPr>
          <a:xfrm flipH="1">
            <a:off x="6410437" y="980728"/>
            <a:ext cx="1363457" cy="923330"/>
          </a:xfrm>
          <a:prstGeom prst="rect">
            <a:avLst/>
          </a:prstGeom>
          <a:noFill/>
        </p:spPr>
        <p:txBody>
          <a:bodyPr wrap="square" rtlCol="0">
            <a:spAutoFit/>
          </a:bodyPr>
          <a:lstStyle/>
          <a:p>
            <a:r>
              <a:rPr lang="de-DE" dirty="0"/>
              <a:t>Value </a:t>
            </a:r>
            <a:r>
              <a:rPr lang="de-DE" dirty="0" err="1"/>
              <a:t>of</a:t>
            </a:r>
            <a:r>
              <a:rPr lang="de-DE" dirty="0"/>
              <a:t> MPL,</a:t>
            </a:r>
          </a:p>
          <a:p>
            <a:r>
              <a:rPr lang="de-DE" dirty="0"/>
              <a:t>wage</a:t>
            </a:r>
          </a:p>
        </p:txBody>
      </p:sp>
      <p:sp>
        <p:nvSpPr>
          <p:cNvPr id="16" name="Textfeld 15">
            <a:extLst>
              <a:ext uri="{FF2B5EF4-FFF2-40B4-BE49-F238E27FC236}">
                <a16:creationId xmlns:a16="http://schemas.microsoft.com/office/drawing/2014/main" id="{93CDF5C6-01AA-492C-B4B1-0B523A8A0746}"/>
              </a:ext>
            </a:extLst>
          </p:cNvPr>
          <p:cNvSpPr txBox="1"/>
          <p:nvPr/>
        </p:nvSpPr>
        <p:spPr>
          <a:xfrm flipH="1">
            <a:off x="994825" y="4516293"/>
            <a:ext cx="576059" cy="369332"/>
          </a:xfrm>
          <a:prstGeom prst="rect">
            <a:avLst/>
          </a:prstGeom>
          <a:noFill/>
        </p:spPr>
        <p:txBody>
          <a:bodyPr wrap="square" rtlCol="0">
            <a:spAutoFit/>
          </a:bodyPr>
          <a:lstStyle/>
          <a:p>
            <a:r>
              <a:rPr lang="de-DE" dirty="0"/>
              <a:t>L</a:t>
            </a:r>
            <a:r>
              <a:rPr lang="de-DE" baseline="-25000" dirty="0"/>
              <a:t>M</a:t>
            </a:r>
            <a:endParaRPr lang="de-DE" dirty="0"/>
          </a:p>
        </p:txBody>
      </p:sp>
      <mc:AlternateContent xmlns:mc="http://schemas.openxmlformats.org/markup-compatibility/2006" xmlns:a14="http://schemas.microsoft.com/office/drawing/2010/main">
        <mc:Choice Requires="a14">
          <p:sp>
            <p:nvSpPr>
              <p:cNvPr id="17" name="Textfeld 16">
                <a:extLst>
                  <a:ext uri="{FF2B5EF4-FFF2-40B4-BE49-F238E27FC236}">
                    <a16:creationId xmlns:a16="http://schemas.microsoft.com/office/drawing/2014/main" id="{1D868D14-F4AF-43C2-8DBB-1BE1CA6BFAA6}"/>
                  </a:ext>
                </a:extLst>
              </p:cNvPr>
              <p:cNvSpPr txBox="1"/>
              <p:nvPr/>
            </p:nvSpPr>
            <p:spPr>
              <a:xfrm>
                <a:off x="1" y="5026794"/>
                <a:ext cx="8644270" cy="731995"/>
              </a:xfrm>
              <a:prstGeom prst="rect">
                <a:avLst/>
              </a:prstGeom>
              <a:noFill/>
            </p:spPr>
            <p:txBody>
              <a:bodyPr wrap="square" rtlCol="0">
                <a:spAutoFit/>
              </a:bodyPr>
              <a:lstStyle/>
              <a:p>
                <a:pPr algn="ctr"/>
                <a:r>
                  <a:rPr lang="de-DE" sz="1600" dirty="0"/>
                  <a:t>Due to </a:t>
                </a:r>
                <a:r>
                  <a:rPr lang="de-DE" sz="1600" dirty="0" err="1"/>
                  <a:t>the</a:t>
                </a:r>
                <a:r>
                  <a:rPr lang="de-DE" sz="1600" dirty="0"/>
                  <a:t> </a:t>
                </a:r>
                <a:r>
                  <a:rPr lang="de-DE" sz="1600" dirty="0" err="1"/>
                  <a:t>mobility</a:t>
                </a:r>
                <a:r>
                  <a:rPr lang="de-DE" sz="1600" dirty="0"/>
                  <a:t> </a:t>
                </a:r>
                <a:r>
                  <a:rPr lang="de-DE" sz="1600" dirty="0" err="1"/>
                  <a:t>of</a:t>
                </a:r>
                <a:r>
                  <a:rPr lang="de-DE" sz="1600" dirty="0"/>
                  <a:t> </a:t>
                </a:r>
                <a:r>
                  <a:rPr lang="de-DE" sz="1600" dirty="0" err="1"/>
                  <a:t>labour</a:t>
                </a:r>
                <a:r>
                  <a:rPr lang="de-DE" sz="1600" dirty="0"/>
                  <a:t>, </a:t>
                </a:r>
                <a:r>
                  <a:rPr lang="de-DE" sz="1600" dirty="0" err="1"/>
                  <a:t>wages</a:t>
                </a:r>
                <a:r>
                  <a:rPr lang="de-DE" sz="1600" dirty="0"/>
                  <a:t> </a:t>
                </a:r>
                <a:r>
                  <a:rPr lang="de-DE" sz="1600" dirty="0" err="1"/>
                  <a:t>have</a:t>
                </a:r>
                <a:r>
                  <a:rPr lang="de-DE" sz="1600" dirty="0"/>
                  <a:t> to </a:t>
                </a:r>
                <a:r>
                  <a:rPr lang="de-DE" sz="1600" dirty="0" err="1"/>
                  <a:t>coincide</a:t>
                </a:r>
                <a:r>
                  <a:rPr lang="de-DE" sz="1600" dirty="0"/>
                  <a:t> in </a:t>
                </a:r>
                <a:r>
                  <a:rPr lang="de-DE" sz="1600" dirty="0" err="1"/>
                  <a:t>both</a:t>
                </a:r>
                <a:r>
                  <a:rPr lang="de-DE" sz="1600" dirty="0"/>
                  <a:t> </a:t>
                </a:r>
                <a:r>
                  <a:rPr lang="de-DE" sz="1600" dirty="0" err="1"/>
                  <a:t>sectors</a:t>
                </a:r>
                <a:r>
                  <a:rPr lang="de-DE" sz="1600" dirty="0"/>
                  <a:t>→</a:t>
                </a:r>
              </a:p>
              <a:p>
                <a:pPr algn="ctr"/>
                <a14:m>
                  <m:oMath xmlns:m="http://schemas.openxmlformats.org/officeDocument/2006/math">
                    <m:f>
                      <m:fPr>
                        <m:ctrlPr>
                          <a:rPr lang="de-DE" sz="1600" i="1">
                            <a:latin typeface="Cambria Math" panose="02040503050406030204" pitchFamily="18" charset="0"/>
                          </a:rPr>
                        </m:ctrlPr>
                      </m:fPr>
                      <m:num>
                        <m:r>
                          <a:rPr lang="de-DE" sz="1600" i="1">
                            <a:latin typeface="Cambria Math" panose="02040503050406030204" pitchFamily="18" charset="0"/>
                          </a:rPr>
                          <m:t>𝑑𝐺</m:t>
                        </m:r>
                      </m:num>
                      <m:den>
                        <m:r>
                          <a:rPr lang="de-DE" sz="1600" i="1">
                            <a:latin typeface="Cambria Math" panose="02040503050406030204" pitchFamily="18" charset="0"/>
                          </a:rPr>
                          <m:t>𝑑𝑀</m:t>
                        </m:r>
                      </m:den>
                    </m:f>
                    <m:r>
                      <a:rPr lang="de-DE" sz="1600" i="1">
                        <a:latin typeface="Cambria Math" panose="02040503050406030204" pitchFamily="18" charset="0"/>
                      </a:rPr>
                      <m:t>=−</m:t>
                    </m:r>
                    <m:f>
                      <m:fPr>
                        <m:ctrlPr>
                          <a:rPr lang="de-DE" sz="1600" i="1">
                            <a:latin typeface="Cambria Math" panose="02040503050406030204" pitchFamily="18" charset="0"/>
                            <a:ea typeface="Cambria Math" panose="02040503050406030204" pitchFamily="18" charset="0"/>
                          </a:rPr>
                        </m:ctrlPr>
                      </m:fPr>
                      <m:num>
                        <m:r>
                          <m:rPr>
                            <m:nor/>
                          </m:rPr>
                          <a:rPr lang="de-DE" sz="1600" b="0" i="0" smtClean="0">
                            <a:latin typeface="Cambria Math" panose="02040503050406030204" pitchFamily="18" charset="0"/>
                            <a:ea typeface="Cambria Math" panose="02040503050406030204" pitchFamily="18" charset="0"/>
                          </a:rPr>
                          <m:t>M</m:t>
                        </m:r>
                        <m:r>
                          <m:rPr>
                            <m:nor/>
                          </m:rPr>
                          <a:rPr lang="de-DE" sz="1600">
                            <a:latin typeface="Cambria Math" panose="02040503050406030204" pitchFamily="18" charset="0"/>
                            <a:ea typeface="Cambria Math" panose="02040503050406030204" pitchFamily="18" charset="0"/>
                          </a:rPr>
                          <m:t>P</m:t>
                        </m:r>
                        <m:r>
                          <m:rPr>
                            <m:nor/>
                          </m:rPr>
                          <a:rPr lang="de-DE" sz="1600" dirty="0">
                            <a:latin typeface="Cambria Math" panose="02040503050406030204" pitchFamily="18" charset="0"/>
                            <a:ea typeface="Cambria Math" panose="02040503050406030204" pitchFamily="18" charset="0"/>
                          </a:rPr>
                          <m:t>L</m:t>
                        </m:r>
                        <m:r>
                          <m:rPr>
                            <m:nor/>
                          </m:rPr>
                          <a:rPr lang="de-DE" sz="1600" baseline="-25000" dirty="0">
                            <a:latin typeface="Cambria Math" panose="02040503050406030204" pitchFamily="18" charset="0"/>
                            <a:ea typeface="Cambria Math" panose="02040503050406030204" pitchFamily="18" charset="0"/>
                          </a:rPr>
                          <m:t>G</m:t>
                        </m:r>
                      </m:num>
                      <m:den>
                        <m:r>
                          <m:rPr>
                            <m:nor/>
                          </m:rPr>
                          <a:rPr lang="de-DE" sz="1600" b="0" i="0" smtClean="0">
                            <a:latin typeface="Cambria Math" panose="02040503050406030204" pitchFamily="18" charset="0"/>
                            <a:ea typeface="Cambria Math" panose="02040503050406030204" pitchFamily="18" charset="0"/>
                          </a:rPr>
                          <m:t>MP</m:t>
                        </m:r>
                        <m:r>
                          <m:rPr>
                            <m:nor/>
                          </m:rPr>
                          <a:rPr lang="de-DE" sz="1600" dirty="0">
                            <a:latin typeface="Cambria Math" panose="02040503050406030204" pitchFamily="18" charset="0"/>
                            <a:ea typeface="Cambria Math" panose="02040503050406030204" pitchFamily="18" charset="0"/>
                          </a:rPr>
                          <m:t>L</m:t>
                        </m:r>
                        <m:r>
                          <m:rPr>
                            <m:nor/>
                          </m:rPr>
                          <a:rPr lang="de-DE" sz="1600" baseline="-25000" dirty="0">
                            <a:latin typeface="Cambria Math" panose="02040503050406030204" pitchFamily="18" charset="0"/>
                            <a:ea typeface="Cambria Math" panose="02040503050406030204" pitchFamily="18" charset="0"/>
                          </a:rPr>
                          <m:t>M</m:t>
                        </m:r>
                      </m:den>
                    </m:f>
                    <m:r>
                      <a:rPr lang="de-DE" sz="1600" i="1">
                        <a:latin typeface="Cambria Math" panose="02040503050406030204" pitchFamily="18" charset="0"/>
                        <a:ea typeface="Cambria Math" panose="02040503050406030204" pitchFamily="18" charset="0"/>
                      </a:rPr>
                      <m:t>=−</m:t>
                    </m:r>
                    <m:f>
                      <m:fPr>
                        <m:ctrlPr>
                          <a:rPr lang="de-DE" sz="1600" i="1">
                            <a:latin typeface="Cambria Math" panose="02040503050406030204" pitchFamily="18" charset="0"/>
                          </a:rPr>
                        </m:ctrlPr>
                      </m:fPr>
                      <m:num>
                        <m:r>
                          <m:rPr>
                            <m:nor/>
                          </m:rPr>
                          <a:rPr lang="de-DE" sz="1600" dirty="0"/>
                          <m:t>P</m:t>
                        </m:r>
                        <m:r>
                          <m:rPr>
                            <m:nor/>
                          </m:rPr>
                          <a:rPr lang="de-DE" sz="1600" baseline="-25000" dirty="0"/>
                          <m:t>M</m:t>
                        </m:r>
                      </m:num>
                      <m:den>
                        <m:r>
                          <m:rPr>
                            <m:nor/>
                          </m:rPr>
                          <a:rPr lang="de-DE" sz="1600" dirty="0"/>
                          <m:t>P</m:t>
                        </m:r>
                        <m:r>
                          <m:rPr>
                            <m:nor/>
                          </m:rPr>
                          <a:rPr lang="de-DE" sz="1600" baseline="-25000" dirty="0"/>
                          <m:t>G</m:t>
                        </m:r>
                      </m:den>
                    </m:f>
                  </m:oMath>
                </a14:m>
                <a:r>
                  <a:rPr lang="de-DE" sz="1600" dirty="0">
                    <a:ea typeface="Cambria Math" panose="02040503050406030204" pitchFamily="18" charset="0"/>
                  </a:rPr>
                  <a:t>		</a:t>
                </a:r>
                <a:r>
                  <a:rPr lang="de-DE" sz="1600" b="1" dirty="0" err="1">
                    <a:ea typeface="Cambria Math" panose="02040503050406030204" pitchFamily="18" charset="0"/>
                  </a:rPr>
                  <a:t>slope</a:t>
                </a:r>
                <a:r>
                  <a:rPr lang="de-DE" sz="1600" b="1" dirty="0">
                    <a:ea typeface="Cambria Math" panose="02040503050406030204" pitchFamily="18" charset="0"/>
                  </a:rPr>
                  <a:t> </a:t>
                </a:r>
                <a:r>
                  <a:rPr lang="de-DE" sz="1600" b="1" dirty="0" err="1">
                    <a:ea typeface="Cambria Math" panose="02040503050406030204" pitchFamily="18" charset="0"/>
                  </a:rPr>
                  <a:t>of</a:t>
                </a:r>
                <a:r>
                  <a:rPr lang="de-DE" sz="1600" b="1" dirty="0">
                    <a:ea typeface="Cambria Math" panose="02040503050406030204" pitchFamily="18" charset="0"/>
                  </a:rPr>
                  <a:t> TC = negative </a:t>
                </a:r>
                <a:r>
                  <a:rPr lang="de-DE" sz="1600" b="1" dirty="0" err="1">
                    <a:ea typeface="Cambria Math" panose="02040503050406030204" pitchFamily="18" charset="0"/>
                  </a:rPr>
                  <a:t>price</a:t>
                </a:r>
                <a:r>
                  <a:rPr lang="de-DE" sz="1600" b="1" dirty="0">
                    <a:ea typeface="Cambria Math" panose="02040503050406030204" pitchFamily="18" charset="0"/>
                  </a:rPr>
                  <a:t> </a:t>
                </a:r>
                <a:r>
                  <a:rPr lang="de-DE" sz="1600" b="1" dirty="0" err="1">
                    <a:ea typeface="Cambria Math" panose="02040503050406030204" pitchFamily="18" charset="0"/>
                  </a:rPr>
                  <a:t>ratio</a:t>
                </a:r>
                <a:endParaRPr lang="de-DE" sz="1600" b="1" dirty="0">
                  <a:ea typeface="Cambria Math" panose="02040503050406030204" pitchFamily="18" charset="0"/>
                </a:endParaRPr>
              </a:p>
            </p:txBody>
          </p:sp>
        </mc:Choice>
        <mc:Fallback xmlns="">
          <p:sp>
            <p:nvSpPr>
              <p:cNvPr id="17" name="Textfeld 16">
                <a:extLst>
                  <a:ext uri="{FF2B5EF4-FFF2-40B4-BE49-F238E27FC236}">
                    <a16:creationId xmlns:a16="http://schemas.microsoft.com/office/drawing/2014/main" id="{1D868D14-F4AF-43C2-8DBB-1BE1CA6BFAA6}"/>
                  </a:ext>
                </a:extLst>
              </p:cNvPr>
              <p:cNvSpPr txBox="1">
                <a:spLocks noRot="1" noChangeAspect="1" noMove="1" noResize="1" noEditPoints="1" noAdjustHandles="1" noChangeArrowheads="1" noChangeShapeType="1" noTextEdit="1"/>
              </p:cNvSpPr>
              <p:nvPr/>
            </p:nvSpPr>
            <p:spPr>
              <a:xfrm>
                <a:off x="1" y="5026794"/>
                <a:ext cx="8644270" cy="731995"/>
              </a:xfrm>
              <a:prstGeom prst="rect">
                <a:avLst/>
              </a:prstGeom>
              <a:blipFill>
                <a:blip r:embed="rId3"/>
                <a:stretch>
                  <a:fillRect t="-2500" b="-5000"/>
                </a:stretch>
              </a:blipFill>
            </p:spPr>
            <p:txBody>
              <a:bodyPr/>
              <a:lstStyle/>
              <a:p>
                <a:r>
                  <a:rPr lang="de-DE">
                    <a:noFill/>
                  </a:rPr>
                  <a:t> </a:t>
                </a:r>
              </a:p>
            </p:txBody>
          </p:sp>
        </mc:Fallback>
      </mc:AlternateContent>
      <p:sp>
        <p:nvSpPr>
          <p:cNvPr id="2" name="Rechteck 1">
            <a:extLst>
              <a:ext uri="{FF2B5EF4-FFF2-40B4-BE49-F238E27FC236}">
                <a16:creationId xmlns:a16="http://schemas.microsoft.com/office/drawing/2014/main" id="{32745F81-A155-4C41-B4C1-372A8019F13F}"/>
              </a:ext>
            </a:extLst>
          </p:cNvPr>
          <p:cNvSpPr/>
          <p:nvPr/>
        </p:nvSpPr>
        <p:spPr>
          <a:xfrm>
            <a:off x="273007" y="729514"/>
            <a:ext cx="1075423" cy="369332"/>
          </a:xfrm>
          <a:prstGeom prst="rect">
            <a:avLst/>
          </a:prstGeom>
        </p:spPr>
        <p:txBody>
          <a:bodyPr wrap="none">
            <a:spAutoFit/>
          </a:bodyPr>
          <a:lstStyle/>
          <a:p>
            <a:r>
              <a:rPr lang="de-DE" dirty="0"/>
              <a:t>P</a:t>
            </a:r>
            <a:r>
              <a:rPr lang="de-DE" baseline="-25000" dirty="0"/>
              <a:t>G</a:t>
            </a:r>
            <a:r>
              <a:rPr lang="de-DE" dirty="0"/>
              <a:t>* MPL</a:t>
            </a:r>
            <a:r>
              <a:rPr lang="de-DE" baseline="-25000" dirty="0"/>
              <a:t>G</a:t>
            </a:r>
          </a:p>
        </p:txBody>
      </p:sp>
      <p:sp>
        <p:nvSpPr>
          <p:cNvPr id="11" name="Rechteck 10">
            <a:extLst>
              <a:ext uri="{FF2B5EF4-FFF2-40B4-BE49-F238E27FC236}">
                <a16:creationId xmlns:a16="http://schemas.microsoft.com/office/drawing/2014/main" id="{2DECAC22-0C77-4874-A0FB-D41FC3E0F1AD}"/>
              </a:ext>
            </a:extLst>
          </p:cNvPr>
          <p:cNvSpPr/>
          <p:nvPr/>
        </p:nvSpPr>
        <p:spPr>
          <a:xfrm>
            <a:off x="6503414" y="705300"/>
            <a:ext cx="1095172" cy="369332"/>
          </a:xfrm>
          <a:prstGeom prst="rect">
            <a:avLst/>
          </a:prstGeom>
        </p:spPr>
        <p:txBody>
          <a:bodyPr wrap="none">
            <a:spAutoFit/>
          </a:bodyPr>
          <a:lstStyle/>
          <a:p>
            <a:r>
              <a:rPr lang="de-DE" dirty="0"/>
              <a:t>P</a:t>
            </a:r>
            <a:r>
              <a:rPr lang="de-DE" baseline="-25000" dirty="0"/>
              <a:t>M</a:t>
            </a:r>
            <a:r>
              <a:rPr lang="de-DE" dirty="0"/>
              <a:t>*MPL</a:t>
            </a:r>
            <a:r>
              <a:rPr lang="de-DE" baseline="-25000" dirty="0"/>
              <a:t>M</a:t>
            </a:r>
          </a:p>
        </p:txBody>
      </p:sp>
      <p:cxnSp>
        <p:nvCxnSpPr>
          <p:cNvPr id="23" name="Gerader Verbinder 22">
            <a:extLst>
              <a:ext uri="{FF2B5EF4-FFF2-40B4-BE49-F238E27FC236}">
                <a16:creationId xmlns:a16="http://schemas.microsoft.com/office/drawing/2014/main" id="{EBD40D49-C50C-4AC4-B9AE-BEF864829A09}"/>
              </a:ext>
            </a:extLst>
          </p:cNvPr>
          <p:cNvCxnSpPr>
            <a:cxnSpLocks/>
          </p:cNvCxnSpPr>
          <p:nvPr/>
        </p:nvCxnSpPr>
        <p:spPr>
          <a:xfrm flipH="1">
            <a:off x="1369875" y="4797152"/>
            <a:ext cx="21602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021E1939-F060-4849-90BD-D5B9B91DD1EA}"/>
              </a:ext>
            </a:extLst>
          </p:cNvPr>
          <p:cNvCxnSpPr>
            <a:cxnSpLocks/>
          </p:cNvCxnSpPr>
          <p:nvPr/>
        </p:nvCxnSpPr>
        <p:spPr>
          <a:xfrm flipH="1">
            <a:off x="4106179" y="4797152"/>
            <a:ext cx="22322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8259D62C-F502-4EA8-B9CA-751335475120}"/>
              </a:ext>
            </a:extLst>
          </p:cNvPr>
          <p:cNvCxnSpPr/>
          <p:nvPr/>
        </p:nvCxnSpPr>
        <p:spPr>
          <a:xfrm>
            <a:off x="6338427" y="4653136"/>
            <a:ext cx="0" cy="288032"/>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FDB5A31C-83B4-4108-8C3C-0A53058AF4D9}"/>
              </a:ext>
            </a:extLst>
          </p:cNvPr>
          <p:cNvCxnSpPr/>
          <p:nvPr/>
        </p:nvCxnSpPr>
        <p:spPr>
          <a:xfrm>
            <a:off x="1369875" y="4653136"/>
            <a:ext cx="0" cy="288032"/>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Rechteck 29">
                <a:extLst>
                  <a:ext uri="{FF2B5EF4-FFF2-40B4-BE49-F238E27FC236}">
                    <a16:creationId xmlns:a16="http://schemas.microsoft.com/office/drawing/2014/main" id="{46C3B3F4-820A-4D5D-A3FE-6DB13DCD7B47}"/>
                  </a:ext>
                </a:extLst>
              </p:cNvPr>
              <p:cNvSpPr/>
              <p:nvPr/>
            </p:nvSpPr>
            <p:spPr>
              <a:xfrm>
                <a:off x="3617135" y="4643844"/>
                <a:ext cx="41703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de-DE" i="1">
                              <a:latin typeface="Cambria Math" panose="02040503050406030204" pitchFamily="18" charset="0"/>
                            </a:rPr>
                          </m:ctrlPr>
                        </m:accPr>
                        <m:e>
                          <m:r>
                            <a:rPr lang="de-DE" i="1">
                              <a:latin typeface="Cambria Math" panose="02040503050406030204" pitchFamily="18" charset="0"/>
                            </a:rPr>
                            <m:t>𝐿</m:t>
                          </m:r>
                        </m:e>
                      </m:acc>
                      <m:r>
                        <a:rPr lang="de-DE" i="1">
                          <a:latin typeface="Cambria Math" panose="02040503050406030204" pitchFamily="18" charset="0"/>
                        </a:rPr>
                        <m:t> </m:t>
                      </m:r>
                    </m:oMath>
                  </m:oMathPara>
                </a14:m>
                <a:endParaRPr lang="de-DE" dirty="0"/>
              </a:p>
            </p:txBody>
          </p:sp>
        </mc:Choice>
        <mc:Fallback xmlns="">
          <p:sp>
            <p:nvSpPr>
              <p:cNvPr id="30" name="Rechteck 29">
                <a:extLst>
                  <a:ext uri="{FF2B5EF4-FFF2-40B4-BE49-F238E27FC236}">
                    <a16:creationId xmlns:a16="http://schemas.microsoft.com/office/drawing/2014/main" id="{46C3B3F4-820A-4D5D-A3FE-6DB13DCD7B47}"/>
                  </a:ext>
                </a:extLst>
              </p:cNvPr>
              <p:cNvSpPr>
                <a:spLocks noRot="1" noChangeAspect="1" noMove="1" noResize="1" noEditPoints="1" noAdjustHandles="1" noChangeArrowheads="1" noChangeShapeType="1" noTextEdit="1"/>
              </p:cNvSpPr>
              <p:nvPr/>
            </p:nvSpPr>
            <p:spPr>
              <a:xfrm>
                <a:off x="3617135" y="4643844"/>
                <a:ext cx="417037" cy="369332"/>
              </a:xfrm>
              <a:prstGeom prst="rect">
                <a:avLst/>
              </a:prstGeom>
              <a:blipFill>
                <a:blip r:embed="rId4"/>
                <a:stretch>
                  <a:fillRect/>
                </a:stretch>
              </a:blipFill>
            </p:spPr>
            <p:txBody>
              <a:bodyPr/>
              <a:lstStyle/>
              <a:p>
                <a:r>
                  <a:rPr lang="de-DE">
                    <a:noFill/>
                  </a:rPr>
                  <a:t> </a:t>
                </a:r>
              </a:p>
            </p:txBody>
          </p:sp>
        </mc:Fallback>
      </mc:AlternateContent>
      <p:sp>
        <p:nvSpPr>
          <p:cNvPr id="38" name="Rechteck 37">
            <a:extLst>
              <a:ext uri="{FF2B5EF4-FFF2-40B4-BE49-F238E27FC236}">
                <a16:creationId xmlns:a16="http://schemas.microsoft.com/office/drawing/2014/main" id="{3392479B-7984-48F5-84E5-83A6F8203EE1}"/>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49" name="Freihand 48">
                <a:extLst>
                  <a:ext uri="{FF2B5EF4-FFF2-40B4-BE49-F238E27FC236}">
                    <a16:creationId xmlns:a16="http://schemas.microsoft.com/office/drawing/2014/main" id="{8E987871-EA93-4CF3-B655-A835F5598400}"/>
                  </a:ext>
                </a:extLst>
              </p14:cNvPr>
              <p14:cNvContentPartPr/>
              <p14:nvPr/>
            </p14:nvContentPartPr>
            <p14:xfrm>
              <a:off x="9575027" y="671107"/>
              <a:ext cx="97200" cy="144000"/>
            </p14:xfrm>
          </p:contentPart>
        </mc:Choice>
        <mc:Fallback xmlns="">
          <p:pic>
            <p:nvPicPr>
              <p:cNvPr id="49" name="Freihand 48">
                <a:extLst>
                  <a:ext uri="{FF2B5EF4-FFF2-40B4-BE49-F238E27FC236}">
                    <a16:creationId xmlns:a16="http://schemas.microsoft.com/office/drawing/2014/main" id="{8E987871-EA93-4CF3-B655-A835F5598400}"/>
                  </a:ext>
                </a:extLst>
              </p:cNvPr>
              <p:cNvPicPr/>
              <p:nvPr/>
            </p:nvPicPr>
            <p:blipFill>
              <a:blip r:embed="rId6"/>
              <a:stretch>
                <a:fillRect/>
              </a:stretch>
            </p:blipFill>
            <p:spPr>
              <a:xfrm>
                <a:off x="9570707" y="666787"/>
                <a:ext cx="1058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0" name="Freihand 49">
                <a:extLst>
                  <a:ext uri="{FF2B5EF4-FFF2-40B4-BE49-F238E27FC236}">
                    <a16:creationId xmlns:a16="http://schemas.microsoft.com/office/drawing/2014/main" id="{6E00B344-B75A-41E9-846B-2432F18BDBB2}"/>
                  </a:ext>
                </a:extLst>
              </p14:cNvPr>
              <p14:cNvContentPartPr/>
              <p14:nvPr/>
            </p14:nvContentPartPr>
            <p14:xfrm>
              <a:off x="9753587" y="645187"/>
              <a:ext cx="23760" cy="45000"/>
            </p14:xfrm>
          </p:contentPart>
        </mc:Choice>
        <mc:Fallback xmlns="">
          <p:pic>
            <p:nvPicPr>
              <p:cNvPr id="50" name="Freihand 49">
                <a:extLst>
                  <a:ext uri="{FF2B5EF4-FFF2-40B4-BE49-F238E27FC236}">
                    <a16:creationId xmlns:a16="http://schemas.microsoft.com/office/drawing/2014/main" id="{6E00B344-B75A-41E9-846B-2432F18BDBB2}"/>
                  </a:ext>
                </a:extLst>
              </p:cNvPr>
              <p:cNvPicPr/>
              <p:nvPr/>
            </p:nvPicPr>
            <p:blipFill>
              <a:blip r:embed="rId8"/>
              <a:stretch>
                <a:fillRect/>
              </a:stretch>
            </p:blipFill>
            <p:spPr>
              <a:xfrm>
                <a:off x="9749267" y="640867"/>
                <a:ext cx="3240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0" name="Freihand 69">
                <a:extLst>
                  <a:ext uri="{FF2B5EF4-FFF2-40B4-BE49-F238E27FC236}">
                    <a16:creationId xmlns:a16="http://schemas.microsoft.com/office/drawing/2014/main" id="{FC1A0B6B-2034-41C3-8D6E-F0D6668B8B5D}"/>
                  </a:ext>
                </a:extLst>
              </p14:cNvPr>
              <p14:cNvContentPartPr/>
              <p14:nvPr/>
            </p14:nvContentPartPr>
            <p14:xfrm>
              <a:off x="11354147" y="569947"/>
              <a:ext cx="86400" cy="22680"/>
            </p14:xfrm>
          </p:contentPart>
        </mc:Choice>
        <mc:Fallback xmlns="">
          <p:pic>
            <p:nvPicPr>
              <p:cNvPr id="70" name="Freihand 69">
                <a:extLst>
                  <a:ext uri="{FF2B5EF4-FFF2-40B4-BE49-F238E27FC236}">
                    <a16:creationId xmlns:a16="http://schemas.microsoft.com/office/drawing/2014/main" id="{FC1A0B6B-2034-41C3-8D6E-F0D6668B8B5D}"/>
                  </a:ext>
                </a:extLst>
              </p:cNvPr>
              <p:cNvPicPr/>
              <p:nvPr/>
            </p:nvPicPr>
            <p:blipFill>
              <a:blip r:embed="rId10"/>
              <a:stretch>
                <a:fillRect/>
              </a:stretch>
            </p:blipFill>
            <p:spPr>
              <a:xfrm>
                <a:off x="11349827" y="565627"/>
                <a:ext cx="95040" cy="31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1" name="Freihand 70">
                <a:extLst>
                  <a:ext uri="{FF2B5EF4-FFF2-40B4-BE49-F238E27FC236}">
                    <a16:creationId xmlns:a16="http://schemas.microsoft.com/office/drawing/2014/main" id="{97F8535E-D0F6-4E56-BB5E-F4B52A1FCFB3}"/>
                  </a:ext>
                </a:extLst>
              </p14:cNvPr>
              <p14:cNvContentPartPr/>
              <p14:nvPr/>
            </p14:nvContentPartPr>
            <p14:xfrm>
              <a:off x="11487707" y="492547"/>
              <a:ext cx="126720" cy="116280"/>
            </p14:xfrm>
          </p:contentPart>
        </mc:Choice>
        <mc:Fallback xmlns="">
          <p:pic>
            <p:nvPicPr>
              <p:cNvPr id="71" name="Freihand 70">
                <a:extLst>
                  <a:ext uri="{FF2B5EF4-FFF2-40B4-BE49-F238E27FC236}">
                    <a16:creationId xmlns:a16="http://schemas.microsoft.com/office/drawing/2014/main" id="{97F8535E-D0F6-4E56-BB5E-F4B52A1FCFB3}"/>
                  </a:ext>
                </a:extLst>
              </p:cNvPr>
              <p:cNvPicPr/>
              <p:nvPr/>
            </p:nvPicPr>
            <p:blipFill>
              <a:blip r:embed="rId12"/>
              <a:stretch>
                <a:fillRect/>
              </a:stretch>
            </p:blipFill>
            <p:spPr>
              <a:xfrm>
                <a:off x="11483387" y="488227"/>
                <a:ext cx="1353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8" name="Freihand 77">
                <a:extLst>
                  <a:ext uri="{FF2B5EF4-FFF2-40B4-BE49-F238E27FC236}">
                    <a16:creationId xmlns:a16="http://schemas.microsoft.com/office/drawing/2014/main" id="{CFCA6583-F75E-4CD3-8A7D-0D316B10F83A}"/>
                  </a:ext>
                </a:extLst>
              </p14:cNvPr>
              <p14:cNvContentPartPr/>
              <p14:nvPr/>
            </p14:nvContentPartPr>
            <p14:xfrm>
              <a:off x="11601827" y="323347"/>
              <a:ext cx="181440" cy="33120"/>
            </p14:xfrm>
          </p:contentPart>
        </mc:Choice>
        <mc:Fallback xmlns="">
          <p:pic>
            <p:nvPicPr>
              <p:cNvPr id="78" name="Freihand 77">
                <a:extLst>
                  <a:ext uri="{FF2B5EF4-FFF2-40B4-BE49-F238E27FC236}">
                    <a16:creationId xmlns:a16="http://schemas.microsoft.com/office/drawing/2014/main" id="{CFCA6583-F75E-4CD3-8A7D-0D316B10F83A}"/>
                  </a:ext>
                </a:extLst>
              </p:cNvPr>
              <p:cNvPicPr/>
              <p:nvPr/>
            </p:nvPicPr>
            <p:blipFill>
              <a:blip r:embed="rId14"/>
              <a:stretch>
                <a:fillRect/>
              </a:stretch>
            </p:blipFill>
            <p:spPr>
              <a:xfrm>
                <a:off x="11597507" y="319027"/>
                <a:ext cx="1900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6" name="Freihand 125">
                <a:extLst>
                  <a:ext uri="{FF2B5EF4-FFF2-40B4-BE49-F238E27FC236}">
                    <a16:creationId xmlns:a16="http://schemas.microsoft.com/office/drawing/2014/main" id="{FC9CBF47-1955-4939-806D-9BC17EDA27BA}"/>
                  </a:ext>
                </a:extLst>
              </p14:cNvPr>
              <p14:cNvContentPartPr/>
              <p14:nvPr/>
            </p14:nvContentPartPr>
            <p14:xfrm>
              <a:off x="9844307" y="871627"/>
              <a:ext cx="540720" cy="15120"/>
            </p14:xfrm>
          </p:contentPart>
        </mc:Choice>
        <mc:Fallback xmlns="">
          <p:pic>
            <p:nvPicPr>
              <p:cNvPr id="126" name="Freihand 125">
                <a:extLst>
                  <a:ext uri="{FF2B5EF4-FFF2-40B4-BE49-F238E27FC236}">
                    <a16:creationId xmlns:a16="http://schemas.microsoft.com/office/drawing/2014/main" id="{FC9CBF47-1955-4939-806D-9BC17EDA27BA}"/>
                  </a:ext>
                </a:extLst>
              </p:cNvPr>
              <p:cNvPicPr/>
              <p:nvPr/>
            </p:nvPicPr>
            <p:blipFill>
              <a:blip r:embed="rId16"/>
              <a:stretch>
                <a:fillRect/>
              </a:stretch>
            </p:blipFill>
            <p:spPr>
              <a:xfrm>
                <a:off x="9839987" y="867307"/>
                <a:ext cx="5493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6" name="Freihand 145">
                <a:extLst>
                  <a:ext uri="{FF2B5EF4-FFF2-40B4-BE49-F238E27FC236}">
                    <a16:creationId xmlns:a16="http://schemas.microsoft.com/office/drawing/2014/main" id="{BF994523-AD1B-4506-BDE3-F4EA7ABF8E0A}"/>
                  </a:ext>
                </a:extLst>
              </p14:cNvPr>
              <p14:cNvContentPartPr/>
              <p14:nvPr/>
            </p14:nvContentPartPr>
            <p14:xfrm>
              <a:off x="10709027" y="737707"/>
              <a:ext cx="228960" cy="52200"/>
            </p14:xfrm>
          </p:contentPart>
        </mc:Choice>
        <mc:Fallback xmlns="">
          <p:pic>
            <p:nvPicPr>
              <p:cNvPr id="146" name="Freihand 145">
                <a:extLst>
                  <a:ext uri="{FF2B5EF4-FFF2-40B4-BE49-F238E27FC236}">
                    <a16:creationId xmlns:a16="http://schemas.microsoft.com/office/drawing/2014/main" id="{BF994523-AD1B-4506-BDE3-F4EA7ABF8E0A}"/>
                  </a:ext>
                </a:extLst>
              </p:cNvPr>
              <p:cNvPicPr/>
              <p:nvPr/>
            </p:nvPicPr>
            <p:blipFill>
              <a:blip r:embed="rId18"/>
              <a:stretch>
                <a:fillRect/>
              </a:stretch>
            </p:blipFill>
            <p:spPr>
              <a:xfrm>
                <a:off x="10704707" y="733387"/>
                <a:ext cx="237600" cy="60840"/>
              </a:xfrm>
              <a:prstGeom prst="rect">
                <a:avLst/>
              </a:prstGeom>
            </p:spPr>
          </p:pic>
        </mc:Fallback>
      </mc:AlternateContent>
      <p:grpSp>
        <p:nvGrpSpPr>
          <p:cNvPr id="213" name="Gruppieren 212">
            <a:extLst>
              <a:ext uri="{FF2B5EF4-FFF2-40B4-BE49-F238E27FC236}">
                <a16:creationId xmlns:a16="http://schemas.microsoft.com/office/drawing/2014/main" id="{1CFF2DCA-D896-473E-87D6-28F175162A2F}"/>
              </a:ext>
            </a:extLst>
          </p:cNvPr>
          <p:cNvGrpSpPr/>
          <p:nvPr/>
        </p:nvGrpSpPr>
        <p:grpSpPr>
          <a:xfrm>
            <a:off x="8686187" y="43267"/>
            <a:ext cx="3480840" cy="3281760"/>
            <a:chOff x="8686187" y="43267"/>
            <a:chExt cx="3480840" cy="3281760"/>
          </a:xfrm>
        </p:grpSpPr>
        <mc:AlternateContent xmlns:mc="http://schemas.openxmlformats.org/markup-compatibility/2006" xmlns:p14="http://schemas.microsoft.com/office/powerpoint/2010/main">
          <mc:Choice Requires="p14">
            <p:contentPart p14:bwMode="auto" r:id="rId19">
              <p14:nvContentPartPr>
                <p14:cNvPr id="3" name="Freihand 2">
                  <a:extLst>
                    <a:ext uri="{FF2B5EF4-FFF2-40B4-BE49-F238E27FC236}">
                      <a16:creationId xmlns:a16="http://schemas.microsoft.com/office/drawing/2014/main" id="{A2ABC08F-6D33-4D28-A0D7-230E4D9B4531}"/>
                    </a:ext>
                  </a:extLst>
                </p14:cNvPr>
                <p14:cNvContentPartPr/>
                <p14:nvPr/>
              </p14:nvContentPartPr>
              <p14:xfrm>
                <a:off x="8859347" y="168547"/>
                <a:ext cx="10440" cy="190800"/>
              </p14:xfrm>
            </p:contentPart>
          </mc:Choice>
          <mc:Fallback xmlns="">
            <p:pic>
              <p:nvPicPr>
                <p:cNvPr id="3" name="Freihand 2">
                  <a:extLst>
                    <a:ext uri="{FF2B5EF4-FFF2-40B4-BE49-F238E27FC236}">
                      <a16:creationId xmlns:a16="http://schemas.microsoft.com/office/drawing/2014/main" id="{A2ABC08F-6D33-4D28-A0D7-230E4D9B4531}"/>
                    </a:ext>
                  </a:extLst>
                </p:cNvPr>
                <p:cNvPicPr/>
                <p:nvPr/>
              </p:nvPicPr>
              <p:blipFill>
                <a:blip r:embed="rId20"/>
                <a:stretch>
                  <a:fillRect/>
                </a:stretch>
              </p:blipFill>
              <p:spPr>
                <a:xfrm>
                  <a:off x="8855027" y="164227"/>
                  <a:ext cx="19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 name="Freihand 4">
                  <a:extLst>
                    <a:ext uri="{FF2B5EF4-FFF2-40B4-BE49-F238E27FC236}">
                      <a16:creationId xmlns:a16="http://schemas.microsoft.com/office/drawing/2014/main" id="{02141850-334B-436E-B956-762AD0DDB257}"/>
                    </a:ext>
                  </a:extLst>
                </p14:cNvPr>
                <p14:cNvContentPartPr/>
                <p14:nvPr/>
              </p14:nvContentPartPr>
              <p14:xfrm>
                <a:off x="8749547" y="119947"/>
                <a:ext cx="185400" cy="107640"/>
              </p14:xfrm>
            </p:contentPart>
          </mc:Choice>
          <mc:Fallback xmlns="">
            <p:pic>
              <p:nvPicPr>
                <p:cNvPr id="5" name="Freihand 4">
                  <a:extLst>
                    <a:ext uri="{FF2B5EF4-FFF2-40B4-BE49-F238E27FC236}">
                      <a16:creationId xmlns:a16="http://schemas.microsoft.com/office/drawing/2014/main" id="{02141850-334B-436E-B956-762AD0DDB257}"/>
                    </a:ext>
                  </a:extLst>
                </p:cNvPr>
                <p:cNvPicPr/>
                <p:nvPr/>
              </p:nvPicPr>
              <p:blipFill>
                <a:blip r:embed="rId22"/>
                <a:stretch>
                  <a:fillRect/>
                </a:stretch>
              </p:blipFill>
              <p:spPr>
                <a:xfrm>
                  <a:off x="8745227" y="115627"/>
                  <a:ext cx="1940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6" name="Freihand 5">
                  <a:extLst>
                    <a:ext uri="{FF2B5EF4-FFF2-40B4-BE49-F238E27FC236}">
                      <a16:creationId xmlns:a16="http://schemas.microsoft.com/office/drawing/2014/main" id="{776A89D6-4DF4-411B-A9C0-3206931EC5C7}"/>
                    </a:ext>
                  </a:extLst>
                </p14:cNvPr>
                <p14:cNvContentPartPr/>
                <p14:nvPr/>
              </p14:nvContentPartPr>
              <p14:xfrm>
                <a:off x="8959427" y="197707"/>
                <a:ext cx="77760" cy="123840"/>
              </p14:xfrm>
            </p:contentPart>
          </mc:Choice>
          <mc:Fallback xmlns="">
            <p:pic>
              <p:nvPicPr>
                <p:cNvPr id="6" name="Freihand 5">
                  <a:extLst>
                    <a:ext uri="{FF2B5EF4-FFF2-40B4-BE49-F238E27FC236}">
                      <a16:creationId xmlns:a16="http://schemas.microsoft.com/office/drawing/2014/main" id="{776A89D6-4DF4-411B-A9C0-3206931EC5C7}"/>
                    </a:ext>
                  </a:extLst>
                </p:cNvPr>
                <p:cNvPicPr/>
                <p:nvPr/>
              </p:nvPicPr>
              <p:blipFill>
                <a:blip r:embed="rId24"/>
                <a:stretch>
                  <a:fillRect/>
                </a:stretch>
              </p:blipFill>
              <p:spPr>
                <a:xfrm>
                  <a:off x="8955107" y="193387"/>
                  <a:ext cx="864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2" name="Freihand 11">
                  <a:extLst>
                    <a:ext uri="{FF2B5EF4-FFF2-40B4-BE49-F238E27FC236}">
                      <a16:creationId xmlns:a16="http://schemas.microsoft.com/office/drawing/2014/main" id="{7BCD63A9-8956-438B-9CF4-45D836AE3BA5}"/>
                    </a:ext>
                  </a:extLst>
                </p14:cNvPr>
                <p14:cNvContentPartPr/>
                <p14:nvPr/>
              </p14:nvContentPartPr>
              <p14:xfrm>
                <a:off x="9038267" y="119587"/>
                <a:ext cx="346320" cy="234000"/>
              </p14:xfrm>
            </p:contentPart>
          </mc:Choice>
          <mc:Fallback xmlns="">
            <p:pic>
              <p:nvPicPr>
                <p:cNvPr id="12" name="Freihand 11">
                  <a:extLst>
                    <a:ext uri="{FF2B5EF4-FFF2-40B4-BE49-F238E27FC236}">
                      <a16:creationId xmlns:a16="http://schemas.microsoft.com/office/drawing/2014/main" id="{7BCD63A9-8956-438B-9CF4-45D836AE3BA5}"/>
                    </a:ext>
                  </a:extLst>
                </p:cNvPr>
                <p:cNvPicPr/>
                <p:nvPr/>
              </p:nvPicPr>
              <p:blipFill>
                <a:blip r:embed="rId26"/>
                <a:stretch>
                  <a:fillRect/>
                </a:stretch>
              </p:blipFill>
              <p:spPr>
                <a:xfrm>
                  <a:off x="9033947" y="115267"/>
                  <a:ext cx="354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A51D75D5-2D38-4C94-91FE-E314AAB67034}"/>
                    </a:ext>
                  </a:extLst>
                </p14:cNvPr>
                <p14:cNvContentPartPr/>
                <p14:nvPr/>
              </p14:nvContentPartPr>
              <p14:xfrm>
                <a:off x="9282707" y="71707"/>
                <a:ext cx="31320" cy="3240"/>
              </p14:xfrm>
            </p:contentPart>
          </mc:Choice>
          <mc:Fallback xmlns="">
            <p:pic>
              <p:nvPicPr>
                <p:cNvPr id="18" name="Freihand 17">
                  <a:extLst>
                    <a:ext uri="{FF2B5EF4-FFF2-40B4-BE49-F238E27FC236}">
                      <a16:creationId xmlns:a16="http://schemas.microsoft.com/office/drawing/2014/main" id="{A51D75D5-2D38-4C94-91FE-E314AAB67034}"/>
                    </a:ext>
                  </a:extLst>
                </p:cNvPr>
                <p:cNvPicPr/>
                <p:nvPr/>
              </p:nvPicPr>
              <p:blipFill>
                <a:blip r:embed="rId28"/>
                <a:stretch>
                  <a:fillRect/>
                </a:stretch>
              </p:blipFill>
              <p:spPr>
                <a:xfrm>
                  <a:off x="9278387" y="67387"/>
                  <a:ext cx="399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 name="Freihand 24">
                  <a:extLst>
                    <a:ext uri="{FF2B5EF4-FFF2-40B4-BE49-F238E27FC236}">
                      <a16:creationId xmlns:a16="http://schemas.microsoft.com/office/drawing/2014/main" id="{B78C5934-96A6-4EE9-B584-834543385499}"/>
                    </a:ext>
                  </a:extLst>
                </p14:cNvPr>
                <p14:cNvContentPartPr/>
                <p14:nvPr/>
              </p14:nvContentPartPr>
              <p14:xfrm>
                <a:off x="10103507" y="83227"/>
                <a:ext cx="12240" cy="16560"/>
              </p14:xfrm>
            </p:contentPart>
          </mc:Choice>
          <mc:Fallback xmlns="">
            <p:pic>
              <p:nvPicPr>
                <p:cNvPr id="25" name="Freihand 24">
                  <a:extLst>
                    <a:ext uri="{FF2B5EF4-FFF2-40B4-BE49-F238E27FC236}">
                      <a16:creationId xmlns:a16="http://schemas.microsoft.com/office/drawing/2014/main" id="{B78C5934-96A6-4EE9-B584-834543385499}"/>
                    </a:ext>
                  </a:extLst>
                </p:cNvPr>
                <p:cNvPicPr/>
                <p:nvPr/>
              </p:nvPicPr>
              <p:blipFill>
                <a:blip r:embed="rId30"/>
                <a:stretch>
                  <a:fillRect/>
                </a:stretch>
              </p:blipFill>
              <p:spPr>
                <a:xfrm>
                  <a:off x="10099187" y="78907"/>
                  <a:ext cx="2088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9" name="Freihand 18">
                  <a:extLst>
                    <a:ext uri="{FF2B5EF4-FFF2-40B4-BE49-F238E27FC236}">
                      <a16:creationId xmlns:a16="http://schemas.microsoft.com/office/drawing/2014/main" id="{44E9BEA9-B47F-4661-8BFE-1A0FF32228BA}"/>
                    </a:ext>
                  </a:extLst>
                </p14:cNvPr>
                <p14:cNvContentPartPr/>
                <p14:nvPr/>
              </p14:nvContentPartPr>
              <p14:xfrm>
                <a:off x="9566387" y="221107"/>
                <a:ext cx="228600" cy="88920"/>
              </p14:xfrm>
            </p:contentPart>
          </mc:Choice>
          <mc:Fallback xmlns="">
            <p:pic>
              <p:nvPicPr>
                <p:cNvPr id="19" name="Freihand 18">
                  <a:extLst>
                    <a:ext uri="{FF2B5EF4-FFF2-40B4-BE49-F238E27FC236}">
                      <a16:creationId xmlns:a16="http://schemas.microsoft.com/office/drawing/2014/main" id="{44E9BEA9-B47F-4661-8BFE-1A0FF32228BA}"/>
                    </a:ext>
                  </a:extLst>
                </p:cNvPr>
                <p:cNvPicPr/>
                <p:nvPr/>
              </p:nvPicPr>
              <p:blipFill>
                <a:blip r:embed="rId32"/>
                <a:stretch>
                  <a:fillRect/>
                </a:stretch>
              </p:blipFill>
              <p:spPr>
                <a:xfrm>
                  <a:off x="9562067" y="216787"/>
                  <a:ext cx="2372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0" name="Freihand 19">
                  <a:extLst>
                    <a:ext uri="{FF2B5EF4-FFF2-40B4-BE49-F238E27FC236}">
                      <a16:creationId xmlns:a16="http://schemas.microsoft.com/office/drawing/2014/main" id="{B356DDD1-8CF9-468E-BC4F-7090056AFD21}"/>
                    </a:ext>
                  </a:extLst>
                </p14:cNvPr>
                <p14:cNvContentPartPr/>
                <p14:nvPr/>
              </p14:nvContentPartPr>
              <p14:xfrm>
                <a:off x="9800027" y="207787"/>
                <a:ext cx="146160" cy="109080"/>
              </p14:xfrm>
            </p:contentPart>
          </mc:Choice>
          <mc:Fallback xmlns="">
            <p:pic>
              <p:nvPicPr>
                <p:cNvPr id="20" name="Freihand 19">
                  <a:extLst>
                    <a:ext uri="{FF2B5EF4-FFF2-40B4-BE49-F238E27FC236}">
                      <a16:creationId xmlns:a16="http://schemas.microsoft.com/office/drawing/2014/main" id="{B356DDD1-8CF9-468E-BC4F-7090056AFD21}"/>
                    </a:ext>
                  </a:extLst>
                </p:cNvPr>
                <p:cNvPicPr/>
                <p:nvPr/>
              </p:nvPicPr>
              <p:blipFill>
                <a:blip r:embed="rId34"/>
                <a:stretch>
                  <a:fillRect/>
                </a:stretch>
              </p:blipFill>
              <p:spPr>
                <a:xfrm>
                  <a:off x="9795707" y="203467"/>
                  <a:ext cx="1548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1" name="Freihand 20">
                  <a:extLst>
                    <a:ext uri="{FF2B5EF4-FFF2-40B4-BE49-F238E27FC236}">
                      <a16:creationId xmlns:a16="http://schemas.microsoft.com/office/drawing/2014/main" id="{EAE2A268-277B-4481-96AC-73E8B0C4C154}"/>
                    </a:ext>
                  </a:extLst>
                </p14:cNvPr>
                <p14:cNvContentPartPr/>
                <p14:nvPr/>
              </p14:nvContentPartPr>
              <p14:xfrm>
                <a:off x="9949787" y="201307"/>
                <a:ext cx="88560" cy="131760"/>
              </p14:xfrm>
            </p:contentPart>
          </mc:Choice>
          <mc:Fallback xmlns="">
            <p:pic>
              <p:nvPicPr>
                <p:cNvPr id="21" name="Freihand 20">
                  <a:extLst>
                    <a:ext uri="{FF2B5EF4-FFF2-40B4-BE49-F238E27FC236}">
                      <a16:creationId xmlns:a16="http://schemas.microsoft.com/office/drawing/2014/main" id="{EAE2A268-277B-4481-96AC-73E8B0C4C154}"/>
                    </a:ext>
                  </a:extLst>
                </p:cNvPr>
                <p:cNvPicPr/>
                <p:nvPr/>
              </p:nvPicPr>
              <p:blipFill>
                <a:blip r:embed="rId36"/>
                <a:stretch>
                  <a:fillRect/>
                </a:stretch>
              </p:blipFill>
              <p:spPr>
                <a:xfrm>
                  <a:off x="9945467" y="196987"/>
                  <a:ext cx="972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2" name="Freihand 21">
                  <a:extLst>
                    <a:ext uri="{FF2B5EF4-FFF2-40B4-BE49-F238E27FC236}">
                      <a16:creationId xmlns:a16="http://schemas.microsoft.com/office/drawing/2014/main" id="{8EFC18FF-C991-4E5D-A487-A976E961BC5A}"/>
                    </a:ext>
                  </a:extLst>
                </p14:cNvPr>
                <p14:cNvContentPartPr/>
                <p14:nvPr/>
              </p14:nvContentPartPr>
              <p14:xfrm>
                <a:off x="10102427" y="217867"/>
                <a:ext cx="8640" cy="95760"/>
              </p14:xfrm>
            </p:contentPart>
          </mc:Choice>
          <mc:Fallback xmlns="">
            <p:pic>
              <p:nvPicPr>
                <p:cNvPr id="22" name="Freihand 21">
                  <a:extLst>
                    <a:ext uri="{FF2B5EF4-FFF2-40B4-BE49-F238E27FC236}">
                      <a16:creationId xmlns:a16="http://schemas.microsoft.com/office/drawing/2014/main" id="{8EFC18FF-C991-4E5D-A487-A976E961BC5A}"/>
                    </a:ext>
                  </a:extLst>
                </p:cNvPr>
                <p:cNvPicPr/>
                <p:nvPr/>
              </p:nvPicPr>
              <p:blipFill>
                <a:blip r:embed="rId38"/>
                <a:stretch>
                  <a:fillRect/>
                </a:stretch>
              </p:blipFill>
              <p:spPr>
                <a:xfrm>
                  <a:off x="10098107" y="213547"/>
                  <a:ext cx="172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6B3F67F9-C771-4D70-BC85-F80ABF6A2E1C}"/>
                    </a:ext>
                  </a:extLst>
                </p14:cNvPr>
                <p14:cNvContentPartPr/>
                <p14:nvPr/>
              </p14:nvContentPartPr>
              <p14:xfrm>
                <a:off x="10192427" y="218947"/>
                <a:ext cx="153360" cy="98640"/>
              </p14:xfrm>
            </p:contentPart>
          </mc:Choice>
          <mc:Fallback xmlns="">
            <p:pic>
              <p:nvPicPr>
                <p:cNvPr id="26" name="Freihand 25">
                  <a:extLst>
                    <a:ext uri="{FF2B5EF4-FFF2-40B4-BE49-F238E27FC236}">
                      <a16:creationId xmlns:a16="http://schemas.microsoft.com/office/drawing/2014/main" id="{6B3F67F9-C771-4D70-BC85-F80ABF6A2E1C}"/>
                    </a:ext>
                  </a:extLst>
                </p:cNvPr>
                <p:cNvPicPr/>
                <p:nvPr/>
              </p:nvPicPr>
              <p:blipFill>
                <a:blip r:embed="rId40"/>
                <a:stretch>
                  <a:fillRect/>
                </a:stretch>
              </p:blipFill>
              <p:spPr>
                <a:xfrm>
                  <a:off x="10188107" y="214627"/>
                  <a:ext cx="1620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2" name="Freihand 31">
                  <a:extLst>
                    <a:ext uri="{FF2B5EF4-FFF2-40B4-BE49-F238E27FC236}">
                      <a16:creationId xmlns:a16="http://schemas.microsoft.com/office/drawing/2014/main" id="{4287255E-F0EB-4CFE-81D3-B5162AD1D88F}"/>
                    </a:ext>
                  </a:extLst>
                </p14:cNvPr>
                <p14:cNvContentPartPr/>
                <p14:nvPr/>
              </p14:nvContentPartPr>
              <p14:xfrm>
                <a:off x="10419587" y="245587"/>
                <a:ext cx="8280" cy="72720"/>
              </p14:xfrm>
            </p:contentPart>
          </mc:Choice>
          <mc:Fallback xmlns="">
            <p:pic>
              <p:nvPicPr>
                <p:cNvPr id="32" name="Freihand 31">
                  <a:extLst>
                    <a:ext uri="{FF2B5EF4-FFF2-40B4-BE49-F238E27FC236}">
                      <a16:creationId xmlns:a16="http://schemas.microsoft.com/office/drawing/2014/main" id="{4287255E-F0EB-4CFE-81D3-B5162AD1D88F}"/>
                    </a:ext>
                  </a:extLst>
                </p:cNvPr>
                <p:cNvPicPr/>
                <p:nvPr/>
              </p:nvPicPr>
              <p:blipFill>
                <a:blip r:embed="rId42"/>
                <a:stretch>
                  <a:fillRect/>
                </a:stretch>
              </p:blipFill>
              <p:spPr>
                <a:xfrm>
                  <a:off x="10415267" y="241267"/>
                  <a:ext cx="169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Freihand 32">
                  <a:extLst>
                    <a:ext uri="{FF2B5EF4-FFF2-40B4-BE49-F238E27FC236}">
                      <a16:creationId xmlns:a16="http://schemas.microsoft.com/office/drawing/2014/main" id="{B60BDD2C-509B-4353-B345-5F0F45001825}"/>
                    </a:ext>
                  </a:extLst>
                </p14:cNvPr>
                <p14:cNvContentPartPr/>
                <p14:nvPr/>
              </p14:nvContentPartPr>
              <p14:xfrm>
                <a:off x="10408067" y="159547"/>
                <a:ext cx="33480" cy="14760"/>
              </p14:xfrm>
            </p:contentPart>
          </mc:Choice>
          <mc:Fallback xmlns="">
            <p:pic>
              <p:nvPicPr>
                <p:cNvPr id="33" name="Freihand 32">
                  <a:extLst>
                    <a:ext uri="{FF2B5EF4-FFF2-40B4-BE49-F238E27FC236}">
                      <a16:creationId xmlns:a16="http://schemas.microsoft.com/office/drawing/2014/main" id="{B60BDD2C-509B-4353-B345-5F0F45001825}"/>
                    </a:ext>
                  </a:extLst>
                </p:cNvPr>
                <p:cNvPicPr/>
                <p:nvPr/>
              </p:nvPicPr>
              <p:blipFill>
                <a:blip r:embed="rId44"/>
                <a:stretch>
                  <a:fillRect/>
                </a:stretch>
              </p:blipFill>
              <p:spPr>
                <a:xfrm>
                  <a:off x="10403747" y="155227"/>
                  <a:ext cx="4212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Freihand 33">
                  <a:extLst>
                    <a:ext uri="{FF2B5EF4-FFF2-40B4-BE49-F238E27FC236}">
                      <a16:creationId xmlns:a16="http://schemas.microsoft.com/office/drawing/2014/main" id="{BB7EF024-F209-49F5-8170-571AFB80A943}"/>
                    </a:ext>
                  </a:extLst>
                </p14:cNvPr>
                <p14:cNvContentPartPr/>
                <p14:nvPr/>
              </p14:nvContentPartPr>
              <p14:xfrm>
                <a:off x="10484387" y="184747"/>
                <a:ext cx="127080" cy="122400"/>
              </p14:xfrm>
            </p:contentPart>
          </mc:Choice>
          <mc:Fallback xmlns="">
            <p:pic>
              <p:nvPicPr>
                <p:cNvPr id="34" name="Freihand 33">
                  <a:extLst>
                    <a:ext uri="{FF2B5EF4-FFF2-40B4-BE49-F238E27FC236}">
                      <a16:creationId xmlns:a16="http://schemas.microsoft.com/office/drawing/2014/main" id="{BB7EF024-F209-49F5-8170-571AFB80A943}"/>
                    </a:ext>
                  </a:extLst>
                </p:cNvPr>
                <p:cNvPicPr/>
                <p:nvPr/>
              </p:nvPicPr>
              <p:blipFill>
                <a:blip r:embed="rId46"/>
                <a:stretch>
                  <a:fillRect/>
                </a:stretch>
              </p:blipFill>
              <p:spPr>
                <a:xfrm>
                  <a:off x="10480067" y="180427"/>
                  <a:ext cx="1357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Freihand 34">
                  <a:extLst>
                    <a:ext uri="{FF2B5EF4-FFF2-40B4-BE49-F238E27FC236}">
                      <a16:creationId xmlns:a16="http://schemas.microsoft.com/office/drawing/2014/main" id="{38CDE244-5872-4208-94D8-D14ED438DD04}"/>
                    </a:ext>
                  </a:extLst>
                </p14:cNvPr>
                <p14:cNvContentPartPr/>
                <p14:nvPr/>
              </p14:nvContentPartPr>
              <p14:xfrm>
                <a:off x="10622987" y="122827"/>
                <a:ext cx="281160" cy="158040"/>
              </p14:xfrm>
            </p:contentPart>
          </mc:Choice>
          <mc:Fallback xmlns="">
            <p:pic>
              <p:nvPicPr>
                <p:cNvPr id="35" name="Freihand 34">
                  <a:extLst>
                    <a:ext uri="{FF2B5EF4-FFF2-40B4-BE49-F238E27FC236}">
                      <a16:creationId xmlns:a16="http://schemas.microsoft.com/office/drawing/2014/main" id="{38CDE244-5872-4208-94D8-D14ED438DD04}"/>
                    </a:ext>
                  </a:extLst>
                </p:cNvPr>
                <p:cNvPicPr/>
                <p:nvPr/>
              </p:nvPicPr>
              <p:blipFill>
                <a:blip r:embed="rId48"/>
                <a:stretch>
                  <a:fillRect/>
                </a:stretch>
              </p:blipFill>
              <p:spPr>
                <a:xfrm>
                  <a:off x="10618667" y="118507"/>
                  <a:ext cx="28980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Freihand 35">
                  <a:extLst>
                    <a:ext uri="{FF2B5EF4-FFF2-40B4-BE49-F238E27FC236}">
                      <a16:creationId xmlns:a16="http://schemas.microsoft.com/office/drawing/2014/main" id="{DE9A63A5-252F-4B15-9F63-1D1B15389BB2}"/>
                    </a:ext>
                  </a:extLst>
                </p14:cNvPr>
                <p14:cNvContentPartPr/>
                <p14:nvPr/>
              </p14:nvContentPartPr>
              <p14:xfrm>
                <a:off x="10901627" y="130387"/>
                <a:ext cx="33480" cy="60840"/>
              </p14:xfrm>
            </p:contentPart>
          </mc:Choice>
          <mc:Fallback xmlns="">
            <p:pic>
              <p:nvPicPr>
                <p:cNvPr id="36" name="Freihand 35">
                  <a:extLst>
                    <a:ext uri="{FF2B5EF4-FFF2-40B4-BE49-F238E27FC236}">
                      <a16:creationId xmlns:a16="http://schemas.microsoft.com/office/drawing/2014/main" id="{DE9A63A5-252F-4B15-9F63-1D1B15389BB2}"/>
                    </a:ext>
                  </a:extLst>
                </p:cNvPr>
                <p:cNvPicPr/>
                <p:nvPr/>
              </p:nvPicPr>
              <p:blipFill>
                <a:blip r:embed="rId50"/>
                <a:stretch>
                  <a:fillRect/>
                </a:stretch>
              </p:blipFill>
              <p:spPr>
                <a:xfrm>
                  <a:off x="10897307" y="126067"/>
                  <a:ext cx="42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7" name="Freihand 36">
                  <a:extLst>
                    <a:ext uri="{FF2B5EF4-FFF2-40B4-BE49-F238E27FC236}">
                      <a16:creationId xmlns:a16="http://schemas.microsoft.com/office/drawing/2014/main" id="{E38C6C11-9A19-456E-996B-2A64B7417ABA}"/>
                    </a:ext>
                  </a:extLst>
                </p14:cNvPr>
                <p14:cNvContentPartPr/>
                <p14:nvPr/>
              </p14:nvContentPartPr>
              <p14:xfrm>
                <a:off x="10959947" y="208867"/>
                <a:ext cx="171360" cy="71280"/>
              </p14:xfrm>
            </p:contentPart>
          </mc:Choice>
          <mc:Fallback xmlns="">
            <p:pic>
              <p:nvPicPr>
                <p:cNvPr id="37" name="Freihand 36">
                  <a:extLst>
                    <a:ext uri="{FF2B5EF4-FFF2-40B4-BE49-F238E27FC236}">
                      <a16:creationId xmlns:a16="http://schemas.microsoft.com/office/drawing/2014/main" id="{E38C6C11-9A19-456E-996B-2A64B7417ABA}"/>
                    </a:ext>
                  </a:extLst>
                </p:cNvPr>
                <p:cNvPicPr/>
                <p:nvPr/>
              </p:nvPicPr>
              <p:blipFill>
                <a:blip r:embed="rId52"/>
                <a:stretch>
                  <a:fillRect/>
                </a:stretch>
              </p:blipFill>
              <p:spPr>
                <a:xfrm>
                  <a:off x="10955627" y="204547"/>
                  <a:ext cx="1800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0" name="Freihand 39">
                  <a:extLst>
                    <a:ext uri="{FF2B5EF4-FFF2-40B4-BE49-F238E27FC236}">
                      <a16:creationId xmlns:a16="http://schemas.microsoft.com/office/drawing/2014/main" id="{1C77E44B-3FEA-4841-A20F-642CF997B9D6}"/>
                    </a:ext>
                  </a:extLst>
                </p14:cNvPr>
                <p14:cNvContentPartPr/>
                <p14:nvPr/>
              </p14:nvContentPartPr>
              <p14:xfrm>
                <a:off x="8901827" y="640867"/>
                <a:ext cx="24480" cy="143640"/>
              </p14:xfrm>
            </p:contentPart>
          </mc:Choice>
          <mc:Fallback xmlns="">
            <p:pic>
              <p:nvPicPr>
                <p:cNvPr id="40" name="Freihand 39">
                  <a:extLst>
                    <a:ext uri="{FF2B5EF4-FFF2-40B4-BE49-F238E27FC236}">
                      <a16:creationId xmlns:a16="http://schemas.microsoft.com/office/drawing/2014/main" id="{1C77E44B-3FEA-4841-A20F-642CF997B9D6}"/>
                    </a:ext>
                  </a:extLst>
                </p:cNvPr>
                <p:cNvPicPr/>
                <p:nvPr/>
              </p:nvPicPr>
              <p:blipFill>
                <a:blip r:embed="rId54"/>
                <a:stretch>
                  <a:fillRect/>
                </a:stretch>
              </p:blipFill>
              <p:spPr>
                <a:xfrm>
                  <a:off x="8897507" y="636547"/>
                  <a:ext cx="3312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1" name="Freihand 40">
                  <a:extLst>
                    <a:ext uri="{FF2B5EF4-FFF2-40B4-BE49-F238E27FC236}">
                      <a16:creationId xmlns:a16="http://schemas.microsoft.com/office/drawing/2014/main" id="{829653F8-C374-4D8B-AEA0-9902B652EE11}"/>
                    </a:ext>
                  </a:extLst>
                </p14:cNvPr>
                <p14:cNvContentPartPr/>
                <p14:nvPr/>
              </p14:nvContentPartPr>
              <p14:xfrm>
                <a:off x="8805347" y="565267"/>
                <a:ext cx="196560" cy="227160"/>
              </p14:xfrm>
            </p:contentPart>
          </mc:Choice>
          <mc:Fallback xmlns="">
            <p:pic>
              <p:nvPicPr>
                <p:cNvPr id="41" name="Freihand 40">
                  <a:extLst>
                    <a:ext uri="{FF2B5EF4-FFF2-40B4-BE49-F238E27FC236}">
                      <a16:creationId xmlns:a16="http://schemas.microsoft.com/office/drawing/2014/main" id="{829653F8-C374-4D8B-AEA0-9902B652EE11}"/>
                    </a:ext>
                  </a:extLst>
                </p:cNvPr>
                <p:cNvPicPr/>
                <p:nvPr/>
              </p:nvPicPr>
              <p:blipFill>
                <a:blip r:embed="rId56"/>
                <a:stretch>
                  <a:fillRect/>
                </a:stretch>
              </p:blipFill>
              <p:spPr>
                <a:xfrm>
                  <a:off x="8801027" y="560947"/>
                  <a:ext cx="20520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2" name="Freihand 41">
                  <a:extLst>
                    <a:ext uri="{FF2B5EF4-FFF2-40B4-BE49-F238E27FC236}">
                      <a16:creationId xmlns:a16="http://schemas.microsoft.com/office/drawing/2014/main" id="{65C7E462-E289-4274-B0FB-6C8A82EC7527}"/>
                    </a:ext>
                  </a:extLst>
                </p14:cNvPr>
                <p14:cNvContentPartPr/>
                <p14:nvPr/>
              </p14:nvContentPartPr>
              <p14:xfrm>
                <a:off x="9089027" y="670747"/>
                <a:ext cx="186840" cy="20880"/>
              </p14:xfrm>
            </p:contentPart>
          </mc:Choice>
          <mc:Fallback xmlns="">
            <p:pic>
              <p:nvPicPr>
                <p:cNvPr id="42" name="Freihand 41">
                  <a:extLst>
                    <a:ext uri="{FF2B5EF4-FFF2-40B4-BE49-F238E27FC236}">
                      <a16:creationId xmlns:a16="http://schemas.microsoft.com/office/drawing/2014/main" id="{65C7E462-E289-4274-B0FB-6C8A82EC7527}"/>
                    </a:ext>
                  </a:extLst>
                </p:cNvPr>
                <p:cNvPicPr/>
                <p:nvPr/>
              </p:nvPicPr>
              <p:blipFill>
                <a:blip r:embed="rId58"/>
                <a:stretch>
                  <a:fillRect/>
                </a:stretch>
              </p:blipFill>
              <p:spPr>
                <a:xfrm>
                  <a:off x="9084707" y="666427"/>
                  <a:ext cx="19548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3" name="Freihand 42">
                  <a:extLst>
                    <a:ext uri="{FF2B5EF4-FFF2-40B4-BE49-F238E27FC236}">
                      <a16:creationId xmlns:a16="http://schemas.microsoft.com/office/drawing/2014/main" id="{E3497228-7CB4-437E-96F8-2354F82AD0C6}"/>
                    </a:ext>
                  </a:extLst>
                </p14:cNvPr>
                <p14:cNvContentPartPr/>
                <p14:nvPr/>
              </p14:nvContentPartPr>
              <p14:xfrm>
                <a:off x="9112067" y="709267"/>
                <a:ext cx="214200" cy="36000"/>
              </p14:xfrm>
            </p:contentPart>
          </mc:Choice>
          <mc:Fallback xmlns="">
            <p:pic>
              <p:nvPicPr>
                <p:cNvPr id="43" name="Freihand 42">
                  <a:extLst>
                    <a:ext uri="{FF2B5EF4-FFF2-40B4-BE49-F238E27FC236}">
                      <a16:creationId xmlns:a16="http://schemas.microsoft.com/office/drawing/2014/main" id="{E3497228-7CB4-437E-96F8-2354F82AD0C6}"/>
                    </a:ext>
                  </a:extLst>
                </p:cNvPr>
                <p:cNvPicPr/>
                <p:nvPr/>
              </p:nvPicPr>
              <p:blipFill>
                <a:blip r:embed="rId60"/>
                <a:stretch>
                  <a:fillRect/>
                </a:stretch>
              </p:blipFill>
              <p:spPr>
                <a:xfrm>
                  <a:off x="9107747" y="704947"/>
                  <a:ext cx="2228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5" name="Freihand 44">
                  <a:extLst>
                    <a:ext uri="{FF2B5EF4-FFF2-40B4-BE49-F238E27FC236}">
                      <a16:creationId xmlns:a16="http://schemas.microsoft.com/office/drawing/2014/main" id="{F54E921D-DFAA-40B2-B0F3-CADEE173BC34}"/>
                    </a:ext>
                  </a:extLst>
                </p14:cNvPr>
                <p14:cNvContentPartPr/>
                <p14:nvPr/>
              </p14:nvContentPartPr>
              <p14:xfrm>
                <a:off x="9435347" y="627547"/>
                <a:ext cx="116280" cy="239040"/>
              </p14:xfrm>
            </p:contentPart>
          </mc:Choice>
          <mc:Fallback xmlns="">
            <p:pic>
              <p:nvPicPr>
                <p:cNvPr id="45" name="Freihand 44">
                  <a:extLst>
                    <a:ext uri="{FF2B5EF4-FFF2-40B4-BE49-F238E27FC236}">
                      <a16:creationId xmlns:a16="http://schemas.microsoft.com/office/drawing/2014/main" id="{F54E921D-DFAA-40B2-B0F3-CADEE173BC34}"/>
                    </a:ext>
                  </a:extLst>
                </p:cNvPr>
                <p:cNvPicPr/>
                <p:nvPr/>
              </p:nvPicPr>
              <p:blipFill>
                <a:blip r:embed="rId62"/>
                <a:stretch>
                  <a:fillRect/>
                </a:stretch>
              </p:blipFill>
              <p:spPr>
                <a:xfrm>
                  <a:off x="9431027" y="623227"/>
                  <a:ext cx="12492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7" name="Freihand 46">
                  <a:extLst>
                    <a:ext uri="{FF2B5EF4-FFF2-40B4-BE49-F238E27FC236}">
                      <a16:creationId xmlns:a16="http://schemas.microsoft.com/office/drawing/2014/main" id="{FEA007FF-813C-437E-AC15-36AF6E121E02}"/>
                    </a:ext>
                  </a:extLst>
                </p14:cNvPr>
                <p14:cNvContentPartPr/>
                <p14:nvPr/>
              </p14:nvContentPartPr>
              <p14:xfrm>
                <a:off x="8975987" y="739147"/>
                <a:ext cx="85320" cy="167040"/>
              </p14:xfrm>
            </p:contentPart>
          </mc:Choice>
          <mc:Fallback xmlns="">
            <p:pic>
              <p:nvPicPr>
                <p:cNvPr id="47" name="Freihand 46">
                  <a:extLst>
                    <a:ext uri="{FF2B5EF4-FFF2-40B4-BE49-F238E27FC236}">
                      <a16:creationId xmlns:a16="http://schemas.microsoft.com/office/drawing/2014/main" id="{FEA007FF-813C-437E-AC15-36AF6E121E02}"/>
                    </a:ext>
                  </a:extLst>
                </p:cNvPr>
                <p:cNvPicPr/>
                <p:nvPr/>
              </p:nvPicPr>
              <p:blipFill>
                <a:blip r:embed="rId64"/>
                <a:stretch>
                  <a:fillRect/>
                </a:stretch>
              </p:blipFill>
              <p:spPr>
                <a:xfrm>
                  <a:off x="8971667" y="734827"/>
                  <a:ext cx="939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1" name="Freihand 50">
                  <a:extLst>
                    <a:ext uri="{FF2B5EF4-FFF2-40B4-BE49-F238E27FC236}">
                      <a16:creationId xmlns:a16="http://schemas.microsoft.com/office/drawing/2014/main" id="{917800F1-6F60-411A-900D-89B189D62516}"/>
                    </a:ext>
                  </a:extLst>
                </p14:cNvPr>
                <p14:cNvContentPartPr/>
                <p14:nvPr/>
              </p14:nvContentPartPr>
              <p14:xfrm>
                <a:off x="9876707" y="562747"/>
                <a:ext cx="126360" cy="208440"/>
              </p14:xfrm>
            </p:contentPart>
          </mc:Choice>
          <mc:Fallback xmlns="">
            <p:pic>
              <p:nvPicPr>
                <p:cNvPr id="51" name="Freihand 50">
                  <a:extLst>
                    <a:ext uri="{FF2B5EF4-FFF2-40B4-BE49-F238E27FC236}">
                      <a16:creationId xmlns:a16="http://schemas.microsoft.com/office/drawing/2014/main" id="{917800F1-6F60-411A-900D-89B189D62516}"/>
                    </a:ext>
                  </a:extLst>
                </p:cNvPr>
                <p:cNvPicPr/>
                <p:nvPr/>
              </p:nvPicPr>
              <p:blipFill>
                <a:blip r:embed="rId66"/>
                <a:stretch>
                  <a:fillRect/>
                </a:stretch>
              </p:blipFill>
              <p:spPr>
                <a:xfrm>
                  <a:off x="9872387" y="558427"/>
                  <a:ext cx="13500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2" name="Freihand 51">
                  <a:extLst>
                    <a:ext uri="{FF2B5EF4-FFF2-40B4-BE49-F238E27FC236}">
                      <a16:creationId xmlns:a16="http://schemas.microsoft.com/office/drawing/2014/main" id="{4D92A983-F18A-4A06-AB95-80CCEE1E516A}"/>
                    </a:ext>
                  </a:extLst>
                </p14:cNvPr>
                <p14:cNvContentPartPr/>
                <p14:nvPr/>
              </p14:nvContentPartPr>
              <p14:xfrm>
                <a:off x="10053107" y="539707"/>
                <a:ext cx="70920" cy="203040"/>
              </p14:xfrm>
            </p:contentPart>
          </mc:Choice>
          <mc:Fallback xmlns="">
            <p:pic>
              <p:nvPicPr>
                <p:cNvPr id="52" name="Freihand 51">
                  <a:extLst>
                    <a:ext uri="{FF2B5EF4-FFF2-40B4-BE49-F238E27FC236}">
                      <a16:creationId xmlns:a16="http://schemas.microsoft.com/office/drawing/2014/main" id="{4D92A983-F18A-4A06-AB95-80CCEE1E516A}"/>
                    </a:ext>
                  </a:extLst>
                </p:cNvPr>
                <p:cNvPicPr/>
                <p:nvPr/>
              </p:nvPicPr>
              <p:blipFill>
                <a:blip r:embed="rId68"/>
                <a:stretch>
                  <a:fillRect/>
                </a:stretch>
              </p:blipFill>
              <p:spPr>
                <a:xfrm>
                  <a:off x="10048787" y="535387"/>
                  <a:ext cx="7956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3" name="Freihand 52">
                  <a:extLst>
                    <a:ext uri="{FF2B5EF4-FFF2-40B4-BE49-F238E27FC236}">
                      <a16:creationId xmlns:a16="http://schemas.microsoft.com/office/drawing/2014/main" id="{5720B43D-A7D8-4378-8877-332DA693F432}"/>
                    </a:ext>
                  </a:extLst>
                </p14:cNvPr>
                <p14:cNvContentPartPr/>
                <p14:nvPr/>
              </p14:nvContentPartPr>
              <p14:xfrm>
                <a:off x="10157867" y="556627"/>
                <a:ext cx="72720" cy="124560"/>
              </p14:xfrm>
            </p:contentPart>
          </mc:Choice>
          <mc:Fallback xmlns="">
            <p:pic>
              <p:nvPicPr>
                <p:cNvPr id="53" name="Freihand 52">
                  <a:extLst>
                    <a:ext uri="{FF2B5EF4-FFF2-40B4-BE49-F238E27FC236}">
                      <a16:creationId xmlns:a16="http://schemas.microsoft.com/office/drawing/2014/main" id="{5720B43D-A7D8-4378-8877-332DA693F432}"/>
                    </a:ext>
                  </a:extLst>
                </p:cNvPr>
                <p:cNvPicPr/>
                <p:nvPr/>
              </p:nvPicPr>
              <p:blipFill>
                <a:blip r:embed="rId70"/>
                <a:stretch>
                  <a:fillRect/>
                </a:stretch>
              </p:blipFill>
              <p:spPr>
                <a:xfrm>
                  <a:off x="10153547" y="552307"/>
                  <a:ext cx="813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4" name="Freihand 53">
                  <a:extLst>
                    <a:ext uri="{FF2B5EF4-FFF2-40B4-BE49-F238E27FC236}">
                      <a16:creationId xmlns:a16="http://schemas.microsoft.com/office/drawing/2014/main" id="{8F99E0E3-CD43-4942-B30B-CCC405033DD9}"/>
                    </a:ext>
                  </a:extLst>
                </p14:cNvPr>
                <p14:cNvContentPartPr/>
                <p14:nvPr/>
              </p14:nvContentPartPr>
              <p14:xfrm>
                <a:off x="10248587" y="659227"/>
                <a:ext cx="63360" cy="117000"/>
              </p14:xfrm>
            </p:contentPart>
          </mc:Choice>
          <mc:Fallback xmlns="">
            <p:pic>
              <p:nvPicPr>
                <p:cNvPr id="54" name="Freihand 53">
                  <a:extLst>
                    <a:ext uri="{FF2B5EF4-FFF2-40B4-BE49-F238E27FC236}">
                      <a16:creationId xmlns:a16="http://schemas.microsoft.com/office/drawing/2014/main" id="{8F99E0E3-CD43-4942-B30B-CCC405033DD9}"/>
                    </a:ext>
                  </a:extLst>
                </p:cNvPr>
                <p:cNvPicPr/>
                <p:nvPr/>
              </p:nvPicPr>
              <p:blipFill>
                <a:blip r:embed="rId72"/>
                <a:stretch>
                  <a:fillRect/>
                </a:stretch>
              </p:blipFill>
              <p:spPr>
                <a:xfrm>
                  <a:off x="10244267" y="654907"/>
                  <a:ext cx="720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5" name="Freihand 54">
                  <a:extLst>
                    <a:ext uri="{FF2B5EF4-FFF2-40B4-BE49-F238E27FC236}">
                      <a16:creationId xmlns:a16="http://schemas.microsoft.com/office/drawing/2014/main" id="{9DA8B221-0846-4BAD-9DAA-1DAE89BE793C}"/>
                    </a:ext>
                  </a:extLst>
                </p14:cNvPr>
                <p14:cNvContentPartPr/>
                <p14:nvPr/>
              </p14:nvContentPartPr>
              <p14:xfrm>
                <a:off x="10316987" y="538987"/>
                <a:ext cx="79920" cy="290880"/>
              </p14:xfrm>
            </p:contentPart>
          </mc:Choice>
          <mc:Fallback xmlns="">
            <p:pic>
              <p:nvPicPr>
                <p:cNvPr id="55" name="Freihand 54">
                  <a:extLst>
                    <a:ext uri="{FF2B5EF4-FFF2-40B4-BE49-F238E27FC236}">
                      <a16:creationId xmlns:a16="http://schemas.microsoft.com/office/drawing/2014/main" id="{9DA8B221-0846-4BAD-9DAA-1DAE89BE793C}"/>
                    </a:ext>
                  </a:extLst>
                </p:cNvPr>
                <p:cNvPicPr/>
                <p:nvPr/>
              </p:nvPicPr>
              <p:blipFill>
                <a:blip r:embed="rId74"/>
                <a:stretch>
                  <a:fillRect/>
                </a:stretch>
              </p:blipFill>
              <p:spPr>
                <a:xfrm>
                  <a:off x="10312667" y="534667"/>
                  <a:ext cx="8856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7" name="Freihand 56">
                  <a:extLst>
                    <a:ext uri="{FF2B5EF4-FFF2-40B4-BE49-F238E27FC236}">
                      <a16:creationId xmlns:a16="http://schemas.microsoft.com/office/drawing/2014/main" id="{65FC908F-8ED5-49EC-A01A-9B4BBD6B5187}"/>
                    </a:ext>
                  </a:extLst>
                </p14:cNvPr>
                <p14:cNvContentPartPr/>
                <p14:nvPr/>
              </p14:nvContentPartPr>
              <p14:xfrm>
                <a:off x="9449747" y="474187"/>
                <a:ext cx="780120" cy="90720"/>
              </p14:xfrm>
            </p:contentPart>
          </mc:Choice>
          <mc:Fallback xmlns="">
            <p:pic>
              <p:nvPicPr>
                <p:cNvPr id="57" name="Freihand 56">
                  <a:extLst>
                    <a:ext uri="{FF2B5EF4-FFF2-40B4-BE49-F238E27FC236}">
                      <a16:creationId xmlns:a16="http://schemas.microsoft.com/office/drawing/2014/main" id="{65FC908F-8ED5-49EC-A01A-9B4BBD6B5187}"/>
                    </a:ext>
                  </a:extLst>
                </p:cNvPr>
                <p:cNvPicPr/>
                <p:nvPr/>
              </p:nvPicPr>
              <p:blipFill>
                <a:blip r:embed="rId76"/>
                <a:stretch>
                  <a:fillRect/>
                </a:stretch>
              </p:blipFill>
              <p:spPr>
                <a:xfrm>
                  <a:off x="9445427" y="469867"/>
                  <a:ext cx="7887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8" name="Freihand 57">
                  <a:extLst>
                    <a:ext uri="{FF2B5EF4-FFF2-40B4-BE49-F238E27FC236}">
                      <a16:creationId xmlns:a16="http://schemas.microsoft.com/office/drawing/2014/main" id="{23212388-C117-4DC7-949E-44F12CEC3040}"/>
                    </a:ext>
                  </a:extLst>
                </p14:cNvPr>
                <p14:cNvContentPartPr/>
                <p14:nvPr/>
              </p14:nvContentPartPr>
              <p14:xfrm>
                <a:off x="9566387" y="395347"/>
                <a:ext cx="137160" cy="88560"/>
              </p14:xfrm>
            </p:contentPart>
          </mc:Choice>
          <mc:Fallback xmlns="">
            <p:pic>
              <p:nvPicPr>
                <p:cNvPr id="58" name="Freihand 57">
                  <a:extLst>
                    <a:ext uri="{FF2B5EF4-FFF2-40B4-BE49-F238E27FC236}">
                      <a16:creationId xmlns:a16="http://schemas.microsoft.com/office/drawing/2014/main" id="{23212388-C117-4DC7-949E-44F12CEC3040}"/>
                    </a:ext>
                  </a:extLst>
                </p:cNvPr>
                <p:cNvPicPr/>
                <p:nvPr/>
              </p:nvPicPr>
              <p:blipFill>
                <a:blip r:embed="rId78"/>
                <a:stretch>
                  <a:fillRect/>
                </a:stretch>
              </p:blipFill>
              <p:spPr>
                <a:xfrm>
                  <a:off x="9562067" y="391027"/>
                  <a:ext cx="1458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9" name="Freihand 58">
                  <a:extLst>
                    <a:ext uri="{FF2B5EF4-FFF2-40B4-BE49-F238E27FC236}">
                      <a16:creationId xmlns:a16="http://schemas.microsoft.com/office/drawing/2014/main" id="{F8B7074E-CE3A-4577-9F66-43FD6446C359}"/>
                    </a:ext>
                  </a:extLst>
                </p14:cNvPr>
                <p14:cNvContentPartPr/>
                <p14:nvPr/>
              </p14:nvContentPartPr>
              <p14:xfrm>
                <a:off x="9706427" y="391747"/>
                <a:ext cx="362520" cy="73440"/>
              </p14:xfrm>
            </p:contentPart>
          </mc:Choice>
          <mc:Fallback xmlns="">
            <p:pic>
              <p:nvPicPr>
                <p:cNvPr id="59" name="Freihand 58">
                  <a:extLst>
                    <a:ext uri="{FF2B5EF4-FFF2-40B4-BE49-F238E27FC236}">
                      <a16:creationId xmlns:a16="http://schemas.microsoft.com/office/drawing/2014/main" id="{F8B7074E-CE3A-4577-9F66-43FD6446C359}"/>
                    </a:ext>
                  </a:extLst>
                </p:cNvPr>
                <p:cNvPicPr/>
                <p:nvPr/>
              </p:nvPicPr>
              <p:blipFill>
                <a:blip r:embed="rId80"/>
                <a:stretch>
                  <a:fillRect/>
                </a:stretch>
              </p:blipFill>
              <p:spPr>
                <a:xfrm>
                  <a:off x="9702107" y="387427"/>
                  <a:ext cx="3711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0" name="Freihand 59">
                  <a:extLst>
                    <a:ext uri="{FF2B5EF4-FFF2-40B4-BE49-F238E27FC236}">
                      <a16:creationId xmlns:a16="http://schemas.microsoft.com/office/drawing/2014/main" id="{1F57EBBD-493B-4C73-B6FD-5404F40669B1}"/>
                    </a:ext>
                  </a:extLst>
                </p14:cNvPr>
                <p14:cNvContentPartPr/>
                <p14:nvPr/>
              </p14:nvContentPartPr>
              <p14:xfrm>
                <a:off x="10083347" y="387787"/>
                <a:ext cx="86760" cy="44640"/>
              </p14:xfrm>
            </p:contentPart>
          </mc:Choice>
          <mc:Fallback xmlns="">
            <p:pic>
              <p:nvPicPr>
                <p:cNvPr id="60" name="Freihand 59">
                  <a:extLst>
                    <a:ext uri="{FF2B5EF4-FFF2-40B4-BE49-F238E27FC236}">
                      <a16:creationId xmlns:a16="http://schemas.microsoft.com/office/drawing/2014/main" id="{1F57EBBD-493B-4C73-B6FD-5404F40669B1}"/>
                    </a:ext>
                  </a:extLst>
                </p:cNvPr>
                <p:cNvPicPr/>
                <p:nvPr/>
              </p:nvPicPr>
              <p:blipFill>
                <a:blip r:embed="rId82"/>
                <a:stretch>
                  <a:fillRect/>
                </a:stretch>
              </p:blipFill>
              <p:spPr>
                <a:xfrm>
                  <a:off x="10079027" y="383467"/>
                  <a:ext cx="954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2" name="Freihand 61">
                  <a:extLst>
                    <a:ext uri="{FF2B5EF4-FFF2-40B4-BE49-F238E27FC236}">
                      <a16:creationId xmlns:a16="http://schemas.microsoft.com/office/drawing/2014/main" id="{C991DF14-A517-4444-B337-5C10EF4155ED}"/>
                    </a:ext>
                  </a:extLst>
                </p14:cNvPr>
                <p14:cNvContentPartPr/>
                <p14:nvPr/>
              </p14:nvContentPartPr>
              <p14:xfrm>
                <a:off x="10488347" y="659947"/>
                <a:ext cx="135360" cy="26280"/>
              </p14:xfrm>
            </p:contentPart>
          </mc:Choice>
          <mc:Fallback xmlns="">
            <p:pic>
              <p:nvPicPr>
                <p:cNvPr id="62" name="Freihand 61">
                  <a:extLst>
                    <a:ext uri="{FF2B5EF4-FFF2-40B4-BE49-F238E27FC236}">
                      <a16:creationId xmlns:a16="http://schemas.microsoft.com/office/drawing/2014/main" id="{C991DF14-A517-4444-B337-5C10EF4155ED}"/>
                    </a:ext>
                  </a:extLst>
                </p:cNvPr>
                <p:cNvPicPr/>
                <p:nvPr/>
              </p:nvPicPr>
              <p:blipFill>
                <a:blip r:embed="rId84"/>
                <a:stretch>
                  <a:fillRect/>
                </a:stretch>
              </p:blipFill>
              <p:spPr>
                <a:xfrm>
                  <a:off x="10484027" y="655627"/>
                  <a:ext cx="14400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3" name="Freihand 62">
                  <a:extLst>
                    <a:ext uri="{FF2B5EF4-FFF2-40B4-BE49-F238E27FC236}">
                      <a16:creationId xmlns:a16="http://schemas.microsoft.com/office/drawing/2014/main" id="{B812DFC8-77E8-4223-AF96-266443FFDAA7}"/>
                    </a:ext>
                  </a:extLst>
                </p14:cNvPr>
                <p14:cNvContentPartPr/>
                <p14:nvPr/>
              </p14:nvContentPartPr>
              <p14:xfrm>
                <a:off x="10719107" y="559147"/>
                <a:ext cx="153000" cy="119520"/>
              </p14:xfrm>
            </p:contentPart>
          </mc:Choice>
          <mc:Fallback xmlns="">
            <p:pic>
              <p:nvPicPr>
                <p:cNvPr id="63" name="Freihand 62">
                  <a:extLst>
                    <a:ext uri="{FF2B5EF4-FFF2-40B4-BE49-F238E27FC236}">
                      <a16:creationId xmlns:a16="http://schemas.microsoft.com/office/drawing/2014/main" id="{B812DFC8-77E8-4223-AF96-266443FFDAA7}"/>
                    </a:ext>
                  </a:extLst>
                </p:cNvPr>
                <p:cNvPicPr/>
                <p:nvPr/>
              </p:nvPicPr>
              <p:blipFill>
                <a:blip r:embed="rId86"/>
                <a:stretch>
                  <a:fillRect/>
                </a:stretch>
              </p:blipFill>
              <p:spPr>
                <a:xfrm>
                  <a:off x="10714787" y="554827"/>
                  <a:ext cx="1616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4" name="Freihand 63">
                  <a:extLst>
                    <a:ext uri="{FF2B5EF4-FFF2-40B4-BE49-F238E27FC236}">
                      <a16:creationId xmlns:a16="http://schemas.microsoft.com/office/drawing/2014/main" id="{031D9628-6DC5-49FD-9DB6-9DE1E08325C3}"/>
                    </a:ext>
                  </a:extLst>
                </p14:cNvPr>
                <p14:cNvContentPartPr/>
                <p14:nvPr/>
              </p14:nvContentPartPr>
              <p14:xfrm>
                <a:off x="10860587" y="635107"/>
                <a:ext cx="75600" cy="111960"/>
              </p14:xfrm>
            </p:contentPart>
          </mc:Choice>
          <mc:Fallback xmlns="">
            <p:pic>
              <p:nvPicPr>
                <p:cNvPr id="64" name="Freihand 63">
                  <a:extLst>
                    <a:ext uri="{FF2B5EF4-FFF2-40B4-BE49-F238E27FC236}">
                      <a16:creationId xmlns:a16="http://schemas.microsoft.com/office/drawing/2014/main" id="{031D9628-6DC5-49FD-9DB6-9DE1E08325C3}"/>
                    </a:ext>
                  </a:extLst>
                </p:cNvPr>
                <p:cNvPicPr/>
                <p:nvPr/>
              </p:nvPicPr>
              <p:blipFill>
                <a:blip r:embed="rId88"/>
                <a:stretch>
                  <a:fillRect/>
                </a:stretch>
              </p:blipFill>
              <p:spPr>
                <a:xfrm>
                  <a:off x="10856267" y="630787"/>
                  <a:ext cx="842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6" name="Freihand 65">
                  <a:extLst>
                    <a:ext uri="{FF2B5EF4-FFF2-40B4-BE49-F238E27FC236}">
                      <a16:creationId xmlns:a16="http://schemas.microsoft.com/office/drawing/2014/main" id="{6AE7DFB9-8481-49AD-8AAB-B7DAB4C88380}"/>
                    </a:ext>
                  </a:extLst>
                </p14:cNvPr>
                <p14:cNvContentPartPr/>
                <p14:nvPr/>
              </p14:nvContentPartPr>
              <p14:xfrm>
                <a:off x="10973267" y="586507"/>
                <a:ext cx="5760" cy="11880"/>
              </p14:xfrm>
            </p:contentPart>
          </mc:Choice>
          <mc:Fallback xmlns="">
            <p:pic>
              <p:nvPicPr>
                <p:cNvPr id="66" name="Freihand 65">
                  <a:extLst>
                    <a:ext uri="{FF2B5EF4-FFF2-40B4-BE49-F238E27FC236}">
                      <a16:creationId xmlns:a16="http://schemas.microsoft.com/office/drawing/2014/main" id="{6AE7DFB9-8481-49AD-8AAB-B7DAB4C88380}"/>
                    </a:ext>
                  </a:extLst>
                </p:cNvPr>
                <p:cNvPicPr/>
                <p:nvPr/>
              </p:nvPicPr>
              <p:blipFill>
                <a:blip r:embed="rId90"/>
                <a:stretch>
                  <a:fillRect/>
                </a:stretch>
              </p:blipFill>
              <p:spPr>
                <a:xfrm>
                  <a:off x="10968947" y="582187"/>
                  <a:ext cx="1440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7" name="Freihand 66">
                  <a:extLst>
                    <a:ext uri="{FF2B5EF4-FFF2-40B4-BE49-F238E27FC236}">
                      <a16:creationId xmlns:a16="http://schemas.microsoft.com/office/drawing/2014/main" id="{E5B16A97-65FB-4C77-AA4F-4C34BDD82C87}"/>
                    </a:ext>
                  </a:extLst>
                </p14:cNvPr>
                <p14:cNvContentPartPr/>
                <p14:nvPr/>
              </p14:nvContentPartPr>
              <p14:xfrm>
                <a:off x="11034107" y="483187"/>
                <a:ext cx="122040" cy="182880"/>
              </p14:xfrm>
            </p:contentPart>
          </mc:Choice>
          <mc:Fallback xmlns="">
            <p:pic>
              <p:nvPicPr>
                <p:cNvPr id="67" name="Freihand 66">
                  <a:extLst>
                    <a:ext uri="{FF2B5EF4-FFF2-40B4-BE49-F238E27FC236}">
                      <a16:creationId xmlns:a16="http://schemas.microsoft.com/office/drawing/2014/main" id="{E5B16A97-65FB-4C77-AA4F-4C34BDD82C87}"/>
                    </a:ext>
                  </a:extLst>
                </p:cNvPr>
                <p:cNvPicPr/>
                <p:nvPr/>
              </p:nvPicPr>
              <p:blipFill>
                <a:blip r:embed="rId92"/>
                <a:stretch>
                  <a:fillRect/>
                </a:stretch>
              </p:blipFill>
              <p:spPr>
                <a:xfrm>
                  <a:off x="11029787" y="478867"/>
                  <a:ext cx="1306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8" name="Freihand 67">
                  <a:extLst>
                    <a:ext uri="{FF2B5EF4-FFF2-40B4-BE49-F238E27FC236}">
                      <a16:creationId xmlns:a16="http://schemas.microsoft.com/office/drawing/2014/main" id="{CFE82141-7CE4-46F9-B207-BC4495FD80BE}"/>
                    </a:ext>
                  </a:extLst>
                </p14:cNvPr>
                <p14:cNvContentPartPr/>
                <p14:nvPr/>
              </p14:nvContentPartPr>
              <p14:xfrm>
                <a:off x="11155067" y="600187"/>
                <a:ext cx="113040" cy="155160"/>
              </p14:xfrm>
            </p:contentPart>
          </mc:Choice>
          <mc:Fallback xmlns="">
            <p:pic>
              <p:nvPicPr>
                <p:cNvPr id="68" name="Freihand 67">
                  <a:extLst>
                    <a:ext uri="{FF2B5EF4-FFF2-40B4-BE49-F238E27FC236}">
                      <a16:creationId xmlns:a16="http://schemas.microsoft.com/office/drawing/2014/main" id="{CFE82141-7CE4-46F9-B207-BC4495FD80BE}"/>
                    </a:ext>
                  </a:extLst>
                </p:cNvPr>
                <p:cNvPicPr/>
                <p:nvPr/>
              </p:nvPicPr>
              <p:blipFill>
                <a:blip r:embed="rId94"/>
                <a:stretch>
                  <a:fillRect/>
                </a:stretch>
              </p:blipFill>
              <p:spPr>
                <a:xfrm>
                  <a:off x="11150747" y="595867"/>
                  <a:ext cx="1216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2" name="Freihand 71">
                  <a:extLst>
                    <a:ext uri="{FF2B5EF4-FFF2-40B4-BE49-F238E27FC236}">
                      <a16:creationId xmlns:a16="http://schemas.microsoft.com/office/drawing/2014/main" id="{9F906306-97D3-4A42-8121-98DAF61984D2}"/>
                    </a:ext>
                  </a:extLst>
                </p14:cNvPr>
                <p14:cNvContentPartPr/>
                <p14:nvPr/>
              </p14:nvContentPartPr>
              <p14:xfrm>
                <a:off x="11662307" y="385267"/>
                <a:ext cx="113760" cy="201600"/>
              </p14:xfrm>
            </p:contentPart>
          </mc:Choice>
          <mc:Fallback xmlns="">
            <p:pic>
              <p:nvPicPr>
                <p:cNvPr id="72" name="Freihand 71">
                  <a:extLst>
                    <a:ext uri="{FF2B5EF4-FFF2-40B4-BE49-F238E27FC236}">
                      <a16:creationId xmlns:a16="http://schemas.microsoft.com/office/drawing/2014/main" id="{9F906306-97D3-4A42-8121-98DAF61984D2}"/>
                    </a:ext>
                  </a:extLst>
                </p:cNvPr>
                <p:cNvPicPr/>
                <p:nvPr/>
              </p:nvPicPr>
              <p:blipFill>
                <a:blip r:embed="rId96"/>
                <a:stretch>
                  <a:fillRect/>
                </a:stretch>
              </p:blipFill>
              <p:spPr>
                <a:xfrm>
                  <a:off x="11657987" y="380947"/>
                  <a:ext cx="12240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3" name="Freihand 72">
                  <a:extLst>
                    <a:ext uri="{FF2B5EF4-FFF2-40B4-BE49-F238E27FC236}">
                      <a16:creationId xmlns:a16="http://schemas.microsoft.com/office/drawing/2014/main" id="{81995F48-0819-405A-8D43-196C45939E6A}"/>
                    </a:ext>
                  </a:extLst>
                </p14:cNvPr>
                <p14:cNvContentPartPr/>
                <p14:nvPr/>
              </p14:nvContentPartPr>
              <p14:xfrm>
                <a:off x="11724227" y="482107"/>
                <a:ext cx="35640" cy="104400"/>
              </p14:xfrm>
            </p:contentPart>
          </mc:Choice>
          <mc:Fallback xmlns="">
            <p:pic>
              <p:nvPicPr>
                <p:cNvPr id="73" name="Freihand 72">
                  <a:extLst>
                    <a:ext uri="{FF2B5EF4-FFF2-40B4-BE49-F238E27FC236}">
                      <a16:creationId xmlns:a16="http://schemas.microsoft.com/office/drawing/2014/main" id="{81995F48-0819-405A-8D43-196C45939E6A}"/>
                    </a:ext>
                  </a:extLst>
                </p:cNvPr>
                <p:cNvPicPr/>
                <p:nvPr/>
              </p:nvPicPr>
              <p:blipFill>
                <a:blip r:embed="rId98"/>
                <a:stretch>
                  <a:fillRect/>
                </a:stretch>
              </p:blipFill>
              <p:spPr>
                <a:xfrm>
                  <a:off x="11719907" y="477787"/>
                  <a:ext cx="442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4" name="Freihand 73">
                  <a:extLst>
                    <a:ext uri="{FF2B5EF4-FFF2-40B4-BE49-F238E27FC236}">
                      <a16:creationId xmlns:a16="http://schemas.microsoft.com/office/drawing/2014/main" id="{E6776342-7496-42F6-ADB6-98899B42B4C8}"/>
                    </a:ext>
                  </a:extLst>
                </p14:cNvPr>
                <p14:cNvContentPartPr/>
                <p14:nvPr/>
              </p14:nvContentPartPr>
              <p14:xfrm>
                <a:off x="11773547" y="522787"/>
                <a:ext cx="83520" cy="132120"/>
              </p14:xfrm>
            </p:contentPart>
          </mc:Choice>
          <mc:Fallback xmlns="">
            <p:pic>
              <p:nvPicPr>
                <p:cNvPr id="74" name="Freihand 73">
                  <a:extLst>
                    <a:ext uri="{FF2B5EF4-FFF2-40B4-BE49-F238E27FC236}">
                      <a16:creationId xmlns:a16="http://schemas.microsoft.com/office/drawing/2014/main" id="{E6776342-7496-42F6-ADB6-98899B42B4C8}"/>
                    </a:ext>
                  </a:extLst>
                </p:cNvPr>
                <p:cNvPicPr/>
                <p:nvPr/>
              </p:nvPicPr>
              <p:blipFill>
                <a:blip r:embed="rId100"/>
                <a:stretch>
                  <a:fillRect/>
                </a:stretch>
              </p:blipFill>
              <p:spPr>
                <a:xfrm>
                  <a:off x="11769227" y="518467"/>
                  <a:ext cx="9216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6" name="Freihand 75">
                  <a:extLst>
                    <a:ext uri="{FF2B5EF4-FFF2-40B4-BE49-F238E27FC236}">
                      <a16:creationId xmlns:a16="http://schemas.microsoft.com/office/drawing/2014/main" id="{CEE0A66A-0DB9-4F68-B949-5A728E7AEBD9}"/>
                    </a:ext>
                  </a:extLst>
                </p14:cNvPr>
                <p14:cNvContentPartPr/>
                <p14:nvPr/>
              </p14:nvContentPartPr>
              <p14:xfrm>
                <a:off x="11541347" y="587947"/>
                <a:ext cx="57960" cy="114480"/>
              </p14:xfrm>
            </p:contentPart>
          </mc:Choice>
          <mc:Fallback xmlns="">
            <p:pic>
              <p:nvPicPr>
                <p:cNvPr id="76" name="Freihand 75">
                  <a:extLst>
                    <a:ext uri="{FF2B5EF4-FFF2-40B4-BE49-F238E27FC236}">
                      <a16:creationId xmlns:a16="http://schemas.microsoft.com/office/drawing/2014/main" id="{CEE0A66A-0DB9-4F68-B949-5A728E7AEBD9}"/>
                    </a:ext>
                  </a:extLst>
                </p:cNvPr>
                <p:cNvPicPr/>
                <p:nvPr/>
              </p:nvPicPr>
              <p:blipFill>
                <a:blip r:embed="rId102"/>
                <a:stretch>
                  <a:fillRect/>
                </a:stretch>
              </p:blipFill>
              <p:spPr>
                <a:xfrm>
                  <a:off x="11537027" y="583627"/>
                  <a:ext cx="6660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9" name="Freihand 78">
                  <a:extLst>
                    <a:ext uri="{FF2B5EF4-FFF2-40B4-BE49-F238E27FC236}">
                      <a16:creationId xmlns:a16="http://schemas.microsoft.com/office/drawing/2014/main" id="{8D54E5E2-E6AF-4490-810E-7DA3FFCE8173}"/>
                    </a:ext>
                  </a:extLst>
                </p14:cNvPr>
                <p14:cNvContentPartPr/>
                <p14:nvPr/>
              </p14:nvContentPartPr>
              <p14:xfrm>
                <a:off x="10687787" y="389947"/>
                <a:ext cx="447120" cy="68040"/>
              </p14:xfrm>
            </p:contentPart>
          </mc:Choice>
          <mc:Fallback xmlns="">
            <p:pic>
              <p:nvPicPr>
                <p:cNvPr id="79" name="Freihand 78">
                  <a:extLst>
                    <a:ext uri="{FF2B5EF4-FFF2-40B4-BE49-F238E27FC236}">
                      <a16:creationId xmlns:a16="http://schemas.microsoft.com/office/drawing/2014/main" id="{8D54E5E2-E6AF-4490-810E-7DA3FFCE8173}"/>
                    </a:ext>
                  </a:extLst>
                </p:cNvPr>
                <p:cNvPicPr/>
                <p:nvPr/>
              </p:nvPicPr>
              <p:blipFill>
                <a:blip r:embed="rId104"/>
                <a:stretch>
                  <a:fillRect/>
                </a:stretch>
              </p:blipFill>
              <p:spPr>
                <a:xfrm>
                  <a:off x="10683107" y="385627"/>
                  <a:ext cx="4557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80" name="Freihand 79">
                  <a:extLst>
                    <a:ext uri="{FF2B5EF4-FFF2-40B4-BE49-F238E27FC236}">
                      <a16:creationId xmlns:a16="http://schemas.microsoft.com/office/drawing/2014/main" id="{1DDCDD38-2B43-4B16-9C40-00C6CF79EF16}"/>
                    </a:ext>
                  </a:extLst>
                </p14:cNvPr>
                <p14:cNvContentPartPr/>
                <p14:nvPr/>
              </p14:nvContentPartPr>
              <p14:xfrm>
                <a:off x="10671947" y="316507"/>
                <a:ext cx="106200" cy="77400"/>
              </p14:xfrm>
            </p:contentPart>
          </mc:Choice>
          <mc:Fallback xmlns="">
            <p:pic>
              <p:nvPicPr>
                <p:cNvPr id="80" name="Freihand 79">
                  <a:extLst>
                    <a:ext uri="{FF2B5EF4-FFF2-40B4-BE49-F238E27FC236}">
                      <a16:creationId xmlns:a16="http://schemas.microsoft.com/office/drawing/2014/main" id="{1DDCDD38-2B43-4B16-9C40-00C6CF79EF16}"/>
                    </a:ext>
                  </a:extLst>
                </p:cNvPr>
                <p:cNvPicPr/>
                <p:nvPr/>
              </p:nvPicPr>
              <p:blipFill>
                <a:blip r:embed="rId106"/>
                <a:stretch>
                  <a:fillRect/>
                </a:stretch>
              </p:blipFill>
              <p:spPr>
                <a:xfrm>
                  <a:off x="10667627" y="312187"/>
                  <a:ext cx="1148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81" name="Freihand 80">
                  <a:extLst>
                    <a:ext uri="{FF2B5EF4-FFF2-40B4-BE49-F238E27FC236}">
                      <a16:creationId xmlns:a16="http://schemas.microsoft.com/office/drawing/2014/main" id="{D36C26DE-889A-4EBD-B89C-95F15909F314}"/>
                    </a:ext>
                  </a:extLst>
                </p14:cNvPr>
                <p14:cNvContentPartPr/>
                <p14:nvPr/>
              </p14:nvContentPartPr>
              <p14:xfrm>
                <a:off x="10759067" y="320467"/>
                <a:ext cx="136080" cy="67680"/>
              </p14:xfrm>
            </p:contentPart>
          </mc:Choice>
          <mc:Fallback xmlns="">
            <p:pic>
              <p:nvPicPr>
                <p:cNvPr id="81" name="Freihand 80">
                  <a:extLst>
                    <a:ext uri="{FF2B5EF4-FFF2-40B4-BE49-F238E27FC236}">
                      <a16:creationId xmlns:a16="http://schemas.microsoft.com/office/drawing/2014/main" id="{D36C26DE-889A-4EBD-B89C-95F15909F314}"/>
                    </a:ext>
                  </a:extLst>
                </p:cNvPr>
                <p:cNvPicPr/>
                <p:nvPr/>
              </p:nvPicPr>
              <p:blipFill>
                <a:blip r:embed="rId108"/>
                <a:stretch>
                  <a:fillRect/>
                </a:stretch>
              </p:blipFill>
              <p:spPr>
                <a:xfrm>
                  <a:off x="10754747" y="316147"/>
                  <a:ext cx="1447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82" name="Freihand 81">
                  <a:extLst>
                    <a:ext uri="{FF2B5EF4-FFF2-40B4-BE49-F238E27FC236}">
                      <a16:creationId xmlns:a16="http://schemas.microsoft.com/office/drawing/2014/main" id="{A9EB827B-04E0-4E85-A7C8-B383584BB70E}"/>
                    </a:ext>
                  </a:extLst>
                </p14:cNvPr>
                <p14:cNvContentPartPr/>
                <p14:nvPr/>
              </p14:nvContentPartPr>
              <p14:xfrm>
                <a:off x="10885067" y="286267"/>
                <a:ext cx="7200" cy="2520"/>
              </p14:xfrm>
            </p:contentPart>
          </mc:Choice>
          <mc:Fallback xmlns="">
            <p:pic>
              <p:nvPicPr>
                <p:cNvPr id="82" name="Freihand 81">
                  <a:extLst>
                    <a:ext uri="{FF2B5EF4-FFF2-40B4-BE49-F238E27FC236}">
                      <a16:creationId xmlns:a16="http://schemas.microsoft.com/office/drawing/2014/main" id="{A9EB827B-04E0-4E85-A7C8-B383584BB70E}"/>
                    </a:ext>
                  </a:extLst>
                </p:cNvPr>
                <p:cNvPicPr/>
                <p:nvPr/>
              </p:nvPicPr>
              <p:blipFill>
                <a:blip r:embed="rId110"/>
                <a:stretch>
                  <a:fillRect/>
                </a:stretch>
              </p:blipFill>
              <p:spPr>
                <a:xfrm>
                  <a:off x="10880747" y="281947"/>
                  <a:ext cx="1584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3" name="Freihand 82">
                  <a:extLst>
                    <a:ext uri="{FF2B5EF4-FFF2-40B4-BE49-F238E27FC236}">
                      <a16:creationId xmlns:a16="http://schemas.microsoft.com/office/drawing/2014/main" id="{59B2F392-A0FA-46F1-B1AF-75A39554EF8E}"/>
                    </a:ext>
                  </a:extLst>
                </p14:cNvPr>
                <p14:cNvContentPartPr/>
                <p14:nvPr/>
              </p14:nvContentPartPr>
              <p14:xfrm>
                <a:off x="10926467" y="303907"/>
                <a:ext cx="65520" cy="69480"/>
              </p14:xfrm>
            </p:contentPart>
          </mc:Choice>
          <mc:Fallback xmlns="">
            <p:pic>
              <p:nvPicPr>
                <p:cNvPr id="83" name="Freihand 82">
                  <a:extLst>
                    <a:ext uri="{FF2B5EF4-FFF2-40B4-BE49-F238E27FC236}">
                      <a16:creationId xmlns:a16="http://schemas.microsoft.com/office/drawing/2014/main" id="{59B2F392-A0FA-46F1-B1AF-75A39554EF8E}"/>
                    </a:ext>
                  </a:extLst>
                </p:cNvPr>
                <p:cNvPicPr/>
                <p:nvPr/>
              </p:nvPicPr>
              <p:blipFill>
                <a:blip r:embed="rId112"/>
                <a:stretch>
                  <a:fillRect/>
                </a:stretch>
              </p:blipFill>
              <p:spPr>
                <a:xfrm>
                  <a:off x="10922147" y="299587"/>
                  <a:ext cx="741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84" name="Freihand 83">
                  <a:extLst>
                    <a:ext uri="{FF2B5EF4-FFF2-40B4-BE49-F238E27FC236}">
                      <a16:creationId xmlns:a16="http://schemas.microsoft.com/office/drawing/2014/main" id="{B6AEE3FA-C3A6-4F7D-9EF2-F3AC41006A91}"/>
                    </a:ext>
                  </a:extLst>
                </p14:cNvPr>
                <p14:cNvContentPartPr/>
                <p14:nvPr/>
              </p14:nvContentPartPr>
              <p14:xfrm>
                <a:off x="10982987" y="249907"/>
                <a:ext cx="86040" cy="124560"/>
              </p14:xfrm>
            </p:contentPart>
          </mc:Choice>
          <mc:Fallback xmlns="">
            <p:pic>
              <p:nvPicPr>
                <p:cNvPr id="84" name="Freihand 83">
                  <a:extLst>
                    <a:ext uri="{FF2B5EF4-FFF2-40B4-BE49-F238E27FC236}">
                      <a16:creationId xmlns:a16="http://schemas.microsoft.com/office/drawing/2014/main" id="{B6AEE3FA-C3A6-4F7D-9EF2-F3AC41006A91}"/>
                    </a:ext>
                  </a:extLst>
                </p:cNvPr>
                <p:cNvPicPr/>
                <p:nvPr/>
              </p:nvPicPr>
              <p:blipFill>
                <a:blip r:embed="rId114"/>
                <a:stretch>
                  <a:fillRect/>
                </a:stretch>
              </p:blipFill>
              <p:spPr>
                <a:xfrm>
                  <a:off x="10978667" y="245587"/>
                  <a:ext cx="94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5" name="Freihand 84">
                  <a:extLst>
                    <a:ext uri="{FF2B5EF4-FFF2-40B4-BE49-F238E27FC236}">
                      <a16:creationId xmlns:a16="http://schemas.microsoft.com/office/drawing/2014/main" id="{B44BA0BD-35E3-4175-A255-664526D547DB}"/>
                    </a:ext>
                  </a:extLst>
                </p14:cNvPr>
                <p14:cNvContentPartPr/>
                <p14:nvPr/>
              </p14:nvContentPartPr>
              <p14:xfrm>
                <a:off x="11083427" y="295987"/>
                <a:ext cx="61920" cy="62640"/>
              </p14:xfrm>
            </p:contentPart>
          </mc:Choice>
          <mc:Fallback xmlns="">
            <p:pic>
              <p:nvPicPr>
                <p:cNvPr id="85" name="Freihand 84">
                  <a:extLst>
                    <a:ext uri="{FF2B5EF4-FFF2-40B4-BE49-F238E27FC236}">
                      <a16:creationId xmlns:a16="http://schemas.microsoft.com/office/drawing/2014/main" id="{B44BA0BD-35E3-4175-A255-664526D547DB}"/>
                    </a:ext>
                  </a:extLst>
                </p:cNvPr>
                <p:cNvPicPr/>
                <p:nvPr/>
              </p:nvPicPr>
              <p:blipFill>
                <a:blip r:embed="rId116"/>
                <a:stretch>
                  <a:fillRect/>
                </a:stretch>
              </p:blipFill>
              <p:spPr>
                <a:xfrm>
                  <a:off x="11079107" y="291667"/>
                  <a:ext cx="705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6" name="Freihand 85">
                  <a:extLst>
                    <a:ext uri="{FF2B5EF4-FFF2-40B4-BE49-F238E27FC236}">
                      <a16:creationId xmlns:a16="http://schemas.microsoft.com/office/drawing/2014/main" id="{4911D0F8-DAAA-4350-8CCA-836642C9249A}"/>
                    </a:ext>
                  </a:extLst>
                </p14:cNvPr>
                <p14:cNvContentPartPr/>
                <p14:nvPr/>
              </p14:nvContentPartPr>
              <p14:xfrm>
                <a:off x="11170187" y="282667"/>
                <a:ext cx="39240" cy="51840"/>
              </p14:xfrm>
            </p:contentPart>
          </mc:Choice>
          <mc:Fallback xmlns="">
            <p:pic>
              <p:nvPicPr>
                <p:cNvPr id="86" name="Freihand 85">
                  <a:extLst>
                    <a:ext uri="{FF2B5EF4-FFF2-40B4-BE49-F238E27FC236}">
                      <a16:creationId xmlns:a16="http://schemas.microsoft.com/office/drawing/2014/main" id="{4911D0F8-DAAA-4350-8CCA-836642C9249A}"/>
                    </a:ext>
                  </a:extLst>
                </p:cNvPr>
                <p:cNvPicPr/>
                <p:nvPr/>
              </p:nvPicPr>
              <p:blipFill>
                <a:blip r:embed="rId118"/>
                <a:stretch>
                  <a:fillRect/>
                </a:stretch>
              </p:blipFill>
              <p:spPr>
                <a:xfrm>
                  <a:off x="11165867" y="278347"/>
                  <a:ext cx="478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7" name="Freihand 86">
                  <a:extLst>
                    <a:ext uri="{FF2B5EF4-FFF2-40B4-BE49-F238E27FC236}">
                      <a16:creationId xmlns:a16="http://schemas.microsoft.com/office/drawing/2014/main" id="{1A197484-573B-485F-A0B2-C93F52487A61}"/>
                    </a:ext>
                  </a:extLst>
                </p14:cNvPr>
                <p14:cNvContentPartPr/>
                <p14:nvPr/>
              </p14:nvContentPartPr>
              <p14:xfrm>
                <a:off x="11213387" y="281947"/>
                <a:ext cx="52560" cy="33480"/>
              </p14:xfrm>
            </p:contentPart>
          </mc:Choice>
          <mc:Fallback xmlns="">
            <p:pic>
              <p:nvPicPr>
                <p:cNvPr id="87" name="Freihand 86">
                  <a:extLst>
                    <a:ext uri="{FF2B5EF4-FFF2-40B4-BE49-F238E27FC236}">
                      <a16:creationId xmlns:a16="http://schemas.microsoft.com/office/drawing/2014/main" id="{1A197484-573B-485F-A0B2-C93F52487A61}"/>
                    </a:ext>
                  </a:extLst>
                </p:cNvPr>
                <p:cNvPicPr/>
                <p:nvPr/>
              </p:nvPicPr>
              <p:blipFill>
                <a:blip r:embed="rId120"/>
                <a:stretch>
                  <a:fillRect/>
                </a:stretch>
              </p:blipFill>
              <p:spPr>
                <a:xfrm>
                  <a:off x="11209067" y="277627"/>
                  <a:ext cx="6120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8" name="Freihand 87">
                  <a:extLst>
                    <a:ext uri="{FF2B5EF4-FFF2-40B4-BE49-F238E27FC236}">
                      <a16:creationId xmlns:a16="http://schemas.microsoft.com/office/drawing/2014/main" id="{D11110EF-C995-4249-882C-438AAF90EBF7}"/>
                    </a:ext>
                  </a:extLst>
                </p14:cNvPr>
                <p14:cNvContentPartPr/>
                <p14:nvPr/>
              </p14:nvContentPartPr>
              <p14:xfrm>
                <a:off x="11268467" y="263587"/>
                <a:ext cx="47520" cy="71640"/>
              </p14:xfrm>
            </p:contentPart>
          </mc:Choice>
          <mc:Fallback xmlns="">
            <p:pic>
              <p:nvPicPr>
                <p:cNvPr id="88" name="Freihand 87">
                  <a:extLst>
                    <a:ext uri="{FF2B5EF4-FFF2-40B4-BE49-F238E27FC236}">
                      <a16:creationId xmlns:a16="http://schemas.microsoft.com/office/drawing/2014/main" id="{D11110EF-C995-4249-882C-438AAF90EBF7}"/>
                    </a:ext>
                  </a:extLst>
                </p:cNvPr>
                <p:cNvPicPr/>
                <p:nvPr/>
              </p:nvPicPr>
              <p:blipFill>
                <a:blip r:embed="rId122"/>
                <a:stretch>
                  <a:fillRect/>
                </a:stretch>
              </p:blipFill>
              <p:spPr>
                <a:xfrm>
                  <a:off x="11264147" y="259267"/>
                  <a:ext cx="561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9" name="Freihand 88">
                  <a:extLst>
                    <a:ext uri="{FF2B5EF4-FFF2-40B4-BE49-F238E27FC236}">
                      <a16:creationId xmlns:a16="http://schemas.microsoft.com/office/drawing/2014/main" id="{ED1E7FEF-9089-4901-9521-D644F6E3DD37}"/>
                    </a:ext>
                  </a:extLst>
                </p14:cNvPr>
                <p14:cNvContentPartPr/>
                <p14:nvPr/>
              </p14:nvContentPartPr>
              <p14:xfrm>
                <a:off x="11306627" y="206707"/>
                <a:ext cx="37440" cy="93600"/>
              </p14:xfrm>
            </p:contentPart>
          </mc:Choice>
          <mc:Fallback xmlns="">
            <p:pic>
              <p:nvPicPr>
                <p:cNvPr id="89" name="Freihand 88">
                  <a:extLst>
                    <a:ext uri="{FF2B5EF4-FFF2-40B4-BE49-F238E27FC236}">
                      <a16:creationId xmlns:a16="http://schemas.microsoft.com/office/drawing/2014/main" id="{ED1E7FEF-9089-4901-9521-D644F6E3DD37}"/>
                    </a:ext>
                  </a:extLst>
                </p:cNvPr>
                <p:cNvPicPr/>
                <p:nvPr/>
              </p:nvPicPr>
              <p:blipFill>
                <a:blip r:embed="rId124"/>
                <a:stretch>
                  <a:fillRect/>
                </a:stretch>
              </p:blipFill>
              <p:spPr>
                <a:xfrm>
                  <a:off x="11302307" y="202387"/>
                  <a:ext cx="460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0" name="Freihand 89">
                  <a:extLst>
                    <a:ext uri="{FF2B5EF4-FFF2-40B4-BE49-F238E27FC236}">
                      <a16:creationId xmlns:a16="http://schemas.microsoft.com/office/drawing/2014/main" id="{22973DFA-F9BB-43F1-A799-1D69C75F5CFA}"/>
                    </a:ext>
                  </a:extLst>
                </p14:cNvPr>
                <p14:cNvContentPartPr/>
                <p14:nvPr/>
              </p14:nvContentPartPr>
              <p14:xfrm>
                <a:off x="11343707" y="255307"/>
                <a:ext cx="57600" cy="65520"/>
              </p14:xfrm>
            </p:contentPart>
          </mc:Choice>
          <mc:Fallback xmlns="">
            <p:pic>
              <p:nvPicPr>
                <p:cNvPr id="90" name="Freihand 89">
                  <a:extLst>
                    <a:ext uri="{FF2B5EF4-FFF2-40B4-BE49-F238E27FC236}">
                      <a16:creationId xmlns:a16="http://schemas.microsoft.com/office/drawing/2014/main" id="{22973DFA-F9BB-43F1-A799-1D69C75F5CFA}"/>
                    </a:ext>
                  </a:extLst>
                </p:cNvPr>
                <p:cNvPicPr/>
                <p:nvPr/>
              </p:nvPicPr>
              <p:blipFill>
                <a:blip r:embed="rId126"/>
                <a:stretch>
                  <a:fillRect/>
                </a:stretch>
              </p:blipFill>
              <p:spPr>
                <a:xfrm>
                  <a:off x="11339387" y="250987"/>
                  <a:ext cx="662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1" name="Freihand 90">
                  <a:extLst>
                    <a:ext uri="{FF2B5EF4-FFF2-40B4-BE49-F238E27FC236}">
                      <a16:creationId xmlns:a16="http://schemas.microsoft.com/office/drawing/2014/main" id="{0232BBBB-95E6-493E-90A7-3F39F3AE8633}"/>
                    </a:ext>
                  </a:extLst>
                </p14:cNvPr>
                <p14:cNvContentPartPr/>
                <p14:nvPr/>
              </p14:nvContentPartPr>
              <p14:xfrm>
                <a:off x="11522267" y="228307"/>
                <a:ext cx="262080" cy="54720"/>
              </p14:xfrm>
            </p:contentPart>
          </mc:Choice>
          <mc:Fallback xmlns="">
            <p:pic>
              <p:nvPicPr>
                <p:cNvPr id="91" name="Freihand 90">
                  <a:extLst>
                    <a:ext uri="{FF2B5EF4-FFF2-40B4-BE49-F238E27FC236}">
                      <a16:creationId xmlns:a16="http://schemas.microsoft.com/office/drawing/2014/main" id="{0232BBBB-95E6-493E-90A7-3F39F3AE8633}"/>
                    </a:ext>
                  </a:extLst>
                </p:cNvPr>
                <p:cNvPicPr/>
                <p:nvPr/>
              </p:nvPicPr>
              <p:blipFill>
                <a:blip r:embed="rId128"/>
                <a:stretch>
                  <a:fillRect/>
                </a:stretch>
              </p:blipFill>
              <p:spPr>
                <a:xfrm>
                  <a:off x="11517947" y="223987"/>
                  <a:ext cx="2707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3" name="Freihand 92">
                  <a:extLst>
                    <a:ext uri="{FF2B5EF4-FFF2-40B4-BE49-F238E27FC236}">
                      <a16:creationId xmlns:a16="http://schemas.microsoft.com/office/drawing/2014/main" id="{10E610E1-9309-4B8D-8013-DF8B09D3A306}"/>
                    </a:ext>
                  </a:extLst>
                </p14:cNvPr>
                <p14:cNvContentPartPr/>
                <p14:nvPr/>
              </p14:nvContentPartPr>
              <p14:xfrm>
                <a:off x="11502107" y="55507"/>
                <a:ext cx="53280" cy="76680"/>
              </p14:xfrm>
            </p:contentPart>
          </mc:Choice>
          <mc:Fallback xmlns="">
            <p:pic>
              <p:nvPicPr>
                <p:cNvPr id="93" name="Freihand 92">
                  <a:extLst>
                    <a:ext uri="{FF2B5EF4-FFF2-40B4-BE49-F238E27FC236}">
                      <a16:creationId xmlns:a16="http://schemas.microsoft.com/office/drawing/2014/main" id="{10E610E1-9309-4B8D-8013-DF8B09D3A306}"/>
                    </a:ext>
                  </a:extLst>
                </p:cNvPr>
                <p:cNvPicPr/>
                <p:nvPr/>
              </p:nvPicPr>
              <p:blipFill>
                <a:blip r:embed="rId130"/>
                <a:stretch>
                  <a:fillRect/>
                </a:stretch>
              </p:blipFill>
              <p:spPr>
                <a:xfrm>
                  <a:off x="11497787" y="51187"/>
                  <a:ext cx="619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4" name="Freihand 93">
                  <a:extLst>
                    <a:ext uri="{FF2B5EF4-FFF2-40B4-BE49-F238E27FC236}">
                      <a16:creationId xmlns:a16="http://schemas.microsoft.com/office/drawing/2014/main" id="{4833136B-7DD2-4927-9322-A97354AD0EAD}"/>
                    </a:ext>
                  </a:extLst>
                </p14:cNvPr>
                <p14:cNvContentPartPr/>
                <p14:nvPr/>
              </p14:nvContentPartPr>
              <p14:xfrm>
                <a:off x="11502827" y="54067"/>
                <a:ext cx="130680" cy="155160"/>
              </p14:xfrm>
            </p:contentPart>
          </mc:Choice>
          <mc:Fallback xmlns="">
            <p:pic>
              <p:nvPicPr>
                <p:cNvPr id="94" name="Freihand 93">
                  <a:extLst>
                    <a:ext uri="{FF2B5EF4-FFF2-40B4-BE49-F238E27FC236}">
                      <a16:creationId xmlns:a16="http://schemas.microsoft.com/office/drawing/2014/main" id="{4833136B-7DD2-4927-9322-A97354AD0EAD}"/>
                    </a:ext>
                  </a:extLst>
                </p:cNvPr>
                <p:cNvPicPr/>
                <p:nvPr/>
              </p:nvPicPr>
              <p:blipFill>
                <a:blip r:embed="rId132"/>
                <a:stretch>
                  <a:fillRect/>
                </a:stretch>
              </p:blipFill>
              <p:spPr>
                <a:xfrm>
                  <a:off x="11498507" y="49747"/>
                  <a:ext cx="1393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5" name="Freihand 94">
                  <a:extLst>
                    <a:ext uri="{FF2B5EF4-FFF2-40B4-BE49-F238E27FC236}">
                      <a16:creationId xmlns:a16="http://schemas.microsoft.com/office/drawing/2014/main" id="{47915AFE-E82D-469C-809E-2A04B786F464}"/>
                    </a:ext>
                  </a:extLst>
                </p14:cNvPr>
                <p14:cNvContentPartPr/>
                <p14:nvPr/>
              </p14:nvContentPartPr>
              <p14:xfrm>
                <a:off x="11591387" y="75307"/>
                <a:ext cx="108360" cy="101520"/>
              </p14:xfrm>
            </p:contentPart>
          </mc:Choice>
          <mc:Fallback xmlns="">
            <p:pic>
              <p:nvPicPr>
                <p:cNvPr id="95" name="Freihand 94">
                  <a:extLst>
                    <a:ext uri="{FF2B5EF4-FFF2-40B4-BE49-F238E27FC236}">
                      <a16:creationId xmlns:a16="http://schemas.microsoft.com/office/drawing/2014/main" id="{47915AFE-E82D-469C-809E-2A04B786F464}"/>
                    </a:ext>
                  </a:extLst>
                </p:cNvPr>
                <p:cNvPicPr/>
                <p:nvPr/>
              </p:nvPicPr>
              <p:blipFill>
                <a:blip r:embed="rId134"/>
                <a:stretch>
                  <a:fillRect/>
                </a:stretch>
              </p:blipFill>
              <p:spPr>
                <a:xfrm>
                  <a:off x="11587067" y="70987"/>
                  <a:ext cx="1170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6" name="Freihand 95">
                  <a:extLst>
                    <a:ext uri="{FF2B5EF4-FFF2-40B4-BE49-F238E27FC236}">
                      <a16:creationId xmlns:a16="http://schemas.microsoft.com/office/drawing/2014/main" id="{E36D5102-8BC7-4B3D-99D2-90B21BA5465C}"/>
                    </a:ext>
                  </a:extLst>
                </p14:cNvPr>
                <p14:cNvContentPartPr/>
                <p14:nvPr/>
              </p14:nvContentPartPr>
              <p14:xfrm>
                <a:off x="11642507" y="117067"/>
                <a:ext cx="70920" cy="26280"/>
              </p14:xfrm>
            </p:contentPart>
          </mc:Choice>
          <mc:Fallback xmlns="">
            <p:pic>
              <p:nvPicPr>
                <p:cNvPr id="96" name="Freihand 95">
                  <a:extLst>
                    <a:ext uri="{FF2B5EF4-FFF2-40B4-BE49-F238E27FC236}">
                      <a16:creationId xmlns:a16="http://schemas.microsoft.com/office/drawing/2014/main" id="{E36D5102-8BC7-4B3D-99D2-90B21BA5465C}"/>
                    </a:ext>
                  </a:extLst>
                </p:cNvPr>
                <p:cNvPicPr/>
                <p:nvPr/>
              </p:nvPicPr>
              <p:blipFill>
                <a:blip r:embed="rId136"/>
                <a:stretch>
                  <a:fillRect/>
                </a:stretch>
              </p:blipFill>
              <p:spPr>
                <a:xfrm>
                  <a:off x="11638187" y="112747"/>
                  <a:ext cx="79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7" name="Freihand 96">
                  <a:extLst>
                    <a:ext uri="{FF2B5EF4-FFF2-40B4-BE49-F238E27FC236}">
                      <a16:creationId xmlns:a16="http://schemas.microsoft.com/office/drawing/2014/main" id="{C89EA159-E0A3-4D10-AECF-CF56946B02F2}"/>
                    </a:ext>
                  </a:extLst>
                </p14:cNvPr>
                <p14:cNvContentPartPr/>
                <p14:nvPr/>
              </p14:nvContentPartPr>
              <p14:xfrm>
                <a:off x="11728547" y="84307"/>
                <a:ext cx="59400" cy="63000"/>
              </p14:xfrm>
            </p:contentPart>
          </mc:Choice>
          <mc:Fallback xmlns="">
            <p:pic>
              <p:nvPicPr>
                <p:cNvPr id="97" name="Freihand 96">
                  <a:extLst>
                    <a:ext uri="{FF2B5EF4-FFF2-40B4-BE49-F238E27FC236}">
                      <a16:creationId xmlns:a16="http://schemas.microsoft.com/office/drawing/2014/main" id="{C89EA159-E0A3-4D10-AECF-CF56946B02F2}"/>
                    </a:ext>
                  </a:extLst>
                </p:cNvPr>
                <p:cNvPicPr/>
                <p:nvPr/>
              </p:nvPicPr>
              <p:blipFill>
                <a:blip r:embed="rId138"/>
                <a:stretch>
                  <a:fillRect/>
                </a:stretch>
              </p:blipFill>
              <p:spPr>
                <a:xfrm>
                  <a:off x="11724227" y="79987"/>
                  <a:ext cx="6804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8" name="Freihand 97">
                  <a:extLst>
                    <a:ext uri="{FF2B5EF4-FFF2-40B4-BE49-F238E27FC236}">
                      <a16:creationId xmlns:a16="http://schemas.microsoft.com/office/drawing/2014/main" id="{296913DB-69BA-4278-8798-0EC68FE3B06A}"/>
                    </a:ext>
                  </a:extLst>
                </p14:cNvPr>
                <p14:cNvContentPartPr/>
                <p14:nvPr/>
              </p14:nvContentPartPr>
              <p14:xfrm>
                <a:off x="11790827" y="43267"/>
                <a:ext cx="79920" cy="86760"/>
              </p14:xfrm>
            </p:contentPart>
          </mc:Choice>
          <mc:Fallback xmlns="">
            <p:pic>
              <p:nvPicPr>
                <p:cNvPr id="98" name="Freihand 97">
                  <a:extLst>
                    <a:ext uri="{FF2B5EF4-FFF2-40B4-BE49-F238E27FC236}">
                      <a16:creationId xmlns:a16="http://schemas.microsoft.com/office/drawing/2014/main" id="{296913DB-69BA-4278-8798-0EC68FE3B06A}"/>
                    </a:ext>
                  </a:extLst>
                </p:cNvPr>
                <p:cNvPicPr/>
                <p:nvPr/>
              </p:nvPicPr>
              <p:blipFill>
                <a:blip r:embed="rId140"/>
                <a:stretch>
                  <a:fillRect/>
                </a:stretch>
              </p:blipFill>
              <p:spPr>
                <a:xfrm>
                  <a:off x="11786507" y="38947"/>
                  <a:ext cx="885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9" name="Freihand 98">
                  <a:extLst>
                    <a:ext uri="{FF2B5EF4-FFF2-40B4-BE49-F238E27FC236}">
                      <a16:creationId xmlns:a16="http://schemas.microsoft.com/office/drawing/2014/main" id="{1B22B713-A99E-4BD5-BECF-D33EBB064E28}"/>
                    </a:ext>
                  </a:extLst>
                </p14:cNvPr>
                <p14:cNvContentPartPr/>
                <p14:nvPr/>
              </p14:nvContentPartPr>
              <p14:xfrm>
                <a:off x="11839067" y="184027"/>
                <a:ext cx="55800" cy="74520"/>
              </p14:xfrm>
            </p:contentPart>
          </mc:Choice>
          <mc:Fallback xmlns="">
            <p:pic>
              <p:nvPicPr>
                <p:cNvPr id="99" name="Freihand 98">
                  <a:extLst>
                    <a:ext uri="{FF2B5EF4-FFF2-40B4-BE49-F238E27FC236}">
                      <a16:creationId xmlns:a16="http://schemas.microsoft.com/office/drawing/2014/main" id="{1B22B713-A99E-4BD5-BECF-D33EBB064E28}"/>
                    </a:ext>
                  </a:extLst>
                </p:cNvPr>
                <p:cNvPicPr/>
                <p:nvPr/>
              </p:nvPicPr>
              <p:blipFill>
                <a:blip r:embed="rId142"/>
                <a:stretch>
                  <a:fillRect/>
                </a:stretch>
              </p:blipFill>
              <p:spPr>
                <a:xfrm>
                  <a:off x="11834747" y="179707"/>
                  <a:ext cx="644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0" name="Freihand 99">
                  <a:extLst>
                    <a:ext uri="{FF2B5EF4-FFF2-40B4-BE49-F238E27FC236}">
                      <a16:creationId xmlns:a16="http://schemas.microsoft.com/office/drawing/2014/main" id="{53CE9AC3-5612-483A-ABB9-72F57B84BC70}"/>
                    </a:ext>
                  </a:extLst>
                </p14:cNvPr>
                <p14:cNvContentPartPr/>
                <p14:nvPr/>
              </p14:nvContentPartPr>
              <p14:xfrm>
                <a:off x="11904587" y="202387"/>
                <a:ext cx="56160" cy="46080"/>
              </p14:xfrm>
            </p:contentPart>
          </mc:Choice>
          <mc:Fallback xmlns="">
            <p:pic>
              <p:nvPicPr>
                <p:cNvPr id="100" name="Freihand 99">
                  <a:extLst>
                    <a:ext uri="{FF2B5EF4-FFF2-40B4-BE49-F238E27FC236}">
                      <a16:creationId xmlns:a16="http://schemas.microsoft.com/office/drawing/2014/main" id="{53CE9AC3-5612-483A-ABB9-72F57B84BC70}"/>
                    </a:ext>
                  </a:extLst>
                </p:cNvPr>
                <p:cNvPicPr/>
                <p:nvPr/>
              </p:nvPicPr>
              <p:blipFill>
                <a:blip r:embed="rId144"/>
                <a:stretch>
                  <a:fillRect/>
                </a:stretch>
              </p:blipFill>
              <p:spPr>
                <a:xfrm>
                  <a:off x="11900267" y="198067"/>
                  <a:ext cx="6480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1" name="Freihand 100">
                  <a:extLst>
                    <a:ext uri="{FF2B5EF4-FFF2-40B4-BE49-F238E27FC236}">
                      <a16:creationId xmlns:a16="http://schemas.microsoft.com/office/drawing/2014/main" id="{90E13CCA-B7ED-4C8F-A8B4-30F54C5DE2F0}"/>
                    </a:ext>
                  </a:extLst>
                </p14:cNvPr>
                <p14:cNvContentPartPr/>
                <p14:nvPr/>
              </p14:nvContentPartPr>
              <p14:xfrm>
                <a:off x="11977667" y="175747"/>
                <a:ext cx="69840" cy="80640"/>
              </p14:xfrm>
            </p:contentPart>
          </mc:Choice>
          <mc:Fallback xmlns="">
            <p:pic>
              <p:nvPicPr>
                <p:cNvPr id="101" name="Freihand 100">
                  <a:extLst>
                    <a:ext uri="{FF2B5EF4-FFF2-40B4-BE49-F238E27FC236}">
                      <a16:creationId xmlns:a16="http://schemas.microsoft.com/office/drawing/2014/main" id="{90E13CCA-B7ED-4C8F-A8B4-30F54C5DE2F0}"/>
                    </a:ext>
                  </a:extLst>
                </p:cNvPr>
                <p:cNvPicPr/>
                <p:nvPr/>
              </p:nvPicPr>
              <p:blipFill>
                <a:blip r:embed="rId146"/>
                <a:stretch>
                  <a:fillRect/>
                </a:stretch>
              </p:blipFill>
              <p:spPr>
                <a:xfrm>
                  <a:off x="11973347" y="171427"/>
                  <a:ext cx="7848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2" name="Freihand 101">
                  <a:extLst>
                    <a:ext uri="{FF2B5EF4-FFF2-40B4-BE49-F238E27FC236}">
                      <a16:creationId xmlns:a16="http://schemas.microsoft.com/office/drawing/2014/main" id="{3999A72C-AA45-4E9A-9E08-F4DD2D26A1D3}"/>
                    </a:ext>
                  </a:extLst>
                </p14:cNvPr>
                <p14:cNvContentPartPr/>
                <p14:nvPr/>
              </p14:nvContentPartPr>
              <p14:xfrm>
                <a:off x="12042467" y="94027"/>
                <a:ext cx="26280" cy="151560"/>
              </p14:xfrm>
            </p:contentPart>
          </mc:Choice>
          <mc:Fallback xmlns="">
            <p:pic>
              <p:nvPicPr>
                <p:cNvPr id="102" name="Freihand 101">
                  <a:extLst>
                    <a:ext uri="{FF2B5EF4-FFF2-40B4-BE49-F238E27FC236}">
                      <a16:creationId xmlns:a16="http://schemas.microsoft.com/office/drawing/2014/main" id="{3999A72C-AA45-4E9A-9E08-F4DD2D26A1D3}"/>
                    </a:ext>
                  </a:extLst>
                </p:cNvPr>
                <p:cNvPicPr/>
                <p:nvPr/>
              </p:nvPicPr>
              <p:blipFill>
                <a:blip r:embed="rId148"/>
                <a:stretch>
                  <a:fillRect/>
                </a:stretch>
              </p:blipFill>
              <p:spPr>
                <a:xfrm>
                  <a:off x="12038147" y="89707"/>
                  <a:ext cx="3492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3" name="Freihand 102">
                  <a:extLst>
                    <a:ext uri="{FF2B5EF4-FFF2-40B4-BE49-F238E27FC236}">
                      <a16:creationId xmlns:a16="http://schemas.microsoft.com/office/drawing/2014/main" id="{B88FAA91-C743-4425-929A-9A5DE7779072}"/>
                    </a:ext>
                  </a:extLst>
                </p14:cNvPr>
                <p14:cNvContentPartPr/>
                <p14:nvPr/>
              </p14:nvContentPartPr>
              <p14:xfrm>
                <a:off x="12080987" y="149467"/>
                <a:ext cx="86040" cy="96120"/>
              </p14:xfrm>
            </p:contentPart>
          </mc:Choice>
          <mc:Fallback xmlns="">
            <p:pic>
              <p:nvPicPr>
                <p:cNvPr id="103" name="Freihand 102">
                  <a:extLst>
                    <a:ext uri="{FF2B5EF4-FFF2-40B4-BE49-F238E27FC236}">
                      <a16:creationId xmlns:a16="http://schemas.microsoft.com/office/drawing/2014/main" id="{B88FAA91-C743-4425-929A-9A5DE7779072}"/>
                    </a:ext>
                  </a:extLst>
                </p:cNvPr>
                <p:cNvPicPr/>
                <p:nvPr/>
              </p:nvPicPr>
              <p:blipFill>
                <a:blip r:embed="rId150"/>
                <a:stretch>
                  <a:fillRect/>
                </a:stretch>
              </p:blipFill>
              <p:spPr>
                <a:xfrm>
                  <a:off x="12076667" y="145147"/>
                  <a:ext cx="9468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5" name="Freihand 104">
                  <a:extLst>
                    <a:ext uri="{FF2B5EF4-FFF2-40B4-BE49-F238E27FC236}">
                      <a16:creationId xmlns:a16="http://schemas.microsoft.com/office/drawing/2014/main" id="{0EF74DA8-C616-4826-8B02-90438184DDAB}"/>
                    </a:ext>
                  </a:extLst>
                </p14:cNvPr>
                <p14:cNvContentPartPr/>
                <p14:nvPr/>
              </p14:nvContentPartPr>
              <p14:xfrm>
                <a:off x="8772227" y="1286707"/>
                <a:ext cx="24120" cy="198720"/>
              </p14:xfrm>
            </p:contentPart>
          </mc:Choice>
          <mc:Fallback xmlns="">
            <p:pic>
              <p:nvPicPr>
                <p:cNvPr id="105" name="Freihand 104">
                  <a:extLst>
                    <a:ext uri="{FF2B5EF4-FFF2-40B4-BE49-F238E27FC236}">
                      <a16:creationId xmlns:a16="http://schemas.microsoft.com/office/drawing/2014/main" id="{0EF74DA8-C616-4826-8B02-90438184DDAB}"/>
                    </a:ext>
                  </a:extLst>
                </p:cNvPr>
                <p:cNvPicPr/>
                <p:nvPr/>
              </p:nvPicPr>
              <p:blipFill>
                <a:blip r:embed="rId152"/>
                <a:stretch>
                  <a:fillRect/>
                </a:stretch>
              </p:blipFill>
              <p:spPr>
                <a:xfrm>
                  <a:off x="8767907" y="1282387"/>
                  <a:ext cx="3276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6" name="Freihand 105">
                  <a:extLst>
                    <a:ext uri="{FF2B5EF4-FFF2-40B4-BE49-F238E27FC236}">
                      <a16:creationId xmlns:a16="http://schemas.microsoft.com/office/drawing/2014/main" id="{B3810670-83DC-4BAA-A95F-1460CC93DFBC}"/>
                    </a:ext>
                  </a:extLst>
                </p14:cNvPr>
                <p14:cNvContentPartPr/>
                <p14:nvPr/>
              </p14:nvContentPartPr>
              <p14:xfrm>
                <a:off x="8827307" y="1283107"/>
                <a:ext cx="10440" cy="182160"/>
              </p14:xfrm>
            </p:contentPart>
          </mc:Choice>
          <mc:Fallback xmlns="">
            <p:pic>
              <p:nvPicPr>
                <p:cNvPr id="106" name="Freihand 105">
                  <a:extLst>
                    <a:ext uri="{FF2B5EF4-FFF2-40B4-BE49-F238E27FC236}">
                      <a16:creationId xmlns:a16="http://schemas.microsoft.com/office/drawing/2014/main" id="{B3810670-83DC-4BAA-A95F-1460CC93DFBC}"/>
                    </a:ext>
                  </a:extLst>
                </p:cNvPr>
                <p:cNvPicPr/>
                <p:nvPr/>
              </p:nvPicPr>
              <p:blipFill>
                <a:blip r:embed="rId154"/>
                <a:stretch>
                  <a:fillRect/>
                </a:stretch>
              </p:blipFill>
              <p:spPr>
                <a:xfrm>
                  <a:off x="8822987" y="1278787"/>
                  <a:ext cx="190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7" name="Freihand 106">
                  <a:extLst>
                    <a:ext uri="{FF2B5EF4-FFF2-40B4-BE49-F238E27FC236}">
                      <a16:creationId xmlns:a16="http://schemas.microsoft.com/office/drawing/2014/main" id="{747B0185-D6D2-49A8-8F84-ED5F2985C689}"/>
                    </a:ext>
                  </a:extLst>
                </p14:cNvPr>
                <p14:cNvContentPartPr/>
                <p14:nvPr/>
              </p14:nvContentPartPr>
              <p14:xfrm>
                <a:off x="8686187" y="1230547"/>
                <a:ext cx="177480" cy="25560"/>
              </p14:xfrm>
            </p:contentPart>
          </mc:Choice>
          <mc:Fallback xmlns="">
            <p:pic>
              <p:nvPicPr>
                <p:cNvPr id="107" name="Freihand 106">
                  <a:extLst>
                    <a:ext uri="{FF2B5EF4-FFF2-40B4-BE49-F238E27FC236}">
                      <a16:creationId xmlns:a16="http://schemas.microsoft.com/office/drawing/2014/main" id="{747B0185-D6D2-49A8-8F84-ED5F2985C689}"/>
                    </a:ext>
                  </a:extLst>
                </p:cNvPr>
                <p:cNvPicPr/>
                <p:nvPr/>
              </p:nvPicPr>
              <p:blipFill>
                <a:blip r:embed="rId156"/>
                <a:stretch>
                  <a:fillRect/>
                </a:stretch>
              </p:blipFill>
              <p:spPr>
                <a:xfrm>
                  <a:off x="8681867" y="1226227"/>
                  <a:ext cx="1861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9" name="Freihand 108">
                  <a:extLst>
                    <a:ext uri="{FF2B5EF4-FFF2-40B4-BE49-F238E27FC236}">
                      <a16:creationId xmlns:a16="http://schemas.microsoft.com/office/drawing/2014/main" id="{B9A72C0E-4A2C-4717-96D6-329FFB6AD354}"/>
                    </a:ext>
                  </a:extLst>
                </p14:cNvPr>
                <p14:cNvContentPartPr/>
                <p14:nvPr/>
              </p14:nvContentPartPr>
              <p14:xfrm>
                <a:off x="8849987" y="1423147"/>
                <a:ext cx="100800" cy="163440"/>
              </p14:xfrm>
            </p:contentPart>
          </mc:Choice>
          <mc:Fallback xmlns="">
            <p:pic>
              <p:nvPicPr>
                <p:cNvPr id="109" name="Freihand 108">
                  <a:extLst>
                    <a:ext uri="{FF2B5EF4-FFF2-40B4-BE49-F238E27FC236}">
                      <a16:creationId xmlns:a16="http://schemas.microsoft.com/office/drawing/2014/main" id="{B9A72C0E-4A2C-4717-96D6-329FFB6AD354}"/>
                    </a:ext>
                  </a:extLst>
                </p:cNvPr>
                <p:cNvPicPr/>
                <p:nvPr/>
              </p:nvPicPr>
              <p:blipFill>
                <a:blip r:embed="rId158"/>
                <a:stretch>
                  <a:fillRect/>
                </a:stretch>
              </p:blipFill>
              <p:spPr>
                <a:xfrm>
                  <a:off x="8845667" y="1418827"/>
                  <a:ext cx="1094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0" name="Freihand 109">
                  <a:extLst>
                    <a:ext uri="{FF2B5EF4-FFF2-40B4-BE49-F238E27FC236}">
                      <a16:creationId xmlns:a16="http://schemas.microsoft.com/office/drawing/2014/main" id="{1356B83B-C0D8-4A3A-BF7D-960A2001040B}"/>
                    </a:ext>
                  </a:extLst>
                </p14:cNvPr>
                <p14:cNvContentPartPr/>
                <p14:nvPr/>
              </p14:nvContentPartPr>
              <p14:xfrm>
                <a:off x="8900747" y="1099147"/>
                <a:ext cx="9000" cy="126000"/>
              </p14:xfrm>
            </p:contentPart>
          </mc:Choice>
          <mc:Fallback xmlns="">
            <p:pic>
              <p:nvPicPr>
                <p:cNvPr id="110" name="Freihand 109">
                  <a:extLst>
                    <a:ext uri="{FF2B5EF4-FFF2-40B4-BE49-F238E27FC236}">
                      <a16:creationId xmlns:a16="http://schemas.microsoft.com/office/drawing/2014/main" id="{1356B83B-C0D8-4A3A-BF7D-960A2001040B}"/>
                    </a:ext>
                  </a:extLst>
                </p:cNvPr>
                <p:cNvPicPr/>
                <p:nvPr/>
              </p:nvPicPr>
              <p:blipFill>
                <a:blip r:embed="rId160"/>
                <a:stretch>
                  <a:fillRect/>
                </a:stretch>
              </p:blipFill>
              <p:spPr>
                <a:xfrm>
                  <a:off x="8896427" y="1094827"/>
                  <a:ext cx="176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1" name="Freihand 110">
                  <a:extLst>
                    <a:ext uri="{FF2B5EF4-FFF2-40B4-BE49-F238E27FC236}">
                      <a16:creationId xmlns:a16="http://schemas.microsoft.com/office/drawing/2014/main" id="{A22B3508-7C9E-492F-B488-2A01F6F15AEB}"/>
                    </a:ext>
                  </a:extLst>
                </p14:cNvPr>
                <p14:cNvContentPartPr/>
                <p14:nvPr/>
              </p14:nvContentPartPr>
              <p14:xfrm>
                <a:off x="9000827" y="1203907"/>
                <a:ext cx="100440" cy="254160"/>
              </p14:xfrm>
            </p:contentPart>
          </mc:Choice>
          <mc:Fallback xmlns="">
            <p:pic>
              <p:nvPicPr>
                <p:cNvPr id="111" name="Freihand 110">
                  <a:extLst>
                    <a:ext uri="{FF2B5EF4-FFF2-40B4-BE49-F238E27FC236}">
                      <a16:creationId xmlns:a16="http://schemas.microsoft.com/office/drawing/2014/main" id="{A22B3508-7C9E-492F-B488-2A01F6F15AEB}"/>
                    </a:ext>
                  </a:extLst>
                </p:cNvPr>
                <p:cNvPicPr/>
                <p:nvPr/>
              </p:nvPicPr>
              <p:blipFill>
                <a:blip r:embed="rId162"/>
                <a:stretch>
                  <a:fillRect/>
                </a:stretch>
              </p:blipFill>
              <p:spPr>
                <a:xfrm>
                  <a:off x="8996507" y="1199587"/>
                  <a:ext cx="10908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2" name="Freihand 111">
                  <a:extLst>
                    <a:ext uri="{FF2B5EF4-FFF2-40B4-BE49-F238E27FC236}">
                      <a16:creationId xmlns:a16="http://schemas.microsoft.com/office/drawing/2014/main" id="{AE2A2658-85EE-4D8D-BF62-C68C1FE81C74}"/>
                    </a:ext>
                  </a:extLst>
                </p14:cNvPr>
                <p14:cNvContentPartPr/>
                <p14:nvPr/>
              </p14:nvContentPartPr>
              <p14:xfrm>
                <a:off x="9118547" y="1228027"/>
                <a:ext cx="91440" cy="164880"/>
              </p14:xfrm>
            </p:contentPart>
          </mc:Choice>
          <mc:Fallback xmlns="">
            <p:pic>
              <p:nvPicPr>
                <p:cNvPr id="112" name="Freihand 111">
                  <a:extLst>
                    <a:ext uri="{FF2B5EF4-FFF2-40B4-BE49-F238E27FC236}">
                      <a16:creationId xmlns:a16="http://schemas.microsoft.com/office/drawing/2014/main" id="{AE2A2658-85EE-4D8D-BF62-C68C1FE81C74}"/>
                    </a:ext>
                  </a:extLst>
                </p:cNvPr>
                <p:cNvPicPr/>
                <p:nvPr/>
              </p:nvPicPr>
              <p:blipFill>
                <a:blip r:embed="rId164"/>
                <a:stretch>
                  <a:fillRect/>
                </a:stretch>
              </p:blipFill>
              <p:spPr>
                <a:xfrm>
                  <a:off x="9114227" y="1223707"/>
                  <a:ext cx="10008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3" name="Freihand 112">
                  <a:extLst>
                    <a:ext uri="{FF2B5EF4-FFF2-40B4-BE49-F238E27FC236}">
                      <a16:creationId xmlns:a16="http://schemas.microsoft.com/office/drawing/2014/main" id="{5F1350E0-6499-475A-AD04-EB74CEE2B921}"/>
                    </a:ext>
                  </a:extLst>
                </p14:cNvPr>
                <p14:cNvContentPartPr/>
                <p14:nvPr/>
              </p14:nvContentPartPr>
              <p14:xfrm>
                <a:off x="9216827" y="1332067"/>
                <a:ext cx="77040" cy="184680"/>
              </p14:xfrm>
            </p:contentPart>
          </mc:Choice>
          <mc:Fallback xmlns="">
            <p:pic>
              <p:nvPicPr>
                <p:cNvPr id="113" name="Freihand 112">
                  <a:extLst>
                    <a:ext uri="{FF2B5EF4-FFF2-40B4-BE49-F238E27FC236}">
                      <a16:creationId xmlns:a16="http://schemas.microsoft.com/office/drawing/2014/main" id="{5F1350E0-6499-475A-AD04-EB74CEE2B921}"/>
                    </a:ext>
                  </a:extLst>
                </p:cNvPr>
                <p:cNvPicPr/>
                <p:nvPr/>
              </p:nvPicPr>
              <p:blipFill>
                <a:blip r:embed="rId166"/>
                <a:stretch>
                  <a:fillRect/>
                </a:stretch>
              </p:blipFill>
              <p:spPr>
                <a:xfrm>
                  <a:off x="9212507" y="1327747"/>
                  <a:ext cx="8568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4" name="Freihand 113">
                  <a:extLst>
                    <a:ext uri="{FF2B5EF4-FFF2-40B4-BE49-F238E27FC236}">
                      <a16:creationId xmlns:a16="http://schemas.microsoft.com/office/drawing/2014/main" id="{A78E5544-2518-4DE2-8E58-70B898FA9CCB}"/>
                    </a:ext>
                  </a:extLst>
                </p14:cNvPr>
                <p14:cNvContentPartPr/>
                <p14:nvPr/>
              </p14:nvContentPartPr>
              <p14:xfrm>
                <a:off x="9317987" y="1187347"/>
                <a:ext cx="79920" cy="306000"/>
              </p14:xfrm>
            </p:contentPart>
          </mc:Choice>
          <mc:Fallback xmlns="">
            <p:pic>
              <p:nvPicPr>
                <p:cNvPr id="114" name="Freihand 113">
                  <a:extLst>
                    <a:ext uri="{FF2B5EF4-FFF2-40B4-BE49-F238E27FC236}">
                      <a16:creationId xmlns:a16="http://schemas.microsoft.com/office/drawing/2014/main" id="{A78E5544-2518-4DE2-8E58-70B898FA9CCB}"/>
                    </a:ext>
                  </a:extLst>
                </p:cNvPr>
                <p:cNvPicPr/>
                <p:nvPr/>
              </p:nvPicPr>
              <p:blipFill>
                <a:blip r:embed="rId168"/>
                <a:stretch>
                  <a:fillRect/>
                </a:stretch>
              </p:blipFill>
              <p:spPr>
                <a:xfrm>
                  <a:off x="9313667" y="1183027"/>
                  <a:ext cx="885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5" name="Freihand 114">
                  <a:extLst>
                    <a:ext uri="{FF2B5EF4-FFF2-40B4-BE49-F238E27FC236}">
                      <a16:creationId xmlns:a16="http://schemas.microsoft.com/office/drawing/2014/main" id="{C2EE88D8-340D-4C46-8576-A091DB0E6733}"/>
                    </a:ext>
                  </a:extLst>
                </p14:cNvPr>
                <p14:cNvContentPartPr/>
                <p14:nvPr/>
              </p14:nvContentPartPr>
              <p14:xfrm>
                <a:off x="9460187" y="1289947"/>
                <a:ext cx="134640" cy="23040"/>
              </p14:xfrm>
            </p:contentPart>
          </mc:Choice>
          <mc:Fallback xmlns="">
            <p:pic>
              <p:nvPicPr>
                <p:cNvPr id="115" name="Freihand 114">
                  <a:extLst>
                    <a:ext uri="{FF2B5EF4-FFF2-40B4-BE49-F238E27FC236}">
                      <a16:creationId xmlns:a16="http://schemas.microsoft.com/office/drawing/2014/main" id="{C2EE88D8-340D-4C46-8576-A091DB0E6733}"/>
                    </a:ext>
                  </a:extLst>
                </p:cNvPr>
                <p:cNvPicPr/>
                <p:nvPr/>
              </p:nvPicPr>
              <p:blipFill>
                <a:blip r:embed="rId170"/>
                <a:stretch>
                  <a:fillRect/>
                </a:stretch>
              </p:blipFill>
              <p:spPr>
                <a:xfrm>
                  <a:off x="9455867" y="1285627"/>
                  <a:ext cx="1432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6" name="Freihand 115">
                  <a:extLst>
                    <a:ext uri="{FF2B5EF4-FFF2-40B4-BE49-F238E27FC236}">
                      <a16:creationId xmlns:a16="http://schemas.microsoft.com/office/drawing/2014/main" id="{859541DC-1331-4596-B1FF-2BC559CCD0D3}"/>
                    </a:ext>
                  </a:extLst>
                </p14:cNvPr>
                <p14:cNvContentPartPr/>
                <p14:nvPr/>
              </p14:nvContentPartPr>
              <p14:xfrm>
                <a:off x="9467747" y="1335667"/>
                <a:ext cx="132480" cy="21240"/>
              </p14:xfrm>
            </p:contentPart>
          </mc:Choice>
          <mc:Fallback xmlns="">
            <p:pic>
              <p:nvPicPr>
                <p:cNvPr id="116" name="Freihand 115">
                  <a:extLst>
                    <a:ext uri="{FF2B5EF4-FFF2-40B4-BE49-F238E27FC236}">
                      <a16:creationId xmlns:a16="http://schemas.microsoft.com/office/drawing/2014/main" id="{859541DC-1331-4596-B1FF-2BC559CCD0D3}"/>
                    </a:ext>
                  </a:extLst>
                </p:cNvPr>
                <p:cNvPicPr/>
                <p:nvPr/>
              </p:nvPicPr>
              <p:blipFill>
                <a:blip r:embed="rId172"/>
                <a:stretch>
                  <a:fillRect/>
                </a:stretch>
              </p:blipFill>
              <p:spPr>
                <a:xfrm>
                  <a:off x="9463427" y="1331347"/>
                  <a:ext cx="1411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7" name="Freihand 116">
                  <a:extLst>
                    <a:ext uri="{FF2B5EF4-FFF2-40B4-BE49-F238E27FC236}">
                      <a16:creationId xmlns:a16="http://schemas.microsoft.com/office/drawing/2014/main" id="{A17EC0BF-72B0-42C5-81BC-5CDCD3DEB49C}"/>
                    </a:ext>
                  </a:extLst>
                </p14:cNvPr>
                <p14:cNvContentPartPr/>
                <p14:nvPr/>
              </p14:nvContentPartPr>
              <p14:xfrm>
                <a:off x="9698147" y="1214347"/>
                <a:ext cx="180360" cy="141840"/>
              </p14:xfrm>
            </p:contentPart>
          </mc:Choice>
          <mc:Fallback xmlns="">
            <p:pic>
              <p:nvPicPr>
                <p:cNvPr id="117" name="Freihand 116">
                  <a:extLst>
                    <a:ext uri="{FF2B5EF4-FFF2-40B4-BE49-F238E27FC236}">
                      <a16:creationId xmlns:a16="http://schemas.microsoft.com/office/drawing/2014/main" id="{A17EC0BF-72B0-42C5-81BC-5CDCD3DEB49C}"/>
                    </a:ext>
                  </a:extLst>
                </p:cNvPr>
                <p:cNvPicPr/>
                <p:nvPr/>
              </p:nvPicPr>
              <p:blipFill>
                <a:blip r:embed="rId174"/>
                <a:stretch>
                  <a:fillRect/>
                </a:stretch>
              </p:blipFill>
              <p:spPr>
                <a:xfrm>
                  <a:off x="9693827" y="1210027"/>
                  <a:ext cx="1890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9" name="Freihand 118">
                  <a:extLst>
                    <a:ext uri="{FF2B5EF4-FFF2-40B4-BE49-F238E27FC236}">
                      <a16:creationId xmlns:a16="http://schemas.microsoft.com/office/drawing/2014/main" id="{E67F59E3-3919-4AFE-99BB-4727F9D84B4D}"/>
                    </a:ext>
                  </a:extLst>
                </p14:cNvPr>
                <p14:cNvContentPartPr/>
                <p14:nvPr/>
              </p14:nvContentPartPr>
              <p14:xfrm>
                <a:off x="9337427" y="910147"/>
                <a:ext cx="319680" cy="41760"/>
              </p14:xfrm>
            </p:contentPart>
          </mc:Choice>
          <mc:Fallback xmlns="">
            <p:pic>
              <p:nvPicPr>
                <p:cNvPr id="119" name="Freihand 118">
                  <a:extLst>
                    <a:ext uri="{FF2B5EF4-FFF2-40B4-BE49-F238E27FC236}">
                      <a16:creationId xmlns:a16="http://schemas.microsoft.com/office/drawing/2014/main" id="{E67F59E3-3919-4AFE-99BB-4727F9D84B4D}"/>
                    </a:ext>
                  </a:extLst>
                </p:cNvPr>
                <p:cNvPicPr/>
                <p:nvPr/>
              </p:nvPicPr>
              <p:blipFill>
                <a:blip r:embed="rId176"/>
                <a:stretch>
                  <a:fillRect/>
                </a:stretch>
              </p:blipFill>
              <p:spPr>
                <a:xfrm>
                  <a:off x="9333107" y="905827"/>
                  <a:ext cx="3283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20" name="Freihand 119">
                  <a:extLst>
                    <a:ext uri="{FF2B5EF4-FFF2-40B4-BE49-F238E27FC236}">
                      <a16:creationId xmlns:a16="http://schemas.microsoft.com/office/drawing/2014/main" id="{A413ABB5-3FB6-48B9-8579-12AA72D39469}"/>
                    </a:ext>
                  </a:extLst>
                </p14:cNvPr>
                <p14:cNvContentPartPr/>
                <p14:nvPr/>
              </p14:nvContentPartPr>
              <p14:xfrm>
                <a:off x="9995507" y="1291027"/>
                <a:ext cx="135000" cy="9360"/>
              </p14:xfrm>
            </p:contentPart>
          </mc:Choice>
          <mc:Fallback xmlns="">
            <p:pic>
              <p:nvPicPr>
                <p:cNvPr id="120" name="Freihand 119">
                  <a:extLst>
                    <a:ext uri="{FF2B5EF4-FFF2-40B4-BE49-F238E27FC236}">
                      <a16:creationId xmlns:a16="http://schemas.microsoft.com/office/drawing/2014/main" id="{A413ABB5-3FB6-48B9-8579-12AA72D39469}"/>
                    </a:ext>
                  </a:extLst>
                </p:cNvPr>
                <p:cNvPicPr/>
                <p:nvPr/>
              </p:nvPicPr>
              <p:blipFill>
                <a:blip r:embed="rId178"/>
                <a:stretch>
                  <a:fillRect/>
                </a:stretch>
              </p:blipFill>
              <p:spPr>
                <a:xfrm>
                  <a:off x="9991187" y="1286707"/>
                  <a:ext cx="14364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1" name="Freihand 120">
                  <a:extLst>
                    <a:ext uri="{FF2B5EF4-FFF2-40B4-BE49-F238E27FC236}">
                      <a16:creationId xmlns:a16="http://schemas.microsoft.com/office/drawing/2014/main" id="{CF0C8CB5-51D9-4000-ABC0-ED3A3117EC42}"/>
                    </a:ext>
                  </a:extLst>
                </p14:cNvPr>
                <p14:cNvContentPartPr/>
                <p14:nvPr/>
              </p14:nvContentPartPr>
              <p14:xfrm>
                <a:off x="10000187" y="1336387"/>
                <a:ext cx="153360" cy="19080"/>
              </p14:xfrm>
            </p:contentPart>
          </mc:Choice>
          <mc:Fallback xmlns="">
            <p:pic>
              <p:nvPicPr>
                <p:cNvPr id="121" name="Freihand 120">
                  <a:extLst>
                    <a:ext uri="{FF2B5EF4-FFF2-40B4-BE49-F238E27FC236}">
                      <a16:creationId xmlns:a16="http://schemas.microsoft.com/office/drawing/2014/main" id="{CF0C8CB5-51D9-4000-ABC0-ED3A3117EC42}"/>
                    </a:ext>
                  </a:extLst>
                </p:cNvPr>
                <p:cNvPicPr/>
                <p:nvPr/>
              </p:nvPicPr>
              <p:blipFill>
                <a:blip r:embed="rId180"/>
                <a:stretch>
                  <a:fillRect/>
                </a:stretch>
              </p:blipFill>
              <p:spPr>
                <a:xfrm>
                  <a:off x="9995867" y="1332067"/>
                  <a:ext cx="16200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3" name="Freihand 122">
                  <a:extLst>
                    <a:ext uri="{FF2B5EF4-FFF2-40B4-BE49-F238E27FC236}">
                      <a16:creationId xmlns:a16="http://schemas.microsoft.com/office/drawing/2014/main" id="{469D5378-DB5A-4C2A-A352-629FE96C46C6}"/>
                    </a:ext>
                  </a:extLst>
                </p14:cNvPr>
                <p14:cNvContentPartPr/>
                <p14:nvPr/>
              </p14:nvContentPartPr>
              <p14:xfrm>
                <a:off x="10261187" y="1208947"/>
                <a:ext cx="95400" cy="301680"/>
              </p14:xfrm>
            </p:contentPart>
          </mc:Choice>
          <mc:Fallback xmlns="">
            <p:pic>
              <p:nvPicPr>
                <p:cNvPr id="123" name="Freihand 122">
                  <a:extLst>
                    <a:ext uri="{FF2B5EF4-FFF2-40B4-BE49-F238E27FC236}">
                      <a16:creationId xmlns:a16="http://schemas.microsoft.com/office/drawing/2014/main" id="{469D5378-DB5A-4C2A-A352-629FE96C46C6}"/>
                    </a:ext>
                  </a:extLst>
                </p:cNvPr>
                <p:cNvPicPr/>
                <p:nvPr/>
              </p:nvPicPr>
              <p:blipFill>
                <a:blip r:embed="rId182"/>
                <a:stretch>
                  <a:fillRect/>
                </a:stretch>
              </p:blipFill>
              <p:spPr>
                <a:xfrm>
                  <a:off x="10256867" y="1204627"/>
                  <a:ext cx="104040" cy="31032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4" name="Freihand 123">
                  <a:extLst>
                    <a:ext uri="{FF2B5EF4-FFF2-40B4-BE49-F238E27FC236}">
                      <a16:creationId xmlns:a16="http://schemas.microsoft.com/office/drawing/2014/main" id="{812C0CA1-3BB8-4558-AC0C-85B5883D95F4}"/>
                    </a:ext>
                  </a:extLst>
                </p14:cNvPr>
                <p14:cNvContentPartPr/>
                <p14:nvPr/>
              </p14:nvContentPartPr>
              <p14:xfrm>
                <a:off x="10349747" y="1235947"/>
                <a:ext cx="160920" cy="222120"/>
              </p14:xfrm>
            </p:contentPart>
          </mc:Choice>
          <mc:Fallback xmlns="">
            <p:pic>
              <p:nvPicPr>
                <p:cNvPr id="124" name="Freihand 123">
                  <a:extLst>
                    <a:ext uri="{FF2B5EF4-FFF2-40B4-BE49-F238E27FC236}">
                      <a16:creationId xmlns:a16="http://schemas.microsoft.com/office/drawing/2014/main" id="{812C0CA1-3BB8-4558-AC0C-85B5883D95F4}"/>
                    </a:ext>
                  </a:extLst>
                </p:cNvPr>
                <p:cNvPicPr/>
                <p:nvPr/>
              </p:nvPicPr>
              <p:blipFill>
                <a:blip r:embed="rId184"/>
                <a:stretch>
                  <a:fillRect/>
                </a:stretch>
              </p:blipFill>
              <p:spPr>
                <a:xfrm>
                  <a:off x="10345427" y="1231627"/>
                  <a:ext cx="16956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7" name="Freihand 126">
                  <a:extLst>
                    <a:ext uri="{FF2B5EF4-FFF2-40B4-BE49-F238E27FC236}">
                      <a16:creationId xmlns:a16="http://schemas.microsoft.com/office/drawing/2014/main" id="{6C09AB43-0EA0-453F-AE2D-4FDD6C0404C2}"/>
                    </a:ext>
                  </a:extLst>
                </p14:cNvPr>
                <p14:cNvContentPartPr/>
                <p14:nvPr/>
              </p14:nvContentPartPr>
              <p14:xfrm>
                <a:off x="10578347" y="1073227"/>
                <a:ext cx="126360" cy="236520"/>
              </p14:xfrm>
            </p:contentPart>
          </mc:Choice>
          <mc:Fallback xmlns="">
            <p:pic>
              <p:nvPicPr>
                <p:cNvPr id="127" name="Freihand 126">
                  <a:extLst>
                    <a:ext uri="{FF2B5EF4-FFF2-40B4-BE49-F238E27FC236}">
                      <a16:creationId xmlns:a16="http://schemas.microsoft.com/office/drawing/2014/main" id="{6C09AB43-0EA0-453F-AE2D-4FDD6C0404C2}"/>
                    </a:ext>
                  </a:extLst>
                </p:cNvPr>
                <p:cNvPicPr/>
                <p:nvPr/>
              </p:nvPicPr>
              <p:blipFill>
                <a:blip r:embed="rId186"/>
                <a:stretch>
                  <a:fillRect/>
                </a:stretch>
              </p:blipFill>
              <p:spPr>
                <a:xfrm>
                  <a:off x="10574027" y="1068907"/>
                  <a:ext cx="1350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8" name="Freihand 127">
                  <a:extLst>
                    <a:ext uri="{FF2B5EF4-FFF2-40B4-BE49-F238E27FC236}">
                      <a16:creationId xmlns:a16="http://schemas.microsoft.com/office/drawing/2014/main" id="{BD79F3F0-E890-460C-84F5-F6E7A7180297}"/>
                    </a:ext>
                  </a:extLst>
                </p14:cNvPr>
                <p14:cNvContentPartPr/>
                <p14:nvPr/>
              </p14:nvContentPartPr>
              <p14:xfrm>
                <a:off x="10781027" y="1070347"/>
                <a:ext cx="5400" cy="171000"/>
              </p14:xfrm>
            </p:contentPart>
          </mc:Choice>
          <mc:Fallback xmlns="">
            <p:pic>
              <p:nvPicPr>
                <p:cNvPr id="128" name="Freihand 127">
                  <a:extLst>
                    <a:ext uri="{FF2B5EF4-FFF2-40B4-BE49-F238E27FC236}">
                      <a16:creationId xmlns:a16="http://schemas.microsoft.com/office/drawing/2014/main" id="{BD79F3F0-E890-460C-84F5-F6E7A7180297}"/>
                    </a:ext>
                  </a:extLst>
                </p:cNvPr>
                <p:cNvPicPr/>
                <p:nvPr/>
              </p:nvPicPr>
              <p:blipFill>
                <a:blip r:embed="rId188"/>
                <a:stretch>
                  <a:fillRect/>
                </a:stretch>
              </p:blipFill>
              <p:spPr>
                <a:xfrm>
                  <a:off x="10776707" y="1066027"/>
                  <a:ext cx="1404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9" name="Freihand 128">
                  <a:extLst>
                    <a:ext uri="{FF2B5EF4-FFF2-40B4-BE49-F238E27FC236}">
                      <a16:creationId xmlns:a16="http://schemas.microsoft.com/office/drawing/2014/main" id="{6613334E-58F8-438E-A5EB-9B1146B6EAEC}"/>
                    </a:ext>
                  </a:extLst>
                </p14:cNvPr>
                <p14:cNvContentPartPr/>
                <p14:nvPr/>
              </p14:nvContentPartPr>
              <p14:xfrm>
                <a:off x="10707587" y="1036147"/>
                <a:ext cx="147960" cy="90000"/>
              </p14:xfrm>
            </p:contentPart>
          </mc:Choice>
          <mc:Fallback xmlns="">
            <p:pic>
              <p:nvPicPr>
                <p:cNvPr id="129" name="Freihand 128">
                  <a:extLst>
                    <a:ext uri="{FF2B5EF4-FFF2-40B4-BE49-F238E27FC236}">
                      <a16:creationId xmlns:a16="http://schemas.microsoft.com/office/drawing/2014/main" id="{6613334E-58F8-438E-A5EB-9B1146B6EAEC}"/>
                    </a:ext>
                  </a:extLst>
                </p:cNvPr>
                <p:cNvPicPr/>
                <p:nvPr/>
              </p:nvPicPr>
              <p:blipFill>
                <a:blip r:embed="rId190"/>
                <a:stretch>
                  <a:fillRect/>
                </a:stretch>
              </p:blipFill>
              <p:spPr>
                <a:xfrm>
                  <a:off x="10703267" y="1031827"/>
                  <a:ext cx="1566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30" name="Freihand 129">
                  <a:extLst>
                    <a:ext uri="{FF2B5EF4-FFF2-40B4-BE49-F238E27FC236}">
                      <a16:creationId xmlns:a16="http://schemas.microsoft.com/office/drawing/2014/main" id="{52997C10-5424-44FB-B58A-A39D54073F5F}"/>
                    </a:ext>
                  </a:extLst>
                </p14:cNvPr>
                <p14:cNvContentPartPr/>
                <p14:nvPr/>
              </p14:nvContentPartPr>
              <p14:xfrm>
                <a:off x="10873907" y="1026427"/>
                <a:ext cx="140400" cy="243000"/>
              </p14:xfrm>
            </p:contentPart>
          </mc:Choice>
          <mc:Fallback xmlns="">
            <p:pic>
              <p:nvPicPr>
                <p:cNvPr id="130" name="Freihand 129">
                  <a:extLst>
                    <a:ext uri="{FF2B5EF4-FFF2-40B4-BE49-F238E27FC236}">
                      <a16:creationId xmlns:a16="http://schemas.microsoft.com/office/drawing/2014/main" id="{52997C10-5424-44FB-B58A-A39D54073F5F}"/>
                    </a:ext>
                  </a:extLst>
                </p:cNvPr>
                <p:cNvPicPr/>
                <p:nvPr/>
              </p:nvPicPr>
              <p:blipFill>
                <a:blip r:embed="rId192"/>
                <a:stretch>
                  <a:fillRect/>
                </a:stretch>
              </p:blipFill>
              <p:spPr>
                <a:xfrm>
                  <a:off x="10869587" y="1022107"/>
                  <a:ext cx="14904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32" name="Freihand 131">
                  <a:extLst>
                    <a:ext uri="{FF2B5EF4-FFF2-40B4-BE49-F238E27FC236}">
                      <a16:creationId xmlns:a16="http://schemas.microsoft.com/office/drawing/2014/main" id="{0994F462-7997-40DF-AAEB-8522E5F5330D}"/>
                    </a:ext>
                  </a:extLst>
                </p14:cNvPr>
                <p14:cNvContentPartPr/>
                <p14:nvPr/>
              </p14:nvContentPartPr>
              <p14:xfrm>
                <a:off x="11002787" y="1219387"/>
                <a:ext cx="101160" cy="173880"/>
              </p14:xfrm>
            </p:contentPart>
          </mc:Choice>
          <mc:Fallback xmlns="">
            <p:pic>
              <p:nvPicPr>
                <p:cNvPr id="132" name="Freihand 131">
                  <a:extLst>
                    <a:ext uri="{FF2B5EF4-FFF2-40B4-BE49-F238E27FC236}">
                      <a16:creationId xmlns:a16="http://schemas.microsoft.com/office/drawing/2014/main" id="{0994F462-7997-40DF-AAEB-8522E5F5330D}"/>
                    </a:ext>
                  </a:extLst>
                </p:cNvPr>
                <p:cNvPicPr/>
                <p:nvPr/>
              </p:nvPicPr>
              <p:blipFill>
                <a:blip r:embed="rId194"/>
                <a:stretch>
                  <a:fillRect/>
                </a:stretch>
              </p:blipFill>
              <p:spPr>
                <a:xfrm>
                  <a:off x="10998107" y="1215067"/>
                  <a:ext cx="10980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34" name="Freihand 133">
                  <a:extLst>
                    <a:ext uri="{FF2B5EF4-FFF2-40B4-BE49-F238E27FC236}">
                      <a16:creationId xmlns:a16="http://schemas.microsoft.com/office/drawing/2014/main" id="{17079A27-E6C2-4AA7-9E36-F527800FFD11}"/>
                    </a:ext>
                  </a:extLst>
                </p14:cNvPr>
                <p14:cNvContentPartPr/>
                <p14:nvPr/>
              </p14:nvContentPartPr>
              <p14:xfrm>
                <a:off x="10537307" y="830947"/>
                <a:ext cx="117360" cy="174240"/>
              </p14:xfrm>
            </p:contentPart>
          </mc:Choice>
          <mc:Fallback xmlns="">
            <p:pic>
              <p:nvPicPr>
                <p:cNvPr id="134" name="Freihand 133">
                  <a:extLst>
                    <a:ext uri="{FF2B5EF4-FFF2-40B4-BE49-F238E27FC236}">
                      <a16:creationId xmlns:a16="http://schemas.microsoft.com/office/drawing/2014/main" id="{17079A27-E6C2-4AA7-9E36-F527800FFD11}"/>
                    </a:ext>
                  </a:extLst>
                </p:cNvPr>
                <p:cNvPicPr/>
                <p:nvPr/>
              </p:nvPicPr>
              <p:blipFill>
                <a:blip r:embed="rId196"/>
                <a:stretch>
                  <a:fillRect/>
                </a:stretch>
              </p:blipFill>
              <p:spPr>
                <a:xfrm>
                  <a:off x="10532987" y="826627"/>
                  <a:ext cx="1260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35" name="Freihand 134">
                  <a:extLst>
                    <a:ext uri="{FF2B5EF4-FFF2-40B4-BE49-F238E27FC236}">
                      <a16:creationId xmlns:a16="http://schemas.microsoft.com/office/drawing/2014/main" id="{F6058DBB-3716-400C-889F-6364A1E8E4DE}"/>
                    </a:ext>
                  </a:extLst>
                </p14:cNvPr>
                <p14:cNvContentPartPr/>
                <p14:nvPr/>
              </p14:nvContentPartPr>
              <p14:xfrm>
                <a:off x="10676987" y="757147"/>
                <a:ext cx="1800" cy="81720"/>
              </p14:xfrm>
            </p:contentPart>
          </mc:Choice>
          <mc:Fallback xmlns="">
            <p:pic>
              <p:nvPicPr>
                <p:cNvPr id="135" name="Freihand 134">
                  <a:extLst>
                    <a:ext uri="{FF2B5EF4-FFF2-40B4-BE49-F238E27FC236}">
                      <a16:creationId xmlns:a16="http://schemas.microsoft.com/office/drawing/2014/main" id="{F6058DBB-3716-400C-889F-6364A1E8E4DE}"/>
                    </a:ext>
                  </a:extLst>
                </p:cNvPr>
                <p:cNvPicPr/>
                <p:nvPr/>
              </p:nvPicPr>
              <p:blipFill>
                <a:blip r:embed="rId198"/>
                <a:stretch>
                  <a:fillRect/>
                </a:stretch>
              </p:blipFill>
              <p:spPr>
                <a:xfrm>
                  <a:off x="10672667" y="752827"/>
                  <a:ext cx="104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36" name="Freihand 135">
                  <a:extLst>
                    <a:ext uri="{FF2B5EF4-FFF2-40B4-BE49-F238E27FC236}">
                      <a16:creationId xmlns:a16="http://schemas.microsoft.com/office/drawing/2014/main" id="{15090CCA-0293-4383-9EC9-866EB403D3C0}"/>
                    </a:ext>
                  </a:extLst>
                </p14:cNvPr>
                <p14:cNvContentPartPr/>
                <p14:nvPr/>
              </p14:nvContentPartPr>
              <p14:xfrm>
                <a:off x="10673747" y="787027"/>
                <a:ext cx="69480" cy="156240"/>
              </p14:xfrm>
            </p:contentPart>
          </mc:Choice>
          <mc:Fallback xmlns="">
            <p:pic>
              <p:nvPicPr>
                <p:cNvPr id="136" name="Freihand 135">
                  <a:extLst>
                    <a:ext uri="{FF2B5EF4-FFF2-40B4-BE49-F238E27FC236}">
                      <a16:creationId xmlns:a16="http://schemas.microsoft.com/office/drawing/2014/main" id="{15090CCA-0293-4383-9EC9-866EB403D3C0}"/>
                    </a:ext>
                  </a:extLst>
                </p:cNvPr>
                <p:cNvPicPr/>
                <p:nvPr/>
              </p:nvPicPr>
              <p:blipFill>
                <a:blip r:embed="rId200"/>
                <a:stretch>
                  <a:fillRect/>
                </a:stretch>
              </p:blipFill>
              <p:spPr>
                <a:xfrm>
                  <a:off x="10669427" y="782707"/>
                  <a:ext cx="781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7" name="Freihand 136">
                  <a:extLst>
                    <a:ext uri="{FF2B5EF4-FFF2-40B4-BE49-F238E27FC236}">
                      <a16:creationId xmlns:a16="http://schemas.microsoft.com/office/drawing/2014/main" id="{B1F5D078-3132-4A5C-BB2B-F5299CCB1FE6}"/>
                    </a:ext>
                  </a:extLst>
                </p14:cNvPr>
                <p14:cNvContentPartPr/>
                <p14:nvPr/>
              </p14:nvContentPartPr>
              <p14:xfrm>
                <a:off x="10765187" y="781987"/>
                <a:ext cx="59040" cy="115920"/>
              </p14:xfrm>
            </p:contentPart>
          </mc:Choice>
          <mc:Fallback xmlns="">
            <p:pic>
              <p:nvPicPr>
                <p:cNvPr id="137" name="Freihand 136">
                  <a:extLst>
                    <a:ext uri="{FF2B5EF4-FFF2-40B4-BE49-F238E27FC236}">
                      <a16:creationId xmlns:a16="http://schemas.microsoft.com/office/drawing/2014/main" id="{B1F5D078-3132-4A5C-BB2B-F5299CCB1FE6}"/>
                    </a:ext>
                  </a:extLst>
                </p:cNvPr>
                <p:cNvPicPr/>
                <p:nvPr/>
              </p:nvPicPr>
              <p:blipFill>
                <a:blip r:embed="rId202"/>
                <a:stretch>
                  <a:fillRect/>
                </a:stretch>
              </p:blipFill>
              <p:spPr>
                <a:xfrm>
                  <a:off x="10760867" y="777667"/>
                  <a:ext cx="676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8" name="Freihand 137">
                  <a:extLst>
                    <a:ext uri="{FF2B5EF4-FFF2-40B4-BE49-F238E27FC236}">
                      <a16:creationId xmlns:a16="http://schemas.microsoft.com/office/drawing/2014/main" id="{828633BD-B741-43B4-A660-F09537DBEB94}"/>
                    </a:ext>
                  </a:extLst>
                </p14:cNvPr>
                <p14:cNvContentPartPr/>
                <p14:nvPr/>
              </p14:nvContentPartPr>
              <p14:xfrm>
                <a:off x="10820987" y="867307"/>
                <a:ext cx="70200" cy="96480"/>
              </p14:xfrm>
            </p:contentPart>
          </mc:Choice>
          <mc:Fallback xmlns="">
            <p:pic>
              <p:nvPicPr>
                <p:cNvPr id="138" name="Freihand 137">
                  <a:extLst>
                    <a:ext uri="{FF2B5EF4-FFF2-40B4-BE49-F238E27FC236}">
                      <a16:creationId xmlns:a16="http://schemas.microsoft.com/office/drawing/2014/main" id="{828633BD-B741-43B4-A660-F09537DBEB94}"/>
                    </a:ext>
                  </a:extLst>
                </p:cNvPr>
                <p:cNvPicPr/>
                <p:nvPr/>
              </p:nvPicPr>
              <p:blipFill>
                <a:blip r:embed="rId204"/>
                <a:stretch>
                  <a:fillRect/>
                </a:stretch>
              </p:blipFill>
              <p:spPr>
                <a:xfrm>
                  <a:off x="10816667" y="862987"/>
                  <a:ext cx="788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9" name="Freihand 138">
                  <a:extLst>
                    <a:ext uri="{FF2B5EF4-FFF2-40B4-BE49-F238E27FC236}">
                      <a16:creationId xmlns:a16="http://schemas.microsoft.com/office/drawing/2014/main" id="{0D8DF59F-7133-401C-A900-6C4DB6D1CB11}"/>
                    </a:ext>
                  </a:extLst>
                </p14:cNvPr>
                <p14:cNvContentPartPr/>
                <p14:nvPr/>
              </p14:nvContentPartPr>
              <p14:xfrm>
                <a:off x="10897307" y="788827"/>
                <a:ext cx="50040" cy="180000"/>
              </p14:xfrm>
            </p:contentPart>
          </mc:Choice>
          <mc:Fallback xmlns="">
            <p:pic>
              <p:nvPicPr>
                <p:cNvPr id="139" name="Freihand 138">
                  <a:extLst>
                    <a:ext uri="{FF2B5EF4-FFF2-40B4-BE49-F238E27FC236}">
                      <a16:creationId xmlns:a16="http://schemas.microsoft.com/office/drawing/2014/main" id="{0D8DF59F-7133-401C-A900-6C4DB6D1CB11}"/>
                    </a:ext>
                  </a:extLst>
                </p:cNvPr>
                <p:cNvPicPr/>
                <p:nvPr/>
              </p:nvPicPr>
              <p:blipFill>
                <a:blip r:embed="rId206"/>
                <a:stretch>
                  <a:fillRect/>
                </a:stretch>
              </p:blipFill>
              <p:spPr>
                <a:xfrm>
                  <a:off x="10892987" y="784507"/>
                  <a:ext cx="586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40" name="Freihand 139">
                  <a:extLst>
                    <a:ext uri="{FF2B5EF4-FFF2-40B4-BE49-F238E27FC236}">
                      <a16:creationId xmlns:a16="http://schemas.microsoft.com/office/drawing/2014/main" id="{5D1F7CB5-5B0E-4E78-A430-69BB301463CC}"/>
                    </a:ext>
                  </a:extLst>
                </p14:cNvPr>
                <p14:cNvContentPartPr/>
                <p14:nvPr/>
              </p14:nvContentPartPr>
              <p14:xfrm>
                <a:off x="10457747" y="1003027"/>
                <a:ext cx="253440" cy="91440"/>
              </p14:xfrm>
            </p:contentPart>
          </mc:Choice>
          <mc:Fallback xmlns="">
            <p:pic>
              <p:nvPicPr>
                <p:cNvPr id="140" name="Freihand 139">
                  <a:extLst>
                    <a:ext uri="{FF2B5EF4-FFF2-40B4-BE49-F238E27FC236}">
                      <a16:creationId xmlns:a16="http://schemas.microsoft.com/office/drawing/2014/main" id="{5D1F7CB5-5B0E-4E78-A430-69BB301463CC}"/>
                    </a:ext>
                  </a:extLst>
                </p:cNvPr>
                <p:cNvPicPr/>
                <p:nvPr/>
              </p:nvPicPr>
              <p:blipFill>
                <a:blip r:embed="rId208"/>
                <a:stretch>
                  <a:fillRect/>
                </a:stretch>
              </p:blipFill>
              <p:spPr>
                <a:xfrm>
                  <a:off x="10453427" y="998707"/>
                  <a:ext cx="2620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41" name="Freihand 140">
                  <a:extLst>
                    <a:ext uri="{FF2B5EF4-FFF2-40B4-BE49-F238E27FC236}">
                      <a16:creationId xmlns:a16="http://schemas.microsoft.com/office/drawing/2014/main" id="{48A4BBE0-882B-4AC5-AA04-C362437A0C17}"/>
                    </a:ext>
                  </a:extLst>
                </p14:cNvPr>
                <p14:cNvContentPartPr/>
                <p14:nvPr/>
              </p14:nvContentPartPr>
              <p14:xfrm>
                <a:off x="10720187" y="986107"/>
                <a:ext cx="249120" cy="31320"/>
              </p14:xfrm>
            </p:contentPart>
          </mc:Choice>
          <mc:Fallback xmlns="">
            <p:pic>
              <p:nvPicPr>
                <p:cNvPr id="141" name="Freihand 140">
                  <a:extLst>
                    <a:ext uri="{FF2B5EF4-FFF2-40B4-BE49-F238E27FC236}">
                      <a16:creationId xmlns:a16="http://schemas.microsoft.com/office/drawing/2014/main" id="{48A4BBE0-882B-4AC5-AA04-C362437A0C17}"/>
                    </a:ext>
                  </a:extLst>
                </p:cNvPr>
                <p:cNvPicPr/>
                <p:nvPr/>
              </p:nvPicPr>
              <p:blipFill>
                <a:blip r:embed="rId210"/>
                <a:stretch>
                  <a:fillRect/>
                </a:stretch>
              </p:blipFill>
              <p:spPr>
                <a:xfrm>
                  <a:off x="10715867" y="981787"/>
                  <a:ext cx="2577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43" name="Freihand 142">
                  <a:extLst>
                    <a:ext uri="{FF2B5EF4-FFF2-40B4-BE49-F238E27FC236}">
                      <a16:creationId xmlns:a16="http://schemas.microsoft.com/office/drawing/2014/main" id="{89BF143B-3D39-4F9F-A556-12F8C6519952}"/>
                    </a:ext>
                  </a:extLst>
                </p14:cNvPr>
                <p14:cNvContentPartPr/>
                <p14:nvPr/>
              </p14:nvContentPartPr>
              <p14:xfrm>
                <a:off x="11670587" y="416947"/>
                <a:ext cx="18360" cy="18360"/>
              </p14:xfrm>
            </p:contentPart>
          </mc:Choice>
          <mc:Fallback xmlns="">
            <p:pic>
              <p:nvPicPr>
                <p:cNvPr id="143" name="Freihand 142">
                  <a:extLst>
                    <a:ext uri="{FF2B5EF4-FFF2-40B4-BE49-F238E27FC236}">
                      <a16:creationId xmlns:a16="http://schemas.microsoft.com/office/drawing/2014/main" id="{89BF143B-3D39-4F9F-A556-12F8C6519952}"/>
                    </a:ext>
                  </a:extLst>
                </p:cNvPr>
                <p:cNvPicPr/>
                <p:nvPr/>
              </p:nvPicPr>
              <p:blipFill>
                <a:blip r:embed="rId212"/>
                <a:stretch>
                  <a:fillRect/>
                </a:stretch>
              </p:blipFill>
              <p:spPr>
                <a:xfrm>
                  <a:off x="11666267" y="412627"/>
                  <a:ext cx="27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44" name="Freihand 143">
                  <a:extLst>
                    <a:ext uri="{FF2B5EF4-FFF2-40B4-BE49-F238E27FC236}">
                      <a16:creationId xmlns:a16="http://schemas.microsoft.com/office/drawing/2014/main" id="{AC51FF0F-7BF1-4644-AF39-33E9D371DF68}"/>
                    </a:ext>
                  </a:extLst>
                </p14:cNvPr>
                <p14:cNvContentPartPr/>
                <p14:nvPr/>
              </p14:nvContentPartPr>
              <p14:xfrm>
                <a:off x="11413187" y="727267"/>
                <a:ext cx="557280" cy="37080"/>
              </p14:xfrm>
            </p:contentPart>
          </mc:Choice>
          <mc:Fallback xmlns="">
            <p:pic>
              <p:nvPicPr>
                <p:cNvPr id="144" name="Freihand 143">
                  <a:extLst>
                    <a:ext uri="{FF2B5EF4-FFF2-40B4-BE49-F238E27FC236}">
                      <a16:creationId xmlns:a16="http://schemas.microsoft.com/office/drawing/2014/main" id="{AC51FF0F-7BF1-4644-AF39-33E9D371DF68}"/>
                    </a:ext>
                  </a:extLst>
                </p:cNvPr>
                <p:cNvPicPr/>
                <p:nvPr/>
              </p:nvPicPr>
              <p:blipFill>
                <a:blip r:embed="rId214"/>
                <a:stretch>
                  <a:fillRect/>
                </a:stretch>
              </p:blipFill>
              <p:spPr>
                <a:xfrm>
                  <a:off x="11408867" y="722947"/>
                  <a:ext cx="5659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8" name="Freihand 147">
                  <a:extLst>
                    <a:ext uri="{FF2B5EF4-FFF2-40B4-BE49-F238E27FC236}">
                      <a16:creationId xmlns:a16="http://schemas.microsoft.com/office/drawing/2014/main" id="{C091B982-A579-4EBE-B2B6-027CA844242E}"/>
                    </a:ext>
                  </a:extLst>
                </p14:cNvPr>
                <p14:cNvContentPartPr/>
                <p14:nvPr/>
              </p14:nvContentPartPr>
              <p14:xfrm>
                <a:off x="11138147" y="1140907"/>
                <a:ext cx="140040" cy="24840"/>
              </p14:xfrm>
            </p:contentPart>
          </mc:Choice>
          <mc:Fallback xmlns="">
            <p:pic>
              <p:nvPicPr>
                <p:cNvPr id="148" name="Freihand 147">
                  <a:extLst>
                    <a:ext uri="{FF2B5EF4-FFF2-40B4-BE49-F238E27FC236}">
                      <a16:creationId xmlns:a16="http://schemas.microsoft.com/office/drawing/2014/main" id="{C091B982-A579-4EBE-B2B6-027CA844242E}"/>
                    </a:ext>
                  </a:extLst>
                </p:cNvPr>
                <p:cNvPicPr/>
                <p:nvPr/>
              </p:nvPicPr>
              <p:blipFill>
                <a:blip r:embed="rId216"/>
                <a:stretch>
                  <a:fillRect/>
                </a:stretch>
              </p:blipFill>
              <p:spPr>
                <a:xfrm>
                  <a:off x="11133827" y="1136587"/>
                  <a:ext cx="1486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50" name="Freihand 149">
                  <a:extLst>
                    <a:ext uri="{FF2B5EF4-FFF2-40B4-BE49-F238E27FC236}">
                      <a16:creationId xmlns:a16="http://schemas.microsoft.com/office/drawing/2014/main" id="{0C6D06CC-40E3-451F-938D-C521C03A9EC6}"/>
                    </a:ext>
                  </a:extLst>
                </p14:cNvPr>
                <p14:cNvContentPartPr/>
                <p14:nvPr/>
              </p14:nvContentPartPr>
              <p14:xfrm>
                <a:off x="11378627" y="1052347"/>
                <a:ext cx="207360" cy="143280"/>
              </p14:xfrm>
            </p:contentPart>
          </mc:Choice>
          <mc:Fallback xmlns="">
            <p:pic>
              <p:nvPicPr>
                <p:cNvPr id="150" name="Freihand 149">
                  <a:extLst>
                    <a:ext uri="{FF2B5EF4-FFF2-40B4-BE49-F238E27FC236}">
                      <a16:creationId xmlns:a16="http://schemas.microsoft.com/office/drawing/2014/main" id="{0C6D06CC-40E3-451F-938D-C521C03A9EC6}"/>
                    </a:ext>
                  </a:extLst>
                </p:cNvPr>
                <p:cNvPicPr/>
                <p:nvPr/>
              </p:nvPicPr>
              <p:blipFill>
                <a:blip r:embed="rId218"/>
                <a:stretch>
                  <a:fillRect/>
                </a:stretch>
              </p:blipFill>
              <p:spPr>
                <a:xfrm>
                  <a:off x="11374307" y="1048027"/>
                  <a:ext cx="2160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51" name="Freihand 150">
                  <a:extLst>
                    <a:ext uri="{FF2B5EF4-FFF2-40B4-BE49-F238E27FC236}">
                      <a16:creationId xmlns:a16="http://schemas.microsoft.com/office/drawing/2014/main" id="{51B7250C-48A1-446D-A9F8-026933D7A1ED}"/>
                    </a:ext>
                  </a:extLst>
                </p14:cNvPr>
                <p14:cNvContentPartPr/>
                <p14:nvPr/>
              </p14:nvContentPartPr>
              <p14:xfrm>
                <a:off x="11556107" y="1126867"/>
                <a:ext cx="124560" cy="182520"/>
              </p14:xfrm>
            </p:contentPart>
          </mc:Choice>
          <mc:Fallback xmlns="">
            <p:pic>
              <p:nvPicPr>
                <p:cNvPr id="151" name="Freihand 150">
                  <a:extLst>
                    <a:ext uri="{FF2B5EF4-FFF2-40B4-BE49-F238E27FC236}">
                      <a16:creationId xmlns:a16="http://schemas.microsoft.com/office/drawing/2014/main" id="{51B7250C-48A1-446D-A9F8-026933D7A1ED}"/>
                    </a:ext>
                  </a:extLst>
                </p:cNvPr>
                <p:cNvPicPr/>
                <p:nvPr/>
              </p:nvPicPr>
              <p:blipFill>
                <a:blip r:embed="rId220"/>
                <a:stretch>
                  <a:fillRect/>
                </a:stretch>
              </p:blipFill>
              <p:spPr>
                <a:xfrm>
                  <a:off x="11551787" y="1122547"/>
                  <a:ext cx="1332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53" name="Freihand 152">
                  <a:extLst>
                    <a:ext uri="{FF2B5EF4-FFF2-40B4-BE49-F238E27FC236}">
                      <a16:creationId xmlns:a16="http://schemas.microsoft.com/office/drawing/2014/main" id="{0113AC86-0519-4996-BDFC-CBE84A6A2BDA}"/>
                    </a:ext>
                  </a:extLst>
                </p14:cNvPr>
                <p14:cNvContentPartPr/>
                <p14:nvPr/>
              </p14:nvContentPartPr>
              <p14:xfrm>
                <a:off x="9099467" y="1866667"/>
                <a:ext cx="224640" cy="30240"/>
              </p14:xfrm>
            </p:contentPart>
          </mc:Choice>
          <mc:Fallback xmlns="">
            <p:pic>
              <p:nvPicPr>
                <p:cNvPr id="153" name="Freihand 152">
                  <a:extLst>
                    <a:ext uri="{FF2B5EF4-FFF2-40B4-BE49-F238E27FC236}">
                      <a16:creationId xmlns:a16="http://schemas.microsoft.com/office/drawing/2014/main" id="{0113AC86-0519-4996-BDFC-CBE84A6A2BDA}"/>
                    </a:ext>
                  </a:extLst>
                </p:cNvPr>
                <p:cNvPicPr/>
                <p:nvPr/>
              </p:nvPicPr>
              <p:blipFill>
                <a:blip r:embed="rId222"/>
                <a:stretch>
                  <a:fillRect/>
                </a:stretch>
              </p:blipFill>
              <p:spPr>
                <a:xfrm>
                  <a:off x="9095147" y="1862347"/>
                  <a:ext cx="2332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54" name="Freihand 153">
                  <a:extLst>
                    <a:ext uri="{FF2B5EF4-FFF2-40B4-BE49-F238E27FC236}">
                      <a16:creationId xmlns:a16="http://schemas.microsoft.com/office/drawing/2014/main" id="{9005F733-1F29-457B-8C7F-8A1EE5AF28E7}"/>
                    </a:ext>
                  </a:extLst>
                </p14:cNvPr>
                <p14:cNvContentPartPr/>
                <p14:nvPr/>
              </p14:nvContentPartPr>
              <p14:xfrm>
                <a:off x="9085427" y="1910587"/>
                <a:ext cx="259920" cy="48240"/>
              </p14:xfrm>
            </p:contentPart>
          </mc:Choice>
          <mc:Fallback xmlns="">
            <p:pic>
              <p:nvPicPr>
                <p:cNvPr id="154" name="Freihand 153">
                  <a:extLst>
                    <a:ext uri="{FF2B5EF4-FFF2-40B4-BE49-F238E27FC236}">
                      <a16:creationId xmlns:a16="http://schemas.microsoft.com/office/drawing/2014/main" id="{9005F733-1F29-457B-8C7F-8A1EE5AF28E7}"/>
                    </a:ext>
                  </a:extLst>
                </p:cNvPr>
                <p:cNvPicPr/>
                <p:nvPr/>
              </p:nvPicPr>
              <p:blipFill>
                <a:blip r:embed="rId224"/>
                <a:stretch>
                  <a:fillRect/>
                </a:stretch>
              </p:blipFill>
              <p:spPr>
                <a:xfrm>
                  <a:off x="9081107" y="1906267"/>
                  <a:ext cx="26856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55" name="Freihand 154">
                  <a:extLst>
                    <a:ext uri="{FF2B5EF4-FFF2-40B4-BE49-F238E27FC236}">
                      <a16:creationId xmlns:a16="http://schemas.microsoft.com/office/drawing/2014/main" id="{CCB409D4-F8E3-44B1-99F6-113A4F22299F}"/>
                    </a:ext>
                  </a:extLst>
                </p14:cNvPr>
                <p14:cNvContentPartPr/>
                <p14:nvPr/>
              </p14:nvContentPartPr>
              <p14:xfrm>
                <a:off x="9273707" y="1791067"/>
                <a:ext cx="195120" cy="217080"/>
              </p14:xfrm>
            </p:contentPart>
          </mc:Choice>
          <mc:Fallback xmlns="">
            <p:pic>
              <p:nvPicPr>
                <p:cNvPr id="155" name="Freihand 154">
                  <a:extLst>
                    <a:ext uri="{FF2B5EF4-FFF2-40B4-BE49-F238E27FC236}">
                      <a16:creationId xmlns:a16="http://schemas.microsoft.com/office/drawing/2014/main" id="{CCB409D4-F8E3-44B1-99F6-113A4F22299F}"/>
                    </a:ext>
                  </a:extLst>
                </p:cNvPr>
                <p:cNvPicPr/>
                <p:nvPr/>
              </p:nvPicPr>
              <p:blipFill>
                <a:blip r:embed="rId226"/>
                <a:stretch>
                  <a:fillRect/>
                </a:stretch>
              </p:blipFill>
              <p:spPr>
                <a:xfrm>
                  <a:off x="9269387" y="1786747"/>
                  <a:ext cx="20376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57" name="Freihand 156">
                  <a:extLst>
                    <a:ext uri="{FF2B5EF4-FFF2-40B4-BE49-F238E27FC236}">
                      <a16:creationId xmlns:a16="http://schemas.microsoft.com/office/drawing/2014/main" id="{25B8D766-B41E-4B45-9998-48FD45D55100}"/>
                    </a:ext>
                  </a:extLst>
                </p14:cNvPr>
                <p14:cNvContentPartPr/>
                <p14:nvPr/>
              </p14:nvContentPartPr>
              <p14:xfrm>
                <a:off x="9667907" y="1768747"/>
                <a:ext cx="100080" cy="249480"/>
              </p14:xfrm>
            </p:contentPart>
          </mc:Choice>
          <mc:Fallback xmlns="">
            <p:pic>
              <p:nvPicPr>
                <p:cNvPr id="157" name="Freihand 156">
                  <a:extLst>
                    <a:ext uri="{FF2B5EF4-FFF2-40B4-BE49-F238E27FC236}">
                      <a16:creationId xmlns:a16="http://schemas.microsoft.com/office/drawing/2014/main" id="{25B8D766-B41E-4B45-9998-48FD45D55100}"/>
                    </a:ext>
                  </a:extLst>
                </p:cNvPr>
                <p:cNvPicPr/>
                <p:nvPr/>
              </p:nvPicPr>
              <p:blipFill>
                <a:blip r:embed="rId228"/>
                <a:stretch>
                  <a:fillRect/>
                </a:stretch>
              </p:blipFill>
              <p:spPr>
                <a:xfrm>
                  <a:off x="9663587" y="1764427"/>
                  <a:ext cx="10872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58" name="Freihand 157">
                  <a:extLst>
                    <a:ext uri="{FF2B5EF4-FFF2-40B4-BE49-F238E27FC236}">
                      <a16:creationId xmlns:a16="http://schemas.microsoft.com/office/drawing/2014/main" id="{FA180B0D-026D-4A7D-AF1C-76F8FA5C1246}"/>
                    </a:ext>
                  </a:extLst>
                </p14:cNvPr>
                <p14:cNvContentPartPr/>
                <p14:nvPr/>
              </p14:nvContentPartPr>
              <p14:xfrm>
                <a:off x="9797147" y="1798987"/>
                <a:ext cx="109080" cy="189000"/>
              </p14:xfrm>
            </p:contentPart>
          </mc:Choice>
          <mc:Fallback xmlns="">
            <p:pic>
              <p:nvPicPr>
                <p:cNvPr id="158" name="Freihand 157">
                  <a:extLst>
                    <a:ext uri="{FF2B5EF4-FFF2-40B4-BE49-F238E27FC236}">
                      <a16:creationId xmlns:a16="http://schemas.microsoft.com/office/drawing/2014/main" id="{FA180B0D-026D-4A7D-AF1C-76F8FA5C1246}"/>
                    </a:ext>
                  </a:extLst>
                </p:cNvPr>
                <p:cNvPicPr/>
                <p:nvPr/>
              </p:nvPicPr>
              <p:blipFill>
                <a:blip r:embed="rId230"/>
                <a:stretch>
                  <a:fillRect/>
                </a:stretch>
              </p:blipFill>
              <p:spPr>
                <a:xfrm>
                  <a:off x="9792827" y="1794667"/>
                  <a:ext cx="11772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59" name="Freihand 158">
                  <a:extLst>
                    <a:ext uri="{FF2B5EF4-FFF2-40B4-BE49-F238E27FC236}">
                      <a16:creationId xmlns:a16="http://schemas.microsoft.com/office/drawing/2014/main" id="{B7ECD2AC-C22F-42A6-ACC0-A4704B18DDFC}"/>
                    </a:ext>
                  </a:extLst>
                </p14:cNvPr>
                <p14:cNvContentPartPr/>
                <p14:nvPr/>
              </p14:nvContentPartPr>
              <p14:xfrm>
                <a:off x="9962387" y="1682347"/>
                <a:ext cx="136080" cy="162720"/>
              </p14:xfrm>
            </p:contentPart>
          </mc:Choice>
          <mc:Fallback xmlns="">
            <p:pic>
              <p:nvPicPr>
                <p:cNvPr id="159" name="Freihand 158">
                  <a:extLst>
                    <a:ext uri="{FF2B5EF4-FFF2-40B4-BE49-F238E27FC236}">
                      <a16:creationId xmlns:a16="http://schemas.microsoft.com/office/drawing/2014/main" id="{B7ECD2AC-C22F-42A6-ACC0-A4704B18DDFC}"/>
                    </a:ext>
                  </a:extLst>
                </p:cNvPr>
                <p:cNvPicPr/>
                <p:nvPr/>
              </p:nvPicPr>
              <p:blipFill>
                <a:blip r:embed="rId232"/>
                <a:stretch>
                  <a:fillRect/>
                </a:stretch>
              </p:blipFill>
              <p:spPr>
                <a:xfrm>
                  <a:off x="9958067" y="1678027"/>
                  <a:ext cx="1447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60" name="Freihand 159">
                  <a:extLst>
                    <a:ext uri="{FF2B5EF4-FFF2-40B4-BE49-F238E27FC236}">
                      <a16:creationId xmlns:a16="http://schemas.microsoft.com/office/drawing/2014/main" id="{ABA8D5DD-FC72-45A2-81B3-C3A8D82E8F1D}"/>
                    </a:ext>
                  </a:extLst>
                </p14:cNvPr>
                <p14:cNvContentPartPr/>
                <p14:nvPr/>
              </p14:nvContentPartPr>
              <p14:xfrm>
                <a:off x="10169027" y="1653547"/>
                <a:ext cx="21600" cy="167400"/>
              </p14:xfrm>
            </p:contentPart>
          </mc:Choice>
          <mc:Fallback xmlns="">
            <p:pic>
              <p:nvPicPr>
                <p:cNvPr id="160" name="Freihand 159">
                  <a:extLst>
                    <a:ext uri="{FF2B5EF4-FFF2-40B4-BE49-F238E27FC236}">
                      <a16:creationId xmlns:a16="http://schemas.microsoft.com/office/drawing/2014/main" id="{ABA8D5DD-FC72-45A2-81B3-C3A8D82E8F1D}"/>
                    </a:ext>
                  </a:extLst>
                </p:cNvPr>
                <p:cNvPicPr/>
                <p:nvPr/>
              </p:nvPicPr>
              <p:blipFill>
                <a:blip r:embed="rId234"/>
                <a:stretch>
                  <a:fillRect/>
                </a:stretch>
              </p:blipFill>
              <p:spPr>
                <a:xfrm>
                  <a:off x="10164707" y="1649227"/>
                  <a:ext cx="302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61" name="Freihand 160">
                  <a:extLst>
                    <a:ext uri="{FF2B5EF4-FFF2-40B4-BE49-F238E27FC236}">
                      <a16:creationId xmlns:a16="http://schemas.microsoft.com/office/drawing/2014/main" id="{489C18B8-98C9-4239-ADA8-E81BE44EC850}"/>
                    </a:ext>
                  </a:extLst>
                </p14:cNvPr>
                <p14:cNvContentPartPr/>
                <p14:nvPr/>
              </p14:nvContentPartPr>
              <p14:xfrm>
                <a:off x="10098107" y="1651747"/>
                <a:ext cx="146880" cy="68400"/>
              </p14:xfrm>
            </p:contentPart>
          </mc:Choice>
          <mc:Fallback xmlns="">
            <p:pic>
              <p:nvPicPr>
                <p:cNvPr id="161" name="Freihand 160">
                  <a:extLst>
                    <a:ext uri="{FF2B5EF4-FFF2-40B4-BE49-F238E27FC236}">
                      <a16:creationId xmlns:a16="http://schemas.microsoft.com/office/drawing/2014/main" id="{489C18B8-98C9-4239-ADA8-E81BE44EC850}"/>
                    </a:ext>
                  </a:extLst>
                </p:cNvPr>
                <p:cNvPicPr/>
                <p:nvPr/>
              </p:nvPicPr>
              <p:blipFill>
                <a:blip r:embed="rId236"/>
                <a:stretch>
                  <a:fillRect/>
                </a:stretch>
              </p:blipFill>
              <p:spPr>
                <a:xfrm>
                  <a:off x="10093787" y="1647427"/>
                  <a:ext cx="1555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62" name="Freihand 161">
                  <a:extLst>
                    <a:ext uri="{FF2B5EF4-FFF2-40B4-BE49-F238E27FC236}">
                      <a16:creationId xmlns:a16="http://schemas.microsoft.com/office/drawing/2014/main" id="{856B7E94-316E-4C33-834E-BD257221B063}"/>
                    </a:ext>
                  </a:extLst>
                </p14:cNvPr>
                <p14:cNvContentPartPr/>
                <p14:nvPr/>
              </p14:nvContentPartPr>
              <p14:xfrm>
                <a:off x="10267307" y="1632307"/>
                <a:ext cx="129240" cy="171360"/>
              </p14:xfrm>
            </p:contentPart>
          </mc:Choice>
          <mc:Fallback xmlns="">
            <p:pic>
              <p:nvPicPr>
                <p:cNvPr id="162" name="Freihand 161">
                  <a:extLst>
                    <a:ext uri="{FF2B5EF4-FFF2-40B4-BE49-F238E27FC236}">
                      <a16:creationId xmlns:a16="http://schemas.microsoft.com/office/drawing/2014/main" id="{856B7E94-316E-4C33-834E-BD257221B063}"/>
                    </a:ext>
                  </a:extLst>
                </p:cNvPr>
                <p:cNvPicPr/>
                <p:nvPr/>
              </p:nvPicPr>
              <p:blipFill>
                <a:blip r:embed="rId238"/>
                <a:stretch>
                  <a:fillRect/>
                </a:stretch>
              </p:blipFill>
              <p:spPr>
                <a:xfrm>
                  <a:off x="10262987" y="1627987"/>
                  <a:ext cx="13788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63" name="Freihand 162">
                  <a:extLst>
                    <a:ext uri="{FF2B5EF4-FFF2-40B4-BE49-F238E27FC236}">
                      <a16:creationId xmlns:a16="http://schemas.microsoft.com/office/drawing/2014/main" id="{3ED994B5-EE4E-45EF-A149-E52325988554}"/>
                    </a:ext>
                  </a:extLst>
                </p14:cNvPr>
                <p14:cNvContentPartPr/>
                <p14:nvPr/>
              </p14:nvContentPartPr>
              <p14:xfrm>
                <a:off x="10388627" y="1734547"/>
                <a:ext cx="102960" cy="183960"/>
              </p14:xfrm>
            </p:contentPart>
          </mc:Choice>
          <mc:Fallback xmlns="">
            <p:pic>
              <p:nvPicPr>
                <p:cNvPr id="163" name="Freihand 162">
                  <a:extLst>
                    <a:ext uri="{FF2B5EF4-FFF2-40B4-BE49-F238E27FC236}">
                      <a16:creationId xmlns:a16="http://schemas.microsoft.com/office/drawing/2014/main" id="{3ED994B5-EE4E-45EF-A149-E52325988554}"/>
                    </a:ext>
                  </a:extLst>
                </p:cNvPr>
                <p:cNvPicPr/>
                <p:nvPr/>
              </p:nvPicPr>
              <p:blipFill>
                <a:blip r:embed="rId240"/>
                <a:stretch>
                  <a:fillRect/>
                </a:stretch>
              </p:blipFill>
              <p:spPr>
                <a:xfrm>
                  <a:off x="10384307" y="1730227"/>
                  <a:ext cx="11160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65" name="Freihand 164">
                  <a:extLst>
                    <a:ext uri="{FF2B5EF4-FFF2-40B4-BE49-F238E27FC236}">
                      <a16:creationId xmlns:a16="http://schemas.microsoft.com/office/drawing/2014/main" id="{AD8A49D6-0C87-4AAA-8753-2943F0CF14D8}"/>
                    </a:ext>
                  </a:extLst>
                </p14:cNvPr>
                <p14:cNvContentPartPr/>
                <p14:nvPr/>
              </p14:nvContentPartPr>
              <p14:xfrm>
                <a:off x="10593467" y="1710427"/>
                <a:ext cx="245880" cy="15480"/>
              </p14:xfrm>
            </p:contentPart>
          </mc:Choice>
          <mc:Fallback xmlns="">
            <p:pic>
              <p:nvPicPr>
                <p:cNvPr id="165" name="Freihand 164">
                  <a:extLst>
                    <a:ext uri="{FF2B5EF4-FFF2-40B4-BE49-F238E27FC236}">
                      <a16:creationId xmlns:a16="http://schemas.microsoft.com/office/drawing/2014/main" id="{AD8A49D6-0C87-4AAA-8753-2943F0CF14D8}"/>
                    </a:ext>
                  </a:extLst>
                </p:cNvPr>
                <p:cNvPicPr/>
                <p:nvPr/>
              </p:nvPicPr>
              <p:blipFill>
                <a:blip r:embed="rId242"/>
                <a:stretch>
                  <a:fillRect/>
                </a:stretch>
              </p:blipFill>
              <p:spPr>
                <a:xfrm>
                  <a:off x="10589147" y="1706107"/>
                  <a:ext cx="254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66" name="Freihand 165">
                  <a:extLst>
                    <a:ext uri="{FF2B5EF4-FFF2-40B4-BE49-F238E27FC236}">
                      <a16:creationId xmlns:a16="http://schemas.microsoft.com/office/drawing/2014/main" id="{CFDE3E97-CB64-43F2-8BFC-F86044C6EE05}"/>
                    </a:ext>
                  </a:extLst>
                </p14:cNvPr>
                <p14:cNvContentPartPr/>
                <p14:nvPr/>
              </p14:nvContentPartPr>
              <p14:xfrm>
                <a:off x="10639907" y="1753627"/>
                <a:ext cx="200520" cy="25200"/>
              </p14:xfrm>
            </p:contentPart>
          </mc:Choice>
          <mc:Fallback xmlns="">
            <p:pic>
              <p:nvPicPr>
                <p:cNvPr id="166" name="Freihand 165">
                  <a:extLst>
                    <a:ext uri="{FF2B5EF4-FFF2-40B4-BE49-F238E27FC236}">
                      <a16:creationId xmlns:a16="http://schemas.microsoft.com/office/drawing/2014/main" id="{CFDE3E97-CB64-43F2-8BFC-F86044C6EE05}"/>
                    </a:ext>
                  </a:extLst>
                </p:cNvPr>
                <p:cNvPicPr/>
                <p:nvPr/>
              </p:nvPicPr>
              <p:blipFill>
                <a:blip r:embed="rId244"/>
                <a:stretch>
                  <a:fillRect/>
                </a:stretch>
              </p:blipFill>
              <p:spPr>
                <a:xfrm>
                  <a:off x="10635587" y="1749307"/>
                  <a:ext cx="2091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67" name="Freihand 166">
                  <a:extLst>
                    <a:ext uri="{FF2B5EF4-FFF2-40B4-BE49-F238E27FC236}">
                      <a16:creationId xmlns:a16="http://schemas.microsoft.com/office/drawing/2014/main" id="{84DBDD12-5AD2-411D-B117-986F6FAF8444}"/>
                    </a:ext>
                  </a:extLst>
                </p14:cNvPr>
                <p14:cNvContentPartPr/>
                <p14:nvPr/>
              </p14:nvContentPartPr>
              <p14:xfrm>
                <a:off x="10990547" y="1631947"/>
                <a:ext cx="227160" cy="140400"/>
              </p14:xfrm>
            </p:contentPart>
          </mc:Choice>
          <mc:Fallback xmlns="">
            <p:pic>
              <p:nvPicPr>
                <p:cNvPr id="167" name="Freihand 166">
                  <a:extLst>
                    <a:ext uri="{FF2B5EF4-FFF2-40B4-BE49-F238E27FC236}">
                      <a16:creationId xmlns:a16="http://schemas.microsoft.com/office/drawing/2014/main" id="{84DBDD12-5AD2-411D-B117-986F6FAF8444}"/>
                    </a:ext>
                  </a:extLst>
                </p:cNvPr>
                <p:cNvPicPr/>
                <p:nvPr/>
              </p:nvPicPr>
              <p:blipFill>
                <a:blip r:embed="rId246"/>
                <a:stretch>
                  <a:fillRect/>
                </a:stretch>
              </p:blipFill>
              <p:spPr>
                <a:xfrm>
                  <a:off x="10986227" y="1627627"/>
                  <a:ext cx="2358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68" name="Freihand 167">
                  <a:extLst>
                    <a:ext uri="{FF2B5EF4-FFF2-40B4-BE49-F238E27FC236}">
                      <a16:creationId xmlns:a16="http://schemas.microsoft.com/office/drawing/2014/main" id="{9BFC14A4-6957-4E70-A6D0-5386107BBA78}"/>
                    </a:ext>
                  </a:extLst>
                </p14:cNvPr>
                <p14:cNvContentPartPr/>
                <p14:nvPr/>
              </p14:nvContentPartPr>
              <p14:xfrm>
                <a:off x="11152547" y="1710787"/>
                <a:ext cx="157680" cy="199080"/>
              </p14:xfrm>
            </p:contentPart>
          </mc:Choice>
          <mc:Fallback xmlns="">
            <p:pic>
              <p:nvPicPr>
                <p:cNvPr id="168" name="Freihand 167">
                  <a:extLst>
                    <a:ext uri="{FF2B5EF4-FFF2-40B4-BE49-F238E27FC236}">
                      <a16:creationId xmlns:a16="http://schemas.microsoft.com/office/drawing/2014/main" id="{9BFC14A4-6957-4E70-A6D0-5386107BBA78}"/>
                    </a:ext>
                  </a:extLst>
                </p:cNvPr>
                <p:cNvPicPr/>
                <p:nvPr/>
              </p:nvPicPr>
              <p:blipFill>
                <a:blip r:embed="rId248"/>
                <a:stretch>
                  <a:fillRect/>
                </a:stretch>
              </p:blipFill>
              <p:spPr>
                <a:xfrm>
                  <a:off x="11148227" y="1706467"/>
                  <a:ext cx="16632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70" name="Freihand 169">
                  <a:extLst>
                    <a:ext uri="{FF2B5EF4-FFF2-40B4-BE49-F238E27FC236}">
                      <a16:creationId xmlns:a16="http://schemas.microsoft.com/office/drawing/2014/main" id="{E5565E3A-4DE8-43A5-84FA-9F782DEB9947}"/>
                    </a:ext>
                  </a:extLst>
                </p14:cNvPr>
                <p14:cNvContentPartPr/>
                <p14:nvPr/>
              </p14:nvContentPartPr>
              <p14:xfrm>
                <a:off x="9533627" y="1615747"/>
                <a:ext cx="49320" cy="551160"/>
              </p14:xfrm>
            </p:contentPart>
          </mc:Choice>
          <mc:Fallback xmlns="">
            <p:pic>
              <p:nvPicPr>
                <p:cNvPr id="170" name="Freihand 169">
                  <a:extLst>
                    <a:ext uri="{FF2B5EF4-FFF2-40B4-BE49-F238E27FC236}">
                      <a16:creationId xmlns:a16="http://schemas.microsoft.com/office/drawing/2014/main" id="{E5565E3A-4DE8-43A5-84FA-9F782DEB9947}"/>
                    </a:ext>
                  </a:extLst>
                </p:cNvPr>
                <p:cNvPicPr/>
                <p:nvPr/>
              </p:nvPicPr>
              <p:blipFill>
                <a:blip r:embed="rId250"/>
                <a:stretch>
                  <a:fillRect/>
                </a:stretch>
              </p:blipFill>
              <p:spPr>
                <a:xfrm>
                  <a:off x="9529307" y="1611427"/>
                  <a:ext cx="57960" cy="55980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71" name="Freihand 170">
                  <a:extLst>
                    <a:ext uri="{FF2B5EF4-FFF2-40B4-BE49-F238E27FC236}">
                      <a16:creationId xmlns:a16="http://schemas.microsoft.com/office/drawing/2014/main" id="{26180F89-61B4-428B-BAE5-1ABD39BB4085}"/>
                    </a:ext>
                  </a:extLst>
                </p14:cNvPr>
                <p14:cNvContentPartPr/>
                <p14:nvPr/>
              </p14:nvContentPartPr>
              <p14:xfrm>
                <a:off x="9395387" y="1504147"/>
                <a:ext cx="2252160" cy="663120"/>
              </p14:xfrm>
            </p:contentPart>
          </mc:Choice>
          <mc:Fallback xmlns="">
            <p:pic>
              <p:nvPicPr>
                <p:cNvPr id="171" name="Freihand 170">
                  <a:extLst>
                    <a:ext uri="{FF2B5EF4-FFF2-40B4-BE49-F238E27FC236}">
                      <a16:creationId xmlns:a16="http://schemas.microsoft.com/office/drawing/2014/main" id="{26180F89-61B4-428B-BAE5-1ABD39BB4085}"/>
                    </a:ext>
                  </a:extLst>
                </p:cNvPr>
                <p:cNvPicPr/>
                <p:nvPr/>
              </p:nvPicPr>
              <p:blipFill>
                <a:blip r:embed="rId252"/>
                <a:stretch>
                  <a:fillRect/>
                </a:stretch>
              </p:blipFill>
              <p:spPr>
                <a:xfrm>
                  <a:off x="9391067" y="1499827"/>
                  <a:ext cx="2260800" cy="6717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73" name="Freihand 172">
                  <a:extLst>
                    <a:ext uri="{FF2B5EF4-FFF2-40B4-BE49-F238E27FC236}">
                      <a16:creationId xmlns:a16="http://schemas.microsoft.com/office/drawing/2014/main" id="{11DB5169-4C16-4FF0-B23B-77EBADE49278}"/>
                    </a:ext>
                  </a:extLst>
                </p14:cNvPr>
                <p14:cNvContentPartPr/>
                <p14:nvPr/>
              </p14:nvContentPartPr>
              <p14:xfrm>
                <a:off x="9202787" y="2417467"/>
                <a:ext cx="116640" cy="155160"/>
              </p14:xfrm>
            </p:contentPart>
          </mc:Choice>
          <mc:Fallback xmlns="">
            <p:pic>
              <p:nvPicPr>
                <p:cNvPr id="173" name="Freihand 172">
                  <a:extLst>
                    <a:ext uri="{FF2B5EF4-FFF2-40B4-BE49-F238E27FC236}">
                      <a16:creationId xmlns:a16="http://schemas.microsoft.com/office/drawing/2014/main" id="{11DB5169-4C16-4FF0-B23B-77EBADE49278}"/>
                    </a:ext>
                  </a:extLst>
                </p:cNvPr>
                <p:cNvPicPr/>
                <p:nvPr/>
              </p:nvPicPr>
              <p:blipFill>
                <a:blip r:embed="rId254"/>
                <a:stretch>
                  <a:fillRect/>
                </a:stretch>
              </p:blipFill>
              <p:spPr>
                <a:xfrm>
                  <a:off x="9198467" y="2413147"/>
                  <a:ext cx="1252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74" name="Freihand 173">
                  <a:extLst>
                    <a:ext uri="{FF2B5EF4-FFF2-40B4-BE49-F238E27FC236}">
                      <a16:creationId xmlns:a16="http://schemas.microsoft.com/office/drawing/2014/main" id="{8BBD1693-F755-48D4-B8ED-5586423A94E0}"/>
                    </a:ext>
                  </a:extLst>
                </p14:cNvPr>
                <p14:cNvContentPartPr/>
                <p14:nvPr/>
              </p14:nvContentPartPr>
              <p14:xfrm>
                <a:off x="9337067" y="2414227"/>
                <a:ext cx="95760" cy="117720"/>
              </p14:xfrm>
            </p:contentPart>
          </mc:Choice>
          <mc:Fallback xmlns="">
            <p:pic>
              <p:nvPicPr>
                <p:cNvPr id="174" name="Freihand 173">
                  <a:extLst>
                    <a:ext uri="{FF2B5EF4-FFF2-40B4-BE49-F238E27FC236}">
                      <a16:creationId xmlns:a16="http://schemas.microsoft.com/office/drawing/2014/main" id="{8BBD1693-F755-48D4-B8ED-5586423A94E0}"/>
                    </a:ext>
                  </a:extLst>
                </p:cNvPr>
                <p:cNvPicPr/>
                <p:nvPr/>
              </p:nvPicPr>
              <p:blipFill>
                <a:blip r:embed="rId256"/>
                <a:stretch>
                  <a:fillRect/>
                </a:stretch>
              </p:blipFill>
              <p:spPr>
                <a:xfrm>
                  <a:off x="9332747" y="2409907"/>
                  <a:ext cx="10440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75" name="Freihand 174">
                  <a:extLst>
                    <a:ext uri="{FF2B5EF4-FFF2-40B4-BE49-F238E27FC236}">
                      <a16:creationId xmlns:a16="http://schemas.microsoft.com/office/drawing/2014/main" id="{B15A6EA0-8F5A-4C11-B623-92F6AEC7497B}"/>
                    </a:ext>
                  </a:extLst>
                </p14:cNvPr>
                <p14:cNvContentPartPr/>
                <p14:nvPr/>
              </p14:nvContentPartPr>
              <p14:xfrm>
                <a:off x="9473147" y="2331067"/>
                <a:ext cx="39240" cy="203760"/>
              </p14:xfrm>
            </p:contentPart>
          </mc:Choice>
          <mc:Fallback xmlns="">
            <p:pic>
              <p:nvPicPr>
                <p:cNvPr id="175" name="Freihand 174">
                  <a:extLst>
                    <a:ext uri="{FF2B5EF4-FFF2-40B4-BE49-F238E27FC236}">
                      <a16:creationId xmlns:a16="http://schemas.microsoft.com/office/drawing/2014/main" id="{B15A6EA0-8F5A-4C11-B623-92F6AEC7497B}"/>
                    </a:ext>
                  </a:extLst>
                </p:cNvPr>
                <p:cNvPicPr/>
                <p:nvPr/>
              </p:nvPicPr>
              <p:blipFill>
                <a:blip r:embed="rId258"/>
                <a:stretch>
                  <a:fillRect/>
                </a:stretch>
              </p:blipFill>
              <p:spPr>
                <a:xfrm>
                  <a:off x="9468827" y="2326747"/>
                  <a:ext cx="478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76" name="Freihand 175">
                  <a:extLst>
                    <a:ext uri="{FF2B5EF4-FFF2-40B4-BE49-F238E27FC236}">
                      <a16:creationId xmlns:a16="http://schemas.microsoft.com/office/drawing/2014/main" id="{D1568C73-1ED6-45EB-83CD-7CC53C992758}"/>
                    </a:ext>
                  </a:extLst>
                </p14:cNvPr>
                <p14:cNvContentPartPr/>
                <p14:nvPr/>
              </p14:nvContentPartPr>
              <p14:xfrm>
                <a:off x="9515267" y="2419267"/>
                <a:ext cx="38880" cy="113400"/>
              </p14:xfrm>
            </p:contentPart>
          </mc:Choice>
          <mc:Fallback xmlns="">
            <p:pic>
              <p:nvPicPr>
                <p:cNvPr id="176" name="Freihand 175">
                  <a:extLst>
                    <a:ext uri="{FF2B5EF4-FFF2-40B4-BE49-F238E27FC236}">
                      <a16:creationId xmlns:a16="http://schemas.microsoft.com/office/drawing/2014/main" id="{D1568C73-1ED6-45EB-83CD-7CC53C992758}"/>
                    </a:ext>
                  </a:extLst>
                </p:cNvPr>
                <p:cNvPicPr/>
                <p:nvPr/>
              </p:nvPicPr>
              <p:blipFill>
                <a:blip r:embed="rId260"/>
                <a:stretch>
                  <a:fillRect/>
                </a:stretch>
              </p:blipFill>
              <p:spPr>
                <a:xfrm>
                  <a:off x="9510947" y="2414947"/>
                  <a:ext cx="475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77" name="Freihand 176">
                  <a:extLst>
                    <a:ext uri="{FF2B5EF4-FFF2-40B4-BE49-F238E27FC236}">
                      <a16:creationId xmlns:a16="http://schemas.microsoft.com/office/drawing/2014/main" id="{A758CF8A-79EC-493E-8144-2FC9ECB5B585}"/>
                    </a:ext>
                  </a:extLst>
                </p14:cNvPr>
                <p14:cNvContentPartPr/>
                <p14:nvPr/>
              </p14:nvContentPartPr>
              <p14:xfrm>
                <a:off x="9544427" y="2415667"/>
                <a:ext cx="76680" cy="136080"/>
              </p14:xfrm>
            </p:contentPart>
          </mc:Choice>
          <mc:Fallback xmlns="">
            <p:pic>
              <p:nvPicPr>
                <p:cNvPr id="177" name="Freihand 176">
                  <a:extLst>
                    <a:ext uri="{FF2B5EF4-FFF2-40B4-BE49-F238E27FC236}">
                      <a16:creationId xmlns:a16="http://schemas.microsoft.com/office/drawing/2014/main" id="{A758CF8A-79EC-493E-8144-2FC9ECB5B585}"/>
                    </a:ext>
                  </a:extLst>
                </p:cNvPr>
                <p:cNvPicPr/>
                <p:nvPr/>
              </p:nvPicPr>
              <p:blipFill>
                <a:blip r:embed="rId262"/>
                <a:stretch>
                  <a:fillRect/>
                </a:stretch>
              </p:blipFill>
              <p:spPr>
                <a:xfrm>
                  <a:off x="9540107" y="2411347"/>
                  <a:ext cx="853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78" name="Freihand 177">
                  <a:extLst>
                    <a:ext uri="{FF2B5EF4-FFF2-40B4-BE49-F238E27FC236}">
                      <a16:creationId xmlns:a16="http://schemas.microsoft.com/office/drawing/2014/main" id="{6EC271E6-7596-4477-9BCB-635005F0D8ED}"/>
                    </a:ext>
                  </a:extLst>
                </p14:cNvPr>
                <p14:cNvContentPartPr/>
                <p14:nvPr/>
              </p14:nvContentPartPr>
              <p14:xfrm>
                <a:off x="9636947" y="2403787"/>
                <a:ext cx="83160" cy="113400"/>
              </p14:xfrm>
            </p:contentPart>
          </mc:Choice>
          <mc:Fallback xmlns="">
            <p:pic>
              <p:nvPicPr>
                <p:cNvPr id="178" name="Freihand 177">
                  <a:extLst>
                    <a:ext uri="{FF2B5EF4-FFF2-40B4-BE49-F238E27FC236}">
                      <a16:creationId xmlns:a16="http://schemas.microsoft.com/office/drawing/2014/main" id="{6EC271E6-7596-4477-9BCB-635005F0D8ED}"/>
                    </a:ext>
                  </a:extLst>
                </p:cNvPr>
                <p:cNvPicPr/>
                <p:nvPr/>
              </p:nvPicPr>
              <p:blipFill>
                <a:blip r:embed="rId264"/>
                <a:stretch>
                  <a:fillRect/>
                </a:stretch>
              </p:blipFill>
              <p:spPr>
                <a:xfrm>
                  <a:off x="9632627" y="2399467"/>
                  <a:ext cx="918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79" name="Freihand 178">
                  <a:extLst>
                    <a:ext uri="{FF2B5EF4-FFF2-40B4-BE49-F238E27FC236}">
                      <a16:creationId xmlns:a16="http://schemas.microsoft.com/office/drawing/2014/main" id="{EEDDA62F-36E8-40B6-8E23-3B1931EA3CEE}"/>
                    </a:ext>
                  </a:extLst>
                </p14:cNvPr>
                <p14:cNvContentPartPr/>
                <p14:nvPr/>
              </p14:nvContentPartPr>
              <p14:xfrm>
                <a:off x="9830987" y="2336467"/>
                <a:ext cx="186840" cy="296640"/>
              </p14:xfrm>
            </p:contentPart>
          </mc:Choice>
          <mc:Fallback xmlns="">
            <p:pic>
              <p:nvPicPr>
                <p:cNvPr id="179" name="Freihand 178">
                  <a:extLst>
                    <a:ext uri="{FF2B5EF4-FFF2-40B4-BE49-F238E27FC236}">
                      <a16:creationId xmlns:a16="http://schemas.microsoft.com/office/drawing/2014/main" id="{EEDDA62F-36E8-40B6-8E23-3B1931EA3CEE}"/>
                    </a:ext>
                  </a:extLst>
                </p:cNvPr>
                <p:cNvPicPr/>
                <p:nvPr/>
              </p:nvPicPr>
              <p:blipFill>
                <a:blip r:embed="rId266"/>
                <a:stretch>
                  <a:fillRect/>
                </a:stretch>
              </p:blipFill>
              <p:spPr>
                <a:xfrm>
                  <a:off x="9826667" y="2332147"/>
                  <a:ext cx="195480" cy="3052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80" name="Freihand 179">
                  <a:extLst>
                    <a:ext uri="{FF2B5EF4-FFF2-40B4-BE49-F238E27FC236}">
                      <a16:creationId xmlns:a16="http://schemas.microsoft.com/office/drawing/2014/main" id="{13C15CAA-1206-44EB-BD97-B589A8F5737B}"/>
                    </a:ext>
                  </a:extLst>
                </p14:cNvPr>
                <p14:cNvContentPartPr/>
                <p14:nvPr/>
              </p14:nvContentPartPr>
              <p14:xfrm>
                <a:off x="10188107" y="2306587"/>
                <a:ext cx="217440" cy="172800"/>
              </p14:xfrm>
            </p:contentPart>
          </mc:Choice>
          <mc:Fallback xmlns="">
            <p:pic>
              <p:nvPicPr>
                <p:cNvPr id="180" name="Freihand 179">
                  <a:extLst>
                    <a:ext uri="{FF2B5EF4-FFF2-40B4-BE49-F238E27FC236}">
                      <a16:creationId xmlns:a16="http://schemas.microsoft.com/office/drawing/2014/main" id="{13C15CAA-1206-44EB-BD97-B589A8F5737B}"/>
                    </a:ext>
                  </a:extLst>
                </p:cNvPr>
                <p:cNvPicPr/>
                <p:nvPr/>
              </p:nvPicPr>
              <p:blipFill>
                <a:blip r:embed="rId268"/>
                <a:stretch>
                  <a:fillRect/>
                </a:stretch>
              </p:blipFill>
              <p:spPr>
                <a:xfrm>
                  <a:off x="10183787" y="2302267"/>
                  <a:ext cx="2260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81" name="Freihand 180">
                  <a:extLst>
                    <a:ext uri="{FF2B5EF4-FFF2-40B4-BE49-F238E27FC236}">
                      <a16:creationId xmlns:a16="http://schemas.microsoft.com/office/drawing/2014/main" id="{00EFCA12-5795-4C2B-B678-5C1C608B6A94}"/>
                    </a:ext>
                  </a:extLst>
                </p14:cNvPr>
                <p14:cNvContentPartPr/>
                <p14:nvPr/>
              </p14:nvContentPartPr>
              <p14:xfrm>
                <a:off x="10559267" y="2352667"/>
                <a:ext cx="163440" cy="99720"/>
              </p14:xfrm>
            </p:contentPart>
          </mc:Choice>
          <mc:Fallback xmlns="">
            <p:pic>
              <p:nvPicPr>
                <p:cNvPr id="181" name="Freihand 180">
                  <a:extLst>
                    <a:ext uri="{FF2B5EF4-FFF2-40B4-BE49-F238E27FC236}">
                      <a16:creationId xmlns:a16="http://schemas.microsoft.com/office/drawing/2014/main" id="{00EFCA12-5795-4C2B-B678-5C1C608B6A94}"/>
                    </a:ext>
                  </a:extLst>
                </p:cNvPr>
                <p:cNvPicPr/>
                <p:nvPr/>
              </p:nvPicPr>
              <p:blipFill>
                <a:blip r:embed="rId270"/>
                <a:stretch>
                  <a:fillRect/>
                </a:stretch>
              </p:blipFill>
              <p:spPr>
                <a:xfrm>
                  <a:off x="10554947" y="2348347"/>
                  <a:ext cx="1720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82" name="Freihand 181">
                  <a:extLst>
                    <a:ext uri="{FF2B5EF4-FFF2-40B4-BE49-F238E27FC236}">
                      <a16:creationId xmlns:a16="http://schemas.microsoft.com/office/drawing/2014/main" id="{1D07A10B-A47D-498F-9849-AB646835B541}"/>
                    </a:ext>
                  </a:extLst>
                </p14:cNvPr>
                <p14:cNvContentPartPr/>
                <p14:nvPr/>
              </p14:nvContentPartPr>
              <p14:xfrm>
                <a:off x="10733147" y="2348707"/>
                <a:ext cx="221040" cy="91080"/>
              </p14:xfrm>
            </p:contentPart>
          </mc:Choice>
          <mc:Fallback xmlns="">
            <p:pic>
              <p:nvPicPr>
                <p:cNvPr id="182" name="Freihand 181">
                  <a:extLst>
                    <a:ext uri="{FF2B5EF4-FFF2-40B4-BE49-F238E27FC236}">
                      <a16:creationId xmlns:a16="http://schemas.microsoft.com/office/drawing/2014/main" id="{1D07A10B-A47D-498F-9849-AB646835B541}"/>
                    </a:ext>
                  </a:extLst>
                </p:cNvPr>
                <p:cNvPicPr/>
                <p:nvPr/>
              </p:nvPicPr>
              <p:blipFill>
                <a:blip r:embed="rId272"/>
                <a:stretch>
                  <a:fillRect/>
                </a:stretch>
              </p:blipFill>
              <p:spPr>
                <a:xfrm>
                  <a:off x="10728827" y="2344387"/>
                  <a:ext cx="22968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83" name="Freihand 182">
                  <a:extLst>
                    <a:ext uri="{FF2B5EF4-FFF2-40B4-BE49-F238E27FC236}">
                      <a16:creationId xmlns:a16="http://schemas.microsoft.com/office/drawing/2014/main" id="{AC354C0E-6E14-47A6-A176-08D9C61BF137}"/>
                    </a:ext>
                  </a:extLst>
                </p14:cNvPr>
                <p14:cNvContentPartPr/>
                <p14:nvPr/>
              </p14:nvContentPartPr>
              <p14:xfrm>
                <a:off x="10941947" y="2261947"/>
                <a:ext cx="6120" cy="38160"/>
              </p14:xfrm>
            </p:contentPart>
          </mc:Choice>
          <mc:Fallback xmlns="">
            <p:pic>
              <p:nvPicPr>
                <p:cNvPr id="183" name="Freihand 182">
                  <a:extLst>
                    <a:ext uri="{FF2B5EF4-FFF2-40B4-BE49-F238E27FC236}">
                      <a16:creationId xmlns:a16="http://schemas.microsoft.com/office/drawing/2014/main" id="{AC354C0E-6E14-47A6-A176-08D9C61BF137}"/>
                    </a:ext>
                  </a:extLst>
                </p:cNvPr>
                <p:cNvPicPr/>
                <p:nvPr/>
              </p:nvPicPr>
              <p:blipFill>
                <a:blip r:embed="rId274"/>
                <a:stretch>
                  <a:fillRect/>
                </a:stretch>
              </p:blipFill>
              <p:spPr>
                <a:xfrm>
                  <a:off x="10937627" y="2257627"/>
                  <a:ext cx="147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85" name="Freihand 184">
                  <a:extLst>
                    <a:ext uri="{FF2B5EF4-FFF2-40B4-BE49-F238E27FC236}">
                      <a16:creationId xmlns:a16="http://schemas.microsoft.com/office/drawing/2014/main" id="{28515298-F82F-4C07-BFEE-0D7F5ADCA80E}"/>
                    </a:ext>
                  </a:extLst>
                </p14:cNvPr>
                <p14:cNvContentPartPr/>
                <p14:nvPr/>
              </p14:nvContentPartPr>
              <p14:xfrm>
                <a:off x="10920347" y="2288587"/>
                <a:ext cx="318600" cy="273240"/>
              </p14:xfrm>
            </p:contentPart>
          </mc:Choice>
          <mc:Fallback xmlns="">
            <p:pic>
              <p:nvPicPr>
                <p:cNvPr id="185" name="Freihand 184">
                  <a:extLst>
                    <a:ext uri="{FF2B5EF4-FFF2-40B4-BE49-F238E27FC236}">
                      <a16:creationId xmlns:a16="http://schemas.microsoft.com/office/drawing/2014/main" id="{28515298-F82F-4C07-BFEE-0D7F5ADCA80E}"/>
                    </a:ext>
                  </a:extLst>
                </p:cNvPr>
                <p:cNvPicPr/>
                <p:nvPr/>
              </p:nvPicPr>
              <p:blipFill>
                <a:blip r:embed="rId276"/>
                <a:stretch>
                  <a:fillRect/>
                </a:stretch>
              </p:blipFill>
              <p:spPr>
                <a:xfrm>
                  <a:off x="10916027" y="2284267"/>
                  <a:ext cx="3272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86" name="Freihand 185">
                  <a:extLst>
                    <a:ext uri="{FF2B5EF4-FFF2-40B4-BE49-F238E27FC236}">
                      <a16:creationId xmlns:a16="http://schemas.microsoft.com/office/drawing/2014/main" id="{122DFAB8-AFBF-4190-B849-D9599115B8E4}"/>
                    </a:ext>
                  </a:extLst>
                </p14:cNvPr>
                <p14:cNvContentPartPr/>
                <p14:nvPr/>
              </p14:nvContentPartPr>
              <p14:xfrm>
                <a:off x="11237507" y="2215147"/>
                <a:ext cx="260640" cy="178920"/>
              </p14:xfrm>
            </p:contentPart>
          </mc:Choice>
          <mc:Fallback xmlns="">
            <p:pic>
              <p:nvPicPr>
                <p:cNvPr id="186" name="Freihand 185">
                  <a:extLst>
                    <a:ext uri="{FF2B5EF4-FFF2-40B4-BE49-F238E27FC236}">
                      <a16:creationId xmlns:a16="http://schemas.microsoft.com/office/drawing/2014/main" id="{122DFAB8-AFBF-4190-B849-D9599115B8E4}"/>
                    </a:ext>
                  </a:extLst>
                </p:cNvPr>
                <p:cNvPicPr/>
                <p:nvPr/>
              </p:nvPicPr>
              <p:blipFill>
                <a:blip r:embed="rId278"/>
                <a:stretch>
                  <a:fillRect/>
                </a:stretch>
              </p:blipFill>
              <p:spPr>
                <a:xfrm>
                  <a:off x="11233187" y="2210827"/>
                  <a:ext cx="26928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87" name="Freihand 186">
                  <a:extLst>
                    <a:ext uri="{FF2B5EF4-FFF2-40B4-BE49-F238E27FC236}">
                      <a16:creationId xmlns:a16="http://schemas.microsoft.com/office/drawing/2014/main" id="{A63F5B10-E701-402D-BFF1-14687761D13F}"/>
                    </a:ext>
                  </a:extLst>
                </p14:cNvPr>
                <p14:cNvContentPartPr/>
                <p14:nvPr/>
              </p14:nvContentPartPr>
              <p14:xfrm>
                <a:off x="9787067" y="2763787"/>
                <a:ext cx="111240" cy="219240"/>
              </p14:xfrm>
            </p:contentPart>
          </mc:Choice>
          <mc:Fallback xmlns="">
            <p:pic>
              <p:nvPicPr>
                <p:cNvPr id="187" name="Freihand 186">
                  <a:extLst>
                    <a:ext uri="{FF2B5EF4-FFF2-40B4-BE49-F238E27FC236}">
                      <a16:creationId xmlns:a16="http://schemas.microsoft.com/office/drawing/2014/main" id="{A63F5B10-E701-402D-BFF1-14687761D13F}"/>
                    </a:ext>
                  </a:extLst>
                </p:cNvPr>
                <p:cNvPicPr/>
                <p:nvPr/>
              </p:nvPicPr>
              <p:blipFill>
                <a:blip r:embed="rId280"/>
                <a:stretch>
                  <a:fillRect/>
                </a:stretch>
              </p:blipFill>
              <p:spPr>
                <a:xfrm>
                  <a:off x="9782747" y="2759467"/>
                  <a:ext cx="11988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88" name="Freihand 187">
                  <a:extLst>
                    <a:ext uri="{FF2B5EF4-FFF2-40B4-BE49-F238E27FC236}">
                      <a16:creationId xmlns:a16="http://schemas.microsoft.com/office/drawing/2014/main" id="{417FE93D-95DD-40BE-8F33-66E5CE595785}"/>
                    </a:ext>
                  </a:extLst>
                </p14:cNvPr>
                <p14:cNvContentPartPr/>
                <p14:nvPr/>
              </p14:nvContentPartPr>
              <p14:xfrm>
                <a:off x="9923507" y="2774227"/>
                <a:ext cx="63360" cy="100440"/>
              </p14:xfrm>
            </p:contentPart>
          </mc:Choice>
          <mc:Fallback xmlns="">
            <p:pic>
              <p:nvPicPr>
                <p:cNvPr id="188" name="Freihand 187">
                  <a:extLst>
                    <a:ext uri="{FF2B5EF4-FFF2-40B4-BE49-F238E27FC236}">
                      <a16:creationId xmlns:a16="http://schemas.microsoft.com/office/drawing/2014/main" id="{417FE93D-95DD-40BE-8F33-66E5CE595785}"/>
                    </a:ext>
                  </a:extLst>
                </p:cNvPr>
                <p:cNvPicPr/>
                <p:nvPr/>
              </p:nvPicPr>
              <p:blipFill>
                <a:blip r:embed="rId282"/>
                <a:stretch>
                  <a:fillRect/>
                </a:stretch>
              </p:blipFill>
              <p:spPr>
                <a:xfrm>
                  <a:off x="9919187" y="2769907"/>
                  <a:ext cx="72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89" name="Freihand 188">
                  <a:extLst>
                    <a:ext uri="{FF2B5EF4-FFF2-40B4-BE49-F238E27FC236}">
                      <a16:creationId xmlns:a16="http://schemas.microsoft.com/office/drawing/2014/main" id="{15A3FC0D-BB4E-46EE-8D88-EE707FDA5083}"/>
                    </a:ext>
                  </a:extLst>
                </p14:cNvPr>
                <p14:cNvContentPartPr/>
                <p14:nvPr/>
              </p14:nvContentPartPr>
              <p14:xfrm>
                <a:off x="10001267" y="2772427"/>
                <a:ext cx="72000" cy="92880"/>
              </p14:xfrm>
            </p:contentPart>
          </mc:Choice>
          <mc:Fallback xmlns="">
            <p:pic>
              <p:nvPicPr>
                <p:cNvPr id="189" name="Freihand 188">
                  <a:extLst>
                    <a:ext uri="{FF2B5EF4-FFF2-40B4-BE49-F238E27FC236}">
                      <a16:creationId xmlns:a16="http://schemas.microsoft.com/office/drawing/2014/main" id="{15A3FC0D-BB4E-46EE-8D88-EE707FDA5083}"/>
                    </a:ext>
                  </a:extLst>
                </p:cNvPr>
                <p:cNvPicPr/>
                <p:nvPr/>
              </p:nvPicPr>
              <p:blipFill>
                <a:blip r:embed="rId284"/>
                <a:stretch>
                  <a:fillRect/>
                </a:stretch>
              </p:blipFill>
              <p:spPr>
                <a:xfrm>
                  <a:off x="9996947" y="2768107"/>
                  <a:ext cx="806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90" name="Freihand 189">
                  <a:extLst>
                    <a:ext uri="{FF2B5EF4-FFF2-40B4-BE49-F238E27FC236}">
                      <a16:creationId xmlns:a16="http://schemas.microsoft.com/office/drawing/2014/main" id="{FFC6796F-2D4D-4024-895D-8A8F4C54952F}"/>
                    </a:ext>
                  </a:extLst>
                </p14:cNvPr>
                <p14:cNvContentPartPr/>
                <p14:nvPr/>
              </p14:nvContentPartPr>
              <p14:xfrm>
                <a:off x="10090547" y="2681347"/>
                <a:ext cx="234360" cy="185400"/>
              </p14:xfrm>
            </p:contentPart>
          </mc:Choice>
          <mc:Fallback xmlns="">
            <p:pic>
              <p:nvPicPr>
                <p:cNvPr id="190" name="Freihand 189">
                  <a:extLst>
                    <a:ext uri="{FF2B5EF4-FFF2-40B4-BE49-F238E27FC236}">
                      <a16:creationId xmlns:a16="http://schemas.microsoft.com/office/drawing/2014/main" id="{FFC6796F-2D4D-4024-895D-8A8F4C54952F}"/>
                    </a:ext>
                  </a:extLst>
                </p:cNvPr>
                <p:cNvPicPr/>
                <p:nvPr/>
              </p:nvPicPr>
              <p:blipFill>
                <a:blip r:embed="rId286"/>
                <a:stretch>
                  <a:fillRect/>
                </a:stretch>
              </p:blipFill>
              <p:spPr>
                <a:xfrm>
                  <a:off x="10086227" y="2677027"/>
                  <a:ext cx="2430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91" name="Freihand 190">
                  <a:extLst>
                    <a:ext uri="{FF2B5EF4-FFF2-40B4-BE49-F238E27FC236}">
                      <a16:creationId xmlns:a16="http://schemas.microsoft.com/office/drawing/2014/main" id="{45076555-E456-43B7-89E4-E4085A23421F}"/>
                    </a:ext>
                  </a:extLst>
                </p14:cNvPr>
                <p14:cNvContentPartPr/>
                <p14:nvPr/>
              </p14:nvContentPartPr>
              <p14:xfrm>
                <a:off x="10324187" y="2760547"/>
                <a:ext cx="86760" cy="68040"/>
              </p14:xfrm>
            </p:contentPart>
          </mc:Choice>
          <mc:Fallback xmlns="">
            <p:pic>
              <p:nvPicPr>
                <p:cNvPr id="191" name="Freihand 190">
                  <a:extLst>
                    <a:ext uri="{FF2B5EF4-FFF2-40B4-BE49-F238E27FC236}">
                      <a16:creationId xmlns:a16="http://schemas.microsoft.com/office/drawing/2014/main" id="{45076555-E456-43B7-89E4-E4085A23421F}"/>
                    </a:ext>
                  </a:extLst>
                </p:cNvPr>
                <p:cNvPicPr/>
                <p:nvPr/>
              </p:nvPicPr>
              <p:blipFill>
                <a:blip r:embed="rId288"/>
                <a:stretch>
                  <a:fillRect/>
                </a:stretch>
              </p:blipFill>
              <p:spPr>
                <a:xfrm>
                  <a:off x="10319867" y="2756227"/>
                  <a:ext cx="954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92" name="Freihand 191">
                  <a:extLst>
                    <a:ext uri="{FF2B5EF4-FFF2-40B4-BE49-F238E27FC236}">
                      <a16:creationId xmlns:a16="http://schemas.microsoft.com/office/drawing/2014/main" id="{3B0A4D7D-CBE3-4659-BE77-14A9B80AA9FB}"/>
                    </a:ext>
                  </a:extLst>
                </p14:cNvPr>
                <p14:cNvContentPartPr/>
                <p14:nvPr/>
              </p14:nvContentPartPr>
              <p14:xfrm>
                <a:off x="10419947" y="2653627"/>
                <a:ext cx="97200" cy="188280"/>
              </p14:xfrm>
            </p:contentPart>
          </mc:Choice>
          <mc:Fallback xmlns="">
            <p:pic>
              <p:nvPicPr>
                <p:cNvPr id="192" name="Freihand 191">
                  <a:extLst>
                    <a:ext uri="{FF2B5EF4-FFF2-40B4-BE49-F238E27FC236}">
                      <a16:creationId xmlns:a16="http://schemas.microsoft.com/office/drawing/2014/main" id="{3B0A4D7D-CBE3-4659-BE77-14A9B80AA9FB}"/>
                    </a:ext>
                  </a:extLst>
                </p:cNvPr>
                <p:cNvPicPr/>
                <p:nvPr/>
              </p:nvPicPr>
              <p:blipFill>
                <a:blip r:embed="rId290"/>
                <a:stretch>
                  <a:fillRect/>
                </a:stretch>
              </p:blipFill>
              <p:spPr>
                <a:xfrm>
                  <a:off x="10415627" y="2649307"/>
                  <a:ext cx="1058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95" name="Freihand 194">
                  <a:extLst>
                    <a:ext uri="{FF2B5EF4-FFF2-40B4-BE49-F238E27FC236}">
                      <a16:creationId xmlns:a16="http://schemas.microsoft.com/office/drawing/2014/main" id="{013AC0E7-73C1-4FD4-A3B9-8B4A8019B279}"/>
                    </a:ext>
                  </a:extLst>
                </p14:cNvPr>
                <p14:cNvContentPartPr/>
                <p14:nvPr/>
              </p14:nvContentPartPr>
              <p14:xfrm>
                <a:off x="10680587" y="2701507"/>
                <a:ext cx="150480" cy="149760"/>
              </p14:xfrm>
            </p:contentPart>
          </mc:Choice>
          <mc:Fallback xmlns="">
            <p:pic>
              <p:nvPicPr>
                <p:cNvPr id="195" name="Freihand 194">
                  <a:extLst>
                    <a:ext uri="{FF2B5EF4-FFF2-40B4-BE49-F238E27FC236}">
                      <a16:creationId xmlns:a16="http://schemas.microsoft.com/office/drawing/2014/main" id="{013AC0E7-73C1-4FD4-A3B9-8B4A8019B279}"/>
                    </a:ext>
                  </a:extLst>
                </p:cNvPr>
                <p:cNvPicPr/>
                <p:nvPr/>
              </p:nvPicPr>
              <p:blipFill>
                <a:blip r:embed="rId292"/>
                <a:stretch>
                  <a:fillRect/>
                </a:stretch>
              </p:blipFill>
              <p:spPr>
                <a:xfrm>
                  <a:off x="10676267" y="2697187"/>
                  <a:ext cx="1591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96" name="Freihand 195">
                  <a:extLst>
                    <a:ext uri="{FF2B5EF4-FFF2-40B4-BE49-F238E27FC236}">
                      <a16:creationId xmlns:a16="http://schemas.microsoft.com/office/drawing/2014/main" id="{234A46BC-8210-4177-94A5-B9CC30018D00}"/>
                    </a:ext>
                  </a:extLst>
                </p14:cNvPr>
                <p14:cNvContentPartPr/>
                <p14:nvPr/>
              </p14:nvContentPartPr>
              <p14:xfrm>
                <a:off x="10849067" y="2684947"/>
                <a:ext cx="250560" cy="306720"/>
              </p14:xfrm>
            </p:contentPart>
          </mc:Choice>
          <mc:Fallback xmlns="">
            <p:pic>
              <p:nvPicPr>
                <p:cNvPr id="196" name="Freihand 195">
                  <a:extLst>
                    <a:ext uri="{FF2B5EF4-FFF2-40B4-BE49-F238E27FC236}">
                      <a16:creationId xmlns:a16="http://schemas.microsoft.com/office/drawing/2014/main" id="{234A46BC-8210-4177-94A5-B9CC30018D00}"/>
                    </a:ext>
                  </a:extLst>
                </p:cNvPr>
                <p:cNvPicPr/>
                <p:nvPr/>
              </p:nvPicPr>
              <p:blipFill>
                <a:blip r:embed="rId294"/>
                <a:stretch>
                  <a:fillRect/>
                </a:stretch>
              </p:blipFill>
              <p:spPr>
                <a:xfrm>
                  <a:off x="10844747" y="2680627"/>
                  <a:ext cx="259200" cy="3153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98" name="Freihand 197">
                  <a:extLst>
                    <a:ext uri="{FF2B5EF4-FFF2-40B4-BE49-F238E27FC236}">
                      <a16:creationId xmlns:a16="http://schemas.microsoft.com/office/drawing/2014/main" id="{734FA3BD-69FC-4BA5-9933-D51CEFDC44D4}"/>
                    </a:ext>
                  </a:extLst>
                </p14:cNvPr>
                <p14:cNvContentPartPr/>
                <p14:nvPr/>
              </p14:nvContentPartPr>
              <p14:xfrm>
                <a:off x="11126627" y="2583787"/>
                <a:ext cx="248760" cy="199080"/>
              </p14:xfrm>
            </p:contentPart>
          </mc:Choice>
          <mc:Fallback xmlns="">
            <p:pic>
              <p:nvPicPr>
                <p:cNvPr id="198" name="Freihand 197">
                  <a:extLst>
                    <a:ext uri="{FF2B5EF4-FFF2-40B4-BE49-F238E27FC236}">
                      <a16:creationId xmlns:a16="http://schemas.microsoft.com/office/drawing/2014/main" id="{734FA3BD-69FC-4BA5-9933-D51CEFDC44D4}"/>
                    </a:ext>
                  </a:extLst>
                </p:cNvPr>
                <p:cNvPicPr/>
                <p:nvPr/>
              </p:nvPicPr>
              <p:blipFill>
                <a:blip r:embed="rId296"/>
                <a:stretch>
                  <a:fillRect/>
                </a:stretch>
              </p:blipFill>
              <p:spPr>
                <a:xfrm>
                  <a:off x="11122307" y="2579467"/>
                  <a:ext cx="2574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99" name="Freihand 198">
                  <a:extLst>
                    <a:ext uri="{FF2B5EF4-FFF2-40B4-BE49-F238E27FC236}">
                      <a16:creationId xmlns:a16="http://schemas.microsoft.com/office/drawing/2014/main" id="{DFF52DE6-2F21-484B-B0D3-E6B7598CB777}"/>
                    </a:ext>
                  </a:extLst>
                </p14:cNvPr>
                <p14:cNvContentPartPr/>
                <p14:nvPr/>
              </p14:nvContentPartPr>
              <p14:xfrm>
                <a:off x="11371427" y="2644987"/>
                <a:ext cx="136080" cy="121320"/>
              </p14:xfrm>
            </p:contentPart>
          </mc:Choice>
          <mc:Fallback xmlns="">
            <p:pic>
              <p:nvPicPr>
                <p:cNvPr id="199" name="Freihand 198">
                  <a:extLst>
                    <a:ext uri="{FF2B5EF4-FFF2-40B4-BE49-F238E27FC236}">
                      <a16:creationId xmlns:a16="http://schemas.microsoft.com/office/drawing/2014/main" id="{DFF52DE6-2F21-484B-B0D3-E6B7598CB777}"/>
                    </a:ext>
                  </a:extLst>
                </p:cNvPr>
                <p:cNvPicPr/>
                <p:nvPr/>
              </p:nvPicPr>
              <p:blipFill>
                <a:blip r:embed="rId298"/>
                <a:stretch>
                  <a:fillRect/>
                </a:stretch>
              </p:blipFill>
              <p:spPr>
                <a:xfrm>
                  <a:off x="11367107" y="2640667"/>
                  <a:ext cx="14472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201" name="Freihand 200">
                  <a:extLst>
                    <a:ext uri="{FF2B5EF4-FFF2-40B4-BE49-F238E27FC236}">
                      <a16:creationId xmlns:a16="http://schemas.microsoft.com/office/drawing/2014/main" id="{CB805A60-7320-46A6-BD37-B60CDEA9B836}"/>
                    </a:ext>
                  </a:extLst>
                </p14:cNvPr>
                <p14:cNvContentPartPr/>
                <p14:nvPr/>
              </p14:nvContentPartPr>
              <p14:xfrm>
                <a:off x="10539107" y="2500987"/>
                <a:ext cx="153360" cy="201960"/>
              </p14:xfrm>
            </p:contentPart>
          </mc:Choice>
          <mc:Fallback xmlns="">
            <p:pic>
              <p:nvPicPr>
                <p:cNvPr id="201" name="Freihand 200">
                  <a:extLst>
                    <a:ext uri="{FF2B5EF4-FFF2-40B4-BE49-F238E27FC236}">
                      <a16:creationId xmlns:a16="http://schemas.microsoft.com/office/drawing/2014/main" id="{CB805A60-7320-46A6-BD37-B60CDEA9B836}"/>
                    </a:ext>
                  </a:extLst>
                </p:cNvPr>
                <p:cNvPicPr/>
                <p:nvPr/>
              </p:nvPicPr>
              <p:blipFill>
                <a:blip r:embed="rId300"/>
                <a:stretch>
                  <a:fillRect/>
                </a:stretch>
              </p:blipFill>
              <p:spPr>
                <a:xfrm>
                  <a:off x="10534787" y="2496667"/>
                  <a:ext cx="1620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202" name="Freihand 201">
                  <a:extLst>
                    <a:ext uri="{FF2B5EF4-FFF2-40B4-BE49-F238E27FC236}">
                      <a16:creationId xmlns:a16="http://schemas.microsoft.com/office/drawing/2014/main" id="{BF29DF71-1221-4690-A6C2-AF3228C2B200}"/>
                    </a:ext>
                  </a:extLst>
                </p14:cNvPr>
                <p14:cNvContentPartPr/>
                <p14:nvPr/>
              </p14:nvContentPartPr>
              <p14:xfrm>
                <a:off x="10732787" y="2477587"/>
                <a:ext cx="111240" cy="113040"/>
              </p14:xfrm>
            </p:contentPart>
          </mc:Choice>
          <mc:Fallback xmlns="">
            <p:pic>
              <p:nvPicPr>
                <p:cNvPr id="202" name="Freihand 201">
                  <a:extLst>
                    <a:ext uri="{FF2B5EF4-FFF2-40B4-BE49-F238E27FC236}">
                      <a16:creationId xmlns:a16="http://schemas.microsoft.com/office/drawing/2014/main" id="{BF29DF71-1221-4690-A6C2-AF3228C2B200}"/>
                    </a:ext>
                  </a:extLst>
                </p:cNvPr>
                <p:cNvPicPr/>
                <p:nvPr/>
              </p:nvPicPr>
              <p:blipFill>
                <a:blip r:embed="rId302"/>
                <a:stretch>
                  <a:fillRect/>
                </a:stretch>
              </p:blipFill>
              <p:spPr>
                <a:xfrm>
                  <a:off x="10728467" y="2473267"/>
                  <a:ext cx="1198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203" name="Freihand 202">
                  <a:extLst>
                    <a:ext uri="{FF2B5EF4-FFF2-40B4-BE49-F238E27FC236}">
                      <a16:creationId xmlns:a16="http://schemas.microsoft.com/office/drawing/2014/main" id="{F5A38EF0-0C42-4AA2-8C84-2DA5E80569D7}"/>
                    </a:ext>
                  </a:extLst>
                </p14:cNvPr>
                <p14:cNvContentPartPr/>
                <p14:nvPr/>
              </p14:nvContentPartPr>
              <p14:xfrm>
                <a:off x="10851947" y="2484067"/>
                <a:ext cx="242280" cy="105120"/>
              </p14:xfrm>
            </p:contentPart>
          </mc:Choice>
          <mc:Fallback xmlns="">
            <p:pic>
              <p:nvPicPr>
                <p:cNvPr id="203" name="Freihand 202">
                  <a:extLst>
                    <a:ext uri="{FF2B5EF4-FFF2-40B4-BE49-F238E27FC236}">
                      <a16:creationId xmlns:a16="http://schemas.microsoft.com/office/drawing/2014/main" id="{F5A38EF0-0C42-4AA2-8C84-2DA5E80569D7}"/>
                    </a:ext>
                  </a:extLst>
                </p:cNvPr>
                <p:cNvPicPr/>
                <p:nvPr/>
              </p:nvPicPr>
              <p:blipFill>
                <a:blip r:embed="rId304"/>
                <a:stretch>
                  <a:fillRect/>
                </a:stretch>
              </p:blipFill>
              <p:spPr>
                <a:xfrm>
                  <a:off x="10847627" y="2479747"/>
                  <a:ext cx="2509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205" name="Freihand 204">
                  <a:extLst>
                    <a:ext uri="{FF2B5EF4-FFF2-40B4-BE49-F238E27FC236}">
                      <a16:creationId xmlns:a16="http://schemas.microsoft.com/office/drawing/2014/main" id="{5018C65A-7D8B-476D-A311-B61E8668A74A}"/>
                    </a:ext>
                  </a:extLst>
                </p14:cNvPr>
                <p14:cNvContentPartPr/>
                <p14:nvPr/>
              </p14:nvContentPartPr>
              <p14:xfrm>
                <a:off x="9819467" y="3054307"/>
                <a:ext cx="212040" cy="208080"/>
              </p14:xfrm>
            </p:contentPart>
          </mc:Choice>
          <mc:Fallback xmlns="">
            <p:pic>
              <p:nvPicPr>
                <p:cNvPr id="205" name="Freihand 204">
                  <a:extLst>
                    <a:ext uri="{FF2B5EF4-FFF2-40B4-BE49-F238E27FC236}">
                      <a16:creationId xmlns:a16="http://schemas.microsoft.com/office/drawing/2014/main" id="{5018C65A-7D8B-476D-A311-B61E8668A74A}"/>
                    </a:ext>
                  </a:extLst>
                </p:cNvPr>
                <p:cNvPicPr/>
                <p:nvPr/>
              </p:nvPicPr>
              <p:blipFill>
                <a:blip r:embed="rId306"/>
                <a:stretch>
                  <a:fillRect/>
                </a:stretch>
              </p:blipFill>
              <p:spPr>
                <a:xfrm>
                  <a:off x="9815147" y="3049987"/>
                  <a:ext cx="2206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206" name="Freihand 205">
                  <a:extLst>
                    <a:ext uri="{FF2B5EF4-FFF2-40B4-BE49-F238E27FC236}">
                      <a16:creationId xmlns:a16="http://schemas.microsoft.com/office/drawing/2014/main" id="{9AB5AFA3-3D98-4BCF-A33F-74AF4A10B6B4}"/>
                    </a:ext>
                  </a:extLst>
                </p14:cNvPr>
                <p14:cNvContentPartPr/>
                <p14:nvPr/>
              </p14:nvContentPartPr>
              <p14:xfrm>
                <a:off x="10081547" y="3107227"/>
                <a:ext cx="61920" cy="95400"/>
              </p14:xfrm>
            </p:contentPart>
          </mc:Choice>
          <mc:Fallback xmlns="">
            <p:pic>
              <p:nvPicPr>
                <p:cNvPr id="206" name="Freihand 205">
                  <a:extLst>
                    <a:ext uri="{FF2B5EF4-FFF2-40B4-BE49-F238E27FC236}">
                      <a16:creationId xmlns:a16="http://schemas.microsoft.com/office/drawing/2014/main" id="{9AB5AFA3-3D98-4BCF-A33F-74AF4A10B6B4}"/>
                    </a:ext>
                  </a:extLst>
                </p:cNvPr>
                <p:cNvPicPr/>
                <p:nvPr/>
              </p:nvPicPr>
              <p:blipFill>
                <a:blip r:embed="rId308"/>
                <a:stretch>
                  <a:fillRect/>
                </a:stretch>
              </p:blipFill>
              <p:spPr>
                <a:xfrm>
                  <a:off x="10077227" y="3102907"/>
                  <a:ext cx="705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207" name="Freihand 206">
                  <a:extLst>
                    <a:ext uri="{FF2B5EF4-FFF2-40B4-BE49-F238E27FC236}">
                      <a16:creationId xmlns:a16="http://schemas.microsoft.com/office/drawing/2014/main" id="{421B279E-BE75-4D3E-A130-7F179FC3D961}"/>
                    </a:ext>
                  </a:extLst>
                </p14:cNvPr>
                <p14:cNvContentPartPr/>
                <p14:nvPr/>
              </p14:nvContentPartPr>
              <p14:xfrm>
                <a:off x="10346147" y="3082027"/>
                <a:ext cx="374040" cy="123480"/>
              </p14:xfrm>
            </p:contentPart>
          </mc:Choice>
          <mc:Fallback xmlns="">
            <p:pic>
              <p:nvPicPr>
                <p:cNvPr id="207" name="Freihand 206">
                  <a:extLst>
                    <a:ext uri="{FF2B5EF4-FFF2-40B4-BE49-F238E27FC236}">
                      <a16:creationId xmlns:a16="http://schemas.microsoft.com/office/drawing/2014/main" id="{421B279E-BE75-4D3E-A130-7F179FC3D961}"/>
                    </a:ext>
                  </a:extLst>
                </p:cNvPr>
                <p:cNvPicPr/>
                <p:nvPr/>
              </p:nvPicPr>
              <p:blipFill>
                <a:blip r:embed="rId310"/>
                <a:stretch>
                  <a:fillRect/>
                </a:stretch>
              </p:blipFill>
              <p:spPr>
                <a:xfrm>
                  <a:off x="10341827" y="3077707"/>
                  <a:ext cx="3826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208" name="Freihand 207">
                  <a:extLst>
                    <a:ext uri="{FF2B5EF4-FFF2-40B4-BE49-F238E27FC236}">
                      <a16:creationId xmlns:a16="http://schemas.microsoft.com/office/drawing/2014/main" id="{5EB18E8A-02E4-4AEF-A01D-F6D76E7B53D0}"/>
                    </a:ext>
                  </a:extLst>
                </p14:cNvPr>
                <p14:cNvContentPartPr/>
                <p14:nvPr/>
              </p14:nvContentPartPr>
              <p14:xfrm>
                <a:off x="10766267" y="3076987"/>
                <a:ext cx="145080" cy="248040"/>
              </p14:xfrm>
            </p:contentPart>
          </mc:Choice>
          <mc:Fallback xmlns="">
            <p:pic>
              <p:nvPicPr>
                <p:cNvPr id="208" name="Freihand 207">
                  <a:extLst>
                    <a:ext uri="{FF2B5EF4-FFF2-40B4-BE49-F238E27FC236}">
                      <a16:creationId xmlns:a16="http://schemas.microsoft.com/office/drawing/2014/main" id="{5EB18E8A-02E4-4AEF-A01D-F6D76E7B53D0}"/>
                    </a:ext>
                  </a:extLst>
                </p:cNvPr>
                <p:cNvPicPr/>
                <p:nvPr/>
              </p:nvPicPr>
              <p:blipFill>
                <a:blip r:embed="rId312"/>
                <a:stretch>
                  <a:fillRect/>
                </a:stretch>
              </p:blipFill>
              <p:spPr>
                <a:xfrm>
                  <a:off x="10761947" y="3072667"/>
                  <a:ext cx="15372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209" name="Freihand 208">
                  <a:extLst>
                    <a:ext uri="{FF2B5EF4-FFF2-40B4-BE49-F238E27FC236}">
                      <a16:creationId xmlns:a16="http://schemas.microsoft.com/office/drawing/2014/main" id="{A622E334-A2A9-48B3-A5B0-80FDBFC29DDC}"/>
                    </a:ext>
                  </a:extLst>
                </p14:cNvPr>
                <p14:cNvContentPartPr/>
                <p14:nvPr/>
              </p14:nvContentPartPr>
              <p14:xfrm>
                <a:off x="10885427" y="3040987"/>
                <a:ext cx="169920" cy="136440"/>
              </p14:xfrm>
            </p:contentPart>
          </mc:Choice>
          <mc:Fallback xmlns="">
            <p:pic>
              <p:nvPicPr>
                <p:cNvPr id="209" name="Freihand 208">
                  <a:extLst>
                    <a:ext uri="{FF2B5EF4-FFF2-40B4-BE49-F238E27FC236}">
                      <a16:creationId xmlns:a16="http://schemas.microsoft.com/office/drawing/2014/main" id="{A622E334-A2A9-48B3-A5B0-80FDBFC29DDC}"/>
                    </a:ext>
                  </a:extLst>
                </p:cNvPr>
                <p:cNvPicPr/>
                <p:nvPr/>
              </p:nvPicPr>
              <p:blipFill>
                <a:blip r:embed="rId314"/>
                <a:stretch>
                  <a:fillRect/>
                </a:stretch>
              </p:blipFill>
              <p:spPr>
                <a:xfrm>
                  <a:off x="10881107" y="3036667"/>
                  <a:ext cx="1785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210" name="Freihand 209">
                  <a:extLst>
                    <a:ext uri="{FF2B5EF4-FFF2-40B4-BE49-F238E27FC236}">
                      <a16:creationId xmlns:a16="http://schemas.microsoft.com/office/drawing/2014/main" id="{BA92984E-9F8C-440B-9C2E-0474FDC246AA}"/>
                    </a:ext>
                  </a:extLst>
                </p14:cNvPr>
                <p14:cNvContentPartPr/>
                <p14:nvPr/>
              </p14:nvContentPartPr>
              <p14:xfrm>
                <a:off x="11188907" y="2913187"/>
                <a:ext cx="419760" cy="241560"/>
              </p14:xfrm>
            </p:contentPart>
          </mc:Choice>
          <mc:Fallback xmlns="">
            <p:pic>
              <p:nvPicPr>
                <p:cNvPr id="210" name="Freihand 209">
                  <a:extLst>
                    <a:ext uri="{FF2B5EF4-FFF2-40B4-BE49-F238E27FC236}">
                      <a16:creationId xmlns:a16="http://schemas.microsoft.com/office/drawing/2014/main" id="{BA92984E-9F8C-440B-9C2E-0474FDC246AA}"/>
                    </a:ext>
                  </a:extLst>
                </p:cNvPr>
                <p:cNvPicPr/>
                <p:nvPr/>
              </p:nvPicPr>
              <p:blipFill>
                <a:blip r:embed="rId316"/>
                <a:stretch>
                  <a:fillRect/>
                </a:stretch>
              </p:blipFill>
              <p:spPr>
                <a:xfrm>
                  <a:off x="11184587" y="2908867"/>
                  <a:ext cx="4284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211" name="Freihand 210">
                  <a:extLst>
                    <a:ext uri="{FF2B5EF4-FFF2-40B4-BE49-F238E27FC236}">
                      <a16:creationId xmlns:a16="http://schemas.microsoft.com/office/drawing/2014/main" id="{FBCF9CD7-370E-4282-B5B1-A4295D55668F}"/>
                    </a:ext>
                  </a:extLst>
                </p14:cNvPr>
                <p14:cNvContentPartPr/>
                <p14:nvPr/>
              </p14:nvContentPartPr>
              <p14:xfrm>
                <a:off x="11733227" y="2811667"/>
                <a:ext cx="3960" cy="180000"/>
              </p14:xfrm>
            </p:contentPart>
          </mc:Choice>
          <mc:Fallback xmlns="">
            <p:pic>
              <p:nvPicPr>
                <p:cNvPr id="211" name="Freihand 210">
                  <a:extLst>
                    <a:ext uri="{FF2B5EF4-FFF2-40B4-BE49-F238E27FC236}">
                      <a16:creationId xmlns:a16="http://schemas.microsoft.com/office/drawing/2014/main" id="{FBCF9CD7-370E-4282-B5B1-A4295D55668F}"/>
                    </a:ext>
                  </a:extLst>
                </p:cNvPr>
                <p:cNvPicPr/>
                <p:nvPr/>
              </p:nvPicPr>
              <p:blipFill>
                <a:blip r:embed="rId318"/>
                <a:stretch>
                  <a:fillRect/>
                </a:stretch>
              </p:blipFill>
              <p:spPr>
                <a:xfrm>
                  <a:off x="11728907" y="2807347"/>
                  <a:ext cx="1260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212" name="Freihand 211">
                  <a:extLst>
                    <a:ext uri="{FF2B5EF4-FFF2-40B4-BE49-F238E27FC236}">
                      <a16:creationId xmlns:a16="http://schemas.microsoft.com/office/drawing/2014/main" id="{A791F3D6-31DF-4FD0-A3AC-36747F302DC2}"/>
                    </a:ext>
                  </a:extLst>
                </p14:cNvPr>
                <p14:cNvContentPartPr/>
                <p14:nvPr/>
              </p14:nvContentPartPr>
              <p14:xfrm>
                <a:off x="11728547" y="3077707"/>
                <a:ext cx="11880" cy="19080"/>
              </p14:xfrm>
            </p:contentPart>
          </mc:Choice>
          <mc:Fallback xmlns="">
            <p:pic>
              <p:nvPicPr>
                <p:cNvPr id="212" name="Freihand 211">
                  <a:extLst>
                    <a:ext uri="{FF2B5EF4-FFF2-40B4-BE49-F238E27FC236}">
                      <a16:creationId xmlns:a16="http://schemas.microsoft.com/office/drawing/2014/main" id="{A791F3D6-31DF-4FD0-A3AC-36747F302DC2}"/>
                    </a:ext>
                  </a:extLst>
                </p:cNvPr>
                <p:cNvPicPr/>
                <p:nvPr/>
              </p:nvPicPr>
              <p:blipFill>
                <a:blip r:embed="rId320"/>
                <a:stretch>
                  <a:fillRect/>
                </a:stretch>
              </p:blipFill>
              <p:spPr>
                <a:xfrm>
                  <a:off x="11724227" y="3073387"/>
                  <a:ext cx="20520" cy="27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1">
            <p14:nvContentPartPr>
              <p14:cNvPr id="214" name="Freihand 213">
                <a:extLst>
                  <a:ext uri="{FF2B5EF4-FFF2-40B4-BE49-F238E27FC236}">
                    <a16:creationId xmlns:a16="http://schemas.microsoft.com/office/drawing/2014/main" id="{3534693D-24F2-4CA7-B803-A8B30B7ABDE8}"/>
                  </a:ext>
                </a:extLst>
              </p14:cNvPr>
              <p14:cNvContentPartPr/>
              <p14:nvPr/>
            </p14:nvContentPartPr>
            <p14:xfrm>
              <a:off x="265427" y="595507"/>
              <a:ext cx="376920" cy="528120"/>
            </p14:xfrm>
          </p:contentPart>
        </mc:Choice>
        <mc:Fallback xmlns="">
          <p:pic>
            <p:nvPicPr>
              <p:cNvPr id="214" name="Freihand 213">
                <a:extLst>
                  <a:ext uri="{FF2B5EF4-FFF2-40B4-BE49-F238E27FC236}">
                    <a16:creationId xmlns:a16="http://schemas.microsoft.com/office/drawing/2014/main" id="{3534693D-24F2-4CA7-B803-A8B30B7ABDE8}"/>
                  </a:ext>
                </a:extLst>
              </p:cNvPr>
              <p:cNvPicPr/>
              <p:nvPr/>
            </p:nvPicPr>
            <p:blipFill>
              <a:blip r:embed="rId322"/>
              <a:stretch>
                <a:fillRect/>
              </a:stretch>
            </p:blipFill>
            <p:spPr>
              <a:xfrm>
                <a:off x="261107" y="591187"/>
                <a:ext cx="385560" cy="5367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15" name="Freihand 214">
                <a:extLst>
                  <a:ext uri="{FF2B5EF4-FFF2-40B4-BE49-F238E27FC236}">
                    <a16:creationId xmlns:a16="http://schemas.microsoft.com/office/drawing/2014/main" id="{CB331AC8-5987-4A31-A318-52792AFA160A}"/>
                  </a:ext>
                </a:extLst>
              </p14:cNvPr>
              <p14:cNvContentPartPr/>
              <p14:nvPr/>
            </p14:nvContentPartPr>
            <p14:xfrm>
              <a:off x="1511387" y="1116787"/>
              <a:ext cx="4238640" cy="3087360"/>
            </p14:xfrm>
          </p:contentPart>
        </mc:Choice>
        <mc:Fallback xmlns="">
          <p:pic>
            <p:nvPicPr>
              <p:cNvPr id="215" name="Freihand 214">
                <a:extLst>
                  <a:ext uri="{FF2B5EF4-FFF2-40B4-BE49-F238E27FC236}">
                    <a16:creationId xmlns:a16="http://schemas.microsoft.com/office/drawing/2014/main" id="{CB331AC8-5987-4A31-A318-52792AFA160A}"/>
                  </a:ext>
                </a:extLst>
              </p:cNvPr>
              <p:cNvPicPr/>
              <p:nvPr/>
            </p:nvPicPr>
            <p:blipFill>
              <a:blip r:embed="rId324"/>
              <a:stretch>
                <a:fillRect/>
              </a:stretch>
            </p:blipFill>
            <p:spPr>
              <a:xfrm>
                <a:off x="1507067" y="1112467"/>
                <a:ext cx="4247280" cy="309600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19" name="Freihand 218">
                <a:extLst>
                  <a:ext uri="{FF2B5EF4-FFF2-40B4-BE49-F238E27FC236}">
                    <a16:creationId xmlns:a16="http://schemas.microsoft.com/office/drawing/2014/main" id="{4A907067-49BB-40E8-AE5A-2307DE3FCA3C}"/>
                  </a:ext>
                </a:extLst>
              </p14:cNvPr>
              <p14:cNvContentPartPr/>
              <p14:nvPr/>
            </p14:nvContentPartPr>
            <p14:xfrm>
              <a:off x="3627827" y="4641187"/>
              <a:ext cx="311400" cy="342000"/>
            </p14:xfrm>
          </p:contentPart>
        </mc:Choice>
        <mc:Fallback xmlns="">
          <p:pic>
            <p:nvPicPr>
              <p:cNvPr id="219" name="Freihand 218">
                <a:extLst>
                  <a:ext uri="{FF2B5EF4-FFF2-40B4-BE49-F238E27FC236}">
                    <a16:creationId xmlns:a16="http://schemas.microsoft.com/office/drawing/2014/main" id="{4A907067-49BB-40E8-AE5A-2307DE3FCA3C}"/>
                  </a:ext>
                </a:extLst>
              </p:cNvPr>
              <p:cNvPicPr/>
              <p:nvPr/>
            </p:nvPicPr>
            <p:blipFill>
              <a:blip r:embed="rId326"/>
              <a:stretch>
                <a:fillRect/>
              </a:stretch>
            </p:blipFill>
            <p:spPr>
              <a:xfrm>
                <a:off x="3623507" y="4636867"/>
                <a:ext cx="320040" cy="35064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20" name="Freihand 219">
                <a:extLst>
                  <a:ext uri="{FF2B5EF4-FFF2-40B4-BE49-F238E27FC236}">
                    <a16:creationId xmlns:a16="http://schemas.microsoft.com/office/drawing/2014/main" id="{2B268D86-50DF-40F1-B90E-7CA1F7929A09}"/>
                  </a:ext>
                </a:extLst>
              </p14:cNvPr>
              <p14:cNvContentPartPr/>
              <p14:nvPr/>
            </p14:nvContentPartPr>
            <p14:xfrm>
              <a:off x="1343987" y="4651267"/>
              <a:ext cx="26640" cy="236520"/>
            </p14:xfrm>
          </p:contentPart>
        </mc:Choice>
        <mc:Fallback xmlns="">
          <p:pic>
            <p:nvPicPr>
              <p:cNvPr id="220" name="Freihand 219">
                <a:extLst>
                  <a:ext uri="{FF2B5EF4-FFF2-40B4-BE49-F238E27FC236}">
                    <a16:creationId xmlns:a16="http://schemas.microsoft.com/office/drawing/2014/main" id="{2B268D86-50DF-40F1-B90E-7CA1F7929A09}"/>
                  </a:ext>
                </a:extLst>
              </p:cNvPr>
              <p:cNvPicPr/>
              <p:nvPr/>
            </p:nvPicPr>
            <p:blipFill>
              <a:blip r:embed="rId328"/>
              <a:stretch>
                <a:fillRect/>
              </a:stretch>
            </p:blipFill>
            <p:spPr>
              <a:xfrm>
                <a:off x="1339667" y="4646947"/>
                <a:ext cx="35280" cy="245160"/>
              </a:xfrm>
              <a:prstGeom prst="rect">
                <a:avLst/>
              </a:prstGeom>
            </p:spPr>
          </p:pic>
        </mc:Fallback>
      </mc:AlternateContent>
      <p:grpSp>
        <p:nvGrpSpPr>
          <p:cNvPr id="223" name="Gruppieren 222">
            <a:extLst>
              <a:ext uri="{FF2B5EF4-FFF2-40B4-BE49-F238E27FC236}">
                <a16:creationId xmlns:a16="http://schemas.microsoft.com/office/drawing/2014/main" id="{038A94BE-159C-4189-AA73-F3F88F15F34D}"/>
              </a:ext>
            </a:extLst>
          </p:cNvPr>
          <p:cNvGrpSpPr/>
          <p:nvPr/>
        </p:nvGrpSpPr>
        <p:grpSpPr>
          <a:xfrm>
            <a:off x="6315587" y="4646947"/>
            <a:ext cx="30600" cy="288360"/>
            <a:chOff x="6315587" y="4646947"/>
            <a:chExt cx="30600" cy="288360"/>
          </a:xfrm>
        </p:grpSpPr>
        <mc:AlternateContent xmlns:mc="http://schemas.openxmlformats.org/markup-compatibility/2006" xmlns:p14="http://schemas.microsoft.com/office/powerpoint/2010/main">
          <mc:Choice Requires="p14">
            <p:contentPart p14:bwMode="auto" r:id="rId329">
              <p14:nvContentPartPr>
                <p14:cNvPr id="221" name="Freihand 220">
                  <a:extLst>
                    <a:ext uri="{FF2B5EF4-FFF2-40B4-BE49-F238E27FC236}">
                      <a16:creationId xmlns:a16="http://schemas.microsoft.com/office/drawing/2014/main" id="{381E9433-C6A8-4FC6-A276-5BD4A157C5CA}"/>
                    </a:ext>
                  </a:extLst>
                </p14:cNvPr>
                <p14:cNvContentPartPr/>
                <p14:nvPr/>
              </p14:nvContentPartPr>
              <p14:xfrm>
                <a:off x="6327107" y="4646947"/>
                <a:ext cx="19080" cy="273240"/>
              </p14:xfrm>
            </p:contentPart>
          </mc:Choice>
          <mc:Fallback xmlns="">
            <p:pic>
              <p:nvPicPr>
                <p:cNvPr id="221" name="Freihand 220">
                  <a:extLst>
                    <a:ext uri="{FF2B5EF4-FFF2-40B4-BE49-F238E27FC236}">
                      <a16:creationId xmlns:a16="http://schemas.microsoft.com/office/drawing/2014/main" id="{381E9433-C6A8-4FC6-A276-5BD4A157C5CA}"/>
                    </a:ext>
                  </a:extLst>
                </p:cNvPr>
                <p:cNvPicPr/>
                <p:nvPr/>
              </p:nvPicPr>
              <p:blipFill>
                <a:blip r:embed="rId330"/>
                <a:stretch>
                  <a:fillRect/>
                </a:stretch>
              </p:blipFill>
              <p:spPr>
                <a:xfrm>
                  <a:off x="6322787" y="4642627"/>
                  <a:ext cx="2772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22" name="Freihand 221">
                  <a:extLst>
                    <a:ext uri="{FF2B5EF4-FFF2-40B4-BE49-F238E27FC236}">
                      <a16:creationId xmlns:a16="http://schemas.microsoft.com/office/drawing/2014/main" id="{A2A81151-22F6-4A28-B929-373E96C41E8E}"/>
                    </a:ext>
                  </a:extLst>
                </p14:cNvPr>
                <p14:cNvContentPartPr/>
                <p14:nvPr/>
              </p14:nvContentPartPr>
              <p14:xfrm>
                <a:off x="6315587" y="4707787"/>
                <a:ext cx="20520" cy="227520"/>
              </p14:xfrm>
            </p:contentPart>
          </mc:Choice>
          <mc:Fallback xmlns="">
            <p:pic>
              <p:nvPicPr>
                <p:cNvPr id="222" name="Freihand 221">
                  <a:extLst>
                    <a:ext uri="{FF2B5EF4-FFF2-40B4-BE49-F238E27FC236}">
                      <a16:creationId xmlns:a16="http://schemas.microsoft.com/office/drawing/2014/main" id="{A2A81151-22F6-4A28-B929-373E96C41E8E}"/>
                    </a:ext>
                  </a:extLst>
                </p:cNvPr>
                <p:cNvPicPr/>
                <p:nvPr/>
              </p:nvPicPr>
              <p:blipFill>
                <a:blip r:embed="rId332"/>
                <a:stretch>
                  <a:fillRect/>
                </a:stretch>
              </p:blipFill>
              <p:spPr>
                <a:xfrm>
                  <a:off x="6311267" y="4703467"/>
                  <a:ext cx="29160" cy="236160"/>
                </a:xfrm>
                <a:prstGeom prst="rect">
                  <a:avLst/>
                </a:prstGeom>
              </p:spPr>
            </p:pic>
          </mc:Fallback>
        </mc:AlternateContent>
      </p:grpSp>
      <p:grpSp>
        <p:nvGrpSpPr>
          <p:cNvPr id="242" name="Gruppieren 241">
            <a:extLst>
              <a:ext uri="{FF2B5EF4-FFF2-40B4-BE49-F238E27FC236}">
                <a16:creationId xmlns:a16="http://schemas.microsoft.com/office/drawing/2014/main" id="{05490A7F-0113-4942-BCA3-9CC0E9E62725}"/>
              </a:ext>
            </a:extLst>
          </p:cNvPr>
          <p:cNvGrpSpPr/>
          <p:nvPr/>
        </p:nvGrpSpPr>
        <p:grpSpPr>
          <a:xfrm>
            <a:off x="1677707" y="636187"/>
            <a:ext cx="4713840" cy="3349800"/>
            <a:chOff x="1677707" y="636187"/>
            <a:chExt cx="4713840" cy="3349800"/>
          </a:xfrm>
        </p:grpSpPr>
        <mc:AlternateContent xmlns:mc="http://schemas.openxmlformats.org/markup-compatibility/2006" xmlns:p14="http://schemas.microsoft.com/office/powerpoint/2010/main">
          <mc:Choice Requires="p14">
            <p:contentPart p14:bwMode="auto" r:id="rId333">
              <p14:nvContentPartPr>
                <p14:cNvPr id="216" name="Freihand 215">
                  <a:extLst>
                    <a:ext uri="{FF2B5EF4-FFF2-40B4-BE49-F238E27FC236}">
                      <a16:creationId xmlns:a16="http://schemas.microsoft.com/office/drawing/2014/main" id="{124E8044-A361-4F68-81D6-862C0433BCA7}"/>
                    </a:ext>
                  </a:extLst>
                </p14:cNvPr>
                <p14:cNvContentPartPr/>
                <p14:nvPr/>
              </p14:nvContentPartPr>
              <p14:xfrm>
                <a:off x="1677707" y="942187"/>
                <a:ext cx="107280" cy="208080"/>
              </p14:xfrm>
            </p:contentPart>
          </mc:Choice>
          <mc:Fallback xmlns="">
            <p:pic>
              <p:nvPicPr>
                <p:cNvPr id="216" name="Freihand 215">
                  <a:extLst>
                    <a:ext uri="{FF2B5EF4-FFF2-40B4-BE49-F238E27FC236}">
                      <a16:creationId xmlns:a16="http://schemas.microsoft.com/office/drawing/2014/main" id="{124E8044-A361-4F68-81D6-862C0433BCA7}"/>
                    </a:ext>
                  </a:extLst>
                </p:cNvPr>
                <p:cNvPicPr/>
                <p:nvPr/>
              </p:nvPicPr>
              <p:blipFill>
                <a:blip r:embed="rId334"/>
                <a:stretch>
                  <a:fillRect/>
                </a:stretch>
              </p:blipFill>
              <p:spPr>
                <a:xfrm>
                  <a:off x="1673387" y="937867"/>
                  <a:ext cx="11592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7" name="Freihand 216">
                  <a:extLst>
                    <a:ext uri="{FF2B5EF4-FFF2-40B4-BE49-F238E27FC236}">
                      <a16:creationId xmlns:a16="http://schemas.microsoft.com/office/drawing/2014/main" id="{701E5167-6F8A-48D4-8D44-92C8C95E527B}"/>
                    </a:ext>
                  </a:extLst>
                </p14:cNvPr>
                <p14:cNvContentPartPr/>
                <p14:nvPr/>
              </p14:nvContentPartPr>
              <p14:xfrm>
                <a:off x="1794707" y="981067"/>
                <a:ext cx="114120" cy="144000"/>
              </p14:xfrm>
            </p:contentPart>
          </mc:Choice>
          <mc:Fallback xmlns="">
            <p:pic>
              <p:nvPicPr>
                <p:cNvPr id="217" name="Freihand 216">
                  <a:extLst>
                    <a:ext uri="{FF2B5EF4-FFF2-40B4-BE49-F238E27FC236}">
                      <a16:creationId xmlns:a16="http://schemas.microsoft.com/office/drawing/2014/main" id="{701E5167-6F8A-48D4-8D44-92C8C95E527B}"/>
                    </a:ext>
                  </a:extLst>
                </p:cNvPr>
                <p:cNvPicPr/>
                <p:nvPr/>
              </p:nvPicPr>
              <p:blipFill>
                <a:blip r:embed="rId336"/>
                <a:stretch>
                  <a:fillRect/>
                </a:stretch>
              </p:blipFill>
              <p:spPr>
                <a:xfrm>
                  <a:off x="1790387" y="976747"/>
                  <a:ext cx="1227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24" name="Freihand 223">
                  <a:extLst>
                    <a:ext uri="{FF2B5EF4-FFF2-40B4-BE49-F238E27FC236}">
                      <a16:creationId xmlns:a16="http://schemas.microsoft.com/office/drawing/2014/main" id="{6F8FCEAA-E89B-4742-B048-F409C5C29E61}"/>
                    </a:ext>
                  </a:extLst>
                </p14:cNvPr>
                <p14:cNvContentPartPr/>
                <p14:nvPr/>
              </p14:nvContentPartPr>
              <p14:xfrm>
                <a:off x="1973627" y="801067"/>
                <a:ext cx="119880" cy="201600"/>
              </p14:xfrm>
            </p:contentPart>
          </mc:Choice>
          <mc:Fallback xmlns="">
            <p:pic>
              <p:nvPicPr>
                <p:cNvPr id="224" name="Freihand 223">
                  <a:extLst>
                    <a:ext uri="{FF2B5EF4-FFF2-40B4-BE49-F238E27FC236}">
                      <a16:creationId xmlns:a16="http://schemas.microsoft.com/office/drawing/2014/main" id="{6F8FCEAA-E89B-4742-B048-F409C5C29E61}"/>
                    </a:ext>
                  </a:extLst>
                </p:cNvPr>
                <p:cNvPicPr/>
                <p:nvPr/>
              </p:nvPicPr>
              <p:blipFill>
                <a:blip r:embed="rId338"/>
                <a:stretch>
                  <a:fillRect/>
                </a:stretch>
              </p:blipFill>
              <p:spPr>
                <a:xfrm>
                  <a:off x="1969307" y="796747"/>
                  <a:ext cx="12852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25" name="Freihand 224">
                  <a:extLst>
                    <a:ext uri="{FF2B5EF4-FFF2-40B4-BE49-F238E27FC236}">
                      <a16:creationId xmlns:a16="http://schemas.microsoft.com/office/drawing/2014/main" id="{5EB6F306-7C69-4054-9211-F9840531B672}"/>
                    </a:ext>
                  </a:extLst>
                </p14:cNvPr>
                <p14:cNvContentPartPr/>
                <p14:nvPr/>
              </p14:nvContentPartPr>
              <p14:xfrm>
                <a:off x="2106827" y="744187"/>
                <a:ext cx="113040" cy="206640"/>
              </p14:xfrm>
            </p:contentPart>
          </mc:Choice>
          <mc:Fallback xmlns="">
            <p:pic>
              <p:nvPicPr>
                <p:cNvPr id="225" name="Freihand 224">
                  <a:extLst>
                    <a:ext uri="{FF2B5EF4-FFF2-40B4-BE49-F238E27FC236}">
                      <a16:creationId xmlns:a16="http://schemas.microsoft.com/office/drawing/2014/main" id="{5EB6F306-7C69-4054-9211-F9840531B672}"/>
                    </a:ext>
                  </a:extLst>
                </p:cNvPr>
                <p:cNvPicPr/>
                <p:nvPr/>
              </p:nvPicPr>
              <p:blipFill>
                <a:blip r:embed="rId340"/>
                <a:stretch>
                  <a:fillRect/>
                </a:stretch>
              </p:blipFill>
              <p:spPr>
                <a:xfrm>
                  <a:off x="2102507" y="739867"/>
                  <a:ext cx="12168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26" name="Freihand 225">
                  <a:extLst>
                    <a:ext uri="{FF2B5EF4-FFF2-40B4-BE49-F238E27FC236}">
                      <a16:creationId xmlns:a16="http://schemas.microsoft.com/office/drawing/2014/main" id="{EE3E05D1-C7ED-43CD-9239-E74FFDDF8D5B}"/>
                    </a:ext>
                  </a:extLst>
                </p14:cNvPr>
                <p14:cNvContentPartPr/>
                <p14:nvPr/>
              </p14:nvContentPartPr>
              <p14:xfrm>
                <a:off x="2237507" y="706387"/>
                <a:ext cx="74520" cy="204480"/>
              </p14:xfrm>
            </p:contentPart>
          </mc:Choice>
          <mc:Fallback xmlns="">
            <p:pic>
              <p:nvPicPr>
                <p:cNvPr id="226" name="Freihand 225">
                  <a:extLst>
                    <a:ext uri="{FF2B5EF4-FFF2-40B4-BE49-F238E27FC236}">
                      <a16:creationId xmlns:a16="http://schemas.microsoft.com/office/drawing/2014/main" id="{EE3E05D1-C7ED-43CD-9239-E74FFDDF8D5B}"/>
                    </a:ext>
                  </a:extLst>
                </p:cNvPr>
                <p:cNvPicPr/>
                <p:nvPr/>
              </p:nvPicPr>
              <p:blipFill>
                <a:blip r:embed="rId342"/>
                <a:stretch>
                  <a:fillRect/>
                </a:stretch>
              </p:blipFill>
              <p:spPr>
                <a:xfrm>
                  <a:off x="2233187" y="702067"/>
                  <a:ext cx="83160" cy="21312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27" name="Freihand 226">
                  <a:extLst>
                    <a:ext uri="{FF2B5EF4-FFF2-40B4-BE49-F238E27FC236}">
                      <a16:creationId xmlns:a16="http://schemas.microsoft.com/office/drawing/2014/main" id="{202C828C-24C5-433F-838F-E7062FEFF524}"/>
                    </a:ext>
                  </a:extLst>
                </p14:cNvPr>
                <p14:cNvContentPartPr/>
                <p14:nvPr/>
              </p14:nvContentPartPr>
              <p14:xfrm>
                <a:off x="2344067" y="826267"/>
                <a:ext cx="86400" cy="167040"/>
              </p14:xfrm>
            </p:contentPart>
          </mc:Choice>
          <mc:Fallback xmlns="">
            <p:pic>
              <p:nvPicPr>
                <p:cNvPr id="227" name="Freihand 226">
                  <a:extLst>
                    <a:ext uri="{FF2B5EF4-FFF2-40B4-BE49-F238E27FC236}">
                      <a16:creationId xmlns:a16="http://schemas.microsoft.com/office/drawing/2014/main" id="{202C828C-24C5-433F-838F-E7062FEFF524}"/>
                    </a:ext>
                  </a:extLst>
                </p:cNvPr>
                <p:cNvPicPr/>
                <p:nvPr/>
              </p:nvPicPr>
              <p:blipFill>
                <a:blip r:embed="rId344"/>
                <a:stretch>
                  <a:fillRect/>
                </a:stretch>
              </p:blipFill>
              <p:spPr>
                <a:xfrm>
                  <a:off x="2339747" y="821947"/>
                  <a:ext cx="9504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9" name="Freihand 228">
                  <a:extLst>
                    <a:ext uri="{FF2B5EF4-FFF2-40B4-BE49-F238E27FC236}">
                      <a16:creationId xmlns:a16="http://schemas.microsoft.com/office/drawing/2014/main" id="{B92885D3-54A7-4BD0-9F9B-48F7E92E281A}"/>
                    </a:ext>
                  </a:extLst>
                </p14:cNvPr>
                <p14:cNvContentPartPr/>
                <p14:nvPr/>
              </p14:nvContentPartPr>
              <p14:xfrm>
                <a:off x="6169427" y="925267"/>
                <a:ext cx="360" cy="360"/>
              </p14:xfrm>
            </p:contentPart>
          </mc:Choice>
          <mc:Fallback xmlns="">
            <p:pic>
              <p:nvPicPr>
                <p:cNvPr id="229" name="Freihand 228">
                  <a:extLst>
                    <a:ext uri="{FF2B5EF4-FFF2-40B4-BE49-F238E27FC236}">
                      <a16:creationId xmlns:a16="http://schemas.microsoft.com/office/drawing/2014/main" id="{B92885D3-54A7-4BD0-9F9B-48F7E92E281A}"/>
                    </a:ext>
                  </a:extLst>
                </p:cNvPr>
                <p:cNvPicPr/>
                <p:nvPr/>
              </p:nvPicPr>
              <p:blipFill>
                <a:blip r:embed="rId346"/>
                <a:stretch>
                  <a:fillRect/>
                </a:stretch>
              </p:blipFill>
              <p:spPr>
                <a:xfrm>
                  <a:off x="6165107" y="920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30" name="Freihand 229">
                  <a:extLst>
                    <a:ext uri="{FF2B5EF4-FFF2-40B4-BE49-F238E27FC236}">
                      <a16:creationId xmlns:a16="http://schemas.microsoft.com/office/drawing/2014/main" id="{4F8DE11B-3B3A-4DDD-AA88-23A8F5FDF83F}"/>
                    </a:ext>
                  </a:extLst>
                </p14:cNvPr>
                <p14:cNvContentPartPr/>
                <p14:nvPr/>
              </p14:nvContentPartPr>
              <p14:xfrm>
                <a:off x="1689947" y="844627"/>
                <a:ext cx="4476600" cy="3141360"/>
              </p14:xfrm>
            </p:contentPart>
          </mc:Choice>
          <mc:Fallback xmlns="">
            <p:pic>
              <p:nvPicPr>
                <p:cNvPr id="230" name="Freihand 229">
                  <a:extLst>
                    <a:ext uri="{FF2B5EF4-FFF2-40B4-BE49-F238E27FC236}">
                      <a16:creationId xmlns:a16="http://schemas.microsoft.com/office/drawing/2014/main" id="{4F8DE11B-3B3A-4DDD-AA88-23A8F5FDF83F}"/>
                    </a:ext>
                  </a:extLst>
                </p:cNvPr>
                <p:cNvPicPr/>
                <p:nvPr/>
              </p:nvPicPr>
              <p:blipFill>
                <a:blip r:embed="rId348"/>
                <a:stretch>
                  <a:fillRect/>
                </a:stretch>
              </p:blipFill>
              <p:spPr>
                <a:xfrm>
                  <a:off x="1685627" y="840307"/>
                  <a:ext cx="4485240" cy="315000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32" name="Freihand 231">
                  <a:extLst>
                    <a:ext uri="{FF2B5EF4-FFF2-40B4-BE49-F238E27FC236}">
                      <a16:creationId xmlns:a16="http://schemas.microsoft.com/office/drawing/2014/main" id="{F39CE7D5-9D48-4338-8BBA-76AA51E6A77A}"/>
                    </a:ext>
                  </a:extLst>
                </p14:cNvPr>
                <p14:cNvContentPartPr/>
                <p14:nvPr/>
              </p14:nvContentPartPr>
              <p14:xfrm>
                <a:off x="6013907" y="644827"/>
                <a:ext cx="86760" cy="181800"/>
              </p14:xfrm>
            </p:contentPart>
          </mc:Choice>
          <mc:Fallback xmlns="">
            <p:pic>
              <p:nvPicPr>
                <p:cNvPr id="232" name="Freihand 231">
                  <a:extLst>
                    <a:ext uri="{FF2B5EF4-FFF2-40B4-BE49-F238E27FC236}">
                      <a16:creationId xmlns:a16="http://schemas.microsoft.com/office/drawing/2014/main" id="{F39CE7D5-9D48-4338-8BBA-76AA51E6A77A}"/>
                    </a:ext>
                  </a:extLst>
                </p:cNvPr>
                <p:cNvPicPr/>
                <p:nvPr/>
              </p:nvPicPr>
              <p:blipFill>
                <a:blip r:embed="rId350"/>
                <a:stretch>
                  <a:fillRect/>
                </a:stretch>
              </p:blipFill>
              <p:spPr>
                <a:xfrm>
                  <a:off x="6009587" y="640507"/>
                  <a:ext cx="9540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34" name="Freihand 233">
                  <a:extLst>
                    <a:ext uri="{FF2B5EF4-FFF2-40B4-BE49-F238E27FC236}">
                      <a16:creationId xmlns:a16="http://schemas.microsoft.com/office/drawing/2014/main" id="{AD995539-FC89-4C2E-80E7-03CB9E13AC74}"/>
                    </a:ext>
                  </a:extLst>
                </p14:cNvPr>
                <p14:cNvContentPartPr/>
                <p14:nvPr/>
              </p14:nvContentPartPr>
              <p14:xfrm>
                <a:off x="6161867" y="667507"/>
                <a:ext cx="14400" cy="113040"/>
              </p14:xfrm>
            </p:contentPart>
          </mc:Choice>
          <mc:Fallback xmlns="">
            <p:pic>
              <p:nvPicPr>
                <p:cNvPr id="234" name="Freihand 233">
                  <a:extLst>
                    <a:ext uri="{FF2B5EF4-FFF2-40B4-BE49-F238E27FC236}">
                      <a16:creationId xmlns:a16="http://schemas.microsoft.com/office/drawing/2014/main" id="{AD995539-FC89-4C2E-80E7-03CB9E13AC74}"/>
                    </a:ext>
                  </a:extLst>
                </p:cNvPr>
                <p:cNvPicPr/>
                <p:nvPr/>
              </p:nvPicPr>
              <p:blipFill>
                <a:blip r:embed="rId352"/>
                <a:stretch>
                  <a:fillRect/>
                </a:stretch>
              </p:blipFill>
              <p:spPr>
                <a:xfrm>
                  <a:off x="6157547" y="663187"/>
                  <a:ext cx="230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35" name="Freihand 234">
                  <a:extLst>
                    <a:ext uri="{FF2B5EF4-FFF2-40B4-BE49-F238E27FC236}">
                      <a16:creationId xmlns:a16="http://schemas.microsoft.com/office/drawing/2014/main" id="{8ABB65AF-AD7A-42D7-8FCE-99CE939D1837}"/>
                    </a:ext>
                  </a:extLst>
                </p14:cNvPr>
                <p14:cNvContentPartPr/>
                <p14:nvPr/>
              </p14:nvContentPartPr>
              <p14:xfrm>
                <a:off x="6113987" y="638347"/>
                <a:ext cx="104400" cy="82440"/>
              </p14:xfrm>
            </p:contentPart>
          </mc:Choice>
          <mc:Fallback xmlns="">
            <p:pic>
              <p:nvPicPr>
                <p:cNvPr id="235" name="Freihand 234">
                  <a:extLst>
                    <a:ext uri="{FF2B5EF4-FFF2-40B4-BE49-F238E27FC236}">
                      <a16:creationId xmlns:a16="http://schemas.microsoft.com/office/drawing/2014/main" id="{8ABB65AF-AD7A-42D7-8FCE-99CE939D1837}"/>
                    </a:ext>
                  </a:extLst>
                </p:cNvPr>
                <p:cNvPicPr/>
                <p:nvPr/>
              </p:nvPicPr>
              <p:blipFill>
                <a:blip r:embed="rId354"/>
                <a:stretch>
                  <a:fillRect/>
                </a:stretch>
              </p:blipFill>
              <p:spPr>
                <a:xfrm>
                  <a:off x="6109667" y="634027"/>
                  <a:ext cx="1130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36" name="Freihand 235">
                  <a:extLst>
                    <a:ext uri="{FF2B5EF4-FFF2-40B4-BE49-F238E27FC236}">
                      <a16:creationId xmlns:a16="http://schemas.microsoft.com/office/drawing/2014/main" id="{2757676D-B8EB-480A-BA0F-EDDC687990A0}"/>
                    </a:ext>
                  </a:extLst>
                </p14:cNvPr>
                <p14:cNvContentPartPr/>
                <p14:nvPr/>
              </p14:nvContentPartPr>
              <p14:xfrm>
                <a:off x="6225227" y="636187"/>
                <a:ext cx="86040" cy="155520"/>
              </p14:xfrm>
            </p:contentPart>
          </mc:Choice>
          <mc:Fallback xmlns="">
            <p:pic>
              <p:nvPicPr>
                <p:cNvPr id="236" name="Freihand 235">
                  <a:extLst>
                    <a:ext uri="{FF2B5EF4-FFF2-40B4-BE49-F238E27FC236}">
                      <a16:creationId xmlns:a16="http://schemas.microsoft.com/office/drawing/2014/main" id="{2757676D-B8EB-480A-BA0F-EDDC687990A0}"/>
                    </a:ext>
                  </a:extLst>
                </p:cNvPr>
                <p:cNvPicPr/>
                <p:nvPr/>
              </p:nvPicPr>
              <p:blipFill>
                <a:blip r:embed="rId356"/>
                <a:stretch>
                  <a:fillRect/>
                </a:stretch>
              </p:blipFill>
              <p:spPr>
                <a:xfrm>
                  <a:off x="6220907" y="631867"/>
                  <a:ext cx="946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37" name="Freihand 236">
                  <a:extLst>
                    <a:ext uri="{FF2B5EF4-FFF2-40B4-BE49-F238E27FC236}">
                      <a16:creationId xmlns:a16="http://schemas.microsoft.com/office/drawing/2014/main" id="{088BCA94-2530-4CFA-9637-B01F3A3FF9F1}"/>
                    </a:ext>
                  </a:extLst>
                </p14:cNvPr>
                <p14:cNvContentPartPr/>
                <p14:nvPr/>
              </p14:nvContentPartPr>
              <p14:xfrm>
                <a:off x="6310907" y="735547"/>
                <a:ext cx="80640" cy="92520"/>
              </p14:xfrm>
            </p:contentPart>
          </mc:Choice>
          <mc:Fallback xmlns="">
            <p:pic>
              <p:nvPicPr>
                <p:cNvPr id="237" name="Freihand 236">
                  <a:extLst>
                    <a:ext uri="{FF2B5EF4-FFF2-40B4-BE49-F238E27FC236}">
                      <a16:creationId xmlns:a16="http://schemas.microsoft.com/office/drawing/2014/main" id="{088BCA94-2530-4CFA-9637-B01F3A3FF9F1}"/>
                    </a:ext>
                  </a:extLst>
                </p:cNvPr>
                <p:cNvPicPr/>
                <p:nvPr/>
              </p:nvPicPr>
              <p:blipFill>
                <a:blip r:embed="rId358"/>
                <a:stretch>
                  <a:fillRect/>
                </a:stretch>
              </p:blipFill>
              <p:spPr>
                <a:xfrm>
                  <a:off x="6306587" y="731227"/>
                  <a:ext cx="892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38" name="Freihand 237">
                  <a:extLst>
                    <a:ext uri="{FF2B5EF4-FFF2-40B4-BE49-F238E27FC236}">
                      <a16:creationId xmlns:a16="http://schemas.microsoft.com/office/drawing/2014/main" id="{C69D703A-ED84-42AD-B242-EFA09C7274B4}"/>
                    </a:ext>
                  </a:extLst>
                </p14:cNvPr>
                <p14:cNvContentPartPr/>
                <p14:nvPr/>
              </p14:nvContentPartPr>
              <p14:xfrm>
                <a:off x="5784227" y="717187"/>
                <a:ext cx="61560" cy="206640"/>
              </p14:xfrm>
            </p:contentPart>
          </mc:Choice>
          <mc:Fallback xmlns="">
            <p:pic>
              <p:nvPicPr>
                <p:cNvPr id="238" name="Freihand 237">
                  <a:extLst>
                    <a:ext uri="{FF2B5EF4-FFF2-40B4-BE49-F238E27FC236}">
                      <a16:creationId xmlns:a16="http://schemas.microsoft.com/office/drawing/2014/main" id="{C69D703A-ED84-42AD-B242-EFA09C7274B4}"/>
                    </a:ext>
                  </a:extLst>
                </p:cNvPr>
                <p:cNvPicPr/>
                <p:nvPr/>
              </p:nvPicPr>
              <p:blipFill>
                <a:blip r:embed="rId360"/>
                <a:stretch>
                  <a:fillRect/>
                </a:stretch>
              </p:blipFill>
              <p:spPr>
                <a:xfrm>
                  <a:off x="5779907" y="712867"/>
                  <a:ext cx="7020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39" name="Freihand 238">
                  <a:extLst>
                    <a:ext uri="{FF2B5EF4-FFF2-40B4-BE49-F238E27FC236}">
                      <a16:creationId xmlns:a16="http://schemas.microsoft.com/office/drawing/2014/main" id="{4E1049F8-11E9-4FA3-B656-9BED9A35E4EB}"/>
                    </a:ext>
                  </a:extLst>
                </p14:cNvPr>
                <p14:cNvContentPartPr/>
                <p14:nvPr/>
              </p14:nvContentPartPr>
              <p14:xfrm>
                <a:off x="5859827" y="781267"/>
                <a:ext cx="63360" cy="107640"/>
              </p14:xfrm>
            </p:contentPart>
          </mc:Choice>
          <mc:Fallback xmlns="">
            <p:pic>
              <p:nvPicPr>
                <p:cNvPr id="239" name="Freihand 238">
                  <a:extLst>
                    <a:ext uri="{FF2B5EF4-FFF2-40B4-BE49-F238E27FC236}">
                      <a16:creationId xmlns:a16="http://schemas.microsoft.com/office/drawing/2014/main" id="{4E1049F8-11E9-4FA3-B656-9BED9A35E4EB}"/>
                    </a:ext>
                  </a:extLst>
                </p:cNvPr>
                <p:cNvPicPr/>
                <p:nvPr/>
              </p:nvPicPr>
              <p:blipFill>
                <a:blip r:embed="rId362"/>
                <a:stretch>
                  <a:fillRect/>
                </a:stretch>
              </p:blipFill>
              <p:spPr>
                <a:xfrm>
                  <a:off x="5855507" y="776947"/>
                  <a:ext cx="720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41" name="Freihand 240">
                  <a:extLst>
                    <a:ext uri="{FF2B5EF4-FFF2-40B4-BE49-F238E27FC236}">
                      <a16:creationId xmlns:a16="http://schemas.microsoft.com/office/drawing/2014/main" id="{3D05F9AE-7952-4AAE-BA8D-AA475F517AA1}"/>
                    </a:ext>
                  </a:extLst>
                </p14:cNvPr>
                <p14:cNvContentPartPr/>
                <p14:nvPr/>
              </p14:nvContentPartPr>
              <p14:xfrm>
                <a:off x="5926067" y="745267"/>
                <a:ext cx="23760" cy="28440"/>
              </p14:xfrm>
            </p:contentPart>
          </mc:Choice>
          <mc:Fallback xmlns="">
            <p:pic>
              <p:nvPicPr>
                <p:cNvPr id="241" name="Freihand 240">
                  <a:extLst>
                    <a:ext uri="{FF2B5EF4-FFF2-40B4-BE49-F238E27FC236}">
                      <a16:creationId xmlns:a16="http://schemas.microsoft.com/office/drawing/2014/main" id="{3D05F9AE-7952-4AAE-BA8D-AA475F517AA1}"/>
                    </a:ext>
                  </a:extLst>
                </p:cNvPr>
                <p:cNvPicPr/>
                <p:nvPr/>
              </p:nvPicPr>
              <p:blipFill>
                <a:blip r:embed="rId364"/>
                <a:stretch>
                  <a:fillRect/>
                </a:stretch>
              </p:blipFill>
              <p:spPr>
                <a:xfrm>
                  <a:off x="5921747" y="740947"/>
                  <a:ext cx="32400" cy="37080"/>
                </a:xfrm>
                <a:prstGeom prst="rect">
                  <a:avLst/>
                </a:prstGeom>
              </p:spPr>
            </p:pic>
          </mc:Fallback>
        </mc:AlternateContent>
      </p:grpSp>
      <p:grpSp>
        <p:nvGrpSpPr>
          <p:cNvPr id="254" name="Gruppieren 253">
            <a:extLst>
              <a:ext uri="{FF2B5EF4-FFF2-40B4-BE49-F238E27FC236}">
                <a16:creationId xmlns:a16="http://schemas.microsoft.com/office/drawing/2014/main" id="{E07765F7-78B2-43D4-B599-5327C0E428AF}"/>
              </a:ext>
            </a:extLst>
          </p:cNvPr>
          <p:cNvGrpSpPr/>
          <p:nvPr/>
        </p:nvGrpSpPr>
        <p:grpSpPr>
          <a:xfrm>
            <a:off x="7134587" y="2731387"/>
            <a:ext cx="198360" cy="228600"/>
            <a:chOff x="7134587" y="2731387"/>
            <a:chExt cx="198360" cy="228600"/>
          </a:xfrm>
        </p:grpSpPr>
        <mc:AlternateContent xmlns:mc="http://schemas.openxmlformats.org/markup-compatibility/2006" xmlns:p14="http://schemas.microsoft.com/office/powerpoint/2010/main">
          <mc:Choice Requires="p14">
            <p:contentPart p14:bwMode="auto" r:id="rId365">
              <p14:nvContentPartPr>
                <p14:cNvPr id="243" name="Freihand 242">
                  <a:extLst>
                    <a:ext uri="{FF2B5EF4-FFF2-40B4-BE49-F238E27FC236}">
                      <a16:creationId xmlns:a16="http://schemas.microsoft.com/office/drawing/2014/main" id="{77184F04-A47A-4FBA-A518-A30EC0B2E9E7}"/>
                    </a:ext>
                  </a:extLst>
                </p14:cNvPr>
                <p14:cNvContentPartPr/>
                <p14:nvPr/>
              </p14:nvContentPartPr>
              <p14:xfrm>
                <a:off x="7134587" y="2804467"/>
                <a:ext cx="198360" cy="155520"/>
              </p14:xfrm>
            </p:contentPart>
          </mc:Choice>
          <mc:Fallback xmlns="">
            <p:pic>
              <p:nvPicPr>
                <p:cNvPr id="243" name="Freihand 242">
                  <a:extLst>
                    <a:ext uri="{FF2B5EF4-FFF2-40B4-BE49-F238E27FC236}">
                      <a16:creationId xmlns:a16="http://schemas.microsoft.com/office/drawing/2014/main" id="{77184F04-A47A-4FBA-A518-A30EC0B2E9E7}"/>
                    </a:ext>
                  </a:extLst>
                </p:cNvPr>
                <p:cNvPicPr/>
                <p:nvPr/>
              </p:nvPicPr>
              <p:blipFill>
                <a:blip r:embed="rId366"/>
                <a:stretch>
                  <a:fillRect/>
                </a:stretch>
              </p:blipFill>
              <p:spPr>
                <a:xfrm>
                  <a:off x="7130267" y="2800147"/>
                  <a:ext cx="20700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44" name="Freihand 243">
                  <a:extLst>
                    <a:ext uri="{FF2B5EF4-FFF2-40B4-BE49-F238E27FC236}">
                      <a16:creationId xmlns:a16="http://schemas.microsoft.com/office/drawing/2014/main" id="{23E3F56D-35F5-4C4D-AC1D-F71D934E24EA}"/>
                    </a:ext>
                  </a:extLst>
                </p14:cNvPr>
                <p14:cNvContentPartPr/>
                <p14:nvPr/>
              </p14:nvContentPartPr>
              <p14:xfrm>
                <a:off x="7313507" y="2731387"/>
                <a:ext cx="360" cy="360"/>
              </p14:xfrm>
            </p:contentPart>
          </mc:Choice>
          <mc:Fallback xmlns="">
            <p:pic>
              <p:nvPicPr>
                <p:cNvPr id="244" name="Freihand 243">
                  <a:extLst>
                    <a:ext uri="{FF2B5EF4-FFF2-40B4-BE49-F238E27FC236}">
                      <a16:creationId xmlns:a16="http://schemas.microsoft.com/office/drawing/2014/main" id="{23E3F56D-35F5-4C4D-AC1D-F71D934E24EA}"/>
                    </a:ext>
                  </a:extLst>
                </p:cNvPr>
                <p:cNvPicPr/>
                <p:nvPr/>
              </p:nvPicPr>
              <p:blipFill>
                <a:blip r:embed="rId346"/>
                <a:stretch>
                  <a:fillRect/>
                </a:stretch>
              </p:blipFill>
              <p:spPr>
                <a:xfrm>
                  <a:off x="7309187" y="2727067"/>
                  <a:ext cx="9000" cy="9000"/>
                </a:xfrm>
                <a:prstGeom prst="rect">
                  <a:avLst/>
                </a:prstGeom>
              </p:spPr>
            </p:pic>
          </mc:Fallback>
        </mc:AlternateContent>
      </p:grpSp>
      <p:grpSp>
        <p:nvGrpSpPr>
          <p:cNvPr id="253" name="Gruppieren 252">
            <a:extLst>
              <a:ext uri="{FF2B5EF4-FFF2-40B4-BE49-F238E27FC236}">
                <a16:creationId xmlns:a16="http://schemas.microsoft.com/office/drawing/2014/main" id="{32FECA93-4A5E-4458-866C-A3C2AF6C53B5}"/>
              </a:ext>
            </a:extLst>
          </p:cNvPr>
          <p:cNvGrpSpPr/>
          <p:nvPr/>
        </p:nvGrpSpPr>
        <p:grpSpPr>
          <a:xfrm>
            <a:off x="7505747" y="2670547"/>
            <a:ext cx="1209240" cy="452160"/>
            <a:chOff x="7505747" y="2670547"/>
            <a:chExt cx="1209240" cy="452160"/>
          </a:xfrm>
        </p:grpSpPr>
        <mc:AlternateContent xmlns:mc="http://schemas.openxmlformats.org/markup-compatibility/2006" xmlns:p14="http://schemas.microsoft.com/office/powerpoint/2010/main">
          <mc:Choice Requires="p14">
            <p:contentPart p14:bwMode="auto" r:id="rId368">
              <p14:nvContentPartPr>
                <p14:cNvPr id="245" name="Freihand 244">
                  <a:extLst>
                    <a:ext uri="{FF2B5EF4-FFF2-40B4-BE49-F238E27FC236}">
                      <a16:creationId xmlns:a16="http://schemas.microsoft.com/office/drawing/2014/main" id="{4D2B67CE-0936-44D3-AEAE-82E540383844}"/>
                    </a:ext>
                  </a:extLst>
                </p14:cNvPr>
                <p14:cNvContentPartPr/>
                <p14:nvPr/>
              </p14:nvContentPartPr>
              <p14:xfrm>
                <a:off x="7505747" y="2813827"/>
                <a:ext cx="177480" cy="119160"/>
              </p14:xfrm>
            </p:contentPart>
          </mc:Choice>
          <mc:Fallback xmlns="">
            <p:pic>
              <p:nvPicPr>
                <p:cNvPr id="245" name="Freihand 244">
                  <a:extLst>
                    <a:ext uri="{FF2B5EF4-FFF2-40B4-BE49-F238E27FC236}">
                      <a16:creationId xmlns:a16="http://schemas.microsoft.com/office/drawing/2014/main" id="{4D2B67CE-0936-44D3-AEAE-82E540383844}"/>
                    </a:ext>
                  </a:extLst>
                </p:cNvPr>
                <p:cNvPicPr/>
                <p:nvPr/>
              </p:nvPicPr>
              <p:blipFill>
                <a:blip r:embed="rId369"/>
                <a:stretch>
                  <a:fillRect/>
                </a:stretch>
              </p:blipFill>
              <p:spPr>
                <a:xfrm>
                  <a:off x="7501427" y="2809507"/>
                  <a:ext cx="186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46" name="Freihand 245">
                  <a:extLst>
                    <a:ext uri="{FF2B5EF4-FFF2-40B4-BE49-F238E27FC236}">
                      <a16:creationId xmlns:a16="http://schemas.microsoft.com/office/drawing/2014/main" id="{07A8F4D7-E7B7-47A8-84D8-0E1307B1AE97}"/>
                    </a:ext>
                  </a:extLst>
                </p14:cNvPr>
                <p14:cNvContentPartPr/>
                <p14:nvPr/>
              </p14:nvContentPartPr>
              <p14:xfrm>
                <a:off x="7683947" y="2810587"/>
                <a:ext cx="313560" cy="312120"/>
              </p14:xfrm>
            </p:contentPart>
          </mc:Choice>
          <mc:Fallback xmlns="">
            <p:pic>
              <p:nvPicPr>
                <p:cNvPr id="246" name="Freihand 245">
                  <a:extLst>
                    <a:ext uri="{FF2B5EF4-FFF2-40B4-BE49-F238E27FC236}">
                      <a16:creationId xmlns:a16="http://schemas.microsoft.com/office/drawing/2014/main" id="{07A8F4D7-E7B7-47A8-84D8-0E1307B1AE97}"/>
                    </a:ext>
                  </a:extLst>
                </p:cNvPr>
                <p:cNvPicPr/>
                <p:nvPr/>
              </p:nvPicPr>
              <p:blipFill>
                <a:blip r:embed="rId371"/>
                <a:stretch>
                  <a:fillRect/>
                </a:stretch>
              </p:blipFill>
              <p:spPr>
                <a:xfrm>
                  <a:off x="7679627" y="2806267"/>
                  <a:ext cx="322200" cy="32076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47" name="Freihand 246">
                  <a:extLst>
                    <a:ext uri="{FF2B5EF4-FFF2-40B4-BE49-F238E27FC236}">
                      <a16:creationId xmlns:a16="http://schemas.microsoft.com/office/drawing/2014/main" id="{1A541EB3-E6C9-4337-8E52-D049A0969155}"/>
                    </a:ext>
                  </a:extLst>
                </p14:cNvPr>
                <p14:cNvContentPartPr/>
                <p14:nvPr/>
              </p14:nvContentPartPr>
              <p14:xfrm>
                <a:off x="8015507" y="2706187"/>
                <a:ext cx="360" cy="360"/>
              </p14:xfrm>
            </p:contentPart>
          </mc:Choice>
          <mc:Fallback xmlns="">
            <p:pic>
              <p:nvPicPr>
                <p:cNvPr id="247" name="Freihand 246">
                  <a:extLst>
                    <a:ext uri="{FF2B5EF4-FFF2-40B4-BE49-F238E27FC236}">
                      <a16:creationId xmlns:a16="http://schemas.microsoft.com/office/drawing/2014/main" id="{1A541EB3-E6C9-4337-8E52-D049A0969155}"/>
                    </a:ext>
                  </a:extLst>
                </p:cNvPr>
                <p:cNvPicPr/>
                <p:nvPr/>
              </p:nvPicPr>
              <p:blipFill>
                <a:blip r:embed="rId346"/>
                <a:stretch>
                  <a:fillRect/>
                </a:stretch>
              </p:blipFill>
              <p:spPr>
                <a:xfrm>
                  <a:off x="8011187" y="270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48" name="Freihand 247">
                  <a:extLst>
                    <a:ext uri="{FF2B5EF4-FFF2-40B4-BE49-F238E27FC236}">
                      <a16:creationId xmlns:a16="http://schemas.microsoft.com/office/drawing/2014/main" id="{89CC3B97-48A6-4EED-A80C-B9D395D61BB1}"/>
                    </a:ext>
                  </a:extLst>
                </p14:cNvPr>
                <p14:cNvContentPartPr/>
                <p14:nvPr/>
              </p14:nvContentPartPr>
              <p14:xfrm>
                <a:off x="8039267" y="2691787"/>
                <a:ext cx="97560" cy="210600"/>
              </p14:xfrm>
            </p:contentPart>
          </mc:Choice>
          <mc:Fallback xmlns="">
            <p:pic>
              <p:nvPicPr>
                <p:cNvPr id="248" name="Freihand 247">
                  <a:extLst>
                    <a:ext uri="{FF2B5EF4-FFF2-40B4-BE49-F238E27FC236}">
                      <a16:creationId xmlns:a16="http://schemas.microsoft.com/office/drawing/2014/main" id="{89CC3B97-48A6-4EED-A80C-B9D395D61BB1}"/>
                    </a:ext>
                  </a:extLst>
                </p:cNvPr>
                <p:cNvPicPr/>
                <p:nvPr/>
              </p:nvPicPr>
              <p:blipFill>
                <a:blip r:embed="rId374"/>
                <a:stretch>
                  <a:fillRect/>
                </a:stretch>
              </p:blipFill>
              <p:spPr>
                <a:xfrm>
                  <a:off x="8034947" y="2687467"/>
                  <a:ext cx="10620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49" name="Freihand 248">
                  <a:extLst>
                    <a:ext uri="{FF2B5EF4-FFF2-40B4-BE49-F238E27FC236}">
                      <a16:creationId xmlns:a16="http://schemas.microsoft.com/office/drawing/2014/main" id="{E25156D5-486C-4E6A-BC6B-A2DB5134763B}"/>
                    </a:ext>
                  </a:extLst>
                </p14:cNvPr>
                <p14:cNvContentPartPr/>
                <p14:nvPr/>
              </p14:nvContentPartPr>
              <p14:xfrm>
                <a:off x="8157347" y="2670547"/>
                <a:ext cx="11160" cy="40680"/>
              </p14:xfrm>
            </p:contentPart>
          </mc:Choice>
          <mc:Fallback xmlns="">
            <p:pic>
              <p:nvPicPr>
                <p:cNvPr id="249" name="Freihand 248">
                  <a:extLst>
                    <a:ext uri="{FF2B5EF4-FFF2-40B4-BE49-F238E27FC236}">
                      <a16:creationId xmlns:a16="http://schemas.microsoft.com/office/drawing/2014/main" id="{E25156D5-486C-4E6A-BC6B-A2DB5134763B}"/>
                    </a:ext>
                  </a:extLst>
                </p:cNvPr>
                <p:cNvPicPr/>
                <p:nvPr/>
              </p:nvPicPr>
              <p:blipFill>
                <a:blip r:embed="rId376"/>
                <a:stretch>
                  <a:fillRect/>
                </a:stretch>
              </p:blipFill>
              <p:spPr>
                <a:xfrm>
                  <a:off x="8153027" y="2666227"/>
                  <a:ext cx="198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50" name="Freihand 249">
                  <a:extLst>
                    <a:ext uri="{FF2B5EF4-FFF2-40B4-BE49-F238E27FC236}">
                      <a16:creationId xmlns:a16="http://schemas.microsoft.com/office/drawing/2014/main" id="{07EE0394-4D1E-4EFA-A7E6-9618106191D9}"/>
                    </a:ext>
                  </a:extLst>
                </p14:cNvPr>
                <p14:cNvContentPartPr/>
                <p14:nvPr/>
              </p14:nvContentPartPr>
              <p14:xfrm>
                <a:off x="8159147" y="2709427"/>
                <a:ext cx="103680" cy="195120"/>
              </p14:xfrm>
            </p:contentPart>
          </mc:Choice>
          <mc:Fallback xmlns="">
            <p:pic>
              <p:nvPicPr>
                <p:cNvPr id="250" name="Freihand 249">
                  <a:extLst>
                    <a:ext uri="{FF2B5EF4-FFF2-40B4-BE49-F238E27FC236}">
                      <a16:creationId xmlns:a16="http://schemas.microsoft.com/office/drawing/2014/main" id="{07EE0394-4D1E-4EFA-A7E6-9618106191D9}"/>
                    </a:ext>
                  </a:extLst>
                </p:cNvPr>
                <p:cNvPicPr/>
                <p:nvPr/>
              </p:nvPicPr>
              <p:blipFill>
                <a:blip r:embed="rId378"/>
                <a:stretch>
                  <a:fillRect/>
                </a:stretch>
              </p:blipFill>
              <p:spPr>
                <a:xfrm>
                  <a:off x="8154827" y="2705107"/>
                  <a:ext cx="1123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51" name="Freihand 250">
                  <a:extLst>
                    <a:ext uri="{FF2B5EF4-FFF2-40B4-BE49-F238E27FC236}">
                      <a16:creationId xmlns:a16="http://schemas.microsoft.com/office/drawing/2014/main" id="{3D983E2B-CCFC-40DA-B781-C1BA2E6DDD1B}"/>
                    </a:ext>
                  </a:extLst>
                </p14:cNvPr>
                <p14:cNvContentPartPr/>
                <p14:nvPr/>
              </p14:nvContentPartPr>
              <p14:xfrm>
                <a:off x="8268587" y="2777467"/>
                <a:ext cx="446400" cy="104400"/>
              </p14:xfrm>
            </p:contentPart>
          </mc:Choice>
          <mc:Fallback xmlns="">
            <p:pic>
              <p:nvPicPr>
                <p:cNvPr id="251" name="Freihand 250">
                  <a:extLst>
                    <a:ext uri="{FF2B5EF4-FFF2-40B4-BE49-F238E27FC236}">
                      <a16:creationId xmlns:a16="http://schemas.microsoft.com/office/drawing/2014/main" id="{3D983E2B-CCFC-40DA-B781-C1BA2E6DDD1B}"/>
                    </a:ext>
                  </a:extLst>
                </p:cNvPr>
                <p:cNvPicPr/>
                <p:nvPr/>
              </p:nvPicPr>
              <p:blipFill>
                <a:blip r:embed="rId380"/>
                <a:stretch>
                  <a:fillRect/>
                </a:stretch>
              </p:blipFill>
              <p:spPr>
                <a:xfrm>
                  <a:off x="8264267" y="2773147"/>
                  <a:ext cx="4550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52" name="Freihand 251">
                  <a:extLst>
                    <a:ext uri="{FF2B5EF4-FFF2-40B4-BE49-F238E27FC236}">
                      <a16:creationId xmlns:a16="http://schemas.microsoft.com/office/drawing/2014/main" id="{AAFCCE77-B003-497D-99FA-F16231D75DD1}"/>
                    </a:ext>
                  </a:extLst>
                </p14:cNvPr>
                <p14:cNvContentPartPr/>
                <p14:nvPr/>
              </p14:nvContentPartPr>
              <p14:xfrm>
                <a:off x="8569907" y="2676667"/>
                <a:ext cx="360" cy="360"/>
              </p14:xfrm>
            </p:contentPart>
          </mc:Choice>
          <mc:Fallback xmlns="">
            <p:pic>
              <p:nvPicPr>
                <p:cNvPr id="252" name="Freihand 251">
                  <a:extLst>
                    <a:ext uri="{FF2B5EF4-FFF2-40B4-BE49-F238E27FC236}">
                      <a16:creationId xmlns:a16="http://schemas.microsoft.com/office/drawing/2014/main" id="{AAFCCE77-B003-497D-99FA-F16231D75DD1}"/>
                    </a:ext>
                  </a:extLst>
                </p:cNvPr>
                <p:cNvPicPr/>
                <p:nvPr/>
              </p:nvPicPr>
              <p:blipFill>
                <a:blip r:embed="rId346"/>
                <a:stretch>
                  <a:fillRect/>
                </a:stretch>
              </p:blipFill>
              <p:spPr>
                <a:xfrm>
                  <a:off x="8565587" y="2672347"/>
                  <a:ext cx="9000" cy="9000"/>
                </a:xfrm>
                <a:prstGeom prst="rect">
                  <a:avLst/>
                </a:prstGeom>
              </p:spPr>
            </p:pic>
          </mc:Fallback>
        </mc:AlternateContent>
      </p:grpSp>
      <p:grpSp>
        <p:nvGrpSpPr>
          <p:cNvPr id="258" name="Gruppieren 257">
            <a:extLst>
              <a:ext uri="{FF2B5EF4-FFF2-40B4-BE49-F238E27FC236}">
                <a16:creationId xmlns:a16="http://schemas.microsoft.com/office/drawing/2014/main" id="{9F114A93-E52A-4909-A8E7-C148B3D987EE}"/>
              </a:ext>
            </a:extLst>
          </p:cNvPr>
          <p:cNvGrpSpPr/>
          <p:nvPr/>
        </p:nvGrpSpPr>
        <p:grpSpPr>
          <a:xfrm>
            <a:off x="7119827" y="3137107"/>
            <a:ext cx="423720" cy="218160"/>
            <a:chOff x="7119827" y="3137107"/>
            <a:chExt cx="423720" cy="218160"/>
          </a:xfrm>
        </p:grpSpPr>
        <mc:AlternateContent xmlns:mc="http://schemas.openxmlformats.org/markup-compatibility/2006" xmlns:p14="http://schemas.microsoft.com/office/powerpoint/2010/main">
          <mc:Choice Requires="p14">
            <p:contentPart p14:bwMode="auto" r:id="rId382">
              <p14:nvContentPartPr>
                <p14:cNvPr id="255" name="Freihand 254">
                  <a:extLst>
                    <a:ext uri="{FF2B5EF4-FFF2-40B4-BE49-F238E27FC236}">
                      <a16:creationId xmlns:a16="http://schemas.microsoft.com/office/drawing/2014/main" id="{B51DA662-ED1B-492F-87FD-A0330CA3D367}"/>
                    </a:ext>
                  </a:extLst>
                </p14:cNvPr>
                <p14:cNvContentPartPr/>
                <p14:nvPr/>
              </p14:nvContentPartPr>
              <p14:xfrm>
                <a:off x="7119827" y="3147187"/>
                <a:ext cx="136440" cy="208080"/>
              </p14:xfrm>
            </p:contentPart>
          </mc:Choice>
          <mc:Fallback xmlns="">
            <p:pic>
              <p:nvPicPr>
                <p:cNvPr id="255" name="Freihand 254">
                  <a:extLst>
                    <a:ext uri="{FF2B5EF4-FFF2-40B4-BE49-F238E27FC236}">
                      <a16:creationId xmlns:a16="http://schemas.microsoft.com/office/drawing/2014/main" id="{B51DA662-ED1B-492F-87FD-A0330CA3D367}"/>
                    </a:ext>
                  </a:extLst>
                </p:cNvPr>
                <p:cNvPicPr/>
                <p:nvPr/>
              </p:nvPicPr>
              <p:blipFill>
                <a:blip r:embed="rId383"/>
                <a:stretch>
                  <a:fillRect/>
                </a:stretch>
              </p:blipFill>
              <p:spPr>
                <a:xfrm>
                  <a:off x="7115507" y="3142867"/>
                  <a:ext cx="14508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56" name="Freihand 255">
                  <a:extLst>
                    <a:ext uri="{FF2B5EF4-FFF2-40B4-BE49-F238E27FC236}">
                      <a16:creationId xmlns:a16="http://schemas.microsoft.com/office/drawing/2014/main" id="{10F22E52-D420-491A-8EB6-F640498598E4}"/>
                    </a:ext>
                  </a:extLst>
                </p14:cNvPr>
                <p14:cNvContentPartPr/>
                <p14:nvPr/>
              </p14:nvContentPartPr>
              <p14:xfrm>
                <a:off x="7270307" y="3247267"/>
                <a:ext cx="108360" cy="91800"/>
              </p14:xfrm>
            </p:contentPart>
          </mc:Choice>
          <mc:Fallback xmlns="">
            <p:pic>
              <p:nvPicPr>
                <p:cNvPr id="256" name="Freihand 255">
                  <a:extLst>
                    <a:ext uri="{FF2B5EF4-FFF2-40B4-BE49-F238E27FC236}">
                      <a16:creationId xmlns:a16="http://schemas.microsoft.com/office/drawing/2014/main" id="{10F22E52-D420-491A-8EB6-F640498598E4}"/>
                    </a:ext>
                  </a:extLst>
                </p:cNvPr>
                <p:cNvPicPr/>
                <p:nvPr/>
              </p:nvPicPr>
              <p:blipFill>
                <a:blip r:embed="rId385"/>
                <a:stretch>
                  <a:fillRect/>
                </a:stretch>
              </p:blipFill>
              <p:spPr>
                <a:xfrm>
                  <a:off x="7265987" y="3242947"/>
                  <a:ext cx="1170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57" name="Freihand 256">
                  <a:extLst>
                    <a:ext uri="{FF2B5EF4-FFF2-40B4-BE49-F238E27FC236}">
                      <a16:creationId xmlns:a16="http://schemas.microsoft.com/office/drawing/2014/main" id="{30E282ED-11C7-415C-BD5C-89AC609D0BD5}"/>
                    </a:ext>
                  </a:extLst>
                </p14:cNvPr>
                <p14:cNvContentPartPr/>
                <p14:nvPr/>
              </p14:nvContentPartPr>
              <p14:xfrm>
                <a:off x="7390187" y="3137107"/>
                <a:ext cx="153360" cy="195840"/>
              </p14:xfrm>
            </p:contentPart>
          </mc:Choice>
          <mc:Fallback xmlns="">
            <p:pic>
              <p:nvPicPr>
                <p:cNvPr id="257" name="Freihand 256">
                  <a:extLst>
                    <a:ext uri="{FF2B5EF4-FFF2-40B4-BE49-F238E27FC236}">
                      <a16:creationId xmlns:a16="http://schemas.microsoft.com/office/drawing/2014/main" id="{30E282ED-11C7-415C-BD5C-89AC609D0BD5}"/>
                    </a:ext>
                  </a:extLst>
                </p:cNvPr>
                <p:cNvPicPr/>
                <p:nvPr/>
              </p:nvPicPr>
              <p:blipFill>
                <a:blip r:embed="rId387"/>
                <a:stretch>
                  <a:fillRect/>
                </a:stretch>
              </p:blipFill>
              <p:spPr>
                <a:xfrm>
                  <a:off x="7385867" y="3132787"/>
                  <a:ext cx="162000" cy="204480"/>
                </a:xfrm>
                <a:prstGeom prst="rect">
                  <a:avLst/>
                </a:prstGeom>
              </p:spPr>
            </p:pic>
          </mc:Fallback>
        </mc:AlternateContent>
      </p:grpSp>
      <p:grpSp>
        <p:nvGrpSpPr>
          <p:cNvPr id="265" name="Gruppieren 264">
            <a:extLst>
              <a:ext uri="{FF2B5EF4-FFF2-40B4-BE49-F238E27FC236}">
                <a16:creationId xmlns:a16="http://schemas.microsoft.com/office/drawing/2014/main" id="{6C409C18-41DC-42BE-A879-3687632AF2C6}"/>
              </a:ext>
            </a:extLst>
          </p:cNvPr>
          <p:cNvGrpSpPr/>
          <p:nvPr/>
        </p:nvGrpSpPr>
        <p:grpSpPr>
          <a:xfrm>
            <a:off x="7779707" y="3210547"/>
            <a:ext cx="572760" cy="303480"/>
            <a:chOff x="7779707" y="3210547"/>
            <a:chExt cx="572760" cy="303480"/>
          </a:xfrm>
        </p:grpSpPr>
        <mc:AlternateContent xmlns:mc="http://schemas.openxmlformats.org/markup-compatibility/2006" xmlns:p14="http://schemas.microsoft.com/office/powerpoint/2010/main">
          <mc:Choice Requires="p14">
            <p:contentPart p14:bwMode="auto" r:id="rId388">
              <p14:nvContentPartPr>
                <p14:cNvPr id="259" name="Freihand 258">
                  <a:extLst>
                    <a:ext uri="{FF2B5EF4-FFF2-40B4-BE49-F238E27FC236}">
                      <a16:creationId xmlns:a16="http://schemas.microsoft.com/office/drawing/2014/main" id="{4DC1F5C9-9114-44DA-93DE-1B045DB1A5CC}"/>
                    </a:ext>
                  </a:extLst>
                </p14:cNvPr>
                <p14:cNvContentPartPr/>
                <p14:nvPr/>
              </p14:nvContentPartPr>
              <p14:xfrm>
                <a:off x="7779707" y="3210547"/>
                <a:ext cx="169920" cy="136080"/>
              </p14:xfrm>
            </p:contentPart>
          </mc:Choice>
          <mc:Fallback xmlns="">
            <p:pic>
              <p:nvPicPr>
                <p:cNvPr id="259" name="Freihand 258">
                  <a:extLst>
                    <a:ext uri="{FF2B5EF4-FFF2-40B4-BE49-F238E27FC236}">
                      <a16:creationId xmlns:a16="http://schemas.microsoft.com/office/drawing/2014/main" id="{4DC1F5C9-9114-44DA-93DE-1B045DB1A5CC}"/>
                    </a:ext>
                  </a:extLst>
                </p:cNvPr>
                <p:cNvPicPr/>
                <p:nvPr/>
              </p:nvPicPr>
              <p:blipFill>
                <a:blip r:embed="rId389"/>
                <a:stretch>
                  <a:fillRect/>
                </a:stretch>
              </p:blipFill>
              <p:spPr>
                <a:xfrm>
                  <a:off x="7775387" y="3206227"/>
                  <a:ext cx="1785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0" name="Freihand 259">
                  <a:extLst>
                    <a:ext uri="{FF2B5EF4-FFF2-40B4-BE49-F238E27FC236}">
                      <a16:creationId xmlns:a16="http://schemas.microsoft.com/office/drawing/2014/main" id="{E85D27E5-88DB-4FA6-A663-BE5BBD37EF3F}"/>
                    </a:ext>
                  </a:extLst>
                </p14:cNvPr>
                <p14:cNvContentPartPr/>
                <p14:nvPr/>
              </p14:nvContentPartPr>
              <p14:xfrm>
                <a:off x="8030627" y="3228907"/>
                <a:ext cx="119520" cy="107280"/>
              </p14:xfrm>
            </p:contentPart>
          </mc:Choice>
          <mc:Fallback xmlns="">
            <p:pic>
              <p:nvPicPr>
                <p:cNvPr id="260" name="Freihand 259">
                  <a:extLst>
                    <a:ext uri="{FF2B5EF4-FFF2-40B4-BE49-F238E27FC236}">
                      <a16:creationId xmlns:a16="http://schemas.microsoft.com/office/drawing/2014/main" id="{E85D27E5-88DB-4FA6-A663-BE5BBD37EF3F}"/>
                    </a:ext>
                  </a:extLst>
                </p:cNvPr>
                <p:cNvPicPr/>
                <p:nvPr/>
              </p:nvPicPr>
              <p:blipFill>
                <a:blip r:embed="rId391"/>
                <a:stretch>
                  <a:fillRect/>
                </a:stretch>
              </p:blipFill>
              <p:spPr>
                <a:xfrm>
                  <a:off x="8026307" y="3224587"/>
                  <a:ext cx="1281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61" name="Freihand 260">
                  <a:extLst>
                    <a:ext uri="{FF2B5EF4-FFF2-40B4-BE49-F238E27FC236}">
                      <a16:creationId xmlns:a16="http://schemas.microsoft.com/office/drawing/2014/main" id="{A8A6D152-44C5-463F-813B-420850274B74}"/>
                    </a:ext>
                  </a:extLst>
                </p14:cNvPr>
                <p14:cNvContentPartPr/>
                <p14:nvPr/>
              </p14:nvContentPartPr>
              <p14:xfrm>
                <a:off x="8173187" y="3211987"/>
                <a:ext cx="179280" cy="302040"/>
              </p14:xfrm>
            </p:contentPart>
          </mc:Choice>
          <mc:Fallback xmlns="">
            <p:pic>
              <p:nvPicPr>
                <p:cNvPr id="261" name="Freihand 260">
                  <a:extLst>
                    <a:ext uri="{FF2B5EF4-FFF2-40B4-BE49-F238E27FC236}">
                      <a16:creationId xmlns:a16="http://schemas.microsoft.com/office/drawing/2014/main" id="{A8A6D152-44C5-463F-813B-420850274B74}"/>
                    </a:ext>
                  </a:extLst>
                </p:cNvPr>
                <p:cNvPicPr/>
                <p:nvPr/>
              </p:nvPicPr>
              <p:blipFill>
                <a:blip r:embed="rId393"/>
                <a:stretch>
                  <a:fillRect/>
                </a:stretch>
              </p:blipFill>
              <p:spPr>
                <a:xfrm>
                  <a:off x="8168867" y="3207667"/>
                  <a:ext cx="187920" cy="310680"/>
                </a:xfrm>
                <a:prstGeom prst="rect">
                  <a:avLst/>
                </a:prstGeom>
              </p:spPr>
            </p:pic>
          </mc:Fallback>
        </mc:AlternateContent>
      </p:grpSp>
      <p:grpSp>
        <p:nvGrpSpPr>
          <p:cNvPr id="264" name="Gruppieren 263">
            <a:extLst>
              <a:ext uri="{FF2B5EF4-FFF2-40B4-BE49-F238E27FC236}">
                <a16:creationId xmlns:a16="http://schemas.microsoft.com/office/drawing/2014/main" id="{5C94D35E-D698-4309-960C-BBA8AAE3F1FB}"/>
              </a:ext>
            </a:extLst>
          </p:cNvPr>
          <p:cNvGrpSpPr/>
          <p:nvPr/>
        </p:nvGrpSpPr>
        <p:grpSpPr>
          <a:xfrm>
            <a:off x="8550467" y="3053227"/>
            <a:ext cx="532080" cy="281880"/>
            <a:chOff x="8550467" y="3053227"/>
            <a:chExt cx="532080" cy="281880"/>
          </a:xfrm>
        </p:grpSpPr>
        <mc:AlternateContent xmlns:mc="http://schemas.openxmlformats.org/markup-compatibility/2006" xmlns:p14="http://schemas.microsoft.com/office/powerpoint/2010/main">
          <mc:Choice Requires="p14">
            <p:contentPart p14:bwMode="auto" r:id="rId394">
              <p14:nvContentPartPr>
                <p14:cNvPr id="262" name="Freihand 261">
                  <a:extLst>
                    <a:ext uri="{FF2B5EF4-FFF2-40B4-BE49-F238E27FC236}">
                      <a16:creationId xmlns:a16="http://schemas.microsoft.com/office/drawing/2014/main" id="{0F53594F-7B9E-4EB4-8D6A-F5C412260868}"/>
                    </a:ext>
                  </a:extLst>
                </p14:cNvPr>
                <p14:cNvContentPartPr/>
                <p14:nvPr/>
              </p14:nvContentPartPr>
              <p14:xfrm>
                <a:off x="8550467" y="3053227"/>
                <a:ext cx="453240" cy="281880"/>
              </p14:xfrm>
            </p:contentPart>
          </mc:Choice>
          <mc:Fallback xmlns="">
            <p:pic>
              <p:nvPicPr>
                <p:cNvPr id="262" name="Freihand 261">
                  <a:extLst>
                    <a:ext uri="{FF2B5EF4-FFF2-40B4-BE49-F238E27FC236}">
                      <a16:creationId xmlns:a16="http://schemas.microsoft.com/office/drawing/2014/main" id="{0F53594F-7B9E-4EB4-8D6A-F5C412260868}"/>
                    </a:ext>
                  </a:extLst>
                </p:cNvPr>
                <p:cNvPicPr/>
                <p:nvPr/>
              </p:nvPicPr>
              <p:blipFill>
                <a:blip r:embed="rId395"/>
                <a:stretch>
                  <a:fillRect/>
                </a:stretch>
              </p:blipFill>
              <p:spPr>
                <a:xfrm>
                  <a:off x="8546147" y="3048907"/>
                  <a:ext cx="46188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63" name="Freihand 262">
                  <a:extLst>
                    <a:ext uri="{FF2B5EF4-FFF2-40B4-BE49-F238E27FC236}">
                      <a16:creationId xmlns:a16="http://schemas.microsoft.com/office/drawing/2014/main" id="{1EC3EEAA-8D80-4BEC-B0B4-0F8298D7730C}"/>
                    </a:ext>
                  </a:extLst>
                </p14:cNvPr>
                <p14:cNvContentPartPr/>
                <p14:nvPr/>
              </p14:nvContentPartPr>
              <p14:xfrm>
                <a:off x="8981387" y="3108667"/>
                <a:ext cx="101160" cy="139320"/>
              </p14:xfrm>
            </p:contentPart>
          </mc:Choice>
          <mc:Fallback xmlns="">
            <p:pic>
              <p:nvPicPr>
                <p:cNvPr id="263" name="Freihand 262">
                  <a:extLst>
                    <a:ext uri="{FF2B5EF4-FFF2-40B4-BE49-F238E27FC236}">
                      <a16:creationId xmlns:a16="http://schemas.microsoft.com/office/drawing/2014/main" id="{1EC3EEAA-8D80-4BEC-B0B4-0F8298D7730C}"/>
                    </a:ext>
                  </a:extLst>
                </p:cNvPr>
                <p:cNvPicPr/>
                <p:nvPr/>
              </p:nvPicPr>
              <p:blipFill>
                <a:blip r:embed="rId397"/>
                <a:stretch>
                  <a:fillRect/>
                </a:stretch>
              </p:blipFill>
              <p:spPr>
                <a:xfrm>
                  <a:off x="8977067" y="3104347"/>
                  <a:ext cx="109800" cy="147960"/>
                </a:xfrm>
                <a:prstGeom prst="rect">
                  <a:avLst/>
                </a:prstGeom>
              </p:spPr>
            </p:pic>
          </mc:Fallback>
        </mc:AlternateContent>
      </p:grpSp>
      <p:grpSp>
        <p:nvGrpSpPr>
          <p:cNvPr id="304" name="Gruppieren 303">
            <a:extLst>
              <a:ext uri="{FF2B5EF4-FFF2-40B4-BE49-F238E27FC236}">
                <a16:creationId xmlns:a16="http://schemas.microsoft.com/office/drawing/2014/main" id="{6E2D5DE9-47A4-4958-83DB-78A2B2EA9BD7}"/>
              </a:ext>
            </a:extLst>
          </p:cNvPr>
          <p:cNvGrpSpPr/>
          <p:nvPr/>
        </p:nvGrpSpPr>
        <p:grpSpPr>
          <a:xfrm>
            <a:off x="7213427" y="3437347"/>
            <a:ext cx="3465360" cy="758160"/>
            <a:chOff x="7213427" y="3437347"/>
            <a:chExt cx="3465360" cy="758160"/>
          </a:xfrm>
        </p:grpSpPr>
        <mc:AlternateContent xmlns:mc="http://schemas.openxmlformats.org/markup-compatibility/2006" xmlns:p14="http://schemas.microsoft.com/office/powerpoint/2010/main">
          <mc:Choice Requires="p14">
            <p:contentPart p14:bwMode="auto" r:id="rId398">
              <p14:nvContentPartPr>
                <p14:cNvPr id="266" name="Freihand 265">
                  <a:extLst>
                    <a:ext uri="{FF2B5EF4-FFF2-40B4-BE49-F238E27FC236}">
                      <a16:creationId xmlns:a16="http://schemas.microsoft.com/office/drawing/2014/main" id="{22137D6B-55D7-49AA-8943-B257CD7632CD}"/>
                    </a:ext>
                  </a:extLst>
                </p14:cNvPr>
                <p14:cNvContentPartPr/>
                <p14:nvPr/>
              </p14:nvContentPartPr>
              <p14:xfrm>
                <a:off x="7213427" y="3524827"/>
                <a:ext cx="155520" cy="201600"/>
              </p14:xfrm>
            </p:contentPart>
          </mc:Choice>
          <mc:Fallback xmlns="">
            <p:pic>
              <p:nvPicPr>
                <p:cNvPr id="266" name="Freihand 265">
                  <a:extLst>
                    <a:ext uri="{FF2B5EF4-FFF2-40B4-BE49-F238E27FC236}">
                      <a16:creationId xmlns:a16="http://schemas.microsoft.com/office/drawing/2014/main" id="{22137D6B-55D7-49AA-8943-B257CD7632CD}"/>
                    </a:ext>
                  </a:extLst>
                </p:cNvPr>
                <p:cNvPicPr/>
                <p:nvPr/>
              </p:nvPicPr>
              <p:blipFill>
                <a:blip r:embed="rId399"/>
                <a:stretch>
                  <a:fillRect/>
                </a:stretch>
              </p:blipFill>
              <p:spPr>
                <a:xfrm>
                  <a:off x="7209107" y="3520507"/>
                  <a:ext cx="16416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67" name="Freihand 266">
                  <a:extLst>
                    <a:ext uri="{FF2B5EF4-FFF2-40B4-BE49-F238E27FC236}">
                      <a16:creationId xmlns:a16="http://schemas.microsoft.com/office/drawing/2014/main" id="{1814E521-9E20-499A-9395-E52FCEF0E884}"/>
                    </a:ext>
                  </a:extLst>
                </p14:cNvPr>
                <p14:cNvContentPartPr/>
                <p14:nvPr/>
              </p14:nvContentPartPr>
              <p14:xfrm>
                <a:off x="7353467" y="3620947"/>
                <a:ext cx="101520" cy="107280"/>
              </p14:xfrm>
            </p:contentPart>
          </mc:Choice>
          <mc:Fallback xmlns="">
            <p:pic>
              <p:nvPicPr>
                <p:cNvPr id="267" name="Freihand 266">
                  <a:extLst>
                    <a:ext uri="{FF2B5EF4-FFF2-40B4-BE49-F238E27FC236}">
                      <a16:creationId xmlns:a16="http://schemas.microsoft.com/office/drawing/2014/main" id="{1814E521-9E20-499A-9395-E52FCEF0E884}"/>
                    </a:ext>
                  </a:extLst>
                </p:cNvPr>
                <p:cNvPicPr/>
                <p:nvPr/>
              </p:nvPicPr>
              <p:blipFill>
                <a:blip r:embed="rId401"/>
                <a:stretch>
                  <a:fillRect/>
                </a:stretch>
              </p:blipFill>
              <p:spPr>
                <a:xfrm>
                  <a:off x="7349147" y="3616627"/>
                  <a:ext cx="11016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68" name="Freihand 267">
                  <a:extLst>
                    <a:ext uri="{FF2B5EF4-FFF2-40B4-BE49-F238E27FC236}">
                      <a16:creationId xmlns:a16="http://schemas.microsoft.com/office/drawing/2014/main" id="{096F7953-9024-4734-9036-2E048AB1B8B6}"/>
                    </a:ext>
                  </a:extLst>
                </p14:cNvPr>
                <p14:cNvContentPartPr/>
                <p14:nvPr/>
              </p14:nvContentPartPr>
              <p14:xfrm>
                <a:off x="7467227" y="3608347"/>
                <a:ext cx="75240" cy="135000"/>
              </p14:xfrm>
            </p:contentPart>
          </mc:Choice>
          <mc:Fallback xmlns="">
            <p:pic>
              <p:nvPicPr>
                <p:cNvPr id="268" name="Freihand 267">
                  <a:extLst>
                    <a:ext uri="{FF2B5EF4-FFF2-40B4-BE49-F238E27FC236}">
                      <a16:creationId xmlns:a16="http://schemas.microsoft.com/office/drawing/2014/main" id="{096F7953-9024-4734-9036-2E048AB1B8B6}"/>
                    </a:ext>
                  </a:extLst>
                </p:cNvPr>
                <p:cNvPicPr/>
                <p:nvPr/>
              </p:nvPicPr>
              <p:blipFill>
                <a:blip r:embed="rId403"/>
                <a:stretch>
                  <a:fillRect/>
                </a:stretch>
              </p:blipFill>
              <p:spPr>
                <a:xfrm>
                  <a:off x="7462907" y="3604027"/>
                  <a:ext cx="8388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69" name="Freihand 268">
                  <a:extLst>
                    <a:ext uri="{FF2B5EF4-FFF2-40B4-BE49-F238E27FC236}">
                      <a16:creationId xmlns:a16="http://schemas.microsoft.com/office/drawing/2014/main" id="{88412388-A612-4B37-8991-C3D21A4EC84B}"/>
                    </a:ext>
                  </a:extLst>
                </p14:cNvPr>
                <p14:cNvContentPartPr/>
                <p14:nvPr/>
              </p14:nvContentPartPr>
              <p14:xfrm>
                <a:off x="7684667" y="3508987"/>
                <a:ext cx="164520" cy="220680"/>
              </p14:xfrm>
            </p:contentPart>
          </mc:Choice>
          <mc:Fallback xmlns="">
            <p:pic>
              <p:nvPicPr>
                <p:cNvPr id="269" name="Freihand 268">
                  <a:extLst>
                    <a:ext uri="{FF2B5EF4-FFF2-40B4-BE49-F238E27FC236}">
                      <a16:creationId xmlns:a16="http://schemas.microsoft.com/office/drawing/2014/main" id="{88412388-A612-4B37-8991-C3D21A4EC84B}"/>
                    </a:ext>
                  </a:extLst>
                </p:cNvPr>
                <p:cNvPicPr/>
                <p:nvPr/>
              </p:nvPicPr>
              <p:blipFill>
                <a:blip r:embed="rId405"/>
                <a:stretch>
                  <a:fillRect/>
                </a:stretch>
              </p:blipFill>
              <p:spPr>
                <a:xfrm>
                  <a:off x="7680347" y="3504667"/>
                  <a:ext cx="17316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70" name="Freihand 269">
                  <a:extLst>
                    <a:ext uri="{FF2B5EF4-FFF2-40B4-BE49-F238E27FC236}">
                      <a16:creationId xmlns:a16="http://schemas.microsoft.com/office/drawing/2014/main" id="{0BA1F31C-0182-492A-A978-D3990EDE50AD}"/>
                    </a:ext>
                  </a:extLst>
                </p14:cNvPr>
                <p14:cNvContentPartPr/>
                <p14:nvPr/>
              </p14:nvContentPartPr>
              <p14:xfrm>
                <a:off x="8005787" y="3546067"/>
                <a:ext cx="96840" cy="172440"/>
              </p14:xfrm>
            </p:contentPart>
          </mc:Choice>
          <mc:Fallback xmlns="">
            <p:pic>
              <p:nvPicPr>
                <p:cNvPr id="270" name="Freihand 269">
                  <a:extLst>
                    <a:ext uri="{FF2B5EF4-FFF2-40B4-BE49-F238E27FC236}">
                      <a16:creationId xmlns:a16="http://schemas.microsoft.com/office/drawing/2014/main" id="{0BA1F31C-0182-492A-A978-D3990EDE50AD}"/>
                    </a:ext>
                  </a:extLst>
                </p:cNvPr>
                <p:cNvPicPr/>
                <p:nvPr/>
              </p:nvPicPr>
              <p:blipFill>
                <a:blip r:embed="rId407"/>
                <a:stretch>
                  <a:fillRect/>
                </a:stretch>
              </p:blipFill>
              <p:spPr>
                <a:xfrm>
                  <a:off x="8001467" y="3541747"/>
                  <a:ext cx="105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71" name="Freihand 270">
                  <a:extLst>
                    <a:ext uri="{FF2B5EF4-FFF2-40B4-BE49-F238E27FC236}">
                      <a16:creationId xmlns:a16="http://schemas.microsoft.com/office/drawing/2014/main" id="{2C57DCE9-48D2-42ED-A1AF-6EEF977C7583}"/>
                    </a:ext>
                  </a:extLst>
                </p14:cNvPr>
                <p14:cNvContentPartPr/>
                <p14:nvPr/>
              </p14:nvContentPartPr>
              <p14:xfrm>
                <a:off x="8153387" y="3607267"/>
                <a:ext cx="77400" cy="95760"/>
              </p14:xfrm>
            </p:contentPart>
          </mc:Choice>
          <mc:Fallback xmlns="">
            <p:pic>
              <p:nvPicPr>
                <p:cNvPr id="271" name="Freihand 270">
                  <a:extLst>
                    <a:ext uri="{FF2B5EF4-FFF2-40B4-BE49-F238E27FC236}">
                      <a16:creationId xmlns:a16="http://schemas.microsoft.com/office/drawing/2014/main" id="{2C57DCE9-48D2-42ED-A1AF-6EEF977C7583}"/>
                    </a:ext>
                  </a:extLst>
                </p:cNvPr>
                <p:cNvPicPr/>
                <p:nvPr/>
              </p:nvPicPr>
              <p:blipFill>
                <a:blip r:embed="rId409"/>
                <a:stretch>
                  <a:fillRect/>
                </a:stretch>
              </p:blipFill>
              <p:spPr>
                <a:xfrm>
                  <a:off x="8149067" y="3602947"/>
                  <a:ext cx="860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72" name="Freihand 271">
                  <a:extLst>
                    <a:ext uri="{FF2B5EF4-FFF2-40B4-BE49-F238E27FC236}">
                      <a16:creationId xmlns:a16="http://schemas.microsoft.com/office/drawing/2014/main" id="{D2E8C9E6-6C05-450D-AD9F-C9F186F8BA08}"/>
                    </a:ext>
                  </a:extLst>
                </p14:cNvPr>
                <p14:cNvContentPartPr/>
                <p14:nvPr/>
              </p14:nvContentPartPr>
              <p14:xfrm>
                <a:off x="8432027" y="3578827"/>
                <a:ext cx="133200" cy="132120"/>
              </p14:xfrm>
            </p:contentPart>
          </mc:Choice>
          <mc:Fallback xmlns="">
            <p:pic>
              <p:nvPicPr>
                <p:cNvPr id="272" name="Freihand 271">
                  <a:extLst>
                    <a:ext uri="{FF2B5EF4-FFF2-40B4-BE49-F238E27FC236}">
                      <a16:creationId xmlns:a16="http://schemas.microsoft.com/office/drawing/2014/main" id="{D2E8C9E6-6C05-450D-AD9F-C9F186F8BA08}"/>
                    </a:ext>
                  </a:extLst>
                </p:cNvPr>
                <p:cNvPicPr/>
                <p:nvPr/>
              </p:nvPicPr>
              <p:blipFill>
                <a:blip r:embed="rId411"/>
                <a:stretch>
                  <a:fillRect/>
                </a:stretch>
              </p:blipFill>
              <p:spPr>
                <a:xfrm>
                  <a:off x="8427707" y="3574507"/>
                  <a:ext cx="14184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73" name="Freihand 272">
                  <a:extLst>
                    <a:ext uri="{FF2B5EF4-FFF2-40B4-BE49-F238E27FC236}">
                      <a16:creationId xmlns:a16="http://schemas.microsoft.com/office/drawing/2014/main" id="{62F80BA4-4690-4131-8494-913BA4696C44}"/>
                    </a:ext>
                  </a:extLst>
                </p14:cNvPr>
                <p14:cNvContentPartPr/>
                <p14:nvPr/>
              </p14:nvContentPartPr>
              <p14:xfrm>
                <a:off x="8524907" y="3567307"/>
                <a:ext cx="137520" cy="230400"/>
              </p14:xfrm>
            </p:contentPart>
          </mc:Choice>
          <mc:Fallback xmlns="">
            <p:pic>
              <p:nvPicPr>
                <p:cNvPr id="273" name="Freihand 272">
                  <a:extLst>
                    <a:ext uri="{FF2B5EF4-FFF2-40B4-BE49-F238E27FC236}">
                      <a16:creationId xmlns:a16="http://schemas.microsoft.com/office/drawing/2014/main" id="{62F80BA4-4690-4131-8494-913BA4696C44}"/>
                    </a:ext>
                  </a:extLst>
                </p:cNvPr>
                <p:cNvPicPr/>
                <p:nvPr/>
              </p:nvPicPr>
              <p:blipFill>
                <a:blip r:embed="rId413"/>
                <a:stretch>
                  <a:fillRect/>
                </a:stretch>
              </p:blipFill>
              <p:spPr>
                <a:xfrm>
                  <a:off x="8520587" y="3562987"/>
                  <a:ext cx="14616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74" name="Freihand 273">
                  <a:extLst>
                    <a:ext uri="{FF2B5EF4-FFF2-40B4-BE49-F238E27FC236}">
                      <a16:creationId xmlns:a16="http://schemas.microsoft.com/office/drawing/2014/main" id="{A286181F-5CBF-438B-88A4-890A39854E64}"/>
                    </a:ext>
                  </a:extLst>
                </p14:cNvPr>
                <p14:cNvContentPartPr/>
                <p14:nvPr/>
              </p14:nvContentPartPr>
              <p14:xfrm>
                <a:off x="8525987" y="3561907"/>
                <a:ext cx="276120" cy="300240"/>
              </p14:xfrm>
            </p:contentPart>
          </mc:Choice>
          <mc:Fallback xmlns="">
            <p:pic>
              <p:nvPicPr>
                <p:cNvPr id="274" name="Freihand 273">
                  <a:extLst>
                    <a:ext uri="{FF2B5EF4-FFF2-40B4-BE49-F238E27FC236}">
                      <a16:creationId xmlns:a16="http://schemas.microsoft.com/office/drawing/2014/main" id="{A286181F-5CBF-438B-88A4-890A39854E64}"/>
                    </a:ext>
                  </a:extLst>
                </p:cNvPr>
                <p:cNvPicPr/>
                <p:nvPr/>
              </p:nvPicPr>
              <p:blipFill>
                <a:blip r:embed="rId415"/>
                <a:stretch>
                  <a:fillRect/>
                </a:stretch>
              </p:blipFill>
              <p:spPr>
                <a:xfrm>
                  <a:off x="8521667" y="3557587"/>
                  <a:ext cx="2847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77" name="Freihand 276">
                  <a:extLst>
                    <a:ext uri="{FF2B5EF4-FFF2-40B4-BE49-F238E27FC236}">
                      <a16:creationId xmlns:a16="http://schemas.microsoft.com/office/drawing/2014/main" id="{7DA08792-A585-4AA8-A7FE-024DAC5F13A7}"/>
                    </a:ext>
                  </a:extLst>
                </p14:cNvPr>
                <p14:cNvContentPartPr/>
                <p14:nvPr/>
              </p14:nvContentPartPr>
              <p14:xfrm>
                <a:off x="8820827" y="3485227"/>
                <a:ext cx="217080" cy="178200"/>
              </p14:xfrm>
            </p:contentPart>
          </mc:Choice>
          <mc:Fallback xmlns="">
            <p:pic>
              <p:nvPicPr>
                <p:cNvPr id="277" name="Freihand 276">
                  <a:extLst>
                    <a:ext uri="{FF2B5EF4-FFF2-40B4-BE49-F238E27FC236}">
                      <a16:creationId xmlns:a16="http://schemas.microsoft.com/office/drawing/2014/main" id="{7DA08792-A585-4AA8-A7FE-024DAC5F13A7}"/>
                    </a:ext>
                  </a:extLst>
                </p:cNvPr>
                <p:cNvPicPr/>
                <p:nvPr/>
              </p:nvPicPr>
              <p:blipFill>
                <a:blip r:embed="rId417"/>
                <a:stretch>
                  <a:fillRect/>
                </a:stretch>
              </p:blipFill>
              <p:spPr>
                <a:xfrm>
                  <a:off x="8816507" y="3480907"/>
                  <a:ext cx="2257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78" name="Freihand 277">
                  <a:extLst>
                    <a:ext uri="{FF2B5EF4-FFF2-40B4-BE49-F238E27FC236}">
                      <a16:creationId xmlns:a16="http://schemas.microsoft.com/office/drawing/2014/main" id="{F4EFB4A6-1168-4735-B3F6-ABDF29A3F7C3}"/>
                    </a:ext>
                  </a:extLst>
                </p14:cNvPr>
                <p14:cNvContentPartPr/>
                <p14:nvPr/>
              </p14:nvContentPartPr>
              <p14:xfrm>
                <a:off x="9221867" y="3516187"/>
                <a:ext cx="119520" cy="124560"/>
              </p14:xfrm>
            </p:contentPart>
          </mc:Choice>
          <mc:Fallback xmlns="">
            <p:pic>
              <p:nvPicPr>
                <p:cNvPr id="278" name="Freihand 277">
                  <a:extLst>
                    <a:ext uri="{FF2B5EF4-FFF2-40B4-BE49-F238E27FC236}">
                      <a16:creationId xmlns:a16="http://schemas.microsoft.com/office/drawing/2014/main" id="{F4EFB4A6-1168-4735-B3F6-ABDF29A3F7C3}"/>
                    </a:ext>
                  </a:extLst>
                </p:cNvPr>
                <p:cNvPicPr/>
                <p:nvPr/>
              </p:nvPicPr>
              <p:blipFill>
                <a:blip r:embed="rId419"/>
                <a:stretch>
                  <a:fillRect/>
                </a:stretch>
              </p:blipFill>
              <p:spPr>
                <a:xfrm>
                  <a:off x="9217547" y="3511867"/>
                  <a:ext cx="1281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79" name="Freihand 278">
                  <a:extLst>
                    <a:ext uri="{FF2B5EF4-FFF2-40B4-BE49-F238E27FC236}">
                      <a16:creationId xmlns:a16="http://schemas.microsoft.com/office/drawing/2014/main" id="{4F87B97B-D25A-423C-B794-90960AD66708}"/>
                    </a:ext>
                  </a:extLst>
                </p14:cNvPr>
                <p14:cNvContentPartPr/>
                <p14:nvPr/>
              </p14:nvContentPartPr>
              <p14:xfrm>
                <a:off x="9388547" y="3531667"/>
                <a:ext cx="199080" cy="89280"/>
              </p14:xfrm>
            </p:contentPart>
          </mc:Choice>
          <mc:Fallback xmlns="">
            <p:pic>
              <p:nvPicPr>
                <p:cNvPr id="279" name="Freihand 278">
                  <a:extLst>
                    <a:ext uri="{FF2B5EF4-FFF2-40B4-BE49-F238E27FC236}">
                      <a16:creationId xmlns:a16="http://schemas.microsoft.com/office/drawing/2014/main" id="{4F87B97B-D25A-423C-B794-90960AD66708}"/>
                    </a:ext>
                  </a:extLst>
                </p:cNvPr>
                <p:cNvPicPr/>
                <p:nvPr/>
              </p:nvPicPr>
              <p:blipFill>
                <a:blip r:embed="rId421"/>
                <a:stretch>
                  <a:fillRect/>
                </a:stretch>
              </p:blipFill>
              <p:spPr>
                <a:xfrm>
                  <a:off x="9384227" y="3527347"/>
                  <a:ext cx="2077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0" name="Freihand 279">
                  <a:extLst>
                    <a:ext uri="{FF2B5EF4-FFF2-40B4-BE49-F238E27FC236}">
                      <a16:creationId xmlns:a16="http://schemas.microsoft.com/office/drawing/2014/main" id="{6701AFAA-11D7-4E54-847A-2F20A1E579AB}"/>
                    </a:ext>
                  </a:extLst>
                </p14:cNvPr>
                <p14:cNvContentPartPr/>
                <p14:nvPr/>
              </p14:nvContentPartPr>
              <p14:xfrm>
                <a:off x="9570707" y="3437347"/>
                <a:ext cx="34560" cy="28440"/>
              </p14:xfrm>
            </p:contentPart>
          </mc:Choice>
          <mc:Fallback xmlns="">
            <p:pic>
              <p:nvPicPr>
                <p:cNvPr id="280" name="Freihand 279">
                  <a:extLst>
                    <a:ext uri="{FF2B5EF4-FFF2-40B4-BE49-F238E27FC236}">
                      <a16:creationId xmlns:a16="http://schemas.microsoft.com/office/drawing/2014/main" id="{6701AFAA-11D7-4E54-847A-2F20A1E579AB}"/>
                    </a:ext>
                  </a:extLst>
                </p:cNvPr>
                <p:cNvPicPr/>
                <p:nvPr/>
              </p:nvPicPr>
              <p:blipFill>
                <a:blip r:embed="rId423"/>
                <a:stretch>
                  <a:fillRect/>
                </a:stretch>
              </p:blipFill>
              <p:spPr>
                <a:xfrm>
                  <a:off x="9566387" y="3433027"/>
                  <a:ext cx="4320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1" name="Freihand 280">
                  <a:extLst>
                    <a:ext uri="{FF2B5EF4-FFF2-40B4-BE49-F238E27FC236}">
                      <a16:creationId xmlns:a16="http://schemas.microsoft.com/office/drawing/2014/main" id="{2DFA2350-5ADA-4004-BCF0-40E6A5443F68}"/>
                    </a:ext>
                  </a:extLst>
                </p14:cNvPr>
                <p14:cNvContentPartPr/>
                <p14:nvPr/>
              </p14:nvContentPartPr>
              <p14:xfrm>
                <a:off x="9651347" y="3510427"/>
                <a:ext cx="110160" cy="83160"/>
              </p14:xfrm>
            </p:contentPart>
          </mc:Choice>
          <mc:Fallback xmlns="">
            <p:pic>
              <p:nvPicPr>
                <p:cNvPr id="281" name="Freihand 280">
                  <a:extLst>
                    <a:ext uri="{FF2B5EF4-FFF2-40B4-BE49-F238E27FC236}">
                      <a16:creationId xmlns:a16="http://schemas.microsoft.com/office/drawing/2014/main" id="{2DFA2350-5ADA-4004-BCF0-40E6A5443F68}"/>
                    </a:ext>
                  </a:extLst>
                </p:cNvPr>
                <p:cNvPicPr/>
                <p:nvPr/>
              </p:nvPicPr>
              <p:blipFill>
                <a:blip r:embed="rId425"/>
                <a:stretch>
                  <a:fillRect/>
                </a:stretch>
              </p:blipFill>
              <p:spPr>
                <a:xfrm>
                  <a:off x="9647027" y="3506107"/>
                  <a:ext cx="1188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2" name="Freihand 281">
                  <a:extLst>
                    <a:ext uri="{FF2B5EF4-FFF2-40B4-BE49-F238E27FC236}">
                      <a16:creationId xmlns:a16="http://schemas.microsoft.com/office/drawing/2014/main" id="{CD6DC332-0F5E-42E1-985D-7D583067EE8C}"/>
                    </a:ext>
                  </a:extLst>
                </p14:cNvPr>
                <p14:cNvContentPartPr/>
                <p14:nvPr/>
              </p14:nvContentPartPr>
              <p14:xfrm>
                <a:off x="9784547" y="3510787"/>
                <a:ext cx="144720" cy="92880"/>
              </p14:xfrm>
            </p:contentPart>
          </mc:Choice>
          <mc:Fallback xmlns="">
            <p:pic>
              <p:nvPicPr>
                <p:cNvPr id="282" name="Freihand 281">
                  <a:extLst>
                    <a:ext uri="{FF2B5EF4-FFF2-40B4-BE49-F238E27FC236}">
                      <a16:creationId xmlns:a16="http://schemas.microsoft.com/office/drawing/2014/main" id="{CD6DC332-0F5E-42E1-985D-7D583067EE8C}"/>
                    </a:ext>
                  </a:extLst>
                </p:cNvPr>
                <p:cNvPicPr/>
                <p:nvPr/>
              </p:nvPicPr>
              <p:blipFill>
                <a:blip r:embed="rId427"/>
                <a:stretch>
                  <a:fillRect/>
                </a:stretch>
              </p:blipFill>
              <p:spPr>
                <a:xfrm>
                  <a:off x="9780227" y="3506467"/>
                  <a:ext cx="1533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85" name="Freihand 284">
                  <a:extLst>
                    <a:ext uri="{FF2B5EF4-FFF2-40B4-BE49-F238E27FC236}">
                      <a16:creationId xmlns:a16="http://schemas.microsoft.com/office/drawing/2014/main" id="{F84B2966-6B2A-4B96-8B37-A30A37A07F70}"/>
                    </a:ext>
                  </a:extLst>
                </p14:cNvPr>
                <p14:cNvContentPartPr/>
                <p14:nvPr/>
              </p14:nvContentPartPr>
              <p14:xfrm>
                <a:off x="7607627" y="3899587"/>
                <a:ext cx="129240" cy="253080"/>
              </p14:xfrm>
            </p:contentPart>
          </mc:Choice>
          <mc:Fallback xmlns="">
            <p:pic>
              <p:nvPicPr>
                <p:cNvPr id="285" name="Freihand 284">
                  <a:extLst>
                    <a:ext uri="{FF2B5EF4-FFF2-40B4-BE49-F238E27FC236}">
                      <a16:creationId xmlns:a16="http://schemas.microsoft.com/office/drawing/2014/main" id="{F84B2966-6B2A-4B96-8B37-A30A37A07F70}"/>
                    </a:ext>
                  </a:extLst>
                </p:cNvPr>
                <p:cNvPicPr/>
                <p:nvPr/>
              </p:nvPicPr>
              <p:blipFill>
                <a:blip r:embed="rId429"/>
                <a:stretch>
                  <a:fillRect/>
                </a:stretch>
              </p:blipFill>
              <p:spPr>
                <a:xfrm>
                  <a:off x="7603307" y="3895267"/>
                  <a:ext cx="13788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86" name="Freihand 285">
                  <a:extLst>
                    <a:ext uri="{FF2B5EF4-FFF2-40B4-BE49-F238E27FC236}">
                      <a16:creationId xmlns:a16="http://schemas.microsoft.com/office/drawing/2014/main" id="{B605CBD6-BDAD-4DCF-A15E-BD5B09C9C1A7}"/>
                    </a:ext>
                  </a:extLst>
                </p14:cNvPr>
                <p14:cNvContentPartPr/>
                <p14:nvPr/>
              </p14:nvContentPartPr>
              <p14:xfrm>
                <a:off x="7745147" y="4003987"/>
                <a:ext cx="102600" cy="135000"/>
              </p14:xfrm>
            </p:contentPart>
          </mc:Choice>
          <mc:Fallback xmlns="">
            <p:pic>
              <p:nvPicPr>
                <p:cNvPr id="286" name="Freihand 285">
                  <a:extLst>
                    <a:ext uri="{FF2B5EF4-FFF2-40B4-BE49-F238E27FC236}">
                      <a16:creationId xmlns:a16="http://schemas.microsoft.com/office/drawing/2014/main" id="{B605CBD6-BDAD-4DCF-A15E-BD5B09C9C1A7}"/>
                    </a:ext>
                  </a:extLst>
                </p:cNvPr>
                <p:cNvPicPr/>
                <p:nvPr/>
              </p:nvPicPr>
              <p:blipFill>
                <a:blip r:embed="rId431"/>
                <a:stretch>
                  <a:fillRect/>
                </a:stretch>
              </p:blipFill>
              <p:spPr>
                <a:xfrm>
                  <a:off x="7740827" y="3999667"/>
                  <a:ext cx="11124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88" name="Freihand 287">
                  <a:extLst>
                    <a:ext uri="{FF2B5EF4-FFF2-40B4-BE49-F238E27FC236}">
                      <a16:creationId xmlns:a16="http://schemas.microsoft.com/office/drawing/2014/main" id="{14F3ECA8-6C6D-48B7-913A-2AA1776884AC}"/>
                    </a:ext>
                  </a:extLst>
                </p14:cNvPr>
                <p14:cNvContentPartPr/>
                <p14:nvPr/>
              </p14:nvContentPartPr>
              <p14:xfrm>
                <a:off x="7886987" y="3895267"/>
                <a:ext cx="110880" cy="252000"/>
              </p14:xfrm>
            </p:contentPart>
          </mc:Choice>
          <mc:Fallback xmlns="">
            <p:pic>
              <p:nvPicPr>
                <p:cNvPr id="288" name="Freihand 287">
                  <a:extLst>
                    <a:ext uri="{FF2B5EF4-FFF2-40B4-BE49-F238E27FC236}">
                      <a16:creationId xmlns:a16="http://schemas.microsoft.com/office/drawing/2014/main" id="{14F3ECA8-6C6D-48B7-913A-2AA1776884AC}"/>
                    </a:ext>
                  </a:extLst>
                </p:cNvPr>
                <p:cNvPicPr/>
                <p:nvPr/>
              </p:nvPicPr>
              <p:blipFill>
                <a:blip r:embed="rId433"/>
                <a:stretch>
                  <a:fillRect/>
                </a:stretch>
              </p:blipFill>
              <p:spPr>
                <a:xfrm>
                  <a:off x="7882667" y="3890947"/>
                  <a:ext cx="11952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89" name="Freihand 288">
                  <a:extLst>
                    <a:ext uri="{FF2B5EF4-FFF2-40B4-BE49-F238E27FC236}">
                      <a16:creationId xmlns:a16="http://schemas.microsoft.com/office/drawing/2014/main" id="{0B049B5E-BF70-4EE8-B4C5-E90698048666}"/>
                    </a:ext>
                  </a:extLst>
                </p14:cNvPr>
                <p14:cNvContentPartPr/>
                <p14:nvPr/>
              </p14:nvContentPartPr>
              <p14:xfrm>
                <a:off x="8051147" y="4028827"/>
                <a:ext cx="187920" cy="83160"/>
              </p14:xfrm>
            </p:contentPart>
          </mc:Choice>
          <mc:Fallback xmlns="">
            <p:pic>
              <p:nvPicPr>
                <p:cNvPr id="289" name="Freihand 288">
                  <a:extLst>
                    <a:ext uri="{FF2B5EF4-FFF2-40B4-BE49-F238E27FC236}">
                      <a16:creationId xmlns:a16="http://schemas.microsoft.com/office/drawing/2014/main" id="{0B049B5E-BF70-4EE8-B4C5-E90698048666}"/>
                    </a:ext>
                  </a:extLst>
                </p:cNvPr>
                <p:cNvPicPr/>
                <p:nvPr/>
              </p:nvPicPr>
              <p:blipFill>
                <a:blip r:embed="rId435"/>
                <a:stretch>
                  <a:fillRect/>
                </a:stretch>
              </p:blipFill>
              <p:spPr>
                <a:xfrm>
                  <a:off x="8046827" y="4024507"/>
                  <a:ext cx="1965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0" name="Freihand 289">
                  <a:extLst>
                    <a:ext uri="{FF2B5EF4-FFF2-40B4-BE49-F238E27FC236}">
                      <a16:creationId xmlns:a16="http://schemas.microsoft.com/office/drawing/2014/main" id="{0F10E124-50A1-4E66-999D-0B5B9ECBA720}"/>
                    </a:ext>
                  </a:extLst>
                </p14:cNvPr>
                <p14:cNvContentPartPr/>
                <p14:nvPr/>
              </p14:nvContentPartPr>
              <p14:xfrm>
                <a:off x="8384507" y="4050427"/>
                <a:ext cx="14760" cy="72360"/>
              </p14:xfrm>
            </p:contentPart>
          </mc:Choice>
          <mc:Fallback xmlns="">
            <p:pic>
              <p:nvPicPr>
                <p:cNvPr id="290" name="Freihand 289">
                  <a:extLst>
                    <a:ext uri="{FF2B5EF4-FFF2-40B4-BE49-F238E27FC236}">
                      <a16:creationId xmlns:a16="http://schemas.microsoft.com/office/drawing/2014/main" id="{0F10E124-50A1-4E66-999D-0B5B9ECBA720}"/>
                    </a:ext>
                  </a:extLst>
                </p:cNvPr>
                <p:cNvPicPr/>
                <p:nvPr/>
              </p:nvPicPr>
              <p:blipFill>
                <a:blip r:embed="rId437"/>
                <a:stretch>
                  <a:fillRect/>
                </a:stretch>
              </p:blipFill>
              <p:spPr>
                <a:xfrm>
                  <a:off x="8380187" y="4046107"/>
                  <a:ext cx="234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1" name="Freihand 290">
                  <a:extLst>
                    <a:ext uri="{FF2B5EF4-FFF2-40B4-BE49-F238E27FC236}">
                      <a16:creationId xmlns:a16="http://schemas.microsoft.com/office/drawing/2014/main" id="{4CA9BDE6-6583-434E-B20F-BF8B3EED7F1F}"/>
                    </a:ext>
                  </a:extLst>
                </p14:cNvPr>
                <p14:cNvContentPartPr/>
                <p14:nvPr/>
              </p14:nvContentPartPr>
              <p14:xfrm>
                <a:off x="8372627" y="3959347"/>
                <a:ext cx="37080" cy="10800"/>
              </p14:xfrm>
            </p:contentPart>
          </mc:Choice>
          <mc:Fallback xmlns="">
            <p:pic>
              <p:nvPicPr>
                <p:cNvPr id="291" name="Freihand 290">
                  <a:extLst>
                    <a:ext uri="{FF2B5EF4-FFF2-40B4-BE49-F238E27FC236}">
                      <a16:creationId xmlns:a16="http://schemas.microsoft.com/office/drawing/2014/main" id="{4CA9BDE6-6583-434E-B20F-BF8B3EED7F1F}"/>
                    </a:ext>
                  </a:extLst>
                </p:cNvPr>
                <p:cNvPicPr/>
                <p:nvPr/>
              </p:nvPicPr>
              <p:blipFill>
                <a:blip r:embed="rId439"/>
                <a:stretch>
                  <a:fillRect/>
                </a:stretch>
              </p:blipFill>
              <p:spPr>
                <a:xfrm>
                  <a:off x="8368307" y="3955027"/>
                  <a:ext cx="457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92" name="Freihand 291">
                  <a:extLst>
                    <a:ext uri="{FF2B5EF4-FFF2-40B4-BE49-F238E27FC236}">
                      <a16:creationId xmlns:a16="http://schemas.microsoft.com/office/drawing/2014/main" id="{6E0A0A68-D3D7-47F1-860C-39257191A273}"/>
                    </a:ext>
                  </a:extLst>
                </p14:cNvPr>
                <p14:cNvContentPartPr/>
                <p14:nvPr/>
              </p14:nvContentPartPr>
              <p14:xfrm>
                <a:off x="8414387" y="3999307"/>
                <a:ext cx="126000" cy="124920"/>
              </p14:xfrm>
            </p:contentPart>
          </mc:Choice>
          <mc:Fallback xmlns="">
            <p:pic>
              <p:nvPicPr>
                <p:cNvPr id="292" name="Freihand 291">
                  <a:extLst>
                    <a:ext uri="{FF2B5EF4-FFF2-40B4-BE49-F238E27FC236}">
                      <a16:creationId xmlns:a16="http://schemas.microsoft.com/office/drawing/2014/main" id="{6E0A0A68-D3D7-47F1-860C-39257191A273}"/>
                    </a:ext>
                  </a:extLst>
                </p:cNvPr>
                <p:cNvPicPr/>
                <p:nvPr/>
              </p:nvPicPr>
              <p:blipFill>
                <a:blip r:embed="rId441"/>
                <a:stretch>
                  <a:fillRect/>
                </a:stretch>
              </p:blipFill>
              <p:spPr>
                <a:xfrm>
                  <a:off x="8410067" y="3994987"/>
                  <a:ext cx="134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3" name="Freihand 292">
                  <a:extLst>
                    <a:ext uri="{FF2B5EF4-FFF2-40B4-BE49-F238E27FC236}">
                      <a16:creationId xmlns:a16="http://schemas.microsoft.com/office/drawing/2014/main" id="{536FA145-7BE7-480C-971C-F5FF5E324EF5}"/>
                    </a:ext>
                  </a:extLst>
                </p14:cNvPr>
                <p14:cNvContentPartPr/>
                <p14:nvPr/>
              </p14:nvContentPartPr>
              <p14:xfrm>
                <a:off x="8737667" y="3879067"/>
                <a:ext cx="73440" cy="223200"/>
              </p14:xfrm>
            </p:contentPart>
          </mc:Choice>
          <mc:Fallback xmlns="">
            <p:pic>
              <p:nvPicPr>
                <p:cNvPr id="293" name="Freihand 292">
                  <a:extLst>
                    <a:ext uri="{FF2B5EF4-FFF2-40B4-BE49-F238E27FC236}">
                      <a16:creationId xmlns:a16="http://schemas.microsoft.com/office/drawing/2014/main" id="{536FA145-7BE7-480C-971C-F5FF5E324EF5}"/>
                    </a:ext>
                  </a:extLst>
                </p:cNvPr>
                <p:cNvPicPr/>
                <p:nvPr/>
              </p:nvPicPr>
              <p:blipFill>
                <a:blip r:embed="rId443"/>
                <a:stretch>
                  <a:fillRect/>
                </a:stretch>
              </p:blipFill>
              <p:spPr>
                <a:xfrm>
                  <a:off x="8733347" y="3874747"/>
                  <a:ext cx="8208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4" name="Freihand 293">
                  <a:extLst>
                    <a:ext uri="{FF2B5EF4-FFF2-40B4-BE49-F238E27FC236}">
                      <a16:creationId xmlns:a16="http://schemas.microsoft.com/office/drawing/2014/main" id="{896AA0DF-00EC-4481-83BE-2817B04E30CC}"/>
                    </a:ext>
                  </a:extLst>
                </p14:cNvPr>
                <p14:cNvContentPartPr/>
                <p14:nvPr/>
              </p14:nvContentPartPr>
              <p14:xfrm>
                <a:off x="8840987" y="3853147"/>
                <a:ext cx="373320" cy="219960"/>
              </p14:xfrm>
            </p:contentPart>
          </mc:Choice>
          <mc:Fallback xmlns="">
            <p:pic>
              <p:nvPicPr>
                <p:cNvPr id="294" name="Freihand 293">
                  <a:extLst>
                    <a:ext uri="{FF2B5EF4-FFF2-40B4-BE49-F238E27FC236}">
                      <a16:creationId xmlns:a16="http://schemas.microsoft.com/office/drawing/2014/main" id="{896AA0DF-00EC-4481-83BE-2817B04E30CC}"/>
                    </a:ext>
                  </a:extLst>
                </p:cNvPr>
                <p:cNvPicPr/>
                <p:nvPr/>
              </p:nvPicPr>
              <p:blipFill>
                <a:blip r:embed="rId445"/>
                <a:stretch>
                  <a:fillRect/>
                </a:stretch>
              </p:blipFill>
              <p:spPr>
                <a:xfrm>
                  <a:off x="8836667" y="3848827"/>
                  <a:ext cx="3819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5" name="Freihand 294">
                  <a:extLst>
                    <a:ext uri="{FF2B5EF4-FFF2-40B4-BE49-F238E27FC236}">
                      <a16:creationId xmlns:a16="http://schemas.microsoft.com/office/drawing/2014/main" id="{5880D140-5B67-49A6-A695-1E2E797934F2}"/>
                    </a:ext>
                  </a:extLst>
                </p14:cNvPr>
                <p14:cNvContentPartPr/>
                <p14:nvPr/>
              </p14:nvContentPartPr>
              <p14:xfrm>
                <a:off x="9234467" y="3809587"/>
                <a:ext cx="254880" cy="385920"/>
              </p14:xfrm>
            </p:contentPart>
          </mc:Choice>
          <mc:Fallback xmlns="">
            <p:pic>
              <p:nvPicPr>
                <p:cNvPr id="295" name="Freihand 294">
                  <a:extLst>
                    <a:ext uri="{FF2B5EF4-FFF2-40B4-BE49-F238E27FC236}">
                      <a16:creationId xmlns:a16="http://schemas.microsoft.com/office/drawing/2014/main" id="{5880D140-5B67-49A6-A695-1E2E797934F2}"/>
                    </a:ext>
                  </a:extLst>
                </p:cNvPr>
                <p:cNvPicPr/>
                <p:nvPr/>
              </p:nvPicPr>
              <p:blipFill>
                <a:blip r:embed="rId447"/>
                <a:stretch>
                  <a:fillRect/>
                </a:stretch>
              </p:blipFill>
              <p:spPr>
                <a:xfrm>
                  <a:off x="9230147" y="3805267"/>
                  <a:ext cx="263520" cy="39456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6" name="Freihand 295">
                  <a:extLst>
                    <a:ext uri="{FF2B5EF4-FFF2-40B4-BE49-F238E27FC236}">
                      <a16:creationId xmlns:a16="http://schemas.microsoft.com/office/drawing/2014/main" id="{F38EABE7-6484-4C71-8D3A-6275FC53E0CC}"/>
                    </a:ext>
                  </a:extLst>
                </p14:cNvPr>
                <p14:cNvContentPartPr/>
                <p14:nvPr/>
              </p14:nvContentPartPr>
              <p14:xfrm>
                <a:off x="9765467" y="3787987"/>
                <a:ext cx="284760" cy="348480"/>
              </p14:xfrm>
            </p:contentPart>
          </mc:Choice>
          <mc:Fallback xmlns="">
            <p:pic>
              <p:nvPicPr>
                <p:cNvPr id="296" name="Freihand 295">
                  <a:extLst>
                    <a:ext uri="{FF2B5EF4-FFF2-40B4-BE49-F238E27FC236}">
                      <a16:creationId xmlns:a16="http://schemas.microsoft.com/office/drawing/2014/main" id="{F38EABE7-6484-4C71-8D3A-6275FC53E0CC}"/>
                    </a:ext>
                  </a:extLst>
                </p:cNvPr>
                <p:cNvPicPr/>
                <p:nvPr/>
              </p:nvPicPr>
              <p:blipFill>
                <a:blip r:embed="rId449"/>
                <a:stretch>
                  <a:fillRect/>
                </a:stretch>
              </p:blipFill>
              <p:spPr>
                <a:xfrm>
                  <a:off x="9761147" y="3783667"/>
                  <a:ext cx="293400" cy="3571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97" name="Freihand 296">
                  <a:extLst>
                    <a:ext uri="{FF2B5EF4-FFF2-40B4-BE49-F238E27FC236}">
                      <a16:creationId xmlns:a16="http://schemas.microsoft.com/office/drawing/2014/main" id="{60B7EC9C-0C87-4987-9F6B-090D5C84D493}"/>
                    </a:ext>
                  </a:extLst>
                </p14:cNvPr>
                <p14:cNvContentPartPr/>
                <p14:nvPr/>
              </p14:nvContentPartPr>
              <p14:xfrm>
                <a:off x="10068947" y="3874027"/>
                <a:ext cx="102240" cy="119880"/>
              </p14:xfrm>
            </p:contentPart>
          </mc:Choice>
          <mc:Fallback xmlns="">
            <p:pic>
              <p:nvPicPr>
                <p:cNvPr id="297" name="Freihand 296">
                  <a:extLst>
                    <a:ext uri="{FF2B5EF4-FFF2-40B4-BE49-F238E27FC236}">
                      <a16:creationId xmlns:a16="http://schemas.microsoft.com/office/drawing/2014/main" id="{60B7EC9C-0C87-4987-9F6B-090D5C84D493}"/>
                    </a:ext>
                  </a:extLst>
                </p:cNvPr>
                <p:cNvPicPr/>
                <p:nvPr/>
              </p:nvPicPr>
              <p:blipFill>
                <a:blip r:embed="rId451"/>
                <a:stretch>
                  <a:fillRect/>
                </a:stretch>
              </p:blipFill>
              <p:spPr>
                <a:xfrm>
                  <a:off x="10064627" y="3869707"/>
                  <a:ext cx="1108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98" name="Freihand 297">
                  <a:extLst>
                    <a:ext uri="{FF2B5EF4-FFF2-40B4-BE49-F238E27FC236}">
                      <a16:creationId xmlns:a16="http://schemas.microsoft.com/office/drawing/2014/main" id="{5038F3F1-1CDC-4C3C-9697-E26264823D7D}"/>
                    </a:ext>
                  </a:extLst>
                </p14:cNvPr>
                <p14:cNvContentPartPr/>
                <p14:nvPr/>
              </p14:nvContentPartPr>
              <p14:xfrm>
                <a:off x="10090547" y="3893107"/>
                <a:ext cx="131040" cy="82080"/>
              </p14:xfrm>
            </p:contentPart>
          </mc:Choice>
          <mc:Fallback xmlns="">
            <p:pic>
              <p:nvPicPr>
                <p:cNvPr id="298" name="Freihand 297">
                  <a:extLst>
                    <a:ext uri="{FF2B5EF4-FFF2-40B4-BE49-F238E27FC236}">
                      <a16:creationId xmlns:a16="http://schemas.microsoft.com/office/drawing/2014/main" id="{5038F3F1-1CDC-4C3C-9697-E26264823D7D}"/>
                    </a:ext>
                  </a:extLst>
                </p:cNvPr>
                <p:cNvPicPr/>
                <p:nvPr/>
              </p:nvPicPr>
              <p:blipFill>
                <a:blip r:embed="rId453"/>
                <a:stretch>
                  <a:fillRect/>
                </a:stretch>
              </p:blipFill>
              <p:spPr>
                <a:xfrm>
                  <a:off x="10086227" y="3888787"/>
                  <a:ext cx="1396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99" name="Freihand 298">
                  <a:extLst>
                    <a:ext uri="{FF2B5EF4-FFF2-40B4-BE49-F238E27FC236}">
                      <a16:creationId xmlns:a16="http://schemas.microsoft.com/office/drawing/2014/main" id="{840420F6-D199-4865-863D-08806500FF9C}"/>
                    </a:ext>
                  </a:extLst>
                </p14:cNvPr>
                <p14:cNvContentPartPr/>
                <p14:nvPr/>
              </p14:nvContentPartPr>
              <p14:xfrm>
                <a:off x="10273787" y="3741187"/>
                <a:ext cx="81720" cy="230760"/>
              </p14:xfrm>
            </p:contentPart>
          </mc:Choice>
          <mc:Fallback xmlns="">
            <p:pic>
              <p:nvPicPr>
                <p:cNvPr id="299" name="Freihand 298">
                  <a:extLst>
                    <a:ext uri="{FF2B5EF4-FFF2-40B4-BE49-F238E27FC236}">
                      <a16:creationId xmlns:a16="http://schemas.microsoft.com/office/drawing/2014/main" id="{840420F6-D199-4865-863D-08806500FF9C}"/>
                    </a:ext>
                  </a:extLst>
                </p:cNvPr>
                <p:cNvPicPr/>
                <p:nvPr/>
              </p:nvPicPr>
              <p:blipFill>
                <a:blip r:embed="rId455"/>
                <a:stretch>
                  <a:fillRect/>
                </a:stretch>
              </p:blipFill>
              <p:spPr>
                <a:xfrm>
                  <a:off x="10269467" y="3736867"/>
                  <a:ext cx="9036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00" name="Freihand 299">
                  <a:extLst>
                    <a:ext uri="{FF2B5EF4-FFF2-40B4-BE49-F238E27FC236}">
                      <a16:creationId xmlns:a16="http://schemas.microsoft.com/office/drawing/2014/main" id="{389768CB-63DE-4504-8BDD-58A06170807E}"/>
                    </a:ext>
                  </a:extLst>
                </p14:cNvPr>
                <p14:cNvContentPartPr/>
                <p14:nvPr/>
              </p14:nvContentPartPr>
              <p14:xfrm>
                <a:off x="10399067" y="3742987"/>
                <a:ext cx="33480" cy="194040"/>
              </p14:xfrm>
            </p:contentPart>
          </mc:Choice>
          <mc:Fallback xmlns="">
            <p:pic>
              <p:nvPicPr>
                <p:cNvPr id="300" name="Freihand 299">
                  <a:extLst>
                    <a:ext uri="{FF2B5EF4-FFF2-40B4-BE49-F238E27FC236}">
                      <a16:creationId xmlns:a16="http://schemas.microsoft.com/office/drawing/2014/main" id="{389768CB-63DE-4504-8BDD-58A06170807E}"/>
                    </a:ext>
                  </a:extLst>
                </p:cNvPr>
                <p:cNvPicPr/>
                <p:nvPr/>
              </p:nvPicPr>
              <p:blipFill>
                <a:blip r:embed="rId457"/>
                <a:stretch>
                  <a:fillRect/>
                </a:stretch>
              </p:blipFill>
              <p:spPr>
                <a:xfrm>
                  <a:off x="10394747" y="3738667"/>
                  <a:ext cx="421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01" name="Freihand 300">
                  <a:extLst>
                    <a:ext uri="{FF2B5EF4-FFF2-40B4-BE49-F238E27FC236}">
                      <a16:creationId xmlns:a16="http://schemas.microsoft.com/office/drawing/2014/main" id="{C645E708-9AF3-4B38-B803-D6F8D01B9FFD}"/>
                    </a:ext>
                  </a:extLst>
                </p14:cNvPr>
                <p14:cNvContentPartPr/>
                <p14:nvPr/>
              </p14:nvContentPartPr>
              <p14:xfrm>
                <a:off x="10432547" y="3704107"/>
                <a:ext cx="243720" cy="235800"/>
              </p14:xfrm>
            </p:contentPart>
          </mc:Choice>
          <mc:Fallback xmlns="">
            <p:pic>
              <p:nvPicPr>
                <p:cNvPr id="301" name="Freihand 300">
                  <a:extLst>
                    <a:ext uri="{FF2B5EF4-FFF2-40B4-BE49-F238E27FC236}">
                      <a16:creationId xmlns:a16="http://schemas.microsoft.com/office/drawing/2014/main" id="{C645E708-9AF3-4B38-B803-D6F8D01B9FFD}"/>
                    </a:ext>
                  </a:extLst>
                </p:cNvPr>
                <p:cNvPicPr/>
                <p:nvPr/>
              </p:nvPicPr>
              <p:blipFill>
                <a:blip r:embed="rId459"/>
                <a:stretch>
                  <a:fillRect/>
                </a:stretch>
              </p:blipFill>
              <p:spPr>
                <a:xfrm>
                  <a:off x="10428227" y="3699787"/>
                  <a:ext cx="2523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02" name="Freihand 301">
                  <a:extLst>
                    <a:ext uri="{FF2B5EF4-FFF2-40B4-BE49-F238E27FC236}">
                      <a16:creationId xmlns:a16="http://schemas.microsoft.com/office/drawing/2014/main" id="{C527D869-5644-4AE0-B0CA-735CEB11A2DC}"/>
                    </a:ext>
                  </a:extLst>
                </p14:cNvPr>
                <p14:cNvContentPartPr/>
                <p14:nvPr/>
              </p14:nvContentPartPr>
              <p14:xfrm>
                <a:off x="10670867" y="3902827"/>
                <a:ext cx="7920" cy="68040"/>
              </p14:xfrm>
            </p:contentPart>
          </mc:Choice>
          <mc:Fallback xmlns="">
            <p:pic>
              <p:nvPicPr>
                <p:cNvPr id="302" name="Freihand 301">
                  <a:extLst>
                    <a:ext uri="{FF2B5EF4-FFF2-40B4-BE49-F238E27FC236}">
                      <a16:creationId xmlns:a16="http://schemas.microsoft.com/office/drawing/2014/main" id="{C527D869-5644-4AE0-B0CA-735CEB11A2DC}"/>
                    </a:ext>
                  </a:extLst>
                </p:cNvPr>
                <p:cNvPicPr/>
                <p:nvPr/>
              </p:nvPicPr>
              <p:blipFill>
                <a:blip r:embed="rId461"/>
                <a:stretch>
                  <a:fillRect/>
                </a:stretch>
              </p:blipFill>
              <p:spPr>
                <a:xfrm>
                  <a:off x="10666547" y="3898507"/>
                  <a:ext cx="16560" cy="76680"/>
                </a:xfrm>
                <a:prstGeom prst="rect">
                  <a:avLst/>
                </a:prstGeom>
              </p:spPr>
            </p:pic>
          </mc:Fallback>
        </mc:AlternateContent>
      </p:grpSp>
      <p:grpSp>
        <p:nvGrpSpPr>
          <p:cNvPr id="316" name="Gruppieren 315">
            <a:extLst>
              <a:ext uri="{FF2B5EF4-FFF2-40B4-BE49-F238E27FC236}">
                <a16:creationId xmlns:a16="http://schemas.microsoft.com/office/drawing/2014/main" id="{D5D2594D-6352-4A54-B881-A95C665414F5}"/>
              </a:ext>
            </a:extLst>
          </p:cNvPr>
          <p:cNvGrpSpPr/>
          <p:nvPr/>
        </p:nvGrpSpPr>
        <p:grpSpPr>
          <a:xfrm>
            <a:off x="1407347" y="3350227"/>
            <a:ext cx="1958760" cy="220680"/>
            <a:chOff x="1407347" y="3350227"/>
            <a:chExt cx="1958760" cy="220680"/>
          </a:xfrm>
        </p:grpSpPr>
        <mc:AlternateContent xmlns:mc="http://schemas.openxmlformats.org/markup-compatibility/2006" xmlns:p14="http://schemas.microsoft.com/office/powerpoint/2010/main">
          <mc:Choice Requires="p14">
            <p:contentPart p14:bwMode="auto" r:id="rId462">
              <p14:nvContentPartPr>
                <p14:cNvPr id="305" name="Freihand 304">
                  <a:extLst>
                    <a:ext uri="{FF2B5EF4-FFF2-40B4-BE49-F238E27FC236}">
                      <a16:creationId xmlns:a16="http://schemas.microsoft.com/office/drawing/2014/main" id="{CE97C182-B048-4404-9A25-A41A201B270D}"/>
                    </a:ext>
                  </a:extLst>
                </p14:cNvPr>
                <p14:cNvContentPartPr/>
                <p14:nvPr/>
              </p14:nvContentPartPr>
              <p14:xfrm>
                <a:off x="1407347" y="3372187"/>
                <a:ext cx="190800" cy="15480"/>
              </p14:xfrm>
            </p:contentPart>
          </mc:Choice>
          <mc:Fallback xmlns="">
            <p:pic>
              <p:nvPicPr>
                <p:cNvPr id="305" name="Freihand 304">
                  <a:extLst>
                    <a:ext uri="{FF2B5EF4-FFF2-40B4-BE49-F238E27FC236}">
                      <a16:creationId xmlns:a16="http://schemas.microsoft.com/office/drawing/2014/main" id="{CE97C182-B048-4404-9A25-A41A201B270D}"/>
                    </a:ext>
                  </a:extLst>
                </p:cNvPr>
                <p:cNvPicPr/>
                <p:nvPr/>
              </p:nvPicPr>
              <p:blipFill>
                <a:blip r:embed="rId463"/>
                <a:stretch>
                  <a:fillRect/>
                </a:stretch>
              </p:blipFill>
              <p:spPr>
                <a:xfrm>
                  <a:off x="1403027" y="3367867"/>
                  <a:ext cx="19944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6" name="Freihand 305">
                  <a:extLst>
                    <a:ext uri="{FF2B5EF4-FFF2-40B4-BE49-F238E27FC236}">
                      <a16:creationId xmlns:a16="http://schemas.microsoft.com/office/drawing/2014/main" id="{924CC74B-0B3A-4AA8-8F31-B3F0F96BE2DC}"/>
                    </a:ext>
                  </a:extLst>
                </p14:cNvPr>
                <p14:cNvContentPartPr/>
                <p14:nvPr/>
              </p14:nvContentPartPr>
              <p14:xfrm>
                <a:off x="1782467" y="3351307"/>
                <a:ext cx="141120" cy="11880"/>
              </p14:xfrm>
            </p:contentPart>
          </mc:Choice>
          <mc:Fallback xmlns="">
            <p:pic>
              <p:nvPicPr>
                <p:cNvPr id="306" name="Freihand 305">
                  <a:extLst>
                    <a:ext uri="{FF2B5EF4-FFF2-40B4-BE49-F238E27FC236}">
                      <a16:creationId xmlns:a16="http://schemas.microsoft.com/office/drawing/2014/main" id="{924CC74B-0B3A-4AA8-8F31-B3F0F96BE2DC}"/>
                    </a:ext>
                  </a:extLst>
                </p:cNvPr>
                <p:cNvPicPr/>
                <p:nvPr/>
              </p:nvPicPr>
              <p:blipFill>
                <a:blip r:embed="rId465"/>
                <a:stretch>
                  <a:fillRect/>
                </a:stretch>
              </p:blipFill>
              <p:spPr>
                <a:xfrm>
                  <a:off x="1778147" y="3346987"/>
                  <a:ext cx="1497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07" name="Freihand 306">
                  <a:extLst>
                    <a:ext uri="{FF2B5EF4-FFF2-40B4-BE49-F238E27FC236}">
                      <a16:creationId xmlns:a16="http://schemas.microsoft.com/office/drawing/2014/main" id="{67269ADD-1D4A-427A-9BE6-50E93D31AB91}"/>
                    </a:ext>
                  </a:extLst>
                </p14:cNvPr>
                <p14:cNvContentPartPr/>
                <p14:nvPr/>
              </p14:nvContentPartPr>
              <p14:xfrm>
                <a:off x="2127347" y="3350227"/>
                <a:ext cx="860760" cy="20880"/>
              </p14:xfrm>
            </p:contentPart>
          </mc:Choice>
          <mc:Fallback xmlns="">
            <p:pic>
              <p:nvPicPr>
                <p:cNvPr id="307" name="Freihand 306">
                  <a:extLst>
                    <a:ext uri="{FF2B5EF4-FFF2-40B4-BE49-F238E27FC236}">
                      <a16:creationId xmlns:a16="http://schemas.microsoft.com/office/drawing/2014/main" id="{67269ADD-1D4A-427A-9BE6-50E93D31AB91}"/>
                    </a:ext>
                  </a:extLst>
                </p:cNvPr>
                <p:cNvPicPr/>
                <p:nvPr/>
              </p:nvPicPr>
              <p:blipFill>
                <a:blip r:embed="rId467"/>
                <a:stretch>
                  <a:fillRect/>
                </a:stretch>
              </p:blipFill>
              <p:spPr>
                <a:xfrm>
                  <a:off x="2123027" y="3345907"/>
                  <a:ext cx="869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08" name="Freihand 307">
                  <a:extLst>
                    <a:ext uri="{FF2B5EF4-FFF2-40B4-BE49-F238E27FC236}">
                      <a16:creationId xmlns:a16="http://schemas.microsoft.com/office/drawing/2014/main" id="{92919C55-24FE-4A45-83B1-FD7933D67DBF}"/>
                    </a:ext>
                  </a:extLst>
                </p14:cNvPr>
                <p14:cNvContentPartPr/>
                <p14:nvPr/>
              </p14:nvContentPartPr>
              <p14:xfrm>
                <a:off x="3018707" y="3372907"/>
                <a:ext cx="32400" cy="3600"/>
              </p14:xfrm>
            </p:contentPart>
          </mc:Choice>
          <mc:Fallback xmlns="">
            <p:pic>
              <p:nvPicPr>
                <p:cNvPr id="308" name="Freihand 307">
                  <a:extLst>
                    <a:ext uri="{FF2B5EF4-FFF2-40B4-BE49-F238E27FC236}">
                      <a16:creationId xmlns:a16="http://schemas.microsoft.com/office/drawing/2014/main" id="{92919C55-24FE-4A45-83B1-FD7933D67DBF}"/>
                    </a:ext>
                  </a:extLst>
                </p:cNvPr>
                <p:cNvPicPr/>
                <p:nvPr/>
              </p:nvPicPr>
              <p:blipFill>
                <a:blip r:embed="rId28"/>
                <a:stretch>
                  <a:fillRect/>
                </a:stretch>
              </p:blipFill>
              <p:spPr>
                <a:xfrm>
                  <a:off x="3014387" y="3368587"/>
                  <a:ext cx="410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09" name="Freihand 308">
                  <a:extLst>
                    <a:ext uri="{FF2B5EF4-FFF2-40B4-BE49-F238E27FC236}">
                      <a16:creationId xmlns:a16="http://schemas.microsoft.com/office/drawing/2014/main" id="{1837FE24-0931-44F3-8672-F1AD13516FFA}"/>
                    </a:ext>
                  </a:extLst>
                </p14:cNvPr>
                <p14:cNvContentPartPr/>
                <p14:nvPr/>
              </p14:nvContentPartPr>
              <p14:xfrm>
                <a:off x="3088187" y="3375427"/>
                <a:ext cx="221040" cy="24480"/>
              </p14:xfrm>
            </p:contentPart>
          </mc:Choice>
          <mc:Fallback xmlns="">
            <p:pic>
              <p:nvPicPr>
                <p:cNvPr id="309" name="Freihand 308">
                  <a:extLst>
                    <a:ext uri="{FF2B5EF4-FFF2-40B4-BE49-F238E27FC236}">
                      <a16:creationId xmlns:a16="http://schemas.microsoft.com/office/drawing/2014/main" id="{1837FE24-0931-44F3-8672-F1AD13516FFA}"/>
                    </a:ext>
                  </a:extLst>
                </p:cNvPr>
                <p:cNvPicPr/>
                <p:nvPr/>
              </p:nvPicPr>
              <p:blipFill>
                <a:blip r:embed="rId470"/>
                <a:stretch>
                  <a:fillRect/>
                </a:stretch>
              </p:blipFill>
              <p:spPr>
                <a:xfrm>
                  <a:off x="3083867" y="3371107"/>
                  <a:ext cx="2296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10" name="Freihand 309">
                  <a:extLst>
                    <a:ext uri="{FF2B5EF4-FFF2-40B4-BE49-F238E27FC236}">
                      <a16:creationId xmlns:a16="http://schemas.microsoft.com/office/drawing/2014/main" id="{848F6423-8271-4E42-94F5-6716ABE51BD3}"/>
                    </a:ext>
                  </a:extLst>
                </p14:cNvPr>
                <p14:cNvContentPartPr/>
                <p14:nvPr/>
              </p14:nvContentPartPr>
              <p14:xfrm>
                <a:off x="3320747" y="3372907"/>
                <a:ext cx="9360" cy="10080"/>
              </p14:xfrm>
            </p:contentPart>
          </mc:Choice>
          <mc:Fallback xmlns="">
            <p:pic>
              <p:nvPicPr>
                <p:cNvPr id="310" name="Freihand 309">
                  <a:extLst>
                    <a:ext uri="{FF2B5EF4-FFF2-40B4-BE49-F238E27FC236}">
                      <a16:creationId xmlns:a16="http://schemas.microsoft.com/office/drawing/2014/main" id="{848F6423-8271-4E42-94F5-6716ABE51BD3}"/>
                    </a:ext>
                  </a:extLst>
                </p:cNvPr>
                <p:cNvPicPr/>
                <p:nvPr/>
              </p:nvPicPr>
              <p:blipFill>
                <a:blip r:embed="rId472"/>
                <a:stretch>
                  <a:fillRect/>
                </a:stretch>
              </p:blipFill>
              <p:spPr>
                <a:xfrm>
                  <a:off x="3316427" y="3368587"/>
                  <a:ext cx="18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12" name="Freihand 311">
                  <a:extLst>
                    <a:ext uri="{FF2B5EF4-FFF2-40B4-BE49-F238E27FC236}">
                      <a16:creationId xmlns:a16="http://schemas.microsoft.com/office/drawing/2014/main" id="{53FA3B13-0413-4339-B527-F9CEA2788BA3}"/>
                    </a:ext>
                  </a:extLst>
                </p14:cNvPr>
                <p14:cNvContentPartPr/>
                <p14:nvPr/>
              </p14:nvContentPartPr>
              <p14:xfrm>
                <a:off x="3350267" y="3393067"/>
                <a:ext cx="15840" cy="177840"/>
              </p14:xfrm>
            </p:contentPart>
          </mc:Choice>
          <mc:Fallback xmlns="">
            <p:pic>
              <p:nvPicPr>
                <p:cNvPr id="312" name="Freihand 311">
                  <a:extLst>
                    <a:ext uri="{FF2B5EF4-FFF2-40B4-BE49-F238E27FC236}">
                      <a16:creationId xmlns:a16="http://schemas.microsoft.com/office/drawing/2014/main" id="{53FA3B13-0413-4339-B527-F9CEA2788BA3}"/>
                    </a:ext>
                  </a:extLst>
                </p:cNvPr>
                <p:cNvPicPr/>
                <p:nvPr/>
              </p:nvPicPr>
              <p:blipFill>
                <a:blip r:embed="rId474"/>
                <a:stretch>
                  <a:fillRect/>
                </a:stretch>
              </p:blipFill>
              <p:spPr>
                <a:xfrm>
                  <a:off x="3345947" y="3388747"/>
                  <a:ext cx="24480" cy="186480"/>
                </a:xfrm>
                <a:prstGeom prst="rect">
                  <a:avLst/>
                </a:prstGeom>
              </p:spPr>
            </p:pic>
          </mc:Fallback>
        </mc:AlternateContent>
      </p:grpSp>
      <p:grpSp>
        <p:nvGrpSpPr>
          <p:cNvPr id="319" name="Gruppieren 318">
            <a:extLst>
              <a:ext uri="{FF2B5EF4-FFF2-40B4-BE49-F238E27FC236}">
                <a16:creationId xmlns:a16="http://schemas.microsoft.com/office/drawing/2014/main" id="{8353E0EB-FCDD-4CE2-911C-63C60BB140D2}"/>
              </a:ext>
            </a:extLst>
          </p:cNvPr>
          <p:cNvGrpSpPr/>
          <p:nvPr/>
        </p:nvGrpSpPr>
        <p:grpSpPr>
          <a:xfrm>
            <a:off x="894347" y="3186427"/>
            <a:ext cx="356400" cy="270360"/>
            <a:chOff x="894347" y="3186427"/>
            <a:chExt cx="356400" cy="270360"/>
          </a:xfrm>
        </p:grpSpPr>
        <mc:AlternateContent xmlns:mc="http://schemas.openxmlformats.org/markup-compatibility/2006" xmlns:p14="http://schemas.microsoft.com/office/powerpoint/2010/main">
          <mc:Choice Requires="p14">
            <p:contentPart p14:bwMode="auto" r:id="rId475">
              <p14:nvContentPartPr>
                <p14:cNvPr id="317" name="Freihand 316">
                  <a:extLst>
                    <a:ext uri="{FF2B5EF4-FFF2-40B4-BE49-F238E27FC236}">
                      <a16:creationId xmlns:a16="http://schemas.microsoft.com/office/drawing/2014/main" id="{00E98D79-E374-4B54-A895-299A983044C6}"/>
                    </a:ext>
                  </a:extLst>
                </p14:cNvPr>
                <p14:cNvContentPartPr/>
                <p14:nvPr/>
              </p14:nvContentPartPr>
              <p14:xfrm>
                <a:off x="894347" y="3332947"/>
                <a:ext cx="185760" cy="123840"/>
              </p14:xfrm>
            </p:contentPart>
          </mc:Choice>
          <mc:Fallback xmlns="">
            <p:pic>
              <p:nvPicPr>
                <p:cNvPr id="317" name="Freihand 316">
                  <a:extLst>
                    <a:ext uri="{FF2B5EF4-FFF2-40B4-BE49-F238E27FC236}">
                      <a16:creationId xmlns:a16="http://schemas.microsoft.com/office/drawing/2014/main" id="{00E98D79-E374-4B54-A895-299A983044C6}"/>
                    </a:ext>
                  </a:extLst>
                </p:cNvPr>
                <p:cNvPicPr/>
                <p:nvPr/>
              </p:nvPicPr>
              <p:blipFill>
                <a:blip r:embed="rId476"/>
                <a:stretch>
                  <a:fillRect/>
                </a:stretch>
              </p:blipFill>
              <p:spPr>
                <a:xfrm>
                  <a:off x="890027" y="3328627"/>
                  <a:ext cx="1944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18" name="Freihand 317">
                  <a:extLst>
                    <a:ext uri="{FF2B5EF4-FFF2-40B4-BE49-F238E27FC236}">
                      <a16:creationId xmlns:a16="http://schemas.microsoft.com/office/drawing/2014/main" id="{3C747153-A41C-4EE8-8A34-498240531356}"/>
                    </a:ext>
                  </a:extLst>
                </p14:cNvPr>
                <p14:cNvContentPartPr/>
                <p14:nvPr/>
              </p14:nvContentPartPr>
              <p14:xfrm>
                <a:off x="1131947" y="3186427"/>
                <a:ext cx="118800" cy="159480"/>
              </p14:xfrm>
            </p:contentPart>
          </mc:Choice>
          <mc:Fallback xmlns="">
            <p:pic>
              <p:nvPicPr>
                <p:cNvPr id="318" name="Freihand 317">
                  <a:extLst>
                    <a:ext uri="{FF2B5EF4-FFF2-40B4-BE49-F238E27FC236}">
                      <a16:creationId xmlns:a16="http://schemas.microsoft.com/office/drawing/2014/main" id="{3C747153-A41C-4EE8-8A34-498240531356}"/>
                    </a:ext>
                  </a:extLst>
                </p:cNvPr>
                <p:cNvPicPr/>
                <p:nvPr/>
              </p:nvPicPr>
              <p:blipFill>
                <a:blip r:embed="rId478"/>
                <a:stretch>
                  <a:fillRect/>
                </a:stretch>
              </p:blipFill>
              <p:spPr>
                <a:xfrm>
                  <a:off x="1127627" y="3182107"/>
                  <a:ext cx="127440" cy="168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9">
            <p14:nvContentPartPr>
              <p14:cNvPr id="320" name="Freihand 319">
                <a:extLst>
                  <a:ext uri="{FF2B5EF4-FFF2-40B4-BE49-F238E27FC236}">
                    <a16:creationId xmlns:a16="http://schemas.microsoft.com/office/drawing/2014/main" id="{80532691-83E2-4F34-AAD7-18C784129B8F}"/>
                  </a:ext>
                </a:extLst>
              </p14:cNvPr>
              <p14:cNvContentPartPr/>
              <p14:nvPr/>
            </p14:nvContentPartPr>
            <p14:xfrm>
              <a:off x="1432547" y="4302427"/>
              <a:ext cx="1018080" cy="270720"/>
            </p14:xfrm>
          </p:contentPart>
        </mc:Choice>
        <mc:Fallback xmlns="">
          <p:pic>
            <p:nvPicPr>
              <p:cNvPr id="320" name="Freihand 319">
                <a:extLst>
                  <a:ext uri="{FF2B5EF4-FFF2-40B4-BE49-F238E27FC236}">
                    <a16:creationId xmlns:a16="http://schemas.microsoft.com/office/drawing/2014/main" id="{80532691-83E2-4F34-AAD7-18C784129B8F}"/>
                  </a:ext>
                </a:extLst>
              </p:cNvPr>
              <p:cNvPicPr/>
              <p:nvPr/>
            </p:nvPicPr>
            <p:blipFill>
              <a:blip r:embed="rId480"/>
              <a:stretch>
                <a:fillRect/>
              </a:stretch>
            </p:blipFill>
            <p:spPr>
              <a:xfrm>
                <a:off x="1428227" y="4298107"/>
                <a:ext cx="1026720" cy="2793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21" name="Freihand 320">
                <a:extLst>
                  <a:ext uri="{FF2B5EF4-FFF2-40B4-BE49-F238E27FC236}">
                    <a16:creationId xmlns:a16="http://schemas.microsoft.com/office/drawing/2014/main" id="{FD88C81F-5CF1-48C7-9465-E74BB1A92320}"/>
                  </a:ext>
                </a:extLst>
              </p14:cNvPr>
              <p14:cNvContentPartPr/>
              <p14:nvPr/>
            </p14:nvContentPartPr>
            <p14:xfrm>
              <a:off x="2425067" y="4300627"/>
              <a:ext cx="775080" cy="168840"/>
            </p14:xfrm>
          </p:contentPart>
        </mc:Choice>
        <mc:Fallback xmlns="">
          <p:pic>
            <p:nvPicPr>
              <p:cNvPr id="321" name="Freihand 320">
                <a:extLst>
                  <a:ext uri="{FF2B5EF4-FFF2-40B4-BE49-F238E27FC236}">
                    <a16:creationId xmlns:a16="http://schemas.microsoft.com/office/drawing/2014/main" id="{FD88C81F-5CF1-48C7-9465-E74BB1A92320}"/>
                  </a:ext>
                </a:extLst>
              </p:cNvPr>
              <p:cNvPicPr/>
              <p:nvPr/>
            </p:nvPicPr>
            <p:blipFill>
              <a:blip r:embed="rId482"/>
              <a:stretch>
                <a:fillRect/>
              </a:stretch>
            </p:blipFill>
            <p:spPr>
              <a:xfrm>
                <a:off x="2420747" y="4296307"/>
                <a:ext cx="7837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23" name="Freihand 322">
                <a:extLst>
                  <a:ext uri="{FF2B5EF4-FFF2-40B4-BE49-F238E27FC236}">
                    <a16:creationId xmlns:a16="http://schemas.microsoft.com/office/drawing/2014/main" id="{F0590C84-77C9-48C0-9778-CBF7505E3490}"/>
                  </a:ext>
                </a:extLst>
              </p14:cNvPr>
              <p14:cNvContentPartPr/>
              <p14:nvPr/>
            </p14:nvContentPartPr>
            <p14:xfrm>
              <a:off x="2214827" y="4045387"/>
              <a:ext cx="165240" cy="188640"/>
            </p14:xfrm>
          </p:contentPart>
        </mc:Choice>
        <mc:Fallback xmlns="">
          <p:pic>
            <p:nvPicPr>
              <p:cNvPr id="323" name="Freihand 322">
                <a:extLst>
                  <a:ext uri="{FF2B5EF4-FFF2-40B4-BE49-F238E27FC236}">
                    <a16:creationId xmlns:a16="http://schemas.microsoft.com/office/drawing/2014/main" id="{F0590C84-77C9-48C0-9778-CBF7505E3490}"/>
                  </a:ext>
                </a:extLst>
              </p:cNvPr>
              <p:cNvPicPr/>
              <p:nvPr/>
            </p:nvPicPr>
            <p:blipFill>
              <a:blip r:embed="rId484"/>
              <a:stretch>
                <a:fillRect/>
              </a:stretch>
            </p:blipFill>
            <p:spPr>
              <a:xfrm>
                <a:off x="2210507" y="4041067"/>
                <a:ext cx="1738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24" name="Freihand 323">
                <a:extLst>
                  <a:ext uri="{FF2B5EF4-FFF2-40B4-BE49-F238E27FC236}">
                    <a16:creationId xmlns:a16="http://schemas.microsoft.com/office/drawing/2014/main" id="{8AE27D0D-D685-4609-8F74-23F038E8AA62}"/>
                  </a:ext>
                </a:extLst>
              </p14:cNvPr>
              <p14:cNvContentPartPr/>
              <p14:nvPr/>
            </p14:nvContentPartPr>
            <p14:xfrm>
              <a:off x="2344067" y="3935587"/>
              <a:ext cx="123840" cy="116640"/>
            </p14:xfrm>
          </p:contentPart>
        </mc:Choice>
        <mc:Fallback xmlns="">
          <p:pic>
            <p:nvPicPr>
              <p:cNvPr id="324" name="Freihand 323">
                <a:extLst>
                  <a:ext uri="{FF2B5EF4-FFF2-40B4-BE49-F238E27FC236}">
                    <a16:creationId xmlns:a16="http://schemas.microsoft.com/office/drawing/2014/main" id="{8AE27D0D-D685-4609-8F74-23F038E8AA62}"/>
                  </a:ext>
                </a:extLst>
              </p:cNvPr>
              <p:cNvPicPr/>
              <p:nvPr/>
            </p:nvPicPr>
            <p:blipFill>
              <a:blip r:embed="rId486"/>
              <a:stretch>
                <a:fillRect/>
              </a:stretch>
            </p:blipFill>
            <p:spPr>
              <a:xfrm>
                <a:off x="2339747" y="3931267"/>
                <a:ext cx="13248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26" name="Freihand 325">
                <a:extLst>
                  <a:ext uri="{FF2B5EF4-FFF2-40B4-BE49-F238E27FC236}">
                    <a16:creationId xmlns:a16="http://schemas.microsoft.com/office/drawing/2014/main" id="{B6D85A69-5571-4077-82F9-8DEEBB78C2ED}"/>
                  </a:ext>
                </a:extLst>
              </p14:cNvPr>
              <p14:cNvContentPartPr/>
              <p14:nvPr/>
            </p14:nvContentPartPr>
            <p14:xfrm>
              <a:off x="2467547" y="4135027"/>
              <a:ext cx="120240" cy="192960"/>
            </p14:xfrm>
          </p:contentPart>
        </mc:Choice>
        <mc:Fallback xmlns="">
          <p:pic>
            <p:nvPicPr>
              <p:cNvPr id="326" name="Freihand 325">
                <a:extLst>
                  <a:ext uri="{FF2B5EF4-FFF2-40B4-BE49-F238E27FC236}">
                    <a16:creationId xmlns:a16="http://schemas.microsoft.com/office/drawing/2014/main" id="{B6D85A69-5571-4077-82F9-8DEEBB78C2ED}"/>
                  </a:ext>
                </a:extLst>
              </p:cNvPr>
              <p:cNvPicPr/>
              <p:nvPr/>
            </p:nvPicPr>
            <p:blipFill>
              <a:blip r:embed="rId488"/>
              <a:stretch>
                <a:fillRect/>
              </a:stretch>
            </p:blipFill>
            <p:spPr>
              <a:xfrm>
                <a:off x="2463227" y="4130707"/>
                <a:ext cx="128880" cy="201600"/>
              </a:xfrm>
              <a:prstGeom prst="rect">
                <a:avLst/>
              </a:prstGeom>
            </p:spPr>
          </p:pic>
        </mc:Fallback>
      </mc:AlternateContent>
      <p:grpSp>
        <p:nvGrpSpPr>
          <p:cNvPr id="335" name="Gruppieren 334">
            <a:extLst>
              <a:ext uri="{FF2B5EF4-FFF2-40B4-BE49-F238E27FC236}">
                <a16:creationId xmlns:a16="http://schemas.microsoft.com/office/drawing/2014/main" id="{D770A0CE-1829-42C7-AA93-2CEA5EC7ADE5}"/>
              </a:ext>
            </a:extLst>
          </p:cNvPr>
          <p:cNvGrpSpPr/>
          <p:nvPr/>
        </p:nvGrpSpPr>
        <p:grpSpPr>
          <a:xfrm>
            <a:off x="3357107" y="3794467"/>
            <a:ext cx="2782440" cy="740520"/>
            <a:chOff x="3357107" y="3794467"/>
            <a:chExt cx="2782440" cy="740520"/>
          </a:xfrm>
        </p:grpSpPr>
        <mc:AlternateContent xmlns:mc="http://schemas.openxmlformats.org/markup-compatibility/2006" xmlns:p14="http://schemas.microsoft.com/office/powerpoint/2010/main">
          <mc:Choice Requires="p14">
            <p:contentPart p14:bwMode="auto" r:id="rId489">
              <p14:nvContentPartPr>
                <p14:cNvPr id="313" name="Freihand 312">
                  <a:extLst>
                    <a:ext uri="{FF2B5EF4-FFF2-40B4-BE49-F238E27FC236}">
                      <a16:creationId xmlns:a16="http://schemas.microsoft.com/office/drawing/2014/main" id="{E56BCBEB-9A81-4715-B66B-2CFAC8969E03}"/>
                    </a:ext>
                  </a:extLst>
                </p14:cNvPr>
                <p14:cNvContentPartPr/>
                <p14:nvPr/>
              </p14:nvContentPartPr>
              <p14:xfrm>
                <a:off x="3366827" y="3794467"/>
                <a:ext cx="9360" cy="113400"/>
              </p14:xfrm>
            </p:contentPart>
          </mc:Choice>
          <mc:Fallback xmlns="">
            <p:pic>
              <p:nvPicPr>
                <p:cNvPr id="313" name="Freihand 312">
                  <a:extLst>
                    <a:ext uri="{FF2B5EF4-FFF2-40B4-BE49-F238E27FC236}">
                      <a16:creationId xmlns:a16="http://schemas.microsoft.com/office/drawing/2014/main" id="{E56BCBEB-9A81-4715-B66B-2CFAC8969E03}"/>
                    </a:ext>
                  </a:extLst>
                </p:cNvPr>
                <p:cNvPicPr/>
                <p:nvPr/>
              </p:nvPicPr>
              <p:blipFill>
                <a:blip r:embed="rId490"/>
                <a:stretch>
                  <a:fillRect/>
                </a:stretch>
              </p:blipFill>
              <p:spPr>
                <a:xfrm>
                  <a:off x="3362507" y="3790147"/>
                  <a:ext cx="180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14" name="Freihand 313">
                  <a:extLst>
                    <a:ext uri="{FF2B5EF4-FFF2-40B4-BE49-F238E27FC236}">
                      <a16:creationId xmlns:a16="http://schemas.microsoft.com/office/drawing/2014/main" id="{43FEEAC3-A652-4E60-AA4A-8B8EFAB6F0C4}"/>
                    </a:ext>
                  </a:extLst>
                </p14:cNvPr>
                <p14:cNvContentPartPr/>
                <p14:nvPr/>
              </p14:nvContentPartPr>
              <p14:xfrm>
                <a:off x="3357107" y="4084267"/>
                <a:ext cx="16920" cy="450720"/>
              </p14:xfrm>
            </p:contentPart>
          </mc:Choice>
          <mc:Fallback xmlns="">
            <p:pic>
              <p:nvPicPr>
                <p:cNvPr id="314" name="Freihand 313">
                  <a:extLst>
                    <a:ext uri="{FF2B5EF4-FFF2-40B4-BE49-F238E27FC236}">
                      <a16:creationId xmlns:a16="http://schemas.microsoft.com/office/drawing/2014/main" id="{43FEEAC3-A652-4E60-AA4A-8B8EFAB6F0C4}"/>
                    </a:ext>
                  </a:extLst>
                </p:cNvPr>
                <p:cNvPicPr/>
                <p:nvPr/>
              </p:nvPicPr>
              <p:blipFill>
                <a:blip r:embed="rId492"/>
                <a:stretch>
                  <a:fillRect/>
                </a:stretch>
              </p:blipFill>
              <p:spPr>
                <a:xfrm>
                  <a:off x="3352787" y="4079947"/>
                  <a:ext cx="25560" cy="4593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28" name="Freihand 327">
                  <a:extLst>
                    <a:ext uri="{FF2B5EF4-FFF2-40B4-BE49-F238E27FC236}">
                      <a16:creationId xmlns:a16="http://schemas.microsoft.com/office/drawing/2014/main" id="{247C9B5C-E50F-4BC7-998D-4A7D25248CCD}"/>
                    </a:ext>
                  </a:extLst>
                </p14:cNvPr>
                <p14:cNvContentPartPr/>
                <p14:nvPr/>
              </p14:nvContentPartPr>
              <p14:xfrm>
                <a:off x="3461867" y="4277947"/>
                <a:ext cx="1432080" cy="227520"/>
              </p14:xfrm>
            </p:contentPart>
          </mc:Choice>
          <mc:Fallback xmlns="">
            <p:pic>
              <p:nvPicPr>
                <p:cNvPr id="328" name="Freihand 327">
                  <a:extLst>
                    <a:ext uri="{FF2B5EF4-FFF2-40B4-BE49-F238E27FC236}">
                      <a16:creationId xmlns:a16="http://schemas.microsoft.com/office/drawing/2014/main" id="{247C9B5C-E50F-4BC7-998D-4A7D25248CCD}"/>
                    </a:ext>
                  </a:extLst>
                </p:cNvPr>
                <p:cNvPicPr/>
                <p:nvPr/>
              </p:nvPicPr>
              <p:blipFill>
                <a:blip r:embed="rId494"/>
                <a:stretch>
                  <a:fillRect/>
                </a:stretch>
              </p:blipFill>
              <p:spPr>
                <a:xfrm>
                  <a:off x="3457547" y="4273627"/>
                  <a:ext cx="14407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29" name="Freihand 328">
                  <a:extLst>
                    <a:ext uri="{FF2B5EF4-FFF2-40B4-BE49-F238E27FC236}">
                      <a16:creationId xmlns:a16="http://schemas.microsoft.com/office/drawing/2014/main" id="{18F66AD8-9862-4A4E-A147-1C645470AEC1}"/>
                    </a:ext>
                  </a:extLst>
                </p14:cNvPr>
                <p14:cNvContentPartPr/>
                <p14:nvPr/>
              </p14:nvContentPartPr>
              <p14:xfrm>
                <a:off x="4909787" y="4289107"/>
                <a:ext cx="1229760" cy="189000"/>
              </p14:xfrm>
            </p:contentPart>
          </mc:Choice>
          <mc:Fallback xmlns="">
            <p:pic>
              <p:nvPicPr>
                <p:cNvPr id="329" name="Freihand 328">
                  <a:extLst>
                    <a:ext uri="{FF2B5EF4-FFF2-40B4-BE49-F238E27FC236}">
                      <a16:creationId xmlns:a16="http://schemas.microsoft.com/office/drawing/2014/main" id="{18F66AD8-9862-4A4E-A147-1C645470AEC1}"/>
                    </a:ext>
                  </a:extLst>
                </p:cNvPr>
                <p:cNvPicPr/>
                <p:nvPr/>
              </p:nvPicPr>
              <p:blipFill>
                <a:blip r:embed="rId496"/>
                <a:stretch>
                  <a:fillRect/>
                </a:stretch>
              </p:blipFill>
              <p:spPr>
                <a:xfrm>
                  <a:off x="4905467" y="4284787"/>
                  <a:ext cx="12384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31" name="Freihand 330">
                  <a:extLst>
                    <a:ext uri="{FF2B5EF4-FFF2-40B4-BE49-F238E27FC236}">
                      <a16:creationId xmlns:a16="http://schemas.microsoft.com/office/drawing/2014/main" id="{5EFC8C3B-0308-4DF9-9CE9-AB069CE1EA22}"/>
                    </a:ext>
                  </a:extLst>
                </p14:cNvPr>
                <p14:cNvContentPartPr/>
                <p14:nvPr/>
              </p14:nvContentPartPr>
              <p14:xfrm>
                <a:off x="4249187" y="4043227"/>
                <a:ext cx="128880" cy="168840"/>
              </p14:xfrm>
            </p:contentPart>
          </mc:Choice>
          <mc:Fallback xmlns="">
            <p:pic>
              <p:nvPicPr>
                <p:cNvPr id="331" name="Freihand 330">
                  <a:extLst>
                    <a:ext uri="{FF2B5EF4-FFF2-40B4-BE49-F238E27FC236}">
                      <a16:creationId xmlns:a16="http://schemas.microsoft.com/office/drawing/2014/main" id="{5EFC8C3B-0308-4DF9-9CE9-AB069CE1EA22}"/>
                    </a:ext>
                  </a:extLst>
                </p:cNvPr>
                <p:cNvPicPr/>
                <p:nvPr/>
              </p:nvPicPr>
              <p:blipFill>
                <a:blip r:embed="rId498"/>
                <a:stretch>
                  <a:fillRect/>
                </a:stretch>
              </p:blipFill>
              <p:spPr>
                <a:xfrm>
                  <a:off x="4244867" y="4038907"/>
                  <a:ext cx="1375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32" name="Freihand 331">
                  <a:extLst>
                    <a:ext uri="{FF2B5EF4-FFF2-40B4-BE49-F238E27FC236}">
                      <a16:creationId xmlns:a16="http://schemas.microsoft.com/office/drawing/2014/main" id="{D459D4E7-DA23-4D47-BE35-081BEDAA1FC4}"/>
                    </a:ext>
                  </a:extLst>
                </p14:cNvPr>
                <p14:cNvContentPartPr/>
                <p14:nvPr/>
              </p14:nvContentPartPr>
              <p14:xfrm>
                <a:off x="4358987" y="4000387"/>
                <a:ext cx="141120" cy="126000"/>
              </p14:xfrm>
            </p:contentPart>
          </mc:Choice>
          <mc:Fallback xmlns="">
            <p:pic>
              <p:nvPicPr>
                <p:cNvPr id="332" name="Freihand 331">
                  <a:extLst>
                    <a:ext uri="{FF2B5EF4-FFF2-40B4-BE49-F238E27FC236}">
                      <a16:creationId xmlns:a16="http://schemas.microsoft.com/office/drawing/2014/main" id="{D459D4E7-DA23-4D47-BE35-081BEDAA1FC4}"/>
                    </a:ext>
                  </a:extLst>
                </p:cNvPr>
                <p:cNvPicPr/>
                <p:nvPr/>
              </p:nvPicPr>
              <p:blipFill>
                <a:blip r:embed="rId500"/>
                <a:stretch>
                  <a:fillRect/>
                </a:stretch>
              </p:blipFill>
              <p:spPr>
                <a:xfrm>
                  <a:off x="4354667" y="3996067"/>
                  <a:ext cx="1497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34" name="Freihand 333">
                  <a:extLst>
                    <a:ext uri="{FF2B5EF4-FFF2-40B4-BE49-F238E27FC236}">
                      <a16:creationId xmlns:a16="http://schemas.microsoft.com/office/drawing/2014/main" id="{189D191C-4C39-4FB1-92F7-9512B98217FC}"/>
                    </a:ext>
                  </a:extLst>
                </p14:cNvPr>
                <p14:cNvContentPartPr/>
                <p14:nvPr/>
              </p14:nvContentPartPr>
              <p14:xfrm>
                <a:off x="4470587" y="4147627"/>
                <a:ext cx="97200" cy="116640"/>
              </p14:xfrm>
            </p:contentPart>
          </mc:Choice>
          <mc:Fallback xmlns="">
            <p:pic>
              <p:nvPicPr>
                <p:cNvPr id="334" name="Freihand 333">
                  <a:extLst>
                    <a:ext uri="{FF2B5EF4-FFF2-40B4-BE49-F238E27FC236}">
                      <a16:creationId xmlns:a16="http://schemas.microsoft.com/office/drawing/2014/main" id="{189D191C-4C39-4FB1-92F7-9512B98217FC}"/>
                    </a:ext>
                  </a:extLst>
                </p:cNvPr>
                <p:cNvPicPr/>
                <p:nvPr/>
              </p:nvPicPr>
              <p:blipFill>
                <a:blip r:embed="rId502"/>
                <a:stretch>
                  <a:fillRect/>
                </a:stretch>
              </p:blipFill>
              <p:spPr>
                <a:xfrm>
                  <a:off x="4466267" y="4143307"/>
                  <a:ext cx="105840" cy="125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03">
            <p14:nvContentPartPr>
              <p14:cNvPr id="27" name="Freihand 26">
                <a:extLst>
                  <a:ext uri="{FF2B5EF4-FFF2-40B4-BE49-F238E27FC236}">
                    <a16:creationId xmlns:a16="http://schemas.microsoft.com/office/drawing/2014/main" id="{FFE058EA-61C4-4657-B007-56E03D17F522}"/>
                  </a:ext>
                </a:extLst>
              </p14:cNvPr>
              <p14:cNvContentPartPr/>
              <p14:nvPr/>
            </p14:nvContentPartPr>
            <p14:xfrm>
              <a:off x="9378107" y="884947"/>
              <a:ext cx="961920" cy="119880"/>
            </p14:xfrm>
          </p:contentPart>
        </mc:Choice>
        <mc:Fallback>
          <p:pic>
            <p:nvPicPr>
              <p:cNvPr id="27" name="Freihand 26">
                <a:extLst>
                  <a:ext uri="{FF2B5EF4-FFF2-40B4-BE49-F238E27FC236}">
                    <a16:creationId xmlns:a16="http://schemas.microsoft.com/office/drawing/2014/main" id="{FFE058EA-61C4-4657-B007-56E03D17F522}"/>
                  </a:ext>
                </a:extLst>
              </p:cNvPr>
              <p:cNvPicPr/>
              <p:nvPr/>
            </p:nvPicPr>
            <p:blipFill>
              <a:blip r:embed="rId504"/>
              <a:stretch>
                <a:fillRect/>
              </a:stretch>
            </p:blipFill>
            <p:spPr>
              <a:xfrm>
                <a:off x="9373787" y="880627"/>
                <a:ext cx="9705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1" name="Freihand 30">
                <a:extLst>
                  <a:ext uri="{FF2B5EF4-FFF2-40B4-BE49-F238E27FC236}">
                    <a16:creationId xmlns:a16="http://schemas.microsoft.com/office/drawing/2014/main" id="{64061270-B87B-4FFA-A8E8-094C6F9FB947}"/>
                  </a:ext>
                </a:extLst>
              </p14:cNvPr>
              <p14:cNvContentPartPr/>
              <p14:nvPr/>
            </p14:nvContentPartPr>
            <p14:xfrm>
              <a:off x="10822427" y="769387"/>
              <a:ext cx="1143000" cy="72720"/>
            </p14:xfrm>
          </p:contentPart>
        </mc:Choice>
        <mc:Fallback>
          <p:pic>
            <p:nvPicPr>
              <p:cNvPr id="31" name="Freihand 30">
                <a:extLst>
                  <a:ext uri="{FF2B5EF4-FFF2-40B4-BE49-F238E27FC236}">
                    <a16:creationId xmlns:a16="http://schemas.microsoft.com/office/drawing/2014/main" id="{64061270-B87B-4FFA-A8E8-094C6F9FB947}"/>
                  </a:ext>
                </a:extLst>
              </p:cNvPr>
              <p:cNvPicPr/>
              <p:nvPr/>
            </p:nvPicPr>
            <p:blipFill>
              <a:blip r:embed="rId506"/>
              <a:stretch>
                <a:fillRect/>
              </a:stretch>
            </p:blipFill>
            <p:spPr>
              <a:xfrm>
                <a:off x="10818107" y="765067"/>
                <a:ext cx="11516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9" name="Freihand 38">
                <a:extLst>
                  <a:ext uri="{FF2B5EF4-FFF2-40B4-BE49-F238E27FC236}">
                    <a16:creationId xmlns:a16="http://schemas.microsoft.com/office/drawing/2014/main" id="{271E2F5B-4C57-436F-A9E3-012617233298}"/>
                  </a:ext>
                </a:extLst>
              </p14:cNvPr>
              <p14:cNvContentPartPr/>
              <p14:nvPr/>
            </p14:nvContentPartPr>
            <p14:xfrm>
              <a:off x="10947707" y="391027"/>
              <a:ext cx="374760" cy="526680"/>
            </p14:xfrm>
          </p:contentPart>
        </mc:Choice>
        <mc:Fallback>
          <p:pic>
            <p:nvPicPr>
              <p:cNvPr id="39" name="Freihand 38">
                <a:extLst>
                  <a:ext uri="{FF2B5EF4-FFF2-40B4-BE49-F238E27FC236}">
                    <a16:creationId xmlns:a16="http://schemas.microsoft.com/office/drawing/2014/main" id="{271E2F5B-4C57-436F-A9E3-012617233298}"/>
                  </a:ext>
                </a:extLst>
              </p:cNvPr>
              <p:cNvPicPr/>
              <p:nvPr/>
            </p:nvPicPr>
            <p:blipFill>
              <a:blip r:embed="rId508"/>
              <a:stretch>
                <a:fillRect/>
              </a:stretch>
            </p:blipFill>
            <p:spPr>
              <a:xfrm>
                <a:off x="10943387" y="386707"/>
                <a:ext cx="383400" cy="535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44" name="Freihand 43">
                <a:extLst>
                  <a:ext uri="{FF2B5EF4-FFF2-40B4-BE49-F238E27FC236}">
                    <a16:creationId xmlns:a16="http://schemas.microsoft.com/office/drawing/2014/main" id="{B771F018-7096-4ACF-9382-5EB65A43D156}"/>
                  </a:ext>
                </a:extLst>
              </p14:cNvPr>
              <p14:cNvContentPartPr/>
              <p14:nvPr/>
            </p14:nvContentPartPr>
            <p14:xfrm>
              <a:off x="8706707" y="1397947"/>
              <a:ext cx="1192320" cy="209880"/>
            </p14:xfrm>
          </p:contentPart>
        </mc:Choice>
        <mc:Fallback>
          <p:pic>
            <p:nvPicPr>
              <p:cNvPr id="44" name="Freihand 43">
                <a:extLst>
                  <a:ext uri="{FF2B5EF4-FFF2-40B4-BE49-F238E27FC236}">
                    <a16:creationId xmlns:a16="http://schemas.microsoft.com/office/drawing/2014/main" id="{B771F018-7096-4ACF-9382-5EB65A43D156}"/>
                  </a:ext>
                </a:extLst>
              </p:cNvPr>
              <p:cNvPicPr/>
              <p:nvPr/>
            </p:nvPicPr>
            <p:blipFill>
              <a:blip r:embed="rId510"/>
              <a:stretch>
                <a:fillRect/>
              </a:stretch>
            </p:blipFill>
            <p:spPr>
              <a:xfrm>
                <a:off x="8702387" y="1393627"/>
                <a:ext cx="12009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46" name="Freihand 45">
                <a:extLst>
                  <a:ext uri="{FF2B5EF4-FFF2-40B4-BE49-F238E27FC236}">
                    <a16:creationId xmlns:a16="http://schemas.microsoft.com/office/drawing/2014/main" id="{6B8635ED-CCC4-4ACD-BAAD-D435CB7E0025}"/>
                  </a:ext>
                </a:extLst>
              </p14:cNvPr>
              <p14:cNvContentPartPr/>
              <p14:nvPr/>
            </p14:nvContentPartPr>
            <p14:xfrm>
              <a:off x="9593747" y="2035507"/>
              <a:ext cx="928800" cy="158040"/>
            </p14:xfrm>
          </p:contentPart>
        </mc:Choice>
        <mc:Fallback>
          <p:pic>
            <p:nvPicPr>
              <p:cNvPr id="46" name="Freihand 45">
                <a:extLst>
                  <a:ext uri="{FF2B5EF4-FFF2-40B4-BE49-F238E27FC236}">
                    <a16:creationId xmlns:a16="http://schemas.microsoft.com/office/drawing/2014/main" id="{6B8635ED-CCC4-4ACD-BAAD-D435CB7E0025}"/>
                  </a:ext>
                </a:extLst>
              </p:cNvPr>
              <p:cNvPicPr/>
              <p:nvPr/>
            </p:nvPicPr>
            <p:blipFill>
              <a:blip r:embed="rId512"/>
              <a:stretch>
                <a:fillRect/>
              </a:stretch>
            </p:blipFill>
            <p:spPr>
              <a:xfrm>
                <a:off x="9589427" y="2031187"/>
                <a:ext cx="9374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48" name="Freihand 47">
                <a:extLst>
                  <a:ext uri="{FF2B5EF4-FFF2-40B4-BE49-F238E27FC236}">
                    <a16:creationId xmlns:a16="http://schemas.microsoft.com/office/drawing/2014/main" id="{AB4CCBE2-2003-472E-8077-326B8C126C6A}"/>
                  </a:ext>
                </a:extLst>
              </p14:cNvPr>
              <p14:cNvContentPartPr/>
              <p14:nvPr/>
            </p14:nvContentPartPr>
            <p14:xfrm>
              <a:off x="10883987" y="1464187"/>
              <a:ext cx="609840" cy="577080"/>
            </p14:xfrm>
          </p:contentPart>
        </mc:Choice>
        <mc:Fallback>
          <p:pic>
            <p:nvPicPr>
              <p:cNvPr id="48" name="Freihand 47">
                <a:extLst>
                  <a:ext uri="{FF2B5EF4-FFF2-40B4-BE49-F238E27FC236}">
                    <a16:creationId xmlns:a16="http://schemas.microsoft.com/office/drawing/2014/main" id="{AB4CCBE2-2003-472E-8077-326B8C126C6A}"/>
                  </a:ext>
                </a:extLst>
              </p:cNvPr>
              <p:cNvPicPr/>
              <p:nvPr/>
            </p:nvPicPr>
            <p:blipFill>
              <a:blip r:embed="rId514"/>
              <a:stretch>
                <a:fillRect/>
              </a:stretch>
            </p:blipFill>
            <p:spPr>
              <a:xfrm>
                <a:off x="10879667" y="1459867"/>
                <a:ext cx="618480" cy="5857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56" name="Freihand 55">
                <a:extLst>
                  <a:ext uri="{FF2B5EF4-FFF2-40B4-BE49-F238E27FC236}">
                    <a16:creationId xmlns:a16="http://schemas.microsoft.com/office/drawing/2014/main" id="{AF4A1239-3581-45BE-A58F-B2EE78208984}"/>
                  </a:ext>
                </a:extLst>
              </p14:cNvPr>
              <p14:cNvContentPartPr/>
              <p14:nvPr/>
            </p14:nvContentPartPr>
            <p14:xfrm>
              <a:off x="9402947" y="310027"/>
              <a:ext cx="1951200" cy="77400"/>
            </p14:xfrm>
          </p:contentPart>
        </mc:Choice>
        <mc:Fallback>
          <p:pic>
            <p:nvPicPr>
              <p:cNvPr id="56" name="Freihand 55">
                <a:extLst>
                  <a:ext uri="{FF2B5EF4-FFF2-40B4-BE49-F238E27FC236}">
                    <a16:creationId xmlns:a16="http://schemas.microsoft.com/office/drawing/2014/main" id="{AF4A1239-3581-45BE-A58F-B2EE78208984}"/>
                  </a:ext>
                </a:extLst>
              </p:cNvPr>
              <p:cNvPicPr/>
              <p:nvPr/>
            </p:nvPicPr>
            <p:blipFill>
              <a:blip r:embed="rId516"/>
              <a:stretch>
                <a:fillRect/>
              </a:stretch>
            </p:blipFill>
            <p:spPr>
              <a:xfrm>
                <a:off x="9398627" y="305707"/>
                <a:ext cx="19598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22" name="Freihand 321">
                <a:extLst>
                  <a:ext uri="{FF2B5EF4-FFF2-40B4-BE49-F238E27FC236}">
                    <a16:creationId xmlns:a16="http://schemas.microsoft.com/office/drawing/2014/main" id="{ADAA23EF-E073-4181-BC8E-FD29462024AD}"/>
                  </a:ext>
                </a:extLst>
              </p14:cNvPr>
              <p14:cNvContentPartPr/>
              <p14:nvPr/>
            </p14:nvContentPartPr>
            <p14:xfrm>
              <a:off x="11138147" y="4113427"/>
              <a:ext cx="25560" cy="217440"/>
            </p14:xfrm>
          </p:contentPart>
        </mc:Choice>
        <mc:Fallback>
          <p:pic>
            <p:nvPicPr>
              <p:cNvPr id="322" name="Freihand 321">
                <a:extLst>
                  <a:ext uri="{FF2B5EF4-FFF2-40B4-BE49-F238E27FC236}">
                    <a16:creationId xmlns:a16="http://schemas.microsoft.com/office/drawing/2014/main" id="{ADAA23EF-E073-4181-BC8E-FD29462024AD}"/>
                  </a:ext>
                </a:extLst>
              </p:cNvPr>
              <p:cNvPicPr/>
              <p:nvPr/>
            </p:nvPicPr>
            <p:blipFill>
              <a:blip r:embed="rId518"/>
              <a:stretch>
                <a:fillRect/>
              </a:stretch>
            </p:blipFill>
            <p:spPr>
              <a:xfrm>
                <a:off x="11133827" y="4109107"/>
                <a:ext cx="3420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25" name="Freihand 324">
                <a:extLst>
                  <a:ext uri="{FF2B5EF4-FFF2-40B4-BE49-F238E27FC236}">
                    <a16:creationId xmlns:a16="http://schemas.microsoft.com/office/drawing/2014/main" id="{75CAB1A6-C698-4219-A440-6D4297677BCB}"/>
                  </a:ext>
                </a:extLst>
              </p14:cNvPr>
              <p14:cNvContentPartPr/>
              <p14:nvPr/>
            </p14:nvContentPartPr>
            <p14:xfrm>
              <a:off x="10822787" y="4334827"/>
              <a:ext cx="93600" cy="219960"/>
            </p14:xfrm>
          </p:contentPart>
        </mc:Choice>
        <mc:Fallback>
          <p:pic>
            <p:nvPicPr>
              <p:cNvPr id="325" name="Freihand 324">
                <a:extLst>
                  <a:ext uri="{FF2B5EF4-FFF2-40B4-BE49-F238E27FC236}">
                    <a16:creationId xmlns:a16="http://schemas.microsoft.com/office/drawing/2014/main" id="{75CAB1A6-C698-4219-A440-6D4297677BCB}"/>
                  </a:ext>
                </a:extLst>
              </p:cNvPr>
              <p:cNvPicPr/>
              <p:nvPr/>
            </p:nvPicPr>
            <p:blipFill>
              <a:blip r:embed="rId520"/>
              <a:stretch>
                <a:fillRect/>
              </a:stretch>
            </p:blipFill>
            <p:spPr>
              <a:xfrm>
                <a:off x="10818467" y="4330507"/>
                <a:ext cx="10224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30" name="Freihand 329">
                <a:extLst>
                  <a:ext uri="{FF2B5EF4-FFF2-40B4-BE49-F238E27FC236}">
                    <a16:creationId xmlns:a16="http://schemas.microsoft.com/office/drawing/2014/main" id="{36ED9826-E8F2-42C7-8782-CA971E002FF3}"/>
                  </a:ext>
                </a:extLst>
              </p14:cNvPr>
              <p14:cNvContentPartPr/>
              <p14:nvPr/>
            </p14:nvContentPartPr>
            <p14:xfrm>
              <a:off x="10709387" y="4510507"/>
              <a:ext cx="211680" cy="162360"/>
            </p14:xfrm>
          </p:contentPart>
        </mc:Choice>
        <mc:Fallback>
          <p:pic>
            <p:nvPicPr>
              <p:cNvPr id="330" name="Freihand 329">
                <a:extLst>
                  <a:ext uri="{FF2B5EF4-FFF2-40B4-BE49-F238E27FC236}">
                    <a16:creationId xmlns:a16="http://schemas.microsoft.com/office/drawing/2014/main" id="{36ED9826-E8F2-42C7-8782-CA971E002FF3}"/>
                  </a:ext>
                </a:extLst>
              </p:cNvPr>
              <p:cNvPicPr/>
              <p:nvPr/>
            </p:nvPicPr>
            <p:blipFill>
              <a:blip r:embed="rId522"/>
              <a:stretch>
                <a:fillRect/>
              </a:stretch>
            </p:blipFill>
            <p:spPr>
              <a:xfrm>
                <a:off x="10705067" y="4506187"/>
                <a:ext cx="220320" cy="171000"/>
              </a:xfrm>
              <a:prstGeom prst="rect">
                <a:avLst/>
              </a:prstGeom>
            </p:spPr>
          </p:pic>
        </mc:Fallback>
      </mc:AlternateContent>
      <p:grpSp>
        <p:nvGrpSpPr>
          <p:cNvPr id="340" name="Gruppieren 339">
            <a:extLst>
              <a:ext uri="{FF2B5EF4-FFF2-40B4-BE49-F238E27FC236}">
                <a16:creationId xmlns:a16="http://schemas.microsoft.com/office/drawing/2014/main" id="{718F89E8-1EBF-472C-A713-339F23B7904E}"/>
              </a:ext>
            </a:extLst>
          </p:cNvPr>
          <p:cNvGrpSpPr/>
          <p:nvPr/>
        </p:nvGrpSpPr>
        <p:grpSpPr>
          <a:xfrm>
            <a:off x="10235267" y="3247267"/>
            <a:ext cx="1935720" cy="1630440"/>
            <a:chOff x="10235267" y="3247267"/>
            <a:chExt cx="1935720" cy="1630440"/>
          </a:xfrm>
        </p:grpSpPr>
        <mc:AlternateContent xmlns:mc="http://schemas.openxmlformats.org/markup-compatibility/2006">
          <mc:Choice xmlns:p14="http://schemas.microsoft.com/office/powerpoint/2010/main" Requires="p14">
            <p:contentPart p14:bwMode="auto" r:id="rId523">
              <p14:nvContentPartPr>
                <p14:cNvPr id="61" name="Freihand 60">
                  <a:extLst>
                    <a:ext uri="{FF2B5EF4-FFF2-40B4-BE49-F238E27FC236}">
                      <a16:creationId xmlns:a16="http://schemas.microsoft.com/office/drawing/2014/main" id="{8FBFC066-43C3-40F2-882E-7F63779B33D9}"/>
                    </a:ext>
                  </a:extLst>
                </p14:cNvPr>
                <p14:cNvContentPartPr/>
                <p14:nvPr/>
              </p14:nvContentPartPr>
              <p14:xfrm>
                <a:off x="10806587" y="3794827"/>
                <a:ext cx="42840" cy="843120"/>
              </p14:xfrm>
            </p:contentPart>
          </mc:Choice>
          <mc:Fallback>
            <p:pic>
              <p:nvPicPr>
                <p:cNvPr id="61" name="Freihand 60">
                  <a:extLst>
                    <a:ext uri="{FF2B5EF4-FFF2-40B4-BE49-F238E27FC236}">
                      <a16:creationId xmlns:a16="http://schemas.microsoft.com/office/drawing/2014/main" id="{8FBFC066-43C3-40F2-882E-7F63779B33D9}"/>
                    </a:ext>
                  </a:extLst>
                </p:cNvPr>
                <p:cNvPicPr/>
                <p:nvPr/>
              </p:nvPicPr>
              <p:blipFill>
                <a:blip r:embed="rId524"/>
                <a:stretch>
                  <a:fillRect/>
                </a:stretch>
              </p:blipFill>
              <p:spPr>
                <a:xfrm>
                  <a:off x="10802267" y="3790507"/>
                  <a:ext cx="51480" cy="85176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65" name="Freihand 64">
                  <a:extLst>
                    <a:ext uri="{FF2B5EF4-FFF2-40B4-BE49-F238E27FC236}">
                      <a16:creationId xmlns:a16="http://schemas.microsoft.com/office/drawing/2014/main" id="{03727722-6AAB-406C-8B67-8DF6C2ABD1AB}"/>
                    </a:ext>
                  </a:extLst>
                </p14:cNvPr>
                <p14:cNvContentPartPr/>
                <p14:nvPr/>
              </p14:nvContentPartPr>
              <p14:xfrm>
                <a:off x="10688147" y="4583227"/>
                <a:ext cx="1246680" cy="39960"/>
              </p14:xfrm>
            </p:contentPart>
          </mc:Choice>
          <mc:Fallback>
            <p:pic>
              <p:nvPicPr>
                <p:cNvPr id="65" name="Freihand 64">
                  <a:extLst>
                    <a:ext uri="{FF2B5EF4-FFF2-40B4-BE49-F238E27FC236}">
                      <a16:creationId xmlns:a16="http://schemas.microsoft.com/office/drawing/2014/main" id="{03727722-6AAB-406C-8B67-8DF6C2ABD1AB}"/>
                    </a:ext>
                  </a:extLst>
                </p:cNvPr>
                <p:cNvPicPr/>
                <p:nvPr/>
              </p:nvPicPr>
              <p:blipFill>
                <a:blip r:embed="rId526"/>
                <a:stretch>
                  <a:fillRect/>
                </a:stretch>
              </p:blipFill>
              <p:spPr>
                <a:xfrm>
                  <a:off x="10683827" y="4578907"/>
                  <a:ext cx="125532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69" name="Freihand 68">
                  <a:extLst>
                    <a:ext uri="{FF2B5EF4-FFF2-40B4-BE49-F238E27FC236}">
                      <a16:creationId xmlns:a16="http://schemas.microsoft.com/office/drawing/2014/main" id="{9BE89BF5-4352-42B9-9B43-E798B0BE2612}"/>
                    </a:ext>
                  </a:extLst>
                </p14:cNvPr>
                <p14:cNvContentPartPr/>
                <p14:nvPr/>
              </p14:nvContentPartPr>
              <p14:xfrm>
                <a:off x="11897747" y="4559827"/>
                <a:ext cx="127080" cy="172800"/>
              </p14:xfrm>
            </p:contentPart>
          </mc:Choice>
          <mc:Fallback>
            <p:pic>
              <p:nvPicPr>
                <p:cNvPr id="69" name="Freihand 68">
                  <a:extLst>
                    <a:ext uri="{FF2B5EF4-FFF2-40B4-BE49-F238E27FC236}">
                      <a16:creationId xmlns:a16="http://schemas.microsoft.com/office/drawing/2014/main" id="{9BE89BF5-4352-42B9-9B43-E798B0BE2612}"/>
                    </a:ext>
                  </a:extLst>
                </p:cNvPr>
                <p:cNvPicPr/>
                <p:nvPr/>
              </p:nvPicPr>
              <p:blipFill>
                <a:blip r:embed="rId528"/>
                <a:stretch>
                  <a:fillRect/>
                </a:stretch>
              </p:blipFill>
              <p:spPr>
                <a:xfrm>
                  <a:off x="11893427" y="4555507"/>
                  <a:ext cx="1357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77" name="Freihand 76">
                  <a:extLst>
                    <a:ext uri="{FF2B5EF4-FFF2-40B4-BE49-F238E27FC236}">
                      <a16:creationId xmlns:a16="http://schemas.microsoft.com/office/drawing/2014/main" id="{5CBBB689-37B1-4E73-9B54-F4BCF306B29B}"/>
                    </a:ext>
                  </a:extLst>
                </p14:cNvPr>
                <p14:cNvContentPartPr/>
                <p14:nvPr/>
              </p14:nvContentPartPr>
              <p14:xfrm>
                <a:off x="10741427" y="3630667"/>
                <a:ext cx="213120" cy="195480"/>
              </p14:xfrm>
            </p:contentPart>
          </mc:Choice>
          <mc:Fallback>
            <p:pic>
              <p:nvPicPr>
                <p:cNvPr id="77" name="Freihand 76">
                  <a:extLst>
                    <a:ext uri="{FF2B5EF4-FFF2-40B4-BE49-F238E27FC236}">
                      <a16:creationId xmlns:a16="http://schemas.microsoft.com/office/drawing/2014/main" id="{5CBBB689-37B1-4E73-9B54-F4BCF306B29B}"/>
                    </a:ext>
                  </a:extLst>
                </p:cNvPr>
                <p:cNvPicPr/>
                <p:nvPr/>
              </p:nvPicPr>
              <p:blipFill>
                <a:blip r:embed="rId530"/>
                <a:stretch>
                  <a:fillRect/>
                </a:stretch>
              </p:blipFill>
              <p:spPr>
                <a:xfrm>
                  <a:off x="10737107" y="3626347"/>
                  <a:ext cx="2217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142" name="Freihand 141">
                  <a:extLst>
                    <a:ext uri="{FF2B5EF4-FFF2-40B4-BE49-F238E27FC236}">
                      <a16:creationId xmlns:a16="http://schemas.microsoft.com/office/drawing/2014/main" id="{96561735-658F-43CE-A0BC-FEFC9B117ADB}"/>
                    </a:ext>
                  </a:extLst>
                </p14:cNvPr>
                <p14:cNvContentPartPr/>
                <p14:nvPr/>
              </p14:nvContentPartPr>
              <p14:xfrm>
                <a:off x="11795507" y="4723627"/>
                <a:ext cx="161640" cy="154080"/>
              </p14:xfrm>
            </p:contentPart>
          </mc:Choice>
          <mc:Fallback>
            <p:pic>
              <p:nvPicPr>
                <p:cNvPr id="142" name="Freihand 141">
                  <a:extLst>
                    <a:ext uri="{FF2B5EF4-FFF2-40B4-BE49-F238E27FC236}">
                      <a16:creationId xmlns:a16="http://schemas.microsoft.com/office/drawing/2014/main" id="{96561735-658F-43CE-A0BC-FEFC9B117ADB}"/>
                    </a:ext>
                  </a:extLst>
                </p:cNvPr>
                <p:cNvPicPr/>
                <p:nvPr/>
              </p:nvPicPr>
              <p:blipFill>
                <a:blip r:embed="rId532"/>
                <a:stretch>
                  <a:fillRect/>
                </a:stretch>
              </p:blipFill>
              <p:spPr>
                <a:xfrm>
                  <a:off x="11791187" y="4719307"/>
                  <a:ext cx="1702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172" name="Freihand 171">
                  <a:extLst>
                    <a:ext uri="{FF2B5EF4-FFF2-40B4-BE49-F238E27FC236}">
                      <a16:creationId xmlns:a16="http://schemas.microsoft.com/office/drawing/2014/main" id="{CC3CACFE-CBF6-4B11-9940-6D673400B4B7}"/>
                    </a:ext>
                  </a:extLst>
                </p14:cNvPr>
                <p14:cNvContentPartPr/>
                <p14:nvPr/>
              </p14:nvContentPartPr>
              <p14:xfrm>
                <a:off x="10670867" y="3817507"/>
                <a:ext cx="1118520" cy="885240"/>
              </p14:xfrm>
            </p:contentPart>
          </mc:Choice>
          <mc:Fallback>
            <p:pic>
              <p:nvPicPr>
                <p:cNvPr id="172" name="Freihand 171">
                  <a:extLst>
                    <a:ext uri="{FF2B5EF4-FFF2-40B4-BE49-F238E27FC236}">
                      <a16:creationId xmlns:a16="http://schemas.microsoft.com/office/drawing/2014/main" id="{CC3CACFE-CBF6-4B11-9940-6D673400B4B7}"/>
                    </a:ext>
                  </a:extLst>
                </p:cNvPr>
                <p:cNvPicPr/>
                <p:nvPr/>
              </p:nvPicPr>
              <p:blipFill>
                <a:blip r:embed="rId534"/>
                <a:stretch>
                  <a:fillRect/>
                </a:stretch>
              </p:blipFill>
              <p:spPr>
                <a:xfrm>
                  <a:off x="10666547" y="3813187"/>
                  <a:ext cx="1127160" cy="89388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184" name="Freihand 183">
                  <a:extLst>
                    <a:ext uri="{FF2B5EF4-FFF2-40B4-BE49-F238E27FC236}">
                      <a16:creationId xmlns:a16="http://schemas.microsoft.com/office/drawing/2014/main" id="{799DCFE1-D621-4345-9A49-E0AA28E537DA}"/>
                    </a:ext>
                  </a:extLst>
                </p14:cNvPr>
                <p14:cNvContentPartPr/>
                <p14:nvPr/>
              </p14:nvContentPartPr>
              <p14:xfrm>
                <a:off x="11757347" y="3606547"/>
                <a:ext cx="110160" cy="84240"/>
              </p14:xfrm>
            </p:contentPart>
          </mc:Choice>
          <mc:Fallback>
            <p:pic>
              <p:nvPicPr>
                <p:cNvPr id="184" name="Freihand 183">
                  <a:extLst>
                    <a:ext uri="{FF2B5EF4-FFF2-40B4-BE49-F238E27FC236}">
                      <a16:creationId xmlns:a16="http://schemas.microsoft.com/office/drawing/2014/main" id="{799DCFE1-D621-4345-9A49-E0AA28E537DA}"/>
                    </a:ext>
                  </a:extLst>
                </p:cNvPr>
                <p:cNvPicPr/>
                <p:nvPr/>
              </p:nvPicPr>
              <p:blipFill>
                <a:blip r:embed="rId536"/>
                <a:stretch>
                  <a:fillRect/>
                </a:stretch>
              </p:blipFill>
              <p:spPr>
                <a:xfrm>
                  <a:off x="11753027" y="3602227"/>
                  <a:ext cx="1188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193" name="Freihand 192">
                  <a:extLst>
                    <a:ext uri="{FF2B5EF4-FFF2-40B4-BE49-F238E27FC236}">
                      <a16:creationId xmlns:a16="http://schemas.microsoft.com/office/drawing/2014/main" id="{D9DFA246-4035-464F-886E-24230287927B}"/>
                    </a:ext>
                  </a:extLst>
                </p14:cNvPr>
                <p14:cNvContentPartPr/>
                <p14:nvPr/>
              </p14:nvContentPartPr>
              <p14:xfrm>
                <a:off x="11903507" y="3554707"/>
                <a:ext cx="86760" cy="125280"/>
              </p14:xfrm>
            </p:contentPart>
          </mc:Choice>
          <mc:Fallback>
            <p:pic>
              <p:nvPicPr>
                <p:cNvPr id="193" name="Freihand 192">
                  <a:extLst>
                    <a:ext uri="{FF2B5EF4-FFF2-40B4-BE49-F238E27FC236}">
                      <a16:creationId xmlns:a16="http://schemas.microsoft.com/office/drawing/2014/main" id="{D9DFA246-4035-464F-886E-24230287927B}"/>
                    </a:ext>
                  </a:extLst>
                </p:cNvPr>
                <p:cNvPicPr/>
                <p:nvPr/>
              </p:nvPicPr>
              <p:blipFill>
                <a:blip r:embed="rId538"/>
                <a:stretch>
                  <a:fillRect/>
                </a:stretch>
              </p:blipFill>
              <p:spPr>
                <a:xfrm>
                  <a:off x="11899187" y="3550387"/>
                  <a:ext cx="954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104" name="Freihand 103">
                  <a:extLst>
                    <a:ext uri="{FF2B5EF4-FFF2-40B4-BE49-F238E27FC236}">
                      <a16:creationId xmlns:a16="http://schemas.microsoft.com/office/drawing/2014/main" id="{C3CA8835-703B-4EC5-A611-51C8EFA9DCF3}"/>
                    </a:ext>
                  </a:extLst>
                </p14:cNvPr>
                <p14:cNvContentPartPr/>
                <p14:nvPr/>
              </p14:nvContentPartPr>
              <p14:xfrm>
                <a:off x="10248227" y="4050787"/>
                <a:ext cx="96480" cy="107640"/>
              </p14:xfrm>
            </p:contentPart>
          </mc:Choice>
          <mc:Fallback>
            <p:pic>
              <p:nvPicPr>
                <p:cNvPr id="104" name="Freihand 103">
                  <a:extLst>
                    <a:ext uri="{FF2B5EF4-FFF2-40B4-BE49-F238E27FC236}">
                      <a16:creationId xmlns:a16="http://schemas.microsoft.com/office/drawing/2014/main" id="{C3CA8835-703B-4EC5-A611-51C8EFA9DCF3}"/>
                    </a:ext>
                  </a:extLst>
                </p:cNvPr>
                <p:cNvPicPr/>
                <p:nvPr/>
              </p:nvPicPr>
              <p:blipFill>
                <a:blip r:embed="rId540"/>
                <a:stretch>
                  <a:fillRect/>
                </a:stretch>
              </p:blipFill>
              <p:spPr>
                <a:xfrm>
                  <a:off x="10243907" y="4046467"/>
                  <a:ext cx="1051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108" name="Freihand 107">
                  <a:extLst>
                    <a:ext uri="{FF2B5EF4-FFF2-40B4-BE49-F238E27FC236}">
                      <a16:creationId xmlns:a16="http://schemas.microsoft.com/office/drawing/2014/main" id="{F98A6D0F-4774-4E1B-AC11-52A4B3D6642D}"/>
                    </a:ext>
                  </a:extLst>
                </p14:cNvPr>
                <p14:cNvContentPartPr/>
                <p14:nvPr/>
              </p14:nvContentPartPr>
              <p14:xfrm>
                <a:off x="10356587" y="4054027"/>
                <a:ext cx="349200" cy="93960"/>
              </p14:xfrm>
            </p:contentPart>
          </mc:Choice>
          <mc:Fallback>
            <p:pic>
              <p:nvPicPr>
                <p:cNvPr id="108" name="Freihand 107">
                  <a:extLst>
                    <a:ext uri="{FF2B5EF4-FFF2-40B4-BE49-F238E27FC236}">
                      <a16:creationId xmlns:a16="http://schemas.microsoft.com/office/drawing/2014/main" id="{F98A6D0F-4774-4E1B-AC11-52A4B3D6642D}"/>
                    </a:ext>
                  </a:extLst>
                </p:cNvPr>
                <p:cNvPicPr/>
                <p:nvPr/>
              </p:nvPicPr>
              <p:blipFill>
                <a:blip r:embed="rId542"/>
                <a:stretch>
                  <a:fillRect/>
                </a:stretch>
              </p:blipFill>
              <p:spPr>
                <a:xfrm>
                  <a:off x="10352267" y="4049707"/>
                  <a:ext cx="3578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122" name="Freihand 121">
                  <a:extLst>
                    <a:ext uri="{FF2B5EF4-FFF2-40B4-BE49-F238E27FC236}">
                      <a16:creationId xmlns:a16="http://schemas.microsoft.com/office/drawing/2014/main" id="{85FCE51A-691B-4883-BC8E-FB41F7D44B2E}"/>
                    </a:ext>
                  </a:extLst>
                </p14:cNvPr>
                <p14:cNvContentPartPr/>
                <p14:nvPr/>
              </p14:nvContentPartPr>
              <p14:xfrm>
                <a:off x="10235267" y="4266067"/>
                <a:ext cx="237600" cy="106200"/>
              </p14:xfrm>
            </p:contentPart>
          </mc:Choice>
          <mc:Fallback>
            <p:pic>
              <p:nvPicPr>
                <p:cNvPr id="122" name="Freihand 121">
                  <a:extLst>
                    <a:ext uri="{FF2B5EF4-FFF2-40B4-BE49-F238E27FC236}">
                      <a16:creationId xmlns:a16="http://schemas.microsoft.com/office/drawing/2014/main" id="{85FCE51A-691B-4883-BC8E-FB41F7D44B2E}"/>
                    </a:ext>
                  </a:extLst>
                </p:cNvPr>
                <p:cNvPicPr/>
                <p:nvPr/>
              </p:nvPicPr>
              <p:blipFill>
                <a:blip r:embed="rId544"/>
                <a:stretch>
                  <a:fillRect/>
                </a:stretch>
              </p:blipFill>
              <p:spPr>
                <a:xfrm>
                  <a:off x="10230947" y="4261747"/>
                  <a:ext cx="2462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125" name="Freihand 124">
                  <a:extLst>
                    <a:ext uri="{FF2B5EF4-FFF2-40B4-BE49-F238E27FC236}">
                      <a16:creationId xmlns:a16="http://schemas.microsoft.com/office/drawing/2014/main" id="{77EC00F7-B96E-417D-97D2-85193C814FF4}"/>
                    </a:ext>
                  </a:extLst>
                </p14:cNvPr>
                <p14:cNvContentPartPr/>
                <p14:nvPr/>
              </p14:nvContentPartPr>
              <p14:xfrm>
                <a:off x="10467107" y="4201627"/>
                <a:ext cx="59400" cy="143640"/>
              </p14:xfrm>
            </p:contentPart>
          </mc:Choice>
          <mc:Fallback>
            <p:pic>
              <p:nvPicPr>
                <p:cNvPr id="125" name="Freihand 124">
                  <a:extLst>
                    <a:ext uri="{FF2B5EF4-FFF2-40B4-BE49-F238E27FC236}">
                      <a16:creationId xmlns:a16="http://schemas.microsoft.com/office/drawing/2014/main" id="{77EC00F7-B96E-417D-97D2-85193C814FF4}"/>
                    </a:ext>
                  </a:extLst>
                </p:cNvPr>
                <p:cNvPicPr/>
                <p:nvPr/>
              </p:nvPicPr>
              <p:blipFill>
                <a:blip r:embed="rId546"/>
                <a:stretch>
                  <a:fillRect/>
                </a:stretch>
              </p:blipFill>
              <p:spPr>
                <a:xfrm>
                  <a:off x="10462787" y="4197307"/>
                  <a:ext cx="680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131" name="Freihand 130">
                  <a:extLst>
                    <a:ext uri="{FF2B5EF4-FFF2-40B4-BE49-F238E27FC236}">
                      <a16:creationId xmlns:a16="http://schemas.microsoft.com/office/drawing/2014/main" id="{2F5CBA7A-FE54-4051-95D6-E7D2DDEBD946}"/>
                    </a:ext>
                  </a:extLst>
                </p14:cNvPr>
                <p14:cNvContentPartPr/>
                <p14:nvPr/>
              </p14:nvContentPartPr>
              <p14:xfrm>
                <a:off x="10571147" y="4237627"/>
                <a:ext cx="47160" cy="99720"/>
              </p14:xfrm>
            </p:contentPart>
          </mc:Choice>
          <mc:Fallback>
            <p:pic>
              <p:nvPicPr>
                <p:cNvPr id="131" name="Freihand 130">
                  <a:extLst>
                    <a:ext uri="{FF2B5EF4-FFF2-40B4-BE49-F238E27FC236}">
                      <a16:creationId xmlns:a16="http://schemas.microsoft.com/office/drawing/2014/main" id="{2F5CBA7A-FE54-4051-95D6-E7D2DDEBD946}"/>
                    </a:ext>
                  </a:extLst>
                </p:cNvPr>
                <p:cNvPicPr/>
                <p:nvPr/>
              </p:nvPicPr>
              <p:blipFill>
                <a:blip r:embed="rId548"/>
                <a:stretch>
                  <a:fillRect/>
                </a:stretch>
              </p:blipFill>
              <p:spPr>
                <a:xfrm>
                  <a:off x="10566827" y="4233307"/>
                  <a:ext cx="558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200" name="Freihand 199">
                  <a:extLst>
                    <a:ext uri="{FF2B5EF4-FFF2-40B4-BE49-F238E27FC236}">
                      <a16:creationId xmlns:a16="http://schemas.microsoft.com/office/drawing/2014/main" id="{C7F66419-D598-4C33-A1E8-37A3EA6810EF}"/>
                    </a:ext>
                  </a:extLst>
                </p14:cNvPr>
                <p14:cNvContentPartPr/>
                <p14:nvPr/>
              </p14:nvContentPartPr>
              <p14:xfrm>
                <a:off x="10241387" y="4123507"/>
                <a:ext cx="410400" cy="78120"/>
              </p14:xfrm>
            </p:contentPart>
          </mc:Choice>
          <mc:Fallback>
            <p:pic>
              <p:nvPicPr>
                <p:cNvPr id="200" name="Freihand 199">
                  <a:extLst>
                    <a:ext uri="{FF2B5EF4-FFF2-40B4-BE49-F238E27FC236}">
                      <a16:creationId xmlns:a16="http://schemas.microsoft.com/office/drawing/2014/main" id="{C7F66419-D598-4C33-A1E8-37A3EA6810EF}"/>
                    </a:ext>
                  </a:extLst>
                </p:cNvPr>
                <p:cNvPicPr/>
                <p:nvPr/>
              </p:nvPicPr>
              <p:blipFill>
                <a:blip r:embed="rId550"/>
                <a:stretch>
                  <a:fillRect/>
                </a:stretch>
              </p:blipFill>
              <p:spPr>
                <a:xfrm>
                  <a:off x="10237067" y="4119187"/>
                  <a:ext cx="41904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147" name="Freihand 146">
                  <a:extLst>
                    <a:ext uri="{FF2B5EF4-FFF2-40B4-BE49-F238E27FC236}">
                      <a16:creationId xmlns:a16="http://schemas.microsoft.com/office/drawing/2014/main" id="{02A6D66E-98C4-4BED-84B1-9FA6847303AE}"/>
                    </a:ext>
                  </a:extLst>
                </p14:cNvPr>
                <p14:cNvContentPartPr/>
                <p14:nvPr/>
              </p14:nvContentPartPr>
              <p14:xfrm>
                <a:off x="11121587" y="3303787"/>
                <a:ext cx="94680" cy="77760"/>
              </p14:xfrm>
            </p:contentPart>
          </mc:Choice>
          <mc:Fallback>
            <p:pic>
              <p:nvPicPr>
                <p:cNvPr id="147" name="Freihand 146">
                  <a:extLst>
                    <a:ext uri="{FF2B5EF4-FFF2-40B4-BE49-F238E27FC236}">
                      <a16:creationId xmlns:a16="http://schemas.microsoft.com/office/drawing/2014/main" id="{02A6D66E-98C4-4BED-84B1-9FA6847303AE}"/>
                    </a:ext>
                  </a:extLst>
                </p:cNvPr>
                <p:cNvPicPr/>
                <p:nvPr/>
              </p:nvPicPr>
              <p:blipFill>
                <a:blip r:embed="rId552"/>
                <a:stretch>
                  <a:fillRect/>
                </a:stretch>
              </p:blipFill>
              <p:spPr>
                <a:xfrm>
                  <a:off x="11117267" y="3299467"/>
                  <a:ext cx="1033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149" name="Freihand 148">
                  <a:extLst>
                    <a:ext uri="{FF2B5EF4-FFF2-40B4-BE49-F238E27FC236}">
                      <a16:creationId xmlns:a16="http://schemas.microsoft.com/office/drawing/2014/main" id="{92B0C4A6-67D7-411E-9CEF-A0602DBFA683}"/>
                    </a:ext>
                  </a:extLst>
                </p14:cNvPr>
                <p14:cNvContentPartPr/>
                <p14:nvPr/>
              </p14:nvContentPartPr>
              <p14:xfrm>
                <a:off x="11205107" y="3294787"/>
                <a:ext cx="46440" cy="177480"/>
              </p14:xfrm>
            </p:contentPart>
          </mc:Choice>
          <mc:Fallback>
            <p:pic>
              <p:nvPicPr>
                <p:cNvPr id="149" name="Freihand 148">
                  <a:extLst>
                    <a:ext uri="{FF2B5EF4-FFF2-40B4-BE49-F238E27FC236}">
                      <a16:creationId xmlns:a16="http://schemas.microsoft.com/office/drawing/2014/main" id="{92B0C4A6-67D7-411E-9CEF-A0602DBFA683}"/>
                    </a:ext>
                  </a:extLst>
                </p:cNvPr>
                <p:cNvPicPr/>
                <p:nvPr/>
              </p:nvPicPr>
              <p:blipFill>
                <a:blip r:embed="rId554"/>
                <a:stretch>
                  <a:fillRect/>
                </a:stretch>
              </p:blipFill>
              <p:spPr>
                <a:xfrm>
                  <a:off x="11200787" y="3290467"/>
                  <a:ext cx="5508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152" name="Freihand 151">
                  <a:extLst>
                    <a:ext uri="{FF2B5EF4-FFF2-40B4-BE49-F238E27FC236}">
                      <a16:creationId xmlns:a16="http://schemas.microsoft.com/office/drawing/2014/main" id="{ACF871FC-C68A-468D-ADB3-56CD3FDB5DC0}"/>
                    </a:ext>
                  </a:extLst>
                </p14:cNvPr>
                <p14:cNvContentPartPr/>
                <p14:nvPr/>
              </p14:nvContentPartPr>
              <p14:xfrm>
                <a:off x="11289707" y="3249787"/>
                <a:ext cx="68040" cy="165240"/>
              </p14:xfrm>
            </p:contentPart>
          </mc:Choice>
          <mc:Fallback>
            <p:pic>
              <p:nvPicPr>
                <p:cNvPr id="152" name="Freihand 151">
                  <a:extLst>
                    <a:ext uri="{FF2B5EF4-FFF2-40B4-BE49-F238E27FC236}">
                      <a16:creationId xmlns:a16="http://schemas.microsoft.com/office/drawing/2014/main" id="{ACF871FC-C68A-468D-ADB3-56CD3FDB5DC0}"/>
                    </a:ext>
                  </a:extLst>
                </p:cNvPr>
                <p:cNvPicPr/>
                <p:nvPr/>
              </p:nvPicPr>
              <p:blipFill>
                <a:blip r:embed="rId556"/>
                <a:stretch>
                  <a:fillRect/>
                </a:stretch>
              </p:blipFill>
              <p:spPr>
                <a:xfrm>
                  <a:off x="11285387" y="3245467"/>
                  <a:ext cx="766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56" name="Freihand 155">
                  <a:extLst>
                    <a:ext uri="{FF2B5EF4-FFF2-40B4-BE49-F238E27FC236}">
                      <a16:creationId xmlns:a16="http://schemas.microsoft.com/office/drawing/2014/main" id="{8E458882-A9AD-43E6-A70D-2723C5E6956B}"/>
                    </a:ext>
                  </a:extLst>
                </p14:cNvPr>
                <p14:cNvContentPartPr/>
                <p14:nvPr/>
              </p14:nvContentPartPr>
              <p14:xfrm>
                <a:off x="11406347" y="3262747"/>
                <a:ext cx="81000" cy="114840"/>
              </p14:xfrm>
            </p:contentPart>
          </mc:Choice>
          <mc:Fallback>
            <p:pic>
              <p:nvPicPr>
                <p:cNvPr id="156" name="Freihand 155">
                  <a:extLst>
                    <a:ext uri="{FF2B5EF4-FFF2-40B4-BE49-F238E27FC236}">
                      <a16:creationId xmlns:a16="http://schemas.microsoft.com/office/drawing/2014/main" id="{8E458882-A9AD-43E6-A70D-2723C5E6956B}"/>
                    </a:ext>
                  </a:extLst>
                </p:cNvPr>
                <p:cNvPicPr/>
                <p:nvPr/>
              </p:nvPicPr>
              <p:blipFill>
                <a:blip r:embed="rId558"/>
                <a:stretch>
                  <a:fillRect/>
                </a:stretch>
              </p:blipFill>
              <p:spPr>
                <a:xfrm>
                  <a:off x="11402027" y="3258427"/>
                  <a:ext cx="896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164" name="Freihand 163">
                  <a:extLst>
                    <a:ext uri="{FF2B5EF4-FFF2-40B4-BE49-F238E27FC236}">
                      <a16:creationId xmlns:a16="http://schemas.microsoft.com/office/drawing/2014/main" id="{4A00DC56-252E-496D-94AC-C6EE2EE37CC7}"/>
                    </a:ext>
                  </a:extLst>
                </p14:cNvPr>
                <p14:cNvContentPartPr/>
                <p14:nvPr/>
              </p14:nvContentPartPr>
              <p14:xfrm>
                <a:off x="11445947" y="3247267"/>
                <a:ext cx="93960" cy="208440"/>
              </p14:xfrm>
            </p:contentPart>
          </mc:Choice>
          <mc:Fallback>
            <p:pic>
              <p:nvPicPr>
                <p:cNvPr id="164" name="Freihand 163">
                  <a:extLst>
                    <a:ext uri="{FF2B5EF4-FFF2-40B4-BE49-F238E27FC236}">
                      <a16:creationId xmlns:a16="http://schemas.microsoft.com/office/drawing/2014/main" id="{4A00DC56-252E-496D-94AC-C6EE2EE37CC7}"/>
                    </a:ext>
                  </a:extLst>
                </p:cNvPr>
                <p:cNvPicPr/>
                <p:nvPr/>
              </p:nvPicPr>
              <p:blipFill>
                <a:blip r:embed="rId560"/>
                <a:stretch>
                  <a:fillRect/>
                </a:stretch>
              </p:blipFill>
              <p:spPr>
                <a:xfrm>
                  <a:off x="11441627" y="3242947"/>
                  <a:ext cx="10260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218" name="Freihand 217">
                  <a:extLst>
                    <a:ext uri="{FF2B5EF4-FFF2-40B4-BE49-F238E27FC236}">
                      <a16:creationId xmlns:a16="http://schemas.microsoft.com/office/drawing/2014/main" id="{72B7DAFE-B915-4C82-A3B8-694174F8045E}"/>
                    </a:ext>
                  </a:extLst>
                </p14:cNvPr>
                <p14:cNvContentPartPr/>
                <p14:nvPr/>
              </p14:nvContentPartPr>
              <p14:xfrm>
                <a:off x="11153987" y="3416827"/>
                <a:ext cx="419760" cy="44280"/>
              </p14:xfrm>
            </p:contentPart>
          </mc:Choice>
          <mc:Fallback>
            <p:pic>
              <p:nvPicPr>
                <p:cNvPr id="218" name="Freihand 217">
                  <a:extLst>
                    <a:ext uri="{FF2B5EF4-FFF2-40B4-BE49-F238E27FC236}">
                      <a16:creationId xmlns:a16="http://schemas.microsoft.com/office/drawing/2014/main" id="{72B7DAFE-B915-4C82-A3B8-694174F8045E}"/>
                    </a:ext>
                  </a:extLst>
                </p:cNvPr>
                <p:cNvPicPr/>
                <p:nvPr/>
              </p:nvPicPr>
              <p:blipFill>
                <a:blip r:embed="rId562"/>
                <a:stretch>
                  <a:fillRect/>
                </a:stretch>
              </p:blipFill>
              <p:spPr>
                <a:xfrm>
                  <a:off x="11149667" y="3412507"/>
                  <a:ext cx="4284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231" name="Freihand 230">
                  <a:extLst>
                    <a:ext uri="{FF2B5EF4-FFF2-40B4-BE49-F238E27FC236}">
                      <a16:creationId xmlns:a16="http://schemas.microsoft.com/office/drawing/2014/main" id="{F54376AB-F11E-412E-8658-4086DEBCAD29}"/>
                    </a:ext>
                  </a:extLst>
                </p14:cNvPr>
                <p14:cNvContentPartPr/>
                <p14:nvPr/>
              </p14:nvContentPartPr>
              <p14:xfrm>
                <a:off x="10817027" y="3914707"/>
                <a:ext cx="1028880" cy="689760"/>
              </p14:xfrm>
            </p:contentPart>
          </mc:Choice>
          <mc:Fallback>
            <p:pic>
              <p:nvPicPr>
                <p:cNvPr id="231" name="Freihand 230">
                  <a:extLst>
                    <a:ext uri="{FF2B5EF4-FFF2-40B4-BE49-F238E27FC236}">
                      <a16:creationId xmlns:a16="http://schemas.microsoft.com/office/drawing/2014/main" id="{F54376AB-F11E-412E-8658-4086DEBCAD29}"/>
                    </a:ext>
                  </a:extLst>
                </p:cNvPr>
                <p:cNvPicPr/>
                <p:nvPr/>
              </p:nvPicPr>
              <p:blipFill>
                <a:blip r:embed="rId564"/>
                <a:stretch>
                  <a:fillRect/>
                </a:stretch>
              </p:blipFill>
              <p:spPr>
                <a:xfrm>
                  <a:off x="10812707" y="3910387"/>
                  <a:ext cx="1037520" cy="6984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233" name="Freihand 232">
                  <a:extLst>
                    <a:ext uri="{FF2B5EF4-FFF2-40B4-BE49-F238E27FC236}">
                      <a16:creationId xmlns:a16="http://schemas.microsoft.com/office/drawing/2014/main" id="{86431A82-C002-4AA9-8735-34125711D2EF}"/>
                    </a:ext>
                  </a:extLst>
                </p14:cNvPr>
                <p14:cNvContentPartPr/>
                <p14:nvPr/>
              </p14:nvContentPartPr>
              <p14:xfrm>
                <a:off x="11886947" y="3898867"/>
                <a:ext cx="57960" cy="128880"/>
              </p14:xfrm>
            </p:contentPart>
          </mc:Choice>
          <mc:Fallback>
            <p:pic>
              <p:nvPicPr>
                <p:cNvPr id="233" name="Freihand 232">
                  <a:extLst>
                    <a:ext uri="{FF2B5EF4-FFF2-40B4-BE49-F238E27FC236}">
                      <a16:creationId xmlns:a16="http://schemas.microsoft.com/office/drawing/2014/main" id="{86431A82-C002-4AA9-8735-34125711D2EF}"/>
                    </a:ext>
                  </a:extLst>
                </p:cNvPr>
                <p:cNvPicPr/>
                <p:nvPr/>
              </p:nvPicPr>
              <p:blipFill>
                <a:blip r:embed="rId566"/>
                <a:stretch>
                  <a:fillRect/>
                </a:stretch>
              </p:blipFill>
              <p:spPr>
                <a:xfrm>
                  <a:off x="11882627" y="3894547"/>
                  <a:ext cx="6660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240" name="Freihand 239">
                  <a:extLst>
                    <a:ext uri="{FF2B5EF4-FFF2-40B4-BE49-F238E27FC236}">
                      <a16:creationId xmlns:a16="http://schemas.microsoft.com/office/drawing/2014/main" id="{6148A91D-0A8E-4973-B82D-4692E69BE504}"/>
                    </a:ext>
                  </a:extLst>
                </p14:cNvPr>
                <p14:cNvContentPartPr/>
                <p14:nvPr/>
              </p14:nvContentPartPr>
              <p14:xfrm>
                <a:off x="11966507" y="3894547"/>
                <a:ext cx="52200" cy="39600"/>
              </p14:xfrm>
            </p:contentPart>
          </mc:Choice>
          <mc:Fallback>
            <p:pic>
              <p:nvPicPr>
                <p:cNvPr id="240" name="Freihand 239">
                  <a:extLst>
                    <a:ext uri="{FF2B5EF4-FFF2-40B4-BE49-F238E27FC236}">
                      <a16:creationId xmlns:a16="http://schemas.microsoft.com/office/drawing/2014/main" id="{6148A91D-0A8E-4973-B82D-4692E69BE504}"/>
                    </a:ext>
                  </a:extLst>
                </p:cNvPr>
                <p:cNvPicPr/>
                <p:nvPr/>
              </p:nvPicPr>
              <p:blipFill>
                <a:blip r:embed="rId568"/>
                <a:stretch>
                  <a:fillRect/>
                </a:stretch>
              </p:blipFill>
              <p:spPr>
                <a:xfrm>
                  <a:off x="11962187" y="3890227"/>
                  <a:ext cx="6084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275" name="Freihand 274">
                  <a:extLst>
                    <a:ext uri="{FF2B5EF4-FFF2-40B4-BE49-F238E27FC236}">
                      <a16:creationId xmlns:a16="http://schemas.microsoft.com/office/drawing/2014/main" id="{C71796A4-6CE6-4378-BF4B-EDB3B54CECE9}"/>
                    </a:ext>
                  </a:extLst>
                </p14:cNvPr>
                <p14:cNvContentPartPr/>
                <p14:nvPr/>
              </p14:nvContentPartPr>
              <p14:xfrm>
                <a:off x="11989187" y="3901387"/>
                <a:ext cx="31680" cy="95400"/>
              </p14:xfrm>
            </p:contentPart>
          </mc:Choice>
          <mc:Fallback>
            <p:pic>
              <p:nvPicPr>
                <p:cNvPr id="275" name="Freihand 274">
                  <a:extLst>
                    <a:ext uri="{FF2B5EF4-FFF2-40B4-BE49-F238E27FC236}">
                      <a16:creationId xmlns:a16="http://schemas.microsoft.com/office/drawing/2014/main" id="{C71796A4-6CE6-4378-BF4B-EDB3B54CECE9}"/>
                    </a:ext>
                  </a:extLst>
                </p:cNvPr>
                <p:cNvPicPr/>
                <p:nvPr/>
              </p:nvPicPr>
              <p:blipFill>
                <a:blip r:embed="rId570"/>
                <a:stretch>
                  <a:fillRect/>
                </a:stretch>
              </p:blipFill>
              <p:spPr>
                <a:xfrm>
                  <a:off x="11984867" y="3897067"/>
                  <a:ext cx="403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276" name="Freihand 275">
                  <a:extLst>
                    <a:ext uri="{FF2B5EF4-FFF2-40B4-BE49-F238E27FC236}">
                      <a16:creationId xmlns:a16="http://schemas.microsoft.com/office/drawing/2014/main" id="{017EAA42-5273-41CD-8380-C458BE8F6704}"/>
                    </a:ext>
                  </a:extLst>
                </p14:cNvPr>
                <p14:cNvContentPartPr/>
                <p14:nvPr/>
              </p14:nvContentPartPr>
              <p14:xfrm>
                <a:off x="12032387" y="3840187"/>
                <a:ext cx="30960" cy="129600"/>
              </p14:xfrm>
            </p:contentPart>
          </mc:Choice>
          <mc:Fallback>
            <p:pic>
              <p:nvPicPr>
                <p:cNvPr id="276" name="Freihand 275">
                  <a:extLst>
                    <a:ext uri="{FF2B5EF4-FFF2-40B4-BE49-F238E27FC236}">
                      <a16:creationId xmlns:a16="http://schemas.microsoft.com/office/drawing/2014/main" id="{017EAA42-5273-41CD-8380-C458BE8F6704}"/>
                    </a:ext>
                  </a:extLst>
                </p:cNvPr>
                <p:cNvPicPr/>
                <p:nvPr/>
              </p:nvPicPr>
              <p:blipFill>
                <a:blip r:embed="rId572"/>
                <a:stretch>
                  <a:fillRect/>
                </a:stretch>
              </p:blipFill>
              <p:spPr>
                <a:xfrm>
                  <a:off x="12028067" y="3835867"/>
                  <a:ext cx="396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283" name="Freihand 282">
                  <a:extLst>
                    <a:ext uri="{FF2B5EF4-FFF2-40B4-BE49-F238E27FC236}">
                      <a16:creationId xmlns:a16="http://schemas.microsoft.com/office/drawing/2014/main" id="{0CE62609-D7C4-4CBB-BBD2-90D7DF59DCB6}"/>
                    </a:ext>
                  </a:extLst>
                </p14:cNvPr>
                <p14:cNvContentPartPr/>
                <p14:nvPr/>
              </p14:nvContentPartPr>
              <p14:xfrm>
                <a:off x="12061907" y="3836587"/>
                <a:ext cx="63000" cy="99000"/>
              </p14:xfrm>
            </p:contentPart>
          </mc:Choice>
          <mc:Fallback>
            <p:pic>
              <p:nvPicPr>
                <p:cNvPr id="283" name="Freihand 282">
                  <a:extLst>
                    <a:ext uri="{FF2B5EF4-FFF2-40B4-BE49-F238E27FC236}">
                      <a16:creationId xmlns:a16="http://schemas.microsoft.com/office/drawing/2014/main" id="{0CE62609-D7C4-4CBB-BBD2-90D7DF59DCB6}"/>
                    </a:ext>
                  </a:extLst>
                </p:cNvPr>
                <p:cNvPicPr/>
                <p:nvPr/>
              </p:nvPicPr>
              <p:blipFill>
                <a:blip r:embed="rId574"/>
                <a:stretch>
                  <a:fillRect/>
                </a:stretch>
              </p:blipFill>
              <p:spPr>
                <a:xfrm>
                  <a:off x="12057587" y="3832267"/>
                  <a:ext cx="716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284" name="Freihand 283">
                  <a:extLst>
                    <a:ext uri="{FF2B5EF4-FFF2-40B4-BE49-F238E27FC236}">
                      <a16:creationId xmlns:a16="http://schemas.microsoft.com/office/drawing/2014/main" id="{26D4E22B-9093-4F11-ACE0-462BA2640936}"/>
                    </a:ext>
                  </a:extLst>
                </p14:cNvPr>
                <p14:cNvContentPartPr/>
                <p14:nvPr/>
              </p14:nvContentPartPr>
              <p14:xfrm>
                <a:off x="12094307" y="3829747"/>
                <a:ext cx="37800" cy="179640"/>
              </p14:xfrm>
            </p:contentPart>
          </mc:Choice>
          <mc:Fallback>
            <p:pic>
              <p:nvPicPr>
                <p:cNvPr id="284" name="Freihand 283">
                  <a:extLst>
                    <a:ext uri="{FF2B5EF4-FFF2-40B4-BE49-F238E27FC236}">
                      <a16:creationId xmlns:a16="http://schemas.microsoft.com/office/drawing/2014/main" id="{26D4E22B-9093-4F11-ACE0-462BA2640936}"/>
                    </a:ext>
                  </a:extLst>
                </p:cNvPr>
                <p:cNvPicPr/>
                <p:nvPr/>
              </p:nvPicPr>
              <p:blipFill>
                <a:blip r:embed="rId576"/>
                <a:stretch>
                  <a:fillRect/>
                </a:stretch>
              </p:blipFill>
              <p:spPr>
                <a:xfrm>
                  <a:off x="12089987" y="3825427"/>
                  <a:ext cx="464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03" name="Freihand 302">
                  <a:extLst>
                    <a:ext uri="{FF2B5EF4-FFF2-40B4-BE49-F238E27FC236}">
                      <a16:creationId xmlns:a16="http://schemas.microsoft.com/office/drawing/2014/main" id="{10068EDF-78DC-4C2E-A735-A8F31EF0E1E8}"/>
                    </a:ext>
                  </a:extLst>
                </p14:cNvPr>
                <p14:cNvContentPartPr/>
                <p14:nvPr/>
              </p14:nvContentPartPr>
              <p14:xfrm>
                <a:off x="11739707" y="3715267"/>
                <a:ext cx="242640" cy="66600"/>
              </p14:xfrm>
            </p:contentPart>
          </mc:Choice>
          <mc:Fallback>
            <p:pic>
              <p:nvPicPr>
                <p:cNvPr id="303" name="Freihand 302">
                  <a:extLst>
                    <a:ext uri="{FF2B5EF4-FFF2-40B4-BE49-F238E27FC236}">
                      <a16:creationId xmlns:a16="http://schemas.microsoft.com/office/drawing/2014/main" id="{10068EDF-78DC-4C2E-A735-A8F31EF0E1E8}"/>
                    </a:ext>
                  </a:extLst>
                </p:cNvPr>
                <p:cNvPicPr/>
                <p:nvPr/>
              </p:nvPicPr>
              <p:blipFill>
                <a:blip r:embed="rId578"/>
                <a:stretch>
                  <a:fillRect/>
                </a:stretch>
              </p:blipFill>
              <p:spPr>
                <a:xfrm>
                  <a:off x="11735387" y="3710947"/>
                  <a:ext cx="2512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11" name="Freihand 310">
                  <a:extLst>
                    <a:ext uri="{FF2B5EF4-FFF2-40B4-BE49-F238E27FC236}">
                      <a16:creationId xmlns:a16="http://schemas.microsoft.com/office/drawing/2014/main" id="{662714B9-791E-4225-9FC2-28F9E0CFABCF}"/>
                    </a:ext>
                  </a:extLst>
                </p14:cNvPr>
                <p14:cNvContentPartPr/>
                <p14:nvPr/>
              </p14:nvContentPartPr>
              <p14:xfrm>
                <a:off x="11868227" y="4020187"/>
                <a:ext cx="302760" cy="101160"/>
              </p14:xfrm>
            </p:contentPart>
          </mc:Choice>
          <mc:Fallback>
            <p:pic>
              <p:nvPicPr>
                <p:cNvPr id="311" name="Freihand 310">
                  <a:extLst>
                    <a:ext uri="{FF2B5EF4-FFF2-40B4-BE49-F238E27FC236}">
                      <a16:creationId xmlns:a16="http://schemas.microsoft.com/office/drawing/2014/main" id="{662714B9-791E-4225-9FC2-28F9E0CFABCF}"/>
                    </a:ext>
                  </a:extLst>
                </p:cNvPr>
                <p:cNvPicPr/>
                <p:nvPr/>
              </p:nvPicPr>
              <p:blipFill>
                <a:blip r:embed="rId580"/>
                <a:stretch>
                  <a:fillRect/>
                </a:stretch>
              </p:blipFill>
              <p:spPr>
                <a:xfrm>
                  <a:off x="11863907" y="4015867"/>
                  <a:ext cx="3114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36" name="Freihand 335">
                  <a:extLst>
                    <a:ext uri="{FF2B5EF4-FFF2-40B4-BE49-F238E27FC236}">
                      <a16:creationId xmlns:a16="http://schemas.microsoft.com/office/drawing/2014/main" id="{3999D6FF-3F5C-4F02-8673-A02B485B360F}"/>
                    </a:ext>
                  </a:extLst>
                </p14:cNvPr>
                <p14:cNvContentPartPr/>
                <p14:nvPr/>
              </p14:nvContentPartPr>
              <p14:xfrm>
                <a:off x="10760867" y="4331947"/>
                <a:ext cx="79560" cy="66240"/>
              </p14:xfrm>
            </p:contentPart>
          </mc:Choice>
          <mc:Fallback>
            <p:pic>
              <p:nvPicPr>
                <p:cNvPr id="336" name="Freihand 335">
                  <a:extLst>
                    <a:ext uri="{FF2B5EF4-FFF2-40B4-BE49-F238E27FC236}">
                      <a16:creationId xmlns:a16="http://schemas.microsoft.com/office/drawing/2014/main" id="{3999D6FF-3F5C-4F02-8673-A02B485B360F}"/>
                    </a:ext>
                  </a:extLst>
                </p:cNvPr>
                <p:cNvPicPr/>
                <p:nvPr/>
              </p:nvPicPr>
              <p:blipFill>
                <a:blip r:embed="rId582"/>
                <a:stretch>
                  <a:fillRect/>
                </a:stretch>
              </p:blipFill>
              <p:spPr>
                <a:xfrm>
                  <a:off x="10756547" y="4327627"/>
                  <a:ext cx="882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37" name="Freihand 336">
                  <a:extLst>
                    <a:ext uri="{FF2B5EF4-FFF2-40B4-BE49-F238E27FC236}">
                      <a16:creationId xmlns:a16="http://schemas.microsoft.com/office/drawing/2014/main" id="{92ADAB66-9DF6-45EA-8FC6-0A829BD88AB4}"/>
                    </a:ext>
                  </a:extLst>
                </p14:cNvPr>
                <p14:cNvContentPartPr/>
                <p14:nvPr/>
              </p14:nvContentPartPr>
              <p14:xfrm>
                <a:off x="10921067" y="4057267"/>
                <a:ext cx="271800" cy="204840"/>
              </p14:xfrm>
            </p:contentPart>
          </mc:Choice>
          <mc:Fallback>
            <p:pic>
              <p:nvPicPr>
                <p:cNvPr id="337" name="Freihand 336">
                  <a:extLst>
                    <a:ext uri="{FF2B5EF4-FFF2-40B4-BE49-F238E27FC236}">
                      <a16:creationId xmlns:a16="http://schemas.microsoft.com/office/drawing/2014/main" id="{92ADAB66-9DF6-45EA-8FC6-0A829BD88AB4}"/>
                    </a:ext>
                  </a:extLst>
                </p:cNvPr>
                <p:cNvPicPr/>
                <p:nvPr/>
              </p:nvPicPr>
              <p:blipFill>
                <a:blip r:embed="rId584"/>
                <a:stretch>
                  <a:fillRect/>
                </a:stretch>
              </p:blipFill>
              <p:spPr>
                <a:xfrm>
                  <a:off x="10916747" y="4052947"/>
                  <a:ext cx="28044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38" name="Freihand 337">
                  <a:extLst>
                    <a:ext uri="{FF2B5EF4-FFF2-40B4-BE49-F238E27FC236}">
                      <a16:creationId xmlns:a16="http://schemas.microsoft.com/office/drawing/2014/main" id="{5D1053E0-35EB-4B96-8C63-7996F5A05195}"/>
                    </a:ext>
                  </a:extLst>
                </p14:cNvPr>
                <p14:cNvContentPartPr/>
                <p14:nvPr/>
              </p14:nvContentPartPr>
              <p14:xfrm>
                <a:off x="11257307" y="3800587"/>
                <a:ext cx="278280" cy="210960"/>
              </p14:xfrm>
            </p:contentPart>
          </mc:Choice>
          <mc:Fallback>
            <p:pic>
              <p:nvPicPr>
                <p:cNvPr id="338" name="Freihand 337">
                  <a:extLst>
                    <a:ext uri="{FF2B5EF4-FFF2-40B4-BE49-F238E27FC236}">
                      <a16:creationId xmlns:a16="http://schemas.microsoft.com/office/drawing/2014/main" id="{5D1053E0-35EB-4B96-8C63-7996F5A05195}"/>
                    </a:ext>
                  </a:extLst>
                </p:cNvPr>
                <p:cNvPicPr/>
                <p:nvPr/>
              </p:nvPicPr>
              <p:blipFill>
                <a:blip r:embed="rId586"/>
                <a:stretch>
                  <a:fillRect/>
                </a:stretch>
              </p:blipFill>
              <p:spPr>
                <a:xfrm>
                  <a:off x="11252987" y="3796267"/>
                  <a:ext cx="28692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39" name="Freihand 338">
                  <a:extLst>
                    <a:ext uri="{FF2B5EF4-FFF2-40B4-BE49-F238E27FC236}">
                      <a16:creationId xmlns:a16="http://schemas.microsoft.com/office/drawing/2014/main" id="{7660E995-7596-433C-9A92-FE25ACEBFA6A}"/>
                    </a:ext>
                  </a:extLst>
                </p14:cNvPr>
                <p14:cNvContentPartPr/>
                <p14:nvPr/>
              </p14:nvContentPartPr>
              <p14:xfrm>
                <a:off x="11116907" y="4055107"/>
                <a:ext cx="61560" cy="81000"/>
              </p14:xfrm>
            </p:contentPart>
          </mc:Choice>
          <mc:Fallback>
            <p:pic>
              <p:nvPicPr>
                <p:cNvPr id="339" name="Freihand 338">
                  <a:extLst>
                    <a:ext uri="{FF2B5EF4-FFF2-40B4-BE49-F238E27FC236}">
                      <a16:creationId xmlns:a16="http://schemas.microsoft.com/office/drawing/2014/main" id="{7660E995-7596-433C-9A92-FE25ACEBFA6A}"/>
                    </a:ext>
                  </a:extLst>
                </p:cNvPr>
                <p:cNvPicPr/>
                <p:nvPr/>
              </p:nvPicPr>
              <p:blipFill>
                <a:blip r:embed="rId588"/>
                <a:stretch>
                  <a:fillRect/>
                </a:stretch>
              </p:blipFill>
              <p:spPr>
                <a:xfrm>
                  <a:off x="11112587" y="4050787"/>
                  <a:ext cx="70200" cy="89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89">
            <p14:nvContentPartPr>
              <p14:cNvPr id="341" name="Freihand 340">
                <a:extLst>
                  <a:ext uri="{FF2B5EF4-FFF2-40B4-BE49-F238E27FC236}">
                    <a16:creationId xmlns:a16="http://schemas.microsoft.com/office/drawing/2014/main" id="{FBA221C3-A3E8-4648-9A80-35CBE67EB416}"/>
                  </a:ext>
                </a:extLst>
              </p14:cNvPr>
              <p14:cNvContentPartPr/>
              <p14:nvPr/>
            </p14:nvContentPartPr>
            <p14:xfrm>
              <a:off x="9564587" y="1516027"/>
              <a:ext cx="2122560" cy="655560"/>
            </p14:xfrm>
          </p:contentPart>
        </mc:Choice>
        <mc:Fallback>
          <p:pic>
            <p:nvPicPr>
              <p:cNvPr id="341" name="Freihand 340">
                <a:extLst>
                  <a:ext uri="{FF2B5EF4-FFF2-40B4-BE49-F238E27FC236}">
                    <a16:creationId xmlns:a16="http://schemas.microsoft.com/office/drawing/2014/main" id="{FBA221C3-A3E8-4648-9A80-35CBE67EB416}"/>
                  </a:ext>
                </a:extLst>
              </p:cNvPr>
              <p:cNvPicPr/>
              <p:nvPr/>
            </p:nvPicPr>
            <p:blipFill>
              <a:blip r:embed="rId590"/>
              <a:stretch>
                <a:fillRect/>
              </a:stretch>
            </p:blipFill>
            <p:spPr>
              <a:xfrm>
                <a:off x="9560267" y="1511707"/>
                <a:ext cx="2131200" cy="66420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42" name="Freihand 341">
                <a:extLst>
                  <a:ext uri="{FF2B5EF4-FFF2-40B4-BE49-F238E27FC236}">
                    <a16:creationId xmlns:a16="http://schemas.microsoft.com/office/drawing/2014/main" id="{30B90AB0-6CFD-4A5C-B249-11A15919F2A5}"/>
                  </a:ext>
                </a:extLst>
              </p14:cNvPr>
              <p14:cNvContentPartPr/>
              <p14:nvPr/>
            </p14:nvContentPartPr>
            <p14:xfrm>
              <a:off x="6890867" y="2954227"/>
              <a:ext cx="2295360" cy="142920"/>
            </p14:xfrm>
          </p:contentPart>
        </mc:Choice>
        <mc:Fallback>
          <p:pic>
            <p:nvPicPr>
              <p:cNvPr id="342" name="Freihand 341">
                <a:extLst>
                  <a:ext uri="{FF2B5EF4-FFF2-40B4-BE49-F238E27FC236}">
                    <a16:creationId xmlns:a16="http://schemas.microsoft.com/office/drawing/2014/main" id="{30B90AB0-6CFD-4A5C-B249-11A15919F2A5}"/>
                  </a:ext>
                </a:extLst>
              </p:cNvPr>
              <p:cNvPicPr/>
              <p:nvPr/>
            </p:nvPicPr>
            <p:blipFill>
              <a:blip r:embed="rId592"/>
              <a:stretch>
                <a:fillRect/>
              </a:stretch>
            </p:blipFill>
            <p:spPr>
              <a:xfrm>
                <a:off x="6886547" y="2949907"/>
                <a:ext cx="23040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43" name="Freihand 342">
                <a:extLst>
                  <a:ext uri="{FF2B5EF4-FFF2-40B4-BE49-F238E27FC236}">
                    <a16:creationId xmlns:a16="http://schemas.microsoft.com/office/drawing/2014/main" id="{D45FFE97-F74C-4B35-9755-1731103BE695}"/>
                  </a:ext>
                </a:extLst>
              </p14:cNvPr>
              <p14:cNvContentPartPr/>
              <p14:nvPr/>
            </p14:nvContentPartPr>
            <p14:xfrm>
              <a:off x="1682027" y="1085827"/>
              <a:ext cx="854640" cy="144720"/>
            </p14:xfrm>
          </p:contentPart>
        </mc:Choice>
        <mc:Fallback>
          <p:pic>
            <p:nvPicPr>
              <p:cNvPr id="343" name="Freihand 342">
                <a:extLst>
                  <a:ext uri="{FF2B5EF4-FFF2-40B4-BE49-F238E27FC236}">
                    <a16:creationId xmlns:a16="http://schemas.microsoft.com/office/drawing/2014/main" id="{D45FFE97-F74C-4B35-9755-1731103BE695}"/>
                  </a:ext>
                </a:extLst>
              </p:cNvPr>
              <p:cNvPicPr/>
              <p:nvPr/>
            </p:nvPicPr>
            <p:blipFill>
              <a:blip r:embed="rId594"/>
              <a:stretch>
                <a:fillRect/>
              </a:stretch>
            </p:blipFill>
            <p:spPr>
              <a:xfrm>
                <a:off x="1677707" y="1081507"/>
                <a:ext cx="8632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46" name="Freihand 345">
                <a:extLst>
                  <a:ext uri="{FF2B5EF4-FFF2-40B4-BE49-F238E27FC236}">
                    <a16:creationId xmlns:a16="http://schemas.microsoft.com/office/drawing/2014/main" id="{AFB23A7F-5B3F-4524-92D7-9125419EC6B5}"/>
                  </a:ext>
                </a:extLst>
              </p14:cNvPr>
              <p14:cNvContentPartPr/>
              <p14:nvPr/>
            </p14:nvContentPartPr>
            <p14:xfrm>
              <a:off x="6335027" y="4722547"/>
              <a:ext cx="34560" cy="219600"/>
            </p14:xfrm>
          </p:contentPart>
        </mc:Choice>
        <mc:Fallback>
          <p:pic>
            <p:nvPicPr>
              <p:cNvPr id="346" name="Freihand 345">
                <a:extLst>
                  <a:ext uri="{FF2B5EF4-FFF2-40B4-BE49-F238E27FC236}">
                    <a16:creationId xmlns:a16="http://schemas.microsoft.com/office/drawing/2014/main" id="{AFB23A7F-5B3F-4524-92D7-9125419EC6B5}"/>
                  </a:ext>
                </a:extLst>
              </p:cNvPr>
              <p:cNvPicPr/>
              <p:nvPr/>
            </p:nvPicPr>
            <p:blipFill>
              <a:blip r:embed="rId596"/>
              <a:stretch>
                <a:fillRect/>
              </a:stretch>
            </p:blipFill>
            <p:spPr>
              <a:xfrm>
                <a:off x="6330707" y="4718227"/>
                <a:ext cx="4320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47" name="Freihand 346">
                <a:extLst>
                  <a:ext uri="{FF2B5EF4-FFF2-40B4-BE49-F238E27FC236}">
                    <a16:creationId xmlns:a16="http://schemas.microsoft.com/office/drawing/2014/main" id="{50ED9836-762B-4D6A-AFBA-B71E7638E554}"/>
                  </a:ext>
                </a:extLst>
              </p14:cNvPr>
              <p14:cNvContentPartPr/>
              <p14:nvPr/>
            </p14:nvContentPartPr>
            <p14:xfrm>
              <a:off x="6326387" y="4457587"/>
              <a:ext cx="30600" cy="181440"/>
            </p14:xfrm>
          </p:contentPart>
        </mc:Choice>
        <mc:Fallback>
          <p:pic>
            <p:nvPicPr>
              <p:cNvPr id="347" name="Freihand 346">
                <a:extLst>
                  <a:ext uri="{FF2B5EF4-FFF2-40B4-BE49-F238E27FC236}">
                    <a16:creationId xmlns:a16="http://schemas.microsoft.com/office/drawing/2014/main" id="{50ED9836-762B-4D6A-AFBA-B71E7638E554}"/>
                  </a:ext>
                </a:extLst>
              </p:cNvPr>
              <p:cNvPicPr/>
              <p:nvPr/>
            </p:nvPicPr>
            <p:blipFill>
              <a:blip r:embed="rId598"/>
              <a:stretch>
                <a:fillRect/>
              </a:stretch>
            </p:blipFill>
            <p:spPr>
              <a:xfrm>
                <a:off x="6322067" y="4453267"/>
                <a:ext cx="3924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48" name="Freihand 347">
                <a:extLst>
                  <a:ext uri="{FF2B5EF4-FFF2-40B4-BE49-F238E27FC236}">
                    <a16:creationId xmlns:a16="http://schemas.microsoft.com/office/drawing/2014/main" id="{521E5B0D-6E91-4FCA-901D-205C7E32C0E4}"/>
                  </a:ext>
                </a:extLst>
              </p14:cNvPr>
              <p14:cNvContentPartPr/>
              <p14:nvPr/>
            </p14:nvContentPartPr>
            <p14:xfrm>
              <a:off x="6305867" y="4741627"/>
              <a:ext cx="52560" cy="198360"/>
            </p14:xfrm>
          </p:contentPart>
        </mc:Choice>
        <mc:Fallback>
          <p:pic>
            <p:nvPicPr>
              <p:cNvPr id="348" name="Freihand 347">
                <a:extLst>
                  <a:ext uri="{FF2B5EF4-FFF2-40B4-BE49-F238E27FC236}">
                    <a16:creationId xmlns:a16="http://schemas.microsoft.com/office/drawing/2014/main" id="{521E5B0D-6E91-4FCA-901D-205C7E32C0E4}"/>
                  </a:ext>
                </a:extLst>
              </p:cNvPr>
              <p:cNvPicPr/>
              <p:nvPr/>
            </p:nvPicPr>
            <p:blipFill>
              <a:blip r:embed="rId600"/>
              <a:stretch>
                <a:fillRect/>
              </a:stretch>
            </p:blipFill>
            <p:spPr>
              <a:xfrm>
                <a:off x="6301547" y="4737307"/>
                <a:ext cx="612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51" name="Freihand 350">
                <a:extLst>
                  <a:ext uri="{FF2B5EF4-FFF2-40B4-BE49-F238E27FC236}">
                    <a16:creationId xmlns:a16="http://schemas.microsoft.com/office/drawing/2014/main" id="{A6DA0850-EA53-49BF-95BF-FF69356FE651}"/>
                  </a:ext>
                </a:extLst>
              </p14:cNvPr>
              <p14:cNvContentPartPr/>
              <p14:nvPr/>
            </p14:nvContentPartPr>
            <p14:xfrm>
              <a:off x="5783867" y="1597387"/>
              <a:ext cx="8280" cy="3960"/>
            </p14:xfrm>
          </p:contentPart>
        </mc:Choice>
        <mc:Fallback>
          <p:pic>
            <p:nvPicPr>
              <p:cNvPr id="351" name="Freihand 350">
                <a:extLst>
                  <a:ext uri="{FF2B5EF4-FFF2-40B4-BE49-F238E27FC236}">
                    <a16:creationId xmlns:a16="http://schemas.microsoft.com/office/drawing/2014/main" id="{A6DA0850-EA53-49BF-95BF-FF69356FE651}"/>
                  </a:ext>
                </a:extLst>
              </p:cNvPr>
              <p:cNvPicPr/>
              <p:nvPr/>
            </p:nvPicPr>
            <p:blipFill>
              <a:blip r:embed="rId602"/>
              <a:stretch>
                <a:fillRect/>
              </a:stretch>
            </p:blipFill>
            <p:spPr>
              <a:xfrm>
                <a:off x="5779547" y="1593067"/>
                <a:ext cx="1692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52" name="Freihand 351">
                <a:extLst>
                  <a:ext uri="{FF2B5EF4-FFF2-40B4-BE49-F238E27FC236}">
                    <a16:creationId xmlns:a16="http://schemas.microsoft.com/office/drawing/2014/main" id="{1768DFDD-CDE7-458E-8F43-B2A3DA2BA13A}"/>
                  </a:ext>
                </a:extLst>
              </p14:cNvPr>
              <p14:cNvContentPartPr/>
              <p14:nvPr/>
            </p14:nvContentPartPr>
            <p14:xfrm>
              <a:off x="5219747" y="2115427"/>
              <a:ext cx="18000" cy="34560"/>
            </p14:xfrm>
          </p:contentPart>
        </mc:Choice>
        <mc:Fallback>
          <p:pic>
            <p:nvPicPr>
              <p:cNvPr id="352" name="Freihand 351">
                <a:extLst>
                  <a:ext uri="{FF2B5EF4-FFF2-40B4-BE49-F238E27FC236}">
                    <a16:creationId xmlns:a16="http://schemas.microsoft.com/office/drawing/2014/main" id="{1768DFDD-CDE7-458E-8F43-B2A3DA2BA13A}"/>
                  </a:ext>
                </a:extLst>
              </p:cNvPr>
              <p:cNvPicPr/>
              <p:nvPr/>
            </p:nvPicPr>
            <p:blipFill>
              <a:blip r:embed="rId604"/>
              <a:stretch>
                <a:fillRect/>
              </a:stretch>
            </p:blipFill>
            <p:spPr>
              <a:xfrm>
                <a:off x="5215427" y="2111107"/>
                <a:ext cx="266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53" name="Freihand 352">
                <a:extLst>
                  <a:ext uri="{FF2B5EF4-FFF2-40B4-BE49-F238E27FC236}">
                    <a16:creationId xmlns:a16="http://schemas.microsoft.com/office/drawing/2014/main" id="{CC55D91B-B761-4150-8F7B-BCF21D834B0C}"/>
                  </a:ext>
                </a:extLst>
              </p14:cNvPr>
              <p14:cNvContentPartPr/>
              <p14:nvPr/>
            </p14:nvContentPartPr>
            <p14:xfrm>
              <a:off x="4878827" y="2457427"/>
              <a:ext cx="4680" cy="22320"/>
            </p14:xfrm>
          </p:contentPart>
        </mc:Choice>
        <mc:Fallback>
          <p:pic>
            <p:nvPicPr>
              <p:cNvPr id="353" name="Freihand 352">
                <a:extLst>
                  <a:ext uri="{FF2B5EF4-FFF2-40B4-BE49-F238E27FC236}">
                    <a16:creationId xmlns:a16="http://schemas.microsoft.com/office/drawing/2014/main" id="{CC55D91B-B761-4150-8F7B-BCF21D834B0C}"/>
                  </a:ext>
                </a:extLst>
              </p:cNvPr>
              <p:cNvPicPr/>
              <p:nvPr/>
            </p:nvPicPr>
            <p:blipFill>
              <a:blip r:embed="rId606"/>
              <a:stretch>
                <a:fillRect/>
              </a:stretch>
            </p:blipFill>
            <p:spPr>
              <a:xfrm>
                <a:off x="4874507" y="2453107"/>
                <a:ext cx="133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54" name="Freihand 353">
                <a:extLst>
                  <a:ext uri="{FF2B5EF4-FFF2-40B4-BE49-F238E27FC236}">
                    <a16:creationId xmlns:a16="http://schemas.microsoft.com/office/drawing/2014/main" id="{20D72B95-5E0F-4592-9C50-AD8FFBEA118E}"/>
                  </a:ext>
                </a:extLst>
              </p14:cNvPr>
              <p14:cNvContentPartPr/>
              <p14:nvPr/>
            </p14:nvContentPartPr>
            <p14:xfrm>
              <a:off x="3968747" y="3103627"/>
              <a:ext cx="24840" cy="5040"/>
            </p14:xfrm>
          </p:contentPart>
        </mc:Choice>
        <mc:Fallback>
          <p:pic>
            <p:nvPicPr>
              <p:cNvPr id="354" name="Freihand 353">
                <a:extLst>
                  <a:ext uri="{FF2B5EF4-FFF2-40B4-BE49-F238E27FC236}">
                    <a16:creationId xmlns:a16="http://schemas.microsoft.com/office/drawing/2014/main" id="{20D72B95-5E0F-4592-9C50-AD8FFBEA118E}"/>
                  </a:ext>
                </a:extLst>
              </p:cNvPr>
              <p:cNvPicPr/>
              <p:nvPr/>
            </p:nvPicPr>
            <p:blipFill>
              <a:blip r:embed="rId608"/>
              <a:stretch>
                <a:fillRect/>
              </a:stretch>
            </p:blipFill>
            <p:spPr>
              <a:xfrm>
                <a:off x="3964427" y="3099307"/>
                <a:ext cx="334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55" name="Freihand 354">
                <a:extLst>
                  <a:ext uri="{FF2B5EF4-FFF2-40B4-BE49-F238E27FC236}">
                    <a16:creationId xmlns:a16="http://schemas.microsoft.com/office/drawing/2014/main" id="{1546ED8E-952C-4C1E-86FC-CF25F353C363}"/>
                  </a:ext>
                </a:extLst>
              </p14:cNvPr>
              <p14:cNvContentPartPr/>
              <p14:nvPr/>
            </p14:nvContentPartPr>
            <p14:xfrm>
              <a:off x="1798667" y="1981147"/>
              <a:ext cx="21600" cy="6120"/>
            </p14:xfrm>
          </p:contentPart>
        </mc:Choice>
        <mc:Fallback>
          <p:pic>
            <p:nvPicPr>
              <p:cNvPr id="355" name="Freihand 354">
                <a:extLst>
                  <a:ext uri="{FF2B5EF4-FFF2-40B4-BE49-F238E27FC236}">
                    <a16:creationId xmlns:a16="http://schemas.microsoft.com/office/drawing/2014/main" id="{1546ED8E-952C-4C1E-86FC-CF25F353C363}"/>
                  </a:ext>
                </a:extLst>
              </p:cNvPr>
              <p:cNvPicPr/>
              <p:nvPr/>
            </p:nvPicPr>
            <p:blipFill>
              <a:blip r:embed="rId610"/>
              <a:stretch>
                <a:fillRect/>
              </a:stretch>
            </p:blipFill>
            <p:spPr>
              <a:xfrm>
                <a:off x="1794347" y="1976827"/>
                <a:ext cx="302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56" name="Freihand 355">
                <a:extLst>
                  <a:ext uri="{FF2B5EF4-FFF2-40B4-BE49-F238E27FC236}">
                    <a16:creationId xmlns:a16="http://schemas.microsoft.com/office/drawing/2014/main" id="{88A65CB7-993D-45F0-B7BC-DA1E9BCC33EF}"/>
                  </a:ext>
                </a:extLst>
              </p14:cNvPr>
              <p14:cNvContentPartPr/>
              <p14:nvPr/>
            </p14:nvContentPartPr>
            <p14:xfrm>
              <a:off x="2188907" y="2455627"/>
              <a:ext cx="28080" cy="16920"/>
            </p14:xfrm>
          </p:contentPart>
        </mc:Choice>
        <mc:Fallback>
          <p:pic>
            <p:nvPicPr>
              <p:cNvPr id="356" name="Freihand 355">
                <a:extLst>
                  <a:ext uri="{FF2B5EF4-FFF2-40B4-BE49-F238E27FC236}">
                    <a16:creationId xmlns:a16="http://schemas.microsoft.com/office/drawing/2014/main" id="{88A65CB7-993D-45F0-B7BC-DA1E9BCC33EF}"/>
                  </a:ext>
                </a:extLst>
              </p:cNvPr>
              <p:cNvPicPr/>
              <p:nvPr/>
            </p:nvPicPr>
            <p:blipFill>
              <a:blip r:embed="rId612"/>
              <a:stretch>
                <a:fillRect/>
              </a:stretch>
            </p:blipFill>
            <p:spPr>
              <a:xfrm>
                <a:off x="2184587" y="2451307"/>
                <a:ext cx="367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357" name="Freihand 356">
                <a:extLst>
                  <a:ext uri="{FF2B5EF4-FFF2-40B4-BE49-F238E27FC236}">
                    <a16:creationId xmlns:a16="http://schemas.microsoft.com/office/drawing/2014/main" id="{8121BFCB-E225-4641-84D4-3DF89B640765}"/>
                  </a:ext>
                </a:extLst>
              </p14:cNvPr>
              <p14:cNvContentPartPr/>
              <p14:nvPr/>
            </p14:nvContentPartPr>
            <p14:xfrm>
              <a:off x="2436227" y="2746507"/>
              <a:ext cx="22320" cy="15120"/>
            </p14:xfrm>
          </p:contentPart>
        </mc:Choice>
        <mc:Fallback>
          <p:pic>
            <p:nvPicPr>
              <p:cNvPr id="357" name="Freihand 356">
                <a:extLst>
                  <a:ext uri="{FF2B5EF4-FFF2-40B4-BE49-F238E27FC236}">
                    <a16:creationId xmlns:a16="http://schemas.microsoft.com/office/drawing/2014/main" id="{8121BFCB-E225-4641-84D4-3DF89B640765}"/>
                  </a:ext>
                </a:extLst>
              </p:cNvPr>
              <p:cNvPicPr/>
              <p:nvPr/>
            </p:nvPicPr>
            <p:blipFill>
              <a:blip r:embed="rId614"/>
              <a:stretch>
                <a:fillRect/>
              </a:stretch>
            </p:blipFill>
            <p:spPr>
              <a:xfrm>
                <a:off x="2431907" y="2742187"/>
                <a:ext cx="309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358" name="Freihand 357">
                <a:extLst>
                  <a:ext uri="{FF2B5EF4-FFF2-40B4-BE49-F238E27FC236}">
                    <a16:creationId xmlns:a16="http://schemas.microsoft.com/office/drawing/2014/main" id="{2B9216AB-EAF7-4ED2-A59A-264536F79884}"/>
                  </a:ext>
                </a:extLst>
              </p14:cNvPr>
              <p14:cNvContentPartPr/>
              <p14:nvPr/>
            </p14:nvContentPartPr>
            <p14:xfrm>
              <a:off x="2972627" y="3087067"/>
              <a:ext cx="360" cy="360"/>
            </p14:xfrm>
          </p:contentPart>
        </mc:Choice>
        <mc:Fallback>
          <p:pic>
            <p:nvPicPr>
              <p:cNvPr id="358" name="Freihand 357">
                <a:extLst>
                  <a:ext uri="{FF2B5EF4-FFF2-40B4-BE49-F238E27FC236}">
                    <a16:creationId xmlns:a16="http://schemas.microsoft.com/office/drawing/2014/main" id="{2B9216AB-EAF7-4ED2-A59A-264536F79884}"/>
                  </a:ext>
                </a:extLst>
              </p:cNvPr>
              <p:cNvPicPr/>
              <p:nvPr/>
            </p:nvPicPr>
            <p:blipFill>
              <a:blip r:embed="rId616"/>
              <a:stretch>
                <a:fillRect/>
              </a:stretch>
            </p:blipFill>
            <p:spPr>
              <a:xfrm>
                <a:off x="2968307" y="3082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59" name="Freihand 358">
                <a:extLst>
                  <a:ext uri="{FF2B5EF4-FFF2-40B4-BE49-F238E27FC236}">
                    <a16:creationId xmlns:a16="http://schemas.microsoft.com/office/drawing/2014/main" id="{A721D46F-8534-43BC-A3F4-FF4A8B14CC4E}"/>
                  </a:ext>
                </a:extLst>
              </p14:cNvPr>
              <p14:cNvContentPartPr/>
              <p14:nvPr/>
            </p14:nvContentPartPr>
            <p14:xfrm>
              <a:off x="3667787" y="3561187"/>
              <a:ext cx="24120" cy="13320"/>
            </p14:xfrm>
          </p:contentPart>
        </mc:Choice>
        <mc:Fallback>
          <p:pic>
            <p:nvPicPr>
              <p:cNvPr id="359" name="Freihand 358">
                <a:extLst>
                  <a:ext uri="{FF2B5EF4-FFF2-40B4-BE49-F238E27FC236}">
                    <a16:creationId xmlns:a16="http://schemas.microsoft.com/office/drawing/2014/main" id="{A721D46F-8534-43BC-A3F4-FF4A8B14CC4E}"/>
                  </a:ext>
                </a:extLst>
              </p:cNvPr>
              <p:cNvPicPr/>
              <p:nvPr/>
            </p:nvPicPr>
            <p:blipFill>
              <a:blip r:embed="rId618"/>
              <a:stretch>
                <a:fillRect/>
              </a:stretch>
            </p:blipFill>
            <p:spPr>
              <a:xfrm>
                <a:off x="3663467" y="3556867"/>
                <a:ext cx="327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63" name="Freihand 362">
                <a:extLst>
                  <a:ext uri="{FF2B5EF4-FFF2-40B4-BE49-F238E27FC236}">
                    <a16:creationId xmlns:a16="http://schemas.microsoft.com/office/drawing/2014/main" id="{1F5FCEAC-90D2-48FC-B0CD-0507EB7C87E0}"/>
                  </a:ext>
                </a:extLst>
              </p14:cNvPr>
              <p14:cNvContentPartPr/>
              <p14:nvPr/>
            </p14:nvContentPartPr>
            <p14:xfrm>
              <a:off x="9353267" y="1876747"/>
              <a:ext cx="2287800" cy="330120"/>
            </p14:xfrm>
          </p:contentPart>
        </mc:Choice>
        <mc:Fallback>
          <p:pic>
            <p:nvPicPr>
              <p:cNvPr id="363" name="Freihand 362">
                <a:extLst>
                  <a:ext uri="{FF2B5EF4-FFF2-40B4-BE49-F238E27FC236}">
                    <a16:creationId xmlns:a16="http://schemas.microsoft.com/office/drawing/2014/main" id="{1F5FCEAC-90D2-48FC-B0CD-0507EB7C87E0}"/>
                  </a:ext>
                </a:extLst>
              </p:cNvPr>
              <p:cNvPicPr/>
              <p:nvPr/>
            </p:nvPicPr>
            <p:blipFill>
              <a:blip r:embed="rId620"/>
              <a:stretch>
                <a:fillRect/>
              </a:stretch>
            </p:blipFill>
            <p:spPr>
              <a:xfrm>
                <a:off x="9348947" y="1872427"/>
                <a:ext cx="2296440" cy="33876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64" name="Freihand 363">
                <a:extLst>
                  <a:ext uri="{FF2B5EF4-FFF2-40B4-BE49-F238E27FC236}">
                    <a16:creationId xmlns:a16="http://schemas.microsoft.com/office/drawing/2014/main" id="{473E1909-6211-4C5B-88A6-12CCCF997EDE}"/>
                  </a:ext>
                </a:extLst>
              </p14:cNvPr>
              <p14:cNvContentPartPr/>
              <p14:nvPr/>
            </p14:nvContentPartPr>
            <p14:xfrm>
              <a:off x="3316427" y="3318907"/>
              <a:ext cx="61560" cy="102240"/>
            </p14:xfrm>
          </p:contentPart>
        </mc:Choice>
        <mc:Fallback>
          <p:pic>
            <p:nvPicPr>
              <p:cNvPr id="364" name="Freihand 363">
                <a:extLst>
                  <a:ext uri="{FF2B5EF4-FFF2-40B4-BE49-F238E27FC236}">
                    <a16:creationId xmlns:a16="http://schemas.microsoft.com/office/drawing/2014/main" id="{473E1909-6211-4C5B-88A6-12CCCF997EDE}"/>
                  </a:ext>
                </a:extLst>
              </p:cNvPr>
              <p:cNvPicPr/>
              <p:nvPr/>
            </p:nvPicPr>
            <p:blipFill>
              <a:blip r:embed="rId622"/>
              <a:stretch>
                <a:fillRect/>
              </a:stretch>
            </p:blipFill>
            <p:spPr>
              <a:xfrm>
                <a:off x="3312107" y="3314587"/>
                <a:ext cx="70200" cy="110880"/>
              </a:xfrm>
              <a:prstGeom prst="rect">
                <a:avLst/>
              </a:prstGeom>
            </p:spPr>
          </p:pic>
        </mc:Fallback>
      </mc:AlternateContent>
      <p:grpSp>
        <p:nvGrpSpPr>
          <p:cNvPr id="376" name="Gruppieren 375">
            <a:extLst>
              <a:ext uri="{FF2B5EF4-FFF2-40B4-BE49-F238E27FC236}">
                <a16:creationId xmlns:a16="http://schemas.microsoft.com/office/drawing/2014/main" id="{1DDCA856-56EB-4972-BF02-D184FA891707}"/>
              </a:ext>
            </a:extLst>
          </p:cNvPr>
          <p:cNvGrpSpPr/>
          <p:nvPr/>
        </p:nvGrpSpPr>
        <p:grpSpPr>
          <a:xfrm>
            <a:off x="3289067" y="2597107"/>
            <a:ext cx="190800" cy="446760"/>
            <a:chOff x="3289067" y="2597107"/>
            <a:chExt cx="190800" cy="446760"/>
          </a:xfrm>
        </p:grpSpPr>
        <mc:AlternateContent xmlns:mc="http://schemas.openxmlformats.org/markup-compatibility/2006">
          <mc:Choice xmlns:p14="http://schemas.microsoft.com/office/powerpoint/2010/main" Requires="p14">
            <p:contentPart p14:bwMode="auto" r:id="rId623">
              <p14:nvContentPartPr>
                <p14:cNvPr id="365" name="Freihand 364">
                  <a:extLst>
                    <a:ext uri="{FF2B5EF4-FFF2-40B4-BE49-F238E27FC236}">
                      <a16:creationId xmlns:a16="http://schemas.microsoft.com/office/drawing/2014/main" id="{82A44E68-DD2E-4118-841C-49047FB85F79}"/>
                    </a:ext>
                  </a:extLst>
                </p14:cNvPr>
                <p14:cNvContentPartPr/>
                <p14:nvPr/>
              </p14:nvContentPartPr>
              <p14:xfrm>
                <a:off x="3363587" y="2597107"/>
                <a:ext cx="50040" cy="354600"/>
              </p14:xfrm>
            </p:contentPart>
          </mc:Choice>
          <mc:Fallback>
            <p:pic>
              <p:nvPicPr>
                <p:cNvPr id="365" name="Freihand 364">
                  <a:extLst>
                    <a:ext uri="{FF2B5EF4-FFF2-40B4-BE49-F238E27FC236}">
                      <a16:creationId xmlns:a16="http://schemas.microsoft.com/office/drawing/2014/main" id="{82A44E68-DD2E-4118-841C-49047FB85F79}"/>
                    </a:ext>
                  </a:extLst>
                </p:cNvPr>
                <p:cNvPicPr/>
                <p:nvPr/>
              </p:nvPicPr>
              <p:blipFill>
                <a:blip r:embed="rId624"/>
                <a:stretch>
                  <a:fillRect/>
                </a:stretch>
              </p:blipFill>
              <p:spPr>
                <a:xfrm>
                  <a:off x="3359267" y="2592787"/>
                  <a:ext cx="58680" cy="36324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66" name="Freihand 365">
                  <a:extLst>
                    <a:ext uri="{FF2B5EF4-FFF2-40B4-BE49-F238E27FC236}">
                      <a16:creationId xmlns:a16="http://schemas.microsoft.com/office/drawing/2014/main" id="{E9086E86-A3CC-44AC-AEA0-85BF5176AB92}"/>
                    </a:ext>
                  </a:extLst>
                </p14:cNvPr>
                <p14:cNvContentPartPr/>
                <p14:nvPr/>
              </p14:nvContentPartPr>
              <p14:xfrm>
                <a:off x="3289067" y="2843707"/>
                <a:ext cx="190800" cy="200160"/>
              </p14:xfrm>
            </p:contentPart>
          </mc:Choice>
          <mc:Fallback>
            <p:pic>
              <p:nvPicPr>
                <p:cNvPr id="366" name="Freihand 365">
                  <a:extLst>
                    <a:ext uri="{FF2B5EF4-FFF2-40B4-BE49-F238E27FC236}">
                      <a16:creationId xmlns:a16="http://schemas.microsoft.com/office/drawing/2014/main" id="{E9086E86-A3CC-44AC-AEA0-85BF5176AB92}"/>
                    </a:ext>
                  </a:extLst>
                </p:cNvPr>
                <p:cNvPicPr/>
                <p:nvPr/>
              </p:nvPicPr>
              <p:blipFill>
                <a:blip r:embed="rId626"/>
                <a:stretch>
                  <a:fillRect/>
                </a:stretch>
              </p:blipFill>
              <p:spPr>
                <a:xfrm>
                  <a:off x="3284747" y="2839387"/>
                  <a:ext cx="199440" cy="208800"/>
                </a:xfrm>
                <a:prstGeom prst="rect">
                  <a:avLst/>
                </a:prstGeom>
              </p:spPr>
            </p:pic>
          </mc:Fallback>
        </mc:AlternateContent>
      </p:grpSp>
      <p:grpSp>
        <p:nvGrpSpPr>
          <p:cNvPr id="386" name="Gruppieren 385">
            <a:extLst>
              <a:ext uri="{FF2B5EF4-FFF2-40B4-BE49-F238E27FC236}">
                <a16:creationId xmlns:a16="http://schemas.microsoft.com/office/drawing/2014/main" id="{151F01E1-933D-4409-B698-B3740DFFB3FC}"/>
              </a:ext>
            </a:extLst>
          </p:cNvPr>
          <p:cNvGrpSpPr/>
          <p:nvPr/>
        </p:nvGrpSpPr>
        <p:grpSpPr>
          <a:xfrm>
            <a:off x="3137507" y="1321267"/>
            <a:ext cx="1847520" cy="927000"/>
            <a:chOff x="3137507" y="1321267"/>
            <a:chExt cx="1847520" cy="927000"/>
          </a:xfrm>
        </p:grpSpPr>
        <mc:AlternateContent xmlns:mc="http://schemas.openxmlformats.org/markup-compatibility/2006">
          <mc:Choice xmlns:p14="http://schemas.microsoft.com/office/powerpoint/2010/main" Requires="p14">
            <p:contentPart p14:bwMode="auto" r:id="rId627">
              <p14:nvContentPartPr>
                <p14:cNvPr id="367" name="Freihand 366">
                  <a:extLst>
                    <a:ext uri="{FF2B5EF4-FFF2-40B4-BE49-F238E27FC236}">
                      <a16:creationId xmlns:a16="http://schemas.microsoft.com/office/drawing/2014/main" id="{FDB13A69-A0AC-41ED-8F63-6B26A5BF4F0C}"/>
                    </a:ext>
                  </a:extLst>
                </p14:cNvPr>
                <p14:cNvContentPartPr/>
                <p14:nvPr/>
              </p14:nvContentPartPr>
              <p14:xfrm>
                <a:off x="3137507" y="2084827"/>
                <a:ext cx="118080" cy="163440"/>
              </p14:xfrm>
            </p:contentPart>
          </mc:Choice>
          <mc:Fallback>
            <p:pic>
              <p:nvPicPr>
                <p:cNvPr id="367" name="Freihand 366">
                  <a:extLst>
                    <a:ext uri="{FF2B5EF4-FFF2-40B4-BE49-F238E27FC236}">
                      <a16:creationId xmlns:a16="http://schemas.microsoft.com/office/drawing/2014/main" id="{FDB13A69-A0AC-41ED-8F63-6B26A5BF4F0C}"/>
                    </a:ext>
                  </a:extLst>
                </p:cNvPr>
                <p:cNvPicPr/>
                <p:nvPr/>
              </p:nvPicPr>
              <p:blipFill>
                <a:blip r:embed="rId628"/>
                <a:stretch>
                  <a:fillRect/>
                </a:stretch>
              </p:blipFill>
              <p:spPr>
                <a:xfrm>
                  <a:off x="3133187" y="2080507"/>
                  <a:ext cx="1267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68" name="Freihand 367">
                  <a:extLst>
                    <a:ext uri="{FF2B5EF4-FFF2-40B4-BE49-F238E27FC236}">
                      <a16:creationId xmlns:a16="http://schemas.microsoft.com/office/drawing/2014/main" id="{D652ACA2-6811-47CE-8980-174D505B1262}"/>
                    </a:ext>
                  </a:extLst>
                </p14:cNvPr>
                <p14:cNvContentPartPr/>
                <p14:nvPr/>
              </p14:nvContentPartPr>
              <p14:xfrm>
                <a:off x="3245507" y="2111827"/>
                <a:ext cx="86760" cy="109440"/>
              </p14:xfrm>
            </p:contentPart>
          </mc:Choice>
          <mc:Fallback>
            <p:pic>
              <p:nvPicPr>
                <p:cNvPr id="368" name="Freihand 367">
                  <a:extLst>
                    <a:ext uri="{FF2B5EF4-FFF2-40B4-BE49-F238E27FC236}">
                      <a16:creationId xmlns:a16="http://schemas.microsoft.com/office/drawing/2014/main" id="{D652ACA2-6811-47CE-8980-174D505B1262}"/>
                    </a:ext>
                  </a:extLst>
                </p:cNvPr>
                <p:cNvPicPr/>
                <p:nvPr/>
              </p:nvPicPr>
              <p:blipFill>
                <a:blip r:embed="rId630"/>
                <a:stretch>
                  <a:fillRect/>
                </a:stretch>
              </p:blipFill>
              <p:spPr>
                <a:xfrm>
                  <a:off x="3241187" y="2107507"/>
                  <a:ext cx="954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369" name="Freihand 368">
                  <a:extLst>
                    <a:ext uri="{FF2B5EF4-FFF2-40B4-BE49-F238E27FC236}">
                      <a16:creationId xmlns:a16="http://schemas.microsoft.com/office/drawing/2014/main" id="{A2E9FA12-98A1-4449-983A-782487B676E8}"/>
                    </a:ext>
                  </a:extLst>
                </p14:cNvPr>
                <p14:cNvContentPartPr/>
                <p14:nvPr/>
              </p14:nvContentPartPr>
              <p14:xfrm>
                <a:off x="3321107" y="1971427"/>
                <a:ext cx="102960" cy="205200"/>
              </p14:xfrm>
            </p:contentPart>
          </mc:Choice>
          <mc:Fallback>
            <p:pic>
              <p:nvPicPr>
                <p:cNvPr id="369" name="Freihand 368">
                  <a:extLst>
                    <a:ext uri="{FF2B5EF4-FFF2-40B4-BE49-F238E27FC236}">
                      <a16:creationId xmlns:a16="http://schemas.microsoft.com/office/drawing/2014/main" id="{A2E9FA12-98A1-4449-983A-782487B676E8}"/>
                    </a:ext>
                  </a:extLst>
                </p:cNvPr>
                <p:cNvPicPr/>
                <p:nvPr/>
              </p:nvPicPr>
              <p:blipFill>
                <a:blip r:embed="rId632"/>
                <a:stretch>
                  <a:fillRect/>
                </a:stretch>
              </p:blipFill>
              <p:spPr>
                <a:xfrm>
                  <a:off x="3316787" y="1967107"/>
                  <a:ext cx="1116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370" name="Freihand 369">
                  <a:extLst>
                    <a:ext uri="{FF2B5EF4-FFF2-40B4-BE49-F238E27FC236}">
                      <a16:creationId xmlns:a16="http://schemas.microsoft.com/office/drawing/2014/main" id="{F2979838-9249-4BFD-B89B-7EB521DDFE2C}"/>
                    </a:ext>
                  </a:extLst>
                </p14:cNvPr>
                <p14:cNvContentPartPr/>
                <p14:nvPr/>
              </p14:nvContentPartPr>
              <p14:xfrm>
                <a:off x="3444227" y="1947307"/>
                <a:ext cx="159120" cy="156240"/>
              </p14:xfrm>
            </p:contentPart>
          </mc:Choice>
          <mc:Fallback>
            <p:pic>
              <p:nvPicPr>
                <p:cNvPr id="370" name="Freihand 369">
                  <a:extLst>
                    <a:ext uri="{FF2B5EF4-FFF2-40B4-BE49-F238E27FC236}">
                      <a16:creationId xmlns:a16="http://schemas.microsoft.com/office/drawing/2014/main" id="{F2979838-9249-4BFD-B89B-7EB521DDFE2C}"/>
                    </a:ext>
                  </a:extLst>
                </p:cNvPr>
                <p:cNvPicPr/>
                <p:nvPr/>
              </p:nvPicPr>
              <p:blipFill>
                <a:blip r:embed="rId634"/>
                <a:stretch>
                  <a:fillRect/>
                </a:stretch>
              </p:blipFill>
              <p:spPr>
                <a:xfrm>
                  <a:off x="3439907" y="1942987"/>
                  <a:ext cx="1677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371" name="Freihand 370">
                  <a:extLst>
                    <a:ext uri="{FF2B5EF4-FFF2-40B4-BE49-F238E27FC236}">
                      <a16:creationId xmlns:a16="http://schemas.microsoft.com/office/drawing/2014/main" id="{CDA4024B-3966-4642-8D5A-A8763DD840B8}"/>
                    </a:ext>
                  </a:extLst>
                </p14:cNvPr>
                <p14:cNvContentPartPr/>
                <p14:nvPr/>
              </p14:nvContentPartPr>
              <p14:xfrm>
                <a:off x="3690827" y="1837867"/>
                <a:ext cx="202680" cy="119160"/>
              </p14:xfrm>
            </p:contentPart>
          </mc:Choice>
          <mc:Fallback>
            <p:pic>
              <p:nvPicPr>
                <p:cNvPr id="371" name="Freihand 370">
                  <a:extLst>
                    <a:ext uri="{FF2B5EF4-FFF2-40B4-BE49-F238E27FC236}">
                      <a16:creationId xmlns:a16="http://schemas.microsoft.com/office/drawing/2014/main" id="{CDA4024B-3966-4642-8D5A-A8763DD840B8}"/>
                    </a:ext>
                  </a:extLst>
                </p:cNvPr>
                <p:cNvPicPr/>
                <p:nvPr/>
              </p:nvPicPr>
              <p:blipFill>
                <a:blip r:embed="rId636"/>
                <a:stretch>
                  <a:fillRect/>
                </a:stretch>
              </p:blipFill>
              <p:spPr>
                <a:xfrm>
                  <a:off x="3686507" y="1833547"/>
                  <a:ext cx="21132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372" name="Freihand 371">
                  <a:extLst>
                    <a:ext uri="{FF2B5EF4-FFF2-40B4-BE49-F238E27FC236}">
                      <a16:creationId xmlns:a16="http://schemas.microsoft.com/office/drawing/2014/main" id="{8C7157DB-6D39-410C-A459-B3BFEBE8EC6A}"/>
                    </a:ext>
                  </a:extLst>
                </p14:cNvPr>
                <p14:cNvContentPartPr/>
                <p14:nvPr/>
              </p14:nvContentPartPr>
              <p14:xfrm>
                <a:off x="3875147" y="1657147"/>
                <a:ext cx="141120" cy="219960"/>
              </p14:xfrm>
            </p:contentPart>
          </mc:Choice>
          <mc:Fallback>
            <p:pic>
              <p:nvPicPr>
                <p:cNvPr id="372" name="Freihand 371">
                  <a:extLst>
                    <a:ext uri="{FF2B5EF4-FFF2-40B4-BE49-F238E27FC236}">
                      <a16:creationId xmlns:a16="http://schemas.microsoft.com/office/drawing/2014/main" id="{8C7157DB-6D39-410C-A459-B3BFEBE8EC6A}"/>
                    </a:ext>
                  </a:extLst>
                </p:cNvPr>
                <p:cNvPicPr/>
                <p:nvPr/>
              </p:nvPicPr>
              <p:blipFill>
                <a:blip r:embed="rId638"/>
                <a:stretch>
                  <a:fillRect/>
                </a:stretch>
              </p:blipFill>
              <p:spPr>
                <a:xfrm>
                  <a:off x="3870827" y="1652827"/>
                  <a:ext cx="14976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373" name="Freihand 372">
                  <a:extLst>
                    <a:ext uri="{FF2B5EF4-FFF2-40B4-BE49-F238E27FC236}">
                      <a16:creationId xmlns:a16="http://schemas.microsoft.com/office/drawing/2014/main" id="{4AC0B45E-DEA0-4F41-B710-C85A030AD68A}"/>
                    </a:ext>
                  </a:extLst>
                </p14:cNvPr>
                <p14:cNvContentPartPr/>
                <p14:nvPr/>
              </p14:nvContentPartPr>
              <p14:xfrm>
                <a:off x="4022747" y="1749307"/>
                <a:ext cx="28800" cy="60120"/>
              </p14:xfrm>
            </p:contentPart>
          </mc:Choice>
          <mc:Fallback>
            <p:pic>
              <p:nvPicPr>
                <p:cNvPr id="373" name="Freihand 372">
                  <a:extLst>
                    <a:ext uri="{FF2B5EF4-FFF2-40B4-BE49-F238E27FC236}">
                      <a16:creationId xmlns:a16="http://schemas.microsoft.com/office/drawing/2014/main" id="{4AC0B45E-DEA0-4F41-B710-C85A030AD68A}"/>
                    </a:ext>
                  </a:extLst>
                </p:cNvPr>
                <p:cNvPicPr/>
                <p:nvPr/>
              </p:nvPicPr>
              <p:blipFill>
                <a:blip r:embed="rId640"/>
                <a:stretch>
                  <a:fillRect/>
                </a:stretch>
              </p:blipFill>
              <p:spPr>
                <a:xfrm>
                  <a:off x="4018427" y="1744987"/>
                  <a:ext cx="374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374" name="Freihand 373">
                  <a:extLst>
                    <a:ext uri="{FF2B5EF4-FFF2-40B4-BE49-F238E27FC236}">
                      <a16:creationId xmlns:a16="http://schemas.microsoft.com/office/drawing/2014/main" id="{680253E9-1F59-4452-8211-14BCA590ABE6}"/>
                    </a:ext>
                  </a:extLst>
                </p14:cNvPr>
                <p14:cNvContentPartPr/>
                <p14:nvPr/>
              </p14:nvContentPartPr>
              <p14:xfrm>
                <a:off x="4045067" y="1532947"/>
                <a:ext cx="209880" cy="214920"/>
              </p14:xfrm>
            </p:contentPart>
          </mc:Choice>
          <mc:Fallback>
            <p:pic>
              <p:nvPicPr>
                <p:cNvPr id="374" name="Freihand 373">
                  <a:extLst>
                    <a:ext uri="{FF2B5EF4-FFF2-40B4-BE49-F238E27FC236}">
                      <a16:creationId xmlns:a16="http://schemas.microsoft.com/office/drawing/2014/main" id="{680253E9-1F59-4452-8211-14BCA590ABE6}"/>
                    </a:ext>
                  </a:extLst>
                </p:cNvPr>
                <p:cNvPicPr/>
                <p:nvPr/>
              </p:nvPicPr>
              <p:blipFill>
                <a:blip r:embed="rId642"/>
                <a:stretch>
                  <a:fillRect/>
                </a:stretch>
              </p:blipFill>
              <p:spPr>
                <a:xfrm>
                  <a:off x="4040747" y="1528627"/>
                  <a:ext cx="21852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377" name="Freihand 376">
                  <a:extLst>
                    <a:ext uri="{FF2B5EF4-FFF2-40B4-BE49-F238E27FC236}">
                      <a16:creationId xmlns:a16="http://schemas.microsoft.com/office/drawing/2014/main" id="{5EB8C8DA-8FE3-45AD-8A06-F4497AF5E13C}"/>
                    </a:ext>
                  </a:extLst>
                </p14:cNvPr>
                <p14:cNvContentPartPr/>
                <p14:nvPr/>
              </p14:nvContentPartPr>
              <p14:xfrm>
                <a:off x="4139747" y="1483987"/>
                <a:ext cx="91080" cy="203400"/>
              </p14:xfrm>
            </p:contentPart>
          </mc:Choice>
          <mc:Fallback>
            <p:pic>
              <p:nvPicPr>
                <p:cNvPr id="377" name="Freihand 376">
                  <a:extLst>
                    <a:ext uri="{FF2B5EF4-FFF2-40B4-BE49-F238E27FC236}">
                      <a16:creationId xmlns:a16="http://schemas.microsoft.com/office/drawing/2014/main" id="{5EB8C8DA-8FE3-45AD-8A06-F4497AF5E13C}"/>
                    </a:ext>
                  </a:extLst>
                </p:cNvPr>
                <p:cNvPicPr/>
                <p:nvPr/>
              </p:nvPicPr>
              <p:blipFill>
                <a:blip r:embed="rId644"/>
                <a:stretch>
                  <a:fillRect/>
                </a:stretch>
              </p:blipFill>
              <p:spPr>
                <a:xfrm>
                  <a:off x="4135427" y="1479667"/>
                  <a:ext cx="997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378" name="Freihand 377">
                  <a:extLst>
                    <a:ext uri="{FF2B5EF4-FFF2-40B4-BE49-F238E27FC236}">
                      <a16:creationId xmlns:a16="http://schemas.microsoft.com/office/drawing/2014/main" id="{4DA4A381-D35A-48B8-B0C9-5A90F0909C65}"/>
                    </a:ext>
                  </a:extLst>
                </p14:cNvPr>
                <p14:cNvContentPartPr/>
                <p14:nvPr/>
              </p14:nvContentPartPr>
              <p14:xfrm>
                <a:off x="4197347" y="1596307"/>
                <a:ext cx="103320" cy="43200"/>
              </p14:xfrm>
            </p:contentPart>
          </mc:Choice>
          <mc:Fallback>
            <p:pic>
              <p:nvPicPr>
                <p:cNvPr id="378" name="Freihand 377">
                  <a:extLst>
                    <a:ext uri="{FF2B5EF4-FFF2-40B4-BE49-F238E27FC236}">
                      <a16:creationId xmlns:a16="http://schemas.microsoft.com/office/drawing/2014/main" id="{4DA4A381-D35A-48B8-B0C9-5A90F0909C65}"/>
                    </a:ext>
                  </a:extLst>
                </p:cNvPr>
                <p:cNvPicPr/>
                <p:nvPr/>
              </p:nvPicPr>
              <p:blipFill>
                <a:blip r:embed="rId646"/>
                <a:stretch>
                  <a:fillRect/>
                </a:stretch>
              </p:blipFill>
              <p:spPr>
                <a:xfrm>
                  <a:off x="4193027" y="1591987"/>
                  <a:ext cx="1119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379" name="Freihand 378">
                  <a:extLst>
                    <a:ext uri="{FF2B5EF4-FFF2-40B4-BE49-F238E27FC236}">
                      <a16:creationId xmlns:a16="http://schemas.microsoft.com/office/drawing/2014/main" id="{78812A26-4F2F-4B03-B9FF-039FC8CE719E}"/>
                    </a:ext>
                  </a:extLst>
                </p14:cNvPr>
                <p14:cNvContentPartPr/>
                <p14:nvPr/>
              </p14:nvContentPartPr>
              <p14:xfrm>
                <a:off x="4002227" y="1954507"/>
                <a:ext cx="112320" cy="134640"/>
              </p14:xfrm>
            </p:contentPart>
          </mc:Choice>
          <mc:Fallback>
            <p:pic>
              <p:nvPicPr>
                <p:cNvPr id="379" name="Freihand 378">
                  <a:extLst>
                    <a:ext uri="{FF2B5EF4-FFF2-40B4-BE49-F238E27FC236}">
                      <a16:creationId xmlns:a16="http://schemas.microsoft.com/office/drawing/2014/main" id="{78812A26-4F2F-4B03-B9FF-039FC8CE719E}"/>
                    </a:ext>
                  </a:extLst>
                </p:cNvPr>
                <p:cNvPicPr/>
                <p:nvPr/>
              </p:nvPicPr>
              <p:blipFill>
                <a:blip r:embed="rId648"/>
                <a:stretch>
                  <a:fillRect/>
                </a:stretch>
              </p:blipFill>
              <p:spPr>
                <a:xfrm>
                  <a:off x="3997907" y="1950187"/>
                  <a:ext cx="1209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380" name="Freihand 379">
                  <a:extLst>
                    <a:ext uri="{FF2B5EF4-FFF2-40B4-BE49-F238E27FC236}">
                      <a16:creationId xmlns:a16="http://schemas.microsoft.com/office/drawing/2014/main" id="{09720132-903F-48B5-9D82-D1881A84A732}"/>
                    </a:ext>
                  </a:extLst>
                </p14:cNvPr>
                <p14:cNvContentPartPr/>
                <p14:nvPr/>
              </p14:nvContentPartPr>
              <p14:xfrm>
                <a:off x="4122467" y="1828507"/>
                <a:ext cx="188640" cy="359280"/>
              </p14:xfrm>
            </p:contentPart>
          </mc:Choice>
          <mc:Fallback>
            <p:pic>
              <p:nvPicPr>
                <p:cNvPr id="380" name="Freihand 379">
                  <a:extLst>
                    <a:ext uri="{FF2B5EF4-FFF2-40B4-BE49-F238E27FC236}">
                      <a16:creationId xmlns:a16="http://schemas.microsoft.com/office/drawing/2014/main" id="{09720132-903F-48B5-9D82-D1881A84A732}"/>
                    </a:ext>
                  </a:extLst>
                </p:cNvPr>
                <p:cNvPicPr/>
                <p:nvPr/>
              </p:nvPicPr>
              <p:blipFill>
                <a:blip r:embed="rId650"/>
                <a:stretch>
                  <a:fillRect/>
                </a:stretch>
              </p:blipFill>
              <p:spPr>
                <a:xfrm>
                  <a:off x="4118147" y="1824187"/>
                  <a:ext cx="197280" cy="36792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381" name="Freihand 380">
                  <a:extLst>
                    <a:ext uri="{FF2B5EF4-FFF2-40B4-BE49-F238E27FC236}">
                      <a16:creationId xmlns:a16="http://schemas.microsoft.com/office/drawing/2014/main" id="{C0B9220B-2C00-4E28-85E0-2E51A7E6C378}"/>
                    </a:ext>
                  </a:extLst>
                </p14:cNvPr>
                <p14:cNvContentPartPr/>
                <p14:nvPr/>
              </p14:nvContentPartPr>
              <p14:xfrm>
                <a:off x="4285547" y="1756867"/>
                <a:ext cx="7200" cy="10440"/>
              </p14:xfrm>
            </p:contentPart>
          </mc:Choice>
          <mc:Fallback>
            <p:pic>
              <p:nvPicPr>
                <p:cNvPr id="381" name="Freihand 380">
                  <a:extLst>
                    <a:ext uri="{FF2B5EF4-FFF2-40B4-BE49-F238E27FC236}">
                      <a16:creationId xmlns:a16="http://schemas.microsoft.com/office/drawing/2014/main" id="{C0B9220B-2C00-4E28-85E0-2E51A7E6C378}"/>
                    </a:ext>
                  </a:extLst>
                </p:cNvPr>
                <p:cNvPicPr/>
                <p:nvPr/>
              </p:nvPicPr>
              <p:blipFill>
                <a:blip r:embed="rId652"/>
                <a:stretch>
                  <a:fillRect/>
                </a:stretch>
              </p:blipFill>
              <p:spPr>
                <a:xfrm>
                  <a:off x="4281227" y="1752547"/>
                  <a:ext cx="158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382" name="Freihand 381">
                  <a:extLst>
                    <a:ext uri="{FF2B5EF4-FFF2-40B4-BE49-F238E27FC236}">
                      <a16:creationId xmlns:a16="http://schemas.microsoft.com/office/drawing/2014/main" id="{09DADD25-8DD4-4185-B906-DD2C28519347}"/>
                    </a:ext>
                  </a:extLst>
                </p14:cNvPr>
                <p14:cNvContentPartPr/>
                <p14:nvPr/>
              </p14:nvContentPartPr>
              <p14:xfrm>
                <a:off x="4347827" y="1689547"/>
                <a:ext cx="97200" cy="179640"/>
              </p14:xfrm>
            </p:contentPart>
          </mc:Choice>
          <mc:Fallback>
            <p:pic>
              <p:nvPicPr>
                <p:cNvPr id="382" name="Freihand 381">
                  <a:extLst>
                    <a:ext uri="{FF2B5EF4-FFF2-40B4-BE49-F238E27FC236}">
                      <a16:creationId xmlns:a16="http://schemas.microsoft.com/office/drawing/2014/main" id="{09DADD25-8DD4-4185-B906-DD2C28519347}"/>
                    </a:ext>
                  </a:extLst>
                </p:cNvPr>
                <p:cNvPicPr/>
                <p:nvPr/>
              </p:nvPicPr>
              <p:blipFill>
                <a:blip r:embed="rId654"/>
                <a:stretch>
                  <a:fillRect/>
                </a:stretch>
              </p:blipFill>
              <p:spPr>
                <a:xfrm>
                  <a:off x="4343507" y="1685227"/>
                  <a:ext cx="1058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383" name="Freihand 382">
                  <a:extLst>
                    <a:ext uri="{FF2B5EF4-FFF2-40B4-BE49-F238E27FC236}">
                      <a16:creationId xmlns:a16="http://schemas.microsoft.com/office/drawing/2014/main" id="{1F167000-B5B2-436E-9581-C218C11CAB58}"/>
                    </a:ext>
                  </a:extLst>
                </p14:cNvPr>
                <p14:cNvContentPartPr/>
                <p14:nvPr/>
              </p14:nvContentPartPr>
              <p14:xfrm>
                <a:off x="4416227" y="1619347"/>
                <a:ext cx="4680" cy="6480"/>
              </p14:xfrm>
            </p:contentPart>
          </mc:Choice>
          <mc:Fallback>
            <p:pic>
              <p:nvPicPr>
                <p:cNvPr id="383" name="Freihand 382">
                  <a:extLst>
                    <a:ext uri="{FF2B5EF4-FFF2-40B4-BE49-F238E27FC236}">
                      <a16:creationId xmlns:a16="http://schemas.microsoft.com/office/drawing/2014/main" id="{1F167000-B5B2-436E-9581-C218C11CAB58}"/>
                    </a:ext>
                  </a:extLst>
                </p:cNvPr>
                <p:cNvPicPr/>
                <p:nvPr/>
              </p:nvPicPr>
              <p:blipFill>
                <a:blip r:embed="rId656"/>
                <a:stretch>
                  <a:fillRect/>
                </a:stretch>
              </p:blipFill>
              <p:spPr>
                <a:xfrm>
                  <a:off x="4411907" y="1615027"/>
                  <a:ext cx="133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384" name="Freihand 383">
                  <a:extLst>
                    <a:ext uri="{FF2B5EF4-FFF2-40B4-BE49-F238E27FC236}">
                      <a16:creationId xmlns:a16="http://schemas.microsoft.com/office/drawing/2014/main" id="{2248D28D-A611-4684-BADF-B1B3B9BB612F}"/>
                    </a:ext>
                  </a:extLst>
                </p14:cNvPr>
                <p14:cNvContentPartPr/>
                <p14:nvPr/>
              </p14:nvContentPartPr>
              <p14:xfrm>
                <a:off x="4446107" y="1462387"/>
                <a:ext cx="448200" cy="323280"/>
              </p14:xfrm>
            </p:contentPart>
          </mc:Choice>
          <mc:Fallback>
            <p:pic>
              <p:nvPicPr>
                <p:cNvPr id="384" name="Freihand 383">
                  <a:extLst>
                    <a:ext uri="{FF2B5EF4-FFF2-40B4-BE49-F238E27FC236}">
                      <a16:creationId xmlns:a16="http://schemas.microsoft.com/office/drawing/2014/main" id="{2248D28D-A611-4684-BADF-B1B3B9BB612F}"/>
                    </a:ext>
                  </a:extLst>
                </p:cNvPr>
                <p:cNvPicPr/>
                <p:nvPr/>
              </p:nvPicPr>
              <p:blipFill>
                <a:blip r:embed="rId658"/>
                <a:stretch>
                  <a:fillRect/>
                </a:stretch>
              </p:blipFill>
              <p:spPr>
                <a:xfrm>
                  <a:off x="4441787" y="1458067"/>
                  <a:ext cx="456840" cy="33192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385" name="Freihand 384">
                  <a:extLst>
                    <a:ext uri="{FF2B5EF4-FFF2-40B4-BE49-F238E27FC236}">
                      <a16:creationId xmlns:a16="http://schemas.microsoft.com/office/drawing/2014/main" id="{C85F1039-79AE-4BCA-B41A-0B55D6F37986}"/>
                    </a:ext>
                  </a:extLst>
                </p14:cNvPr>
                <p14:cNvContentPartPr/>
                <p14:nvPr/>
              </p14:nvContentPartPr>
              <p14:xfrm>
                <a:off x="4900427" y="1321267"/>
                <a:ext cx="84600" cy="234000"/>
              </p14:xfrm>
            </p:contentPart>
          </mc:Choice>
          <mc:Fallback>
            <p:pic>
              <p:nvPicPr>
                <p:cNvPr id="385" name="Freihand 384">
                  <a:extLst>
                    <a:ext uri="{FF2B5EF4-FFF2-40B4-BE49-F238E27FC236}">
                      <a16:creationId xmlns:a16="http://schemas.microsoft.com/office/drawing/2014/main" id="{C85F1039-79AE-4BCA-B41A-0B55D6F37986}"/>
                    </a:ext>
                  </a:extLst>
                </p:cNvPr>
                <p:cNvPicPr/>
                <p:nvPr/>
              </p:nvPicPr>
              <p:blipFill>
                <a:blip r:embed="rId660"/>
                <a:stretch>
                  <a:fillRect/>
                </a:stretch>
              </p:blipFill>
              <p:spPr>
                <a:xfrm>
                  <a:off x="4896107" y="1316947"/>
                  <a:ext cx="93240" cy="24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61">
            <p14:nvContentPartPr>
              <p14:cNvPr id="387" name="Freihand 386">
                <a:extLst>
                  <a:ext uri="{FF2B5EF4-FFF2-40B4-BE49-F238E27FC236}">
                    <a16:creationId xmlns:a16="http://schemas.microsoft.com/office/drawing/2014/main" id="{58E14EE3-1186-42CB-839D-EBB2DB244438}"/>
                  </a:ext>
                </a:extLst>
              </p14:cNvPr>
              <p14:cNvContentPartPr/>
              <p14:nvPr/>
            </p14:nvContentPartPr>
            <p14:xfrm>
              <a:off x="1946627" y="3699067"/>
              <a:ext cx="940680" cy="800640"/>
            </p14:xfrm>
          </p:contentPart>
        </mc:Choice>
        <mc:Fallback>
          <p:pic>
            <p:nvPicPr>
              <p:cNvPr id="387" name="Freihand 386">
                <a:extLst>
                  <a:ext uri="{FF2B5EF4-FFF2-40B4-BE49-F238E27FC236}">
                    <a16:creationId xmlns:a16="http://schemas.microsoft.com/office/drawing/2014/main" id="{58E14EE3-1186-42CB-839D-EBB2DB244438}"/>
                  </a:ext>
                </a:extLst>
              </p:cNvPr>
              <p:cNvPicPr/>
              <p:nvPr/>
            </p:nvPicPr>
            <p:blipFill>
              <a:blip r:embed="rId662"/>
              <a:stretch>
                <a:fillRect/>
              </a:stretch>
            </p:blipFill>
            <p:spPr>
              <a:xfrm>
                <a:off x="1942307" y="3694747"/>
                <a:ext cx="949320" cy="809280"/>
              </a:xfrm>
              <a:prstGeom prst="rect">
                <a:avLst/>
              </a:prstGeom>
            </p:spPr>
          </p:pic>
        </mc:Fallback>
      </mc:AlternateContent>
      <p:grpSp>
        <p:nvGrpSpPr>
          <p:cNvPr id="399" name="Gruppieren 398">
            <a:extLst>
              <a:ext uri="{FF2B5EF4-FFF2-40B4-BE49-F238E27FC236}">
                <a16:creationId xmlns:a16="http://schemas.microsoft.com/office/drawing/2014/main" id="{7A41C88E-182D-4F6B-911A-2E0042435EE1}"/>
              </a:ext>
            </a:extLst>
          </p:cNvPr>
          <p:cNvGrpSpPr/>
          <p:nvPr/>
        </p:nvGrpSpPr>
        <p:grpSpPr>
          <a:xfrm>
            <a:off x="4034267" y="3226027"/>
            <a:ext cx="1727640" cy="1235520"/>
            <a:chOff x="4034267" y="3226027"/>
            <a:chExt cx="1727640" cy="1235520"/>
          </a:xfrm>
        </p:grpSpPr>
        <mc:AlternateContent xmlns:mc="http://schemas.openxmlformats.org/markup-compatibility/2006">
          <mc:Choice xmlns:p14="http://schemas.microsoft.com/office/powerpoint/2010/main" Requires="p14">
            <p:contentPart p14:bwMode="auto" r:id="rId663">
              <p14:nvContentPartPr>
                <p14:cNvPr id="360" name="Freihand 359">
                  <a:extLst>
                    <a:ext uri="{FF2B5EF4-FFF2-40B4-BE49-F238E27FC236}">
                      <a16:creationId xmlns:a16="http://schemas.microsoft.com/office/drawing/2014/main" id="{5F066027-B535-4235-BFB1-A362199763FD}"/>
                    </a:ext>
                  </a:extLst>
                </p14:cNvPr>
                <p14:cNvContentPartPr/>
                <p14:nvPr/>
              </p14:nvContentPartPr>
              <p14:xfrm>
                <a:off x="4034267" y="3767467"/>
                <a:ext cx="36720" cy="9720"/>
              </p14:xfrm>
            </p:contentPart>
          </mc:Choice>
          <mc:Fallback>
            <p:pic>
              <p:nvPicPr>
                <p:cNvPr id="360" name="Freihand 359">
                  <a:extLst>
                    <a:ext uri="{FF2B5EF4-FFF2-40B4-BE49-F238E27FC236}">
                      <a16:creationId xmlns:a16="http://schemas.microsoft.com/office/drawing/2014/main" id="{5F066027-B535-4235-BFB1-A362199763FD}"/>
                    </a:ext>
                  </a:extLst>
                </p:cNvPr>
                <p:cNvPicPr/>
                <p:nvPr/>
              </p:nvPicPr>
              <p:blipFill>
                <a:blip r:embed="rId664"/>
                <a:stretch>
                  <a:fillRect/>
                </a:stretch>
              </p:blipFill>
              <p:spPr>
                <a:xfrm>
                  <a:off x="4029947" y="3763147"/>
                  <a:ext cx="453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361" name="Freihand 360">
                  <a:extLst>
                    <a:ext uri="{FF2B5EF4-FFF2-40B4-BE49-F238E27FC236}">
                      <a16:creationId xmlns:a16="http://schemas.microsoft.com/office/drawing/2014/main" id="{FE437B4F-AEAD-4F90-8D65-DB910C570071}"/>
                    </a:ext>
                  </a:extLst>
                </p14:cNvPr>
                <p14:cNvContentPartPr/>
                <p14:nvPr/>
              </p14:nvContentPartPr>
              <p14:xfrm>
                <a:off x="4455827" y="3969067"/>
                <a:ext cx="32760" cy="29520"/>
              </p14:xfrm>
            </p:contentPart>
          </mc:Choice>
          <mc:Fallback>
            <p:pic>
              <p:nvPicPr>
                <p:cNvPr id="361" name="Freihand 360">
                  <a:extLst>
                    <a:ext uri="{FF2B5EF4-FFF2-40B4-BE49-F238E27FC236}">
                      <a16:creationId xmlns:a16="http://schemas.microsoft.com/office/drawing/2014/main" id="{FE437B4F-AEAD-4F90-8D65-DB910C570071}"/>
                    </a:ext>
                  </a:extLst>
                </p:cNvPr>
                <p:cNvPicPr/>
                <p:nvPr/>
              </p:nvPicPr>
              <p:blipFill>
                <a:blip r:embed="rId666"/>
                <a:stretch>
                  <a:fillRect/>
                </a:stretch>
              </p:blipFill>
              <p:spPr>
                <a:xfrm>
                  <a:off x="4451507" y="3964747"/>
                  <a:ext cx="414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362" name="Freihand 361">
                  <a:extLst>
                    <a:ext uri="{FF2B5EF4-FFF2-40B4-BE49-F238E27FC236}">
                      <a16:creationId xmlns:a16="http://schemas.microsoft.com/office/drawing/2014/main" id="{68D4EFB0-E5FC-4AEA-A35F-60096D01CD14}"/>
                    </a:ext>
                  </a:extLst>
                </p14:cNvPr>
                <p14:cNvContentPartPr/>
                <p14:nvPr/>
              </p14:nvContentPartPr>
              <p14:xfrm>
                <a:off x="4668227" y="3978427"/>
                <a:ext cx="29880" cy="13320"/>
              </p14:xfrm>
            </p:contentPart>
          </mc:Choice>
          <mc:Fallback>
            <p:pic>
              <p:nvPicPr>
                <p:cNvPr id="362" name="Freihand 361">
                  <a:extLst>
                    <a:ext uri="{FF2B5EF4-FFF2-40B4-BE49-F238E27FC236}">
                      <a16:creationId xmlns:a16="http://schemas.microsoft.com/office/drawing/2014/main" id="{68D4EFB0-E5FC-4AEA-A35F-60096D01CD14}"/>
                    </a:ext>
                  </a:extLst>
                </p:cNvPr>
                <p:cNvPicPr/>
                <p:nvPr/>
              </p:nvPicPr>
              <p:blipFill>
                <a:blip r:embed="rId668"/>
                <a:stretch>
                  <a:fillRect/>
                </a:stretch>
              </p:blipFill>
              <p:spPr>
                <a:xfrm>
                  <a:off x="4663907" y="3974107"/>
                  <a:ext cx="385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388" name="Freihand 387">
                  <a:extLst>
                    <a:ext uri="{FF2B5EF4-FFF2-40B4-BE49-F238E27FC236}">
                      <a16:creationId xmlns:a16="http://schemas.microsoft.com/office/drawing/2014/main" id="{24084BA3-D7DD-47B0-97A7-FB5814E053CA}"/>
                    </a:ext>
                  </a:extLst>
                </p14:cNvPr>
                <p14:cNvContentPartPr/>
                <p14:nvPr/>
              </p14:nvContentPartPr>
              <p14:xfrm>
                <a:off x="4068827" y="3836227"/>
                <a:ext cx="691560" cy="625320"/>
              </p14:xfrm>
            </p:contentPart>
          </mc:Choice>
          <mc:Fallback>
            <p:pic>
              <p:nvPicPr>
                <p:cNvPr id="388" name="Freihand 387">
                  <a:extLst>
                    <a:ext uri="{FF2B5EF4-FFF2-40B4-BE49-F238E27FC236}">
                      <a16:creationId xmlns:a16="http://schemas.microsoft.com/office/drawing/2014/main" id="{24084BA3-D7DD-47B0-97A7-FB5814E053CA}"/>
                    </a:ext>
                  </a:extLst>
                </p:cNvPr>
                <p:cNvPicPr/>
                <p:nvPr/>
              </p:nvPicPr>
              <p:blipFill>
                <a:blip r:embed="rId670"/>
                <a:stretch>
                  <a:fillRect/>
                </a:stretch>
              </p:blipFill>
              <p:spPr>
                <a:xfrm>
                  <a:off x="4064507" y="3831907"/>
                  <a:ext cx="700200" cy="63396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390" name="Freihand 389">
                  <a:extLst>
                    <a:ext uri="{FF2B5EF4-FFF2-40B4-BE49-F238E27FC236}">
                      <a16:creationId xmlns:a16="http://schemas.microsoft.com/office/drawing/2014/main" id="{5CF38F7E-5077-4BD8-B4A8-1372C2C53972}"/>
                    </a:ext>
                  </a:extLst>
                </p14:cNvPr>
                <p14:cNvContentPartPr/>
                <p14:nvPr/>
              </p14:nvContentPartPr>
              <p14:xfrm>
                <a:off x="4623947" y="3867907"/>
                <a:ext cx="339480" cy="198000"/>
              </p14:xfrm>
            </p:contentPart>
          </mc:Choice>
          <mc:Fallback>
            <p:pic>
              <p:nvPicPr>
                <p:cNvPr id="390" name="Freihand 389">
                  <a:extLst>
                    <a:ext uri="{FF2B5EF4-FFF2-40B4-BE49-F238E27FC236}">
                      <a16:creationId xmlns:a16="http://schemas.microsoft.com/office/drawing/2014/main" id="{5CF38F7E-5077-4BD8-B4A8-1372C2C53972}"/>
                    </a:ext>
                  </a:extLst>
                </p:cNvPr>
                <p:cNvPicPr/>
                <p:nvPr/>
              </p:nvPicPr>
              <p:blipFill>
                <a:blip r:embed="rId672"/>
                <a:stretch>
                  <a:fillRect/>
                </a:stretch>
              </p:blipFill>
              <p:spPr>
                <a:xfrm>
                  <a:off x="4619627" y="3863587"/>
                  <a:ext cx="34812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391" name="Freihand 390">
                  <a:extLst>
                    <a:ext uri="{FF2B5EF4-FFF2-40B4-BE49-F238E27FC236}">
                      <a16:creationId xmlns:a16="http://schemas.microsoft.com/office/drawing/2014/main" id="{5C22F890-0801-40F9-9068-FE21706E2312}"/>
                    </a:ext>
                  </a:extLst>
                </p14:cNvPr>
                <p14:cNvContentPartPr/>
                <p14:nvPr/>
              </p14:nvContentPartPr>
              <p14:xfrm>
                <a:off x="4657787" y="3925867"/>
                <a:ext cx="304920" cy="198000"/>
              </p14:xfrm>
            </p:contentPart>
          </mc:Choice>
          <mc:Fallback>
            <p:pic>
              <p:nvPicPr>
                <p:cNvPr id="391" name="Freihand 390">
                  <a:extLst>
                    <a:ext uri="{FF2B5EF4-FFF2-40B4-BE49-F238E27FC236}">
                      <a16:creationId xmlns:a16="http://schemas.microsoft.com/office/drawing/2014/main" id="{5C22F890-0801-40F9-9068-FE21706E2312}"/>
                    </a:ext>
                  </a:extLst>
                </p:cNvPr>
                <p:cNvPicPr/>
                <p:nvPr/>
              </p:nvPicPr>
              <p:blipFill>
                <a:blip r:embed="rId674"/>
                <a:stretch>
                  <a:fillRect/>
                </a:stretch>
              </p:blipFill>
              <p:spPr>
                <a:xfrm>
                  <a:off x="4653467" y="3921547"/>
                  <a:ext cx="3135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392" name="Freihand 391">
                  <a:extLst>
                    <a:ext uri="{FF2B5EF4-FFF2-40B4-BE49-F238E27FC236}">
                      <a16:creationId xmlns:a16="http://schemas.microsoft.com/office/drawing/2014/main" id="{A9147533-4E01-4BF1-B390-43BBEDD13CAF}"/>
                    </a:ext>
                  </a:extLst>
                </p14:cNvPr>
                <p14:cNvContentPartPr/>
                <p14:nvPr/>
              </p14:nvContentPartPr>
              <p14:xfrm>
                <a:off x="5013107" y="3682507"/>
                <a:ext cx="257400" cy="172800"/>
              </p14:xfrm>
            </p:contentPart>
          </mc:Choice>
          <mc:Fallback>
            <p:pic>
              <p:nvPicPr>
                <p:cNvPr id="392" name="Freihand 391">
                  <a:extLst>
                    <a:ext uri="{FF2B5EF4-FFF2-40B4-BE49-F238E27FC236}">
                      <a16:creationId xmlns:a16="http://schemas.microsoft.com/office/drawing/2014/main" id="{A9147533-4E01-4BF1-B390-43BBEDD13CAF}"/>
                    </a:ext>
                  </a:extLst>
                </p:cNvPr>
                <p:cNvPicPr/>
                <p:nvPr/>
              </p:nvPicPr>
              <p:blipFill>
                <a:blip r:embed="rId676"/>
                <a:stretch>
                  <a:fillRect/>
                </a:stretch>
              </p:blipFill>
              <p:spPr>
                <a:xfrm>
                  <a:off x="5008787" y="3678187"/>
                  <a:ext cx="2660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393" name="Freihand 392">
                  <a:extLst>
                    <a:ext uri="{FF2B5EF4-FFF2-40B4-BE49-F238E27FC236}">
                      <a16:creationId xmlns:a16="http://schemas.microsoft.com/office/drawing/2014/main" id="{97C239D8-887E-4A42-B277-09412EA1C17E}"/>
                    </a:ext>
                  </a:extLst>
                </p14:cNvPr>
                <p14:cNvContentPartPr/>
                <p14:nvPr/>
              </p14:nvContentPartPr>
              <p14:xfrm>
                <a:off x="4901147" y="3456427"/>
                <a:ext cx="210600" cy="207000"/>
              </p14:xfrm>
            </p:contentPart>
          </mc:Choice>
          <mc:Fallback>
            <p:pic>
              <p:nvPicPr>
                <p:cNvPr id="393" name="Freihand 392">
                  <a:extLst>
                    <a:ext uri="{FF2B5EF4-FFF2-40B4-BE49-F238E27FC236}">
                      <a16:creationId xmlns:a16="http://schemas.microsoft.com/office/drawing/2014/main" id="{97C239D8-887E-4A42-B277-09412EA1C17E}"/>
                    </a:ext>
                  </a:extLst>
                </p:cNvPr>
                <p:cNvPicPr/>
                <p:nvPr/>
              </p:nvPicPr>
              <p:blipFill>
                <a:blip r:embed="rId678"/>
                <a:stretch>
                  <a:fillRect/>
                </a:stretch>
              </p:blipFill>
              <p:spPr>
                <a:xfrm>
                  <a:off x="4896827" y="3452107"/>
                  <a:ext cx="21924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395" name="Freihand 394">
                  <a:extLst>
                    <a:ext uri="{FF2B5EF4-FFF2-40B4-BE49-F238E27FC236}">
                      <a16:creationId xmlns:a16="http://schemas.microsoft.com/office/drawing/2014/main" id="{0901A424-0557-4EA2-8B27-D08AE39934A0}"/>
                    </a:ext>
                  </a:extLst>
                </p14:cNvPr>
                <p14:cNvContentPartPr/>
                <p14:nvPr/>
              </p14:nvContentPartPr>
              <p14:xfrm>
                <a:off x="5279147" y="3438787"/>
                <a:ext cx="123480" cy="137520"/>
              </p14:xfrm>
            </p:contentPart>
          </mc:Choice>
          <mc:Fallback>
            <p:pic>
              <p:nvPicPr>
                <p:cNvPr id="395" name="Freihand 394">
                  <a:extLst>
                    <a:ext uri="{FF2B5EF4-FFF2-40B4-BE49-F238E27FC236}">
                      <a16:creationId xmlns:a16="http://schemas.microsoft.com/office/drawing/2014/main" id="{0901A424-0557-4EA2-8B27-D08AE39934A0}"/>
                    </a:ext>
                  </a:extLst>
                </p:cNvPr>
                <p:cNvPicPr/>
                <p:nvPr/>
              </p:nvPicPr>
              <p:blipFill>
                <a:blip r:embed="rId680"/>
                <a:stretch>
                  <a:fillRect/>
                </a:stretch>
              </p:blipFill>
              <p:spPr>
                <a:xfrm>
                  <a:off x="5274827" y="3434467"/>
                  <a:ext cx="1321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396" name="Freihand 395">
                  <a:extLst>
                    <a:ext uri="{FF2B5EF4-FFF2-40B4-BE49-F238E27FC236}">
                      <a16:creationId xmlns:a16="http://schemas.microsoft.com/office/drawing/2014/main" id="{6444B1C2-B92E-4500-BE19-C6CEA098573A}"/>
                    </a:ext>
                  </a:extLst>
                </p14:cNvPr>
                <p14:cNvContentPartPr/>
                <p14:nvPr/>
              </p14:nvContentPartPr>
              <p14:xfrm>
                <a:off x="5439347" y="3234667"/>
                <a:ext cx="169920" cy="235440"/>
              </p14:xfrm>
            </p:contentPart>
          </mc:Choice>
          <mc:Fallback>
            <p:pic>
              <p:nvPicPr>
                <p:cNvPr id="396" name="Freihand 395">
                  <a:extLst>
                    <a:ext uri="{FF2B5EF4-FFF2-40B4-BE49-F238E27FC236}">
                      <a16:creationId xmlns:a16="http://schemas.microsoft.com/office/drawing/2014/main" id="{6444B1C2-B92E-4500-BE19-C6CEA098573A}"/>
                    </a:ext>
                  </a:extLst>
                </p:cNvPr>
                <p:cNvPicPr/>
                <p:nvPr/>
              </p:nvPicPr>
              <p:blipFill>
                <a:blip r:embed="rId682"/>
                <a:stretch>
                  <a:fillRect/>
                </a:stretch>
              </p:blipFill>
              <p:spPr>
                <a:xfrm>
                  <a:off x="5435027" y="3230347"/>
                  <a:ext cx="17856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397" name="Freihand 396">
                  <a:extLst>
                    <a:ext uri="{FF2B5EF4-FFF2-40B4-BE49-F238E27FC236}">
                      <a16:creationId xmlns:a16="http://schemas.microsoft.com/office/drawing/2014/main" id="{B16C84B5-81E1-4372-8B46-D1345DD4B1AA}"/>
                    </a:ext>
                  </a:extLst>
                </p14:cNvPr>
                <p14:cNvContentPartPr/>
                <p14:nvPr/>
              </p14:nvContentPartPr>
              <p14:xfrm>
                <a:off x="5635187" y="3226027"/>
                <a:ext cx="126720" cy="191160"/>
              </p14:xfrm>
            </p:contentPart>
          </mc:Choice>
          <mc:Fallback>
            <p:pic>
              <p:nvPicPr>
                <p:cNvPr id="397" name="Freihand 396">
                  <a:extLst>
                    <a:ext uri="{FF2B5EF4-FFF2-40B4-BE49-F238E27FC236}">
                      <a16:creationId xmlns:a16="http://schemas.microsoft.com/office/drawing/2014/main" id="{B16C84B5-81E1-4372-8B46-D1345DD4B1AA}"/>
                    </a:ext>
                  </a:extLst>
                </p:cNvPr>
                <p:cNvPicPr/>
                <p:nvPr/>
              </p:nvPicPr>
              <p:blipFill>
                <a:blip r:embed="rId684"/>
                <a:stretch>
                  <a:fillRect/>
                </a:stretch>
              </p:blipFill>
              <p:spPr>
                <a:xfrm>
                  <a:off x="5630867" y="3221707"/>
                  <a:ext cx="135360" cy="199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85">
            <p14:nvContentPartPr>
              <p14:cNvPr id="398" name="Freihand 397">
                <a:extLst>
                  <a:ext uri="{FF2B5EF4-FFF2-40B4-BE49-F238E27FC236}">
                    <a16:creationId xmlns:a16="http://schemas.microsoft.com/office/drawing/2014/main" id="{D174AE9C-C151-461F-8FD9-C046E27D01E9}"/>
                  </a:ext>
                </a:extLst>
              </p14:cNvPr>
              <p14:cNvContentPartPr/>
              <p14:nvPr/>
            </p14:nvContentPartPr>
            <p14:xfrm>
              <a:off x="5485787" y="2942347"/>
              <a:ext cx="156240" cy="173160"/>
            </p14:xfrm>
          </p:contentPart>
        </mc:Choice>
        <mc:Fallback>
          <p:pic>
            <p:nvPicPr>
              <p:cNvPr id="398" name="Freihand 397">
                <a:extLst>
                  <a:ext uri="{FF2B5EF4-FFF2-40B4-BE49-F238E27FC236}">
                    <a16:creationId xmlns:a16="http://schemas.microsoft.com/office/drawing/2014/main" id="{D174AE9C-C151-461F-8FD9-C046E27D01E9}"/>
                  </a:ext>
                </a:extLst>
              </p:cNvPr>
              <p:cNvPicPr/>
              <p:nvPr/>
            </p:nvPicPr>
            <p:blipFill>
              <a:blip r:embed="rId686"/>
              <a:stretch>
                <a:fillRect/>
              </a:stretch>
            </p:blipFill>
            <p:spPr>
              <a:xfrm>
                <a:off x="5481467" y="2938027"/>
                <a:ext cx="16488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400" name="Freihand 399">
                <a:extLst>
                  <a:ext uri="{FF2B5EF4-FFF2-40B4-BE49-F238E27FC236}">
                    <a16:creationId xmlns:a16="http://schemas.microsoft.com/office/drawing/2014/main" id="{9C6F859D-CD1D-443E-BD9A-A96959095D1D}"/>
                  </a:ext>
                </a:extLst>
              </p14:cNvPr>
              <p14:cNvContentPartPr/>
              <p14:nvPr/>
            </p14:nvContentPartPr>
            <p14:xfrm>
              <a:off x="943667" y="5138347"/>
              <a:ext cx="585720" cy="717120"/>
            </p14:xfrm>
          </p:contentPart>
        </mc:Choice>
        <mc:Fallback>
          <p:pic>
            <p:nvPicPr>
              <p:cNvPr id="400" name="Freihand 399">
                <a:extLst>
                  <a:ext uri="{FF2B5EF4-FFF2-40B4-BE49-F238E27FC236}">
                    <a16:creationId xmlns:a16="http://schemas.microsoft.com/office/drawing/2014/main" id="{9C6F859D-CD1D-443E-BD9A-A96959095D1D}"/>
                  </a:ext>
                </a:extLst>
              </p:cNvPr>
              <p:cNvPicPr/>
              <p:nvPr/>
            </p:nvPicPr>
            <p:blipFill>
              <a:blip r:embed="rId688"/>
              <a:stretch>
                <a:fillRect/>
              </a:stretch>
            </p:blipFill>
            <p:spPr>
              <a:xfrm>
                <a:off x="939347" y="5134027"/>
                <a:ext cx="594360" cy="72576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401" name="Freihand 400">
                <a:extLst>
                  <a:ext uri="{FF2B5EF4-FFF2-40B4-BE49-F238E27FC236}">
                    <a16:creationId xmlns:a16="http://schemas.microsoft.com/office/drawing/2014/main" id="{1EB3FDDD-E2A5-419A-9BB2-95F03FEDAD06}"/>
                  </a:ext>
                </a:extLst>
              </p14:cNvPr>
              <p14:cNvContentPartPr/>
              <p14:nvPr/>
            </p14:nvContentPartPr>
            <p14:xfrm>
              <a:off x="2513627" y="5118907"/>
              <a:ext cx="596160" cy="713520"/>
            </p14:xfrm>
          </p:contentPart>
        </mc:Choice>
        <mc:Fallback>
          <p:pic>
            <p:nvPicPr>
              <p:cNvPr id="401" name="Freihand 400">
                <a:extLst>
                  <a:ext uri="{FF2B5EF4-FFF2-40B4-BE49-F238E27FC236}">
                    <a16:creationId xmlns:a16="http://schemas.microsoft.com/office/drawing/2014/main" id="{1EB3FDDD-E2A5-419A-9BB2-95F03FEDAD06}"/>
                  </a:ext>
                </a:extLst>
              </p:cNvPr>
              <p:cNvPicPr/>
              <p:nvPr/>
            </p:nvPicPr>
            <p:blipFill>
              <a:blip r:embed="rId690"/>
              <a:stretch>
                <a:fillRect/>
              </a:stretch>
            </p:blipFill>
            <p:spPr>
              <a:xfrm>
                <a:off x="2509307" y="5114587"/>
                <a:ext cx="604800" cy="72216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404" name="Freihand 403">
                <a:extLst>
                  <a:ext uri="{FF2B5EF4-FFF2-40B4-BE49-F238E27FC236}">
                    <a16:creationId xmlns:a16="http://schemas.microsoft.com/office/drawing/2014/main" id="{382A5CA3-9CE8-4B19-988A-0B0F2FB9A629}"/>
                  </a:ext>
                </a:extLst>
              </p14:cNvPr>
              <p14:cNvContentPartPr/>
              <p14:nvPr/>
            </p14:nvContentPartPr>
            <p14:xfrm>
              <a:off x="9168587" y="1444027"/>
              <a:ext cx="2572200" cy="803880"/>
            </p14:xfrm>
          </p:contentPart>
        </mc:Choice>
        <mc:Fallback>
          <p:pic>
            <p:nvPicPr>
              <p:cNvPr id="404" name="Freihand 403">
                <a:extLst>
                  <a:ext uri="{FF2B5EF4-FFF2-40B4-BE49-F238E27FC236}">
                    <a16:creationId xmlns:a16="http://schemas.microsoft.com/office/drawing/2014/main" id="{382A5CA3-9CE8-4B19-988A-0B0F2FB9A629}"/>
                  </a:ext>
                </a:extLst>
              </p:cNvPr>
              <p:cNvPicPr/>
              <p:nvPr/>
            </p:nvPicPr>
            <p:blipFill>
              <a:blip r:embed="rId692"/>
              <a:stretch>
                <a:fillRect/>
              </a:stretch>
            </p:blipFill>
            <p:spPr>
              <a:xfrm>
                <a:off x="9164267" y="1439707"/>
                <a:ext cx="2580840" cy="81252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476" name="Freihand 475">
                <a:extLst>
                  <a:ext uri="{FF2B5EF4-FFF2-40B4-BE49-F238E27FC236}">
                    <a16:creationId xmlns:a16="http://schemas.microsoft.com/office/drawing/2014/main" id="{2B491FFF-B105-410D-B7F6-100D31D422ED}"/>
                  </a:ext>
                </a:extLst>
              </p14:cNvPr>
              <p14:cNvContentPartPr/>
              <p14:nvPr/>
            </p14:nvContentPartPr>
            <p14:xfrm>
              <a:off x="5816627" y="5675827"/>
              <a:ext cx="1915920" cy="1038600"/>
            </p14:xfrm>
          </p:contentPart>
        </mc:Choice>
        <mc:Fallback>
          <p:pic>
            <p:nvPicPr>
              <p:cNvPr id="476" name="Freihand 475">
                <a:extLst>
                  <a:ext uri="{FF2B5EF4-FFF2-40B4-BE49-F238E27FC236}">
                    <a16:creationId xmlns:a16="http://schemas.microsoft.com/office/drawing/2014/main" id="{2B491FFF-B105-410D-B7F6-100D31D422ED}"/>
                  </a:ext>
                </a:extLst>
              </p:cNvPr>
              <p:cNvPicPr/>
              <p:nvPr/>
            </p:nvPicPr>
            <p:blipFill>
              <a:blip r:embed="rId694"/>
              <a:stretch>
                <a:fillRect/>
              </a:stretch>
            </p:blipFill>
            <p:spPr>
              <a:xfrm>
                <a:off x="5812307" y="5671507"/>
                <a:ext cx="1924560" cy="1047240"/>
              </a:xfrm>
              <a:prstGeom prst="rect">
                <a:avLst/>
              </a:prstGeom>
            </p:spPr>
          </p:pic>
        </mc:Fallback>
      </mc:AlternateContent>
      <p:grpSp>
        <p:nvGrpSpPr>
          <p:cNvPr id="543" name="Gruppieren 542">
            <a:extLst>
              <a:ext uri="{FF2B5EF4-FFF2-40B4-BE49-F238E27FC236}">
                <a16:creationId xmlns:a16="http://schemas.microsoft.com/office/drawing/2014/main" id="{996A5164-5174-48C8-B26B-4404D073DBD0}"/>
              </a:ext>
            </a:extLst>
          </p:cNvPr>
          <p:cNvGrpSpPr/>
          <p:nvPr/>
        </p:nvGrpSpPr>
        <p:grpSpPr>
          <a:xfrm>
            <a:off x="848267" y="4211707"/>
            <a:ext cx="8517240" cy="2215080"/>
            <a:chOff x="848267" y="4211707"/>
            <a:chExt cx="8517240" cy="2215080"/>
          </a:xfrm>
        </p:grpSpPr>
        <mc:AlternateContent xmlns:mc="http://schemas.openxmlformats.org/markup-compatibility/2006">
          <mc:Choice xmlns:p14="http://schemas.microsoft.com/office/powerpoint/2010/main" Requires="p14">
            <p:contentPart p14:bwMode="auto" r:id="rId695">
              <p14:nvContentPartPr>
                <p14:cNvPr id="344" name="Freihand 343">
                  <a:extLst>
                    <a:ext uri="{FF2B5EF4-FFF2-40B4-BE49-F238E27FC236}">
                      <a16:creationId xmlns:a16="http://schemas.microsoft.com/office/drawing/2014/main" id="{10460CF5-9BD7-49F9-9A93-C8141239D97C}"/>
                    </a:ext>
                  </a:extLst>
                </p14:cNvPr>
                <p14:cNvContentPartPr/>
                <p14:nvPr/>
              </p14:nvContentPartPr>
              <p14:xfrm>
                <a:off x="6325667" y="4675027"/>
                <a:ext cx="39960" cy="330840"/>
              </p14:xfrm>
            </p:contentPart>
          </mc:Choice>
          <mc:Fallback>
            <p:pic>
              <p:nvPicPr>
                <p:cNvPr id="344" name="Freihand 343">
                  <a:extLst>
                    <a:ext uri="{FF2B5EF4-FFF2-40B4-BE49-F238E27FC236}">
                      <a16:creationId xmlns:a16="http://schemas.microsoft.com/office/drawing/2014/main" id="{10460CF5-9BD7-49F9-9A93-C8141239D97C}"/>
                    </a:ext>
                  </a:extLst>
                </p:cNvPr>
                <p:cNvPicPr/>
                <p:nvPr/>
              </p:nvPicPr>
              <p:blipFill>
                <a:blip r:embed="rId696"/>
                <a:stretch>
                  <a:fillRect/>
                </a:stretch>
              </p:blipFill>
              <p:spPr>
                <a:xfrm>
                  <a:off x="6321347" y="4670707"/>
                  <a:ext cx="48600" cy="33948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345" name="Freihand 344">
                  <a:extLst>
                    <a:ext uri="{FF2B5EF4-FFF2-40B4-BE49-F238E27FC236}">
                      <a16:creationId xmlns:a16="http://schemas.microsoft.com/office/drawing/2014/main" id="{A3511DD9-AABF-4A31-8C4F-75CEF8264866}"/>
                    </a:ext>
                  </a:extLst>
                </p14:cNvPr>
                <p14:cNvContentPartPr/>
                <p14:nvPr/>
              </p14:nvContentPartPr>
              <p14:xfrm>
                <a:off x="3639707" y="4640827"/>
                <a:ext cx="281880" cy="367560"/>
              </p14:xfrm>
            </p:contentPart>
          </mc:Choice>
          <mc:Fallback>
            <p:pic>
              <p:nvPicPr>
                <p:cNvPr id="345" name="Freihand 344">
                  <a:extLst>
                    <a:ext uri="{FF2B5EF4-FFF2-40B4-BE49-F238E27FC236}">
                      <a16:creationId xmlns:a16="http://schemas.microsoft.com/office/drawing/2014/main" id="{A3511DD9-AABF-4A31-8C4F-75CEF8264866}"/>
                    </a:ext>
                  </a:extLst>
                </p:cNvPr>
                <p:cNvPicPr/>
                <p:nvPr/>
              </p:nvPicPr>
              <p:blipFill>
                <a:blip r:embed="rId698"/>
                <a:stretch>
                  <a:fillRect/>
                </a:stretch>
              </p:blipFill>
              <p:spPr>
                <a:xfrm>
                  <a:off x="3635387" y="4636507"/>
                  <a:ext cx="29052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349" name="Freihand 348">
                  <a:extLst>
                    <a:ext uri="{FF2B5EF4-FFF2-40B4-BE49-F238E27FC236}">
                      <a16:creationId xmlns:a16="http://schemas.microsoft.com/office/drawing/2014/main" id="{0ACBE1D7-7F04-4097-8A7A-C6EA21E4DC94}"/>
                    </a:ext>
                  </a:extLst>
                </p14:cNvPr>
                <p14:cNvContentPartPr/>
                <p14:nvPr/>
              </p14:nvContentPartPr>
              <p14:xfrm>
                <a:off x="6402707" y="4574947"/>
                <a:ext cx="507960" cy="343080"/>
              </p14:xfrm>
            </p:contentPart>
          </mc:Choice>
          <mc:Fallback>
            <p:pic>
              <p:nvPicPr>
                <p:cNvPr id="349" name="Freihand 348">
                  <a:extLst>
                    <a:ext uri="{FF2B5EF4-FFF2-40B4-BE49-F238E27FC236}">
                      <a16:creationId xmlns:a16="http://schemas.microsoft.com/office/drawing/2014/main" id="{0ACBE1D7-7F04-4097-8A7A-C6EA21E4DC94}"/>
                    </a:ext>
                  </a:extLst>
                </p:cNvPr>
                <p:cNvPicPr/>
                <p:nvPr/>
              </p:nvPicPr>
              <p:blipFill>
                <a:blip r:embed="rId700"/>
                <a:stretch>
                  <a:fillRect/>
                </a:stretch>
              </p:blipFill>
              <p:spPr>
                <a:xfrm>
                  <a:off x="6398387" y="4570627"/>
                  <a:ext cx="51660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350" name="Freihand 349">
                  <a:extLst>
                    <a:ext uri="{FF2B5EF4-FFF2-40B4-BE49-F238E27FC236}">
                      <a16:creationId xmlns:a16="http://schemas.microsoft.com/office/drawing/2014/main" id="{C7E8950C-22D0-464C-B413-248CE6CA0399}"/>
                    </a:ext>
                  </a:extLst>
                </p14:cNvPr>
                <p14:cNvContentPartPr/>
                <p14:nvPr/>
              </p14:nvContentPartPr>
              <p14:xfrm>
                <a:off x="848267" y="4557307"/>
                <a:ext cx="477360" cy="495720"/>
              </p14:xfrm>
            </p:contentPart>
          </mc:Choice>
          <mc:Fallback>
            <p:pic>
              <p:nvPicPr>
                <p:cNvPr id="350" name="Freihand 349">
                  <a:extLst>
                    <a:ext uri="{FF2B5EF4-FFF2-40B4-BE49-F238E27FC236}">
                      <a16:creationId xmlns:a16="http://schemas.microsoft.com/office/drawing/2014/main" id="{C7E8950C-22D0-464C-B413-248CE6CA0399}"/>
                    </a:ext>
                  </a:extLst>
                </p:cNvPr>
                <p:cNvPicPr/>
                <p:nvPr/>
              </p:nvPicPr>
              <p:blipFill>
                <a:blip r:embed="rId702"/>
                <a:stretch>
                  <a:fillRect/>
                </a:stretch>
              </p:blipFill>
              <p:spPr>
                <a:xfrm>
                  <a:off x="843947" y="4552987"/>
                  <a:ext cx="486000" cy="50436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402" name="Freihand 401">
                  <a:extLst>
                    <a:ext uri="{FF2B5EF4-FFF2-40B4-BE49-F238E27FC236}">
                      <a16:creationId xmlns:a16="http://schemas.microsoft.com/office/drawing/2014/main" id="{9D0B0D79-DB66-48FB-AFD0-02B8B0341123}"/>
                    </a:ext>
                  </a:extLst>
                </p14:cNvPr>
                <p14:cNvContentPartPr/>
                <p14:nvPr/>
              </p14:nvContentPartPr>
              <p14:xfrm>
                <a:off x="985787" y="5167867"/>
                <a:ext cx="528840" cy="724320"/>
              </p14:xfrm>
            </p:contentPart>
          </mc:Choice>
          <mc:Fallback>
            <p:pic>
              <p:nvPicPr>
                <p:cNvPr id="402" name="Freihand 401">
                  <a:extLst>
                    <a:ext uri="{FF2B5EF4-FFF2-40B4-BE49-F238E27FC236}">
                      <a16:creationId xmlns:a16="http://schemas.microsoft.com/office/drawing/2014/main" id="{9D0B0D79-DB66-48FB-AFD0-02B8B0341123}"/>
                    </a:ext>
                  </a:extLst>
                </p:cNvPr>
                <p:cNvPicPr/>
                <p:nvPr/>
              </p:nvPicPr>
              <p:blipFill>
                <a:blip r:embed="rId704"/>
                <a:stretch>
                  <a:fillRect/>
                </a:stretch>
              </p:blipFill>
              <p:spPr>
                <a:xfrm>
                  <a:off x="981467" y="5163547"/>
                  <a:ext cx="537480" cy="73296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403" name="Freihand 402">
                  <a:extLst>
                    <a:ext uri="{FF2B5EF4-FFF2-40B4-BE49-F238E27FC236}">
                      <a16:creationId xmlns:a16="http://schemas.microsoft.com/office/drawing/2014/main" id="{E063A5F6-84CC-43DF-84EB-6051126A6C28}"/>
                    </a:ext>
                  </a:extLst>
                </p14:cNvPr>
                <p14:cNvContentPartPr/>
                <p14:nvPr/>
              </p14:nvContentPartPr>
              <p14:xfrm>
                <a:off x="2564747" y="5121067"/>
                <a:ext cx="638640" cy="758160"/>
              </p14:xfrm>
            </p:contentPart>
          </mc:Choice>
          <mc:Fallback>
            <p:pic>
              <p:nvPicPr>
                <p:cNvPr id="403" name="Freihand 402">
                  <a:extLst>
                    <a:ext uri="{FF2B5EF4-FFF2-40B4-BE49-F238E27FC236}">
                      <a16:creationId xmlns:a16="http://schemas.microsoft.com/office/drawing/2014/main" id="{E063A5F6-84CC-43DF-84EB-6051126A6C28}"/>
                    </a:ext>
                  </a:extLst>
                </p:cNvPr>
                <p:cNvPicPr/>
                <p:nvPr/>
              </p:nvPicPr>
              <p:blipFill>
                <a:blip r:embed="rId706"/>
                <a:stretch>
                  <a:fillRect/>
                </a:stretch>
              </p:blipFill>
              <p:spPr>
                <a:xfrm>
                  <a:off x="2560427" y="5116747"/>
                  <a:ext cx="647280" cy="7668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405" name="Freihand 404">
                  <a:extLst>
                    <a:ext uri="{FF2B5EF4-FFF2-40B4-BE49-F238E27FC236}">
                      <a16:creationId xmlns:a16="http://schemas.microsoft.com/office/drawing/2014/main" id="{1B99660B-B094-49D3-848C-C1A33256E9CF}"/>
                    </a:ext>
                  </a:extLst>
                </p14:cNvPr>
                <p14:cNvContentPartPr/>
                <p14:nvPr/>
              </p14:nvContentPartPr>
              <p14:xfrm>
                <a:off x="1206467" y="6139507"/>
                <a:ext cx="102960" cy="193320"/>
              </p14:xfrm>
            </p:contentPart>
          </mc:Choice>
          <mc:Fallback>
            <p:pic>
              <p:nvPicPr>
                <p:cNvPr id="405" name="Freihand 404">
                  <a:extLst>
                    <a:ext uri="{FF2B5EF4-FFF2-40B4-BE49-F238E27FC236}">
                      <a16:creationId xmlns:a16="http://schemas.microsoft.com/office/drawing/2014/main" id="{1B99660B-B094-49D3-848C-C1A33256E9CF}"/>
                    </a:ext>
                  </a:extLst>
                </p:cNvPr>
                <p:cNvPicPr/>
                <p:nvPr/>
              </p:nvPicPr>
              <p:blipFill>
                <a:blip r:embed="rId708"/>
                <a:stretch>
                  <a:fillRect/>
                </a:stretch>
              </p:blipFill>
              <p:spPr>
                <a:xfrm>
                  <a:off x="1202147" y="6135187"/>
                  <a:ext cx="11160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406" name="Freihand 405">
                  <a:extLst>
                    <a:ext uri="{FF2B5EF4-FFF2-40B4-BE49-F238E27FC236}">
                      <a16:creationId xmlns:a16="http://schemas.microsoft.com/office/drawing/2014/main" id="{CA1FC055-08FC-48B0-8740-2845B395A34C}"/>
                    </a:ext>
                  </a:extLst>
                </p14:cNvPr>
                <p14:cNvContentPartPr/>
                <p14:nvPr/>
              </p14:nvContentPartPr>
              <p14:xfrm>
                <a:off x="1317347" y="6210067"/>
                <a:ext cx="119880" cy="123120"/>
              </p14:xfrm>
            </p:contentPart>
          </mc:Choice>
          <mc:Fallback>
            <p:pic>
              <p:nvPicPr>
                <p:cNvPr id="406" name="Freihand 405">
                  <a:extLst>
                    <a:ext uri="{FF2B5EF4-FFF2-40B4-BE49-F238E27FC236}">
                      <a16:creationId xmlns:a16="http://schemas.microsoft.com/office/drawing/2014/main" id="{CA1FC055-08FC-48B0-8740-2845B395A34C}"/>
                    </a:ext>
                  </a:extLst>
                </p:cNvPr>
                <p:cNvPicPr/>
                <p:nvPr/>
              </p:nvPicPr>
              <p:blipFill>
                <a:blip r:embed="rId710"/>
                <a:stretch>
                  <a:fillRect/>
                </a:stretch>
              </p:blipFill>
              <p:spPr>
                <a:xfrm>
                  <a:off x="1313027" y="6205747"/>
                  <a:ext cx="1285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407" name="Freihand 406">
                  <a:extLst>
                    <a:ext uri="{FF2B5EF4-FFF2-40B4-BE49-F238E27FC236}">
                      <a16:creationId xmlns:a16="http://schemas.microsoft.com/office/drawing/2014/main" id="{B4A6FFF5-8F45-4E51-9E0E-341FC9C28042}"/>
                    </a:ext>
                  </a:extLst>
                </p14:cNvPr>
                <p14:cNvContentPartPr/>
                <p14:nvPr/>
              </p14:nvContentPartPr>
              <p14:xfrm>
                <a:off x="1545587" y="6075787"/>
                <a:ext cx="98280" cy="137520"/>
              </p14:xfrm>
            </p:contentPart>
          </mc:Choice>
          <mc:Fallback>
            <p:pic>
              <p:nvPicPr>
                <p:cNvPr id="407" name="Freihand 406">
                  <a:extLst>
                    <a:ext uri="{FF2B5EF4-FFF2-40B4-BE49-F238E27FC236}">
                      <a16:creationId xmlns:a16="http://schemas.microsoft.com/office/drawing/2014/main" id="{B4A6FFF5-8F45-4E51-9E0E-341FC9C28042}"/>
                    </a:ext>
                  </a:extLst>
                </p:cNvPr>
                <p:cNvPicPr/>
                <p:nvPr/>
              </p:nvPicPr>
              <p:blipFill>
                <a:blip r:embed="rId712"/>
                <a:stretch>
                  <a:fillRect/>
                </a:stretch>
              </p:blipFill>
              <p:spPr>
                <a:xfrm>
                  <a:off x="1541267" y="6071467"/>
                  <a:ext cx="1069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408" name="Freihand 407">
                  <a:extLst>
                    <a:ext uri="{FF2B5EF4-FFF2-40B4-BE49-F238E27FC236}">
                      <a16:creationId xmlns:a16="http://schemas.microsoft.com/office/drawing/2014/main" id="{29779B2A-F72B-4159-A727-19ECB2D2EC50}"/>
                    </a:ext>
                  </a:extLst>
                </p14:cNvPr>
                <p14:cNvContentPartPr/>
                <p14:nvPr/>
              </p14:nvContentPartPr>
              <p14:xfrm>
                <a:off x="1755467" y="6054547"/>
                <a:ext cx="22320" cy="172080"/>
              </p14:xfrm>
            </p:contentPart>
          </mc:Choice>
          <mc:Fallback>
            <p:pic>
              <p:nvPicPr>
                <p:cNvPr id="408" name="Freihand 407">
                  <a:extLst>
                    <a:ext uri="{FF2B5EF4-FFF2-40B4-BE49-F238E27FC236}">
                      <a16:creationId xmlns:a16="http://schemas.microsoft.com/office/drawing/2014/main" id="{29779B2A-F72B-4159-A727-19ECB2D2EC50}"/>
                    </a:ext>
                  </a:extLst>
                </p:cNvPr>
                <p:cNvPicPr/>
                <p:nvPr/>
              </p:nvPicPr>
              <p:blipFill>
                <a:blip r:embed="rId714"/>
                <a:stretch>
                  <a:fillRect/>
                </a:stretch>
              </p:blipFill>
              <p:spPr>
                <a:xfrm>
                  <a:off x="1751147" y="6050227"/>
                  <a:ext cx="309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409" name="Freihand 408">
                  <a:extLst>
                    <a:ext uri="{FF2B5EF4-FFF2-40B4-BE49-F238E27FC236}">
                      <a16:creationId xmlns:a16="http://schemas.microsoft.com/office/drawing/2014/main" id="{0AAF54EA-4D3B-4394-8316-98D147604907}"/>
                    </a:ext>
                  </a:extLst>
                </p14:cNvPr>
                <p14:cNvContentPartPr/>
                <p14:nvPr/>
              </p14:nvContentPartPr>
              <p14:xfrm>
                <a:off x="1666547" y="6040507"/>
                <a:ext cx="180000" cy="78480"/>
              </p14:xfrm>
            </p:contentPart>
          </mc:Choice>
          <mc:Fallback>
            <p:pic>
              <p:nvPicPr>
                <p:cNvPr id="409" name="Freihand 408">
                  <a:extLst>
                    <a:ext uri="{FF2B5EF4-FFF2-40B4-BE49-F238E27FC236}">
                      <a16:creationId xmlns:a16="http://schemas.microsoft.com/office/drawing/2014/main" id="{0AAF54EA-4D3B-4394-8316-98D147604907}"/>
                    </a:ext>
                  </a:extLst>
                </p:cNvPr>
                <p:cNvPicPr/>
                <p:nvPr/>
              </p:nvPicPr>
              <p:blipFill>
                <a:blip r:embed="rId716"/>
                <a:stretch>
                  <a:fillRect/>
                </a:stretch>
              </p:blipFill>
              <p:spPr>
                <a:xfrm>
                  <a:off x="1662227" y="6036187"/>
                  <a:ext cx="1886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410" name="Freihand 409">
                  <a:extLst>
                    <a:ext uri="{FF2B5EF4-FFF2-40B4-BE49-F238E27FC236}">
                      <a16:creationId xmlns:a16="http://schemas.microsoft.com/office/drawing/2014/main" id="{4C6D9DD3-E74B-4415-B88C-FD7A1461D81F}"/>
                    </a:ext>
                  </a:extLst>
                </p14:cNvPr>
                <p14:cNvContentPartPr/>
                <p14:nvPr/>
              </p14:nvContentPartPr>
              <p14:xfrm>
                <a:off x="1857707" y="6050947"/>
                <a:ext cx="127800" cy="153720"/>
              </p14:xfrm>
            </p:contentPart>
          </mc:Choice>
          <mc:Fallback>
            <p:pic>
              <p:nvPicPr>
                <p:cNvPr id="410" name="Freihand 409">
                  <a:extLst>
                    <a:ext uri="{FF2B5EF4-FFF2-40B4-BE49-F238E27FC236}">
                      <a16:creationId xmlns:a16="http://schemas.microsoft.com/office/drawing/2014/main" id="{4C6D9DD3-E74B-4415-B88C-FD7A1461D81F}"/>
                    </a:ext>
                  </a:extLst>
                </p:cNvPr>
                <p:cNvPicPr/>
                <p:nvPr/>
              </p:nvPicPr>
              <p:blipFill>
                <a:blip r:embed="rId718"/>
                <a:stretch>
                  <a:fillRect/>
                </a:stretch>
              </p:blipFill>
              <p:spPr>
                <a:xfrm>
                  <a:off x="1853387" y="6046627"/>
                  <a:ext cx="1364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411" name="Freihand 410">
                  <a:extLst>
                    <a:ext uri="{FF2B5EF4-FFF2-40B4-BE49-F238E27FC236}">
                      <a16:creationId xmlns:a16="http://schemas.microsoft.com/office/drawing/2014/main" id="{E764288D-E92A-4562-8595-54396B387824}"/>
                    </a:ext>
                  </a:extLst>
                </p14:cNvPr>
                <p14:cNvContentPartPr/>
                <p14:nvPr/>
              </p14:nvContentPartPr>
              <p14:xfrm>
                <a:off x="2005667" y="6139867"/>
                <a:ext cx="127440" cy="190440"/>
              </p14:xfrm>
            </p:contentPart>
          </mc:Choice>
          <mc:Fallback>
            <p:pic>
              <p:nvPicPr>
                <p:cNvPr id="411" name="Freihand 410">
                  <a:extLst>
                    <a:ext uri="{FF2B5EF4-FFF2-40B4-BE49-F238E27FC236}">
                      <a16:creationId xmlns:a16="http://schemas.microsoft.com/office/drawing/2014/main" id="{E764288D-E92A-4562-8595-54396B387824}"/>
                    </a:ext>
                  </a:extLst>
                </p:cNvPr>
                <p:cNvPicPr/>
                <p:nvPr/>
              </p:nvPicPr>
              <p:blipFill>
                <a:blip r:embed="rId720"/>
                <a:stretch>
                  <a:fillRect/>
                </a:stretch>
              </p:blipFill>
              <p:spPr>
                <a:xfrm>
                  <a:off x="2001347" y="6135547"/>
                  <a:ext cx="1360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413" name="Freihand 412">
                  <a:extLst>
                    <a:ext uri="{FF2B5EF4-FFF2-40B4-BE49-F238E27FC236}">
                      <a16:creationId xmlns:a16="http://schemas.microsoft.com/office/drawing/2014/main" id="{02604904-13FD-4ECA-B015-FFC95EFD736A}"/>
                    </a:ext>
                  </a:extLst>
                </p14:cNvPr>
                <p14:cNvContentPartPr/>
                <p14:nvPr/>
              </p14:nvContentPartPr>
              <p14:xfrm>
                <a:off x="2323907" y="6107827"/>
                <a:ext cx="191520" cy="16560"/>
              </p14:xfrm>
            </p:contentPart>
          </mc:Choice>
          <mc:Fallback>
            <p:pic>
              <p:nvPicPr>
                <p:cNvPr id="413" name="Freihand 412">
                  <a:extLst>
                    <a:ext uri="{FF2B5EF4-FFF2-40B4-BE49-F238E27FC236}">
                      <a16:creationId xmlns:a16="http://schemas.microsoft.com/office/drawing/2014/main" id="{02604904-13FD-4ECA-B015-FFC95EFD736A}"/>
                    </a:ext>
                  </a:extLst>
                </p:cNvPr>
                <p:cNvPicPr/>
                <p:nvPr/>
              </p:nvPicPr>
              <p:blipFill>
                <a:blip r:embed="rId722"/>
                <a:stretch>
                  <a:fillRect/>
                </a:stretch>
              </p:blipFill>
              <p:spPr>
                <a:xfrm>
                  <a:off x="2319587" y="6103507"/>
                  <a:ext cx="2001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414" name="Freihand 413">
                  <a:extLst>
                    <a:ext uri="{FF2B5EF4-FFF2-40B4-BE49-F238E27FC236}">
                      <a16:creationId xmlns:a16="http://schemas.microsoft.com/office/drawing/2014/main" id="{E200C52F-E43D-416C-9B20-5BDD049FC0B7}"/>
                    </a:ext>
                  </a:extLst>
                </p14:cNvPr>
                <p14:cNvContentPartPr/>
                <p14:nvPr/>
              </p14:nvContentPartPr>
              <p14:xfrm>
                <a:off x="2336867" y="6161107"/>
                <a:ext cx="204120" cy="8640"/>
              </p14:xfrm>
            </p:contentPart>
          </mc:Choice>
          <mc:Fallback>
            <p:pic>
              <p:nvPicPr>
                <p:cNvPr id="414" name="Freihand 413">
                  <a:extLst>
                    <a:ext uri="{FF2B5EF4-FFF2-40B4-BE49-F238E27FC236}">
                      <a16:creationId xmlns:a16="http://schemas.microsoft.com/office/drawing/2014/main" id="{E200C52F-E43D-416C-9B20-5BDD049FC0B7}"/>
                    </a:ext>
                  </a:extLst>
                </p:cNvPr>
                <p:cNvPicPr/>
                <p:nvPr/>
              </p:nvPicPr>
              <p:blipFill>
                <a:blip r:embed="rId724"/>
                <a:stretch>
                  <a:fillRect/>
                </a:stretch>
              </p:blipFill>
              <p:spPr>
                <a:xfrm>
                  <a:off x="2332547" y="6156787"/>
                  <a:ext cx="2127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415" name="Freihand 414">
                  <a:extLst>
                    <a:ext uri="{FF2B5EF4-FFF2-40B4-BE49-F238E27FC236}">
                      <a16:creationId xmlns:a16="http://schemas.microsoft.com/office/drawing/2014/main" id="{4D92D479-BDF4-4065-B006-049764CD0E28}"/>
                    </a:ext>
                  </a:extLst>
                </p14:cNvPr>
                <p14:cNvContentPartPr/>
                <p14:nvPr/>
              </p14:nvContentPartPr>
              <p14:xfrm>
                <a:off x="2675267" y="6063187"/>
                <a:ext cx="256320" cy="136440"/>
              </p14:xfrm>
            </p:contentPart>
          </mc:Choice>
          <mc:Fallback>
            <p:pic>
              <p:nvPicPr>
                <p:cNvPr id="415" name="Freihand 414">
                  <a:extLst>
                    <a:ext uri="{FF2B5EF4-FFF2-40B4-BE49-F238E27FC236}">
                      <a16:creationId xmlns:a16="http://schemas.microsoft.com/office/drawing/2014/main" id="{4D92D479-BDF4-4065-B006-049764CD0E28}"/>
                    </a:ext>
                  </a:extLst>
                </p:cNvPr>
                <p:cNvPicPr/>
                <p:nvPr/>
              </p:nvPicPr>
              <p:blipFill>
                <a:blip r:embed="rId726"/>
                <a:stretch>
                  <a:fillRect/>
                </a:stretch>
              </p:blipFill>
              <p:spPr>
                <a:xfrm>
                  <a:off x="2670947" y="6058867"/>
                  <a:ext cx="2649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417" name="Freihand 416">
                  <a:extLst>
                    <a:ext uri="{FF2B5EF4-FFF2-40B4-BE49-F238E27FC236}">
                      <a16:creationId xmlns:a16="http://schemas.microsoft.com/office/drawing/2014/main" id="{8D61568A-F5EE-4FE3-BA35-513B5C3DB218}"/>
                    </a:ext>
                  </a:extLst>
                </p14:cNvPr>
                <p14:cNvContentPartPr/>
                <p14:nvPr/>
              </p14:nvContentPartPr>
              <p14:xfrm>
                <a:off x="2891267" y="6176947"/>
                <a:ext cx="102960" cy="140400"/>
              </p14:xfrm>
            </p:contentPart>
          </mc:Choice>
          <mc:Fallback>
            <p:pic>
              <p:nvPicPr>
                <p:cNvPr id="417" name="Freihand 416">
                  <a:extLst>
                    <a:ext uri="{FF2B5EF4-FFF2-40B4-BE49-F238E27FC236}">
                      <a16:creationId xmlns:a16="http://schemas.microsoft.com/office/drawing/2014/main" id="{8D61568A-F5EE-4FE3-BA35-513B5C3DB218}"/>
                    </a:ext>
                  </a:extLst>
                </p:cNvPr>
                <p:cNvPicPr/>
                <p:nvPr/>
              </p:nvPicPr>
              <p:blipFill>
                <a:blip r:embed="rId728"/>
                <a:stretch>
                  <a:fillRect/>
                </a:stretch>
              </p:blipFill>
              <p:spPr>
                <a:xfrm>
                  <a:off x="2886947" y="6172627"/>
                  <a:ext cx="1116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419" name="Freihand 418">
                  <a:extLst>
                    <a:ext uri="{FF2B5EF4-FFF2-40B4-BE49-F238E27FC236}">
                      <a16:creationId xmlns:a16="http://schemas.microsoft.com/office/drawing/2014/main" id="{7A837A67-85E6-4EB3-A4DB-CF6B2BB65BB6}"/>
                    </a:ext>
                  </a:extLst>
                </p14:cNvPr>
                <p14:cNvContentPartPr/>
                <p14:nvPr/>
              </p14:nvContentPartPr>
              <p14:xfrm>
                <a:off x="3102947" y="6086587"/>
                <a:ext cx="181800" cy="37440"/>
              </p14:xfrm>
            </p:contentPart>
          </mc:Choice>
          <mc:Fallback>
            <p:pic>
              <p:nvPicPr>
                <p:cNvPr id="419" name="Freihand 418">
                  <a:extLst>
                    <a:ext uri="{FF2B5EF4-FFF2-40B4-BE49-F238E27FC236}">
                      <a16:creationId xmlns:a16="http://schemas.microsoft.com/office/drawing/2014/main" id="{7A837A67-85E6-4EB3-A4DB-CF6B2BB65BB6}"/>
                    </a:ext>
                  </a:extLst>
                </p:cNvPr>
                <p:cNvPicPr/>
                <p:nvPr/>
              </p:nvPicPr>
              <p:blipFill>
                <a:blip r:embed="rId730"/>
                <a:stretch>
                  <a:fillRect/>
                </a:stretch>
              </p:blipFill>
              <p:spPr>
                <a:xfrm>
                  <a:off x="3098627" y="6082267"/>
                  <a:ext cx="1904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420" name="Freihand 419">
                  <a:extLst>
                    <a:ext uri="{FF2B5EF4-FFF2-40B4-BE49-F238E27FC236}">
                      <a16:creationId xmlns:a16="http://schemas.microsoft.com/office/drawing/2014/main" id="{CB67F0B2-9BCA-43C7-8887-CA7E084C6492}"/>
                    </a:ext>
                  </a:extLst>
                </p14:cNvPr>
                <p14:cNvContentPartPr/>
                <p14:nvPr/>
              </p14:nvContentPartPr>
              <p14:xfrm>
                <a:off x="3143987" y="6151747"/>
                <a:ext cx="141840" cy="11520"/>
              </p14:xfrm>
            </p:contentPart>
          </mc:Choice>
          <mc:Fallback>
            <p:pic>
              <p:nvPicPr>
                <p:cNvPr id="420" name="Freihand 419">
                  <a:extLst>
                    <a:ext uri="{FF2B5EF4-FFF2-40B4-BE49-F238E27FC236}">
                      <a16:creationId xmlns:a16="http://schemas.microsoft.com/office/drawing/2014/main" id="{CB67F0B2-9BCA-43C7-8887-CA7E084C6492}"/>
                    </a:ext>
                  </a:extLst>
                </p:cNvPr>
                <p:cNvPicPr/>
                <p:nvPr/>
              </p:nvPicPr>
              <p:blipFill>
                <a:blip r:embed="rId732"/>
                <a:stretch>
                  <a:fillRect/>
                </a:stretch>
              </p:blipFill>
              <p:spPr>
                <a:xfrm>
                  <a:off x="3139667" y="6147427"/>
                  <a:ext cx="1504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421" name="Freihand 420">
                  <a:extLst>
                    <a:ext uri="{FF2B5EF4-FFF2-40B4-BE49-F238E27FC236}">
                      <a16:creationId xmlns:a16="http://schemas.microsoft.com/office/drawing/2014/main" id="{817D4814-4F32-482D-91A3-6FA4A7417669}"/>
                    </a:ext>
                  </a:extLst>
                </p14:cNvPr>
                <p14:cNvContentPartPr/>
                <p14:nvPr/>
              </p14:nvContentPartPr>
              <p14:xfrm>
                <a:off x="3385907" y="6026827"/>
                <a:ext cx="164880" cy="109080"/>
              </p14:xfrm>
            </p:contentPart>
          </mc:Choice>
          <mc:Fallback>
            <p:pic>
              <p:nvPicPr>
                <p:cNvPr id="421" name="Freihand 420">
                  <a:extLst>
                    <a:ext uri="{FF2B5EF4-FFF2-40B4-BE49-F238E27FC236}">
                      <a16:creationId xmlns:a16="http://schemas.microsoft.com/office/drawing/2014/main" id="{817D4814-4F32-482D-91A3-6FA4A7417669}"/>
                    </a:ext>
                  </a:extLst>
                </p:cNvPr>
                <p:cNvPicPr/>
                <p:nvPr/>
              </p:nvPicPr>
              <p:blipFill>
                <a:blip r:embed="rId734"/>
                <a:stretch>
                  <a:fillRect/>
                </a:stretch>
              </p:blipFill>
              <p:spPr>
                <a:xfrm>
                  <a:off x="3381587" y="6022507"/>
                  <a:ext cx="1735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423" name="Freihand 422">
                  <a:extLst>
                    <a:ext uri="{FF2B5EF4-FFF2-40B4-BE49-F238E27FC236}">
                      <a16:creationId xmlns:a16="http://schemas.microsoft.com/office/drawing/2014/main" id="{BFED4B0E-A4BB-4EA7-879E-91FC19E2446B}"/>
                    </a:ext>
                  </a:extLst>
                </p14:cNvPr>
                <p14:cNvContentPartPr/>
                <p14:nvPr/>
              </p14:nvContentPartPr>
              <p14:xfrm>
                <a:off x="3558347" y="6119347"/>
                <a:ext cx="107280" cy="144360"/>
              </p14:xfrm>
            </p:contentPart>
          </mc:Choice>
          <mc:Fallback>
            <p:pic>
              <p:nvPicPr>
                <p:cNvPr id="423" name="Freihand 422">
                  <a:extLst>
                    <a:ext uri="{FF2B5EF4-FFF2-40B4-BE49-F238E27FC236}">
                      <a16:creationId xmlns:a16="http://schemas.microsoft.com/office/drawing/2014/main" id="{BFED4B0E-A4BB-4EA7-879E-91FC19E2446B}"/>
                    </a:ext>
                  </a:extLst>
                </p:cNvPr>
                <p:cNvPicPr/>
                <p:nvPr/>
              </p:nvPicPr>
              <p:blipFill>
                <a:blip r:embed="rId736"/>
                <a:stretch>
                  <a:fillRect/>
                </a:stretch>
              </p:blipFill>
              <p:spPr>
                <a:xfrm>
                  <a:off x="3554027" y="6115027"/>
                  <a:ext cx="1159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425" name="Freihand 424">
                  <a:extLst>
                    <a:ext uri="{FF2B5EF4-FFF2-40B4-BE49-F238E27FC236}">
                      <a16:creationId xmlns:a16="http://schemas.microsoft.com/office/drawing/2014/main" id="{EB1EA4E8-20AE-4674-B519-70AAE1355EFE}"/>
                    </a:ext>
                  </a:extLst>
                </p14:cNvPr>
                <p14:cNvContentPartPr/>
                <p14:nvPr/>
              </p14:nvContentPartPr>
              <p14:xfrm>
                <a:off x="2618027" y="5950507"/>
                <a:ext cx="15480" cy="386640"/>
              </p14:xfrm>
            </p:contentPart>
          </mc:Choice>
          <mc:Fallback>
            <p:pic>
              <p:nvPicPr>
                <p:cNvPr id="425" name="Freihand 424">
                  <a:extLst>
                    <a:ext uri="{FF2B5EF4-FFF2-40B4-BE49-F238E27FC236}">
                      <a16:creationId xmlns:a16="http://schemas.microsoft.com/office/drawing/2014/main" id="{EB1EA4E8-20AE-4674-B519-70AAE1355EFE}"/>
                    </a:ext>
                  </a:extLst>
                </p:cNvPr>
                <p:cNvPicPr/>
                <p:nvPr/>
              </p:nvPicPr>
              <p:blipFill>
                <a:blip r:embed="rId738"/>
                <a:stretch>
                  <a:fillRect/>
                </a:stretch>
              </p:blipFill>
              <p:spPr>
                <a:xfrm>
                  <a:off x="2613707" y="5946187"/>
                  <a:ext cx="24120" cy="39528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426" name="Freihand 425">
                  <a:extLst>
                    <a:ext uri="{FF2B5EF4-FFF2-40B4-BE49-F238E27FC236}">
                      <a16:creationId xmlns:a16="http://schemas.microsoft.com/office/drawing/2014/main" id="{C7B72126-9CFE-4170-A7A0-E26E0A430879}"/>
                    </a:ext>
                  </a:extLst>
                </p14:cNvPr>
                <p14:cNvContentPartPr/>
                <p14:nvPr/>
              </p14:nvContentPartPr>
              <p14:xfrm>
                <a:off x="2622707" y="5890027"/>
                <a:ext cx="1156680" cy="368280"/>
              </p14:xfrm>
            </p:contentPart>
          </mc:Choice>
          <mc:Fallback>
            <p:pic>
              <p:nvPicPr>
                <p:cNvPr id="426" name="Freihand 425">
                  <a:extLst>
                    <a:ext uri="{FF2B5EF4-FFF2-40B4-BE49-F238E27FC236}">
                      <a16:creationId xmlns:a16="http://schemas.microsoft.com/office/drawing/2014/main" id="{C7B72126-9CFE-4170-A7A0-E26E0A430879}"/>
                    </a:ext>
                  </a:extLst>
                </p:cNvPr>
                <p:cNvPicPr/>
                <p:nvPr/>
              </p:nvPicPr>
              <p:blipFill>
                <a:blip r:embed="rId740"/>
                <a:stretch>
                  <a:fillRect/>
                </a:stretch>
              </p:blipFill>
              <p:spPr>
                <a:xfrm>
                  <a:off x="2618387" y="5885707"/>
                  <a:ext cx="1165320" cy="37692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427" name="Freihand 426">
                  <a:extLst>
                    <a:ext uri="{FF2B5EF4-FFF2-40B4-BE49-F238E27FC236}">
                      <a16:creationId xmlns:a16="http://schemas.microsoft.com/office/drawing/2014/main" id="{36078930-69B1-4AA1-A747-9797EBEF7970}"/>
                    </a:ext>
                  </a:extLst>
                </p14:cNvPr>
                <p14:cNvContentPartPr/>
                <p14:nvPr/>
              </p14:nvContentPartPr>
              <p14:xfrm>
                <a:off x="2533427" y="6363067"/>
                <a:ext cx="1290240" cy="55080"/>
              </p14:xfrm>
            </p:contentPart>
          </mc:Choice>
          <mc:Fallback>
            <p:pic>
              <p:nvPicPr>
                <p:cNvPr id="427" name="Freihand 426">
                  <a:extLst>
                    <a:ext uri="{FF2B5EF4-FFF2-40B4-BE49-F238E27FC236}">
                      <a16:creationId xmlns:a16="http://schemas.microsoft.com/office/drawing/2014/main" id="{36078930-69B1-4AA1-A747-9797EBEF7970}"/>
                    </a:ext>
                  </a:extLst>
                </p:cNvPr>
                <p:cNvPicPr/>
                <p:nvPr/>
              </p:nvPicPr>
              <p:blipFill>
                <a:blip r:embed="rId742"/>
                <a:stretch>
                  <a:fillRect/>
                </a:stretch>
              </p:blipFill>
              <p:spPr>
                <a:xfrm>
                  <a:off x="2529107" y="6358747"/>
                  <a:ext cx="129888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429" name="Freihand 428">
                  <a:extLst>
                    <a:ext uri="{FF2B5EF4-FFF2-40B4-BE49-F238E27FC236}">
                      <a16:creationId xmlns:a16="http://schemas.microsoft.com/office/drawing/2014/main" id="{A8526D8B-CF07-4AD9-AD8A-F8EEAD15F730}"/>
                    </a:ext>
                  </a:extLst>
                </p14:cNvPr>
                <p14:cNvContentPartPr/>
                <p14:nvPr/>
              </p14:nvContentPartPr>
              <p14:xfrm>
                <a:off x="3097187" y="5682667"/>
                <a:ext cx="170640" cy="119160"/>
              </p14:xfrm>
            </p:contentPart>
          </mc:Choice>
          <mc:Fallback>
            <p:pic>
              <p:nvPicPr>
                <p:cNvPr id="429" name="Freihand 428">
                  <a:extLst>
                    <a:ext uri="{FF2B5EF4-FFF2-40B4-BE49-F238E27FC236}">
                      <a16:creationId xmlns:a16="http://schemas.microsoft.com/office/drawing/2014/main" id="{A8526D8B-CF07-4AD9-AD8A-F8EEAD15F730}"/>
                    </a:ext>
                  </a:extLst>
                </p:cNvPr>
                <p:cNvPicPr/>
                <p:nvPr/>
              </p:nvPicPr>
              <p:blipFill>
                <a:blip r:embed="rId744"/>
                <a:stretch>
                  <a:fillRect/>
                </a:stretch>
              </p:blipFill>
              <p:spPr>
                <a:xfrm>
                  <a:off x="3092867" y="5678347"/>
                  <a:ext cx="1792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430" name="Freihand 429">
                  <a:extLst>
                    <a:ext uri="{FF2B5EF4-FFF2-40B4-BE49-F238E27FC236}">
                      <a16:creationId xmlns:a16="http://schemas.microsoft.com/office/drawing/2014/main" id="{9CFD3BF9-A2C4-497C-95CB-A252D1BD61E7}"/>
                    </a:ext>
                  </a:extLst>
                </p14:cNvPr>
                <p14:cNvContentPartPr/>
                <p14:nvPr/>
              </p14:nvContentPartPr>
              <p14:xfrm>
                <a:off x="3268187" y="5677987"/>
                <a:ext cx="208080" cy="155880"/>
              </p14:xfrm>
            </p:contentPart>
          </mc:Choice>
          <mc:Fallback>
            <p:pic>
              <p:nvPicPr>
                <p:cNvPr id="430" name="Freihand 429">
                  <a:extLst>
                    <a:ext uri="{FF2B5EF4-FFF2-40B4-BE49-F238E27FC236}">
                      <a16:creationId xmlns:a16="http://schemas.microsoft.com/office/drawing/2014/main" id="{9CFD3BF9-A2C4-497C-95CB-A252D1BD61E7}"/>
                    </a:ext>
                  </a:extLst>
                </p:cNvPr>
                <p:cNvPicPr/>
                <p:nvPr/>
              </p:nvPicPr>
              <p:blipFill>
                <a:blip r:embed="rId746"/>
                <a:stretch>
                  <a:fillRect/>
                </a:stretch>
              </p:blipFill>
              <p:spPr>
                <a:xfrm>
                  <a:off x="3263867" y="5673667"/>
                  <a:ext cx="2167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432" name="Freihand 431">
                  <a:extLst>
                    <a:ext uri="{FF2B5EF4-FFF2-40B4-BE49-F238E27FC236}">
                      <a16:creationId xmlns:a16="http://schemas.microsoft.com/office/drawing/2014/main" id="{8D69F5AC-7312-4581-A4B0-92747298DEC0}"/>
                    </a:ext>
                  </a:extLst>
                </p14:cNvPr>
                <p14:cNvContentPartPr/>
                <p14:nvPr/>
              </p14:nvContentPartPr>
              <p14:xfrm>
                <a:off x="3514067" y="5691667"/>
                <a:ext cx="16560" cy="80640"/>
              </p14:xfrm>
            </p:contentPart>
          </mc:Choice>
          <mc:Fallback>
            <p:pic>
              <p:nvPicPr>
                <p:cNvPr id="432" name="Freihand 431">
                  <a:extLst>
                    <a:ext uri="{FF2B5EF4-FFF2-40B4-BE49-F238E27FC236}">
                      <a16:creationId xmlns:a16="http://schemas.microsoft.com/office/drawing/2014/main" id="{8D69F5AC-7312-4581-A4B0-92747298DEC0}"/>
                    </a:ext>
                  </a:extLst>
                </p:cNvPr>
                <p:cNvPicPr/>
                <p:nvPr/>
              </p:nvPicPr>
              <p:blipFill>
                <a:blip r:embed="rId748"/>
                <a:stretch>
                  <a:fillRect/>
                </a:stretch>
              </p:blipFill>
              <p:spPr>
                <a:xfrm>
                  <a:off x="3509747" y="5687347"/>
                  <a:ext cx="252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433" name="Freihand 432">
                  <a:extLst>
                    <a:ext uri="{FF2B5EF4-FFF2-40B4-BE49-F238E27FC236}">
                      <a16:creationId xmlns:a16="http://schemas.microsoft.com/office/drawing/2014/main" id="{5D290AD6-4F73-4D1D-B791-F060D5A4ADAE}"/>
                    </a:ext>
                  </a:extLst>
                </p14:cNvPr>
                <p14:cNvContentPartPr/>
                <p14:nvPr/>
              </p14:nvContentPartPr>
              <p14:xfrm>
                <a:off x="3549707" y="5600587"/>
                <a:ext cx="102600" cy="196560"/>
              </p14:xfrm>
            </p:contentPart>
          </mc:Choice>
          <mc:Fallback>
            <p:pic>
              <p:nvPicPr>
                <p:cNvPr id="433" name="Freihand 432">
                  <a:extLst>
                    <a:ext uri="{FF2B5EF4-FFF2-40B4-BE49-F238E27FC236}">
                      <a16:creationId xmlns:a16="http://schemas.microsoft.com/office/drawing/2014/main" id="{5D290AD6-4F73-4D1D-B791-F060D5A4ADAE}"/>
                    </a:ext>
                  </a:extLst>
                </p:cNvPr>
                <p:cNvPicPr/>
                <p:nvPr/>
              </p:nvPicPr>
              <p:blipFill>
                <a:blip r:embed="rId750"/>
                <a:stretch>
                  <a:fillRect/>
                </a:stretch>
              </p:blipFill>
              <p:spPr>
                <a:xfrm>
                  <a:off x="3545387" y="5596267"/>
                  <a:ext cx="11124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434" name="Freihand 433">
                  <a:extLst>
                    <a:ext uri="{FF2B5EF4-FFF2-40B4-BE49-F238E27FC236}">
                      <a16:creationId xmlns:a16="http://schemas.microsoft.com/office/drawing/2014/main" id="{8561C62D-DE0E-4B69-85C2-171AD638CB5F}"/>
                    </a:ext>
                  </a:extLst>
                </p14:cNvPr>
                <p14:cNvContentPartPr/>
                <p14:nvPr/>
              </p14:nvContentPartPr>
              <p14:xfrm>
                <a:off x="3671747" y="5618587"/>
                <a:ext cx="1440" cy="5400"/>
              </p14:xfrm>
            </p:contentPart>
          </mc:Choice>
          <mc:Fallback>
            <p:pic>
              <p:nvPicPr>
                <p:cNvPr id="434" name="Freihand 433">
                  <a:extLst>
                    <a:ext uri="{FF2B5EF4-FFF2-40B4-BE49-F238E27FC236}">
                      <a16:creationId xmlns:a16="http://schemas.microsoft.com/office/drawing/2014/main" id="{8561C62D-DE0E-4B69-85C2-171AD638CB5F}"/>
                    </a:ext>
                  </a:extLst>
                </p:cNvPr>
                <p:cNvPicPr/>
                <p:nvPr/>
              </p:nvPicPr>
              <p:blipFill>
                <a:blip r:embed="rId752"/>
                <a:stretch>
                  <a:fillRect/>
                </a:stretch>
              </p:blipFill>
              <p:spPr>
                <a:xfrm>
                  <a:off x="3667427" y="5614267"/>
                  <a:ext cx="100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435" name="Freihand 434">
                  <a:extLst>
                    <a:ext uri="{FF2B5EF4-FFF2-40B4-BE49-F238E27FC236}">
                      <a16:creationId xmlns:a16="http://schemas.microsoft.com/office/drawing/2014/main" id="{56F1ECCF-B06E-4EB9-B7E2-F30D60431844}"/>
                    </a:ext>
                  </a:extLst>
                </p14:cNvPr>
                <p14:cNvContentPartPr/>
                <p14:nvPr/>
              </p14:nvContentPartPr>
              <p14:xfrm>
                <a:off x="3674267" y="5593387"/>
                <a:ext cx="82800" cy="189720"/>
              </p14:xfrm>
            </p:contentPart>
          </mc:Choice>
          <mc:Fallback>
            <p:pic>
              <p:nvPicPr>
                <p:cNvPr id="435" name="Freihand 434">
                  <a:extLst>
                    <a:ext uri="{FF2B5EF4-FFF2-40B4-BE49-F238E27FC236}">
                      <a16:creationId xmlns:a16="http://schemas.microsoft.com/office/drawing/2014/main" id="{56F1ECCF-B06E-4EB9-B7E2-F30D60431844}"/>
                    </a:ext>
                  </a:extLst>
                </p:cNvPr>
                <p:cNvPicPr/>
                <p:nvPr/>
              </p:nvPicPr>
              <p:blipFill>
                <a:blip r:embed="rId754"/>
                <a:stretch>
                  <a:fillRect/>
                </a:stretch>
              </p:blipFill>
              <p:spPr>
                <a:xfrm>
                  <a:off x="3669947" y="5589067"/>
                  <a:ext cx="9144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436" name="Freihand 435">
                  <a:extLst>
                    <a:ext uri="{FF2B5EF4-FFF2-40B4-BE49-F238E27FC236}">
                      <a16:creationId xmlns:a16="http://schemas.microsoft.com/office/drawing/2014/main" id="{1BBECC72-9800-46DF-9732-2EDD9487E409}"/>
                    </a:ext>
                  </a:extLst>
                </p14:cNvPr>
                <p14:cNvContentPartPr/>
                <p14:nvPr/>
              </p14:nvContentPartPr>
              <p14:xfrm>
                <a:off x="3789827" y="5695267"/>
                <a:ext cx="339120" cy="59760"/>
              </p14:xfrm>
            </p:contentPart>
          </mc:Choice>
          <mc:Fallback>
            <p:pic>
              <p:nvPicPr>
                <p:cNvPr id="436" name="Freihand 435">
                  <a:extLst>
                    <a:ext uri="{FF2B5EF4-FFF2-40B4-BE49-F238E27FC236}">
                      <a16:creationId xmlns:a16="http://schemas.microsoft.com/office/drawing/2014/main" id="{1BBECC72-9800-46DF-9732-2EDD9487E409}"/>
                    </a:ext>
                  </a:extLst>
                </p:cNvPr>
                <p:cNvPicPr/>
                <p:nvPr/>
              </p:nvPicPr>
              <p:blipFill>
                <a:blip r:embed="rId756"/>
                <a:stretch>
                  <a:fillRect/>
                </a:stretch>
              </p:blipFill>
              <p:spPr>
                <a:xfrm>
                  <a:off x="3785507" y="5690947"/>
                  <a:ext cx="3477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437" name="Freihand 436">
                  <a:extLst>
                    <a:ext uri="{FF2B5EF4-FFF2-40B4-BE49-F238E27FC236}">
                      <a16:creationId xmlns:a16="http://schemas.microsoft.com/office/drawing/2014/main" id="{08747E19-639E-46B6-B52C-5207F15D1520}"/>
                    </a:ext>
                  </a:extLst>
                </p14:cNvPr>
                <p14:cNvContentPartPr/>
                <p14:nvPr/>
              </p14:nvContentPartPr>
              <p14:xfrm>
                <a:off x="3954707" y="6076867"/>
                <a:ext cx="175320" cy="8280"/>
              </p14:xfrm>
            </p:contentPart>
          </mc:Choice>
          <mc:Fallback>
            <p:pic>
              <p:nvPicPr>
                <p:cNvPr id="437" name="Freihand 436">
                  <a:extLst>
                    <a:ext uri="{FF2B5EF4-FFF2-40B4-BE49-F238E27FC236}">
                      <a16:creationId xmlns:a16="http://schemas.microsoft.com/office/drawing/2014/main" id="{08747E19-639E-46B6-B52C-5207F15D1520}"/>
                    </a:ext>
                  </a:extLst>
                </p:cNvPr>
                <p:cNvPicPr/>
                <p:nvPr/>
              </p:nvPicPr>
              <p:blipFill>
                <a:blip r:embed="rId758"/>
                <a:stretch>
                  <a:fillRect/>
                </a:stretch>
              </p:blipFill>
              <p:spPr>
                <a:xfrm>
                  <a:off x="3950387" y="6072547"/>
                  <a:ext cx="1839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438" name="Freihand 437">
                  <a:extLst>
                    <a:ext uri="{FF2B5EF4-FFF2-40B4-BE49-F238E27FC236}">
                      <a16:creationId xmlns:a16="http://schemas.microsoft.com/office/drawing/2014/main" id="{C85A1839-72DE-4423-BE40-2FE01392CAB4}"/>
                    </a:ext>
                  </a:extLst>
                </p14:cNvPr>
                <p14:cNvContentPartPr/>
                <p14:nvPr/>
              </p14:nvContentPartPr>
              <p14:xfrm>
                <a:off x="3969107" y="6128707"/>
                <a:ext cx="203400" cy="13320"/>
              </p14:xfrm>
            </p:contentPart>
          </mc:Choice>
          <mc:Fallback>
            <p:pic>
              <p:nvPicPr>
                <p:cNvPr id="438" name="Freihand 437">
                  <a:extLst>
                    <a:ext uri="{FF2B5EF4-FFF2-40B4-BE49-F238E27FC236}">
                      <a16:creationId xmlns:a16="http://schemas.microsoft.com/office/drawing/2014/main" id="{C85A1839-72DE-4423-BE40-2FE01392CAB4}"/>
                    </a:ext>
                  </a:extLst>
                </p:cNvPr>
                <p:cNvPicPr/>
                <p:nvPr/>
              </p:nvPicPr>
              <p:blipFill>
                <a:blip r:embed="rId760"/>
                <a:stretch>
                  <a:fillRect/>
                </a:stretch>
              </p:blipFill>
              <p:spPr>
                <a:xfrm>
                  <a:off x="3964787" y="6124387"/>
                  <a:ext cx="2120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439" name="Freihand 438">
                  <a:extLst>
                    <a:ext uri="{FF2B5EF4-FFF2-40B4-BE49-F238E27FC236}">
                      <a16:creationId xmlns:a16="http://schemas.microsoft.com/office/drawing/2014/main" id="{5F3975F5-0770-48AE-B108-906202F36CF8}"/>
                    </a:ext>
                  </a:extLst>
                </p14:cNvPr>
                <p14:cNvContentPartPr/>
                <p14:nvPr/>
              </p14:nvContentPartPr>
              <p14:xfrm>
                <a:off x="4354307" y="6023587"/>
                <a:ext cx="126360" cy="272520"/>
              </p14:xfrm>
            </p:contentPart>
          </mc:Choice>
          <mc:Fallback>
            <p:pic>
              <p:nvPicPr>
                <p:cNvPr id="439" name="Freihand 438">
                  <a:extLst>
                    <a:ext uri="{FF2B5EF4-FFF2-40B4-BE49-F238E27FC236}">
                      <a16:creationId xmlns:a16="http://schemas.microsoft.com/office/drawing/2014/main" id="{5F3975F5-0770-48AE-B108-906202F36CF8}"/>
                    </a:ext>
                  </a:extLst>
                </p:cNvPr>
                <p:cNvPicPr/>
                <p:nvPr/>
              </p:nvPicPr>
              <p:blipFill>
                <a:blip r:embed="rId762"/>
                <a:stretch>
                  <a:fillRect/>
                </a:stretch>
              </p:blipFill>
              <p:spPr>
                <a:xfrm>
                  <a:off x="4349987" y="6019267"/>
                  <a:ext cx="13500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440" name="Freihand 439">
                  <a:extLst>
                    <a:ext uri="{FF2B5EF4-FFF2-40B4-BE49-F238E27FC236}">
                      <a16:creationId xmlns:a16="http://schemas.microsoft.com/office/drawing/2014/main" id="{BA1D384B-BCB0-4E83-8525-DFC2F1074906}"/>
                    </a:ext>
                  </a:extLst>
                </p14:cNvPr>
                <p14:cNvContentPartPr/>
                <p14:nvPr/>
              </p14:nvContentPartPr>
              <p14:xfrm>
                <a:off x="4546907" y="6118627"/>
                <a:ext cx="106560" cy="138960"/>
              </p14:xfrm>
            </p:contentPart>
          </mc:Choice>
          <mc:Fallback>
            <p:pic>
              <p:nvPicPr>
                <p:cNvPr id="440" name="Freihand 439">
                  <a:extLst>
                    <a:ext uri="{FF2B5EF4-FFF2-40B4-BE49-F238E27FC236}">
                      <a16:creationId xmlns:a16="http://schemas.microsoft.com/office/drawing/2014/main" id="{BA1D384B-BCB0-4E83-8525-DFC2F1074906}"/>
                    </a:ext>
                  </a:extLst>
                </p:cNvPr>
                <p:cNvPicPr/>
                <p:nvPr/>
              </p:nvPicPr>
              <p:blipFill>
                <a:blip r:embed="rId764"/>
                <a:stretch>
                  <a:fillRect/>
                </a:stretch>
              </p:blipFill>
              <p:spPr>
                <a:xfrm>
                  <a:off x="4542587" y="6114307"/>
                  <a:ext cx="1152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441" name="Freihand 440">
                  <a:extLst>
                    <a:ext uri="{FF2B5EF4-FFF2-40B4-BE49-F238E27FC236}">
                      <a16:creationId xmlns:a16="http://schemas.microsoft.com/office/drawing/2014/main" id="{448AE7F5-44A5-4EBE-9D84-688A883DFCE2}"/>
                    </a:ext>
                  </a:extLst>
                </p14:cNvPr>
                <p14:cNvContentPartPr/>
                <p14:nvPr/>
              </p14:nvContentPartPr>
              <p14:xfrm>
                <a:off x="4687667" y="5967067"/>
                <a:ext cx="138240" cy="156960"/>
              </p14:xfrm>
            </p:contentPart>
          </mc:Choice>
          <mc:Fallback>
            <p:pic>
              <p:nvPicPr>
                <p:cNvPr id="441" name="Freihand 440">
                  <a:extLst>
                    <a:ext uri="{FF2B5EF4-FFF2-40B4-BE49-F238E27FC236}">
                      <a16:creationId xmlns:a16="http://schemas.microsoft.com/office/drawing/2014/main" id="{448AE7F5-44A5-4EBE-9D84-688A883DFCE2}"/>
                    </a:ext>
                  </a:extLst>
                </p:cNvPr>
                <p:cNvPicPr/>
                <p:nvPr/>
              </p:nvPicPr>
              <p:blipFill>
                <a:blip r:embed="rId766"/>
                <a:stretch>
                  <a:fillRect/>
                </a:stretch>
              </p:blipFill>
              <p:spPr>
                <a:xfrm>
                  <a:off x="4683347" y="5962747"/>
                  <a:ext cx="1468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442" name="Freihand 441">
                  <a:extLst>
                    <a:ext uri="{FF2B5EF4-FFF2-40B4-BE49-F238E27FC236}">
                      <a16:creationId xmlns:a16="http://schemas.microsoft.com/office/drawing/2014/main" id="{657DDA46-7906-4D44-B7B5-64A685DEF043}"/>
                    </a:ext>
                  </a:extLst>
                </p14:cNvPr>
                <p14:cNvContentPartPr/>
                <p14:nvPr/>
              </p14:nvContentPartPr>
              <p14:xfrm>
                <a:off x="4910507" y="5972827"/>
                <a:ext cx="19800" cy="135360"/>
              </p14:xfrm>
            </p:contentPart>
          </mc:Choice>
          <mc:Fallback>
            <p:pic>
              <p:nvPicPr>
                <p:cNvPr id="442" name="Freihand 441">
                  <a:extLst>
                    <a:ext uri="{FF2B5EF4-FFF2-40B4-BE49-F238E27FC236}">
                      <a16:creationId xmlns:a16="http://schemas.microsoft.com/office/drawing/2014/main" id="{657DDA46-7906-4D44-B7B5-64A685DEF043}"/>
                    </a:ext>
                  </a:extLst>
                </p:cNvPr>
                <p:cNvPicPr/>
                <p:nvPr/>
              </p:nvPicPr>
              <p:blipFill>
                <a:blip r:embed="rId768"/>
                <a:stretch>
                  <a:fillRect/>
                </a:stretch>
              </p:blipFill>
              <p:spPr>
                <a:xfrm>
                  <a:off x="4906187" y="5968507"/>
                  <a:ext cx="284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443" name="Freihand 442">
                  <a:extLst>
                    <a:ext uri="{FF2B5EF4-FFF2-40B4-BE49-F238E27FC236}">
                      <a16:creationId xmlns:a16="http://schemas.microsoft.com/office/drawing/2014/main" id="{322BFA29-C1C5-4EFE-AA22-F1EFCE5FF566}"/>
                    </a:ext>
                  </a:extLst>
                </p14:cNvPr>
                <p14:cNvContentPartPr/>
                <p14:nvPr/>
              </p14:nvContentPartPr>
              <p14:xfrm>
                <a:off x="4868747" y="5955187"/>
                <a:ext cx="105120" cy="64440"/>
              </p14:xfrm>
            </p:contentPart>
          </mc:Choice>
          <mc:Fallback>
            <p:pic>
              <p:nvPicPr>
                <p:cNvPr id="443" name="Freihand 442">
                  <a:extLst>
                    <a:ext uri="{FF2B5EF4-FFF2-40B4-BE49-F238E27FC236}">
                      <a16:creationId xmlns:a16="http://schemas.microsoft.com/office/drawing/2014/main" id="{322BFA29-C1C5-4EFE-AA22-F1EFCE5FF566}"/>
                    </a:ext>
                  </a:extLst>
                </p:cNvPr>
                <p:cNvPicPr/>
                <p:nvPr/>
              </p:nvPicPr>
              <p:blipFill>
                <a:blip r:embed="rId770"/>
                <a:stretch>
                  <a:fillRect/>
                </a:stretch>
              </p:blipFill>
              <p:spPr>
                <a:xfrm>
                  <a:off x="4864427" y="5950867"/>
                  <a:ext cx="1137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444" name="Freihand 443">
                  <a:extLst>
                    <a:ext uri="{FF2B5EF4-FFF2-40B4-BE49-F238E27FC236}">
                      <a16:creationId xmlns:a16="http://schemas.microsoft.com/office/drawing/2014/main" id="{B113CAC7-DC5C-4261-8C16-CC953D514123}"/>
                    </a:ext>
                  </a:extLst>
                </p14:cNvPr>
                <p14:cNvContentPartPr/>
                <p14:nvPr/>
              </p14:nvContentPartPr>
              <p14:xfrm>
                <a:off x="4976747" y="5938627"/>
                <a:ext cx="99360" cy="173520"/>
              </p14:xfrm>
            </p:contentPart>
          </mc:Choice>
          <mc:Fallback>
            <p:pic>
              <p:nvPicPr>
                <p:cNvPr id="444" name="Freihand 443">
                  <a:extLst>
                    <a:ext uri="{FF2B5EF4-FFF2-40B4-BE49-F238E27FC236}">
                      <a16:creationId xmlns:a16="http://schemas.microsoft.com/office/drawing/2014/main" id="{B113CAC7-DC5C-4261-8C16-CC953D514123}"/>
                    </a:ext>
                  </a:extLst>
                </p:cNvPr>
                <p:cNvPicPr/>
                <p:nvPr/>
              </p:nvPicPr>
              <p:blipFill>
                <a:blip r:embed="rId772"/>
                <a:stretch>
                  <a:fillRect/>
                </a:stretch>
              </p:blipFill>
              <p:spPr>
                <a:xfrm>
                  <a:off x="4972427" y="5934307"/>
                  <a:ext cx="10800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445" name="Freihand 444">
                  <a:extLst>
                    <a:ext uri="{FF2B5EF4-FFF2-40B4-BE49-F238E27FC236}">
                      <a16:creationId xmlns:a16="http://schemas.microsoft.com/office/drawing/2014/main" id="{8EE23D1F-84D5-4B56-B0A2-F7B07BD1FCAB}"/>
                    </a:ext>
                  </a:extLst>
                </p14:cNvPr>
                <p14:cNvContentPartPr/>
                <p14:nvPr/>
              </p14:nvContentPartPr>
              <p14:xfrm>
                <a:off x="5113547" y="6085507"/>
                <a:ext cx="114120" cy="147600"/>
              </p14:xfrm>
            </p:contentPart>
          </mc:Choice>
          <mc:Fallback>
            <p:pic>
              <p:nvPicPr>
                <p:cNvPr id="445" name="Freihand 444">
                  <a:extLst>
                    <a:ext uri="{FF2B5EF4-FFF2-40B4-BE49-F238E27FC236}">
                      <a16:creationId xmlns:a16="http://schemas.microsoft.com/office/drawing/2014/main" id="{8EE23D1F-84D5-4B56-B0A2-F7B07BD1FCAB}"/>
                    </a:ext>
                  </a:extLst>
                </p:cNvPr>
                <p:cNvPicPr/>
                <p:nvPr/>
              </p:nvPicPr>
              <p:blipFill>
                <a:blip r:embed="rId774"/>
                <a:stretch>
                  <a:fillRect/>
                </a:stretch>
              </p:blipFill>
              <p:spPr>
                <a:xfrm>
                  <a:off x="5109227" y="6081187"/>
                  <a:ext cx="1227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447" name="Freihand 446">
                  <a:extLst>
                    <a:ext uri="{FF2B5EF4-FFF2-40B4-BE49-F238E27FC236}">
                      <a16:creationId xmlns:a16="http://schemas.microsoft.com/office/drawing/2014/main" id="{93363713-A0FF-42FB-AF42-BBA48CC6FFC4}"/>
                    </a:ext>
                  </a:extLst>
                </p14:cNvPr>
                <p14:cNvContentPartPr/>
                <p14:nvPr/>
              </p14:nvContentPartPr>
              <p14:xfrm>
                <a:off x="1139867" y="6388267"/>
                <a:ext cx="502560" cy="38520"/>
              </p14:xfrm>
            </p:contentPart>
          </mc:Choice>
          <mc:Fallback>
            <p:pic>
              <p:nvPicPr>
                <p:cNvPr id="447" name="Freihand 446">
                  <a:extLst>
                    <a:ext uri="{FF2B5EF4-FFF2-40B4-BE49-F238E27FC236}">
                      <a16:creationId xmlns:a16="http://schemas.microsoft.com/office/drawing/2014/main" id="{93363713-A0FF-42FB-AF42-BBA48CC6FFC4}"/>
                    </a:ext>
                  </a:extLst>
                </p:cNvPr>
                <p:cNvPicPr/>
                <p:nvPr/>
              </p:nvPicPr>
              <p:blipFill>
                <a:blip r:embed="rId776"/>
                <a:stretch>
                  <a:fillRect/>
                </a:stretch>
              </p:blipFill>
              <p:spPr>
                <a:xfrm>
                  <a:off x="1135547" y="6383947"/>
                  <a:ext cx="511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449" name="Freihand 448">
                  <a:extLst>
                    <a:ext uri="{FF2B5EF4-FFF2-40B4-BE49-F238E27FC236}">
                      <a16:creationId xmlns:a16="http://schemas.microsoft.com/office/drawing/2014/main" id="{506B29FE-2589-4863-9B7B-AD170B005F95}"/>
                    </a:ext>
                  </a:extLst>
                </p14:cNvPr>
                <p14:cNvContentPartPr/>
                <p14:nvPr/>
              </p14:nvContentPartPr>
              <p14:xfrm>
                <a:off x="4819787" y="6237067"/>
                <a:ext cx="553680" cy="25560"/>
              </p14:xfrm>
            </p:contentPart>
          </mc:Choice>
          <mc:Fallback>
            <p:pic>
              <p:nvPicPr>
                <p:cNvPr id="449" name="Freihand 448">
                  <a:extLst>
                    <a:ext uri="{FF2B5EF4-FFF2-40B4-BE49-F238E27FC236}">
                      <a16:creationId xmlns:a16="http://schemas.microsoft.com/office/drawing/2014/main" id="{506B29FE-2589-4863-9B7B-AD170B005F95}"/>
                    </a:ext>
                  </a:extLst>
                </p:cNvPr>
                <p:cNvPicPr/>
                <p:nvPr/>
              </p:nvPicPr>
              <p:blipFill>
                <a:blip r:embed="rId778"/>
                <a:stretch>
                  <a:fillRect/>
                </a:stretch>
              </p:blipFill>
              <p:spPr>
                <a:xfrm>
                  <a:off x="4815467" y="6232747"/>
                  <a:ext cx="5623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451" name="Freihand 450">
                  <a:extLst>
                    <a:ext uri="{FF2B5EF4-FFF2-40B4-BE49-F238E27FC236}">
                      <a16:creationId xmlns:a16="http://schemas.microsoft.com/office/drawing/2014/main" id="{9FEB36EB-E42D-4159-84C5-95F269C056A2}"/>
                    </a:ext>
                  </a:extLst>
                </p14:cNvPr>
                <p14:cNvContentPartPr/>
                <p14:nvPr/>
              </p14:nvContentPartPr>
              <p14:xfrm>
                <a:off x="5568587" y="6068947"/>
                <a:ext cx="128520" cy="6840"/>
              </p14:xfrm>
            </p:contentPart>
          </mc:Choice>
          <mc:Fallback>
            <p:pic>
              <p:nvPicPr>
                <p:cNvPr id="451" name="Freihand 450">
                  <a:extLst>
                    <a:ext uri="{FF2B5EF4-FFF2-40B4-BE49-F238E27FC236}">
                      <a16:creationId xmlns:a16="http://schemas.microsoft.com/office/drawing/2014/main" id="{9FEB36EB-E42D-4159-84C5-95F269C056A2}"/>
                    </a:ext>
                  </a:extLst>
                </p:cNvPr>
                <p:cNvPicPr/>
                <p:nvPr/>
              </p:nvPicPr>
              <p:blipFill>
                <a:blip r:embed="rId780"/>
                <a:stretch>
                  <a:fillRect/>
                </a:stretch>
              </p:blipFill>
              <p:spPr>
                <a:xfrm>
                  <a:off x="5564267" y="6064627"/>
                  <a:ext cx="1371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452" name="Freihand 451">
                  <a:extLst>
                    <a:ext uri="{FF2B5EF4-FFF2-40B4-BE49-F238E27FC236}">
                      <a16:creationId xmlns:a16="http://schemas.microsoft.com/office/drawing/2014/main" id="{E0CCF10E-2B89-43D5-9B44-E0B937736337}"/>
                    </a:ext>
                  </a:extLst>
                </p14:cNvPr>
                <p14:cNvContentPartPr/>
                <p14:nvPr/>
              </p14:nvContentPartPr>
              <p14:xfrm>
                <a:off x="5544467" y="6100987"/>
                <a:ext cx="188640" cy="9000"/>
              </p14:xfrm>
            </p:contentPart>
          </mc:Choice>
          <mc:Fallback>
            <p:pic>
              <p:nvPicPr>
                <p:cNvPr id="452" name="Freihand 451">
                  <a:extLst>
                    <a:ext uri="{FF2B5EF4-FFF2-40B4-BE49-F238E27FC236}">
                      <a16:creationId xmlns:a16="http://schemas.microsoft.com/office/drawing/2014/main" id="{E0CCF10E-2B89-43D5-9B44-E0B937736337}"/>
                    </a:ext>
                  </a:extLst>
                </p:cNvPr>
                <p:cNvPicPr/>
                <p:nvPr/>
              </p:nvPicPr>
              <p:blipFill>
                <a:blip r:embed="rId782"/>
                <a:stretch>
                  <a:fillRect/>
                </a:stretch>
              </p:blipFill>
              <p:spPr>
                <a:xfrm>
                  <a:off x="5540147" y="6096667"/>
                  <a:ext cx="1972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453" name="Freihand 452">
                  <a:extLst>
                    <a:ext uri="{FF2B5EF4-FFF2-40B4-BE49-F238E27FC236}">
                      <a16:creationId xmlns:a16="http://schemas.microsoft.com/office/drawing/2014/main" id="{E3007555-D403-41FF-B4BB-31D5E7EDB0E5}"/>
                    </a:ext>
                  </a:extLst>
                </p14:cNvPr>
                <p14:cNvContentPartPr/>
                <p14:nvPr/>
              </p14:nvContentPartPr>
              <p14:xfrm>
                <a:off x="5721587" y="6022867"/>
                <a:ext cx="153720" cy="193680"/>
              </p14:xfrm>
            </p:contentPart>
          </mc:Choice>
          <mc:Fallback>
            <p:pic>
              <p:nvPicPr>
                <p:cNvPr id="453" name="Freihand 452">
                  <a:extLst>
                    <a:ext uri="{FF2B5EF4-FFF2-40B4-BE49-F238E27FC236}">
                      <a16:creationId xmlns:a16="http://schemas.microsoft.com/office/drawing/2014/main" id="{E3007555-D403-41FF-B4BB-31D5E7EDB0E5}"/>
                    </a:ext>
                  </a:extLst>
                </p:cNvPr>
                <p:cNvPicPr/>
                <p:nvPr/>
              </p:nvPicPr>
              <p:blipFill>
                <a:blip r:embed="rId784"/>
                <a:stretch>
                  <a:fillRect/>
                </a:stretch>
              </p:blipFill>
              <p:spPr>
                <a:xfrm>
                  <a:off x="5717267" y="6018547"/>
                  <a:ext cx="1623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455" name="Freihand 454">
                  <a:extLst>
                    <a:ext uri="{FF2B5EF4-FFF2-40B4-BE49-F238E27FC236}">
                      <a16:creationId xmlns:a16="http://schemas.microsoft.com/office/drawing/2014/main" id="{E03B0D42-D1D6-4B0D-8144-18F8BDBA8469}"/>
                    </a:ext>
                  </a:extLst>
                </p14:cNvPr>
                <p14:cNvContentPartPr/>
                <p14:nvPr/>
              </p14:nvContentPartPr>
              <p14:xfrm>
                <a:off x="6097427" y="5895427"/>
                <a:ext cx="116640" cy="216360"/>
              </p14:xfrm>
            </p:contentPart>
          </mc:Choice>
          <mc:Fallback>
            <p:pic>
              <p:nvPicPr>
                <p:cNvPr id="455" name="Freihand 454">
                  <a:extLst>
                    <a:ext uri="{FF2B5EF4-FFF2-40B4-BE49-F238E27FC236}">
                      <a16:creationId xmlns:a16="http://schemas.microsoft.com/office/drawing/2014/main" id="{E03B0D42-D1D6-4B0D-8144-18F8BDBA8469}"/>
                    </a:ext>
                  </a:extLst>
                </p:cNvPr>
                <p:cNvPicPr/>
                <p:nvPr/>
              </p:nvPicPr>
              <p:blipFill>
                <a:blip r:embed="rId786"/>
                <a:stretch>
                  <a:fillRect/>
                </a:stretch>
              </p:blipFill>
              <p:spPr>
                <a:xfrm>
                  <a:off x="6093107" y="5891107"/>
                  <a:ext cx="12528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456" name="Freihand 455">
                  <a:extLst>
                    <a:ext uri="{FF2B5EF4-FFF2-40B4-BE49-F238E27FC236}">
                      <a16:creationId xmlns:a16="http://schemas.microsoft.com/office/drawing/2014/main" id="{F3B847A6-1A0F-41DF-A432-0459CE9908AE}"/>
                    </a:ext>
                  </a:extLst>
                </p14:cNvPr>
                <p14:cNvContentPartPr/>
                <p14:nvPr/>
              </p14:nvContentPartPr>
              <p14:xfrm>
                <a:off x="6246467" y="5955907"/>
                <a:ext cx="101160" cy="101880"/>
              </p14:xfrm>
            </p:contentPart>
          </mc:Choice>
          <mc:Fallback>
            <p:pic>
              <p:nvPicPr>
                <p:cNvPr id="456" name="Freihand 455">
                  <a:extLst>
                    <a:ext uri="{FF2B5EF4-FFF2-40B4-BE49-F238E27FC236}">
                      <a16:creationId xmlns:a16="http://schemas.microsoft.com/office/drawing/2014/main" id="{F3B847A6-1A0F-41DF-A432-0459CE9908AE}"/>
                    </a:ext>
                  </a:extLst>
                </p:cNvPr>
                <p:cNvPicPr/>
                <p:nvPr/>
              </p:nvPicPr>
              <p:blipFill>
                <a:blip r:embed="rId788"/>
                <a:stretch>
                  <a:fillRect/>
                </a:stretch>
              </p:blipFill>
              <p:spPr>
                <a:xfrm>
                  <a:off x="6242147" y="5951587"/>
                  <a:ext cx="1098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457" name="Freihand 456">
                  <a:extLst>
                    <a:ext uri="{FF2B5EF4-FFF2-40B4-BE49-F238E27FC236}">
                      <a16:creationId xmlns:a16="http://schemas.microsoft.com/office/drawing/2014/main" id="{43E61395-1E27-48EB-B6EA-73ED02714A84}"/>
                    </a:ext>
                  </a:extLst>
                </p14:cNvPr>
                <p14:cNvContentPartPr/>
                <p14:nvPr/>
              </p14:nvContentPartPr>
              <p14:xfrm>
                <a:off x="6013547" y="6091627"/>
                <a:ext cx="367920" cy="41760"/>
              </p14:xfrm>
            </p:contentPart>
          </mc:Choice>
          <mc:Fallback>
            <p:pic>
              <p:nvPicPr>
                <p:cNvPr id="457" name="Freihand 456">
                  <a:extLst>
                    <a:ext uri="{FF2B5EF4-FFF2-40B4-BE49-F238E27FC236}">
                      <a16:creationId xmlns:a16="http://schemas.microsoft.com/office/drawing/2014/main" id="{43E61395-1E27-48EB-B6EA-73ED02714A84}"/>
                    </a:ext>
                  </a:extLst>
                </p:cNvPr>
                <p:cNvPicPr/>
                <p:nvPr/>
              </p:nvPicPr>
              <p:blipFill>
                <a:blip r:embed="rId790"/>
                <a:stretch>
                  <a:fillRect/>
                </a:stretch>
              </p:blipFill>
              <p:spPr>
                <a:xfrm>
                  <a:off x="6009227" y="6087307"/>
                  <a:ext cx="3765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459" name="Freihand 458">
                  <a:extLst>
                    <a:ext uri="{FF2B5EF4-FFF2-40B4-BE49-F238E27FC236}">
                      <a16:creationId xmlns:a16="http://schemas.microsoft.com/office/drawing/2014/main" id="{20B9A452-7AC0-424F-AACA-5D0E4ECEE24B}"/>
                    </a:ext>
                  </a:extLst>
                </p14:cNvPr>
                <p14:cNvContentPartPr/>
                <p14:nvPr/>
              </p14:nvContentPartPr>
              <p14:xfrm>
                <a:off x="6116507" y="6175867"/>
                <a:ext cx="142560" cy="205200"/>
              </p14:xfrm>
            </p:contentPart>
          </mc:Choice>
          <mc:Fallback>
            <p:pic>
              <p:nvPicPr>
                <p:cNvPr id="459" name="Freihand 458">
                  <a:extLst>
                    <a:ext uri="{FF2B5EF4-FFF2-40B4-BE49-F238E27FC236}">
                      <a16:creationId xmlns:a16="http://schemas.microsoft.com/office/drawing/2014/main" id="{20B9A452-7AC0-424F-AACA-5D0E4ECEE24B}"/>
                    </a:ext>
                  </a:extLst>
                </p:cNvPr>
                <p:cNvPicPr/>
                <p:nvPr/>
              </p:nvPicPr>
              <p:blipFill>
                <a:blip r:embed="rId792"/>
                <a:stretch>
                  <a:fillRect/>
                </a:stretch>
              </p:blipFill>
              <p:spPr>
                <a:xfrm>
                  <a:off x="6112187" y="6171547"/>
                  <a:ext cx="15120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460" name="Freihand 459">
                  <a:extLst>
                    <a:ext uri="{FF2B5EF4-FFF2-40B4-BE49-F238E27FC236}">
                      <a16:creationId xmlns:a16="http://schemas.microsoft.com/office/drawing/2014/main" id="{7A323196-D0EF-4FF3-93BE-BED82717C6D7}"/>
                    </a:ext>
                  </a:extLst>
                </p14:cNvPr>
                <p14:cNvContentPartPr/>
                <p14:nvPr/>
              </p14:nvContentPartPr>
              <p14:xfrm>
                <a:off x="6257987" y="6238867"/>
                <a:ext cx="116640" cy="127080"/>
              </p14:xfrm>
            </p:contentPart>
          </mc:Choice>
          <mc:Fallback>
            <p:pic>
              <p:nvPicPr>
                <p:cNvPr id="460" name="Freihand 459">
                  <a:extLst>
                    <a:ext uri="{FF2B5EF4-FFF2-40B4-BE49-F238E27FC236}">
                      <a16:creationId xmlns:a16="http://schemas.microsoft.com/office/drawing/2014/main" id="{7A323196-D0EF-4FF3-93BE-BED82717C6D7}"/>
                    </a:ext>
                  </a:extLst>
                </p:cNvPr>
                <p:cNvPicPr/>
                <p:nvPr/>
              </p:nvPicPr>
              <p:blipFill>
                <a:blip r:embed="rId794"/>
                <a:stretch>
                  <a:fillRect/>
                </a:stretch>
              </p:blipFill>
              <p:spPr>
                <a:xfrm>
                  <a:off x="6253667" y="6234547"/>
                  <a:ext cx="1252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461" name="Freihand 460">
                  <a:extLst>
                    <a:ext uri="{FF2B5EF4-FFF2-40B4-BE49-F238E27FC236}">
                      <a16:creationId xmlns:a16="http://schemas.microsoft.com/office/drawing/2014/main" id="{94BECCC6-4AC3-4D0D-9559-C15A75937852}"/>
                    </a:ext>
                  </a:extLst>
                </p14:cNvPr>
                <p14:cNvContentPartPr/>
                <p14:nvPr/>
              </p14:nvContentPartPr>
              <p14:xfrm>
                <a:off x="6459947" y="6101707"/>
                <a:ext cx="118800" cy="14760"/>
              </p14:xfrm>
            </p:contentPart>
          </mc:Choice>
          <mc:Fallback>
            <p:pic>
              <p:nvPicPr>
                <p:cNvPr id="461" name="Freihand 460">
                  <a:extLst>
                    <a:ext uri="{FF2B5EF4-FFF2-40B4-BE49-F238E27FC236}">
                      <a16:creationId xmlns:a16="http://schemas.microsoft.com/office/drawing/2014/main" id="{94BECCC6-4AC3-4D0D-9559-C15A75937852}"/>
                    </a:ext>
                  </a:extLst>
                </p:cNvPr>
                <p:cNvPicPr/>
                <p:nvPr/>
              </p:nvPicPr>
              <p:blipFill>
                <a:blip r:embed="rId796"/>
                <a:stretch>
                  <a:fillRect/>
                </a:stretch>
              </p:blipFill>
              <p:spPr>
                <a:xfrm>
                  <a:off x="6455627" y="6097387"/>
                  <a:ext cx="1274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462" name="Freihand 461">
                  <a:extLst>
                    <a:ext uri="{FF2B5EF4-FFF2-40B4-BE49-F238E27FC236}">
                      <a16:creationId xmlns:a16="http://schemas.microsoft.com/office/drawing/2014/main" id="{505EFE14-8350-4847-9DD1-00C7D710DF10}"/>
                    </a:ext>
                  </a:extLst>
                </p14:cNvPr>
                <p14:cNvContentPartPr/>
                <p14:nvPr/>
              </p14:nvContentPartPr>
              <p14:xfrm>
                <a:off x="6450947" y="6158947"/>
                <a:ext cx="164880" cy="12960"/>
              </p14:xfrm>
            </p:contentPart>
          </mc:Choice>
          <mc:Fallback>
            <p:pic>
              <p:nvPicPr>
                <p:cNvPr id="462" name="Freihand 461">
                  <a:extLst>
                    <a:ext uri="{FF2B5EF4-FFF2-40B4-BE49-F238E27FC236}">
                      <a16:creationId xmlns:a16="http://schemas.microsoft.com/office/drawing/2014/main" id="{505EFE14-8350-4847-9DD1-00C7D710DF10}"/>
                    </a:ext>
                  </a:extLst>
                </p:cNvPr>
                <p:cNvPicPr/>
                <p:nvPr/>
              </p:nvPicPr>
              <p:blipFill>
                <a:blip r:embed="rId798"/>
                <a:stretch>
                  <a:fillRect/>
                </a:stretch>
              </p:blipFill>
              <p:spPr>
                <a:xfrm>
                  <a:off x="6446627" y="6154627"/>
                  <a:ext cx="1735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463" name="Freihand 462">
                  <a:extLst>
                    <a:ext uri="{FF2B5EF4-FFF2-40B4-BE49-F238E27FC236}">
                      <a16:creationId xmlns:a16="http://schemas.microsoft.com/office/drawing/2014/main" id="{C70D7501-3CCE-43D7-9B8A-04C4A225F6D8}"/>
                    </a:ext>
                  </a:extLst>
                </p14:cNvPr>
                <p14:cNvContentPartPr/>
                <p14:nvPr/>
              </p14:nvContentPartPr>
              <p14:xfrm>
                <a:off x="6765587" y="5913067"/>
                <a:ext cx="113040" cy="131760"/>
              </p14:xfrm>
            </p:contentPart>
          </mc:Choice>
          <mc:Fallback>
            <p:pic>
              <p:nvPicPr>
                <p:cNvPr id="463" name="Freihand 462">
                  <a:extLst>
                    <a:ext uri="{FF2B5EF4-FFF2-40B4-BE49-F238E27FC236}">
                      <a16:creationId xmlns:a16="http://schemas.microsoft.com/office/drawing/2014/main" id="{C70D7501-3CCE-43D7-9B8A-04C4A225F6D8}"/>
                    </a:ext>
                  </a:extLst>
                </p:cNvPr>
                <p:cNvPicPr/>
                <p:nvPr/>
              </p:nvPicPr>
              <p:blipFill>
                <a:blip r:embed="rId800"/>
                <a:stretch>
                  <a:fillRect/>
                </a:stretch>
              </p:blipFill>
              <p:spPr>
                <a:xfrm>
                  <a:off x="6761267" y="5908747"/>
                  <a:ext cx="1216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464" name="Freihand 463">
                  <a:extLst>
                    <a:ext uri="{FF2B5EF4-FFF2-40B4-BE49-F238E27FC236}">
                      <a16:creationId xmlns:a16="http://schemas.microsoft.com/office/drawing/2014/main" id="{372AAF6D-454D-49B9-BAB2-1CAADFBEA627}"/>
                    </a:ext>
                  </a:extLst>
                </p14:cNvPr>
                <p14:cNvContentPartPr/>
                <p14:nvPr/>
              </p14:nvContentPartPr>
              <p14:xfrm>
                <a:off x="6939107" y="5917747"/>
                <a:ext cx="21960" cy="140040"/>
              </p14:xfrm>
            </p:contentPart>
          </mc:Choice>
          <mc:Fallback>
            <p:pic>
              <p:nvPicPr>
                <p:cNvPr id="464" name="Freihand 463">
                  <a:extLst>
                    <a:ext uri="{FF2B5EF4-FFF2-40B4-BE49-F238E27FC236}">
                      <a16:creationId xmlns:a16="http://schemas.microsoft.com/office/drawing/2014/main" id="{372AAF6D-454D-49B9-BAB2-1CAADFBEA627}"/>
                    </a:ext>
                  </a:extLst>
                </p:cNvPr>
                <p:cNvPicPr/>
                <p:nvPr/>
              </p:nvPicPr>
              <p:blipFill>
                <a:blip r:embed="rId802"/>
                <a:stretch>
                  <a:fillRect/>
                </a:stretch>
              </p:blipFill>
              <p:spPr>
                <a:xfrm>
                  <a:off x="6934787" y="5913427"/>
                  <a:ext cx="3060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465" name="Freihand 464">
                  <a:extLst>
                    <a:ext uri="{FF2B5EF4-FFF2-40B4-BE49-F238E27FC236}">
                      <a16:creationId xmlns:a16="http://schemas.microsoft.com/office/drawing/2014/main" id="{85047288-8173-4447-B93A-341021A8923A}"/>
                    </a:ext>
                  </a:extLst>
                </p14:cNvPr>
                <p14:cNvContentPartPr/>
                <p14:nvPr/>
              </p14:nvContentPartPr>
              <p14:xfrm>
                <a:off x="6872507" y="5884267"/>
                <a:ext cx="159840" cy="59040"/>
              </p14:xfrm>
            </p:contentPart>
          </mc:Choice>
          <mc:Fallback>
            <p:pic>
              <p:nvPicPr>
                <p:cNvPr id="465" name="Freihand 464">
                  <a:extLst>
                    <a:ext uri="{FF2B5EF4-FFF2-40B4-BE49-F238E27FC236}">
                      <a16:creationId xmlns:a16="http://schemas.microsoft.com/office/drawing/2014/main" id="{85047288-8173-4447-B93A-341021A8923A}"/>
                    </a:ext>
                  </a:extLst>
                </p:cNvPr>
                <p:cNvPicPr/>
                <p:nvPr/>
              </p:nvPicPr>
              <p:blipFill>
                <a:blip r:embed="rId804"/>
                <a:stretch>
                  <a:fillRect/>
                </a:stretch>
              </p:blipFill>
              <p:spPr>
                <a:xfrm>
                  <a:off x="6868187" y="5879947"/>
                  <a:ext cx="1684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805">
              <p14:nvContentPartPr>
                <p14:cNvPr id="466" name="Freihand 465">
                  <a:extLst>
                    <a:ext uri="{FF2B5EF4-FFF2-40B4-BE49-F238E27FC236}">
                      <a16:creationId xmlns:a16="http://schemas.microsoft.com/office/drawing/2014/main" id="{E162928C-A9D3-415B-B7A6-34F875F1A5C8}"/>
                    </a:ext>
                  </a:extLst>
                </p14:cNvPr>
                <p14:cNvContentPartPr/>
                <p14:nvPr/>
              </p14:nvContentPartPr>
              <p14:xfrm>
                <a:off x="7026947" y="5883187"/>
                <a:ext cx="134640" cy="127440"/>
              </p14:xfrm>
            </p:contentPart>
          </mc:Choice>
          <mc:Fallback>
            <p:pic>
              <p:nvPicPr>
                <p:cNvPr id="466" name="Freihand 465">
                  <a:extLst>
                    <a:ext uri="{FF2B5EF4-FFF2-40B4-BE49-F238E27FC236}">
                      <a16:creationId xmlns:a16="http://schemas.microsoft.com/office/drawing/2014/main" id="{E162928C-A9D3-415B-B7A6-34F875F1A5C8}"/>
                    </a:ext>
                  </a:extLst>
                </p:cNvPr>
                <p:cNvPicPr/>
                <p:nvPr/>
              </p:nvPicPr>
              <p:blipFill>
                <a:blip r:embed="rId806"/>
                <a:stretch>
                  <a:fillRect/>
                </a:stretch>
              </p:blipFill>
              <p:spPr>
                <a:xfrm>
                  <a:off x="7022627" y="5878867"/>
                  <a:ext cx="1432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07">
              <p14:nvContentPartPr>
                <p14:cNvPr id="467" name="Freihand 466">
                  <a:extLst>
                    <a:ext uri="{FF2B5EF4-FFF2-40B4-BE49-F238E27FC236}">
                      <a16:creationId xmlns:a16="http://schemas.microsoft.com/office/drawing/2014/main" id="{E96D48C2-0434-4311-9CD4-85578A8B6B41}"/>
                    </a:ext>
                  </a:extLst>
                </p14:cNvPr>
                <p14:cNvContentPartPr/>
                <p14:nvPr/>
              </p14:nvContentPartPr>
              <p14:xfrm>
                <a:off x="7146467" y="5951227"/>
                <a:ext cx="113760" cy="112680"/>
              </p14:xfrm>
            </p:contentPart>
          </mc:Choice>
          <mc:Fallback>
            <p:pic>
              <p:nvPicPr>
                <p:cNvPr id="467" name="Freihand 466">
                  <a:extLst>
                    <a:ext uri="{FF2B5EF4-FFF2-40B4-BE49-F238E27FC236}">
                      <a16:creationId xmlns:a16="http://schemas.microsoft.com/office/drawing/2014/main" id="{E96D48C2-0434-4311-9CD4-85578A8B6B41}"/>
                    </a:ext>
                  </a:extLst>
                </p:cNvPr>
                <p:cNvPicPr/>
                <p:nvPr/>
              </p:nvPicPr>
              <p:blipFill>
                <a:blip r:embed="rId808"/>
                <a:stretch>
                  <a:fillRect/>
                </a:stretch>
              </p:blipFill>
              <p:spPr>
                <a:xfrm>
                  <a:off x="7142147" y="5946907"/>
                  <a:ext cx="1224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809">
              <p14:nvContentPartPr>
                <p14:cNvPr id="468" name="Freihand 467">
                  <a:extLst>
                    <a:ext uri="{FF2B5EF4-FFF2-40B4-BE49-F238E27FC236}">
                      <a16:creationId xmlns:a16="http://schemas.microsoft.com/office/drawing/2014/main" id="{FE78D6C3-58DF-45A3-A7ED-A2C16942E220}"/>
                    </a:ext>
                  </a:extLst>
                </p14:cNvPr>
                <p14:cNvContentPartPr/>
                <p14:nvPr/>
              </p14:nvContentPartPr>
              <p14:xfrm>
                <a:off x="6675947" y="6046987"/>
                <a:ext cx="675360" cy="61560"/>
              </p14:xfrm>
            </p:contentPart>
          </mc:Choice>
          <mc:Fallback>
            <p:pic>
              <p:nvPicPr>
                <p:cNvPr id="468" name="Freihand 467">
                  <a:extLst>
                    <a:ext uri="{FF2B5EF4-FFF2-40B4-BE49-F238E27FC236}">
                      <a16:creationId xmlns:a16="http://schemas.microsoft.com/office/drawing/2014/main" id="{FE78D6C3-58DF-45A3-A7ED-A2C16942E220}"/>
                    </a:ext>
                  </a:extLst>
                </p:cNvPr>
                <p:cNvPicPr/>
                <p:nvPr/>
              </p:nvPicPr>
              <p:blipFill>
                <a:blip r:embed="rId810"/>
                <a:stretch>
                  <a:fillRect/>
                </a:stretch>
              </p:blipFill>
              <p:spPr>
                <a:xfrm>
                  <a:off x="6671627" y="6042667"/>
                  <a:ext cx="6840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811">
              <p14:nvContentPartPr>
                <p14:cNvPr id="469" name="Freihand 468">
                  <a:extLst>
                    <a:ext uri="{FF2B5EF4-FFF2-40B4-BE49-F238E27FC236}">
                      <a16:creationId xmlns:a16="http://schemas.microsoft.com/office/drawing/2014/main" id="{BAFCE946-108C-49E3-B841-AF5A38DDEA95}"/>
                    </a:ext>
                  </a:extLst>
                </p14:cNvPr>
                <p14:cNvContentPartPr/>
                <p14:nvPr/>
              </p14:nvContentPartPr>
              <p14:xfrm>
                <a:off x="6759107" y="6149947"/>
                <a:ext cx="126720" cy="184680"/>
              </p14:xfrm>
            </p:contentPart>
          </mc:Choice>
          <mc:Fallback>
            <p:pic>
              <p:nvPicPr>
                <p:cNvPr id="469" name="Freihand 468">
                  <a:extLst>
                    <a:ext uri="{FF2B5EF4-FFF2-40B4-BE49-F238E27FC236}">
                      <a16:creationId xmlns:a16="http://schemas.microsoft.com/office/drawing/2014/main" id="{BAFCE946-108C-49E3-B841-AF5A38DDEA95}"/>
                    </a:ext>
                  </a:extLst>
                </p:cNvPr>
                <p:cNvPicPr/>
                <p:nvPr/>
              </p:nvPicPr>
              <p:blipFill>
                <a:blip r:embed="rId812"/>
                <a:stretch>
                  <a:fillRect/>
                </a:stretch>
              </p:blipFill>
              <p:spPr>
                <a:xfrm>
                  <a:off x="6754787" y="6145627"/>
                  <a:ext cx="13536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470" name="Freihand 469">
                  <a:extLst>
                    <a:ext uri="{FF2B5EF4-FFF2-40B4-BE49-F238E27FC236}">
                      <a16:creationId xmlns:a16="http://schemas.microsoft.com/office/drawing/2014/main" id="{DA69BEB2-CB78-4A44-94D9-B8A31F51B892}"/>
                    </a:ext>
                  </a:extLst>
                </p14:cNvPr>
                <p14:cNvContentPartPr/>
                <p14:nvPr/>
              </p14:nvContentPartPr>
              <p14:xfrm>
                <a:off x="7010027" y="6187387"/>
                <a:ext cx="19080" cy="131400"/>
              </p14:xfrm>
            </p:contentPart>
          </mc:Choice>
          <mc:Fallback>
            <p:pic>
              <p:nvPicPr>
                <p:cNvPr id="470" name="Freihand 469">
                  <a:extLst>
                    <a:ext uri="{FF2B5EF4-FFF2-40B4-BE49-F238E27FC236}">
                      <a16:creationId xmlns:a16="http://schemas.microsoft.com/office/drawing/2014/main" id="{DA69BEB2-CB78-4A44-94D9-B8A31F51B892}"/>
                    </a:ext>
                  </a:extLst>
                </p:cNvPr>
                <p:cNvPicPr/>
                <p:nvPr/>
              </p:nvPicPr>
              <p:blipFill>
                <a:blip r:embed="rId814"/>
                <a:stretch>
                  <a:fillRect/>
                </a:stretch>
              </p:blipFill>
              <p:spPr>
                <a:xfrm>
                  <a:off x="7005707" y="6183067"/>
                  <a:ext cx="2772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815">
              <p14:nvContentPartPr>
                <p14:cNvPr id="471" name="Freihand 470">
                  <a:extLst>
                    <a:ext uri="{FF2B5EF4-FFF2-40B4-BE49-F238E27FC236}">
                      <a16:creationId xmlns:a16="http://schemas.microsoft.com/office/drawing/2014/main" id="{AE877643-3FD2-4D2B-A60A-35978FDD34F3}"/>
                    </a:ext>
                  </a:extLst>
                </p14:cNvPr>
                <p14:cNvContentPartPr/>
                <p14:nvPr/>
              </p14:nvContentPartPr>
              <p14:xfrm>
                <a:off x="6949187" y="6133387"/>
                <a:ext cx="134280" cy="81720"/>
              </p14:xfrm>
            </p:contentPart>
          </mc:Choice>
          <mc:Fallback>
            <p:pic>
              <p:nvPicPr>
                <p:cNvPr id="471" name="Freihand 470">
                  <a:extLst>
                    <a:ext uri="{FF2B5EF4-FFF2-40B4-BE49-F238E27FC236}">
                      <a16:creationId xmlns:a16="http://schemas.microsoft.com/office/drawing/2014/main" id="{AE877643-3FD2-4D2B-A60A-35978FDD34F3}"/>
                    </a:ext>
                  </a:extLst>
                </p:cNvPr>
                <p:cNvPicPr/>
                <p:nvPr/>
              </p:nvPicPr>
              <p:blipFill>
                <a:blip r:embed="rId816"/>
                <a:stretch>
                  <a:fillRect/>
                </a:stretch>
              </p:blipFill>
              <p:spPr>
                <a:xfrm>
                  <a:off x="6944867" y="6129067"/>
                  <a:ext cx="1429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817">
              <p14:nvContentPartPr>
                <p14:cNvPr id="472" name="Freihand 471">
                  <a:extLst>
                    <a:ext uri="{FF2B5EF4-FFF2-40B4-BE49-F238E27FC236}">
                      <a16:creationId xmlns:a16="http://schemas.microsoft.com/office/drawing/2014/main" id="{FE92F83F-08B8-453A-AF8A-B7FF40D4E9A9}"/>
                    </a:ext>
                  </a:extLst>
                </p14:cNvPr>
                <p14:cNvContentPartPr/>
                <p14:nvPr/>
              </p14:nvContentPartPr>
              <p14:xfrm>
                <a:off x="7108307" y="6118267"/>
                <a:ext cx="126720" cy="168840"/>
              </p14:xfrm>
            </p:contentPart>
          </mc:Choice>
          <mc:Fallback>
            <p:pic>
              <p:nvPicPr>
                <p:cNvPr id="472" name="Freihand 471">
                  <a:extLst>
                    <a:ext uri="{FF2B5EF4-FFF2-40B4-BE49-F238E27FC236}">
                      <a16:creationId xmlns:a16="http://schemas.microsoft.com/office/drawing/2014/main" id="{FE92F83F-08B8-453A-AF8A-B7FF40D4E9A9}"/>
                    </a:ext>
                  </a:extLst>
                </p:cNvPr>
                <p:cNvPicPr/>
                <p:nvPr/>
              </p:nvPicPr>
              <p:blipFill>
                <a:blip r:embed="rId818"/>
                <a:stretch>
                  <a:fillRect/>
                </a:stretch>
              </p:blipFill>
              <p:spPr>
                <a:xfrm>
                  <a:off x="7103987" y="6113947"/>
                  <a:ext cx="1353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819">
              <p14:nvContentPartPr>
                <p14:cNvPr id="474" name="Freihand 473">
                  <a:extLst>
                    <a:ext uri="{FF2B5EF4-FFF2-40B4-BE49-F238E27FC236}">
                      <a16:creationId xmlns:a16="http://schemas.microsoft.com/office/drawing/2014/main" id="{58601240-9C2B-4B74-A9CD-25679DE50A73}"/>
                    </a:ext>
                  </a:extLst>
                </p14:cNvPr>
                <p14:cNvContentPartPr/>
                <p14:nvPr/>
              </p14:nvContentPartPr>
              <p14:xfrm>
                <a:off x="7245107" y="6214387"/>
                <a:ext cx="135360" cy="169200"/>
              </p14:xfrm>
            </p:contentPart>
          </mc:Choice>
          <mc:Fallback>
            <p:pic>
              <p:nvPicPr>
                <p:cNvPr id="474" name="Freihand 473">
                  <a:extLst>
                    <a:ext uri="{FF2B5EF4-FFF2-40B4-BE49-F238E27FC236}">
                      <a16:creationId xmlns:a16="http://schemas.microsoft.com/office/drawing/2014/main" id="{58601240-9C2B-4B74-A9CD-25679DE50A73}"/>
                    </a:ext>
                  </a:extLst>
                </p:cNvPr>
                <p:cNvPicPr/>
                <p:nvPr/>
              </p:nvPicPr>
              <p:blipFill>
                <a:blip r:embed="rId820"/>
                <a:stretch>
                  <a:fillRect/>
                </a:stretch>
              </p:blipFill>
              <p:spPr>
                <a:xfrm>
                  <a:off x="7240787" y="6210067"/>
                  <a:ext cx="1440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821">
              <p14:nvContentPartPr>
                <p14:cNvPr id="478" name="Freihand 477">
                  <a:extLst>
                    <a:ext uri="{FF2B5EF4-FFF2-40B4-BE49-F238E27FC236}">
                      <a16:creationId xmlns:a16="http://schemas.microsoft.com/office/drawing/2014/main" id="{D12A0BC8-1A01-41A3-841B-83940E96A170}"/>
                    </a:ext>
                  </a:extLst>
                </p14:cNvPr>
                <p14:cNvContentPartPr/>
                <p14:nvPr/>
              </p14:nvContentPartPr>
              <p14:xfrm>
                <a:off x="3366107" y="5476747"/>
                <a:ext cx="2870280" cy="316800"/>
              </p14:xfrm>
            </p:contentPart>
          </mc:Choice>
          <mc:Fallback>
            <p:pic>
              <p:nvPicPr>
                <p:cNvPr id="478" name="Freihand 477">
                  <a:extLst>
                    <a:ext uri="{FF2B5EF4-FFF2-40B4-BE49-F238E27FC236}">
                      <a16:creationId xmlns:a16="http://schemas.microsoft.com/office/drawing/2014/main" id="{D12A0BC8-1A01-41A3-841B-83940E96A170}"/>
                    </a:ext>
                  </a:extLst>
                </p:cNvPr>
                <p:cNvPicPr/>
                <p:nvPr/>
              </p:nvPicPr>
              <p:blipFill>
                <a:blip r:embed="rId822"/>
                <a:stretch>
                  <a:fillRect/>
                </a:stretch>
              </p:blipFill>
              <p:spPr>
                <a:xfrm>
                  <a:off x="3361787" y="5472427"/>
                  <a:ext cx="287892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823">
              <p14:nvContentPartPr>
                <p14:cNvPr id="479" name="Freihand 478">
                  <a:extLst>
                    <a:ext uri="{FF2B5EF4-FFF2-40B4-BE49-F238E27FC236}">
                      <a16:creationId xmlns:a16="http://schemas.microsoft.com/office/drawing/2014/main" id="{26183136-2052-4514-9E90-D9DA79665E6B}"/>
                    </a:ext>
                  </a:extLst>
                </p14:cNvPr>
                <p14:cNvContentPartPr/>
                <p14:nvPr/>
              </p14:nvContentPartPr>
              <p14:xfrm>
                <a:off x="3177107" y="5401867"/>
                <a:ext cx="450000" cy="221040"/>
              </p14:xfrm>
            </p:contentPart>
          </mc:Choice>
          <mc:Fallback>
            <p:pic>
              <p:nvPicPr>
                <p:cNvPr id="479" name="Freihand 478">
                  <a:extLst>
                    <a:ext uri="{FF2B5EF4-FFF2-40B4-BE49-F238E27FC236}">
                      <a16:creationId xmlns:a16="http://schemas.microsoft.com/office/drawing/2014/main" id="{26183136-2052-4514-9E90-D9DA79665E6B}"/>
                    </a:ext>
                  </a:extLst>
                </p:cNvPr>
                <p:cNvPicPr/>
                <p:nvPr/>
              </p:nvPicPr>
              <p:blipFill>
                <a:blip r:embed="rId824"/>
                <a:stretch>
                  <a:fillRect/>
                </a:stretch>
              </p:blipFill>
              <p:spPr>
                <a:xfrm>
                  <a:off x="3172787" y="5397547"/>
                  <a:ext cx="4586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480" name="Freihand 479">
                  <a:extLst>
                    <a:ext uri="{FF2B5EF4-FFF2-40B4-BE49-F238E27FC236}">
                      <a16:creationId xmlns:a16="http://schemas.microsoft.com/office/drawing/2014/main" id="{2BD0B638-4560-49E8-B8A0-AC68E521A78C}"/>
                    </a:ext>
                  </a:extLst>
                </p14:cNvPr>
                <p14:cNvContentPartPr/>
                <p14:nvPr/>
              </p14:nvContentPartPr>
              <p14:xfrm>
                <a:off x="969947" y="5181547"/>
                <a:ext cx="2247120" cy="748440"/>
              </p14:xfrm>
            </p:contentPart>
          </mc:Choice>
          <mc:Fallback>
            <p:pic>
              <p:nvPicPr>
                <p:cNvPr id="480" name="Freihand 479">
                  <a:extLst>
                    <a:ext uri="{FF2B5EF4-FFF2-40B4-BE49-F238E27FC236}">
                      <a16:creationId xmlns:a16="http://schemas.microsoft.com/office/drawing/2014/main" id="{2BD0B638-4560-49E8-B8A0-AC68E521A78C}"/>
                    </a:ext>
                  </a:extLst>
                </p:cNvPr>
                <p:cNvPicPr/>
                <p:nvPr/>
              </p:nvPicPr>
              <p:blipFill>
                <a:blip r:embed="rId826"/>
                <a:stretch>
                  <a:fillRect/>
                </a:stretch>
              </p:blipFill>
              <p:spPr>
                <a:xfrm>
                  <a:off x="965627" y="5177227"/>
                  <a:ext cx="2255760" cy="75708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482" name="Freihand 481">
                  <a:extLst>
                    <a:ext uri="{FF2B5EF4-FFF2-40B4-BE49-F238E27FC236}">
                      <a16:creationId xmlns:a16="http://schemas.microsoft.com/office/drawing/2014/main" id="{32F89A54-3155-4E5D-B387-797DF84A56FB}"/>
                    </a:ext>
                  </a:extLst>
                </p14:cNvPr>
                <p14:cNvContentPartPr/>
                <p14:nvPr/>
              </p14:nvContentPartPr>
              <p14:xfrm>
                <a:off x="7584227" y="4370467"/>
                <a:ext cx="152280" cy="848160"/>
              </p14:xfrm>
            </p:contentPart>
          </mc:Choice>
          <mc:Fallback>
            <p:pic>
              <p:nvPicPr>
                <p:cNvPr id="482" name="Freihand 481">
                  <a:extLst>
                    <a:ext uri="{FF2B5EF4-FFF2-40B4-BE49-F238E27FC236}">
                      <a16:creationId xmlns:a16="http://schemas.microsoft.com/office/drawing/2014/main" id="{32F89A54-3155-4E5D-B387-797DF84A56FB}"/>
                    </a:ext>
                  </a:extLst>
                </p:cNvPr>
                <p:cNvPicPr/>
                <p:nvPr/>
              </p:nvPicPr>
              <p:blipFill>
                <a:blip r:embed="rId828"/>
                <a:stretch>
                  <a:fillRect/>
                </a:stretch>
              </p:blipFill>
              <p:spPr>
                <a:xfrm>
                  <a:off x="7579907" y="4366147"/>
                  <a:ext cx="160920" cy="856800"/>
                </a:xfrm>
                <a:prstGeom prst="rect">
                  <a:avLst/>
                </a:prstGeom>
              </p:spPr>
            </p:pic>
          </mc:Fallback>
        </mc:AlternateContent>
        <mc:AlternateContent xmlns:mc="http://schemas.openxmlformats.org/markup-compatibility/2006">
          <mc:Choice xmlns:p14="http://schemas.microsoft.com/office/powerpoint/2010/main" Requires="p14">
            <p:contentPart p14:bwMode="auto" r:id="rId829">
              <p14:nvContentPartPr>
                <p14:cNvPr id="483" name="Freihand 482">
                  <a:extLst>
                    <a:ext uri="{FF2B5EF4-FFF2-40B4-BE49-F238E27FC236}">
                      <a16:creationId xmlns:a16="http://schemas.microsoft.com/office/drawing/2014/main" id="{CE47D173-DC47-476A-988D-06DE3840166D}"/>
                    </a:ext>
                  </a:extLst>
                </p14:cNvPr>
                <p14:cNvContentPartPr/>
                <p14:nvPr/>
              </p14:nvContentPartPr>
              <p14:xfrm>
                <a:off x="7401707" y="5137267"/>
                <a:ext cx="1272960" cy="71640"/>
              </p14:xfrm>
            </p:contentPart>
          </mc:Choice>
          <mc:Fallback>
            <p:pic>
              <p:nvPicPr>
                <p:cNvPr id="483" name="Freihand 482">
                  <a:extLst>
                    <a:ext uri="{FF2B5EF4-FFF2-40B4-BE49-F238E27FC236}">
                      <a16:creationId xmlns:a16="http://schemas.microsoft.com/office/drawing/2014/main" id="{CE47D173-DC47-476A-988D-06DE3840166D}"/>
                    </a:ext>
                  </a:extLst>
                </p:cNvPr>
                <p:cNvPicPr/>
                <p:nvPr/>
              </p:nvPicPr>
              <p:blipFill>
                <a:blip r:embed="rId830"/>
                <a:stretch>
                  <a:fillRect/>
                </a:stretch>
              </p:blipFill>
              <p:spPr>
                <a:xfrm>
                  <a:off x="7397387" y="5132947"/>
                  <a:ext cx="12816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831">
              <p14:nvContentPartPr>
                <p14:cNvPr id="484" name="Freihand 483">
                  <a:extLst>
                    <a:ext uri="{FF2B5EF4-FFF2-40B4-BE49-F238E27FC236}">
                      <a16:creationId xmlns:a16="http://schemas.microsoft.com/office/drawing/2014/main" id="{C3774F4D-F8DE-4458-8104-DA97B11C25A0}"/>
                    </a:ext>
                  </a:extLst>
                </p14:cNvPr>
                <p14:cNvContentPartPr/>
                <p14:nvPr/>
              </p14:nvContentPartPr>
              <p14:xfrm>
                <a:off x="8562347" y="5052667"/>
                <a:ext cx="186480" cy="209160"/>
              </p14:xfrm>
            </p:contentPart>
          </mc:Choice>
          <mc:Fallback>
            <p:pic>
              <p:nvPicPr>
                <p:cNvPr id="484" name="Freihand 483">
                  <a:extLst>
                    <a:ext uri="{FF2B5EF4-FFF2-40B4-BE49-F238E27FC236}">
                      <a16:creationId xmlns:a16="http://schemas.microsoft.com/office/drawing/2014/main" id="{C3774F4D-F8DE-4458-8104-DA97B11C25A0}"/>
                    </a:ext>
                  </a:extLst>
                </p:cNvPr>
                <p:cNvPicPr/>
                <p:nvPr/>
              </p:nvPicPr>
              <p:blipFill>
                <a:blip r:embed="rId832"/>
                <a:stretch>
                  <a:fillRect/>
                </a:stretch>
              </p:blipFill>
              <p:spPr>
                <a:xfrm>
                  <a:off x="8558027" y="5048347"/>
                  <a:ext cx="19512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833">
              <p14:nvContentPartPr>
                <p14:cNvPr id="485" name="Freihand 484">
                  <a:extLst>
                    <a:ext uri="{FF2B5EF4-FFF2-40B4-BE49-F238E27FC236}">
                      <a16:creationId xmlns:a16="http://schemas.microsoft.com/office/drawing/2014/main" id="{47B22D3F-63CF-425D-95C6-CCAC2A5F25D2}"/>
                    </a:ext>
                  </a:extLst>
                </p14:cNvPr>
                <p14:cNvContentPartPr/>
                <p14:nvPr/>
              </p14:nvContentPartPr>
              <p14:xfrm>
                <a:off x="7571267" y="4211707"/>
                <a:ext cx="303840" cy="294840"/>
              </p14:xfrm>
            </p:contentPart>
          </mc:Choice>
          <mc:Fallback>
            <p:pic>
              <p:nvPicPr>
                <p:cNvPr id="485" name="Freihand 484">
                  <a:extLst>
                    <a:ext uri="{FF2B5EF4-FFF2-40B4-BE49-F238E27FC236}">
                      <a16:creationId xmlns:a16="http://schemas.microsoft.com/office/drawing/2014/main" id="{47B22D3F-63CF-425D-95C6-CCAC2A5F25D2}"/>
                    </a:ext>
                  </a:extLst>
                </p:cNvPr>
                <p:cNvPicPr/>
                <p:nvPr/>
              </p:nvPicPr>
              <p:blipFill>
                <a:blip r:embed="rId834"/>
                <a:stretch>
                  <a:fillRect/>
                </a:stretch>
              </p:blipFill>
              <p:spPr>
                <a:xfrm>
                  <a:off x="7566947" y="4207387"/>
                  <a:ext cx="31248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835">
              <p14:nvContentPartPr>
                <p14:cNvPr id="487" name="Freihand 486">
                  <a:extLst>
                    <a:ext uri="{FF2B5EF4-FFF2-40B4-BE49-F238E27FC236}">
                      <a16:creationId xmlns:a16="http://schemas.microsoft.com/office/drawing/2014/main" id="{F95B4338-E719-4FA8-AB0B-8FD69DD8A641}"/>
                    </a:ext>
                  </a:extLst>
                </p14:cNvPr>
                <p14:cNvContentPartPr/>
                <p14:nvPr/>
              </p14:nvContentPartPr>
              <p14:xfrm>
                <a:off x="7335467" y="4242667"/>
                <a:ext cx="121680" cy="209520"/>
              </p14:xfrm>
            </p:contentPart>
          </mc:Choice>
          <mc:Fallback>
            <p:pic>
              <p:nvPicPr>
                <p:cNvPr id="487" name="Freihand 486">
                  <a:extLst>
                    <a:ext uri="{FF2B5EF4-FFF2-40B4-BE49-F238E27FC236}">
                      <a16:creationId xmlns:a16="http://schemas.microsoft.com/office/drawing/2014/main" id="{F95B4338-E719-4FA8-AB0B-8FD69DD8A641}"/>
                    </a:ext>
                  </a:extLst>
                </p:cNvPr>
                <p:cNvPicPr/>
                <p:nvPr/>
              </p:nvPicPr>
              <p:blipFill>
                <a:blip r:embed="rId836"/>
                <a:stretch>
                  <a:fillRect/>
                </a:stretch>
              </p:blipFill>
              <p:spPr>
                <a:xfrm>
                  <a:off x="7331147" y="4238347"/>
                  <a:ext cx="1303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837">
              <p14:nvContentPartPr>
                <p14:cNvPr id="488" name="Freihand 487">
                  <a:extLst>
                    <a:ext uri="{FF2B5EF4-FFF2-40B4-BE49-F238E27FC236}">
                      <a16:creationId xmlns:a16="http://schemas.microsoft.com/office/drawing/2014/main" id="{7CE4B48D-59E3-4EB0-9D95-5FF5200A4946}"/>
                    </a:ext>
                  </a:extLst>
                </p14:cNvPr>
                <p14:cNvContentPartPr/>
                <p14:nvPr/>
              </p14:nvContentPartPr>
              <p14:xfrm>
                <a:off x="7329347" y="4331587"/>
                <a:ext cx="111600" cy="50760"/>
              </p14:xfrm>
            </p:contentPart>
          </mc:Choice>
          <mc:Fallback>
            <p:pic>
              <p:nvPicPr>
                <p:cNvPr id="488" name="Freihand 487">
                  <a:extLst>
                    <a:ext uri="{FF2B5EF4-FFF2-40B4-BE49-F238E27FC236}">
                      <a16:creationId xmlns:a16="http://schemas.microsoft.com/office/drawing/2014/main" id="{7CE4B48D-59E3-4EB0-9D95-5FF5200A4946}"/>
                    </a:ext>
                  </a:extLst>
                </p:cNvPr>
                <p:cNvPicPr/>
                <p:nvPr/>
              </p:nvPicPr>
              <p:blipFill>
                <a:blip r:embed="rId838"/>
                <a:stretch>
                  <a:fillRect/>
                </a:stretch>
              </p:blipFill>
              <p:spPr>
                <a:xfrm>
                  <a:off x="7325027" y="4327267"/>
                  <a:ext cx="1202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489" name="Freihand 488">
                  <a:extLst>
                    <a:ext uri="{FF2B5EF4-FFF2-40B4-BE49-F238E27FC236}">
                      <a16:creationId xmlns:a16="http://schemas.microsoft.com/office/drawing/2014/main" id="{E02F8E6A-0620-4BA0-A002-FC2F659E078D}"/>
                    </a:ext>
                  </a:extLst>
                </p14:cNvPr>
                <p14:cNvContentPartPr/>
                <p14:nvPr/>
              </p14:nvContentPartPr>
              <p14:xfrm>
                <a:off x="7464347" y="4358947"/>
                <a:ext cx="96840" cy="120240"/>
              </p14:xfrm>
            </p:contentPart>
          </mc:Choice>
          <mc:Fallback>
            <p:pic>
              <p:nvPicPr>
                <p:cNvPr id="489" name="Freihand 488">
                  <a:extLst>
                    <a:ext uri="{FF2B5EF4-FFF2-40B4-BE49-F238E27FC236}">
                      <a16:creationId xmlns:a16="http://schemas.microsoft.com/office/drawing/2014/main" id="{E02F8E6A-0620-4BA0-A002-FC2F659E078D}"/>
                    </a:ext>
                  </a:extLst>
                </p:cNvPr>
                <p:cNvPicPr/>
                <p:nvPr/>
              </p:nvPicPr>
              <p:blipFill>
                <a:blip r:embed="rId840"/>
                <a:stretch>
                  <a:fillRect/>
                </a:stretch>
              </p:blipFill>
              <p:spPr>
                <a:xfrm>
                  <a:off x="7460027" y="4354627"/>
                  <a:ext cx="10548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490" name="Freihand 489">
                  <a:extLst>
                    <a:ext uri="{FF2B5EF4-FFF2-40B4-BE49-F238E27FC236}">
                      <a16:creationId xmlns:a16="http://schemas.microsoft.com/office/drawing/2014/main" id="{140B95F4-8DCB-4E6E-990E-1CC581EE1A27}"/>
                    </a:ext>
                  </a:extLst>
                </p14:cNvPr>
                <p14:cNvContentPartPr/>
                <p14:nvPr/>
              </p14:nvContentPartPr>
              <p14:xfrm>
                <a:off x="8470187" y="5328427"/>
                <a:ext cx="101520" cy="137880"/>
              </p14:xfrm>
            </p:contentPart>
          </mc:Choice>
          <mc:Fallback>
            <p:pic>
              <p:nvPicPr>
                <p:cNvPr id="490" name="Freihand 489">
                  <a:extLst>
                    <a:ext uri="{FF2B5EF4-FFF2-40B4-BE49-F238E27FC236}">
                      <a16:creationId xmlns:a16="http://schemas.microsoft.com/office/drawing/2014/main" id="{140B95F4-8DCB-4E6E-990E-1CC581EE1A27}"/>
                    </a:ext>
                  </a:extLst>
                </p:cNvPr>
                <p:cNvPicPr/>
                <p:nvPr/>
              </p:nvPicPr>
              <p:blipFill>
                <a:blip r:embed="rId842"/>
                <a:stretch>
                  <a:fillRect/>
                </a:stretch>
              </p:blipFill>
              <p:spPr>
                <a:xfrm>
                  <a:off x="8465867" y="5324107"/>
                  <a:ext cx="1101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491" name="Freihand 490">
                  <a:extLst>
                    <a:ext uri="{FF2B5EF4-FFF2-40B4-BE49-F238E27FC236}">
                      <a16:creationId xmlns:a16="http://schemas.microsoft.com/office/drawing/2014/main" id="{14CC62F3-583C-46CB-98E8-F9E17A0ABF12}"/>
                    </a:ext>
                  </a:extLst>
                </p14:cNvPr>
                <p14:cNvContentPartPr/>
                <p14:nvPr/>
              </p14:nvContentPartPr>
              <p14:xfrm>
                <a:off x="8484587" y="5358307"/>
                <a:ext cx="118800" cy="65520"/>
              </p14:xfrm>
            </p:contentPart>
          </mc:Choice>
          <mc:Fallback>
            <p:pic>
              <p:nvPicPr>
                <p:cNvPr id="491" name="Freihand 490">
                  <a:extLst>
                    <a:ext uri="{FF2B5EF4-FFF2-40B4-BE49-F238E27FC236}">
                      <a16:creationId xmlns:a16="http://schemas.microsoft.com/office/drawing/2014/main" id="{14CC62F3-583C-46CB-98E8-F9E17A0ABF12}"/>
                    </a:ext>
                  </a:extLst>
                </p:cNvPr>
                <p:cNvPicPr/>
                <p:nvPr/>
              </p:nvPicPr>
              <p:blipFill>
                <a:blip r:embed="rId844"/>
                <a:stretch>
                  <a:fillRect/>
                </a:stretch>
              </p:blipFill>
              <p:spPr>
                <a:xfrm>
                  <a:off x="8480267" y="5353987"/>
                  <a:ext cx="1274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492" name="Freihand 491">
                  <a:extLst>
                    <a:ext uri="{FF2B5EF4-FFF2-40B4-BE49-F238E27FC236}">
                      <a16:creationId xmlns:a16="http://schemas.microsoft.com/office/drawing/2014/main" id="{D14D2AC1-202C-4776-A152-EFD18ECD3843}"/>
                    </a:ext>
                  </a:extLst>
                </p14:cNvPr>
                <p14:cNvContentPartPr/>
                <p14:nvPr/>
              </p14:nvContentPartPr>
              <p14:xfrm>
                <a:off x="8615267" y="5411587"/>
                <a:ext cx="61920" cy="84960"/>
              </p14:xfrm>
            </p:contentPart>
          </mc:Choice>
          <mc:Fallback>
            <p:pic>
              <p:nvPicPr>
                <p:cNvPr id="492" name="Freihand 491">
                  <a:extLst>
                    <a:ext uri="{FF2B5EF4-FFF2-40B4-BE49-F238E27FC236}">
                      <a16:creationId xmlns:a16="http://schemas.microsoft.com/office/drawing/2014/main" id="{D14D2AC1-202C-4776-A152-EFD18ECD3843}"/>
                    </a:ext>
                  </a:extLst>
                </p:cNvPr>
                <p:cNvPicPr/>
                <p:nvPr/>
              </p:nvPicPr>
              <p:blipFill>
                <a:blip r:embed="rId846"/>
                <a:stretch>
                  <a:fillRect/>
                </a:stretch>
              </p:blipFill>
              <p:spPr>
                <a:xfrm>
                  <a:off x="8610947" y="5407267"/>
                  <a:ext cx="705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495" name="Freihand 494">
                  <a:extLst>
                    <a:ext uri="{FF2B5EF4-FFF2-40B4-BE49-F238E27FC236}">
                      <a16:creationId xmlns:a16="http://schemas.microsoft.com/office/drawing/2014/main" id="{12A0D62C-F31E-4ABA-AE67-0077F3E97E3C}"/>
                    </a:ext>
                  </a:extLst>
                </p14:cNvPr>
                <p14:cNvContentPartPr/>
                <p14:nvPr/>
              </p14:nvContentPartPr>
              <p14:xfrm>
                <a:off x="7693307" y="4563427"/>
                <a:ext cx="524160" cy="608760"/>
              </p14:xfrm>
            </p:contentPart>
          </mc:Choice>
          <mc:Fallback>
            <p:pic>
              <p:nvPicPr>
                <p:cNvPr id="495" name="Freihand 494">
                  <a:extLst>
                    <a:ext uri="{FF2B5EF4-FFF2-40B4-BE49-F238E27FC236}">
                      <a16:creationId xmlns:a16="http://schemas.microsoft.com/office/drawing/2014/main" id="{12A0D62C-F31E-4ABA-AE67-0077F3E97E3C}"/>
                    </a:ext>
                  </a:extLst>
                </p:cNvPr>
                <p:cNvPicPr/>
                <p:nvPr/>
              </p:nvPicPr>
              <p:blipFill>
                <a:blip r:embed="rId848"/>
                <a:stretch>
                  <a:fillRect/>
                </a:stretch>
              </p:blipFill>
              <p:spPr>
                <a:xfrm>
                  <a:off x="7688987" y="4559107"/>
                  <a:ext cx="532800" cy="61740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497" name="Freihand 496">
                  <a:extLst>
                    <a:ext uri="{FF2B5EF4-FFF2-40B4-BE49-F238E27FC236}">
                      <a16:creationId xmlns:a16="http://schemas.microsoft.com/office/drawing/2014/main" id="{D8904AAB-328B-496F-B1C9-E1F71623B57D}"/>
                    </a:ext>
                  </a:extLst>
                </p14:cNvPr>
                <p14:cNvContentPartPr/>
                <p14:nvPr/>
              </p14:nvContentPartPr>
              <p14:xfrm>
                <a:off x="7824347" y="4239067"/>
                <a:ext cx="631440" cy="848160"/>
              </p14:xfrm>
            </p:contentPart>
          </mc:Choice>
          <mc:Fallback>
            <p:pic>
              <p:nvPicPr>
                <p:cNvPr id="497" name="Freihand 496">
                  <a:extLst>
                    <a:ext uri="{FF2B5EF4-FFF2-40B4-BE49-F238E27FC236}">
                      <a16:creationId xmlns:a16="http://schemas.microsoft.com/office/drawing/2014/main" id="{D8904AAB-328B-496F-B1C9-E1F71623B57D}"/>
                    </a:ext>
                  </a:extLst>
                </p:cNvPr>
                <p:cNvPicPr/>
                <p:nvPr/>
              </p:nvPicPr>
              <p:blipFill>
                <a:blip r:embed="rId850"/>
                <a:stretch>
                  <a:fillRect/>
                </a:stretch>
              </p:blipFill>
              <p:spPr>
                <a:xfrm>
                  <a:off x="7820027" y="4234747"/>
                  <a:ext cx="640080" cy="85680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499" name="Freihand 498">
                  <a:extLst>
                    <a:ext uri="{FF2B5EF4-FFF2-40B4-BE49-F238E27FC236}">
                      <a16:creationId xmlns:a16="http://schemas.microsoft.com/office/drawing/2014/main" id="{F69500C6-6E2A-4068-9840-2DA59B60C40A}"/>
                    </a:ext>
                  </a:extLst>
                </p14:cNvPr>
                <p14:cNvContentPartPr/>
                <p14:nvPr/>
              </p14:nvContentPartPr>
              <p14:xfrm>
                <a:off x="7993547" y="4894627"/>
                <a:ext cx="29880" cy="91440"/>
              </p14:xfrm>
            </p:contentPart>
          </mc:Choice>
          <mc:Fallback>
            <p:pic>
              <p:nvPicPr>
                <p:cNvPr id="499" name="Freihand 498">
                  <a:extLst>
                    <a:ext uri="{FF2B5EF4-FFF2-40B4-BE49-F238E27FC236}">
                      <a16:creationId xmlns:a16="http://schemas.microsoft.com/office/drawing/2014/main" id="{F69500C6-6E2A-4068-9840-2DA59B60C40A}"/>
                    </a:ext>
                  </a:extLst>
                </p:cNvPr>
                <p:cNvPicPr/>
                <p:nvPr/>
              </p:nvPicPr>
              <p:blipFill>
                <a:blip r:embed="rId852"/>
                <a:stretch>
                  <a:fillRect/>
                </a:stretch>
              </p:blipFill>
              <p:spPr>
                <a:xfrm>
                  <a:off x="7989227" y="4890307"/>
                  <a:ext cx="385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501" name="Freihand 500">
                  <a:extLst>
                    <a:ext uri="{FF2B5EF4-FFF2-40B4-BE49-F238E27FC236}">
                      <a16:creationId xmlns:a16="http://schemas.microsoft.com/office/drawing/2014/main" id="{EB245F37-D309-473D-90AC-6D0C2BD1DB00}"/>
                    </a:ext>
                  </a:extLst>
                </p14:cNvPr>
                <p14:cNvContentPartPr/>
                <p14:nvPr/>
              </p14:nvContentPartPr>
              <p14:xfrm>
                <a:off x="8119187" y="4713547"/>
                <a:ext cx="125280" cy="117720"/>
              </p14:xfrm>
            </p:contentPart>
          </mc:Choice>
          <mc:Fallback>
            <p:pic>
              <p:nvPicPr>
                <p:cNvPr id="501" name="Freihand 500">
                  <a:extLst>
                    <a:ext uri="{FF2B5EF4-FFF2-40B4-BE49-F238E27FC236}">
                      <a16:creationId xmlns:a16="http://schemas.microsoft.com/office/drawing/2014/main" id="{EB245F37-D309-473D-90AC-6D0C2BD1DB00}"/>
                    </a:ext>
                  </a:extLst>
                </p:cNvPr>
                <p:cNvPicPr/>
                <p:nvPr/>
              </p:nvPicPr>
              <p:blipFill>
                <a:blip r:embed="rId854"/>
                <a:stretch>
                  <a:fillRect/>
                </a:stretch>
              </p:blipFill>
              <p:spPr>
                <a:xfrm>
                  <a:off x="8114867" y="4709227"/>
                  <a:ext cx="1339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502" name="Freihand 501">
                  <a:extLst>
                    <a:ext uri="{FF2B5EF4-FFF2-40B4-BE49-F238E27FC236}">
                      <a16:creationId xmlns:a16="http://schemas.microsoft.com/office/drawing/2014/main" id="{4F1F79CE-9F81-4B21-A8FC-CF38E2510B5E}"/>
                    </a:ext>
                  </a:extLst>
                </p14:cNvPr>
                <p14:cNvContentPartPr/>
                <p14:nvPr/>
              </p14:nvContentPartPr>
              <p14:xfrm>
                <a:off x="8086067" y="4712107"/>
                <a:ext cx="188640" cy="182520"/>
              </p14:xfrm>
            </p:contentPart>
          </mc:Choice>
          <mc:Fallback>
            <p:pic>
              <p:nvPicPr>
                <p:cNvPr id="502" name="Freihand 501">
                  <a:extLst>
                    <a:ext uri="{FF2B5EF4-FFF2-40B4-BE49-F238E27FC236}">
                      <a16:creationId xmlns:a16="http://schemas.microsoft.com/office/drawing/2014/main" id="{4F1F79CE-9F81-4B21-A8FC-CF38E2510B5E}"/>
                    </a:ext>
                  </a:extLst>
                </p:cNvPr>
                <p:cNvPicPr/>
                <p:nvPr/>
              </p:nvPicPr>
              <p:blipFill>
                <a:blip r:embed="rId856"/>
                <a:stretch>
                  <a:fillRect/>
                </a:stretch>
              </p:blipFill>
              <p:spPr>
                <a:xfrm>
                  <a:off x="8081747" y="4707787"/>
                  <a:ext cx="1972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857">
              <p14:nvContentPartPr>
                <p14:cNvPr id="504" name="Freihand 503">
                  <a:extLst>
                    <a:ext uri="{FF2B5EF4-FFF2-40B4-BE49-F238E27FC236}">
                      <a16:creationId xmlns:a16="http://schemas.microsoft.com/office/drawing/2014/main" id="{D9EA07DA-811B-4E94-8DCE-BE0E02E93EA0}"/>
                    </a:ext>
                  </a:extLst>
                </p14:cNvPr>
                <p14:cNvContentPartPr/>
                <p14:nvPr/>
              </p14:nvContentPartPr>
              <p14:xfrm>
                <a:off x="8288387" y="4545787"/>
                <a:ext cx="42840" cy="114120"/>
              </p14:xfrm>
            </p:contentPart>
          </mc:Choice>
          <mc:Fallback>
            <p:pic>
              <p:nvPicPr>
                <p:cNvPr id="504" name="Freihand 503">
                  <a:extLst>
                    <a:ext uri="{FF2B5EF4-FFF2-40B4-BE49-F238E27FC236}">
                      <a16:creationId xmlns:a16="http://schemas.microsoft.com/office/drawing/2014/main" id="{D9EA07DA-811B-4E94-8DCE-BE0E02E93EA0}"/>
                    </a:ext>
                  </a:extLst>
                </p:cNvPr>
                <p:cNvPicPr/>
                <p:nvPr/>
              </p:nvPicPr>
              <p:blipFill>
                <a:blip r:embed="rId858"/>
                <a:stretch>
                  <a:fillRect/>
                </a:stretch>
              </p:blipFill>
              <p:spPr>
                <a:xfrm>
                  <a:off x="8284067" y="4541467"/>
                  <a:ext cx="514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505" name="Freihand 504">
                  <a:extLst>
                    <a:ext uri="{FF2B5EF4-FFF2-40B4-BE49-F238E27FC236}">
                      <a16:creationId xmlns:a16="http://schemas.microsoft.com/office/drawing/2014/main" id="{7E871CEF-7793-45D2-B082-BE12AFBD9F50}"/>
                    </a:ext>
                  </a:extLst>
                </p14:cNvPr>
                <p14:cNvContentPartPr/>
                <p14:nvPr/>
              </p14:nvContentPartPr>
              <p14:xfrm>
                <a:off x="8333387" y="4525627"/>
                <a:ext cx="28080" cy="112320"/>
              </p14:xfrm>
            </p:contentPart>
          </mc:Choice>
          <mc:Fallback>
            <p:pic>
              <p:nvPicPr>
                <p:cNvPr id="505" name="Freihand 504">
                  <a:extLst>
                    <a:ext uri="{FF2B5EF4-FFF2-40B4-BE49-F238E27FC236}">
                      <a16:creationId xmlns:a16="http://schemas.microsoft.com/office/drawing/2014/main" id="{7E871CEF-7793-45D2-B082-BE12AFBD9F50}"/>
                    </a:ext>
                  </a:extLst>
                </p:cNvPr>
                <p:cNvPicPr/>
                <p:nvPr/>
              </p:nvPicPr>
              <p:blipFill>
                <a:blip r:embed="rId860"/>
                <a:stretch>
                  <a:fillRect/>
                </a:stretch>
              </p:blipFill>
              <p:spPr>
                <a:xfrm>
                  <a:off x="8329067" y="4521307"/>
                  <a:ext cx="367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506" name="Freihand 505">
                  <a:extLst>
                    <a:ext uri="{FF2B5EF4-FFF2-40B4-BE49-F238E27FC236}">
                      <a16:creationId xmlns:a16="http://schemas.microsoft.com/office/drawing/2014/main" id="{3864757F-8143-4955-BC0D-66AF4D3435D0}"/>
                    </a:ext>
                  </a:extLst>
                </p14:cNvPr>
                <p14:cNvContentPartPr/>
                <p14:nvPr/>
              </p14:nvContentPartPr>
              <p14:xfrm>
                <a:off x="8306387" y="4577107"/>
                <a:ext cx="66600" cy="38880"/>
              </p14:xfrm>
            </p:contentPart>
          </mc:Choice>
          <mc:Fallback>
            <p:pic>
              <p:nvPicPr>
                <p:cNvPr id="506" name="Freihand 505">
                  <a:extLst>
                    <a:ext uri="{FF2B5EF4-FFF2-40B4-BE49-F238E27FC236}">
                      <a16:creationId xmlns:a16="http://schemas.microsoft.com/office/drawing/2014/main" id="{3864757F-8143-4955-BC0D-66AF4D3435D0}"/>
                    </a:ext>
                  </a:extLst>
                </p:cNvPr>
                <p:cNvPicPr/>
                <p:nvPr/>
              </p:nvPicPr>
              <p:blipFill>
                <a:blip r:embed="rId862"/>
                <a:stretch>
                  <a:fillRect/>
                </a:stretch>
              </p:blipFill>
              <p:spPr>
                <a:xfrm>
                  <a:off x="8302067" y="4572787"/>
                  <a:ext cx="7524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507" name="Freihand 506">
                  <a:extLst>
                    <a:ext uri="{FF2B5EF4-FFF2-40B4-BE49-F238E27FC236}">
                      <a16:creationId xmlns:a16="http://schemas.microsoft.com/office/drawing/2014/main" id="{6529061F-4FEC-4911-8CAD-81B42E408798}"/>
                    </a:ext>
                  </a:extLst>
                </p14:cNvPr>
                <p14:cNvContentPartPr/>
                <p14:nvPr/>
              </p14:nvContentPartPr>
              <p14:xfrm>
                <a:off x="8374067" y="4503307"/>
                <a:ext cx="83520" cy="101520"/>
              </p14:xfrm>
            </p:contentPart>
          </mc:Choice>
          <mc:Fallback>
            <p:pic>
              <p:nvPicPr>
                <p:cNvPr id="507" name="Freihand 506">
                  <a:extLst>
                    <a:ext uri="{FF2B5EF4-FFF2-40B4-BE49-F238E27FC236}">
                      <a16:creationId xmlns:a16="http://schemas.microsoft.com/office/drawing/2014/main" id="{6529061F-4FEC-4911-8CAD-81B42E408798}"/>
                    </a:ext>
                  </a:extLst>
                </p:cNvPr>
                <p:cNvPicPr/>
                <p:nvPr/>
              </p:nvPicPr>
              <p:blipFill>
                <a:blip r:embed="rId864"/>
                <a:stretch>
                  <a:fillRect/>
                </a:stretch>
              </p:blipFill>
              <p:spPr>
                <a:xfrm>
                  <a:off x="8369747" y="4498987"/>
                  <a:ext cx="921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508" name="Freihand 507">
                  <a:extLst>
                    <a:ext uri="{FF2B5EF4-FFF2-40B4-BE49-F238E27FC236}">
                      <a16:creationId xmlns:a16="http://schemas.microsoft.com/office/drawing/2014/main" id="{5974EB28-A627-48F8-97EB-E4AEF813855E}"/>
                    </a:ext>
                  </a:extLst>
                </p14:cNvPr>
                <p14:cNvContentPartPr/>
                <p14:nvPr/>
              </p14:nvContentPartPr>
              <p14:xfrm>
                <a:off x="8483867" y="4532107"/>
                <a:ext cx="32760" cy="12240"/>
              </p14:xfrm>
            </p:contentPart>
          </mc:Choice>
          <mc:Fallback>
            <p:pic>
              <p:nvPicPr>
                <p:cNvPr id="508" name="Freihand 507">
                  <a:extLst>
                    <a:ext uri="{FF2B5EF4-FFF2-40B4-BE49-F238E27FC236}">
                      <a16:creationId xmlns:a16="http://schemas.microsoft.com/office/drawing/2014/main" id="{5974EB28-A627-48F8-97EB-E4AEF813855E}"/>
                    </a:ext>
                  </a:extLst>
                </p:cNvPr>
                <p:cNvPicPr/>
                <p:nvPr/>
              </p:nvPicPr>
              <p:blipFill>
                <a:blip r:embed="rId866"/>
                <a:stretch>
                  <a:fillRect/>
                </a:stretch>
              </p:blipFill>
              <p:spPr>
                <a:xfrm>
                  <a:off x="8479547" y="4527787"/>
                  <a:ext cx="4140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509" name="Freihand 508">
                  <a:extLst>
                    <a:ext uri="{FF2B5EF4-FFF2-40B4-BE49-F238E27FC236}">
                      <a16:creationId xmlns:a16="http://schemas.microsoft.com/office/drawing/2014/main" id="{F05958AC-01EC-41E4-8EAF-6F090A0E0D81}"/>
                    </a:ext>
                  </a:extLst>
                </p14:cNvPr>
                <p14:cNvContentPartPr/>
                <p14:nvPr/>
              </p14:nvContentPartPr>
              <p14:xfrm>
                <a:off x="8544707" y="4477747"/>
                <a:ext cx="50760" cy="67680"/>
              </p14:xfrm>
            </p:contentPart>
          </mc:Choice>
          <mc:Fallback>
            <p:pic>
              <p:nvPicPr>
                <p:cNvPr id="509" name="Freihand 508">
                  <a:extLst>
                    <a:ext uri="{FF2B5EF4-FFF2-40B4-BE49-F238E27FC236}">
                      <a16:creationId xmlns:a16="http://schemas.microsoft.com/office/drawing/2014/main" id="{F05958AC-01EC-41E4-8EAF-6F090A0E0D81}"/>
                    </a:ext>
                  </a:extLst>
                </p:cNvPr>
                <p:cNvPicPr/>
                <p:nvPr/>
              </p:nvPicPr>
              <p:blipFill>
                <a:blip r:embed="rId868"/>
                <a:stretch>
                  <a:fillRect/>
                </a:stretch>
              </p:blipFill>
              <p:spPr>
                <a:xfrm>
                  <a:off x="8540387" y="4473427"/>
                  <a:ext cx="594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510" name="Freihand 509">
                  <a:extLst>
                    <a:ext uri="{FF2B5EF4-FFF2-40B4-BE49-F238E27FC236}">
                      <a16:creationId xmlns:a16="http://schemas.microsoft.com/office/drawing/2014/main" id="{B1CCD360-4D49-4A54-918C-FC256CAEEB55}"/>
                    </a:ext>
                  </a:extLst>
                </p14:cNvPr>
                <p14:cNvContentPartPr/>
                <p14:nvPr/>
              </p14:nvContentPartPr>
              <p14:xfrm>
                <a:off x="8609867" y="4462627"/>
                <a:ext cx="47880" cy="147600"/>
              </p14:xfrm>
            </p:contentPart>
          </mc:Choice>
          <mc:Fallback>
            <p:pic>
              <p:nvPicPr>
                <p:cNvPr id="510" name="Freihand 509">
                  <a:extLst>
                    <a:ext uri="{FF2B5EF4-FFF2-40B4-BE49-F238E27FC236}">
                      <a16:creationId xmlns:a16="http://schemas.microsoft.com/office/drawing/2014/main" id="{B1CCD360-4D49-4A54-918C-FC256CAEEB55}"/>
                    </a:ext>
                  </a:extLst>
                </p:cNvPr>
                <p:cNvPicPr/>
                <p:nvPr/>
              </p:nvPicPr>
              <p:blipFill>
                <a:blip r:embed="rId870"/>
                <a:stretch>
                  <a:fillRect/>
                </a:stretch>
              </p:blipFill>
              <p:spPr>
                <a:xfrm>
                  <a:off x="8605547" y="4458307"/>
                  <a:ext cx="565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511" name="Freihand 510">
                  <a:extLst>
                    <a:ext uri="{FF2B5EF4-FFF2-40B4-BE49-F238E27FC236}">
                      <a16:creationId xmlns:a16="http://schemas.microsoft.com/office/drawing/2014/main" id="{AC0F755F-FD1F-40F0-A366-AF6CC1D7A3BE}"/>
                    </a:ext>
                  </a:extLst>
                </p14:cNvPr>
                <p14:cNvContentPartPr/>
                <p14:nvPr/>
              </p14:nvContentPartPr>
              <p14:xfrm>
                <a:off x="8694827" y="4376587"/>
                <a:ext cx="216000" cy="120600"/>
              </p14:xfrm>
            </p:contentPart>
          </mc:Choice>
          <mc:Fallback>
            <p:pic>
              <p:nvPicPr>
                <p:cNvPr id="511" name="Freihand 510">
                  <a:extLst>
                    <a:ext uri="{FF2B5EF4-FFF2-40B4-BE49-F238E27FC236}">
                      <a16:creationId xmlns:a16="http://schemas.microsoft.com/office/drawing/2014/main" id="{AC0F755F-FD1F-40F0-A366-AF6CC1D7A3BE}"/>
                    </a:ext>
                  </a:extLst>
                </p:cNvPr>
                <p:cNvPicPr/>
                <p:nvPr/>
              </p:nvPicPr>
              <p:blipFill>
                <a:blip r:embed="rId872"/>
                <a:stretch>
                  <a:fillRect/>
                </a:stretch>
              </p:blipFill>
              <p:spPr>
                <a:xfrm>
                  <a:off x="8690507" y="4372267"/>
                  <a:ext cx="2246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873">
              <p14:nvContentPartPr>
                <p14:cNvPr id="512" name="Freihand 511">
                  <a:extLst>
                    <a:ext uri="{FF2B5EF4-FFF2-40B4-BE49-F238E27FC236}">
                      <a16:creationId xmlns:a16="http://schemas.microsoft.com/office/drawing/2014/main" id="{F098AF29-7A3F-4701-A63F-739EEAB17C43}"/>
                    </a:ext>
                  </a:extLst>
                </p14:cNvPr>
                <p14:cNvContentPartPr/>
                <p14:nvPr/>
              </p14:nvContentPartPr>
              <p14:xfrm>
                <a:off x="8861147" y="4336627"/>
                <a:ext cx="33480" cy="1080"/>
              </p14:xfrm>
            </p:contentPart>
          </mc:Choice>
          <mc:Fallback>
            <p:pic>
              <p:nvPicPr>
                <p:cNvPr id="512" name="Freihand 511">
                  <a:extLst>
                    <a:ext uri="{FF2B5EF4-FFF2-40B4-BE49-F238E27FC236}">
                      <a16:creationId xmlns:a16="http://schemas.microsoft.com/office/drawing/2014/main" id="{F098AF29-7A3F-4701-A63F-739EEAB17C43}"/>
                    </a:ext>
                  </a:extLst>
                </p:cNvPr>
                <p:cNvPicPr/>
                <p:nvPr/>
              </p:nvPicPr>
              <p:blipFill>
                <a:blip r:embed="rId874"/>
                <a:stretch>
                  <a:fillRect/>
                </a:stretch>
              </p:blipFill>
              <p:spPr>
                <a:xfrm>
                  <a:off x="8856827" y="4332307"/>
                  <a:ext cx="4212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513" name="Freihand 512">
                  <a:extLst>
                    <a:ext uri="{FF2B5EF4-FFF2-40B4-BE49-F238E27FC236}">
                      <a16:creationId xmlns:a16="http://schemas.microsoft.com/office/drawing/2014/main" id="{7B40A6F0-3510-4081-9522-74B28D462165}"/>
                    </a:ext>
                  </a:extLst>
                </p14:cNvPr>
                <p14:cNvContentPartPr/>
                <p14:nvPr/>
              </p14:nvContentPartPr>
              <p14:xfrm>
                <a:off x="8939987" y="4323667"/>
                <a:ext cx="296640" cy="93240"/>
              </p14:xfrm>
            </p:contentPart>
          </mc:Choice>
          <mc:Fallback>
            <p:pic>
              <p:nvPicPr>
                <p:cNvPr id="513" name="Freihand 512">
                  <a:extLst>
                    <a:ext uri="{FF2B5EF4-FFF2-40B4-BE49-F238E27FC236}">
                      <a16:creationId xmlns:a16="http://schemas.microsoft.com/office/drawing/2014/main" id="{7B40A6F0-3510-4081-9522-74B28D462165}"/>
                    </a:ext>
                  </a:extLst>
                </p:cNvPr>
                <p:cNvPicPr/>
                <p:nvPr/>
              </p:nvPicPr>
              <p:blipFill>
                <a:blip r:embed="rId876"/>
                <a:stretch>
                  <a:fillRect/>
                </a:stretch>
              </p:blipFill>
              <p:spPr>
                <a:xfrm>
                  <a:off x="8935667" y="4319347"/>
                  <a:ext cx="3052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877">
              <p14:nvContentPartPr>
                <p14:cNvPr id="515" name="Freihand 514">
                  <a:extLst>
                    <a:ext uri="{FF2B5EF4-FFF2-40B4-BE49-F238E27FC236}">
                      <a16:creationId xmlns:a16="http://schemas.microsoft.com/office/drawing/2014/main" id="{AFC25A44-A814-4840-B998-F13C21572AB9}"/>
                    </a:ext>
                  </a:extLst>
                </p14:cNvPr>
                <p14:cNvContentPartPr/>
                <p14:nvPr/>
              </p14:nvContentPartPr>
              <p14:xfrm>
                <a:off x="8459027" y="4672507"/>
                <a:ext cx="45000" cy="140760"/>
              </p14:xfrm>
            </p:contentPart>
          </mc:Choice>
          <mc:Fallback>
            <p:pic>
              <p:nvPicPr>
                <p:cNvPr id="515" name="Freihand 514">
                  <a:extLst>
                    <a:ext uri="{FF2B5EF4-FFF2-40B4-BE49-F238E27FC236}">
                      <a16:creationId xmlns:a16="http://schemas.microsoft.com/office/drawing/2014/main" id="{AFC25A44-A814-4840-B998-F13C21572AB9}"/>
                    </a:ext>
                  </a:extLst>
                </p:cNvPr>
                <p:cNvPicPr/>
                <p:nvPr/>
              </p:nvPicPr>
              <p:blipFill>
                <a:blip r:embed="rId878"/>
                <a:stretch>
                  <a:fillRect/>
                </a:stretch>
              </p:blipFill>
              <p:spPr>
                <a:xfrm>
                  <a:off x="8454707" y="4668187"/>
                  <a:ext cx="5364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516" name="Freihand 515">
                  <a:extLst>
                    <a:ext uri="{FF2B5EF4-FFF2-40B4-BE49-F238E27FC236}">
                      <a16:creationId xmlns:a16="http://schemas.microsoft.com/office/drawing/2014/main" id="{7E73B37F-3224-4B33-9433-8BDC126ECB7D}"/>
                    </a:ext>
                  </a:extLst>
                </p14:cNvPr>
                <p14:cNvContentPartPr/>
                <p14:nvPr/>
              </p14:nvContentPartPr>
              <p14:xfrm>
                <a:off x="8518427" y="4680787"/>
                <a:ext cx="54000" cy="65880"/>
              </p14:xfrm>
            </p:contentPart>
          </mc:Choice>
          <mc:Fallback>
            <p:pic>
              <p:nvPicPr>
                <p:cNvPr id="516" name="Freihand 515">
                  <a:extLst>
                    <a:ext uri="{FF2B5EF4-FFF2-40B4-BE49-F238E27FC236}">
                      <a16:creationId xmlns:a16="http://schemas.microsoft.com/office/drawing/2014/main" id="{7E73B37F-3224-4B33-9433-8BDC126ECB7D}"/>
                    </a:ext>
                  </a:extLst>
                </p:cNvPr>
                <p:cNvPicPr/>
                <p:nvPr/>
              </p:nvPicPr>
              <p:blipFill>
                <a:blip r:embed="rId880"/>
                <a:stretch>
                  <a:fillRect/>
                </a:stretch>
              </p:blipFill>
              <p:spPr>
                <a:xfrm>
                  <a:off x="8514107" y="4676467"/>
                  <a:ext cx="626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881">
              <p14:nvContentPartPr>
                <p14:cNvPr id="517" name="Freihand 516">
                  <a:extLst>
                    <a:ext uri="{FF2B5EF4-FFF2-40B4-BE49-F238E27FC236}">
                      <a16:creationId xmlns:a16="http://schemas.microsoft.com/office/drawing/2014/main" id="{96762841-7DE7-44A5-9523-0AC6C45748CF}"/>
                    </a:ext>
                  </a:extLst>
                </p14:cNvPr>
                <p14:cNvContentPartPr/>
                <p14:nvPr/>
              </p14:nvContentPartPr>
              <p14:xfrm>
                <a:off x="8422307" y="4745227"/>
                <a:ext cx="164520" cy="76680"/>
              </p14:xfrm>
            </p:contentPart>
          </mc:Choice>
          <mc:Fallback>
            <p:pic>
              <p:nvPicPr>
                <p:cNvPr id="517" name="Freihand 516">
                  <a:extLst>
                    <a:ext uri="{FF2B5EF4-FFF2-40B4-BE49-F238E27FC236}">
                      <a16:creationId xmlns:a16="http://schemas.microsoft.com/office/drawing/2014/main" id="{96762841-7DE7-44A5-9523-0AC6C45748CF}"/>
                    </a:ext>
                  </a:extLst>
                </p:cNvPr>
                <p:cNvPicPr/>
                <p:nvPr/>
              </p:nvPicPr>
              <p:blipFill>
                <a:blip r:embed="rId882"/>
                <a:stretch>
                  <a:fillRect/>
                </a:stretch>
              </p:blipFill>
              <p:spPr>
                <a:xfrm>
                  <a:off x="8417987" y="4740907"/>
                  <a:ext cx="1731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518" name="Freihand 517">
                  <a:extLst>
                    <a:ext uri="{FF2B5EF4-FFF2-40B4-BE49-F238E27FC236}">
                      <a16:creationId xmlns:a16="http://schemas.microsoft.com/office/drawing/2014/main" id="{632F3663-F80E-4F66-969E-67212FF241D5}"/>
                    </a:ext>
                  </a:extLst>
                </p14:cNvPr>
                <p14:cNvContentPartPr/>
                <p14:nvPr/>
              </p14:nvContentPartPr>
              <p14:xfrm>
                <a:off x="8518067" y="4815067"/>
                <a:ext cx="42840" cy="139680"/>
              </p14:xfrm>
            </p:contentPart>
          </mc:Choice>
          <mc:Fallback>
            <p:pic>
              <p:nvPicPr>
                <p:cNvPr id="518" name="Freihand 517">
                  <a:extLst>
                    <a:ext uri="{FF2B5EF4-FFF2-40B4-BE49-F238E27FC236}">
                      <a16:creationId xmlns:a16="http://schemas.microsoft.com/office/drawing/2014/main" id="{632F3663-F80E-4F66-969E-67212FF241D5}"/>
                    </a:ext>
                  </a:extLst>
                </p:cNvPr>
                <p:cNvPicPr/>
                <p:nvPr/>
              </p:nvPicPr>
              <p:blipFill>
                <a:blip r:embed="rId884"/>
                <a:stretch>
                  <a:fillRect/>
                </a:stretch>
              </p:blipFill>
              <p:spPr>
                <a:xfrm>
                  <a:off x="8513747" y="4810747"/>
                  <a:ext cx="514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519" name="Freihand 518">
                  <a:extLst>
                    <a:ext uri="{FF2B5EF4-FFF2-40B4-BE49-F238E27FC236}">
                      <a16:creationId xmlns:a16="http://schemas.microsoft.com/office/drawing/2014/main" id="{B6AD5D0A-1DB9-4944-A83A-DE4160B48742}"/>
                    </a:ext>
                  </a:extLst>
                </p14:cNvPr>
                <p14:cNvContentPartPr/>
                <p14:nvPr/>
              </p14:nvContentPartPr>
              <p14:xfrm>
                <a:off x="8589347" y="4824067"/>
                <a:ext cx="61920" cy="69480"/>
              </p14:xfrm>
            </p:contentPart>
          </mc:Choice>
          <mc:Fallback>
            <p:pic>
              <p:nvPicPr>
                <p:cNvPr id="519" name="Freihand 518">
                  <a:extLst>
                    <a:ext uri="{FF2B5EF4-FFF2-40B4-BE49-F238E27FC236}">
                      <a16:creationId xmlns:a16="http://schemas.microsoft.com/office/drawing/2014/main" id="{B6AD5D0A-1DB9-4944-A83A-DE4160B48742}"/>
                    </a:ext>
                  </a:extLst>
                </p:cNvPr>
                <p:cNvPicPr/>
                <p:nvPr/>
              </p:nvPicPr>
              <p:blipFill>
                <a:blip r:embed="rId886"/>
                <a:stretch>
                  <a:fillRect/>
                </a:stretch>
              </p:blipFill>
              <p:spPr>
                <a:xfrm>
                  <a:off x="8585027" y="4819747"/>
                  <a:ext cx="705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887">
              <p14:nvContentPartPr>
                <p14:cNvPr id="520" name="Freihand 519">
                  <a:extLst>
                    <a:ext uri="{FF2B5EF4-FFF2-40B4-BE49-F238E27FC236}">
                      <a16:creationId xmlns:a16="http://schemas.microsoft.com/office/drawing/2014/main" id="{F914E145-C4B0-4261-A84C-FC3A0E67FAFC}"/>
                    </a:ext>
                  </a:extLst>
                </p14:cNvPr>
                <p14:cNvContentPartPr/>
                <p14:nvPr/>
              </p14:nvContentPartPr>
              <p14:xfrm>
                <a:off x="8711027" y="4672147"/>
                <a:ext cx="90000" cy="40680"/>
              </p14:xfrm>
            </p:contentPart>
          </mc:Choice>
          <mc:Fallback>
            <p:pic>
              <p:nvPicPr>
                <p:cNvPr id="520" name="Freihand 519">
                  <a:extLst>
                    <a:ext uri="{FF2B5EF4-FFF2-40B4-BE49-F238E27FC236}">
                      <a16:creationId xmlns:a16="http://schemas.microsoft.com/office/drawing/2014/main" id="{F914E145-C4B0-4261-A84C-FC3A0E67FAFC}"/>
                    </a:ext>
                  </a:extLst>
                </p:cNvPr>
                <p:cNvPicPr/>
                <p:nvPr/>
              </p:nvPicPr>
              <p:blipFill>
                <a:blip r:embed="rId888"/>
                <a:stretch>
                  <a:fillRect/>
                </a:stretch>
              </p:blipFill>
              <p:spPr>
                <a:xfrm>
                  <a:off x="8706707" y="4667827"/>
                  <a:ext cx="986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521" name="Freihand 520">
                  <a:extLst>
                    <a:ext uri="{FF2B5EF4-FFF2-40B4-BE49-F238E27FC236}">
                      <a16:creationId xmlns:a16="http://schemas.microsoft.com/office/drawing/2014/main" id="{2FF1A78C-1BC3-4119-B802-0A7D80A0E52D}"/>
                    </a:ext>
                  </a:extLst>
                </p14:cNvPr>
                <p14:cNvContentPartPr/>
                <p14:nvPr/>
              </p14:nvContentPartPr>
              <p14:xfrm>
                <a:off x="8712827" y="4697707"/>
                <a:ext cx="99720" cy="45360"/>
              </p14:xfrm>
            </p:contentPart>
          </mc:Choice>
          <mc:Fallback>
            <p:pic>
              <p:nvPicPr>
                <p:cNvPr id="521" name="Freihand 520">
                  <a:extLst>
                    <a:ext uri="{FF2B5EF4-FFF2-40B4-BE49-F238E27FC236}">
                      <a16:creationId xmlns:a16="http://schemas.microsoft.com/office/drawing/2014/main" id="{2FF1A78C-1BC3-4119-B802-0A7D80A0E52D}"/>
                    </a:ext>
                  </a:extLst>
                </p:cNvPr>
                <p:cNvPicPr/>
                <p:nvPr/>
              </p:nvPicPr>
              <p:blipFill>
                <a:blip r:embed="rId890"/>
                <a:stretch>
                  <a:fillRect/>
                </a:stretch>
              </p:blipFill>
              <p:spPr>
                <a:xfrm>
                  <a:off x="8708507" y="4693387"/>
                  <a:ext cx="1083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522" name="Freihand 521">
                  <a:extLst>
                    <a:ext uri="{FF2B5EF4-FFF2-40B4-BE49-F238E27FC236}">
                      <a16:creationId xmlns:a16="http://schemas.microsoft.com/office/drawing/2014/main" id="{CB04F44C-190B-48CD-86B4-820AFCCF0A3D}"/>
                    </a:ext>
                  </a:extLst>
                </p14:cNvPr>
                <p14:cNvContentPartPr/>
                <p14:nvPr/>
              </p14:nvContentPartPr>
              <p14:xfrm>
                <a:off x="8857547" y="4475947"/>
                <a:ext cx="87840" cy="128160"/>
              </p14:xfrm>
            </p:contentPart>
          </mc:Choice>
          <mc:Fallback>
            <p:pic>
              <p:nvPicPr>
                <p:cNvPr id="522" name="Freihand 521">
                  <a:extLst>
                    <a:ext uri="{FF2B5EF4-FFF2-40B4-BE49-F238E27FC236}">
                      <a16:creationId xmlns:a16="http://schemas.microsoft.com/office/drawing/2014/main" id="{CB04F44C-190B-48CD-86B4-820AFCCF0A3D}"/>
                    </a:ext>
                  </a:extLst>
                </p:cNvPr>
                <p:cNvPicPr/>
                <p:nvPr/>
              </p:nvPicPr>
              <p:blipFill>
                <a:blip r:embed="rId892"/>
                <a:stretch>
                  <a:fillRect/>
                </a:stretch>
              </p:blipFill>
              <p:spPr>
                <a:xfrm>
                  <a:off x="8853227" y="4471627"/>
                  <a:ext cx="964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893">
              <p14:nvContentPartPr>
                <p14:cNvPr id="523" name="Freihand 522">
                  <a:extLst>
                    <a:ext uri="{FF2B5EF4-FFF2-40B4-BE49-F238E27FC236}">
                      <a16:creationId xmlns:a16="http://schemas.microsoft.com/office/drawing/2014/main" id="{BCF5ABDA-52C3-4AE6-B321-B4404B8B0B6A}"/>
                    </a:ext>
                  </a:extLst>
                </p14:cNvPr>
                <p14:cNvContentPartPr/>
                <p14:nvPr/>
              </p14:nvContentPartPr>
              <p14:xfrm>
                <a:off x="8975627" y="4482067"/>
                <a:ext cx="86400" cy="60840"/>
              </p14:xfrm>
            </p:contentPart>
          </mc:Choice>
          <mc:Fallback>
            <p:pic>
              <p:nvPicPr>
                <p:cNvPr id="523" name="Freihand 522">
                  <a:extLst>
                    <a:ext uri="{FF2B5EF4-FFF2-40B4-BE49-F238E27FC236}">
                      <a16:creationId xmlns:a16="http://schemas.microsoft.com/office/drawing/2014/main" id="{BCF5ABDA-52C3-4AE6-B321-B4404B8B0B6A}"/>
                    </a:ext>
                  </a:extLst>
                </p:cNvPr>
                <p:cNvPicPr/>
                <p:nvPr/>
              </p:nvPicPr>
              <p:blipFill>
                <a:blip r:embed="rId894"/>
                <a:stretch>
                  <a:fillRect/>
                </a:stretch>
              </p:blipFill>
              <p:spPr>
                <a:xfrm>
                  <a:off x="8971307" y="4477747"/>
                  <a:ext cx="9504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524" name="Freihand 523">
                  <a:extLst>
                    <a:ext uri="{FF2B5EF4-FFF2-40B4-BE49-F238E27FC236}">
                      <a16:creationId xmlns:a16="http://schemas.microsoft.com/office/drawing/2014/main" id="{76A07D7F-71D4-4187-9225-843BF58224D3}"/>
                    </a:ext>
                  </a:extLst>
                </p14:cNvPr>
                <p14:cNvContentPartPr/>
                <p14:nvPr/>
              </p14:nvContentPartPr>
              <p14:xfrm>
                <a:off x="8937467" y="4561267"/>
                <a:ext cx="80640" cy="41760"/>
              </p14:xfrm>
            </p:contentPart>
          </mc:Choice>
          <mc:Fallback>
            <p:pic>
              <p:nvPicPr>
                <p:cNvPr id="524" name="Freihand 523">
                  <a:extLst>
                    <a:ext uri="{FF2B5EF4-FFF2-40B4-BE49-F238E27FC236}">
                      <a16:creationId xmlns:a16="http://schemas.microsoft.com/office/drawing/2014/main" id="{76A07D7F-71D4-4187-9225-843BF58224D3}"/>
                    </a:ext>
                  </a:extLst>
                </p:cNvPr>
                <p:cNvPicPr/>
                <p:nvPr/>
              </p:nvPicPr>
              <p:blipFill>
                <a:blip r:embed="rId896"/>
                <a:stretch>
                  <a:fillRect/>
                </a:stretch>
              </p:blipFill>
              <p:spPr>
                <a:xfrm>
                  <a:off x="8933147" y="4556947"/>
                  <a:ext cx="8928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897">
              <p14:nvContentPartPr>
                <p14:cNvPr id="525" name="Freihand 524">
                  <a:extLst>
                    <a:ext uri="{FF2B5EF4-FFF2-40B4-BE49-F238E27FC236}">
                      <a16:creationId xmlns:a16="http://schemas.microsoft.com/office/drawing/2014/main" id="{E2F92333-1239-43EE-9707-08512362EF06}"/>
                    </a:ext>
                  </a:extLst>
                </p14:cNvPr>
                <p14:cNvContentPartPr/>
                <p14:nvPr/>
              </p14:nvContentPartPr>
              <p14:xfrm>
                <a:off x="8853227" y="4530307"/>
                <a:ext cx="275040" cy="150120"/>
              </p14:xfrm>
            </p:contentPart>
          </mc:Choice>
          <mc:Fallback>
            <p:pic>
              <p:nvPicPr>
                <p:cNvPr id="525" name="Freihand 524">
                  <a:extLst>
                    <a:ext uri="{FF2B5EF4-FFF2-40B4-BE49-F238E27FC236}">
                      <a16:creationId xmlns:a16="http://schemas.microsoft.com/office/drawing/2014/main" id="{E2F92333-1239-43EE-9707-08512362EF06}"/>
                    </a:ext>
                  </a:extLst>
                </p:cNvPr>
                <p:cNvPicPr/>
                <p:nvPr/>
              </p:nvPicPr>
              <p:blipFill>
                <a:blip r:embed="rId898"/>
                <a:stretch>
                  <a:fillRect/>
                </a:stretch>
              </p:blipFill>
              <p:spPr>
                <a:xfrm>
                  <a:off x="8848907" y="4525987"/>
                  <a:ext cx="28368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527" name="Freihand 526">
                  <a:extLst>
                    <a:ext uri="{FF2B5EF4-FFF2-40B4-BE49-F238E27FC236}">
                      <a16:creationId xmlns:a16="http://schemas.microsoft.com/office/drawing/2014/main" id="{0653BECC-531B-4C8A-8C71-F618108D094E}"/>
                    </a:ext>
                  </a:extLst>
                </p14:cNvPr>
                <p14:cNvContentPartPr/>
                <p14:nvPr/>
              </p14:nvContentPartPr>
              <p14:xfrm>
                <a:off x="8849987" y="4649827"/>
                <a:ext cx="95040" cy="141840"/>
              </p14:xfrm>
            </p:contentPart>
          </mc:Choice>
          <mc:Fallback>
            <p:pic>
              <p:nvPicPr>
                <p:cNvPr id="527" name="Freihand 526">
                  <a:extLst>
                    <a:ext uri="{FF2B5EF4-FFF2-40B4-BE49-F238E27FC236}">
                      <a16:creationId xmlns:a16="http://schemas.microsoft.com/office/drawing/2014/main" id="{0653BECC-531B-4C8A-8C71-F618108D094E}"/>
                    </a:ext>
                  </a:extLst>
                </p:cNvPr>
                <p:cNvPicPr/>
                <p:nvPr/>
              </p:nvPicPr>
              <p:blipFill>
                <a:blip r:embed="rId900"/>
                <a:stretch>
                  <a:fillRect/>
                </a:stretch>
              </p:blipFill>
              <p:spPr>
                <a:xfrm>
                  <a:off x="8845667" y="4645507"/>
                  <a:ext cx="1036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528" name="Freihand 527">
                  <a:extLst>
                    <a:ext uri="{FF2B5EF4-FFF2-40B4-BE49-F238E27FC236}">
                      <a16:creationId xmlns:a16="http://schemas.microsoft.com/office/drawing/2014/main" id="{097832F8-F113-482B-8257-7525A6122F60}"/>
                    </a:ext>
                  </a:extLst>
                </p14:cNvPr>
                <p14:cNvContentPartPr/>
                <p14:nvPr/>
              </p14:nvContentPartPr>
              <p14:xfrm>
                <a:off x="8969507" y="4707427"/>
                <a:ext cx="34200" cy="70560"/>
              </p14:xfrm>
            </p:contentPart>
          </mc:Choice>
          <mc:Fallback>
            <p:pic>
              <p:nvPicPr>
                <p:cNvPr id="528" name="Freihand 527">
                  <a:extLst>
                    <a:ext uri="{FF2B5EF4-FFF2-40B4-BE49-F238E27FC236}">
                      <a16:creationId xmlns:a16="http://schemas.microsoft.com/office/drawing/2014/main" id="{097832F8-F113-482B-8257-7525A6122F60}"/>
                    </a:ext>
                  </a:extLst>
                </p:cNvPr>
                <p:cNvPicPr/>
                <p:nvPr/>
              </p:nvPicPr>
              <p:blipFill>
                <a:blip r:embed="rId902"/>
                <a:stretch>
                  <a:fillRect/>
                </a:stretch>
              </p:blipFill>
              <p:spPr>
                <a:xfrm>
                  <a:off x="8965187" y="4703107"/>
                  <a:ext cx="428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529" name="Freihand 528">
                  <a:extLst>
                    <a:ext uri="{FF2B5EF4-FFF2-40B4-BE49-F238E27FC236}">
                      <a16:creationId xmlns:a16="http://schemas.microsoft.com/office/drawing/2014/main" id="{57E1B927-9B90-41ED-8C94-EBE94561F6D9}"/>
                    </a:ext>
                  </a:extLst>
                </p14:cNvPr>
                <p14:cNvContentPartPr/>
                <p14:nvPr/>
              </p14:nvContentPartPr>
              <p14:xfrm>
                <a:off x="9025667" y="4633267"/>
                <a:ext cx="108000" cy="70200"/>
              </p14:xfrm>
            </p:contentPart>
          </mc:Choice>
          <mc:Fallback>
            <p:pic>
              <p:nvPicPr>
                <p:cNvPr id="529" name="Freihand 528">
                  <a:extLst>
                    <a:ext uri="{FF2B5EF4-FFF2-40B4-BE49-F238E27FC236}">
                      <a16:creationId xmlns:a16="http://schemas.microsoft.com/office/drawing/2014/main" id="{57E1B927-9B90-41ED-8C94-EBE94561F6D9}"/>
                    </a:ext>
                  </a:extLst>
                </p:cNvPr>
                <p:cNvPicPr/>
                <p:nvPr/>
              </p:nvPicPr>
              <p:blipFill>
                <a:blip r:embed="rId904"/>
                <a:stretch>
                  <a:fillRect/>
                </a:stretch>
              </p:blipFill>
              <p:spPr>
                <a:xfrm>
                  <a:off x="9021347" y="4628947"/>
                  <a:ext cx="1166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531" name="Freihand 530">
                  <a:extLst>
                    <a:ext uri="{FF2B5EF4-FFF2-40B4-BE49-F238E27FC236}">
                      <a16:creationId xmlns:a16="http://schemas.microsoft.com/office/drawing/2014/main" id="{7F349899-CC08-43A1-8362-3CCC5146D992}"/>
                    </a:ext>
                  </a:extLst>
                </p14:cNvPr>
                <p14:cNvContentPartPr/>
                <p14:nvPr/>
              </p14:nvContentPartPr>
              <p14:xfrm>
                <a:off x="8547947" y="4805347"/>
                <a:ext cx="360" cy="360"/>
              </p14:xfrm>
            </p:contentPart>
          </mc:Choice>
          <mc:Fallback>
            <p:pic>
              <p:nvPicPr>
                <p:cNvPr id="531" name="Freihand 530">
                  <a:extLst>
                    <a:ext uri="{FF2B5EF4-FFF2-40B4-BE49-F238E27FC236}">
                      <a16:creationId xmlns:a16="http://schemas.microsoft.com/office/drawing/2014/main" id="{7F349899-CC08-43A1-8362-3CCC5146D992}"/>
                    </a:ext>
                  </a:extLst>
                </p:cNvPr>
                <p:cNvPicPr/>
                <p:nvPr/>
              </p:nvPicPr>
              <p:blipFill>
                <a:blip r:embed="rId616"/>
                <a:stretch>
                  <a:fillRect/>
                </a:stretch>
              </p:blipFill>
              <p:spPr>
                <a:xfrm>
                  <a:off x="8543627" y="4801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06">
              <p14:nvContentPartPr>
                <p14:cNvPr id="533" name="Freihand 532">
                  <a:extLst>
                    <a:ext uri="{FF2B5EF4-FFF2-40B4-BE49-F238E27FC236}">
                      <a16:creationId xmlns:a16="http://schemas.microsoft.com/office/drawing/2014/main" id="{92CB7EE5-64F4-48D0-BB38-1B3925C08FF2}"/>
                    </a:ext>
                  </a:extLst>
                </p14:cNvPr>
                <p14:cNvContentPartPr/>
                <p14:nvPr/>
              </p14:nvContentPartPr>
              <p14:xfrm>
                <a:off x="8286947" y="4350667"/>
                <a:ext cx="1078560" cy="705240"/>
              </p14:xfrm>
            </p:contentPart>
          </mc:Choice>
          <mc:Fallback>
            <p:pic>
              <p:nvPicPr>
                <p:cNvPr id="533" name="Freihand 532">
                  <a:extLst>
                    <a:ext uri="{FF2B5EF4-FFF2-40B4-BE49-F238E27FC236}">
                      <a16:creationId xmlns:a16="http://schemas.microsoft.com/office/drawing/2014/main" id="{92CB7EE5-64F4-48D0-BB38-1B3925C08FF2}"/>
                    </a:ext>
                  </a:extLst>
                </p:cNvPr>
                <p:cNvPicPr/>
                <p:nvPr/>
              </p:nvPicPr>
              <p:blipFill>
                <a:blip r:embed="rId907"/>
                <a:stretch>
                  <a:fillRect/>
                </a:stretch>
              </p:blipFill>
              <p:spPr>
                <a:xfrm>
                  <a:off x="8282627" y="4346347"/>
                  <a:ext cx="1087200" cy="713880"/>
                </a:xfrm>
                <a:prstGeom prst="rect">
                  <a:avLst/>
                </a:prstGeom>
              </p:spPr>
            </p:pic>
          </mc:Fallback>
        </mc:AlternateContent>
        <mc:AlternateContent xmlns:mc="http://schemas.openxmlformats.org/markup-compatibility/2006">
          <mc:Choice xmlns:p14="http://schemas.microsoft.com/office/powerpoint/2010/main" Requires="p14">
            <p:contentPart p14:bwMode="auto" r:id="rId908">
              <p14:nvContentPartPr>
                <p14:cNvPr id="535" name="Freihand 534">
                  <a:extLst>
                    <a:ext uri="{FF2B5EF4-FFF2-40B4-BE49-F238E27FC236}">
                      <a16:creationId xmlns:a16="http://schemas.microsoft.com/office/drawing/2014/main" id="{DB8706AB-3D7D-4218-BF1A-65FE2B62E433}"/>
                    </a:ext>
                  </a:extLst>
                </p14:cNvPr>
                <p14:cNvContentPartPr/>
                <p14:nvPr/>
              </p14:nvContentPartPr>
              <p14:xfrm>
                <a:off x="7564067" y="5326987"/>
                <a:ext cx="296640" cy="396360"/>
              </p14:xfrm>
            </p:contentPart>
          </mc:Choice>
          <mc:Fallback>
            <p:pic>
              <p:nvPicPr>
                <p:cNvPr id="535" name="Freihand 534">
                  <a:extLst>
                    <a:ext uri="{FF2B5EF4-FFF2-40B4-BE49-F238E27FC236}">
                      <a16:creationId xmlns:a16="http://schemas.microsoft.com/office/drawing/2014/main" id="{DB8706AB-3D7D-4218-BF1A-65FE2B62E433}"/>
                    </a:ext>
                  </a:extLst>
                </p:cNvPr>
                <p:cNvPicPr/>
                <p:nvPr/>
              </p:nvPicPr>
              <p:blipFill>
                <a:blip r:embed="rId909"/>
                <a:stretch>
                  <a:fillRect/>
                </a:stretch>
              </p:blipFill>
              <p:spPr>
                <a:xfrm>
                  <a:off x="7559747" y="5322667"/>
                  <a:ext cx="305280" cy="405000"/>
                </a:xfrm>
                <a:prstGeom prst="rect">
                  <a:avLst/>
                </a:prstGeom>
              </p:spPr>
            </p:pic>
          </mc:Fallback>
        </mc:AlternateContent>
        <mc:AlternateContent xmlns:mc="http://schemas.openxmlformats.org/markup-compatibility/2006">
          <mc:Choice xmlns:p14="http://schemas.microsoft.com/office/powerpoint/2010/main" Requires="p14">
            <p:contentPart p14:bwMode="auto" r:id="rId910">
              <p14:nvContentPartPr>
                <p14:cNvPr id="536" name="Freihand 535">
                  <a:extLst>
                    <a:ext uri="{FF2B5EF4-FFF2-40B4-BE49-F238E27FC236}">
                      <a16:creationId xmlns:a16="http://schemas.microsoft.com/office/drawing/2014/main" id="{A4453F55-CE7D-45A3-99FB-A13FF01BCCA6}"/>
                    </a:ext>
                  </a:extLst>
                </p14:cNvPr>
                <p14:cNvContentPartPr/>
                <p14:nvPr/>
              </p14:nvContentPartPr>
              <p14:xfrm>
                <a:off x="7438427" y="5599507"/>
                <a:ext cx="379080" cy="249480"/>
              </p14:xfrm>
            </p:contentPart>
          </mc:Choice>
          <mc:Fallback>
            <p:pic>
              <p:nvPicPr>
                <p:cNvPr id="536" name="Freihand 535">
                  <a:extLst>
                    <a:ext uri="{FF2B5EF4-FFF2-40B4-BE49-F238E27FC236}">
                      <a16:creationId xmlns:a16="http://schemas.microsoft.com/office/drawing/2014/main" id="{A4453F55-CE7D-45A3-99FB-A13FF01BCCA6}"/>
                    </a:ext>
                  </a:extLst>
                </p:cNvPr>
                <p:cNvPicPr/>
                <p:nvPr/>
              </p:nvPicPr>
              <p:blipFill>
                <a:blip r:embed="rId911"/>
                <a:stretch>
                  <a:fillRect/>
                </a:stretch>
              </p:blipFill>
              <p:spPr>
                <a:xfrm>
                  <a:off x="7434107" y="5595187"/>
                  <a:ext cx="38772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912">
              <p14:nvContentPartPr>
                <p14:cNvPr id="537" name="Freihand 536">
                  <a:extLst>
                    <a:ext uri="{FF2B5EF4-FFF2-40B4-BE49-F238E27FC236}">
                      <a16:creationId xmlns:a16="http://schemas.microsoft.com/office/drawing/2014/main" id="{DF104551-0D72-41A1-86DB-0BEBC0522C52}"/>
                    </a:ext>
                  </a:extLst>
                </p14:cNvPr>
                <p14:cNvContentPartPr/>
                <p14:nvPr/>
              </p14:nvContentPartPr>
              <p14:xfrm>
                <a:off x="7612667" y="5267227"/>
                <a:ext cx="389160" cy="162720"/>
              </p14:xfrm>
            </p:contentPart>
          </mc:Choice>
          <mc:Fallback>
            <p:pic>
              <p:nvPicPr>
                <p:cNvPr id="537" name="Freihand 536">
                  <a:extLst>
                    <a:ext uri="{FF2B5EF4-FFF2-40B4-BE49-F238E27FC236}">
                      <a16:creationId xmlns:a16="http://schemas.microsoft.com/office/drawing/2014/main" id="{DF104551-0D72-41A1-86DB-0BEBC0522C52}"/>
                    </a:ext>
                  </a:extLst>
                </p:cNvPr>
                <p:cNvPicPr/>
                <p:nvPr/>
              </p:nvPicPr>
              <p:blipFill>
                <a:blip r:embed="rId913"/>
                <a:stretch>
                  <a:fillRect/>
                </a:stretch>
              </p:blipFill>
              <p:spPr>
                <a:xfrm>
                  <a:off x="7608347" y="5262907"/>
                  <a:ext cx="3978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914">
              <p14:nvContentPartPr>
                <p14:cNvPr id="539" name="Freihand 538">
                  <a:extLst>
                    <a:ext uri="{FF2B5EF4-FFF2-40B4-BE49-F238E27FC236}">
                      <a16:creationId xmlns:a16="http://schemas.microsoft.com/office/drawing/2014/main" id="{B2F45C20-F58A-445F-B766-BD4B1A3D4A34}"/>
                    </a:ext>
                  </a:extLst>
                </p14:cNvPr>
                <p14:cNvContentPartPr/>
                <p14:nvPr/>
              </p14:nvContentPartPr>
              <p14:xfrm>
                <a:off x="927467" y="5133667"/>
                <a:ext cx="2327760" cy="768600"/>
              </p14:xfrm>
            </p:contentPart>
          </mc:Choice>
          <mc:Fallback>
            <p:pic>
              <p:nvPicPr>
                <p:cNvPr id="539" name="Freihand 538">
                  <a:extLst>
                    <a:ext uri="{FF2B5EF4-FFF2-40B4-BE49-F238E27FC236}">
                      <a16:creationId xmlns:a16="http://schemas.microsoft.com/office/drawing/2014/main" id="{B2F45C20-F58A-445F-B766-BD4B1A3D4A34}"/>
                    </a:ext>
                  </a:extLst>
                </p:cNvPr>
                <p:cNvPicPr/>
                <p:nvPr/>
              </p:nvPicPr>
              <p:blipFill>
                <a:blip r:embed="rId915"/>
                <a:stretch>
                  <a:fillRect/>
                </a:stretch>
              </p:blipFill>
              <p:spPr>
                <a:xfrm>
                  <a:off x="923147" y="5129347"/>
                  <a:ext cx="2336400" cy="777240"/>
                </a:xfrm>
                <a:prstGeom prst="rect">
                  <a:avLst/>
                </a:prstGeom>
              </p:spPr>
            </p:pic>
          </mc:Fallback>
        </mc:AlternateContent>
        <mc:AlternateContent xmlns:mc="http://schemas.openxmlformats.org/markup-compatibility/2006">
          <mc:Choice xmlns:p14="http://schemas.microsoft.com/office/powerpoint/2010/main" Requires="p14">
            <p:contentPart p14:bwMode="auto" r:id="rId916">
              <p14:nvContentPartPr>
                <p14:cNvPr id="540" name="Freihand 539">
                  <a:extLst>
                    <a:ext uri="{FF2B5EF4-FFF2-40B4-BE49-F238E27FC236}">
                      <a16:creationId xmlns:a16="http://schemas.microsoft.com/office/drawing/2014/main" id="{40E097B4-7C34-4E63-939D-9C9A6CD533AC}"/>
                    </a:ext>
                  </a:extLst>
                </p14:cNvPr>
                <p14:cNvContentPartPr/>
                <p14:nvPr/>
              </p14:nvContentPartPr>
              <p14:xfrm>
                <a:off x="877787" y="5038267"/>
                <a:ext cx="716040" cy="846360"/>
              </p14:xfrm>
            </p:contentPart>
          </mc:Choice>
          <mc:Fallback>
            <p:pic>
              <p:nvPicPr>
                <p:cNvPr id="540" name="Freihand 539">
                  <a:extLst>
                    <a:ext uri="{FF2B5EF4-FFF2-40B4-BE49-F238E27FC236}">
                      <a16:creationId xmlns:a16="http://schemas.microsoft.com/office/drawing/2014/main" id="{40E097B4-7C34-4E63-939D-9C9A6CD533AC}"/>
                    </a:ext>
                  </a:extLst>
                </p:cNvPr>
                <p:cNvPicPr/>
                <p:nvPr/>
              </p:nvPicPr>
              <p:blipFill>
                <a:blip r:embed="rId917"/>
                <a:stretch>
                  <a:fillRect/>
                </a:stretch>
              </p:blipFill>
              <p:spPr>
                <a:xfrm>
                  <a:off x="873467" y="5033947"/>
                  <a:ext cx="724680" cy="855000"/>
                </a:xfrm>
                <a:prstGeom prst="rect">
                  <a:avLst/>
                </a:prstGeom>
              </p:spPr>
            </p:pic>
          </mc:Fallback>
        </mc:AlternateContent>
        <mc:AlternateContent xmlns:mc="http://schemas.openxmlformats.org/markup-compatibility/2006">
          <mc:Choice xmlns:p14="http://schemas.microsoft.com/office/powerpoint/2010/main" Requires="p14">
            <p:contentPart p14:bwMode="auto" r:id="rId918">
              <p14:nvContentPartPr>
                <p14:cNvPr id="542" name="Freihand 541">
                  <a:extLst>
                    <a:ext uri="{FF2B5EF4-FFF2-40B4-BE49-F238E27FC236}">
                      <a16:creationId xmlns:a16="http://schemas.microsoft.com/office/drawing/2014/main" id="{AE18D193-C63B-457A-B839-39BDD185947B}"/>
                    </a:ext>
                  </a:extLst>
                </p14:cNvPr>
                <p14:cNvContentPartPr/>
                <p14:nvPr/>
              </p14:nvContentPartPr>
              <p14:xfrm>
                <a:off x="2521187" y="5101627"/>
                <a:ext cx="712800" cy="774000"/>
              </p14:xfrm>
            </p:contentPart>
          </mc:Choice>
          <mc:Fallback>
            <p:pic>
              <p:nvPicPr>
                <p:cNvPr id="542" name="Freihand 541">
                  <a:extLst>
                    <a:ext uri="{FF2B5EF4-FFF2-40B4-BE49-F238E27FC236}">
                      <a16:creationId xmlns:a16="http://schemas.microsoft.com/office/drawing/2014/main" id="{AE18D193-C63B-457A-B839-39BDD185947B}"/>
                    </a:ext>
                  </a:extLst>
                </p:cNvPr>
                <p:cNvPicPr/>
                <p:nvPr/>
              </p:nvPicPr>
              <p:blipFill>
                <a:blip r:embed="rId919"/>
                <a:stretch>
                  <a:fillRect/>
                </a:stretch>
              </p:blipFill>
              <p:spPr>
                <a:xfrm>
                  <a:off x="2516867" y="5097307"/>
                  <a:ext cx="721440" cy="782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20">
            <p14:nvContentPartPr>
              <p14:cNvPr id="544" name="Freihand 543">
                <a:extLst>
                  <a:ext uri="{FF2B5EF4-FFF2-40B4-BE49-F238E27FC236}">
                    <a16:creationId xmlns:a16="http://schemas.microsoft.com/office/drawing/2014/main" id="{262E95E2-A2DB-4833-AED5-7F2F6DB99DFE}"/>
                  </a:ext>
                </a:extLst>
              </p14:cNvPr>
              <p14:cNvContentPartPr/>
              <p14:nvPr/>
            </p14:nvContentPartPr>
            <p14:xfrm>
              <a:off x="3264947" y="3364627"/>
              <a:ext cx="91080" cy="1288800"/>
            </p14:xfrm>
          </p:contentPart>
        </mc:Choice>
        <mc:Fallback>
          <p:pic>
            <p:nvPicPr>
              <p:cNvPr id="544" name="Freihand 543">
                <a:extLst>
                  <a:ext uri="{FF2B5EF4-FFF2-40B4-BE49-F238E27FC236}">
                    <a16:creationId xmlns:a16="http://schemas.microsoft.com/office/drawing/2014/main" id="{262E95E2-A2DB-4833-AED5-7F2F6DB99DFE}"/>
                  </a:ext>
                </a:extLst>
              </p:cNvPr>
              <p:cNvPicPr/>
              <p:nvPr/>
            </p:nvPicPr>
            <p:blipFill>
              <a:blip r:embed="rId921"/>
              <a:stretch>
                <a:fillRect/>
              </a:stretch>
            </p:blipFill>
            <p:spPr>
              <a:xfrm>
                <a:off x="3260627" y="3360307"/>
                <a:ext cx="99720" cy="1297440"/>
              </a:xfrm>
              <a:prstGeom prst="rect">
                <a:avLst/>
              </a:prstGeom>
            </p:spPr>
          </p:pic>
        </mc:Fallback>
      </mc:AlternateContent>
      <p:grpSp>
        <p:nvGrpSpPr>
          <p:cNvPr id="547" name="Gruppieren 546">
            <a:extLst>
              <a:ext uri="{FF2B5EF4-FFF2-40B4-BE49-F238E27FC236}">
                <a16:creationId xmlns:a16="http://schemas.microsoft.com/office/drawing/2014/main" id="{AE7B1419-3FA9-436F-B413-7B657733FAC9}"/>
              </a:ext>
            </a:extLst>
          </p:cNvPr>
          <p:cNvGrpSpPr/>
          <p:nvPr/>
        </p:nvGrpSpPr>
        <p:grpSpPr>
          <a:xfrm>
            <a:off x="3137147" y="4608427"/>
            <a:ext cx="269640" cy="146520"/>
            <a:chOff x="3137147" y="4608427"/>
            <a:chExt cx="269640" cy="146520"/>
          </a:xfrm>
        </p:grpSpPr>
        <mc:AlternateContent xmlns:mc="http://schemas.openxmlformats.org/markup-compatibility/2006">
          <mc:Choice xmlns:p14="http://schemas.microsoft.com/office/powerpoint/2010/main" Requires="p14">
            <p:contentPart p14:bwMode="auto" r:id="rId922">
              <p14:nvContentPartPr>
                <p14:cNvPr id="545" name="Freihand 544">
                  <a:extLst>
                    <a:ext uri="{FF2B5EF4-FFF2-40B4-BE49-F238E27FC236}">
                      <a16:creationId xmlns:a16="http://schemas.microsoft.com/office/drawing/2014/main" id="{1CF73B8E-85A6-48BC-9DF7-A77185449D4C}"/>
                    </a:ext>
                  </a:extLst>
                </p14:cNvPr>
                <p14:cNvContentPartPr/>
                <p14:nvPr/>
              </p14:nvContentPartPr>
              <p14:xfrm>
                <a:off x="3137147" y="4633267"/>
                <a:ext cx="89640" cy="121680"/>
              </p14:xfrm>
            </p:contentPart>
          </mc:Choice>
          <mc:Fallback>
            <p:pic>
              <p:nvPicPr>
                <p:cNvPr id="545" name="Freihand 544">
                  <a:extLst>
                    <a:ext uri="{FF2B5EF4-FFF2-40B4-BE49-F238E27FC236}">
                      <a16:creationId xmlns:a16="http://schemas.microsoft.com/office/drawing/2014/main" id="{1CF73B8E-85A6-48BC-9DF7-A77185449D4C}"/>
                    </a:ext>
                  </a:extLst>
                </p:cNvPr>
                <p:cNvPicPr/>
                <p:nvPr/>
              </p:nvPicPr>
              <p:blipFill>
                <a:blip r:embed="rId923"/>
                <a:stretch>
                  <a:fillRect/>
                </a:stretch>
              </p:blipFill>
              <p:spPr>
                <a:xfrm>
                  <a:off x="3132827" y="4628947"/>
                  <a:ext cx="982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924">
              <p14:nvContentPartPr>
                <p14:cNvPr id="546" name="Freihand 545">
                  <a:extLst>
                    <a:ext uri="{FF2B5EF4-FFF2-40B4-BE49-F238E27FC236}">
                      <a16:creationId xmlns:a16="http://schemas.microsoft.com/office/drawing/2014/main" id="{49145BEB-30EE-43C9-9F3C-2F8D3A1AC79C}"/>
                    </a:ext>
                  </a:extLst>
                </p14:cNvPr>
                <p14:cNvContentPartPr/>
                <p14:nvPr/>
              </p14:nvContentPartPr>
              <p14:xfrm>
                <a:off x="3237227" y="4608427"/>
                <a:ext cx="169560" cy="92880"/>
              </p14:xfrm>
            </p:contentPart>
          </mc:Choice>
          <mc:Fallback>
            <p:pic>
              <p:nvPicPr>
                <p:cNvPr id="546" name="Freihand 545">
                  <a:extLst>
                    <a:ext uri="{FF2B5EF4-FFF2-40B4-BE49-F238E27FC236}">
                      <a16:creationId xmlns:a16="http://schemas.microsoft.com/office/drawing/2014/main" id="{49145BEB-30EE-43C9-9F3C-2F8D3A1AC79C}"/>
                    </a:ext>
                  </a:extLst>
                </p:cNvPr>
                <p:cNvPicPr/>
                <p:nvPr/>
              </p:nvPicPr>
              <p:blipFill>
                <a:blip r:embed="rId925"/>
                <a:stretch>
                  <a:fillRect/>
                </a:stretch>
              </p:blipFill>
              <p:spPr>
                <a:xfrm>
                  <a:off x="3232907" y="4604107"/>
                  <a:ext cx="178200" cy="101520"/>
                </a:xfrm>
                <a:prstGeom prst="rect">
                  <a:avLst/>
                </a:prstGeom>
              </p:spPr>
            </p:pic>
          </mc:Fallback>
        </mc:AlternateContent>
      </p:grpSp>
    </p:spTree>
    <p:extLst>
      <p:ext uri="{BB962C8B-B14F-4D97-AF65-F5344CB8AC3E}">
        <p14:creationId xmlns:p14="http://schemas.microsoft.com/office/powerpoint/2010/main" val="2990353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5" grpId="0"/>
      <p:bldP spid="16" grpId="0"/>
      <p:bldP spid="17" grpId="0"/>
      <p:bldP spid="2" grpId="0"/>
      <p:bldP spid="11"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249482"/>
            <a:ext cx="7464960" cy="640485"/>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r>
              <a:rPr lang="en-US" sz="2631" dirty="0">
                <a:solidFill>
                  <a:sysClr val="windowText" lastClr="000000"/>
                </a:solidFill>
              </a:rPr>
              <a:t>Increase of the price of M</a:t>
            </a:r>
          </a:p>
        </p:txBody>
      </p:sp>
      <p:cxnSp>
        <p:nvCxnSpPr>
          <p:cNvPr id="10" name="Gerade Verbindung mit Pfeil 9">
            <a:extLst>
              <a:ext uri="{FF2B5EF4-FFF2-40B4-BE49-F238E27FC236}">
                <a16:creationId xmlns:a16="http://schemas.microsoft.com/office/drawing/2014/main" id="{3940E059-BC20-47D6-8C06-9A371A7BD9B3}"/>
              </a:ext>
            </a:extLst>
          </p:cNvPr>
          <p:cNvCxnSpPr/>
          <p:nvPr/>
        </p:nvCxnSpPr>
        <p:spPr>
          <a:xfrm flipV="1">
            <a:off x="2999656"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43E2E20E-CAE4-4956-A17C-35D6CF8F5AA1}"/>
              </a:ext>
            </a:extLst>
          </p:cNvPr>
          <p:cNvCxnSpPr>
            <a:cxnSpLocks/>
          </p:cNvCxnSpPr>
          <p:nvPr/>
        </p:nvCxnSpPr>
        <p:spPr>
          <a:xfrm>
            <a:off x="2983797"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feld 11">
            <a:extLst>
              <a:ext uri="{FF2B5EF4-FFF2-40B4-BE49-F238E27FC236}">
                <a16:creationId xmlns:a16="http://schemas.microsoft.com/office/drawing/2014/main" id="{B996E664-45FD-4C1E-A44E-A72F2419D670}"/>
              </a:ext>
            </a:extLst>
          </p:cNvPr>
          <p:cNvSpPr txBox="1"/>
          <p:nvPr/>
        </p:nvSpPr>
        <p:spPr>
          <a:xfrm flipH="1">
            <a:off x="128640" y="1052765"/>
            <a:ext cx="2943020" cy="646331"/>
          </a:xfrm>
          <a:prstGeom prst="rect">
            <a:avLst/>
          </a:prstGeom>
          <a:noFill/>
        </p:spPr>
        <p:txBody>
          <a:bodyPr wrap="square" rtlCol="0">
            <a:spAutoFit/>
          </a:bodyPr>
          <a:lstStyle/>
          <a:p>
            <a:r>
              <a:rPr lang="de-DE" dirty="0"/>
              <a:t>P</a:t>
            </a:r>
            <a:r>
              <a:rPr lang="de-DE" baseline="-25000" dirty="0"/>
              <a:t>G</a:t>
            </a:r>
            <a:r>
              <a:rPr lang="de-DE" dirty="0"/>
              <a:t>* GPL</a:t>
            </a:r>
            <a:r>
              <a:rPr lang="de-DE" baseline="-25000" dirty="0"/>
              <a:t>G </a:t>
            </a:r>
            <a:r>
              <a:rPr lang="de-DE" dirty="0"/>
              <a:t>= Value </a:t>
            </a:r>
            <a:r>
              <a:rPr lang="de-DE" dirty="0" err="1"/>
              <a:t>of</a:t>
            </a:r>
            <a:r>
              <a:rPr lang="de-DE" dirty="0"/>
              <a:t> MPL</a:t>
            </a:r>
          </a:p>
          <a:p>
            <a:r>
              <a:rPr lang="de-DE" dirty="0"/>
              <a:t>w=wage</a:t>
            </a:r>
          </a:p>
        </p:txBody>
      </p:sp>
      <p:cxnSp>
        <p:nvCxnSpPr>
          <p:cNvPr id="14" name="Gerade Verbindung mit Pfeil 13">
            <a:extLst>
              <a:ext uri="{FF2B5EF4-FFF2-40B4-BE49-F238E27FC236}">
                <a16:creationId xmlns:a16="http://schemas.microsoft.com/office/drawing/2014/main" id="{DBBA5383-AE0E-432A-BD35-9B6DCBCC5998}"/>
              </a:ext>
            </a:extLst>
          </p:cNvPr>
          <p:cNvCxnSpPr/>
          <p:nvPr/>
        </p:nvCxnSpPr>
        <p:spPr>
          <a:xfrm flipV="1">
            <a:off x="7968208"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3C2806A1-EC64-459F-873C-3FFA86755A56}"/>
              </a:ext>
            </a:extLst>
          </p:cNvPr>
          <p:cNvCxnSpPr>
            <a:cxnSpLocks/>
          </p:cNvCxnSpPr>
          <p:nvPr/>
        </p:nvCxnSpPr>
        <p:spPr>
          <a:xfrm flipH="1">
            <a:off x="2711624" y="4562374"/>
            <a:ext cx="1088504"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4CB80D15-788F-43E0-9430-577477BDD845}"/>
              </a:ext>
            </a:extLst>
          </p:cNvPr>
          <p:cNvSpPr txBox="1"/>
          <p:nvPr/>
        </p:nvSpPr>
        <p:spPr>
          <a:xfrm flipH="1">
            <a:off x="8040217" y="980729"/>
            <a:ext cx="3398645" cy="646331"/>
          </a:xfrm>
          <a:prstGeom prst="rect">
            <a:avLst/>
          </a:prstGeom>
          <a:noFill/>
        </p:spPr>
        <p:txBody>
          <a:bodyPr wrap="square" rtlCol="0">
            <a:spAutoFit/>
          </a:bodyPr>
          <a:lstStyle/>
          <a:p>
            <a:r>
              <a:rPr lang="de-DE" dirty="0"/>
              <a:t>P</a:t>
            </a:r>
            <a:r>
              <a:rPr lang="de-DE" baseline="-25000" dirty="0"/>
              <a:t>M</a:t>
            </a:r>
            <a:r>
              <a:rPr lang="de-DE" dirty="0"/>
              <a:t>*GPL</a:t>
            </a:r>
            <a:r>
              <a:rPr lang="de-DE" baseline="-25000" dirty="0"/>
              <a:t>M </a:t>
            </a:r>
            <a:r>
              <a:rPr lang="de-DE" dirty="0"/>
              <a:t>=Value </a:t>
            </a:r>
            <a:r>
              <a:rPr lang="de-DE" dirty="0" err="1"/>
              <a:t>of</a:t>
            </a:r>
            <a:r>
              <a:rPr lang="de-DE" dirty="0"/>
              <a:t> MPL</a:t>
            </a:r>
          </a:p>
          <a:p>
            <a:r>
              <a:rPr lang="de-DE" dirty="0"/>
              <a:t>w=wage</a:t>
            </a:r>
          </a:p>
        </p:txBody>
      </p:sp>
      <p:sp>
        <p:nvSpPr>
          <p:cNvPr id="19" name="Freihandform: Form 18">
            <a:extLst>
              <a:ext uri="{FF2B5EF4-FFF2-40B4-BE49-F238E27FC236}">
                <a16:creationId xmlns:a16="http://schemas.microsoft.com/office/drawing/2014/main" id="{ABBF5D43-83D4-47AE-AD9D-01DD3BAB89AE}"/>
              </a:ext>
            </a:extLst>
          </p:cNvPr>
          <p:cNvSpPr/>
          <p:nvPr/>
        </p:nvSpPr>
        <p:spPr>
          <a:xfrm>
            <a:off x="3318510" y="980728"/>
            <a:ext cx="4046220" cy="3006090"/>
          </a:xfrm>
          <a:custGeom>
            <a:avLst/>
            <a:gdLst>
              <a:gd name="connsiteX0" fmla="*/ 0 w 4046220"/>
              <a:gd name="connsiteY0" fmla="*/ 0 h 3006090"/>
              <a:gd name="connsiteX1" fmla="*/ 994410 w 4046220"/>
              <a:gd name="connsiteY1" fmla="*/ 2080260 h 3006090"/>
              <a:gd name="connsiteX2" fmla="*/ 4046220 w 4046220"/>
              <a:gd name="connsiteY2" fmla="*/ 3006090 h 3006090"/>
            </a:gdLst>
            <a:ahLst/>
            <a:cxnLst>
              <a:cxn ang="0">
                <a:pos x="connsiteX0" y="connsiteY0"/>
              </a:cxn>
              <a:cxn ang="0">
                <a:pos x="connsiteX1" y="connsiteY1"/>
              </a:cxn>
              <a:cxn ang="0">
                <a:pos x="connsiteX2" y="connsiteY2"/>
              </a:cxn>
            </a:cxnLst>
            <a:rect l="l" t="t" r="r" b="b"/>
            <a:pathLst>
              <a:path w="4046220" h="3006090">
                <a:moveTo>
                  <a:pt x="0" y="0"/>
                </a:moveTo>
                <a:cubicBezTo>
                  <a:pt x="160020" y="789622"/>
                  <a:pt x="320040" y="1579245"/>
                  <a:pt x="994410" y="2080260"/>
                </a:cubicBezTo>
                <a:cubicBezTo>
                  <a:pt x="1668780" y="2581275"/>
                  <a:pt x="2857500" y="2793682"/>
                  <a:pt x="4046220" y="300609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0639F7BD-91C2-4FD8-9840-A1DC2815BAAF}"/>
              </a:ext>
            </a:extLst>
          </p:cNvPr>
          <p:cNvSpPr/>
          <p:nvPr/>
        </p:nvSpPr>
        <p:spPr>
          <a:xfrm>
            <a:off x="3356254" y="1118683"/>
            <a:ext cx="1024127" cy="369332"/>
          </a:xfrm>
          <a:prstGeom prst="rect">
            <a:avLst/>
          </a:prstGeom>
        </p:spPr>
        <p:txBody>
          <a:bodyPr wrap="none">
            <a:spAutoFit/>
          </a:bodyPr>
          <a:lstStyle/>
          <a:p>
            <a:r>
              <a:rPr lang="de-DE" dirty="0"/>
              <a:t>P</a:t>
            </a:r>
            <a:r>
              <a:rPr lang="de-DE" baseline="-25000" dirty="0"/>
              <a:t>G</a:t>
            </a:r>
            <a:r>
              <a:rPr lang="de-DE" dirty="0"/>
              <a:t>* GPL</a:t>
            </a:r>
            <a:r>
              <a:rPr lang="de-DE" baseline="-25000" dirty="0"/>
              <a:t>G</a:t>
            </a:r>
          </a:p>
        </p:txBody>
      </p:sp>
      <p:sp>
        <p:nvSpPr>
          <p:cNvPr id="21" name="Freihandform: Form 20">
            <a:extLst>
              <a:ext uri="{FF2B5EF4-FFF2-40B4-BE49-F238E27FC236}">
                <a16:creationId xmlns:a16="http://schemas.microsoft.com/office/drawing/2014/main" id="{C772E8ED-3629-46C9-9FA2-7BB8D928B372}"/>
              </a:ext>
            </a:extLst>
          </p:cNvPr>
          <p:cNvSpPr/>
          <p:nvPr/>
        </p:nvSpPr>
        <p:spPr>
          <a:xfrm>
            <a:off x="4038600" y="960120"/>
            <a:ext cx="3577590" cy="3268980"/>
          </a:xfrm>
          <a:custGeom>
            <a:avLst/>
            <a:gdLst>
              <a:gd name="connsiteX0" fmla="*/ 3577590 w 3577590"/>
              <a:gd name="connsiteY0" fmla="*/ 0 h 3268980"/>
              <a:gd name="connsiteX1" fmla="*/ 2194560 w 3577590"/>
              <a:gd name="connsiteY1" fmla="*/ 2137410 h 3268980"/>
              <a:gd name="connsiteX2" fmla="*/ 22860 w 3577590"/>
              <a:gd name="connsiteY2" fmla="*/ 3257550 h 3268980"/>
              <a:gd name="connsiteX3" fmla="*/ 22860 w 3577590"/>
              <a:gd name="connsiteY3" fmla="*/ 3257550 h 3268980"/>
              <a:gd name="connsiteX4" fmla="*/ 0 w 3577590"/>
              <a:gd name="connsiteY4" fmla="*/ 3268980 h 326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590" h="3268980">
                <a:moveTo>
                  <a:pt x="3577590" y="0"/>
                </a:moveTo>
                <a:cubicBezTo>
                  <a:pt x="3182302" y="797242"/>
                  <a:pt x="2787015" y="1594485"/>
                  <a:pt x="2194560" y="2137410"/>
                </a:cubicBezTo>
                <a:cubicBezTo>
                  <a:pt x="1602105" y="2680335"/>
                  <a:pt x="22860" y="3257550"/>
                  <a:pt x="22860" y="3257550"/>
                </a:cubicBezTo>
                <a:lnTo>
                  <a:pt x="22860" y="3257550"/>
                </a:lnTo>
                <a:lnTo>
                  <a:pt x="0" y="326898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C94D7996-F0F5-4EB5-A3B8-66D640CAFBD3}"/>
              </a:ext>
            </a:extLst>
          </p:cNvPr>
          <p:cNvSpPr/>
          <p:nvPr/>
        </p:nvSpPr>
        <p:spPr>
          <a:xfrm>
            <a:off x="6532737" y="789364"/>
            <a:ext cx="1043876" cy="369332"/>
          </a:xfrm>
          <a:prstGeom prst="rect">
            <a:avLst/>
          </a:prstGeom>
        </p:spPr>
        <p:txBody>
          <a:bodyPr wrap="none">
            <a:spAutoFit/>
          </a:bodyPr>
          <a:lstStyle/>
          <a:p>
            <a:r>
              <a:rPr lang="de-DE" dirty="0"/>
              <a:t>P</a:t>
            </a:r>
            <a:r>
              <a:rPr lang="de-DE" baseline="-25000" dirty="0"/>
              <a:t>M</a:t>
            </a:r>
            <a:r>
              <a:rPr lang="de-DE" dirty="0"/>
              <a:t>*GPL</a:t>
            </a:r>
            <a:r>
              <a:rPr lang="de-DE" baseline="-25000" dirty="0"/>
              <a:t>M</a:t>
            </a:r>
          </a:p>
        </p:txBody>
      </p:sp>
      <p:cxnSp>
        <p:nvCxnSpPr>
          <p:cNvPr id="24" name="Gerader Verbinder 23">
            <a:extLst>
              <a:ext uri="{FF2B5EF4-FFF2-40B4-BE49-F238E27FC236}">
                <a16:creationId xmlns:a16="http://schemas.microsoft.com/office/drawing/2014/main" id="{33E0EA9C-15FB-4325-810A-B6E60E642904}"/>
              </a:ext>
            </a:extLst>
          </p:cNvPr>
          <p:cNvCxnSpPr>
            <a:cxnSpLocks/>
          </p:cNvCxnSpPr>
          <p:nvPr/>
        </p:nvCxnSpPr>
        <p:spPr>
          <a:xfrm flipH="1">
            <a:off x="2999656" y="3563251"/>
            <a:ext cx="2480893" cy="36693"/>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4E5783B4-00B1-460A-B460-D2A5BD242158}"/>
              </a:ext>
            </a:extLst>
          </p:cNvPr>
          <p:cNvSpPr/>
          <p:nvPr/>
        </p:nvSpPr>
        <p:spPr>
          <a:xfrm>
            <a:off x="2495600" y="3347700"/>
            <a:ext cx="465192" cy="369332"/>
          </a:xfrm>
          <a:prstGeom prst="rect">
            <a:avLst/>
          </a:prstGeom>
        </p:spPr>
        <p:txBody>
          <a:bodyPr wrap="none">
            <a:spAutoFit/>
          </a:bodyPr>
          <a:lstStyle/>
          <a:p>
            <a:r>
              <a:rPr lang="de-DE" dirty="0"/>
              <a:t>w*</a:t>
            </a:r>
            <a:endParaRPr lang="de-DE" baseline="-25000" dirty="0"/>
          </a:p>
        </p:txBody>
      </p:sp>
      <p:sp>
        <p:nvSpPr>
          <p:cNvPr id="31" name="Textfeld 30">
            <a:extLst>
              <a:ext uri="{FF2B5EF4-FFF2-40B4-BE49-F238E27FC236}">
                <a16:creationId xmlns:a16="http://schemas.microsoft.com/office/drawing/2014/main" id="{F37178C7-1959-4F46-AD2C-DA61655AB896}"/>
              </a:ext>
            </a:extLst>
          </p:cNvPr>
          <p:cNvSpPr txBox="1"/>
          <p:nvPr/>
        </p:nvSpPr>
        <p:spPr>
          <a:xfrm flipH="1">
            <a:off x="8112230" y="4509120"/>
            <a:ext cx="576059" cy="369332"/>
          </a:xfrm>
          <a:prstGeom prst="rect">
            <a:avLst/>
          </a:prstGeom>
          <a:noFill/>
        </p:spPr>
        <p:txBody>
          <a:bodyPr wrap="square" rtlCol="0">
            <a:spAutoFit/>
          </a:bodyPr>
          <a:lstStyle/>
          <a:p>
            <a:r>
              <a:rPr lang="de-DE" dirty="0"/>
              <a:t>L</a:t>
            </a:r>
            <a:r>
              <a:rPr lang="de-DE" baseline="-25000" dirty="0"/>
              <a:t>G</a:t>
            </a:r>
            <a:endParaRPr lang="de-DE" dirty="0"/>
          </a:p>
        </p:txBody>
      </p:sp>
      <p:sp>
        <p:nvSpPr>
          <p:cNvPr id="32" name="Textfeld 31">
            <a:extLst>
              <a:ext uri="{FF2B5EF4-FFF2-40B4-BE49-F238E27FC236}">
                <a16:creationId xmlns:a16="http://schemas.microsoft.com/office/drawing/2014/main" id="{08A64668-0246-44D7-837E-67BA4C42611E}"/>
              </a:ext>
            </a:extLst>
          </p:cNvPr>
          <p:cNvSpPr txBox="1"/>
          <p:nvPr/>
        </p:nvSpPr>
        <p:spPr>
          <a:xfrm flipH="1">
            <a:off x="2567609" y="4509120"/>
            <a:ext cx="576059" cy="369332"/>
          </a:xfrm>
          <a:prstGeom prst="rect">
            <a:avLst/>
          </a:prstGeom>
          <a:noFill/>
        </p:spPr>
        <p:txBody>
          <a:bodyPr wrap="square" rtlCol="0">
            <a:spAutoFit/>
          </a:bodyPr>
          <a:lstStyle/>
          <a:p>
            <a:r>
              <a:rPr lang="de-DE" dirty="0"/>
              <a:t>L</a:t>
            </a:r>
            <a:r>
              <a:rPr lang="de-DE" baseline="-25000" dirty="0"/>
              <a:t>M</a:t>
            </a:r>
            <a:endParaRPr lang="de-DE" dirty="0"/>
          </a:p>
        </p:txBody>
      </p:sp>
      <p:cxnSp>
        <p:nvCxnSpPr>
          <p:cNvPr id="33" name="Gerader Verbinder 32">
            <a:extLst>
              <a:ext uri="{FF2B5EF4-FFF2-40B4-BE49-F238E27FC236}">
                <a16:creationId xmlns:a16="http://schemas.microsoft.com/office/drawing/2014/main" id="{F753D45F-BE9A-4EE3-838A-E5113CF670EF}"/>
              </a:ext>
            </a:extLst>
          </p:cNvPr>
          <p:cNvCxnSpPr>
            <a:cxnSpLocks/>
          </p:cNvCxnSpPr>
          <p:nvPr/>
        </p:nvCxnSpPr>
        <p:spPr>
          <a:xfrm flipV="1">
            <a:off x="5480549" y="3563251"/>
            <a:ext cx="0" cy="999123"/>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CA7B56E4-8A86-42AB-AC1D-CB11613069A6}"/>
              </a:ext>
            </a:extLst>
          </p:cNvPr>
          <p:cNvSpPr/>
          <p:nvPr/>
        </p:nvSpPr>
        <p:spPr>
          <a:xfrm>
            <a:off x="5339324" y="4555233"/>
            <a:ext cx="397866" cy="369332"/>
          </a:xfrm>
          <a:prstGeom prst="rect">
            <a:avLst/>
          </a:prstGeom>
        </p:spPr>
        <p:txBody>
          <a:bodyPr wrap="none">
            <a:spAutoFit/>
          </a:bodyPr>
          <a:lstStyle/>
          <a:p>
            <a:r>
              <a:rPr lang="de-DE" dirty="0"/>
              <a:t>L*</a:t>
            </a:r>
          </a:p>
        </p:txBody>
      </p:sp>
      <p:sp>
        <p:nvSpPr>
          <p:cNvPr id="42" name="Rechteck 41">
            <a:extLst>
              <a:ext uri="{FF2B5EF4-FFF2-40B4-BE49-F238E27FC236}">
                <a16:creationId xmlns:a16="http://schemas.microsoft.com/office/drawing/2014/main" id="{F043C367-66A9-4DD1-B829-637138E1FC84}"/>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AF17184-76C3-481B-B6DB-F522FF05088C}"/>
                  </a:ext>
                </a:extLst>
              </p14:cNvPr>
              <p14:cNvContentPartPr/>
              <p14:nvPr/>
            </p14:nvContentPartPr>
            <p14:xfrm>
              <a:off x="6047027" y="646627"/>
              <a:ext cx="1564560" cy="72720"/>
            </p14:xfrm>
          </p:contentPart>
        </mc:Choice>
        <mc:Fallback>
          <p:pic>
            <p:nvPicPr>
              <p:cNvPr id="2" name="Freihand 1">
                <a:extLst>
                  <a:ext uri="{FF2B5EF4-FFF2-40B4-BE49-F238E27FC236}">
                    <a16:creationId xmlns:a16="http://schemas.microsoft.com/office/drawing/2014/main" id="{6AF17184-76C3-481B-B6DB-F522FF05088C}"/>
                  </a:ext>
                </a:extLst>
              </p:cNvPr>
              <p:cNvPicPr/>
              <p:nvPr/>
            </p:nvPicPr>
            <p:blipFill>
              <a:blip r:embed="rId4"/>
              <a:stretch>
                <a:fillRect/>
              </a:stretch>
            </p:blipFill>
            <p:spPr>
              <a:xfrm>
                <a:off x="6042707" y="642307"/>
                <a:ext cx="1573200" cy="81360"/>
              </a:xfrm>
              <a:prstGeom prst="rect">
                <a:avLst/>
              </a:prstGeom>
            </p:spPr>
          </p:pic>
        </mc:Fallback>
      </mc:AlternateContent>
      <p:grpSp>
        <p:nvGrpSpPr>
          <p:cNvPr id="18" name="Gruppieren 17">
            <a:extLst>
              <a:ext uri="{FF2B5EF4-FFF2-40B4-BE49-F238E27FC236}">
                <a16:creationId xmlns:a16="http://schemas.microsoft.com/office/drawing/2014/main" id="{A060A9C6-72A7-4F40-AD14-0755A9EA00A0}"/>
              </a:ext>
            </a:extLst>
          </p:cNvPr>
          <p:cNvGrpSpPr/>
          <p:nvPr/>
        </p:nvGrpSpPr>
        <p:grpSpPr>
          <a:xfrm>
            <a:off x="8523827" y="105907"/>
            <a:ext cx="1132560" cy="363600"/>
            <a:chOff x="8523827" y="105907"/>
            <a:chExt cx="1132560" cy="36360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47F8E503-67CF-4834-9F3A-56F696949C86}"/>
                    </a:ext>
                  </a:extLst>
                </p14:cNvPr>
                <p14:cNvContentPartPr/>
                <p14:nvPr/>
              </p14:nvContentPartPr>
              <p14:xfrm>
                <a:off x="8523827" y="185467"/>
                <a:ext cx="115560" cy="284040"/>
              </p14:xfrm>
            </p:contentPart>
          </mc:Choice>
          <mc:Fallback>
            <p:pic>
              <p:nvPicPr>
                <p:cNvPr id="3" name="Freihand 2">
                  <a:extLst>
                    <a:ext uri="{FF2B5EF4-FFF2-40B4-BE49-F238E27FC236}">
                      <a16:creationId xmlns:a16="http://schemas.microsoft.com/office/drawing/2014/main" id="{47F8E503-67CF-4834-9F3A-56F696949C86}"/>
                    </a:ext>
                  </a:extLst>
                </p:cNvPr>
                <p:cNvPicPr/>
                <p:nvPr/>
              </p:nvPicPr>
              <p:blipFill>
                <a:blip r:embed="rId6"/>
                <a:stretch>
                  <a:fillRect/>
                </a:stretch>
              </p:blipFill>
              <p:spPr>
                <a:xfrm>
                  <a:off x="8519507" y="181147"/>
                  <a:ext cx="12420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B46824F5-5EEF-42EE-8293-C40744CBE262}"/>
                    </a:ext>
                  </a:extLst>
                </p14:cNvPr>
                <p14:cNvContentPartPr/>
                <p14:nvPr/>
              </p14:nvContentPartPr>
              <p14:xfrm>
                <a:off x="8679347" y="299587"/>
                <a:ext cx="108000" cy="111240"/>
              </p14:xfrm>
            </p:contentPart>
          </mc:Choice>
          <mc:Fallback>
            <p:pic>
              <p:nvPicPr>
                <p:cNvPr id="5" name="Freihand 4">
                  <a:extLst>
                    <a:ext uri="{FF2B5EF4-FFF2-40B4-BE49-F238E27FC236}">
                      <a16:creationId xmlns:a16="http://schemas.microsoft.com/office/drawing/2014/main" id="{B46824F5-5EEF-42EE-8293-C40744CBE262}"/>
                    </a:ext>
                  </a:extLst>
                </p:cNvPr>
                <p:cNvPicPr/>
                <p:nvPr/>
              </p:nvPicPr>
              <p:blipFill>
                <a:blip r:embed="rId8"/>
                <a:stretch>
                  <a:fillRect/>
                </a:stretch>
              </p:blipFill>
              <p:spPr>
                <a:xfrm>
                  <a:off x="8675027" y="295267"/>
                  <a:ext cx="1166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3F9EBA60-9B3C-45FA-ABF6-6449F73CB681}"/>
                    </a:ext>
                  </a:extLst>
                </p14:cNvPr>
                <p14:cNvContentPartPr/>
                <p14:nvPr/>
              </p14:nvContentPartPr>
              <p14:xfrm>
                <a:off x="8672147" y="105907"/>
                <a:ext cx="155520" cy="95760"/>
              </p14:xfrm>
            </p:contentPart>
          </mc:Choice>
          <mc:Fallback>
            <p:pic>
              <p:nvPicPr>
                <p:cNvPr id="6" name="Freihand 5">
                  <a:extLst>
                    <a:ext uri="{FF2B5EF4-FFF2-40B4-BE49-F238E27FC236}">
                      <a16:creationId xmlns:a16="http://schemas.microsoft.com/office/drawing/2014/main" id="{3F9EBA60-9B3C-45FA-ABF6-6449F73CB681}"/>
                    </a:ext>
                  </a:extLst>
                </p:cNvPr>
                <p:cNvPicPr/>
                <p:nvPr/>
              </p:nvPicPr>
              <p:blipFill>
                <a:blip r:embed="rId10"/>
                <a:stretch>
                  <a:fillRect/>
                </a:stretch>
              </p:blipFill>
              <p:spPr>
                <a:xfrm>
                  <a:off x="8667827" y="101587"/>
                  <a:ext cx="1641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D8E70B02-FE4B-4666-A57F-BEFB1A648296}"/>
                    </a:ext>
                  </a:extLst>
                </p14:cNvPr>
                <p14:cNvContentPartPr/>
                <p14:nvPr/>
              </p14:nvContentPartPr>
              <p14:xfrm>
                <a:off x="9022067" y="225067"/>
                <a:ext cx="234000" cy="119880"/>
              </p14:xfrm>
            </p:contentPart>
          </mc:Choice>
          <mc:Fallback>
            <p:pic>
              <p:nvPicPr>
                <p:cNvPr id="8" name="Freihand 7">
                  <a:extLst>
                    <a:ext uri="{FF2B5EF4-FFF2-40B4-BE49-F238E27FC236}">
                      <a16:creationId xmlns:a16="http://schemas.microsoft.com/office/drawing/2014/main" id="{D8E70B02-FE4B-4666-A57F-BEFB1A648296}"/>
                    </a:ext>
                  </a:extLst>
                </p:cNvPr>
                <p:cNvPicPr/>
                <p:nvPr/>
              </p:nvPicPr>
              <p:blipFill>
                <a:blip r:embed="rId12"/>
                <a:stretch>
                  <a:fillRect/>
                </a:stretch>
              </p:blipFill>
              <p:spPr>
                <a:xfrm>
                  <a:off x="9017747" y="220747"/>
                  <a:ext cx="2426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 name="Freihand 8">
                  <a:extLst>
                    <a:ext uri="{FF2B5EF4-FFF2-40B4-BE49-F238E27FC236}">
                      <a16:creationId xmlns:a16="http://schemas.microsoft.com/office/drawing/2014/main" id="{D64850EA-1B5B-4C83-AF91-E0FE30F18A4B}"/>
                    </a:ext>
                  </a:extLst>
                </p14:cNvPr>
                <p14:cNvContentPartPr/>
                <p14:nvPr/>
              </p14:nvContentPartPr>
              <p14:xfrm>
                <a:off x="9374507" y="216427"/>
                <a:ext cx="137520" cy="237600"/>
              </p14:xfrm>
            </p:contentPart>
          </mc:Choice>
          <mc:Fallback>
            <p:pic>
              <p:nvPicPr>
                <p:cNvPr id="9" name="Freihand 8">
                  <a:extLst>
                    <a:ext uri="{FF2B5EF4-FFF2-40B4-BE49-F238E27FC236}">
                      <a16:creationId xmlns:a16="http://schemas.microsoft.com/office/drawing/2014/main" id="{D64850EA-1B5B-4C83-AF91-E0FE30F18A4B}"/>
                    </a:ext>
                  </a:extLst>
                </p:cNvPr>
                <p:cNvPicPr/>
                <p:nvPr/>
              </p:nvPicPr>
              <p:blipFill>
                <a:blip r:embed="rId14"/>
                <a:stretch>
                  <a:fillRect/>
                </a:stretch>
              </p:blipFill>
              <p:spPr>
                <a:xfrm>
                  <a:off x="9370187" y="212107"/>
                  <a:ext cx="14616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1800629F-C542-4DB4-9775-CAE1418076BA}"/>
                    </a:ext>
                  </a:extLst>
                </p14:cNvPr>
                <p14:cNvContentPartPr/>
                <p14:nvPr/>
              </p14:nvContentPartPr>
              <p14:xfrm>
                <a:off x="9533267" y="283387"/>
                <a:ext cx="123120" cy="127800"/>
              </p14:xfrm>
            </p:contentPart>
          </mc:Choice>
          <mc:Fallback>
            <p:pic>
              <p:nvPicPr>
                <p:cNvPr id="13" name="Freihand 12">
                  <a:extLst>
                    <a:ext uri="{FF2B5EF4-FFF2-40B4-BE49-F238E27FC236}">
                      <a16:creationId xmlns:a16="http://schemas.microsoft.com/office/drawing/2014/main" id="{1800629F-C542-4DB4-9775-CAE1418076BA}"/>
                    </a:ext>
                  </a:extLst>
                </p:cNvPr>
                <p:cNvPicPr/>
                <p:nvPr/>
              </p:nvPicPr>
              <p:blipFill>
                <a:blip r:embed="rId16"/>
                <a:stretch>
                  <a:fillRect/>
                </a:stretch>
              </p:blipFill>
              <p:spPr>
                <a:xfrm>
                  <a:off x="9528947" y="279067"/>
                  <a:ext cx="131760" cy="136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23" name="Freihand 22">
                <a:extLst>
                  <a:ext uri="{FF2B5EF4-FFF2-40B4-BE49-F238E27FC236}">
                    <a16:creationId xmlns:a16="http://schemas.microsoft.com/office/drawing/2014/main" id="{08B54475-3246-4B09-B815-4D0D0B9E90FD}"/>
                  </a:ext>
                </a:extLst>
              </p14:cNvPr>
              <p14:cNvContentPartPr/>
              <p14:nvPr/>
            </p14:nvContentPartPr>
            <p14:xfrm>
              <a:off x="6550667" y="816547"/>
              <a:ext cx="411480" cy="403200"/>
            </p14:xfrm>
          </p:contentPart>
        </mc:Choice>
        <mc:Fallback>
          <p:pic>
            <p:nvPicPr>
              <p:cNvPr id="23" name="Freihand 22">
                <a:extLst>
                  <a:ext uri="{FF2B5EF4-FFF2-40B4-BE49-F238E27FC236}">
                    <a16:creationId xmlns:a16="http://schemas.microsoft.com/office/drawing/2014/main" id="{08B54475-3246-4B09-B815-4D0D0B9E90FD}"/>
                  </a:ext>
                </a:extLst>
              </p:cNvPr>
              <p:cNvPicPr/>
              <p:nvPr/>
            </p:nvPicPr>
            <p:blipFill>
              <a:blip r:embed="rId18"/>
              <a:stretch>
                <a:fillRect/>
              </a:stretch>
            </p:blipFill>
            <p:spPr>
              <a:xfrm>
                <a:off x="6546347" y="812227"/>
                <a:ext cx="420120" cy="411840"/>
              </a:xfrm>
              <a:prstGeom prst="rect">
                <a:avLst/>
              </a:prstGeom>
            </p:spPr>
          </p:pic>
        </mc:Fallback>
      </mc:AlternateContent>
      <p:sp>
        <p:nvSpPr>
          <p:cNvPr id="30" name="Freihandform: Form 29">
            <a:extLst>
              <a:ext uri="{FF2B5EF4-FFF2-40B4-BE49-F238E27FC236}">
                <a16:creationId xmlns:a16="http://schemas.microsoft.com/office/drawing/2014/main" id="{4397C061-E7AA-42A7-9114-C39091EB53DA}"/>
              </a:ext>
            </a:extLst>
          </p:cNvPr>
          <p:cNvSpPr/>
          <p:nvPr/>
        </p:nvSpPr>
        <p:spPr>
          <a:xfrm>
            <a:off x="3448541" y="454028"/>
            <a:ext cx="3156200" cy="3904848"/>
          </a:xfrm>
          <a:custGeom>
            <a:avLst/>
            <a:gdLst>
              <a:gd name="connsiteX0" fmla="*/ 3577590 w 3577590"/>
              <a:gd name="connsiteY0" fmla="*/ 0 h 3268980"/>
              <a:gd name="connsiteX1" fmla="*/ 2194560 w 3577590"/>
              <a:gd name="connsiteY1" fmla="*/ 2137410 h 3268980"/>
              <a:gd name="connsiteX2" fmla="*/ 22860 w 3577590"/>
              <a:gd name="connsiteY2" fmla="*/ 3257550 h 3268980"/>
              <a:gd name="connsiteX3" fmla="*/ 22860 w 3577590"/>
              <a:gd name="connsiteY3" fmla="*/ 3257550 h 3268980"/>
              <a:gd name="connsiteX4" fmla="*/ 0 w 3577590"/>
              <a:gd name="connsiteY4" fmla="*/ 3268980 h 326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7590" h="3268980">
                <a:moveTo>
                  <a:pt x="3577590" y="0"/>
                </a:moveTo>
                <a:cubicBezTo>
                  <a:pt x="3182302" y="797242"/>
                  <a:pt x="2787015" y="1594485"/>
                  <a:pt x="2194560" y="2137410"/>
                </a:cubicBezTo>
                <a:cubicBezTo>
                  <a:pt x="1602105" y="2680335"/>
                  <a:pt x="22860" y="3257550"/>
                  <a:pt x="22860" y="3257550"/>
                </a:cubicBezTo>
                <a:lnTo>
                  <a:pt x="22860" y="3257550"/>
                </a:lnTo>
                <a:lnTo>
                  <a:pt x="0" y="326898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19">
            <p14:nvContentPartPr>
              <p14:cNvPr id="26" name="Freihand 25">
                <a:extLst>
                  <a:ext uri="{FF2B5EF4-FFF2-40B4-BE49-F238E27FC236}">
                    <a16:creationId xmlns:a16="http://schemas.microsoft.com/office/drawing/2014/main" id="{0F1E89C1-6746-4FA2-B461-A5A60189B82C}"/>
                  </a:ext>
                </a:extLst>
              </p14:cNvPr>
              <p14:cNvContentPartPr/>
              <p14:nvPr/>
            </p14:nvContentPartPr>
            <p14:xfrm>
              <a:off x="3936707" y="4124947"/>
              <a:ext cx="344160" cy="226800"/>
            </p14:xfrm>
          </p:contentPart>
        </mc:Choice>
        <mc:Fallback>
          <p:pic>
            <p:nvPicPr>
              <p:cNvPr id="26" name="Freihand 25">
                <a:extLst>
                  <a:ext uri="{FF2B5EF4-FFF2-40B4-BE49-F238E27FC236}">
                    <a16:creationId xmlns:a16="http://schemas.microsoft.com/office/drawing/2014/main" id="{0F1E89C1-6746-4FA2-B461-A5A60189B82C}"/>
                  </a:ext>
                </a:extLst>
              </p:cNvPr>
              <p:cNvPicPr/>
              <p:nvPr/>
            </p:nvPicPr>
            <p:blipFill>
              <a:blip r:embed="rId20"/>
              <a:stretch>
                <a:fillRect/>
              </a:stretch>
            </p:blipFill>
            <p:spPr>
              <a:xfrm>
                <a:off x="3932387" y="4120627"/>
                <a:ext cx="35280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4" name="Freihand 33">
                <a:extLst>
                  <a:ext uri="{FF2B5EF4-FFF2-40B4-BE49-F238E27FC236}">
                    <a16:creationId xmlns:a16="http://schemas.microsoft.com/office/drawing/2014/main" id="{39A7AC22-B87C-4798-A1A8-836802A03E04}"/>
                  </a:ext>
                </a:extLst>
              </p14:cNvPr>
              <p14:cNvContentPartPr/>
              <p14:nvPr/>
            </p14:nvContentPartPr>
            <p14:xfrm>
              <a:off x="4104107" y="4204507"/>
              <a:ext cx="360" cy="360"/>
            </p14:xfrm>
          </p:contentPart>
        </mc:Choice>
        <mc:Fallback>
          <p:pic>
            <p:nvPicPr>
              <p:cNvPr id="34" name="Freihand 33">
                <a:extLst>
                  <a:ext uri="{FF2B5EF4-FFF2-40B4-BE49-F238E27FC236}">
                    <a16:creationId xmlns:a16="http://schemas.microsoft.com/office/drawing/2014/main" id="{39A7AC22-B87C-4798-A1A8-836802A03E04}"/>
                  </a:ext>
                </a:extLst>
              </p:cNvPr>
              <p:cNvPicPr/>
              <p:nvPr/>
            </p:nvPicPr>
            <p:blipFill>
              <a:blip r:embed="rId22"/>
              <a:stretch>
                <a:fillRect/>
              </a:stretch>
            </p:blipFill>
            <p:spPr>
              <a:xfrm>
                <a:off x="4099787" y="4200187"/>
                <a:ext cx="9000" cy="9000"/>
              </a:xfrm>
              <a:prstGeom prst="rect">
                <a:avLst/>
              </a:prstGeom>
            </p:spPr>
          </p:pic>
        </mc:Fallback>
      </mc:AlternateContent>
      <p:grpSp>
        <p:nvGrpSpPr>
          <p:cNvPr id="36" name="Gruppieren 35">
            <a:extLst>
              <a:ext uri="{FF2B5EF4-FFF2-40B4-BE49-F238E27FC236}">
                <a16:creationId xmlns:a16="http://schemas.microsoft.com/office/drawing/2014/main" id="{F15A5654-5FA9-495B-A7AA-4DB0A9530B63}"/>
              </a:ext>
            </a:extLst>
          </p:cNvPr>
          <p:cNvGrpSpPr/>
          <p:nvPr/>
        </p:nvGrpSpPr>
        <p:grpSpPr>
          <a:xfrm>
            <a:off x="7020467" y="1824547"/>
            <a:ext cx="146160" cy="207720"/>
            <a:chOff x="7020467" y="1824547"/>
            <a:chExt cx="146160" cy="207720"/>
          </a:xfrm>
        </p:grpSpPr>
        <mc:AlternateContent xmlns:mc="http://schemas.openxmlformats.org/markup-compatibility/2006">
          <mc:Choice xmlns:p14="http://schemas.microsoft.com/office/powerpoint/2010/main" Requires="p14">
            <p:contentPart p14:bwMode="auto" r:id="rId23">
              <p14:nvContentPartPr>
                <p14:cNvPr id="27" name="Freihand 26">
                  <a:extLst>
                    <a:ext uri="{FF2B5EF4-FFF2-40B4-BE49-F238E27FC236}">
                      <a16:creationId xmlns:a16="http://schemas.microsoft.com/office/drawing/2014/main" id="{8DB44449-2F48-4AD1-B0E2-41289969BA8A}"/>
                    </a:ext>
                  </a:extLst>
                </p14:cNvPr>
                <p14:cNvContentPartPr/>
                <p14:nvPr/>
              </p14:nvContentPartPr>
              <p14:xfrm>
                <a:off x="7106867" y="1911667"/>
                <a:ext cx="24120" cy="55440"/>
              </p14:xfrm>
            </p:contentPart>
          </mc:Choice>
          <mc:Fallback>
            <p:pic>
              <p:nvPicPr>
                <p:cNvPr id="27" name="Freihand 26">
                  <a:extLst>
                    <a:ext uri="{FF2B5EF4-FFF2-40B4-BE49-F238E27FC236}">
                      <a16:creationId xmlns:a16="http://schemas.microsoft.com/office/drawing/2014/main" id="{8DB44449-2F48-4AD1-B0E2-41289969BA8A}"/>
                    </a:ext>
                  </a:extLst>
                </p:cNvPr>
                <p:cNvPicPr/>
                <p:nvPr/>
              </p:nvPicPr>
              <p:blipFill>
                <a:blip r:embed="rId24"/>
                <a:stretch>
                  <a:fillRect/>
                </a:stretch>
              </p:blipFill>
              <p:spPr>
                <a:xfrm>
                  <a:off x="7102547" y="1907347"/>
                  <a:ext cx="327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8" name="Freihand 27">
                  <a:extLst>
                    <a:ext uri="{FF2B5EF4-FFF2-40B4-BE49-F238E27FC236}">
                      <a16:creationId xmlns:a16="http://schemas.microsoft.com/office/drawing/2014/main" id="{AEC1A3F8-3A80-49CE-8BB3-BD3E55EA4396}"/>
                    </a:ext>
                  </a:extLst>
                </p14:cNvPr>
                <p14:cNvContentPartPr/>
                <p14:nvPr/>
              </p14:nvContentPartPr>
              <p14:xfrm>
                <a:off x="7020467" y="1824547"/>
                <a:ext cx="146160" cy="207720"/>
              </p14:xfrm>
            </p:contentPart>
          </mc:Choice>
          <mc:Fallback>
            <p:pic>
              <p:nvPicPr>
                <p:cNvPr id="28" name="Freihand 27">
                  <a:extLst>
                    <a:ext uri="{FF2B5EF4-FFF2-40B4-BE49-F238E27FC236}">
                      <a16:creationId xmlns:a16="http://schemas.microsoft.com/office/drawing/2014/main" id="{AEC1A3F8-3A80-49CE-8BB3-BD3E55EA4396}"/>
                    </a:ext>
                  </a:extLst>
                </p:cNvPr>
                <p:cNvPicPr/>
                <p:nvPr/>
              </p:nvPicPr>
              <p:blipFill>
                <a:blip r:embed="rId26"/>
                <a:stretch>
                  <a:fillRect/>
                </a:stretch>
              </p:blipFill>
              <p:spPr>
                <a:xfrm>
                  <a:off x="7016147" y="1820227"/>
                  <a:ext cx="15480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5" name="Freihand 34">
                  <a:extLst>
                    <a:ext uri="{FF2B5EF4-FFF2-40B4-BE49-F238E27FC236}">
                      <a16:creationId xmlns:a16="http://schemas.microsoft.com/office/drawing/2014/main" id="{31FE5C88-3965-447D-AC10-05A3F7A74450}"/>
                    </a:ext>
                  </a:extLst>
                </p14:cNvPr>
                <p14:cNvContentPartPr/>
                <p14:nvPr/>
              </p14:nvContentPartPr>
              <p14:xfrm>
                <a:off x="7084187" y="1904827"/>
                <a:ext cx="15480" cy="38520"/>
              </p14:xfrm>
            </p:contentPart>
          </mc:Choice>
          <mc:Fallback>
            <p:pic>
              <p:nvPicPr>
                <p:cNvPr id="35" name="Freihand 34">
                  <a:extLst>
                    <a:ext uri="{FF2B5EF4-FFF2-40B4-BE49-F238E27FC236}">
                      <a16:creationId xmlns:a16="http://schemas.microsoft.com/office/drawing/2014/main" id="{31FE5C88-3965-447D-AC10-05A3F7A74450}"/>
                    </a:ext>
                  </a:extLst>
                </p:cNvPr>
                <p:cNvPicPr/>
                <p:nvPr/>
              </p:nvPicPr>
              <p:blipFill>
                <a:blip r:embed="rId28"/>
                <a:stretch>
                  <a:fillRect/>
                </a:stretch>
              </p:blipFill>
              <p:spPr>
                <a:xfrm>
                  <a:off x="7079867" y="1900507"/>
                  <a:ext cx="24120" cy="47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
            <p14:nvContentPartPr>
              <p14:cNvPr id="37" name="Freihand 36">
                <a:extLst>
                  <a:ext uri="{FF2B5EF4-FFF2-40B4-BE49-F238E27FC236}">
                    <a16:creationId xmlns:a16="http://schemas.microsoft.com/office/drawing/2014/main" id="{119551AD-67CD-4CF6-BAD2-C6F256A8F73D}"/>
                  </a:ext>
                </a:extLst>
              </p14:cNvPr>
              <p14:cNvContentPartPr/>
              <p14:nvPr/>
            </p14:nvContentPartPr>
            <p14:xfrm>
              <a:off x="9524987" y="1598107"/>
              <a:ext cx="18360" cy="720"/>
            </p14:xfrm>
          </p:contentPart>
        </mc:Choice>
        <mc:Fallback>
          <p:pic>
            <p:nvPicPr>
              <p:cNvPr id="37" name="Freihand 36">
                <a:extLst>
                  <a:ext uri="{FF2B5EF4-FFF2-40B4-BE49-F238E27FC236}">
                    <a16:creationId xmlns:a16="http://schemas.microsoft.com/office/drawing/2014/main" id="{119551AD-67CD-4CF6-BAD2-C6F256A8F73D}"/>
                  </a:ext>
                </a:extLst>
              </p:cNvPr>
              <p:cNvPicPr/>
              <p:nvPr/>
            </p:nvPicPr>
            <p:blipFill>
              <a:blip r:embed="rId30"/>
              <a:stretch>
                <a:fillRect/>
              </a:stretch>
            </p:blipFill>
            <p:spPr>
              <a:xfrm>
                <a:off x="9520667" y="1593787"/>
                <a:ext cx="2700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8" name="Freihand 37">
                <a:extLst>
                  <a:ext uri="{FF2B5EF4-FFF2-40B4-BE49-F238E27FC236}">
                    <a16:creationId xmlns:a16="http://schemas.microsoft.com/office/drawing/2014/main" id="{987E18AD-2357-4959-B0D6-39D84D30B0D6}"/>
                  </a:ext>
                </a:extLst>
              </p14:cNvPr>
              <p14:cNvContentPartPr/>
              <p14:nvPr/>
            </p14:nvContentPartPr>
            <p14:xfrm>
              <a:off x="3030587" y="3371107"/>
              <a:ext cx="225000" cy="4680"/>
            </p14:xfrm>
          </p:contentPart>
        </mc:Choice>
        <mc:Fallback>
          <p:pic>
            <p:nvPicPr>
              <p:cNvPr id="38" name="Freihand 37">
                <a:extLst>
                  <a:ext uri="{FF2B5EF4-FFF2-40B4-BE49-F238E27FC236}">
                    <a16:creationId xmlns:a16="http://schemas.microsoft.com/office/drawing/2014/main" id="{987E18AD-2357-4959-B0D6-39D84D30B0D6}"/>
                  </a:ext>
                </a:extLst>
              </p:cNvPr>
              <p:cNvPicPr/>
              <p:nvPr/>
            </p:nvPicPr>
            <p:blipFill>
              <a:blip r:embed="rId32"/>
              <a:stretch>
                <a:fillRect/>
              </a:stretch>
            </p:blipFill>
            <p:spPr>
              <a:xfrm>
                <a:off x="3026267" y="3366787"/>
                <a:ext cx="2336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9" name="Freihand 38">
                <a:extLst>
                  <a:ext uri="{FF2B5EF4-FFF2-40B4-BE49-F238E27FC236}">
                    <a16:creationId xmlns:a16="http://schemas.microsoft.com/office/drawing/2014/main" id="{748F4CB7-AD1D-4452-9A9A-9DFA22E221CE}"/>
                  </a:ext>
                </a:extLst>
              </p14:cNvPr>
              <p14:cNvContentPartPr/>
              <p14:nvPr/>
            </p14:nvContentPartPr>
            <p14:xfrm>
              <a:off x="3476267" y="3329707"/>
              <a:ext cx="663840" cy="41760"/>
            </p14:xfrm>
          </p:contentPart>
        </mc:Choice>
        <mc:Fallback>
          <p:pic>
            <p:nvPicPr>
              <p:cNvPr id="39" name="Freihand 38">
                <a:extLst>
                  <a:ext uri="{FF2B5EF4-FFF2-40B4-BE49-F238E27FC236}">
                    <a16:creationId xmlns:a16="http://schemas.microsoft.com/office/drawing/2014/main" id="{748F4CB7-AD1D-4452-9A9A-9DFA22E221CE}"/>
                  </a:ext>
                </a:extLst>
              </p:cNvPr>
              <p:cNvPicPr/>
              <p:nvPr/>
            </p:nvPicPr>
            <p:blipFill>
              <a:blip r:embed="rId34"/>
              <a:stretch>
                <a:fillRect/>
              </a:stretch>
            </p:blipFill>
            <p:spPr>
              <a:xfrm>
                <a:off x="3471947" y="3325387"/>
                <a:ext cx="67248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4" name="Freihand 43">
                <a:extLst>
                  <a:ext uri="{FF2B5EF4-FFF2-40B4-BE49-F238E27FC236}">
                    <a16:creationId xmlns:a16="http://schemas.microsoft.com/office/drawing/2014/main" id="{F0190D57-D2E7-4EA1-B784-6F3E3EC1176E}"/>
                  </a:ext>
                </a:extLst>
              </p14:cNvPr>
              <p14:cNvContentPartPr/>
              <p14:nvPr/>
            </p14:nvContentPartPr>
            <p14:xfrm>
              <a:off x="4941827" y="4362547"/>
              <a:ext cx="5040" cy="137160"/>
            </p14:xfrm>
          </p:contentPart>
        </mc:Choice>
        <mc:Fallback>
          <p:pic>
            <p:nvPicPr>
              <p:cNvPr id="44" name="Freihand 43">
                <a:extLst>
                  <a:ext uri="{FF2B5EF4-FFF2-40B4-BE49-F238E27FC236}">
                    <a16:creationId xmlns:a16="http://schemas.microsoft.com/office/drawing/2014/main" id="{F0190D57-D2E7-4EA1-B784-6F3E3EC1176E}"/>
                  </a:ext>
                </a:extLst>
              </p:cNvPr>
              <p:cNvPicPr/>
              <p:nvPr/>
            </p:nvPicPr>
            <p:blipFill>
              <a:blip r:embed="rId36"/>
              <a:stretch>
                <a:fillRect/>
              </a:stretch>
            </p:blipFill>
            <p:spPr>
              <a:xfrm>
                <a:off x="4937507" y="4358227"/>
                <a:ext cx="136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6" name="Freihand 65">
                <a:extLst>
                  <a:ext uri="{FF2B5EF4-FFF2-40B4-BE49-F238E27FC236}">
                    <a16:creationId xmlns:a16="http://schemas.microsoft.com/office/drawing/2014/main" id="{F5BC7D64-C210-4363-909B-FB77884CA2BB}"/>
                  </a:ext>
                </a:extLst>
              </p14:cNvPr>
              <p14:cNvContentPartPr/>
              <p14:nvPr/>
            </p14:nvContentPartPr>
            <p14:xfrm>
              <a:off x="3125627" y="4759987"/>
              <a:ext cx="815760" cy="157680"/>
            </p14:xfrm>
          </p:contentPart>
        </mc:Choice>
        <mc:Fallback>
          <p:pic>
            <p:nvPicPr>
              <p:cNvPr id="66" name="Freihand 65">
                <a:extLst>
                  <a:ext uri="{FF2B5EF4-FFF2-40B4-BE49-F238E27FC236}">
                    <a16:creationId xmlns:a16="http://schemas.microsoft.com/office/drawing/2014/main" id="{F5BC7D64-C210-4363-909B-FB77884CA2BB}"/>
                  </a:ext>
                </a:extLst>
              </p:cNvPr>
              <p:cNvPicPr/>
              <p:nvPr/>
            </p:nvPicPr>
            <p:blipFill>
              <a:blip r:embed="rId38"/>
              <a:stretch>
                <a:fillRect/>
              </a:stretch>
            </p:blipFill>
            <p:spPr>
              <a:xfrm>
                <a:off x="3121307" y="4755667"/>
                <a:ext cx="82440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7" name="Freihand 66">
                <a:extLst>
                  <a:ext uri="{FF2B5EF4-FFF2-40B4-BE49-F238E27FC236}">
                    <a16:creationId xmlns:a16="http://schemas.microsoft.com/office/drawing/2014/main" id="{1D1F5FDF-512E-48D2-96E1-805B653CB1EE}"/>
                  </a:ext>
                </a:extLst>
              </p14:cNvPr>
              <p14:cNvContentPartPr/>
              <p14:nvPr/>
            </p14:nvContentPartPr>
            <p14:xfrm>
              <a:off x="3934187" y="4850707"/>
              <a:ext cx="703800" cy="93240"/>
            </p14:xfrm>
          </p:contentPart>
        </mc:Choice>
        <mc:Fallback>
          <p:pic>
            <p:nvPicPr>
              <p:cNvPr id="67" name="Freihand 66">
                <a:extLst>
                  <a:ext uri="{FF2B5EF4-FFF2-40B4-BE49-F238E27FC236}">
                    <a16:creationId xmlns:a16="http://schemas.microsoft.com/office/drawing/2014/main" id="{1D1F5FDF-512E-48D2-96E1-805B653CB1EE}"/>
                  </a:ext>
                </a:extLst>
              </p:cNvPr>
              <p:cNvPicPr/>
              <p:nvPr/>
            </p:nvPicPr>
            <p:blipFill>
              <a:blip r:embed="rId40"/>
              <a:stretch>
                <a:fillRect/>
              </a:stretch>
            </p:blipFill>
            <p:spPr>
              <a:xfrm>
                <a:off x="3929867" y="4846387"/>
                <a:ext cx="7124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69" name="Freihand 68">
                <a:extLst>
                  <a:ext uri="{FF2B5EF4-FFF2-40B4-BE49-F238E27FC236}">
                    <a16:creationId xmlns:a16="http://schemas.microsoft.com/office/drawing/2014/main" id="{D42EE509-E7B6-4F9F-B490-67E1E10ECB5D}"/>
                  </a:ext>
                </a:extLst>
              </p14:cNvPr>
              <p14:cNvContentPartPr/>
              <p14:nvPr/>
            </p14:nvContentPartPr>
            <p14:xfrm>
              <a:off x="3778307" y="5076427"/>
              <a:ext cx="186120" cy="151920"/>
            </p14:xfrm>
          </p:contentPart>
        </mc:Choice>
        <mc:Fallback>
          <p:pic>
            <p:nvPicPr>
              <p:cNvPr id="69" name="Freihand 68">
                <a:extLst>
                  <a:ext uri="{FF2B5EF4-FFF2-40B4-BE49-F238E27FC236}">
                    <a16:creationId xmlns:a16="http://schemas.microsoft.com/office/drawing/2014/main" id="{D42EE509-E7B6-4F9F-B490-67E1E10ECB5D}"/>
                  </a:ext>
                </a:extLst>
              </p:cNvPr>
              <p:cNvPicPr/>
              <p:nvPr/>
            </p:nvPicPr>
            <p:blipFill>
              <a:blip r:embed="rId42"/>
              <a:stretch>
                <a:fillRect/>
              </a:stretch>
            </p:blipFill>
            <p:spPr>
              <a:xfrm>
                <a:off x="3773987" y="5072107"/>
                <a:ext cx="1947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70" name="Freihand 69">
                <a:extLst>
                  <a:ext uri="{FF2B5EF4-FFF2-40B4-BE49-F238E27FC236}">
                    <a16:creationId xmlns:a16="http://schemas.microsoft.com/office/drawing/2014/main" id="{7C97614F-0806-400A-AD72-04C4982BE6BE}"/>
                  </a:ext>
                </a:extLst>
              </p14:cNvPr>
              <p14:cNvContentPartPr/>
              <p14:nvPr/>
            </p14:nvContentPartPr>
            <p14:xfrm>
              <a:off x="3928787" y="5173627"/>
              <a:ext cx="160920" cy="182520"/>
            </p14:xfrm>
          </p:contentPart>
        </mc:Choice>
        <mc:Fallback>
          <p:pic>
            <p:nvPicPr>
              <p:cNvPr id="70" name="Freihand 69">
                <a:extLst>
                  <a:ext uri="{FF2B5EF4-FFF2-40B4-BE49-F238E27FC236}">
                    <a16:creationId xmlns:a16="http://schemas.microsoft.com/office/drawing/2014/main" id="{7C97614F-0806-400A-AD72-04C4982BE6BE}"/>
                  </a:ext>
                </a:extLst>
              </p:cNvPr>
              <p:cNvPicPr/>
              <p:nvPr/>
            </p:nvPicPr>
            <p:blipFill>
              <a:blip r:embed="rId44"/>
              <a:stretch>
                <a:fillRect/>
              </a:stretch>
            </p:blipFill>
            <p:spPr>
              <a:xfrm>
                <a:off x="3924467" y="5169307"/>
                <a:ext cx="1695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71" name="Freihand 70">
                <a:extLst>
                  <a:ext uri="{FF2B5EF4-FFF2-40B4-BE49-F238E27FC236}">
                    <a16:creationId xmlns:a16="http://schemas.microsoft.com/office/drawing/2014/main" id="{8548FE0E-05BE-4298-86C0-02E36BF07B53}"/>
                  </a:ext>
                </a:extLst>
              </p14:cNvPr>
              <p14:cNvContentPartPr/>
              <p14:nvPr/>
            </p14:nvContentPartPr>
            <p14:xfrm>
              <a:off x="3902147" y="5030707"/>
              <a:ext cx="100800" cy="54000"/>
            </p14:xfrm>
          </p:contentPart>
        </mc:Choice>
        <mc:Fallback>
          <p:pic>
            <p:nvPicPr>
              <p:cNvPr id="71" name="Freihand 70">
                <a:extLst>
                  <a:ext uri="{FF2B5EF4-FFF2-40B4-BE49-F238E27FC236}">
                    <a16:creationId xmlns:a16="http://schemas.microsoft.com/office/drawing/2014/main" id="{8548FE0E-05BE-4298-86C0-02E36BF07B53}"/>
                  </a:ext>
                </a:extLst>
              </p:cNvPr>
              <p:cNvPicPr/>
              <p:nvPr/>
            </p:nvPicPr>
            <p:blipFill>
              <a:blip r:embed="rId46"/>
              <a:stretch>
                <a:fillRect/>
              </a:stretch>
            </p:blipFill>
            <p:spPr>
              <a:xfrm>
                <a:off x="3897827" y="5026387"/>
                <a:ext cx="1094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72" name="Freihand 71">
                <a:extLst>
                  <a:ext uri="{FF2B5EF4-FFF2-40B4-BE49-F238E27FC236}">
                    <a16:creationId xmlns:a16="http://schemas.microsoft.com/office/drawing/2014/main" id="{1141594B-AF99-4050-BFDD-39F6964905C0}"/>
                  </a:ext>
                </a:extLst>
              </p14:cNvPr>
              <p14:cNvContentPartPr/>
              <p14:nvPr/>
            </p14:nvContentPartPr>
            <p14:xfrm>
              <a:off x="4028147" y="4964107"/>
              <a:ext cx="138960" cy="97200"/>
            </p14:xfrm>
          </p:contentPart>
        </mc:Choice>
        <mc:Fallback>
          <p:pic>
            <p:nvPicPr>
              <p:cNvPr id="72" name="Freihand 71">
                <a:extLst>
                  <a:ext uri="{FF2B5EF4-FFF2-40B4-BE49-F238E27FC236}">
                    <a16:creationId xmlns:a16="http://schemas.microsoft.com/office/drawing/2014/main" id="{1141594B-AF99-4050-BFDD-39F6964905C0}"/>
                  </a:ext>
                </a:extLst>
              </p:cNvPr>
              <p:cNvPicPr/>
              <p:nvPr/>
            </p:nvPicPr>
            <p:blipFill>
              <a:blip r:embed="rId48"/>
              <a:stretch>
                <a:fillRect/>
              </a:stretch>
            </p:blipFill>
            <p:spPr>
              <a:xfrm>
                <a:off x="4023827" y="4959787"/>
                <a:ext cx="147600" cy="105840"/>
              </a:xfrm>
              <a:prstGeom prst="rect">
                <a:avLst/>
              </a:prstGeom>
            </p:spPr>
          </p:pic>
        </mc:Fallback>
      </mc:AlternateContent>
      <p:grpSp>
        <p:nvGrpSpPr>
          <p:cNvPr id="76" name="Gruppieren 75">
            <a:extLst>
              <a:ext uri="{FF2B5EF4-FFF2-40B4-BE49-F238E27FC236}">
                <a16:creationId xmlns:a16="http://schemas.microsoft.com/office/drawing/2014/main" id="{A28D2452-F860-4F8A-88D8-02F3B1593F50}"/>
              </a:ext>
            </a:extLst>
          </p:cNvPr>
          <p:cNvGrpSpPr/>
          <p:nvPr/>
        </p:nvGrpSpPr>
        <p:grpSpPr>
          <a:xfrm>
            <a:off x="221507" y="5434987"/>
            <a:ext cx="441000" cy="179640"/>
            <a:chOff x="221507" y="5434987"/>
            <a:chExt cx="441000" cy="179640"/>
          </a:xfrm>
        </p:grpSpPr>
        <mc:AlternateContent xmlns:mc="http://schemas.openxmlformats.org/markup-compatibility/2006">
          <mc:Choice xmlns:p14="http://schemas.microsoft.com/office/powerpoint/2010/main" Requires="p14">
            <p:contentPart p14:bwMode="auto" r:id="rId49">
              <p14:nvContentPartPr>
                <p14:cNvPr id="74" name="Freihand 73">
                  <a:extLst>
                    <a:ext uri="{FF2B5EF4-FFF2-40B4-BE49-F238E27FC236}">
                      <a16:creationId xmlns:a16="http://schemas.microsoft.com/office/drawing/2014/main" id="{46AA5767-A2A9-4D7E-86A3-64AEE18E4DDA}"/>
                    </a:ext>
                  </a:extLst>
                </p14:cNvPr>
                <p14:cNvContentPartPr/>
                <p14:nvPr/>
              </p14:nvContentPartPr>
              <p14:xfrm>
                <a:off x="221507" y="5501227"/>
                <a:ext cx="314280" cy="18720"/>
              </p14:xfrm>
            </p:contentPart>
          </mc:Choice>
          <mc:Fallback>
            <p:pic>
              <p:nvPicPr>
                <p:cNvPr id="74" name="Freihand 73">
                  <a:extLst>
                    <a:ext uri="{FF2B5EF4-FFF2-40B4-BE49-F238E27FC236}">
                      <a16:creationId xmlns:a16="http://schemas.microsoft.com/office/drawing/2014/main" id="{46AA5767-A2A9-4D7E-86A3-64AEE18E4DDA}"/>
                    </a:ext>
                  </a:extLst>
                </p:cNvPr>
                <p:cNvPicPr/>
                <p:nvPr/>
              </p:nvPicPr>
              <p:blipFill>
                <a:blip r:embed="rId50"/>
                <a:stretch>
                  <a:fillRect/>
                </a:stretch>
              </p:blipFill>
              <p:spPr>
                <a:xfrm>
                  <a:off x="217187" y="5496907"/>
                  <a:ext cx="3229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75" name="Freihand 74">
                  <a:extLst>
                    <a:ext uri="{FF2B5EF4-FFF2-40B4-BE49-F238E27FC236}">
                      <a16:creationId xmlns:a16="http://schemas.microsoft.com/office/drawing/2014/main" id="{E81D6584-F354-4916-9BB4-AA1C3802FB68}"/>
                    </a:ext>
                  </a:extLst>
                </p14:cNvPr>
                <p14:cNvContentPartPr/>
                <p14:nvPr/>
              </p14:nvContentPartPr>
              <p14:xfrm>
                <a:off x="452627" y="5434987"/>
                <a:ext cx="209880" cy="179640"/>
              </p14:xfrm>
            </p:contentPart>
          </mc:Choice>
          <mc:Fallback>
            <p:pic>
              <p:nvPicPr>
                <p:cNvPr id="75" name="Freihand 74">
                  <a:extLst>
                    <a:ext uri="{FF2B5EF4-FFF2-40B4-BE49-F238E27FC236}">
                      <a16:creationId xmlns:a16="http://schemas.microsoft.com/office/drawing/2014/main" id="{E81D6584-F354-4916-9BB4-AA1C3802FB68}"/>
                    </a:ext>
                  </a:extLst>
                </p:cNvPr>
                <p:cNvPicPr/>
                <p:nvPr/>
              </p:nvPicPr>
              <p:blipFill>
                <a:blip r:embed="rId52"/>
                <a:stretch>
                  <a:fillRect/>
                </a:stretch>
              </p:blipFill>
              <p:spPr>
                <a:xfrm>
                  <a:off x="448307" y="5430667"/>
                  <a:ext cx="218520" cy="188280"/>
                </a:xfrm>
                <a:prstGeom prst="rect">
                  <a:avLst/>
                </a:prstGeom>
              </p:spPr>
            </p:pic>
          </mc:Fallback>
        </mc:AlternateContent>
      </p:grpSp>
      <p:grpSp>
        <p:nvGrpSpPr>
          <p:cNvPr id="84" name="Gruppieren 83">
            <a:extLst>
              <a:ext uri="{FF2B5EF4-FFF2-40B4-BE49-F238E27FC236}">
                <a16:creationId xmlns:a16="http://schemas.microsoft.com/office/drawing/2014/main" id="{3BB5E719-EB2B-495B-83A1-F7FB901DE6E2}"/>
              </a:ext>
            </a:extLst>
          </p:cNvPr>
          <p:cNvGrpSpPr/>
          <p:nvPr/>
        </p:nvGrpSpPr>
        <p:grpSpPr>
          <a:xfrm>
            <a:off x="876707" y="5303227"/>
            <a:ext cx="1185480" cy="233640"/>
            <a:chOff x="876707" y="5303227"/>
            <a:chExt cx="1185480" cy="233640"/>
          </a:xfrm>
        </p:grpSpPr>
        <mc:AlternateContent xmlns:mc="http://schemas.openxmlformats.org/markup-compatibility/2006">
          <mc:Choice xmlns:p14="http://schemas.microsoft.com/office/powerpoint/2010/main" Requires="p14">
            <p:contentPart p14:bwMode="auto" r:id="rId53">
              <p14:nvContentPartPr>
                <p14:cNvPr id="77" name="Freihand 76">
                  <a:extLst>
                    <a:ext uri="{FF2B5EF4-FFF2-40B4-BE49-F238E27FC236}">
                      <a16:creationId xmlns:a16="http://schemas.microsoft.com/office/drawing/2014/main" id="{BFD51183-DEF2-4052-BAEA-4355D96AC88E}"/>
                    </a:ext>
                  </a:extLst>
                </p14:cNvPr>
                <p14:cNvContentPartPr/>
                <p14:nvPr/>
              </p14:nvContentPartPr>
              <p14:xfrm>
                <a:off x="876707" y="5427067"/>
                <a:ext cx="146160" cy="74520"/>
              </p14:xfrm>
            </p:contentPart>
          </mc:Choice>
          <mc:Fallback>
            <p:pic>
              <p:nvPicPr>
                <p:cNvPr id="77" name="Freihand 76">
                  <a:extLst>
                    <a:ext uri="{FF2B5EF4-FFF2-40B4-BE49-F238E27FC236}">
                      <a16:creationId xmlns:a16="http://schemas.microsoft.com/office/drawing/2014/main" id="{BFD51183-DEF2-4052-BAEA-4355D96AC88E}"/>
                    </a:ext>
                  </a:extLst>
                </p:cNvPr>
                <p:cNvPicPr/>
                <p:nvPr/>
              </p:nvPicPr>
              <p:blipFill>
                <a:blip r:embed="rId54"/>
                <a:stretch>
                  <a:fillRect/>
                </a:stretch>
              </p:blipFill>
              <p:spPr>
                <a:xfrm>
                  <a:off x="872387" y="5422747"/>
                  <a:ext cx="1548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78" name="Freihand 77">
                  <a:extLst>
                    <a:ext uri="{FF2B5EF4-FFF2-40B4-BE49-F238E27FC236}">
                      <a16:creationId xmlns:a16="http://schemas.microsoft.com/office/drawing/2014/main" id="{AB731851-EB57-4AE2-81DA-692CAC797337}"/>
                    </a:ext>
                  </a:extLst>
                </p14:cNvPr>
                <p14:cNvContentPartPr/>
                <p14:nvPr/>
              </p14:nvContentPartPr>
              <p14:xfrm>
                <a:off x="1078307" y="5369107"/>
                <a:ext cx="101880" cy="63360"/>
              </p14:xfrm>
            </p:contentPart>
          </mc:Choice>
          <mc:Fallback>
            <p:pic>
              <p:nvPicPr>
                <p:cNvPr id="78" name="Freihand 77">
                  <a:extLst>
                    <a:ext uri="{FF2B5EF4-FFF2-40B4-BE49-F238E27FC236}">
                      <a16:creationId xmlns:a16="http://schemas.microsoft.com/office/drawing/2014/main" id="{AB731851-EB57-4AE2-81DA-692CAC797337}"/>
                    </a:ext>
                  </a:extLst>
                </p:cNvPr>
                <p:cNvPicPr/>
                <p:nvPr/>
              </p:nvPicPr>
              <p:blipFill>
                <a:blip r:embed="rId56"/>
                <a:stretch>
                  <a:fillRect/>
                </a:stretch>
              </p:blipFill>
              <p:spPr>
                <a:xfrm>
                  <a:off x="1073987" y="5364787"/>
                  <a:ext cx="1105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79" name="Freihand 78">
                  <a:extLst>
                    <a:ext uri="{FF2B5EF4-FFF2-40B4-BE49-F238E27FC236}">
                      <a16:creationId xmlns:a16="http://schemas.microsoft.com/office/drawing/2014/main" id="{68AC2FC3-6B2A-423B-B627-64FF2869AC70}"/>
                    </a:ext>
                  </a:extLst>
                </p14:cNvPr>
                <p14:cNvContentPartPr/>
                <p14:nvPr/>
              </p14:nvContentPartPr>
              <p14:xfrm>
                <a:off x="1196747" y="5303227"/>
                <a:ext cx="85320" cy="103320"/>
              </p14:xfrm>
            </p:contentPart>
          </mc:Choice>
          <mc:Fallback>
            <p:pic>
              <p:nvPicPr>
                <p:cNvPr id="79" name="Freihand 78">
                  <a:extLst>
                    <a:ext uri="{FF2B5EF4-FFF2-40B4-BE49-F238E27FC236}">
                      <a16:creationId xmlns:a16="http://schemas.microsoft.com/office/drawing/2014/main" id="{68AC2FC3-6B2A-423B-B627-64FF2869AC70}"/>
                    </a:ext>
                  </a:extLst>
                </p:cNvPr>
                <p:cNvPicPr/>
                <p:nvPr/>
              </p:nvPicPr>
              <p:blipFill>
                <a:blip r:embed="rId58"/>
                <a:stretch>
                  <a:fillRect/>
                </a:stretch>
              </p:blipFill>
              <p:spPr>
                <a:xfrm>
                  <a:off x="1192427" y="5298907"/>
                  <a:ext cx="939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1" name="Freihand 80">
                  <a:extLst>
                    <a:ext uri="{FF2B5EF4-FFF2-40B4-BE49-F238E27FC236}">
                      <a16:creationId xmlns:a16="http://schemas.microsoft.com/office/drawing/2014/main" id="{DAA4F714-1EC4-42C5-AC2F-7025BE4F557B}"/>
                    </a:ext>
                  </a:extLst>
                </p14:cNvPr>
                <p14:cNvContentPartPr/>
                <p14:nvPr/>
              </p14:nvContentPartPr>
              <p14:xfrm>
                <a:off x="1436507" y="5432467"/>
                <a:ext cx="104400" cy="104400"/>
              </p14:xfrm>
            </p:contentPart>
          </mc:Choice>
          <mc:Fallback>
            <p:pic>
              <p:nvPicPr>
                <p:cNvPr id="81" name="Freihand 80">
                  <a:extLst>
                    <a:ext uri="{FF2B5EF4-FFF2-40B4-BE49-F238E27FC236}">
                      <a16:creationId xmlns:a16="http://schemas.microsoft.com/office/drawing/2014/main" id="{DAA4F714-1EC4-42C5-AC2F-7025BE4F557B}"/>
                    </a:ext>
                  </a:extLst>
                </p:cNvPr>
                <p:cNvPicPr/>
                <p:nvPr/>
              </p:nvPicPr>
              <p:blipFill>
                <a:blip r:embed="rId60"/>
                <a:stretch>
                  <a:fillRect/>
                </a:stretch>
              </p:blipFill>
              <p:spPr>
                <a:xfrm>
                  <a:off x="1432187" y="5428147"/>
                  <a:ext cx="11304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2" name="Freihand 81">
                  <a:extLst>
                    <a:ext uri="{FF2B5EF4-FFF2-40B4-BE49-F238E27FC236}">
                      <a16:creationId xmlns:a16="http://schemas.microsoft.com/office/drawing/2014/main" id="{E1B65935-0EA9-42BF-8208-414DC60AF071}"/>
                    </a:ext>
                  </a:extLst>
                </p14:cNvPr>
                <p14:cNvContentPartPr/>
                <p14:nvPr/>
              </p14:nvContentPartPr>
              <p14:xfrm>
                <a:off x="1737827" y="5421667"/>
                <a:ext cx="177480" cy="78840"/>
              </p14:xfrm>
            </p:contentPart>
          </mc:Choice>
          <mc:Fallback>
            <p:pic>
              <p:nvPicPr>
                <p:cNvPr id="82" name="Freihand 81">
                  <a:extLst>
                    <a:ext uri="{FF2B5EF4-FFF2-40B4-BE49-F238E27FC236}">
                      <a16:creationId xmlns:a16="http://schemas.microsoft.com/office/drawing/2014/main" id="{E1B65935-0EA9-42BF-8208-414DC60AF071}"/>
                    </a:ext>
                  </a:extLst>
                </p:cNvPr>
                <p:cNvPicPr/>
                <p:nvPr/>
              </p:nvPicPr>
              <p:blipFill>
                <a:blip r:embed="rId62"/>
                <a:stretch>
                  <a:fillRect/>
                </a:stretch>
              </p:blipFill>
              <p:spPr>
                <a:xfrm>
                  <a:off x="1733507" y="5417347"/>
                  <a:ext cx="1861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3" name="Freihand 82">
                  <a:extLst>
                    <a:ext uri="{FF2B5EF4-FFF2-40B4-BE49-F238E27FC236}">
                      <a16:creationId xmlns:a16="http://schemas.microsoft.com/office/drawing/2014/main" id="{873D8FDB-5824-4385-9111-45C2C591968F}"/>
                    </a:ext>
                  </a:extLst>
                </p14:cNvPr>
                <p14:cNvContentPartPr/>
                <p14:nvPr/>
              </p14:nvContentPartPr>
              <p14:xfrm>
                <a:off x="1970747" y="5335987"/>
                <a:ext cx="91440" cy="87840"/>
              </p14:xfrm>
            </p:contentPart>
          </mc:Choice>
          <mc:Fallback>
            <p:pic>
              <p:nvPicPr>
                <p:cNvPr id="83" name="Freihand 82">
                  <a:extLst>
                    <a:ext uri="{FF2B5EF4-FFF2-40B4-BE49-F238E27FC236}">
                      <a16:creationId xmlns:a16="http://schemas.microsoft.com/office/drawing/2014/main" id="{873D8FDB-5824-4385-9111-45C2C591968F}"/>
                    </a:ext>
                  </a:extLst>
                </p:cNvPr>
                <p:cNvPicPr/>
                <p:nvPr/>
              </p:nvPicPr>
              <p:blipFill>
                <a:blip r:embed="rId64"/>
                <a:stretch>
                  <a:fillRect/>
                </a:stretch>
              </p:blipFill>
              <p:spPr>
                <a:xfrm>
                  <a:off x="1966427" y="5331667"/>
                  <a:ext cx="100080" cy="96480"/>
                </a:xfrm>
                <a:prstGeom prst="rect">
                  <a:avLst/>
                </a:prstGeom>
              </p:spPr>
            </p:pic>
          </mc:Fallback>
        </mc:AlternateContent>
      </p:grpSp>
      <p:grpSp>
        <p:nvGrpSpPr>
          <p:cNvPr id="90" name="Gruppieren 89">
            <a:extLst>
              <a:ext uri="{FF2B5EF4-FFF2-40B4-BE49-F238E27FC236}">
                <a16:creationId xmlns:a16="http://schemas.microsoft.com/office/drawing/2014/main" id="{E0407812-A468-4CD9-BFAA-F4FC0DE4EDBA}"/>
              </a:ext>
            </a:extLst>
          </p:cNvPr>
          <p:cNvGrpSpPr/>
          <p:nvPr/>
        </p:nvGrpSpPr>
        <p:grpSpPr>
          <a:xfrm>
            <a:off x="2943107" y="5310427"/>
            <a:ext cx="647640" cy="288000"/>
            <a:chOff x="2943107" y="5310427"/>
            <a:chExt cx="647640" cy="288000"/>
          </a:xfrm>
        </p:grpSpPr>
        <mc:AlternateContent xmlns:mc="http://schemas.openxmlformats.org/markup-compatibility/2006">
          <mc:Choice xmlns:p14="http://schemas.microsoft.com/office/powerpoint/2010/main" Requires="p14">
            <p:contentPart p14:bwMode="auto" r:id="rId65">
              <p14:nvContentPartPr>
                <p14:cNvPr id="85" name="Freihand 84">
                  <a:extLst>
                    <a:ext uri="{FF2B5EF4-FFF2-40B4-BE49-F238E27FC236}">
                      <a16:creationId xmlns:a16="http://schemas.microsoft.com/office/drawing/2014/main" id="{318AA8EA-499D-456D-A47E-F0D6C18FB90F}"/>
                    </a:ext>
                  </a:extLst>
                </p14:cNvPr>
                <p14:cNvContentPartPr/>
                <p14:nvPr/>
              </p14:nvContentPartPr>
              <p14:xfrm>
                <a:off x="2943107" y="5358307"/>
                <a:ext cx="124920" cy="168480"/>
              </p14:xfrm>
            </p:contentPart>
          </mc:Choice>
          <mc:Fallback>
            <p:pic>
              <p:nvPicPr>
                <p:cNvPr id="85" name="Freihand 84">
                  <a:extLst>
                    <a:ext uri="{FF2B5EF4-FFF2-40B4-BE49-F238E27FC236}">
                      <a16:creationId xmlns:a16="http://schemas.microsoft.com/office/drawing/2014/main" id="{318AA8EA-499D-456D-A47E-F0D6C18FB90F}"/>
                    </a:ext>
                  </a:extLst>
                </p:cNvPr>
                <p:cNvPicPr/>
                <p:nvPr/>
              </p:nvPicPr>
              <p:blipFill>
                <a:blip r:embed="rId66"/>
                <a:stretch>
                  <a:fillRect/>
                </a:stretch>
              </p:blipFill>
              <p:spPr>
                <a:xfrm>
                  <a:off x="2938787" y="5353987"/>
                  <a:ext cx="13356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86" name="Freihand 85">
                  <a:extLst>
                    <a:ext uri="{FF2B5EF4-FFF2-40B4-BE49-F238E27FC236}">
                      <a16:creationId xmlns:a16="http://schemas.microsoft.com/office/drawing/2014/main" id="{630CD0B6-B91D-4D8C-9AB0-A6A1D94E54C2}"/>
                    </a:ext>
                  </a:extLst>
                </p14:cNvPr>
                <p14:cNvContentPartPr/>
                <p14:nvPr/>
              </p14:nvContentPartPr>
              <p14:xfrm>
                <a:off x="3062267" y="5320507"/>
                <a:ext cx="102600" cy="77400"/>
              </p14:xfrm>
            </p:contentPart>
          </mc:Choice>
          <mc:Fallback>
            <p:pic>
              <p:nvPicPr>
                <p:cNvPr id="86" name="Freihand 85">
                  <a:extLst>
                    <a:ext uri="{FF2B5EF4-FFF2-40B4-BE49-F238E27FC236}">
                      <a16:creationId xmlns:a16="http://schemas.microsoft.com/office/drawing/2014/main" id="{630CD0B6-B91D-4D8C-9AB0-A6A1D94E54C2}"/>
                    </a:ext>
                  </a:extLst>
                </p:cNvPr>
                <p:cNvPicPr/>
                <p:nvPr/>
              </p:nvPicPr>
              <p:blipFill>
                <a:blip r:embed="rId68"/>
                <a:stretch>
                  <a:fillRect/>
                </a:stretch>
              </p:blipFill>
              <p:spPr>
                <a:xfrm>
                  <a:off x="3057947" y="5316187"/>
                  <a:ext cx="1112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87" name="Freihand 86">
                  <a:extLst>
                    <a:ext uri="{FF2B5EF4-FFF2-40B4-BE49-F238E27FC236}">
                      <a16:creationId xmlns:a16="http://schemas.microsoft.com/office/drawing/2014/main" id="{8B981195-9752-4F88-B002-9373EE491A5D}"/>
                    </a:ext>
                  </a:extLst>
                </p14:cNvPr>
                <p14:cNvContentPartPr/>
                <p14:nvPr/>
              </p14:nvContentPartPr>
              <p14:xfrm>
                <a:off x="3083507" y="5494027"/>
                <a:ext cx="92520" cy="104400"/>
              </p14:xfrm>
            </p:contentPart>
          </mc:Choice>
          <mc:Fallback>
            <p:pic>
              <p:nvPicPr>
                <p:cNvPr id="87" name="Freihand 86">
                  <a:extLst>
                    <a:ext uri="{FF2B5EF4-FFF2-40B4-BE49-F238E27FC236}">
                      <a16:creationId xmlns:a16="http://schemas.microsoft.com/office/drawing/2014/main" id="{8B981195-9752-4F88-B002-9373EE491A5D}"/>
                    </a:ext>
                  </a:extLst>
                </p:cNvPr>
                <p:cNvPicPr/>
                <p:nvPr/>
              </p:nvPicPr>
              <p:blipFill>
                <a:blip r:embed="rId70"/>
                <a:stretch>
                  <a:fillRect/>
                </a:stretch>
              </p:blipFill>
              <p:spPr>
                <a:xfrm>
                  <a:off x="3079187" y="5489707"/>
                  <a:ext cx="1011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88" name="Freihand 87">
                  <a:extLst>
                    <a:ext uri="{FF2B5EF4-FFF2-40B4-BE49-F238E27FC236}">
                      <a16:creationId xmlns:a16="http://schemas.microsoft.com/office/drawing/2014/main" id="{C4C86F32-7171-497B-9E28-C91A80CC5C8D}"/>
                    </a:ext>
                  </a:extLst>
                </p14:cNvPr>
                <p14:cNvContentPartPr/>
                <p14:nvPr/>
              </p14:nvContentPartPr>
              <p14:xfrm>
                <a:off x="3209147" y="5310427"/>
                <a:ext cx="131400" cy="135000"/>
              </p14:xfrm>
            </p:contentPart>
          </mc:Choice>
          <mc:Fallback>
            <p:pic>
              <p:nvPicPr>
                <p:cNvPr id="88" name="Freihand 87">
                  <a:extLst>
                    <a:ext uri="{FF2B5EF4-FFF2-40B4-BE49-F238E27FC236}">
                      <a16:creationId xmlns:a16="http://schemas.microsoft.com/office/drawing/2014/main" id="{C4C86F32-7171-497B-9E28-C91A80CC5C8D}"/>
                    </a:ext>
                  </a:extLst>
                </p:cNvPr>
                <p:cNvPicPr/>
                <p:nvPr/>
              </p:nvPicPr>
              <p:blipFill>
                <a:blip r:embed="rId72"/>
                <a:stretch>
                  <a:fillRect/>
                </a:stretch>
              </p:blipFill>
              <p:spPr>
                <a:xfrm>
                  <a:off x="3204827" y="5306107"/>
                  <a:ext cx="14004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89" name="Freihand 88">
                  <a:extLst>
                    <a:ext uri="{FF2B5EF4-FFF2-40B4-BE49-F238E27FC236}">
                      <a16:creationId xmlns:a16="http://schemas.microsoft.com/office/drawing/2014/main" id="{46FAD09F-A303-4EE9-8F26-8E21D70F48EE}"/>
                    </a:ext>
                  </a:extLst>
                </p14:cNvPr>
                <p14:cNvContentPartPr/>
                <p14:nvPr/>
              </p14:nvContentPartPr>
              <p14:xfrm>
                <a:off x="3419387" y="5393587"/>
                <a:ext cx="171360" cy="131400"/>
              </p14:xfrm>
            </p:contentPart>
          </mc:Choice>
          <mc:Fallback>
            <p:pic>
              <p:nvPicPr>
                <p:cNvPr id="89" name="Freihand 88">
                  <a:extLst>
                    <a:ext uri="{FF2B5EF4-FFF2-40B4-BE49-F238E27FC236}">
                      <a16:creationId xmlns:a16="http://schemas.microsoft.com/office/drawing/2014/main" id="{46FAD09F-A303-4EE9-8F26-8E21D70F48EE}"/>
                    </a:ext>
                  </a:extLst>
                </p:cNvPr>
                <p:cNvPicPr/>
                <p:nvPr/>
              </p:nvPicPr>
              <p:blipFill>
                <a:blip r:embed="rId74"/>
                <a:stretch>
                  <a:fillRect/>
                </a:stretch>
              </p:blipFill>
              <p:spPr>
                <a:xfrm>
                  <a:off x="3415067" y="5389267"/>
                  <a:ext cx="180000" cy="140040"/>
                </a:xfrm>
                <a:prstGeom prst="rect">
                  <a:avLst/>
                </a:prstGeom>
              </p:spPr>
            </p:pic>
          </mc:Fallback>
        </mc:AlternateContent>
      </p:grpSp>
      <p:grpSp>
        <p:nvGrpSpPr>
          <p:cNvPr id="94" name="Gruppieren 93">
            <a:extLst>
              <a:ext uri="{FF2B5EF4-FFF2-40B4-BE49-F238E27FC236}">
                <a16:creationId xmlns:a16="http://schemas.microsoft.com/office/drawing/2014/main" id="{73F8E033-91AE-433A-B144-1850074AD1DF}"/>
              </a:ext>
            </a:extLst>
          </p:cNvPr>
          <p:cNvGrpSpPr/>
          <p:nvPr/>
        </p:nvGrpSpPr>
        <p:grpSpPr>
          <a:xfrm>
            <a:off x="3721067" y="5341747"/>
            <a:ext cx="253440" cy="310320"/>
            <a:chOff x="3721067" y="5341747"/>
            <a:chExt cx="253440" cy="310320"/>
          </a:xfrm>
        </p:grpSpPr>
        <mc:AlternateContent xmlns:mc="http://schemas.openxmlformats.org/markup-compatibility/2006">
          <mc:Choice xmlns:p14="http://schemas.microsoft.com/office/powerpoint/2010/main" Requires="p14">
            <p:contentPart p14:bwMode="auto" r:id="rId75">
              <p14:nvContentPartPr>
                <p14:cNvPr id="91" name="Freihand 90">
                  <a:extLst>
                    <a:ext uri="{FF2B5EF4-FFF2-40B4-BE49-F238E27FC236}">
                      <a16:creationId xmlns:a16="http://schemas.microsoft.com/office/drawing/2014/main" id="{2C71D72E-11AB-4785-85E6-7BF65F7D628E}"/>
                    </a:ext>
                  </a:extLst>
                </p14:cNvPr>
                <p14:cNvContentPartPr/>
                <p14:nvPr/>
              </p14:nvContentPartPr>
              <p14:xfrm>
                <a:off x="3721067" y="5387827"/>
                <a:ext cx="115560" cy="127800"/>
              </p14:xfrm>
            </p:contentPart>
          </mc:Choice>
          <mc:Fallback>
            <p:pic>
              <p:nvPicPr>
                <p:cNvPr id="91" name="Freihand 90">
                  <a:extLst>
                    <a:ext uri="{FF2B5EF4-FFF2-40B4-BE49-F238E27FC236}">
                      <a16:creationId xmlns:a16="http://schemas.microsoft.com/office/drawing/2014/main" id="{2C71D72E-11AB-4785-85E6-7BF65F7D628E}"/>
                    </a:ext>
                  </a:extLst>
                </p:cNvPr>
                <p:cNvPicPr/>
                <p:nvPr/>
              </p:nvPicPr>
              <p:blipFill>
                <a:blip r:embed="rId76"/>
                <a:stretch>
                  <a:fillRect/>
                </a:stretch>
              </p:blipFill>
              <p:spPr>
                <a:xfrm>
                  <a:off x="3716747" y="5383507"/>
                  <a:ext cx="1242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92" name="Freihand 91">
                  <a:extLst>
                    <a:ext uri="{FF2B5EF4-FFF2-40B4-BE49-F238E27FC236}">
                      <a16:creationId xmlns:a16="http://schemas.microsoft.com/office/drawing/2014/main" id="{83C4AF41-4328-4C6A-8B66-9F2EF22995DE}"/>
                    </a:ext>
                  </a:extLst>
                </p14:cNvPr>
                <p14:cNvContentPartPr/>
                <p14:nvPr/>
              </p14:nvContentPartPr>
              <p14:xfrm>
                <a:off x="3855707" y="5500147"/>
                <a:ext cx="118800" cy="151920"/>
              </p14:xfrm>
            </p:contentPart>
          </mc:Choice>
          <mc:Fallback>
            <p:pic>
              <p:nvPicPr>
                <p:cNvPr id="92" name="Freihand 91">
                  <a:extLst>
                    <a:ext uri="{FF2B5EF4-FFF2-40B4-BE49-F238E27FC236}">
                      <a16:creationId xmlns:a16="http://schemas.microsoft.com/office/drawing/2014/main" id="{83C4AF41-4328-4C6A-8B66-9F2EF22995DE}"/>
                    </a:ext>
                  </a:extLst>
                </p:cNvPr>
                <p:cNvPicPr/>
                <p:nvPr/>
              </p:nvPicPr>
              <p:blipFill>
                <a:blip r:embed="rId78"/>
                <a:stretch>
                  <a:fillRect/>
                </a:stretch>
              </p:blipFill>
              <p:spPr>
                <a:xfrm>
                  <a:off x="3851387" y="5495827"/>
                  <a:ext cx="1274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93" name="Freihand 92">
                  <a:extLst>
                    <a:ext uri="{FF2B5EF4-FFF2-40B4-BE49-F238E27FC236}">
                      <a16:creationId xmlns:a16="http://schemas.microsoft.com/office/drawing/2014/main" id="{9C17A307-EF7C-40C5-B918-3B8F5535C652}"/>
                    </a:ext>
                  </a:extLst>
                </p14:cNvPr>
                <p14:cNvContentPartPr/>
                <p14:nvPr/>
              </p14:nvContentPartPr>
              <p14:xfrm>
                <a:off x="3797387" y="5341747"/>
                <a:ext cx="60120" cy="86760"/>
              </p14:xfrm>
            </p:contentPart>
          </mc:Choice>
          <mc:Fallback>
            <p:pic>
              <p:nvPicPr>
                <p:cNvPr id="93" name="Freihand 92">
                  <a:extLst>
                    <a:ext uri="{FF2B5EF4-FFF2-40B4-BE49-F238E27FC236}">
                      <a16:creationId xmlns:a16="http://schemas.microsoft.com/office/drawing/2014/main" id="{9C17A307-EF7C-40C5-B918-3B8F5535C652}"/>
                    </a:ext>
                  </a:extLst>
                </p:cNvPr>
                <p:cNvPicPr/>
                <p:nvPr/>
              </p:nvPicPr>
              <p:blipFill>
                <a:blip r:embed="rId80"/>
                <a:stretch>
                  <a:fillRect/>
                </a:stretch>
              </p:blipFill>
              <p:spPr>
                <a:xfrm>
                  <a:off x="3793067" y="5337427"/>
                  <a:ext cx="68760" cy="95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
            <p14:nvContentPartPr>
              <p14:cNvPr id="165" name="Freihand 164">
                <a:extLst>
                  <a:ext uri="{FF2B5EF4-FFF2-40B4-BE49-F238E27FC236}">
                    <a16:creationId xmlns:a16="http://schemas.microsoft.com/office/drawing/2014/main" id="{35053AF9-87EA-463F-AAEA-4CC0A43659F4}"/>
                  </a:ext>
                </a:extLst>
              </p14:cNvPr>
              <p14:cNvContentPartPr/>
              <p14:nvPr/>
            </p14:nvContentPartPr>
            <p14:xfrm>
              <a:off x="4937867" y="3380827"/>
              <a:ext cx="63720" cy="473760"/>
            </p14:xfrm>
          </p:contentPart>
        </mc:Choice>
        <mc:Fallback>
          <p:pic>
            <p:nvPicPr>
              <p:cNvPr id="165" name="Freihand 164">
                <a:extLst>
                  <a:ext uri="{FF2B5EF4-FFF2-40B4-BE49-F238E27FC236}">
                    <a16:creationId xmlns:a16="http://schemas.microsoft.com/office/drawing/2014/main" id="{35053AF9-87EA-463F-AAEA-4CC0A43659F4}"/>
                  </a:ext>
                </a:extLst>
              </p:cNvPr>
              <p:cNvPicPr/>
              <p:nvPr/>
            </p:nvPicPr>
            <p:blipFill>
              <a:blip r:embed="rId82"/>
              <a:stretch>
                <a:fillRect/>
              </a:stretch>
            </p:blipFill>
            <p:spPr>
              <a:xfrm>
                <a:off x="4933547" y="3376507"/>
                <a:ext cx="72360" cy="4824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2" name="Freihand 51">
                <a:extLst>
                  <a:ext uri="{FF2B5EF4-FFF2-40B4-BE49-F238E27FC236}">
                    <a16:creationId xmlns:a16="http://schemas.microsoft.com/office/drawing/2014/main" id="{87CAB68B-240D-4FFC-B340-75E778F54DBA}"/>
                  </a:ext>
                </a:extLst>
              </p14:cNvPr>
              <p14:cNvContentPartPr/>
              <p14:nvPr/>
            </p14:nvContentPartPr>
            <p14:xfrm>
              <a:off x="5013107" y="4630747"/>
              <a:ext cx="557640" cy="77400"/>
            </p14:xfrm>
          </p:contentPart>
        </mc:Choice>
        <mc:Fallback>
          <p:pic>
            <p:nvPicPr>
              <p:cNvPr id="52" name="Freihand 51">
                <a:extLst>
                  <a:ext uri="{FF2B5EF4-FFF2-40B4-BE49-F238E27FC236}">
                    <a16:creationId xmlns:a16="http://schemas.microsoft.com/office/drawing/2014/main" id="{87CAB68B-240D-4FFC-B340-75E778F54DBA}"/>
                  </a:ext>
                </a:extLst>
              </p:cNvPr>
              <p:cNvPicPr/>
              <p:nvPr/>
            </p:nvPicPr>
            <p:blipFill>
              <a:blip r:embed="rId84"/>
              <a:stretch>
                <a:fillRect/>
              </a:stretch>
            </p:blipFill>
            <p:spPr>
              <a:xfrm>
                <a:off x="5008787" y="4626427"/>
                <a:ext cx="56628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3" name="Freihand 52">
                <a:extLst>
                  <a:ext uri="{FF2B5EF4-FFF2-40B4-BE49-F238E27FC236}">
                    <a16:creationId xmlns:a16="http://schemas.microsoft.com/office/drawing/2014/main" id="{9898A780-6847-4DCF-B7B9-3165F9E66913}"/>
                  </a:ext>
                </a:extLst>
              </p14:cNvPr>
              <p14:cNvContentPartPr/>
              <p14:nvPr/>
            </p14:nvContentPartPr>
            <p14:xfrm>
              <a:off x="5688467" y="4610947"/>
              <a:ext cx="1703160" cy="168120"/>
            </p14:xfrm>
          </p:contentPart>
        </mc:Choice>
        <mc:Fallback>
          <p:pic>
            <p:nvPicPr>
              <p:cNvPr id="53" name="Freihand 52">
                <a:extLst>
                  <a:ext uri="{FF2B5EF4-FFF2-40B4-BE49-F238E27FC236}">
                    <a16:creationId xmlns:a16="http://schemas.microsoft.com/office/drawing/2014/main" id="{9898A780-6847-4DCF-B7B9-3165F9E66913}"/>
                  </a:ext>
                </a:extLst>
              </p:cNvPr>
              <p:cNvPicPr/>
              <p:nvPr/>
            </p:nvPicPr>
            <p:blipFill>
              <a:blip r:embed="rId86"/>
              <a:stretch>
                <a:fillRect/>
              </a:stretch>
            </p:blipFill>
            <p:spPr>
              <a:xfrm>
                <a:off x="5684147" y="4606627"/>
                <a:ext cx="171180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CCB8BDB0-490A-495E-BDAF-6A48981BB47D}"/>
                  </a:ext>
                </a:extLst>
              </p14:cNvPr>
              <p14:cNvContentPartPr/>
              <p14:nvPr/>
            </p14:nvContentPartPr>
            <p14:xfrm>
              <a:off x="4854707" y="4635067"/>
              <a:ext cx="142920" cy="107640"/>
            </p14:xfrm>
          </p:contentPart>
        </mc:Choice>
        <mc:Fallback>
          <p:pic>
            <p:nvPicPr>
              <p:cNvPr id="55" name="Freihand 54">
                <a:extLst>
                  <a:ext uri="{FF2B5EF4-FFF2-40B4-BE49-F238E27FC236}">
                    <a16:creationId xmlns:a16="http://schemas.microsoft.com/office/drawing/2014/main" id="{CCB8BDB0-490A-495E-BDAF-6A48981BB47D}"/>
                  </a:ext>
                </a:extLst>
              </p:cNvPr>
              <p:cNvPicPr/>
              <p:nvPr/>
            </p:nvPicPr>
            <p:blipFill>
              <a:blip r:embed="rId88"/>
              <a:stretch>
                <a:fillRect/>
              </a:stretch>
            </p:blipFill>
            <p:spPr>
              <a:xfrm>
                <a:off x="4850387" y="4630747"/>
                <a:ext cx="15156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3" name="Freihand 62">
                <a:extLst>
                  <a:ext uri="{FF2B5EF4-FFF2-40B4-BE49-F238E27FC236}">
                    <a16:creationId xmlns:a16="http://schemas.microsoft.com/office/drawing/2014/main" id="{75E9B6E2-447F-40B5-8D64-E94EBB0EB49A}"/>
                  </a:ext>
                </a:extLst>
              </p14:cNvPr>
              <p14:cNvContentPartPr/>
              <p14:nvPr/>
            </p14:nvContentPartPr>
            <p14:xfrm>
              <a:off x="4751747" y="4747027"/>
              <a:ext cx="142560" cy="133560"/>
            </p14:xfrm>
          </p:contentPart>
        </mc:Choice>
        <mc:Fallback>
          <p:pic>
            <p:nvPicPr>
              <p:cNvPr id="63" name="Freihand 62">
                <a:extLst>
                  <a:ext uri="{FF2B5EF4-FFF2-40B4-BE49-F238E27FC236}">
                    <a16:creationId xmlns:a16="http://schemas.microsoft.com/office/drawing/2014/main" id="{75E9B6E2-447F-40B5-8D64-E94EBB0EB49A}"/>
                  </a:ext>
                </a:extLst>
              </p:cNvPr>
              <p:cNvPicPr/>
              <p:nvPr/>
            </p:nvPicPr>
            <p:blipFill>
              <a:blip r:embed="rId90"/>
              <a:stretch>
                <a:fillRect/>
              </a:stretch>
            </p:blipFill>
            <p:spPr>
              <a:xfrm>
                <a:off x="4747427" y="4742707"/>
                <a:ext cx="1512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4" name="Freihand 63">
                <a:extLst>
                  <a:ext uri="{FF2B5EF4-FFF2-40B4-BE49-F238E27FC236}">
                    <a16:creationId xmlns:a16="http://schemas.microsoft.com/office/drawing/2014/main" id="{F9F938F9-B113-4B2A-8BEF-7F96811C337E}"/>
                  </a:ext>
                </a:extLst>
              </p14:cNvPr>
              <p14:cNvContentPartPr/>
              <p14:nvPr/>
            </p14:nvContentPartPr>
            <p14:xfrm>
              <a:off x="4795307" y="4716067"/>
              <a:ext cx="105480" cy="64440"/>
            </p14:xfrm>
          </p:contentPart>
        </mc:Choice>
        <mc:Fallback>
          <p:pic>
            <p:nvPicPr>
              <p:cNvPr id="64" name="Freihand 63">
                <a:extLst>
                  <a:ext uri="{FF2B5EF4-FFF2-40B4-BE49-F238E27FC236}">
                    <a16:creationId xmlns:a16="http://schemas.microsoft.com/office/drawing/2014/main" id="{F9F938F9-B113-4B2A-8BEF-7F96811C337E}"/>
                  </a:ext>
                </a:extLst>
              </p:cNvPr>
              <p:cNvPicPr/>
              <p:nvPr/>
            </p:nvPicPr>
            <p:blipFill>
              <a:blip r:embed="rId92"/>
              <a:stretch>
                <a:fillRect/>
              </a:stretch>
            </p:blipFill>
            <p:spPr>
              <a:xfrm>
                <a:off x="4790987" y="4711747"/>
                <a:ext cx="11412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95" name="Freihand 94">
                <a:extLst>
                  <a:ext uri="{FF2B5EF4-FFF2-40B4-BE49-F238E27FC236}">
                    <a16:creationId xmlns:a16="http://schemas.microsoft.com/office/drawing/2014/main" id="{7BF782FA-2CDB-4816-9F13-7ED3645A26CE}"/>
                  </a:ext>
                </a:extLst>
              </p14:cNvPr>
              <p14:cNvContentPartPr/>
              <p14:nvPr/>
            </p14:nvContentPartPr>
            <p14:xfrm>
              <a:off x="4833467" y="5319787"/>
              <a:ext cx="162360" cy="154080"/>
            </p14:xfrm>
          </p:contentPart>
        </mc:Choice>
        <mc:Fallback>
          <p:pic>
            <p:nvPicPr>
              <p:cNvPr id="95" name="Freihand 94">
                <a:extLst>
                  <a:ext uri="{FF2B5EF4-FFF2-40B4-BE49-F238E27FC236}">
                    <a16:creationId xmlns:a16="http://schemas.microsoft.com/office/drawing/2014/main" id="{7BF782FA-2CDB-4816-9F13-7ED3645A26CE}"/>
                  </a:ext>
                </a:extLst>
              </p:cNvPr>
              <p:cNvPicPr/>
              <p:nvPr/>
            </p:nvPicPr>
            <p:blipFill>
              <a:blip r:embed="rId94"/>
              <a:stretch>
                <a:fillRect/>
              </a:stretch>
            </p:blipFill>
            <p:spPr>
              <a:xfrm>
                <a:off x="4829147" y="5315467"/>
                <a:ext cx="1710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96" name="Freihand 95">
                <a:extLst>
                  <a:ext uri="{FF2B5EF4-FFF2-40B4-BE49-F238E27FC236}">
                    <a16:creationId xmlns:a16="http://schemas.microsoft.com/office/drawing/2014/main" id="{4F996D89-AC02-4527-9B5C-760C9EE732BA}"/>
                  </a:ext>
                </a:extLst>
              </p14:cNvPr>
              <p14:cNvContentPartPr/>
              <p14:nvPr/>
            </p14:nvContentPartPr>
            <p14:xfrm>
              <a:off x="4982507" y="5229787"/>
              <a:ext cx="139320" cy="75960"/>
            </p14:xfrm>
          </p:contentPart>
        </mc:Choice>
        <mc:Fallback>
          <p:pic>
            <p:nvPicPr>
              <p:cNvPr id="96" name="Freihand 95">
                <a:extLst>
                  <a:ext uri="{FF2B5EF4-FFF2-40B4-BE49-F238E27FC236}">
                    <a16:creationId xmlns:a16="http://schemas.microsoft.com/office/drawing/2014/main" id="{4F996D89-AC02-4527-9B5C-760C9EE732BA}"/>
                  </a:ext>
                </a:extLst>
              </p:cNvPr>
              <p:cNvPicPr/>
              <p:nvPr/>
            </p:nvPicPr>
            <p:blipFill>
              <a:blip r:embed="rId96"/>
              <a:stretch>
                <a:fillRect/>
              </a:stretch>
            </p:blipFill>
            <p:spPr>
              <a:xfrm>
                <a:off x="4978187" y="5225467"/>
                <a:ext cx="1479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97" name="Freihand 96">
                <a:extLst>
                  <a:ext uri="{FF2B5EF4-FFF2-40B4-BE49-F238E27FC236}">
                    <a16:creationId xmlns:a16="http://schemas.microsoft.com/office/drawing/2014/main" id="{407DDDBD-20B2-42CD-9259-AB526CD6AFDB}"/>
                  </a:ext>
                </a:extLst>
              </p14:cNvPr>
              <p14:cNvContentPartPr/>
              <p14:nvPr/>
            </p14:nvContentPartPr>
            <p14:xfrm>
              <a:off x="5053067" y="5424907"/>
              <a:ext cx="87480" cy="97560"/>
            </p14:xfrm>
          </p:contentPart>
        </mc:Choice>
        <mc:Fallback>
          <p:pic>
            <p:nvPicPr>
              <p:cNvPr id="97" name="Freihand 96">
                <a:extLst>
                  <a:ext uri="{FF2B5EF4-FFF2-40B4-BE49-F238E27FC236}">
                    <a16:creationId xmlns:a16="http://schemas.microsoft.com/office/drawing/2014/main" id="{407DDDBD-20B2-42CD-9259-AB526CD6AFDB}"/>
                  </a:ext>
                </a:extLst>
              </p:cNvPr>
              <p:cNvPicPr/>
              <p:nvPr/>
            </p:nvPicPr>
            <p:blipFill>
              <a:blip r:embed="rId98"/>
              <a:stretch>
                <a:fillRect/>
              </a:stretch>
            </p:blipFill>
            <p:spPr>
              <a:xfrm>
                <a:off x="5048747" y="5420587"/>
                <a:ext cx="961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98" name="Freihand 97">
                <a:extLst>
                  <a:ext uri="{FF2B5EF4-FFF2-40B4-BE49-F238E27FC236}">
                    <a16:creationId xmlns:a16="http://schemas.microsoft.com/office/drawing/2014/main" id="{AF3FF306-65D5-4FFF-B63A-F6AC78D79249}"/>
                  </a:ext>
                </a:extLst>
              </p14:cNvPr>
              <p14:cNvContentPartPr/>
              <p14:nvPr/>
            </p14:nvContentPartPr>
            <p14:xfrm>
              <a:off x="5180507" y="5142307"/>
              <a:ext cx="109440" cy="135000"/>
            </p14:xfrm>
          </p:contentPart>
        </mc:Choice>
        <mc:Fallback>
          <p:pic>
            <p:nvPicPr>
              <p:cNvPr id="98" name="Freihand 97">
                <a:extLst>
                  <a:ext uri="{FF2B5EF4-FFF2-40B4-BE49-F238E27FC236}">
                    <a16:creationId xmlns:a16="http://schemas.microsoft.com/office/drawing/2014/main" id="{AF3FF306-65D5-4FFF-B63A-F6AC78D79249}"/>
                  </a:ext>
                </a:extLst>
              </p:cNvPr>
              <p:cNvPicPr/>
              <p:nvPr/>
            </p:nvPicPr>
            <p:blipFill>
              <a:blip r:embed="rId100"/>
              <a:stretch>
                <a:fillRect/>
              </a:stretch>
            </p:blipFill>
            <p:spPr>
              <a:xfrm>
                <a:off x="5176187" y="5137987"/>
                <a:ext cx="1180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00" name="Freihand 99">
                <a:extLst>
                  <a:ext uri="{FF2B5EF4-FFF2-40B4-BE49-F238E27FC236}">
                    <a16:creationId xmlns:a16="http://schemas.microsoft.com/office/drawing/2014/main" id="{61C443C6-21E3-4C16-A104-EBFF54CD31BE}"/>
                  </a:ext>
                </a:extLst>
              </p14:cNvPr>
              <p14:cNvContentPartPr/>
              <p14:nvPr/>
            </p14:nvContentPartPr>
            <p14:xfrm>
              <a:off x="5403347" y="5343907"/>
              <a:ext cx="194040" cy="131760"/>
            </p14:xfrm>
          </p:contentPart>
        </mc:Choice>
        <mc:Fallback>
          <p:pic>
            <p:nvPicPr>
              <p:cNvPr id="100" name="Freihand 99">
                <a:extLst>
                  <a:ext uri="{FF2B5EF4-FFF2-40B4-BE49-F238E27FC236}">
                    <a16:creationId xmlns:a16="http://schemas.microsoft.com/office/drawing/2014/main" id="{61C443C6-21E3-4C16-A104-EBFF54CD31BE}"/>
                  </a:ext>
                </a:extLst>
              </p:cNvPr>
              <p:cNvPicPr/>
              <p:nvPr/>
            </p:nvPicPr>
            <p:blipFill>
              <a:blip r:embed="rId102"/>
              <a:stretch>
                <a:fillRect/>
              </a:stretch>
            </p:blipFill>
            <p:spPr>
              <a:xfrm>
                <a:off x="5399027" y="5339587"/>
                <a:ext cx="2026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01" name="Freihand 100">
                <a:extLst>
                  <a:ext uri="{FF2B5EF4-FFF2-40B4-BE49-F238E27FC236}">
                    <a16:creationId xmlns:a16="http://schemas.microsoft.com/office/drawing/2014/main" id="{3A0ACFBF-4918-478C-9C5F-BB982C4330EE}"/>
                  </a:ext>
                </a:extLst>
              </p14:cNvPr>
              <p14:cNvContentPartPr/>
              <p14:nvPr/>
            </p14:nvContentPartPr>
            <p14:xfrm>
              <a:off x="5705747" y="5329507"/>
              <a:ext cx="205560" cy="142560"/>
            </p14:xfrm>
          </p:contentPart>
        </mc:Choice>
        <mc:Fallback>
          <p:pic>
            <p:nvPicPr>
              <p:cNvPr id="101" name="Freihand 100">
                <a:extLst>
                  <a:ext uri="{FF2B5EF4-FFF2-40B4-BE49-F238E27FC236}">
                    <a16:creationId xmlns:a16="http://schemas.microsoft.com/office/drawing/2014/main" id="{3A0ACFBF-4918-478C-9C5F-BB982C4330EE}"/>
                  </a:ext>
                </a:extLst>
              </p:cNvPr>
              <p:cNvPicPr/>
              <p:nvPr/>
            </p:nvPicPr>
            <p:blipFill>
              <a:blip r:embed="rId104"/>
              <a:stretch>
                <a:fillRect/>
              </a:stretch>
            </p:blipFill>
            <p:spPr>
              <a:xfrm>
                <a:off x="5701427" y="5325187"/>
                <a:ext cx="2142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03" name="Freihand 102">
                <a:extLst>
                  <a:ext uri="{FF2B5EF4-FFF2-40B4-BE49-F238E27FC236}">
                    <a16:creationId xmlns:a16="http://schemas.microsoft.com/office/drawing/2014/main" id="{CA02E628-055A-4F39-B48D-0FAD4D572825}"/>
                  </a:ext>
                </a:extLst>
              </p14:cNvPr>
              <p14:cNvContentPartPr/>
              <p14:nvPr/>
            </p14:nvContentPartPr>
            <p14:xfrm>
              <a:off x="5917427" y="5405107"/>
              <a:ext cx="77400" cy="109440"/>
            </p14:xfrm>
          </p:contentPart>
        </mc:Choice>
        <mc:Fallback>
          <p:pic>
            <p:nvPicPr>
              <p:cNvPr id="103" name="Freihand 102">
                <a:extLst>
                  <a:ext uri="{FF2B5EF4-FFF2-40B4-BE49-F238E27FC236}">
                    <a16:creationId xmlns:a16="http://schemas.microsoft.com/office/drawing/2014/main" id="{CA02E628-055A-4F39-B48D-0FAD4D572825}"/>
                  </a:ext>
                </a:extLst>
              </p:cNvPr>
              <p:cNvPicPr/>
              <p:nvPr/>
            </p:nvPicPr>
            <p:blipFill>
              <a:blip r:embed="rId106"/>
              <a:stretch>
                <a:fillRect/>
              </a:stretch>
            </p:blipFill>
            <p:spPr>
              <a:xfrm>
                <a:off x="5913107" y="5400787"/>
                <a:ext cx="860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04" name="Freihand 103">
                <a:extLst>
                  <a:ext uri="{FF2B5EF4-FFF2-40B4-BE49-F238E27FC236}">
                    <a16:creationId xmlns:a16="http://schemas.microsoft.com/office/drawing/2014/main" id="{0FC102A3-50C0-4F8D-A9A4-795475F8F286}"/>
                  </a:ext>
                </a:extLst>
              </p14:cNvPr>
              <p14:cNvContentPartPr/>
              <p14:nvPr/>
            </p14:nvContentPartPr>
            <p14:xfrm>
              <a:off x="5909147" y="5212147"/>
              <a:ext cx="106200" cy="154080"/>
            </p14:xfrm>
          </p:contentPart>
        </mc:Choice>
        <mc:Fallback>
          <p:pic>
            <p:nvPicPr>
              <p:cNvPr id="104" name="Freihand 103">
                <a:extLst>
                  <a:ext uri="{FF2B5EF4-FFF2-40B4-BE49-F238E27FC236}">
                    <a16:creationId xmlns:a16="http://schemas.microsoft.com/office/drawing/2014/main" id="{0FC102A3-50C0-4F8D-A9A4-795475F8F286}"/>
                  </a:ext>
                </a:extLst>
              </p:cNvPr>
              <p:cNvPicPr/>
              <p:nvPr/>
            </p:nvPicPr>
            <p:blipFill>
              <a:blip r:embed="rId108"/>
              <a:stretch>
                <a:fillRect/>
              </a:stretch>
            </p:blipFill>
            <p:spPr>
              <a:xfrm>
                <a:off x="5904827" y="5207827"/>
                <a:ext cx="1148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70" name="Freihand 169">
                <a:extLst>
                  <a:ext uri="{FF2B5EF4-FFF2-40B4-BE49-F238E27FC236}">
                    <a16:creationId xmlns:a16="http://schemas.microsoft.com/office/drawing/2014/main" id="{605C03B7-33FE-48EB-8B46-36CAC0BDD142}"/>
                  </a:ext>
                </a:extLst>
              </p14:cNvPr>
              <p14:cNvContentPartPr/>
              <p14:nvPr/>
            </p14:nvContentPartPr>
            <p14:xfrm>
              <a:off x="4910867" y="4522387"/>
              <a:ext cx="41400" cy="109080"/>
            </p14:xfrm>
          </p:contentPart>
        </mc:Choice>
        <mc:Fallback>
          <p:pic>
            <p:nvPicPr>
              <p:cNvPr id="170" name="Freihand 169">
                <a:extLst>
                  <a:ext uri="{FF2B5EF4-FFF2-40B4-BE49-F238E27FC236}">
                    <a16:creationId xmlns:a16="http://schemas.microsoft.com/office/drawing/2014/main" id="{605C03B7-33FE-48EB-8B46-36CAC0BDD142}"/>
                  </a:ext>
                </a:extLst>
              </p:cNvPr>
              <p:cNvPicPr/>
              <p:nvPr/>
            </p:nvPicPr>
            <p:blipFill>
              <a:blip r:embed="rId110"/>
              <a:stretch>
                <a:fillRect/>
              </a:stretch>
            </p:blipFill>
            <p:spPr>
              <a:xfrm>
                <a:off x="4906547" y="4518067"/>
                <a:ext cx="500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76" name="Freihand 175">
                <a:extLst>
                  <a:ext uri="{FF2B5EF4-FFF2-40B4-BE49-F238E27FC236}">
                    <a16:creationId xmlns:a16="http://schemas.microsoft.com/office/drawing/2014/main" id="{BB04D6A7-2C51-44E9-83E4-E75D84E6EE45}"/>
                  </a:ext>
                </a:extLst>
              </p14:cNvPr>
              <p14:cNvContentPartPr/>
              <p14:nvPr/>
            </p14:nvContentPartPr>
            <p14:xfrm>
              <a:off x="2149307" y="3348427"/>
              <a:ext cx="127800" cy="252720"/>
            </p14:xfrm>
          </p:contentPart>
        </mc:Choice>
        <mc:Fallback>
          <p:pic>
            <p:nvPicPr>
              <p:cNvPr id="176" name="Freihand 175">
                <a:extLst>
                  <a:ext uri="{FF2B5EF4-FFF2-40B4-BE49-F238E27FC236}">
                    <a16:creationId xmlns:a16="http://schemas.microsoft.com/office/drawing/2014/main" id="{BB04D6A7-2C51-44E9-83E4-E75D84E6EE45}"/>
                  </a:ext>
                </a:extLst>
              </p:cNvPr>
              <p:cNvPicPr/>
              <p:nvPr/>
            </p:nvPicPr>
            <p:blipFill>
              <a:blip r:embed="rId112"/>
              <a:stretch>
                <a:fillRect/>
              </a:stretch>
            </p:blipFill>
            <p:spPr>
              <a:xfrm>
                <a:off x="2144987" y="3344107"/>
                <a:ext cx="136440" cy="261360"/>
              </a:xfrm>
              <a:prstGeom prst="rect">
                <a:avLst/>
              </a:prstGeom>
            </p:spPr>
          </p:pic>
        </mc:Fallback>
      </mc:AlternateContent>
      <p:grpSp>
        <p:nvGrpSpPr>
          <p:cNvPr id="191" name="Gruppieren 190">
            <a:extLst>
              <a:ext uri="{FF2B5EF4-FFF2-40B4-BE49-F238E27FC236}">
                <a16:creationId xmlns:a16="http://schemas.microsoft.com/office/drawing/2014/main" id="{74B85250-BD0A-40B8-BCDD-EF4839DC89EB}"/>
              </a:ext>
            </a:extLst>
          </p:cNvPr>
          <p:cNvGrpSpPr/>
          <p:nvPr/>
        </p:nvGrpSpPr>
        <p:grpSpPr>
          <a:xfrm>
            <a:off x="305027" y="3282547"/>
            <a:ext cx="1611000" cy="272160"/>
            <a:chOff x="305027" y="3282547"/>
            <a:chExt cx="1611000" cy="272160"/>
          </a:xfrm>
        </p:grpSpPr>
        <mc:AlternateContent xmlns:mc="http://schemas.openxmlformats.org/markup-compatibility/2006">
          <mc:Choice xmlns:p14="http://schemas.microsoft.com/office/powerpoint/2010/main" Requires="p14">
            <p:contentPart p14:bwMode="auto" r:id="rId113">
              <p14:nvContentPartPr>
                <p14:cNvPr id="177" name="Freihand 176">
                  <a:extLst>
                    <a:ext uri="{FF2B5EF4-FFF2-40B4-BE49-F238E27FC236}">
                      <a16:creationId xmlns:a16="http://schemas.microsoft.com/office/drawing/2014/main" id="{ACC9F8B3-CF86-48EA-AEE1-DA37575B2430}"/>
                    </a:ext>
                  </a:extLst>
                </p14:cNvPr>
                <p14:cNvContentPartPr/>
                <p14:nvPr/>
              </p14:nvContentPartPr>
              <p14:xfrm>
                <a:off x="305027" y="3376507"/>
                <a:ext cx="154800" cy="178200"/>
              </p14:xfrm>
            </p:contentPart>
          </mc:Choice>
          <mc:Fallback>
            <p:pic>
              <p:nvPicPr>
                <p:cNvPr id="177" name="Freihand 176">
                  <a:extLst>
                    <a:ext uri="{FF2B5EF4-FFF2-40B4-BE49-F238E27FC236}">
                      <a16:creationId xmlns:a16="http://schemas.microsoft.com/office/drawing/2014/main" id="{ACC9F8B3-CF86-48EA-AEE1-DA37575B2430}"/>
                    </a:ext>
                  </a:extLst>
                </p:cNvPr>
                <p:cNvPicPr/>
                <p:nvPr/>
              </p:nvPicPr>
              <p:blipFill>
                <a:blip r:embed="rId114"/>
                <a:stretch>
                  <a:fillRect/>
                </a:stretch>
              </p:blipFill>
              <p:spPr>
                <a:xfrm>
                  <a:off x="300707" y="3372187"/>
                  <a:ext cx="1634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78" name="Freihand 177">
                  <a:extLst>
                    <a:ext uri="{FF2B5EF4-FFF2-40B4-BE49-F238E27FC236}">
                      <a16:creationId xmlns:a16="http://schemas.microsoft.com/office/drawing/2014/main" id="{3C200844-03AF-483F-9F55-AD07A23F0790}"/>
                    </a:ext>
                  </a:extLst>
                </p14:cNvPr>
                <p14:cNvContentPartPr/>
                <p14:nvPr/>
              </p14:nvContentPartPr>
              <p14:xfrm>
                <a:off x="338507" y="3534547"/>
                <a:ext cx="144000" cy="7920"/>
              </p14:xfrm>
            </p:contentPart>
          </mc:Choice>
          <mc:Fallback>
            <p:pic>
              <p:nvPicPr>
                <p:cNvPr id="178" name="Freihand 177">
                  <a:extLst>
                    <a:ext uri="{FF2B5EF4-FFF2-40B4-BE49-F238E27FC236}">
                      <a16:creationId xmlns:a16="http://schemas.microsoft.com/office/drawing/2014/main" id="{3C200844-03AF-483F-9F55-AD07A23F0790}"/>
                    </a:ext>
                  </a:extLst>
                </p:cNvPr>
                <p:cNvPicPr/>
                <p:nvPr/>
              </p:nvPicPr>
              <p:blipFill>
                <a:blip r:embed="rId116"/>
                <a:stretch>
                  <a:fillRect/>
                </a:stretch>
              </p:blipFill>
              <p:spPr>
                <a:xfrm>
                  <a:off x="334187" y="3530227"/>
                  <a:ext cx="15264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79" name="Freihand 178">
                  <a:extLst>
                    <a:ext uri="{FF2B5EF4-FFF2-40B4-BE49-F238E27FC236}">
                      <a16:creationId xmlns:a16="http://schemas.microsoft.com/office/drawing/2014/main" id="{9C000D1A-8EF6-4691-8B06-7D0CC03F4D1C}"/>
                    </a:ext>
                  </a:extLst>
                </p14:cNvPr>
                <p14:cNvContentPartPr/>
                <p14:nvPr/>
              </p14:nvContentPartPr>
              <p14:xfrm>
                <a:off x="551627" y="3443107"/>
                <a:ext cx="141480" cy="94320"/>
              </p14:xfrm>
            </p:contentPart>
          </mc:Choice>
          <mc:Fallback>
            <p:pic>
              <p:nvPicPr>
                <p:cNvPr id="179" name="Freihand 178">
                  <a:extLst>
                    <a:ext uri="{FF2B5EF4-FFF2-40B4-BE49-F238E27FC236}">
                      <a16:creationId xmlns:a16="http://schemas.microsoft.com/office/drawing/2014/main" id="{9C000D1A-8EF6-4691-8B06-7D0CC03F4D1C}"/>
                    </a:ext>
                  </a:extLst>
                </p:cNvPr>
                <p:cNvPicPr/>
                <p:nvPr/>
              </p:nvPicPr>
              <p:blipFill>
                <a:blip r:embed="rId118"/>
                <a:stretch>
                  <a:fillRect/>
                </a:stretch>
              </p:blipFill>
              <p:spPr>
                <a:xfrm>
                  <a:off x="547307" y="3438787"/>
                  <a:ext cx="1501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80" name="Freihand 179">
                  <a:extLst>
                    <a:ext uri="{FF2B5EF4-FFF2-40B4-BE49-F238E27FC236}">
                      <a16:creationId xmlns:a16="http://schemas.microsoft.com/office/drawing/2014/main" id="{B4C6DF1A-6858-4664-ACD2-0CDAE78063F5}"/>
                    </a:ext>
                  </a:extLst>
                </p14:cNvPr>
                <p14:cNvContentPartPr/>
                <p14:nvPr/>
              </p14:nvContentPartPr>
              <p14:xfrm>
                <a:off x="715427" y="3333307"/>
                <a:ext cx="110160" cy="131040"/>
              </p14:xfrm>
            </p:contentPart>
          </mc:Choice>
          <mc:Fallback>
            <p:pic>
              <p:nvPicPr>
                <p:cNvPr id="180" name="Freihand 179">
                  <a:extLst>
                    <a:ext uri="{FF2B5EF4-FFF2-40B4-BE49-F238E27FC236}">
                      <a16:creationId xmlns:a16="http://schemas.microsoft.com/office/drawing/2014/main" id="{B4C6DF1A-6858-4664-ACD2-0CDAE78063F5}"/>
                    </a:ext>
                  </a:extLst>
                </p:cNvPr>
                <p:cNvPicPr/>
                <p:nvPr/>
              </p:nvPicPr>
              <p:blipFill>
                <a:blip r:embed="rId120"/>
                <a:stretch>
                  <a:fillRect/>
                </a:stretch>
              </p:blipFill>
              <p:spPr>
                <a:xfrm>
                  <a:off x="711107" y="3328987"/>
                  <a:ext cx="1188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81" name="Freihand 180">
                  <a:extLst>
                    <a:ext uri="{FF2B5EF4-FFF2-40B4-BE49-F238E27FC236}">
                      <a16:creationId xmlns:a16="http://schemas.microsoft.com/office/drawing/2014/main" id="{4BB29ED2-F980-4B84-A4E6-878F5C43B3E9}"/>
                    </a:ext>
                  </a:extLst>
                </p14:cNvPr>
                <p14:cNvContentPartPr/>
                <p14:nvPr/>
              </p14:nvContentPartPr>
              <p14:xfrm>
                <a:off x="832427" y="3481627"/>
                <a:ext cx="110520" cy="11880"/>
              </p14:xfrm>
            </p:contentPart>
          </mc:Choice>
          <mc:Fallback>
            <p:pic>
              <p:nvPicPr>
                <p:cNvPr id="181" name="Freihand 180">
                  <a:extLst>
                    <a:ext uri="{FF2B5EF4-FFF2-40B4-BE49-F238E27FC236}">
                      <a16:creationId xmlns:a16="http://schemas.microsoft.com/office/drawing/2014/main" id="{4BB29ED2-F980-4B84-A4E6-878F5C43B3E9}"/>
                    </a:ext>
                  </a:extLst>
                </p:cNvPr>
                <p:cNvPicPr/>
                <p:nvPr/>
              </p:nvPicPr>
              <p:blipFill>
                <a:blip r:embed="rId122"/>
                <a:stretch>
                  <a:fillRect/>
                </a:stretch>
              </p:blipFill>
              <p:spPr>
                <a:xfrm>
                  <a:off x="828107" y="3477307"/>
                  <a:ext cx="11916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82" name="Freihand 181">
                  <a:extLst>
                    <a:ext uri="{FF2B5EF4-FFF2-40B4-BE49-F238E27FC236}">
                      <a16:creationId xmlns:a16="http://schemas.microsoft.com/office/drawing/2014/main" id="{46B308CF-D8F1-4A0A-BD31-34C826E32014}"/>
                    </a:ext>
                  </a:extLst>
                </p14:cNvPr>
                <p14:cNvContentPartPr/>
                <p14:nvPr/>
              </p14:nvContentPartPr>
              <p14:xfrm>
                <a:off x="843587" y="3516547"/>
                <a:ext cx="123120" cy="18720"/>
              </p14:xfrm>
            </p:contentPart>
          </mc:Choice>
          <mc:Fallback>
            <p:pic>
              <p:nvPicPr>
                <p:cNvPr id="182" name="Freihand 181">
                  <a:extLst>
                    <a:ext uri="{FF2B5EF4-FFF2-40B4-BE49-F238E27FC236}">
                      <a16:creationId xmlns:a16="http://schemas.microsoft.com/office/drawing/2014/main" id="{46B308CF-D8F1-4A0A-BD31-34C826E32014}"/>
                    </a:ext>
                  </a:extLst>
                </p:cNvPr>
                <p:cNvPicPr/>
                <p:nvPr/>
              </p:nvPicPr>
              <p:blipFill>
                <a:blip r:embed="rId124"/>
                <a:stretch>
                  <a:fillRect/>
                </a:stretch>
              </p:blipFill>
              <p:spPr>
                <a:xfrm>
                  <a:off x="839267" y="3512227"/>
                  <a:ext cx="1317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84" name="Freihand 183">
                  <a:extLst>
                    <a:ext uri="{FF2B5EF4-FFF2-40B4-BE49-F238E27FC236}">
                      <a16:creationId xmlns:a16="http://schemas.microsoft.com/office/drawing/2014/main" id="{C18624EB-787F-4657-A75D-083D9DBCCDDE}"/>
                    </a:ext>
                  </a:extLst>
                </p14:cNvPr>
                <p14:cNvContentPartPr/>
                <p14:nvPr/>
              </p14:nvContentPartPr>
              <p14:xfrm>
                <a:off x="1054907" y="3436267"/>
                <a:ext cx="158040" cy="86400"/>
              </p14:xfrm>
            </p:contentPart>
          </mc:Choice>
          <mc:Fallback>
            <p:pic>
              <p:nvPicPr>
                <p:cNvPr id="184" name="Freihand 183">
                  <a:extLst>
                    <a:ext uri="{FF2B5EF4-FFF2-40B4-BE49-F238E27FC236}">
                      <a16:creationId xmlns:a16="http://schemas.microsoft.com/office/drawing/2014/main" id="{C18624EB-787F-4657-A75D-083D9DBCCDDE}"/>
                    </a:ext>
                  </a:extLst>
                </p:cNvPr>
                <p:cNvPicPr/>
                <p:nvPr/>
              </p:nvPicPr>
              <p:blipFill>
                <a:blip r:embed="rId126"/>
                <a:stretch>
                  <a:fillRect/>
                </a:stretch>
              </p:blipFill>
              <p:spPr>
                <a:xfrm>
                  <a:off x="1050587" y="3431947"/>
                  <a:ext cx="1666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85" name="Freihand 184">
                  <a:extLst>
                    <a:ext uri="{FF2B5EF4-FFF2-40B4-BE49-F238E27FC236}">
                      <a16:creationId xmlns:a16="http://schemas.microsoft.com/office/drawing/2014/main" id="{173151F6-D301-4093-A5CE-2153528B73C6}"/>
                    </a:ext>
                  </a:extLst>
                </p14:cNvPr>
                <p14:cNvContentPartPr/>
                <p14:nvPr/>
              </p14:nvContentPartPr>
              <p14:xfrm>
                <a:off x="1234547" y="3377947"/>
                <a:ext cx="86040" cy="52200"/>
              </p14:xfrm>
            </p:contentPart>
          </mc:Choice>
          <mc:Fallback>
            <p:pic>
              <p:nvPicPr>
                <p:cNvPr id="185" name="Freihand 184">
                  <a:extLst>
                    <a:ext uri="{FF2B5EF4-FFF2-40B4-BE49-F238E27FC236}">
                      <a16:creationId xmlns:a16="http://schemas.microsoft.com/office/drawing/2014/main" id="{173151F6-D301-4093-A5CE-2153528B73C6}"/>
                    </a:ext>
                  </a:extLst>
                </p:cNvPr>
                <p:cNvPicPr/>
                <p:nvPr/>
              </p:nvPicPr>
              <p:blipFill>
                <a:blip r:embed="rId128"/>
                <a:stretch>
                  <a:fillRect/>
                </a:stretch>
              </p:blipFill>
              <p:spPr>
                <a:xfrm>
                  <a:off x="1230227" y="3373627"/>
                  <a:ext cx="9468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87" name="Freihand 186">
                  <a:extLst>
                    <a:ext uri="{FF2B5EF4-FFF2-40B4-BE49-F238E27FC236}">
                      <a16:creationId xmlns:a16="http://schemas.microsoft.com/office/drawing/2014/main" id="{A509B15D-58E7-4549-BAAD-B8EE9FFB61B8}"/>
                    </a:ext>
                  </a:extLst>
                </p14:cNvPr>
                <p14:cNvContentPartPr/>
                <p14:nvPr/>
              </p14:nvContentPartPr>
              <p14:xfrm>
                <a:off x="1333187" y="3282547"/>
                <a:ext cx="128880" cy="95400"/>
              </p14:xfrm>
            </p:contentPart>
          </mc:Choice>
          <mc:Fallback>
            <p:pic>
              <p:nvPicPr>
                <p:cNvPr id="187" name="Freihand 186">
                  <a:extLst>
                    <a:ext uri="{FF2B5EF4-FFF2-40B4-BE49-F238E27FC236}">
                      <a16:creationId xmlns:a16="http://schemas.microsoft.com/office/drawing/2014/main" id="{A509B15D-58E7-4549-BAAD-B8EE9FFB61B8}"/>
                    </a:ext>
                  </a:extLst>
                </p:cNvPr>
                <p:cNvPicPr/>
                <p:nvPr/>
              </p:nvPicPr>
              <p:blipFill>
                <a:blip r:embed="rId130"/>
                <a:stretch>
                  <a:fillRect/>
                </a:stretch>
              </p:blipFill>
              <p:spPr>
                <a:xfrm>
                  <a:off x="1328867" y="3278227"/>
                  <a:ext cx="1375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88" name="Freihand 187">
                  <a:extLst>
                    <a:ext uri="{FF2B5EF4-FFF2-40B4-BE49-F238E27FC236}">
                      <a16:creationId xmlns:a16="http://schemas.microsoft.com/office/drawing/2014/main" id="{2114E557-6024-40EF-A273-89C4056AE749}"/>
                    </a:ext>
                  </a:extLst>
                </p14:cNvPr>
                <p14:cNvContentPartPr/>
                <p14:nvPr/>
              </p14:nvContentPartPr>
              <p14:xfrm>
                <a:off x="1469627" y="3461827"/>
                <a:ext cx="143280" cy="8640"/>
              </p14:xfrm>
            </p:contentPart>
          </mc:Choice>
          <mc:Fallback>
            <p:pic>
              <p:nvPicPr>
                <p:cNvPr id="188" name="Freihand 187">
                  <a:extLst>
                    <a:ext uri="{FF2B5EF4-FFF2-40B4-BE49-F238E27FC236}">
                      <a16:creationId xmlns:a16="http://schemas.microsoft.com/office/drawing/2014/main" id="{2114E557-6024-40EF-A273-89C4056AE749}"/>
                    </a:ext>
                  </a:extLst>
                </p:cNvPr>
                <p:cNvPicPr/>
                <p:nvPr/>
              </p:nvPicPr>
              <p:blipFill>
                <a:blip r:embed="rId132"/>
                <a:stretch>
                  <a:fillRect/>
                </a:stretch>
              </p:blipFill>
              <p:spPr>
                <a:xfrm>
                  <a:off x="1465307" y="3457507"/>
                  <a:ext cx="1519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89" name="Freihand 188">
                  <a:extLst>
                    <a:ext uri="{FF2B5EF4-FFF2-40B4-BE49-F238E27FC236}">
                      <a16:creationId xmlns:a16="http://schemas.microsoft.com/office/drawing/2014/main" id="{BE049F30-F0BB-4C84-8063-A7F84FC04254}"/>
                    </a:ext>
                  </a:extLst>
                </p14:cNvPr>
                <p14:cNvContentPartPr/>
                <p14:nvPr/>
              </p14:nvContentPartPr>
              <p14:xfrm>
                <a:off x="1655027" y="3425467"/>
                <a:ext cx="115920" cy="67680"/>
              </p14:xfrm>
            </p:contentPart>
          </mc:Choice>
          <mc:Fallback>
            <p:pic>
              <p:nvPicPr>
                <p:cNvPr id="189" name="Freihand 188">
                  <a:extLst>
                    <a:ext uri="{FF2B5EF4-FFF2-40B4-BE49-F238E27FC236}">
                      <a16:creationId xmlns:a16="http://schemas.microsoft.com/office/drawing/2014/main" id="{BE049F30-F0BB-4C84-8063-A7F84FC04254}"/>
                    </a:ext>
                  </a:extLst>
                </p:cNvPr>
                <p:cNvPicPr/>
                <p:nvPr/>
              </p:nvPicPr>
              <p:blipFill>
                <a:blip r:embed="rId134"/>
                <a:stretch>
                  <a:fillRect/>
                </a:stretch>
              </p:blipFill>
              <p:spPr>
                <a:xfrm>
                  <a:off x="1650707" y="3421147"/>
                  <a:ext cx="1245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90" name="Freihand 189">
                  <a:extLst>
                    <a:ext uri="{FF2B5EF4-FFF2-40B4-BE49-F238E27FC236}">
                      <a16:creationId xmlns:a16="http://schemas.microsoft.com/office/drawing/2014/main" id="{7EB353D4-C252-4B6F-A548-2CB519B15470}"/>
                    </a:ext>
                  </a:extLst>
                </p14:cNvPr>
                <p14:cNvContentPartPr/>
                <p14:nvPr/>
              </p14:nvContentPartPr>
              <p14:xfrm>
                <a:off x="1817027" y="3346627"/>
                <a:ext cx="99000" cy="93240"/>
              </p14:xfrm>
            </p:contentPart>
          </mc:Choice>
          <mc:Fallback>
            <p:pic>
              <p:nvPicPr>
                <p:cNvPr id="190" name="Freihand 189">
                  <a:extLst>
                    <a:ext uri="{FF2B5EF4-FFF2-40B4-BE49-F238E27FC236}">
                      <a16:creationId xmlns:a16="http://schemas.microsoft.com/office/drawing/2014/main" id="{7EB353D4-C252-4B6F-A548-2CB519B15470}"/>
                    </a:ext>
                  </a:extLst>
                </p:cNvPr>
                <p:cNvPicPr/>
                <p:nvPr/>
              </p:nvPicPr>
              <p:blipFill>
                <a:blip r:embed="rId136"/>
                <a:stretch>
                  <a:fillRect/>
                </a:stretch>
              </p:blipFill>
              <p:spPr>
                <a:xfrm>
                  <a:off x="1812707" y="3342307"/>
                  <a:ext cx="107640" cy="101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7">
            <p14:nvContentPartPr>
              <p14:cNvPr id="213" name="Freihand 212">
                <a:extLst>
                  <a:ext uri="{FF2B5EF4-FFF2-40B4-BE49-F238E27FC236}">
                    <a16:creationId xmlns:a16="http://schemas.microsoft.com/office/drawing/2014/main" id="{92F92912-B861-4172-A1E1-D67625C760CA}"/>
                  </a:ext>
                </a:extLst>
              </p14:cNvPr>
              <p14:cNvContentPartPr/>
              <p14:nvPr/>
            </p14:nvContentPartPr>
            <p14:xfrm>
              <a:off x="7565867" y="5783107"/>
              <a:ext cx="785160" cy="99000"/>
            </p14:xfrm>
          </p:contentPart>
        </mc:Choice>
        <mc:Fallback>
          <p:pic>
            <p:nvPicPr>
              <p:cNvPr id="213" name="Freihand 212">
                <a:extLst>
                  <a:ext uri="{FF2B5EF4-FFF2-40B4-BE49-F238E27FC236}">
                    <a16:creationId xmlns:a16="http://schemas.microsoft.com/office/drawing/2014/main" id="{92F92912-B861-4172-A1E1-D67625C760CA}"/>
                  </a:ext>
                </a:extLst>
              </p:cNvPr>
              <p:cNvPicPr/>
              <p:nvPr/>
            </p:nvPicPr>
            <p:blipFill>
              <a:blip r:embed="rId138"/>
              <a:stretch>
                <a:fillRect/>
              </a:stretch>
            </p:blipFill>
            <p:spPr>
              <a:xfrm>
                <a:off x="7561547" y="5778787"/>
                <a:ext cx="7938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15" name="Freihand 214">
                <a:extLst>
                  <a:ext uri="{FF2B5EF4-FFF2-40B4-BE49-F238E27FC236}">
                    <a16:creationId xmlns:a16="http://schemas.microsoft.com/office/drawing/2014/main" id="{6B37AAFB-60D7-4148-875D-D2ECA9793685}"/>
                  </a:ext>
                </a:extLst>
              </p14:cNvPr>
              <p14:cNvContentPartPr/>
              <p14:nvPr/>
            </p14:nvContentPartPr>
            <p14:xfrm>
              <a:off x="8338427" y="627907"/>
              <a:ext cx="1537920" cy="65520"/>
            </p14:xfrm>
          </p:contentPart>
        </mc:Choice>
        <mc:Fallback>
          <p:pic>
            <p:nvPicPr>
              <p:cNvPr id="215" name="Freihand 214">
                <a:extLst>
                  <a:ext uri="{FF2B5EF4-FFF2-40B4-BE49-F238E27FC236}">
                    <a16:creationId xmlns:a16="http://schemas.microsoft.com/office/drawing/2014/main" id="{6B37AAFB-60D7-4148-875D-D2ECA9793685}"/>
                  </a:ext>
                </a:extLst>
              </p:cNvPr>
              <p:cNvPicPr/>
              <p:nvPr/>
            </p:nvPicPr>
            <p:blipFill>
              <a:blip r:embed="rId140"/>
              <a:stretch>
                <a:fillRect/>
              </a:stretch>
            </p:blipFill>
            <p:spPr>
              <a:xfrm>
                <a:off x="8334107" y="623587"/>
                <a:ext cx="154656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16" name="Freihand 215">
                <a:extLst>
                  <a:ext uri="{FF2B5EF4-FFF2-40B4-BE49-F238E27FC236}">
                    <a16:creationId xmlns:a16="http://schemas.microsoft.com/office/drawing/2014/main" id="{5441B6B6-F69B-4846-8099-731B886A138B}"/>
                  </a:ext>
                </a:extLst>
              </p14:cNvPr>
              <p14:cNvContentPartPr/>
              <p14:nvPr/>
            </p14:nvContentPartPr>
            <p14:xfrm>
              <a:off x="8236547" y="2557507"/>
              <a:ext cx="2723040" cy="1047960"/>
            </p14:xfrm>
          </p:contentPart>
        </mc:Choice>
        <mc:Fallback>
          <p:pic>
            <p:nvPicPr>
              <p:cNvPr id="216" name="Freihand 215">
                <a:extLst>
                  <a:ext uri="{FF2B5EF4-FFF2-40B4-BE49-F238E27FC236}">
                    <a16:creationId xmlns:a16="http://schemas.microsoft.com/office/drawing/2014/main" id="{5441B6B6-F69B-4846-8099-731B886A138B}"/>
                  </a:ext>
                </a:extLst>
              </p:cNvPr>
              <p:cNvPicPr/>
              <p:nvPr/>
            </p:nvPicPr>
            <p:blipFill>
              <a:blip r:embed="rId142"/>
              <a:stretch>
                <a:fillRect/>
              </a:stretch>
            </p:blipFill>
            <p:spPr>
              <a:xfrm>
                <a:off x="8232227" y="2553187"/>
                <a:ext cx="2731680" cy="1056600"/>
              </a:xfrm>
              <a:prstGeom prst="rect">
                <a:avLst/>
              </a:prstGeom>
            </p:spPr>
          </p:pic>
        </mc:Fallback>
      </mc:AlternateContent>
      <p:grpSp>
        <p:nvGrpSpPr>
          <p:cNvPr id="219" name="Gruppieren 218">
            <a:extLst>
              <a:ext uri="{FF2B5EF4-FFF2-40B4-BE49-F238E27FC236}">
                <a16:creationId xmlns:a16="http://schemas.microsoft.com/office/drawing/2014/main" id="{5C39FBEF-5234-4A1B-BACC-5332641BFEE6}"/>
              </a:ext>
            </a:extLst>
          </p:cNvPr>
          <p:cNvGrpSpPr/>
          <p:nvPr/>
        </p:nvGrpSpPr>
        <p:grpSpPr>
          <a:xfrm>
            <a:off x="6274547" y="4742707"/>
            <a:ext cx="2234880" cy="1044360"/>
            <a:chOff x="6274547" y="4742707"/>
            <a:chExt cx="2234880" cy="1044360"/>
          </a:xfrm>
        </p:grpSpPr>
        <mc:AlternateContent xmlns:mc="http://schemas.openxmlformats.org/markup-compatibility/2006">
          <mc:Choice xmlns:p14="http://schemas.microsoft.com/office/powerpoint/2010/main" Requires="p14">
            <p:contentPart p14:bwMode="auto" r:id="rId143">
              <p14:nvContentPartPr>
                <p14:cNvPr id="118" name="Freihand 117">
                  <a:extLst>
                    <a:ext uri="{FF2B5EF4-FFF2-40B4-BE49-F238E27FC236}">
                      <a16:creationId xmlns:a16="http://schemas.microsoft.com/office/drawing/2014/main" id="{7495485C-1C2D-4081-870D-C20C4BAB3836}"/>
                    </a:ext>
                  </a:extLst>
                </p14:cNvPr>
                <p14:cNvContentPartPr/>
                <p14:nvPr/>
              </p14:nvContentPartPr>
              <p14:xfrm>
                <a:off x="7683587" y="5278747"/>
                <a:ext cx="139680" cy="139320"/>
              </p14:xfrm>
            </p:contentPart>
          </mc:Choice>
          <mc:Fallback>
            <p:pic>
              <p:nvPicPr>
                <p:cNvPr id="118" name="Freihand 117">
                  <a:extLst>
                    <a:ext uri="{FF2B5EF4-FFF2-40B4-BE49-F238E27FC236}">
                      <a16:creationId xmlns:a16="http://schemas.microsoft.com/office/drawing/2014/main" id="{7495485C-1C2D-4081-870D-C20C4BAB3836}"/>
                    </a:ext>
                  </a:extLst>
                </p:cNvPr>
                <p:cNvPicPr/>
                <p:nvPr/>
              </p:nvPicPr>
              <p:blipFill>
                <a:blip r:embed="rId144"/>
                <a:stretch>
                  <a:fillRect/>
                </a:stretch>
              </p:blipFill>
              <p:spPr>
                <a:xfrm>
                  <a:off x="7679267" y="5274427"/>
                  <a:ext cx="148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9" name="Freihand 118">
                  <a:extLst>
                    <a:ext uri="{FF2B5EF4-FFF2-40B4-BE49-F238E27FC236}">
                      <a16:creationId xmlns:a16="http://schemas.microsoft.com/office/drawing/2014/main" id="{1374D0AE-0ED3-4B82-BB5F-0103537208DC}"/>
                    </a:ext>
                  </a:extLst>
                </p14:cNvPr>
                <p14:cNvContentPartPr/>
                <p14:nvPr/>
              </p14:nvContentPartPr>
              <p14:xfrm>
                <a:off x="7830827" y="5212507"/>
                <a:ext cx="110880" cy="53280"/>
              </p14:xfrm>
            </p:contentPart>
          </mc:Choice>
          <mc:Fallback>
            <p:pic>
              <p:nvPicPr>
                <p:cNvPr id="119" name="Freihand 118">
                  <a:extLst>
                    <a:ext uri="{FF2B5EF4-FFF2-40B4-BE49-F238E27FC236}">
                      <a16:creationId xmlns:a16="http://schemas.microsoft.com/office/drawing/2014/main" id="{1374D0AE-0ED3-4B82-BB5F-0103537208DC}"/>
                    </a:ext>
                  </a:extLst>
                </p:cNvPr>
                <p:cNvPicPr/>
                <p:nvPr/>
              </p:nvPicPr>
              <p:blipFill>
                <a:blip r:embed="rId146"/>
                <a:stretch>
                  <a:fillRect/>
                </a:stretch>
              </p:blipFill>
              <p:spPr>
                <a:xfrm>
                  <a:off x="7826507" y="5208187"/>
                  <a:ext cx="11952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20" name="Freihand 119">
                  <a:extLst>
                    <a:ext uri="{FF2B5EF4-FFF2-40B4-BE49-F238E27FC236}">
                      <a16:creationId xmlns:a16="http://schemas.microsoft.com/office/drawing/2014/main" id="{14512825-6773-4B51-A6F4-0974D07EEE60}"/>
                    </a:ext>
                  </a:extLst>
                </p14:cNvPr>
                <p14:cNvContentPartPr/>
                <p14:nvPr/>
              </p14:nvContentPartPr>
              <p14:xfrm>
                <a:off x="7949627" y="5129347"/>
                <a:ext cx="73800" cy="119880"/>
              </p14:xfrm>
            </p:contentPart>
          </mc:Choice>
          <mc:Fallback>
            <p:pic>
              <p:nvPicPr>
                <p:cNvPr id="120" name="Freihand 119">
                  <a:extLst>
                    <a:ext uri="{FF2B5EF4-FFF2-40B4-BE49-F238E27FC236}">
                      <a16:creationId xmlns:a16="http://schemas.microsoft.com/office/drawing/2014/main" id="{14512825-6773-4B51-A6F4-0974D07EEE60}"/>
                    </a:ext>
                  </a:extLst>
                </p:cNvPr>
                <p:cNvPicPr/>
                <p:nvPr/>
              </p:nvPicPr>
              <p:blipFill>
                <a:blip r:embed="rId148"/>
                <a:stretch>
                  <a:fillRect/>
                </a:stretch>
              </p:blipFill>
              <p:spPr>
                <a:xfrm>
                  <a:off x="7945307" y="5125027"/>
                  <a:ext cx="8244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22" name="Freihand 121">
                  <a:extLst>
                    <a:ext uri="{FF2B5EF4-FFF2-40B4-BE49-F238E27FC236}">
                      <a16:creationId xmlns:a16="http://schemas.microsoft.com/office/drawing/2014/main" id="{C514521F-BDD1-4105-9FD7-2382CFBF9604}"/>
                    </a:ext>
                  </a:extLst>
                </p14:cNvPr>
                <p14:cNvContentPartPr/>
                <p14:nvPr/>
              </p14:nvContentPartPr>
              <p14:xfrm>
                <a:off x="7993907" y="5278387"/>
                <a:ext cx="160560" cy="86760"/>
              </p14:xfrm>
            </p:contentPart>
          </mc:Choice>
          <mc:Fallback>
            <p:pic>
              <p:nvPicPr>
                <p:cNvPr id="122" name="Freihand 121">
                  <a:extLst>
                    <a:ext uri="{FF2B5EF4-FFF2-40B4-BE49-F238E27FC236}">
                      <a16:creationId xmlns:a16="http://schemas.microsoft.com/office/drawing/2014/main" id="{C514521F-BDD1-4105-9FD7-2382CFBF9604}"/>
                    </a:ext>
                  </a:extLst>
                </p:cNvPr>
                <p:cNvPicPr/>
                <p:nvPr/>
              </p:nvPicPr>
              <p:blipFill>
                <a:blip r:embed="rId150"/>
                <a:stretch>
                  <a:fillRect/>
                </a:stretch>
              </p:blipFill>
              <p:spPr>
                <a:xfrm>
                  <a:off x="7989587" y="5274067"/>
                  <a:ext cx="1692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3" name="Freihand 122">
                  <a:extLst>
                    <a:ext uri="{FF2B5EF4-FFF2-40B4-BE49-F238E27FC236}">
                      <a16:creationId xmlns:a16="http://schemas.microsoft.com/office/drawing/2014/main" id="{5C80D4F2-6D80-4A65-8192-EB41E49652A5}"/>
                    </a:ext>
                  </a:extLst>
                </p14:cNvPr>
                <p14:cNvContentPartPr/>
                <p14:nvPr/>
              </p14:nvContentPartPr>
              <p14:xfrm>
                <a:off x="8227187" y="5195947"/>
                <a:ext cx="172440" cy="172080"/>
              </p14:xfrm>
            </p:contentPart>
          </mc:Choice>
          <mc:Fallback>
            <p:pic>
              <p:nvPicPr>
                <p:cNvPr id="123" name="Freihand 122">
                  <a:extLst>
                    <a:ext uri="{FF2B5EF4-FFF2-40B4-BE49-F238E27FC236}">
                      <a16:creationId xmlns:a16="http://schemas.microsoft.com/office/drawing/2014/main" id="{5C80D4F2-6D80-4A65-8192-EB41E49652A5}"/>
                    </a:ext>
                  </a:extLst>
                </p:cNvPr>
                <p:cNvPicPr/>
                <p:nvPr/>
              </p:nvPicPr>
              <p:blipFill>
                <a:blip r:embed="rId152"/>
                <a:stretch>
                  <a:fillRect/>
                </a:stretch>
              </p:blipFill>
              <p:spPr>
                <a:xfrm>
                  <a:off x="8222867" y="5191627"/>
                  <a:ext cx="1810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25" name="Freihand 124">
                  <a:extLst>
                    <a:ext uri="{FF2B5EF4-FFF2-40B4-BE49-F238E27FC236}">
                      <a16:creationId xmlns:a16="http://schemas.microsoft.com/office/drawing/2014/main" id="{41F86700-075D-4B60-A9FF-D91F843D6D1D}"/>
                    </a:ext>
                  </a:extLst>
                </p14:cNvPr>
                <p14:cNvContentPartPr/>
                <p14:nvPr/>
              </p14:nvContentPartPr>
              <p14:xfrm>
                <a:off x="8438507" y="5301067"/>
                <a:ext cx="360" cy="32760"/>
              </p14:xfrm>
            </p:contentPart>
          </mc:Choice>
          <mc:Fallback>
            <p:pic>
              <p:nvPicPr>
                <p:cNvPr id="125" name="Freihand 124">
                  <a:extLst>
                    <a:ext uri="{FF2B5EF4-FFF2-40B4-BE49-F238E27FC236}">
                      <a16:creationId xmlns:a16="http://schemas.microsoft.com/office/drawing/2014/main" id="{41F86700-075D-4B60-A9FF-D91F843D6D1D}"/>
                    </a:ext>
                  </a:extLst>
                </p:cNvPr>
                <p:cNvPicPr/>
                <p:nvPr/>
              </p:nvPicPr>
              <p:blipFill>
                <a:blip r:embed="rId154"/>
                <a:stretch>
                  <a:fillRect/>
                </a:stretch>
              </p:blipFill>
              <p:spPr>
                <a:xfrm>
                  <a:off x="8434187" y="5296747"/>
                  <a:ext cx="900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26" name="Freihand 125">
                  <a:extLst>
                    <a:ext uri="{FF2B5EF4-FFF2-40B4-BE49-F238E27FC236}">
                      <a16:creationId xmlns:a16="http://schemas.microsoft.com/office/drawing/2014/main" id="{93FE99C5-D6AF-4FFF-910A-2EB60EA2C330}"/>
                    </a:ext>
                  </a:extLst>
                </p14:cNvPr>
                <p14:cNvContentPartPr/>
                <p14:nvPr/>
              </p14:nvContentPartPr>
              <p14:xfrm>
                <a:off x="8426627" y="5276587"/>
                <a:ext cx="5400" cy="32760"/>
              </p14:xfrm>
            </p:contentPart>
          </mc:Choice>
          <mc:Fallback>
            <p:pic>
              <p:nvPicPr>
                <p:cNvPr id="126" name="Freihand 125">
                  <a:extLst>
                    <a:ext uri="{FF2B5EF4-FFF2-40B4-BE49-F238E27FC236}">
                      <a16:creationId xmlns:a16="http://schemas.microsoft.com/office/drawing/2014/main" id="{93FE99C5-D6AF-4FFF-910A-2EB60EA2C330}"/>
                    </a:ext>
                  </a:extLst>
                </p:cNvPr>
                <p:cNvPicPr/>
                <p:nvPr/>
              </p:nvPicPr>
              <p:blipFill>
                <a:blip r:embed="rId156"/>
                <a:stretch>
                  <a:fillRect/>
                </a:stretch>
              </p:blipFill>
              <p:spPr>
                <a:xfrm>
                  <a:off x="8422307" y="5272267"/>
                  <a:ext cx="1404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7" name="Freihand 126">
                  <a:extLst>
                    <a:ext uri="{FF2B5EF4-FFF2-40B4-BE49-F238E27FC236}">
                      <a16:creationId xmlns:a16="http://schemas.microsoft.com/office/drawing/2014/main" id="{B32994DA-E488-40B6-856D-77178CB632CC}"/>
                    </a:ext>
                  </a:extLst>
                </p14:cNvPr>
                <p14:cNvContentPartPr/>
                <p14:nvPr/>
              </p14:nvContentPartPr>
              <p14:xfrm>
                <a:off x="8414027" y="5119627"/>
                <a:ext cx="95400" cy="107280"/>
              </p14:xfrm>
            </p:contentPart>
          </mc:Choice>
          <mc:Fallback>
            <p:pic>
              <p:nvPicPr>
                <p:cNvPr id="127" name="Freihand 126">
                  <a:extLst>
                    <a:ext uri="{FF2B5EF4-FFF2-40B4-BE49-F238E27FC236}">
                      <a16:creationId xmlns:a16="http://schemas.microsoft.com/office/drawing/2014/main" id="{B32994DA-E488-40B6-856D-77178CB632CC}"/>
                    </a:ext>
                  </a:extLst>
                </p:cNvPr>
                <p:cNvPicPr/>
                <p:nvPr/>
              </p:nvPicPr>
              <p:blipFill>
                <a:blip r:embed="rId158"/>
                <a:stretch>
                  <a:fillRect/>
                </a:stretch>
              </p:blipFill>
              <p:spPr>
                <a:xfrm>
                  <a:off x="8409707" y="5115307"/>
                  <a:ext cx="1040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9" name="Freihand 128">
                  <a:extLst>
                    <a:ext uri="{FF2B5EF4-FFF2-40B4-BE49-F238E27FC236}">
                      <a16:creationId xmlns:a16="http://schemas.microsoft.com/office/drawing/2014/main" id="{042A95C9-EF5C-481C-B934-630CC9F29635}"/>
                    </a:ext>
                  </a:extLst>
                </p14:cNvPr>
                <p14:cNvContentPartPr/>
                <p14:nvPr/>
              </p14:nvContentPartPr>
              <p14:xfrm>
                <a:off x="7733627" y="5560987"/>
                <a:ext cx="23400" cy="137520"/>
              </p14:xfrm>
            </p:contentPart>
          </mc:Choice>
          <mc:Fallback>
            <p:pic>
              <p:nvPicPr>
                <p:cNvPr id="129" name="Freihand 128">
                  <a:extLst>
                    <a:ext uri="{FF2B5EF4-FFF2-40B4-BE49-F238E27FC236}">
                      <a16:creationId xmlns:a16="http://schemas.microsoft.com/office/drawing/2014/main" id="{042A95C9-EF5C-481C-B934-630CC9F29635}"/>
                    </a:ext>
                  </a:extLst>
                </p:cNvPr>
                <p:cNvPicPr/>
                <p:nvPr/>
              </p:nvPicPr>
              <p:blipFill>
                <a:blip r:embed="rId160"/>
                <a:stretch>
                  <a:fillRect/>
                </a:stretch>
              </p:blipFill>
              <p:spPr>
                <a:xfrm>
                  <a:off x="7729307" y="5556667"/>
                  <a:ext cx="320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30" name="Freihand 129">
                  <a:extLst>
                    <a:ext uri="{FF2B5EF4-FFF2-40B4-BE49-F238E27FC236}">
                      <a16:creationId xmlns:a16="http://schemas.microsoft.com/office/drawing/2014/main" id="{615FE817-4B42-4D2A-92FB-FE5D7D8AA727}"/>
                    </a:ext>
                  </a:extLst>
                </p14:cNvPr>
                <p14:cNvContentPartPr/>
                <p14:nvPr/>
              </p14:nvContentPartPr>
              <p14:xfrm>
                <a:off x="7736867" y="5544067"/>
                <a:ext cx="141120" cy="16920"/>
              </p14:xfrm>
            </p:contentPart>
          </mc:Choice>
          <mc:Fallback>
            <p:pic>
              <p:nvPicPr>
                <p:cNvPr id="130" name="Freihand 129">
                  <a:extLst>
                    <a:ext uri="{FF2B5EF4-FFF2-40B4-BE49-F238E27FC236}">
                      <a16:creationId xmlns:a16="http://schemas.microsoft.com/office/drawing/2014/main" id="{615FE817-4B42-4D2A-92FB-FE5D7D8AA727}"/>
                    </a:ext>
                  </a:extLst>
                </p:cNvPr>
                <p:cNvPicPr/>
                <p:nvPr/>
              </p:nvPicPr>
              <p:blipFill>
                <a:blip r:embed="rId162"/>
                <a:stretch>
                  <a:fillRect/>
                </a:stretch>
              </p:blipFill>
              <p:spPr>
                <a:xfrm>
                  <a:off x="7732547" y="5539747"/>
                  <a:ext cx="1497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31" name="Freihand 130">
                  <a:extLst>
                    <a:ext uri="{FF2B5EF4-FFF2-40B4-BE49-F238E27FC236}">
                      <a16:creationId xmlns:a16="http://schemas.microsoft.com/office/drawing/2014/main" id="{6AACA474-700E-429C-A72C-80FFBF8055FB}"/>
                    </a:ext>
                  </a:extLst>
                </p14:cNvPr>
                <p14:cNvContentPartPr/>
                <p14:nvPr/>
              </p14:nvContentPartPr>
              <p14:xfrm>
                <a:off x="7743707" y="5602387"/>
                <a:ext cx="188640" cy="78840"/>
              </p14:xfrm>
            </p:contentPart>
          </mc:Choice>
          <mc:Fallback>
            <p:pic>
              <p:nvPicPr>
                <p:cNvPr id="131" name="Freihand 130">
                  <a:extLst>
                    <a:ext uri="{FF2B5EF4-FFF2-40B4-BE49-F238E27FC236}">
                      <a16:creationId xmlns:a16="http://schemas.microsoft.com/office/drawing/2014/main" id="{6AACA474-700E-429C-A72C-80FFBF8055FB}"/>
                    </a:ext>
                  </a:extLst>
                </p:cNvPr>
                <p:cNvPicPr/>
                <p:nvPr/>
              </p:nvPicPr>
              <p:blipFill>
                <a:blip r:embed="rId164"/>
                <a:stretch>
                  <a:fillRect/>
                </a:stretch>
              </p:blipFill>
              <p:spPr>
                <a:xfrm>
                  <a:off x="7739387" y="5598067"/>
                  <a:ext cx="19728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32" name="Freihand 131">
                  <a:extLst>
                    <a:ext uri="{FF2B5EF4-FFF2-40B4-BE49-F238E27FC236}">
                      <a16:creationId xmlns:a16="http://schemas.microsoft.com/office/drawing/2014/main" id="{CEF2E440-5C1E-4516-973E-E4A5DB6BA47F}"/>
                    </a:ext>
                  </a:extLst>
                </p14:cNvPr>
                <p14:cNvContentPartPr/>
                <p14:nvPr/>
              </p14:nvContentPartPr>
              <p14:xfrm>
                <a:off x="7868987" y="5595907"/>
                <a:ext cx="135360" cy="99720"/>
              </p14:xfrm>
            </p:contentPart>
          </mc:Choice>
          <mc:Fallback>
            <p:pic>
              <p:nvPicPr>
                <p:cNvPr id="132" name="Freihand 131">
                  <a:extLst>
                    <a:ext uri="{FF2B5EF4-FFF2-40B4-BE49-F238E27FC236}">
                      <a16:creationId xmlns:a16="http://schemas.microsoft.com/office/drawing/2014/main" id="{CEF2E440-5C1E-4516-973E-E4A5DB6BA47F}"/>
                    </a:ext>
                  </a:extLst>
                </p:cNvPr>
                <p:cNvPicPr/>
                <p:nvPr/>
              </p:nvPicPr>
              <p:blipFill>
                <a:blip r:embed="rId166"/>
                <a:stretch>
                  <a:fillRect/>
                </a:stretch>
              </p:blipFill>
              <p:spPr>
                <a:xfrm>
                  <a:off x="7864667" y="5591587"/>
                  <a:ext cx="1440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3" name="Freihand 132">
                  <a:extLst>
                    <a:ext uri="{FF2B5EF4-FFF2-40B4-BE49-F238E27FC236}">
                      <a16:creationId xmlns:a16="http://schemas.microsoft.com/office/drawing/2014/main" id="{552FDB71-8FB0-4C3B-B68C-0A79922D61B6}"/>
                    </a:ext>
                  </a:extLst>
                </p14:cNvPr>
                <p14:cNvContentPartPr/>
                <p14:nvPr/>
              </p14:nvContentPartPr>
              <p14:xfrm>
                <a:off x="7993547" y="5585107"/>
                <a:ext cx="105480" cy="186840"/>
              </p14:xfrm>
            </p:contentPart>
          </mc:Choice>
          <mc:Fallback>
            <p:pic>
              <p:nvPicPr>
                <p:cNvPr id="133" name="Freihand 132">
                  <a:extLst>
                    <a:ext uri="{FF2B5EF4-FFF2-40B4-BE49-F238E27FC236}">
                      <a16:creationId xmlns:a16="http://schemas.microsoft.com/office/drawing/2014/main" id="{552FDB71-8FB0-4C3B-B68C-0A79922D61B6}"/>
                    </a:ext>
                  </a:extLst>
                </p:cNvPr>
                <p:cNvPicPr/>
                <p:nvPr/>
              </p:nvPicPr>
              <p:blipFill>
                <a:blip r:embed="rId168"/>
                <a:stretch>
                  <a:fillRect/>
                </a:stretch>
              </p:blipFill>
              <p:spPr>
                <a:xfrm>
                  <a:off x="7989227" y="5580787"/>
                  <a:ext cx="1141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34" name="Freihand 133">
                  <a:extLst>
                    <a:ext uri="{FF2B5EF4-FFF2-40B4-BE49-F238E27FC236}">
                      <a16:creationId xmlns:a16="http://schemas.microsoft.com/office/drawing/2014/main" id="{44F23AA3-7406-419F-80C3-5F8143163A88}"/>
                    </a:ext>
                  </a:extLst>
                </p14:cNvPr>
                <p14:cNvContentPartPr/>
                <p14:nvPr/>
              </p14:nvContentPartPr>
              <p14:xfrm>
                <a:off x="8111267" y="5519587"/>
                <a:ext cx="212760" cy="127800"/>
              </p14:xfrm>
            </p:contentPart>
          </mc:Choice>
          <mc:Fallback>
            <p:pic>
              <p:nvPicPr>
                <p:cNvPr id="134" name="Freihand 133">
                  <a:extLst>
                    <a:ext uri="{FF2B5EF4-FFF2-40B4-BE49-F238E27FC236}">
                      <a16:creationId xmlns:a16="http://schemas.microsoft.com/office/drawing/2014/main" id="{44F23AA3-7406-419F-80C3-5F8143163A88}"/>
                    </a:ext>
                  </a:extLst>
                </p:cNvPr>
                <p:cNvPicPr/>
                <p:nvPr/>
              </p:nvPicPr>
              <p:blipFill>
                <a:blip r:embed="rId170"/>
                <a:stretch>
                  <a:fillRect/>
                </a:stretch>
              </p:blipFill>
              <p:spPr>
                <a:xfrm>
                  <a:off x="8106947" y="5515267"/>
                  <a:ext cx="221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57" name="Freihand 56">
                  <a:extLst>
                    <a:ext uri="{FF2B5EF4-FFF2-40B4-BE49-F238E27FC236}">
                      <a16:creationId xmlns:a16="http://schemas.microsoft.com/office/drawing/2014/main" id="{2D69C997-60E2-4AA6-9245-081B78BC6290}"/>
                    </a:ext>
                  </a:extLst>
                </p14:cNvPr>
                <p14:cNvContentPartPr/>
                <p14:nvPr/>
              </p14:nvContentPartPr>
              <p14:xfrm>
                <a:off x="6274547" y="4876627"/>
                <a:ext cx="154800" cy="207360"/>
              </p14:xfrm>
            </p:contentPart>
          </mc:Choice>
          <mc:Fallback>
            <p:pic>
              <p:nvPicPr>
                <p:cNvPr id="57" name="Freihand 56">
                  <a:extLst>
                    <a:ext uri="{FF2B5EF4-FFF2-40B4-BE49-F238E27FC236}">
                      <a16:creationId xmlns:a16="http://schemas.microsoft.com/office/drawing/2014/main" id="{2D69C997-60E2-4AA6-9245-081B78BC6290}"/>
                    </a:ext>
                  </a:extLst>
                </p:cNvPr>
                <p:cNvPicPr/>
                <p:nvPr/>
              </p:nvPicPr>
              <p:blipFill>
                <a:blip r:embed="rId172"/>
                <a:stretch>
                  <a:fillRect/>
                </a:stretch>
              </p:blipFill>
              <p:spPr>
                <a:xfrm>
                  <a:off x="6270227" y="4872307"/>
                  <a:ext cx="16344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58" name="Freihand 57">
                  <a:extLst>
                    <a:ext uri="{FF2B5EF4-FFF2-40B4-BE49-F238E27FC236}">
                      <a16:creationId xmlns:a16="http://schemas.microsoft.com/office/drawing/2014/main" id="{85299311-BFF1-4669-8930-83DB93FC6798}"/>
                    </a:ext>
                  </a:extLst>
                </p14:cNvPr>
                <p14:cNvContentPartPr/>
                <p14:nvPr/>
              </p14:nvContentPartPr>
              <p14:xfrm>
                <a:off x="6487667" y="5033947"/>
                <a:ext cx="101520" cy="128160"/>
              </p14:xfrm>
            </p:contentPart>
          </mc:Choice>
          <mc:Fallback>
            <p:pic>
              <p:nvPicPr>
                <p:cNvPr id="58" name="Freihand 57">
                  <a:extLst>
                    <a:ext uri="{FF2B5EF4-FFF2-40B4-BE49-F238E27FC236}">
                      <a16:creationId xmlns:a16="http://schemas.microsoft.com/office/drawing/2014/main" id="{85299311-BFF1-4669-8930-83DB93FC6798}"/>
                    </a:ext>
                  </a:extLst>
                </p:cNvPr>
                <p:cNvPicPr/>
                <p:nvPr/>
              </p:nvPicPr>
              <p:blipFill>
                <a:blip r:embed="rId174"/>
                <a:stretch>
                  <a:fillRect/>
                </a:stretch>
              </p:blipFill>
              <p:spPr>
                <a:xfrm>
                  <a:off x="6483347" y="5029627"/>
                  <a:ext cx="11016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59" name="Freihand 58">
                  <a:extLst>
                    <a:ext uri="{FF2B5EF4-FFF2-40B4-BE49-F238E27FC236}">
                      <a16:creationId xmlns:a16="http://schemas.microsoft.com/office/drawing/2014/main" id="{D57DB5FA-93DA-454E-80E4-00ADF81AD934}"/>
                    </a:ext>
                  </a:extLst>
                </p14:cNvPr>
                <p14:cNvContentPartPr/>
                <p14:nvPr/>
              </p14:nvContentPartPr>
              <p14:xfrm>
                <a:off x="6429707" y="4784827"/>
                <a:ext cx="133200" cy="115920"/>
              </p14:xfrm>
            </p:contentPart>
          </mc:Choice>
          <mc:Fallback>
            <p:pic>
              <p:nvPicPr>
                <p:cNvPr id="59" name="Freihand 58">
                  <a:extLst>
                    <a:ext uri="{FF2B5EF4-FFF2-40B4-BE49-F238E27FC236}">
                      <a16:creationId xmlns:a16="http://schemas.microsoft.com/office/drawing/2014/main" id="{D57DB5FA-93DA-454E-80E4-00ADF81AD934}"/>
                    </a:ext>
                  </a:extLst>
                </p:cNvPr>
                <p:cNvPicPr/>
                <p:nvPr/>
              </p:nvPicPr>
              <p:blipFill>
                <a:blip r:embed="rId176"/>
                <a:stretch>
                  <a:fillRect/>
                </a:stretch>
              </p:blipFill>
              <p:spPr>
                <a:xfrm>
                  <a:off x="6425387" y="4780507"/>
                  <a:ext cx="14184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61" name="Freihand 60">
                  <a:extLst>
                    <a:ext uri="{FF2B5EF4-FFF2-40B4-BE49-F238E27FC236}">
                      <a16:creationId xmlns:a16="http://schemas.microsoft.com/office/drawing/2014/main" id="{11151127-5609-41F4-ABBF-F4D90DE0208B}"/>
                    </a:ext>
                  </a:extLst>
                </p14:cNvPr>
                <p14:cNvContentPartPr/>
                <p14:nvPr/>
              </p14:nvContentPartPr>
              <p14:xfrm>
                <a:off x="6350147" y="4742707"/>
                <a:ext cx="108360" cy="65520"/>
              </p14:xfrm>
            </p:contentPart>
          </mc:Choice>
          <mc:Fallback>
            <p:pic>
              <p:nvPicPr>
                <p:cNvPr id="61" name="Freihand 60">
                  <a:extLst>
                    <a:ext uri="{FF2B5EF4-FFF2-40B4-BE49-F238E27FC236}">
                      <a16:creationId xmlns:a16="http://schemas.microsoft.com/office/drawing/2014/main" id="{11151127-5609-41F4-ABBF-F4D90DE0208B}"/>
                    </a:ext>
                  </a:extLst>
                </p:cNvPr>
                <p:cNvPicPr/>
                <p:nvPr/>
              </p:nvPicPr>
              <p:blipFill>
                <a:blip r:embed="rId178"/>
                <a:stretch>
                  <a:fillRect/>
                </a:stretch>
              </p:blipFill>
              <p:spPr>
                <a:xfrm>
                  <a:off x="6345827" y="4738387"/>
                  <a:ext cx="1170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6" name="Freihand 105">
                  <a:extLst>
                    <a:ext uri="{FF2B5EF4-FFF2-40B4-BE49-F238E27FC236}">
                      <a16:creationId xmlns:a16="http://schemas.microsoft.com/office/drawing/2014/main" id="{72F1385B-144A-4840-8183-6B4BD886B8FC}"/>
                    </a:ext>
                  </a:extLst>
                </p14:cNvPr>
                <p14:cNvContentPartPr/>
                <p14:nvPr/>
              </p14:nvContentPartPr>
              <p14:xfrm>
                <a:off x="6529427" y="5280907"/>
                <a:ext cx="169200" cy="216360"/>
              </p14:xfrm>
            </p:contentPart>
          </mc:Choice>
          <mc:Fallback>
            <p:pic>
              <p:nvPicPr>
                <p:cNvPr id="106" name="Freihand 105">
                  <a:extLst>
                    <a:ext uri="{FF2B5EF4-FFF2-40B4-BE49-F238E27FC236}">
                      <a16:creationId xmlns:a16="http://schemas.microsoft.com/office/drawing/2014/main" id="{72F1385B-144A-4840-8183-6B4BD886B8FC}"/>
                    </a:ext>
                  </a:extLst>
                </p:cNvPr>
                <p:cNvPicPr/>
                <p:nvPr/>
              </p:nvPicPr>
              <p:blipFill>
                <a:blip r:embed="rId180"/>
                <a:stretch>
                  <a:fillRect/>
                </a:stretch>
              </p:blipFill>
              <p:spPr>
                <a:xfrm>
                  <a:off x="6525107" y="5276587"/>
                  <a:ext cx="17784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7" name="Freihand 106">
                  <a:extLst>
                    <a:ext uri="{FF2B5EF4-FFF2-40B4-BE49-F238E27FC236}">
                      <a16:creationId xmlns:a16="http://schemas.microsoft.com/office/drawing/2014/main" id="{2D03BFA4-9B44-43FB-8C97-ABF35C286DAE}"/>
                    </a:ext>
                  </a:extLst>
                </p14:cNvPr>
                <p14:cNvContentPartPr/>
                <p14:nvPr/>
              </p14:nvContentPartPr>
              <p14:xfrm>
                <a:off x="6686747" y="5206747"/>
                <a:ext cx="120960" cy="74520"/>
              </p14:xfrm>
            </p:contentPart>
          </mc:Choice>
          <mc:Fallback>
            <p:pic>
              <p:nvPicPr>
                <p:cNvPr id="107" name="Freihand 106">
                  <a:extLst>
                    <a:ext uri="{FF2B5EF4-FFF2-40B4-BE49-F238E27FC236}">
                      <a16:creationId xmlns:a16="http://schemas.microsoft.com/office/drawing/2014/main" id="{2D03BFA4-9B44-43FB-8C97-ABF35C286DAE}"/>
                    </a:ext>
                  </a:extLst>
                </p:cNvPr>
                <p:cNvPicPr/>
                <p:nvPr/>
              </p:nvPicPr>
              <p:blipFill>
                <a:blip r:embed="rId182"/>
                <a:stretch>
                  <a:fillRect/>
                </a:stretch>
              </p:blipFill>
              <p:spPr>
                <a:xfrm>
                  <a:off x="6682427" y="5202427"/>
                  <a:ext cx="1296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9" name="Freihand 108">
                  <a:extLst>
                    <a:ext uri="{FF2B5EF4-FFF2-40B4-BE49-F238E27FC236}">
                      <a16:creationId xmlns:a16="http://schemas.microsoft.com/office/drawing/2014/main" id="{40E91382-02C0-4F18-B0F8-74090C284978}"/>
                    </a:ext>
                  </a:extLst>
                </p14:cNvPr>
                <p14:cNvContentPartPr/>
                <p14:nvPr/>
              </p14:nvContentPartPr>
              <p14:xfrm>
                <a:off x="6832907" y="5124307"/>
                <a:ext cx="146880" cy="102960"/>
              </p14:xfrm>
            </p:contentPart>
          </mc:Choice>
          <mc:Fallback>
            <p:pic>
              <p:nvPicPr>
                <p:cNvPr id="109" name="Freihand 108">
                  <a:extLst>
                    <a:ext uri="{FF2B5EF4-FFF2-40B4-BE49-F238E27FC236}">
                      <a16:creationId xmlns:a16="http://schemas.microsoft.com/office/drawing/2014/main" id="{40E91382-02C0-4F18-B0F8-74090C284978}"/>
                    </a:ext>
                  </a:extLst>
                </p:cNvPr>
                <p:cNvPicPr/>
                <p:nvPr/>
              </p:nvPicPr>
              <p:blipFill>
                <a:blip r:embed="rId184"/>
                <a:stretch>
                  <a:fillRect/>
                </a:stretch>
              </p:blipFill>
              <p:spPr>
                <a:xfrm>
                  <a:off x="6828587" y="5119987"/>
                  <a:ext cx="1555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0" name="Freihand 109">
                  <a:extLst>
                    <a:ext uri="{FF2B5EF4-FFF2-40B4-BE49-F238E27FC236}">
                      <a16:creationId xmlns:a16="http://schemas.microsoft.com/office/drawing/2014/main" id="{91F75616-FABC-4102-9EF7-35728AA661D7}"/>
                    </a:ext>
                  </a:extLst>
                </p14:cNvPr>
                <p14:cNvContentPartPr/>
                <p14:nvPr/>
              </p14:nvContentPartPr>
              <p14:xfrm>
                <a:off x="6925427" y="5289547"/>
                <a:ext cx="149760" cy="122760"/>
              </p14:xfrm>
            </p:contentPart>
          </mc:Choice>
          <mc:Fallback>
            <p:pic>
              <p:nvPicPr>
                <p:cNvPr id="110" name="Freihand 109">
                  <a:extLst>
                    <a:ext uri="{FF2B5EF4-FFF2-40B4-BE49-F238E27FC236}">
                      <a16:creationId xmlns:a16="http://schemas.microsoft.com/office/drawing/2014/main" id="{91F75616-FABC-4102-9EF7-35728AA661D7}"/>
                    </a:ext>
                  </a:extLst>
                </p:cNvPr>
                <p:cNvPicPr/>
                <p:nvPr/>
              </p:nvPicPr>
              <p:blipFill>
                <a:blip r:embed="rId186"/>
                <a:stretch>
                  <a:fillRect/>
                </a:stretch>
              </p:blipFill>
              <p:spPr>
                <a:xfrm>
                  <a:off x="6921107" y="5285227"/>
                  <a:ext cx="15840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1" name="Freihand 110">
                  <a:extLst>
                    <a:ext uri="{FF2B5EF4-FFF2-40B4-BE49-F238E27FC236}">
                      <a16:creationId xmlns:a16="http://schemas.microsoft.com/office/drawing/2014/main" id="{C8443E1E-B61E-433F-86AF-56B8997BDB95}"/>
                    </a:ext>
                  </a:extLst>
                </p14:cNvPr>
                <p14:cNvContentPartPr/>
                <p14:nvPr/>
              </p14:nvContentPartPr>
              <p14:xfrm>
                <a:off x="7144307" y="5240587"/>
                <a:ext cx="162720" cy="245160"/>
              </p14:xfrm>
            </p:contentPart>
          </mc:Choice>
          <mc:Fallback>
            <p:pic>
              <p:nvPicPr>
                <p:cNvPr id="111" name="Freihand 110">
                  <a:extLst>
                    <a:ext uri="{FF2B5EF4-FFF2-40B4-BE49-F238E27FC236}">
                      <a16:creationId xmlns:a16="http://schemas.microsoft.com/office/drawing/2014/main" id="{C8443E1E-B61E-433F-86AF-56B8997BDB95}"/>
                    </a:ext>
                  </a:extLst>
                </p:cNvPr>
                <p:cNvPicPr/>
                <p:nvPr/>
              </p:nvPicPr>
              <p:blipFill>
                <a:blip r:embed="rId188"/>
                <a:stretch>
                  <a:fillRect/>
                </a:stretch>
              </p:blipFill>
              <p:spPr>
                <a:xfrm>
                  <a:off x="7139987" y="5236267"/>
                  <a:ext cx="17136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2" name="Freihand 111">
                  <a:extLst>
                    <a:ext uri="{FF2B5EF4-FFF2-40B4-BE49-F238E27FC236}">
                      <a16:creationId xmlns:a16="http://schemas.microsoft.com/office/drawing/2014/main" id="{1AC02050-C13C-491E-BD85-3320F2CF8728}"/>
                    </a:ext>
                  </a:extLst>
                </p14:cNvPr>
                <p14:cNvContentPartPr/>
                <p14:nvPr/>
              </p14:nvContentPartPr>
              <p14:xfrm>
                <a:off x="6337547" y="5357947"/>
                <a:ext cx="74160" cy="8640"/>
              </p14:xfrm>
            </p:contentPart>
          </mc:Choice>
          <mc:Fallback>
            <p:pic>
              <p:nvPicPr>
                <p:cNvPr id="112" name="Freihand 111">
                  <a:extLst>
                    <a:ext uri="{FF2B5EF4-FFF2-40B4-BE49-F238E27FC236}">
                      <a16:creationId xmlns:a16="http://schemas.microsoft.com/office/drawing/2014/main" id="{1AC02050-C13C-491E-BD85-3320F2CF8728}"/>
                    </a:ext>
                  </a:extLst>
                </p:cNvPr>
                <p:cNvPicPr/>
                <p:nvPr/>
              </p:nvPicPr>
              <p:blipFill>
                <a:blip r:embed="rId190"/>
                <a:stretch>
                  <a:fillRect/>
                </a:stretch>
              </p:blipFill>
              <p:spPr>
                <a:xfrm>
                  <a:off x="6333227" y="5353627"/>
                  <a:ext cx="828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3" name="Freihand 112">
                  <a:extLst>
                    <a:ext uri="{FF2B5EF4-FFF2-40B4-BE49-F238E27FC236}">
                      <a16:creationId xmlns:a16="http://schemas.microsoft.com/office/drawing/2014/main" id="{7BADF9E3-CB14-4A86-93D4-645E3CB8C6C6}"/>
                    </a:ext>
                  </a:extLst>
                </p14:cNvPr>
                <p14:cNvContentPartPr/>
                <p14:nvPr/>
              </p14:nvContentPartPr>
              <p14:xfrm>
                <a:off x="6291107" y="5394307"/>
                <a:ext cx="127080" cy="8280"/>
              </p14:xfrm>
            </p:contentPart>
          </mc:Choice>
          <mc:Fallback>
            <p:pic>
              <p:nvPicPr>
                <p:cNvPr id="113" name="Freihand 112">
                  <a:extLst>
                    <a:ext uri="{FF2B5EF4-FFF2-40B4-BE49-F238E27FC236}">
                      <a16:creationId xmlns:a16="http://schemas.microsoft.com/office/drawing/2014/main" id="{7BADF9E3-CB14-4A86-93D4-645E3CB8C6C6}"/>
                    </a:ext>
                  </a:extLst>
                </p:cNvPr>
                <p:cNvPicPr/>
                <p:nvPr/>
              </p:nvPicPr>
              <p:blipFill>
                <a:blip r:embed="rId192"/>
                <a:stretch>
                  <a:fillRect/>
                </a:stretch>
              </p:blipFill>
              <p:spPr>
                <a:xfrm>
                  <a:off x="6286787" y="5389987"/>
                  <a:ext cx="1357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4" name="Freihand 113">
                  <a:extLst>
                    <a:ext uri="{FF2B5EF4-FFF2-40B4-BE49-F238E27FC236}">
                      <a16:creationId xmlns:a16="http://schemas.microsoft.com/office/drawing/2014/main" id="{25E0CDDA-2AF3-4052-B550-916F0EA722D7}"/>
                    </a:ext>
                  </a:extLst>
                </p14:cNvPr>
                <p14:cNvContentPartPr/>
                <p14:nvPr/>
              </p14:nvContentPartPr>
              <p14:xfrm>
                <a:off x="6386867" y="5309347"/>
                <a:ext cx="90720" cy="163080"/>
              </p14:xfrm>
            </p:contentPart>
          </mc:Choice>
          <mc:Fallback>
            <p:pic>
              <p:nvPicPr>
                <p:cNvPr id="114" name="Freihand 113">
                  <a:extLst>
                    <a:ext uri="{FF2B5EF4-FFF2-40B4-BE49-F238E27FC236}">
                      <a16:creationId xmlns:a16="http://schemas.microsoft.com/office/drawing/2014/main" id="{25E0CDDA-2AF3-4052-B550-916F0EA722D7}"/>
                    </a:ext>
                  </a:extLst>
                </p:cNvPr>
                <p:cNvPicPr/>
                <p:nvPr/>
              </p:nvPicPr>
              <p:blipFill>
                <a:blip r:embed="rId194"/>
                <a:stretch>
                  <a:fillRect/>
                </a:stretch>
              </p:blipFill>
              <p:spPr>
                <a:xfrm>
                  <a:off x="6382547" y="5305027"/>
                  <a:ext cx="993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6" name="Freihand 115">
                  <a:extLst>
                    <a:ext uri="{FF2B5EF4-FFF2-40B4-BE49-F238E27FC236}">
                      <a16:creationId xmlns:a16="http://schemas.microsoft.com/office/drawing/2014/main" id="{9AAAA4B2-9DB4-4912-8BAD-03BC21F13AC3}"/>
                    </a:ext>
                  </a:extLst>
                </p14:cNvPr>
                <p14:cNvContentPartPr/>
                <p14:nvPr/>
              </p14:nvContentPartPr>
              <p14:xfrm>
                <a:off x="7330067" y="5182627"/>
                <a:ext cx="99360" cy="100440"/>
              </p14:xfrm>
            </p:contentPart>
          </mc:Choice>
          <mc:Fallback>
            <p:pic>
              <p:nvPicPr>
                <p:cNvPr id="116" name="Freihand 115">
                  <a:extLst>
                    <a:ext uri="{FF2B5EF4-FFF2-40B4-BE49-F238E27FC236}">
                      <a16:creationId xmlns:a16="http://schemas.microsoft.com/office/drawing/2014/main" id="{9AAAA4B2-9DB4-4912-8BAD-03BC21F13AC3}"/>
                    </a:ext>
                  </a:extLst>
                </p:cNvPr>
                <p:cNvPicPr/>
                <p:nvPr/>
              </p:nvPicPr>
              <p:blipFill>
                <a:blip r:embed="rId196"/>
                <a:stretch>
                  <a:fillRect/>
                </a:stretch>
              </p:blipFill>
              <p:spPr>
                <a:xfrm>
                  <a:off x="7325747" y="5178307"/>
                  <a:ext cx="1080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6" name="Freihand 135">
                  <a:extLst>
                    <a:ext uri="{FF2B5EF4-FFF2-40B4-BE49-F238E27FC236}">
                      <a16:creationId xmlns:a16="http://schemas.microsoft.com/office/drawing/2014/main" id="{B1E65C40-A37C-4745-8A58-280C5C7B6B36}"/>
                    </a:ext>
                  </a:extLst>
                </p14:cNvPr>
                <p14:cNvContentPartPr/>
                <p14:nvPr/>
              </p14:nvContentPartPr>
              <p14:xfrm>
                <a:off x="6675227" y="5647387"/>
                <a:ext cx="6840" cy="98280"/>
              </p14:xfrm>
            </p:contentPart>
          </mc:Choice>
          <mc:Fallback>
            <p:pic>
              <p:nvPicPr>
                <p:cNvPr id="136" name="Freihand 135">
                  <a:extLst>
                    <a:ext uri="{FF2B5EF4-FFF2-40B4-BE49-F238E27FC236}">
                      <a16:creationId xmlns:a16="http://schemas.microsoft.com/office/drawing/2014/main" id="{B1E65C40-A37C-4745-8A58-280C5C7B6B36}"/>
                    </a:ext>
                  </a:extLst>
                </p:cNvPr>
                <p:cNvPicPr/>
                <p:nvPr/>
              </p:nvPicPr>
              <p:blipFill>
                <a:blip r:embed="rId198"/>
                <a:stretch>
                  <a:fillRect/>
                </a:stretch>
              </p:blipFill>
              <p:spPr>
                <a:xfrm>
                  <a:off x="6670907" y="5643067"/>
                  <a:ext cx="154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7" name="Freihand 136">
                  <a:extLst>
                    <a:ext uri="{FF2B5EF4-FFF2-40B4-BE49-F238E27FC236}">
                      <a16:creationId xmlns:a16="http://schemas.microsoft.com/office/drawing/2014/main" id="{CE501D03-AC48-4FF6-83C5-93472B492F86}"/>
                    </a:ext>
                  </a:extLst>
                </p14:cNvPr>
                <p14:cNvContentPartPr/>
                <p14:nvPr/>
              </p14:nvContentPartPr>
              <p14:xfrm>
                <a:off x="6580907" y="5731627"/>
                <a:ext cx="160920" cy="18720"/>
              </p14:xfrm>
            </p:contentPart>
          </mc:Choice>
          <mc:Fallback>
            <p:pic>
              <p:nvPicPr>
                <p:cNvPr id="137" name="Freihand 136">
                  <a:extLst>
                    <a:ext uri="{FF2B5EF4-FFF2-40B4-BE49-F238E27FC236}">
                      <a16:creationId xmlns:a16="http://schemas.microsoft.com/office/drawing/2014/main" id="{CE501D03-AC48-4FF6-83C5-93472B492F86}"/>
                    </a:ext>
                  </a:extLst>
                </p:cNvPr>
                <p:cNvPicPr/>
                <p:nvPr/>
              </p:nvPicPr>
              <p:blipFill>
                <a:blip r:embed="rId200"/>
                <a:stretch>
                  <a:fillRect/>
                </a:stretch>
              </p:blipFill>
              <p:spPr>
                <a:xfrm>
                  <a:off x="6576587" y="5727307"/>
                  <a:ext cx="16956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8" name="Freihand 137">
                  <a:extLst>
                    <a:ext uri="{FF2B5EF4-FFF2-40B4-BE49-F238E27FC236}">
                      <a16:creationId xmlns:a16="http://schemas.microsoft.com/office/drawing/2014/main" id="{E75C87EC-B6E9-49FB-94B7-8D45428DC724}"/>
                    </a:ext>
                  </a:extLst>
                </p14:cNvPr>
                <p14:cNvContentPartPr/>
                <p14:nvPr/>
              </p14:nvContentPartPr>
              <p14:xfrm>
                <a:off x="6609347" y="5604547"/>
                <a:ext cx="149040" cy="31680"/>
              </p14:xfrm>
            </p:contentPart>
          </mc:Choice>
          <mc:Fallback>
            <p:pic>
              <p:nvPicPr>
                <p:cNvPr id="138" name="Freihand 137">
                  <a:extLst>
                    <a:ext uri="{FF2B5EF4-FFF2-40B4-BE49-F238E27FC236}">
                      <a16:creationId xmlns:a16="http://schemas.microsoft.com/office/drawing/2014/main" id="{E75C87EC-B6E9-49FB-94B7-8D45428DC724}"/>
                    </a:ext>
                  </a:extLst>
                </p:cNvPr>
                <p:cNvPicPr/>
                <p:nvPr/>
              </p:nvPicPr>
              <p:blipFill>
                <a:blip r:embed="rId202"/>
                <a:stretch>
                  <a:fillRect/>
                </a:stretch>
              </p:blipFill>
              <p:spPr>
                <a:xfrm>
                  <a:off x="6605027" y="5600227"/>
                  <a:ext cx="15768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9" name="Freihand 138">
                  <a:extLst>
                    <a:ext uri="{FF2B5EF4-FFF2-40B4-BE49-F238E27FC236}">
                      <a16:creationId xmlns:a16="http://schemas.microsoft.com/office/drawing/2014/main" id="{0D50B776-70A6-4EF6-BE61-71EA777E342B}"/>
                    </a:ext>
                  </a:extLst>
                </p14:cNvPr>
                <p14:cNvContentPartPr/>
                <p14:nvPr/>
              </p14:nvContentPartPr>
              <p14:xfrm>
                <a:off x="6784667" y="5654947"/>
                <a:ext cx="153720" cy="57600"/>
              </p14:xfrm>
            </p:contentPart>
          </mc:Choice>
          <mc:Fallback>
            <p:pic>
              <p:nvPicPr>
                <p:cNvPr id="139" name="Freihand 138">
                  <a:extLst>
                    <a:ext uri="{FF2B5EF4-FFF2-40B4-BE49-F238E27FC236}">
                      <a16:creationId xmlns:a16="http://schemas.microsoft.com/office/drawing/2014/main" id="{0D50B776-70A6-4EF6-BE61-71EA777E342B}"/>
                    </a:ext>
                  </a:extLst>
                </p:cNvPr>
                <p:cNvPicPr/>
                <p:nvPr/>
              </p:nvPicPr>
              <p:blipFill>
                <a:blip r:embed="rId204"/>
                <a:stretch>
                  <a:fillRect/>
                </a:stretch>
              </p:blipFill>
              <p:spPr>
                <a:xfrm>
                  <a:off x="6780347" y="5650627"/>
                  <a:ext cx="16236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0" name="Freihand 139">
                  <a:extLst>
                    <a:ext uri="{FF2B5EF4-FFF2-40B4-BE49-F238E27FC236}">
                      <a16:creationId xmlns:a16="http://schemas.microsoft.com/office/drawing/2014/main" id="{04FA6531-9EDF-408F-93F9-69597F2D9E01}"/>
                    </a:ext>
                  </a:extLst>
                </p14:cNvPr>
                <p14:cNvContentPartPr/>
                <p14:nvPr/>
              </p14:nvContentPartPr>
              <p14:xfrm>
                <a:off x="6967907" y="5634787"/>
                <a:ext cx="78480" cy="152280"/>
              </p14:xfrm>
            </p:contentPart>
          </mc:Choice>
          <mc:Fallback>
            <p:pic>
              <p:nvPicPr>
                <p:cNvPr id="140" name="Freihand 139">
                  <a:extLst>
                    <a:ext uri="{FF2B5EF4-FFF2-40B4-BE49-F238E27FC236}">
                      <a16:creationId xmlns:a16="http://schemas.microsoft.com/office/drawing/2014/main" id="{04FA6531-9EDF-408F-93F9-69597F2D9E01}"/>
                    </a:ext>
                  </a:extLst>
                </p:cNvPr>
                <p:cNvPicPr/>
                <p:nvPr/>
              </p:nvPicPr>
              <p:blipFill>
                <a:blip r:embed="rId206"/>
                <a:stretch>
                  <a:fillRect/>
                </a:stretch>
              </p:blipFill>
              <p:spPr>
                <a:xfrm>
                  <a:off x="6963587" y="5630467"/>
                  <a:ext cx="871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1" name="Freihand 140">
                  <a:extLst>
                    <a:ext uri="{FF2B5EF4-FFF2-40B4-BE49-F238E27FC236}">
                      <a16:creationId xmlns:a16="http://schemas.microsoft.com/office/drawing/2014/main" id="{97B42A0A-455D-4D58-850E-D3EA1AE56B66}"/>
                    </a:ext>
                  </a:extLst>
                </p14:cNvPr>
                <p14:cNvContentPartPr/>
                <p14:nvPr/>
              </p14:nvContentPartPr>
              <p14:xfrm>
                <a:off x="7035227" y="5575027"/>
                <a:ext cx="236520" cy="109440"/>
              </p14:xfrm>
            </p:contentPart>
          </mc:Choice>
          <mc:Fallback>
            <p:pic>
              <p:nvPicPr>
                <p:cNvPr id="141" name="Freihand 140">
                  <a:extLst>
                    <a:ext uri="{FF2B5EF4-FFF2-40B4-BE49-F238E27FC236}">
                      <a16:creationId xmlns:a16="http://schemas.microsoft.com/office/drawing/2014/main" id="{97B42A0A-455D-4D58-850E-D3EA1AE56B66}"/>
                    </a:ext>
                  </a:extLst>
                </p:cNvPr>
                <p:cNvPicPr/>
                <p:nvPr/>
              </p:nvPicPr>
              <p:blipFill>
                <a:blip r:embed="rId208"/>
                <a:stretch>
                  <a:fillRect/>
                </a:stretch>
              </p:blipFill>
              <p:spPr>
                <a:xfrm>
                  <a:off x="7030907" y="5570707"/>
                  <a:ext cx="24516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09" name="Freihand 208">
                  <a:extLst>
                    <a:ext uri="{FF2B5EF4-FFF2-40B4-BE49-F238E27FC236}">
                      <a16:creationId xmlns:a16="http://schemas.microsoft.com/office/drawing/2014/main" id="{50FC4DBF-6AF9-480A-8594-D0757C73BBDB}"/>
                    </a:ext>
                  </a:extLst>
                </p14:cNvPr>
                <p14:cNvContentPartPr/>
                <p14:nvPr/>
              </p14:nvContentPartPr>
              <p14:xfrm>
                <a:off x="6435107" y="5490067"/>
                <a:ext cx="1020600" cy="92520"/>
              </p14:xfrm>
            </p:contentPart>
          </mc:Choice>
          <mc:Fallback>
            <p:pic>
              <p:nvPicPr>
                <p:cNvPr id="209" name="Freihand 208">
                  <a:extLst>
                    <a:ext uri="{FF2B5EF4-FFF2-40B4-BE49-F238E27FC236}">
                      <a16:creationId xmlns:a16="http://schemas.microsoft.com/office/drawing/2014/main" id="{50FC4DBF-6AF9-480A-8594-D0757C73BBDB}"/>
                    </a:ext>
                  </a:extLst>
                </p:cNvPr>
                <p:cNvPicPr/>
                <p:nvPr/>
              </p:nvPicPr>
              <p:blipFill>
                <a:blip r:embed="rId210"/>
                <a:stretch>
                  <a:fillRect/>
                </a:stretch>
              </p:blipFill>
              <p:spPr>
                <a:xfrm>
                  <a:off x="6430787" y="5485747"/>
                  <a:ext cx="10292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10" name="Freihand 209">
                  <a:extLst>
                    <a:ext uri="{FF2B5EF4-FFF2-40B4-BE49-F238E27FC236}">
                      <a16:creationId xmlns:a16="http://schemas.microsoft.com/office/drawing/2014/main" id="{D3AD5298-0A25-481A-8A47-57C620BCBCAB}"/>
                    </a:ext>
                  </a:extLst>
                </p14:cNvPr>
                <p14:cNvContentPartPr/>
                <p14:nvPr/>
              </p14:nvContentPartPr>
              <p14:xfrm>
                <a:off x="7619147" y="5462707"/>
                <a:ext cx="842040" cy="46080"/>
              </p14:xfrm>
            </p:contentPart>
          </mc:Choice>
          <mc:Fallback>
            <p:pic>
              <p:nvPicPr>
                <p:cNvPr id="210" name="Freihand 209">
                  <a:extLst>
                    <a:ext uri="{FF2B5EF4-FFF2-40B4-BE49-F238E27FC236}">
                      <a16:creationId xmlns:a16="http://schemas.microsoft.com/office/drawing/2014/main" id="{D3AD5298-0A25-481A-8A47-57C620BCBCAB}"/>
                    </a:ext>
                  </a:extLst>
                </p:cNvPr>
                <p:cNvPicPr/>
                <p:nvPr/>
              </p:nvPicPr>
              <p:blipFill>
                <a:blip r:embed="rId212"/>
                <a:stretch>
                  <a:fillRect/>
                </a:stretch>
              </p:blipFill>
              <p:spPr>
                <a:xfrm>
                  <a:off x="7614827" y="5458387"/>
                  <a:ext cx="85068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11" name="Freihand 210">
                  <a:extLst>
                    <a:ext uri="{FF2B5EF4-FFF2-40B4-BE49-F238E27FC236}">
                      <a16:creationId xmlns:a16="http://schemas.microsoft.com/office/drawing/2014/main" id="{5CC207DD-AAB0-4E7F-819A-98B72442FCAB}"/>
                    </a:ext>
                  </a:extLst>
                </p14:cNvPr>
                <p14:cNvContentPartPr/>
                <p14:nvPr/>
              </p14:nvContentPartPr>
              <p14:xfrm>
                <a:off x="7823267" y="5452627"/>
                <a:ext cx="219960" cy="29520"/>
              </p14:xfrm>
            </p:contentPart>
          </mc:Choice>
          <mc:Fallback>
            <p:pic>
              <p:nvPicPr>
                <p:cNvPr id="211" name="Freihand 210">
                  <a:extLst>
                    <a:ext uri="{FF2B5EF4-FFF2-40B4-BE49-F238E27FC236}">
                      <a16:creationId xmlns:a16="http://schemas.microsoft.com/office/drawing/2014/main" id="{5CC207DD-AAB0-4E7F-819A-98B72442FCAB}"/>
                    </a:ext>
                  </a:extLst>
                </p:cNvPr>
                <p:cNvPicPr/>
                <p:nvPr/>
              </p:nvPicPr>
              <p:blipFill>
                <a:blip r:embed="rId214"/>
                <a:stretch>
                  <a:fillRect/>
                </a:stretch>
              </p:blipFill>
              <p:spPr>
                <a:xfrm>
                  <a:off x="7818947" y="5448307"/>
                  <a:ext cx="2286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218" name="Freihand 217">
                  <a:extLst>
                    <a:ext uri="{FF2B5EF4-FFF2-40B4-BE49-F238E27FC236}">
                      <a16:creationId xmlns:a16="http://schemas.microsoft.com/office/drawing/2014/main" id="{50078AB4-E2E4-4CE3-9FD9-6D76FC3EDF9A}"/>
                    </a:ext>
                  </a:extLst>
                </p14:cNvPr>
                <p14:cNvContentPartPr/>
                <p14:nvPr/>
              </p14:nvContentPartPr>
              <p14:xfrm>
                <a:off x="6340067" y="5494387"/>
                <a:ext cx="1004040" cy="128160"/>
              </p14:xfrm>
            </p:contentPart>
          </mc:Choice>
          <mc:Fallback>
            <p:pic>
              <p:nvPicPr>
                <p:cNvPr id="218" name="Freihand 217">
                  <a:extLst>
                    <a:ext uri="{FF2B5EF4-FFF2-40B4-BE49-F238E27FC236}">
                      <a16:creationId xmlns:a16="http://schemas.microsoft.com/office/drawing/2014/main" id="{50078AB4-E2E4-4CE3-9FD9-6D76FC3EDF9A}"/>
                    </a:ext>
                  </a:extLst>
                </p:cNvPr>
                <p:cNvPicPr/>
                <p:nvPr/>
              </p:nvPicPr>
              <p:blipFill>
                <a:blip r:embed="rId216"/>
                <a:stretch>
                  <a:fillRect/>
                </a:stretch>
              </p:blipFill>
              <p:spPr>
                <a:xfrm>
                  <a:off x="6335747" y="5490067"/>
                  <a:ext cx="1012680" cy="13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7">
            <p14:nvContentPartPr>
              <p14:cNvPr id="220" name="Freihand 219">
                <a:extLst>
                  <a:ext uri="{FF2B5EF4-FFF2-40B4-BE49-F238E27FC236}">
                    <a16:creationId xmlns:a16="http://schemas.microsoft.com/office/drawing/2014/main" id="{588B24AA-02FB-46EE-BA4C-011A5B087B05}"/>
                  </a:ext>
                </a:extLst>
              </p14:cNvPr>
              <p14:cNvContentPartPr/>
              <p14:nvPr/>
            </p14:nvContentPartPr>
            <p14:xfrm>
              <a:off x="5617187" y="31387"/>
              <a:ext cx="2306520" cy="839880"/>
            </p14:xfrm>
          </p:contentPart>
        </mc:Choice>
        <mc:Fallback>
          <p:pic>
            <p:nvPicPr>
              <p:cNvPr id="220" name="Freihand 219">
                <a:extLst>
                  <a:ext uri="{FF2B5EF4-FFF2-40B4-BE49-F238E27FC236}">
                    <a16:creationId xmlns:a16="http://schemas.microsoft.com/office/drawing/2014/main" id="{588B24AA-02FB-46EE-BA4C-011A5B087B05}"/>
                  </a:ext>
                </a:extLst>
              </p:cNvPr>
              <p:cNvPicPr/>
              <p:nvPr/>
            </p:nvPicPr>
            <p:blipFill>
              <a:blip r:embed="rId218"/>
              <a:stretch>
                <a:fillRect/>
              </a:stretch>
            </p:blipFill>
            <p:spPr>
              <a:xfrm>
                <a:off x="5612867" y="27067"/>
                <a:ext cx="2315160" cy="8485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221" name="Freihand 220">
                <a:extLst>
                  <a:ext uri="{FF2B5EF4-FFF2-40B4-BE49-F238E27FC236}">
                    <a16:creationId xmlns:a16="http://schemas.microsoft.com/office/drawing/2014/main" id="{56AC362D-6AD5-4928-8ABA-4788597D6CC1}"/>
                  </a:ext>
                </a:extLst>
              </p14:cNvPr>
              <p14:cNvContentPartPr/>
              <p14:nvPr/>
            </p14:nvContentPartPr>
            <p14:xfrm>
              <a:off x="2332547" y="3059347"/>
              <a:ext cx="545760" cy="438480"/>
            </p14:xfrm>
          </p:contentPart>
        </mc:Choice>
        <mc:Fallback>
          <p:pic>
            <p:nvPicPr>
              <p:cNvPr id="221" name="Freihand 220">
                <a:extLst>
                  <a:ext uri="{FF2B5EF4-FFF2-40B4-BE49-F238E27FC236}">
                    <a16:creationId xmlns:a16="http://schemas.microsoft.com/office/drawing/2014/main" id="{56AC362D-6AD5-4928-8ABA-4788597D6CC1}"/>
                  </a:ext>
                </a:extLst>
              </p:cNvPr>
              <p:cNvPicPr/>
              <p:nvPr/>
            </p:nvPicPr>
            <p:blipFill>
              <a:blip r:embed="rId220"/>
              <a:stretch>
                <a:fillRect/>
              </a:stretch>
            </p:blipFill>
            <p:spPr>
              <a:xfrm>
                <a:off x="2328227" y="3055027"/>
                <a:ext cx="554400" cy="447120"/>
              </a:xfrm>
              <a:prstGeom prst="rect">
                <a:avLst/>
              </a:prstGeom>
            </p:spPr>
          </p:pic>
        </mc:Fallback>
      </mc:AlternateContent>
      <p:grpSp>
        <p:nvGrpSpPr>
          <p:cNvPr id="224" name="Gruppieren 223">
            <a:extLst>
              <a:ext uri="{FF2B5EF4-FFF2-40B4-BE49-F238E27FC236}">
                <a16:creationId xmlns:a16="http://schemas.microsoft.com/office/drawing/2014/main" id="{8244B099-591A-429E-9239-03B3108F7B77}"/>
              </a:ext>
            </a:extLst>
          </p:cNvPr>
          <p:cNvGrpSpPr/>
          <p:nvPr/>
        </p:nvGrpSpPr>
        <p:grpSpPr>
          <a:xfrm>
            <a:off x="2324627" y="3067987"/>
            <a:ext cx="497160" cy="403560"/>
            <a:chOff x="2324627" y="3067987"/>
            <a:chExt cx="497160" cy="403560"/>
          </a:xfrm>
        </p:grpSpPr>
        <mc:AlternateContent xmlns:mc="http://schemas.openxmlformats.org/markup-compatibility/2006">
          <mc:Choice xmlns:p14="http://schemas.microsoft.com/office/powerpoint/2010/main" Requires="p14">
            <p:contentPart p14:bwMode="auto" r:id="rId221">
              <p14:nvContentPartPr>
                <p14:cNvPr id="46" name="Freihand 45">
                  <a:extLst>
                    <a:ext uri="{FF2B5EF4-FFF2-40B4-BE49-F238E27FC236}">
                      <a16:creationId xmlns:a16="http://schemas.microsoft.com/office/drawing/2014/main" id="{BA631A59-FE43-4250-8AC4-79EFD069F82A}"/>
                    </a:ext>
                  </a:extLst>
                </p14:cNvPr>
                <p14:cNvContentPartPr/>
                <p14:nvPr/>
              </p14:nvContentPartPr>
              <p14:xfrm>
                <a:off x="2421827" y="3327187"/>
                <a:ext cx="122040" cy="85320"/>
              </p14:xfrm>
            </p:contentPart>
          </mc:Choice>
          <mc:Fallback>
            <p:pic>
              <p:nvPicPr>
                <p:cNvPr id="46" name="Freihand 45">
                  <a:extLst>
                    <a:ext uri="{FF2B5EF4-FFF2-40B4-BE49-F238E27FC236}">
                      <a16:creationId xmlns:a16="http://schemas.microsoft.com/office/drawing/2014/main" id="{BA631A59-FE43-4250-8AC4-79EFD069F82A}"/>
                    </a:ext>
                  </a:extLst>
                </p:cNvPr>
                <p:cNvPicPr/>
                <p:nvPr/>
              </p:nvPicPr>
              <p:blipFill>
                <a:blip r:embed="rId222"/>
                <a:stretch>
                  <a:fillRect/>
                </a:stretch>
              </p:blipFill>
              <p:spPr>
                <a:xfrm>
                  <a:off x="2417507" y="3322867"/>
                  <a:ext cx="1306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47" name="Freihand 46">
                  <a:extLst>
                    <a:ext uri="{FF2B5EF4-FFF2-40B4-BE49-F238E27FC236}">
                      <a16:creationId xmlns:a16="http://schemas.microsoft.com/office/drawing/2014/main" id="{1623BF37-F809-411A-BE55-010E39BC7B1E}"/>
                    </a:ext>
                  </a:extLst>
                </p14:cNvPr>
                <p14:cNvContentPartPr/>
                <p14:nvPr/>
              </p14:nvContentPartPr>
              <p14:xfrm>
                <a:off x="2579147" y="3275707"/>
                <a:ext cx="92520" cy="49680"/>
              </p14:xfrm>
            </p:contentPart>
          </mc:Choice>
          <mc:Fallback>
            <p:pic>
              <p:nvPicPr>
                <p:cNvPr id="47" name="Freihand 46">
                  <a:extLst>
                    <a:ext uri="{FF2B5EF4-FFF2-40B4-BE49-F238E27FC236}">
                      <a16:creationId xmlns:a16="http://schemas.microsoft.com/office/drawing/2014/main" id="{1623BF37-F809-411A-BE55-010E39BC7B1E}"/>
                    </a:ext>
                  </a:extLst>
                </p:cNvPr>
                <p:cNvPicPr/>
                <p:nvPr/>
              </p:nvPicPr>
              <p:blipFill>
                <a:blip r:embed="rId224"/>
                <a:stretch>
                  <a:fillRect/>
                </a:stretch>
              </p:blipFill>
              <p:spPr>
                <a:xfrm>
                  <a:off x="2574827" y="3271387"/>
                  <a:ext cx="1011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48" name="Freihand 47">
                  <a:extLst>
                    <a:ext uri="{FF2B5EF4-FFF2-40B4-BE49-F238E27FC236}">
                      <a16:creationId xmlns:a16="http://schemas.microsoft.com/office/drawing/2014/main" id="{08783D6B-3B54-487E-90A6-668C77A99370}"/>
                    </a:ext>
                  </a:extLst>
                </p14:cNvPr>
                <p14:cNvContentPartPr/>
                <p14:nvPr/>
              </p14:nvContentPartPr>
              <p14:xfrm>
                <a:off x="2694707" y="3210187"/>
                <a:ext cx="92880" cy="76680"/>
              </p14:xfrm>
            </p:contentPart>
          </mc:Choice>
          <mc:Fallback>
            <p:pic>
              <p:nvPicPr>
                <p:cNvPr id="48" name="Freihand 47">
                  <a:extLst>
                    <a:ext uri="{FF2B5EF4-FFF2-40B4-BE49-F238E27FC236}">
                      <a16:creationId xmlns:a16="http://schemas.microsoft.com/office/drawing/2014/main" id="{08783D6B-3B54-487E-90A6-668C77A99370}"/>
                    </a:ext>
                  </a:extLst>
                </p:cNvPr>
                <p:cNvPicPr/>
                <p:nvPr/>
              </p:nvPicPr>
              <p:blipFill>
                <a:blip r:embed="rId226"/>
                <a:stretch>
                  <a:fillRect/>
                </a:stretch>
              </p:blipFill>
              <p:spPr>
                <a:xfrm>
                  <a:off x="2690387" y="3205867"/>
                  <a:ext cx="101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223" name="Freihand 222">
                  <a:extLst>
                    <a:ext uri="{FF2B5EF4-FFF2-40B4-BE49-F238E27FC236}">
                      <a16:creationId xmlns:a16="http://schemas.microsoft.com/office/drawing/2014/main" id="{2B2FB922-4693-4ED1-946D-3F5DCB2193FE}"/>
                    </a:ext>
                  </a:extLst>
                </p14:cNvPr>
                <p14:cNvContentPartPr/>
                <p14:nvPr/>
              </p14:nvContentPartPr>
              <p14:xfrm>
                <a:off x="2324627" y="3067987"/>
                <a:ext cx="497160" cy="403560"/>
              </p14:xfrm>
            </p:contentPart>
          </mc:Choice>
          <mc:Fallback>
            <p:pic>
              <p:nvPicPr>
                <p:cNvPr id="223" name="Freihand 222">
                  <a:extLst>
                    <a:ext uri="{FF2B5EF4-FFF2-40B4-BE49-F238E27FC236}">
                      <a16:creationId xmlns:a16="http://schemas.microsoft.com/office/drawing/2014/main" id="{2B2FB922-4693-4ED1-946D-3F5DCB2193FE}"/>
                    </a:ext>
                  </a:extLst>
                </p:cNvPr>
                <p:cNvPicPr/>
                <p:nvPr/>
              </p:nvPicPr>
              <p:blipFill>
                <a:blip r:embed="rId228"/>
                <a:stretch>
                  <a:fillRect/>
                </a:stretch>
              </p:blipFill>
              <p:spPr>
                <a:xfrm>
                  <a:off x="2320307" y="3063667"/>
                  <a:ext cx="505800" cy="412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9">
            <p14:nvContentPartPr>
              <p14:cNvPr id="225" name="Freihand 224">
                <a:extLst>
                  <a:ext uri="{FF2B5EF4-FFF2-40B4-BE49-F238E27FC236}">
                    <a16:creationId xmlns:a16="http://schemas.microsoft.com/office/drawing/2014/main" id="{97890527-F2A2-4953-82BD-9B8AB540AF80}"/>
                  </a:ext>
                </a:extLst>
              </p14:cNvPr>
              <p14:cNvContentPartPr/>
              <p14:nvPr/>
            </p14:nvContentPartPr>
            <p14:xfrm>
              <a:off x="7992107" y="2575507"/>
              <a:ext cx="3231720" cy="1032120"/>
            </p14:xfrm>
          </p:contentPart>
        </mc:Choice>
        <mc:Fallback>
          <p:pic>
            <p:nvPicPr>
              <p:cNvPr id="225" name="Freihand 224">
                <a:extLst>
                  <a:ext uri="{FF2B5EF4-FFF2-40B4-BE49-F238E27FC236}">
                    <a16:creationId xmlns:a16="http://schemas.microsoft.com/office/drawing/2014/main" id="{97890527-F2A2-4953-82BD-9B8AB540AF80}"/>
                  </a:ext>
                </a:extLst>
              </p:cNvPr>
              <p:cNvPicPr/>
              <p:nvPr/>
            </p:nvPicPr>
            <p:blipFill>
              <a:blip r:embed="rId230"/>
              <a:stretch>
                <a:fillRect/>
              </a:stretch>
            </p:blipFill>
            <p:spPr>
              <a:xfrm>
                <a:off x="7987787" y="2571187"/>
                <a:ext cx="3240360" cy="1040760"/>
              </a:xfrm>
              <a:prstGeom prst="rect">
                <a:avLst/>
              </a:prstGeom>
            </p:spPr>
          </p:pic>
        </mc:Fallback>
      </mc:AlternateContent>
      <p:grpSp>
        <p:nvGrpSpPr>
          <p:cNvPr id="228" name="Gruppieren 227">
            <a:extLst>
              <a:ext uri="{FF2B5EF4-FFF2-40B4-BE49-F238E27FC236}">
                <a16:creationId xmlns:a16="http://schemas.microsoft.com/office/drawing/2014/main" id="{053B16CE-FC1D-487D-ABFD-902E5481C6F7}"/>
              </a:ext>
            </a:extLst>
          </p:cNvPr>
          <p:cNvGrpSpPr/>
          <p:nvPr/>
        </p:nvGrpSpPr>
        <p:grpSpPr>
          <a:xfrm>
            <a:off x="4500827" y="2080147"/>
            <a:ext cx="6197040" cy="2045880"/>
            <a:chOff x="4500827" y="2080147"/>
            <a:chExt cx="6197040" cy="2045880"/>
          </a:xfrm>
        </p:grpSpPr>
        <mc:AlternateContent xmlns:mc="http://schemas.openxmlformats.org/markup-compatibility/2006">
          <mc:Choice xmlns:p14="http://schemas.microsoft.com/office/powerpoint/2010/main" Requires="p14">
            <p:contentPart p14:bwMode="auto" r:id="rId231">
              <p14:nvContentPartPr>
                <p14:cNvPr id="143" name="Freihand 142">
                  <a:extLst>
                    <a:ext uri="{FF2B5EF4-FFF2-40B4-BE49-F238E27FC236}">
                      <a16:creationId xmlns:a16="http://schemas.microsoft.com/office/drawing/2014/main" id="{F31993F7-446A-4BE9-A75F-95A9F8CFFFA6}"/>
                    </a:ext>
                  </a:extLst>
                </p14:cNvPr>
                <p14:cNvContentPartPr/>
                <p14:nvPr/>
              </p14:nvContentPartPr>
              <p14:xfrm>
                <a:off x="8472707" y="2244307"/>
                <a:ext cx="222840" cy="275040"/>
              </p14:xfrm>
            </p:contentPart>
          </mc:Choice>
          <mc:Fallback>
            <p:pic>
              <p:nvPicPr>
                <p:cNvPr id="143" name="Freihand 142">
                  <a:extLst>
                    <a:ext uri="{FF2B5EF4-FFF2-40B4-BE49-F238E27FC236}">
                      <a16:creationId xmlns:a16="http://schemas.microsoft.com/office/drawing/2014/main" id="{F31993F7-446A-4BE9-A75F-95A9F8CFFFA6}"/>
                    </a:ext>
                  </a:extLst>
                </p:cNvPr>
                <p:cNvPicPr/>
                <p:nvPr/>
              </p:nvPicPr>
              <p:blipFill>
                <a:blip r:embed="rId232"/>
                <a:stretch>
                  <a:fillRect/>
                </a:stretch>
              </p:blipFill>
              <p:spPr>
                <a:xfrm>
                  <a:off x="8468387" y="2239987"/>
                  <a:ext cx="23148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4" name="Freihand 143">
                  <a:extLst>
                    <a:ext uri="{FF2B5EF4-FFF2-40B4-BE49-F238E27FC236}">
                      <a16:creationId xmlns:a16="http://schemas.microsoft.com/office/drawing/2014/main" id="{9A346B68-ED1E-470A-861C-0B51EAFF3842}"/>
                    </a:ext>
                  </a:extLst>
                </p14:cNvPr>
                <p14:cNvContentPartPr/>
                <p14:nvPr/>
              </p14:nvContentPartPr>
              <p14:xfrm>
                <a:off x="8523827" y="2479747"/>
                <a:ext cx="162000" cy="33840"/>
              </p14:xfrm>
            </p:contentPart>
          </mc:Choice>
          <mc:Fallback>
            <p:pic>
              <p:nvPicPr>
                <p:cNvPr id="144" name="Freihand 143">
                  <a:extLst>
                    <a:ext uri="{FF2B5EF4-FFF2-40B4-BE49-F238E27FC236}">
                      <a16:creationId xmlns:a16="http://schemas.microsoft.com/office/drawing/2014/main" id="{9A346B68-ED1E-470A-861C-0B51EAFF3842}"/>
                    </a:ext>
                  </a:extLst>
                </p:cNvPr>
                <p:cNvPicPr/>
                <p:nvPr/>
              </p:nvPicPr>
              <p:blipFill>
                <a:blip r:embed="rId234"/>
                <a:stretch>
                  <a:fillRect/>
                </a:stretch>
              </p:blipFill>
              <p:spPr>
                <a:xfrm>
                  <a:off x="8519507" y="2475427"/>
                  <a:ext cx="1706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5" name="Freihand 144">
                  <a:extLst>
                    <a:ext uri="{FF2B5EF4-FFF2-40B4-BE49-F238E27FC236}">
                      <a16:creationId xmlns:a16="http://schemas.microsoft.com/office/drawing/2014/main" id="{95BA1438-8D60-4C91-B0AB-A8165903F39E}"/>
                    </a:ext>
                  </a:extLst>
                </p14:cNvPr>
                <p14:cNvContentPartPr/>
                <p14:nvPr/>
              </p14:nvContentPartPr>
              <p14:xfrm>
                <a:off x="8796347" y="2306587"/>
                <a:ext cx="91080" cy="280800"/>
              </p14:xfrm>
            </p:contentPart>
          </mc:Choice>
          <mc:Fallback>
            <p:pic>
              <p:nvPicPr>
                <p:cNvPr id="145" name="Freihand 144">
                  <a:extLst>
                    <a:ext uri="{FF2B5EF4-FFF2-40B4-BE49-F238E27FC236}">
                      <a16:creationId xmlns:a16="http://schemas.microsoft.com/office/drawing/2014/main" id="{95BA1438-8D60-4C91-B0AB-A8165903F39E}"/>
                    </a:ext>
                  </a:extLst>
                </p:cNvPr>
                <p:cNvPicPr/>
                <p:nvPr/>
              </p:nvPicPr>
              <p:blipFill>
                <a:blip r:embed="rId236"/>
                <a:stretch>
                  <a:fillRect/>
                </a:stretch>
              </p:blipFill>
              <p:spPr>
                <a:xfrm>
                  <a:off x="8792027" y="2302267"/>
                  <a:ext cx="997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6" name="Freihand 145">
                  <a:extLst>
                    <a:ext uri="{FF2B5EF4-FFF2-40B4-BE49-F238E27FC236}">
                      <a16:creationId xmlns:a16="http://schemas.microsoft.com/office/drawing/2014/main" id="{657C5387-BFF0-4754-B8D6-D70E7DB66A41}"/>
                    </a:ext>
                  </a:extLst>
                </p14:cNvPr>
                <p14:cNvContentPartPr/>
                <p14:nvPr/>
              </p14:nvContentPartPr>
              <p14:xfrm>
                <a:off x="8889947" y="2404147"/>
                <a:ext cx="104040" cy="133560"/>
              </p14:xfrm>
            </p:contentPart>
          </mc:Choice>
          <mc:Fallback>
            <p:pic>
              <p:nvPicPr>
                <p:cNvPr id="146" name="Freihand 145">
                  <a:extLst>
                    <a:ext uri="{FF2B5EF4-FFF2-40B4-BE49-F238E27FC236}">
                      <a16:creationId xmlns:a16="http://schemas.microsoft.com/office/drawing/2014/main" id="{657C5387-BFF0-4754-B8D6-D70E7DB66A41}"/>
                    </a:ext>
                  </a:extLst>
                </p:cNvPr>
                <p:cNvPicPr/>
                <p:nvPr/>
              </p:nvPicPr>
              <p:blipFill>
                <a:blip r:embed="rId238"/>
                <a:stretch>
                  <a:fillRect/>
                </a:stretch>
              </p:blipFill>
              <p:spPr>
                <a:xfrm>
                  <a:off x="8885627" y="2399827"/>
                  <a:ext cx="1126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8" name="Freihand 147">
                  <a:extLst>
                    <a:ext uri="{FF2B5EF4-FFF2-40B4-BE49-F238E27FC236}">
                      <a16:creationId xmlns:a16="http://schemas.microsoft.com/office/drawing/2014/main" id="{FD3A829E-12E5-4E71-A44C-114D4654EF82}"/>
                    </a:ext>
                  </a:extLst>
                </p14:cNvPr>
                <p14:cNvContentPartPr/>
                <p14:nvPr/>
              </p14:nvContentPartPr>
              <p14:xfrm>
                <a:off x="9153827" y="2322067"/>
                <a:ext cx="166320" cy="19440"/>
              </p14:xfrm>
            </p:contentPart>
          </mc:Choice>
          <mc:Fallback>
            <p:pic>
              <p:nvPicPr>
                <p:cNvPr id="148" name="Freihand 147">
                  <a:extLst>
                    <a:ext uri="{FF2B5EF4-FFF2-40B4-BE49-F238E27FC236}">
                      <a16:creationId xmlns:a16="http://schemas.microsoft.com/office/drawing/2014/main" id="{FD3A829E-12E5-4E71-A44C-114D4654EF82}"/>
                    </a:ext>
                  </a:extLst>
                </p:cNvPr>
                <p:cNvPicPr/>
                <p:nvPr/>
              </p:nvPicPr>
              <p:blipFill>
                <a:blip r:embed="rId240"/>
                <a:stretch>
                  <a:fillRect/>
                </a:stretch>
              </p:blipFill>
              <p:spPr>
                <a:xfrm>
                  <a:off x="9149507" y="2317747"/>
                  <a:ext cx="1749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9" name="Freihand 148">
                  <a:extLst>
                    <a:ext uri="{FF2B5EF4-FFF2-40B4-BE49-F238E27FC236}">
                      <a16:creationId xmlns:a16="http://schemas.microsoft.com/office/drawing/2014/main" id="{41C0CB47-4125-4337-A0AF-99EE5AF0840F}"/>
                    </a:ext>
                  </a:extLst>
                </p14:cNvPr>
                <p14:cNvContentPartPr/>
                <p14:nvPr/>
              </p14:nvContentPartPr>
              <p14:xfrm>
                <a:off x="9174347" y="2368147"/>
                <a:ext cx="154440" cy="11880"/>
              </p14:xfrm>
            </p:contentPart>
          </mc:Choice>
          <mc:Fallback>
            <p:pic>
              <p:nvPicPr>
                <p:cNvPr id="149" name="Freihand 148">
                  <a:extLst>
                    <a:ext uri="{FF2B5EF4-FFF2-40B4-BE49-F238E27FC236}">
                      <a16:creationId xmlns:a16="http://schemas.microsoft.com/office/drawing/2014/main" id="{41C0CB47-4125-4337-A0AF-99EE5AF0840F}"/>
                    </a:ext>
                  </a:extLst>
                </p:cNvPr>
                <p:cNvPicPr/>
                <p:nvPr/>
              </p:nvPicPr>
              <p:blipFill>
                <a:blip r:embed="rId242"/>
                <a:stretch>
                  <a:fillRect/>
                </a:stretch>
              </p:blipFill>
              <p:spPr>
                <a:xfrm>
                  <a:off x="9170027" y="2363827"/>
                  <a:ext cx="1630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0" name="Freihand 149">
                  <a:extLst>
                    <a:ext uri="{FF2B5EF4-FFF2-40B4-BE49-F238E27FC236}">
                      <a16:creationId xmlns:a16="http://schemas.microsoft.com/office/drawing/2014/main" id="{C078514D-3839-4F7A-A132-2B152CD00090}"/>
                    </a:ext>
                  </a:extLst>
                </p14:cNvPr>
                <p14:cNvContentPartPr/>
                <p14:nvPr/>
              </p14:nvContentPartPr>
              <p14:xfrm>
                <a:off x="9504467" y="2230627"/>
                <a:ext cx="147960" cy="258120"/>
              </p14:xfrm>
            </p:contentPart>
          </mc:Choice>
          <mc:Fallback>
            <p:pic>
              <p:nvPicPr>
                <p:cNvPr id="150" name="Freihand 149">
                  <a:extLst>
                    <a:ext uri="{FF2B5EF4-FFF2-40B4-BE49-F238E27FC236}">
                      <a16:creationId xmlns:a16="http://schemas.microsoft.com/office/drawing/2014/main" id="{C078514D-3839-4F7A-A132-2B152CD00090}"/>
                    </a:ext>
                  </a:extLst>
                </p:cNvPr>
                <p:cNvPicPr/>
                <p:nvPr/>
              </p:nvPicPr>
              <p:blipFill>
                <a:blip r:embed="rId244"/>
                <a:stretch>
                  <a:fillRect/>
                </a:stretch>
              </p:blipFill>
              <p:spPr>
                <a:xfrm>
                  <a:off x="9500147" y="2226307"/>
                  <a:ext cx="15660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1" name="Freihand 150">
                  <a:extLst>
                    <a:ext uri="{FF2B5EF4-FFF2-40B4-BE49-F238E27FC236}">
                      <a16:creationId xmlns:a16="http://schemas.microsoft.com/office/drawing/2014/main" id="{772C683F-D2BF-43BC-96FC-41C26191F96C}"/>
                    </a:ext>
                  </a:extLst>
                </p14:cNvPr>
                <p14:cNvContentPartPr/>
                <p14:nvPr/>
              </p14:nvContentPartPr>
              <p14:xfrm>
                <a:off x="9678347" y="2313067"/>
                <a:ext cx="109800" cy="120600"/>
              </p14:xfrm>
            </p:contentPart>
          </mc:Choice>
          <mc:Fallback>
            <p:pic>
              <p:nvPicPr>
                <p:cNvPr id="151" name="Freihand 150">
                  <a:extLst>
                    <a:ext uri="{FF2B5EF4-FFF2-40B4-BE49-F238E27FC236}">
                      <a16:creationId xmlns:a16="http://schemas.microsoft.com/office/drawing/2014/main" id="{772C683F-D2BF-43BC-96FC-41C26191F96C}"/>
                    </a:ext>
                  </a:extLst>
                </p:cNvPr>
                <p:cNvPicPr/>
                <p:nvPr/>
              </p:nvPicPr>
              <p:blipFill>
                <a:blip r:embed="rId246"/>
                <a:stretch>
                  <a:fillRect/>
                </a:stretch>
              </p:blipFill>
              <p:spPr>
                <a:xfrm>
                  <a:off x="9674027" y="2308747"/>
                  <a:ext cx="1184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2" name="Freihand 151">
                  <a:extLst>
                    <a:ext uri="{FF2B5EF4-FFF2-40B4-BE49-F238E27FC236}">
                      <a16:creationId xmlns:a16="http://schemas.microsoft.com/office/drawing/2014/main" id="{C4AC8B06-B588-431A-B5A9-5D43A52895D2}"/>
                    </a:ext>
                  </a:extLst>
                </p14:cNvPr>
                <p14:cNvContentPartPr/>
                <p14:nvPr/>
              </p14:nvContentPartPr>
              <p14:xfrm>
                <a:off x="9751427" y="2080147"/>
                <a:ext cx="138600" cy="102600"/>
              </p14:xfrm>
            </p:contentPart>
          </mc:Choice>
          <mc:Fallback>
            <p:pic>
              <p:nvPicPr>
                <p:cNvPr id="152" name="Freihand 151">
                  <a:extLst>
                    <a:ext uri="{FF2B5EF4-FFF2-40B4-BE49-F238E27FC236}">
                      <a16:creationId xmlns:a16="http://schemas.microsoft.com/office/drawing/2014/main" id="{C4AC8B06-B588-431A-B5A9-5D43A52895D2}"/>
                    </a:ext>
                  </a:extLst>
                </p:cNvPr>
                <p:cNvPicPr/>
                <p:nvPr/>
              </p:nvPicPr>
              <p:blipFill>
                <a:blip r:embed="rId248"/>
                <a:stretch>
                  <a:fillRect/>
                </a:stretch>
              </p:blipFill>
              <p:spPr>
                <a:xfrm>
                  <a:off x="9747107" y="2075827"/>
                  <a:ext cx="147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3" name="Freihand 152">
                  <a:extLst>
                    <a:ext uri="{FF2B5EF4-FFF2-40B4-BE49-F238E27FC236}">
                      <a16:creationId xmlns:a16="http://schemas.microsoft.com/office/drawing/2014/main" id="{BBD0298E-4CA5-4A99-A9F2-31CCACA1847C}"/>
                    </a:ext>
                  </a:extLst>
                </p14:cNvPr>
                <p14:cNvContentPartPr/>
                <p14:nvPr/>
              </p14:nvContentPartPr>
              <p14:xfrm>
                <a:off x="10054907" y="2251867"/>
                <a:ext cx="200160" cy="24480"/>
              </p14:xfrm>
            </p:contentPart>
          </mc:Choice>
          <mc:Fallback>
            <p:pic>
              <p:nvPicPr>
                <p:cNvPr id="153" name="Freihand 152">
                  <a:extLst>
                    <a:ext uri="{FF2B5EF4-FFF2-40B4-BE49-F238E27FC236}">
                      <a16:creationId xmlns:a16="http://schemas.microsoft.com/office/drawing/2014/main" id="{BBD0298E-4CA5-4A99-A9F2-31CCACA1847C}"/>
                    </a:ext>
                  </a:extLst>
                </p:cNvPr>
                <p:cNvPicPr/>
                <p:nvPr/>
              </p:nvPicPr>
              <p:blipFill>
                <a:blip r:embed="rId250"/>
                <a:stretch>
                  <a:fillRect/>
                </a:stretch>
              </p:blipFill>
              <p:spPr>
                <a:xfrm>
                  <a:off x="10050587" y="2247547"/>
                  <a:ext cx="2088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4" name="Freihand 153">
                  <a:extLst>
                    <a:ext uri="{FF2B5EF4-FFF2-40B4-BE49-F238E27FC236}">
                      <a16:creationId xmlns:a16="http://schemas.microsoft.com/office/drawing/2014/main" id="{D17EFD50-A483-4234-A114-8FB6A051F222}"/>
                    </a:ext>
                  </a:extLst>
                </p14:cNvPr>
                <p14:cNvContentPartPr/>
                <p14:nvPr/>
              </p14:nvContentPartPr>
              <p14:xfrm>
                <a:off x="10391867" y="2145307"/>
                <a:ext cx="151200" cy="300600"/>
              </p14:xfrm>
            </p:contentPart>
          </mc:Choice>
          <mc:Fallback>
            <p:pic>
              <p:nvPicPr>
                <p:cNvPr id="154" name="Freihand 153">
                  <a:extLst>
                    <a:ext uri="{FF2B5EF4-FFF2-40B4-BE49-F238E27FC236}">
                      <a16:creationId xmlns:a16="http://schemas.microsoft.com/office/drawing/2014/main" id="{D17EFD50-A483-4234-A114-8FB6A051F222}"/>
                    </a:ext>
                  </a:extLst>
                </p:cNvPr>
                <p:cNvPicPr/>
                <p:nvPr/>
              </p:nvPicPr>
              <p:blipFill>
                <a:blip r:embed="rId252"/>
                <a:stretch>
                  <a:fillRect/>
                </a:stretch>
              </p:blipFill>
              <p:spPr>
                <a:xfrm>
                  <a:off x="10387547" y="2140987"/>
                  <a:ext cx="15984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8" name="Freihand 157">
                  <a:extLst>
                    <a:ext uri="{FF2B5EF4-FFF2-40B4-BE49-F238E27FC236}">
                      <a16:creationId xmlns:a16="http://schemas.microsoft.com/office/drawing/2014/main" id="{D2E1D4A4-61AD-4AFA-807A-1718BB3004B0}"/>
                    </a:ext>
                  </a:extLst>
                </p14:cNvPr>
                <p14:cNvContentPartPr/>
                <p14:nvPr/>
              </p14:nvContentPartPr>
              <p14:xfrm>
                <a:off x="10579787" y="2233507"/>
                <a:ext cx="118080" cy="138240"/>
              </p14:xfrm>
            </p:contentPart>
          </mc:Choice>
          <mc:Fallback>
            <p:pic>
              <p:nvPicPr>
                <p:cNvPr id="158" name="Freihand 157">
                  <a:extLst>
                    <a:ext uri="{FF2B5EF4-FFF2-40B4-BE49-F238E27FC236}">
                      <a16:creationId xmlns:a16="http://schemas.microsoft.com/office/drawing/2014/main" id="{D2E1D4A4-61AD-4AFA-807A-1718BB3004B0}"/>
                    </a:ext>
                  </a:extLst>
                </p:cNvPr>
                <p:cNvPicPr/>
                <p:nvPr/>
              </p:nvPicPr>
              <p:blipFill>
                <a:blip r:embed="rId254"/>
                <a:stretch>
                  <a:fillRect/>
                </a:stretch>
              </p:blipFill>
              <p:spPr>
                <a:xfrm>
                  <a:off x="10575467" y="2229187"/>
                  <a:ext cx="12672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40" name="Freihand 39">
                  <a:extLst>
                    <a:ext uri="{FF2B5EF4-FFF2-40B4-BE49-F238E27FC236}">
                      <a16:creationId xmlns:a16="http://schemas.microsoft.com/office/drawing/2014/main" id="{120B2611-5DB8-4871-901E-C2BC7CCB73A9}"/>
                    </a:ext>
                  </a:extLst>
                </p14:cNvPr>
                <p14:cNvContentPartPr/>
                <p14:nvPr/>
              </p14:nvContentPartPr>
              <p14:xfrm>
                <a:off x="4544747" y="3364627"/>
                <a:ext cx="339120" cy="19440"/>
              </p14:xfrm>
            </p:contentPart>
          </mc:Choice>
          <mc:Fallback>
            <p:pic>
              <p:nvPicPr>
                <p:cNvPr id="40" name="Freihand 39">
                  <a:extLst>
                    <a:ext uri="{FF2B5EF4-FFF2-40B4-BE49-F238E27FC236}">
                      <a16:creationId xmlns:a16="http://schemas.microsoft.com/office/drawing/2014/main" id="{120B2611-5DB8-4871-901E-C2BC7CCB73A9}"/>
                    </a:ext>
                  </a:extLst>
                </p:cNvPr>
                <p:cNvPicPr/>
                <p:nvPr/>
              </p:nvPicPr>
              <p:blipFill>
                <a:blip r:embed="rId256"/>
                <a:stretch>
                  <a:fillRect/>
                </a:stretch>
              </p:blipFill>
              <p:spPr>
                <a:xfrm>
                  <a:off x="4540427" y="3360307"/>
                  <a:ext cx="3477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41" name="Freihand 40">
                  <a:extLst>
                    <a:ext uri="{FF2B5EF4-FFF2-40B4-BE49-F238E27FC236}">
                      <a16:creationId xmlns:a16="http://schemas.microsoft.com/office/drawing/2014/main" id="{D076790D-7EB0-432D-BF8E-4A2C8645A91B}"/>
                    </a:ext>
                  </a:extLst>
                </p14:cNvPr>
                <p14:cNvContentPartPr/>
                <p14:nvPr/>
              </p14:nvContentPartPr>
              <p14:xfrm>
                <a:off x="4921667" y="3421147"/>
                <a:ext cx="12240" cy="237600"/>
              </p14:xfrm>
            </p:contentPart>
          </mc:Choice>
          <mc:Fallback>
            <p:pic>
              <p:nvPicPr>
                <p:cNvPr id="41" name="Freihand 40">
                  <a:extLst>
                    <a:ext uri="{FF2B5EF4-FFF2-40B4-BE49-F238E27FC236}">
                      <a16:creationId xmlns:a16="http://schemas.microsoft.com/office/drawing/2014/main" id="{D076790D-7EB0-432D-BF8E-4A2C8645A91B}"/>
                    </a:ext>
                  </a:extLst>
                </p:cNvPr>
                <p:cNvPicPr/>
                <p:nvPr/>
              </p:nvPicPr>
              <p:blipFill>
                <a:blip r:embed="rId258"/>
                <a:stretch>
                  <a:fillRect/>
                </a:stretch>
              </p:blipFill>
              <p:spPr>
                <a:xfrm>
                  <a:off x="4917347" y="3416827"/>
                  <a:ext cx="2088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43" name="Freihand 42">
                  <a:extLst>
                    <a:ext uri="{FF2B5EF4-FFF2-40B4-BE49-F238E27FC236}">
                      <a16:creationId xmlns:a16="http://schemas.microsoft.com/office/drawing/2014/main" id="{B748D952-3581-429A-A175-5F71800155E2}"/>
                    </a:ext>
                  </a:extLst>
                </p14:cNvPr>
                <p14:cNvContentPartPr/>
                <p14:nvPr/>
              </p14:nvContentPartPr>
              <p14:xfrm>
                <a:off x="4925627" y="3862147"/>
                <a:ext cx="15480" cy="263880"/>
              </p14:xfrm>
            </p:contentPart>
          </mc:Choice>
          <mc:Fallback>
            <p:pic>
              <p:nvPicPr>
                <p:cNvPr id="43" name="Freihand 42">
                  <a:extLst>
                    <a:ext uri="{FF2B5EF4-FFF2-40B4-BE49-F238E27FC236}">
                      <a16:creationId xmlns:a16="http://schemas.microsoft.com/office/drawing/2014/main" id="{B748D952-3581-429A-A175-5F71800155E2}"/>
                    </a:ext>
                  </a:extLst>
                </p:cNvPr>
                <p:cNvPicPr/>
                <p:nvPr/>
              </p:nvPicPr>
              <p:blipFill>
                <a:blip r:embed="rId260"/>
                <a:stretch>
                  <a:fillRect/>
                </a:stretch>
              </p:blipFill>
              <p:spPr>
                <a:xfrm>
                  <a:off x="4921307" y="3857827"/>
                  <a:ext cx="2412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0" name="Freihand 159">
                  <a:extLst>
                    <a:ext uri="{FF2B5EF4-FFF2-40B4-BE49-F238E27FC236}">
                      <a16:creationId xmlns:a16="http://schemas.microsoft.com/office/drawing/2014/main" id="{ED6A3059-1EC3-477A-8226-F4C46F4B57D3}"/>
                    </a:ext>
                  </a:extLst>
                </p14:cNvPr>
                <p14:cNvContentPartPr/>
                <p14:nvPr/>
              </p14:nvContentPartPr>
              <p14:xfrm>
                <a:off x="4925627" y="3389107"/>
                <a:ext cx="41400" cy="455040"/>
              </p14:xfrm>
            </p:contentPart>
          </mc:Choice>
          <mc:Fallback>
            <p:pic>
              <p:nvPicPr>
                <p:cNvPr id="160" name="Freihand 159">
                  <a:extLst>
                    <a:ext uri="{FF2B5EF4-FFF2-40B4-BE49-F238E27FC236}">
                      <a16:creationId xmlns:a16="http://schemas.microsoft.com/office/drawing/2014/main" id="{ED6A3059-1EC3-477A-8226-F4C46F4B57D3}"/>
                    </a:ext>
                  </a:extLst>
                </p:cNvPr>
                <p:cNvPicPr/>
                <p:nvPr/>
              </p:nvPicPr>
              <p:blipFill>
                <a:blip r:embed="rId262"/>
                <a:stretch>
                  <a:fillRect/>
                </a:stretch>
              </p:blipFill>
              <p:spPr>
                <a:xfrm>
                  <a:off x="4921307" y="3384787"/>
                  <a:ext cx="50040" cy="4636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2" name="Freihand 161">
                  <a:extLst>
                    <a:ext uri="{FF2B5EF4-FFF2-40B4-BE49-F238E27FC236}">
                      <a16:creationId xmlns:a16="http://schemas.microsoft.com/office/drawing/2014/main" id="{5BB94E46-E71C-4144-BAD2-4C892779B4E5}"/>
                    </a:ext>
                  </a:extLst>
                </p14:cNvPr>
                <p14:cNvContentPartPr/>
                <p14:nvPr/>
              </p14:nvContentPartPr>
              <p14:xfrm>
                <a:off x="5076107" y="2516467"/>
                <a:ext cx="3283920" cy="1127880"/>
              </p14:xfrm>
            </p:contentPart>
          </mc:Choice>
          <mc:Fallback>
            <p:pic>
              <p:nvPicPr>
                <p:cNvPr id="162" name="Freihand 161">
                  <a:extLst>
                    <a:ext uri="{FF2B5EF4-FFF2-40B4-BE49-F238E27FC236}">
                      <a16:creationId xmlns:a16="http://schemas.microsoft.com/office/drawing/2014/main" id="{5BB94E46-E71C-4144-BAD2-4C892779B4E5}"/>
                    </a:ext>
                  </a:extLst>
                </p:cNvPr>
                <p:cNvPicPr/>
                <p:nvPr/>
              </p:nvPicPr>
              <p:blipFill>
                <a:blip r:embed="rId264"/>
                <a:stretch>
                  <a:fillRect/>
                </a:stretch>
              </p:blipFill>
              <p:spPr>
                <a:xfrm>
                  <a:off x="5071787" y="2512147"/>
                  <a:ext cx="3292560" cy="113652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3" name="Freihand 162">
                  <a:extLst>
                    <a:ext uri="{FF2B5EF4-FFF2-40B4-BE49-F238E27FC236}">
                      <a16:creationId xmlns:a16="http://schemas.microsoft.com/office/drawing/2014/main" id="{F193F1D4-557F-4C4C-A7D6-11F4920E91EA}"/>
                    </a:ext>
                  </a:extLst>
                </p14:cNvPr>
                <p14:cNvContentPartPr/>
                <p14:nvPr/>
              </p14:nvContentPartPr>
              <p14:xfrm>
                <a:off x="8312507" y="2452027"/>
                <a:ext cx="103320" cy="142200"/>
              </p14:xfrm>
            </p:contentPart>
          </mc:Choice>
          <mc:Fallback>
            <p:pic>
              <p:nvPicPr>
                <p:cNvPr id="163" name="Freihand 162">
                  <a:extLst>
                    <a:ext uri="{FF2B5EF4-FFF2-40B4-BE49-F238E27FC236}">
                      <a16:creationId xmlns:a16="http://schemas.microsoft.com/office/drawing/2014/main" id="{F193F1D4-557F-4C4C-A7D6-11F4920E91EA}"/>
                    </a:ext>
                  </a:extLst>
                </p:cNvPr>
                <p:cNvPicPr/>
                <p:nvPr/>
              </p:nvPicPr>
              <p:blipFill>
                <a:blip r:embed="rId266"/>
                <a:stretch>
                  <a:fillRect/>
                </a:stretch>
              </p:blipFill>
              <p:spPr>
                <a:xfrm>
                  <a:off x="8308187" y="2447707"/>
                  <a:ext cx="1119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7" name="Freihand 166">
                  <a:extLst>
                    <a:ext uri="{FF2B5EF4-FFF2-40B4-BE49-F238E27FC236}">
                      <a16:creationId xmlns:a16="http://schemas.microsoft.com/office/drawing/2014/main" id="{AE508546-44C0-4F43-9B23-11235048AFF9}"/>
                    </a:ext>
                  </a:extLst>
                </p14:cNvPr>
                <p14:cNvContentPartPr/>
                <p14:nvPr/>
              </p14:nvContentPartPr>
              <p14:xfrm>
                <a:off x="4924187" y="3763507"/>
                <a:ext cx="46800" cy="133920"/>
              </p14:xfrm>
            </p:contentPart>
          </mc:Choice>
          <mc:Fallback>
            <p:pic>
              <p:nvPicPr>
                <p:cNvPr id="167" name="Freihand 166">
                  <a:extLst>
                    <a:ext uri="{FF2B5EF4-FFF2-40B4-BE49-F238E27FC236}">
                      <a16:creationId xmlns:a16="http://schemas.microsoft.com/office/drawing/2014/main" id="{AE508546-44C0-4F43-9B23-11235048AFF9}"/>
                    </a:ext>
                  </a:extLst>
                </p:cNvPr>
                <p:cNvPicPr/>
                <p:nvPr/>
              </p:nvPicPr>
              <p:blipFill>
                <a:blip r:embed="rId268"/>
                <a:stretch>
                  <a:fillRect/>
                </a:stretch>
              </p:blipFill>
              <p:spPr>
                <a:xfrm>
                  <a:off x="4919867" y="3759187"/>
                  <a:ext cx="554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8" name="Freihand 167">
                  <a:extLst>
                    <a:ext uri="{FF2B5EF4-FFF2-40B4-BE49-F238E27FC236}">
                      <a16:creationId xmlns:a16="http://schemas.microsoft.com/office/drawing/2014/main" id="{05718040-C718-449E-B221-E04F8EFC03BB}"/>
                    </a:ext>
                  </a:extLst>
                </p14:cNvPr>
                <p14:cNvContentPartPr/>
                <p14:nvPr/>
              </p14:nvContentPartPr>
              <p14:xfrm>
                <a:off x="5471387" y="3616627"/>
                <a:ext cx="10800" cy="20880"/>
              </p14:xfrm>
            </p:contentPart>
          </mc:Choice>
          <mc:Fallback>
            <p:pic>
              <p:nvPicPr>
                <p:cNvPr id="168" name="Freihand 167">
                  <a:extLst>
                    <a:ext uri="{FF2B5EF4-FFF2-40B4-BE49-F238E27FC236}">
                      <a16:creationId xmlns:a16="http://schemas.microsoft.com/office/drawing/2014/main" id="{05718040-C718-449E-B221-E04F8EFC03BB}"/>
                    </a:ext>
                  </a:extLst>
                </p:cNvPr>
                <p:cNvPicPr/>
                <p:nvPr/>
              </p:nvPicPr>
              <p:blipFill>
                <a:blip r:embed="rId270"/>
                <a:stretch>
                  <a:fillRect/>
                </a:stretch>
              </p:blipFill>
              <p:spPr>
                <a:xfrm>
                  <a:off x="5467067" y="3612307"/>
                  <a:ext cx="194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9" name="Freihand 168">
                  <a:extLst>
                    <a:ext uri="{FF2B5EF4-FFF2-40B4-BE49-F238E27FC236}">
                      <a16:creationId xmlns:a16="http://schemas.microsoft.com/office/drawing/2014/main" id="{1A8A8362-A798-439A-814D-032F5BDC0F6D}"/>
                    </a:ext>
                  </a:extLst>
                </p14:cNvPr>
                <p14:cNvContentPartPr/>
                <p14:nvPr/>
              </p14:nvContentPartPr>
              <p14:xfrm>
                <a:off x="4929947" y="3850627"/>
                <a:ext cx="18720" cy="38520"/>
              </p14:xfrm>
            </p:contentPart>
          </mc:Choice>
          <mc:Fallback>
            <p:pic>
              <p:nvPicPr>
                <p:cNvPr id="169" name="Freihand 168">
                  <a:extLst>
                    <a:ext uri="{FF2B5EF4-FFF2-40B4-BE49-F238E27FC236}">
                      <a16:creationId xmlns:a16="http://schemas.microsoft.com/office/drawing/2014/main" id="{1A8A8362-A798-439A-814D-032F5BDC0F6D}"/>
                    </a:ext>
                  </a:extLst>
                </p:cNvPr>
                <p:cNvPicPr/>
                <p:nvPr/>
              </p:nvPicPr>
              <p:blipFill>
                <a:blip r:embed="rId272"/>
                <a:stretch>
                  <a:fillRect/>
                </a:stretch>
              </p:blipFill>
              <p:spPr>
                <a:xfrm>
                  <a:off x="4925627" y="3846307"/>
                  <a:ext cx="2736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2" name="Freihand 171">
                  <a:extLst>
                    <a:ext uri="{FF2B5EF4-FFF2-40B4-BE49-F238E27FC236}">
                      <a16:creationId xmlns:a16="http://schemas.microsoft.com/office/drawing/2014/main" id="{0ADF0DC1-98E2-4F68-8304-BB91B76F939B}"/>
                    </a:ext>
                  </a:extLst>
                </p14:cNvPr>
                <p14:cNvContentPartPr/>
                <p14:nvPr/>
              </p14:nvContentPartPr>
              <p14:xfrm>
                <a:off x="4938587" y="3398827"/>
                <a:ext cx="34560" cy="472320"/>
              </p14:xfrm>
            </p:contentPart>
          </mc:Choice>
          <mc:Fallback>
            <p:pic>
              <p:nvPicPr>
                <p:cNvPr id="172" name="Freihand 171">
                  <a:extLst>
                    <a:ext uri="{FF2B5EF4-FFF2-40B4-BE49-F238E27FC236}">
                      <a16:creationId xmlns:a16="http://schemas.microsoft.com/office/drawing/2014/main" id="{0ADF0DC1-98E2-4F68-8304-BB91B76F939B}"/>
                    </a:ext>
                  </a:extLst>
                </p:cNvPr>
                <p:cNvPicPr/>
                <p:nvPr/>
              </p:nvPicPr>
              <p:blipFill>
                <a:blip r:embed="rId274"/>
                <a:stretch>
                  <a:fillRect/>
                </a:stretch>
              </p:blipFill>
              <p:spPr>
                <a:xfrm>
                  <a:off x="4934267" y="3394507"/>
                  <a:ext cx="43200" cy="4809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4" name="Freihand 173">
                  <a:extLst>
                    <a:ext uri="{FF2B5EF4-FFF2-40B4-BE49-F238E27FC236}">
                      <a16:creationId xmlns:a16="http://schemas.microsoft.com/office/drawing/2014/main" id="{0E0B30F4-C0CD-4406-9DFE-0D843998B321}"/>
                    </a:ext>
                  </a:extLst>
                </p14:cNvPr>
                <p14:cNvContentPartPr/>
                <p14:nvPr/>
              </p14:nvContentPartPr>
              <p14:xfrm>
                <a:off x="4940027" y="3365707"/>
                <a:ext cx="45000" cy="66240"/>
              </p14:xfrm>
            </p:contentPart>
          </mc:Choice>
          <mc:Fallback>
            <p:pic>
              <p:nvPicPr>
                <p:cNvPr id="174" name="Freihand 173">
                  <a:extLst>
                    <a:ext uri="{FF2B5EF4-FFF2-40B4-BE49-F238E27FC236}">
                      <a16:creationId xmlns:a16="http://schemas.microsoft.com/office/drawing/2014/main" id="{0E0B30F4-C0CD-4406-9DFE-0D843998B321}"/>
                    </a:ext>
                  </a:extLst>
                </p:cNvPr>
                <p:cNvPicPr/>
                <p:nvPr/>
              </p:nvPicPr>
              <p:blipFill>
                <a:blip r:embed="rId276"/>
                <a:stretch>
                  <a:fillRect/>
                </a:stretch>
              </p:blipFill>
              <p:spPr>
                <a:xfrm>
                  <a:off x="4935707" y="3361387"/>
                  <a:ext cx="536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92" name="Freihand 191">
                  <a:extLst>
                    <a:ext uri="{FF2B5EF4-FFF2-40B4-BE49-F238E27FC236}">
                      <a16:creationId xmlns:a16="http://schemas.microsoft.com/office/drawing/2014/main" id="{F95E3F61-FA47-4BB8-8742-9B933A7CBC15}"/>
                    </a:ext>
                  </a:extLst>
                </p14:cNvPr>
                <p14:cNvContentPartPr/>
                <p14:nvPr/>
              </p14:nvContentPartPr>
              <p14:xfrm>
                <a:off x="8247347" y="3156547"/>
                <a:ext cx="219240" cy="20880"/>
              </p14:xfrm>
            </p:contentPart>
          </mc:Choice>
          <mc:Fallback>
            <p:pic>
              <p:nvPicPr>
                <p:cNvPr id="192" name="Freihand 191">
                  <a:extLst>
                    <a:ext uri="{FF2B5EF4-FFF2-40B4-BE49-F238E27FC236}">
                      <a16:creationId xmlns:a16="http://schemas.microsoft.com/office/drawing/2014/main" id="{F95E3F61-FA47-4BB8-8742-9B933A7CBC15}"/>
                    </a:ext>
                  </a:extLst>
                </p:cNvPr>
                <p:cNvPicPr/>
                <p:nvPr/>
              </p:nvPicPr>
              <p:blipFill>
                <a:blip r:embed="rId278"/>
                <a:stretch>
                  <a:fillRect/>
                </a:stretch>
              </p:blipFill>
              <p:spPr>
                <a:xfrm>
                  <a:off x="8243027" y="3152227"/>
                  <a:ext cx="22788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93" name="Freihand 192">
                  <a:extLst>
                    <a:ext uri="{FF2B5EF4-FFF2-40B4-BE49-F238E27FC236}">
                      <a16:creationId xmlns:a16="http://schemas.microsoft.com/office/drawing/2014/main" id="{E35E783D-6C27-4C0D-9C26-C4B0FC373B53}"/>
                    </a:ext>
                  </a:extLst>
                </p14:cNvPr>
                <p14:cNvContentPartPr/>
                <p14:nvPr/>
              </p14:nvContentPartPr>
              <p14:xfrm>
                <a:off x="8203427" y="3191467"/>
                <a:ext cx="223560" cy="86400"/>
              </p14:xfrm>
            </p:contentPart>
          </mc:Choice>
          <mc:Fallback>
            <p:pic>
              <p:nvPicPr>
                <p:cNvPr id="193" name="Freihand 192">
                  <a:extLst>
                    <a:ext uri="{FF2B5EF4-FFF2-40B4-BE49-F238E27FC236}">
                      <a16:creationId xmlns:a16="http://schemas.microsoft.com/office/drawing/2014/main" id="{E35E783D-6C27-4C0D-9C26-C4B0FC373B53}"/>
                    </a:ext>
                  </a:extLst>
                </p:cNvPr>
                <p:cNvPicPr/>
                <p:nvPr/>
              </p:nvPicPr>
              <p:blipFill>
                <a:blip r:embed="rId280"/>
                <a:stretch>
                  <a:fillRect/>
                </a:stretch>
              </p:blipFill>
              <p:spPr>
                <a:xfrm>
                  <a:off x="8199107" y="3187147"/>
                  <a:ext cx="2322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94" name="Freihand 193">
                  <a:extLst>
                    <a:ext uri="{FF2B5EF4-FFF2-40B4-BE49-F238E27FC236}">
                      <a16:creationId xmlns:a16="http://schemas.microsoft.com/office/drawing/2014/main" id="{5E901904-DFC9-4BF1-BF42-96263A9B857B}"/>
                    </a:ext>
                  </a:extLst>
                </p14:cNvPr>
                <p14:cNvContentPartPr/>
                <p14:nvPr/>
              </p14:nvContentPartPr>
              <p14:xfrm>
                <a:off x="8420147" y="3090667"/>
                <a:ext cx="148680" cy="230040"/>
              </p14:xfrm>
            </p:contentPart>
          </mc:Choice>
          <mc:Fallback>
            <p:pic>
              <p:nvPicPr>
                <p:cNvPr id="194" name="Freihand 193">
                  <a:extLst>
                    <a:ext uri="{FF2B5EF4-FFF2-40B4-BE49-F238E27FC236}">
                      <a16:creationId xmlns:a16="http://schemas.microsoft.com/office/drawing/2014/main" id="{5E901904-DFC9-4BF1-BF42-96263A9B857B}"/>
                    </a:ext>
                  </a:extLst>
                </p:cNvPr>
                <p:cNvPicPr/>
                <p:nvPr/>
              </p:nvPicPr>
              <p:blipFill>
                <a:blip r:embed="rId282"/>
                <a:stretch>
                  <a:fillRect/>
                </a:stretch>
              </p:blipFill>
              <p:spPr>
                <a:xfrm>
                  <a:off x="8415827" y="3086347"/>
                  <a:ext cx="15732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96" name="Freihand 195">
                  <a:extLst>
                    <a:ext uri="{FF2B5EF4-FFF2-40B4-BE49-F238E27FC236}">
                      <a16:creationId xmlns:a16="http://schemas.microsoft.com/office/drawing/2014/main" id="{10DC2AAF-871F-4320-ABA3-2BFB22A10C53}"/>
                    </a:ext>
                  </a:extLst>
                </p14:cNvPr>
                <p14:cNvContentPartPr/>
                <p14:nvPr/>
              </p14:nvContentPartPr>
              <p14:xfrm>
                <a:off x="8712827" y="2968267"/>
                <a:ext cx="222840" cy="265320"/>
              </p14:xfrm>
            </p:contentPart>
          </mc:Choice>
          <mc:Fallback>
            <p:pic>
              <p:nvPicPr>
                <p:cNvPr id="196" name="Freihand 195">
                  <a:extLst>
                    <a:ext uri="{FF2B5EF4-FFF2-40B4-BE49-F238E27FC236}">
                      <a16:creationId xmlns:a16="http://schemas.microsoft.com/office/drawing/2014/main" id="{10DC2AAF-871F-4320-ABA3-2BFB22A10C53}"/>
                    </a:ext>
                  </a:extLst>
                </p:cNvPr>
                <p:cNvPicPr/>
                <p:nvPr/>
              </p:nvPicPr>
              <p:blipFill>
                <a:blip r:embed="rId284"/>
                <a:stretch>
                  <a:fillRect/>
                </a:stretch>
              </p:blipFill>
              <p:spPr>
                <a:xfrm>
                  <a:off x="8708507" y="2963947"/>
                  <a:ext cx="23148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97" name="Freihand 196">
                  <a:extLst>
                    <a:ext uri="{FF2B5EF4-FFF2-40B4-BE49-F238E27FC236}">
                      <a16:creationId xmlns:a16="http://schemas.microsoft.com/office/drawing/2014/main" id="{D06DDAFA-A234-44E3-BA50-75FF16456AEE}"/>
                    </a:ext>
                  </a:extLst>
                </p14:cNvPr>
                <p14:cNvContentPartPr/>
                <p14:nvPr/>
              </p14:nvContentPartPr>
              <p14:xfrm>
                <a:off x="8749547" y="3231787"/>
                <a:ext cx="174600" cy="14040"/>
              </p14:xfrm>
            </p:contentPart>
          </mc:Choice>
          <mc:Fallback>
            <p:pic>
              <p:nvPicPr>
                <p:cNvPr id="197" name="Freihand 196">
                  <a:extLst>
                    <a:ext uri="{FF2B5EF4-FFF2-40B4-BE49-F238E27FC236}">
                      <a16:creationId xmlns:a16="http://schemas.microsoft.com/office/drawing/2014/main" id="{D06DDAFA-A234-44E3-BA50-75FF16456AEE}"/>
                    </a:ext>
                  </a:extLst>
                </p:cNvPr>
                <p:cNvPicPr/>
                <p:nvPr/>
              </p:nvPicPr>
              <p:blipFill>
                <a:blip r:embed="rId286"/>
                <a:stretch>
                  <a:fillRect/>
                </a:stretch>
              </p:blipFill>
              <p:spPr>
                <a:xfrm>
                  <a:off x="8745227" y="3227467"/>
                  <a:ext cx="1832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98" name="Freihand 197">
                  <a:extLst>
                    <a:ext uri="{FF2B5EF4-FFF2-40B4-BE49-F238E27FC236}">
                      <a16:creationId xmlns:a16="http://schemas.microsoft.com/office/drawing/2014/main" id="{388CAF49-4040-4D77-ACD1-6FCAFFB7C41B}"/>
                    </a:ext>
                  </a:extLst>
                </p14:cNvPr>
                <p14:cNvContentPartPr/>
                <p14:nvPr/>
              </p14:nvContentPartPr>
              <p14:xfrm>
                <a:off x="9025667" y="3025867"/>
                <a:ext cx="179640" cy="145440"/>
              </p14:xfrm>
            </p:contentPart>
          </mc:Choice>
          <mc:Fallback>
            <p:pic>
              <p:nvPicPr>
                <p:cNvPr id="198" name="Freihand 197">
                  <a:extLst>
                    <a:ext uri="{FF2B5EF4-FFF2-40B4-BE49-F238E27FC236}">
                      <a16:creationId xmlns:a16="http://schemas.microsoft.com/office/drawing/2014/main" id="{388CAF49-4040-4D77-ACD1-6FCAFFB7C41B}"/>
                    </a:ext>
                  </a:extLst>
                </p:cNvPr>
                <p:cNvPicPr/>
                <p:nvPr/>
              </p:nvPicPr>
              <p:blipFill>
                <a:blip r:embed="rId288"/>
                <a:stretch>
                  <a:fillRect/>
                </a:stretch>
              </p:blipFill>
              <p:spPr>
                <a:xfrm>
                  <a:off x="9021347" y="3021547"/>
                  <a:ext cx="1882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9" name="Freihand 198">
                  <a:extLst>
                    <a:ext uri="{FF2B5EF4-FFF2-40B4-BE49-F238E27FC236}">
                      <a16:creationId xmlns:a16="http://schemas.microsoft.com/office/drawing/2014/main" id="{C032F387-A644-48D3-BC1F-D229C352D598}"/>
                    </a:ext>
                  </a:extLst>
                </p14:cNvPr>
                <p14:cNvContentPartPr/>
                <p14:nvPr/>
              </p14:nvContentPartPr>
              <p14:xfrm>
                <a:off x="9248507" y="2900227"/>
                <a:ext cx="147960" cy="151920"/>
              </p14:xfrm>
            </p:contentPart>
          </mc:Choice>
          <mc:Fallback>
            <p:pic>
              <p:nvPicPr>
                <p:cNvPr id="199" name="Freihand 198">
                  <a:extLst>
                    <a:ext uri="{FF2B5EF4-FFF2-40B4-BE49-F238E27FC236}">
                      <a16:creationId xmlns:a16="http://schemas.microsoft.com/office/drawing/2014/main" id="{C032F387-A644-48D3-BC1F-D229C352D598}"/>
                    </a:ext>
                  </a:extLst>
                </p:cNvPr>
                <p:cNvPicPr/>
                <p:nvPr/>
              </p:nvPicPr>
              <p:blipFill>
                <a:blip r:embed="rId290"/>
                <a:stretch>
                  <a:fillRect/>
                </a:stretch>
              </p:blipFill>
              <p:spPr>
                <a:xfrm>
                  <a:off x="9244187" y="2895907"/>
                  <a:ext cx="1566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201" name="Freihand 200">
                  <a:extLst>
                    <a:ext uri="{FF2B5EF4-FFF2-40B4-BE49-F238E27FC236}">
                      <a16:creationId xmlns:a16="http://schemas.microsoft.com/office/drawing/2014/main" id="{8F1179E3-8D33-4BA2-BD37-E78D1B4A0BB0}"/>
                    </a:ext>
                  </a:extLst>
                </p14:cNvPr>
                <p14:cNvContentPartPr/>
                <p14:nvPr/>
              </p14:nvContentPartPr>
              <p14:xfrm>
                <a:off x="9485747" y="3018307"/>
                <a:ext cx="287640" cy="138600"/>
              </p14:xfrm>
            </p:contentPart>
          </mc:Choice>
          <mc:Fallback>
            <p:pic>
              <p:nvPicPr>
                <p:cNvPr id="201" name="Freihand 200">
                  <a:extLst>
                    <a:ext uri="{FF2B5EF4-FFF2-40B4-BE49-F238E27FC236}">
                      <a16:creationId xmlns:a16="http://schemas.microsoft.com/office/drawing/2014/main" id="{8F1179E3-8D33-4BA2-BD37-E78D1B4A0BB0}"/>
                    </a:ext>
                  </a:extLst>
                </p:cNvPr>
                <p:cNvPicPr/>
                <p:nvPr/>
              </p:nvPicPr>
              <p:blipFill>
                <a:blip r:embed="rId292"/>
                <a:stretch>
                  <a:fillRect/>
                </a:stretch>
              </p:blipFill>
              <p:spPr>
                <a:xfrm>
                  <a:off x="9481427" y="3013987"/>
                  <a:ext cx="2962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202" name="Freihand 201">
                  <a:extLst>
                    <a:ext uri="{FF2B5EF4-FFF2-40B4-BE49-F238E27FC236}">
                      <a16:creationId xmlns:a16="http://schemas.microsoft.com/office/drawing/2014/main" id="{FFC0C092-C392-4E00-BA69-D5316D96EA72}"/>
                    </a:ext>
                  </a:extLst>
                </p14:cNvPr>
                <p14:cNvContentPartPr/>
                <p14:nvPr/>
              </p14:nvContentPartPr>
              <p14:xfrm>
                <a:off x="9959147" y="2932627"/>
                <a:ext cx="189360" cy="205920"/>
              </p14:xfrm>
            </p:contentPart>
          </mc:Choice>
          <mc:Fallback>
            <p:pic>
              <p:nvPicPr>
                <p:cNvPr id="202" name="Freihand 201">
                  <a:extLst>
                    <a:ext uri="{FF2B5EF4-FFF2-40B4-BE49-F238E27FC236}">
                      <a16:creationId xmlns:a16="http://schemas.microsoft.com/office/drawing/2014/main" id="{FFC0C092-C392-4E00-BA69-D5316D96EA72}"/>
                    </a:ext>
                  </a:extLst>
                </p:cNvPr>
                <p:cNvPicPr/>
                <p:nvPr/>
              </p:nvPicPr>
              <p:blipFill>
                <a:blip r:embed="rId294"/>
                <a:stretch>
                  <a:fillRect/>
                </a:stretch>
              </p:blipFill>
              <p:spPr>
                <a:xfrm>
                  <a:off x="9954827" y="2928307"/>
                  <a:ext cx="19800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203" name="Freihand 202">
                  <a:extLst>
                    <a:ext uri="{FF2B5EF4-FFF2-40B4-BE49-F238E27FC236}">
                      <a16:creationId xmlns:a16="http://schemas.microsoft.com/office/drawing/2014/main" id="{BC9AC0C2-BF37-49E4-936D-4892FA2F7336}"/>
                    </a:ext>
                  </a:extLst>
                </p14:cNvPr>
                <p14:cNvContentPartPr/>
                <p14:nvPr/>
              </p14:nvContentPartPr>
              <p14:xfrm>
                <a:off x="10087307" y="2958547"/>
                <a:ext cx="36000" cy="224640"/>
              </p14:xfrm>
            </p:contentPart>
          </mc:Choice>
          <mc:Fallback>
            <p:pic>
              <p:nvPicPr>
                <p:cNvPr id="203" name="Freihand 202">
                  <a:extLst>
                    <a:ext uri="{FF2B5EF4-FFF2-40B4-BE49-F238E27FC236}">
                      <a16:creationId xmlns:a16="http://schemas.microsoft.com/office/drawing/2014/main" id="{BC9AC0C2-BF37-49E4-936D-4892FA2F7336}"/>
                    </a:ext>
                  </a:extLst>
                </p:cNvPr>
                <p:cNvPicPr/>
                <p:nvPr/>
              </p:nvPicPr>
              <p:blipFill>
                <a:blip r:embed="rId296"/>
                <a:stretch>
                  <a:fillRect/>
                </a:stretch>
              </p:blipFill>
              <p:spPr>
                <a:xfrm>
                  <a:off x="10082987" y="2954227"/>
                  <a:ext cx="4464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204" name="Freihand 203">
                  <a:extLst>
                    <a:ext uri="{FF2B5EF4-FFF2-40B4-BE49-F238E27FC236}">
                      <a16:creationId xmlns:a16="http://schemas.microsoft.com/office/drawing/2014/main" id="{EFAADFD5-7F44-4DCC-9713-B995A2292F35}"/>
                    </a:ext>
                  </a:extLst>
                </p14:cNvPr>
                <p14:cNvContentPartPr/>
                <p14:nvPr/>
              </p14:nvContentPartPr>
              <p14:xfrm>
                <a:off x="9953747" y="3134227"/>
                <a:ext cx="208440" cy="6840"/>
              </p14:xfrm>
            </p:contentPart>
          </mc:Choice>
          <mc:Fallback>
            <p:pic>
              <p:nvPicPr>
                <p:cNvPr id="204" name="Freihand 203">
                  <a:extLst>
                    <a:ext uri="{FF2B5EF4-FFF2-40B4-BE49-F238E27FC236}">
                      <a16:creationId xmlns:a16="http://schemas.microsoft.com/office/drawing/2014/main" id="{EFAADFD5-7F44-4DCC-9713-B995A2292F35}"/>
                    </a:ext>
                  </a:extLst>
                </p:cNvPr>
                <p:cNvPicPr/>
                <p:nvPr/>
              </p:nvPicPr>
              <p:blipFill>
                <a:blip r:embed="rId298"/>
                <a:stretch>
                  <a:fillRect/>
                </a:stretch>
              </p:blipFill>
              <p:spPr>
                <a:xfrm>
                  <a:off x="9949427" y="3129907"/>
                  <a:ext cx="2170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205" name="Freihand 204">
                  <a:extLst>
                    <a:ext uri="{FF2B5EF4-FFF2-40B4-BE49-F238E27FC236}">
                      <a16:creationId xmlns:a16="http://schemas.microsoft.com/office/drawing/2014/main" id="{1480E35D-F19B-4CC5-A0B5-C897D057DFAC}"/>
                    </a:ext>
                  </a:extLst>
                </p14:cNvPr>
                <p14:cNvContentPartPr/>
                <p14:nvPr/>
              </p14:nvContentPartPr>
              <p14:xfrm>
                <a:off x="10257227" y="2994187"/>
                <a:ext cx="113040" cy="275040"/>
              </p14:xfrm>
            </p:contentPart>
          </mc:Choice>
          <mc:Fallback>
            <p:pic>
              <p:nvPicPr>
                <p:cNvPr id="205" name="Freihand 204">
                  <a:extLst>
                    <a:ext uri="{FF2B5EF4-FFF2-40B4-BE49-F238E27FC236}">
                      <a16:creationId xmlns:a16="http://schemas.microsoft.com/office/drawing/2014/main" id="{1480E35D-F19B-4CC5-A0B5-C897D057DFAC}"/>
                    </a:ext>
                  </a:extLst>
                </p:cNvPr>
                <p:cNvPicPr/>
                <p:nvPr/>
              </p:nvPicPr>
              <p:blipFill>
                <a:blip r:embed="rId300"/>
                <a:stretch>
                  <a:fillRect/>
                </a:stretch>
              </p:blipFill>
              <p:spPr>
                <a:xfrm>
                  <a:off x="10252907" y="2989867"/>
                  <a:ext cx="12168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06" name="Freihand 205">
                  <a:extLst>
                    <a:ext uri="{FF2B5EF4-FFF2-40B4-BE49-F238E27FC236}">
                      <a16:creationId xmlns:a16="http://schemas.microsoft.com/office/drawing/2014/main" id="{1032EAAA-5194-4ACD-B66A-CEBA6187A49D}"/>
                    </a:ext>
                  </a:extLst>
                </p14:cNvPr>
                <p14:cNvContentPartPr/>
                <p14:nvPr/>
              </p14:nvContentPartPr>
              <p14:xfrm>
                <a:off x="10395107" y="3037387"/>
                <a:ext cx="125280" cy="158040"/>
              </p14:xfrm>
            </p:contentPart>
          </mc:Choice>
          <mc:Fallback>
            <p:pic>
              <p:nvPicPr>
                <p:cNvPr id="206" name="Freihand 205">
                  <a:extLst>
                    <a:ext uri="{FF2B5EF4-FFF2-40B4-BE49-F238E27FC236}">
                      <a16:creationId xmlns:a16="http://schemas.microsoft.com/office/drawing/2014/main" id="{1032EAAA-5194-4ACD-B66A-CEBA6187A49D}"/>
                    </a:ext>
                  </a:extLst>
                </p:cNvPr>
                <p:cNvPicPr/>
                <p:nvPr/>
              </p:nvPicPr>
              <p:blipFill>
                <a:blip r:embed="rId302"/>
                <a:stretch>
                  <a:fillRect/>
                </a:stretch>
              </p:blipFill>
              <p:spPr>
                <a:xfrm>
                  <a:off x="10390787" y="3033067"/>
                  <a:ext cx="13392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27" name="Freihand 226">
                  <a:extLst>
                    <a:ext uri="{FF2B5EF4-FFF2-40B4-BE49-F238E27FC236}">
                      <a16:creationId xmlns:a16="http://schemas.microsoft.com/office/drawing/2014/main" id="{DF8D4F2F-A876-4D3C-B383-5F4420873736}"/>
                    </a:ext>
                  </a:extLst>
                </p14:cNvPr>
                <p14:cNvContentPartPr/>
                <p14:nvPr/>
              </p14:nvContentPartPr>
              <p14:xfrm>
                <a:off x="4500827" y="2996707"/>
                <a:ext cx="1019520" cy="743760"/>
              </p14:xfrm>
            </p:contentPart>
          </mc:Choice>
          <mc:Fallback>
            <p:pic>
              <p:nvPicPr>
                <p:cNvPr id="227" name="Freihand 226">
                  <a:extLst>
                    <a:ext uri="{FF2B5EF4-FFF2-40B4-BE49-F238E27FC236}">
                      <a16:creationId xmlns:a16="http://schemas.microsoft.com/office/drawing/2014/main" id="{DF8D4F2F-A876-4D3C-B383-5F4420873736}"/>
                    </a:ext>
                  </a:extLst>
                </p:cNvPr>
                <p:cNvPicPr/>
                <p:nvPr/>
              </p:nvPicPr>
              <p:blipFill>
                <a:blip r:embed="rId304"/>
                <a:stretch>
                  <a:fillRect/>
                </a:stretch>
              </p:blipFill>
              <p:spPr>
                <a:xfrm>
                  <a:off x="4496507" y="2992387"/>
                  <a:ext cx="1028160" cy="752400"/>
                </a:xfrm>
                <a:prstGeom prst="rect">
                  <a:avLst/>
                </a:prstGeom>
              </p:spPr>
            </p:pic>
          </mc:Fallback>
        </mc:AlternateContent>
      </p:grpSp>
    </p:spTree>
    <p:extLst>
      <p:ext uri="{BB962C8B-B14F-4D97-AF65-F5344CB8AC3E}">
        <p14:creationId xmlns:p14="http://schemas.microsoft.com/office/powerpoint/2010/main" val="7999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81250" y="0"/>
            <a:ext cx="7464960" cy="640485"/>
          </a:xfrm>
          <a:prstGeom prst="rect">
            <a:avLst/>
          </a:prstGeom>
        </p:spPr>
        <p:txBody>
          <a:bodyPr>
            <a:normAutofit fontScale="97500"/>
          </a:bodyPr>
          <a:lstStyle>
            <a:lvl1pPr algn="ctr" rtl="0" hangingPunct="0">
              <a:tabLst/>
              <a:defRPr lang="de-DE" sz="4400" b="0" i="0" u="none" strike="noStrike" kern="1200">
                <a:ln>
                  <a:noFill/>
                </a:ln>
                <a:latin typeface="Arial" pitchFamily="18"/>
              </a:defRPr>
            </a:lvl1pPr>
          </a:lstStyle>
          <a:p>
            <a:r>
              <a:rPr lang="en-US" sz="2631" dirty="0" err="1">
                <a:solidFill>
                  <a:sysClr val="windowText" lastClr="000000"/>
                </a:solidFill>
              </a:rPr>
              <a:t>Einkommensverteilung</a:t>
            </a:r>
            <a:r>
              <a:rPr lang="en-US" sz="2631" dirty="0">
                <a:solidFill>
                  <a:sysClr val="windowText" lastClr="000000"/>
                </a:solidFill>
              </a:rPr>
              <a:t> </a:t>
            </a:r>
            <a:r>
              <a:rPr lang="en-US" sz="2631" dirty="0" err="1">
                <a:solidFill>
                  <a:sysClr val="windowText" lastClr="000000"/>
                </a:solidFill>
              </a:rPr>
              <a:t>nach</a:t>
            </a:r>
            <a:r>
              <a:rPr lang="en-US" sz="2631" dirty="0">
                <a:solidFill>
                  <a:sysClr val="windowText" lastClr="000000"/>
                </a:solidFill>
              </a:rPr>
              <a:t> der </a:t>
            </a:r>
            <a:r>
              <a:rPr lang="en-US" sz="2631" dirty="0" err="1">
                <a:solidFill>
                  <a:sysClr val="windowText" lastClr="000000"/>
                </a:solidFill>
              </a:rPr>
              <a:t>Preisänderung</a:t>
            </a:r>
            <a:endParaRPr lang="en-US" sz="2631" dirty="0">
              <a:solidFill>
                <a:sysClr val="windowText" lastClr="000000"/>
              </a:solidFill>
            </a:endParaRPr>
          </a:p>
        </p:txBody>
      </p:sp>
      <p:sp>
        <p:nvSpPr>
          <p:cNvPr id="6" name="Textfeld 5">
            <a:extLst>
              <a:ext uri="{FF2B5EF4-FFF2-40B4-BE49-F238E27FC236}">
                <a16:creationId xmlns:a16="http://schemas.microsoft.com/office/drawing/2014/main" id="{07E277B9-BD12-4678-B902-5A0CDD9C235F}"/>
              </a:ext>
            </a:extLst>
          </p:cNvPr>
          <p:cNvSpPr txBox="1"/>
          <p:nvPr/>
        </p:nvSpPr>
        <p:spPr>
          <a:xfrm>
            <a:off x="295940" y="490542"/>
            <a:ext cx="8930268" cy="4801314"/>
          </a:xfrm>
          <a:prstGeom prst="rect">
            <a:avLst/>
          </a:prstGeom>
          <a:noFill/>
        </p:spPr>
        <p:txBody>
          <a:bodyPr wrap="square" rtlCol="0">
            <a:spAutoFit/>
          </a:bodyPr>
          <a:lstStyle/>
          <a:p>
            <a:r>
              <a:rPr lang="en-US" sz="2200" b="1" u="sng" dirty="0"/>
              <a:t>Capital owners in the machinery sector:</a:t>
            </a:r>
            <a:r>
              <a:rPr lang="en-US" sz="2200" dirty="0"/>
              <a:t> Goods prices rise in nominal terms and also relative to the wage rate and relative to the grain sector. This increases income in this sector overall</a:t>
            </a:r>
          </a:p>
          <a:p>
            <a:r>
              <a:rPr lang="en-US" sz="2200" b="1" u="sng" dirty="0"/>
              <a:t>→ Better off</a:t>
            </a:r>
          </a:p>
          <a:p>
            <a:endParaRPr lang="de-DE" sz="2200" dirty="0"/>
          </a:p>
          <a:p>
            <a:r>
              <a:rPr lang="en-US" sz="2200" b="1" u="sng" dirty="0"/>
              <a:t>Capital owners in the grain sector: </a:t>
            </a:r>
            <a:r>
              <a:rPr lang="en-US" sz="2200" dirty="0"/>
              <a:t>the prices of goods remain unchanged in nominal terms, but they fall relative to the wage rate and relative to the machinery sector. This reduces income in this sector overall</a:t>
            </a:r>
          </a:p>
          <a:p>
            <a:r>
              <a:rPr lang="en-US" sz="2200" b="1" u="sng" dirty="0"/>
              <a:t>→ Worse off</a:t>
            </a:r>
          </a:p>
          <a:p>
            <a:endParaRPr lang="de-DE" sz="2200" dirty="0"/>
          </a:p>
          <a:p>
            <a:r>
              <a:rPr lang="en-US" sz="2200" b="1" u="sng" dirty="0"/>
              <a:t>Workers:</a:t>
            </a:r>
            <a:r>
              <a:rPr lang="en-US" sz="2200" u="sng" dirty="0"/>
              <a:t> </a:t>
            </a:r>
            <a:r>
              <a:rPr lang="en-US" sz="2200" dirty="0"/>
              <a:t>Wages are rising in nominal terms. However, they fall relative to the machinery sector, while they rise relative to the grain sector.</a:t>
            </a:r>
          </a:p>
          <a:p>
            <a:r>
              <a:rPr lang="en-US" sz="2200" b="1" u="sng" dirty="0"/>
              <a:t>→ Better or worse off depends on preferences (ambiguity)</a:t>
            </a:r>
            <a:endParaRPr lang="de-DE" sz="2200" u="sng" dirty="0"/>
          </a:p>
          <a:p>
            <a:endParaRPr lang="de-DE" sz="2000" dirty="0"/>
          </a:p>
        </p:txBody>
      </p:sp>
      <p:sp>
        <p:nvSpPr>
          <p:cNvPr id="5" name="Rechteck 4">
            <a:extLst>
              <a:ext uri="{FF2B5EF4-FFF2-40B4-BE49-F238E27FC236}">
                <a16:creationId xmlns:a16="http://schemas.microsoft.com/office/drawing/2014/main" id="{4E135B54-F05D-4671-BD4C-E2889F6741E8}"/>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2" name="Gruppieren 11">
            <a:extLst>
              <a:ext uri="{FF2B5EF4-FFF2-40B4-BE49-F238E27FC236}">
                <a16:creationId xmlns:a16="http://schemas.microsoft.com/office/drawing/2014/main" id="{864DAD47-925D-41BE-8C46-F3AB0F82FE3B}"/>
              </a:ext>
            </a:extLst>
          </p:cNvPr>
          <p:cNvGrpSpPr/>
          <p:nvPr/>
        </p:nvGrpSpPr>
        <p:grpSpPr>
          <a:xfrm>
            <a:off x="9582227" y="733747"/>
            <a:ext cx="897120" cy="384120"/>
            <a:chOff x="9582227" y="733747"/>
            <a:chExt cx="897120" cy="38412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4B09460-9CDD-4F86-99C6-57260E5F4CD5}"/>
                    </a:ext>
                  </a:extLst>
                </p14:cNvPr>
                <p14:cNvContentPartPr/>
                <p14:nvPr/>
              </p14:nvContentPartPr>
              <p14:xfrm>
                <a:off x="9627227" y="733747"/>
                <a:ext cx="29160" cy="227880"/>
              </p14:xfrm>
            </p:contentPart>
          </mc:Choice>
          <mc:Fallback>
            <p:pic>
              <p:nvPicPr>
                <p:cNvPr id="2" name="Freihand 1">
                  <a:extLst>
                    <a:ext uri="{FF2B5EF4-FFF2-40B4-BE49-F238E27FC236}">
                      <a16:creationId xmlns:a16="http://schemas.microsoft.com/office/drawing/2014/main" id="{64B09460-9CDD-4F86-99C6-57260E5F4CD5}"/>
                    </a:ext>
                  </a:extLst>
                </p:cNvPr>
                <p:cNvPicPr/>
                <p:nvPr/>
              </p:nvPicPr>
              <p:blipFill>
                <a:blip r:embed="rId4"/>
                <a:stretch>
                  <a:fillRect/>
                </a:stretch>
              </p:blipFill>
              <p:spPr>
                <a:xfrm>
                  <a:off x="9622907" y="729427"/>
                  <a:ext cx="3780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9C5910C-13C7-42D9-92CE-4ED015C7AFA1}"/>
                    </a:ext>
                  </a:extLst>
                </p14:cNvPr>
                <p14:cNvContentPartPr/>
                <p14:nvPr/>
              </p14:nvContentPartPr>
              <p14:xfrm>
                <a:off x="9582227" y="789547"/>
                <a:ext cx="204480" cy="20520"/>
              </p14:xfrm>
            </p:contentPart>
          </mc:Choice>
          <mc:Fallback>
            <p:pic>
              <p:nvPicPr>
                <p:cNvPr id="3" name="Freihand 2">
                  <a:extLst>
                    <a:ext uri="{FF2B5EF4-FFF2-40B4-BE49-F238E27FC236}">
                      <a16:creationId xmlns:a16="http://schemas.microsoft.com/office/drawing/2014/main" id="{99C5910C-13C7-42D9-92CE-4ED015C7AFA1}"/>
                    </a:ext>
                  </a:extLst>
                </p:cNvPr>
                <p:cNvPicPr/>
                <p:nvPr/>
              </p:nvPicPr>
              <p:blipFill>
                <a:blip r:embed="rId6"/>
                <a:stretch>
                  <a:fillRect/>
                </a:stretch>
              </p:blipFill>
              <p:spPr>
                <a:xfrm>
                  <a:off x="9577907" y="785227"/>
                  <a:ext cx="21312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C0E36F80-F7F5-4FEB-9AE9-B8CF071D0FBB}"/>
                    </a:ext>
                  </a:extLst>
                </p14:cNvPr>
                <p14:cNvContentPartPr/>
                <p14:nvPr/>
              </p14:nvContentPartPr>
              <p14:xfrm>
                <a:off x="9611027" y="824107"/>
                <a:ext cx="230760" cy="140400"/>
              </p14:xfrm>
            </p:contentPart>
          </mc:Choice>
          <mc:Fallback>
            <p:pic>
              <p:nvPicPr>
                <p:cNvPr id="7" name="Freihand 6">
                  <a:extLst>
                    <a:ext uri="{FF2B5EF4-FFF2-40B4-BE49-F238E27FC236}">
                      <a16:creationId xmlns:a16="http://schemas.microsoft.com/office/drawing/2014/main" id="{C0E36F80-F7F5-4FEB-9AE9-B8CF071D0FBB}"/>
                    </a:ext>
                  </a:extLst>
                </p:cNvPr>
                <p:cNvPicPr/>
                <p:nvPr/>
              </p:nvPicPr>
              <p:blipFill>
                <a:blip r:embed="rId8"/>
                <a:stretch>
                  <a:fillRect/>
                </a:stretch>
              </p:blipFill>
              <p:spPr>
                <a:xfrm>
                  <a:off x="9606707" y="819787"/>
                  <a:ext cx="2394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73815B3F-BC49-43D3-BEF4-FFC65620E8C9}"/>
                    </a:ext>
                  </a:extLst>
                </p14:cNvPr>
                <p14:cNvContentPartPr/>
                <p14:nvPr/>
              </p14:nvContentPartPr>
              <p14:xfrm>
                <a:off x="9821267" y="868387"/>
                <a:ext cx="128520" cy="118440"/>
              </p14:xfrm>
            </p:contentPart>
          </mc:Choice>
          <mc:Fallback>
            <p:pic>
              <p:nvPicPr>
                <p:cNvPr id="8" name="Freihand 7">
                  <a:extLst>
                    <a:ext uri="{FF2B5EF4-FFF2-40B4-BE49-F238E27FC236}">
                      <a16:creationId xmlns:a16="http://schemas.microsoft.com/office/drawing/2014/main" id="{73815B3F-BC49-43D3-BEF4-FFC65620E8C9}"/>
                    </a:ext>
                  </a:extLst>
                </p:cNvPr>
                <p:cNvPicPr/>
                <p:nvPr/>
              </p:nvPicPr>
              <p:blipFill>
                <a:blip r:embed="rId10"/>
                <a:stretch>
                  <a:fillRect/>
                </a:stretch>
              </p:blipFill>
              <p:spPr>
                <a:xfrm>
                  <a:off x="9816947" y="864067"/>
                  <a:ext cx="1371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FA358891-1352-42E2-B07C-1D02844DA21F}"/>
                    </a:ext>
                  </a:extLst>
                </p14:cNvPr>
                <p14:cNvContentPartPr/>
                <p14:nvPr/>
              </p14:nvContentPartPr>
              <p14:xfrm>
                <a:off x="9973907" y="879547"/>
                <a:ext cx="123120" cy="238320"/>
              </p14:xfrm>
            </p:contentPart>
          </mc:Choice>
          <mc:Fallback>
            <p:pic>
              <p:nvPicPr>
                <p:cNvPr id="9" name="Freihand 8">
                  <a:extLst>
                    <a:ext uri="{FF2B5EF4-FFF2-40B4-BE49-F238E27FC236}">
                      <a16:creationId xmlns:a16="http://schemas.microsoft.com/office/drawing/2014/main" id="{FA358891-1352-42E2-B07C-1D02844DA21F}"/>
                    </a:ext>
                  </a:extLst>
                </p:cNvPr>
                <p:cNvPicPr/>
                <p:nvPr/>
              </p:nvPicPr>
              <p:blipFill>
                <a:blip r:embed="rId12"/>
                <a:stretch>
                  <a:fillRect/>
                </a:stretch>
              </p:blipFill>
              <p:spPr>
                <a:xfrm>
                  <a:off x="9969587" y="875227"/>
                  <a:ext cx="13176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2D7BF930-2C53-476D-901B-139857809D54}"/>
                    </a:ext>
                  </a:extLst>
                </p14:cNvPr>
                <p14:cNvContentPartPr/>
                <p14:nvPr/>
              </p14:nvContentPartPr>
              <p14:xfrm>
                <a:off x="10130147" y="841747"/>
                <a:ext cx="179280" cy="76320"/>
              </p14:xfrm>
            </p:contentPart>
          </mc:Choice>
          <mc:Fallback>
            <p:pic>
              <p:nvPicPr>
                <p:cNvPr id="10" name="Freihand 9">
                  <a:extLst>
                    <a:ext uri="{FF2B5EF4-FFF2-40B4-BE49-F238E27FC236}">
                      <a16:creationId xmlns:a16="http://schemas.microsoft.com/office/drawing/2014/main" id="{2D7BF930-2C53-476D-901B-139857809D54}"/>
                    </a:ext>
                  </a:extLst>
                </p:cNvPr>
                <p:cNvPicPr/>
                <p:nvPr/>
              </p:nvPicPr>
              <p:blipFill>
                <a:blip r:embed="rId14"/>
                <a:stretch>
                  <a:fillRect/>
                </a:stretch>
              </p:blipFill>
              <p:spPr>
                <a:xfrm>
                  <a:off x="10125827" y="837427"/>
                  <a:ext cx="1879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F8F5E153-7CC3-45D9-B44F-FADB48CEEA94}"/>
                    </a:ext>
                  </a:extLst>
                </p14:cNvPr>
                <p14:cNvContentPartPr/>
                <p14:nvPr/>
              </p14:nvContentPartPr>
              <p14:xfrm>
                <a:off x="10253987" y="783787"/>
                <a:ext cx="225360" cy="153720"/>
              </p14:xfrm>
            </p:contentPart>
          </mc:Choice>
          <mc:Fallback>
            <p:pic>
              <p:nvPicPr>
                <p:cNvPr id="11" name="Freihand 10">
                  <a:extLst>
                    <a:ext uri="{FF2B5EF4-FFF2-40B4-BE49-F238E27FC236}">
                      <a16:creationId xmlns:a16="http://schemas.microsoft.com/office/drawing/2014/main" id="{F8F5E153-7CC3-45D9-B44F-FADB48CEEA94}"/>
                    </a:ext>
                  </a:extLst>
                </p:cNvPr>
                <p:cNvPicPr/>
                <p:nvPr/>
              </p:nvPicPr>
              <p:blipFill>
                <a:blip r:embed="rId16"/>
                <a:stretch>
                  <a:fillRect/>
                </a:stretch>
              </p:blipFill>
              <p:spPr>
                <a:xfrm>
                  <a:off x="10249667" y="779467"/>
                  <a:ext cx="234000" cy="162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
            <p14:nvContentPartPr>
              <p14:cNvPr id="16" name="Freihand 15">
                <a:extLst>
                  <a:ext uri="{FF2B5EF4-FFF2-40B4-BE49-F238E27FC236}">
                    <a16:creationId xmlns:a16="http://schemas.microsoft.com/office/drawing/2014/main" id="{856A8732-0FF3-4253-B4B3-D37C5FE66973}"/>
                  </a:ext>
                </a:extLst>
              </p14:cNvPr>
              <p14:cNvContentPartPr/>
              <p14:nvPr/>
            </p14:nvContentPartPr>
            <p14:xfrm>
              <a:off x="256067" y="2119027"/>
              <a:ext cx="1918440" cy="564120"/>
            </p14:xfrm>
          </p:contentPart>
        </mc:Choice>
        <mc:Fallback>
          <p:pic>
            <p:nvPicPr>
              <p:cNvPr id="16" name="Freihand 15">
                <a:extLst>
                  <a:ext uri="{FF2B5EF4-FFF2-40B4-BE49-F238E27FC236}">
                    <a16:creationId xmlns:a16="http://schemas.microsoft.com/office/drawing/2014/main" id="{856A8732-0FF3-4253-B4B3-D37C5FE66973}"/>
                  </a:ext>
                </a:extLst>
              </p:cNvPr>
              <p:cNvPicPr/>
              <p:nvPr/>
            </p:nvPicPr>
            <p:blipFill>
              <a:blip r:embed="rId18"/>
              <a:stretch>
                <a:fillRect/>
              </a:stretch>
            </p:blipFill>
            <p:spPr>
              <a:xfrm>
                <a:off x="251747" y="2114707"/>
                <a:ext cx="1927080" cy="572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Freihand 19">
                <a:extLst>
                  <a:ext uri="{FF2B5EF4-FFF2-40B4-BE49-F238E27FC236}">
                    <a16:creationId xmlns:a16="http://schemas.microsoft.com/office/drawing/2014/main" id="{8A3C8E36-6236-48D5-84B0-63B414F349D1}"/>
                  </a:ext>
                </a:extLst>
              </p14:cNvPr>
              <p14:cNvContentPartPr/>
              <p14:nvPr/>
            </p14:nvContentPartPr>
            <p14:xfrm>
              <a:off x="212147" y="3709507"/>
              <a:ext cx="1534320" cy="708840"/>
            </p14:xfrm>
          </p:contentPart>
        </mc:Choice>
        <mc:Fallback>
          <p:pic>
            <p:nvPicPr>
              <p:cNvPr id="20" name="Freihand 19">
                <a:extLst>
                  <a:ext uri="{FF2B5EF4-FFF2-40B4-BE49-F238E27FC236}">
                    <a16:creationId xmlns:a16="http://schemas.microsoft.com/office/drawing/2014/main" id="{8A3C8E36-6236-48D5-84B0-63B414F349D1}"/>
                  </a:ext>
                </a:extLst>
              </p:cNvPr>
              <p:cNvPicPr/>
              <p:nvPr/>
            </p:nvPicPr>
            <p:blipFill>
              <a:blip r:embed="rId20"/>
              <a:stretch>
                <a:fillRect/>
              </a:stretch>
            </p:blipFill>
            <p:spPr>
              <a:xfrm>
                <a:off x="207827" y="3705187"/>
                <a:ext cx="1542960" cy="7174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Freihand 20">
                <a:extLst>
                  <a:ext uri="{FF2B5EF4-FFF2-40B4-BE49-F238E27FC236}">
                    <a16:creationId xmlns:a16="http://schemas.microsoft.com/office/drawing/2014/main" id="{CDA1C039-C630-4EA4-A2A4-FE3EEB4DE2C5}"/>
                  </a:ext>
                </a:extLst>
              </p14:cNvPr>
              <p14:cNvContentPartPr/>
              <p14:nvPr/>
            </p14:nvContentPartPr>
            <p14:xfrm>
              <a:off x="5475707" y="4428427"/>
              <a:ext cx="1958760" cy="857520"/>
            </p14:xfrm>
          </p:contentPart>
        </mc:Choice>
        <mc:Fallback>
          <p:pic>
            <p:nvPicPr>
              <p:cNvPr id="21" name="Freihand 20">
                <a:extLst>
                  <a:ext uri="{FF2B5EF4-FFF2-40B4-BE49-F238E27FC236}">
                    <a16:creationId xmlns:a16="http://schemas.microsoft.com/office/drawing/2014/main" id="{CDA1C039-C630-4EA4-A2A4-FE3EEB4DE2C5}"/>
                  </a:ext>
                </a:extLst>
              </p:cNvPr>
              <p:cNvPicPr/>
              <p:nvPr/>
            </p:nvPicPr>
            <p:blipFill>
              <a:blip r:embed="rId22"/>
              <a:stretch>
                <a:fillRect/>
              </a:stretch>
            </p:blipFill>
            <p:spPr>
              <a:xfrm>
                <a:off x="5471387" y="4424107"/>
                <a:ext cx="1967400" cy="866160"/>
              </a:xfrm>
              <a:prstGeom prst="rect">
                <a:avLst/>
              </a:prstGeom>
            </p:spPr>
          </p:pic>
        </mc:Fallback>
      </mc:AlternateContent>
      <p:grpSp>
        <p:nvGrpSpPr>
          <p:cNvPr id="23" name="Gruppieren 22">
            <a:extLst>
              <a:ext uri="{FF2B5EF4-FFF2-40B4-BE49-F238E27FC236}">
                <a16:creationId xmlns:a16="http://schemas.microsoft.com/office/drawing/2014/main" id="{2B13E4D5-D1E2-4812-885F-2252BB3873B4}"/>
              </a:ext>
            </a:extLst>
          </p:cNvPr>
          <p:cNvGrpSpPr/>
          <p:nvPr/>
        </p:nvGrpSpPr>
        <p:grpSpPr>
          <a:xfrm>
            <a:off x="-41293" y="1343947"/>
            <a:ext cx="9908640" cy="2517840"/>
            <a:chOff x="-41293" y="1343947"/>
            <a:chExt cx="9908640" cy="2517840"/>
          </a:xfrm>
        </p:grpSpPr>
        <mc:AlternateContent xmlns:mc="http://schemas.openxmlformats.org/markup-compatibility/2006">
          <mc:Choice xmlns:p14="http://schemas.microsoft.com/office/powerpoint/2010/main" Requires="p14">
            <p:contentPart p14:bwMode="auto" r:id="rId23">
              <p14:nvContentPartPr>
                <p14:cNvPr id="13" name="Freihand 12">
                  <a:extLst>
                    <a:ext uri="{FF2B5EF4-FFF2-40B4-BE49-F238E27FC236}">
                      <a16:creationId xmlns:a16="http://schemas.microsoft.com/office/drawing/2014/main" id="{2A7D50D7-6FCB-494C-94E2-20710D4A04B2}"/>
                    </a:ext>
                  </a:extLst>
                </p14:cNvPr>
                <p14:cNvContentPartPr/>
                <p14:nvPr/>
              </p14:nvContentPartPr>
              <p14:xfrm>
                <a:off x="348227" y="1580827"/>
                <a:ext cx="1983240" cy="49320"/>
              </p14:xfrm>
            </p:contentPart>
          </mc:Choice>
          <mc:Fallback>
            <p:pic>
              <p:nvPicPr>
                <p:cNvPr id="13" name="Freihand 12">
                  <a:extLst>
                    <a:ext uri="{FF2B5EF4-FFF2-40B4-BE49-F238E27FC236}">
                      <a16:creationId xmlns:a16="http://schemas.microsoft.com/office/drawing/2014/main" id="{2A7D50D7-6FCB-494C-94E2-20710D4A04B2}"/>
                    </a:ext>
                  </a:extLst>
                </p:cNvPr>
                <p:cNvPicPr/>
                <p:nvPr/>
              </p:nvPicPr>
              <p:blipFill>
                <a:blip r:embed="rId24"/>
                <a:stretch>
                  <a:fillRect/>
                </a:stretch>
              </p:blipFill>
              <p:spPr>
                <a:xfrm>
                  <a:off x="343907" y="1576507"/>
                  <a:ext cx="19918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4" name="Freihand 13">
                  <a:extLst>
                    <a:ext uri="{FF2B5EF4-FFF2-40B4-BE49-F238E27FC236}">
                      <a16:creationId xmlns:a16="http://schemas.microsoft.com/office/drawing/2014/main" id="{866BE422-F5B2-4CD9-BCE0-75A4460E4683}"/>
                    </a:ext>
                  </a:extLst>
                </p14:cNvPr>
                <p14:cNvContentPartPr/>
                <p14:nvPr/>
              </p14:nvContentPartPr>
              <p14:xfrm>
                <a:off x="212867" y="1343947"/>
                <a:ext cx="2362320" cy="746280"/>
              </p14:xfrm>
            </p:contentPart>
          </mc:Choice>
          <mc:Fallback>
            <p:pic>
              <p:nvPicPr>
                <p:cNvPr id="14" name="Freihand 13">
                  <a:extLst>
                    <a:ext uri="{FF2B5EF4-FFF2-40B4-BE49-F238E27FC236}">
                      <a16:creationId xmlns:a16="http://schemas.microsoft.com/office/drawing/2014/main" id="{866BE422-F5B2-4CD9-BCE0-75A4460E4683}"/>
                    </a:ext>
                  </a:extLst>
                </p:cNvPr>
                <p:cNvPicPr/>
                <p:nvPr/>
              </p:nvPicPr>
              <p:blipFill>
                <a:blip r:embed="rId26"/>
                <a:stretch>
                  <a:fillRect/>
                </a:stretch>
              </p:blipFill>
              <p:spPr>
                <a:xfrm>
                  <a:off x="208547" y="1339627"/>
                  <a:ext cx="2370960" cy="754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7245B4D7-CC70-4658-85CC-28E2D545D210}"/>
                    </a:ext>
                  </a:extLst>
                </p14:cNvPr>
                <p14:cNvContentPartPr/>
                <p14:nvPr/>
              </p14:nvContentPartPr>
              <p14:xfrm>
                <a:off x="3033827" y="3213427"/>
                <a:ext cx="1907280" cy="45360"/>
              </p14:xfrm>
            </p:contentPart>
          </mc:Choice>
          <mc:Fallback>
            <p:pic>
              <p:nvPicPr>
                <p:cNvPr id="17" name="Freihand 16">
                  <a:extLst>
                    <a:ext uri="{FF2B5EF4-FFF2-40B4-BE49-F238E27FC236}">
                      <a16:creationId xmlns:a16="http://schemas.microsoft.com/office/drawing/2014/main" id="{7245B4D7-CC70-4658-85CC-28E2D545D210}"/>
                    </a:ext>
                  </a:extLst>
                </p:cNvPr>
                <p:cNvPicPr/>
                <p:nvPr/>
              </p:nvPicPr>
              <p:blipFill>
                <a:blip r:embed="rId28"/>
                <a:stretch>
                  <a:fillRect/>
                </a:stretch>
              </p:blipFill>
              <p:spPr>
                <a:xfrm>
                  <a:off x="3029507" y="3209107"/>
                  <a:ext cx="19159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3001D38D-5FCA-4B1D-985B-1BC6324A684A}"/>
                    </a:ext>
                  </a:extLst>
                </p14:cNvPr>
                <p14:cNvContentPartPr/>
                <p14:nvPr/>
              </p14:nvContentPartPr>
              <p14:xfrm>
                <a:off x="-41293" y="3016507"/>
                <a:ext cx="2413800" cy="845280"/>
              </p14:xfrm>
            </p:contentPart>
          </mc:Choice>
          <mc:Fallback>
            <p:pic>
              <p:nvPicPr>
                <p:cNvPr id="18" name="Freihand 17">
                  <a:extLst>
                    <a:ext uri="{FF2B5EF4-FFF2-40B4-BE49-F238E27FC236}">
                      <a16:creationId xmlns:a16="http://schemas.microsoft.com/office/drawing/2014/main" id="{3001D38D-5FCA-4B1D-985B-1BC6324A684A}"/>
                    </a:ext>
                  </a:extLst>
                </p:cNvPr>
                <p:cNvPicPr/>
                <p:nvPr/>
              </p:nvPicPr>
              <p:blipFill>
                <a:blip r:embed="rId30"/>
                <a:stretch>
                  <a:fillRect/>
                </a:stretch>
              </p:blipFill>
              <p:spPr>
                <a:xfrm>
                  <a:off x="-45613" y="3012187"/>
                  <a:ext cx="2422440" cy="853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04EDA156-EA9B-487D-94E7-0C47286AD90F}"/>
                    </a:ext>
                  </a:extLst>
                </p14:cNvPr>
                <p14:cNvContentPartPr/>
                <p14:nvPr/>
              </p14:nvContentPartPr>
              <p14:xfrm>
                <a:off x="17747" y="1791787"/>
                <a:ext cx="9849600" cy="1767240"/>
              </p14:xfrm>
            </p:contentPart>
          </mc:Choice>
          <mc:Fallback>
            <p:pic>
              <p:nvPicPr>
                <p:cNvPr id="22" name="Freihand 21">
                  <a:extLst>
                    <a:ext uri="{FF2B5EF4-FFF2-40B4-BE49-F238E27FC236}">
                      <a16:creationId xmlns:a16="http://schemas.microsoft.com/office/drawing/2014/main" id="{04EDA156-EA9B-487D-94E7-0C47286AD90F}"/>
                    </a:ext>
                  </a:extLst>
                </p:cNvPr>
                <p:cNvPicPr/>
                <p:nvPr/>
              </p:nvPicPr>
              <p:blipFill>
                <a:blip r:embed="rId32"/>
                <a:stretch>
                  <a:fillRect/>
                </a:stretch>
              </p:blipFill>
              <p:spPr>
                <a:xfrm>
                  <a:off x="13427" y="1787467"/>
                  <a:ext cx="9858240" cy="1775880"/>
                </a:xfrm>
                <a:prstGeom prst="rect">
                  <a:avLst/>
                </a:prstGeom>
              </p:spPr>
            </p:pic>
          </mc:Fallback>
        </mc:AlternateContent>
      </p:grpSp>
    </p:spTree>
    <p:extLst>
      <p:ext uri="{BB962C8B-B14F-4D97-AF65-F5344CB8AC3E}">
        <p14:creationId xmlns:p14="http://schemas.microsoft.com/office/powerpoint/2010/main" val="2344973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938720" y="122682"/>
            <a:ext cx="8721846" cy="449797"/>
          </a:xfrm>
          <a:prstGeom prst="rect">
            <a:avLst/>
          </a:prstGeom>
        </p:spPr>
        <p:txBody>
          <a:bodyPr>
            <a:normAutofit fontScale="67500" lnSpcReduction="20000"/>
          </a:bodyPr>
          <a:lstStyle>
            <a:lvl1pPr algn="ctr" rtl="0" hangingPunct="0">
              <a:tabLst/>
              <a:defRPr lang="de-DE" sz="4400" b="0" i="0" u="none" strike="noStrike" kern="1200">
                <a:ln>
                  <a:noFill/>
                </a:ln>
                <a:latin typeface="Arial" pitchFamily="18"/>
              </a:defRPr>
            </a:lvl1pPr>
          </a:lstStyle>
          <a:p>
            <a:r>
              <a:rPr lang="en-US" sz="2631" dirty="0">
                <a:solidFill>
                  <a:sysClr val="windowText" lastClr="000000"/>
                </a:solidFill>
              </a:rPr>
              <a:t>Production and consumption after foreign trade and a relative price increase of M</a:t>
            </a:r>
          </a:p>
        </p:txBody>
      </p:sp>
      <p:grpSp>
        <p:nvGrpSpPr>
          <p:cNvPr id="17" name="Gruppieren 16">
            <a:extLst>
              <a:ext uri="{FF2B5EF4-FFF2-40B4-BE49-F238E27FC236}">
                <a16:creationId xmlns:a16="http://schemas.microsoft.com/office/drawing/2014/main" id="{96760369-09BB-4A7D-91B4-68E784638C33}"/>
              </a:ext>
            </a:extLst>
          </p:cNvPr>
          <p:cNvGrpSpPr/>
          <p:nvPr/>
        </p:nvGrpSpPr>
        <p:grpSpPr>
          <a:xfrm>
            <a:off x="1091050" y="1289567"/>
            <a:ext cx="6486978" cy="4304022"/>
            <a:chOff x="4016915" y="1196752"/>
            <a:chExt cx="3862765" cy="2616903"/>
          </a:xfrm>
        </p:grpSpPr>
        <p:cxnSp>
          <p:nvCxnSpPr>
            <p:cNvPr id="18" name="Gerade Verbindung mit Pfeil 17">
              <a:extLst>
                <a:ext uri="{FF2B5EF4-FFF2-40B4-BE49-F238E27FC236}">
                  <a16:creationId xmlns:a16="http://schemas.microsoft.com/office/drawing/2014/main" id="{DE75726A-4309-49D8-B635-366159185D90}"/>
                </a:ext>
              </a:extLst>
            </p:cNvPr>
            <p:cNvCxnSpPr/>
            <p:nvPr/>
          </p:nvCxnSpPr>
          <p:spPr>
            <a:xfrm flipV="1">
              <a:off x="4211960" y="1196752"/>
              <a:ext cx="0" cy="237626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7C252169-E35C-403B-941C-9CCEB70B6BEC}"/>
                </a:ext>
              </a:extLst>
            </p:cNvPr>
            <p:cNvCxnSpPr>
              <a:cxnSpLocks/>
            </p:cNvCxnSpPr>
            <p:nvPr/>
          </p:nvCxnSpPr>
          <p:spPr>
            <a:xfrm>
              <a:off x="4211960" y="3573016"/>
              <a:ext cx="3667720"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feld 19">
              <a:extLst>
                <a:ext uri="{FF2B5EF4-FFF2-40B4-BE49-F238E27FC236}">
                  <a16:creationId xmlns:a16="http://schemas.microsoft.com/office/drawing/2014/main" id="{D560060F-89E2-497E-B645-7F8891A9BDA6}"/>
                </a:ext>
              </a:extLst>
            </p:cNvPr>
            <p:cNvSpPr txBox="1"/>
            <p:nvPr/>
          </p:nvSpPr>
          <p:spPr>
            <a:xfrm flipH="1">
              <a:off x="4016915" y="1228012"/>
              <a:ext cx="216024" cy="224559"/>
            </a:xfrm>
            <a:prstGeom prst="rect">
              <a:avLst/>
            </a:prstGeom>
            <a:noFill/>
          </p:spPr>
          <p:txBody>
            <a:bodyPr wrap="square" rtlCol="0">
              <a:spAutoFit/>
            </a:bodyPr>
            <a:lstStyle/>
            <a:p>
              <a:r>
                <a:rPr lang="de-DE" dirty="0"/>
                <a:t>G</a:t>
              </a:r>
            </a:p>
          </p:txBody>
        </p:sp>
        <p:sp>
          <p:nvSpPr>
            <p:cNvPr id="21" name="Textfeld 20">
              <a:extLst>
                <a:ext uri="{FF2B5EF4-FFF2-40B4-BE49-F238E27FC236}">
                  <a16:creationId xmlns:a16="http://schemas.microsoft.com/office/drawing/2014/main" id="{CE164BB6-400C-466D-B392-BF97AB606C98}"/>
                </a:ext>
              </a:extLst>
            </p:cNvPr>
            <p:cNvSpPr txBox="1"/>
            <p:nvPr/>
          </p:nvSpPr>
          <p:spPr>
            <a:xfrm flipH="1">
              <a:off x="7663656" y="3589096"/>
              <a:ext cx="216024" cy="224559"/>
            </a:xfrm>
            <a:prstGeom prst="rect">
              <a:avLst/>
            </a:prstGeom>
            <a:noFill/>
          </p:spPr>
          <p:txBody>
            <a:bodyPr wrap="square" rtlCol="0">
              <a:spAutoFit/>
            </a:bodyPr>
            <a:lstStyle/>
            <a:p>
              <a:r>
                <a:rPr lang="de-DE" dirty="0"/>
                <a:t>M</a:t>
              </a:r>
            </a:p>
          </p:txBody>
        </p:sp>
      </p:grpSp>
      <p:sp>
        <p:nvSpPr>
          <p:cNvPr id="9" name="Freihandform: Form 8">
            <a:extLst>
              <a:ext uri="{FF2B5EF4-FFF2-40B4-BE49-F238E27FC236}">
                <a16:creationId xmlns:a16="http://schemas.microsoft.com/office/drawing/2014/main" id="{FA46ED26-B858-4292-925B-1DEE7ED8C959}"/>
              </a:ext>
            </a:extLst>
          </p:cNvPr>
          <p:cNvSpPr/>
          <p:nvPr/>
        </p:nvSpPr>
        <p:spPr>
          <a:xfrm>
            <a:off x="1398289" y="2201780"/>
            <a:ext cx="3224463" cy="2995863"/>
          </a:xfrm>
          <a:custGeom>
            <a:avLst/>
            <a:gdLst>
              <a:gd name="connsiteX0" fmla="*/ 0 w 3224463"/>
              <a:gd name="connsiteY0" fmla="*/ 0 h 2995863"/>
              <a:gd name="connsiteX1" fmla="*/ 2249906 w 3224463"/>
              <a:gd name="connsiteY1" fmla="*/ 986589 h 2995863"/>
              <a:gd name="connsiteX2" fmla="*/ 3224463 w 3224463"/>
              <a:gd name="connsiteY2" fmla="*/ 2995863 h 2995863"/>
            </a:gdLst>
            <a:ahLst/>
            <a:cxnLst>
              <a:cxn ang="0">
                <a:pos x="connsiteX0" y="connsiteY0"/>
              </a:cxn>
              <a:cxn ang="0">
                <a:pos x="connsiteX1" y="connsiteY1"/>
              </a:cxn>
              <a:cxn ang="0">
                <a:pos x="connsiteX2" y="connsiteY2"/>
              </a:cxn>
            </a:cxnLst>
            <a:rect l="l" t="t" r="r" b="b"/>
            <a:pathLst>
              <a:path w="3224463" h="2995863">
                <a:moveTo>
                  <a:pt x="0" y="0"/>
                </a:moveTo>
                <a:cubicBezTo>
                  <a:pt x="856248" y="243639"/>
                  <a:pt x="1712496" y="487279"/>
                  <a:pt x="2249906" y="986589"/>
                </a:cubicBezTo>
                <a:cubicBezTo>
                  <a:pt x="2787316" y="1485899"/>
                  <a:pt x="3005889" y="2240881"/>
                  <a:pt x="3224463" y="29958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0" name="Gerader Verbinder 9">
            <a:extLst>
              <a:ext uri="{FF2B5EF4-FFF2-40B4-BE49-F238E27FC236}">
                <a16:creationId xmlns:a16="http://schemas.microsoft.com/office/drawing/2014/main" id="{EC432E8F-AFBF-4D87-B2EB-69E8003AE8AC}"/>
              </a:ext>
            </a:extLst>
          </p:cNvPr>
          <p:cNvCxnSpPr>
            <a:cxnSpLocks/>
          </p:cNvCxnSpPr>
          <p:nvPr/>
        </p:nvCxnSpPr>
        <p:spPr>
          <a:xfrm>
            <a:off x="1849808" y="2003751"/>
            <a:ext cx="2232248" cy="136815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Rechteck 10">
                <a:extLst>
                  <a:ext uri="{FF2B5EF4-FFF2-40B4-BE49-F238E27FC236}">
                    <a16:creationId xmlns:a16="http://schemas.microsoft.com/office/drawing/2014/main" id="{E3B5C445-33B9-4BC3-825E-A44EF38FDC76}"/>
                  </a:ext>
                </a:extLst>
              </p:cNvPr>
              <p:cNvSpPr/>
              <p:nvPr/>
            </p:nvSpPr>
            <p:spPr>
              <a:xfrm>
                <a:off x="1849808" y="1556505"/>
                <a:ext cx="699230" cy="60247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i="1">
                          <a:latin typeface="Cambria Math" panose="02040503050406030204" pitchFamily="18" charset="0"/>
                          <a:ea typeface="Cambria Math" panose="02040503050406030204" pitchFamily="18" charset="0"/>
                        </a:rPr>
                        <m:t>−</m:t>
                      </m:r>
                      <m:f>
                        <m:fPr>
                          <m:ctrlPr>
                            <a:rPr lang="de-DE" i="1">
                              <a:latin typeface="Cambria Math" panose="02040503050406030204" pitchFamily="18" charset="0"/>
                            </a:rPr>
                          </m:ctrlPr>
                        </m:fPr>
                        <m:num>
                          <m:r>
                            <m:rPr>
                              <m:nor/>
                            </m:rPr>
                            <a:rPr lang="de-DE" dirty="0"/>
                            <m:t>P</m:t>
                          </m:r>
                          <m:r>
                            <m:rPr>
                              <m:nor/>
                            </m:rPr>
                            <a:rPr lang="de-DE" baseline="-25000" dirty="0"/>
                            <m:t>M</m:t>
                          </m:r>
                        </m:num>
                        <m:den>
                          <m:r>
                            <m:rPr>
                              <m:nor/>
                            </m:rPr>
                            <a:rPr lang="de-DE" dirty="0"/>
                            <m:t>P</m:t>
                          </m:r>
                          <m:r>
                            <m:rPr>
                              <m:nor/>
                            </m:rPr>
                            <a:rPr lang="de-DE" baseline="-25000" dirty="0"/>
                            <m:t>G</m:t>
                          </m:r>
                        </m:den>
                      </m:f>
                    </m:oMath>
                  </m:oMathPara>
                </a14:m>
                <a:endParaRPr lang="de-DE" dirty="0"/>
              </a:p>
            </p:txBody>
          </p:sp>
        </mc:Choice>
        <mc:Fallback xmlns="">
          <p:sp>
            <p:nvSpPr>
              <p:cNvPr id="11" name="Rechteck 10">
                <a:extLst>
                  <a:ext uri="{FF2B5EF4-FFF2-40B4-BE49-F238E27FC236}">
                    <a16:creationId xmlns:a16="http://schemas.microsoft.com/office/drawing/2014/main" id="{E3B5C445-33B9-4BC3-825E-A44EF38FDC76}"/>
                  </a:ext>
                </a:extLst>
              </p:cNvPr>
              <p:cNvSpPr>
                <a:spLocks noRot="1" noChangeAspect="1" noMove="1" noResize="1" noEditPoints="1" noAdjustHandles="1" noChangeArrowheads="1" noChangeShapeType="1" noTextEdit="1"/>
              </p:cNvSpPr>
              <p:nvPr/>
            </p:nvSpPr>
            <p:spPr>
              <a:xfrm>
                <a:off x="1849808" y="1556505"/>
                <a:ext cx="699230" cy="602473"/>
              </a:xfrm>
              <a:prstGeom prst="rect">
                <a:avLst/>
              </a:prstGeom>
              <a:blipFill>
                <a:blip r:embed="rId3"/>
                <a:stretch>
                  <a:fillRect b="-1010"/>
                </a:stretch>
              </a:blipFill>
            </p:spPr>
            <p:txBody>
              <a:bodyPr/>
              <a:lstStyle/>
              <a:p>
                <a:r>
                  <a:rPr lang="de-DE">
                    <a:noFill/>
                  </a:rPr>
                  <a:t> </a:t>
                </a:r>
              </a:p>
            </p:txBody>
          </p:sp>
        </mc:Fallback>
      </mc:AlternateContent>
      <p:sp>
        <p:nvSpPr>
          <p:cNvPr id="15" name="Textfeld 14">
            <a:extLst>
              <a:ext uri="{FF2B5EF4-FFF2-40B4-BE49-F238E27FC236}">
                <a16:creationId xmlns:a16="http://schemas.microsoft.com/office/drawing/2014/main" id="{24DDB0AE-3AC4-493A-A126-9F4A955CFEB2}"/>
              </a:ext>
            </a:extLst>
          </p:cNvPr>
          <p:cNvSpPr txBox="1"/>
          <p:nvPr/>
        </p:nvSpPr>
        <p:spPr>
          <a:xfrm>
            <a:off x="427545" y="604774"/>
            <a:ext cx="2217145" cy="369332"/>
          </a:xfrm>
          <a:prstGeom prst="rect">
            <a:avLst/>
          </a:prstGeom>
          <a:noFill/>
        </p:spPr>
        <p:txBody>
          <a:bodyPr wrap="none" rtlCol="0">
            <a:spAutoFit/>
          </a:bodyPr>
          <a:lstStyle/>
          <a:p>
            <a:r>
              <a:rPr lang="de-DE" dirty="0"/>
              <a:t>Price </a:t>
            </a:r>
            <a:r>
              <a:rPr lang="de-DE" dirty="0" err="1"/>
              <a:t>ratio</a:t>
            </a:r>
            <a:r>
              <a:rPr lang="de-DE" dirty="0"/>
              <a:t> </a:t>
            </a:r>
            <a:r>
              <a:rPr lang="de-DE" dirty="0" err="1"/>
              <a:t>for</a:t>
            </a:r>
            <a:r>
              <a:rPr lang="de-DE" dirty="0"/>
              <a:t> </a:t>
            </a:r>
            <a:r>
              <a:rPr lang="de-DE" dirty="0" err="1"/>
              <a:t>autarky</a:t>
            </a:r>
            <a:endParaRPr lang="de-DE" dirty="0"/>
          </a:p>
        </p:txBody>
      </p:sp>
      <p:cxnSp>
        <p:nvCxnSpPr>
          <p:cNvPr id="28" name="Gerade Verbindung mit Pfeil 27">
            <a:extLst>
              <a:ext uri="{FF2B5EF4-FFF2-40B4-BE49-F238E27FC236}">
                <a16:creationId xmlns:a16="http://schemas.microsoft.com/office/drawing/2014/main" id="{B0595867-1035-47FC-BA11-D69A0B354617}"/>
              </a:ext>
            </a:extLst>
          </p:cNvPr>
          <p:cNvCxnSpPr>
            <a:cxnSpLocks/>
            <a:stCxn id="15" idx="2"/>
            <a:endCxn id="11" idx="0"/>
          </p:cNvCxnSpPr>
          <p:nvPr/>
        </p:nvCxnSpPr>
        <p:spPr>
          <a:xfrm>
            <a:off x="1536118" y="974106"/>
            <a:ext cx="663305" cy="582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Textfeld 35">
            <a:extLst>
              <a:ext uri="{FF2B5EF4-FFF2-40B4-BE49-F238E27FC236}">
                <a16:creationId xmlns:a16="http://schemas.microsoft.com/office/drawing/2014/main" id="{7783DDDC-6660-4008-89D1-A0F8422D7D04}"/>
              </a:ext>
            </a:extLst>
          </p:cNvPr>
          <p:cNvSpPr txBox="1"/>
          <p:nvPr/>
        </p:nvSpPr>
        <p:spPr>
          <a:xfrm>
            <a:off x="3109422" y="2672916"/>
            <a:ext cx="324128" cy="369332"/>
          </a:xfrm>
          <a:prstGeom prst="rect">
            <a:avLst/>
          </a:prstGeom>
          <a:noFill/>
        </p:spPr>
        <p:txBody>
          <a:bodyPr wrap="none" rtlCol="0">
            <a:spAutoFit/>
          </a:bodyPr>
          <a:lstStyle/>
          <a:p>
            <a:r>
              <a:rPr lang="de-DE" dirty="0"/>
              <a:t>●</a:t>
            </a:r>
          </a:p>
        </p:txBody>
      </p:sp>
      <p:sp>
        <p:nvSpPr>
          <p:cNvPr id="45" name="Textfeld 44">
            <a:extLst>
              <a:ext uri="{FF2B5EF4-FFF2-40B4-BE49-F238E27FC236}">
                <a16:creationId xmlns:a16="http://schemas.microsoft.com/office/drawing/2014/main" id="{AC769A9F-5086-4431-99F0-B85A2761B253}"/>
              </a:ext>
            </a:extLst>
          </p:cNvPr>
          <p:cNvSpPr txBox="1"/>
          <p:nvPr/>
        </p:nvSpPr>
        <p:spPr>
          <a:xfrm>
            <a:off x="0" y="3828128"/>
            <a:ext cx="2841740" cy="369332"/>
          </a:xfrm>
          <a:prstGeom prst="rect">
            <a:avLst/>
          </a:prstGeom>
          <a:noFill/>
        </p:spPr>
        <p:txBody>
          <a:bodyPr wrap="none" rtlCol="0">
            <a:spAutoFit/>
          </a:bodyPr>
          <a:lstStyle/>
          <a:p>
            <a:r>
              <a:rPr lang="de-DE" dirty="0" err="1"/>
              <a:t>Production</a:t>
            </a:r>
            <a:r>
              <a:rPr lang="de-DE" dirty="0"/>
              <a:t> </a:t>
            </a:r>
            <a:r>
              <a:rPr lang="de-DE" dirty="0" err="1"/>
              <a:t>point</a:t>
            </a:r>
            <a:r>
              <a:rPr lang="de-DE" dirty="0"/>
              <a:t> </a:t>
            </a:r>
            <a:r>
              <a:rPr lang="de-DE" dirty="0" err="1"/>
              <a:t>for</a:t>
            </a:r>
            <a:r>
              <a:rPr lang="de-DE" dirty="0"/>
              <a:t> </a:t>
            </a:r>
            <a:r>
              <a:rPr lang="de-DE" dirty="0" err="1"/>
              <a:t>autarky</a:t>
            </a:r>
            <a:endParaRPr lang="de-DE" dirty="0"/>
          </a:p>
        </p:txBody>
      </p:sp>
      <p:cxnSp>
        <p:nvCxnSpPr>
          <p:cNvPr id="46" name="Gerade Verbindung mit Pfeil 45">
            <a:extLst>
              <a:ext uri="{FF2B5EF4-FFF2-40B4-BE49-F238E27FC236}">
                <a16:creationId xmlns:a16="http://schemas.microsoft.com/office/drawing/2014/main" id="{6150C9C1-095A-499A-B454-387CEB1DD253}"/>
              </a:ext>
            </a:extLst>
          </p:cNvPr>
          <p:cNvCxnSpPr>
            <a:cxnSpLocks/>
          </p:cNvCxnSpPr>
          <p:nvPr/>
        </p:nvCxnSpPr>
        <p:spPr>
          <a:xfrm flipV="1">
            <a:off x="2549038" y="3112786"/>
            <a:ext cx="560384" cy="732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hteck 50">
            <a:extLst>
              <a:ext uri="{FF2B5EF4-FFF2-40B4-BE49-F238E27FC236}">
                <a16:creationId xmlns:a16="http://schemas.microsoft.com/office/drawing/2014/main" id="{EBB8603A-B6DB-4070-B170-3CBD4F7FC826}"/>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14" name="Freihand 13">
                <a:extLst>
                  <a:ext uri="{FF2B5EF4-FFF2-40B4-BE49-F238E27FC236}">
                    <a16:creationId xmlns:a16="http://schemas.microsoft.com/office/drawing/2014/main" id="{7C2BC6AB-3280-4B7C-AB9C-C2C1E7B4171F}"/>
                  </a:ext>
                </a:extLst>
              </p14:cNvPr>
              <p14:cNvContentPartPr/>
              <p14:nvPr/>
            </p14:nvContentPartPr>
            <p14:xfrm>
              <a:off x="2051027" y="1459507"/>
              <a:ext cx="564480" cy="789840"/>
            </p14:xfrm>
          </p:contentPart>
        </mc:Choice>
        <mc:Fallback>
          <p:pic>
            <p:nvPicPr>
              <p:cNvPr id="14" name="Freihand 13">
                <a:extLst>
                  <a:ext uri="{FF2B5EF4-FFF2-40B4-BE49-F238E27FC236}">
                    <a16:creationId xmlns:a16="http://schemas.microsoft.com/office/drawing/2014/main" id="{7C2BC6AB-3280-4B7C-AB9C-C2C1E7B4171F}"/>
                  </a:ext>
                </a:extLst>
              </p:cNvPr>
              <p:cNvPicPr/>
              <p:nvPr/>
            </p:nvPicPr>
            <p:blipFill>
              <a:blip r:embed="rId5"/>
              <a:stretch>
                <a:fillRect/>
              </a:stretch>
            </p:blipFill>
            <p:spPr>
              <a:xfrm>
                <a:off x="2046707" y="1455187"/>
                <a:ext cx="573120" cy="798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3" name="Freihand 42">
                <a:extLst>
                  <a:ext uri="{FF2B5EF4-FFF2-40B4-BE49-F238E27FC236}">
                    <a16:creationId xmlns:a16="http://schemas.microsoft.com/office/drawing/2014/main" id="{C6A510DC-0420-4E20-961A-7D965C88BF03}"/>
                  </a:ext>
                </a:extLst>
              </p14:cNvPr>
              <p14:cNvContentPartPr/>
              <p14:nvPr/>
            </p14:nvContentPartPr>
            <p14:xfrm>
              <a:off x="5300027" y="591187"/>
              <a:ext cx="175320" cy="281160"/>
            </p14:xfrm>
          </p:contentPart>
        </mc:Choice>
        <mc:Fallback>
          <p:pic>
            <p:nvPicPr>
              <p:cNvPr id="43" name="Freihand 42">
                <a:extLst>
                  <a:ext uri="{FF2B5EF4-FFF2-40B4-BE49-F238E27FC236}">
                    <a16:creationId xmlns:a16="http://schemas.microsoft.com/office/drawing/2014/main" id="{C6A510DC-0420-4E20-961A-7D965C88BF03}"/>
                  </a:ext>
                </a:extLst>
              </p:cNvPr>
              <p:cNvPicPr/>
              <p:nvPr/>
            </p:nvPicPr>
            <p:blipFill>
              <a:blip r:embed="rId7"/>
              <a:stretch>
                <a:fillRect/>
              </a:stretch>
            </p:blipFill>
            <p:spPr>
              <a:xfrm>
                <a:off x="5295707" y="586867"/>
                <a:ext cx="18396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44" name="Freihand 43">
                <a:extLst>
                  <a:ext uri="{FF2B5EF4-FFF2-40B4-BE49-F238E27FC236}">
                    <a16:creationId xmlns:a16="http://schemas.microsoft.com/office/drawing/2014/main" id="{A4A7B0E2-8C48-4A43-8FCE-EAEDDCB6434F}"/>
                  </a:ext>
                </a:extLst>
              </p14:cNvPr>
              <p14:cNvContentPartPr/>
              <p14:nvPr/>
            </p14:nvContentPartPr>
            <p14:xfrm>
              <a:off x="5528987" y="631867"/>
              <a:ext cx="126000" cy="163800"/>
            </p14:xfrm>
          </p:contentPart>
        </mc:Choice>
        <mc:Fallback>
          <p:pic>
            <p:nvPicPr>
              <p:cNvPr id="44" name="Freihand 43">
                <a:extLst>
                  <a:ext uri="{FF2B5EF4-FFF2-40B4-BE49-F238E27FC236}">
                    <a16:creationId xmlns:a16="http://schemas.microsoft.com/office/drawing/2014/main" id="{A4A7B0E2-8C48-4A43-8FCE-EAEDDCB6434F}"/>
                  </a:ext>
                </a:extLst>
              </p:cNvPr>
              <p:cNvPicPr/>
              <p:nvPr/>
            </p:nvPicPr>
            <p:blipFill>
              <a:blip r:embed="rId9"/>
              <a:stretch>
                <a:fillRect/>
              </a:stretch>
            </p:blipFill>
            <p:spPr>
              <a:xfrm>
                <a:off x="5524667" y="627547"/>
                <a:ext cx="13464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47" name="Freihand 46">
                <a:extLst>
                  <a:ext uri="{FF2B5EF4-FFF2-40B4-BE49-F238E27FC236}">
                    <a16:creationId xmlns:a16="http://schemas.microsoft.com/office/drawing/2014/main" id="{70AA298D-89AB-4A2F-8E8E-9D0596D2E9A1}"/>
                  </a:ext>
                </a:extLst>
              </p14:cNvPr>
              <p14:cNvContentPartPr/>
              <p14:nvPr/>
            </p14:nvContentPartPr>
            <p14:xfrm>
              <a:off x="5489027" y="442867"/>
              <a:ext cx="158400" cy="111960"/>
            </p14:xfrm>
          </p:contentPart>
        </mc:Choice>
        <mc:Fallback>
          <p:pic>
            <p:nvPicPr>
              <p:cNvPr id="47" name="Freihand 46">
                <a:extLst>
                  <a:ext uri="{FF2B5EF4-FFF2-40B4-BE49-F238E27FC236}">
                    <a16:creationId xmlns:a16="http://schemas.microsoft.com/office/drawing/2014/main" id="{70AA298D-89AB-4A2F-8E8E-9D0596D2E9A1}"/>
                  </a:ext>
                </a:extLst>
              </p:cNvPr>
              <p:cNvPicPr/>
              <p:nvPr/>
            </p:nvPicPr>
            <p:blipFill>
              <a:blip r:embed="rId11"/>
              <a:stretch>
                <a:fillRect/>
              </a:stretch>
            </p:blipFill>
            <p:spPr>
              <a:xfrm>
                <a:off x="5484707" y="438547"/>
                <a:ext cx="167040" cy="120600"/>
              </a:xfrm>
              <a:prstGeom prst="rect">
                <a:avLst/>
              </a:prstGeom>
            </p:spPr>
          </p:pic>
        </mc:Fallback>
      </mc:AlternateContent>
      <p:grpSp>
        <p:nvGrpSpPr>
          <p:cNvPr id="53" name="Gruppieren 52">
            <a:extLst>
              <a:ext uri="{FF2B5EF4-FFF2-40B4-BE49-F238E27FC236}">
                <a16:creationId xmlns:a16="http://schemas.microsoft.com/office/drawing/2014/main" id="{3810E711-A1A6-4106-8D0D-EA4B3226D911}"/>
              </a:ext>
            </a:extLst>
          </p:cNvPr>
          <p:cNvGrpSpPr/>
          <p:nvPr/>
        </p:nvGrpSpPr>
        <p:grpSpPr>
          <a:xfrm>
            <a:off x="5850827" y="557707"/>
            <a:ext cx="679320" cy="271800"/>
            <a:chOff x="5850827" y="557707"/>
            <a:chExt cx="679320" cy="271800"/>
          </a:xfrm>
        </p:grpSpPr>
        <mc:AlternateContent xmlns:mc="http://schemas.openxmlformats.org/markup-compatibility/2006">
          <mc:Choice xmlns:p14="http://schemas.microsoft.com/office/powerpoint/2010/main" Requires="p14">
            <p:contentPart p14:bwMode="auto" r:id="rId12">
              <p14:nvContentPartPr>
                <p14:cNvPr id="48" name="Freihand 47">
                  <a:extLst>
                    <a:ext uri="{FF2B5EF4-FFF2-40B4-BE49-F238E27FC236}">
                      <a16:creationId xmlns:a16="http://schemas.microsoft.com/office/drawing/2014/main" id="{740F7A31-2119-4B82-ADFD-48F4068073C6}"/>
                    </a:ext>
                  </a:extLst>
                </p14:cNvPr>
                <p14:cNvContentPartPr/>
                <p14:nvPr/>
              </p14:nvContentPartPr>
              <p14:xfrm>
                <a:off x="5850827" y="571387"/>
                <a:ext cx="186120" cy="131040"/>
              </p14:xfrm>
            </p:contentPart>
          </mc:Choice>
          <mc:Fallback>
            <p:pic>
              <p:nvPicPr>
                <p:cNvPr id="48" name="Freihand 47">
                  <a:extLst>
                    <a:ext uri="{FF2B5EF4-FFF2-40B4-BE49-F238E27FC236}">
                      <a16:creationId xmlns:a16="http://schemas.microsoft.com/office/drawing/2014/main" id="{740F7A31-2119-4B82-ADFD-48F4068073C6}"/>
                    </a:ext>
                  </a:extLst>
                </p:cNvPr>
                <p:cNvPicPr/>
                <p:nvPr/>
              </p:nvPicPr>
              <p:blipFill>
                <a:blip r:embed="rId13"/>
                <a:stretch>
                  <a:fillRect/>
                </a:stretch>
              </p:blipFill>
              <p:spPr>
                <a:xfrm>
                  <a:off x="5846507" y="567067"/>
                  <a:ext cx="1947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50" name="Freihand 49">
                  <a:extLst>
                    <a:ext uri="{FF2B5EF4-FFF2-40B4-BE49-F238E27FC236}">
                      <a16:creationId xmlns:a16="http://schemas.microsoft.com/office/drawing/2014/main" id="{DE75547B-647A-4D06-8D63-5F4206408927}"/>
                    </a:ext>
                  </a:extLst>
                </p14:cNvPr>
                <p14:cNvContentPartPr/>
                <p14:nvPr/>
              </p14:nvContentPartPr>
              <p14:xfrm>
                <a:off x="6170867" y="557707"/>
                <a:ext cx="166320" cy="271800"/>
              </p14:xfrm>
            </p:contentPart>
          </mc:Choice>
          <mc:Fallback>
            <p:pic>
              <p:nvPicPr>
                <p:cNvPr id="50" name="Freihand 49">
                  <a:extLst>
                    <a:ext uri="{FF2B5EF4-FFF2-40B4-BE49-F238E27FC236}">
                      <a16:creationId xmlns:a16="http://schemas.microsoft.com/office/drawing/2014/main" id="{DE75547B-647A-4D06-8D63-5F4206408927}"/>
                    </a:ext>
                  </a:extLst>
                </p:cNvPr>
                <p:cNvPicPr/>
                <p:nvPr/>
              </p:nvPicPr>
              <p:blipFill>
                <a:blip r:embed="rId15"/>
                <a:stretch>
                  <a:fillRect/>
                </a:stretch>
              </p:blipFill>
              <p:spPr>
                <a:xfrm>
                  <a:off x="6166547" y="553387"/>
                  <a:ext cx="17496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52" name="Freihand 51">
                  <a:extLst>
                    <a:ext uri="{FF2B5EF4-FFF2-40B4-BE49-F238E27FC236}">
                      <a16:creationId xmlns:a16="http://schemas.microsoft.com/office/drawing/2014/main" id="{5952FE6A-FE4E-4860-91B8-BDF9047AA796}"/>
                    </a:ext>
                  </a:extLst>
                </p14:cNvPr>
                <p14:cNvContentPartPr/>
                <p14:nvPr/>
              </p14:nvContentPartPr>
              <p14:xfrm>
                <a:off x="6358427" y="619627"/>
                <a:ext cx="171720" cy="137880"/>
              </p14:xfrm>
            </p:contentPart>
          </mc:Choice>
          <mc:Fallback>
            <p:pic>
              <p:nvPicPr>
                <p:cNvPr id="52" name="Freihand 51">
                  <a:extLst>
                    <a:ext uri="{FF2B5EF4-FFF2-40B4-BE49-F238E27FC236}">
                      <a16:creationId xmlns:a16="http://schemas.microsoft.com/office/drawing/2014/main" id="{5952FE6A-FE4E-4860-91B8-BDF9047AA796}"/>
                    </a:ext>
                  </a:extLst>
                </p:cNvPr>
                <p:cNvPicPr/>
                <p:nvPr/>
              </p:nvPicPr>
              <p:blipFill>
                <a:blip r:embed="rId17"/>
                <a:stretch>
                  <a:fillRect/>
                </a:stretch>
              </p:blipFill>
              <p:spPr>
                <a:xfrm>
                  <a:off x="6354107" y="615307"/>
                  <a:ext cx="180360" cy="146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54" name="Freihand 53">
                <a:extLst>
                  <a:ext uri="{FF2B5EF4-FFF2-40B4-BE49-F238E27FC236}">
                    <a16:creationId xmlns:a16="http://schemas.microsoft.com/office/drawing/2014/main" id="{DD76A85D-4228-4045-B72A-B4EBC6D740D0}"/>
                  </a:ext>
                </a:extLst>
              </p14:cNvPr>
              <p14:cNvContentPartPr/>
              <p14:nvPr/>
            </p14:nvContentPartPr>
            <p14:xfrm>
              <a:off x="2111867" y="1492987"/>
              <a:ext cx="360000" cy="442800"/>
            </p14:xfrm>
          </p:contentPart>
        </mc:Choice>
        <mc:Fallback>
          <p:pic>
            <p:nvPicPr>
              <p:cNvPr id="54" name="Freihand 53">
                <a:extLst>
                  <a:ext uri="{FF2B5EF4-FFF2-40B4-BE49-F238E27FC236}">
                    <a16:creationId xmlns:a16="http://schemas.microsoft.com/office/drawing/2014/main" id="{DD76A85D-4228-4045-B72A-B4EBC6D740D0}"/>
                  </a:ext>
                </a:extLst>
              </p:cNvPr>
              <p:cNvPicPr/>
              <p:nvPr/>
            </p:nvPicPr>
            <p:blipFill>
              <a:blip r:embed="rId19"/>
              <a:stretch>
                <a:fillRect/>
              </a:stretch>
            </p:blipFill>
            <p:spPr>
              <a:xfrm>
                <a:off x="2107547" y="1488667"/>
                <a:ext cx="368640" cy="4514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5" name="Freihand 54">
                <a:extLst>
                  <a:ext uri="{FF2B5EF4-FFF2-40B4-BE49-F238E27FC236}">
                    <a16:creationId xmlns:a16="http://schemas.microsoft.com/office/drawing/2014/main" id="{E390BA3D-7872-4D1C-B0F0-E201E505D095}"/>
                  </a:ext>
                </a:extLst>
              </p14:cNvPr>
              <p14:cNvContentPartPr/>
              <p14:nvPr/>
            </p14:nvContentPartPr>
            <p14:xfrm>
              <a:off x="1925027" y="1642027"/>
              <a:ext cx="267480" cy="435960"/>
            </p14:xfrm>
          </p:contentPart>
        </mc:Choice>
        <mc:Fallback>
          <p:pic>
            <p:nvPicPr>
              <p:cNvPr id="55" name="Freihand 54">
                <a:extLst>
                  <a:ext uri="{FF2B5EF4-FFF2-40B4-BE49-F238E27FC236}">
                    <a16:creationId xmlns:a16="http://schemas.microsoft.com/office/drawing/2014/main" id="{E390BA3D-7872-4D1C-B0F0-E201E505D095}"/>
                  </a:ext>
                </a:extLst>
              </p:cNvPr>
              <p:cNvPicPr/>
              <p:nvPr/>
            </p:nvPicPr>
            <p:blipFill>
              <a:blip r:embed="rId21"/>
              <a:stretch>
                <a:fillRect/>
              </a:stretch>
            </p:blipFill>
            <p:spPr>
              <a:xfrm>
                <a:off x="1920707" y="1637707"/>
                <a:ext cx="276120" cy="444600"/>
              </a:xfrm>
              <a:prstGeom prst="rect">
                <a:avLst/>
              </a:prstGeom>
            </p:spPr>
          </p:pic>
        </mc:Fallback>
      </mc:AlternateContent>
      <p:cxnSp>
        <p:nvCxnSpPr>
          <p:cNvPr id="56" name="Gerader Verbinder 55">
            <a:extLst>
              <a:ext uri="{FF2B5EF4-FFF2-40B4-BE49-F238E27FC236}">
                <a16:creationId xmlns:a16="http://schemas.microsoft.com/office/drawing/2014/main" id="{7FAAF69E-1815-43E5-8B01-8020E7E0D0AA}"/>
              </a:ext>
            </a:extLst>
          </p:cNvPr>
          <p:cNvCxnSpPr>
            <a:cxnSpLocks/>
          </p:cNvCxnSpPr>
          <p:nvPr/>
        </p:nvCxnSpPr>
        <p:spPr>
          <a:xfrm>
            <a:off x="2752018" y="1308832"/>
            <a:ext cx="2071953" cy="381439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6" name="Gruppieren 65">
            <a:extLst>
              <a:ext uri="{FF2B5EF4-FFF2-40B4-BE49-F238E27FC236}">
                <a16:creationId xmlns:a16="http://schemas.microsoft.com/office/drawing/2014/main" id="{9B7CF60C-DEC0-4EE6-944C-C62380A0A553}"/>
              </a:ext>
            </a:extLst>
          </p:cNvPr>
          <p:cNvGrpSpPr/>
          <p:nvPr/>
        </p:nvGrpSpPr>
        <p:grpSpPr>
          <a:xfrm>
            <a:off x="2973347" y="1064947"/>
            <a:ext cx="479880" cy="565560"/>
            <a:chOff x="2973347" y="1064947"/>
            <a:chExt cx="479880" cy="565560"/>
          </a:xfrm>
        </p:grpSpPr>
        <mc:AlternateContent xmlns:mc="http://schemas.openxmlformats.org/markup-compatibility/2006">
          <mc:Choice xmlns:p14="http://schemas.microsoft.com/office/powerpoint/2010/main" Requires="p14">
            <p:contentPart p14:bwMode="auto" r:id="rId22">
              <p14:nvContentPartPr>
                <p14:cNvPr id="58" name="Freihand 57">
                  <a:extLst>
                    <a:ext uri="{FF2B5EF4-FFF2-40B4-BE49-F238E27FC236}">
                      <a16:creationId xmlns:a16="http://schemas.microsoft.com/office/drawing/2014/main" id="{2448921A-D8C9-434E-A867-8F7258B9AC15}"/>
                    </a:ext>
                  </a:extLst>
                </p14:cNvPr>
                <p14:cNvContentPartPr/>
                <p14:nvPr/>
              </p14:nvContentPartPr>
              <p14:xfrm>
                <a:off x="3093587" y="1246027"/>
                <a:ext cx="12600" cy="149760"/>
              </p14:xfrm>
            </p:contentPart>
          </mc:Choice>
          <mc:Fallback>
            <p:pic>
              <p:nvPicPr>
                <p:cNvPr id="58" name="Freihand 57">
                  <a:extLst>
                    <a:ext uri="{FF2B5EF4-FFF2-40B4-BE49-F238E27FC236}">
                      <a16:creationId xmlns:a16="http://schemas.microsoft.com/office/drawing/2014/main" id="{2448921A-D8C9-434E-A867-8F7258B9AC15}"/>
                    </a:ext>
                  </a:extLst>
                </p:cNvPr>
                <p:cNvPicPr/>
                <p:nvPr/>
              </p:nvPicPr>
              <p:blipFill>
                <a:blip r:embed="rId23"/>
                <a:stretch>
                  <a:fillRect/>
                </a:stretch>
              </p:blipFill>
              <p:spPr>
                <a:xfrm>
                  <a:off x="3089267" y="1241707"/>
                  <a:ext cx="212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59" name="Freihand 58">
                  <a:extLst>
                    <a:ext uri="{FF2B5EF4-FFF2-40B4-BE49-F238E27FC236}">
                      <a16:creationId xmlns:a16="http://schemas.microsoft.com/office/drawing/2014/main" id="{3348F00F-57D4-4940-9D31-05CA39ACB69C}"/>
                    </a:ext>
                  </a:extLst>
                </p14:cNvPr>
                <p14:cNvContentPartPr/>
                <p14:nvPr/>
              </p14:nvContentPartPr>
              <p14:xfrm>
                <a:off x="3063707" y="1211827"/>
                <a:ext cx="122400" cy="95040"/>
              </p14:xfrm>
            </p:contentPart>
          </mc:Choice>
          <mc:Fallback>
            <p:pic>
              <p:nvPicPr>
                <p:cNvPr id="59" name="Freihand 58">
                  <a:extLst>
                    <a:ext uri="{FF2B5EF4-FFF2-40B4-BE49-F238E27FC236}">
                      <a16:creationId xmlns:a16="http://schemas.microsoft.com/office/drawing/2014/main" id="{3348F00F-57D4-4940-9D31-05CA39ACB69C}"/>
                    </a:ext>
                  </a:extLst>
                </p:cNvPr>
                <p:cNvPicPr/>
                <p:nvPr/>
              </p:nvPicPr>
              <p:blipFill>
                <a:blip r:embed="rId25"/>
                <a:stretch>
                  <a:fillRect/>
                </a:stretch>
              </p:blipFill>
              <p:spPr>
                <a:xfrm>
                  <a:off x="3059387" y="1207507"/>
                  <a:ext cx="1310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60" name="Freihand 59">
                  <a:extLst>
                    <a:ext uri="{FF2B5EF4-FFF2-40B4-BE49-F238E27FC236}">
                      <a16:creationId xmlns:a16="http://schemas.microsoft.com/office/drawing/2014/main" id="{ED99C3C3-A7B3-493C-A1CF-9ACFD6E53A4F}"/>
                    </a:ext>
                  </a:extLst>
                </p14:cNvPr>
                <p14:cNvContentPartPr/>
                <p14:nvPr/>
              </p14:nvContentPartPr>
              <p14:xfrm>
                <a:off x="3276107" y="1230907"/>
                <a:ext cx="65160" cy="101160"/>
              </p14:xfrm>
            </p:contentPart>
          </mc:Choice>
          <mc:Fallback>
            <p:pic>
              <p:nvPicPr>
                <p:cNvPr id="60" name="Freihand 59">
                  <a:extLst>
                    <a:ext uri="{FF2B5EF4-FFF2-40B4-BE49-F238E27FC236}">
                      <a16:creationId xmlns:a16="http://schemas.microsoft.com/office/drawing/2014/main" id="{ED99C3C3-A7B3-493C-A1CF-9ACFD6E53A4F}"/>
                    </a:ext>
                  </a:extLst>
                </p:cNvPr>
                <p:cNvPicPr/>
                <p:nvPr/>
              </p:nvPicPr>
              <p:blipFill>
                <a:blip r:embed="rId27"/>
                <a:stretch>
                  <a:fillRect/>
                </a:stretch>
              </p:blipFill>
              <p:spPr>
                <a:xfrm>
                  <a:off x="3271787" y="1226587"/>
                  <a:ext cx="738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61" name="Freihand 60">
                  <a:extLst>
                    <a:ext uri="{FF2B5EF4-FFF2-40B4-BE49-F238E27FC236}">
                      <a16:creationId xmlns:a16="http://schemas.microsoft.com/office/drawing/2014/main" id="{AA49B02D-77C8-4764-A889-BE15396984F4}"/>
                    </a:ext>
                  </a:extLst>
                </p14:cNvPr>
                <p14:cNvContentPartPr/>
                <p14:nvPr/>
              </p14:nvContentPartPr>
              <p14:xfrm>
                <a:off x="3291947" y="1064947"/>
                <a:ext cx="109080" cy="79560"/>
              </p14:xfrm>
            </p:contentPart>
          </mc:Choice>
          <mc:Fallback>
            <p:pic>
              <p:nvPicPr>
                <p:cNvPr id="61" name="Freihand 60">
                  <a:extLst>
                    <a:ext uri="{FF2B5EF4-FFF2-40B4-BE49-F238E27FC236}">
                      <a16:creationId xmlns:a16="http://schemas.microsoft.com/office/drawing/2014/main" id="{AA49B02D-77C8-4764-A889-BE15396984F4}"/>
                    </a:ext>
                  </a:extLst>
                </p:cNvPr>
                <p:cNvPicPr/>
                <p:nvPr/>
              </p:nvPicPr>
              <p:blipFill>
                <a:blip r:embed="rId29"/>
                <a:stretch>
                  <a:fillRect/>
                </a:stretch>
              </p:blipFill>
              <p:spPr>
                <a:xfrm>
                  <a:off x="3287627" y="1060627"/>
                  <a:ext cx="1177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62" name="Freihand 61">
                  <a:extLst>
                    <a:ext uri="{FF2B5EF4-FFF2-40B4-BE49-F238E27FC236}">
                      <a16:creationId xmlns:a16="http://schemas.microsoft.com/office/drawing/2014/main" id="{4D56FE23-EF02-4B0A-B457-1063EAA8A27D}"/>
                    </a:ext>
                  </a:extLst>
                </p14:cNvPr>
                <p14:cNvContentPartPr/>
                <p14:nvPr/>
              </p14:nvContentPartPr>
              <p14:xfrm>
                <a:off x="3089987" y="1323787"/>
                <a:ext cx="290880" cy="90000"/>
              </p14:xfrm>
            </p:contentPart>
          </mc:Choice>
          <mc:Fallback>
            <p:pic>
              <p:nvPicPr>
                <p:cNvPr id="62" name="Freihand 61">
                  <a:extLst>
                    <a:ext uri="{FF2B5EF4-FFF2-40B4-BE49-F238E27FC236}">
                      <a16:creationId xmlns:a16="http://schemas.microsoft.com/office/drawing/2014/main" id="{4D56FE23-EF02-4B0A-B457-1063EAA8A27D}"/>
                    </a:ext>
                  </a:extLst>
                </p:cNvPr>
                <p:cNvPicPr/>
                <p:nvPr/>
              </p:nvPicPr>
              <p:blipFill>
                <a:blip r:embed="rId31"/>
                <a:stretch>
                  <a:fillRect/>
                </a:stretch>
              </p:blipFill>
              <p:spPr>
                <a:xfrm>
                  <a:off x="3085667" y="1319467"/>
                  <a:ext cx="2995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63" name="Freihand 62">
                  <a:extLst>
                    <a:ext uri="{FF2B5EF4-FFF2-40B4-BE49-F238E27FC236}">
                      <a16:creationId xmlns:a16="http://schemas.microsoft.com/office/drawing/2014/main" id="{26473E02-99E2-4451-8753-039EF2087F7D}"/>
                    </a:ext>
                  </a:extLst>
                </p14:cNvPr>
                <p14:cNvContentPartPr/>
                <p14:nvPr/>
              </p14:nvContentPartPr>
              <p14:xfrm>
                <a:off x="3208427" y="1422427"/>
                <a:ext cx="114120" cy="208080"/>
              </p14:xfrm>
            </p:contentPart>
          </mc:Choice>
          <mc:Fallback>
            <p:pic>
              <p:nvPicPr>
                <p:cNvPr id="63" name="Freihand 62">
                  <a:extLst>
                    <a:ext uri="{FF2B5EF4-FFF2-40B4-BE49-F238E27FC236}">
                      <a16:creationId xmlns:a16="http://schemas.microsoft.com/office/drawing/2014/main" id="{26473E02-99E2-4451-8753-039EF2087F7D}"/>
                    </a:ext>
                  </a:extLst>
                </p:cNvPr>
                <p:cNvPicPr/>
                <p:nvPr/>
              </p:nvPicPr>
              <p:blipFill>
                <a:blip r:embed="rId33"/>
                <a:stretch>
                  <a:fillRect/>
                </a:stretch>
              </p:blipFill>
              <p:spPr>
                <a:xfrm>
                  <a:off x="3204107" y="1418107"/>
                  <a:ext cx="1227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64" name="Freihand 63">
                  <a:extLst>
                    <a:ext uri="{FF2B5EF4-FFF2-40B4-BE49-F238E27FC236}">
                      <a16:creationId xmlns:a16="http://schemas.microsoft.com/office/drawing/2014/main" id="{7857E556-6B40-45AE-A7D1-0D35FCB7A953}"/>
                    </a:ext>
                  </a:extLst>
                </p14:cNvPr>
                <p14:cNvContentPartPr/>
                <p14:nvPr/>
              </p14:nvContentPartPr>
              <p14:xfrm>
                <a:off x="3333707" y="1442587"/>
                <a:ext cx="119520" cy="177480"/>
              </p14:xfrm>
            </p:contentPart>
          </mc:Choice>
          <mc:Fallback>
            <p:pic>
              <p:nvPicPr>
                <p:cNvPr id="64" name="Freihand 63">
                  <a:extLst>
                    <a:ext uri="{FF2B5EF4-FFF2-40B4-BE49-F238E27FC236}">
                      <a16:creationId xmlns:a16="http://schemas.microsoft.com/office/drawing/2014/main" id="{7857E556-6B40-45AE-A7D1-0D35FCB7A953}"/>
                    </a:ext>
                  </a:extLst>
                </p:cNvPr>
                <p:cNvPicPr/>
                <p:nvPr/>
              </p:nvPicPr>
              <p:blipFill>
                <a:blip r:embed="rId35"/>
                <a:stretch>
                  <a:fillRect/>
                </a:stretch>
              </p:blipFill>
              <p:spPr>
                <a:xfrm>
                  <a:off x="3329387" y="1438267"/>
                  <a:ext cx="1281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65" name="Freihand 64">
                  <a:extLst>
                    <a:ext uri="{FF2B5EF4-FFF2-40B4-BE49-F238E27FC236}">
                      <a16:creationId xmlns:a16="http://schemas.microsoft.com/office/drawing/2014/main" id="{D1C28886-2A2E-4F30-845B-060E1495EBC1}"/>
                    </a:ext>
                  </a:extLst>
                </p14:cNvPr>
                <p14:cNvContentPartPr/>
                <p14:nvPr/>
              </p14:nvContentPartPr>
              <p14:xfrm>
                <a:off x="2973347" y="1407667"/>
                <a:ext cx="85680" cy="39960"/>
              </p14:xfrm>
            </p:contentPart>
          </mc:Choice>
          <mc:Fallback>
            <p:pic>
              <p:nvPicPr>
                <p:cNvPr id="65" name="Freihand 64">
                  <a:extLst>
                    <a:ext uri="{FF2B5EF4-FFF2-40B4-BE49-F238E27FC236}">
                      <a16:creationId xmlns:a16="http://schemas.microsoft.com/office/drawing/2014/main" id="{D1C28886-2A2E-4F30-845B-060E1495EBC1}"/>
                    </a:ext>
                  </a:extLst>
                </p:cNvPr>
                <p:cNvPicPr/>
                <p:nvPr/>
              </p:nvPicPr>
              <p:blipFill>
                <a:blip r:embed="rId37"/>
                <a:stretch>
                  <a:fillRect/>
                </a:stretch>
              </p:blipFill>
              <p:spPr>
                <a:xfrm>
                  <a:off x="2969027" y="1403347"/>
                  <a:ext cx="94320" cy="48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67" name="Freihand 66">
                <a:extLst>
                  <a:ext uri="{FF2B5EF4-FFF2-40B4-BE49-F238E27FC236}">
                    <a16:creationId xmlns:a16="http://schemas.microsoft.com/office/drawing/2014/main" id="{6720835A-AB2E-4C5E-A1FE-3F059C276323}"/>
                  </a:ext>
                </a:extLst>
              </p14:cNvPr>
              <p14:cNvContentPartPr/>
              <p14:nvPr/>
            </p14:nvContentPartPr>
            <p14:xfrm>
              <a:off x="4149467" y="3869347"/>
              <a:ext cx="33480" cy="68040"/>
            </p14:xfrm>
          </p:contentPart>
        </mc:Choice>
        <mc:Fallback>
          <p:pic>
            <p:nvPicPr>
              <p:cNvPr id="67" name="Freihand 66">
                <a:extLst>
                  <a:ext uri="{FF2B5EF4-FFF2-40B4-BE49-F238E27FC236}">
                    <a16:creationId xmlns:a16="http://schemas.microsoft.com/office/drawing/2014/main" id="{6720835A-AB2E-4C5E-A1FE-3F059C276323}"/>
                  </a:ext>
                </a:extLst>
              </p:cNvPr>
              <p:cNvPicPr/>
              <p:nvPr/>
            </p:nvPicPr>
            <p:blipFill>
              <a:blip r:embed="rId39"/>
              <a:stretch>
                <a:fillRect/>
              </a:stretch>
            </p:blipFill>
            <p:spPr>
              <a:xfrm>
                <a:off x="4145147" y="3865027"/>
                <a:ext cx="421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14" name="Freihand 113">
                <a:extLst>
                  <a:ext uri="{FF2B5EF4-FFF2-40B4-BE49-F238E27FC236}">
                    <a16:creationId xmlns:a16="http://schemas.microsoft.com/office/drawing/2014/main" id="{DA9E3A24-0420-4EC4-9F30-8D4D11E8F3D4}"/>
                  </a:ext>
                </a:extLst>
              </p14:cNvPr>
              <p14:cNvContentPartPr/>
              <p14:nvPr/>
            </p14:nvContentPartPr>
            <p14:xfrm>
              <a:off x="-8893" y="3578107"/>
              <a:ext cx="3001680" cy="658080"/>
            </p14:xfrm>
          </p:contentPart>
        </mc:Choice>
        <mc:Fallback>
          <p:pic>
            <p:nvPicPr>
              <p:cNvPr id="114" name="Freihand 113">
                <a:extLst>
                  <a:ext uri="{FF2B5EF4-FFF2-40B4-BE49-F238E27FC236}">
                    <a16:creationId xmlns:a16="http://schemas.microsoft.com/office/drawing/2014/main" id="{DA9E3A24-0420-4EC4-9F30-8D4D11E8F3D4}"/>
                  </a:ext>
                </a:extLst>
              </p:cNvPr>
              <p:cNvPicPr/>
              <p:nvPr/>
            </p:nvPicPr>
            <p:blipFill>
              <a:blip r:embed="rId41"/>
              <a:stretch>
                <a:fillRect/>
              </a:stretch>
            </p:blipFill>
            <p:spPr>
              <a:xfrm>
                <a:off x="-13213" y="3573787"/>
                <a:ext cx="3010320" cy="6667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 name="Freihand 6">
                <a:extLst>
                  <a:ext uri="{FF2B5EF4-FFF2-40B4-BE49-F238E27FC236}">
                    <a16:creationId xmlns:a16="http://schemas.microsoft.com/office/drawing/2014/main" id="{DB2AAD87-A956-4A12-B6FB-9349A1657E1C}"/>
                  </a:ext>
                </a:extLst>
              </p14:cNvPr>
              <p14:cNvContentPartPr/>
              <p14:nvPr/>
            </p14:nvContentPartPr>
            <p14:xfrm>
              <a:off x="2877587" y="5319787"/>
              <a:ext cx="156240" cy="267480"/>
            </p14:xfrm>
          </p:contentPart>
        </mc:Choice>
        <mc:Fallback>
          <p:pic>
            <p:nvPicPr>
              <p:cNvPr id="7" name="Freihand 6">
                <a:extLst>
                  <a:ext uri="{FF2B5EF4-FFF2-40B4-BE49-F238E27FC236}">
                    <a16:creationId xmlns:a16="http://schemas.microsoft.com/office/drawing/2014/main" id="{DB2AAD87-A956-4A12-B6FB-9349A1657E1C}"/>
                  </a:ext>
                </a:extLst>
              </p:cNvPr>
              <p:cNvPicPr/>
              <p:nvPr/>
            </p:nvPicPr>
            <p:blipFill>
              <a:blip r:embed="rId43"/>
              <a:stretch>
                <a:fillRect/>
              </a:stretch>
            </p:blipFill>
            <p:spPr>
              <a:xfrm>
                <a:off x="2873267" y="5315467"/>
                <a:ext cx="164880" cy="2761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8" name="Freihand 7">
                <a:extLst>
                  <a:ext uri="{FF2B5EF4-FFF2-40B4-BE49-F238E27FC236}">
                    <a16:creationId xmlns:a16="http://schemas.microsoft.com/office/drawing/2014/main" id="{CEF00039-A2C3-4C60-8FFD-541D591D5C9B}"/>
                  </a:ext>
                </a:extLst>
              </p14:cNvPr>
              <p14:cNvContentPartPr/>
              <p14:nvPr/>
            </p14:nvContentPartPr>
            <p14:xfrm>
              <a:off x="3075947" y="5254627"/>
              <a:ext cx="144720" cy="153360"/>
            </p14:xfrm>
          </p:contentPart>
        </mc:Choice>
        <mc:Fallback>
          <p:pic>
            <p:nvPicPr>
              <p:cNvPr id="8" name="Freihand 7">
                <a:extLst>
                  <a:ext uri="{FF2B5EF4-FFF2-40B4-BE49-F238E27FC236}">
                    <a16:creationId xmlns:a16="http://schemas.microsoft.com/office/drawing/2014/main" id="{CEF00039-A2C3-4C60-8FFD-541D591D5C9B}"/>
                  </a:ext>
                </a:extLst>
              </p:cNvPr>
              <p:cNvPicPr/>
              <p:nvPr/>
            </p:nvPicPr>
            <p:blipFill>
              <a:blip r:embed="rId45"/>
              <a:stretch>
                <a:fillRect/>
              </a:stretch>
            </p:blipFill>
            <p:spPr>
              <a:xfrm>
                <a:off x="3071627" y="5250307"/>
                <a:ext cx="1533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9" name="Freihand 28">
                <a:extLst>
                  <a:ext uri="{FF2B5EF4-FFF2-40B4-BE49-F238E27FC236}">
                    <a16:creationId xmlns:a16="http://schemas.microsoft.com/office/drawing/2014/main" id="{6D684C60-DB64-4580-8DA7-013552C1CF3F}"/>
                  </a:ext>
                </a:extLst>
              </p14:cNvPr>
              <p14:cNvContentPartPr/>
              <p14:nvPr/>
            </p14:nvContentPartPr>
            <p14:xfrm>
              <a:off x="3182147" y="5288827"/>
              <a:ext cx="103680" cy="265320"/>
            </p14:xfrm>
          </p:contentPart>
        </mc:Choice>
        <mc:Fallback>
          <p:pic>
            <p:nvPicPr>
              <p:cNvPr id="29" name="Freihand 28">
                <a:extLst>
                  <a:ext uri="{FF2B5EF4-FFF2-40B4-BE49-F238E27FC236}">
                    <a16:creationId xmlns:a16="http://schemas.microsoft.com/office/drawing/2014/main" id="{6D684C60-DB64-4580-8DA7-013552C1CF3F}"/>
                  </a:ext>
                </a:extLst>
              </p:cNvPr>
              <p:cNvPicPr/>
              <p:nvPr/>
            </p:nvPicPr>
            <p:blipFill>
              <a:blip r:embed="rId47"/>
              <a:stretch>
                <a:fillRect/>
              </a:stretch>
            </p:blipFill>
            <p:spPr>
              <a:xfrm>
                <a:off x="3177827" y="5284507"/>
                <a:ext cx="11232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0" name="Freihand 29">
                <a:extLst>
                  <a:ext uri="{FF2B5EF4-FFF2-40B4-BE49-F238E27FC236}">
                    <a16:creationId xmlns:a16="http://schemas.microsoft.com/office/drawing/2014/main" id="{4EFD385E-B25D-47B6-8CA6-CC2D0C5FF490}"/>
                  </a:ext>
                </a:extLst>
              </p14:cNvPr>
              <p14:cNvContentPartPr/>
              <p14:nvPr/>
            </p14:nvContentPartPr>
            <p14:xfrm>
              <a:off x="3303827" y="5357587"/>
              <a:ext cx="111600" cy="136440"/>
            </p14:xfrm>
          </p:contentPart>
        </mc:Choice>
        <mc:Fallback>
          <p:pic>
            <p:nvPicPr>
              <p:cNvPr id="30" name="Freihand 29">
                <a:extLst>
                  <a:ext uri="{FF2B5EF4-FFF2-40B4-BE49-F238E27FC236}">
                    <a16:creationId xmlns:a16="http://schemas.microsoft.com/office/drawing/2014/main" id="{4EFD385E-B25D-47B6-8CA6-CC2D0C5FF490}"/>
                  </a:ext>
                </a:extLst>
              </p:cNvPr>
              <p:cNvPicPr/>
              <p:nvPr/>
            </p:nvPicPr>
            <p:blipFill>
              <a:blip r:embed="rId49"/>
              <a:stretch>
                <a:fillRect/>
              </a:stretch>
            </p:blipFill>
            <p:spPr>
              <a:xfrm>
                <a:off x="3299507" y="5353267"/>
                <a:ext cx="12024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2" name="Freihand 31">
                <a:extLst>
                  <a:ext uri="{FF2B5EF4-FFF2-40B4-BE49-F238E27FC236}">
                    <a16:creationId xmlns:a16="http://schemas.microsoft.com/office/drawing/2014/main" id="{E728561B-0B59-4FDC-AABF-CCC4568A1857}"/>
                  </a:ext>
                </a:extLst>
              </p14:cNvPr>
              <p14:cNvContentPartPr/>
              <p14:nvPr/>
            </p14:nvContentPartPr>
            <p14:xfrm>
              <a:off x="3416507" y="5468107"/>
              <a:ext cx="79200" cy="116280"/>
            </p14:xfrm>
          </p:contentPart>
        </mc:Choice>
        <mc:Fallback>
          <p:pic>
            <p:nvPicPr>
              <p:cNvPr id="32" name="Freihand 31">
                <a:extLst>
                  <a:ext uri="{FF2B5EF4-FFF2-40B4-BE49-F238E27FC236}">
                    <a16:creationId xmlns:a16="http://schemas.microsoft.com/office/drawing/2014/main" id="{E728561B-0B59-4FDC-AABF-CCC4568A1857}"/>
                  </a:ext>
                </a:extLst>
              </p:cNvPr>
              <p:cNvPicPr/>
              <p:nvPr/>
            </p:nvPicPr>
            <p:blipFill>
              <a:blip r:embed="rId51"/>
              <a:stretch>
                <a:fillRect/>
              </a:stretch>
            </p:blipFill>
            <p:spPr>
              <a:xfrm>
                <a:off x="3412187" y="5463787"/>
                <a:ext cx="878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3" name="Freihand 32">
                <a:extLst>
                  <a:ext uri="{FF2B5EF4-FFF2-40B4-BE49-F238E27FC236}">
                    <a16:creationId xmlns:a16="http://schemas.microsoft.com/office/drawing/2014/main" id="{BBE07FA5-3D9E-4884-80A7-570EDE44070D}"/>
                  </a:ext>
                </a:extLst>
              </p14:cNvPr>
              <p14:cNvContentPartPr/>
              <p14:nvPr/>
            </p14:nvContentPartPr>
            <p14:xfrm>
              <a:off x="3414347" y="5304307"/>
              <a:ext cx="124200" cy="117360"/>
            </p14:xfrm>
          </p:contentPart>
        </mc:Choice>
        <mc:Fallback>
          <p:pic>
            <p:nvPicPr>
              <p:cNvPr id="33" name="Freihand 32">
                <a:extLst>
                  <a:ext uri="{FF2B5EF4-FFF2-40B4-BE49-F238E27FC236}">
                    <a16:creationId xmlns:a16="http://schemas.microsoft.com/office/drawing/2014/main" id="{BBE07FA5-3D9E-4884-80A7-570EDE44070D}"/>
                  </a:ext>
                </a:extLst>
              </p:cNvPr>
              <p:cNvPicPr/>
              <p:nvPr/>
            </p:nvPicPr>
            <p:blipFill>
              <a:blip r:embed="rId53"/>
              <a:stretch>
                <a:fillRect/>
              </a:stretch>
            </p:blipFill>
            <p:spPr>
              <a:xfrm>
                <a:off x="3410027" y="5299987"/>
                <a:ext cx="1328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4" name="Freihand 33">
                <a:extLst>
                  <a:ext uri="{FF2B5EF4-FFF2-40B4-BE49-F238E27FC236}">
                    <a16:creationId xmlns:a16="http://schemas.microsoft.com/office/drawing/2014/main" id="{624561E1-61A4-4A54-A9C4-0356E21F3548}"/>
                  </a:ext>
                </a:extLst>
              </p14:cNvPr>
              <p14:cNvContentPartPr/>
              <p14:nvPr/>
            </p14:nvContentPartPr>
            <p14:xfrm>
              <a:off x="3465827" y="5296387"/>
              <a:ext cx="139320" cy="398160"/>
            </p14:xfrm>
          </p:contentPart>
        </mc:Choice>
        <mc:Fallback>
          <p:pic>
            <p:nvPicPr>
              <p:cNvPr id="34" name="Freihand 33">
                <a:extLst>
                  <a:ext uri="{FF2B5EF4-FFF2-40B4-BE49-F238E27FC236}">
                    <a16:creationId xmlns:a16="http://schemas.microsoft.com/office/drawing/2014/main" id="{624561E1-61A4-4A54-A9C4-0356E21F3548}"/>
                  </a:ext>
                </a:extLst>
              </p:cNvPr>
              <p:cNvPicPr/>
              <p:nvPr/>
            </p:nvPicPr>
            <p:blipFill>
              <a:blip r:embed="rId55"/>
              <a:stretch>
                <a:fillRect/>
              </a:stretch>
            </p:blipFill>
            <p:spPr>
              <a:xfrm>
                <a:off x="3461507" y="5292067"/>
                <a:ext cx="147960" cy="4068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68" name="Freihand 67">
                <a:extLst>
                  <a:ext uri="{FF2B5EF4-FFF2-40B4-BE49-F238E27FC236}">
                    <a16:creationId xmlns:a16="http://schemas.microsoft.com/office/drawing/2014/main" id="{3105F6D1-DFF8-45BD-A76F-77042D2B2290}"/>
                  </a:ext>
                </a:extLst>
              </p14:cNvPr>
              <p14:cNvContentPartPr/>
              <p14:nvPr/>
            </p14:nvContentPartPr>
            <p14:xfrm>
              <a:off x="3921947" y="4024867"/>
              <a:ext cx="176040" cy="1566720"/>
            </p14:xfrm>
          </p:contentPart>
        </mc:Choice>
        <mc:Fallback>
          <p:pic>
            <p:nvPicPr>
              <p:cNvPr id="68" name="Freihand 67">
                <a:extLst>
                  <a:ext uri="{FF2B5EF4-FFF2-40B4-BE49-F238E27FC236}">
                    <a16:creationId xmlns:a16="http://schemas.microsoft.com/office/drawing/2014/main" id="{3105F6D1-DFF8-45BD-A76F-77042D2B2290}"/>
                  </a:ext>
                </a:extLst>
              </p:cNvPr>
              <p:cNvPicPr/>
              <p:nvPr/>
            </p:nvPicPr>
            <p:blipFill>
              <a:blip r:embed="rId57"/>
              <a:stretch>
                <a:fillRect/>
              </a:stretch>
            </p:blipFill>
            <p:spPr>
              <a:xfrm>
                <a:off x="3917627" y="4020547"/>
                <a:ext cx="184680" cy="15753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9" name="Freihand 68">
                <a:extLst>
                  <a:ext uri="{FF2B5EF4-FFF2-40B4-BE49-F238E27FC236}">
                    <a16:creationId xmlns:a16="http://schemas.microsoft.com/office/drawing/2014/main" id="{5433A8C0-E0EF-4AE4-AEE4-D4AC037C6A42}"/>
                  </a:ext>
                </a:extLst>
              </p14:cNvPr>
              <p14:cNvContentPartPr/>
              <p14:nvPr/>
            </p14:nvContentPartPr>
            <p14:xfrm>
              <a:off x="3956867" y="4014787"/>
              <a:ext cx="155880" cy="221760"/>
            </p14:xfrm>
          </p:contentPart>
        </mc:Choice>
        <mc:Fallback>
          <p:pic>
            <p:nvPicPr>
              <p:cNvPr id="69" name="Freihand 68">
                <a:extLst>
                  <a:ext uri="{FF2B5EF4-FFF2-40B4-BE49-F238E27FC236}">
                    <a16:creationId xmlns:a16="http://schemas.microsoft.com/office/drawing/2014/main" id="{5433A8C0-E0EF-4AE4-AEE4-D4AC037C6A42}"/>
                  </a:ext>
                </a:extLst>
              </p:cNvPr>
              <p:cNvPicPr/>
              <p:nvPr/>
            </p:nvPicPr>
            <p:blipFill>
              <a:blip r:embed="rId59"/>
              <a:stretch>
                <a:fillRect/>
              </a:stretch>
            </p:blipFill>
            <p:spPr>
              <a:xfrm>
                <a:off x="3952547" y="4010467"/>
                <a:ext cx="16452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0" name="Freihand 69">
                <a:extLst>
                  <a:ext uri="{FF2B5EF4-FFF2-40B4-BE49-F238E27FC236}">
                    <a16:creationId xmlns:a16="http://schemas.microsoft.com/office/drawing/2014/main" id="{97DECC91-24A7-48FE-8903-36330094365A}"/>
                  </a:ext>
                </a:extLst>
              </p14:cNvPr>
              <p14:cNvContentPartPr/>
              <p14:nvPr/>
            </p14:nvContentPartPr>
            <p14:xfrm>
              <a:off x="3915827" y="5769067"/>
              <a:ext cx="34200" cy="204480"/>
            </p14:xfrm>
          </p:contentPart>
        </mc:Choice>
        <mc:Fallback>
          <p:pic>
            <p:nvPicPr>
              <p:cNvPr id="70" name="Freihand 69">
                <a:extLst>
                  <a:ext uri="{FF2B5EF4-FFF2-40B4-BE49-F238E27FC236}">
                    <a16:creationId xmlns:a16="http://schemas.microsoft.com/office/drawing/2014/main" id="{97DECC91-24A7-48FE-8903-36330094365A}"/>
                  </a:ext>
                </a:extLst>
              </p:cNvPr>
              <p:cNvPicPr/>
              <p:nvPr/>
            </p:nvPicPr>
            <p:blipFill>
              <a:blip r:embed="rId61"/>
              <a:stretch>
                <a:fillRect/>
              </a:stretch>
            </p:blipFill>
            <p:spPr>
              <a:xfrm>
                <a:off x="3911507" y="5764747"/>
                <a:ext cx="428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1" name="Freihand 70">
                <a:extLst>
                  <a:ext uri="{FF2B5EF4-FFF2-40B4-BE49-F238E27FC236}">
                    <a16:creationId xmlns:a16="http://schemas.microsoft.com/office/drawing/2014/main" id="{96C3921B-1574-4AE3-8816-0C035F1279AD}"/>
                  </a:ext>
                </a:extLst>
              </p14:cNvPr>
              <p14:cNvContentPartPr/>
              <p14:nvPr/>
            </p14:nvContentPartPr>
            <p14:xfrm>
              <a:off x="3825467" y="5717947"/>
              <a:ext cx="183240" cy="106200"/>
            </p14:xfrm>
          </p:contentPart>
        </mc:Choice>
        <mc:Fallback>
          <p:pic>
            <p:nvPicPr>
              <p:cNvPr id="71" name="Freihand 70">
                <a:extLst>
                  <a:ext uri="{FF2B5EF4-FFF2-40B4-BE49-F238E27FC236}">
                    <a16:creationId xmlns:a16="http://schemas.microsoft.com/office/drawing/2014/main" id="{96C3921B-1574-4AE3-8816-0C035F1279AD}"/>
                  </a:ext>
                </a:extLst>
              </p:cNvPr>
              <p:cNvPicPr/>
              <p:nvPr/>
            </p:nvPicPr>
            <p:blipFill>
              <a:blip r:embed="rId63"/>
              <a:stretch>
                <a:fillRect/>
              </a:stretch>
            </p:blipFill>
            <p:spPr>
              <a:xfrm>
                <a:off x="3821147" y="5713627"/>
                <a:ext cx="1918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72" name="Freihand 71">
                <a:extLst>
                  <a:ext uri="{FF2B5EF4-FFF2-40B4-BE49-F238E27FC236}">
                    <a16:creationId xmlns:a16="http://schemas.microsoft.com/office/drawing/2014/main" id="{9CB53DF2-3BD8-4BB5-BC42-F8C4831298E3}"/>
                  </a:ext>
                </a:extLst>
              </p14:cNvPr>
              <p14:cNvContentPartPr/>
              <p14:nvPr/>
            </p14:nvContentPartPr>
            <p14:xfrm>
              <a:off x="4028507" y="5808667"/>
              <a:ext cx="152280" cy="114120"/>
            </p14:xfrm>
          </p:contentPart>
        </mc:Choice>
        <mc:Fallback>
          <p:pic>
            <p:nvPicPr>
              <p:cNvPr id="72" name="Freihand 71">
                <a:extLst>
                  <a:ext uri="{FF2B5EF4-FFF2-40B4-BE49-F238E27FC236}">
                    <a16:creationId xmlns:a16="http://schemas.microsoft.com/office/drawing/2014/main" id="{9CB53DF2-3BD8-4BB5-BC42-F8C4831298E3}"/>
                  </a:ext>
                </a:extLst>
              </p:cNvPr>
              <p:cNvPicPr/>
              <p:nvPr/>
            </p:nvPicPr>
            <p:blipFill>
              <a:blip r:embed="rId65"/>
              <a:stretch>
                <a:fillRect/>
              </a:stretch>
            </p:blipFill>
            <p:spPr>
              <a:xfrm>
                <a:off x="4024187" y="5804347"/>
                <a:ext cx="16092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73" name="Freihand 72">
                <a:extLst>
                  <a:ext uri="{FF2B5EF4-FFF2-40B4-BE49-F238E27FC236}">
                    <a16:creationId xmlns:a16="http://schemas.microsoft.com/office/drawing/2014/main" id="{7DAD9B44-C4EF-4008-885F-5155799325A3}"/>
                  </a:ext>
                </a:extLst>
              </p14:cNvPr>
              <p14:cNvContentPartPr/>
              <p14:nvPr/>
            </p14:nvContentPartPr>
            <p14:xfrm>
              <a:off x="4207787" y="5733787"/>
              <a:ext cx="232200" cy="136800"/>
            </p14:xfrm>
          </p:contentPart>
        </mc:Choice>
        <mc:Fallback>
          <p:pic>
            <p:nvPicPr>
              <p:cNvPr id="73" name="Freihand 72">
                <a:extLst>
                  <a:ext uri="{FF2B5EF4-FFF2-40B4-BE49-F238E27FC236}">
                    <a16:creationId xmlns:a16="http://schemas.microsoft.com/office/drawing/2014/main" id="{7DAD9B44-C4EF-4008-885F-5155799325A3}"/>
                  </a:ext>
                </a:extLst>
              </p:cNvPr>
              <p:cNvPicPr/>
              <p:nvPr/>
            </p:nvPicPr>
            <p:blipFill>
              <a:blip r:embed="rId67"/>
              <a:stretch>
                <a:fillRect/>
              </a:stretch>
            </p:blipFill>
            <p:spPr>
              <a:xfrm>
                <a:off x="4203467" y="5729467"/>
                <a:ext cx="2408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74" name="Freihand 73">
                <a:extLst>
                  <a:ext uri="{FF2B5EF4-FFF2-40B4-BE49-F238E27FC236}">
                    <a16:creationId xmlns:a16="http://schemas.microsoft.com/office/drawing/2014/main" id="{719B862D-7D3B-4397-B247-ED1B082A3552}"/>
                  </a:ext>
                </a:extLst>
              </p14:cNvPr>
              <p14:cNvContentPartPr/>
              <p14:nvPr/>
            </p14:nvContentPartPr>
            <p14:xfrm>
              <a:off x="4445027" y="5695267"/>
              <a:ext cx="81720" cy="134280"/>
            </p14:xfrm>
          </p:contentPart>
        </mc:Choice>
        <mc:Fallback>
          <p:pic>
            <p:nvPicPr>
              <p:cNvPr id="74" name="Freihand 73">
                <a:extLst>
                  <a:ext uri="{FF2B5EF4-FFF2-40B4-BE49-F238E27FC236}">
                    <a16:creationId xmlns:a16="http://schemas.microsoft.com/office/drawing/2014/main" id="{719B862D-7D3B-4397-B247-ED1B082A3552}"/>
                  </a:ext>
                </a:extLst>
              </p:cNvPr>
              <p:cNvPicPr/>
              <p:nvPr/>
            </p:nvPicPr>
            <p:blipFill>
              <a:blip r:embed="rId69"/>
              <a:stretch>
                <a:fillRect/>
              </a:stretch>
            </p:blipFill>
            <p:spPr>
              <a:xfrm>
                <a:off x="4440707" y="5690947"/>
                <a:ext cx="90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75" name="Freihand 74">
                <a:extLst>
                  <a:ext uri="{FF2B5EF4-FFF2-40B4-BE49-F238E27FC236}">
                    <a16:creationId xmlns:a16="http://schemas.microsoft.com/office/drawing/2014/main" id="{23298A34-F523-45F7-ACCA-B228F497343A}"/>
                  </a:ext>
                </a:extLst>
              </p14:cNvPr>
              <p14:cNvContentPartPr/>
              <p14:nvPr/>
            </p14:nvContentPartPr>
            <p14:xfrm>
              <a:off x="4504067" y="5796067"/>
              <a:ext cx="62640" cy="34560"/>
            </p14:xfrm>
          </p:contentPart>
        </mc:Choice>
        <mc:Fallback>
          <p:pic>
            <p:nvPicPr>
              <p:cNvPr id="75" name="Freihand 74">
                <a:extLst>
                  <a:ext uri="{FF2B5EF4-FFF2-40B4-BE49-F238E27FC236}">
                    <a16:creationId xmlns:a16="http://schemas.microsoft.com/office/drawing/2014/main" id="{23298A34-F523-45F7-ACCA-B228F497343A}"/>
                  </a:ext>
                </a:extLst>
              </p:cNvPr>
              <p:cNvPicPr/>
              <p:nvPr/>
            </p:nvPicPr>
            <p:blipFill>
              <a:blip r:embed="rId71"/>
              <a:stretch>
                <a:fillRect/>
              </a:stretch>
            </p:blipFill>
            <p:spPr>
              <a:xfrm>
                <a:off x="4499747" y="5791747"/>
                <a:ext cx="7128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76" name="Freihand 75">
                <a:extLst>
                  <a:ext uri="{FF2B5EF4-FFF2-40B4-BE49-F238E27FC236}">
                    <a16:creationId xmlns:a16="http://schemas.microsoft.com/office/drawing/2014/main" id="{10FC42A3-9215-4ACB-A16B-731EE82AE63F}"/>
                  </a:ext>
                </a:extLst>
              </p14:cNvPr>
              <p14:cNvContentPartPr/>
              <p14:nvPr/>
            </p14:nvContentPartPr>
            <p14:xfrm>
              <a:off x="4576787" y="5671507"/>
              <a:ext cx="111960" cy="153720"/>
            </p14:xfrm>
          </p:contentPart>
        </mc:Choice>
        <mc:Fallback>
          <p:pic>
            <p:nvPicPr>
              <p:cNvPr id="76" name="Freihand 75">
                <a:extLst>
                  <a:ext uri="{FF2B5EF4-FFF2-40B4-BE49-F238E27FC236}">
                    <a16:creationId xmlns:a16="http://schemas.microsoft.com/office/drawing/2014/main" id="{10FC42A3-9215-4ACB-A16B-731EE82AE63F}"/>
                  </a:ext>
                </a:extLst>
              </p:cNvPr>
              <p:cNvPicPr/>
              <p:nvPr/>
            </p:nvPicPr>
            <p:blipFill>
              <a:blip r:embed="rId73"/>
              <a:stretch>
                <a:fillRect/>
              </a:stretch>
            </p:blipFill>
            <p:spPr>
              <a:xfrm>
                <a:off x="4572467" y="5667187"/>
                <a:ext cx="1206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7" name="Freihand 76">
                <a:extLst>
                  <a:ext uri="{FF2B5EF4-FFF2-40B4-BE49-F238E27FC236}">
                    <a16:creationId xmlns:a16="http://schemas.microsoft.com/office/drawing/2014/main" id="{7DBCAF15-C805-4DB2-8CD3-BE1ED026D186}"/>
                  </a:ext>
                </a:extLst>
              </p14:cNvPr>
              <p14:cNvContentPartPr/>
              <p14:nvPr/>
            </p14:nvContentPartPr>
            <p14:xfrm>
              <a:off x="4679387" y="5677987"/>
              <a:ext cx="24120" cy="36720"/>
            </p14:xfrm>
          </p:contentPart>
        </mc:Choice>
        <mc:Fallback>
          <p:pic>
            <p:nvPicPr>
              <p:cNvPr id="77" name="Freihand 76">
                <a:extLst>
                  <a:ext uri="{FF2B5EF4-FFF2-40B4-BE49-F238E27FC236}">
                    <a16:creationId xmlns:a16="http://schemas.microsoft.com/office/drawing/2014/main" id="{7DBCAF15-C805-4DB2-8CD3-BE1ED026D186}"/>
                  </a:ext>
                </a:extLst>
              </p:cNvPr>
              <p:cNvPicPr/>
              <p:nvPr/>
            </p:nvPicPr>
            <p:blipFill>
              <a:blip r:embed="rId75"/>
              <a:stretch>
                <a:fillRect/>
              </a:stretch>
            </p:blipFill>
            <p:spPr>
              <a:xfrm>
                <a:off x="4675067" y="5673667"/>
                <a:ext cx="3276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78" name="Freihand 77">
                <a:extLst>
                  <a:ext uri="{FF2B5EF4-FFF2-40B4-BE49-F238E27FC236}">
                    <a16:creationId xmlns:a16="http://schemas.microsoft.com/office/drawing/2014/main" id="{43435169-60CA-4B43-8E3E-4FF0053A9B99}"/>
                  </a:ext>
                </a:extLst>
              </p14:cNvPr>
              <p14:cNvContentPartPr/>
              <p14:nvPr/>
            </p14:nvContentPartPr>
            <p14:xfrm>
              <a:off x="4751747" y="5749987"/>
              <a:ext cx="117360" cy="39960"/>
            </p14:xfrm>
          </p:contentPart>
        </mc:Choice>
        <mc:Fallback>
          <p:pic>
            <p:nvPicPr>
              <p:cNvPr id="78" name="Freihand 77">
                <a:extLst>
                  <a:ext uri="{FF2B5EF4-FFF2-40B4-BE49-F238E27FC236}">
                    <a16:creationId xmlns:a16="http://schemas.microsoft.com/office/drawing/2014/main" id="{43435169-60CA-4B43-8E3E-4FF0053A9B99}"/>
                  </a:ext>
                </a:extLst>
              </p:cNvPr>
              <p:cNvPicPr/>
              <p:nvPr/>
            </p:nvPicPr>
            <p:blipFill>
              <a:blip r:embed="rId77"/>
              <a:stretch>
                <a:fillRect/>
              </a:stretch>
            </p:blipFill>
            <p:spPr>
              <a:xfrm>
                <a:off x="4747427" y="5745667"/>
                <a:ext cx="1260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80" name="Freihand 79">
                <a:extLst>
                  <a:ext uri="{FF2B5EF4-FFF2-40B4-BE49-F238E27FC236}">
                    <a16:creationId xmlns:a16="http://schemas.microsoft.com/office/drawing/2014/main" id="{1E4B3669-D3D2-4BD6-82E7-79D506139225}"/>
                  </a:ext>
                </a:extLst>
              </p14:cNvPr>
              <p14:cNvContentPartPr/>
              <p14:nvPr/>
            </p14:nvContentPartPr>
            <p14:xfrm>
              <a:off x="4447187" y="5751067"/>
              <a:ext cx="124920" cy="83160"/>
            </p14:xfrm>
          </p:contentPart>
        </mc:Choice>
        <mc:Fallback>
          <p:pic>
            <p:nvPicPr>
              <p:cNvPr id="80" name="Freihand 79">
                <a:extLst>
                  <a:ext uri="{FF2B5EF4-FFF2-40B4-BE49-F238E27FC236}">
                    <a16:creationId xmlns:a16="http://schemas.microsoft.com/office/drawing/2014/main" id="{1E4B3669-D3D2-4BD6-82E7-79D506139225}"/>
                  </a:ext>
                </a:extLst>
              </p:cNvPr>
              <p:cNvPicPr/>
              <p:nvPr/>
            </p:nvPicPr>
            <p:blipFill>
              <a:blip r:embed="rId79"/>
              <a:stretch>
                <a:fillRect/>
              </a:stretch>
            </p:blipFill>
            <p:spPr>
              <a:xfrm>
                <a:off x="4442867" y="5746747"/>
                <a:ext cx="1335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81" name="Freihand 80">
                <a:extLst>
                  <a:ext uri="{FF2B5EF4-FFF2-40B4-BE49-F238E27FC236}">
                    <a16:creationId xmlns:a16="http://schemas.microsoft.com/office/drawing/2014/main" id="{98197BA8-2F21-4076-A450-87DDECBE2E4A}"/>
                  </a:ext>
                </a:extLst>
              </p14:cNvPr>
              <p14:cNvContentPartPr/>
              <p14:nvPr/>
            </p14:nvContentPartPr>
            <p14:xfrm>
              <a:off x="4409747" y="5742427"/>
              <a:ext cx="128880" cy="124200"/>
            </p14:xfrm>
          </p:contentPart>
        </mc:Choice>
        <mc:Fallback>
          <p:pic>
            <p:nvPicPr>
              <p:cNvPr id="81" name="Freihand 80">
                <a:extLst>
                  <a:ext uri="{FF2B5EF4-FFF2-40B4-BE49-F238E27FC236}">
                    <a16:creationId xmlns:a16="http://schemas.microsoft.com/office/drawing/2014/main" id="{98197BA8-2F21-4076-A450-87DDECBE2E4A}"/>
                  </a:ext>
                </a:extLst>
              </p:cNvPr>
              <p:cNvPicPr/>
              <p:nvPr/>
            </p:nvPicPr>
            <p:blipFill>
              <a:blip r:embed="rId81"/>
              <a:stretch>
                <a:fillRect/>
              </a:stretch>
            </p:blipFill>
            <p:spPr>
              <a:xfrm>
                <a:off x="4405427" y="5738107"/>
                <a:ext cx="1375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2" name="Freihand 81">
                <a:extLst>
                  <a:ext uri="{FF2B5EF4-FFF2-40B4-BE49-F238E27FC236}">
                    <a16:creationId xmlns:a16="http://schemas.microsoft.com/office/drawing/2014/main" id="{1ADC15BE-4067-47D0-8E3D-8AB28F008DB9}"/>
                  </a:ext>
                </a:extLst>
              </p14:cNvPr>
              <p14:cNvContentPartPr/>
              <p14:nvPr/>
            </p14:nvContentPartPr>
            <p14:xfrm>
              <a:off x="4414067" y="5748187"/>
              <a:ext cx="106920" cy="82800"/>
            </p14:xfrm>
          </p:contentPart>
        </mc:Choice>
        <mc:Fallback>
          <p:pic>
            <p:nvPicPr>
              <p:cNvPr id="82" name="Freihand 81">
                <a:extLst>
                  <a:ext uri="{FF2B5EF4-FFF2-40B4-BE49-F238E27FC236}">
                    <a16:creationId xmlns:a16="http://schemas.microsoft.com/office/drawing/2014/main" id="{1ADC15BE-4067-47D0-8E3D-8AB28F008DB9}"/>
                  </a:ext>
                </a:extLst>
              </p:cNvPr>
              <p:cNvPicPr/>
              <p:nvPr/>
            </p:nvPicPr>
            <p:blipFill>
              <a:blip r:embed="rId83"/>
              <a:stretch>
                <a:fillRect/>
              </a:stretch>
            </p:blipFill>
            <p:spPr>
              <a:xfrm>
                <a:off x="4409747" y="5743867"/>
                <a:ext cx="1155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4" name="Freihand 83">
                <a:extLst>
                  <a:ext uri="{FF2B5EF4-FFF2-40B4-BE49-F238E27FC236}">
                    <a16:creationId xmlns:a16="http://schemas.microsoft.com/office/drawing/2014/main" id="{88830DB1-18CD-45D7-9728-A382275CB36E}"/>
                  </a:ext>
                </a:extLst>
              </p14:cNvPr>
              <p14:cNvContentPartPr/>
              <p14:nvPr/>
            </p14:nvContentPartPr>
            <p14:xfrm>
              <a:off x="5003387" y="5693827"/>
              <a:ext cx="225360" cy="106560"/>
            </p14:xfrm>
          </p:contentPart>
        </mc:Choice>
        <mc:Fallback>
          <p:pic>
            <p:nvPicPr>
              <p:cNvPr id="84" name="Freihand 83">
                <a:extLst>
                  <a:ext uri="{FF2B5EF4-FFF2-40B4-BE49-F238E27FC236}">
                    <a16:creationId xmlns:a16="http://schemas.microsoft.com/office/drawing/2014/main" id="{88830DB1-18CD-45D7-9728-A382275CB36E}"/>
                  </a:ext>
                </a:extLst>
              </p:cNvPr>
              <p:cNvPicPr/>
              <p:nvPr/>
            </p:nvPicPr>
            <p:blipFill>
              <a:blip r:embed="rId85"/>
              <a:stretch>
                <a:fillRect/>
              </a:stretch>
            </p:blipFill>
            <p:spPr>
              <a:xfrm>
                <a:off x="4999067" y="5689507"/>
                <a:ext cx="2340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5" name="Freihand 84">
                <a:extLst>
                  <a:ext uri="{FF2B5EF4-FFF2-40B4-BE49-F238E27FC236}">
                    <a16:creationId xmlns:a16="http://schemas.microsoft.com/office/drawing/2014/main" id="{4183A837-2867-417F-BE83-B0A9FDBF326E}"/>
                  </a:ext>
                </a:extLst>
              </p14:cNvPr>
              <p14:cNvContentPartPr/>
              <p14:nvPr/>
            </p14:nvContentPartPr>
            <p14:xfrm>
              <a:off x="5293907" y="5579707"/>
              <a:ext cx="130320" cy="187920"/>
            </p14:xfrm>
          </p:contentPart>
        </mc:Choice>
        <mc:Fallback>
          <p:pic>
            <p:nvPicPr>
              <p:cNvPr id="85" name="Freihand 84">
                <a:extLst>
                  <a:ext uri="{FF2B5EF4-FFF2-40B4-BE49-F238E27FC236}">
                    <a16:creationId xmlns:a16="http://schemas.microsoft.com/office/drawing/2014/main" id="{4183A837-2867-417F-BE83-B0A9FDBF326E}"/>
                  </a:ext>
                </a:extLst>
              </p:cNvPr>
              <p:cNvPicPr/>
              <p:nvPr/>
            </p:nvPicPr>
            <p:blipFill>
              <a:blip r:embed="rId87"/>
              <a:stretch>
                <a:fillRect/>
              </a:stretch>
            </p:blipFill>
            <p:spPr>
              <a:xfrm>
                <a:off x="5289587" y="5575387"/>
                <a:ext cx="1389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6" name="Freihand 85">
                <a:extLst>
                  <a:ext uri="{FF2B5EF4-FFF2-40B4-BE49-F238E27FC236}">
                    <a16:creationId xmlns:a16="http://schemas.microsoft.com/office/drawing/2014/main" id="{175F0831-6CF1-40B1-AC81-0B0F5210A375}"/>
                  </a:ext>
                </a:extLst>
              </p14:cNvPr>
              <p14:cNvContentPartPr/>
              <p14:nvPr/>
            </p14:nvContentPartPr>
            <p14:xfrm>
              <a:off x="5253227" y="5571787"/>
              <a:ext cx="34200" cy="2880"/>
            </p14:xfrm>
          </p:contentPart>
        </mc:Choice>
        <mc:Fallback>
          <p:pic>
            <p:nvPicPr>
              <p:cNvPr id="86" name="Freihand 85">
                <a:extLst>
                  <a:ext uri="{FF2B5EF4-FFF2-40B4-BE49-F238E27FC236}">
                    <a16:creationId xmlns:a16="http://schemas.microsoft.com/office/drawing/2014/main" id="{175F0831-6CF1-40B1-AC81-0B0F5210A375}"/>
                  </a:ext>
                </a:extLst>
              </p:cNvPr>
              <p:cNvPicPr/>
              <p:nvPr/>
            </p:nvPicPr>
            <p:blipFill>
              <a:blip r:embed="rId89"/>
              <a:stretch>
                <a:fillRect/>
              </a:stretch>
            </p:blipFill>
            <p:spPr>
              <a:xfrm>
                <a:off x="5248907" y="5567467"/>
                <a:ext cx="428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7" name="Freihand 86">
                <a:extLst>
                  <a:ext uri="{FF2B5EF4-FFF2-40B4-BE49-F238E27FC236}">
                    <a16:creationId xmlns:a16="http://schemas.microsoft.com/office/drawing/2014/main" id="{A7118CF5-66DC-479C-AC2D-6ECF7138F667}"/>
                  </a:ext>
                </a:extLst>
              </p14:cNvPr>
              <p14:cNvContentPartPr/>
              <p14:nvPr/>
            </p14:nvContentPartPr>
            <p14:xfrm>
              <a:off x="5532947" y="5543347"/>
              <a:ext cx="173880" cy="202320"/>
            </p14:xfrm>
          </p:contentPart>
        </mc:Choice>
        <mc:Fallback>
          <p:pic>
            <p:nvPicPr>
              <p:cNvPr id="87" name="Freihand 86">
                <a:extLst>
                  <a:ext uri="{FF2B5EF4-FFF2-40B4-BE49-F238E27FC236}">
                    <a16:creationId xmlns:a16="http://schemas.microsoft.com/office/drawing/2014/main" id="{A7118CF5-66DC-479C-AC2D-6ECF7138F667}"/>
                  </a:ext>
                </a:extLst>
              </p:cNvPr>
              <p:cNvPicPr/>
              <p:nvPr/>
            </p:nvPicPr>
            <p:blipFill>
              <a:blip r:embed="rId91"/>
              <a:stretch>
                <a:fillRect/>
              </a:stretch>
            </p:blipFill>
            <p:spPr>
              <a:xfrm>
                <a:off x="5528627" y="5539027"/>
                <a:ext cx="1825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8" name="Freihand 87">
                <a:extLst>
                  <a:ext uri="{FF2B5EF4-FFF2-40B4-BE49-F238E27FC236}">
                    <a16:creationId xmlns:a16="http://schemas.microsoft.com/office/drawing/2014/main" id="{292414F5-347D-48D1-AE43-7739858888A0}"/>
                  </a:ext>
                </a:extLst>
              </p14:cNvPr>
              <p14:cNvContentPartPr/>
              <p14:nvPr/>
            </p14:nvContentPartPr>
            <p14:xfrm>
              <a:off x="5689547" y="5635867"/>
              <a:ext cx="101160" cy="63720"/>
            </p14:xfrm>
          </p:contentPart>
        </mc:Choice>
        <mc:Fallback>
          <p:pic>
            <p:nvPicPr>
              <p:cNvPr id="88" name="Freihand 87">
                <a:extLst>
                  <a:ext uri="{FF2B5EF4-FFF2-40B4-BE49-F238E27FC236}">
                    <a16:creationId xmlns:a16="http://schemas.microsoft.com/office/drawing/2014/main" id="{292414F5-347D-48D1-AE43-7739858888A0}"/>
                  </a:ext>
                </a:extLst>
              </p:cNvPr>
              <p:cNvPicPr/>
              <p:nvPr/>
            </p:nvPicPr>
            <p:blipFill>
              <a:blip r:embed="rId93"/>
              <a:stretch>
                <a:fillRect/>
              </a:stretch>
            </p:blipFill>
            <p:spPr>
              <a:xfrm>
                <a:off x="5685227" y="5631547"/>
                <a:ext cx="10980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89" name="Freihand 88">
                <a:extLst>
                  <a:ext uri="{FF2B5EF4-FFF2-40B4-BE49-F238E27FC236}">
                    <a16:creationId xmlns:a16="http://schemas.microsoft.com/office/drawing/2014/main" id="{2B7DB1E7-688B-4349-9374-0FAA3CECFDD5}"/>
                  </a:ext>
                </a:extLst>
              </p14:cNvPr>
              <p14:cNvContentPartPr/>
              <p14:nvPr/>
            </p14:nvContentPartPr>
            <p14:xfrm>
              <a:off x="5805827" y="5535787"/>
              <a:ext cx="111600" cy="181440"/>
            </p14:xfrm>
          </p:contentPart>
        </mc:Choice>
        <mc:Fallback>
          <p:pic>
            <p:nvPicPr>
              <p:cNvPr id="89" name="Freihand 88">
                <a:extLst>
                  <a:ext uri="{FF2B5EF4-FFF2-40B4-BE49-F238E27FC236}">
                    <a16:creationId xmlns:a16="http://schemas.microsoft.com/office/drawing/2014/main" id="{2B7DB1E7-688B-4349-9374-0FAA3CECFDD5}"/>
                  </a:ext>
                </a:extLst>
              </p:cNvPr>
              <p:cNvPicPr/>
              <p:nvPr/>
            </p:nvPicPr>
            <p:blipFill>
              <a:blip r:embed="rId95"/>
              <a:stretch>
                <a:fillRect/>
              </a:stretch>
            </p:blipFill>
            <p:spPr>
              <a:xfrm>
                <a:off x="5801507" y="5531467"/>
                <a:ext cx="12024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90" name="Freihand 89">
                <a:extLst>
                  <a:ext uri="{FF2B5EF4-FFF2-40B4-BE49-F238E27FC236}">
                    <a16:creationId xmlns:a16="http://schemas.microsoft.com/office/drawing/2014/main" id="{171D818E-6061-47DE-8444-733DCF0BE3FD}"/>
                  </a:ext>
                </a:extLst>
              </p14:cNvPr>
              <p14:cNvContentPartPr/>
              <p14:nvPr/>
            </p14:nvContentPartPr>
            <p14:xfrm>
              <a:off x="5949467" y="5573227"/>
              <a:ext cx="90720" cy="142560"/>
            </p14:xfrm>
          </p:contentPart>
        </mc:Choice>
        <mc:Fallback>
          <p:pic>
            <p:nvPicPr>
              <p:cNvPr id="90" name="Freihand 89">
                <a:extLst>
                  <a:ext uri="{FF2B5EF4-FFF2-40B4-BE49-F238E27FC236}">
                    <a16:creationId xmlns:a16="http://schemas.microsoft.com/office/drawing/2014/main" id="{171D818E-6061-47DE-8444-733DCF0BE3FD}"/>
                  </a:ext>
                </a:extLst>
              </p:cNvPr>
              <p:cNvPicPr/>
              <p:nvPr/>
            </p:nvPicPr>
            <p:blipFill>
              <a:blip r:embed="rId97"/>
              <a:stretch>
                <a:fillRect/>
              </a:stretch>
            </p:blipFill>
            <p:spPr>
              <a:xfrm>
                <a:off x="5945147" y="5568907"/>
                <a:ext cx="993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92" name="Freihand 91">
                <a:extLst>
                  <a:ext uri="{FF2B5EF4-FFF2-40B4-BE49-F238E27FC236}">
                    <a16:creationId xmlns:a16="http://schemas.microsoft.com/office/drawing/2014/main" id="{7496F67C-8012-423B-BE57-3C68B8A98E1C}"/>
                  </a:ext>
                </a:extLst>
              </p14:cNvPr>
              <p14:cNvContentPartPr/>
              <p14:nvPr/>
            </p14:nvContentPartPr>
            <p14:xfrm>
              <a:off x="4146947" y="3969787"/>
              <a:ext cx="11880" cy="250560"/>
            </p14:xfrm>
          </p:contentPart>
        </mc:Choice>
        <mc:Fallback>
          <p:pic>
            <p:nvPicPr>
              <p:cNvPr id="92" name="Freihand 91">
                <a:extLst>
                  <a:ext uri="{FF2B5EF4-FFF2-40B4-BE49-F238E27FC236}">
                    <a16:creationId xmlns:a16="http://schemas.microsoft.com/office/drawing/2014/main" id="{7496F67C-8012-423B-BE57-3C68B8A98E1C}"/>
                  </a:ext>
                </a:extLst>
              </p:cNvPr>
              <p:cNvPicPr/>
              <p:nvPr/>
            </p:nvPicPr>
            <p:blipFill>
              <a:blip r:embed="rId99"/>
              <a:stretch>
                <a:fillRect/>
              </a:stretch>
            </p:blipFill>
            <p:spPr>
              <a:xfrm>
                <a:off x="4142627" y="3965467"/>
                <a:ext cx="20520" cy="2592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93" name="Freihand 92">
                <a:extLst>
                  <a:ext uri="{FF2B5EF4-FFF2-40B4-BE49-F238E27FC236}">
                    <a16:creationId xmlns:a16="http://schemas.microsoft.com/office/drawing/2014/main" id="{99362756-8533-479F-AC22-23C87F95509F}"/>
                  </a:ext>
                </a:extLst>
              </p14:cNvPr>
              <p14:cNvContentPartPr/>
              <p14:nvPr/>
            </p14:nvContentPartPr>
            <p14:xfrm>
              <a:off x="4161347" y="4601947"/>
              <a:ext cx="16200" cy="565560"/>
            </p14:xfrm>
          </p:contentPart>
        </mc:Choice>
        <mc:Fallback>
          <p:pic>
            <p:nvPicPr>
              <p:cNvPr id="93" name="Freihand 92">
                <a:extLst>
                  <a:ext uri="{FF2B5EF4-FFF2-40B4-BE49-F238E27FC236}">
                    <a16:creationId xmlns:a16="http://schemas.microsoft.com/office/drawing/2014/main" id="{99362756-8533-479F-AC22-23C87F95509F}"/>
                  </a:ext>
                </a:extLst>
              </p:cNvPr>
              <p:cNvPicPr/>
              <p:nvPr/>
            </p:nvPicPr>
            <p:blipFill>
              <a:blip r:embed="rId101"/>
              <a:stretch>
                <a:fillRect/>
              </a:stretch>
            </p:blipFill>
            <p:spPr>
              <a:xfrm>
                <a:off x="4157027" y="4597627"/>
                <a:ext cx="24840" cy="5742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94" name="Freihand 93">
                <a:extLst>
                  <a:ext uri="{FF2B5EF4-FFF2-40B4-BE49-F238E27FC236}">
                    <a16:creationId xmlns:a16="http://schemas.microsoft.com/office/drawing/2014/main" id="{B5935753-39DF-4C64-BB4D-EFD2EDCD381D}"/>
                  </a:ext>
                </a:extLst>
              </p14:cNvPr>
              <p14:cNvContentPartPr/>
              <p14:nvPr/>
            </p14:nvContentPartPr>
            <p14:xfrm>
              <a:off x="4072427" y="5327707"/>
              <a:ext cx="106920" cy="166320"/>
            </p14:xfrm>
          </p:contentPart>
        </mc:Choice>
        <mc:Fallback>
          <p:pic>
            <p:nvPicPr>
              <p:cNvPr id="94" name="Freihand 93">
                <a:extLst>
                  <a:ext uri="{FF2B5EF4-FFF2-40B4-BE49-F238E27FC236}">
                    <a16:creationId xmlns:a16="http://schemas.microsoft.com/office/drawing/2014/main" id="{B5935753-39DF-4C64-BB4D-EFD2EDCD381D}"/>
                  </a:ext>
                </a:extLst>
              </p:cNvPr>
              <p:cNvPicPr/>
              <p:nvPr/>
            </p:nvPicPr>
            <p:blipFill>
              <a:blip r:embed="rId103"/>
              <a:stretch>
                <a:fillRect/>
              </a:stretch>
            </p:blipFill>
            <p:spPr>
              <a:xfrm>
                <a:off x="4068107" y="5323387"/>
                <a:ext cx="11556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95" name="Freihand 94">
                <a:extLst>
                  <a:ext uri="{FF2B5EF4-FFF2-40B4-BE49-F238E27FC236}">
                    <a16:creationId xmlns:a16="http://schemas.microsoft.com/office/drawing/2014/main" id="{690E8BE5-0272-49B2-BAFA-ADFDC9546A78}"/>
                  </a:ext>
                </a:extLst>
              </p14:cNvPr>
              <p14:cNvContentPartPr/>
              <p14:nvPr/>
            </p14:nvContentPartPr>
            <p14:xfrm>
              <a:off x="4213907" y="5307187"/>
              <a:ext cx="101880" cy="114480"/>
            </p14:xfrm>
          </p:contentPart>
        </mc:Choice>
        <mc:Fallback>
          <p:pic>
            <p:nvPicPr>
              <p:cNvPr id="95" name="Freihand 94">
                <a:extLst>
                  <a:ext uri="{FF2B5EF4-FFF2-40B4-BE49-F238E27FC236}">
                    <a16:creationId xmlns:a16="http://schemas.microsoft.com/office/drawing/2014/main" id="{690E8BE5-0272-49B2-BAFA-ADFDC9546A78}"/>
                  </a:ext>
                </a:extLst>
              </p:cNvPr>
              <p:cNvPicPr/>
              <p:nvPr/>
            </p:nvPicPr>
            <p:blipFill>
              <a:blip r:embed="rId105"/>
              <a:stretch>
                <a:fillRect/>
              </a:stretch>
            </p:blipFill>
            <p:spPr>
              <a:xfrm>
                <a:off x="4209587" y="5302867"/>
                <a:ext cx="1105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98" name="Freihand 97">
                <a:extLst>
                  <a:ext uri="{FF2B5EF4-FFF2-40B4-BE49-F238E27FC236}">
                    <a16:creationId xmlns:a16="http://schemas.microsoft.com/office/drawing/2014/main" id="{7F1D0EBD-66BE-454E-A4E8-E4F19B65A315}"/>
                  </a:ext>
                </a:extLst>
              </p14:cNvPr>
              <p14:cNvContentPartPr/>
              <p14:nvPr/>
            </p14:nvContentPartPr>
            <p14:xfrm>
              <a:off x="4318667" y="5267947"/>
              <a:ext cx="111600" cy="76680"/>
            </p14:xfrm>
          </p:contentPart>
        </mc:Choice>
        <mc:Fallback>
          <p:pic>
            <p:nvPicPr>
              <p:cNvPr id="98" name="Freihand 97">
                <a:extLst>
                  <a:ext uri="{FF2B5EF4-FFF2-40B4-BE49-F238E27FC236}">
                    <a16:creationId xmlns:a16="http://schemas.microsoft.com/office/drawing/2014/main" id="{7F1D0EBD-66BE-454E-A4E8-E4F19B65A315}"/>
                  </a:ext>
                </a:extLst>
              </p:cNvPr>
              <p:cNvPicPr/>
              <p:nvPr/>
            </p:nvPicPr>
            <p:blipFill>
              <a:blip r:embed="rId107"/>
              <a:stretch>
                <a:fillRect/>
              </a:stretch>
            </p:blipFill>
            <p:spPr>
              <a:xfrm>
                <a:off x="4314347" y="5263627"/>
                <a:ext cx="1202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00" name="Freihand 99">
                <a:extLst>
                  <a:ext uri="{FF2B5EF4-FFF2-40B4-BE49-F238E27FC236}">
                    <a16:creationId xmlns:a16="http://schemas.microsoft.com/office/drawing/2014/main" id="{305C0B8E-FCC0-4C42-BFFA-D4A41D727D21}"/>
                  </a:ext>
                </a:extLst>
              </p14:cNvPr>
              <p14:cNvContentPartPr/>
              <p14:nvPr/>
            </p14:nvContentPartPr>
            <p14:xfrm>
              <a:off x="3226787" y="5687347"/>
              <a:ext cx="747720" cy="92880"/>
            </p14:xfrm>
          </p:contentPart>
        </mc:Choice>
        <mc:Fallback>
          <p:pic>
            <p:nvPicPr>
              <p:cNvPr id="100" name="Freihand 99">
                <a:extLst>
                  <a:ext uri="{FF2B5EF4-FFF2-40B4-BE49-F238E27FC236}">
                    <a16:creationId xmlns:a16="http://schemas.microsoft.com/office/drawing/2014/main" id="{305C0B8E-FCC0-4C42-BFFA-D4A41D727D21}"/>
                  </a:ext>
                </a:extLst>
              </p:cNvPr>
              <p:cNvPicPr/>
              <p:nvPr/>
            </p:nvPicPr>
            <p:blipFill>
              <a:blip r:embed="rId109"/>
              <a:stretch>
                <a:fillRect/>
              </a:stretch>
            </p:blipFill>
            <p:spPr>
              <a:xfrm>
                <a:off x="3222467" y="5683027"/>
                <a:ext cx="7563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01" name="Freihand 100">
                <a:extLst>
                  <a:ext uri="{FF2B5EF4-FFF2-40B4-BE49-F238E27FC236}">
                    <a16:creationId xmlns:a16="http://schemas.microsoft.com/office/drawing/2014/main" id="{DBB90DDE-2CAF-416F-BB63-AC2109F10314}"/>
                  </a:ext>
                </a:extLst>
              </p14:cNvPr>
              <p14:cNvContentPartPr/>
              <p14:nvPr/>
            </p14:nvContentPartPr>
            <p14:xfrm>
              <a:off x="3816827" y="5621827"/>
              <a:ext cx="294480" cy="163800"/>
            </p14:xfrm>
          </p:contentPart>
        </mc:Choice>
        <mc:Fallback>
          <p:pic>
            <p:nvPicPr>
              <p:cNvPr id="101" name="Freihand 100">
                <a:extLst>
                  <a:ext uri="{FF2B5EF4-FFF2-40B4-BE49-F238E27FC236}">
                    <a16:creationId xmlns:a16="http://schemas.microsoft.com/office/drawing/2014/main" id="{DBB90DDE-2CAF-416F-BB63-AC2109F10314}"/>
                  </a:ext>
                </a:extLst>
              </p:cNvPr>
              <p:cNvPicPr/>
              <p:nvPr/>
            </p:nvPicPr>
            <p:blipFill>
              <a:blip r:embed="rId111"/>
              <a:stretch>
                <a:fillRect/>
              </a:stretch>
            </p:blipFill>
            <p:spPr>
              <a:xfrm>
                <a:off x="3812507" y="5617507"/>
                <a:ext cx="3031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03" name="Freihand 102">
                <a:extLst>
                  <a:ext uri="{FF2B5EF4-FFF2-40B4-BE49-F238E27FC236}">
                    <a16:creationId xmlns:a16="http://schemas.microsoft.com/office/drawing/2014/main" id="{75F1E28C-CB40-462E-BC01-8332A4669A2A}"/>
                  </a:ext>
                </a:extLst>
              </p14:cNvPr>
              <p14:cNvContentPartPr/>
              <p14:nvPr/>
            </p14:nvContentPartPr>
            <p14:xfrm>
              <a:off x="3803147" y="3960427"/>
              <a:ext cx="267120" cy="12240"/>
            </p14:xfrm>
          </p:contentPart>
        </mc:Choice>
        <mc:Fallback>
          <p:pic>
            <p:nvPicPr>
              <p:cNvPr id="103" name="Freihand 102">
                <a:extLst>
                  <a:ext uri="{FF2B5EF4-FFF2-40B4-BE49-F238E27FC236}">
                    <a16:creationId xmlns:a16="http://schemas.microsoft.com/office/drawing/2014/main" id="{75F1E28C-CB40-462E-BC01-8332A4669A2A}"/>
                  </a:ext>
                </a:extLst>
              </p:cNvPr>
              <p:cNvPicPr/>
              <p:nvPr/>
            </p:nvPicPr>
            <p:blipFill>
              <a:blip r:embed="rId113"/>
              <a:stretch>
                <a:fillRect/>
              </a:stretch>
            </p:blipFill>
            <p:spPr>
              <a:xfrm>
                <a:off x="3798827" y="3956107"/>
                <a:ext cx="27576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30" name="Freihand 129">
                <a:extLst>
                  <a:ext uri="{FF2B5EF4-FFF2-40B4-BE49-F238E27FC236}">
                    <a16:creationId xmlns:a16="http://schemas.microsoft.com/office/drawing/2014/main" id="{8C3AD5D0-CEC9-4CEE-91E0-BE54D31CAC77}"/>
                  </a:ext>
                </a:extLst>
              </p14:cNvPr>
              <p14:cNvContentPartPr/>
              <p14:nvPr/>
            </p14:nvContentPartPr>
            <p14:xfrm>
              <a:off x="4157387" y="4026667"/>
              <a:ext cx="360" cy="79560"/>
            </p14:xfrm>
          </p:contentPart>
        </mc:Choice>
        <mc:Fallback>
          <p:pic>
            <p:nvPicPr>
              <p:cNvPr id="130" name="Freihand 129">
                <a:extLst>
                  <a:ext uri="{FF2B5EF4-FFF2-40B4-BE49-F238E27FC236}">
                    <a16:creationId xmlns:a16="http://schemas.microsoft.com/office/drawing/2014/main" id="{8C3AD5D0-CEC9-4CEE-91E0-BE54D31CAC77}"/>
                  </a:ext>
                </a:extLst>
              </p:cNvPr>
              <p:cNvPicPr/>
              <p:nvPr/>
            </p:nvPicPr>
            <p:blipFill>
              <a:blip r:embed="rId115"/>
              <a:stretch>
                <a:fillRect/>
              </a:stretch>
            </p:blipFill>
            <p:spPr>
              <a:xfrm>
                <a:off x="4153067" y="4022347"/>
                <a:ext cx="900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132" name="Freihand 131">
                <a:extLst>
                  <a:ext uri="{FF2B5EF4-FFF2-40B4-BE49-F238E27FC236}">
                    <a16:creationId xmlns:a16="http://schemas.microsoft.com/office/drawing/2014/main" id="{78BB3057-F121-4BC2-8F6E-B079AF7AE286}"/>
                  </a:ext>
                </a:extLst>
              </p14:cNvPr>
              <p14:cNvContentPartPr/>
              <p14:nvPr/>
            </p14:nvContentPartPr>
            <p14:xfrm>
              <a:off x="4158107" y="3930547"/>
              <a:ext cx="23040" cy="1215720"/>
            </p14:xfrm>
          </p:contentPart>
        </mc:Choice>
        <mc:Fallback>
          <p:pic>
            <p:nvPicPr>
              <p:cNvPr id="132" name="Freihand 131">
                <a:extLst>
                  <a:ext uri="{FF2B5EF4-FFF2-40B4-BE49-F238E27FC236}">
                    <a16:creationId xmlns:a16="http://schemas.microsoft.com/office/drawing/2014/main" id="{78BB3057-F121-4BC2-8F6E-B079AF7AE286}"/>
                  </a:ext>
                </a:extLst>
              </p:cNvPr>
              <p:cNvPicPr/>
              <p:nvPr/>
            </p:nvPicPr>
            <p:blipFill>
              <a:blip r:embed="rId117"/>
              <a:stretch>
                <a:fillRect/>
              </a:stretch>
            </p:blipFill>
            <p:spPr>
              <a:xfrm>
                <a:off x="4153787" y="3926227"/>
                <a:ext cx="31680" cy="12243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133" name="Freihand 132">
                <a:extLst>
                  <a:ext uri="{FF2B5EF4-FFF2-40B4-BE49-F238E27FC236}">
                    <a16:creationId xmlns:a16="http://schemas.microsoft.com/office/drawing/2014/main" id="{5BAA82C2-D13A-485A-A7B2-9ED5199E970B}"/>
                  </a:ext>
                </a:extLst>
              </p14:cNvPr>
              <p14:cNvContentPartPr/>
              <p14:nvPr/>
            </p14:nvContentPartPr>
            <p14:xfrm>
              <a:off x="4097627" y="3910387"/>
              <a:ext cx="64080" cy="25200"/>
            </p14:xfrm>
          </p:contentPart>
        </mc:Choice>
        <mc:Fallback>
          <p:pic>
            <p:nvPicPr>
              <p:cNvPr id="133" name="Freihand 132">
                <a:extLst>
                  <a:ext uri="{FF2B5EF4-FFF2-40B4-BE49-F238E27FC236}">
                    <a16:creationId xmlns:a16="http://schemas.microsoft.com/office/drawing/2014/main" id="{5BAA82C2-D13A-485A-A7B2-9ED5199E970B}"/>
                  </a:ext>
                </a:extLst>
              </p:cNvPr>
              <p:cNvPicPr/>
              <p:nvPr/>
            </p:nvPicPr>
            <p:blipFill>
              <a:blip r:embed="rId119"/>
              <a:stretch>
                <a:fillRect/>
              </a:stretch>
            </p:blipFill>
            <p:spPr>
              <a:xfrm>
                <a:off x="4093307" y="3906067"/>
                <a:ext cx="727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134" name="Freihand 133">
                <a:extLst>
                  <a:ext uri="{FF2B5EF4-FFF2-40B4-BE49-F238E27FC236}">
                    <a16:creationId xmlns:a16="http://schemas.microsoft.com/office/drawing/2014/main" id="{B4FBA41F-708A-43E5-A230-E4197F56CD24}"/>
                  </a:ext>
                </a:extLst>
              </p14:cNvPr>
              <p14:cNvContentPartPr/>
              <p14:nvPr/>
            </p14:nvContentPartPr>
            <p14:xfrm>
              <a:off x="4137227" y="3885547"/>
              <a:ext cx="49320" cy="84240"/>
            </p14:xfrm>
          </p:contentPart>
        </mc:Choice>
        <mc:Fallback>
          <p:pic>
            <p:nvPicPr>
              <p:cNvPr id="134" name="Freihand 133">
                <a:extLst>
                  <a:ext uri="{FF2B5EF4-FFF2-40B4-BE49-F238E27FC236}">
                    <a16:creationId xmlns:a16="http://schemas.microsoft.com/office/drawing/2014/main" id="{B4FBA41F-708A-43E5-A230-E4197F56CD24}"/>
                  </a:ext>
                </a:extLst>
              </p:cNvPr>
              <p:cNvPicPr/>
              <p:nvPr/>
            </p:nvPicPr>
            <p:blipFill>
              <a:blip r:embed="rId121"/>
              <a:stretch>
                <a:fillRect/>
              </a:stretch>
            </p:blipFill>
            <p:spPr>
              <a:xfrm>
                <a:off x="4132907" y="3881227"/>
                <a:ext cx="579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136" name="Freihand 135">
                <a:extLst>
                  <a:ext uri="{FF2B5EF4-FFF2-40B4-BE49-F238E27FC236}">
                    <a16:creationId xmlns:a16="http://schemas.microsoft.com/office/drawing/2014/main" id="{73CB23E6-0727-40B0-9606-18198BA250C1}"/>
                  </a:ext>
                </a:extLst>
              </p14:cNvPr>
              <p14:cNvContentPartPr/>
              <p14:nvPr/>
            </p14:nvContentPartPr>
            <p14:xfrm>
              <a:off x="4393907" y="3672067"/>
              <a:ext cx="565560" cy="169200"/>
            </p14:xfrm>
          </p:contentPart>
        </mc:Choice>
        <mc:Fallback>
          <p:pic>
            <p:nvPicPr>
              <p:cNvPr id="136" name="Freihand 135">
                <a:extLst>
                  <a:ext uri="{FF2B5EF4-FFF2-40B4-BE49-F238E27FC236}">
                    <a16:creationId xmlns:a16="http://schemas.microsoft.com/office/drawing/2014/main" id="{73CB23E6-0727-40B0-9606-18198BA250C1}"/>
                  </a:ext>
                </a:extLst>
              </p:cNvPr>
              <p:cNvPicPr/>
              <p:nvPr/>
            </p:nvPicPr>
            <p:blipFill>
              <a:blip r:embed="rId123"/>
              <a:stretch>
                <a:fillRect/>
              </a:stretch>
            </p:blipFill>
            <p:spPr>
              <a:xfrm>
                <a:off x="4389587" y="3667747"/>
                <a:ext cx="5742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137" name="Freihand 136">
                <a:extLst>
                  <a:ext uri="{FF2B5EF4-FFF2-40B4-BE49-F238E27FC236}">
                    <a16:creationId xmlns:a16="http://schemas.microsoft.com/office/drawing/2014/main" id="{CAF9F52E-BA11-435D-B230-BD46DD713223}"/>
                  </a:ext>
                </a:extLst>
              </p14:cNvPr>
              <p14:cNvContentPartPr/>
              <p14:nvPr/>
            </p14:nvContentPartPr>
            <p14:xfrm>
              <a:off x="4330187" y="3700507"/>
              <a:ext cx="324720" cy="182880"/>
            </p14:xfrm>
          </p:contentPart>
        </mc:Choice>
        <mc:Fallback>
          <p:pic>
            <p:nvPicPr>
              <p:cNvPr id="137" name="Freihand 136">
                <a:extLst>
                  <a:ext uri="{FF2B5EF4-FFF2-40B4-BE49-F238E27FC236}">
                    <a16:creationId xmlns:a16="http://schemas.microsoft.com/office/drawing/2014/main" id="{CAF9F52E-BA11-435D-B230-BD46DD713223}"/>
                  </a:ext>
                </a:extLst>
              </p:cNvPr>
              <p:cNvPicPr/>
              <p:nvPr/>
            </p:nvPicPr>
            <p:blipFill>
              <a:blip r:embed="rId125"/>
              <a:stretch>
                <a:fillRect/>
              </a:stretch>
            </p:blipFill>
            <p:spPr>
              <a:xfrm>
                <a:off x="4325867" y="3696187"/>
                <a:ext cx="3333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185" name="Freihand 184">
                <a:extLst>
                  <a:ext uri="{FF2B5EF4-FFF2-40B4-BE49-F238E27FC236}">
                    <a16:creationId xmlns:a16="http://schemas.microsoft.com/office/drawing/2014/main" id="{7751447B-DC80-443E-B657-0C168D684715}"/>
                  </a:ext>
                </a:extLst>
              </p14:cNvPr>
              <p14:cNvContentPartPr/>
              <p14:nvPr/>
            </p14:nvContentPartPr>
            <p14:xfrm>
              <a:off x="3967307" y="5126107"/>
              <a:ext cx="536400" cy="508680"/>
            </p14:xfrm>
          </p:contentPart>
        </mc:Choice>
        <mc:Fallback>
          <p:pic>
            <p:nvPicPr>
              <p:cNvPr id="185" name="Freihand 184">
                <a:extLst>
                  <a:ext uri="{FF2B5EF4-FFF2-40B4-BE49-F238E27FC236}">
                    <a16:creationId xmlns:a16="http://schemas.microsoft.com/office/drawing/2014/main" id="{7751447B-DC80-443E-B657-0C168D684715}"/>
                  </a:ext>
                </a:extLst>
              </p:cNvPr>
              <p:cNvPicPr/>
              <p:nvPr/>
            </p:nvPicPr>
            <p:blipFill>
              <a:blip r:embed="rId127"/>
              <a:stretch>
                <a:fillRect/>
              </a:stretch>
            </p:blipFill>
            <p:spPr>
              <a:xfrm>
                <a:off x="3962987" y="5121787"/>
                <a:ext cx="545040" cy="517320"/>
              </a:xfrm>
              <a:prstGeom prst="rect">
                <a:avLst/>
              </a:prstGeom>
            </p:spPr>
          </p:pic>
        </mc:Fallback>
      </mc:AlternateContent>
      <p:grpSp>
        <p:nvGrpSpPr>
          <p:cNvPr id="199" name="Gruppieren 198">
            <a:extLst>
              <a:ext uri="{FF2B5EF4-FFF2-40B4-BE49-F238E27FC236}">
                <a16:creationId xmlns:a16="http://schemas.microsoft.com/office/drawing/2014/main" id="{DEE81E20-0FED-459D-8000-3DDB1D008684}"/>
              </a:ext>
            </a:extLst>
          </p:cNvPr>
          <p:cNvGrpSpPr/>
          <p:nvPr/>
        </p:nvGrpSpPr>
        <p:grpSpPr>
          <a:xfrm>
            <a:off x="684827" y="2593507"/>
            <a:ext cx="2652480" cy="2521800"/>
            <a:chOff x="684827" y="2593507"/>
            <a:chExt cx="2652480" cy="2521800"/>
          </a:xfrm>
        </p:grpSpPr>
        <mc:AlternateContent xmlns:mc="http://schemas.openxmlformats.org/markup-compatibility/2006">
          <mc:Choice xmlns:p14="http://schemas.microsoft.com/office/powerpoint/2010/main" Requires="p14">
            <p:contentPart p14:bwMode="auto" r:id="rId128">
              <p14:nvContentPartPr>
                <p14:cNvPr id="2" name="Freihand 1">
                  <a:extLst>
                    <a:ext uri="{FF2B5EF4-FFF2-40B4-BE49-F238E27FC236}">
                      <a16:creationId xmlns:a16="http://schemas.microsoft.com/office/drawing/2014/main" id="{EFABC6F1-E4F4-4F7C-A9D4-13B7861DAA73}"/>
                    </a:ext>
                  </a:extLst>
                </p14:cNvPr>
                <p14:cNvContentPartPr/>
                <p14:nvPr/>
              </p14:nvContentPartPr>
              <p14:xfrm>
                <a:off x="3261707" y="2936227"/>
                <a:ext cx="2160" cy="208440"/>
              </p14:xfrm>
            </p:contentPart>
          </mc:Choice>
          <mc:Fallback>
            <p:pic>
              <p:nvPicPr>
                <p:cNvPr id="2" name="Freihand 1">
                  <a:extLst>
                    <a:ext uri="{FF2B5EF4-FFF2-40B4-BE49-F238E27FC236}">
                      <a16:creationId xmlns:a16="http://schemas.microsoft.com/office/drawing/2014/main" id="{EFABC6F1-E4F4-4F7C-A9D4-13B7861DAA73}"/>
                    </a:ext>
                  </a:extLst>
                </p:cNvPr>
                <p:cNvPicPr/>
                <p:nvPr/>
              </p:nvPicPr>
              <p:blipFill>
                <a:blip r:embed="rId129"/>
                <a:stretch>
                  <a:fillRect/>
                </a:stretch>
              </p:blipFill>
              <p:spPr>
                <a:xfrm>
                  <a:off x="3257387" y="2931907"/>
                  <a:ext cx="1080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3" name="Freihand 2">
                  <a:extLst>
                    <a:ext uri="{FF2B5EF4-FFF2-40B4-BE49-F238E27FC236}">
                      <a16:creationId xmlns:a16="http://schemas.microsoft.com/office/drawing/2014/main" id="{173282EC-4531-496D-BF5E-518745C07C1B}"/>
                    </a:ext>
                  </a:extLst>
                </p14:cNvPr>
                <p14:cNvContentPartPr/>
                <p14:nvPr/>
              </p14:nvContentPartPr>
              <p14:xfrm>
                <a:off x="3255227" y="3437707"/>
                <a:ext cx="6120" cy="150120"/>
              </p14:xfrm>
            </p:contentPart>
          </mc:Choice>
          <mc:Fallback>
            <p:pic>
              <p:nvPicPr>
                <p:cNvPr id="3" name="Freihand 2">
                  <a:extLst>
                    <a:ext uri="{FF2B5EF4-FFF2-40B4-BE49-F238E27FC236}">
                      <a16:creationId xmlns:a16="http://schemas.microsoft.com/office/drawing/2014/main" id="{173282EC-4531-496D-BF5E-518745C07C1B}"/>
                    </a:ext>
                  </a:extLst>
                </p:cNvPr>
                <p:cNvPicPr/>
                <p:nvPr/>
              </p:nvPicPr>
              <p:blipFill>
                <a:blip r:embed="rId131"/>
                <a:stretch>
                  <a:fillRect/>
                </a:stretch>
              </p:blipFill>
              <p:spPr>
                <a:xfrm>
                  <a:off x="3250907" y="3433387"/>
                  <a:ext cx="1476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2" name="Freihand 21">
                  <a:extLst>
                    <a:ext uri="{FF2B5EF4-FFF2-40B4-BE49-F238E27FC236}">
                      <a16:creationId xmlns:a16="http://schemas.microsoft.com/office/drawing/2014/main" id="{240C39F0-956B-4802-8D35-BCE7248841E4}"/>
                    </a:ext>
                  </a:extLst>
                </p14:cNvPr>
                <p14:cNvContentPartPr/>
                <p14:nvPr/>
              </p14:nvContentPartPr>
              <p14:xfrm>
                <a:off x="2271347" y="2814907"/>
                <a:ext cx="373320" cy="10080"/>
              </p14:xfrm>
            </p:contentPart>
          </mc:Choice>
          <mc:Fallback>
            <p:pic>
              <p:nvPicPr>
                <p:cNvPr id="22" name="Freihand 21">
                  <a:extLst>
                    <a:ext uri="{FF2B5EF4-FFF2-40B4-BE49-F238E27FC236}">
                      <a16:creationId xmlns:a16="http://schemas.microsoft.com/office/drawing/2014/main" id="{240C39F0-956B-4802-8D35-BCE7248841E4}"/>
                    </a:ext>
                  </a:extLst>
                </p:cNvPr>
                <p:cNvPicPr/>
                <p:nvPr/>
              </p:nvPicPr>
              <p:blipFill>
                <a:blip r:embed="rId133"/>
                <a:stretch>
                  <a:fillRect/>
                </a:stretch>
              </p:blipFill>
              <p:spPr>
                <a:xfrm>
                  <a:off x="2267027" y="2810587"/>
                  <a:ext cx="3819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3" name="Freihand 22">
                  <a:extLst>
                    <a:ext uri="{FF2B5EF4-FFF2-40B4-BE49-F238E27FC236}">
                      <a16:creationId xmlns:a16="http://schemas.microsoft.com/office/drawing/2014/main" id="{C63316C3-F52A-46D9-8EE1-8664930DE5AE}"/>
                    </a:ext>
                  </a:extLst>
                </p14:cNvPr>
                <p14:cNvContentPartPr/>
                <p14:nvPr/>
              </p14:nvContentPartPr>
              <p14:xfrm>
                <a:off x="2869307" y="2840467"/>
                <a:ext cx="323640" cy="29880"/>
              </p14:xfrm>
            </p:contentPart>
          </mc:Choice>
          <mc:Fallback>
            <p:pic>
              <p:nvPicPr>
                <p:cNvPr id="23" name="Freihand 22">
                  <a:extLst>
                    <a:ext uri="{FF2B5EF4-FFF2-40B4-BE49-F238E27FC236}">
                      <a16:creationId xmlns:a16="http://schemas.microsoft.com/office/drawing/2014/main" id="{C63316C3-F52A-46D9-8EE1-8664930DE5AE}"/>
                    </a:ext>
                  </a:extLst>
                </p:cNvPr>
                <p:cNvPicPr/>
                <p:nvPr/>
              </p:nvPicPr>
              <p:blipFill>
                <a:blip r:embed="rId135"/>
                <a:stretch>
                  <a:fillRect/>
                </a:stretch>
              </p:blipFill>
              <p:spPr>
                <a:xfrm>
                  <a:off x="2864987" y="2836147"/>
                  <a:ext cx="3322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5" name="Freihand 4">
                  <a:extLst>
                    <a:ext uri="{FF2B5EF4-FFF2-40B4-BE49-F238E27FC236}">
                      <a16:creationId xmlns:a16="http://schemas.microsoft.com/office/drawing/2014/main" id="{BC295D20-2843-4B32-822B-3F2742A9BE8A}"/>
                    </a:ext>
                  </a:extLst>
                </p14:cNvPr>
                <p14:cNvContentPartPr/>
                <p14:nvPr/>
              </p14:nvContentPartPr>
              <p14:xfrm>
                <a:off x="3149027" y="3924067"/>
                <a:ext cx="93240" cy="744480"/>
              </p14:xfrm>
            </p:contentPart>
          </mc:Choice>
          <mc:Fallback>
            <p:pic>
              <p:nvPicPr>
                <p:cNvPr id="5" name="Freihand 4">
                  <a:extLst>
                    <a:ext uri="{FF2B5EF4-FFF2-40B4-BE49-F238E27FC236}">
                      <a16:creationId xmlns:a16="http://schemas.microsoft.com/office/drawing/2014/main" id="{BC295D20-2843-4B32-822B-3F2742A9BE8A}"/>
                    </a:ext>
                  </a:extLst>
                </p:cNvPr>
                <p:cNvPicPr/>
                <p:nvPr/>
              </p:nvPicPr>
              <p:blipFill>
                <a:blip r:embed="rId137"/>
                <a:stretch>
                  <a:fillRect/>
                </a:stretch>
              </p:blipFill>
              <p:spPr>
                <a:xfrm>
                  <a:off x="3144707" y="3919747"/>
                  <a:ext cx="101880" cy="7531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6" name="Freihand 5">
                  <a:extLst>
                    <a:ext uri="{FF2B5EF4-FFF2-40B4-BE49-F238E27FC236}">
                      <a16:creationId xmlns:a16="http://schemas.microsoft.com/office/drawing/2014/main" id="{1494E4EC-A27F-4C90-8A3D-C19C0CB38521}"/>
                    </a:ext>
                  </a:extLst>
                </p14:cNvPr>
                <p14:cNvContentPartPr/>
                <p14:nvPr/>
              </p14:nvContentPartPr>
              <p14:xfrm>
                <a:off x="3116267" y="4720747"/>
                <a:ext cx="25920" cy="394560"/>
              </p14:xfrm>
            </p:contentPart>
          </mc:Choice>
          <mc:Fallback>
            <p:pic>
              <p:nvPicPr>
                <p:cNvPr id="6" name="Freihand 5">
                  <a:extLst>
                    <a:ext uri="{FF2B5EF4-FFF2-40B4-BE49-F238E27FC236}">
                      <a16:creationId xmlns:a16="http://schemas.microsoft.com/office/drawing/2014/main" id="{1494E4EC-A27F-4C90-8A3D-C19C0CB38521}"/>
                    </a:ext>
                  </a:extLst>
                </p:cNvPr>
                <p:cNvPicPr/>
                <p:nvPr/>
              </p:nvPicPr>
              <p:blipFill>
                <a:blip r:embed="rId139"/>
                <a:stretch>
                  <a:fillRect/>
                </a:stretch>
              </p:blipFill>
              <p:spPr>
                <a:xfrm>
                  <a:off x="3111947" y="4716427"/>
                  <a:ext cx="34560" cy="4032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4" name="Freihand 103">
                  <a:extLst>
                    <a:ext uri="{FF2B5EF4-FFF2-40B4-BE49-F238E27FC236}">
                      <a16:creationId xmlns:a16="http://schemas.microsoft.com/office/drawing/2014/main" id="{5FDC9F96-78AF-4AE7-A837-04AAA2E3DCDF}"/>
                    </a:ext>
                  </a:extLst>
                </p14:cNvPr>
                <p14:cNvContentPartPr/>
                <p14:nvPr/>
              </p14:nvContentPartPr>
              <p14:xfrm>
                <a:off x="2821067" y="3963307"/>
                <a:ext cx="516240" cy="32040"/>
              </p14:xfrm>
            </p:contentPart>
          </mc:Choice>
          <mc:Fallback>
            <p:pic>
              <p:nvPicPr>
                <p:cNvPr id="104" name="Freihand 103">
                  <a:extLst>
                    <a:ext uri="{FF2B5EF4-FFF2-40B4-BE49-F238E27FC236}">
                      <a16:creationId xmlns:a16="http://schemas.microsoft.com/office/drawing/2014/main" id="{5FDC9F96-78AF-4AE7-A837-04AAA2E3DCDF}"/>
                    </a:ext>
                  </a:extLst>
                </p:cNvPr>
                <p:cNvPicPr/>
                <p:nvPr/>
              </p:nvPicPr>
              <p:blipFill>
                <a:blip r:embed="rId141"/>
                <a:stretch>
                  <a:fillRect/>
                </a:stretch>
              </p:blipFill>
              <p:spPr>
                <a:xfrm>
                  <a:off x="2816747" y="3958987"/>
                  <a:ext cx="5248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6" name="Freihand 15">
                  <a:extLst>
                    <a:ext uri="{FF2B5EF4-FFF2-40B4-BE49-F238E27FC236}">
                      <a16:creationId xmlns:a16="http://schemas.microsoft.com/office/drawing/2014/main" id="{71F495D5-4C71-427A-9E3B-F3C995CB30BF}"/>
                    </a:ext>
                  </a:extLst>
                </p14:cNvPr>
                <p14:cNvContentPartPr/>
                <p14:nvPr/>
              </p14:nvContentPartPr>
              <p14:xfrm>
                <a:off x="1523627" y="2838307"/>
                <a:ext cx="386640" cy="30600"/>
              </p14:xfrm>
            </p:contentPart>
          </mc:Choice>
          <mc:Fallback>
            <p:pic>
              <p:nvPicPr>
                <p:cNvPr id="16" name="Freihand 15">
                  <a:extLst>
                    <a:ext uri="{FF2B5EF4-FFF2-40B4-BE49-F238E27FC236}">
                      <a16:creationId xmlns:a16="http://schemas.microsoft.com/office/drawing/2014/main" id="{71F495D5-4C71-427A-9E3B-F3C995CB30BF}"/>
                    </a:ext>
                  </a:extLst>
                </p:cNvPr>
                <p:cNvPicPr/>
                <p:nvPr/>
              </p:nvPicPr>
              <p:blipFill>
                <a:blip r:embed="rId143"/>
                <a:stretch>
                  <a:fillRect/>
                </a:stretch>
              </p:blipFill>
              <p:spPr>
                <a:xfrm>
                  <a:off x="1519307" y="2833987"/>
                  <a:ext cx="3952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4" name="Freihand 23">
                  <a:extLst>
                    <a:ext uri="{FF2B5EF4-FFF2-40B4-BE49-F238E27FC236}">
                      <a16:creationId xmlns:a16="http://schemas.microsoft.com/office/drawing/2014/main" id="{AB1D9EEE-F895-44B2-9165-1BC31857E140}"/>
                    </a:ext>
                  </a:extLst>
                </p14:cNvPr>
                <p14:cNvContentPartPr/>
                <p14:nvPr/>
              </p14:nvContentPartPr>
              <p14:xfrm>
                <a:off x="945107" y="2687827"/>
                <a:ext cx="244080" cy="280440"/>
              </p14:xfrm>
            </p:contentPart>
          </mc:Choice>
          <mc:Fallback>
            <p:pic>
              <p:nvPicPr>
                <p:cNvPr id="24" name="Freihand 23">
                  <a:extLst>
                    <a:ext uri="{FF2B5EF4-FFF2-40B4-BE49-F238E27FC236}">
                      <a16:creationId xmlns:a16="http://schemas.microsoft.com/office/drawing/2014/main" id="{AB1D9EEE-F895-44B2-9165-1BC31857E140}"/>
                    </a:ext>
                  </a:extLst>
                </p:cNvPr>
                <p:cNvPicPr/>
                <p:nvPr/>
              </p:nvPicPr>
              <p:blipFill>
                <a:blip r:embed="rId145"/>
                <a:stretch>
                  <a:fillRect/>
                </a:stretch>
              </p:blipFill>
              <p:spPr>
                <a:xfrm>
                  <a:off x="940787" y="2683507"/>
                  <a:ext cx="2527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5" name="Freihand 24">
                  <a:extLst>
                    <a:ext uri="{FF2B5EF4-FFF2-40B4-BE49-F238E27FC236}">
                      <a16:creationId xmlns:a16="http://schemas.microsoft.com/office/drawing/2014/main" id="{FB311C8B-CEED-4C80-99A0-0D10C20AC5D9}"/>
                    </a:ext>
                  </a:extLst>
                </p14:cNvPr>
                <p14:cNvContentPartPr/>
                <p14:nvPr/>
              </p14:nvContentPartPr>
              <p14:xfrm>
                <a:off x="1175507" y="2593507"/>
                <a:ext cx="165960" cy="189720"/>
              </p14:xfrm>
            </p:contentPart>
          </mc:Choice>
          <mc:Fallback>
            <p:pic>
              <p:nvPicPr>
                <p:cNvPr id="25" name="Freihand 24">
                  <a:extLst>
                    <a:ext uri="{FF2B5EF4-FFF2-40B4-BE49-F238E27FC236}">
                      <a16:creationId xmlns:a16="http://schemas.microsoft.com/office/drawing/2014/main" id="{FB311C8B-CEED-4C80-99A0-0D10C20AC5D9}"/>
                    </a:ext>
                  </a:extLst>
                </p:cNvPr>
                <p:cNvPicPr/>
                <p:nvPr/>
              </p:nvPicPr>
              <p:blipFill>
                <a:blip r:embed="rId147"/>
                <a:stretch>
                  <a:fillRect/>
                </a:stretch>
              </p:blipFill>
              <p:spPr>
                <a:xfrm>
                  <a:off x="1171187" y="2589187"/>
                  <a:ext cx="17460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37" name="Freihand 36">
                  <a:extLst>
                    <a:ext uri="{FF2B5EF4-FFF2-40B4-BE49-F238E27FC236}">
                      <a16:creationId xmlns:a16="http://schemas.microsoft.com/office/drawing/2014/main" id="{4DAC443C-3742-4B6B-9025-F872F33C50D0}"/>
                    </a:ext>
                  </a:extLst>
                </p14:cNvPr>
                <p14:cNvContentPartPr/>
                <p14:nvPr/>
              </p14:nvContentPartPr>
              <p14:xfrm>
                <a:off x="1219787" y="2628787"/>
                <a:ext cx="97920" cy="342000"/>
              </p14:xfrm>
            </p:contentPart>
          </mc:Choice>
          <mc:Fallback>
            <p:pic>
              <p:nvPicPr>
                <p:cNvPr id="37" name="Freihand 36">
                  <a:extLst>
                    <a:ext uri="{FF2B5EF4-FFF2-40B4-BE49-F238E27FC236}">
                      <a16:creationId xmlns:a16="http://schemas.microsoft.com/office/drawing/2014/main" id="{4DAC443C-3742-4B6B-9025-F872F33C50D0}"/>
                    </a:ext>
                  </a:extLst>
                </p:cNvPr>
                <p:cNvPicPr/>
                <p:nvPr/>
              </p:nvPicPr>
              <p:blipFill>
                <a:blip r:embed="rId149"/>
                <a:stretch>
                  <a:fillRect/>
                </a:stretch>
              </p:blipFill>
              <p:spPr>
                <a:xfrm>
                  <a:off x="1215467" y="2624467"/>
                  <a:ext cx="106560" cy="350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38" name="Freihand 37">
                  <a:extLst>
                    <a:ext uri="{FF2B5EF4-FFF2-40B4-BE49-F238E27FC236}">
                      <a16:creationId xmlns:a16="http://schemas.microsoft.com/office/drawing/2014/main" id="{64FCFC23-353F-4F2B-B0B1-FCE1C45FD3BA}"/>
                    </a:ext>
                  </a:extLst>
                </p14:cNvPr>
                <p14:cNvContentPartPr/>
                <p14:nvPr/>
              </p14:nvContentPartPr>
              <p14:xfrm>
                <a:off x="1237787" y="2753347"/>
                <a:ext cx="88200" cy="165600"/>
              </p14:xfrm>
            </p:contentPart>
          </mc:Choice>
          <mc:Fallback>
            <p:pic>
              <p:nvPicPr>
                <p:cNvPr id="38" name="Freihand 37">
                  <a:extLst>
                    <a:ext uri="{FF2B5EF4-FFF2-40B4-BE49-F238E27FC236}">
                      <a16:creationId xmlns:a16="http://schemas.microsoft.com/office/drawing/2014/main" id="{64FCFC23-353F-4F2B-B0B1-FCE1C45FD3BA}"/>
                    </a:ext>
                  </a:extLst>
                </p:cNvPr>
                <p:cNvPicPr/>
                <p:nvPr/>
              </p:nvPicPr>
              <p:blipFill>
                <a:blip r:embed="rId151"/>
                <a:stretch>
                  <a:fillRect/>
                </a:stretch>
              </p:blipFill>
              <p:spPr>
                <a:xfrm>
                  <a:off x="1233467" y="2749027"/>
                  <a:ext cx="968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39" name="Freihand 38">
                  <a:extLst>
                    <a:ext uri="{FF2B5EF4-FFF2-40B4-BE49-F238E27FC236}">
                      <a16:creationId xmlns:a16="http://schemas.microsoft.com/office/drawing/2014/main" id="{E8C8B6CE-BEB5-4BA1-8972-CB88F8C0999D}"/>
                    </a:ext>
                  </a:extLst>
                </p14:cNvPr>
                <p14:cNvContentPartPr/>
                <p14:nvPr/>
              </p14:nvContentPartPr>
              <p14:xfrm>
                <a:off x="1283147" y="2890147"/>
                <a:ext cx="71280" cy="122040"/>
              </p14:xfrm>
            </p:contentPart>
          </mc:Choice>
          <mc:Fallback>
            <p:pic>
              <p:nvPicPr>
                <p:cNvPr id="39" name="Freihand 38">
                  <a:extLst>
                    <a:ext uri="{FF2B5EF4-FFF2-40B4-BE49-F238E27FC236}">
                      <a16:creationId xmlns:a16="http://schemas.microsoft.com/office/drawing/2014/main" id="{E8C8B6CE-BEB5-4BA1-8972-CB88F8C0999D}"/>
                    </a:ext>
                  </a:extLst>
                </p:cNvPr>
                <p:cNvPicPr/>
                <p:nvPr/>
              </p:nvPicPr>
              <p:blipFill>
                <a:blip r:embed="rId153"/>
                <a:stretch>
                  <a:fillRect/>
                </a:stretch>
              </p:blipFill>
              <p:spPr>
                <a:xfrm>
                  <a:off x="1278827" y="2885827"/>
                  <a:ext cx="799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40" name="Freihand 39">
                  <a:extLst>
                    <a:ext uri="{FF2B5EF4-FFF2-40B4-BE49-F238E27FC236}">
                      <a16:creationId xmlns:a16="http://schemas.microsoft.com/office/drawing/2014/main" id="{2D430B22-E422-4424-B5C4-F65F3D5D2AAE}"/>
                    </a:ext>
                  </a:extLst>
                </p14:cNvPr>
                <p14:cNvContentPartPr/>
                <p14:nvPr/>
              </p14:nvContentPartPr>
              <p14:xfrm>
                <a:off x="1314107" y="2743627"/>
                <a:ext cx="66240" cy="97560"/>
              </p14:xfrm>
            </p:contentPart>
          </mc:Choice>
          <mc:Fallback>
            <p:pic>
              <p:nvPicPr>
                <p:cNvPr id="40" name="Freihand 39">
                  <a:extLst>
                    <a:ext uri="{FF2B5EF4-FFF2-40B4-BE49-F238E27FC236}">
                      <a16:creationId xmlns:a16="http://schemas.microsoft.com/office/drawing/2014/main" id="{2D430B22-E422-4424-B5C4-F65F3D5D2AAE}"/>
                    </a:ext>
                  </a:extLst>
                </p:cNvPr>
                <p:cNvPicPr/>
                <p:nvPr/>
              </p:nvPicPr>
              <p:blipFill>
                <a:blip r:embed="rId155"/>
                <a:stretch>
                  <a:fillRect/>
                </a:stretch>
              </p:blipFill>
              <p:spPr>
                <a:xfrm>
                  <a:off x="1309787" y="2739307"/>
                  <a:ext cx="74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41" name="Freihand 40">
                  <a:extLst>
                    <a:ext uri="{FF2B5EF4-FFF2-40B4-BE49-F238E27FC236}">
                      <a16:creationId xmlns:a16="http://schemas.microsoft.com/office/drawing/2014/main" id="{CC7D1CB8-62FE-4A73-962E-8C5718DE1DA6}"/>
                    </a:ext>
                  </a:extLst>
                </p14:cNvPr>
                <p14:cNvContentPartPr/>
                <p14:nvPr/>
              </p14:nvContentPartPr>
              <p14:xfrm>
                <a:off x="1364147" y="2712307"/>
                <a:ext cx="15120" cy="305640"/>
              </p14:xfrm>
            </p:contentPart>
          </mc:Choice>
          <mc:Fallback>
            <p:pic>
              <p:nvPicPr>
                <p:cNvPr id="41" name="Freihand 40">
                  <a:extLst>
                    <a:ext uri="{FF2B5EF4-FFF2-40B4-BE49-F238E27FC236}">
                      <a16:creationId xmlns:a16="http://schemas.microsoft.com/office/drawing/2014/main" id="{CC7D1CB8-62FE-4A73-962E-8C5718DE1DA6}"/>
                    </a:ext>
                  </a:extLst>
                </p:cNvPr>
                <p:cNvPicPr/>
                <p:nvPr/>
              </p:nvPicPr>
              <p:blipFill>
                <a:blip r:embed="rId157"/>
                <a:stretch>
                  <a:fillRect/>
                </a:stretch>
              </p:blipFill>
              <p:spPr>
                <a:xfrm>
                  <a:off x="1359827" y="2707987"/>
                  <a:ext cx="2376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5" name="Freihand 104">
                  <a:extLst>
                    <a:ext uri="{FF2B5EF4-FFF2-40B4-BE49-F238E27FC236}">
                      <a16:creationId xmlns:a16="http://schemas.microsoft.com/office/drawing/2014/main" id="{268C58A2-14B1-478D-91B0-ACA8DFDBA714}"/>
                    </a:ext>
                  </a:extLst>
                </p14:cNvPr>
                <p14:cNvContentPartPr/>
                <p14:nvPr/>
              </p14:nvContentPartPr>
              <p14:xfrm>
                <a:off x="1424987" y="4128187"/>
                <a:ext cx="583560" cy="29520"/>
              </p14:xfrm>
            </p:contentPart>
          </mc:Choice>
          <mc:Fallback>
            <p:pic>
              <p:nvPicPr>
                <p:cNvPr id="105" name="Freihand 104">
                  <a:extLst>
                    <a:ext uri="{FF2B5EF4-FFF2-40B4-BE49-F238E27FC236}">
                      <a16:creationId xmlns:a16="http://schemas.microsoft.com/office/drawing/2014/main" id="{268C58A2-14B1-478D-91B0-ACA8DFDBA714}"/>
                    </a:ext>
                  </a:extLst>
                </p:cNvPr>
                <p:cNvPicPr/>
                <p:nvPr/>
              </p:nvPicPr>
              <p:blipFill>
                <a:blip r:embed="rId159"/>
                <a:stretch>
                  <a:fillRect/>
                </a:stretch>
              </p:blipFill>
              <p:spPr>
                <a:xfrm>
                  <a:off x="1420667" y="4123867"/>
                  <a:ext cx="5922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7" name="Freihand 106">
                  <a:extLst>
                    <a:ext uri="{FF2B5EF4-FFF2-40B4-BE49-F238E27FC236}">
                      <a16:creationId xmlns:a16="http://schemas.microsoft.com/office/drawing/2014/main" id="{A529AF79-B4A4-4EA8-BC30-3B79614A77AC}"/>
                    </a:ext>
                  </a:extLst>
                </p14:cNvPr>
                <p14:cNvContentPartPr/>
                <p14:nvPr/>
              </p14:nvContentPartPr>
              <p14:xfrm>
                <a:off x="949427" y="4213147"/>
                <a:ext cx="173880" cy="211320"/>
              </p14:xfrm>
            </p:contentPart>
          </mc:Choice>
          <mc:Fallback>
            <p:pic>
              <p:nvPicPr>
                <p:cNvPr id="107" name="Freihand 106">
                  <a:extLst>
                    <a:ext uri="{FF2B5EF4-FFF2-40B4-BE49-F238E27FC236}">
                      <a16:creationId xmlns:a16="http://schemas.microsoft.com/office/drawing/2014/main" id="{A529AF79-B4A4-4EA8-BC30-3B79614A77AC}"/>
                    </a:ext>
                  </a:extLst>
                </p:cNvPr>
                <p:cNvPicPr/>
                <p:nvPr/>
              </p:nvPicPr>
              <p:blipFill>
                <a:blip r:embed="rId161"/>
                <a:stretch>
                  <a:fillRect/>
                </a:stretch>
              </p:blipFill>
              <p:spPr>
                <a:xfrm>
                  <a:off x="945107" y="4208827"/>
                  <a:ext cx="1825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8" name="Freihand 107">
                  <a:extLst>
                    <a:ext uri="{FF2B5EF4-FFF2-40B4-BE49-F238E27FC236}">
                      <a16:creationId xmlns:a16="http://schemas.microsoft.com/office/drawing/2014/main" id="{638F9186-542F-4818-A501-5C776FCF90C0}"/>
                    </a:ext>
                  </a:extLst>
                </p14:cNvPr>
                <p14:cNvContentPartPr/>
                <p14:nvPr/>
              </p14:nvContentPartPr>
              <p14:xfrm>
                <a:off x="1126907" y="4177507"/>
                <a:ext cx="100440" cy="100440"/>
              </p14:xfrm>
            </p:contentPart>
          </mc:Choice>
          <mc:Fallback>
            <p:pic>
              <p:nvPicPr>
                <p:cNvPr id="108" name="Freihand 107">
                  <a:extLst>
                    <a:ext uri="{FF2B5EF4-FFF2-40B4-BE49-F238E27FC236}">
                      <a16:creationId xmlns:a16="http://schemas.microsoft.com/office/drawing/2014/main" id="{638F9186-542F-4818-A501-5C776FCF90C0}"/>
                    </a:ext>
                  </a:extLst>
                </p:cNvPr>
                <p:cNvPicPr/>
                <p:nvPr/>
              </p:nvPicPr>
              <p:blipFill>
                <a:blip r:embed="rId163"/>
                <a:stretch>
                  <a:fillRect/>
                </a:stretch>
              </p:blipFill>
              <p:spPr>
                <a:xfrm>
                  <a:off x="1122587" y="4173187"/>
                  <a:ext cx="1090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0" name="Freihand 109">
                  <a:extLst>
                    <a:ext uri="{FF2B5EF4-FFF2-40B4-BE49-F238E27FC236}">
                      <a16:creationId xmlns:a16="http://schemas.microsoft.com/office/drawing/2014/main" id="{C1DE630F-F6C4-4385-8B89-752DECE0C18D}"/>
                    </a:ext>
                  </a:extLst>
                </p14:cNvPr>
                <p14:cNvContentPartPr/>
                <p14:nvPr/>
              </p14:nvContentPartPr>
              <p14:xfrm>
                <a:off x="1235987" y="4153027"/>
                <a:ext cx="84240" cy="94320"/>
              </p14:xfrm>
            </p:contentPart>
          </mc:Choice>
          <mc:Fallback>
            <p:pic>
              <p:nvPicPr>
                <p:cNvPr id="110" name="Freihand 109">
                  <a:extLst>
                    <a:ext uri="{FF2B5EF4-FFF2-40B4-BE49-F238E27FC236}">
                      <a16:creationId xmlns:a16="http://schemas.microsoft.com/office/drawing/2014/main" id="{C1DE630F-F6C4-4385-8B89-752DECE0C18D}"/>
                    </a:ext>
                  </a:extLst>
                </p:cNvPr>
                <p:cNvPicPr/>
                <p:nvPr/>
              </p:nvPicPr>
              <p:blipFill>
                <a:blip r:embed="rId165"/>
                <a:stretch>
                  <a:fillRect/>
                </a:stretch>
              </p:blipFill>
              <p:spPr>
                <a:xfrm>
                  <a:off x="1231667" y="4148707"/>
                  <a:ext cx="928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11" name="Freihand 110">
                  <a:extLst>
                    <a:ext uri="{FF2B5EF4-FFF2-40B4-BE49-F238E27FC236}">
                      <a16:creationId xmlns:a16="http://schemas.microsoft.com/office/drawing/2014/main" id="{72DF6F06-9E99-4A92-A4BC-01C71B3461EC}"/>
                    </a:ext>
                  </a:extLst>
                </p14:cNvPr>
                <p14:cNvContentPartPr/>
                <p14:nvPr/>
              </p14:nvContentPartPr>
              <p14:xfrm>
                <a:off x="770867" y="3061867"/>
                <a:ext cx="42840" cy="934920"/>
              </p14:xfrm>
            </p:contentPart>
          </mc:Choice>
          <mc:Fallback>
            <p:pic>
              <p:nvPicPr>
                <p:cNvPr id="111" name="Freihand 110">
                  <a:extLst>
                    <a:ext uri="{FF2B5EF4-FFF2-40B4-BE49-F238E27FC236}">
                      <a16:creationId xmlns:a16="http://schemas.microsoft.com/office/drawing/2014/main" id="{72DF6F06-9E99-4A92-A4BC-01C71B3461EC}"/>
                    </a:ext>
                  </a:extLst>
                </p:cNvPr>
                <p:cNvPicPr/>
                <p:nvPr/>
              </p:nvPicPr>
              <p:blipFill>
                <a:blip r:embed="rId167"/>
                <a:stretch>
                  <a:fillRect/>
                </a:stretch>
              </p:blipFill>
              <p:spPr>
                <a:xfrm>
                  <a:off x="766547" y="3057547"/>
                  <a:ext cx="51480" cy="9435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2" name="Freihand 111">
                  <a:extLst>
                    <a:ext uri="{FF2B5EF4-FFF2-40B4-BE49-F238E27FC236}">
                      <a16:creationId xmlns:a16="http://schemas.microsoft.com/office/drawing/2014/main" id="{43E9A61B-FD77-4D28-9E0B-4BEC01CD2673}"/>
                    </a:ext>
                  </a:extLst>
                </p14:cNvPr>
                <p14:cNvContentPartPr/>
                <p14:nvPr/>
              </p14:nvContentPartPr>
              <p14:xfrm>
                <a:off x="684827" y="3339427"/>
                <a:ext cx="208440" cy="896040"/>
              </p14:xfrm>
            </p:contentPart>
          </mc:Choice>
          <mc:Fallback>
            <p:pic>
              <p:nvPicPr>
                <p:cNvPr id="112" name="Freihand 111">
                  <a:extLst>
                    <a:ext uri="{FF2B5EF4-FFF2-40B4-BE49-F238E27FC236}">
                      <a16:creationId xmlns:a16="http://schemas.microsoft.com/office/drawing/2014/main" id="{43E9A61B-FD77-4D28-9E0B-4BEC01CD2673}"/>
                    </a:ext>
                  </a:extLst>
                </p:cNvPr>
                <p:cNvPicPr/>
                <p:nvPr/>
              </p:nvPicPr>
              <p:blipFill>
                <a:blip r:embed="rId169"/>
                <a:stretch>
                  <a:fillRect/>
                </a:stretch>
              </p:blipFill>
              <p:spPr>
                <a:xfrm>
                  <a:off x="680507" y="3335107"/>
                  <a:ext cx="217080" cy="904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6" name="Freihand 115">
                  <a:extLst>
                    <a:ext uri="{FF2B5EF4-FFF2-40B4-BE49-F238E27FC236}">
                      <a16:creationId xmlns:a16="http://schemas.microsoft.com/office/drawing/2014/main" id="{B00B5E06-9B25-45F1-B70C-618D62AFE7D0}"/>
                    </a:ext>
                  </a:extLst>
                </p14:cNvPr>
                <p14:cNvContentPartPr/>
                <p14:nvPr/>
              </p14:nvContentPartPr>
              <p14:xfrm>
                <a:off x="1878947" y="4333387"/>
                <a:ext cx="209520" cy="27360"/>
              </p14:xfrm>
            </p:contentPart>
          </mc:Choice>
          <mc:Fallback>
            <p:pic>
              <p:nvPicPr>
                <p:cNvPr id="116" name="Freihand 115">
                  <a:extLst>
                    <a:ext uri="{FF2B5EF4-FFF2-40B4-BE49-F238E27FC236}">
                      <a16:creationId xmlns:a16="http://schemas.microsoft.com/office/drawing/2014/main" id="{B00B5E06-9B25-45F1-B70C-618D62AFE7D0}"/>
                    </a:ext>
                  </a:extLst>
                </p:cNvPr>
                <p:cNvPicPr/>
                <p:nvPr/>
              </p:nvPicPr>
              <p:blipFill>
                <a:blip r:embed="rId171"/>
                <a:stretch>
                  <a:fillRect/>
                </a:stretch>
              </p:blipFill>
              <p:spPr>
                <a:xfrm>
                  <a:off x="1874627" y="4329067"/>
                  <a:ext cx="2181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7" name="Freihand 116">
                  <a:extLst>
                    <a:ext uri="{FF2B5EF4-FFF2-40B4-BE49-F238E27FC236}">
                      <a16:creationId xmlns:a16="http://schemas.microsoft.com/office/drawing/2014/main" id="{F19BF63A-138D-4EA1-B64C-5C9D82DC3DAB}"/>
                    </a:ext>
                  </a:extLst>
                </p14:cNvPr>
                <p14:cNvContentPartPr/>
                <p14:nvPr/>
              </p14:nvContentPartPr>
              <p14:xfrm>
                <a:off x="1883627" y="4381987"/>
                <a:ext cx="208080" cy="38880"/>
              </p14:xfrm>
            </p:contentPart>
          </mc:Choice>
          <mc:Fallback>
            <p:pic>
              <p:nvPicPr>
                <p:cNvPr id="117" name="Freihand 116">
                  <a:extLst>
                    <a:ext uri="{FF2B5EF4-FFF2-40B4-BE49-F238E27FC236}">
                      <a16:creationId xmlns:a16="http://schemas.microsoft.com/office/drawing/2014/main" id="{F19BF63A-138D-4EA1-B64C-5C9D82DC3DAB}"/>
                    </a:ext>
                  </a:extLst>
                </p:cNvPr>
                <p:cNvPicPr/>
                <p:nvPr/>
              </p:nvPicPr>
              <p:blipFill>
                <a:blip r:embed="rId173"/>
                <a:stretch>
                  <a:fillRect/>
                </a:stretch>
              </p:blipFill>
              <p:spPr>
                <a:xfrm>
                  <a:off x="1879307" y="4377667"/>
                  <a:ext cx="21672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9" name="Freihand 118">
                  <a:extLst>
                    <a:ext uri="{FF2B5EF4-FFF2-40B4-BE49-F238E27FC236}">
                      <a16:creationId xmlns:a16="http://schemas.microsoft.com/office/drawing/2014/main" id="{D9D4EBA5-9F27-4011-B032-3CA19570F929}"/>
                    </a:ext>
                  </a:extLst>
                </p14:cNvPr>
                <p14:cNvContentPartPr/>
                <p14:nvPr/>
              </p14:nvContentPartPr>
              <p14:xfrm>
                <a:off x="1558907" y="4516627"/>
                <a:ext cx="90720" cy="231480"/>
              </p14:xfrm>
            </p:contentPart>
          </mc:Choice>
          <mc:Fallback>
            <p:pic>
              <p:nvPicPr>
                <p:cNvPr id="119" name="Freihand 118">
                  <a:extLst>
                    <a:ext uri="{FF2B5EF4-FFF2-40B4-BE49-F238E27FC236}">
                      <a16:creationId xmlns:a16="http://schemas.microsoft.com/office/drawing/2014/main" id="{D9D4EBA5-9F27-4011-B032-3CA19570F929}"/>
                    </a:ext>
                  </a:extLst>
                </p:cNvPr>
                <p:cNvPicPr/>
                <p:nvPr/>
              </p:nvPicPr>
              <p:blipFill>
                <a:blip r:embed="rId175"/>
                <a:stretch>
                  <a:fillRect/>
                </a:stretch>
              </p:blipFill>
              <p:spPr>
                <a:xfrm>
                  <a:off x="1554587" y="4512307"/>
                  <a:ext cx="9936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20" name="Freihand 119">
                  <a:extLst>
                    <a:ext uri="{FF2B5EF4-FFF2-40B4-BE49-F238E27FC236}">
                      <a16:creationId xmlns:a16="http://schemas.microsoft.com/office/drawing/2014/main" id="{E3566912-8334-46A1-9FBA-40F8781C9D4A}"/>
                    </a:ext>
                  </a:extLst>
                </p14:cNvPr>
                <p14:cNvContentPartPr/>
                <p14:nvPr/>
              </p14:nvContentPartPr>
              <p14:xfrm>
                <a:off x="1552067" y="4511947"/>
                <a:ext cx="171720" cy="218880"/>
              </p14:xfrm>
            </p:contentPart>
          </mc:Choice>
          <mc:Fallback>
            <p:pic>
              <p:nvPicPr>
                <p:cNvPr id="120" name="Freihand 119">
                  <a:extLst>
                    <a:ext uri="{FF2B5EF4-FFF2-40B4-BE49-F238E27FC236}">
                      <a16:creationId xmlns:a16="http://schemas.microsoft.com/office/drawing/2014/main" id="{E3566912-8334-46A1-9FBA-40F8781C9D4A}"/>
                    </a:ext>
                  </a:extLst>
                </p:cNvPr>
                <p:cNvPicPr/>
                <p:nvPr/>
              </p:nvPicPr>
              <p:blipFill>
                <a:blip r:embed="rId177"/>
                <a:stretch>
                  <a:fillRect/>
                </a:stretch>
              </p:blipFill>
              <p:spPr>
                <a:xfrm>
                  <a:off x="1547747" y="4507627"/>
                  <a:ext cx="18036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1" name="Freihand 120">
                  <a:extLst>
                    <a:ext uri="{FF2B5EF4-FFF2-40B4-BE49-F238E27FC236}">
                      <a16:creationId xmlns:a16="http://schemas.microsoft.com/office/drawing/2014/main" id="{B7FA0B00-2E9F-45E0-B402-7C3CA47C2FFA}"/>
                    </a:ext>
                  </a:extLst>
                </p14:cNvPr>
                <p14:cNvContentPartPr/>
                <p14:nvPr/>
              </p14:nvContentPartPr>
              <p14:xfrm>
                <a:off x="1707227" y="4593307"/>
                <a:ext cx="241920" cy="97560"/>
              </p14:xfrm>
            </p:contentPart>
          </mc:Choice>
          <mc:Fallback>
            <p:pic>
              <p:nvPicPr>
                <p:cNvPr id="121" name="Freihand 120">
                  <a:extLst>
                    <a:ext uri="{FF2B5EF4-FFF2-40B4-BE49-F238E27FC236}">
                      <a16:creationId xmlns:a16="http://schemas.microsoft.com/office/drawing/2014/main" id="{B7FA0B00-2E9F-45E0-B402-7C3CA47C2FFA}"/>
                    </a:ext>
                  </a:extLst>
                </p:cNvPr>
                <p:cNvPicPr/>
                <p:nvPr/>
              </p:nvPicPr>
              <p:blipFill>
                <a:blip r:embed="rId179"/>
                <a:stretch>
                  <a:fillRect/>
                </a:stretch>
              </p:blipFill>
              <p:spPr>
                <a:xfrm>
                  <a:off x="1702907" y="4588987"/>
                  <a:ext cx="2505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2" name="Freihand 121">
                  <a:extLst>
                    <a:ext uri="{FF2B5EF4-FFF2-40B4-BE49-F238E27FC236}">
                      <a16:creationId xmlns:a16="http://schemas.microsoft.com/office/drawing/2014/main" id="{11E4A85C-CBC0-4859-A07C-44FABBA7A069}"/>
                    </a:ext>
                  </a:extLst>
                </p14:cNvPr>
                <p14:cNvContentPartPr/>
                <p14:nvPr/>
              </p14:nvContentPartPr>
              <p14:xfrm>
                <a:off x="1962107" y="4524187"/>
                <a:ext cx="448920" cy="245160"/>
              </p14:xfrm>
            </p:contentPart>
          </mc:Choice>
          <mc:Fallback>
            <p:pic>
              <p:nvPicPr>
                <p:cNvPr id="122" name="Freihand 121">
                  <a:extLst>
                    <a:ext uri="{FF2B5EF4-FFF2-40B4-BE49-F238E27FC236}">
                      <a16:creationId xmlns:a16="http://schemas.microsoft.com/office/drawing/2014/main" id="{11E4A85C-CBC0-4859-A07C-44FABBA7A069}"/>
                    </a:ext>
                  </a:extLst>
                </p:cNvPr>
                <p:cNvPicPr/>
                <p:nvPr/>
              </p:nvPicPr>
              <p:blipFill>
                <a:blip r:embed="rId181"/>
                <a:stretch>
                  <a:fillRect/>
                </a:stretch>
              </p:blipFill>
              <p:spPr>
                <a:xfrm>
                  <a:off x="1957787" y="4519867"/>
                  <a:ext cx="45756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3" name="Freihand 122">
                  <a:extLst>
                    <a:ext uri="{FF2B5EF4-FFF2-40B4-BE49-F238E27FC236}">
                      <a16:creationId xmlns:a16="http://schemas.microsoft.com/office/drawing/2014/main" id="{D5F243CB-692B-49FB-8A54-876D3A9B7097}"/>
                    </a:ext>
                  </a:extLst>
                </p14:cNvPr>
                <p14:cNvContentPartPr/>
                <p14:nvPr/>
              </p14:nvContentPartPr>
              <p14:xfrm>
                <a:off x="2467907" y="4394227"/>
                <a:ext cx="160920" cy="205560"/>
              </p14:xfrm>
            </p:contentPart>
          </mc:Choice>
          <mc:Fallback>
            <p:pic>
              <p:nvPicPr>
                <p:cNvPr id="123" name="Freihand 122">
                  <a:extLst>
                    <a:ext uri="{FF2B5EF4-FFF2-40B4-BE49-F238E27FC236}">
                      <a16:creationId xmlns:a16="http://schemas.microsoft.com/office/drawing/2014/main" id="{D5F243CB-692B-49FB-8A54-876D3A9B7097}"/>
                    </a:ext>
                  </a:extLst>
                </p:cNvPr>
                <p:cNvPicPr/>
                <p:nvPr/>
              </p:nvPicPr>
              <p:blipFill>
                <a:blip r:embed="rId183"/>
                <a:stretch>
                  <a:fillRect/>
                </a:stretch>
              </p:blipFill>
              <p:spPr>
                <a:xfrm>
                  <a:off x="2463587" y="4389907"/>
                  <a:ext cx="16956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4" name="Freihand 123">
                  <a:extLst>
                    <a:ext uri="{FF2B5EF4-FFF2-40B4-BE49-F238E27FC236}">
                      <a16:creationId xmlns:a16="http://schemas.microsoft.com/office/drawing/2014/main" id="{60A61C3C-6524-4F0C-BDD0-320264835241}"/>
                    </a:ext>
                  </a:extLst>
                </p14:cNvPr>
                <p14:cNvContentPartPr/>
                <p14:nvPr/>
              </p14:nvContentPartPr>
              <p14:xfrm>
                <a:off x="2600747" y="4385227"/>
                <a:ext cx="56160" cy="65520"/>
              </p14:xfrm>
            </p:contentPart>
          </mc:Choice>
          <mc:Fallback>
            <p:pic>
              <p:nvPicPr>
                <p:cNvPr id="124" name="Freihand 123">
                  <a:extLst>
                    <a:ext uri="{FF2B5EF4-FFF2-40B4-BE49-F238E27FC236}">
                      <a16:creationId xmlns:a16="http://schemas.microsoft.com/office/drawing/2014/main" id="{60A61C3C-6524-4F0C-BDD0-320264835241}"/>
                    </a:ext>
                  </a:extLst>
                </p:cNvPr>
                <p:cNvPicPr/>
                <p:nvPr/>
              </p:nvPicPr>
              <p:blipFill>
                <a:blip r:embed="rId185"/>
                <a:stretch>
                  <a:fillRect/>
                </a:stretch>
              </p:blipFill>
              <p:spPr>
                <a:xfrm>
                  <a:off x="2596427" y="4380907"/>
                  <a:ext cx="648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5" name="Freihand 124">
                  <a:extLst>
                    <a:ext uri="{FF2B5EF4-FFF2-40B4-BE49-F238E27FC236}">
                      <a16:creationId xmlns:a16="http://schemas.microsoft.com/office/drawing/2014/main" id="{5DD7FDF0-26EC-4ED5-83D9-007666DC2188}"/>
                    </a:ext>
                  </a:extLst>
                </p14:cNvPr>
                <p14:cNvContentPartPr/>
                <p14:nvPr/>
              </p14:nvContentPartPr>
              <p14:xfrm>
                <a:off x="2679227" y="4454707"/>
                <a:ext cx="160920" cy="48240"/>
              </p14:xfrm>
            </p:contentPart>
          </mc:Choice>
          <mc:Fallback>
            <p:pic>
              <p:nvPicPr>
                <p:cNvPr id="125" name="Freihand 124">
                  <a:extLst>
                    <a:ext uri="{FF2B5EF4-FFF2-40B4-BE49-F238E27FC236}">
                      <a16:creationId xmlns:a16="http://schemas.microsoft.com/office/drawing/2014/main" id="{5DD7FDF0-26EC-4ED5-83D9-007666DC2188}"/>
                    </a:ext>
                  </a:extLst>
                </p:cNvPr>
                <p:cNvPicPr/>
                <p:nvPr/>
              </p:nvPicPr>
              <p:blipFill>
                <a:blip r:embed="rId187"/>
                <a:stretch>
                  <a:fillRect/>
                </a:stretch>
              </p:blipFill>
              <p:spPr>
                <a:xfrm>
                  <a:off x="2674907" y="4450387"/>
                  <a:ext cx="16956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6" name="Freihand 125">
                  <a:extLst>
                    <a:ext uri="{FF2B5EF4-FFF2-40B4-BE49-F238E27FC236}">
                      <a16:creationId xmlns:a16="http://schemas.microsoft.com/office/drawing/2014/main" id="{9E0C8C78-FA3A-4376-9C94-1AD10303F1D0}"/>
                    </a:ext>
                  </a:extLst>
                </p14:cNvPr>
                <p14:cNvContentPartPr/>
                <p14:nvPr/>
              </p14:nvContentPartPr>
              <p14:xfrm>
                <a:off x="1964987" y="4812907"/>
                <a:ext cx="86400" cy="259560"/>
              </p14:xfrm>
            </p:contentPart>
          </mc:Choice>
          <mc:Fallback>
            <p:pic>
              <p:nvPicPr>
                <p:cNvPr id="126" name="Freihand 125">
                  <a:extLst>
                    <a:ext uri="{FF2B5EF4-FFF2-40B4-BE49-F238E27FC236}">
                      <a16:creationId xmlns:a16="http://schemas.microsoft.com/office/drawing/2014/main" id="{9E0C8C78-FA3A-4376-9C94-1AD10303F1D0}"/>
                    </a:ext>
                  </a:extLst>
                </p:cNvPr>
                <p:cNvPicPr/>
                <p:nvPr/>
              </p:nvPicPr>
              <p:blipFill>
                <a:blip r:embed="rId189"/>
                <a:stretch>
                  <a:fillRect/>
                </a:stretch>
              </p:blipFill>
              <p:spPr>
                <a:xfrm>
                  <a:off x="1960667" y="4808587"/>
                  <a:ext cx="950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7" name="Freihand 126">
                  <a:extLst>
                    <a:ext uri="{FF2B5EF4-FFF2-40B4-BE49-F238E27FC236}">
                      <a16:creationId xmlns:a16="http://schemas.microsoft.com/office/drawing/2014/main" id="{4C1399C0-8982-440F-8105-22D0DB361D02}"/>
                    </a:ext>
                  </a:extLst>
                </p14:cNvPr>
                <p14:cNvContentPartPr/>
                <p14:nvPr/>
              </p14:nvContentPartPr>
              <p14:xfrm>
                <a:off x="2079827" y="4771867"/>
                <a:ext cx="327240" cy="101880"/>
              </p14:xfrm>
            </p:contentPart>
          </mc:Choice>
          <mc:Fallback>
            <p:pic>
              <p:nvPicPr>
                <p:cNvPr id="127" name="Freihand 126">
                  <a:extLst>
                    <a:ext uri="{FF2B5EF4-FFF2-40B4-BE49-F238E27FC236}">
                      <a16:creationId xmlns:a16="http://schemas.microsoft.com/office/drawing/2014/main" id="{4C1399C0-8982-440F-8105-22D0DB361D02}"/>
                    </a:ext>
                  </a:extLst>
                </p:cNvPr>
                <p:cNvPicPr/>
                <p:nvPr/>
              </p:nvPicPr>
              <p:blipFill>
                <a:blip r:embed="rId191"/>
                <a:stretch>
                  <a:fillRect/>
                </a:stretch>
              </p:blipFill>
              <p:spPr>
                <a:xfrm>
                  <a:off x="2075507" y="4767547"/>
                  <a:ext cx="3358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8" name="Freihand 127">
                  <a:extLst>
                    <a:ext uri="{FF2B5EF4-FFF2-40B4-BE49-F238E27FC236}">
                      <a16:creationId xmlns:a16="http://schemas.microsoft.com/office/drawing/2014/main" id="{EA4931B3-6F46-4CB3-A196-6442300BF9D4}"/>
                    </a:ext>
                  </a:extLst>
                </p14:cNvPr>
                <p14:cNvContentPartPr/>
                <p14:nvPr/>
              </p14:nvContentPartPr>
              <p14:xfrm>
                <a:off x="2437667" y="4616347"/>
                <a:ext cx="124560" cy="221400"/>
              </p14:xfrm>
            </p:contentPart>
          </mc:Choice>
          <mc:Fallback>
            <p:pic>
              <p:nvPicPr>
                <p:cNvPr id="128" name="Freihand 127">
                  <a:extLst>
                    <a:ext uri="{FF2B5EF4-FFF2-40B4-BE49-F238E27FC236}">
                      <a16:creationId xmlns:a16="http://schemas.microsoft.com/office/drawing/2014/main" id="{EA4931B3-6F46-4CB3-A196-6442300BF9D4}"/>
                    </a:ext>
                  </a:extLst>
                </p:cNvPr>
                <p:cNvPicPr/>
                <p:nvPr/>
              </p:nvPicPr>
              <p:blipFill>
                <a:blip r:embed="rId193"/>
                <a:stretch>
                  <a:fillRect/>
                </a:stretch>
              </p:blipFill>
              <p:spPr>
                <a:xfrm>
                  <a:off x="2433347" y="4612027"/>
                  <a:ext cx="1332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98" name="Freihand 197">
                  <a:extLst>
                    <a:ext uri="{FF2B5EF4-FFF2-40B4-BE49-F238E27FC236}">
                      <a16:creationId xmlns:a16="http://schemas.microsoft.com/office/drawing/2014/main" id="{976F6C67-F770-4710-BA08-232DAB6C9C39}"/>
                    </a:ext>
                  </a:extLst>
                </p14:cNvPr>
                <p14:cNvContentPartPr/>
                <p14:nvPr/>
              </p14:nvContentPartPr>
              <p14:xfrm>
                <a:off x="1688507" y="4123507"/>
                <a:ext cx="524880" cy="454320"/>
              </p14:xfrm>
            </p:contentPart>
          </mc:Choice>
          <mc:Fallback>
            <p:pic>
              <p:nvPicPr>
                <p:cNvPr id="198" name="Freihand 197">
                  <a:extLst>
                    <a:ext uri="{FF2B5EF4-FFF2-40B4-BE49-F238E27FC236}">
                      <a16:creationId xmlns:a16="http://schemas.microsoft.com/office/drawing/2014/main" id="{976F6C67-F770-4710-BA08-232DAB6C9C39}"/>
                    </a:ext>
                  </a:extLst>
                </p:cNvPr>
                <p:cNvPicPr/>
                <p:nvPr/>
              </p:nvPicPr>
              <p:blipFill>
                <a:blip r:embed="rId195"/>
                <a:stretch>
                  <a:fillRect/>
                </a:stretch>
              </p:blipFill>
              <p:spPr>
                <a:xfrm>
                  <a:off x="1684187" y="4119187"/>
                  <a:ext cx="533520" cy="462960"/>
                </a:xfrm>
                <a:prstGeom prst="rect">
                  <a:avLst/>
                </a:prstGeom>
              </p:spPr>
            </p:pic>
          </mc:Fallback>
        </mc:AlternateContent>
      </p:grpSp>
      <p:grpSp>
        <p:nvGrpSpPr>
          <p:cNvPr id="201" name="Gruppieren 200">
            <a:extLst>
              <a:ext uri="{FF2B5EF4-FFF2-40B4-BE49-F238E27FC236}">
                <a16:creationId xmlns:a16="http://schemas.microsoft.com/office/drawing/2014/main" id="{A96BE223-940D-42D1-9C1B-F3A2423F6B04}"/>
              </a:ext>
            </a:extLst>
          </p:cNvPr>
          <p:cNvGrpSpPr/>
          <p:nvPr/>
        </p:nvGrpSpPr>
        <p:grpSpPr>
          <a:xfrm>
            <a:off x="5267987" y="1684507"/>
            <a:ext cx="5297040" cy="2284920"/>
            <a:chOff x="5267987" y="1684507"/>
            <a:chExt cx="5297040" cy="2284920"/>
          </a:xfrm>
        </p:grpSpPr>
        <mc:AlternateContent xmlns:mc="http://schemas.openxmlformats.org/markup-compatibility/2006">
          <mc:Choice xmlns:p14="http://schemas.microsoft.com/office/powerpoint/2010/main" Requires="p14">
            <p:contentPart p14:bwMode="auto" r:id="rId196">
              <p14:nvContentPartPr>
                <p14:cNvPr id="139" name="Freihand 138">
                  <a:extLst>
                    <a:ext uri="{FF2B5EF4-FFF2-40B4-BE49-F238E27FC236}">
                      <a16:creationId xmlns:a16="http://schemas.microsoft.com/office/drawing/2014/main" id="{FAB68ED1-6119-4E5E-B866-158D2847CD54}"/>
                    </a:ext>
                  </a:extLst>
                </p14:cNvPr>
                <p14:cNvContentPartPr/>
                <p14:nvPr/>
              </p14:nvContentPartPr>
              <p14:xfrm>
                <a:off x="5267987" y="3472267"/>
                <a:ext cx="238320" cy="229680"/>
              </p14:xfrm>
            </p:contentPart>
          </mc:Choice>
          <mc:Fallback>
            <p:pic>
              <p:nvPicPr>
                <p:cNvPr id="139" name="Freihand 138">
                  <a:extLst>
                    <a:ext uri="{FF2B5EF4-FFF2-40B4-BE49-F238E27FC236}">
                      <a16:creationId xmlns:a16="http://schemas.microsoft.com/office/drawing/2014/main" id="{FAB68ED1-6119-4E5E-B866-158D2847CD54}"/>
                    </a:ext>
                  </a:extLst>
                </p:cNvPr>
                <p:cNvPicPr/>
                <p:nvPr/>
              </p:nvPicPr>
              <p:blipFill>
                <a:blip r:embed="rId197"/>
                <a:stretch>
                  <a:fillRect/>
                </a:stretch>
              </p:blipFill>
              <p:spPr>
                <a:xfrm>
                  <a:off x="5263667" y="3467947"/>
                  <a:ext cx="2469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40" name="Freihand 139">
                  <a:extLst>
                    <a:ext uri="{FF2B5EF4-FFF2-40B4-BE49-F238E27FC236}">
                      <a16:creationId xmlns:a16="http://schemas.microsoft.com/office/drawing/2014/main" id="{4EF10DE9-65B2-4134-ABAA-F52F1652C8BF}"/>
                    </a:ext>
                  </a:extLst>
                </p14:cNvPr>
                <p14:cNvContentPartPr/>
                <p14:nvPr/>
              </p14:nvContentPartPr>
              <p14:xfrm>
                <a:off x="5525387" y="3452467"/>
                <a:ext cx="125280" cy="303480"/>
              </p14:xfrm>
            </p:contentPart>
          </mc:Choice>
          <mc:Fallback>
            <p:pic>
              <p:nvPicPr>
                <p:cNvPr id="140" name="Freihand 139">
                  <a:extLst>
                    <a:ext uri="{FF2B5EF4-FFF2-40B4-BE49-F238E27FC236}">
                      <a16:creationId xmlns:a16="http://schemas.microsoft.com/office/drawing/2014/main" id="{4EF10DE9-65B2-4134-ABAA-F52F1652C8BF}"/>
                    </a:ext>
                  </a:extLst>
                </p:cNvPr>
                <p:cNvPicPr/>
                <p:nvPr/>
              </p:nvPicPr>
              <p:blipFill>
                <a:blip r:embed="rId199"/>
                <a:stretch>
                  <a:fillRect/>
                </a:stretch>
              </p:blipFill>
              <p:spPr>
                <a:xfrm>
                  <a:off x="5521067" y="3448147"/>
                  <a:ext cx="133920" cy="3121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42" name="Freihand 141">
                  <a:extLst>
                    <a:ext uri="{FF2B5EF4-FFF2-40B4-BE49-F238E27FC236}">
                      <a16:creationId xmlns:a16="http://schemas.microsoft.com/office/drawing/2014/main" id="{B9CB6E1D-5909-4E45-99BF-46F703ED29CE}"/>
                    </a:ext>
                  </a:extLst>
                </p14:cNvPr>
                <p14:cNvContentPartPr/>
                <p14:nvPr/>
              </p14:nvContentPartPr>
              <p14:xfrm>
                <a:off x="5661827" y="3420787"/>
                <a:ext cx="224640" cy="174240"/>
              </p14:xfrm>
            </p:contentPart>
          </mc:Choice>
          <mc:Fallback>
            <p:pic>
              <p:nvPicPr>
                <p:cNvPr id="142" name="Freihand 141">
                  <a:extLst>
                    <a:ext uri="{FF2B5EF4-FFF2-40B4-BE49-F238E27FC236}">
                      <a16:creationId xmlns:a16="http://schemas.microsoft.com/office/drawing/2014/main" id="{B9CB6E1D-5909-4E45-99BF-46F703ED29CE}"/>
                    </a:ext>
                  </a:extLst>
                </p:cNvPr>
                <p:cNvPicPr/>
                <p:nvPr/>
              </p:nvPicPr>
              <p:blipFill>
                <a:blip r:embed="rId201"/>
                <a:stretch>
                  <a:fillRect/>
                </a:stretch>
              </p:blipFill>
              <p:spPr>
                <a:xfrm>
                  <a:off x="5657507" y="3416467"/>
                  <a:ext cx="23328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43" name="Freihand 142">
                  <a:extLst>
                    <a:ext uri="{FF2B5EF4-FFF2-40B4-BE49-F238E27FC236}">
                      <a16:creationId xmlns:a16="http://schemas.microsoft.com/office/drawing/2014/main" id="{F356C1D4-9CD1-4FC8-9D8E-98737FEEAE68}"/>
                    </a:ext>
                  </a:extLst>
                </p14:cNvPr>
                <p14:cNvContentPartPr/>
                <p14:nvPr/>
              </p14:nvContentPartPr>
              <p14:xfrm>
                <a:off x="5868107" y="3380827"/>
                <a:ext cx="113400" cy="131760"/>
              </p14:xfrm>
            </p:contentPart>
          </mc:Choice>
          <mc:Fallback>
            <p:pic>
              <p:nvPicPr>
                <p:cNvPr id="143" name="Freihand 142">
                  <a:extLst>
                    <a:ext uri="{FF2B5EF4-FFF2-40B4-BE49-F238E27FC236}">
                      <a16:creationId xmlns:a16="http://schemas.microsoft.com/office/drawing/2014/main" id="{F356C1D4-9CD1-4FC8-9D8E-98737FEEAE68}"/>
                    </a:ext>
                  </a:extLst>
                </p:cNvPr>
                <p:cNvPicPr/>
                <p:nvPr/>
              </p:nvPicPr>
              <p:blipFill>
                <a:blip r:embed="rId203"/>
                <a:stretch>
                  <a:fillRect/>
                </a:stretch>
              </p:blipFill>
              <p:spPr>
                <a:xfrm>
                  <a:off x="5863787" y="3376507"/>
                  <a:ext cx="1220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44" name="Freihand 143">
                  <a:extLst>
                    <a:ext uri="{FF2B5EF4-FFF2-40B4-BE49-F238E27FC236}">
                      <a16:creationId xmlns:a16="http://schemas.microsoft.com/office/drawing/2014/main" id="{9C6D02A7-26BD-440E-9C8A-16A451A5FED1}"/>
                    </a:ext>
                  </a:extLst>
                </p14:cNvPr>
                <p14:cNvContentPartPr/>
                <p14:nvPr/>
              </p14:nvContentPartPr>
              <p14:xfrm>
                <a:off x="6008147" y="3301267"/>
                <a:ext cx="282960" cy="137520"/>
              </p14:xfrm>
            </p:contentPart>
          </mc:Choice>
          <mc:Fallback>
            <p:pic>
              <p:nvPicPr>
                <p:cNvPr id="144" name="Freihand 143">
                  <a:extLst>
                    <a:ext uri="{FF2B5EF4-FFF2-40B4-BE49-F238E27FC236}">
                      <a16:creationId xmlns:a16="http://schemas.microsoft.com/office/drawing/2014/main" id="{9C6D02A7-26BD-440E-9C8A-16A451A5FED1}"/>
                    </a:ext>
                  </a:extLst>
                </p:cNvPr>
                <p:cNvPicPr/>
                <p:nvPr/>
              </p:nvPicPr>
              <p:blipFill>
                <a:blip r:embed="rId205"/>
                <a:stretch>
                  <a:fillRect/>
                </a:stretch>
              </p:blipFill>
              <p:spPr>
                <a:xfrm>
                  <a:off x="6003827" y="3296947"/>
                  <a:ext cx="29160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46" name="Freihand 145">
                  <a:extLst>
                    <a:ext uri="{FF2B5EF4-FFF2-40B4-BE49-F238E27FC236}">
                      <a16:creationId xmlns:a16="http://schemas.microsoft.com/office/drawing/2014/main" id="{D8BD28ED-74DD-42C8-901F-9A0CE98FFA2D}"/>
                    </a:ext>
                  </a:extLst>
                </p14:cNvPr>
                <p14:cNvContentPartPr/>
                <p14:nvPr/>
              </p14:nvContentPartPr>
              <p14:xfrm>
                <a:off x="6268427" y="3199387"/>
                <a:ext cx="209160" cy="212040"/>
              </p14:xfrm>
            </p:contentPart>
          </mc:Choice>
          <mc:Fallback>
            <p:pic>
              <p:nvPicPr>
                <p:cNvPr id="146" name="Freihand 145">
                  <a:extLst>
                    <a:ext uri="{FF2B5EF4-FFF2-40B4-BE49-F238E27FC236}">
                      <a16:creationId xmlns:a16="http://schemas.microsoft.com/office/drawing/2014/main" id="{D8BD28ED-74DD-42C8-901F-9A0CE98FFA2D}"/>
                    </a:ext>
                  </a:extLst>
                </p:cNvPr>
                <p:cNvPicPr/>
                <p:nvPr/>
              </p:nvPicPr>
              <p:blipFill>
                <a:blip r:embed="rId207"/>
                <a:stretch>
                  <a:fillRect/>
                </a:stretch>
              </p:blipFill>
              <p:spPr>
                <a:xfrm>
                  <a:off x="6264107" y="3195067"/>
                  <a:ext cx="2178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47" name="Freihand 146">
                  <a:extLst>
                    <a:ext uri="{FF2B5EF4-FFF2-40B4-BE49-F238E27FC236}">
                      <a16:creationId xmlns:a16="http://schemas.microsoft.com/office/drawing/2014/main" id="{228DBBAB-D6CC-47A8-B390-952E98184745}"/>
                    </a:ext>
                  </a:extLst>
                </p14:cNvPr>
                <p14:cNvContentPartPr/>
                <p14:nvPr/>
              </p14:nvContentPartPr>
              <p14:xfrm>
                <a:off x="6657587" y="3057547"/>
                <a:ext cx="232200" cy="261000"/>
              </p14:xfrm>
            </p:contentPart>
          </mc:Choice>
          <mc:Fallback>
            <p:pic>
              <p:nvPicPr>
                <p:cNvPr id="147" name="Freihand 146">
                  <a:extLst>
                    <a:ext uri="{FF2B5EF4-FFF2-40B4-BE49-F238E27FC236}">
                      <a16:creationId xmlns:a16="http://schemas.microsoft.com/office/drawing/2014/main" id="{228DBBAB-D6CC-47A8-B390-952E98184745}"/>
                    </a:ext>
                  </a:extLst>
                </p:cNvPr>
                <p:cNvPicPr/>
                <p:nvPr/>
              </p:nvPicPr>
              <p:blipFill>
                <a:blip r:embed="rId209"/>
                <a:stretch>
                  <a:fillRect/>
                </a:stretch>
              </p:blipFill>
              <p:spPr>
                <a:xfrm>
                  <a:off x="6653267" y="3053227"/>
                  <a:ext cx="24084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48" name="Freihand 147">
                  <a:extLst>
                    <a:ext uri="{FF2B5EF4-FFF2-40B4-BE49-F238E27FC236}">
                      <a16:creationId xmlns:a16="http://schemas.microsoft.com/office/drawing/2014/main" id="{31CBE848-02E5-4369-AD04-6016E0FE660F}"/>
                    </a:ext>
                  </a:extLst>
                </p14:cNvPr>
                <p14:cNvContentPartPr/>
                <p14:nvPr/>
              </p14:nvContentPartPr>
              <p14:xfrm>
                <a:off x="6902387" y="3137827"/>
                <a:ext cx="140760" cy="134640"/>
              </p14:xfrm>
            </p:contentPart>
          </mc:Choice>
          <mc:Fallback>
            <p:pic>
              <p:nvPicPr>
                <p:cNvPr id="148" name="Freihand 147">
                  <a:extLst>
                    <a:ext uri="{FF2B5EF4-FFF2-40B4-BE49-F238E27FC236}">
                      <a16:creationId xmlns:a16="http://schemas.microsoft.com/office/drawing/2014/main" id="{31CBE848-02E5-4369-AD04-6016E0FE660F}"/>
                    </a:ext>
                  </a:extLst>
                </p:cNvPr>
                <p:cNvPicPr/>
                <p:nvPr/>
              </p:nvPicPr>
              <p:blipFill>
                <a:blip r:embed="rId211"/>
                <a:stretch>
                  <a:fillRect/>
                </a:stretch>
              </p:blipFill>
              <p:spPr>
                <a:xfrm>
                  <a:off x="6898067" y="3133507"/>
                  <a:ext cx="1494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49" name="Freihand 148">
                  <a:extLst>
                    <a:ext uri="{FF2B5EF4-FFF2-40B4-BE49-F238E27FC236}">
                      <a16:creationId xmlns:a16="http://schemas.microsoft.com/office/drawing/2014/main" id="{2FFC7CD4-0F45-4A1F-9046-56A27A2DBC8A}"/>
                    </a:ext>
                  </a:extLst>
                </p14:cNvPr>
                <p14:cNvContentPartPr/>
                <p14:nvPr/>
              </p14:nvContentPartPr>
              <p14:xfrm>
                <a:off x="7067267" y="3112987"/>
                <a:ext cx="120600" cy="109440"/>
              </p14:xfrm>
            </p:contentPart>
          </mc:Choice>
          <mc:Fallback>
            <p:pic>
              <p:nvPicPr>
                <p:cNvPr id="149" name="Freihand 148">
                  <a:extLst>
                    <a:ext uri="{FF2B5EF4-FFF2-40B4-BE49-F238E27FC236}">
                      <a16:creationId xmlns:a16="http://schemas.microsoft.com/office/drawing/2014/main" id="{2FFC7CD4-0F45-4A1F-9046-56A27A2DBC8A}"/>
                    </a:ext>
                  </a:extLst>
                </p:cNvPr>
                <p:cNvPicPr/>
                <p:nvPr/>
              </p:nvPicPr>
              <p:blipFill>
                <a:blip r:embed="rId213"/>
                <a:stretch>
                  <a:fillRect/>
                </a:stretch>
              </p:blipFill>
              <p:spPr>
                <a:xfrm>
                  <a:off x="7062947" y="3108667"/>
                  <a:ext cx="1292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61" name="Freihand 160">
                  <a:extLst>
                    <a:ext uri="{FF2B5EF4-FFF2-40B4-BE49-F238E27FC236}">
                      <a16:creationId xmlns:a16="http://schemas.microsoft.com/office/drawing/2014/main" id="{93113764-2FDE-45FA-905C-8C3683D4221D}"/>
                    </a:ext>
                  </a:extLst>
                </p14:cNvPr>
                <p14:cNvContentPartPr/>
                <p14:nvPr/>
              </p14:nvContentPartPr>
              <p14:xfrm>
                <a:off x="9410147" y="2135227"/>
                <a:ext cx="244440" cy="217080"/>
              </p14:xfrm>
            </p:contentPart>
          </mc:Choice>
          <mc:Fallback>
            <p:pic>
              <p:nvPicPr>
                <p:cNvPr id="161" name="Freihand 160">
                  <a:extLst>
                    <a:ext uri="{FF2B5EF4-FFF2-40B4-BE49-F238E27FC236}">
                      <a16:creationId xmlns:a16="http://schemas.microsoft.com/office/drawing/2014/main" id="{93113764-2FDE-45FA-905C-8C3683D4221D}"/>
                    </a:ext>
                  </a:extLst>
                </p:cNvPr>
                <p:cNvPicPr/>
                <p:nvPr/>
              </p:nvPicPr>
              <p:blipFill>
                <a:blip r:embed="rId215"/>
                <a:stretch>
                  <a:fillRect/>
                </a:stretch>
              </p:blipFill>
              <p:spPr>
                <a:xfrm>
                  <a:off x="9405827" y="2130907"/>
                  <a:ext cx="25308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62" name="Freihand 161">
                  <a:extLst>
                    <a:ext uri="{FF2B5EF4-FFF2-40B4-BE49-F238E27FC236}">
                      <a16:creationId xmlns:a16="http://schemas.microsoft.com/office/drawing/2014/main" id="{CFCF5477-1521-45FE-8FAB-A6339B028EA6}"/>
                    </a:ext>
                  </a:extLst>
                </p14:cNvPr>
                <p14:cNvContentPartPr/>
                <p14:nvPr/>
              </p14:nvContentPartPr>
              <p14:xfrm>
                <a:off x="9676547" y="2077987"/>
                <a:ext cx="7560" cy="115920"/>
              </p14:xfrm>
            </p:contentPart>
          </mc:Choice>
          <mc:Fallback>
            <p:pic>
              <p:nvPicPr>
                <p:cNvPr id="162" name="Freihand 161">
                  <a:extLst>
                    <a:ext uri="{FF2B5EF4-FFF2-40B4-BE49-F238E27FC236}">
                      <a16:creationId xmlns:a16="http://schemas.microsoft.com/office/drawing/2014/main" id="{CFCF5477-1521-45FE-8FAB-A6339B028EA6}"/>
                    </a:ext>
                  </a:extLst>
                </p:cNvPr>
                <p:cNvPicPr/>
                <p:nvPr/>
              </p:nvPicPr>
              <p:blipFill>
                <a:blip r:embed="rId217"/>
                <a:stretch>
                  <a:fillRect/>
                </a:stretch>
              </p:blipFill>
              <p:spPr>
                <a:xfrm>
                  <a:off x="9672227" y="2073667"/>
                  <a:ext cx="16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3" name="Freihand 162">
                  <a:extLst>
                    <a:ext uri="{FF2B5EF4-FFF2-40B4-BE49-F238E27FC236}">
                      <a16:creationId xmlns:a16="http://schemas.microsoft.com/office/drawing/2014/main" id="{5CA79BE9-FDD9-47B0-9096-C2EF786A5FB6}"/>
                    </a:ext>
                  </a:extLst>
                </p14:cNvPr>
                <p14:cNvContentPartPr/>
                <p14:nvPr/>
              </p14:nvContentPartPr>
              <p14:xfrm>
                <a:off x="9708227" y="1866667"/>
                <a:ext cx="153720" cy="339480"/>
              </p14:xfrm>
            </p:contentPart>
          </mc:Choice>
          <mc:Fallback>
            <p:pic>
              <p:nvPicPr>
                <p:cNvPr id="163" name="Freihand 162">
                  <a:extLst>
                    <a:ext uri="{FF2B5EF4-FFF2-40B4-BE49-F238E27FC236}">
                      <a16:creationId xmlns:a16="http://schemas.microsoft.com/office/drawing/2014/main" id="{5CA79BE9-FDD9-47B0-9096-C2EF786A5FB6}"/>
                    </a:ext>
                  </a:extLst>
                </p:cNvPr>
                <p:cNvPicPr/>
                <p:nvPr/>
              </p:nvPicPr>
              <p:blipFill>
                <a:blip r:embed="rId219"/>
                <a:stretch>
                  <a:fillRect/>
                </a:stretch>
              </p:blipFill>
              <p:spPr>
                <a:xfrm>
                  <a:off x="9703907" y="1862347"/>
                  <a:ext cx="162360" cy="3481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64" name="Freihand 163">
                  <a:extLst>
                    <a:ext uri="{FF2B5EF4-FFF2-40B4-BE49-F238E27FC236}">
                      <a16:creationId xmlns:a16="http://schemas.microsoft.com/office/drawing/2014/main" id="{7EF923DD-9CD2-459C-865E-AD9354D74D5C}"/>
                    </a:ext>
                  </a:extLst>
                </p14:cNvPr>
                <p14:cNvContentPartPr/>
                <p14:nvPr/>
              </p14:nvContentPartPr>
              <p14:xfrm>
                <a:off x="9626867" y="1828867"/>
                <a:ext cx="34920" cy="7200"/>
              </p14:xfrm>
            </p:contentPart>
          </mc:Choice>
          <mc:Fallback>
            <p:pic>
              <p:nvPicPr>
                <p:cNvPr id="164" name="Freihand 163">
                  <a:extLst>
                    <a:ext uri="{FF2B5EF4-FFF2-40B4-BE49-F238E27FC236}">
                      <a16:creationId xmlns:a16="http://schemas.microsoft.com/office/drawing/2014/main" id="{7EF923DD-9CD2-459C-865E-AD9354D74D5C}"/>
                    </a:ext>
                  </a:extLst>
                </p:cNvPr>
                <p:cNvPicPr/>
                <p:nvPr/>
              </p:nvPicPr>
              <p:blipFill>
                <a:blip r:embed="rId221"/>
                <a:stretch>
                  <a:fillRect/>
                </a:stretch>
              </p:blipFill>
              <p:spPr>
                <a:xfrm>
                  <a:off x="9622547" y="1824547"/>
                  <a:ext cx="435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65" name="Freihand 164">
                  <a:extLst>
                    <a:ext uri="{FF2B5EF4-FFF2-40B4-BE49-F238E27FC236}">
                      <a16:creationId xmlns:a16="http://schemas.microsoft.com/office/drawing/2014/main" id="{327EBC44-1169-46F9-A4C0-28D7D0A8FC1A}"/>
                    </a:ext>
                  </a:extLst>
                </p14:cNvPr>
                <p14:cNvContentPartPr/>
                <p14:nvPr/>
              </p14:nvContentPartPr>
              <p14:xfrm>
                <a:off x="9949787" y="1742107"/>
                <a:ext cx="153000" cy="347760"/>
              </p14:xfrm>
            </p:contentPart>
          </mc:Choice>
          <mc:Fallback>
            <p:pic>
              <p:nvPicPr>
                <p:cNvPr id="165" name="Freihand 164">
                  <a:extLst>
                    <a:ext uri="{FF2B5EF4-FFF2-40B4-BE49-F238E27FC236}">
                      <a16:creationId xmlns:a16="http://schemas.microsoft.com/office/drawing/2014/main" id="{327EBC44-1169-46F9-A4C0-28D7D0A8FC1A}"/>
                    </a:ext>
                  </a:extLst>
                </p:cNvPr>
                <p:cNvPicPr/>
                <p:nvPr/>
              </p:nvPicPr>
              <p:blipFill>
                <a:blip r:embed="rId223"/>
                <a:stretch>
                  <a:fillRect/>
                </a:stretch>
              </p:blipFill>
              <p:spPr>
                <a:xfrm>
                  <a:off x="9945467" y="1737787"/>
                  <a:ext cx="161640" cy="3564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66" name="Freihand 165">
                  <a:extLst>
                    <a:ext uri="{FF2B5EF4-FFF2-40B4-BE49-F238E27FC236}">
                      <a16:creationId xmlns:a16="http://schemas.microsoft.com/office/drawing/2014/main" id="{5B23F1E8-BF77-4416-9B37-C3FF7D47B4BA}"/>
                    </a:ext>
                  </a:extLst>
                </p14:cNvPr>
                <p14:cNvContentPartPr/>
                <p14:nvPr/>
              </p14:nvContentPartPr>
              <p14:xfrm>
                <a:off x="10139507" y="1870627"/>
                <a:ext cx="102600" cy="119160"/>
              </p14:xfrm>
            </p:contentPart>
          </mc:Choice>
          <mc:Fallback>
            <p:pic>
              <p:nvPicPr>
                <p:cNvPr id="166" name="Freihand 165">
                  <a:extLst>
                    <a:ext uri="{FF2B5EF4-FFF2-40B4-BE49-F238E27FC236}">
                      <a16:creationId xmlns:a16="http://schemas.microsoft.com/office/drawing/2014/main" id="{5B23F1E8-BF77-4416-9B37-C3FF7D47B4BA}"/>
                    </a:ext>
                  </a:extLst>
                </p:cNvPr>
                <p:cNvPicPr/>
                <p:nvPr/>
              </p:nvPicPr>
              <p:blipFill>
                <a:blip r:embed="rId225"/>
                <a:stretch>
                  <a:fillRect/>
                </a:stretch>
              </p:blipFill>
              <p:spPr>
                <a:xfrm>
                  <a:off x="10135187" y="1866307"/>
                  <a:ext cx="1112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67" name="Freihand 166">
                  <a:extLst>
                    <a:ext uri="{FF2B5EF4-FFF2-40B4-BE49-F238E27FC236}">
                      <a16:creationId xmlns:a16="http://schemas.microsoft.com/office/drawing/2014/main" id="{548A1F8D-930D-4C9E-9F69-7BF805E3223B}"/>
                    </a:ext>
                  </a:extLst>
                </p14:cNvPr>
                <p14:cNvContentPartPr/>
                <p14:nvPr/>
              </p14:nvContentPartPr>
              <p14:xfrm>
                <a:off x="10266227" y="1684507"/>
                <a:ext cx="116280" cy="246960"/>
              </p14:xfrm>
            </p:contentPart>
          </mc:Choice>
          <mc:Fallback>
            <p:pic>
              <p:nvPicPr>
                <p:cNvPr id="167" name="Freihand 166">
                  <a:extLst>
                    <a:ext uri="{FF2B5EF4-FFF2-40B4-BE49-F238E27FC236}">
                      <a16:creationId xmlns:a16="http://schemas.microsoft.com/office/drawing/2014/main" id="{548A1F8D-930D-4C9E-9F69-7BF805E3223B}"/>
                    </a:ext>
                  </a:extLst>
                </p:cNvPr>
                <p:cNvPicPr/>
                <p:nvPr/>
              </p:nvPicPr>
              <p:blipFill>
                <a:blip r:embed="rId227"/>
                <a:stretch>
                  <a:fillRect/>
                </a:stretch>
              </p:blipFill>
              <p:spPr>
                <a:xfrm>
                  <a:off x="10261907" y="1680187"/>
                  <a:ext cx="12492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68" name="Freihand 167">
                  <a:extLst>
                    <a:ext uri="{FF2B5EF4-FFF2-40B4-BE49-F238E27FC236}">
                      <a16:creationId xmlns:a16="http://schemas.microsoft.com/office/drawing/2014/main" id="{DDC63D24-1306-4AA8-A3CC-5072D1CD9A6F}"/>
                    </a:ext>
                  </a:extLst>
                </p14:cNvPr>
                <p14:cNvContentPartPr/>
                <p14:nvPr/>
              </p14:nvContentPartPr>
              <p14:xfrm>
                <a:off x="10415627" y="1743547"/>
                <a:ext cx="149400" cy="123840"/>
              </p14:xfrm>
            </p:contentPart>
          </mc:Choice>
          <mc:Fallback>
            <p:pic>
              <p:nvPicPr>
                <p:cNvPr id="168" name="Freihand 167">
                  <a:extLst>
                    <a:ext uri="{FF2B5EF4-FFF2-40B4-BE49-F238E27FC236}">
                      <a16:creationId xmlns:a16="http://schemas.microsoft.com/office/drawing/2014/main" id="{DDC63D24-1306-4AA8-A3CC-5072D1CD9A6F}"/>
                    </a:ext>
                  </a:extLst>
                </p:cNvPr>
                <p:cNvPicPr/>
                <p:nvPr/>
              </p:nvPicPr>
              <p:blipFill>
                <a:blip r:embed="rId229"/>
                <a:stretch>
                  <a:fillRect/>
                </a:stretch>
              </p:blipFill>
              <p:spPr>
                <a:xfrm>
                  <a:off x="10411307" y="1739227"/>
                  <a:ext cx="1580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52" name="Freihand 151">
                  <a:extLst>
                    <a:ext uri="{FF2B5EF4-FFF2-40B4-BE49-F238E27FC236}">
                      <a16:creationId xmlns:a16="http://schemas.microsoft.com/office/drawing/2014/main" id="{647104E3-7AC8-4343-BCBC-74209805B5C9}"/>
                    </a:ext>
                  </a:extLst>
                </p14:cNvPr>
                <p14:cNvContentPartPr/>
                <p14:nvPr/>
              </p14:nvContentPartPr>
              <p14:xfrm>
                <a:off x="7400987" y="2842987"/>
                <a:ext cx="231840" cy="261000"/>
              </p14:xfrm>
            </p:contentPart>
          </mc:Choice>
          <mc:Fallback>
            <p:pic>
              <p:nvPicPr>
                <p:cNvPr id="152" name="Freihand 151">
                  <a:extLst>
                    <a:ext uri="{FF2B5EF4-FFF2-40B4-BE49-F238E27FC236}">
                      <a16:creationId xmlns:a16="http://schemas.microsoft.com/office/drawing/2014/main" id="{647104E3-7AC8-4343-BCBC-74209805B5C9}"/>
                    </a:ext>
                  </a:extLst>
                </p:cNvPr>
                <p:cNvPicPr/>
                <p:nvPr/>
              </p:nvPicPr>
              <p:blipFill>
                <a:blip r:embed="rId231"/>
                <a:stretch>
                  <a:fillRect/>
                </a:stretch>
              </p:blipFill>
              <p:spPr>
                <a:xfrm>
                  <a:off x="7396667" y="2838667"/>
                  <a:ext cx="24048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3" name="Freihand 152">
                  <a:extLst>
                    <a:ext uri="{FF2B5EF4-FFF2-40B4-BE49-F238E27FC236}">
                      <a16:creationId xmlns:a16="http://schemas.microsoft.com/office/drawing/2014/main" id="{6AC34D21-5A91-479B-993F-4FDB8C93E5FD}"/>
                    </a:ext>
                  </a:extLst>
                </p14:cNvPr>
                <p14:cNvContentPartPr/>
                <p14:nvPr/>
              </p14:nvContentPartPr>
              <p14:xfrm>
                <a:off x="7672067" y="2759827"/>
                <a:ext cx="83160" cy="249120"/>
              </p14:xfrm>
            </p:contentPart>
          </mc:Choice>
          <mc:Fallback>
            <p:pic>
              <p:nvPicPr>
                <p:cNvPr id="153" name="Freihand 152">
                  <a:extLst>
                    <a:ext uri="{FF2B5EF4-FFF2-40B4-BE49-F238E27FC236}">
                      <a16:creationId xmlns:a16="http://schemas.microsoft.com/office/drawing/2014/main" id="{6AC34D21-5A91-479B-993F-4FDB8C93E5FD}"/>
                    </a:ext>
                  </a:extLst>
                </p:cNvPr>
                <p:cNvPicPr/>
                <p:nvPr/>
              </p:nvPicPr>
              <p:blipFill>
                <a:blip r:embed="rId233"/>
                <a:stretch>
                  <a:fillRect/>
                </a:stretch>
              </p:blipFill>
              <p:spPr>
                <a:xfrm>
                  <a:off x="7667747" y="2755507"/>
                  <a:ext cx="9180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4" name="Freihand 153">
                  <a:extLst>
                    <a:ext uri="{FF2B5EF4-FFF2-40B4-BE49-F238E27FC236}">
                      <a16:creationId xmlns:a16="http://schemas.microsoft.com/office/drawing/2014/main" id="{88B935D2-B60D-463A-919F-8EA400708D0A}"/>
                    </a:ext>
                  </a:extLst>
                </p14:cNvPr>
                <p14:cNvContentPartPr/>
                <p14:nvPr/>
              </p14:nvContentPartPr>
              <p14:xfrm>
                <a:off x="7801667" y="2679907"/>
                <a:ext cx="288360" cy="259200"/>
              </p14:xfrm>
            </p:contentPart>
          </mc:Choice>
          <mc:Fallback>
            <p:pic>
              <p:nvPicPr>
                <p:cNvPr id="154" name="Freihand 153">
                  <a:extLst>
                    <a:ext uri="{FF2B5EF4-FFF2-40B4-BE49-F238E27FC236}">
                      <a16:creationId xmlns:a16="http://schemas.microsoft.com/office/drawing/2014/main" id="{88B935D2-B60D-463A-919F-8EA400708D0A}"/>
                    </a:ext>
                  </a:extLst>
                </p:cNvPr>
                <p:cNvPicPr/>
                <p:nvPr/>
              </p:nvPicPr>
              <p:blipFill>
                <a:blip r:embed="rId235"/>
                <a:stretch>
                  <a:fillRect/>
                </a:stretch>
              </p:blipFill>
              <p:spPr>
                <a:xfrm>
                  <a:off x="7797347" y="2675587"/>
                  <a:ext cx="29700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5" name="Freihand 154">
                  <a:extLst>
                    <a:ext uri="{FF2B5EF4-FFF2-40B4-BE49-F238E27FC236}">
                      <a16:creationId xmlns:a16="http://schemas.microsoft.com/office/drawing/2014/main" id="{CF01A53C-D2A7-4206-A074-1C94332AA5E5}"/>
                    </a:ext>
                  </a:extLst>
                </p14:cNvPr>
                <p14:cNvContentPartPr/>
                <p14:nvPr/>
              </p14:nvContentPartPr>
              <p14:xfrm>
                <a:off x="8258867" y="2674867"/>
                <a:ext cx="208440" cy="117360"/>
              </p14:xfrm>
            </p:contentPart>
          </mc:Choice>
          <mc:Fallback>
            <p:pic>
              <p:nvPicPr>
                <p:cNvPr id="155" name="Freihand 154">
                  <a:extLst>
                    <a:ext uri="{FF2B5EF4-FFF2-40B4-BE49-F238E27FC236}">
                      <a16:creationId xmlns:a16="http://schemas.microsoft.com/office/drawing/2014/main" id="{CF01A53C-D2A7-4206-A074-1C94332AA5E5}"/>
                    </a:ext>
                  </a:extLst>
                </p:cNvPr>
                <p:cNvPicPr/>
                <p:nvPr/>
              </p:nvPicPr>
              <p:blipFill>
                <a:blip r:embed="rId237"/>
                <a:stretch>
                  <a:fillRect/>
                </a:stretch>
              </p:blipFill>
              <p:spPr>
                <a:xfrm>
                  <a:off x="8254547" y="2670547"/>
                  <a:ext cx="2170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6" name="Freihand 155">
                  <a:extLst>
                    <a:ext uri="{FF2B5EF4-FFF2-40B4-BE49-F238E27FC236}">
                      <a16:creationId xmlns:a16="http://schemas.microsoft.com/office/drawing/2014/main" id="{7B46E7B1-9174-48A6-9597-5D75BEEEF082}"/>
                    </a:ext>
                  </a:extLst>
                </p14:cNvPr>
                <p14:cNvContentPartPr/>
                <p14:nvPr/>
              </p14:nvContentPartPr>
              <p14:xfrm>
                <a:off x="8416547" y="2507467"/>
                <a:ext cx="16920" cy="22680"/>
              </p14:xfrm>
            </p:contentPart>
          </mc:Choice>
          <mc:Fallback>
            <p:pic>
              <p:nvPicPr>
                <p:cNvPr id="156" name="Freihand 155">
                  <a:extLst>
                    <a:ext uri="{FF2B5EF4-FFF2-40B4-BE49-F238E27FC236}">
                      <a16:creationId xmlns:a16="http://schemas.microsoft.com/office/drawing/2014/main" id="{7B46E7B1-9174-48A6-9597-5D75BEEEF082}"/>
                    </a:ext>
                  </a:extLst>
                </p:cNvPr>
                <p:cNvPicPr/>
                <p:nvPr/>
              </p:nvPicPr>
              <p:blipFill>
                <a:blip r:embed="rId239"/>
                <a:stretch>
                  <a:fillRect/>
                </a:stretch>
              </p:blipFill>
              <p:spPr>
                <a:xfrm>
                  <a:off x="8412227" y="2503147"/>
                  <a:ext cx="2556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7" name="Freihand 156">
                  <a:extLst>
                    <a:ext uri="{FF2B5EF4-FFF2-40B4-BE49-F238E27FC236}">
                      <a16:creationId xmlns:a16="http://schemas.microsoft.com/office/drawing/2014/main" id="{D123AB22-6D7F-4F80-AA52-CCFAA903FCAD}"/>
                    </a:ext>
                  </a:extLst>
                </p14:cNvPr>
                <p14:cNvContentPartPr/>
                <p14:nvPr/>
              </p14:nvContentPartPr>
              <p14:xfrm>
                <a:off x="8500427" y="2551387"/>
                <a:ext cx="128880" cy="122400"/>
              </p14:xfrm>
            </p:contentPart>
          </mc:Choice>
          <mc:Fallback>
            <p:pic>
              <p:nvPicPr>
                <p:cNvPr id="157" name="Freihand 156">
                  <a:extLst>
                    <a:ext uri="{FF2B5EF4-FFF2-40B4-BE49-F238E27FC236}">
                      <a16:creationId xmlns:a16="http://schemas.microsoft.com/office/drawing/2014/main" id="{D123AB22-6D7F-4F80-AA52-CCFAA903FCAD}"/>
                    </a:ext>
                  </a:extLst>
                </p:cNvPr>
                <p:cNvPicPr/>
                <p:nvPr/>
              </p:nvPicPr>
              <p:blipFill>
                <a:blip r:embed="rId241"/>
                <a:stretch>
                  <a:fillRect/>
                </a:stretch>
              </p:blipFill>
              <p:spPr>
                <a:xfrm>
                  <a:off x="8496107" y="2547067"/>
                  <a:ext cx="1375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8" name="Freihand 157">
                  <a:extLst>
                    <a:ext uri="{FF2B5EF4-FFF2-40B4-BE49-F238E27FC236}">
                      <a16:creationId xmlns:a16="http://schemas.microsoft.com/office/drawing/2014/main" id="{40561A87-F76B-425F-9210-7A8F7173BC78}"/>
                    </a:ext>
                  </a:extLst>
                </p14:cNvPr>
                <p14:cNvContentPartPr/>
                <p14:nvPr/>
              </p14:nvContentPartPr>
              <p14:xfrm>
                <a:off x="8671067" y="2476147"/>
                <a:ext cx="294120" cy="147960"/>
              </p14:xfrm>
            </p:contentPart>
          </mc:Choice>
          <mc:Fallback>
            <p:pic>
              <p:nvPicPr>
                <p:cNvPr id="158" name="Freihand 157">
                  <a:extLst>
                    <a:ext uri="{FF2B5EF4-FFF2-40B4-BE49-F238E27FC236}">
                      <a16:creationId xmlns:a16="http://schemas.microsoft.com/office/drawing/2014/main" id="{40561A87-F76B-425F-9210-7A8F7173BC78}"/>
                    </a:ext>
                  </a:extLst>
                </p:cNvPr>
                <p:cNvPicPr/>
                <p:nvPr/>
              </p:nvPicPr>
              <p:blipFill>
                <a:blip r:embed="rId243"/>
                <a:stretch>
                  <a:fillRect/>
                </a:stretch>
              </p:blipFill>
              <p:spPr>
                <a:xfrm>
                  <a:off x="8666747" y="2471827"/>
                  <a:ext cx="3027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9" name="Freihand 158">
                  <a:extLst>
                    <a:ext uri="{FF2B5EF4-FFF2-40B4-BE49-F238E27FC236}">
                      <a16:creationId xmlns:a16="http://schemas.microsoft.com/office/drawing/2014/main" id="{50B15193-D077-46D6-8052-C6F99274346E}"/>
                    </a:ext>
                  </a:extLst>
                </p14:cNvPr>
                <p14:cNvContentPartPr/>
                <p14:nvPr/>
              </p14:nvContentPartPr>
              <p14:xfrm>
                <a:off x="9011987" y="2384347"/>
                <a:ext cx="158040" cy="104760"/>
              </p14:xfrm>
            </p:contentPart>
          </mc:Choice>
          <mc:Fallback>
            <p:pic>
              <p:nvPicPr>
                <p:cNvPr id="159" name="Freihand 158">
                  <a:extLst>
                    <a:ext uri="{FF2B5EF4-FFF2-40B4-BE49-F238E27FC236}">
                      <a16:creationId xmlns:a16="http://schemas.microsoft.com/office/drawing/2014/main" id="{50B15193-D077-46D6-8052-C6F99274346E}"/>
                    </a:ext>
                  </a:extLst>
                </p:cNvPr>
                <p:cNvPicPr/>
                <p:nvPr/>
              </p:nvPicPr>
              <p:blipFill>
                <a:blip r:embed="rId245"/>
                <a:stretch>
                  <a:fillRect/>
                </a:stretch>
              </p:blipFill>
              <p:spPr>
                <a:xfrm>
                  <a:off x="9007667" y="2380027"/>
                  <a:ext cx="1666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70" name="Freihand 169">
                  <a:extLst>
                    <a:ext uri="{FF2B5EF4-FFF2-40B4-BE49-F238E27FC236}">
                      <a16:creationId xmlns:a16="http://schemas.microsoft.com/office/drawing/2014/main" id="{823C13D0-79C6-4B06-88EC-AE29F4981B84}"/>
                    </a:ext>
                  </a:extLst>
                </p14:cNvPr>
                <p14:cNvContentPartPr/>
                <p14:nvPr/>
              </p14:nvContentPartPr>
              <p14:xfrm>
                <a:off x="7214867" y="3470467"/>
                <a:ext cx="254160" cy="181800"/>
              </p14:xfrm>
            </p:contentPart>
          </mc:Choice>
          <mc:Fallback>
            <p:pic>
              <p:nvPicPr>
                <p:cNvPr id="170" name="Freihand 169">
                  <a:extLst>
                    <a:ext uri="{FF2B5EF4-FFF2-40B4-BE49-F238E27FC236}">
                      <a16:creationId xmlns:a16="http://schemas.microsoft.com/office/drawing/2014/main" id="{823C13D0-79C6-4B06-88EC-AE29F4981B84}"/>
                    </a:ext>
                  </a:extLst>
                </p:cNvPr>
                <p:cNvPicPr/>
                <p:nvPr/>
              </p:nvPicPr>
              <p:blipFill>
                <a:blip r:embed="rId247"/>
                <a:stretch>
                  <a:fillRect/>
                </a:stretch>
              </p:blipFill>
              <p:spPr>
                <a:xfrm>
                  <a:off x="7210547" y="3466147"/>
                  <a:ext cx="2628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71" name="Freihand 170">
                  <a:extLst>
                    <a:ext uri="{FF2B5EF4-FFF2-40B4-BE49-F238E27FC236}">
                      <a16:creationId xmlns:a16="http://schemas.microsoft.com/office/drawing/2014/main" id="{55F7AF4F-1ACD-4988-AEDF-DB0F3DECACDF}"/>
                    </a:ext>
                  </a:extLst>
                </p14:cNvPr>
                <p14:cNvContentPartPr/>
                <p14:nvPr/>
              </p14:nvContentPartPr>
              <p14:xfrm>
                <a:off x="7605467" y="3361747"/>
                <a:ext cx="171360" cy="69840"/>
              </p14:xfrm>
            </p:contentPart>
          </mc:Choice>
          <mc:Fallback>
            <p:pic>
              <p:nvPicPr>
                <p:cNvPr id="171" name="Freihand 170">
                  <a:extLst>
                    <a:ext uri="{FF2B5EF4-FFF2-40B4-BE49-F238E27FC236}">
                      <a16:creationId xmlns:a16="http://schemas.microsoft.com/office/drawing/2014/main" id="{55F7AF4F-1ACD-4988-AEDF-DB0F3DECACDF}"/>
                    </a:ext>
                  </a:extLst>
                </p:cNvPr>
                <p:cNvPicPr/>
                <p:nvPr/>
              </p:nvPicPr>
              <p:blipFill>
                <a:blip r:embed="rId249"/>
                <a:stretch>
                  <a:fillRect/>
                </a:stretch>
              </p:blipFill>
              <p:spPr>
                <a:xfrm>
                  <a:off x="7601147" y="3357427"/>
                  <a:ext cx="18000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72" name="Freihand 171">
                  <a:extLst>
                    <a:ext uri="{FF2B5EF4-FFF2-40B4-BE49-F238E27FC236}">
                      <a16:creationId xmlns:a16="http://schemas.microsoft.com/office/drawing/2014/main" id="{ED14211A-7E7F-40A2-BB2B-4E590EE0F343}"/>
                    </a:ext>
                  </a:extLst>
                </p14:cNvPr>
                <p14:cNvContentPartPr/>
                <p14:nvPr/>
              </p14:nvContentPartPr>
              <p14:xfrm>
                <a:off x="7627427" y="3390907"/>
                <a:ext cx="229680" cy="90360"/>
              </p14:xfrm>
            </p:contentPart>
          </mc:Choice>
          <mc:Fallback>
            <p:pic>
              <p:nvPicPr>
                <p:cNvPr id="172" name="Freihand 171">
                  <a:extLst>
                    <a:ext uri="{FF2B5EF4-FFF2-40B4-BE49-F238E27FC236}">
                      <a16:creationId xmlns:a16="http://schemas.microsoft.com/office/drawing/2014/main" id="{ED14211A-7E7F-40A2-BB2B-4E590EE0F343}"/>
                    </a:ext>
                  </a:extLst>
                </p:cNvPr>
                <p:cNvPicPr/>
                <p:nvPr/>
              </p:nvPicPr>
              <p:blipFill>
                <a:blip r:embed="rId251"/>
                <a:stretch>
                  <a:fillRect/>
                </a:stretch>
              </p:blipFill>
              <p:spPr>
                <a:xfrm>
                  <a:off x="7623107" y="3386587"/>
                  <a:ext cx="2383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74" name="Freihand 173">
                  <a:extLst>
                    <a:ext uri="{FF2B5EF4-FFF2-40B4-BE49-F238E27FC236}">
                      <a16:creationId xmlns:a16="http://schemas.microsoft.com/office/drawing/2014/main" id="{9AFF23EB-1528-4BB5-A360-0A6AD6D8BE56}"/>
                    </a:ext>
                  </a:extLst>
                </p14:cNvPr>
                <p14:cNvContentPartPr/>
                <p14:nvPr/>
              </p14:nvContentPartPr>
              <p14:xfrm>
                <a:off x="7953227" y="3237187"/>
                <a:ext cx="127440" cy="318600"/>
              </p14:xfrm>
            </p:contentPart>
          </mc:Choice>
          <mc:Fallback>
            <p:pic>
              <p:nvPicPr>
                <p:cNvPr id="174" name="Freihand 173">
                  <a:extLst>
                    <a:ext uri="{FF2B5EF4-FFF2-40B4-BE49-F238E27FC236}">
                      <a16:creationId xmlns:a16="http://schemas.microsoft.com/office/drawing/2014/main" id="{9AFF23EB-1528-4BB5-A360-0A6AD6D8BE56}"/>
                    </a:ext>
                  </a:extLst>
                </p:cNvPr>
                <p:cNvPicPr/>
                <p:nvPr/>
              </p:nvPicPr>
              <p:blipFill>
                <a:blip r:embed="rId253"/>
                <a:stretch>
                  <a:fillRect/>
                </a:stretch>
              </p:blipFill>
              <p:spPr>
                <a:xfrm>
                  <a:off x="7948907" y="3232867"/>
                  <a:ext cx="136080" cy="32724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76" name="Freihand 175">
                  <a:extLst>
                    <a:ext uri="{FF2B5EF4-FFF2-40B4-BE49-F238E27FC236}">
                      <a16:creationId xmlns:a16="http://schemas.microsoft.com/office/drawing/2014/main" id="{24FD8411-75AA-4463-BA7C-22AAA8F48E06}"/>
                    </a:ext>
                  </a:extLst>
                </p14:cNvPr>
                <p14:cNvContentPartPr/>
                <p14:nvPr/>
              </p14:nvContentPartPr>
              <p14:xfrm>
                <a:off x="8146907" y="3262027"/>
                <a:ext cx="92160" cy="150120"/>
              </p14:xfrm>
            </p:contentPart>
          </mc:Choice>
          <mc:Fallback>
            <p:pic>
              <p:nvPicPr>
                <p:cNvPr id="176" name="Freihand 175">
                  <a:extLst>
                    <a:ext uri="{FF2B5EF4-FFF2-40B4-BE49-F238E27FC236}">
                      <a16:creationId xmlns:a16="http://schemas.microsoft.com/office/drawing/2014/main" id="{24FD8411-75AA-4463-BA7C-22AAA8F48E06}"/>
                    </a:ext>
                  </a:extLst>
                </p:cNvPr>
                <p:cNvPicPr/>
                <p:nvPr/>
              </p:nvPicPr>
              <p:blipFill>
                <a:blip r:embed="rId255"/>
                <a:stretch>
                  <a:fillRect/>
                </a:stretch>
              </p:blipFill>
              <p:spPr>
                <a:xfrm>
                  <a:off x="8142587" y="3257707"/>
                  <a:ext cx="1008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77" name="Freihand 176">
                  <a:extLst>
                    <a:ext uri="{FF2B5EF4-FFF2-40B4-BE49-F238E27FC236}">
                      <a16:creationId xmlns:a16="http://schemas.microsoft.com/office/drawing/2014/main" id="{49EAE4F5-88B1-449B-8990-81730500B767}"/>
                    </a:ext>
                  </a:extLst>
                </p14:cNvPr>
                <p14:cNvContentPartPr/>
                <p14:nvPr/>
              </p14:nvContentPartPr>
              <p14:xfrm>
                <a:off x="8098307" y="3073747"/>
                <a:ext cx="103320" cy="94320"/>
              </p14:xfrm>
            </p:contentPart>
          </mc:Choice>
          <mc:Fallback>
            <p:pic>
              <p:nvPicPr>
                <p:cNvPr id="177" name="Freihand 176">
                  <a:extLst>
                    <a:ext uri="{FF2B5EF4-FFF2-40B4-BE49-F238E27FC236}">
                      <a16:creationId xmlns:a16="http://schemas.microsoft.com/office/drawing/2014/main" id="{49EAE4F5-88B1-449B-8990-81730500B767}"/>
                    </a:ext>
                  </a:extLst>
                </p:cNvPr>
                <p:cNvPicPr/>
                <p:nvPr/>
              </p:nvPicPr>
              <p:blipFill>
                <a:blip r:embed="rId257"/>
                <a:stretch>
                  <a:fillRect/>
                </a:stretch>
              </p:blipFill>
              <p:spPr>
                <a:xfrm>
                  <a:off x="8093987" y="3069427"/>
                  <a:ext cx="1119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79" name="Freihand 178">
                  <a:extLst>
                    <a:ext uri="{FF2B5EF4-FFF2-40B4-BE49-F238E27FC236}">
                      <a16:creationId xmlns:a16="http://schemas.microsoft.com/office/drawing/2014/main" id="{25186734-8109-4CBC-8AEB-F33080F4AF11}"/>
                    </a:ext>
                  </a:extLst>
                </p14:cNvPr>
                <p14:cNvContentPartPr/>
                <p14:nvPr/>
              </p14:nvContentPartPr>
              <p14:xfrm>
                <a:off x="8335547" y="3151507"/>
                <a:ext cx="19080" cy="39600"/>
              </p14:xfrm>
            </p:contentPart>
          </mc:Choice>
          <mc:Fallback>
            <p:pic>
              <p:nvPicPr>
                <p:cNvPr id="179" name="Freihand 178">
                  <a:extLst>
                    <a:ext uri="{FF2B5EF4-FFF2-40B4-BE49-F238E27FC236}">
                      <a16:creationId xmlns:a16="http://schemas.microsoft.com/office/drawing/2014/main" id="{25186734-8109-4CBC-8AEB-F33080F4AF11}"/>
                    </a:ext>
                  </a:extLst>
                </p:cNvPr>
                <p:cNvPicPr/>
                <p:nvPr/>
              </p:nvPicPr>
              <p:blipFill>
                <a:blip r:embed="rId259"/>
                <a:stretch>
                  <a:fillRect/>
                </a:stretch>
              </p:blipFill>
              <p:spPr>
                <a:xfrm>
                  <a:off x="8331227" y="3147187"/>
                  <a:ext cx="2772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81" name="Freihand 180">
                  <a:extLst>
                    <a:ext uri="{FF2B5EF4-FFF2-40B4-BE49-F238E27FC236}">
                      <a16:creationId xmlns:a16="http://schemas.microsoft.com/office/drawing/2014/main" id="{D9A212ED-3E30-449F-8C2B-D9D69BD942C5}"/>
                    </a:ext>
                  </a:extLst>
                </p14:cNvPr>
                <p14:cNvContentPartPr/>
                <p14:nvPr/>
              </p14:nvContentPartPr>
              <p14:xfrm>
                <a:off x="8477387" y="2976187"/>
                <a:ext cx="113400" cy="237600"/>
              </p14:xfrm>
            </p:contentPart>
          </mc:Choice>
          <mc:Fallback>
            <p:pic>
              <p:nvPicPr>
                <p:cNvPr id="181" name="Freihand 180">
                  <a:extLst>
                    <a:ext uri="{FF2B5EF4-FFF2-40B4-BE49-F238E27FC236}">
                      <a16:creationId xmlns:a16="http://schemas.microsoft.com/office/drawing/2014/main" id="{D9A212ED-3E30-449F-8C2B-D9D69BD942C5}"/>
                    </a:ext>
                  </a:extLst>
                </p:cNvPr>
                <p:cNvPicPr/>
                <p:nvPr/>
              </p:nvPicPr>
              <p:blipFill>
                <a:blip r:embed="rId261"/>
                <a:stretch>
                  <a:fillRect/>
                </a:stretch>
              </p:blipFill>
              <p:spPr>
                <a:xfrm>
                  <a:off x="8473067" y="2971867"/>
                  <a:ext cx="12204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82" name="Freihand 181">
                  <a:extLst>
                    <a:ext uri="{FF2B5EF4-FFF2-40B4-BE49-F238E27FC236}">
                      <a16:creationId xmlns:a16="http://schemas.microsoft.com/office/drawing/2014/main" id="{5B8C6229-2AC3-4012-8CAF-0ED32F172C9C}"/>
                    </a:ext>
                  </a:extLst>
                </p14:cNvPr>
                <p14:cNvContentPartPr/>
                <p14:nvPr/>
              </p14:nvContentPartPr>
              <p14:xfrm>
                <a:off x="8562347" y="2912107"/>
                <a:ext cx="78120" cy="76320"/>
              </p14:xfrm>
            </p:contentPart>
          </mc:Choice>
          <mc:Fallback>
            <p:pic>
              <p:nvPicPr>
                <p:cNvPr id="182" name="Freihand 181">
                  <a:extLst>
                    <a:ext uri="{FF2B5EF4-FFF2-40B4-BE49-F238E27FC236}">
                      <a16:creationId xmlns:a16="http://schemas.microsoft.com/office/drawing/2014/main" id="{5B8C6229-2AC3-4012-8CAF-0ED32F172C9C}"/>
                    </a:ext>
                  </a:extLst>
                </p:cNvPr>
                <p:cNvPicPr/>
                <p:nvPr/>
              </p:nvPicPr>
              <p:blipFill>
                <a:blip r:embed="rId263"/>
                <a:stretch>
                  <a:fillRect/>
                </a:stretch>
              </p:blipFill>
              <p:spPr>
                <a:xfrm>
                  <a:off x="8558027" y="2907787"/>
                  <a:ext cx="867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83" name="Freihand 182">
                  <a:extLst>
                    <a:ext uri="{FF2B5EF4-FFF2-40B4-BE49-F238E27FC236}">
                      <a16:creationId xmlns:a16="http://schemas.microsoft.com/office/drawing/2014/main" id="{D7EBACC6-E1DE-452D-AE74-63E8D139B451}"/>
                    </a:ext>
                  </a:extLst>
                </p14:cNvPr>
                <p14:cNvContentPartPr/>
                <p14:nvPr/>
              </p14:nvContentPartPr>
              <p14:xfrm>
                <a:off x="8597987" y="2746147"/>
                <a:ext cx="110880" cy="125640"/>
              </p14:xfrm>
            </p:contentPart>
          </mc:Choice>
          <mc:Fallback>
            <p:pic>
              <p:nvPicPr>
                <p:cNvPr id="183" name="Freihand 182">
                  <a:extLst>
                    <a:ext uri="{FF2B5EF4-FFF2-40B4-BE49-F238E27FC236}">
                      <a16:creationId xmlns:a16="http://schemas.microsoft.com/office/drawing/2014/main" id="{D7EBACC6-E1DE-452D-AE74-63E8D139B451}"/>
                    </a:ext>
                  </a:extLst>
                </p:cNvPr>
                <p:cNvPicPr/>
                <p:nvPr/>
              </p:nvPicPr>
              <p:blipFill>
                <a:blip r:embed="rId265"/>
                <a:stretch>
                  <a:fillRect/>
                </a:stretch>
              </p:blipFill>
              <p:spPr>
                <a:xfrm>
                  <a:off x="8593667" y="2741827"/>
                  <a:ext cx="1195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87" name="Freihand 186">
                  <a:extLst>
                    <a:ext uri="{FF2B5EF4-FFF2-40B4-BE49-F238E27FC236}">
                      <a16:creationId xmlns:a16="http://schemas.microsoft.com/office/drawing/2014/main" id="{9460366D-950B-4FD0-B56F-08BA92A9BC46}"/>
                    </a:ext>
                  </a:extLst>
                </p14:cNvPr>
                <p14:cNvContentPartPr/>
                <p14:nvPr/>
              </p14:nvContentPartPr>
              <p14:xfrm>
                <a:off x="8925947" y="2895907"/>
                <a:ext cx="58320" cy="166680"/>
              </p14:xfrm>
            </p:contentPart>
          </mc:Choice>
          <mc:Fallback>
            <p:pic>
              <p:nvPicPr>
                <p:cNvPr id="187" name="Freihand 186">
                  <a:extLst>
                    <a:ext uri="{FF2B5EF4-FFF2-40B4-BE49-F238E27FC236}">
                      <a16:creationId xmlns:a16="http://schemas.microsoft.com/office/drawing/2014/main" id="{9460366D-950B-4FD0-B56F-08BA92A9BC46}"/>
                    </a:ext>
                  </a:extLst>
                </p:cNvPr>
                <p:cNvPicPr/>
                <p:nvPr/>
              </p:nvPicPr>
              <p:blipFill>
                <a:blip r:embed="rId267"/>
                <a:stretch>
                  <a:fillRect/>
                </a:stretch>
              </p:blipFill>
              <p:spPr>
                <a:xfrm>
                  <a:off x="8921627" y="2891587"/>
                  <a:ext cx="669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88" name="Freihand 187">
                  <a:extLst>
                    <a:ext uri="{FF2B5EF4-FFF2-40B4-BE49-F238E27FC236}">
                      <a16:creationId xmlns:a16="http://schemas.microsoft.com/office/drawing/2014/main" id="{5A1C9FF0-F600-4D91-8CF9-7849DE5762A1}"/>
                    </a:ext>
                  </a:extLst>
                </p14:cNvPr>
                <p14:cNvContentPartPr/>
                <p14:nvPr/>
              </p14:nvContentPartPr>
              <p14:xfrm>
                <a:off x="8865827" y="2911027"/>
                <a:ext cx="153720" cy="59760"/>
              </p14:xfrm>
            </p:contentPart>
          </mc:Choice>
          <mc:Fallback>
            <p:pic>
              <p:nvPicPr>
                <p:cNvPr id="188" name="Freihand 187">
                  <a:extLst>
                    <a:ext uri="{FF2B5EF4-FFF2-40B4-BE49-F238E27FC236}">
                      <a16:creationId xmlns:a16="http://schemas.microsoft.com/office/drawing/2014/main" id="{5A1C9FF0-F600-4D91-8CF9-7849DE5762A1}"/>
                    </a:ext>
                  </a:extLst>
                </p:cNvPr>
                <p:cNvPicPr/>
                <p:nvPr/>
              </p:nvPicPr>
              <p:blipFill>
                <a:blip r:embed="rId269"/>
                <a:stretch>
                  <a:fillRect/>
                </a:stretch>
              </p:blipFill>
              <p:spPr>
                <a:xfrm>
                  <a:off x="8861507" y="2906707"/>
                  <a:ext cx="1623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89" name="Freihand 188">
                  <a:extLst>
                    <a:ext uri="{FF2B5EF4-FFF2-40B4-BE49-F238E27FC236}">
                      <a16:creationId xmlns:a16="http://schemas.microsoft.com/office/drawing/2014/main" id="{B14BB6DC-ACDA-4937-8E38-39625B52B820}"/>
                    </a:ext>
                  </a:extLst>
                </p14:cNvPr>
                <p14:cNvContentPartPr/>
                <p14:nvPr/>
              </p14:nvContentPartPr>
              <p14:xfrm>
                <a:off x="9143747" y="2735347"/>
                <a:ext cx="167760" cy="353880"/>
              </p14:xfrm>
            </p:contentPart>
          </mc:Choice>
          <mc:Fallback>
            <p:pic>
              <p:nvPicPr>
                <p:cNvPr id="189" name="Freihand 188">
                  <a:extLst>
                    <a:ext uri="{FF2B5EF4-FFF2-40B4-BE49-F238E27FC236}">
                      <a16:creationId xmlns:a16="http://schemas.microsoft.com/office/drawing/2014/main" id="{B14BB6DC-ACDA-4937-8E38-39625B52B820}"/>
                    </a:ext>
                  </a:extLst>
                </p:cNvPr>
                <p:cNvPicPr/>
                <p:nvPr/>
              </p:nvPicPr>
              <p:blipFill>
                <a:blip r:embed="rId271"/>
                <a:stretch>
                  <a:fillRect/>
                </a:stretch>
              </p:blipFill>
              <p:spPr>
                <a:xfrm>
                  <a:off x="9139427" y="2731027"/>
                  <a:ext cx="176400" cy="36252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91" name="Freihand 190">
                  <a:extLst>
                    <a:ext uri="{FF2B5EF4-FFF2-40B4-BE49-F238E27FC236}">
                      <a16:creationId xmlns:a16="http://schemas.microsoft.com/office/drawing/2014/main" id="{820490C7-05EF-4206-9847-7A5FCC5F0668}"/>
                    </a:ext>
                  </a:extLst>
                </p14:cNvPr>
                <p14:cNvContentPartPr/>
                <p14:nvPr/>
              </p14:nvContentPartPr>
              <p14:xfrm>
                <a:off x="9349307" y="2743267"/>
                <a:ext cx="119160" cy="150480"/>
              </p14:xfrm>
            </p:contentPart>
          </mc:Choice>
          <mc:Fallback>
            <p:pic>
              <p:nvPicPr>
                <p:cNvPr id="191" name="Freihand 190">
                  <a:extLst>
                    <a:ext uri="{FF2B5EF4-FFF2-40B4-BE49-F238E27FC236}">
                      <a16:creationId xmlns:a16="http://schemas.microsoft.com/office/drawing/2014/main" id="{820490C7-05EF-4206-9847-7A5FCC5F0668}"/>
                    </a:ext>
                  </a:extLst>
                </p:cNvPr>
                <p:cNvPicPr/>
                <p:nvPr/>
              </p:nvPicPr>
              <p:blipFill>
                <a:blip r:embed="rId273"/>
                <a:stretch>
                  <a:fillRect/>
                </a:stretch>
              </p:blipFill>
              <p:spPr>
                <a:xfrm>
                  <a:off x="9344987" y="2738947"/>
                  <a:ext cx="1278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93" name="Freihand 192">
                  <a:extLst>
                    <a:ext uri="{FF2B5EF4-FFF2-40B4-BE49-F238E27FC236}">
                      <a16:creationId xmlns:a16="http://schemas.microsoft.com/office/drawing/2014/main" id="{B4CAD09B-382D-4F67-8BBC-128363237D5E}"/>
                    </a:ext>
                  </a:extLst>
                </p14:cNvPr>
                <p14:cNvContentPartPr/>
                <p14:nvPr/>
              </p14:nvContentPartPr>
              <p14:xfrm>
                <a:off x="9545147" y="2646067"/>
                <a:ext cx="9360" cy="2520"/>
              </p14:xfrm>
            </p:contentPart>
          </mc:Choice>
          <mc:Fallback>
            <p:pic>
              <p:nvPicPr>
                <p:cNvPr id="193" name="Freihand 192">
                  <a:extLst>
                    <a:ext uri="{FF2B5EF4-FFF2-40B4-BE49-F238E27FC236}">
                      <a16:creationId xmlns:a16="http://schemas.microsoft.com/office/drawing/2014/main" id="{B4CAD09B-382D-4F67-8BBC-128363237D5E}"/>
                    </a:ext>
                  </a:extLst>
                </p:cNvPr>
                <p:cNvPicPr/>
                <p:nvPr/>
              </p:nvPicPr>
              <p:blipFill>
                <a:blip r:embed="rId275"/>
                <a:stretch>
                  <a:fillRect/>
                </a:stretch>
              </p:blipFill>
              <p:spPr>
                <a:xfrm>
                  <a:off x="9540827" y="2641747"/>
                  <a:ext cx="1800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94" name="Freihand 193">
                  <a:extLst>
                    <a:ext uri="{FF2B5EF4-FFF2-40B4-BE49-F238E27FC236}">
                      <a16:creationId xmlns:a16="http://schemas.microsoft.com/office/drawing/2014/main" id="{C7E9A607-F224-4C87-A9A7-BA8E6953373D}"/>
                    </a:ext>
                  </a:extLst>
                </p14:cNvPr>
                <p14:cNvContentPartPr/>
                <p14:nvPr/>
              </p14:nvContentPartPr>
              <p14:xfrm>
                <a:off x="9611027" y="2440507"/>
                <a:ext cx="153360" cy="229320"/>
              </p14:xfrm>
            </p:contentPart>
          </mc:Choice>
          <mc:Fallback>
            <p:pic>
              <p:nvPicPr>
                <p:cNvPr id="194" name="Freihand 193">
                  <a:extLst>
                    <a:ext uri="{FF2B5EF4-FFF2-40B4-BE49-F238E27FC236}">
                      <a16:creationId xmlns:a16="http://schemas.microsoft.com/office/drawing/2014/main" id="{C7E9A607-F224-4C87-A9A7-BA8E6953373D}"/>
                    </a:ext>
                  </a:extLst>
                </p:cNvPr>
                <p:cNvPicPr/>
                <p:nvPr/>
              </p:nvPicPr>
              <p:blipFill>
                <a:blip r:embed="rId277"/>
                <a:stretch>
                  <a:fillRect/>
                </a:stretch>
              </p:blipFill>
              <p:spPr>
                <a:xfrm>
                  <a:off x="9606707" y="2436187"/>
                  <a:ext cx="16200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95" name="Freihand 194">
                  <a:extLst>
                    <a:ext uri="{FF2B5EF4-FFF2-40B4-BE49-F238E27FC236}">
                      <a16:creationId xmlns:a16="http://schemas.microsoft.com/office/drawing/2014/main" id="{121780D3-DD09-497D-8A5A-047EF958160A}"/>
                    </a:ext>
                  </a:extLst>
                </p14:cNvPr>
                <p14:cNvContentPartPr/>
                <p14:nvPr/>
              </p14:nvContentPartPr>
              <p14:xfrm>
                <a:off x="9749987" y="2355547"/>
                <a:ext cx="80280" cy="81360"/>
              </p14:xfrm>
            </p:contentPart>
          </mc:Choice>
          <mc:Fallback>
            <p:pic>
              <p:nvPicPr>
                <p:cNvPr id="195" name="Freihand 194">
                  <a:extLst>
                    <a:ext uri="{FF2B5EF4-FFF2-40B4-BE49-F238E27FC236}">
                      <a16:creationId xmlns:a16="http://schemas.microsoft.com/office/drawing/2014/main" id="{121780D3-DD09-497D-8A5A-047EF958160A}"/>
                    </a:ext>
                  </a:extLst>
                </p:cNvPr>
                <p:cNvPicPr/>
                <p:nvPr/>
              </p:nvPicPr>
              <p:blipFill>
                <a:blip r:embed="rId279"/>
                <a:stretch>
                  <a:fillRect/>
                </a:stretch>
              </p:blipFill>
              <p:spPr>
                <a:xfrm>
                  <a:off x="9745667" y="2351227"/>
                  <a:ext cx="889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96" name="Freihand 195">
                  <a:extLst>
                    <a:ext uri="{FF2B5EF4-FFF2-40B4-BE49-F238E27FC236}">
                      <a16:creationId xmlns:a16="http://schemas.microsoft.com/office/drawing/2014/main" id="{29FB5AC1-AA8B-4A60-8735-1EAE2C16BA65}"/>
                    </a:ext>
                  </a:extLst>
                </p14:cNvPr>
                <p14:cNvContentPartPr/>
                <p14:nvPr/>
              </p14:nvContentPartPr>
              <p14:xfrm>
                <a:off x="9830627" y="2243227"/>
                <a:ext cx="106200" cy="127440"/>
              </p14:xfrm>
            </p:contentPart>
          </mc:Choice>
          <mc:Fallback>
            <p:pic>
              <p:nvPicPr>
                <p:cNvPr id="196" name="Freihand 195">
                  <a:extLst>
                    <a:ext uri="{FF2B5EF4-FFF2-40B4-BE49-F238E27FC236}">
                      <a16:creationId xmlns:a16="http://schemas.microsoft.com/office/drawing/2014/main" id="{29FB5AC1-AA8B-4A60-8735-1EAE2C16BA65}"/>
                    </a:ext>
                  </a:extLst>
                </p:cNvPr>
                <p:cNvPicPr/>
                <p:nvPr/>
              </p:nvPicPr>
              <p:blipFill>
                <a:blip r:embed="rId281"/>
                <a:stretch>
                  <a:fillRect/>
                </a:stretch>
              </p:blipFill>
              <p:spPr>
                <a:xfrm>
                  <a:off x="9826307" y="2238907"/>
                  <a:ext cx="1148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00" name="Freihand 199">
                  <a:extLst>
                    <a:ext uri="{FF2B5EF4-FFF2-40B4-BE49-F238E27FC236}">
                      <a16:creationId xmlns:a16="http://schemas.microsoft.com/office/drawing/2014/main" id="{32BEF4E6-8244-441C-A92C-844B7836373F}"/>
                    </a:ext>
                  </a:extLst>
                </p14:cNvPr>
                <p14:cNvContentPartPr/>
                <p14:nvPr/>
              </p14:nvContentPartPr>
              <p14:xfrm>
                <a:off x="7039907" y="2747227"/>
                <a:ext cx="3497040" cy="1222200"/>
              </p14:xfrm>
            </p:contentPart>
          </mc:Choice>
          <mc:Fallback>
            <p:pic>
              <p:nvPicPr>
                <p:cNvPr id="200" name="Freihand 199">
                  <a:extLst>
                    <a:ext uri="{FF2B5EF4-FFF2-40B4-BE49-F238E27FC236}">
                      <a16:creationId xmlns:a16="http://schemas.microsoft.com/office/drawing/2014/main" id="{32BEF4E6-8244-441C-A92C-844B7836373F}"/>
                    </a:ext>
                  </a:extLst>
                </p:cNvPr>
                <p:cNvPicPr/>
                <p:nvPr/>
              </p:nvPicPr>
              <p:blipFill>
                <a:blip r:embed="rId283"/>
                <a:stretch>
                  <a:fillRect/>
                </a:stretch>
              </p:blipFill>
              <p:spPr>
                <a:xfrm>
                  <a:off x="7035587" y="2742907"/>
                  <a:ext cx="3505680" cy="1230840"/>
                </a:xfrm>
                <a:prstGeom prst="rect">
                  <a:avLst/>
                </a:prstGeom>
              </p:spPr>
            </p:pic>
          </mc:Fallback>
        </mc:AlternateContent>
      </p:grpSp>
      <p:grpSp>
        <p:nvGrpSpPr>
          <p:cNvPr id="237" name="Gruppieren 236">
            <a:extLst>
              <a:ext uri="{FF2B5EF4-FFF2-40B4-BE49-F238E27FC236}">
                <a16:creationId xmlns:a16="http://schemas.microsoft.com/office/drawing/2014/main" id="{FB748A20-B165-4C0A-A3E9-064016834802}"/>
              </a:ext>
            </a:extLst>
          </p:cNvPr>
          <p:cNvGrpSpPr/>
          <p:nvPr/>
        </p:nvGrpSpPr>
        <p:grpSpPr>
          <a:xfrm>
            <a:off x="10264067" y="212827"/>
            <a:ext cx="1527120" cy="1331280"/>
            <a:chOff x="10264067" y="212827"/>
            <a:chExt cx="1527120" cy="1331280"/>
          </a:xfrm>
        </p:grpSpPr>
        <mc:AlternateContent xmlns:mc="http://schemas.openxmlformats.org/markup-compatibility/2006">
          <mc:Choice xmlns:p14="http://schemas.microsoft.com/office/powerpoint/2010/main" Requires="p14">
            <p:contentPart p14:bwMode="auto" r:id="rId284">
              <p14:nvContentPartPr>
                <p14:cNvPr id="202" name="Freihand 201">
                  <a:extLst>
                    <a:ext uri="{FF2B5EF4-FFF2-40B4-BE49-F238E27FC236}">
                      <a16:creationId xmlns:a16="http://schemas.microsoft.com/office/drawing/2014/main" id="{7AA25EB4-5E84-42CF-B88D-9115C25406B8}"/>
                    </a:ext>
                  </a:extLst>
                </p14:cNvPr>
                <p14:cNvContentPartPr/>
                <p14:nvPr/>
              </p14:nvContentPartPr>
              <p14:xfrm>
                <a:off x="10591667" y="358987"/>
                <a:ext cx="90360" cy="814320"/>
              </p14:xfrm>
            </p:contentPart>
          </mc:Choice>
          <mc:Fallback>
            <p:pic>
              <p:nvPicPr>
                <p:cNvPr id="202" name="Freihand 201">
                  <a:extLst>
                    <a:ext uri="{FF2B5EF4-FFF2-40B4-BE49-F238E27FC236}">
                      <a16:creationId xmlns:a16="http://schemas.microsoft.com/office/drawing/2014/main" id="{7AA25EB4-5E84-42CF-B88D-9115C25406B8}"/>
                    </a:ext>
                  </a:extLst>
                </p:cNvPr>
                <p:cNvPicPr/>
                <p:nvPr/>
              </p:nvPicPr>
              <p:blipFill>
                <a:blip r:embed="rId285"/>
                <a:stretch>
                  <a:fillRect/>
                </a:stretch>
              </p:blipFill>
              <p:spPr>
                <a:xfrm>
                  <a:off x="10587347" y="354667"/>
                  <a:ext cx="99000" cy="8229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203" name="Freihand 202">
                  <a:extLst>
                    <a:ext uri="{FF2B5EF4-FFF2-40B4-BE49-F238E27FC236}">
                      <a16:creationId xmlns:a16="http://schemas.microsoft.com/office/drawing/2014/main" id="{51E37230-BCAF-4EC7-AA28-1FABD56E7EB2}"/>
                    </a:ext>
                  </a:extLst>
                </p14:cNvPr>
                <p14:cNvContentPartPr/>
                <p14:nvPr/>
              </p14:nvContentPartPr>
              <p14:xfrm>
                <a:off x="10299347" y="1094107"/>
                <a:ext cx="1373760" cy="76320"/>
              </p14:xfrm>
            </p:contentPart>
          </mc:Choice>
          <mc:Fallback>
            <p:pic>
              <p:nvPicPr>
                <p:cNvPr id="203" name="Freihand 202">
                  <a:extLst>
                    <a:ext uri="{FF2B5EF4-FFF2-40B4-BE49-F238E27FC236}">
                      <a16:creationId xmlns:a16="http://schemas.microsoft.com/office/drawing/2014/main" id="{51E37230-BCAF-4EC7-AA28-1FABD56E7EB2}"/>
                    </a:ext>
                  </a:extLst>
                </p:cNvPr>
                <p:cNvPicPr/>
                <p:nvPr/>
              </p:nvPicPr>
              <p:blipFill>
                <a:blip r:embed="rId287"/>
                <a:stretch>
                  <a:fillRect/>
                </a:stretch>
              </p:blipFill>
              <p:spPr>
                <a:xfrm>
                  <a:off x="10295027" y="1089787"/>
                  <a:ext cx="13824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204" name="Freihand 203">
                  <a:extLst>
                    <a:ext uri="{FF2B5EF4-FFF2-40B4-BE49-F238E27FC236}">
                      <a16:creationId xmlns:a16="http://schemas.microsoft.com/office/drawing/2014/main" id="{A7B6F12E-B310-4B3C-B98A-9D204FE4B699}"/>
                    </a:ext>
                  </a:extLst>
                </p14:cNvPr>
                <p14:cNvContentPartPr/>
                <p14:nvPr/>
              </p14:nvContentPartPr>
              <p14:xfrm>
                <a:off x="11598947" y="958387"/>
                <a:ext cx="169560" cy="331920"/>
              </p14:xfrm>
            </p:contentPart>
          </mc:Choice>
          <mc:Fallback>
            <p:pic>
              <p:nvPicPr>
                <p:cNvPr id="204" name="Freihand 203">
                  <a:extLst>
                    <a:ext uri="{FF2B5EF4-FFF2-40B4-BE49-F238E27FC236}">
                      <a16:creationId xmlns:a16="http://schemas.microsoft.com/office/drawing/2014/main" id="{A7B6F12E-B310-4B3C-B98A-9D204FE4B699}"/>
                    </a:ext>
                  </a:extLst>
                </p:cNvPr>
                <p:cNvPicPr/>
                <p:nvPr/>
              </p:nvPicPr>
              <p:blipFill>
                <a:blip r:embed="rId289"/>
                <a:stretch>
                  <a:fillRect/>
                </a:stretch>
              </p:blipFill>
              <p:spPr>
                <a:xfrm>
                  <a:off x="11594267" y="954067"/>
                  <a:ext cx="178200"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205" name="Freihand 204">
                  <a:extLst>
                    <a:ext uri="{FF2B5EF4-FFF2-40B4-BE49-F238E27FC236}">
                      <a16:creationId xmlns:a16="http://schemas.microsoft.com/office/drawing/2014/main" id="{997ABC30-B9FE-47B7-94C6-111D37070710}"/>
                    </a:ext>
                  </a:extLst>
                </p14:cNvPr>
                <p14:cNvContentPartPr/>
                <p14:nvPr/>
              </p14:nvContentPartPr>
              <p14:xfrm>
                <a:off x="10554947" y="221827"/>
                <a:ext cx="164160" cy="178200"/>
              </p14:xfrm>
            </p:contentPart>
          </mc:Choice>
          <mc:Fallback>
            <p:pic>
              <p:nvPicPr>
                <p:cNvPr id="205" name="Freihand 204">
                  <a:extLst>
                    <a:ext uri="{FF2B5EF4-FFF2-40B4-BE49-F238E27FC236}">
                      <a16:creationId xmlns:a16="http://schemas.microsoft.com/office/drawing/2014/main" id="{997ABC30-B9FE-47B7-94C6-111D37070710}"/>
                    </a:ext>
                  </a:extLst>
                </p:cNvPr>
                <p:cNvPicPr/>
                <p:nvPr/>
              </p:nvPicPr>
              <p:blipFill>
                <a:blip r:embed="rId291"/>
                <a:stretch>
                  <a:fillRect/>
                </a:stretch>
              </p:blipFill>
              <p:spPr>
                <a:xfrm>
                  <a:off x="10550627" y="217507"/>
                  <a:ext cx="1728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206" name="Freihand 205">
                  <a:extLst>
                    <a:ext uri="{FF2B5EF4-FFF2-40B4-BE49-F238E27FC236}">
                      <a16:creationId xmlns:a16="http://schemas.microsoft.com/office/drawing/2014/main" id="{FD9DE192-71E1-4FA4-99B6-0FACC5264C3A}"/>
                    </a:ext>
                  </a:extLst>
                </p14:cNvPr>
                <p14:cNvContentPartPr/>
                <p14:nvPr/>
              </p14:nvContentPartPr>
              <p14:xfrm>
                <a:off x="10428227" y="219667"/>
                <a:ext cx="61200" cy="154800"/>
              </p14:xfrm>
            </p:contentPart>
          </mc:Choice>
          <mc:Fallback>
            <p:pic>
              <p:nvPicPr>
                <p:cNvPr id="206" name="Freihand 205">
                  <a:extLst>
                    <a:ext uri="{FF2B5EF4-FFF2-40B4-BE49-F238E27FC236}">
                      <a16:creationId xmlns:a16="http://schemas.microsoft.com/office/drawing/2014/main" id="{FD9DE192-71E1-4FA4-99B6-0FACC5264C3A}"/>
                    </a:ext>
                  </a:extLst>
                </p:cNvPr>
                <p:cNvPicPr/>
                <p:nvPr/>
              </p:nvPicPr>
              <p:blipFill>
                <a:blip r:embed="rId293"/>
                <a:stretch>
                  <a:fillRect/>
                </a:stretch>
              </p:blipFill>
              <p:spPr>
                <a:xfrm>
                  <a:off x="10423907" y="215347"/>
                  <a:ext cx="698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207" name="Freihand 206">
                  <a:extLst>
                    <a:ext uri="{FF2B5EF4-FFF2-40B4-BE49-F238E27FC236}">
                      <a16:creationId xmlns:a16="http://schemas.microsoft.com/office/drawing/2014/main" id="{CB5385DE-CBFC-49F3-8045-D052D61280F7}"/>
                    </a:ext>
                  </a:extLst>
                </p14:cNvPr>
                <p14:cNvContentPartPr/>
                <p14:nvPr/>
              </p14:nvContentPartPr>
              <p14:xfrm>
                <a:off x="10399427" y="212827"/>
                <a:ext cx="96840" cy="102960"/>
              </p14:xfrm>
            </p:contentPart>
          </mc:Choice>
          <mc:Fallback>
            <p:pic>
              <p:nvPicPr>
                <p:cNvPr id="207" name="Freihand 206">
                  <a:extLst>
                    <a:ext uri="{FF2B5EF4-FFF2-40B4-BE49-F238E27FC236}">
                      <a16:creationId xmlns:a16="http://schemas.microsoft.com/office/drawing/2014/main" id="{CB5385DE-CBFC-49F3-8045-D052D61280F7}"/>
                    </a:ext>
                  </a:extLst>
                </p:cNvPr>
                <p:cNvPicPr/>
                <p:nvPr/>
              </p:nvPicPr>
              <p:blipFill>
                <a:blip r:embed="rId295"/>
                <a:stretch>
                  <a:fillRect/>
                </a:stretch>
              </p:blipFill>
              <p:spPr>
                <a:xfrm>
                  <a:off x="10395107" y="208507"/>
                  <a:ext cx="105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208" name="Freihand 207">
                  <a:extLst>
                    <a:ext uri="{FF2B5EF4-FFF2-40B4-BE49-F238E27FC236}">
                      <a16:creationId xmlns:a16="http://schemas.microsoft.com/office/drawing/2014/main" id="{07F95565-ECA8-48F1-8C86-2AA6D8183053}"/>
                    </a:ext>
                  </a:extLst>
                </p14:cNvPr>
                <p14:cNvContentPartPr/>
                <p14:nvPr/>
              </p14:nvContentPartPr>
              <p14:xfrm>
                <a:off x="10492307" y="287347"/>
                <a:ext cx="89640" cy="122400"/>
              </p14:xfrm>
            </p:contentPart>
          </mc:Choice>
          <mc:Fallback>
            <p:pic>
              <p:nvPicPr>
                <p:cNvPr id="208" name="Freihand 207">
                  <a:extLst>
                    <a:ext uri="{FF2B5EF4-FFF2-40B4-BE49-F238E27FC236}">
                      <a16:creationId xmlns:a16="http://schemas.microsoft.com/office/drawing/2014/main" id="{07F95565-ECA8-48F1-8C86-2AA6D8183053}"/>
                    </a:ext>
                  </a:extLst>
                </p:cNvPr>
                <p:cNvPicPr/>
                <p:nvPr/>
              </p:nvPicPr>
              <p:blipFill>
                <a:blip r:embed="rId297"/>
                <a:stretch>
                  <a:fillRect/>
                </a:stretch>
              </p:blipFill>
              <p:spPr>
                <a:xfrm>
                  <a:off x="10487987" y="283027"/>
                  <a:ext cx="982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209" name="Freihand 208">
                  <a:extLst>
                    <a:ext uri="{FF2B5EF4-FFF2-40B4-BE49-F238E27FC236}">
                      <a16:creationId xmlns:a16="http://schemas.microsoft.com/office/drawing/2014/main" id="{930781DF-48CB-476A-B5C3-675D5FBC6F97}"/>
                    </a:ext>
                  </a:extLst>
                </p14:cNvPr>
                <p14:cNvContentPartPr/>
                <p14:nvPr/>
              </p14:nvContentPartPr>
              <p14:xfrm>
                <a:off x="11606867" y="1295707"/>
                <a:ext cx="101520" cy="126720"/>
              </p14:xfrm>
            </p:contentPart>
          </mc:Choice>
          <mc:Fallback>
            <p:pic>
              <p:nvPicPr>
                <p:cNvPr id="209" name="Freihand 208">
                  <a:extLst>
                    <a:ext uri="{FF2B5EF4-FFF2-40B4-BE49-F238E27FC236}">
                      <a16:creationId xmlns:a16="http://schemas.microsoft.com/office/drawing/2014/main" id="{930781DF-48CB-476A-B5C3-675D5FBC6F97}"/>
                    </a:ext>
                  </a:extLst>
                </p:cNvPr>
                <p:cNvPicPr/>
                <p:nvPr/>
              </p:nvPicPr>
              <p:blipFill>
                <a:blip r:embed="rId299"/>
                <a:stretch>
                  <a:fillRect/>
                </a:stretch>
              </p:blipFill>
              <p:spPr>
                <a:xfrm>
                  <a:off x="11602547" y="1291387"/>
                  <a:ext cx="1101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210" name="Freihand 209">
                  <a:extLst>
                    <a:ext uri="{FF2B5EF4-FFF2-40B4-BE49-F238E27FC236}">
                      <a16:creationId xmlns:a16="http://schemas.microsoft.com/office/drawing/2014/main" id="{57171F88-8D61-4542-ADC2-9C31A8DFB592}"/>
                    </a:ext>
                  </a:extLst>
                </p14:cNvPr>
                <p14:cNvContentPartPr/>
                <p14:nvPr/>
              </p14:nvContentPartPr>
              <p14:xfrm>
                <a:off x="11594627" y="1301107"/>
                <a:ext cx="98640" cy="58320"/>
              </p14:xfrm>
            </p:contentPart>
          </mc:Choice>
          <mc:Fallback>
            <p:pic>
              <p:nvPicPr>
                <p:cNvPr id="210" name="Freihand 209">
                  <a:extLst>
                    <a:ext uri="{FF2B5EF4-FFF2-40B4-BE49-F238E27FC236}">
                      <a16:creationId xmlns:a16="http://schemas.microsoft.com/office/drawing/2014/main" id="{57171F88-8D61-4542-ADC2-9C31A8DFB592}"/>
                    </a:ext>
                  </a:extLst>
                </p:cNvPr>
                <p:cNvPicPr/>
                <p:nvPr/>
              </p:nvPicPr>
              <p:blipFill>
                <a:blip r:embed="rId301"/>
                <a:stretch>
                  <a:fillRect/>
                </a:stretch>
              </p:blipFill>
              <p:spPr>
                <a:xfrm>
                  <a:off x="11590307" y="1296787"/>
                  <a:ext cx="10728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211" name="Freihand 210">
                  <a:extLst>
                    <a:ext uri="{FF2B5EF4-FFF2-40B4-BE49-F238E27FC236}">
                      <a16:creationId xmlns:a16="http://schemas.microsoft.com/office/drawing/2014/main" id="{74AD54FD-6203-4270-A734-66256E492F3C}"/>
                    </a:ext>
                  </a:extLst>
                </p14:cNvPr>
                <p14:cNvContentPartPr/>
                <p14:nvPr/>
              </p14:nvContentPartPr>
              <p14:xfrm>
                <a:off x="11697587" y="1358707"/>
                <a:ext cx="93600" cy="173160"/>
              </p14:xfrm>
            </p:contentPart>
          </mc:Choice>
          <mc:Fallback>
            <p:pic>
              <p:nvPicPr>
                <p:cNvPr id="211" name="Freihand 210">
                  <a:extLst>
                    <a:ext uri="{FF2B5EF4-FFF2-40B4-BE49-F238E27FC236}">
                      <a16:creationId xmlns:a16="http://schemas.microsoft.com/office/drawing/2014/main" id="{74AD54FD-6203-4270-A734-66256E492F3C}"/>
                    </a:ext>
                  </a:extLst>
                </p:cNvPr>
                <p:cNvPicPr/>
                <p:nvPr/>
              </p:nvPicPr>
              <p:blipFill>
                <a:blip r:embed="rId303"/>
                <a:stretch>
                  <a:fillRect/>
                </a:stretch>
              </p:blipFill>
              <p:spPr>
                <a:xfrm>
                  <a:off x="11693267" y="1354387"/>
                  <a:ext cx="1022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212" name="Freihand 211">
                  <a:extLst>
                    <a:ext uri="{FF2B5EF4-FFF2-40B4-BE49-F238E27FC236}">
                      <a16:creationId xmlns:a16="http://schemas.microsoft.com/office/drawing/2014/main" id="{C4FF3006-9284-4F5A-B4FA-CC1940A28AF3}"/>
                    </a:ext>
                  </a:extLst>
                </p14:cNvPr>
                <p14:cNvContentPartPr/>
                <p14:nvPr/>
              </p14:nvContentPartPr>
              <p14:xfrm>
                <a:off x="10712627" y="533947"/>
                <a:ext cx="360" cy="360"/>
              </p14:xfrm>
            </p:contentPart>
          </mc:Choice>
          <mc:Fallback>
            <p:pic>
              <p:nvPicPr>
                <p:cNvPr id="212" name="Freihand 211">
                  <a:extLst>
                    <a:ext uri="{FF2B5EF4-FFF2-40B4-BE49-F238E27FC236}">
                      <a16:creationId xmlns:a16="http://schemas.microsoft.com/office/drawing/2014/main" id="{C4FF3006-9284-4F5A-B4FA-CC1940A28AF3}"/>
                    </a:ext>
                  </a:extLst>
                </p:cNvPr>
                <p:cNvPicPr/>
                <p:nvPr/>
              </p:nvPicPr>
              <p:blipFill>
                <a:blip r:embed="rId305"/>
                <a:stretch>
                  <a:fillRect/>
                </a:stretch>
              </p:blipFill>
              <p:spPr>
                <a:xfrm>
                  <a:off x="10708307" y="529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13" name="Freihand 212">
                  <a:extLst>
                    <a:ext uri="{FF2B5EF4-FFF2-40B4-BE49-F238E27FC236}">
                      <a16:creationId xmlns:a16="http://schemas.microsoft.com/office/drawing/2014/main" id="{0F9E44C7-BF14-4614-B073-D3F98A5E19A9}"/>
                    </a:ext>
                  </a:extLst>
                </p14:cNvPr>
                <p14:cNvContentPartPr/>
                <p14:nvPr/>
              </p14:nvContentPartPr>
              <p14:xfrm>
                <a:off x="10676627" y="490387"/>
                <a:ext cx="621360" cy="627480"/>
              </p14:xfrm>
            </p:contentPart>
          </mc:Choice>
          <mc:Fallback>
            <p:pic>
              <p:nvPicPr>
                <p:cNvPr id="213" name="Freihand 212">
                  <a:extLst>
                    <a:ext uri="{FF2B5EF4-FFF2-40B4-BE49-F238E27FC236}">
                      <a16:creationId xmlns:a16="http://schemas.microsoft.com/office/drawing/2014/main" id="{0F9E44C7-BF14-4614-B073-D3F98A5E19A9}"/>
                    </a:ext>
                  </a:extLst>
                </p:cNvPr>
                <p:cNvPicPr/>
                <p:nvPr/>
              </p:nvPicPr>
              <p:blipFill>
                <a:blip r:embed="rId307"/>
                <a:stretch>
                  <a:fillRect/>
                </a:stretch>
              </p:blipFill>
              <p:spPr>
                <a:xfrm>
                  <a:off x="10672307" y="486067"/>
                  <a:ext cx="630000" cy="6361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15" name="Freihand 214">
                  <a:extLst>
                    <a:ext uri="{FF2B5EF4-FFF2-40B4-BE49-F238E27FC236}">
                      <a16:creationId xmlns:a16="http://schemas.microsoft.com/office/drawing/2014/main" id="{8041B754-0A3C-4BB3-80A8-1CD191942B05}"/>
                    </a:ext>
                  </a:extLst>
                </p14:cNvPr>
                <p14:cNvContentPartPr/>
                <p14:nvPr/>
              </p14:nvContentPartPr>
              <p14:xfrm>
                <a:off x="11214107" y="1204987"/>
                <a:ext cx="134640" cy="75600"/>
              </p14:xfrm>
            </p:contentPart>
          </mc:Choice>
          <mc:Fallback>
            <p:pic>
              <p:nvPicPr>
                <p:cNvPr id="215" name="Freihand 214">
                  <a:extLst>
                    <a:ext uri="{FF2B5EF4-FFF2-40B4-BE49-F238E27FC236}">
                      <a16:creationId xmlns:a16="http://schemas.microsoft.com/office/drawing/2014/main" id="{8041B754-0A3C-4BB3-80A8-1CD191942B05}"/>
                    </a:ext>
                  </a:extLst>
                </p:cNvPr>
                <p:cNvPicPr/>
                <p:nvPr/>
              </p:nvPicPr>
              <p:blipFill>
                <a:blip r:embed="rId309"/>
                <a:stretch>
                  <a:fillRect/>
                </a:stretch>
              </p:blipFill>
              <p:spPr>
                <a:xfrm>
                  <a:off x="11209787" y="1200667"/>
                  <a:ext cx="1432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16" name="Freihand 215">
                  <a:extLst>
                    <a:ext uri="{FF2B5EF4-FFF2-40B4-BE49-F238E27FC236}">
                      <a16:creationId xmlns:a16="http://schemas.microsoft.com/office/drawing/2014/main" id="{8014F740-F367-4634-B859-C16F951D2152}"/>
                    </a:ext>
                  </a:extLst>
                </p14:cNvPr>
                <p14:cNvContentPartPr/>
                <p14:nvPr/>
              </p14:nvContentPartPr>
              <p14:xfrm>
                <a:off x="11148947" y="1283827"/>
                <a:ext cx="272160" cy="48240"/>
              </p14:xfrm>
            </p:contentPart>
          </mc:Choice>
          <mc:Fallback>
            <p:pic>
              <p:nvPicPr>
                <p:cNvPr id="216" name="Freihand 215">
                  <a:extLst>
                    <a:ext uri="{FF2B5EF4-FFF2-40B4-BE49-F238E27FC236}">
                      <a16:creationId xmlns:a16="http://schemas.microsoft.com/office/drawing/2014/main" id="{8014F740-F367-4634-B859-C16F951D2152}"/>
                    </a:ext>
                  </a:extLst>
                </p:cNvPr>
                <p:cNvPicPr/>
                <p:nvPr/>
              </p:nvPicPr>
              <p:blipFill>
                <a:blip r:embed="rId311"/>
                <a:stretch>
                  <a:fillRect/>
                </a:stretch>
              </p:blipFill>
              <p:spPr>
                <a:xfrm>
                  <a:off x="11144627" y="1279507"/>
                  <a:ext cx="280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17" name="Freihand 216">
                  <a:extLst>
                    <a:ext uri="{FF2B5EF4-FFF2-40B4-BE49-F238E27FC236}">
                      <a16:creationId xmlns:a16="http://schemas.microsoft.com/office/drawing/2014/main" id="{75082A7D-9837-4153-B324-FA3C9DE7DF6D}"/>
                    </a:ext>
                  </a:extLst>
                </p14:cNvPr>
                <p14:cNvContentPartPr/>
                <p14:nvPr/>
              </p14:nvContentPartPr>
              <p14:xfrm>
                <a:off x="11217347" y="1384267"/>
                <a:ext cx="95040" cy="159840"/>
              </p14:xfrm>
            </p:contentPart>
          </mc:Choice>
          <mc:Fallback>
            <p:pic>
              <p:nvPicPr>
                <p:cNvPr id="217" name="Freihand 216">
                  <a:extLst>
                    <a:ext uri="{FF2B5EF4-FFF2-40B4-BE49-F238E27FC236}">
                      <a16:creationId xmlns:a16="http://schemas.microsoft.com/office/drawing/2014/main" id="{75082A7D-9837-4153-B324-FA3C9DE7DF6D}"/>
                    </a:ext>
                  </a:extLst>
                </p:cNvPr>
                <p:cNvPicPr/>
                <p:nvPr/>
              </p:nvPicPr>
              <p:blipFill>
                <a:blip r:embed="rId313"/>
                <a:stretch>
                  <a:fillRect/>
                </a:stretch>
              </p:blipFill>
              <p:spPr>
                <a:xfrm>
                  <a:off x="11213027" y="1379947"/>
                  <a:ext cx="10368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18" name="Freihand 217">
                  <a:extLst>
                    <a:ext uri="{FF2B5EF4-FFF2-40B4-BE49-F238E27FC236}">
                      <a16:creationId xmlns:a16="http://schemas.microsoft.com/office/drawing/2014/main" id="{5E92EFDC-84DE-460B-BBDF-8CE4063B1784}"/>
                    </a:ext>
                  </a:extLst>
                </p14:cNvPr>
                <p14:cNvContentPartPr/>
                <p14:nvPr/>
              </p14:nvContentPartPr>
              <p14:xfrm>
                <a:off x="11340107" y="1412347"/>
                <a:ext cx="52920" cy="91800"/>
              </p14:xfrm>
            </p:contentPart>
          </mc:Choice>
          <mc:Fallback>
            <p:pic>
              <p:nvPicPr>
                <p:cNvPr id="218" name="Freihand 217">
                  <a:extLst>
                    <a:ext uri="{FF2B5EF4-FFF2-40B4-BE49-F238E27FC236}">
                      <a16:creationId xmlns:a16="http://schemas.microsoft.com/office/drawing/2014/main" id="{5E92EFDC-84DE-460B-BBDF-8CE4063B1784}"/>
                    </a:ext>
                  </a:extLst>
                </p:cNvPr>
                <p:cNvPicPr/>
                <p:nvPr/>
              </p:nvPicPr>
              <p:blipFill>
                <a:blip r:embed="rId315"/>
                <a:stretch>
                  <a:fillRect/>
                </a:stretch>
              </p:blipFill>
              <p:spPr>
                <a:xfrm>
                  <a:off x="11335787" y="1408027"/>
                  <a:ext cx="6156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19" name="Freihand 218">
                  <a:extLst>
                    <a:ext uri="{FF2B5EF4-FFF2-40B4-BE49-F238E27FC236}">
                      <a16:creationId xmlns:a16="http://schemas.microsoft.com/office/drawing/2014/main" id="{50EFF428-A05E-4817-9377-D51791B9DB70}"/>
                    </a:ext>
                  </a:extLst>
                </p14:cNvPr>
                <p14:cNvContentPartPr/>
                <p14:nvPr/>
              </p14:nvContentPartPr>
              <p14:xfrm>
                <a:off x="10552787" y="487147"/>
                <a:ext cx="146880" cy="43560"/>
              </p14:xfrm>
            </p:contentPart>
          </mc:Choice>
          <mc:Fallback>
            <p:pic>
              <p:nvPicPr>
                <p:cNvPr id="219" name="Freihand 218">
                  <a:extLst>
                    <a:ext uri="{FF2B5EF4-FFF2-40B4-BE49-F238E27FC236}">
                      <a16:creationId xmlns:a16="http://schemas.microsoft.com/office/drawing/2014/main" id="{50EFF428-A05E-4817-9377-D51791B9DB70}"/>
                    </a:ext>
                  </a:extLst>
                </p:cNvPr>
                <p:cNvPicPr/>
                <p:nvPr/>
              </p:nvPicPr>
              <p:blipFill>
                <a:blip r:embed="rId317"/>
                <a:stretch>
                  <a:fillRect/>
                </a:stretch>
              </p:blipFill>
              <p:spPr>
                <a:xfrm>
                  <a:off x="10548467" y="482827"/>
                  <a:ext cx="1555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21" name="Freihand 220">
                  <a:extLst>
                    <a:ext uri="{FF2B5EF4-FFF2-40B4-BE49-F238E27FC236}">
                      <a16:creationId xmlns:a16="http://schemas.microsoft.com/office/drawing/2014/main" id="{6D8C64B6-FC65-4C75-98E2-49E073145809}"/>
                    </a:ext>
                  </a:extLst>
                </p14:cNvPr>
                <p14:cNvContentPartPr/>
                <p14:nvPr/>
              </p14:nvContentPartPr>
              <p14:xfrm>
                <a:off x="10291067" y="457987"/>
                <a:ext cx="118080" cy="59400"/>
              </p14:xfrm>
            </p:contentPart>
          </mc:Choice>
          <mc:Fallback>
            <p:pic>
              <p:nvPicPr>
                <p:cNvPr id="221" name="Freihand 220">
                  <a:extLst>
                    <a:ext uri="{FF2B5EF4-FFF2-40B4-BE49-F238E27FC236}">
                      <a16:creationId xmlns:a16="http://schemas.microsoft.com/office/drawing/2014/main" id="{6D8C64B6-FC65-4C75-98E2-49E073145809}"/>
                    </a:ext>
                  </a:extLst>
                </p:cNvPr>
                <p:cNvPicPr/>
                <p:nvPr/>
              </p:nvPicPr>
              <p:blipFill>
                <a:blip r:embed="rId319"/>
                <a:stretch>
                  <a:fillRect/>
                </a:stretch>
              </p:blipFill>
              <p:spPr>
                <a:xfrm>
                  <a:off x="10286747" y="453667"/>
                  <a:ext cx="1267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22" name="Freihand 221">
                  <a:extLst>
                    <a:ext uri="{FF2B5EF4-FFF2-40B4-BE49-F238E27FC236}">
                      <a16:creationId xmlns:a16="http://schemas.microsoft.com/office/drawing/2014/main" id="{3A0F0C87-2D78-4CAB-A02B-692E8B4C3C90}"/>
                    </a:ext>
                  </a:extLst>
                </p14:cNvPr>
                <p14:cNvContentPartPr/>
                <p14:nvPr/>
              </p14:nvContentPartPr>
              <p14:xfrm>
                <a:off x="10264067" y="528187"/>
                <a:ext cx="207720" cy="64800"/>
              </p14:xfrm>
            </p:contentPart>
          </mc:Choice>
          <mc:Fallback>
            <p:pic>
              <p:nvPicPr>
                <p:cNvPr id="222" name="Freihand 221">
                  <a:extLst>
                    <a:ext uri="{FF2B5EF4-FFF2-40B4-BE49-F238E27FC236}">
                      <a16:creationId xmlns:a16="http://schemas.microsoft.com/office/drawing/2014/main" id="{3A0F0C87-2D78-4CAB-A02B-692E8B4C3C90}"/>
                    </a:ext>
                  </a:extLst>
                </p:cNvPr>
                <p:cNvPicPr/>
                <p:nvPr/>
              </p:nvPicPr>
              <p:blipFill>
                <a:blip r:embed="rId321"/>
                <a:stretch>
                  <a:fillRect/>
                </a:stretch>
              </p:blipFill>
              <p:spPr>
                <a:xfrm>
                  <a:off x="10259747" y="523867"/>
                  <a:ext cx="2163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23" name="Freihand 222">
                  <a:extLst>
                    <a:ext uri="{FF2B5EF4-FFF2-40B4-BE49-F238E27FC236}">
                      <a16:creationId xmlns:a16="http://schemas.microsoft.com/office/drawing/2014/main" id="{B193A2B2-31B5-46F9-9BC6-5236D0981BA9}"/>
                    </a:ext>
                  </a:extLst>
                </p14:cNvPr>
                <p14:cNvContentPartPr/>
                <p14:nvPr/>
              </p14:nvContentPartPr>
              <p14:xfrm>
                <a:off x="10312307" y="616747"/>
                <a:ext cx="62640" cy="137880"/>
              </p14:xfrm>
            </p:contentPart>
          </mc:Choice>
          <mc:Fallback>
            <p:pic>
              <p:nvPicPr>
                <p:cNvPr id="223" name="Freihand 222">
                  <a:extLst>
                    <a:ext uri="{FF2B5EF4-FFF2-40B4-BE49-F238E27FC236}">
                      <a16:creationId xmlns:a16="http://schemas.microsoft.com/office/drawing/2014/main" id="{B193A2B2-31B5-46F9-9BC6-5236D0981BA9}"/>
                    </a:ext>
                  </a:extLst>
                </p:cNvPr>
                <p:cNvPicPr/>
                <p:nvPr/>
              </p:nvPicPr>
              <p:blipFill>
                <a:blip r:embed="rId323"/>
                <a:stretch>
                  <a:fillRect/>
                </a:stretch>
              </p:blipFill>
              <p:spPr>
                <a:xfrm>
                  <a:off x="10307987" y="612427"/>
                  <a:ext cx="712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24" name="Freihand 223">
                  <a:extLst>
                    <a:ext uri="{FF2B5EF4-FFF2-40B4-BE49-F238E27FC236}">
                      <a16:creationId xmlns:a16="http://schemas.microsoft.com/office/drawing/2014/main" id="{7E882A9E-CADE-4517-9688-3BB8379B76DF}"/>
                    </a:ext>
                  </a:extLst>
                </p14:cNvPr>
                <p14:cNvContentPartPr/>
                <p14:nvPr/>
              </p14:nvContentPartPr>
              <p14:xfrm>
                <a:off x="10406987" y="632227"/>
                <a:ext cx="81720" cy="93600"/>
              </p14:xfrm>
            </p:contentPart>
          </mc:Choice>
          <mc:Fallback>
            <p:pic>
              <p:nvPicPr>
                <p:cNvPr id="224" name="Freihand 223">
                  <a:extLst>
                    <a:ext uri="{FF2B5EF4-FFF2-40B4-BE49-F238E27FC236}">
                      <a16:creationId xmlns:a16="http://schemas.microsoft.com/office/drawing/2014/main" id="{7E882A9E-CADE-4517-9688-3BB8379B76DF}"/>
                    </a:ext>
                  </a:extLst>
                </p:cNvPr>
                <p:cNvPicPr/>
                <p:nvPr/>
              </p:nvPicPr>
              <p:blipFill>
                <a:blip r:embed="rId325"/>
                <a:stretch>
                  <a:fillRect/>
                </a:stretch>
              </p:blipFill>
              <p:spPr>
                <a:xfrm>
                  <a:off x="10402667" y="627907"/>
                  <a:ext cx="903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26" name="Freihand 225">
                  <a:extLst>
                    <a:ext uri="{FF2B5EF4-FFF2-40B4-BE49-F238E27FC236}">
                      <a16:creationId xmlns:a16="http://schemas.microsoft.com/office/drawing/2014/main" id="{CC246BF1-2B17-4438-B6E7-9CDC4C5B74F5}"/>
                    </a:ext>
                  </a:extLst>
                </p14:cNvPr>
                <p14:cNvContentPartPr/>
                <p14:nvPr/>
              </p14:nvContentPartPr>
              <p14:xfrm>
                <a:off x="10774547" y="635467"/>
                <a:ext cx="1440" cy="32040"/>
              </p14:xfrm>
            </p:contentPart>
          </mc:Choice>
          <mc:Fallback>
            <p:pic>
              <p:nvPicPr>
                <p:cNvPr id="226" name="Freihand 225">
                  <a:extLst>
                    <a:ext uri="{FF2B5EF4-FFF2-40B4-BE49-F238E27FC236}">
                      <a16:creationId xmlns:a16="http://schemas.microsoft.com/office/drawing/2014/main" id="{CC246BF1-2B17-4438-B6E7-9CDC4C5B74F5}"/>
                    </a:ext>
                  </a:extLst>
                </p:cNvPr>
                <p:cNvPicPr/>
                <p:nvPr/>
              </p:nvPicPr>
              <p:blipFill>
                <a:blip r:embed="rId327"/>
                <a:stretch>
                  <a:fillRect/>
                </a:stretch>
              </p:blipFill>
              <p:spPr>
                <a:xfrm>
                  <a:off x="10770227" y="631147"/>
                  <a:ext cx="100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27" name="Freihand 226">
                  <a:extLst>
                    <a:ext uri="{FF2B5EF4-FFF2-40B4-BE49-F238E27FC236}">
                      <a16:creationId xmlns:a16="http://schemas.microsoft.com/office/drawing/2014/main" id="{2D9C7B89-84A5-40D9-822E-BCAAF8A546E4}"/>
                    </a:ext>
                  </a:extLst>
                </p14:cNvPr>
                <p14:cNvContentPartPr/>
                <p14:nvPr/>
              </p14:nvContentPartPr>
              <p14:xfrm>
                <a:off x="10840427" y="736987"/>
                <a:ext cx="21240" cy="28080"/>
              </p14:xfrm>
            </p:contentPart>
          </mc:Choice>
          <mc:Fallback>
            <p:pic>
              <p:nvPicPr>
                <p:cNvPr id="227" name="Freihand 226">
                  <a:extLst>
                    <a:ext uri="{FF2B5EF4-FFF2-40B4-BE49-F238E27FC236}">
                      <a16:creationId xmlns:a16="http://schemas.microsoft.com/office/drawing/2014/main" id="{2D9C7B89-84A5-40D9-822E-BCAAF8A546E4}"/>
                    </a:ext>
                  </a:extLst>
                </p:cNvPr>
                <p:cNvPicPr/>
                <p:nvPr/>
              </p:nvPicPr>
              <p:blipFill>
                <a:blip r:embed="rId329"/>
                <a:stretch>
                  <a:fillRect/>
                </a:stretch>
              </p:blipFill>
              <p:spPr>
                <a:xfrm>
                  <a:off x="10836107" y="732667"/>
                  <a:ext cx="298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28" name="Freihand 227">
                  <a:extLst>
                    <a:ext uri="{FF2B5EF4-FFF2-40B4-BE49-F238E27FC236}">
                      <a16:creationId xmlns:a16="http://schemas.microsoft.com/office/drawing/2014/main" id="{3FD8405A-D617-4A74-A531-2F04C24E1D5D}"/>
                    </a:ext>
                  </a:extLst>
                </p14:cNvPr>
                <p14:cNvContentPartPr/>
                <p14:nvPr/>
              </p14:nvContentPartPr>
              <p14:xfrm>
                <a:off x="10928267" y="815467"/>
                <a:ext cx="44280" cy="27360"/>
              </p14:xfrm>
            </p:contentPart>
          </mc:Choice>
          <mc:Fallback>
            <p:pic>
              <p:nvPicPr>
                <p:cNvPr id="228" name="Freihand 227">
                  <a:extLst>
                    <a:ext uri="{FF2B5EF4-FFF2-40B4-BE49-F238E27FC236}">
                      <a16:creationId xmlns:a16="http://schemas.microsoft.com/office/drawing/2014/main" id="{3FD8405A-D617-4A74-A531-2F04C24E1D5D}"/>
                    </a:ext>
                  </a:extLst>
                </p:cNvPr>
                <p:cNvPicPr/>
                <p:nvPr/>
              </p:nvPicPr>
              <p:blipFill>
                <a:blip r:embed="rId331"/>
                <a:stretch>
                  <a:fillRect/>
                </a:stretch>
              </p:blipFill>
              <p:spPr>
                <a:xfrm>
                  <a:off x="10923947" y="811147"/>
                  <a:ext cx="5292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29" name="Freihand 228">
                  <a:extLst>
                    <a:ext uri="{FF2B5EF4-FFF2-40B4-BE49-F238E27FC236}">
                      <a16:creationId xmlns:a16="http://schemas.microsoft.com/office/drawing/2014/main" id="{C0729CD5-EBFF-46C3-9EE4-7F267EC98C59}"/>
                    </a:ext>
                  </a:extLst>
                </p14:cNvPr>
                <p14:cNvContentPartPr/>
                <p14:nvPr/>
              </p14:nvContentPartPr>
              <p14:xfrm>
                <a:off x="11038427" y="920947"/>
                <a:ext cx="101880" cy="78480"/>
              </p14:xfrm>
            </p:contentPart>
          </mc:Choice>
          <mc:Fallback>
            <p:pic>
              <p:nvPicPr>
                <p:cNvPr id="229" name="Freihand 228">
                  <a:extLst>
                    <a:ext uri="{FF2B5EF4-FFF2-40B4-BE49-F238E27FC236}">
                      <a16:creationId xmlns:a16="http://schemas.microsoft.com/office/drawing/2014/main" id="{C0729CD5-EBFF-46C3-9EE4-7F267EC98C59}"/>
                    </a:ext>
                  </a:extLst>
                </p:cNvPr>
                <p:cNvPicPr/>
                <p:nvPr/>
              </p:nvPicPr>
              <p:blipFill>
                <a:blip r:embed="rId333"/>
                <a:stretch>
                  <a:fillRect/>
                </a:stretch>
              </p:blipFill>
              <p:spPr>
                <a:xfrm>
                  <a:off x="11034107" y="916627"/>
                  <a:ext cx="1105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30" name="Freihand 229">
                  <a:extLst>
                    <a:ext uri="{FF2B5EF4-FFF2-40B4-BE49-F238E27FC236}">
                      <a16:creationId xmlns:a16="http://schemas.microsoft.com/office/drawing/2014/main" id="{804C55FC-CB83-4A74-B812-D4A2A2DB40C6}"/>
                    </a:ext>
                  </a:extLst>
                </p14:cNvPr>
                <p14:cNvContentPartPr/>
                <p14:nvPr/>
              </p14:nvContentPartPr>
              <p14:xfrm>
                <a:off x="10588427" y="643027"/>
                <a:ext cx="157680" cy="245880"/>
              </p14:xfrm>
            </p:contentPart>
          </mc:Choice>
          <mc:Fallback>
            <p:pic>
              <p:nvPicPr>
                <p:cNvPr id="230" name="Freihand 229">
                  <a:extLst>
                    <a:ext uri="{FF2B5EF4-FFF2-40B4-BE49-F238E27FC236}">
                      <a16:creationId xmlns:a16="http://schemas.microsoft.com/office/drawing/2014/main" id="{804C55FC-CB83-4A74-B812-D4A2A2DB40C6}"/>
                    </a:ext>
                  </a:extLst>
                </p:cNvPr>
                <p:cNvPicPr/>
                <p:nvPr/>
              </p:nvPicPr>
              <p:blipFill>
                <a:blip r:embed="rId335"/>
                <a:stretch>
                  <a:fillRect/>
                </a:stretch>
              </p:blipFill>
              <p:spPr>
                <a:xfrm>
                  <a:off x="10584107" y="638707"/>
                  <a:ext cx="1663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31" name="Freihand 230">
                  <a:extLst>
                    <a:ext uri="{FF2B5EF4-FFF2-40B4-BE49-F238E27FC236}">
                      <a16:creationId xmlns:a16="http://schemas.microsoft.com/office/drawing/2014/main" id="{8EF3A0F9-244F-44CE-B375-B4A1034ACABE}"/>
                    </a:ext>
                  </a:extLst>
                </p14:cNvPr>
                <p14:cNvContentPartPr/>
                <p14:nvPr/>
              </p14:nvContentPartPr>
              <p14:xfrm>
                <a:off x="10638107" y="720787"/>
                <a:ext cx="152280" cy="188280"/>
              </p14:xfrm>
            </p:contentPart>
          </mc:Choice>
          <mc:Fallback>
            <p:pic>
              <p:nvPicPr>
                <p:cNvPr id="231" name="Freihand 230">
                  <a:extLst>
                    <a:ext uri="{FF2B5EF4-FFF2-40B4-BE49-F238E27FC236}">
                      <a16:creationId xmlns:a16="http://schemas.microsoft.com/office/drawing/2014/main" id="{8EF3A0F9-244F-44CE-B375-B4A1034ACABE}"/>
                    </a:ext>
                  </a:extLst>
                </p:cNvPr>
                <p:cNvPicPr/>
                <p:nvPr/>
              </p:nvPicPr>
              <p:blipFill>
                <a:blip r:embed="rId337"/>
                <a:stretch>
                  <a:fillRect/>
                </a:stretch>
              </p:blipFill>
              <p:spPr>
                <a:xfrm>
                  <a:off x="10633787" y="716467"/>
                  <a:ext cx="16092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32" name="Freihand 231">
                  <a:extLst>
                    <a:ext uri="{FF2B5EF4-FFF2-40B4-BE49-F238E27FC236}">
                      <a16:creationId xmlns:a16="http://schemas.microsoft.com/office/drawing/2014/main" id="{99E1F692-545E-4794-9C06-5DAADC441F79}"/>
                    </a:ext>
                  </a:extLst>
                </p14:cNvPr>
                <p14:cNvContentPartPr/>
                <p14:nvPr/>
              </p14:nvContentPartPr>
              <p14:xfrm>
                <a:off x="10634507" y="754987"/>
                <a:ext cx="246960" cy="329760"/>
              </p14:xfrm>
            </p:contentPart>
          </mc:Choice>
          <mc:Fallback>
            <p:pic>
              <p:nvPicPr>
                <p:cNvPr id="232" name="Freihand 231">
                  <a:extLst>
                    <a:ext uri="{FF2B5EF4-FFF2-40B4-BE49-F238E27FC236}">
                      <a16:creationId xmlns:a16="http://schemas.microsoft.com/office/drawing/2014/main" id="{99E1F692-545E-4794-9C06-5DAADC441F79}"/>
                    </a:ext>
                  </a:extLst>
                </p:cNvPr>
                <p:cNvPicPr/>
                <p:nvPr/>
              </p:nvPicPr>
              <p:blipFill>
                <a:blip r:embed="rId339"/>
                <a:stretch>
                  <a:fillRect/>
                </a:stretch>
              </p:blipFill>
              <p:spPr>
                <a:xfrm>
                  <a:off x="10630187" y="750667"/>
                  <a:ext cx="255600" cy="3384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33" name="Freihand 232">
                  <a:extLst>
                    <a:ext uri="{FF2B5EF4-FFF2-40B4-BE49-F238E27FC236}">
                      <a16:creationId xmlns:a16="http://schemas.microsoft.com/office/drawing/2014/main" id="{66A5087C-991F-4FC3-A1AC-364F327D78B6}"/>
                    </a:ext>
                  </a:extLst>
                </p14:cNvPr>
                <p14:cNvContentPartPr/>
                <p14:nvPr/>
              </p14:nvContentPartPr>
              <p14:xfrm>
                <a:off x="10781027" y="887107"/>
                <a:ext cx="133920" cy="153000"/>
              </p14:xfrm>
            </p:contentPart>
          </mc:Choice>
          <mc:Fallback>
            <p:pic>
              <p:nvPicPr>
                <p:cNvPr id="233" name="Freihand 232">
                  <a:extLst>
                    <a:ext uri="{FF2B5EF4-FFF2-40B4-BE49-F238E27FC236}">
                      <a16:creationId xmlns:a16="http://schemas.microsoft.com/office/drawing/2014/main" id="{66A5087C-991F-4FC3-A1AC-364F327D78B6}"/>
                    </a:ext>
                  </a:extLst>
                </p:cNvPr>
                <p:cNvPicPr/>
                <p:nvPr/>
              </p:nvPicPr>
              <p:blipFill>
                <a:blip r:embed="rId341"/>
                <a:stretch>
                  <a:fillRect/>
                </a:stretch>
              </p:blipFill>
              <p:spPr>
                <a:xfrm>
                  <a:off x="10776707" y="882787"/>
                  <a:ext cx="14256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34" name="Freihand 233">
                  <a:extLst>
                    <a:ext uri="{FF2B5EF4-FFF2-40B4-BE49-F238E27FC236}">
                      <a16:creationId xmlns:a16="http://schemas.microsoft.com/office/drawing/2014/main" id="{500AF3BC-8B15-4D76-BCC4-75C757FFBA44}"/>
                    </a:ext>
                  </a:extLst>
                </p14:cNvPr>
                <p14:cNvContentPartPr/>
                <p14:nvPr/>
              </p14:nvContentPartPr>
              <p14:xfrm>
                <a:off x="10901267" y="898627"/>
                <a:ext cx="150120" cy="194040"/>
              </p14:xfrm>
            </p:contentPart>
          </mc:Choice>
          <mc:Fallback>
            <p:pic>
              <p:nvPicPr>
                <p:cNvPr id="234" name="Freihand 233">
                  <a:extLst>
                    <a:ext uri="{FF2B5EF4-FFF2-40B4-BE49-F238E27FC236}">
                      <a16:creationId xmlns:a16="http://schemas.microsoft.com/office/drawing/2014/main" id="{500AF3BC-8B15-4D76-BCC4-75C757FFBA44}"/>
                    </a:ext>
                  </a:extLst>
                </p:cNvPr>
                <p:cNvPicPr/>
                <p:nvPr/>
              </p:nvPicPr>
              <p:blipFill>
                <a:blip r:embed="rId343"/>
                <a:stretch>
                  <a:fillRect/>
                </a:stretch>
              </p:blipFill>
              <p:spPr>
                <a:xfrm>
                  <a:off x="10896947" y="894307"/>
                  <a:ext cx="1587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36" name="Freihand 235">
                  <a:extLst>
                    <a:ext uri="{FF2B5EF4-FFF2-40B4-BE49-F238E27FC236}">
                      <a16:creationId xmlns:a16="http://schemas.microsoft.com/office/drawing/2014/main" id="{BA494181-723E-4516-8564-B1CCA437F73E}"/>
                    </a:ext>
                  </a:extLst>
                </p14:cNvPr>
                <p14:cNvContentPartPr/>
                <p14:nvPr/>
              </p14:nvContentPartPr>
              <p14:xfrm>
                <a:off x="10801187" y="422707"/>
                <a:ext cx="410040" cy="499320"/>
              </p14:xfrm>
            </p:contentPart>
          </mc:Choice>
          <mc:Fallback>
            <p:pic>
              <p:nvPicPr>
                <p:cNvPr id="236" name="Freihand 235">
                  <a:extLst>
                    <a:ext uri="{FF2B5EF4-FFF2-40B4-BE49-F238E27FC236}">
                      <a16:creationId xmlns:a16="http://schemas.microsoft.com/office/drawing/2014/main" id="{BA494181-723E-4516-8564-B1CCA437F73E}"/>
                    </a:ext>
                  </a:extLst>
                </p:cNvPr>
                <p:cNvPicPr/>
                <p:nvPr/>
              </p:nvPicPr>
              <p:blipFill>
                <a:blip r:embed="rId345"/>
                <a:stretch>
                  <a:fillRect/>
                </a:stretch>
              </p:blipFill>
              <p:spPr>
                <a:xfrm>
                  <a:off x="10796867" y="418387"/>
                  <a:ext cx="418680" cy="507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46">
            <p14:nvContentPartPr>
              <p14:cNvPr id="238" name="Freihand 237">
                <a:extLst>
                  <a:ext uri="{FF2B5EF4-FFF2-40B4-BE49-F238E27FC236}">
                    <a16:creationId xmlns:a16="http://schemas.microsoft.com/office/drawing/2014/main" id="{6B1FC580-7514-4963-A38F-7B34ACC31687}"/>
                  </a:ext>
                </a:extLst>
              </p14:cNvPr>
              <p14:cNvContentPartPr/>
              <p14:nvPr/>
            </p14:nvContentPartPr>
            <p14:xfrm>
              <a:off x="4168547" y="3886987"/>
              <a:ext cx="19800" cy="61920"/>
            </p14:xfrm>
          </p:contentPart>
        </mc:Choice>
        <mc:Fallback>
          <p:pic>
            <p:nvPicPr>
              <p:cNvPr id="238" name="Freihand 237">
                <a:extLst>
                  <a:ext uri="{FF2B5EF4-FFF2-40B4-BE49-F238E27FC236}">
                    <a16:creationId xmlns:a16="http://schemas.microsoft.com/office/drawing/2014/main" id="{6B1FC580-7514-4963-A38F-7B34ACC31687}"/>
                  </a:ext>
                </a:extLst>
              </p:cNvPr>
              <p:cNvPicPr/>
              <p:nvPr/>
            </p:nvPicPr>
            <p:blipFill>
              <a:blip r:embed="rId347"/>
              <a:stretch>
                <a:fillRect/>
              </a:stretch>
            </p:blipFill>
            <p:spPr>
              <a:xfrm>
                <a:off x="4164227" y="3882667"/>
                <a:ext cx="284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39" name="Freihand 238">
                <a:extLst>
                  <a:ext uri="{FF2B5EF4-FFF2-40B4-BE49-F238E27FC236}">
                    <a16:creationId xmlns:a16="http://schemas.microsoft.com/office/drawing/2014/main" id="{758F3BB3-5D22-4125-A641-688AA8BBC057}"/>
                  </a:ext>
                </a:extLst>
              </p14:cNvPr>
              <p14:cNvContentPartPr/>
              <p14:nvPr/>
            </p14:nvContentPartPr>
            <p14:xfrm>
              <a:off x="7071947" y="2804467"/>
              <a:ext cx="3074040" cy="1086480"/>
            </p14:xfrm>
          </p:contentPart>
        </mc:Choice>
        <mc:Fallback>
          <p:pic>
            <p:nvPicPr>
              <p:cNvPr id="239" name="Freihand 238">
                <a:extLst>
                  <a:ext uri="{FF2B5EF4-FFF2-40B4-BE49-F238E27FC236}">
                    <a16:creationId xmlns:a16="http://schemas.microsoft.com/office/drawing/2014/main" id="{758F3BB3-5D22-4125-A641-688AA8BBC057}"/>
                  </a:ext>
                </a:extLst>
              </p:cNvPr>
              <p:cNvPicPr/>
              <p:nvPr/>
            </p:nvPicPr>
            <p:blipFill>
              <a:blip r:embed="rId349"/>
              <a:stretch>
                <a:fillRect/>
              </a:stretch>
            </p:blipFill>
            <p:spPr>
              <a:xfrm>
                <a:off x="7067627" y="2800147"/>
                <a:ext cx="3082680" cy="109512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56" name="Freihand 255">
                <a:extLst>
                  <a:ext uri="{FF2B5EF4-FFF2-40B4-BE49-F238E27FC236}">
                    <a16:creationId xmlns:a16="http://schemas.microsoft.com/office/drawing/2014/main" id="{7A16FB8E-6080-4817-8D90-C7009BF95E65}"/>
                  </a:ext>
                </a:extLst>
              </p14:cNvPr>
              <p14:cNvContentPartPr/>
              <p14:nvPr/>
            </p14:nvContentPartPr>
            <p14:xfrm>
              <a:off x="3137867" y="2364187"/>
              <a:ext cx="2274480" cy="1279440"/>
            </p14:xfrm>
          </p:contentPart>
        </mc:Choice>
        <mc:Fallback>
          <p:pic>
            <p:nvPicPr>
              <p:cNvPr id="256" name="Freihand 255">
                <a:extLst>
                  <a:ext uri="{FF2B5EF4-FFF2-40B4-BE49-F238E27FC236}">
                    <a16:creationId xmlns:a16="http://schemas.microsoft.com/office/drawing/2014/main" id="{7A16FB8E-6080-4817-8D90-C7009BF95E65}"/>
                  </a:ext>
                </a:extLst>
              </p:cNvPr>
              <p:cNvPicPr/>
              <p:nvPr/>
            </p:nvPicPr>
            <p:blipFill>
              <a:blip r:embed="rId351"/>
              <a:stretch>
                <a:fillRect/>
              </a:stretch>
            </p:blipFill>
            <p:spPr>
              <a:xfrm>
                <a:off x="3133547" y="2359867"/>
                <a:ext cx="2283120" cy="128808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57" name="Freihand 256">
                <a:extLst>
                  <a:ext uri="{FF2B5EF4-FFF2-40B4-BE49-F238E27FC236}">
                    <a16:creationId xmlns:a16="http://schemas.microsoft.com/office/drawing/2014/main" id="{5073AFCC-44B8-4DF2-8646-1D8E5DA7DCAA}"/>
                  </a:ext>
                </a:extLst>
              </p14:cNvPr>
              <p14:cNvContentPartPr/>
              <p14:nvPr/>
            </p14:nvContentPartPr>
            <p14:xfrm>
              <a:off x="5588387" y="2114347"/>
              <a:ext cx="145440" cy="181440"/>
            </p14:xfrm>
          </p:contentPart>
        </mc:Choice>
        <mc:Fallback>
          <p:pic>
            <p:nvPicPr>
              <p:cNvPr id="257" name="Freihand 256">
                <a:extLst>
                  <a:ext uri="{FF2B5EF4-FFF2-40B4-BE49-F238E27FC236}">
                    <a16:creationId xmlns:a16="http://schemas.microsoft.com/office/drawing/2014/main" id="{5073AFCC-44B8-4DF2-8646-1D8E5DA7DCAA}"/>
                  </a:ext>
                </a:extLst>
              </p:cNvPr>
              <p:cNvPicPr/>
              <p:nvPr/>
            </p:nvPicPr>
            <p:blipFill>
              <a:blip r:embed="rId353"/>
              <a:stretch>
                <a:fillRect/>
              </a:stretch>
            </p:blipFill>
            <p:spPr>
              <a:xfrm>
                <a:off x="5584067" y="2110027"/>
                <a:ext cx="1540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58" name="Freihand 257">
                <a:extLst>
                  <a:ext uri="{FF2B5EF4-FFF2-40B4-BE49-F238E27FC236}">
                    <a16:creationId xmlns:a16="http://schemas.microsoft.com/office/drawing/2014/main" id="{68D41D82-DD88-4F99-837D-83F9514DA8B7}"/>
                  </a:ext>
                </a:extLst>
              </p14:cNvPr>
              <p14:cNvContentPartPr/>
              <p14:nvPr/>
            </p14:nvContentPartPr>
            <p14:xfrm>
              <a:off x="5769827" y="2124787"/>
              <a:ext cx="185040" cy="92880"/>
            </p14:xfrm>
          </p:contentPart>
        </mc:Choice>
        <mc:Fallback>
          <p:pic>
            <p:nvPicPr>
              <p:cNvPr id="258" name="Freihand 257">
                <a:extLst>
                  <a:ext uri="{FF2B5EF4-FFF2-40B4-BE49-F238E27FC236}">
                    <a16:creationId xmlns:a16="http://schemas.microsoft.com/office/drawing/2014/main" id="{68D41D82-DD88-4F99-837D-83F9514DA8B7}"/>
                  </a:ext>
                </a:extLst>
              </p:cNvPr>
              <p:cNvPicPr/>
              <p:nvPr/>
            </p:nvPicPr>
            <p:blipFill>
              <a:blip r:embed="rId355"/>
              <a:stretch>
                <a:fillRect/>
              </a:stretch>
            </p:blipFill>
            <p:spPr>
              <a:xfrm>
                <a:off x="5765507" y="2120467"/>
                <a:ext cx="1936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59" name="Freihand 258">
                <a:extLst>
                  <a:ext uri="{FF2B5EF4-FFF2-40B4-BE49-F238E27FC236}">
                    <a16:creationId xmlns:a16="http://schemas.microsoft.com/office/drawing/2014/main" id="{853FFC1E-3E13-49EF-9006-089E4C32D72A}"/>
                  </a:ext>
                </a:extLst>
              </p14:cNvPr>
              <p14:cNvContentPartPr/>
              <p14:nvPr/>
            </p14:nvContentPartPr>
            <p14:xfrm>
              <a:off x="5983667" y="2043787"/>
              <a:ext cx="68760" cy="132480"/>
            </p14:xfrm>
          </p:contentPart>
        </mc:Choice>
        <mc:Fallback>
          <p:pic>
            <p:nvPicPr>
              <p:cNvPr id="259" name="Freihand 258">
                <a:extLst>
                  <a:ext uri="{FF2B5EF4-FFF2-40B4-BE49-F238E27FC236}">
                    <a16:creationId xmlns:a16="http://schemas.microsoft.com/office/drawing/2014/main" id="{853FFC1E-3E13-49EF-9006-089E4C32D72A}"/>
                  </a:ext>
                </a:extLst>
              </p:cNvPr>
              <p:cNvPicPr/>
              <p:nvPr/>
            </p:nvPicPr>
            <p:blipFill>
              <a:blip r:embed="rId357"/>
              <a:stretch>
                <a:fillRect/>
              </a:stretch>
            </p:blipFill>
            <p:spPr>
              <a:xfrm>
                <a:off x="5979347" y="2039467"/>
                <a:ext cx="774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60" name="Freihand 259">
                <a:extLst>
                  <a:ext uri="{FF2B5EF4-FFF2-40B4-BE49-F238E27FC236}">
                    <a16:creationId xmlns:a16="http://schemas.microsoft.com/office/drawing/2014/main" id="{BD8668C5-3C0D-478E-AFC4-488C8B9D871E}"/>
                  </a:ext>
                </a:extLst>
              </p14:cNvPr>
              <p14:cNvContentPartPr/>
              <p14:nvPr/>
            </p14:nvContentPartPr>
            <p14:xfrm>
              <a:off x="6069707" y="2000587"/>
              <a:ext cx="205920" cy="95760"/>
            </p14:xfrm>
          </p:contentPart>
        </mc:Choice>
        <mc:Fallback>
          <p:pic>
            <p:nvPicPr>
              <p:cNvPr id="260" name="Freihand 259">
                <a:extLst>
                  <a:ext uri="{FF2B5EF4-FFF2-40B4-BE49-F238E27FC236}">
                    <a16:creationId xmlns:a16="http://schemas.microsoft.com/office/drawing/2014/main" id="{BD8668C5-3C0D-478E-AFC4-488C8B9D871E}"/>
                  </a:ext>
                </a:extLst>
              </p:cNvPr>
              <p:cNvPicPr/>
              <p:nvPr/>
            </p:nvPicPr>
            <p:blipFill>
              <a:blip r:embed="rId359"/>
              <a:stretch>
                <a:fillRect/>
              </a:stretch>
            </p:blipFill>
            <p:spPr>
              <a:xfrm>
                <a:off x="6065387" y="1996267"/>
                <a:ext cx="2145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61" name="Freihand 260">
                <a:extLst>
                  <a:ext uri="{FF2B5EF4-FFF2-40B4-BE49-F238E27FC236}">
                    <a16:creationId xmlns:a16="http://schemas.microsoft.com/office/drawing/2014/main" id="{455DB9C7-7126-413B-B13D-4A9D40584B8B}"/>
                  </a:ext>
                </a:extLst>
              </p14:cNvPr>
              <p14:cNvContentPartPr/>
              <p14:nvPr/>
            </p14:nvContentPartPr>
            <p14:xfrm>
              <a:off x="6304067" y="1947307"/>
              <a:ext cx="109800" cy="239400"/>
            </p14:xfrm>
          </p:contentPart>
        </mc:Choice>
        <mc:Fallback>
          <p:pic>
            <p:nvPicPr>
              <p:cNvPr id="261" name="Freihand 260">
                <a:extLst>
                  <a:ext uri="{FF2B5EF4-FFF2-40B4-BE49-F238E27FC236}">
                    <a16:creationId xmlns:a16="http://schemas.microsoft.com/office/drawing/2014/main" id="{455DB9C7-7126-413B-B13D-4A9D40584B8B}"/>
                  </a:ext>
                </a:extLst>
              </p:cNvPr>
              <p:cNvPicPr/>
              <p:nvPr/>
            </p:nvPicPr>
            <p:blipFill>
              <a:blip r:embed="rId361"/>
              <a:stretch>
                <a:fillRect/>
              </a:stretch>
            </p:blipFill>
            <p:spPr>
              <a:xfrm>
                <a:off x="6299747" y="1942987"/>
                <a:ext cx="11844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62" name="Freihand 261">
                <a:extLst>
                  <a:ext uri="{FF2B5EF4-FFF2-40B4-BE49-F238E27FC236}">
                    <a16:creationId xmlns:a16="http://schemas.microsoft.com/office/drawing/2014/main" id="{F3348F54-1FD8-4FBB-862C-97E7CCA7D023}"/>
                  </a:ext>
                </a:extLst>
              </p14:cNvPr>
              <p14:cNvContentPartPr/>
              <p14:nvPr/>
            </p14:nvContentPartPr>
            <p14:xfrm>
              <a:off x="6470387" y="1753267"/>
              <a:ext cx="141840" cy="231120"/>
            </p14:xfrm>
          </p:contentPart>
        </mc:Choice>
        <mc:Fallback>
          <p:pic>
            <p:nvPicPr>
              <p:cNvPr id="262" name="Freihand 261">
                <a:extLst>
                  <a:ext uri="{FF2B5EF4-FFF2-40B4-BE49-F238E27FC236}">
                    <a16:creationId xmlns:a16="http://schemas.microsoft.com/office/drawing/2014/main" id="{F3348F54-1FD8-4FBB-862C-97E7CCA7D023}"/>
                  </a:ext>
                </a:extLst>
              </p:cNvPr>
              <p:cNvPicPr/>
              <p:nvPr/>
            </p:nvPicPr>
            <p:blipFill>
              <a:blip r:embed="rId363"/>
              <a:stretch>
                <a:fillRect/>
              </a:stretch>
            </p:blipFill>
            <p:spPr>
              <a:xfrm>
                <a:off x="6466067" y="1748947"/>
                <a:ext cx="15048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63" name="Freihand 262">
                <a:extLst>
                  <a:ext uri="{FF2B5EF4-FFF2-40B4-BE49-F238E27FC236}">
                    <a16:creationId xmlns:a16="http://schemas.microsoft.com/office/drawing/2014/main" id="{E3901DFA-05DA-401F-ABFE-67DFFEB360C2}"/>
                  </a:ext>
                </a:extLst>
              </p14:cNvPr>
              <p14:cNvContentPartPr/>
              <p14:nvPr/>
            </p14:nvContentPartPr>
            <p14:xfrm>
              <a:off x="6569747" y="1761547"/>
              <a:ext cx="24480" cy="49320"/>
            </p14:xfrm>
          </p:contentPart>
        </mc:Choice>
        <mc:Fallback>
          <p:pic>
            <p:nvPicPr>
              <p:cNvPr id="263" name="Freihand 262">
                <a:extLst>
                  <a:ext uri="{FF2B5EF4-FFF2-40B4-BE49-F238E27FC236}">
                    <a16:creationId xmlns:a16="http://schemas.microsoft.com/office/drawing/2014/main" id="{E3901DFA-05DA-401F-ABFE-67DFFEB360C2}"/>
                  </a:ext>
                </a:extLst>
              </p:cNvPr>
              <p:cNvPicPr/>
              <p:nvPr/>
            </p:nvPicPr>
            <p:blipFill>
              <a:blip r:embed="rId365"/>
              <a:stretch>
                <a:fillRect/>
              </a:stretch>
            </p:blipFill>
            <p:spPr>
              <a:xfrm>
                <a:off x="6565427" y="1757227"/>
                <a:ext cx="331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64" name="Freihand 263">
                <a:extLst>
                  <a:ext uri="{FF2B5EF4-FFF2-40B4-BE49-F238E27FC236}">
                    <a16:creationId xmlns:a16="http://schemas.microsoft.com/office/drawing/2014/main" id="{66E762A2-DD3B-4615-9446-87D312022672}"/>
                  </a:ext>
                </a:extLst>
              </p14:cNvPr>
              <p14:cNvContentPartPr/>
              <p14:nvPr/>
            </p14:nvContentPartPr>
            <p14:xfrm>
              <a:off x="6675947" y="1848307"/>
              <a:ext cx="158760" cy="70200"/>
            </p14:xfrm>
          </p:contentPart>
        </mc:Choice>
        <mc:Fallback>
          <p:pic>
            <p:nvPicPr>
              <p:cNvPr id="264" name="Freihand 263">
                <a:extLst>
                  <a:ext uri="{FF2B5EF4-FFF2-40B4-BE49-F238E27FC236}">
                    <a16:creationId xmlns:a16="http://schemas.microsoft.com/office/drawing/2014/main" id="{66E762A2-DD3B-4615-9446-87D312022672}"/>
                  </a:ext>
                </a:extLst>
              </p:cNvPr>
              <p:cNvPicPr/>
              <p:nvPr/>
            </p:nvPicPr>
            <p:blipFill>
              <a:blip r:embed="rId367"/>
              <a:stretch>
                <a:fillRect/>
              </a:stretch>
            </p:blipFill>
            <p:spPr>
              <a:xfrm>
                <a:off x="6671627" y="1843987"/>
                <a:ext cx="1674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65" name="Freihand 264">
                <a:extLst>
                  <a:ext uri="{FF2B5EF4-FFF2-40B4-BE49-F238E27FC236}">
                    <a16:creationId xmlns:a16="http://schemas.microsoft.com/office/drawing/2014/main" id="{8FE65940-00B2-4FAA-888D-8D9CBE0F5163}"/>
                  </a:ext>
                </a:extLst>
              </p14:cNvPr>
              <p14:cNvContentPartPr/>
              <p14:nvPr/>
            </p14:nvContentPartPr>
            <p14:xfrm>
              <a:off x="7019027" y="1759027"/>
              <a:ext cx="86040" cy="221760"/>
            </p14:xfrm>
          </p:contentPart>
        </mc:Choice>
        <mc:Fallback>
          <p:pic>
            <p:nvPicPr>
              <p:cNvPr id="265" name="Freihand 264">
                <a:extLst>
                  <a:ext uri="{FF2B5EF4-FFF2-40B4-BE49-F238E27FC236}">
                    <a16:creationId xmlns:a16="http://schemas.microsoft.com/office/drawing/2014/main" id="{8FE65940-00B2-4FAA-888D-8D9CBE0F5163}"/>
                  </a:ext>
                </a:extLst>
              </p:cNvPr>
              <p:cNvPicPr/>
              <p:nvPr/>
            </p:nvPicPr>
            <p:blipFill>
              <a:blip r:embed="rId369"/>
              <a:stretch>
                <a:fillRect/>
              </a:stretch>
            </p:blipFill>
            <p:spPr>
              <a:xfrm>
                <a:off x="7014707" y="1754707"/>
                <a:ext cx="946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66" name="Freihand 265">
                <a:extLst>
                  <a:ext uri="{FF2B5EF4-FFF2-40B4-BE49-F238E27FC236}">
                    <a16:creationId xmlns:a16="http://schemas.microsoft.com/office/drawing/2014/main" id="{0CEE1C8D-E29C-4D66-B805-60CACFAC07A9}"/>
                  </a:ext>
                </a:extLst>
              </p14:cNvPr>
              <p14:cNvContentPartPr/>
              <p14:nvPr/>
            </p14:nvContentPartPr>
            <p14:xfrm>
              <a:off x="7134587" y="1751107"/>
              <a:ext cx="51120" cy="82080"/>
            </p14:xfrm>
          </p:contentPart>
        </mc:Choice>
        <mc:Fallback>
          <p:pic>
            <p:nvPicPr>
              <p:cNvPr id="266" name="Freihand 265">
                <a:extLst>
                  <a:ext uri="{FF2B5EF4-FFF2-40B4-BE49-F238E27FC236}">
                    <a16:creationId xmlns:a16="http://schemas.microsoft.com/office/drawing/2014/main" id="{0CEE1C8D-E29C-4D66-B805-60CACFAC07A9}"/>
                  </a:ext>
                </a:extLst>
              </p:cNvPr>
              <p:cNvPicPr/>
              <p:nvPr/>
            </p:nvPicPr>
            <p:blipFill>
              <a:blip r:embed="rId371"/>
              <a:stretch>
                <a:fillRect/>
              </a:stretch>
            </p:blipFill>
            <p:spPr>
              <a:xfrm>
                <a:off x="7130267" y="1746787"/>
                <a:ext cx="597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67" name="Freihand 266">
                <a:extLst>
                  <a:ext uri="{FF2B5EF4-FFF2-40B4-BE49-F238E27FC236}">
                    <a16:creationId xmlns:a16="http://schemas.microsoft.com/office/drawing/2014/main" id="{78B186BA-51C0-4DE8-B4E6-9F6B77A54AA6}"/>
                  </a:ext>
                </a:extLst>
              </p14:cNvPr>
              <p14:cNvContentPartPr/>
              <p14:nvPr/>
            </p14:nvContentPartPr>
            <p14:xfrm>
              <a:off x="7217747" y="1702867"/>
              <a:ext cx="60120" cy="114480"/>
            </p14:xfrm>
          </p:contentPart>
        </mc:Choice>
        <mc:Fallback>
          <p:pic>
            <p:nvPicPr>
              <p:cNvPr id="267" name="Freihand 266">
                <a:extLst>
                  <a:ext uri="{FF2B5EF4-FFF2-40B4-BE49-F238E27FC236}">
                    <a16:creationId xmlns:a16="http://schemas.microsoft.com/office/drawing/2014/main" id="{78B186BA-51C0-4DE8-B4E6-9F6B77A54AA6}"/>
                  </a:ext>
                </a:extLst>
              </p:cNvPr>
              <p:cNvPicPr/>
              <p:nvPr/>
            </p:nvPicPr>
            <p:blipFill>
              <a:blip r:embed="rId373"/>
              <a:stretch>
                <a:fillRect/>
              </a:stretch>
            </p:blipFill>
            <p:spPr>
              <a:xfrm>
                <a:off x="7213427" y="1698547"/>
                <a:ext cx="687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68" name="Freihand 267">
                <a:extLst>
                  <a:ext uri="{FF2B5EF4-FFF2-40B4-BE49-F238E27FC236}">
                    <a16:creationId xmlns:a16="http://schemas.microsoft.com/office/drawing/2014/main" id="{F2BD4C59-4B01-4B83-B2C0-E53C1B1BC828}"/>
                  </a:ext>
                </a:extLst>
              </p14:cNvPr>
              <p14:cNvContentPartPr/>
              <p14:nvPr/>
            </p14:nvContentPartPr>
            <p14:xfrm>
              <a:off x="7280387" y="1674067"/>
              <a:ext cx="89280" cy="102240"/>
            </p14:xfrm>
          </p:contentPart>
        </mc:Choice>
        <mc:Fallback>
          <p:pic>
            <p:nvPicPr>
              <p:cNvPr id="268" name="Freihand 267">
                <a:extLst>
                  <a:ext uri="{FF2B5EF4-FFF2-40B4-BE49-F238E27FC236}">
                    <a16:creationId xmlns:a16="http://schemas.microsoft.com/office/drawing/2014/main" id="{F2BD4C59-4B01-4B83-B2C0-E53C1B1BC828}"/>
                  </a:ext>
                </a:extLst>
              </p:cNvPr>
              <p:cNvPicPr/>
              <p:nvPr/>
            </p:nvPicPr>
            <p:blipFill>
              <a:blip r:embed="rId375"/>
              <a:stretch>
                <a:fillRect/>
              </a:stretch>
            </p:blipFill>
            <p:spPr>
              <a:xfrm>
                <a:off x="7276067" y="1669747"/>
                <a:ext cx="979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69" name="Freihand 268">
                <a:extLst>
                  <a:ext uri="{FF2B5EF4-FFF2-40B4-BE49-F238E27FC236}">
                    <a16:creationId xmlns:a16="http://schemas.microsoft.com/office/drawing/2014/main" id="{14F34DB3-32B6-41E3-81E2-C53F5A387786}"/>
                  </a:ext>
                </a:extLst>
              </p14:cNvPr>
              <p14:cNvContentPartPr/>
              <p14:nvPr/>
            </p14:nvContentPartPr>
            <p14:xfrm>
              <a:off x="7393067" y="1670107"/>
              <a:ext cx="9360" cy="81720"/>
            </p14:xfrm>
          </p:contentPart>
        </mc:Choice>
        <mc:Fallback>
          <p:pic>
            <p:nvPicPr>
              <p:cNvPr id="269" name="Freihand 268">
                <a:extLst>
                  <a:ext uri="{FF2B5EF4-FFF2-40B4-BE49-F238E27FC236}">
                    <a16:creationId xmlns:a16="http://schemas.microsoft.com/office/drawing/2014/main" id="{14F34DB3-32B6-41E3-81E2-C53F5A387786}"/>
                  </a:ext>
                </a:extLst>
              </p:cNvPr>
              <p:cNvPicPr/>
              <p:nvPr/>
            </p:nvPicPr>
            <p:blipFill>
              <a:blip r:embed="rId377"/>
              <a:stretch>
                <a:fillRect/>
              </a:stretch>
            </p:blipFill>
            <p:spPr>
              <a:xfrm>
                <a:off x="7388747" y="1665787"/>
                <a:ext cx="180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70" name="Freihand 269">
                <a:extLst>
                  <a:ext uri="{FF2B5EF4-FFF2-40B4-BE49-F238E27FC236}">
                    <a16:creationId xmlns:a16="http://schemas.microsoft.com/office/drawing/2014/main" id="{59AC80FA-A175-4DE5-B072-93B08BB60BD2}"/>
                  </a:ext>
                </a:extLst>
              </p14:cNvPr>
              <p14:cNvContentPartPr/>
              <p14:nvPr/>
            </p14:nvContentPartPr>
            <p14:xfrm>
              <a:off x="7443467" y="1504507"/>
              <a:ext cx="73440" cy="196560"/>
            </p14:xfrm>
          </p:contentPart>
        </mc:Choice>
        <mc:Fallback>
          <p:pic>
            <p:nvPicPr>
              <p:cNvPr id="270" name="Freihand 269">
                <a:extLst>
                  <a:ext uri="{FF2B5EF4-FFF2-40B4-BE49-F238E27FC236}">
                    <a16:creationId xmlns:a16="http://schemas.microsoft.com/office/drawing/2014/main" id="{59AC80FA-A175-4DE5-B072-93B08BB60BD2}"/>
                  </a:ext>
                </a:extLst>
              </p:cNvPr>
              <p:cNvPicPr/>
              <p:nvPr/>
            </p:nvPicPr>
            <p:blipFill>
              <a:blip r:embed="rId379"/>
              <a:stretch>
                <a:fillRect/>
              </a:stretch>
            </p:blipFill>
            <p:spPr>
              <a:xfrm>
                <a:off x="7439147" y="1500187"/>
                <a:ext cx="820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71" name="Freihand 270">
                <a:extLst>
                  <a:ext uri="{FF2B5EF4-FFF2-40B4-BE49-F238E27FC236}">
                    <a16:creationId xmlns:a16="http://schemas.microsoft.com/office/drawing/2014/main" id="{8E267148-1964-47B9-B4E8-6BE8C80F3C4D}"/>
                  </a:ext>
                </a:extLst>
              </p14:cNvPr>
              <p14:cNvContentPartPr/>
              <p14:nvPr/>
            </p14:nvContentPartPr>
            <p14:xfrm>
              <a:off x="7568387" y="1601347"/>
              <a:ext cx="6840" cy="76320"/>
            </p14:xfrm>
          </p:contentPart>
        </mc:Choice>
        <mc:Fallback>
          <p:pic>
            <p:nvPicPr>
              <p:cNvPr id="271" name="Freihand 270">
                <a:extLst>
                  <a:ext uri="{FF2B5EF4-FFF2-40B4-BE49-F238E27FC236}">
                    <a16:creationId xmlns:a16="http://schemas.microsoft.com/office/drawing/2014/main" id="{8E267148-1964-47B9-B4E8-6BE8C80F3C4D}"/>
                  </a:ext>
                </a:extLst>
              </p:cNvPr>
              <p:cNvPicPr/>
              <p:nvPr/>
            </p:nvPicPr>
            <p:blipFill>
              <a:blip r:embed="rId381"/>
              <a:stretch>
                <a:fillRect/>
              </a:stretch>
            </p:blipFill>
            <p:spPr>
              <a:xfrm>
                <a:off x="7564067" y="1597027"/>
                <a:ext cx="154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72" name="Freihand 271">
                <a:extLst>
                  <a:ext uri="{FF2B5EF4-FFF2-40B4-BE49-F238E27FC236}">
                    <a16:creationId xmlns:a16="http://schemas.microsoft.com/office/drawing/2014/main" id="{85D73261-FB5D-41AA-8977-518FDD6302A4}"/>
                  </a:ext>
                </a:extLst>
              </p14:cNvPr>
              <p14:cNvContentPartPr/>
              <p14:nvPr/>
            </p14:nvContentPartPr>
            <p14:xfrm>
              <a:off x="7615187" y="1447267"/>
              <a:ext cx="86760" cy="216360"/>
            </p14:xfrm>
          </p:contentPart>
        </mc:Choice>
        <mc:Fallback>
          <p:pic>
            <p:nvPicPr>
              <p:cNvPr id="272" name="Freihand 271">
                <a:extLst>
                  <a:ext uri="{FF2B5EF4-FFF2-40B4-BE49-F238E27FC236}">
                    <a16:creationId xmlns:a16="http://schemas.microsoft.com/office/drawing/2014/main" id="{85D73261-FB5D-41AA-8977-518FDD6302A4}"/>
                  </a:ext>
                </a:extLst>
              </p:cNvPr>
              <p:cNvPicPr/>
              <p:nvPr/>
            </p:nvPicPr>
            <p:blipFill>
              <a:blip r:embed="rId383"/>
              <a:stretch>
                <a:fillRect/>
              </a:stretch>
            </p:blipFill>
            <p:spPr>
              <a:xfrm>
                <a:off x="7610867" y="1442947"/>
                <a:ext cx="9540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73" name="Freihand 272">
                <a:extLst>
                  <a:ext uri="{FF2B5EF4-FFF2-40B4-BE49-F238E27FC236}">
                    <a16:creationId xmlns:a16="http://schemas.microsoft.com/office/drawing/2014/main" id="{E6C16DDA-7E1A-4AF6-A0F1-C5CD76F7ABE5}"/>
                  </a:ext>
                </a:extLst>
              </p14:cNvPr>
              <p14:cNvContentPartPr/>
              <p14:nvPr/>
            </p14:nvContentPartPr>
            <p14:xfrm>
              <a:off x="7751987" y="1418467"/>
              <a:ext cx="168480" cy="228240"/>
            </p14:xfrm>
          </p:contentPart>
        </mc:Choice>
        <mc:Fallback>
          <p:pic>
            <p:nvPicPr>
              <p:cNvPr id="273" name="Freihand 272">
                <a:extLst>
                  <a:ext uri="{FF2B5EF4-FFF2-40B4-BE49-F238E27FC236}">
                    <a16:creationId xmlns:a16="http://schemas.microsoft.com/office/drawing/2014/main" id="{E6C16DDA-7E1A-4AF6-A0F1-C5CD76F7ABE5}"/>
                  </a:ext>
                </a:extLst>
              </p:cNvPr>
              <p:cNvPicPr/>
              <p:nvPr/>
            </p:nvPicPr>
            <p:blipFill>
              <a:blip r:embed="rId385"/>
              <a:stretch>
                <a:fillRect/>
              </a:stretch>
            </p:blipFill>
            <p:spPr>
              <a:xfrm>
                <a:off x="7747667" y="1414147"/>
                <a:ext cx="17712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74" name="Freihand 273">
                <a:extLst>
                  <a:ext uri="{FF2B5EF4-FFF2-40B4-BE49-F238E27FC236}">
                    <a16:creationId xmlns:a16="http://schemas.microsoft.com/office/drawing/2014/main" id="{A72392F4-FD8B-4DDB-ADA3-8257ED26DC23}"/>
                  </a:ext>
                </a:extLst>
              </p14:cNvPr>
              <p14:cNvContentPartPr/>
              <p14:nvPr/>
            </p14:nvContentPartPr>
            <p14:xfrm>
              <a:off x="7927667" y="1486147"/>
              <a:ext cx="121320" cy="119160"/>
            </p14:xfrm>
          </p:contentPart>
        </mc:Choice>
        <mc:Fallback>
          <p:pic>
            <p:nvPicPr>
              <p:cNvPr id="274" name="Freihand 273">
                <a:extLst>
                  <a:ext uri="{FF2B5EF4-FFF2-40B4-BE49-F238E27FC236}">
                    <a16:creationId xmlns:a16="http://schemas.microsoft.com/office/drawing/2014/main" id="{A72392F4-FD8B-4DDB-ADA3-8257ED26DC23}"/>
                  </a:ext>
                </a:extLst>
              </p:cNvPr>
              <p:cNvPicPr/>
              <p:nvPr/>
            </p:nvPicPr>
            <p:blipFill>
              <a:blip r:embed="rId387"/>
              <a:stretch>
                <a:fillRect/>
              </a:stretch>
            </p:blipFill>
            <p:spPr>
              <a:xfrm>
                <a:off x="7923347" y="1481827"/>
                <a:ext cx="1299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75" name="Freihand 274">
                <a:extLst>
                  <a:ext uri="{FF2B5EF4-FFF2-40B4-BE49-F238E27FC236}">
                    <a16:creationId xmlns:a16="http://schemas.microsoft.com/office/drawing/2014/main" id="{2B147614-7AF8-4E55-9E40-C2EFC288F775}"/>
                  </a:ext>
                </a:extLst>
              </p14:cNvPr>
              <p14:cNvContentPartPr/>
              <p14:nvPr/>
            </p14:nvContentPartPr>
            <p14:xfrm>
              <a:off x="7929827" y="1350427"/>
              <a:ext cx="360" cy="360"/>
            </p14:xfrm>
          </p:contentPart>
        </mc:Choice>
        <mc:Fallback>
          <p:pic>
            <p:nvPicPr>
              <p:cNvPr id="275" name="Freihand 274">
                <a:extLst>
                  <a:ext uri="{FF2B5EF4-FFF2-40B4-BE49-F238E27FC236}">
                    <a16:creationId xmlns:a16="http://schemas.microsoft.com/office/drawing/2014/main" id="{2B147614-7AF8-4E55-9E40-C2EFC288F775}"/>
                  </a:ext>
                </a:extLst>
              </p:cNvPr>
              <p:cNvPicPr/>
              <p:nvPr/>
            </p:nvPicPr>
            <p:blipFill>
              <a:blip r:embed="rId305"/>
              <a:stretch>
                <a:fillRect/>
              </a:stretch>
            </p:blipFill>
            <p:spPr>
              <a:xfrm>
                <a:off x="7925507" y="1346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76" name="Freihand 275">
                <a:extLst>
                  <a:ext uri="{FF2B5EF4-FFF2-40B4-BE49-F238E27FC236}">
                    <a16:creationId xmlns:a16="http://schemas.microsoft.com/office/drawing/2014/main" id="{06B7C946-5690-46BD-84A9-8B19E4A7D9F4}"/>
                  </a:ext>
                </a:extLst>
              </p14:cNvPr>
              <p14:cNvContentPartPr/>
              <p14:nvPr/>
            </p14:nvContentPartPr>
            <p14:xfrm>
              <a:off x="6511427" y="2188507"/>
              <a:ext cx="291960" cy="209880"/>
            </p14:xfrm>
          </p:contentPart>
        </mc:Choice>
        <mc:Fallback>
          <p:pic>
            <p:nvPicPr>
              <p:cNvPr id="276" name="Freihand 275">
                <a:extLst>
                  <a:ext uri="{FF2B5EF4-FFF2-40B4-BE49-F238E27FC236}">
                    <a16:creationId xmlns:a16="http://schemas.microsoft.com/office/drawing/2014/main" id="{06B7C946-5690-46BD-84A9-8B19E4A7D9F4}"/>
                  </a:ext>
                </a:extLst>
              </p:cNvPr>
              <p:cNvPicPr/>
              <p:nvPr/>
            </p:nvPicPr>
            <p:blipFill>
              <a:blip r:embed="rId390"/>
              <a:stretch>
                <a:fillRect/>
              </a:stretch>
            </p:blipFill>
            <p:spPr>
              <a:xfrm>
                <a:off x="6507107" y="2184187"/>
                <a:ext cx="30060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77" name="Freihand 276">
                <a:extLst>
                  <a:ext uri="{FF2B5EF4-FFF2-40B4-BE49-F238E27FC236}">
                    <a16:creationId xmlns:a16="http://schemas.microsoft.com/office/drawing/2014/main" id="{B2AD6AD6-842B-4441-9793-C319C79FA40A}"/>
                  </a:ext>
                </a:extLst>
              </p14:cNvPr>
              <p14:cNvContentPartPr/>
              <p14:nvPr/>
            </p14:nvContentPartPr>
            <p14:xfrm>
              <a:off x="6835787" y="2019667"/>
              <a:ext cx="149400" cy="236520"/>
            </p14:xfrm>
          </p:contentPart>
        </mc:Choice>
        <mc:Fallback>
          <p:pic>
            <p:nvPicPr>
              <p:cNvPr id="277" name="Freihand 276">
                <a:extLst>
                  <a:ext uri="{FF2B5EF4-FFF2-40B4-BE49-F238E27FC236}">
                    <a16:creationId xmlns:a16="http://schemas.microsoft.com/office/drawing/2014/main" id="{B2AD6AD6-842B-4441-9793-C319C79FA40A}"/>
                  </a:ext>
                </a:extLst>
              </p:cNvPr>
              <p:cNvPicPr/>
              <p:nvPr/>
            </p:nvPicPr>
            <p:blipFill>
              <a:blip r:embed="rId392"/>
              <a:stretch>
                <a:fillRect/>
              </a:stretch>
            </p:blipFill>
            <p:spPr>
              <a:xfrm>
                <a:off x="6831467" y="2015347"/>
                <a:ext cx="15804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78" name="Freihand 277">
                <a:extLst>
                  <a:ext uri="{FF2B5EF4-FFF2-40B4-BE49-F238E27FC236}">
                    <a16:creationId xmlns:a16="http://schemas.microsoft.com/office/drawing/2014/main" id="{3D259554-76DE-42E6-964E-8867F8B9A5EE}"/>
                  </a:ext>
                </a:extLst>
              </p14:cNvPr>
              <p14:cNvContentPartPr/>
              <p14:nvPr/>
            </p14:nvContentPartPr>
            <p14:xfrm>
              <a:off x="6803027" y="2014987"/>
              <a:ext cx="54000" cy="28080"/>
            </p14:xfrm>
          </p:contentPart>
        </mc:Choice>
        <mc:Fallback>
          <p:pic>
            <p:nvPicPr>
              <p:cNvPr id="278" name="Freihand 277">
                <a:extLst>
                  <a:ext uri="{FF2B5EF4-FFF2-40B4-BE49-F238E27FC236}">
                    <a16:creationId xmlns:a16="http://schemas.microsoft.com/office/drawing/2014/main" id="{3D259554-76DE-42E6-964E-8867F8B9A5EE}"/>
                  </a:ext>
                </a:extLst>
              </p:cNvPr>
              <p:cNvPicPr/>
              <p:nvPr/>
            </p:nvPicPr>
            <p:blipFill>
              <a:blip r:embed="rId394"/>
              <a:stretch>
                <a:fillRect/>
              </a:stretch>
            </p:blipFill>
            <p:spPr>
              <a:xfrm>
                <a:off x="6798707" y="2010667"/>
                <a:ext cx="626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79" name="Freihand 278">
                <a:extLst>
                  <a:ext uri="{FF2B5EF4-FFF2-40B4-BE49-F238E27FC236}">
                    <a16:creationId xmlns:a16="http://schemas.microsoft.com/office/drawing/2014/main" id="{E52CC6EC-2FAA-4297-814D-ECA5E18EE5D2}"/>
                  </a:ext>
                </a:extLst>
              </p14:cNvPr>
              <p14:cNvContentPartPr/>
              <p14:nvPr/>
            </p14:nvContentPartPr>
            <p14:xfrm>
              <a:off x="7062947" y="1988347"/>
              <a:ext cx="171720" cy="185040"/>
            </p14:xfrm>
          </p:contentPart>
        </mc:Choice>
        <mc:Fallback>
          <p:pic>
            <p:nvPicPr>
              <p:cNvPr id="279" name="Freihand 278">
                <a:extLst>
                  <a:ext uri="{FF2B5EF4-FFF2-40B4-BE49-F238E27FC236}">
                    <a16:creationId xmlns:a16="http://schemas.microsoft.com/office/drawing/2014/main" id="{E52CC6EC-2FAA-4297-814D-ECA5E18EE5D2}"/>
                  </a:ext>
                </a:extLst>
              </p:cNvPr>
              <p:cNvPicPr/>
              <p:nvPr/>
            </p:nvPicPr>
            <p:blipFill>
              <a:blip r:embed="rId396"/>
              <a:stretch>
                <a:fillRect/>
              </a:stretch>
            </p:blipFill>
            <p:spPr>
              <a:xfrm>
                <a:off x="7058627" y="1984027"/>
                <a:ext cx="18036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80" name="Freihand 279">
                <a:extLst>
                  <a:ext uri="{FF2B5EF4-FFF2-40B4-BE49-F238E27FC236}">
                    <a16:creationId xmlns:a16="http://schemas.microsoft.com/office/drawing/2014/main" id="{16C18950-29B0-4F85-851C-0E9E80EA931E}"/>
                  </a:ext>
                </a:extLst>
              </p14:cNvPr>
              <p14:cNvContentPartPr/>
              <p14:nvPr/>
            </p14:nvContentPartPr>
            <p14:xfrm>
              <a:off x="7035227" y="2034787"/>
              <a:ext cx="110880" cy="33840"/>
            </p14:xfrm>
          </p:contentPart>
        </mc:Choice>
        <mc:Fallback>
          <p:pic>
            <p:nvPicPr>
              <p:cNvPr id="280" name="Freihand 279">
                <a:extLst>
                  <a:ext uri="{FF2B5EF4-FFF2-40B4-BE49-F238E27FC236}">
                    <a16:creationId xmlns:a16="http://schemas.microsoft.com/office/drawing/2014/main" id="{16C18950-29B0-4F85-851C-0E9E80EA931E}"/>
                  </a:ext>
                </a:extLst>
              </p:cNvPr>
              <p:cNvPicPr/>
              <p:nvPr/>
            </p:nvPicPr>
            <p:blipFill>
              <a:blip r:embed="rId398"/>
              <a:stretch>
                <a:fillRect/>
              </a:stretch>
            </p:blipFill>
            <p:spPr>
              <a:xfrm>
                <a:off x="7030907" y="2030467"/>
                <a:ext cx="1195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81" name="Freihand 280">
                <a:extLst>
                  <a:ext uri="{FF2B5EF4-FFF2-40B4-BE49-F238E27FC236}">
                    <a16:creationId xmlns:a16="http://schemas.microsoft.com/office/drawing/2014/main" id="{94E66A3D-4117-4BC4-A18C-5665F8558CD6}"/>
                  </a:ext>
                </a:extLst>
              </p14:cNvPr>
              <p14:cNvContentPartPr/>
              <p14:nvPr/>
            </p14:nvContentPartPr>
            <p14:xfrm>
              <a:off x="7270667" y="2032987"/>
              <a:ext cx="87840" cy="90000"/>
            </p14:xfrm>
          </p:contentPart>
        </mc:Choice>
        <mc:Fallback>
          <p:pic>
            <p:nvPicPr>
              <p:cNvPr id="281" name="Freihand 280">
                <a:extLst>
                  <a:ext uri="{FF2B5EF4-FFF2-40B4-BE49-F238E27FC236}">
                    <a16:creationId xmlns:a16="http://schemas.microsoft.com/office/drawing/2014/main" id="{94E66A3D-4117-4BC4-A18C-5665F8558CD6}"/>
                  </a:ext>
                </a:extLst>
              </p:cNvPr>
              <p:cNvPicPr/>
              <p:nvPr/>
            </p:nvPicPr>
            <p:blipFill>
              <a:blip r:embed="rId400"/>
              <a:stretch>
                <a:fillRect/>
              </a:stretch>
            </p:blipFill>
            <p:spPr>
              <a:xfrm>
                <a:off x="7266347" y="2028667"/>
                <a:ext cx="9648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82" name="Freihand 281">
                <a:extLst>
                  <a:ext uri="{FF2B5EF4-FFF2-40B4-BE49-F238E27FC236}">
                    <a16:creationId xmlns:a16="http://schemas.microsoft.com/office/drawing/2014/main" id="{8B090F76-5360-42F3-8582-C4690D139212}"/>
                  </a:ext>
                </a:extLst>
              </p14:cNvPr>
              <p14:cNvContentPartPr/>
              <p14:nvPr/>
            </p14:nvContentPartPr>
            <p14:xfrm>
              <a:off x="7394147" y="1875667"/>
              <a:ext cx="115920" cy="200880"/>
            </p14:xfrm>
          </p:contentPart>
        </mc:Choice>
        <mc:Fallback>
          <p:pic>
            <p:nvPicPr>
              <p:cNvPr id="282" name="Freihand 281">
                <a:extLst>
                  <a:ext uri="{FF2B5EF4-FFF2-40B4-BE49-F238E27FC236}">
                    <a16:creationId xmlns:a16="http://schemas.microsoft.com/office/drawing/2014/main" id="{8B090F76-5360-42F3-8582-C4690D139212}"/>
                  </a:ext>
                </a:extLst>
              </p:cNvPr>
              <p:cNvPicPr/>
              <p:nvPr/>
            </p:nvPicPr>
            <p:blipFill>
              <a:blip r:embed="rId402"/>
              <a:stretch>
                <a:fillRect/>
              </a:stretch>
            </p:blipFill>
            <p:spPr>
              <a:xfrm>
                <a:off x="7389827" y="1871347"/>
                <a:ext cx="12456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83" name="Freihand 282">
                <a:extLst>
                  <a:ext uri="{FF2B5EF4-FFF2-40B4-BE49-F238E27FC236}">
                    <a16:creationId xmlns:a16="http://schemas.microsoft.com/office/drawing/2014/main" id="{5653043E-72D5-4AE6-ABD5-09BAEE37B026}"/>
                  </a:ext>
                </a:extLst>
              </p14:cNvPr>
              <p14:cNvContentPartPr/>
              <p14:nvPr/>
            </p14:nvContentPartPr>
            <p14:xfrm>
              <a:off x="7539947" y="1910947"/>
              <a:ext cx="148680" cy="131760"/>
            </p14:xfrm>
          </p:contentPart>
        </mc:Choice>
        <mc:Fallback>
          <p:pic>
            <p:nvPicPr>
              <p:cNvPr id="283" name="Freihand 282">
                <a:extLst>
                  <a:ext uri="{FF2B5EF4-FFF2-40B4-BE49-F238E27FC236}">
                    <a16:creationId xmlns:a16="http://schemas.microsoft.com/office/drawing/2014/main" id="{5653043E-72D5-4AE6-ABD5-09BAEE37B026}"/>
                  </a:ext>
                </a:extLst>
              </p:cNvPr>
              <p:cNvPicPr/>
              <p:nvPr/>
            </p:nvPicPr>
            <p:blipFill>
              <a:blip r:embed="rId404"/>
              <a:stretch>
                <a:fillRect/>
              </a:stretch>
            </p:blipFill>
            <p:spPr>
              <a:xfrm>
                <a:off x="7535627" y="1906627"/>
                <a:ext cx="157320" cy="140400"/>
              </a:xfrm>
              <a:prstGeom prst="rect">
                <a:avLst/>
              </a:prstGeom>
            </p:spPr>
          </p:pic>
        </mc:Fallback>
      </mc:AlternateContent>
      <p:grpSp>
        <p:nvGrpSpPr>
          <p:cNvPr id="286" name="Gruppieren 285">
            <a:extLst>
              <a:ext uri="{FF2B5EF4-FFF2-40B4-BE49-F238E27FC236}">
                <a16:creationId xmlns:a16="http://schemas.microsoft.com/office/drawing/2014/main" id="{942E4D4A-6940-491B-BDA6-8C594EAC0C4F}"/>
              </a:ext>
            </a:extLst>
          </p:cNvPr>
          <p:cNvGrpSpPr/>
          <p:nvPr/>
        </p:nvGrpSpPr>
        <p:grpSpPr>
          <a:xfrm>
            <a:off x="1766267" y="1672627"/>
            <a:ext cx="2710800" cy="3357360"/>
            <a:chOff x="1766267" y="1672627"/>
            <a:chExt cx="2710800" cy="3357360"/>
          </a:xfrm>
        </p:grpSpPr>
        <mc:AlternateContent xmlns:mc="http://schemas.openxmlformats.org/markup-compatibility/2006">
          <mc:Choice xmlns:p14="http://schemas.microsoft.com/office/powerpoint/2010/main" Requires="p14">
            <p:contentPart p14:bwMode="auto" r:id="rId405">
              <p14:nvContentPartPr>
                <p14:cNvPr id="240" name="Freihand 239">
                  <a:extLst>
                    <a:ext uri="{FF2B5EF4-FFF2-40B4-BE49-F238E27FC236}">
                      <a16:creationId xmlns:a16="http://schemas.microsoft.com/office/drawing/2014/main" id="{EE35AD29-1C05-48E0-BA56-1D1153390847}"/>
                    </a:ext>
                  </a:extLst>
                </p14:cNvPr>
                <p14:cNvContentPartPr/>
                <p14:nvPr/>
              </p14:nvContentPartPr>
              <p14:xfrm>
                <a:off x="1869947" y="1672627"/>
                <a:ext cx="990720" cy="1143720"/>
              </p14:xfrm>
            </p:contentPart>
          </mc:Choice>
          <mc:Fallback>
            <p:pic>
              <p:nvPicPr>
                <p:cNvPr id="240" name="Freihand 239">
                  <a:extLst>
                    <a:ext uri="{FF2B5EF4-FFF2-40B4-BE49-F238E27FC236}">
                      <a16:creationId xmlns:a16="http://schemas.microsoft.com/office/drawing/2014/main" id="{EE35AD29-1C05-48E0-BA56-1D1153390847}"/>
                    </a:ext>
                  </a:extLst>
                </p:cNvPr>
                <p:cNvPicPr/>
                <p:nvPr/>
              </p:nvPicPr>
              <p:blipFill>
                <a:blip r:embed="rId406"/>
                <a:stretch>
                  <a:fillRect/>
                </a:stretch>
              </p:blipFill>
              <p:spPr>
                <a:xfrm>
                  <a:off x="1865627" y="1668307"/>
                  <a:ext cx="999360" cy="115236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1" name="Freihand 240">
                  <a:extLst>
                    <a:ext uri="{FF2B5EF4-FFF2-40B4-BE49-F238E27FC236}">
                      <a16:creationId xmlns:a16="http://schemas.microsoft.com/office/drawing/2014/main" id="{7EF1B5D1-451E-4397-B65F-50B7F43DD963}"/>
                    </a:ext>
                  </a:extLst>
                </p14:cNvPr>
                <p14:cNvContentPartPr/>
                <p14:nvPr/>
              </p14:nvContentPartPr>
              <p14:xfrm>
                <a:off x="1952027" y="1930387"/>
                <a:ext cx="946800" cy="1130400"/>
              </p14:xfrm>
            </p:contentPart>
          </mc:Choice>
          <mc:Fallback>
            <p:pic>
              <p:nvPicPr>
                <p:cNvPr id="241" name="Freihand 240">
                  <a:extLst>
                    <a:ext uri="{FF2B5EF4-FFF2-40B4-BE49-F238E27FC236}">
                      <a16:creationId xmlns:a16="http://schemas.microsoft.com/office/drawing/2014/main" id="{7EF1B5D1-451E-4397-B65F-50B7F43DD963}"/>
                    </a:ext>
                  </a:extLst>
                </p:cNvPr>
                <p:cNvPicPr/>
                <p:nvPr/>
              </p:nvPicPr>
              <p:blipFill>
                <a:blip r:embed="rId408"/>
                <a:stretch>
                  <a:fillRect/>
                </a:stretch>
              </p:blipFill>
              <p:spPr>
                <a:xfrm>
                  <a:off x="1947707" y="1926067"/>
                  <a:ext cx="955440" cy="113904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2" name="Freihand 241">
                  <a:extLst>
                    <a:ext uri="{FF2B5EF4-FFF2-40B4-BE49-F238E27FC236}">
                      <a16:creationId xmlns:a16="http://schemas.microsoft.com/office/drawing/2014/main" id="{6B15EACC-56C7-4179-A1B6-F3D74EFE1F5A}"/>
                    </a:ext>
                  </a:extLst>
                </p14:cNvPr>
                <p14:cNvContentPartPr/>
                <p14:nvPr/>
              </p14:nvContentPartPr>
              <p14:xfrm>
                <a:off x="1839707" y="2232067"/>
                <a:ext cx="1145520" cy="1418400"/>
              </p14:xfrm>
            </p:contentPart>
          </mc:Choice>
          <mc:Fallback>
            <p:pic>
              <p:nvPicPr>
                <p:cNvPr id="242" name="Freihand 241">
                  <a:extLst>
                    <a:ext uri="{FF2B5EF4-FFF2-40B4-BE49-F238E27FC236}">
                      <a16:creationId xmlns:a16="http://schemas.microsoft.com/office/drawing/2014/main" id="{6B15EACC-56C7-4179-A1B6-F3D74EFE1F5A}"/>
                    </a:ext>
                  </a:extLst>
                </p:cNvPr>
                <p:cNvPicPr/>
                <p:nvPr/>
              </p:nvPicPr>
              <p:blipFill>
                <a:blip r:embed="rId410"/>
                <a:stretch>
                  <a:fillRect/>
                </a:stretch>
              </p:blipFill>
              <p:spPr>
                <a:xfrm>
                  <a:off x="1835387" y="2227747"/>
                  <a:ext cx="1154160" cy="14270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43" name="Freihand 242">
                  <a:extLst>
                    <a:ext uri="{FF2B5EF4-FFF2-40B4-BE49-F238E27FC236}">
                      <a16:creationId xmlns:a16="http://schemas.microsoft.com/office/drawing/2014/main" id="{0869B03A-85BD-4C3A-BB8F-C4F339FC6BCA}"/>
                    </a:ext>
                  </a:extLst>
                </p14:cNvPr>
                <p14:cNvContentPartPr/>
                <p14:nvPr/>
              </p14:nvContentPartPr>
              <p14:xfrm>
                <a:off x="1766267" y="2348707"/>
                <a:ext cx="1436040" cy="1758600"/>
              </p14:xfrm>
            </p:contentPart>
          </mc:Choice>
          <mc:Fallback>
            <p:pic>
              <p:nvPicPr>
                <p:cNvPr id="243" name="Freihand 242">
                  <a:extLst>
                    <a:ext uri="{FF2B5EF4-FFF2-40B4-BE49-F238E27FC236}">
                      <a16:creationId xmlns:a16="http://schemas.microsoft.com/office/drawing/2014/main" id="{0869B03A-85BD-4C3A-BB8F-C4F339FC6BCA}"/>
                    </a:ext>
                  </a:extLst>
                </p:cNvPr>
                <p:cNvPicPr/>
                <p:nvPr/>
              </p:nvPicPr>
              <p:blipFill>
                <a:blip r:embed="rId412"/>
                <a:stretch>
                  <a:fillRect/>
                </a:stretch>
              </p:blipFill>
              <p:spPr>
                <a:xfrm>
                  <a:off x="1761947" y="2344387"/>
                  <a:ext cx="1444680" cy="176724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44" name="Freihand 243">
                  <a:extLst>
                    <a:ext uri="{FF2B5EF4-FFF2-40B4-BE49-F238E27FC236}">
                      <a16:creationId xmlns:a16="http://schemas.microsoft.com/office/drawing/2014/main" id="{D7F11B02-9E70-49D1-8DA7-49D8326C7C6E}"/>
                    </a:ext>
                  </a:extLst>
                </p14:cNvPr>
                <p14:cNvContentPartPr/>
                <p14:nvPr/>
              </p14:nvContentPartPr>
              <p14:xfrm>
                <a:off x="2012147" y="2670187"/>
                <a:ext cx="1269000" cy="1534680"/>
              </p14:xfrm>
            </p:contentPart>
          </mc:Choice>
          <mc:Fallback>
            <p:pic>
              <p:nvPicPr>
                <p:cNvPr id="244" name="Freihand 243">
                  <a:extLst>
                    <a:ext uri="{FF2B5EF4-FFF2-40B4-BE49-F238E27FC236}">
                      <a16:creationId xmlns:a16="http://schemas.microsoft.com/office/drawing/2014/main" id="{D7F11B02-9E70-49D1-8DA7-49D8326C7C6E}"/>
                    </a:ext>
                  </a:extLst>
                </p:cNvPr>
                <p:cNvPicPr/>
                <p:nvPr/>
              </p:nvPicPr>
              <p:blipFill>
                <a:blip r:embed="rId414"/>
                <a:stretch>
                  <a:fillRect/>
                </a:stretch>
              </p:blipFill>
              <p:spPr>
                <a:xfrm>
                  <a:off x="2007827" y="2665867"/>
                  <a:ext cx="1277640" cy="154332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45" name="Freihand 244">
                  <a:extLst>
                    <a:ext uri="{FF2B5EF4-FFF2-40B4-BE49-F238E27FC236}">
                      <a16:creationId xmlns:a16="http://schemas.microsoft.com/office/drawing/2014/main" id="{D0B6F025-0027-419D-BCAA-10C7DEDC705D}"/>
                    </a:ext>
                  </a:extLst>
                </p14:cNvPr>
                <p14:cNvContentPartPr/>
                <p14:nvPr/>
              </p14:nvContentPartPr>
              <p14:xfrm>
                <a:off x="2846627" y="3159787"/>
                <a:ext cx="78480" cy="77400"/>
              </p14:xfrm>
            </p:contentPart>
          </mc:Choice>
          <mc:Fallback>
            <p:pic>
              <p:nvPicPr>
                <p:cNvPr id="245" name="Freihand 244">
                  <a:extLst>
                    <a:ext uri="{FF2B5EF4-FFF2-40B4-BE49-F238E27FC236}">
                      <a16:creationId xmlns:a16="http://schemas.microsoft.com/office/drawing/2014/main" id="{D0B6F025-0027-419D-BCAA-10C7DEDC705D}"/>
                    </a:ext>
                  </a:extLst>
                </p:cNvPr>
                <p:cNvPicPr/>
                <p:nvPr/>
              </p:nvPicPr>
              <p:blipFill>
                <a:blip r:embed="rId416"/>
                <a:stretch>
                  <a:fillRect/>
                </a:stretch>
              </p:blipFill>
              <p:spPr>
                <a:xfrm>
                  <a:off x="2842307" y="3155467"/>
                  <a:ext cx="871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46" name="Freihand 245">
                  <a:extLst>
                    <a:ext uri="{FF2B5EF4-FFF2-40B4-BE49-F238E27FC236}">
                      <a16:creationId xmlns:a16="http://schemas.microsoft.com/office/drawing/2014/main" id="{3E559CF1-68F0-484C-9AEA-DE999159EE56}"/>
                    </a:ext>
                  </a:extLst>
                </p14:cNvPr>
                <p14:cNvContentPartPr/>
                <p14:nvPr/>
              </p14:nvContentPartPr>
              <p14:xfrm>
                <a:off x="2155787" y="2745427"/>
                <a:ext cx="1243440" cy="1463400"/>
              </p14:xfrm>
            </p:contentPart>
          </mc:Choice>
          <mc:Fallback>
            <p:pic>
              <p:nvPicPr>
                <p:cNvPr id="246" name="Freihand 245">
                  <a:extLst>
                    <a:ext uri="{FF2B5EF4-FFF2-40B4-BE49-F238E27FC236}">
                      <a16:creationId xmlns:a16="http://schemas.microsoft.com/office/drawing/2014/main" id="{3E559CF1-68F0-484C-9AEA-DE999159EE56}"/>
                    </a:ext>
                  </a:extLst>
                </p:cNvPr>
                <p:cNvPicPr/>
                <p:nvPr/>
              </p:nvPicPr>
              <p:blipFill>
                <a:blip r:embed="rId418"/>
                <a:stretch>
                  <a:fillRect/>
                </a:stretch>
              </p:blipFill>
              <p:spPr>
                <a:xfrm>
                  <a:off x="2151467" y="2741107"/>
                  <a:ext cx="1252080" cy="147204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47" name="Freihand 246">
                  <a:extLst>
                    <a:ext uri="{FF2B5EF4-FFF2-40B4-BE49-F238E27FC236}">
                      <a16:creationId xmlns:a16="http://schemas.microsoft.com/office/drawing/2014/main" id="{001C4139-7C47-425E-BD4D-8841233E83DC}"/>
                    </a:ext>
                  </a:extLst>
                </p14:cNvPr>
                <p14:cNvContentPartPr/>
                <p14:nvPr/>
              </p14:nvContentPartPr>
              <p14:xfrm>
                <a:off x="2549987" y="2993107"/>
                <a:ext cx="969840" cy="1393920"/>
              </p14:xfrm>
            </p:contentPart>
          </mc:Choice>
          <mc:Fallback>
            <p:pic>
              <p:nvPicPr>
                <p:cNvPr id="247" name="Freihand 246">
                  <a:extLst>
                    <a:ext uri="{FF2B5EF4-FFF2-40B4-BE49-F238E27FC236}">
                      <a16:creationId xmlns:a16="http://schemas.microsoft.com/office/drawing/2014/main" id="{001C4139-7C47-425E-BD4D-8841233E83DC}"/>
                    </a:ext>
                  </a:extLst>
                </p:cNvPr>
                <p:cNvPicPr/>
                <p:nvPr/>
              </p:nvPicPr>
              <p:blipFill>
                <a:blip r:embed="rId420"/>
                <a:stretch>
                  <a:fillRect/>
                </a:stretch>
              </p:blipFill>
              <p:spPr>
                <a:xfrm>
                  <a:off x="2545667" y="2988787"/>
                  <a:ext cx="978480" cy="140256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48" name="Freihand 247">
                  <a:extLst>
                    <a:ext uri="{FF2B5EF4-FFF2-40B4-BE49-F238E27FC236}">
                      <a16:creationId xmlns:a16="http://schemas.microsoft.com/office/drawing/2014/main" id="{59D6C2B0-A1CA-40C2-B89C-C4ED439ACC14}"/>
                    </a:ext>
                  </a:extLst>
                </p14:cNvPr>
                <p14:cNvContentPartPr/>
                <p14:nvPr/>
              </p14:nvContentPartPr>
              <p14:xfrm>
                <a:off x="2817827" y="3325747"/>
                <a:ext cx="835920" cy="1029960"/>
              </p14:xfrm>
            </p:contentPart>
          </mc:Choice>
          <mc:Fallback>
            <p:pic>
              <p:nvPicPr>
                <p:cNvPr id="248" name="Freihand 247">
                  <a:extLst>
                    <a:ext uri="{FF2B5EF4-FFF2-40B4-BE49-F238E27FC236}">
                      <a16:creationId xmlns:a16="http://schemas.microsoft.com/office/drawing/2014/main" id="{59D6C2B0-A1CA-40C2-B89C-C4ED439ACC14}"/>
                    </a:ext>
                  </a:extLst>
                </p:cNvPr>
                <p:cNvPicPr/>
                <p:nvPr/>
              </p:nvPicPr>
              <p:blipFill>
                <a:blip r:embed="rId422"/>
                <a:stretch>
                  <a:fillRect/>
                </a:stretch>
              </p:blipFill>
              <p:spPr>
                <a:xfrm>
                  <a:off x="2813507" y="3321427"/>
                  <a:ext cx="844560" cy="103860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49" name="Freihand 248">
                  <a:extLst>
                    <a:ext uri="{FF2B5EF4-FFF2-40B4-BE49-F238E27FC236}">
                      <a16:creationId xmlns:a16="http://schemas.microsoft.com/office/drawing/2014/main" id="{E2258D86-C820-4B8A-98E6-DDEDCA83DCAA}"/>
                    </a:ext>
                  </a:extLst>
                </p14:cNvPr>
                <p14:cNvContentPartPr/>
                <p14:nvPr/>
              </p14:nvContentPartPr>
              <p14:xfrm>
                <a:off x="2787227" y="3530947"/>
                <a:ext cx="999720" cy="1113480"/>
              </p14:xfrm>
            </p:contentPart>
          </mc:Choice>
          <mc:Fallback>
            <p:pic>
              <p:nvPicPr>
                <p:cNvPr id="249" name="Freihand 248">
                  <a:extLst>
                    <a:ext uri="{FF2B5EF4-FFF2-40B4-BE49-F238E27FC236}">
                      <a16:creationId xmlns:a16="http://schemas.microsoft.com/office/drawing/2014/main" id="{E2258D86-C820-4B8A-98E6-DDEDCA83DCAA}"/>
                    </a:ext>
                  </a:extLst>
                </p:cNvPr>
                <p:cNvPicPr/>
                <p:nvPr/>
              </p:nvPicPr>
              <p:blipFill>
                <a:blip r:embed="rId424"/>
                <a:stretch>
                  <a:fillRect/>
                </a:stretch>
              </p:blipFill>
              <p:spPr>
                <a:xfrm>
                  <a:off x="2782907" y="3526627"/>
                  <a:ext cx="1008360" cy="112212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50" name="Freihand 249">
                  <a:extLst>
                    <a:ext uri="{FF2B5EF4-FFF2-40B4-BE49-F238E27FC236}">
                      <a16:creationId xmlns:a16="http://schemas.microsoft.com/office/drawing/2014/main" id="{B20462D9-723C-4F7A-AE9F-06E02F11111B}"/>
                    </a:ext>
                  </a:extLst>
                </p14:cNvPr>
                <p14:cNvContentPartPr/>
                <p14:nvPr/>
              </p14:nvContentPartPr>
              <p14:xfrm>
                <a:off x="2843027" y="3861787"/>
                <a:ext cx="958320" cy="1002600"/>
              </p14:xfrm>
            </p:contentPart>
          </mc:Choice>
          <mc:Fallback>
            <p:pic>
              <p:nvPicPr>
                <p:cNvPr id="250" name="Freihand 249">
                  <a:extLst>
                    <a:ext uri="{FF2B5EF4-FFF2-40B4-BE49-F238E27FC236}">
                      <a16:creationId xmlns:a16="http://schemas.microsoft.com/office/drawing/2014/main" id="{B20462D9-723C-4F7A-AE9F-06E02F11111B}"/>
                    </a:ext>
                  </a:extLst>
                </p:cNvPr>
                <p:cNvPicPr/>
                <p:nvPr/>
              </p:nvPicPr>
              <p:blipFill>
                <a:blip r:embed="rId426"/>
                <a:stretch>
                  <a:fillRect/>
                </a:stretch>
              </p:blipFill>
              <p:spPr>
                <a:xfrm>
                  <a:off x="2838707" y="3857467"/>
                  <a:ext cx="966960" cy="101124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51" name="Freihand 250">
                  <a:extLst>
                    <a:ext uri="{FF2B5EF4-FFF2-40B4-BE49-F238E27FC236}">
                      <a16:creationId xmlns:a16="http://schemas.microsoft.com/office/drawing/2014/main" id="{A64C27D6-4C77-490A-B14B-2BF29C16A2DA}"/>
                    </a:ext>
                  </a:extLst>
                </p14:cNvPr>
                <p14:cNvContentPartPr/>
                <p14:nvPr/>
              </p14:nvContentPartPr>
              <p14:xfrm>
                <a:off x="3115907" y="4025947"/>
                <a:ext cx="788040" cy="796320"/>
              </p14:xfrm>
            </p:contentPart>
          </mc:Choice>
          <mc:Fallback>
            <p:pic>
              <p:nvPicPr>
                <p:cNvPr id="251" name="Freihand 250">
                  <a:extLst>
                    <a:ext uri="{FF2B5EF4-FFF2-40B4-BE49-F238E27FC236}">
                      <a16:creationId xmlns:a16="http://schemas.microsoft.com/office/drawing/2014/main" id="{A64C27D6-4C77-490A-B14B-2BF29C16A2DA}"/>
                    </a:ext>
                  </a:extLst>
                </p:cNvPr>
                <p:cNvPicPr/>
                <p:nvPr/>
              </p:nvPicPr>
              <p:blipFill>
                <a:blip r:embed="rId428"/>
                <a:stretch>
                  <a:fillRect/>
                </a:stretch>
              </p:blipFill>
              <p:spPr>
                <a:xfrm>
                  <a:off x="3111587" y="4021627"/>
                  <a:ext cx="796680" cy="80496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52" name="Freihand 251">
                  <a:extLst>
                    <a:ext uri="{FF2B5EF4-FFF2-40B4-BE49-F238E27FC236}">
                      <a16:creationId xmlns:a16="http://schemas.microsoft.com/office/drawing/2014/main" id="{F56F6413-B48D-4A16-875A-EB6B8BD94D10}"/>
                    </a:ext>
                  </a:extLst>
                </p14:cNvPr>
                <p14:cNvContentPartPr/>
                <p14:nvPr/>
              </p14:nvContentPartPr>
              <p14:xfrm>
                <a:off x="3314627" y="4095787"/>
                <a:ext cx="815760" cy="838080"/>
              </p14:xfrm>
            </p:contentPart>
          </mc:Choice>
          <mc:Fallback>
            <p:pic>
              <p:nvPicPr>
                <p:cNvPr id="252" name="Freihand 251">
                  <a:extLst>
                    <a:ext uri="{FF2B5EF4-FFF2-40B4-BE49-F238E27FC236}">
                      <a16:creationId xmlns:a16="http://schemas.microsoft.com/office/drawing/2014/main" id="{F56F6413-B48D-4A16-875A-EB6B8BD94D10}"/>
                    </a:ext>
                  </a:extLst>
                </p:cNvPr>
                <p:cNvPicPr/>
                <p:nvPr/>
              </p:nvPicPr>
              <p:blipFill>
                <a:blip r:embed="rId430"/>
                <a:stretch>
                  <a:fillRect/>
                </a:stretch>
              </p:blipFill>
              <p:spPr>
                <a:xfrm>
                  <a:off x="3310307" y="4091467"/>
                  <a:ext cx="824400" cy="84672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53" name="Freihand 252">
                  <a:extLst>
                    <a:ext uri="{FF2B5EF4-FFF2-40B4-BE49-F238E27FC236}">
                      <a16:creationId xmlns:a16="http://schemas.microsoft.com/office/drawing/2014/main" id="{6F3F9E36-C3D9-4502-AC21-C43B7DBBFCD1}"/>
                    </a:ext>
                  </a:extLst>
                </p14:cNvPr>
                <p14:cNvContentPartPr/>
                <p14:nvPr/>
              </p14:nvContentPartPr>
              <p14:xfrm>
                <a:off x="3625307" y="4412587"/>
                <a:ext cx="614160" cy="577800"/>
              </p14:xfrm>
            </p:contentPart>
          </mc:Choice>
          <mc:Fallback>
            <p:pic>
              <p:nvPicPr>
                <p:cNvPr id="253" name="Freihand 252">
                  <a:extLst>
                    <a:ext uri="{FF2B5EF4-FFF2-40B4-BE49-F238E27FC236}">
                      <a16:creationId xmlns:a16="http://schemas.microsoft.com/office/drawing/2014/main" id="{6F3F9E36-C3D9-4502-AC21-C43B7DBBFCD1}"/>
                    </a:ext>
                  </a:extLst>
                </p:cNvPr>
                <p:cNvPicPr/>
                <p:nvPr/>
              </p:nvPicPr>
              <p:blipFill>
                <a:blip r:embed="rId432"/>
                <a:stretch>
                  <a:fillRect/>
                </a:stretch>
              </p:blipFill>
              <p:spPr>
                <a:xfrm>
                  <a:off x="3620987" y="4408267"/>
                  <a:ext cx="622800" cy="58644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54" name="Freihand 253">
                  <a:extLst>
                    <a:ext uri="{FF2B5EF4-FFF2-40B4-BE49-F238E27FC236}">
                      <a16:creationId xmlns:a16="http://schemas.microsoft.com/office/drawing/2014/main" id="{0285B1F4-B675-49AF-A858-7084E276ABA7}"/>
                    </a:ext>
                  </a:extLst>
                </p14:cNvPr>
                <p14:cNvContentPartPr/>
                <p14:nvPr/>
              </p14:nvContentPartPr>
              <p14:xfrm>
                <a:off x="4022027" y="4550467"/>
                <a:ext cx="455040" cy="479520"/>
              </p14:xfrm>
            </p:contentPart>
          </mc:Choice>
          <mc:Fallback>
            <p:pic>
              <p:nvPicPr>
                <p:cNvPr id="254" name="Freihand 253">
                  <a:extLst>
                    <a:ext uri="{FF2B5EF4-FFF2-40B4-BE49-F238E27FC236}">
                      <a16:creationId xmlns:a16="http://schemas.microsoft.com/office/drawing/2014/main" id="{0285B1F4-B675-49AF-A858-7084E276ABA7}"/>
                    </a:ext>
                  </a:extLst>
                </p:cNvPr>
                <p:cNvPicPr/>
                <p:nvPr/>
              </p:nvPicPr>
              <p:blipFill>
                <a:blip r:embed="rId434"/>
                <a:stretch>
                  <a:fillRect/>
                </a:stretch>
              </p:blipFill>
              <p:spPr>
                <a:xfrm>
                  <a:off x="4017707" y="4546147"/>
                  <a:ext cx="463680" cy="4881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85" name="Freihand 284">
                  <a:extLst>
                    <a:ext uri="{FF2B5EF4-FFF2-40B4-BE49-F238E27FC236}">
                      <a16:creationId xmlns:a16="http://schemas.microsoft.com/office/drawing/2014/main" id="{C9A121BF-0C93-4B9A-BCD2-EADC112DED44}"/>
                    </a:ext>
                  </a:extLst>
                </p14:cNvPr>
                <p14:cNvContentPartPr/>
                <p14:nvPr/>
              </p14:nvContentPartPr>
              <p14:xfrm>
                <a:off x="3245507" y="2848387"/>
                <a:ext cx="47160" cy="88200"/>
              </p14:xfrm>
            </p:contentPart>
          </mc:Choice>
          <mc:Fallback>
            <p:pic>
              <p:nvPicPr>
                <p:cNvPr id="285" name="Freihand 284">
                  <a:extLst>
                    <a:ext uri="{FF2B5EF4-FFF2-40B4-BE49-F238E27FC236}">
                      <a16:creationId xmlns:a16="http://schemas.microsoft.com/office/drawing/2014/main" id="{C9A121BF-0C93-4B9A-BCD2-EADC112DED44}"/>
                    </a:ext>
                  </a:extLst>
                </p:cNvPr>
                <p:cNvPicPr/>
                <p:nvPr/>
              </p:nvPicPr>
              <p:blipFill>
                <a:blip r:embed="rId436"/>
                <a:stretch>
                  <a:fillRect/>
                </a:stretch>
              </p:blipFill>
              <p:spPr>
                <a:xfrm>
                  <a:off x="3241187" y="2844067"/>
                  <a:ext cx="55800" cy="96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37">
            <p14:nvContentPartPr>
              <p14:cNvPr id="290" name="Freihand 289">
                <a:extLst>
                  <a:ext uri="{FF2B5EF4-FFF2-40B4-BE49-F238E27FC236}">
                    <a16:creationId xmlns:a16="http://schemas.microsoft.com/office/drawing/2014/main" id="{20877F14-DD6A-44E9-A933-E65D6FA5F333}"/>
                  </a:ext>
                </a:extLst>
              </p14:cNvPr>
              <p14:cNvContentPartPr/>
              <p14:nvPr/>
            </p14:nvContentPartPr>
            <p14:xfrm>
              <a:off x="3242267" y="2859547"/>
              <a:ext cx="29160" cy="41040"/>
            </p14:xfrm>
          </p:contentPart>
        </mc:Choice>
        <mc:Fallback>
          <p:pic>
            <p:nvPicPr>
              <p:cNvPr id="290" name="Freihand 289">
                <a:extLst>
                  <a:ext uri="{FF2B5EF4-FFF2-40B4-BE49-F238E27FC236}">
                    <a16:creationId xmlns:a16="http://schemas.microsoft.com/office/drawing/2014/main" id="{20877F14-DD6A-44E9-A933-E65D6FA5F333}"/>
                  </a:ext>
                </a:extLst>
              </p:cNvPr>
              <p:cNvPicPr/>
              <p:nvPr/>
            </p:nvPicPr>
            <p:blipFill>
              <a:blip r:embed="rId438"/>
              <a:stretch>
                <a:fillRect/>
              </a:stretch>
            </p:blipFill>
            <p:spPr>
              <a:xfrm>
                <a:off x="3237947" y="2855227"/>
                <a:ext cx="3780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92" name="Freihand 291">
                <a:extLst>
                  <a:ext uri="{FF2B5EF4-FFF2-40B4-BE49-F238E27FC236}">
                    <a16:creationId xmlns:a16="http://schemas.microsoft.com/office/drawing/2014/main" id="{AD90BEBD-4035-4CBE-8D21-BFB929589621}"/>
                  </a:ext>
                </a:extLst>
              </p14:cNvPr>
              <p14:cNvContentPartPr/>
              <p14:nvPr/>
            </p14:nvContentPartPr>
            <p14:xfrm>
              <a:off x="1363427" y="2878987"/>
              <a:ext cx="148320" cy="38160"/>
            </p14:xfrm>
          </p:contentPart>
        </mc:Choice>
        <mc:Fallback>
          <p:pic>
            <p:nvPicPr>
              <p:cNvPr id="292" name="Freihand 291">
                <a:extLst>
                  <a:ext uri="{FF2B5EF4-FFF2-40B4-BE49-F238E27FC236}">
                    <a16:creationId xmlns:a16="http://schemas.microsoft.com/office/drawing/2014/main" id="{AD90BEBD-4035-4CBE-8D21-BFB929589621}"/>
                  </a:ext>
                </a:extLst>
              </p:cNvPr>
              <p:cNvPicPr/>
              <p:nvPr/>
            </p:nvPicPr>
            <p:blipFill>
              <a:blip r:embed="rId440"/>
              <a:stretch>
                <a:fillRect/>
              </a:stretch>
            </p:blipFill>
            <p:spPr>
              <a:xfrm>
                <a:off x="1359107" y="2874667"/>
                <a:ext cx="15696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93" name="Freihand 292">
                <a:extLst>
                  <a:ext uri="{FF2B5EF4-FFF2-40B4-BE49-F238E27FC236}">
                    <a16:creationId xmlns:a16="http://schemas.microsoft.com/office/drawing/2014/main" id="{1EE2874C-6F2C-43AF-AC1C-B6BADB624720}"/>
                  </a:ext>
                </a:extLst>
              </p14:cNvPr>
              <p14:cNvContentPartPr/>
              <p14:nvPr/>
            </p14:nvContentPartPr>
            <p14:xfrm>
              <a:off x="974627" y="3028387"/>
              <a:ext cx="380160" cy="61200"/>
            </p14:xfrm>
          </p:contentPart>
        </mc:Choice>
        <mc:Fallback>
          <p:pic>
            <p:nvPicPr>
              <p:cNvPr id="293" name="Freihand 292">
                <a:extLst>
                  <a:ext uri="{FF2B5EF4-FFF2-40B4-BE49-F238E27FC236}">
                    <a16:creationId xmlns:a16="http://schemas.microsoft.com/office/drawing/2014/main" id="{1EE2874C-6F2C-43AF-AC1C-B6BADB624720}"/>
                  </a:ext>
                </a:extLst>
              </p:cNvPr>
              <p:cNvPicPr/>
              <p:nvPr/>
            </p:nvPicPr>
            <p:blipFill>
              <a:blip r:embed="rId442"/>
              <a:stretch>
                <a:fillRect/>
              </a:stretch>
            </p:blipFill>
            <p:spPr>
              <a:xfrm>
                <a:off x="970307" y="3024067"/>
                <a:ext cx="388800" cy="69840"/>
              </a:xfrm>
              <a:prstGeom prst="rect">
                <a:avLst/>
              </a:prstGeom>
            </p:spPr>
          </p:pic>
        </mc:Fallback>
      </mc:AlternateContent>
      <p:grpSp>
        <p:nvGrpSpPr>
          <p:cNvPr id="295" name="Gruppieren 294">
            <a:extLst>
              <a:ext uri="{FF2B5EF4-FFF2-40B4-BE49-F238E27FC236}">
                <a16:creationId xmlns:a16="http://schemas.microsoft.com/office/drawing/2014/main" id="{3A06565F-26D2-423D-AAA7-27B89D1E0F07}"/>
              </a:ext>
            </a:extLst>
          </p:cNvPr>
          <p:cNvGrpSpPr/>
          <p:nvPr/>
        </p:nvGrpSpPr>
        <p:grpSpPr>
          <a:xfrm>
            <a:off x="3256667" y="2821387"/>
            <a:ext cx="1899720" cy="102240"/>
            <a:chOff x="3256667" y="2821387"/>
            <a:chExt cx="1899720" cy="102240"/>
          </a:xfrm>
        </p:grpSpPr>
        <mc:AlternateContent xmlns:mc="http://schemas.openxmlformats.org/markup-compatibility/2006">
          <mc:Choice xmlns:p14="http://schemas.microsoft.com/office/powerpoint/2010/main" Requires="p14">
            <p:contentPart p14:bwMode="auto" r:id="rId443">
              <p14:nvContentPartPr>
                <p14:cNvPr id="287" name="Freihand 286">
                  <a:extLst>
                    <a:ext uri="{FF2B5EF4-FFF2-40B4-BE49-F238E27FC236}">
                      <a16:creationId xmlns:a16="http://schemas.microsoft.com/office/drawing/2014/main" id="{5349AC3A-D3FE-4830-A006-6612F528081C}"/>
                    </a:ext>
                  </a:extLst>
                </p14:cNvPr>
                <p14:cNvContentPartPr/>
                <p14:nvPr/>
              </p14:nvContentPartPr>
              <p14:xfrm>
                <a:off x="3271427" y="2885827"/>
                <a:ext cx="360" cy="360"/>
              </p14:xfrm>
            </p:contentPart>
          </mc:Choice>
          <mc:Fallback>
            <p:pic>
              <p:nvPicPr>
                <p:cNvPr id="287" name="Freihand 286">
                  <a:extLst>
                    <a:ext uri="{FF2B5EF4-FFF2-40B4-BE49-F238E27FC236}">
                      <a16:creationId xmlns:a16="http://schemas.microsoft.com/office/drawing/2014/main" id="{5349AC3A-D3FE-4830-A006-6612F528081C}"/>
                    </a:ext>
                  </a:extLst>
                </p:cNvPr>
                <p:cNvPicPr/>
                <p:nvPr/>
              </p:nvPicPr>
              <p:blipFill>
                <a:blip r:embed="rId444"/>
                <a:stretch>
                  <a:fillRect/>
                </a:stretch>
              </p:blipFill>
              <p:spPr>
                <a:xfrm>
                  <a:off x="3267107" y="2881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88" name="Freihand 287">
                  <a:extLst>
                    <a:ext uri="{FF2B5EF4-FFF2-40B4-BE49-F238E27FC236}">
                      <a16:creationId xmlns:a16="http://schemas.microsoft.com/office/drawing/2014/main" id="{778EB85E-93CA-4764-861D-5C378908A099}"/>
                    </a:ext>
                  </a:extLst>
                </p14:cNvPr>
                <p14:cNvContentPartPr/>
                <p14:nvPr/>
              </p14:nvContentPartPr>
              <p14:xfrm>
                <a:off x="3256667" y="2855227"/>
                <a:ext cx="29160" cy="68400"/>
              </p14:xfrm>
            </p:contentPart>
          </mc:Choice>
          <mc:Fallback>
            <p:pic>
              <p:nvPicPr>
                <p:cNvPr id="288" name="Freihand 287">
                  <a:extLst>
                    <a:ext uri="{FF2B5EF4-FFF2-40B4-BE49-F238E27FC236}">
                      <a16:creationId xmlns:a16="http://schemas.microsoft.com/office/drawing/2014/main" id="{778EB85E-93CA-4764-861D-5C378908A099}"/>
                    </a:ext>
                  </a:extLst>
                </p:cNvPr>
                <p:cNvPicPr/>
                <p:nvPr/>
              </p:nvPicPr>
              <p:blipFill>
                <a:blip r:embed="rId446"/>
                <a:stretch>
                  <a:fillRect/>
                </a:stretch>
              </p:blipFill>
              <p:spPr>
                <a:xfrm>
                  <a:off x="3252347" y="2850907"/>
                  <a:ext cx="378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94" name="Freihand 293">
                  <a:extLst>
                    <a:ext uri="{FF2B5EF4-FFF2-40B4-BE49-F238E27FC236}">
                      <a16:creationId xmlns:a16="http://schemas.microsoft.com/office/drawing/2014/main" id="{5B10CCF4-995B-4DE4-A9FA-329850BE7CC1}"/>
                    </a:ext>
                  </a:extLst>
                </p14:cNvPr>
                <p14:cNvContentPartPr/>
                <p14:nvPr/>
              </p14:nvContentPartPr>
              <p14:xfrm>
                <a:off x="3277907" y="2821387"/>
                <a:ext cx="1878480" cy="79560"/>
              </p14:xfrm>
            </p:contentPart>
          </mc:Choice>
          <mc:Fallback>
            <p:pic>
              <p:nvPicPr>
                <p:cNvPr id="294" name="Freihand 293">
                  <a:extLst>
                    <a:ext uri="{FF2B5EF4-FFF2-40B4-BE49-F238E27FC236}">
                      <a16:creationId xmlns:a16="http://schemas.microsoft.com/office/drawing/2014/main" id="{5B10CCF4-995B-4DE4-A9FA-329850BE7CC1}"/>
                    </a:ext>
                  </a:extLst>
                </p:cNvPr>
                <p:cNvPicPr/>
                <p:nvPr/>
              </p:nvPicPr>
              <p:blipFill>
                <a:blip r:embed="rId448"/>
                <a:stretch>
                  <a:fillRect/>
                </a:stretch>
              </p:blipFill>
              <p:spPr>
                <a:xfrm>
                  <a:off x="3273587" y="2817067"/>
                  <a:ext cx="1887120" cy="88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49">
            <p14:nvContentPartPr>
              <p14:cNvPr id="296" name="Freihand 295">
                <a:extLst>
                  <a:ext uri="{FF2B5EF4-FFF2-40B4-BE49-F238E27FC236}">
                    <a16:creationId xmlns:a16="http://schemas.microsoft.com/office/drawing/2014/main" id="{4D5598E1-E1D9-49AA-AF4D-A2D8E177A976}"/>
                  </a:ext>
                </a:extLst>
              </p14:cNvPr>
              <p14:cNvContentPartPr/>
              <p14:nvPr/>
            </p14:nvContentPartPr>
            <p14:xfrm>
              <a:off x="3276467" y="2851627"/>
              <a:ext cx="1856880" cy="44280"/>
            </p14:xfrm>
          </p:contentPart>
        </mc:Choice>
        <mc:Fallback>
          <p:pic>
            <p:nvPicPr>
              <p:cNvPr id="296" name="Freihand 295">
                <a:extLst>
                  <a:ext uri="{FF2B5EF4-FFF2-40B4-BE49-F238E27FC236}">
                    <a16:creationId xmlns:a16="http://schemas.microsoft.com/office/drawing/2014/main" id="{4D5598E1-E1D9-49AA-AF4D-A2D8E177A976}"/>
                  </a:ext>
                </a:extLst>
              </p:cNvPr>
              <p:cNvPicPr/>
              <p:nvPr/>
            </p:nvPicPr>
            <p:blipFill>
              <a:blip r:embed="rId450"/>
              <a:stretch>
                <a:fillRect/>
              </a:stretch>
            </p:blipFill>
            <p:spPr>
              <a:xfrm>
                <a:off x="3272147" y="2847307"/>
                <a:ext cx="186552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97" name="Freihand 296">
                <a:extLst>
                  <a:ext uri="{FF2B5EF4-FFF2-40B4-BE49-F238E27FC236}">
                    <a16:creationId xmlns:a16="http://schemas.microsoft.com/office/drawing/2014/main" id="{6CF409AB-4FB5-4A72-9320-4B2639065952}"/>
                  </a:ext>
                </a:extLst>
              </p14:cNvPr>
              <p14:cNvContentPartPr/>
              <p14:nvPr/>
            </p14:nvContentPartPr>
            <p14:xfrm>
              <a:off x="1017107" y="3014347"/>
              <a:ext cx="377640" cy="56520"/>
            </p14:xfrm>
          </p:contentPart>
        </mc:Choice>
        <mc:Fallback>
          <p:pic>
            <p:nvPicPr>
              <p:cNvPr id="297" name="Freihand 296">
                <a:extLst>
                  <a:ext uri="{FF2B5EF4-FFF2-40B4-BE49-F238E27FC236}">
                    <a16:creationId xmlns:a16="http://schemas.microsoft.com/office/drawing/2014/main" id="{6CF409AB-4FB5-4A72-9320-4B2639065952}"/>
                  </a:ext>
                </a:extLst>
              </p:cNvPr>
              <p:cNvPicPr/>
              <p:nvPr/>
            </p:nvPicPr>
            <p:blipFill>
              <a:blip r:embed="rId452"/>
              <a:stretch>
                <a:fillRect/>
              </a:stretch>
            </p:blipFill>
            <p:spPr>
              <a:xfrm>
                <a:off x="1012787" y="3010027"/>
                <a:ext cx="38628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98" name="Freihand 297">
                <a:extLst>
                  <a:ext uri="{FF2B5EF4-FFF2-40B4-BE49-F238E27FC236}">
                    <a16:creationId xmlns:a16="http://schemas.microsoft.com/office/drawing/2014/main" id="{962D40C6-2205-4BAB-8A6F-1FADB96344A6}"/>
                  </a:ext>
                </a:extLst>
              </p14:cNvPr>
              <p14:cNvContentPartPr/>
              <p14:nvPr/>
            </p14:nvContentPartPr>
            <p14:xfrm>
              <a:off x="3302747" y="2850187"/>
              <a:ext cx="1814400" cy="46080"/>
            </p14:xfrm>
          </p:contentPart>
        </mc:Choice>
        <mc:Fallback>
          <p:pic>
            <p:nvPicPr>
              <p:cNvPr id="298" name="Freihand 297">
                <a:extLst>
                  <a:ext uri="{FF2B5EF4-FFF2-40B4-BE49-F238E27FC236}">
                    <a16:creationId xmlns:a16="http://schemas.microsoft.com/office/drawing/2014/main" id="{962D40C6-2205-4BAB-8A6F-1FADB96344A6}"/>
                  </a:ext>
                </a:extLst>
              </p:cNvPr>
              <p:cNvPicPr/>
              <p:nvPr/>
            </p:nvPicPr>
            <p:blipFill>
              <a:blip r:embed="rId454"/>
              <a:stretch>
                <a:fillRect/>
              </a:stretch>
            </p:blipFill>
            <p:spPr>
              <a:xfrm>
                <a:off x="3298427" y="2845867"/>
                <a:ext cx="18230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99" name="Freihand 298">
                <a:extLst>
                  <a:ext uri="{FF2B5EF4-FFF2-40B4-BE49-F238E27FC236}">
                    <a16:creationId xmlns:a16="http://schemas.microsoft.com/office/drawing/2014/main" id="{4090B177-749B-46D5-99D9-B4FCCD3D73D2}"/>
                  </a:ext>
                </a:extLst>
              </p14:cNvPr>
              <p14:cNvContentPartPr/>
              <p14:nvPr/>
            </p14:nvContentPartPr>
            <p14:xfrm>
              <a:off x="1021787" y="3015067"/>
              <a:ext cx="254160" cy="55440"/>
            </p14:xfrm>
          </p:contentPart>
        </mc:Choice>
        <mc:Fallback>
          <p:pic>
            <p:nvPicPr>
              <p:cNvPr id="299" name="Freihand 298">
                <a:extLst>
                  <a:ext uri="{FF2B5EF4-FFF2-40B4-BE49-F238E27FC236}">
                    <a16:creationId xmlns:a16="http://schemas.microsoft.com/office/drawing/2014/main" id="{4090B177-749B-46D5-99D9-B4FCCD3D73D2}"/>
                  </a:ext>
                </a:extLst>
              </p:cNvPr>
              <p:cNvPicPr/>
              <p:nvPr/>
            </p:nvPicPr>
            <p:blipFill>
              <a:blip r:embed="rId456"/>
              <a:stretch>
                <a:fillRect/>
              </a:stretch>
            </p:blipFill>
            <p:spPr>
              <a:xfrm>
                <a:off x="1017467" y="3010747"/>
                <a:ext cx="2628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300" name="Freihand 299">
                <a:extLst>
                  <a:ext uri="{FF2B5EF4-FFF2-40B4-BE49-F238E27FC236}">
                    <a16:creationId xmlns:a16="http://schemas.microsoft.com/office/drawing/2014/main" id="{7C37474D-A2D6-4876-9B61-1194DACDAC06}"/>
                  </a:ext>
                </a:extLst>
              </p14:cNvPr>
              <p14:cNvContentPartPr/>
              <p14:nvPr/>
            </p14:nvContentPartPr>
            <p14:xfrm>
              <a:off x="3089267" y="5106667"/>
              <a:ext cx="29520" cy="193320"/>
            </p14:xfrm>
          </p:contentPart>
        </mc:Choice>
        <mc:Fallback>
          <p:pic>
            <p:nvPicPr>
              <p:cNvPr id="300" name="Freihand 299">
                <a:extLst>
                  <a:ext uri="{FF2B5EF4-FFF2-40B4-BE49-F238E27FC236}">
                    <a16:creationId xmlns:a16="http://schemas.microsoft.com/office/drawing/2014/main" id="{7C37474D-A2D6-4876-9B61-1194DACDAC06}"/>
                  </a:ext>
                </a:extLst>
              </p:cNvPr>
              <p:cNvPicPr/>
              <p:nvPr/>
            </p:nvPicPr>
            <p:blipFill>
              <a:blip r:embed="rId458"/>
              <a:stretch>
                <a:fillRect/>
              </a:stretch>
            </p:blipFill>
            <p:spPr>
              <a:xfrm>
                <a:off x="3084947" y="5102347"/>
                <a:ext cx="381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301" name="Freihand 300">
                <a:extLst>
                  <a:ext uri="{FF2B5EF4-FFF2-40B4-BE49-F238E27FC236}">
                    <a16:creationId xmlns:a16="http://schemas.microsoft.com/office/drawing/2014/main" id="{6486D259-FDC1-49FE-88C2-4ED6DAA7D7AD}"/>
                  </a:ext>
                </a:extLst>
              </p14:cNvPr>
              <p14:cNvContentPartPr/>
              <p14:nvPr/>
            </p14:nvContentPartPr>
            <p14:xfrm>
              <a:off x="3238667" y="1597747"/>
              <a:ext cx="34200" cy="1275120"/>
            </p14:xfrm>
          </p:contentPart>
        </mc:Choice>
        <mc:Fallback>
          <p:pic>
            <p:nvPicPr>
              <p:cNvPr id="301" name="Freihand 300">
                <a:extLst>
                  <a:ext uri="{FF2B5EF4-FFF2-40B4-BE49-F238E27FC236}">
                    <a16:creationId xmlns:a16="http://schemas.microsoft.com/office/drawing/2014/main" id="{6486D259-FDC1-49FE-88C2-4ED6DAA7D7AD}"/>
                  </a:ext>
                </a:extLst>
              </p:cNvPr>
              <p:cNvPicPr/>
              <p:nvPr/>
            </p:nvPicPr>
            <p:blipFill>
              <a:blip r:embed="rId460"/>
              <a:stretch>
                <a:fillRect/>
              </a:stretch>
            </p:blipFill>
            <p:spPr>
              <a:xfrm>
                <a:off x="3234347" y="1593427"/>
                <a:ext cx="42840" cy="1283760"/>
              </a:xfrm>
              <a:prstGeom prst="rect">
                <a:avLst/>
              </a:prstGeom>
            </p:spPr>
          </p:pic>
        </mc:Fallback>
      </mc:AlternateContent>
      <p:grpSp>
        <p:nvGrpSpPr>
          <p:cNvPr id="340" name="Gruppieren 339">
            <a:extLst>
              <a:ext uri="{FF2B5EF4-FFF2-40B4-BE49-F238E27FC236}">
                <a16:creationId xmlns:a16="http://schemas.microsoft.com/office/drawing/2014/main" id="{1BF7B2A6-8F4F-4CFD-8F0B-0C522E67D098}"/>
              </a:ext>
            </a:extLst>
          </p:cNvPr>
          <p:cNvGrpSpPr/>
          <p:nvPr/>
        </p:nvGrpSpPr>
        <p:grpSpPr>
          <a:xfrm>
            <a:off x="7109387" y="587587"/>
            <a:ext cx="1990800" cy="346320"/>
            <a:chOff x="7109387" y="587587"/>
            <a:chExt cx="1990800" cy="346320"/>
          </a:xfrm>
        </p:grpSpPr>
        <mc:AlternateContent xmlns:mc="http://schemas.openxmlformats.org/markup-compatibility/2006">
          <mc:Choice xmlns:p14="http://schemas.microsoft.com/office/powerpoint/2010/main" Requires="p14">
            <p:contentPart p14:bwMode="auto" r:id="rId461">
              <p14:nvContentPartPr>
                <p14:cNvPr id="321" name="Freihand 320">
                  <a:extLst>
                    <a:ext uri="{FF2B5EF4-FFF2-40B4-BE49-F238E27FC236}">
                      <a16:creationId xmlns:a16="http://schemas.microsoft.com/office/drawing/2014/main" id="{F1E3F8E2-104E-469E-BD07-366712946169}"/>
                    </a:ext>
                  </a:extLst>
                </p14:cNvPr>
                <p14:cNvContentPartPr/>
                <p14:nvPr/>
              </p14:nvContentPartPr>
              <p14:xfrm>
                <a:off x="7109387" y="712147"/>
                <a:ext cx="127440" cy="221760"/>
              </p14:xfrm>
            </p:contentPart>
          </mc:Choice>
          <mc:Fallback>
            <p:pic>
              <p:nvPicPr>
                <p:cNvPr id="321" name="Freihand 320">
                  <a:extLst>
                    <a:ext uri="{FF2B5EF4-FFF2-40B4-BE49-F238E27FC236}">
                      <a16:creationId xmlns:a16="http://schemas.microsoft.com/office/drawing/2014/main" id="{F1E3F8E2-104E-469E-BD07-366712946169}"/>
                    </a:ext>
                  </a:extLst>
                </p:cNvPr>
                <p:cNvPicPr/>
                <p:nvPr/>
              </p:nvPicPr>
              <p:blipFill>
                <a:blip r:embed="rId462"/>
                <a:stretch>
                  <a:fillRect/>
                </a:stretch>
              </p:blipFill>
              <p:spPr>
                <a:xfrm>
                  <a:off x="7105067" y="707827"/>
                  <a:ext cx="1360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322" name="Freihand 321">
                  <a:extLst>
                    <a:ext uri="{FF2B5EF4-FFF2-40B4-BE49-F238E27FC236}">
                      <a16:creationId xmlns:a16="http://schemas.microsoft.com/office/drawing/2014/main" id="{0F44332A-DE5A-456C-8EAB-19881F9C25AE}"/>
                    </a:ext>
                  </a:extLst>
                </p14:cNvPr>
                <p14:cNvContentPartPr/>
                <p14:nvPr/>
              </p14:nvContentPartPr>
              <p14:xfrm>
                <a:off x="7277507" y="805747"/>
                <a:ext cx="99000" cy="95400"/>
              </p14:xfrm>
            </p:contentPart>
          </mc:Choice>
          <mc:Fallback>
            <p:pic>
              <p:nvPicPr>
                <p:cNvPr id="322" name="Freihand 321">
                  <a:extLst>
                    <a:ext uri="{FF2B5EF4-FFF2-40B4-BE49-F238E27FC236}">
                      <a16:creationId xmlns:a16="http://schemas.microsoft.com/office/drawing/2014/main" id="{0F44332A-DE5A-456C-8EAB-19881F9C25AE}"/>
                    </a:ext>
                  </a:extLst>
                </p:cNvPr>
                <p:cNvPicPr/>
                <p:nvPr/>
              </p:nvPicPr>
              <p:blipFill>
                <a:blip r:embed="rId464"/>
                <a:stretch>
                  <a:fillRect/>
                </a:stretch>
              </p:blipFill>
              <p:spPr>
                <a:xfrm>
                  <a:off x="7273187" y="801427"/>
                  <a:ext cx="1076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323" name="Freihand 322">
                  <a:extLst>
                    <a:ext uri="{FF2B5EF4-FFF2-40B4-BE49-F238E27FC236}">
                      <a16:creationId xmlns:a16="http://schemas.microsoft.com/office/drawing/2014/main" id="{494101B1-3B19-4B3C-A6EB-32883AE9A7EE}"/>
                    </a:ext>
                  </a:extLst>
                </p14:cNvPr>
                <p14:cNvContentPartPr/>
                <p14:nvPr/>
              </p14:nvContentPartPr>
              <p14:xfrm>
                <a:off x="7389107" y="771547"/>
                <a:ext cx="82440" cy="135720"/>
              </p14:xfrm>
            </p:contentPart>
          </mc:Choice>
          <mc:Fallback>
            <p:pic>
              <p:nvPicPr>
                <p:cNvPr id="323" name="Freihand 322">
                  <a:extLst>
                    <a:ext uri="{FF2B5EF4-FFF2-40B4-BE49-F238E27FC236}">
                      <a16:creationId xmlns:a16="http://schemas.microsoft.com/office/drawing/2014/main" id="{494101B1-3B19-4B3C-A6EB-32883AE9A7EE}"/>
                    </a:ext>
                  </a:extLst>
                </p:cNvPr>
                <p:cNvPicPr/>
                <p:nvPr/>
              </p:nvPicPr>
              <p:blipFill>
                <a:blip r:embed="rId466"/>
                <a:stretch>
                  <a:fillRect/>
                </a:stretch>
              </p:blipFill>
              <p:spPr>
                <a:xfrm>
                  <a:off x="7384787" y="767227"/>
                  <a:ext cx="910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324" name="Freihand 323">
                  <a:extLst>
                    <a:ext uri="{FF2B5EF4-FFF2-40B4-BE49-F238E27FC236}">
                      <a16:creationId xmlns:a16="http://schemas.microsoft.com/office/drawing/2014/main" id="{DCC69593-516D-4D82-B046-B33FF1615F39}"/>
                    </a:ext>
                  </a:extLst>
                </p14:cNvPr>
                <p14:cNvContentPartPr/>
                <p14:nvPr/>
              </p14:nvContentPartPr>
              <p14:xfrm>
                <a:off x="7460387" y="693787"/>
                <a:ext cx="138960" cy="191520"/>
              </p14:xfrm>
            </p:contentPart>
          </mc:Choice>
          <mc:Fallback>
            <p:pic>
              <p:nvPicPr>
                <p:cNvPr id="324" name="Freihand 323">
                  <a:extLst>
                    <a:ext uri="{FF2B5EF4-FFF2-40B4-BE49-F238E27FC236}">
                      <a16:creationId xmlns:a16="http://schemas.microsoft.com/office/drawing/2014/main" id="{DCC69593-516D-4D82-B046-B33FF1615F39}"/>
                    </a:ext>
                  </a:extLst>
                </p:cNvPr>
                <p:cNvPicPr/>
                <p:nvPr/>
              </p:nvPicPr>
              <p:blipFill>
                <a:blip r:embed="rId468"/>
                <a:stretch>
                  <a:fillRect/>
                </a:stretch>
              </p:blipFill>
              <p:spPr>
                <a:xfrm>
                  <a:off x="7456067" y="689467"/>
                  <a:ext cx="1476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325" name="Freihand 324">
                  <a:extLst>
                    <a:ext uri="{FF2B5EF4-FFF2-40B4-BE49-F238E27FC236}">
                      <a16:creationId xmlns:a16="http://schemas.microsoft.com/office/drawing/2014/main" id="{6D2C25CE-3BD6-41FB-8AA4-0B5F3E492B1E}"/>
                    </a:ext>
                  </a:extLst>
                </p14:cNvPr>
                <p14:cNvContentPartPr/>
                <p14:nvPr/>
              </p14:nvContentPartPr>
              <p14:xfrm>
                <a:off x="7542827" y="819067"/>
                <a:ext cx="54000" cy="66240"/>
              </p14:xfrm>
            </p:contentPart>
          </mc:Choice>
          <mc:Fallback>
            <p:pic>
              <p:nvPicPr>
                <p:cNvPr id="325" name="Freihand 324">
                  <a:extLst>
                    <a:ext uri="{FF2B5EF4-FFF2-40B4-BE49-F238E27FC236}">
                      <a16:creationId xmlns:a16="http://schemas.microsoft.com/office/drawing/2014/main" id="{6D2C25CE-3BD6-41FB-8AA4-0B5F3E492B1E}"/>
                    </a:ext>
                  </a:extLst>
                </p:cNvPr>
                <p:cNvPicPr/>
                <p:nvPr/>
              </p:nvPicPr>
              <p:blipFill>
                <a:blip r:embed="rId470"/>
                <a:stretch>
                  <a:fillRect/>
                </a:stretch>
              </p:blipFill>
              <p:spPr>
                <a:xfrm>
                  <a:off x="7538507" y="814747"/>
                  <a:ext cx="626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326" name="Freihand 325">
                  <a:extLst>
                    <a:ext uri="{FF2B5EF4-FFF2-40B4-BE49-F238E27FC236}">
                      <a16:creationId xmlns:a16="http://schemas.microsoft.com/office/drawing/2014/main" id="{FA4E6B18-07BC-4720-A585-54C92BF5EEF2}"/>
                    </a:ext>
                  </a:extLst>
                </p14:cNvPr>
                <p14:cNvContentPartPr/>
                <p14:nvPr/>
              </p14:nvContentPartPr>
              <p14:xfrm>
                <a:off x="7590347" y="637987"/>
                <a:ext cx="214920" cy="262800"/>
              </p14:xfrm>
            </p:contentPart>
          </mc:Choice>
          <mc:Fallback>
            <p:pic>
              <p:nvPicPr>
                <p:cNvPr id="326" name="Freihand 325">
                  <a:extLst>
                    <a:ext uri="{FF2B5EF4-FFF2-40B4-BE49-F238E27FC236}">
                      <a16:creationId xmlns:a16="http://schemas.microsoft.com/office/drawing/2014/main" id="{FA4E6B18-07BC-4720-A585-54C92BF5EEF2}"/>
                    </a:ext>
                  </a:extLst>
                </p:cNvPr>
                <p:cNvPicPr/>
                <p:nvPr/>
              </p:nvPicPr>
              <p:blipFill>
                <a:blip r:embed="rId472"/>
                <a:stretch>
                  <a:fillRect/>
                </a:stretch>
              </p:blipFill>
              <p:spPr>
                <a:xfrm>
                  <a:off x="7586027" y="633667"/>
                  <a:ext cx="22356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327" name="Freihand 326">
                  <a:extLst>
                    <a:ext uri="{FF2B5EF4-FFF2-40B4-BE49-F238E27FC236}">
                      <a16:creationId xmlns:a16="http://schemas.microsoft.com/office/drawing/2014/main" id="{36733C5E-161E-4B8E-BBA8-CC656A0DF2F2}"/>
                    </a:ext>
                  </a:extLst>
                </p14:cNvPr>
                <p14:cNvContentPartPr/>
                <p14:nvPr/>
              </p14:nvContentPartPr>
              <p14:xfrm>
                <a:off x="7800227" y="730147"/>
                <a:ext cx="130680" cy="137520"/>
              </p14:xfrm>
            </p:contentPart>
          </mc:Choice>
          <mc:Fallback>
            <p:pic>
              <p:nvPicPr>
                <p:cNvPr id="327" name="Freihand 326">
                  <a:extLst>
                    <a:ext uri="{FF2B5EF4-FFF2-40B4-BE49-F238E27FC236}">
                      <a16:creationId xmlns:a16="http://schemas.microsoft.com/office/drawing/2014/main" id="{36733C5E-161E-4B8E-BBA8-CC656A0DF2F2}"/>
                    </a:ext>
                  </a:extLst>
                </p:cNvPr>
                <p:cNvPicPr/>
                <p:nvPr/>
              </p:nvPicPr>
              <p:blipFill>
                <a:blip r:embed="rId474"/>
                <a:stretch>
                  <a:fillRect/>
                </a:stretch>
              </p:blipFill>
              <p:spPr>
                <a:xfrm>
                  <a:off x="7795907" y="725827"/>
                  <a:ext cx="13932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328" name="Freihand 327">
                  <a:extLst>
                    <a:ext uri="{FF2B5EF4-FFF2-40B4-BE49-F238E27FC236}">
                      <a16:creationId xmlns:a16="http://schemas.microsoft.com/office/drawing/2014/main" id="{2F9CE360-548E-4995-A948-0E4BB3B03AD2}"/>
                    </a:ext>
                  </a:extLst>
                </p14:cNvPr>
                <p14:cNvContentPartPr/>
                <p14:nvPr/>
              </p14:nvContentPartPr>
              <p14:xfrm>
                <a:off x="8093627" y="700267"/>
                <a:ext cx="85680" cy="145440"/>
              </p14:xfrm>
            </p:contentPart>
          </mc:Choice>
          <mc:Fallback>
            <p:pic>
              <p:nvPicPr>
                <p:cNvPr id="328" name="Freihand 327">
                  <a:extLst>
                    <a:ext uri="{FF2B5EF4-FFF2-40B4-BE49-F238E27FC236}">
                      <a16:creationId xmlns:a16="http://schemas.microsoft.com/office/drawing/2014/main" id="{2F9CE360-548E-4995-A948-0E4BB3B03AD2}"/>
                    </a:ext>
                  </a:extLst>
                </p:cNvPr>
                <p:cNvPicPr/>
                <p:nvPr/>
              </p:nvPicPr>
              <p:blipFill>
                <a:blip r:embed="rId476"/>
                <a:stretch>
                  <a:fillRect/>
                </a:stretch>
              </p:blipFill>
              <p:spPr>
                <a:xfrm>
                  <a:off x="8089307" y="695947"/>
                  <a:ext cx="9432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329" name="Freihand 328">
                  <a:extLst>
                    <a:ext uri="{FF2B5EF4-FFF2-40B4-BE49-F238E27FC236}">
                      <a16:creationId xmlns:a16="http://schemas.microsoft.com/office/drawing/2014/main" id="{A290AA4B-5162-4ABE-8024-178E3673E776}"/>
                    </a:ext>
                  </a:extLst>
                </p14:cNvPr>
                <p14:cNvContentPartPr/>
                <p14:nvPr/>
              </p14:nvContentPartPr>
              <p14:xfrm>
                <a:off x="8214947" y="690187"/>
                <a:ext cx="395640" cy="231120"/>
              </p14:xfrm>
            </p:contentPart>
          </mc:Choice>
          <mc:Fallback>
            <p:pic>
              <p:nvPicPr>
                <p:cNvPr id="329" name="Freihand 328">
                  <a:extLst>
                    <a:ext uri="{FF2B5EF4-FFF2-40B4-BE49-F238E27FC236}">
                      <a16:creationId xmlns:a16="http://schemas.microsoft.com/office/drawing/2014/main" id="{A290AA4B-5162-4ABE-8024-178E3673E776}"/>
                    </a:ext>
                  </a:extLst>
                </p:cNvPr>
                <p:cNvPicPr/>
                <p:nvPr/>
              </p:nvPicPr>
              <p:blipFill>
                <a:blip r:embed="rId478"/>
                <a:stretch>
                  <a:fillRect/>
                </a:stretch>
              </p:blipFill>
              <p:spPr>
                <a:xfrm>
                  <a:off x="8210627" y="685867"/>
                  <a:ext cx="40428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330" name="Freihand 329">
                  <a:extLst>
                    <a:ext uri="{FF2B5EF4-FFF2-40B4-BE49-F238E27FC236}">
                      <a16:creationId xmlns:a16="http://schemas.microsoft.com/office/drawing/2014/main" id="{6D4E02B7-9937-479D-A2CD-E48DFA0B1C8C}"/>
                    </a:ext>
                  </a:extLst>
                </p14:cNvPr>
                <p14:cNvContentPartPr/>
                <p14:nvPr/>
              </p14:nvContentPartPr>
              <p14:xfrm>
                <a:off x="8636867" y="666427"/>
                <a:ext cx="301320" cy="84600"/>
              </p14:xfrm>
            </p:contentPart>
          </mc:Choice>
          <mc:Fallback>
            <p:pic>
              <p:nvPicPr>
                <p:cNvPr id="330" name="Freihand 329">
                  <a:extLst>
                    <a:ext uri="{FF2B5EF4-FFF2-40B4-BE49-F238E27FC236}">
                      <a16:creationId xmlns:a16="http://schemas.microsoft.com/office/drawing/2014/main" id="{6D4E02B7-9937-479D-A2CD-E48DFA0B1C8C}"/>
                    </a:ext>
                  </a:extLst>
                </p:cNvPr>
                <p:cNvPicPr/>
                <p:nvPr/>
              </p:nvPicPr>
              <p:blipFill>
                <a:blip r:embed="rId480"/>
                <a:stretch>
                  <a:fillRect/>
                </a:stretch>
              </p:blipFill>
              <p:spPr>
                <a:xfrm>
                  <a:off x="8632547" y="662107"/>
                  <a:ext cx="3099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331" name="Freihand 330">
                  <a:extLst>
                    <a:ext uri="{FF2B5EF4-FFF2-40B4-BE49-F238E27FC236}">
                      <a16:creationId xmlns:a16="http://schemas.microsoft.com/office/drawing/2014/main" id="{343E54E9-F390-4932-B16A-886457215CA2}"/>
                    </a:ext>
                  </a:extLst>
                </p14:cNvPr>
                <p14:cNvContentPartPr/>
                <p14:nvPr/>
              </p14:nvContentPartPr>
              <p14:xfrm>
                <a:off x="8918027" y="587587"/>
                <a:ext cx="182160" cy="145800"/>
              </p14:xfrm>
            </p:contentPart>
          </mc:Choice>
          <mc:Fallback>
            <p:pic>
              <p:nvPicPr>
                <p:cNvPr id="331" name="Freihand 330">
                  <a:extLst>
                    <a:ext uri="{FF2B5EF4-FFF2-40B4-BE49-F238E27FC236}">
                      <a16:creationId xmlns:a16="http://schemas.microsoft.com/office/drawing/2014/main" id="{343E54E9-F390-4932-B16A-886457215CA2}"/>
                    </a:ext>
                  </a:extLst>
                </p:cNvPr>
                <p:cNvPicPr/>
                <p:nvPr/>
              </p:nvPicPr>
              <p:blipFill>
                <a:blip r:embed="rId482"/>
                <a:stretch>
                  <a:fillRect/>
                </a:stretch>
              </p:blipFill>
              <p:spPr>
                <a:xfrm>
                  <a:off x="8913707" y="583267"/>
                  <a:ext cx="190800" cy="154440"/>
                </a:xfrm>
                <a:prstGeom prst="rect">
                  <a:avLst/>
                </a:prstGeom>
              </p:spPr>
            </p:pic>
          </mc:Fallback>
        </mc:AlternateContent>
      </p:grpSp>
      <p:grpSp>
        <p:nvGrpSpPr>
          <p:cNvPr id="339" name="Gruppieren 338">
            <a:extLst>
              <a:ext uri="{FF2B5EF4-FFF2-40B4-BE49-F238E27FC236}">
                <a16:creationId xmlns:a16="http://schemas.microsoft.com/office/drawing/2014/main" id="{5CB49D29-C307-4F22-B58F-A4BD01D9317C}"/>
              </a:ext>
            </a:extLst>
          </p:cNvPr>
          <p:cNvGrpSpPr/>
          <p:nvPr/>
        </p:nvGrpSpPr>
        <p:grpSpPr>
          <a:xfrm>
            <a:off x="3238667" y="748507"/>
            <a:ext cx="3681720" cy="2163600"/>
            <a:chOff x="3238667" y="748507"/>
            <a:chExt cx="3681720" cy="2163600"/>
          </a:xfrm>
        </p:grpSpPr>
        <mc:AlternateContent xmlns:mc="http://schemas.openxmlformats.org/markup-compatibility/2006">
          <mc:Choice xmlns:p14="http://schemas.microsoft.com/office/powerpoint/2010/main" Requires="p14">
            <p:contentPart p14:bwMode="auto" r:id="rId483">
              <p14:nvContentPartPr>
                <p14:cNvPr id="302" name="Freihand 301">
                  <a:extLst>
                    <a:ext uri="{FF2B5EF4-FFF2-40B4-BE49-F238E27FC236}">
                      <a16:creationId xmlns:a16="http://schemas.microsoft.com/office/drawing/2014/main" id="{36DE064A-2EF5-4A6B-B25C-AD4BC2BA8CB4}"/>
                    </a:ext>
                  </a:extLst>
                </p14:cNvPr>
                <p14:cNvContentPartPr/>
                <p14:nvPr/>
              </p14:nvContentPartPr>
              <p14:xfrm>
                <a:off x="3247667" y="2573707"/>
                <a:ext cx="324720" cy="338400"/>
              </p14:xfrm>
            </p:contentPart>
          </mc:Choice>
          <mc:Fallback>
            <p:pic>
              <p:nvPicPr>
                <p:cNvPr id="302" name="Freihand 301">
                  <a:extLst>
                    <a:ext uri="{FF2B5EF4-FFF2-40B4-BE49-F238E27FC236}">
                      <a16:creationId xmlns:a16="http://schemas.microsoft.com/office/drawing/2014/main" id="{36DE064A-2EF5-4A6B-B25C-AD4BC2BA8CB4}"/>
                    </a:ext>
                  </a:extLst>
                </p:cNvPr>
                <p:cNvPicPr/>
                <p:nvPr/>
              </p:nvPicPr>
              <p:blipFill>
                <a:blip r:embed="rId484"/>
                <a:stretch>
                  <a:fillRect/>
                </a:stretch>
              </p:blipFill>
              <p:spPr>
                <a:xfrm>
                  <a:off x="3243347" y="2569387"/>
                  <a:ext cx="333360" cy="3470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03" name="Freihand 302">
                  <a:extLst>
                    <a:ext uri="{FF2B5EF4-FFF2-40B4-BE49-F238E27FC236}">
                      <a16:creationId xmlns:a16="http://schemas.microsoft.com/office/drawing/2014/main" id="{B8B82A64-F094-4B1B-94F6-B52A2FBAA0AF}"/>
                    </a:ext>
                  </a:extLst>
                </p14:cNvPr>
                <p14:cNvContentPartPr/>
                <p14:nvPr/>
              </p14:nvContentPartPr>
              <p14:xfrm>
                <a:off x="3238667" y="2326027"/>
                <a:ext cx="628560" cy="542160"/>
              </p14:xfrm>
            </p:contentPart>
          </mc:Choice>
          <mc:Fallback>
            <p:pic>
              <p:nvPicPr>
                <p:cNvPr id="303" name="Freihand 302">
                  <a:extLst>
                    <a:ext uri="{FF2B5EF4-FFF2-40B4-BE49-F238E27FC236}">
                      <a16:creationId xmlns:a16="http://schemas.microsoft.com/office/drawing/2014/main" id="{B8B82A64-F094-4B1B-94F6-B52A2FBAA0AF}"/>
                    </a:ext>
                  </a:extLst>
                </p:cNvPr>
                <p:cNvPicPr/>
                <p:nvPr/>
              </p:nvPicPr>
              <p:blipFill>
                <a:blip r:embed="rId486"/>
                <a:stretch>
                  <a:fillRect/>
                </a:stretch>
              </p:blipFill>
              <p:spPr>
                <a:xfrm>
                  <a:off x="3234347" y="2321707"/>
                  <a:ext cx="637200" cy="55080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04" name="Freihand 303">
                  <a:extLst>
                    <a:ext uri="{FF2B5EF4-FFF2-40B4-BE49-F238E27FC236}">
                      <a16:creationId xmlns:a16="http://schemas.microsoft.com/office/drawing/2014/main" id="{2863E836-CD54-48B4-AD82-53470F6FEA72}"/>
                    </a:ext>
                  </a:extLst>
                </p14:cNvPr>
                <p14:cNvContentPartPr/>
                <p14:nvPr/>
              </p14:nvContentPartPr>
              <p14:xfrm>
                <a:off x="3289067" y="2108587"/>
                <a:ext cx="803880" cy="745920"/>
              </p14:xfrm>
            </p:contentPart>
          </mc:Choice>
          <mc:Fallback>
            <p:pic>
              <p:nvPicPr>
                <p:cNvPr id="304" name="Freihand 303">
                  <a:extLst>
                    <a:ext uri="{FF2B5EF4-FFF2-40B4-BE49-F238E27FC236}">
                      <a16:creationId xmlns:a16="http://schemas.microsoft.com/office/drawing/2014/main" id="{2863E836-CD54-48B4-AD82-53470F6FEA72}"/>
                    </a:ext>
                  </a:extLst>
                </p:cNvPr>
                <p:cNvPicPr/>
                <p:nvPr/>
              </p:nvPicPr>
              <p:blipFill>
                <a:blip r:embed="rId488"/>
                <a:stretch>
                  <a:fillRect/>
                </a:stretch>
              </p:blipFill>
              <p:spPr>
                <a:xfrm>
                  <a:off x="3284747" y="2104267"/>
                  <a:ext cx="812520" cy="7545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05" name="Freihand 304">
                  <a:extLst>
                    <a:ext uri="{FF2B5EF4-FFF2-40B4-BE49-F238E27FC236}">
                      <a16:creationId xmlns:a16="http://schemas.microsoft.com/office/drawing/2014/main" id="{63C24E30-D9FC-4F16-8371-1255B264D96F}"/>
                    </a:ext>
                  </a:extLst>
                </p14:cNvPr>
                <p14:cNvContentPartPr/>
                <p14:nvPr/>
              </p14:nvContentPartPr>
              <p14:xfrm>
                <a:off x="3307787" y="1864147"/>
                <a:ext cx="926640" cy="842400"/>
              </p14:xfrm>
            </p:contentPart>
          </mc:Choice>
          <mc:Fallback>
            <p:pic>
              <p:nvPicPr>
                <p:cNvPr id="305" name="Freihand 304">
                  <a:extLst>
                    <a:ext uri="{FF2B5EF4-FFF2-40B4-BE49-F238E27FC236}">
                      <a16:creationId xmlns:a16="http://schemas.microsoft.com/office/drawing/2014/main" id="{63C24E30-D9FC-4F16-8371-1255B264D96F}"/>
                    </a:ext>
                  </a:extLst>
                </p:cNvPr>
                <p:cNvPicPr/>
                <p:nvPr/>
              </p:nvPicPr>
              <p:blipFill>
                <a:blip r:embed="rId490"/>
                <a:stretch>
                  <a:fillRect/>
                </a:stretch>
              </p:blipFill>
              <p:spPr>
                <a:xfrm>
                  <a:off x="3303467" y="1859827"/>
                  <a:ext cx="935280" cy="85104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06" name="Freihand 305">
                  <a:extLst>
                    <a:ext uri="{FF2B5EF4-FFF2-40B4-BE49-F238E27FC236}">
                      <a16:creationId xmlns:a16="http://schemas.microsoft.com/office/drawing/2014/main" id="{F29D0329-FB01-42EC-B8A8-93198C045CCC}"/>
                    </a:ext>
                  </a:extLst>
                </p14:cNvPr>
                <p14:cNvContentPartPr/>
                <p14:nvPr/>
              </p14:nvContentPartPr>
              <p14:xfrm>
                <a:off x="3437387" y="1811587"/>
                <a:ext cx="1006920" cy="909360"/>
              </p14:xfrm>
            </p:contentPart>
          </mc:Choice>
          <mc:Fallback>
            <p:pic>
              <p:nvPicPr>
                <p:cNvPr id="306" name="Freihand 305">
                  <a:extLst>
                    <a:ext uri="{FF2B5EF4-FFF2-40B4-BE49-F238E27FC236}">
                      <a16:creationId xmlns:a16="http://schemas.microsoft.com/office/drawing/2014/main" id="{F29D0329-FB01-42EC-B8A8-93198C045CCC}"/>
                    </a:ext>
                  </a:extLst>
                </p:cNvPr>
                <p:cNvPicPr/>
                <p:nvPr/>
              </p:nvPicPr>
              <p:blipFill>
                <a:blip r:embed="rId492"/>
                <a:stretch>
                  <a:fillRect/>
                </a:stretch>
              </p:blipFill>
              <p:spPr>
                <a:xfrm>
                  <a:off x="3433067" y="1807267"/>
                  <a:ext cx="1015560" cy="91800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07" name="Freihand 306">
                  <a:extLst>
                    <a:ext uri="{FF2B5EF4-FFF2-40B4-BE49-F238E27FC236}">
                      <a16:creationId xmlns:a16="http://schemas.microsoft.com/office/drawing/2014/main" id="{E9D78E99-C3E0-41CE-B8BE-C039EB3A03B0}"/>
                    </a:ext>
                  </a:extLst>
                </p14:cNvPr>
                <p14:cNvContentPartPr/>
                <p14:nvPr/>
              </p14:nvContentPartPr>
              <p14:xfrm>
                <a:off x="3700907" y="1842547"/>
                <a:ext cx="937080" cy="732600"/>
              </p14:xfrm>
            </p:contentPart>
          </mc:Choice>
          <mc:Fallback>
            <p:pic>
              <p:nvPicPr>
                <p:cNvPr id="307" name="Freihand 306">
                  <a:extLst>
                    <a:ext uri="{FF2B5EF4-FFF2-40B4-BE49-F238E27FC236}">
                      <a16:creationId xmlns:a16="http://schemas.microsoft.com/office/drawing/2014/main" id="{E9D78E99-C3E0-41CE-B8BE-C039EB3A03B0}"/>
                    </a:ext>
                  </a:extLst>
                </p:cNvPr>
                <p:cNvPicPr/>
                <p:nvPr/>
              </p:nvPicPr>
              <p:blipFill>
                <a:blip r:embed="rId494"/>
                <a:stretch>
                  <a:fillRect/>
                </a:stretch>
              </p:blipFill>
              <p:spPr>
                <a:xfrm>
                  <a:off x="3696587" y="1838227"/>
                  <a:ext cx="945720" cy="74124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08" name="Freihand 307">
                  <a:extLst>
                    <a:ext uri="{FF2B5EF4-FFF2-40B4-BE49-F238E27FC236}">
                      <a16:creationId xmlns:a16="http://schemas.microsoft.com/office/drawing/2014/main" id="{553F0E88-3DB6-45FF-8F1A-E755328134E9}"/>
                    </a:ext>
                  </a:extLst>
                </p14:cNvPr>
                <p14:cNvContentPartPr/>
                <p14:nvPr/>
              </p14:nvContentPartPr>
              <p14:xfrm>
                <a:off x="3946067" y="1815907"/>
                <a:ext cx="806400" cy="732240"/>
              </p14:xfrm>
            </p:contentPart>
          </mc:Choice>
          <mc:Fallback>
            <p:pic>
              <p:nvPicPr>
                <p:cNvPr id="308" name="Freihand 307">
                  <a:extLst>
                    <a:ext uri="{FF2B5EF4-FFF2-40B4-BE49-F238E27FC236}">
                      <a16:creationId xmlns:a16="http://schemas.microsoft.com/office/drawing/2014/main" id="{553F0E88-3DB6-45FF-8F1A-E755328134E9}"/>
                    </a:ext>
                  </a:extLst>
                </p:cNvPr>
                <p:cNvPicPr/>
                <p:nvPr/>
              </p:nvPicPr>
              <p:blipFill>
                <a:blip r:embed="rId496"/>
                <a:stretch>
                  <a:fillRect/>
                </a:stretch>
              </p:blipFill>
              <p:spPr>
                <a:xfrm>
                  <a:off x="3941747" y="1811587"/>
                  <a:ext cx="815040" cy="74088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10" name="Freihand 309">
                  <a:extLst>
                    <a:ext uri="{FF2B5EF4-FFF2-40B4-BE49-F238E27FC236}">
                      <a16:creationId xmlns:a16="http://schemas.microsoft.com/office/drawing/2014/main" id="{DD577C14-F01E-4E07-A7CF-A816D7A0A791}"/>
                    </a:ext>
                  </a:extLst>
                </p14:cNvPr>
                <p14:cNvContentPartPr/>
                <p14:nvPr/>
              </p14:nvContentPartPr>
              <p14:xfrm>
                <a:off x="3867947" y="1336387"/>
                <a:ext cx="954360" cy="866880"/>
              </p14:xfrm>
            </p:contentPart>
          </mc:Choice>
          <mc:Fallback>
            <p:pic>
              <p:nvPicPr>
                <p:cNvPr id="310" name="Freihand 309">
                  <a:extLst>
                    <a:ext uri="{FF2B5EF4-FFF2-40B4-BE49-F238E27FC236}">
                      <a16:creationId xmlns:a16="http://schemas.microsoft.com/office/drawing/2014/main" id="{DD577C14-F01E-4E07-A7CF-A816D7A0A791}"/>
                    </a:ext>
                  </a:extLst>
                </p:cNvPr>
                <p:cNvPicPr/>
                <p:nvPr/>
              </p:nvPicPr>
              <p:blipFill>
                <a:blip r:embed="rId498"/>
                <a:stretch>
                  <a:fillRect/>
                </a:stretch>
              </p:blipFill>
              <p:spPr>
                <a:xfrm>
                  <a:off x="3863627" y="1332067"/>
                  <a:ext cx="963000" cy="87552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11" name="Freihand 310">
                  <a:extLst>
                    <a:ext uri="{FF2B5EF4-FFF2-40B4-BE49-F238E27FC236}">
                      <a16:creationId xmlns:a16="http://schemas.microsoft.com/office/drawing/2014/main" id="{F3558C26-3FF8-49D1-92D4-0872B466F544}"/>
                    </a:ext>
                  </a:extLst>
                </p14:cNvPr>
                <p14:cNvContentPartPr/>
                <p14:nvPr/>
              </p14:nvContentPartPr>
              <p14:xfrm>
                <a:off x="3779387" y="1959547"/>
                <a:ext cx="367560" cy="338040"/>
              </p14:xfrm>
            </p:contentPart>
          </mc:Choice>
          <mc:Fallback>
            <p:pic>
              <p:nvPicPr>
                <p:cNvPr id="311" name="Freihand 310">
                  <a:extLst>
                    <a:ext uri="{FF2B5EF4-FFF2-40B4-BE49-F238E27FC236}">
                      <a16:creationId xmlns:a16="http://schemas.microsoft.com/office/drawing/2014/main" id="{F3558C26-3FF8-49D1-92D4-0872B466F544}"/>
                    </a:ext>
                  </a:extLst>
                </p:cNvPr>
                <p:cNvPicPr/>
                <p:nvPr/>
              </p:nvPicPr>
              <p:blipFill>
                <a:blip r:embed="rId500"/>
                <a:stretch>
                  <a:fillRect/>
                </a:stretch>
              </p:blipFill>
              <p:spPr>
                <a:xfrm>
                  <a:off x="3775067" y="1955227"/>
                  <a:ext cx="37620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13" name="Freihand 312">
                  <a:extLst>
                    <a:ext uri="{FF2B5EF4-FFF2-40B4-BE49-F238E27FC236}">
                      <a16:creationId xmlns:a16="http://schemas.microsoft.com/office/drawing/2014/main" id="{5CB3D8B6-0C3A-474C-94FC-F6BFF1809E22}"/>
                    </a:ext>
                  </a:extLst>
                </p14:cNvPr>
                <p14:cNvContentPartPr/>
                <p14:nvPr/>
              </p14:nvContentPartPr>
              <p14:xfrm>
                <a:off x="5001587" y="1093387"/>
                <a:ext cx="307440" cy="142200"/>
              </p14:xfrm>
            </p:contentPart>
          </mc:Choice>
          <mc:Fallback>
            <p:pic>
              <p:nvPicPr>
                <p:cNvPr id="313" name="Freihand 312">
                  <a:extLst>
                    <a:ext uri="{FF2B5EF4-FFF2-40B4-BE49-F238E27FC236}">
                      <a16:creationId xmlns:a16="http://schemas.microsoft.com/office/drawing/2014/main" id="{5CB3D8B6-0C3A-474C-94FC-F6BFF1809E22}"/>
                    </a:ext>
                  </a:extLst>
                </p:cNvPr>
                <p:cNvPicPr/>
                <p:nvPr/>
              </p:nvPicPr>
              <p:blipFill>
                <a:blip r:embed="rId502"/>
                <a:stretch>
                  <a:fillRect/>
                </a:stretch>
              </p:blipFill>
              <p:spPr>
                <a:xfrm>
                  <a:off x="4997267" y="1089067"/>
                  <a:ext cx="3160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14" name="Freihand 313">
                  <a:extLst>
                    <a:ext uri="{FF2B5EF4-FFF2-40B4-BE49-F238E27FC236}">
                      <a16:creationId xmlns:a16="http://schemas.microsoft.com/office/drawing/2014/main" id="{2DEC9986-C0DE-4F6F-8F08-8F17312C5992}"/>
                    </a:ext>
                  </a:extLst>
                </p14:cNvPr>
                <p14:cNvContentPartPr/>
                <p14:nvPr/>
              </p14:nvContentPartPr>
              <p14:xfrm>
                <a:off x="5327387" y="1083667"/>
                <a:ext cx="110880" cy="78480"/>
              </p14:xfrm>
            </p:contentPart>
          </mc:Choice>
          <mc:Fallback>
            <p:pic>
              <p:nvPicPr>
                <p:cNvPr id="314" name="Freihand 313">
                  <a:extLst>
                    <a:ext uri="{FF2B5EF4-FFF2-40B4-BE49-F238E27FC236}">
                      <a16:creationId xmlns:a16="http://schemas.microsoft.com/office/drawing/2014/main" id="{2DEC9986-C0DE-4F6F-8F08-8F17312C5992}"/>
                    </a:ext>
                  </a:extLst>
                </p:cNvPr>
                <p:cNvPicPr/>
                <p:nvPr/>
              </p:nvPicPr>
              <p:blipFill>
                <a:blip r:embed="rId504"/>
                <a:stretch>
                  <a:fillRect/>
                </a:stretch>
              </p:blipFill>
              <p:spPr>
                <a:xfrm>
                  <a:off x="5323067" y="1079347"/>
                  <a:ext cx="1195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15" name="Freihand 314">
                  <a:extLst>
                    <a:ext uri="{FF2B5EF4-FFF2-40B4-BE49-F238E27FC236}">
                      <a16:creationId xmlns:a16="http://schemas.microsoft.com/office/drawing/2014/main" id="{01CDCF6E-35A4-4A7B-84F1-94E2F061DF26}"/>
                    </a:ext>
                  </a:extLst>
                </p14:cNvPr>
                <p14:cNvContentPartPr/>
                <p14:nvPr/>
              </p14:nvContentPartPr>
              <p14:xfrm>
                <a:off x="5618267" y="942187"/>
                <a:ext cx="223200" cy="313920"/>
              </p14:xfrm>
            </p:contentPart>
          </mc:Choice>
          <mc:Fallback>
            <p:pic>
              <p:nvPicPr>
                <p:cNvPr id="315" name="Freihand 314">
                  <a:extLst>
                    <a:ext uri="{FF2B5EF4-FFF2-40B4-BE49-F238E27FC236}">
                      <a16:creationId xmlns:a16="http://schemas.microsoft.com/office/drawing/2014/main" id="{01CDCF6E-35A4-4A7B-84F1-94E2F061DF26}"/>
                    </a:ext>
                  </a:extLst>
                </p:cNvPr>
                <p:cNvPicPr/>
                <p:nvPr/>
              </p:nvPicPr>
              <p:blipFill>
                <a:blip r:embed="rId506"/>
                <a:stretch>
                  <a:fillRect/>
                </a:stretch>
              </p:blipFill>
              <p:spPr>
                <a:xfrm>
                  <a:off x="5613947" y="937867"/>
                  <a:ext cx="23184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16" name="Freihand 315">
                  <a:extLst>
                    <a:ext uri="{FF2B5EF4-FFF2-40B4-BE49-F238E27FC236}">
                      <a16:creationId xmlns:a16="http://schemas.microsoft.com/office/drawing/2014/main" id="{8C504756-8B5E-4C6C-AA4D-DF3E94D4F118}"/>
                    </a:ext>
                  </a:extLst>
                </p14:cNvPr>
                <p14:cNvContentPartPr/>
                <p14:nvPr/>
              </p14:nvContentPartPr>
              <p14:xfrm>
                <a:off x="6038387" y="930307"/>
                <a:ext cx="74880" cy="146520"/>
              </p14:xfrm>
            </p:contentPart>
          </mc:Choice>
          <mc:Fallback>
            <p:pic>
              <p:nvPicPr>
                <p:cNvPr id="316" name="Freihand 315">
                  <a:extLst>
                    <a:ext uri="{FF2B5EF4-FFF2-40B4-BE49-F238E27FC236}">
                      <a16:creationId xmlns:a16="http://schemas.microsoft.com/office/drawing/2014/main" id="{8C504756-8B5E-4C6C-AA4D-DF3E94D4F118}"/>
                    </a:ext>
                  </a:extLst>
                </p:cNvPr>
                <p:cNvPicPr/>
                <p:nvPr/>
              </p:nvPicPr>
              <p:blipFill>
                <a:blip r:embed="rId508"/>
                <a:stretch>
                  <a:fillRect/>
                </a:stretch>
              </p:blipFill>
              <p:spPr>
                <a:xfrm>
                  <a:off x="6034067" y="925987"/>
                  <a:ext cx="835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17" name="Freihand 316">
                  <a:extLst>
                    <a:ext uri="{FF2B5EF4-FFF2-40B4-BE49-F238E27FC236}">
                      <a16:creationId xmlns:a16="http://schemas.microsoft.com/office/drawing/2014/main" id="{644A148A-036A-425C-8658-A189D50F80E3}"/>
                    </a:ext>
                  </a:extLst>
                </p14:cNvPr>
                <p14:cNvContentPartPr/>
                <p14:nvPr/>
              </p14:nvContentPartPr>
              <p14:xfrm>
                <a:off x="6148187" y="942187"/>
                <a:ext cx="109080" cy="97560"/>
              </p14:xfrm>
            </p:contentPart>
          </mc:Choice>
          <mc:Fallback>
            <p:pic>
              <p:nvPicPr>
                <p:cNvPr id="317" name="Freihand 316">
                  <a:extLst>
                    <a:ext uri="{FF2B5EF4-FFF2-40B4-BE49-F238E27FC236}">
                      <a16:creationId xmlns:a16="http://schemas.microsoft.com/office/drawing/2014/main" id="{644A148A-036A-425C-8658-A189D50F80E3}"/>
                    </a:ext>
                  </a:extLst>
                </p:cNvPr>
                <p:cNvPicPr/>
                <p:nvPr/>
              </p:nvPicPr>
              <p:blipFill>
                <a:blip r:embed="rId510"/>
                <a:stretch>
                  <a:fillRect/>
                </a:stretch>
              </p:blipFill>
              <p:spPr>
                <a:xfrm>
                  <a:off x="6143867" y="937867"/>
                  <a:ext cx="1177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18" name="Freihand 317">
                  <a:extLst>
                    <a:ext uri="{FF2B5EF4-FFF2-40B4-BE49-F238E27FC236}">
                      <a16:creationId xmlns:a16="http://schemas.microsoft.com/office/drawing/2014/main" id="{5D660B11-F1A9-49FE-AD04-EF74085678DD}"/>
                    </a:ext>
                  </a:extLst>
                </p14:cNvPr>
                <p14:cNvContentPartPr/>
                <p14:nvPr/>
              </p14:nvContentPartPr>
              <p14:xfrm>
                <a:off x="6278147" y="864067"/>
                <a:ext cx="286560" cy="199080"/>
              </p14:xfrm>
            </p:contentPart>
          </mc:Choice>
          <mc:Fallback>
            <p:pic>
              <p:nvPicPr>
                <p:cNvPr id="318" name="Freihand 317">
                  <a:extLst>
                    <a:ext uri="{FF2B5EF4-FFF2-40B4-BE49-F238E27FC236}">
                      <a16:creationId xmlns:a16="http://schemas.microsoft.com/office/drawing/2014/main" id="{5D660B11-F1A9-49FE-AD04-EF74085678DD}"/>
                    </a:ext>
                  </a:extLst>
                </p:cNvPr>
                <p:cNvPicPr/>
                <p:nvPr/>
              </p:nvPicPr>
              <p:blipFill>
                <a:blip r:embed="rId512"/>
                <a:stretch>
                  <a:fillRect/>
                </a:stretch>
              </p:blipFill>
              <p:spPr>
                <a:xfrm>
                  <a:off x="6273827" y="859747"/>
                  <a:ext cx="2952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19" name="Freihand 318">
                  <a:extLst>
                    <a:ext uri="{FF2B5EF4-FFF2-40B4-BE49-F238E27FC236}">
                      <a16:creationId xmlns:a16="http://schemas.microsoft.com/office/drawing/2014/main" id="{7BEF1581-0D97-4639-873E-35A08D708F88}"/>
                    </a:ext>
                  </a:extLst>
                </p14:cNvPr>
                <p14:cNvContentPartPr/>
                <p14:nvPr/>
              </p14:nvContentPartPr>
              <p14:xfrm>
                <a:off x="6669107" y="748507"/>
                <a:ext cx="251280" cy="358920"/>
              </p14:xfrm>
            </p:contentPart>
          </mc:Choice>
          <mc:Fallback>
            <p:pic>
              <p:nvPicPr>
                <p:cNvPr id="319" name="Freihand 318">
                  <a:extLst>
                    <a:ext uri="{FF2B5EF4-FFF2-40B4-BE49-F238E27FC236}">
                      <a16:creationId xmlns:a16="http://schemas.microsoft.com/office/drawing/2014/main" id="{7BEF1581-0D97-4639-873E-35A08D708F88}"/>
                    </a:ext>
                  </a:extLst>
                </p:cNvPr>
                <p:cNvPicPr/>
                <p:nvPr/>
              </p:nvPicPr>
              <p:blipFill>
                <a:blip r:embed="rId514"/>
                <a:stretch>
                  <a:fillRect/>
                </a:stretch>
              </p:blipFill>
              <p:spPr>
                <a:xfrm>
                  <a:off x="6664787" y="744187"/>
                  <a:ext cx="25992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2" name="Freihand 331">
                  <a:extLst>
                    <a:ext uri="{FF2B5EF4-FFF2-40B4-BE49-F238E27FC236}">
                      <a16:creationId xmlns:a16="http://schemas.microsoft.com/office/drawing/2014/main" id="{B9725C88-477A-4A3C-936C-EFCBCF281EFC}"/>
                    </a:ext>
                  </a:extLst>
                </p14:cNvPr>
                <p14:cNvContentPartPr/>
                <p14:nvPr/>
              </p14:nvContentPartPr>
              <p14:xfrm>
                <a:off x="5572547" y="1274107"/>
                <a:ext cx="212040" cy="249120"/>
              </p14:xfrm>
            </p:contentPart>
          </mc:Choice>
          <mc:Fallback>
            <p:pic>
              <p:nvPicPr>
                <p:cNvPr id="332" name="Freihand 331">
                  <a:extLst>
                    <a:ext uri="{FF2B5EF4-FFF2-40B4-BE49-F238E27FC236}">
                      <a16:creationId xmlns:a16="http://schemas.microsoft.com/office/drawing/2014/main" id="{B9725C88-477A-4A3C-936C-EFCBCF281EFC}"/>
                    </a:ext>
                  </a:extLst>
                </p:cNvPr>
                <p:cNvPicPr/>
                <p:nvPr/>
              </p:nvPicPr>
              <p:blipFill>
                <a:blip r:embed="rId516"/>
                <a:stretch>
                  <a:fillRect/>
                </a:stretch>
              </p:blipFill>
              <p:spPr>
                <a:xfrm>
                  <a:off x="5568227" y="1269787"/>
                  <a:ext cx="22068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33" name="Freihand 332">
                  <a:extLst>
                    <a:ext uri="{FF2B5EF4-FFF2-40B4-BE49-F238E27FC236}">
                      <a16:creationId xmlns:a16="http://schemas.microsoft.com/office/drawing/2014/main" id="{4300683C-CE41-43AA-8701-ABCA99CC5356}"/>
                    </a:ext>
                  </a:extLst>
                </p14:cNvPr>
                <p14:cNvContentPartPr/>
                <p14:nvPr/>
              </p14:nvContentPartPr>
              <p14:xfrm>
                <a:off x="6008507" y="1252867"/>
                <a:ext cx="340920" cy="164520"/>
              </p14:xfrm>
            </p:contentPart>
          </mc:Choice>
          <mc:Fallback>
            <p:pic>
              <p:nvPicPr>
                <p:cNvPr id="333" name="Freihand 332">
                  <a:extLst>
                    <a:ext uri="{FF2B5EF4-FFF2-40B4-BE49-F238E27FC236}">
                      <a16:creationId xmlns:a16="http://schemas.microsoft.com/office/drawing/2014/main" id="{4300683C-CE41-43AA-8701-ABCA99CC5356}"/>
                    </a:ext>
                  </a:extLst>
                </p:cNvPr>
                <p:cNvPicPr/>
                <p:nvPr/>
              </p:nvPicPr>
              <p:blipFill>
                <a:blip r:embed="rId518"/>
                <a:stretch>
                  <a:fillRect/>
                </a:stretch>
              </p:blipFill>
              <p:spPr>
                <a:xfrm>
                  <a:off x="6004187" y="1248547"/>
                  <a:ext cx="3495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34" name="Freihand 333">
                  <a:extLst>
                    <a:ext uri="{FF2B5EF4-FFF2-40B4-BE49-F238E27FC236}">
                      <a16:creationId xmlns:a16="http://schemas.microsoft.com/office/drawing/2014/main" id="{B21B8F5E-3EAD-446E-A69A-A1BE7B3701BA}"/>
                    </a:ext>
                  </a:extLst>
                </p14:cNvPr>
                <p14:cNvContentPartPr/>
                <p14:nvPr/>
              </p14:nvContentPartPr>
              <p14:xfrm>
                <a:off x="6316307" y="1177987"/>
                <a:ext cx="104040" cy="172440"/>
              </p14:xfrm>
            </p:contentPart>
          </mc:Choice>
          <mc:Fallback>
            <p:pic>
              <p:nvPicPr>
                <p:cNvPr id="334" name="Freihand 333">
                  <a:extLst>
                    <a:ext uri="{FF2B5EF4-FFF2-40B4-BE49-F238E27FC236}">
                      <a16:creationId xmlns:a16="http://schemas.microsoft.com/office/drawing/2014/main" id="{B21B8F5E-3EAD-446E-A69A-A1BE7B3701BA}"/>
                    </a:ext>
                  </a:extLst>
                </p:cNvPr>
                <p:cNvPicPr/>
                <p:nvPr/>
              </p:nvPicPr>
              <p:blipFill>
                <a:blip r:embed="rId520"/>
                <a:stretch>
                  <a:fillRect/>
                </a:stretch>
              </p:blipFill>
              <p:spPr>
                <a:xfrm>
                  <a:off x="6311987" y="1173667"/>
                  <a:ext cx="1126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35" name="Freihand 334">
                  <a:extLst>
                    <a:ext uri="{FF2B5EF4-FFF2-40B4-BE49-F238E27FC236}">
                      <a16:creationId xmlns:a16="http://schemas.microsoft.com/office/drawing/2014/main" id="{5F19BF6E-64CC-486A-BE91-38B49B738889}"/>
                    </a:ext>
                  </a:extLst>
                </p14:cNvPr>
                <p14:cNvContentPartPr/>
                <p14:nvPr/>
              </p14:nvContentPartPr>
              <p14:xfrm>
                <a:off x="6371747" y="1234507"/>
                <a:ext cx="180720" cy="119160"/>
              </p14:xfrm>
            </p:contentPart>
          </mc:Choice>
          <mc:Fallback>
            <p:pic>
              <p:nvPicPr>
                <p:cNvPr id="335" name="Freihand 334">
                  <a:extLst>
                    <a:ext uri="{FF2B5EF4-FFF2-40B4-BE49-F238E27FC236}">
                      <a16:creationId xmlns:a16="http://schemas.microsoft.com/office/drawing/2014/main" id="{5F19BF6E-64CC-486A-BE91-38B49B738889}"/>
                    </a:ext>
                  </a:extLst>
                </p:cNvPr>
                <p:cNvPicPr/>
                <p:nvPr/>
              </p:nvPicPr>
              <p:blipFill>
                <a:blip r:embed="rId522"/>
                <a:stretch>
                  <a:fillRect/>
                </a:stretch>
              </p:blipFill>
              <p:spPr>
                <a:xfrm>
                  <a:off x="6367427" y="1230187"/>
                  <a:ext cx="1893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36" name="Freihand 335">
                  <a:extLst>
                    <a:ext uri="{FF2B5EF4-FFF2-40B4-BE49-F238E27FC236}">
                      <a16:creationId xmlns:a16="http://schemas.microsoft.com/office/drawing/2014/main" id="{277FBACB-2E42-4B90-A05A-312748999FAC}"/>
                    </a:ext>
                  </a:extLst>
                </p14:cNvPr>
                <p14:cNvContentPartPr/>
                <p14:nvPr/>
              </p14:nvContentPartPr>
              <p14:xfrm>
                <a:off x="6552107" y="1136587"/>
                <a:ext cx="119160" cy="184680"/>
              </p14:xfrm>
            </p:contentPart>
          </mc:Choice>
          <mc:Fallback>
            <p:pic>
              <p:nvPicPr>
                <p:cNvPr id="336" name="Freihand 335">
                  <a:extLst>
                    <a:ext uri="{FF2B5EF4-FFF2-40B4-BE49-F238E27FC236}">
                      <a16:creationId xmlns:a16="http://schemas.microsoft.com/office/drawing/2014/main" id="{277FBACB-2E42-4B90-A05A-312748999FAC}"/>
                    </a:ext>
                  </a:extLst>
                </p:cNvPr>
                <p:cNvPicPr/>
                <p:nvPr/>
              </p:nvPicPr>
              <p:blipFill>
                <a:blip r:embed="rId524"/>
                <a:stretch>
                  <a:fillRect/>
                </a:stretch>
              </p:blipFill>
              <p:spPr>
                <a:xfrm>
                  <a:off x="6547787" y="1132267"/>
                  <a:ext cx="12780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37" name="Freihand 336">
                  <a:extLst>
                    <a:ext uri="{FF2B5EF4-FFF2-40B4-BE49-F238E27FC236}">
                      <a16:creationId xmlns:a16="http://schemas.microsoft.com/office/drawing/2014/main" id="{087793DF-09FF-43B9-BAD8-36AF6BEC746B}"/>
                    </a:ext>
                  </a:extLst>
                </p14:cNvPr>
                <p14:cNvContentPartPr/>
                <p14:nvPr/>
              </p14:nvContentPartPr>
              <p14:xfrm>
                <a:off x="6621587" y="1262227"/>
                <a:ext cx="92880" cy="47880"/>
              </p14:xfrm>
            </p:contentPart>
          </mc:Choice>
          <mc:Fallback>
            <p:pic>
              <p:nvPicPr>
                <p:cNvPr id="337" name="Freihand 336">
                  <a:extLst>
                    <a:ext uri="{FF2B5EF4-FFF2-40B4-BE49-F238E27FC236}">
                      <a16:creationId xmlns:a16="http://schemas.microsoft.com/office/drawing/2014/main" id="{087793DF-09FF-43B9-BAD8-36AF6BEC746B}"/>
                    </a:ext>
                  </a:extLst>
                </p:cNvPr>
                <p:cNvPicPr/>
                <p:nvPr/>
              </p:nvPicPr>
              <p:blipFill>
                <a:blip r:embed="rId526"/>
                <a:stretch>
                  <a:fillRect/>
                </a:stretch>
              </p:blipFill>
              <p:spPr>
                <a:xfrm>
                  <a:off x="6617267" y="1257907"/>
                  <a:ext cx="1015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38" name="Freihand 337">
                  <a:extLst>
                    <a:ext uri="{FF2B5EF4-FFF2-40B4-BE49-F238E27FC236}">
                      <a16:creationId xmlns:a16="http://schemas.microsoft.com/office/drawing/2014/main" id="{627DD875-DD96-4F15-9E7F-0B9BFDB55FCC}"/>
                    </a:ext>
                  </a:extLst>
                </p14:cNvPr>
                <p14:cNvContentPartPr/>
                <p14:nvPr/>
              </p14:nvContentPartPr>
              <p14:xfrm>
                <a:off x="6697907" y="1221907"/>
                <a:ext cx="218520" cy="342360"/>
              </p14:xfrm>
            </p:contentPart>
          </mc:Choice>
          <mc:Fallback>
            <p:pic>
              <p:nvPicPr>
                <p:cNvPr id="338" name="Freihand 337">
                  <a:extLst>
                    <a:ext uri="{FF2B5EF4-FFF2-40B4-BE49-F238E27FC236}">
                      <a16:creationId xmlns:a16="http://schemas.microsoft.com/office/drawing/2014/main" id="{627DD875-DD96-4F15-9E7F-0B9BFDB55FCC}"/>
                    </a:ext>
                  </a:extLst>
                </p:cNvPr>
                <p:cNvPicPr/>
                <p:nvPr/>
              </p:nvPicPr>
              <p:blipFill>
                <a:blip r:embed="rId528"/>
                <a:stretch>
                  <a:fillRect/>
                </a:stretch>
              </p:blipFill>
              <p:spPr>
                <a:xfrm>
                  <a:off x="6693587" y="1217587"/>
                  <a:ext cx="227160" cy="351000"/>
                </a:xfrm>
                <a:prstGeom prst="rect">
                  <a:avLst/>
                </a:prstGeom>
              </p:spPr>
            </p:pic>
          </mc:Fallback>
        </mc:AlternateContent>
      </p:grpSp>
      <p:grpSp>
        <p:nvGrpSpPr>
          <p:cNvPr id="347" name="Gruppieren 346">
            <a:extLst>
              <a:ext uri="{FF2B5EF4-FFF2-40B4-BE49-F238E27FC236}">
                <a16:creationId xmlns:a16="http://schemas.microsoft.com/office/drawing/2014/main" id="{6F3D67B1-7B54-4034-B2BD-4755AB83CE22}"/>
              </a:ext>
            </a:extLst>
          </p:cNvPr>
          <p:cNvGrpSpPr/>
          <p:nvPr/>
        </p:nvGrpSpPr>
        <p:grpSpPr>
          <a:xfrm>
            <a:off x="3267107" y="2025787"/>
            <a:ext cx="5166360" cy="885960"/>
            <a:chOff x="3267107" y="2025787"/>
            <a:chExt cx="5166360" cy="885960"/>
          </a:xfrm>
        </p:grpSpPr>
        <mc:AlternateContent xmlns:mc="http://schemas.openxmlformats.org/markup-compatibility/2006">
          <mc:Choice xmlns:p14="http://schemas.microsoft.com/office/powerpoint/2010/main" Requires="p14">
            <p:contentPart p14:bwMode="auto" r:id="rId529">
              <p14:nvContentPartPr>
                <p14:cNvPr id="341" name="Freihand 340">
                  <a:extLst>
                    <a:ext uri="{FF2B5EF4-FFF2-40B4-BE49-F238E27FC236}">
                      <a16:creationId xmlns:a16="http://schemas.microsoft.com/office/drawing/2014/main" id="{0FEEB65D-A49C-4C28-A1E1-76130B13DB24}"/>
                    </a:ext>
                  </a:extLst>
                </p14:cNvPr>
                <p14:cNvContentPartPr/>
                <p14:nvPr/>
              </p14:nvContentPartPr>
              <p14:xfrm>
                <a:off x="3270347" y="2291467"/>
                <a:ext cx="15480" cy="577440"/>
              </p14:xfrm>
            </p:contentPart>
          </mc:Choice>
          <mc:Fallback>
            <p:pic>
              <p:nvPicPr>
                <p:cNvPr id="341" name="Freihand 340">
                  <a:extLst>
                    <a:ext uri="{FF2B5EF4-FFF2-40B4-BE49-F238E27FC236}">
                      <a16:creationId xmlns:a16="http://schemas.microsoft.com/office/drawing/2014/main" id="{0FEEB65D-A49C-4C28-A1E1-76130B13DB24}"/>
                    </a:ext>
                  </a:extLst>
                </p:cNvPr>
                <p:cNvPicPr/>
                <p:nvPr/>
              </p:nvPicPr>
              <p:blipFill>
                <a:blip r:embed="rId530"/>
                <a:stretch>
                  <a:fillRect/>
                </a:stretch>
              </p:blipFill>
              <p:spPr>
                <a:xfrm>
                  <a:off x="3266027" y="2287147"/>
                  <a:ext cx="24120" cy="58608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42" name="Freihand 341">
                  <a:extLst>
                    <a:ext uri="{FF2B5EF4-FFF2-40B4-BE49-F238E27FC236}">
                      <a16:creationId xmlns:a16="http://schemas.microsoft.com/office/drawing/2014/main" id="{3DD862E3-C335-4DC5-A414-7E58978AFFD9}"/>
                    </a:ext>
                  </a:extLst>
                </p14:cNvPr>
                <p14:cNvContentPartPr/>
                <p14:nvPr/>
              </p14:nvContentPartPr>
              <p14:xfrm>
                <a:off x="3275747" y="2277427"/>
                <a:ext cx="331200" cy="586440"/>
              </p14:xfrm>
            </p:contentPart>
          </mc:Choice>
          <mc:Fallback>
            <p:pic>
              <p:nvPicPr>
                <p:cNvPr id="342" name="Freihand 341">
                  <a:extLst>
                    <a:ext uri="{FF2B5EF4-FFF2-40B4-BE49-F238E27FC236}">
                      <a16:creationId xmlns:a16="http://schemas.microsoft.com/office/drawing/2014/main" id="{3DD862E3-C335-4DC5-A414-7E58978AFFD9}"/>
                    </a:ext>
                  </a:extLst>
                </p:cNvPr>
                <p:cNvPicPr/>
                <p:nvPr/>
              </p:nvPicPr>
              <p:blipFill>
                <a:blip r:embed="rId532"/>
                <a:stretch>
                  <a:fillRect/>
                </a:stretch>
              </p:blipFill>
              <p:spPr>
                <a:xfrm>
                  <a:off x="3271427" y="2273107"/>
                  <a:ext cx="339840" cy="5950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43" name="Freihand 342">
                  <a:extLst>
                    <a:ext uri="{FF2B5EF4-FFF2-40B4-BE49-F238E27FC236}">
                      <a16:creationId xmlns:a16="http://schemas.microsoft.com/office/drawing/2014/main" id="{1E24363B-A0B0-46C5-8998-8B3881CD0A7A}"/>
                    </a:ext>
                  </a:extLst>
                </p14:cNvPr>
                <p14:cNvContentPartPr/>
                <p14:nvPr/>
              </p14:nvContentPartPr>
              <p14:xfrm>
                <a:off x="3283307" y="2857387"/>
                <a:ext cx="288000" cy="54360"/>
              </p14:xfrm>
            </p:contentPart>
          </mc:Choice>
          <mc:Fallback>
            <p:pic>
              <p:nvPicPr>
                <p:cNvPr id="343" name="Freihand 342">
                  <a:extLst>
                    <a:ext uri="{FF2B5EF4-FFF2-40B4-BE49-F238E27FC236}">
                      <a16:creationId xmlns:a16="http://schemas.microsoft.com/office/drawing/2014/main" id="{1E24363B-A0B0-46C5-8998-8B3881CD0A7A}"/>
                    </a:ext>
                  </a:extLst>
                </p:cNvPr>
                <p:cNvPicPr/>
                <p:nvPr/>
              </p:nvPicPr>
              <p:blipFill>
                <a:blip r:embed="rId534"/>
                <a:stretch>
                  <a:fillRect/>
                </a:stretch>
              </p:blipFill>
              <p:spPr>
                <a:xfrm>
                  <a:off x="3278987" y="2853067"/>
                  <a:ext cx="29664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44" name="Freihand 343">
                  <a:extLst>
                    <a:ext uri="{FF2B5EF4-FFF2-40B4-BE49-F238E27FC236}">
                      <a16:creationId xmlns:a16="http://schemas.microsoft.com/office/drawing/2014/main" id="{692F5BDC-B1D9-4D97-B397-280A3CBF96C3}"/>
                    </a:ext>
                  </a:extLst>
                </p14:cNvPr>
                <p14:cNvContentPartPr/>
                <p14:nvPr/>
              </p14:nvContentPartPr>
              <p14:xfrm>
                <a:off x="3267107" y="2465707"/>
                <a:ext cx="256680" cy="388080"/>
              </p14:xfrm>
            </p:contentPart>
          </mc:Choice>
          <mc:Fallback>
            <p:pic>
              <p:nvPicPr>
                <p:cNvPr id="344" name="Freihand 343">
                  <a:extLst>
                    <a:ext uri="{FF2B5EF4-FFF2-40B4-BE49-F238E27FC236}">
                      <a16:creationId xmlns:a16="http://schemas.microsoft.com/office/drawing/2014/main" id="{692F5BDC-B1D9-4D97-B397-280A3CBF96C3}"/>
                    </a:ext>
                  </a:extLst>
                </p:cNvPr>
                <p:cNvPicPr/>
                <p:nvPr/>
              </p:nvPicPr>
              <p:blipFill>
                <a:blip r:embed="rId536"/>
                <a:stretch>
                  <a:fillRect/>
                </a:stretch>
              </p:blipFill>
              <p:spPr>
                <a:xfrm>
                  <a:off x="3262787" y="2461387"/>
                  <a:ext cx="265320" cy="3967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46" name="Freihand 345">
                  <a:extLst>
                    <a:ext uri="{FF2B5EF4-FFF2-40B4-BE49-F238E27FC236}">
                      <a16:creationId xmlns:a16="http://schemas.microsoft.com/office/drawing/2014/main" id="{2D240A46-DD1A-4B2B-99B5-6EC917123A45}"/>
                    </a:ext>
                  </a:extLst>
                </p14:cNvPr>
                <p14:cNvContentPartPr/>
                <p14:nvPr/>
              </p14:nvContentPartPr>
              <p14:xfrm>
                <a:off x="3402467" y="2025787"/>
                <a:ext cx="5031000" cy="731520"/>
              </p14:xfrm>
            </p:contentPart>
          </mc:Choice>
          <mc:Fallback>
            <p:pic>
              <p:nvPicPr>
                <p:cNvPr id="346" name="Freihand 345">
                  <a:extLst>
                    <a:ext uri="{FF2B5EF4-FFF2-40B4-BE49-F238E27FC236}">
                      <a16:creationId xmlns:a16="http://schemas.microsoft.com/office/drawing/2014/main" id="{2D240A46-DD1A-4B2B-99B5-6EC917123A45}"/>
                    </a:ext>
                  </a:extLst>
                </p:cNvPr>
                <p:cNvPicPr/>
                <p:nvPr/>
              </p:nvPicPr>
              <p:blipFill>
                <a:blip r:embed="rId538"/>
                <a:stretch>
                  <a:fillRect/>
                </a:stretch>
              </p:blipFill>
              <p:spPr>
                <a:xfrm>
                  <a:off x="3398147" y="2021467"/>
                  <a:ext cx="5039640" cy="740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9">
            <p14:nvContentPartPr>
              <p14:cNvPr id="380" name="Freihand 379">
                <a:extLst>
                  <a:ext uri="{FF2B5EF4-FFF2-40B4-BE49-F238E27FC236}">
                    <a16:creationId xmlns:a16="http://schemas.microsoft.com/office/drawing/2014/main" id="{D5DC394F-FF01-46D3-8EBF-4C55DF946792}"/>
                  </a:ext>
                </a:extLst>
              </p14:cNvPr>
              <p14:cNvContentPartPr/>
              <p14:nvPr/>
            </p14:nvContentPartPr>
            <p14:xfrm>
              <a:off x="10101707" y="909067"/>
              <a:ext cx="360" cy="360"/>
            </p14:xfrm>
          </p:contentPart>
        </mc:Choice>
        <mc:Fallback>
          <p:pic>
            <p:nvPicPr>
              <p:cNvPr id="380" name="Freihand 379">
                <a:extLst>
                  <a:ext uri="{FF2B5EF4-FFF2-40B4-BE49-F238E27FC236}">
                    <a16:creationId xmlns:a16="http://schemas.microsoft.com/office/drawing/2014/main" id="{D5DC394F-FF01-46D3-8EBF-4C55DF946792}"/>
                  </a:ext>
                </a:extLst>
              </p:cNvPr>
              <p:cNvPicPr/>
              <p:nvPr/>
            </p:nvPicPr>
            <p:blipFill>
              <a:blip r:embed="rId540"/>
              <a:stretch>
                <a:fillRect/>
              </a:stretch>
            </p:blipFill>
            <p:spPr>
              <a:xfrm>
                <a:off x="10097387" y="904747"/>
                <a:ext cx="9000" cy="9000"/>
              </a:xfrm>
              <a:prstGeom prst="rect">
                <a:avLst/>
              </a:prstGeom>
            </p:spPr>
          </p:pic>
        </mc:Fallback>
      </mc:AlternateContent>
      <p:grpSp>
        <p:nvGrpSpPr>
          <p:cNvPr id="402" name="Gruppieren 401">
            <a:extLst>
              <a:ext uri="{FF2B5EF4-FFF2-40B4-BE49-F238E27FC236}">
                <a16:creationId xmlns:a16="http://schemas.microsoft.com/office/drawing/2014/main" id="{A1B7034D-E6DB-4967-B07F-2795D08ACA35}"/>
              </a:ext>
            </a:extLst>
          </p:cNvPr>
          <p:cNvGrpSpPr/>
          <p:nvPr/>
        </p:nvGrpSpPr>
        <p:grpSpPr>
          <a:xfrm>
            <a:off x="8426627" y="657427"/>
            <a:ext cx="2150640" cy="1451160"/>
            <a:chOff x="8426627" y="657427"/>
            <a:chExt cx="2150640" cy="1451160"/>
          </a:xfrm>
        </p:grpSpPr>
        <mc:AlternateContent xmlns:mc="http://schemas.openxmlformats.org/markup-compatibility/2006">
          <mc:Choice xmlns:p14="http://schemas.microsoft.com/office/powerpoint/2010/main" Requires="p14">
            <p:contentPart p14:bwMode="auto" r:id="rId541">
              <p14:nvContentPartPr>
                <p14:cNvPr id="348" name="Freihand 347">
                  <a:extLst>
                    <a:ext uri="{FF2B5EF4-FFF2-40B4-BE49-F238E27FC236}">
                      <a16:creationId xmlns:a16="http://schemas.microsoft.com/office/drawing/2014/main" id="{C8F45F60-CEFF-4D70-AC48-1C176B9349A4}"/>
                    </a:ext>
                  </a:extLst>
                </p14:cNvPr>
                <p14:cNvContentPartPr/>
                <p14:nvPr/>
              </p14:nvContentPartPr>
              <p14:xfrm>
                <a:off x="8426627" y="1711507"/>
                <a:ext cx="88920" cy="275400"/>
              </p14:xfrm>
            </p:contentPart>
          </mc:Choice>
          <mc:Fallback>
            <p:pic>
              <p:nvPicPr>
                <p:cNvPr id="348" name="Freihand 347">
                  <a:extLst>
                    <a:ext uri="{FF2B5EF4-FFF2-40B4-BE49-F238E27FC236}">
                      <a16:creationId xmlns:a16="http://schemas.microsoft.com/office/drawing/2014/main" id="{C8F45F60-CEFF-4D70-AC48-1C176B9349A4}"/>
                    </a:ext>
                  </a:extLst>
                </p:cNvPr>
                <p:cNvPicPr/>
                <p:nvPr/>
              </p:nvPicPr>
              <p:blipFill>
                <a:blip r:embed="rId542"/>
                <a:stretch>
                  <a:fillRect/>
                </a:stretch>
              </p:blipFill>
              <p:spPr>
                <a:xfrm>
                  <a:off x="8422307" y="1707187"/>
                  <a:ext cx="9756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49" name="Freihand 348">
                  <a:extLst>
                    <a:ext uri="{FF2B5EF4-FFF2-40B4-BE49-F238E27FC236}">
                      <a16:creationId xmlns:a16="http://schemas.microsoft.com/office/drawing/2014/main" id="{C86006D6-5A4D-4013-8C2B-9FB9F3F65A25}"/>
                    </a:ext>
                  </a:extLst>
                </p14:cNvPr>
                <p14:cNvContentPartPr/>
                <p14:nvPr/>
              </p14:nvContentPartPr>
              <p14:xfrm>
                <a:off x="8528507" y="1635907"/>
                <a:ext cx="54000" cy="223560"/>
              </p14:xfrm>
            </p:contentPart>
          </mc:Choice>
          <mc:Fallback>
            <p:pic>
              <p:nvPicPr>
                <p:cNvPr id="349" name="Freihand 348">
                  <a:extLst>
                    <a:ext uri="{FF2B5EF4-FFF2-40B4-BE49-F238E27FC236}">
                      <a16:creationId xmlns:a16="http://schemas.microsoft.com/office/drawing/2014/main" id="{C86006D6-5A4D-4013-8C2B-9FB9F3F65A25}"/>
                    </a:ext>
                  </a:extLst>
                </p:cNvPr>
                <p:cNvPicPr/>
                <p:nvPr/>
              </p:nvPicPr>
              <p:blipFill>
                <a:blip r:embed="rId544"/>
                <a:stretch>
                  <a:fillRect/>
                </a:stretch>
              </p:blipFill>
              <p:spPr>
                <a:xfrm>
                  <a:off x="8524187" y="1631587"/>
                  <a:ext cx="626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0" name="Freihand 349">
                  <a:extLst>
                    <a:ext uri="{FF2B5EF4-FFF2-40B4-BE49-F238E27FC236}">
                      <a16:creationId xmlns:a16="http://schemas.microsoft.com/office/drawing/2014/main" id="{D146B088-7081-4181-8989-3078F3D79DA4}"/>
                    </a:ext>
                  </a:extLst>
                </p14:cNvPr>
                <p14:cNvContentPartPr/>
                <p14:nvPr/>
              </p14:nvContentPartPr>
              <p14:xfrm>
                <a:off x="8538947" y="1616467"/>
                <a:ext cx="68040" cy="133920"/>
              </p14:xfrm>
            </p:contentPart>
          </mc:Choice>
          <mc:Fallback>
            <p:pic>
              <p:nvPicPr>
                <p:cNvPr id="350" name="Freihand 349">
                  <a:extLst>
                    <a:ext uri="{FF2B5EF4-FFF2-40B4-BE49-F238E27FC236}">
                      <a16:creationId xmlns:a16="http://schemas.microsoft.com/office/drawing/2014/main" id="{D146B088-7081-4181-8989-3078F3D79DA4}"/>
                    </a:ext>
                  </a:extLst>
                </p:cNvPr>
                <p:cNvPicPr/>
                <p:nvPr/>
              </p:nvPicPr>
              <p:blipFill>
                <a:blip r:embed="rId546"/>
                <a:stretch>
                  <a:fillRect/>
                </a:stretch>
              </p:blipFill>
              <p:spPr>
                <a:xfrm>
                  <a:off x="8534627" y="1612147"/>
                  <a:ext cx="7668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51" name="Freihand 350">
                  <a:extLst>
                    <a:ext uri="{FF2B5EF4-FFF2-40B4-BE49-F238E27FC236}">
                      <a16:creationId xmlns:a16="http://schemas.microsoft.com/office/drawing/2014/main" id="{456BA24F-A265-4F1A-B8A9-C6243111B387}"/>
                    </a:ext>
                  </a:extLst>
                </p14:cNvPr>
                <p14:cNvContentPartPr/>
                <p14:nvPr/>
              </p14:nvContentPartPr>
              <p14:xfrm>
                <a:off x="8592947" y="1559227"/>
                <a:ext cx="83520" cy="134280"/>
              </p14:xfrm>
            </p:contentPart>
          </mc:Choice>
          <mc:Fallback>
            <p:pic>
              <p:nvPicPr>
                <p:cNvPr id="351" name="Freihand 350">
                  <a:extLst>
                    <a:ext uri="{FF2B5EF4-FFF2-40B4-BE49-F238E27FC236}">
                      <a16:creationId xmlns:a16="http://schemas.microsoft.com/office/drawing/2014/main" id="{456BA24F-A265-4F1A-B8A9-C6243111B387}"/>
                    </a:ext>
                  </a:extLst>
                </p:cNvPr>
                <p:cNvPicPr/>
                <p:nvPr/>
              </p:nvPicPr>
              <p:blipFill>
                <a:blip r:embed="rId548"/>
                <a:stretch>
                  <a:fillRect/>
                </a:stretch>
              </p:blipFill>
              <p:spPr>
                <a:xfrm>
                  <a:off x="8588627" y="1554907"/>
                  <a:ext cx="921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52" name="Freihand 351">
                  <a:extLst>
                    <a:ext uri="{FF2B5EF4-FFF2-40B4-BE49-F238E27FC236}">
                      <a16:creationId xmlns:a16="http://schemas.microsoft.com/office/drawing/2014/main" id="{F9C089E1-9EE7-4018-BE48-50C145EA998C}"/>
                    </a:ext>
                  </a:extLst>
                </p14:cNvPr>
                <p14:cNvContentPartPr/>
                <p14:nvPr/>
              </p14:nvContentPartPr>
              <p14:xfrm>
                <a:off x="8654507" y="1533307"/>
                <a:ext cx="70560" cy="119880"/>
              </p14:xfrm>
            </p:contentPart>
          </mc:Choice>
          <mc:Fallback>
            <p:pic>
              <p:nvPicPr>
                <p:cNvPr id="352" name="Freihand 351">
                  <a:extLst>
                    <a:ext uri="{FF2B5EF4-FFF2-40B4-BE49-F238E27FC236}">
                      <a16:creationId xmlns:a16="http://schemas.microsoft.com/office/drawing/2014/main" id="{F9C089E1-9EE7-4018-BE48-50C145EA998C}"/>
                    </a:ext>
                  </a:extLst>
                </p:cNvPr>
                <p:cNvPicPr/>
                <p:nvPr/>
              </p:nvPicPr>
              <p:blipFill>
                <a:blip r:embed="rId550"/>
                <a:stretch>
                  <a:fillRect/>
                </a:stretch>
              </p:blipFill>
              <p:spPr>
                <a:xfrm>
                  <a:off x="8650187" y="1528987"/>
                  <a:ext cx="792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53" name="Freihand 352">
                  <a:extLst>
                    <a:ext uri="{FF2B5EF4-FFF2-40B4-BE49-F238E27FC236}">
                      <a16:creationId xmlns:a16="http://schemas.microsoft.com/office/drawing/2014/main" id="{CBFD5728-1503-457C-BA36-E42A35942DEF}"/>
                    </a:ext>
                  </a:extLst>
                </p14:cNvPr>
                <p14:cNvContentPartPr/>
                <p14:nvPr/>
              </p14:nvContentPartPr>
              <p14:xfrm>
                <a:off x="8705627" y="1524667"/>
                <a:ext cx="28080" cy="72000"/>
              </p14:xfrm>
            </p:contentPart>
          </mc:Choice>
          <mc:Fallback>
            <p:pic>
              <p:nvPicPr>
                <p:cNvPr id="353" name="Freihand 352">
                  <a:extLst>
                    <a:ext uri="{FF2B5EF4-FFF2-40B4-BE49-F238E27FC236}">
                      <a16:creationId xmlns:a16="http://schemas.microsoft.com/office/drawing/2014/main" id="{CBFD5728-1503-457C-BA36-E42A35942DEF}"/>
                    </a:ext>
                  </a:extLst>
                </p:cNvPr>
                <p:cNvPicPr/>
                <p:nvPr/>
              </p:nvPicPr>
              <p:blipFill>
                <a:blip r:embed="rId552"/>
                <a:stretch>
                  <a:fillRect/>
                </a:stretch>
              </p:blipFill>
              <p:spPr>
                <a:xfrm>
                  <a:off x="8701307" y="1520347"/>
                  <a:ext cx="367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54" name="Freihand 353">
                  <a:extLst>
                    <a:ext uri="{FF2B5EF4-FFF2-40B4-BE49-F238E27FC236}">
                      <a16:creationId xmlns:a16="http://schemas.microsoft.com/office/drawing/2014/main" id="{CECFCE12-6794-4F78-BBCD-FDA4D84C8142}"/>
                    </a:ext>
                  </a:extLst>
                </p14:cNvPr>
                <p14:cNvContentPartPr/>
                <p14:nvPr/>
              </p14:nvContentPartPr>
              <p14:xfrm>
                <a:off x="8723987" y="1420987"/>
                <a:ext cx="90720" cy="159120"/>
              </p14:xfrm>
            </p:contentPart>
          </mc:Choice>
          <mc:Fallback>
            <p:pic>
              <p:nvPicPr>
                <p:cNvPr id="354" name="Freihand 353">
                  <a:extLst>
                    <a:ext uri="{FF2B5EF4-FFF2-40B4-BE49-F238E27FC236}">
                      <a16:creationId xmlns:a16="http://schemas.microsoft.com/office/drawing/2014/main" id="{CECFCE12-6794-4F78-BBCD-FDA4D84C8142}"/>
                    </a:ext>
                  </a:extLst>
                </p:cNvPr>
                <p:cNvPicPr/>
                <p:nvPr/>
              </p:nvPicPr>
              <p:blipFill>
                <a:blip r:embed="rId554"/>
                <a:stretch>
                  <a:fillRect/>
                </a:stretch>
              </p:blipFill>
              <p:spPr>
                <a:xfrm>
                  <a:off x="8719667" y="1416667"/>
                  <a:ext cx="993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56" name="Freihand 355">
                  <a:extLst>
                    <a:ext uri="{FF2B5EF4-FFF2-40B4-BE49-F238E27FC236}">
                      <a16:creationId xmlns:a16="http://schemas.microsoft.com/office/drawing/2014/main" id="{0D4DDE24-6FE9-4A31-B0AE-6F7CDE6074E3}"/>
                    </a:ext>
                  </a:extLst>
                </p14:cNvPr>
                <p14:cNvContentPartPr/>
                <p14:nvPr/>
              </p14:nvContentPartPr>
              <p14:xfrm>
                <a:off x="8781227" y="1328827"/>
                <a:ext cx="79560" cy="187920"/>
              </p14:xfrm>
            </p:contentPart>
          </mc:Choice>
          <mc:Fallback>
            <p:pic>
              <p:nvPicPr>
                <p:cNvPr id="356" name="Freihand 355">
                  <a:extLst>
                    <a:ext uri="{FF2B5EF4-FFF2-40B4-BE49-F238E27FC236}">
                      <a16:creationId xmlns:a16="http://schemas.microsoft.com/office/drawing/2014/main" id="{0D4DDE24-6FE9-4A31-B0AE-6F7CDE6074E3}"/>
                    </a:ext>
                  </a:extLst>
                </p:cNvPr>
                <p:cNvPicPr/>
                <p:nvPr/>
              </p:nvPicPr>
              <p:blipFill>
                <a:blip r:embed="rId556"/>
                <a:stretch>
                  <a:fillRect/>
                </a:stretch>
              </p:blipFill>
              <p:spPr>
                <a:xfrm>
                  <a:off x="8776907" y="1324507"/>
                  <a:ext cx="882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57" name="Freihand 356">
                  <a:extLst>
                    <a:ext uri="{FF2B5EF4-FFF2-40B4-BE49-F238E27FC236}">
                      <a16:creationId xmlns:a16="http://schemas.microsoft.com/office/drawing/2014/main" id="{E051BC7E-16CE-488B-9305-38CDE17E7BB3}"/>
                    </a:ext>
                  </a:extLst>
                </p14:cNvPr>
                <p14:cNvContentPartPr/>
                <p14:nvPr/>
              </p14:nvContentPartPr>
              <p14:xfrm>
                <a:off x="8847827" y="1343587"/>
                <a:ext cx="83880" cy="124200"/>
              </p14:xfrm>
            </p:contentPart>
          </mc:Choice>
          <mc:Fallback>
            <p:pic>
              <p:nvPicPr>
                <p:cNvPr id="357" name="Freihand 356">
                  <a:extLst>
                    <a:ext uri="{FF2B5EF4-FFF2-40B4-BE49-F238E27FC236}">
                      <a16:creationId xmlns:a16="http://schemas.microsoft.com/office/drawing/2014/main" id="{E051BC7E-16CE-488B-9305-38CDE17E7BB3}"/>
                    </a:ext>
                  </a:extLst>
                </p:cNvPr>
                <p:cNvPicPr/>
                <p:nvPr/>
              </p:nvPicPr>
              <p:blipFill>
                <a:blip r:embed="rId558"/>
                <a:stretch>
                  <a:fillRect/>
                </a:stretch>
              </p:blipFill>
              <p:spPr>
                <a:xfrm>
                  <a:off x="8843507" y="1339267"/>
                  <a:ext cx="925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58" name="Freihand 357">
                  <a:extLst>
                    <a:ext uri="{FF2B5EF4-FFF2-40B4-BE49-F238E27FC236}">
                      <a16:creationId xmlns:a16="http://schemas.microsoft.com/office/drawing/2014/main" id="{D625B5BC-E236-4565-8821-7BE13DC45029}"/>
                    </a:ext>
                  </a:extLst>
                </p14:cNvPr>
                <p14:cNvContentPartPr/>
                <p14:nvPr/>
              </p14:nvContentPartPr>
              <p14:xfrm>
                <a:off x="8635787" y="1324147"/>
                <a:ext cx="360" cy="360"/>
              </p14:xfrm>
            </p:contentPart>
          </mc:Choice>
          <mc:Fallback>
            <p:pic>
              <p:nvPicPr>
                <p:cNvPr id="358" name="Freihand 357">
                  <a:extLst>
                    <a:ext uri="{FF2B5EF4-FFF2-40B4-BE49-F238E27FC236}">
                      <a16:creationId xmlns:a16="http://schemas.microsoft.com/office/drawing/2014/main" id="{D625B5BC-E236-4565-8821-7BE13DC45029}"/>
                    </a:ext>
                  </a:extLst>
                </p:cNvPr>
                <p:cNvPicPr/>
                <p:nvPr/>
              </p:nvPicPr>
              <p:blipFill>
                <a:blip r:embed="rId540"/>
                <a:stretch>
                  <a:fillRect/>
                </a:stretch>
              </p:blipFill>
              <p:spPr>
                <a:xfrm>
                  <a:off x="8631467" y="1319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359" name="Freihand 358">
                  <a:extLst>
                    <a:ext uri="{FF2B5EF4-FFF2-40B4-BE49-F238E27FC236}">
                      <a16:creationId xmlns:a16="http://schemas.microsoft.com/office/drawing/2014/main" id="{E49EA28E-9633-4CD9-A9EA-A8CDC601B6C7}"/>
                    </a:ext>
                  </a:extLst>
                </p14:cNvPr>
                <p14:cNvContentPartPr/>
                <p14:nvPr/>
              </p14:nvContentPartPr>
              <p14:xfrm>
                <a:off x="9048707" y="1175827"/>
                <a:ext cx="88920" cy="164880"/>
              </p14:xfrm>
            </p:contentPart>
          </mc:Choice>
          <mc:Fallback>
            <p:pic>
              <p:nvPicPr>
                <p:cNvPr id="359" name="Freihand 358">
                  <a:extLst>
                    <a:ext uri="{FF2B5EF4-FFF2-40B4-BE49-F238E27FC236}">
                      <a16:creationId xmlns:a16="http://schemas.microsoft.com/office/drawing/2014/main" id="{E49EA28E-9633-4CD9-A9EA-A8CDC601B6C7}"/>
                    </a:ext>
                  </a:extLst>
                </p:cNvPr>
                <p:cNvPicPr/>
                <p:nvPr/>
              </p:nvPicPr>
              <p:blipFill>
                <a:blip r:embed="rId561"/>
                <a:stretch>
                  <a:fillRect/>
                </a:stretch>
              </p:blipFill>
              <p:spPr>
                <a:xfrm>
                  <a:off x="9044387" y="1171507"/>
                  <a:ext cx="97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360" name="Freihand 359">
                  <a:extLst>
                    <a:ext uri="{FF2B5EF4-FFF2-40B4-BE49-F238E27FC236}">
                      <a16:creationId xmlns:a16="http://schemas.microsoft.com/office/drawing/2014/main" id="{CFB2DD50-24F9-442C-B835-85516FE996B8}"/>
                    </a:ext>
                  </a:extLst>
                </p14:cNvPr>
                <p14:cNvContentPartPr/>
                <p14:nvPr/>
              </p14:nvContentPartPr>
              <p14:xfrm>
                <a:off x="9170747" y="1117867"/>
                <a:ext cx="131400" cy="106560"/>
              </p14:xfrm>
            </p:contentPart>
          </mc:Choice>
          <mc:Fallback>
            <p:pic>
              <p:nvPicPr>
                <p:cNvPr id="360" name="Freihand 359">
                  <a:extLst>
                    <a:ext uri="{FF2B5EF4-FFF2-40B4-BE49-F238E27FC236}">
                      <a16:creationId xmlns:a16="http://schemas.microsoft.com/office/drawing/2014/main" id="{CFB2DD50-24F9-442C-B835-85516FE996B8}"/>
                    </a:ext>
                  </a:extLst>
                </p:cNvPr>
                <p:cNvPicPr/>
                <p:nvPr/>
              </p:nvPicPr>
              <p:blipFill>
                <a:blip r:embed="rId563"/>
                <a:stretch>
                  <a:fillRect/>
                </a:stretch>
              </p:blipFill>
              <p:spPr>
                <a:xfrm>
                  <a:off x="9166427" y="1113547"/>
                  <a:ext cx="1400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361" name="Freihand 360">
                  <a:extLst>
                    <a:ext uri="{FF2B5EF4-FFF2-40B4-BE49-F238E27FC236}">
                      <a16:creationId xmlns:a16="http://schemas.microsoft.com/office/drawing/2014/main" id="{66AAB188-0196-44D1-A4B0-F6D1CF1CE087}"/>
                    </a:ext>
                  </a:extLst>
                </p14:cNvPr>
                <p14:cNvContentPartPr/>
                <p14:nvPr/>
              </p14:nvContentPartPr>
              <p14:xfrm>
                <a:off x="9325187" y="1005907"/>
                <a:ext cx="91080" cy="112680"/>
              </p14:xfrm>
            </p:contentPart>
          </mc:Choice>
          <mc:Fallback>
            <p:pic>
              <p:nvPicPr>
                <p:cNvPr id="361" name="Freihand 360">
                  <a:extLst>
                    <a:ext uri="{FF2B5EF4-FFF2-40B4-BE49-F238E27FC236}">
                      <a16:creationId xmlns:a16="http://schemas.microsoft.com/office/drawing/2014/main" id="{66AAB188-0196-44D1-A4B0-F6D1CF1CE087}"/>
                    </a:ext>
                  </a:extLst>
                </p:cNvPr>
                <p:cNvPicPr/>
                <p:nvPr/>
              </p:nvPicPr>
              <p:blipFill>
                <a:blip r:embed="rId565"/>
                <a:stretch>
                  <a:fillRect/>
                </a:stretch>
              </p:blipFill>
              <p:spPr>
                <a:xfrm>
                  <a:off x="9320867" y="1001587"/>
                  <a:ext cx="997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62" name="Freihand 361">
                  <a:extLst>
                    <a:ext uri="{FF2B5EF4-FFF2-40B4-BE49-F238E27FC236}">
                      <a16:creationId xmlns:a16="http://schemas.microsoft.com/office/drawing/2014/main" id="{39CB762E-DEE8-48E9-93FF-CADAD96F5329}"/>
                    </a:ext>
                  </a:extLst>
                </p14:cNvPr>
                <p14:cNvContentPartPr/>
                <p14:nvPr/>
              </p14:nvContentPartPr>
              <p14:xfrm>
                <a:off x="9422027" y="902227"/>
                <a:ext cx="204840" cy="146880"/>
              </p14:xfrm>
            </p:contentPart>
          </mc:Choice>
          <mc:Fallback>
            <p:pic>
              <p:nvPicPr>
                <p:cNvPr id="362" name="Freihand 361">
                  <a:extLst>
                    <a:ext uri="{FF2B5EF4-FFF2-40B4-BE49-F238E27FC236}">
                      <a16:creationId xmlns:a16="http://schemas.microsoft.com/office/drawing/2014/main" id="{39CB762E-DEE8-48E9-93FF-CADAD96F5329}"/>
                    </a:ext>
                  </a:extLst>
                </p:cNvPr>
                <p:cNvPicPr/>
                <p:nvPr/>
              </p:nvPicPr>
              <p:blipFill>
                <a:blip r:embed="rId567"/>
                <a:stretch>
                  <a:fillRect/>
                </a:stretch>
              </p:blipFill>
              <p:spPr>
                <a:xfrm>
                  <a:off x="9417707" y="897907"/>
                  <a:ext cx="2134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63" name="Freihand 362">
                  <a:extLst>
                    <a:ext uri="{FF2B5EF4-FFF2-40B4-BE49-F238E27FC236}">
                      <a16:creationId xmlns:a16="http://schemas.microsoft.com/office/drawing/2014/main" id="{2FF4914E-93E3-4ABD-B199-F8F657E8A7F9}"/>
                    </a:ext>
                  </a:extLst>
                </p14:cNvPr>
                <p14:cNvContentPartPr/>
                <p14:nvPr/>
              </p14:nvContentPartPr>
              <p14:xfrm>
                <a:off x="9648467" y="825547"/>
                <a:ext cx="51480" cy="210960"/>
              </p14:xfrm>
            </p:contentPart>
          </mc:Choice>
          <mc:Fallback>
            <p:pic>
              <p:nvPicPr>
                <p:cNvPr id="363" name="Freihand 362">
                  <a:extLst>
                    <a:ext uri="{FF2B5EF4-FFF2-40B4-BE49-F238E27FC236}">
                      <a16:creationId xmlns:a16="http://schemas.microsoft.com/office/drawing/2014/main" id="{2FF4914E-93E3-4ABD-B199-F8F657E8A7F9}"/>
                    </a:ext>
                  </a:extLst>
                </p:cNvPr>
                <p:cNvPicPr/>
                <p:nvPr/>
              </p:nvPicPr>
              <p:blipFill>
                <a:blip r:embed="rId569"/>
                <a:stretch>
                  <a:fillRect/>
                </a:stretch>
              </p:blipFill>
              <p:spPr>
                <a:xfrm>
                  <a:off x="9644147" y="821227"/>
                  <a:ext cx="6012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64" name="Freihand 363">
                  <a:extLst>
                    <a:ext uri="{FF2B5EF4-FFF2-40B4-BE49-F238E27FC236}">
                      <a16:creationId xmlns:a16="http://schemas.microsoft.com/office/drawing/2014/main" id="{99197310-5247-4260-A3B1-47149E4AC4F8}"/>
                    </a:ext>
                  </a:extLst>
                </p14:cNvPr>
                <p14:cNvContentPartPr/>
                <p14:nvPr/>
              </p14:nvContentPartPr>
              <p14:xfrm>
                <a:off x="9732707" y="698827"/>
                <a:ext cx="51120" cy="140760"/>
              </p14:xfrm>
            </p:contentPart>
          </mc:Choice>
          <mc:Fallback>
            <p:pic>
              <p:nvPicPr>
                <p:cNvPr id="364" name="Freihand 363">
                  <a:extLst>
                    <a:ext uri="{FF2B5EF4-FFF2-40B4-BE49-F238E27FC236}">
                      <a16:creationId xmlns:a16="http://schemas.microsoft.com/office/drawing/2014/main" id="{99197310-5247-4260-A3B1-47149E4AC4F8}"/>
                    </a:ext>
                  </a:extLst>
                </p:cNvPr>
                <p:cNvPicPr/>
                <p:nvPr/>
              </p:nvPicPr>
              <p:blipFill>
                <a:blip r:embed="rId571"/>
                <a:stretch>
                  <a:fillRect/>
                </a:stretch>
              </p:blipFill>
              <p:spPr>
                <a:xfrm>
                  <a:off x="9728387" y="694507"/>
                  <a:ext cx="5976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65" name="Freihand 364">
                  <a:extLst>
                    <a:ext uri="{FF2B5EF4-FFF2-40B4-BE49-F238E27FC236}">
                      <a16:creationId xmlns:a16="http://schemas.microsoft.com/office/drawing/2014/main" id="{5A51BF49-FC03-4F45-91B7-6213360F6546}"/>
                    </a:ext>
                  </a:extLst>
                </p14:cNvPr>
                <p14:cNvContentPartPr/>
                <p14:nvPr/>
              </p14:nvContentPartPr>
              <p14:xfrm>
                <a:off x="9792467" y="738787"/>
                <a:ext cx="21600" cy="89280"/>
              </p14:xfrm>
            </p:contentPart>
          </mc:Choice>
          <mc:Fallback>
            <p:pic>
              <p:nvPicPr>
                <p:cNvPr id="365" name="Freihand 364">
                  <a:extLst>
                    <a:ext uri="{FF2B5EF4-FFF2-40B4-BE49-F238E27FC236}">
                      <a16:creationId xmlns:a16="http://schemas.microsoft.com/office/drawing/2014/main" id="{5A51BF49-FC03-4F45-91B7-6213360F6546}"/>
                    </a:ext>
                  </a:extLst>
                </p:cNvPr>
                <p:cNvPicPr/>
                <p:nvPr/>
              </p:nvPicPr>
              <p:blipFill>
                <a:blip r:embed="rId573"/>
                <a:stretch>
                  <a:fillRect/>
                </a:stretch>
              </p:blipFill>
              <p:spPr>
                <a:xfrm>
                  <a:off x="9788147" y="734467"/>
                  <a:ext cx="302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66" name="Freihand 365">
                  <a:extLst>
                    <a:ext uri="{FF2B5EF4-FFF2-40B4-BE49-F238E27FC236}">
                      <a16:creationId xmlns:a16="http://schemas.microsoft.com/office/drawing/2014/main" id="{7A88A921-E968-45DD-BDDC-5CD3E0C3640D}"/>
                    </a:ext>
                  </a:extLst>
                </p14:cNvPr>
                <p14:cNvContentPartPr/>
                <p14:nvPr/>
              </p14:nvContentPartPr>
              <p14:xfrm>
                <a:off x="9798587" y="657427"/>
                <a:ext cx="3240" cy="26640"/>
              </p14:xfrm>
            </p:contentPart>
          </mc:Choice>
          <mc:Fallback>
            <p:pic>
              <p:nvPicPr>
                <p:cNvPr id="366" name="Freihand 365">
                  <a:extLst>
                    <a:ext uri="{FF2B5EF4-FFF2-40B4-BE49-F238E27FC236}">
                      <a16:creationId xmlns:a16="http://schemas.microsoft.com/office/drawing/2014/main" id="{7A88A921-E968-45DD-BDDC-5CD3E0C3640D}"/>
                    </a:ext>
                  </a:extLst>
                </p:cNvPr>
                <p:cNvPicPr/>
                <p:nvPr/>
              </p:nvPicPr>
              <p:blipFill>
                <a:blip r:embed="rId575"/>
                <a:stretch>
                  <a:fillRect/>
                </a:stretch>
              </p:blipFill>
              <p:spPr>
                <a:xfrm>
                  <a:off x="9794267" y="653107"/>
                  <a:ext cx="1188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67" name="Freihand 366">
                  <a:extLst>
                    <a:ext uri="{FF2B5EF4-FFF2-40B4-BE49-F238E27FC236}">
                      <a16:creationId xmlns:a16="http://schemas.microsoft.com/office/drawing/2014/main" id="{65B76903-B8BF-4B4C-A9E6-4D2586BAAB94}"/>
                    </a:ext>
                  </a:extLst>
                </p14:cNvPr>
                <p14:cNvContentPartPr/>
                <p14:nvPr/>
              </p14:nvContentPartPr>
              <p14:xfrm>
                <a:off x="9846467" y="699547"/>
                <a:ext cx="141120" cy="70560"/>
              </p14:xfrm>
            </p:contentPart>
          </mc:Choice>
          <mc:Fallback>
            <p:pic>
              <p:nvPicPr>
                <p:cNvPr id="367" name="Freihand 366">
                  <a:extLst>
                    <a:ext uri="{FF2B5EF4-FFF2-40B4-BE49-F238E27FC236}">
                      <a16:creationId xmlns:a16="http://schemas.microsoft.com/office/drawing/2014/main" id="{65B76903-B8BF-4B4C-A9E6-4D2586BAAB94}"/>
                    </a:ext>
                  </a:extLst>
                </p:cNvPr>
                <p:cNvPicPr/>
                <p:nvPr/>
              </p:nvPicPr>
              <p:blipFill>
                <a:blip r:embed="rId577"/>
                <a:stretch>
                  <a:fillRect/>
                </a:stretch>
              </p:blipFill>
              <p:spPr>
                <a:xfrm>
                  <a:off x="9842147" y="695227"/>
                  <a:ext cx="1497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68" name="Freihand 367">
                  <a:extLst>
                    <a:ext uri="{FF2B5EF4-FFF2-40B4-BE49-F238E27FC236}">
                      <a16:creationId xmlns:a16="http://schemas.microsoft.com/office/drawing/2014/main" id="{C9FF67D6-1D8C-4605-8F26-B62B429EFDAC}"/>
                    </a:ext>
                  </a:extLst>
                </p14:cNvPr>
                <p14:cNvContentPartPr/>
                <p14:nvPr/>
              </p14:nvContentPartPr>
              <p14:xfrm>
                <a:off x="8927027" y="1579027"/>
                <a:ext cx="113400" cy="144360"/>
              </p14:xfrm>
            </p:contentPart>
          </mc:Choice>
          <mc:Fallback>
            <p:pic>
              <p:nvPicPr>
                <p:cNvPr id="368" name="Freihand 367">
                  <a:extLst>
                    <a:ext uri="{FF2B5EF4-FFF2-40B4-BE49-F238E27FC236}">
                      <a16:creationId xmlns:a16="http://schemas.microsoft.com/office/drawing/2014/main" id="{C9FF67D6-1D8C-4605-8F26-B62B429EFDAC}"/>
                    </a:ext>
                  </a:extLst>
                </p:cNvPr>
                <p:cNvPicPr/>
                <p:nvPr/>
              </p:nvPicPr>
              <p:blipFill>
                <a:blip r:embed="rId579"/>
                <a:stretch>
                  <a:fillRect/>
                </a:stretch>
              </p:blipFill>
              <p:spPr>
                <a:xfrm>
                  <a:off x="8922707" y="1574707"/>
                  <a:ext cx="1220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69" name="Freihand 368">
                  <a:extLst>
                    <a:ext uri="{FF2B5EF4-FFF2-40B4-BE49-F238E27FC236}">
                      <a16:creationId xmlns:a16="http://schemas.microsoft.com/office/drawing/2014/main" id="{A04B0EF6-DC9B-4484-9293-DF42C9293B4B}"/>
                    </a:ext>
                  </a:extLst>
                </p14:cNvPr>
                <p14:cNvContentPartPr/>
                <p14:nvPr/>
              </p14:nvContentPartPr>
              <p14:xfrm>
                <a:off x="9057707" y="1550587"/>
                <a:ext cx="54360" cy="104760"/>
              </p14:xfrm>
            </p:contentPart>
          </mc:Choice>
          <mc:Fallback>
            <p:pic>
              <p:nvPicPr>
                <p:cNvPr id="369" name="Freihand 368">
                  <a:extLst>
                    <a:ext uri="{FF2B5EF4-FFF2-40B4-BE49-F238E27FC236}">
                      <a16:creationId xmlns:a16="http://schemas.microsoft.com/office/drawing/2014/main" id="{A04B0EF6-DC9B-4484-9293-DF42C9293B4B}"/>
                    </a:ext>
                  </a:extLst>
                </p:cNvPr>
                <p:cNvPicPr/>
                <p:nvPr/>
              </p:nvPicPr>
              <p:blipFill>
                <a:blip r:embed="rId581"/>
                <a:stretch>
                  <a:fillRect/>
                </a:stretch>
              </p:blipFill>
              <p:spPr>
                <a:xfrm>
                  <a:off x="9053387" y="1546267"/>
                  <a:ext cx="630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70" name="Freihand 369">
                  <a:extLst>
                    <a:ext uri="{FF2B5EF4-FFF2-40B4-BE49-F238E27FC236}">
                      <a16:creationId xmlns:a16="http://schemas.microsoft.com/office/drawing/2014/main" id="{7329A542-566D-4B68-AEBB-2093B6090783}"/>
                    </a:ext>
                  </a:extLst>
                </p14:cNvPr>
                <p14:cNvContentPartPr/>
                <p14:nvPr/>
              </p14:nvContentPartPr>
              <p14:xfrm>
                <a:off x="9149507" y="1436107"/>
                <a:ext cx="83160" cy="127080"/>
              </p14:xfrm>
            </p:contentPart>
          </mc:Choice>
          <mc:Fallback>
            <p:pic>
              <p:nvPicPr>
                <p:cNvPr id="370" name="Freihand 369">
                  <a:extLst>
                    <a:ext uri="{FF2B5EF4-FFF2-40B4-BE49-F238E27FC236}">
                      <a16:creationId xmlns:a16="http://schemas.microsoft.com/office/drawing/2014/main" id="{7329A542-566D-4B68-AEBB-2093B6090783}"/>
                    </a:ext>
                  </a:extLst>
                </p:cNvPr>
                <p:cNvPicPr/>
                <p:nvPr/>
              </p:nvPicPr>
              <p:blipFill>
                <a:blip r:embed="rId583"/>
                <a:stretch>
                  <a:fillRect/>
                </a:stretch>
              </p:blipFill>
              <p:spPr>
                <a:xfrm>
                  <a:off x="9145187" y="1431787"/>
                  <a:ext cx="918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71" name="Freihand 370">
                  <a:extLst>
                    <a:ext uri="{FF2B5EF4-FFF2-40B4-BE49-F238E27FC236}">
                      <a16:creationId xmlns:a16="http://schemas.microsoft.com/office/drawing/2014/main" id="{65865FA4-BE0B-434D-AD05-CE5FF772BBB5}"/>
                    </a:ext>
                  </a:extLst>
                </p14:cNvPr>
                <p14:cNvContentPartPr/>
                <p14:nvPr/>
              </p14:nvContentPartPr>
              <p14:xfrm>
                <a:off x="9259667" y="1401187"/>
                <a:ext cx="72360" cy="99360"/>
              </p14:xfrm>
            </p:contentPart>
          </mc:Choice>
          <mc:Fallback>
            <p:pic>
              <p:nvPicPr>
                <p:cNvPr id="371" name="Freihand 370">
                  <a:extLst>
                    <a:ext uri="{FF2B5EF4-FFF2-40B4-BE49-F238E27FC236}">
                      <a16:creationId xmlns:a16="http://schemas.microsoft.com/office/drawing/2014/main" id="{65865FA4-BE0B-434D-AD05-CE5FF772BBB5}"/>
                    </a:ext>
                  </a:extLst>
                </p:cNvPr>
                <p:cNvPicPr/>
                <p:nvPr/>
              </p:nvPicPr>
              <p:blipFill>
                <a:blip r:embed="rId585"/>
                <a:stretch>
                  <a:fillRect/>
                </a:stretch>
              </p:blipFill>
              <p:spPr>
                <a:xfrm>
                  <a:off x="9255347" y="1396867"/>
                  <a:ext cx="810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72" name="Freihand 371">
                  <a:extLst>
                    <a:ext uri="{FF2B5EF4-FFF2-40B4-BE49-F238E27FC236}">
                      <a16:creationId xmlns:a16="http://schemas.microsoft.com/office/drawing/2014/main" id="{17F0A1D8-EFE2-4311-ADEA-09AC3927238C}"/>
                    </a:ext>
                  </a:extLst>
                </p14:cNvPr>
                <p14:cNvContentPartPr/>
                <p14:nvPr/>
              </p14:nvContentPartPr>
              <p14:xfrm>
                <a:off x="9378827" y="1249627"/>
                <a:ext cx="83160" cy="141120"/>
              </p14:xfrm>
            </p:contentPart>
          </mc:Choice>
          <mc:Fallback>
            <p:pic>
              <p:nvPicPr>
                <p:cNvPr id="372" name="Freihand 371">
                  <a:extLst>
                    <a:ext uri="{FF2B5EF4-FFF2-40B4-BE49-F238E27FC236}">
                      <a16:creationId xmlns:a16="http://schemas.microsoft.com/office/drawing/2014/main" id="{17F0A1D8-EFE2-4311-ADEA-09AC3927238C}"/>
                    </a:ext>
                  </a:extLst>
                </p:cNvPr>
                <p:cNvPicPr/>
                <p:nvPr/>
              </p:nvPicPr>
              <p:blipFill>
                <a:blip r:embed="rId587"/>
                <a:stretch>
                  <a:fillRect/>
                </a:stretch>
              </p:blipFill>
              <p:spPr>
                <a:xfrm>
                  <a:off x="9374507" y="1245307"/>
                  <a:ext cx="9180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73" name="Freihand 372">
                  <a:extLst>
                    <a:ext uri="{FF2B5EF4-FFF2-40B4-BE49-F238E27FC236}">
                      <a16:creationId xmlns:a16="http://schemas.microsoft.com/office/drawing/2014/main" id="{9C65A121-2F63-4F92-B85B-C9EA3C222E86}"/>
                    </a:ext>
                  </a:extLst>
                </p14:cNvPr>
                <p14:cNvContentPartPr/>
                <p14:nvPr/>
              </p14:nvContentPartPr>
              <p14:xfrm>
                <a:off x="9468827" y="1039387"/>
                <a:ext cx="316800" cy="289080"/>
              </p14:xfrm>
            </p:contentPart>
          </mc:Choice>
          <mc:Fallback>
            <p:pic>
              <p:nvPicPr>
                <p:cNvPr id="373" name="Freihand 372">
                  <a:extLst>
                    <a:ext uri="{FF2B5EF4-FFF2-40B4-BE49-F238E27FC236}">
                      <a16:creationId xmlns:a16="http://schemas.microsoft.com/office/drawing/2014/main" id="{9C65A121-2F63-4F92-B85B-C9EA3C222E86}"/>
                    </a:ext>
                  </a:extLst>
                </p:cNvPr>
                <p:cNvPicPr/>
                <p:nvPr/>
              </p:nvPicPr>
              <p:blipFill>
                <a:blip r:embed="rId589"/>
                <a:stretch>
                  <a:fillRect/>
                </a:stretch>
              </p:blipFill>
              <p:spPr>
                <a:xfrm>
                  <a:off x="9464507" y="1035067"/>
                  <a:ext cx="32544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74" name="Freihand 373">
                  <a:extLst>
                    <a:ext uri="{FF2B5EF4-FFF2-40B4-BE49-F238E27FC236}">
                      <a16:creationId xmlns:a16="http://schemas.microsoft.com/office/drawing/2014/main" id="{B8D79630-0DEF-4F9A-8603-68C3B0E7186C}"/>
                    </a:ext>
                  </a:extLst>
                </p14:cNvPr>
                <p14:cNvContentPartPr/>
                <p14:nvPr/>
              </p14:nvContentPartPr>
              <p14:xfrm>
                <a:off x="9821987" y="837067"/>
                <a:ext cx="218160" cy="335520"/>
              </p14:xfrm>
            </p:contentPart>
          </mc:Choice>
          <mc:Fallback>
            <p:pic>
              <p:nvPicPr>
                <p:cNvPr id="374" name="Freihand 373">
                  <a:extLst>
                    <a:ext uri="{FF2B5EF4-FFF2-40B4-BE49-F238E27FC236}">
                      <a16:creationId xmlns:a16="http://schemas.microsoft.com/office/drawing/2014/main" id="{B8D79630-0DEF-4F9A-8603-68C3B0E7186C}"/>
                    </a:ext>
                  </a:extLst>
                </p:cNvPr>
                <p:cNvPicPr/>
                <p:nvPr/>
              </p:nvPicPr>
              <p:blipFill>
                <a:blip r:embed="rId591"/>
                <a:stretch>
                  <a:fillRect/>
                </a:stretch>
              </p:blipFill>
              <p:spPr>
                <a:xfrm>
                  <a:off x="9817667" y="832747"/>
                  <a:ext cx="226800" cy="34416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81" name="Freihand 380">
                  <a:extLst>
                    <a:ext uri="{FF2B5EF4-FFF2-40B4-BE49-F238E27FC236}">
                      <a16:creationId xmlns:a16="http://schemas.microsoft.com/office/drawing/2014/main" id="{ACCC4C7D-3B98-4CFF-B4E8-58CEC4CAA7FA}"/>
                    </a:ext>
                  </a:extLst>
                </p14:cNvPr>
                <p14:cNvContentPartPr/>
                <p14:nvPr/>
              </p14:nvContentPartPr>
              <p14:xfrm>
                <a:off x="8938547" y="1795387"/>
                <a:ext cx="105480" cy="170640"/>
              </p14:xfrm>
            </p:contentPart>
          </mc:Choice>
          <mc:Fallback>
            <p:pic>
              <p:nvPicPr>
                <p:cNvPr id="381" name="Freihand 380">
                  <a:extLst>
                    <a:ext uri="{FF2B5EF4-FFF2-40B4-BE49-F238E27FC236}">
                      <a16:creationId xmlns:a16="http://schemas.microsoft.com/office/drawing/2014/main" id="{ACCC4C7D-3B98-4CFF-B4E8-58CEC4CAA7FA}"/>
                    </a:ext>
                  </a:extLst>
                </p:cNvPr>
                <p:cNvPicPr/>
                <p:nvPr/>
              </p:nvPicPr>
              <p:blipFill>
                <a:blip r:embed="rId593"/>
                <a:stretch>
                  <a:fillRect/>
                </a:stretch>
              </p:blipFill>
              <p:spPr>
                <a:xfrm>
                  <a:off x="8934227" y="1791067"/>
                  <a:ext cx="1141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82" name="Freihand 381">
                  <a:extLst>
                    <a:ext uri="{FF2B5EF4-FFF2-40B4-BE49-F238E27FC236}">
                      <a16:creationId xmlns:a16="http://schemas.microsoft.com/office/drawing/2014/main" id="{8F663858-4DD8-400F-B6C3-4AF0473F5BC3}"/>
                    </a:ext>
                  </a:extLst>
                </p14:cNvPr>
                <p14:cNvContentPartPr/>
                <p14:nvPr/>
              </p14:nvContentPartPr>
              <p14:xfrm>
                <a:off x="9065987" y="1746427"/>
                <a:ext cx="65520" cy="127440"/>
              </p14:xfrm>
            </p:contentPart>
          </mc:Choice>
          <mc:Fallback>
            <p:pic>
              <p:nvPicPr>
                <p:cNvPr id="382" name="Freihand 381">
                  <a:extLst>
                    <a:ext uri="{FF2B5EF4-FFF2-40B4-BE49-F238E27FC236}">
                      <a16:creationId xmlns:a16="http://schemas.microsoft.com/office/drawing/2014/main" id="{8F663858-4DD8-400F-B6C3-4AF0473F5BC3}"/>
                    </a:ext>
                  </a:extLst>
                </p:cNvPr>
                <p:cNvPicPr/>
                <p:nvPr/>
              </p:nvPicPr>
              <p:blipFill>
                <a:blip r:embed="rId595"/>
                <a:stretch>
                  <a:fillRect/>
                </a:stretch>
              </p:blipFill>
              <p:spPr>
                <a:xfrm>
                  <a:off x="9061667" y="1742107"/>
                  <a:ext cx="741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83" name="Freihand 382">
                  <a:extLst>
                    <a:ext uri="{FF2B5EF4-FFF2-40B4-BE49-F238E27FC236}">
                      <a16:creationId xmlns:a16="http://schemas.microsoft.com/office/drawing/2014/main" id="{F1B6E142-6484-4789-A85A-891EF047AA1A}"/>
                    </a:ext>
                  </a:extLst>
                </p14:cNvPr>
                <p14:cNvContentPartPr/>
                <p14:nvPr/>
              </p14:nvContentPartPr>
              <p14:xfrm>
                <a:off x="9159227" y="1690627"/>
                <a:ext cx="38160" cy="137160"/>
              </p14:xfrm>
            </p:contentPart>
          </mc:Choice>
          <mc:Fallback>
            <p:pic>
              <p:nvPicPr>
                <p:cNvPr id="383" name="Freihand 382">
                  <a:extLst>
                    <a:ext uri="{FF2B5EF4-FFF2-40B4-BE49-F238E27FC236}">
                      <a16:creationId xmlns:a16="http://schemas.microsoft.com/office/drawing/2014/main" id="{F1B6E142-6484-4789-A85A-891EF047AA1A}"/>
                    </a:ext>
                  </a:extLst>
                </p:cNvPr>
                <p:cNvPicPr/>
                <p:nvPr/>
              </p:nvPicPr>
              <p:blipFill>
                <a:blip r:embed="rId597"/>
                <a:stretch>
                  <a:fillRect/>
                </a:stretch>
              </p:blipFill>
              <p:spPr>
                <a:xfrm>
                  <a:off x="9154907" y="1686307"/>
                  <a:ext cx="468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84" name="Freihand 383">
                  <a:extLst>
                    <a:ext uri="{FF2B5EF4-FFF2-40B4-BE49-F238E27FC236}">
                      <a16:creationId xmlns:a16="http://schemas.microsoft.com/office/drawing/2014/main" id="{C2C59135-B7D3-4459-BE3A-9DB9C80C14E3}"/>
                    </a:ext>
                  </a:extLst>
                </p14:cNvPr>
                <p14:cNvContentPartPr/>
                <p14:nvPr/>
              </p14:nvContentPartPr>
              <p14:xfrm>
                <a:off x="9217547" y="1640947"/>
                <a:ext cx="105480" cy="135720"/>
              </p14:xfrm>
            </p:contentPart>
          </mc:Choice>
          <mc:Fallback>
            <p:pic>
              <p:nvPicPr>
                <p:cNvPr id="384" name="Freihand 383">
                  <a:extLst>
                    <a:ext uri="{FF2B5EF4-FFF2-40B4-BE49-F238E27FC236}">
                      <a16:creationId xmlns:a16="http://schemas.microsoft.com/office/drawing/2014/main" id="{C2C59135-B7D3-4459-BE3A-9DB9C80C14E3}"/>
                    </a:ext>
                  </a:extLst>
                </p:cNvPr>
                <p:cNvPicPr/>
                <p:nvPr/>
              </p:nvPicPr>
              <p:blipFill>
                <a:blip r:embed="rId599"/>
                <a:stretch>
                  <a:fillRect/>
                </a:stretch>
              </p:blipFill>
              <p:spPr>
                <a:xfrm>
                  <a:off x="9213227" y="1636627"/>
                  <a:ext cx="114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85" name="Freihand 384">
                  <a:extLst>
                    <a:ext uri="{FF2B5EF4-FFF2-40B4-BE49-F238E27FC236}">
                      <a16:creationId xmlns:a16="http://schemas.microsoft.com/office/drawing/2014/main" id="{76AF47F0-859D-49BA-B08F-6C9A8F242D45}"/>
                    </a:ext>
                  </a:extLst>
                </p14:cNvPr>
                <p14:cNvContentPartPr/>
                <p14:nvPr/>
              </p14:nvContentPartPr>
              <p14:xfrm>
                <a:off x="9358307" y="1576507"/>
                <a:ext cx="14400" cy="16560"/>
              </p14:xfrm>
            </p:contentPart>
          </mc:Choice>
          <mc:Fallback>
            <p:pic>
              <p:nvPicPr>
                <p:cNvPr id="385" name="Freihand 384">
                  <a:extLst>
                    <a:ext uri="{FF2B5EF4-FFF2-40B4-BE49-F238E27FC236}">
                      <a16:creationId xmlns:a16="http://schemas.microsoft.com/office/drawing/2014/main" id="{76AF47F0-859D-49BA-B08F-6C9A8F242D45}"/>
                    </a:ext>
                  </a:extLst>
                </p:cNvPr>
                <p:cNvPicPr/>
                <p:nvPr/>
              </p:nvPicPr>
              <p:blipFill>
                <a:blip r:embed="rId601"/>
                <a:stretch>
                  <a:fillRect/>
                </a:stretch>
              </p:blipFill>
              <p:spPr>
                <a:xfrm>
                  <a:off x="9353987" y="1572187"/>
                  <a:ext cx="230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86" name="Freihand 385">
                  <a:extLst>
                    <a:ext uri="{FF2B5EF4-FFF2-40B4-BE49-F238E27FC236}">
                      <a16:creationId xmlns:a16="http://schemas.microsoft.com/office/drawing/2014/main" id="{C89A4415-B3FD-463B-95C5-5D993E63347F}"/>
                    </a:ext>
                  </a:extLst>
                </p14:cNvPr>
                <p14:cNvContentPartPr/>
                <p14:nvPr/>
              </p14:nvContentPartPr>
              <p14:xfrm>
                <a:off x="9311507" y="1593427"/>
                <a:ext cx="37800" cy="121680"/>
              </p14:xfrm>
            </p:contentPart>
          </mc:Choice>
          <mc:Fallback>
            <p:pic>
              <p:nvPicPr>
                <p:cNvPr id="386" name="Freihand 385">
                  <a:extLst>
                    <a:ext uri="{FF2B5EF4-FFF2-40B4-BE49-F238E27FC236}">
                      <a16:creationId xmlns:a16="http://schemas.microsoft.com/office/drawing/2014/main" id="{C89A4415-B3FD-463B-95C5-5D993E63347F}"/>
                    </a:ext>
                  </a:extLst>
                </p:cNvPr>
                <p:cNvPicPr/>
                <p:nvPr/>
              </p:nvPicPr>
              <p:blipFill>
                <a:blip r:embed="rId603"/>
                <a:stretch>
                  <a:fillRect/>
                </a:stretch>
              </p:blipFill>
              <p:spPr>
                <a:xfrm>
                  <a:off x="9307187" y="1589107"/>
                  <a:ext cx="464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87" name="Freihand 386">
                  <a:extLst>
                    <a:ext uri="{FF2B5EF4-FFF2-40B4-BE49-F238E27FC236}">
                      <a16:creationId xmlns:a16="http://schemas.microsoft.com/office/drawing/2014/main" id="{0CCB34E3-A3C9-4621-9531-52FDF37E4EF8}"/>
                    </a:ext>
                  </a:extLst>
                </p14:cNvPr>
                <p14:cNvContentPartPr/>
                <p14:nvPr/>
              </p14:nvContentPartPr>
              <p14:xfrm>
                <a:off x="9366227" y="1549147"/>
                <a:ext cx="73800" cy="119160"/>
              </p14:xfrm>
            </p:contentPart>
          </mc:Choice>
          <mc:Fallback>
            <p:pic>
              <p:nvPicPr>
                <p:cNvPr id="387" name="Freihand 386">
                  <a:extLst>
                    <a:ext uri="{FF2B5EF4-FFF2-40B4-BE49-F238E27FC236}">
                      <a16:creationId xmlns:a16="http://schemas.microsoft.com/office/drawing/2014/main" id="{0CCB34E3-A3C9-4621-9531-52FDF37E4EF8}"/>
                    </a:ext>
                  </a:extLst>
                </p:cNvPr>
                <p:cNvPicPr/>
                <p:nvPr/>
              </p:nvPicPr>
              <p:blipFill>
                <a:blip r:embed="rId605"/>
                <a:stretch>
                  <a:fillRect/>
                </a:stretch>
              </p:blipFill>
              <p:spPr>
                <a:xfrm>
                  <a:off x="9361907" y="1544827"/>
                  <a:ext cx="824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388" name="Freihand 387">
                  <a:extLst>
                    <a:ext uri="{FF2B5EF4-FFF2-40B4-BE49-F238E27FC236}">
                      <a16:creationId xmlns:a16="http://schemas.microsoft.com/office/drawing/2014/main" id="{58474745-CA97-4A6F-9DBD-9D0E886EA523}"/>
                    </a:ext>
                  </a:extLst>
                </p14:cNvPr>
                <p14:cNvContentPartPr/>
                <p14:nvPr/>
              </p14:nvContentPartPr>
              <p14:xfrm>
                <a:off x="9450107" y="1492267"/>
                <a:ext cx="106560" cy="113400"/>
              </p14:xfrm>
            </p:contentPart>
          </mc:Choice>
          <mc:Fallback>
            <p:pic>
              <p:nvPicPr>
                <p:cNvPr id="388" name="Freihand 387">
                  <a:extLst>
                    <a:ext uri="{FF2B5EF4-FFF2-40B4-BE49-F238E27FC236}">
                      <a16:creationId xmlns:a16="http://schemas.microsoft.com/office/drawing/2014/main" id="{58474745-CA97-4A6F-9DBD-9D0E886EA523}"/>
                    </a:ext>
                  </a:extLst>
                </p:cNvPr>
                <p:cNvPicPr/>
                <p:nvPr/>
              </p:nvPicPr>
              <p:blipFill>
                <a:blip r:embed="rId607"/>
                <a:stretch>
                  <a:fillRect/>
                </a:stretch>
              </p:blipFill>
              <p:spPr>
                <a:xfrm>
                  <a:off x="9445787" y="1487947"/>
                  <a:ext cx="11520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89" name="Freihand 388">
                  <a:extLst>
                    <a:ext uri="{FF2B5EF4-FFF2-40B4-BE49-F238E27FC236}">
                      <a16:creationId xmlns:a16="http://schemas.microsoft.com/office/drawing/2014/main" id="{85565CFA-95CD-45F6-A96C-B51B06728358}"/>
                    </a:ext>
                  </a:extLst>
                </p14:cNvPr>
                <p14:cNvContentPartPr/>
                <p14:nvPr/>
              </p14:nvContentPartPr>
              <p14:xfrm>
                <a:off x="9564587" y="1338187"/>
                <a:ext cx="144360" cy="271440"/>
              </p14:xfrm>
            </p:contentPart>
          </mc:Choice>
          <mc:Fallback>
            <p:pic>
              <p:nvPicPr>
                <p:cNvPr id="389" name="Freihand 388">
                  <a:extLst>
                    <a:ext uri="{FF2B5EF4-FFF2-40B4-BE49-F238E27FC236}">
                      <a16:creationId xmlns:a16="http://schemas.microsoft.com/office/drawing/2014/main" id="{85565CFA-95CD-45F6-A96C-B51B06728358}"/>
                    </a:ext>
                  </a:extLst>
                </p:cNvPr>
                <p:cNvPicPr/>
                <p:nvPr/>
              </p:nvPicPr>
              <p:blipFill>
                <a:blip r:embed="rId609"/>
                <a:stretch>
                  <a:fillRect/>
                </a:stretch>
              </p:blipFill>
              <p:spPr>
                <a:xfrm>
                  <a:off x="9560267" y="1333867"/>
                  <a:ext cx="153000" cy="28008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90" name="Freihand 389">
                  <a:extLst>
                    <a:ext uri="{FF2B5EF4-FFF2-40B4-BE49-F238E27FC236}">
                      <a16:creationId xmlns:a16="http://schemas.microsoft.com/office/drawing/2014/main" id="{4A31F614-79F9-4A82-865C-3FF3F3F08EB1}"/>
                    </a:ext>
                  </a:extLst>
                </p14:cNvPr>
                <p14:cNvContentPartPr/>
                <p14:nvPr/>
              </p14:nvContentPartPr>
              <p14:xfrm>
                <a:off x="9752507" y="1207507"/>
                <a:ext cx="131400" cy="161280"/>
              </p14:xfrm>
            </p:contentPart>
          </mc:Choice>
          <mc:Fallback>
            <p:pic>
              <p:nvPicPr>
                <p:cNvPr id="390" name="Freihand 389">
                  <a:extLst>
                    <a:ext uri="{FF2B5EF4-FFF2-40B4-BE49-F238E27FC236}">
                      <a16:creationId xmlns:a16="http://schemas.microsoft.com/office/drawing/2014/main" id="{4A31F614-79F9-4A82-865C-3FF3F3F08EB1}"/>
                    </a:ext>
                  </a:extLst>
                </p:cNvPr>
                <p:cNvPicPr/>
                <p:nvPr/>
              </p:nvPicPr>
              <p:blipFill>
                <a:blip r:embed="rId611"/>
                <a:stretch>
                  <a:fillRect/>
                </a:stretch>
              </p:blipFill>
              <p:spPr>
                <a:xfrm>
                  <a:off x="9748187" y="1203187"/>
                  <a:ext cx="14004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91" name="Freihand 390">
                  <a:extLst>
                    <a:ext uri="{FF2B5EF4-FFF2-40B4-BE49-F238E27FC236}">
                      <a16:creationId xmlns:a16="http://schemas.microsoft.com/office/drawing/2014/main" id="{C974307B-6200-4948-AF9B-434FF4BE58C1}"/>
                    </a:ext>
                  </a:extLst>
                </p14:cNvPr>
                <p14:cNvContentPartPr/>
                <p14:nvPr/>
              </p14:nvContentPartPr>
              <p14:xfrm>
                <a:off x="9912347" y="984307"/>
                <a:ext cx="236160" cy="314280"/>
              </p14:xfrm>
            </p:contentPart>
          </mc:Choice>
          <mc:Fallback>
            <p:pic>
              <p:nvPicPr>
                <p:cNvPr id="391" name="Freihand 390">
                  <a:extLst>
                    <a:ext uri="{FF2B5EF4-FFF2-40B4-BE49-F238E27FC236}">
                      <a16:creationId xmlns:a16="http://schemas.microsoft.com/office/drawing/2014/main" id="{C974307B-6200-4948-AF9B-434FF4BE58C1}"/>
                    </a:ext>
                  </a:extLst>
                </p:cNvPr>
                <p:cNvPicPr/>
                <p:nvPr/>
              </p:nvPicPr>
              <p:blipFill>
                <a:blip r:embed="rId613"/>
                <a:stretch>
                  <a:fillRect/>
                </a:stretch>
              </p:blipFill>
              <p:spPr>
                <a:xfrm>
                  <a:off x="9908027" y="979987"/>
                  <a:ext cx="24480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392" name="Freihand 391">
                  <a:extLst>
                    <a:ext uri="{FF2B5EF4-FFF2-40B4-BE49-F238E27FC236}">
                      <a16:creationId xmlns:a16="http://schemas.microsoft.com/office/drawing/2014/main" id="{868EBDE3-58AD-447E-AE1A-1AC72402339B}"/>
                    </a:ext>
                  </a:extLst>
                </p14:cNvPr>
                <p14:cNvContentPartPr/>
                <p14:nvPr/>
              </p14:nvContentPartPr>
              <p14:xfrm>
                <a:off x="9062387" y="1965307"/>
                <a:ext cx="73440" cy="143280"/>
              </p14:xfrm>
            </p:contentPart>
          </mc:Choice>
          <mc:Fallback>
            <p:pic>
              <p:nvPicPr>
                <p:cNvPr id="392" name="Freihand 391">
                  <a:extLst>
                    <a:ext uri="{FF2B5EF4-FFF2-40B4-BE49-F238E27FC236}">
                      <a16:creationId xmlns:a16="http://schemas.microsoft.com/office/drawing/2014/main" id="{868EBDE3-58AD-447E-AE1A-1AC72402339B}"/>
                    </a:ext>
                  </a:extLst>
                </p:cNvPr>
                <p:cNvPicPr/>
                <p:nvPr/>
              </p:nvPicPr>
              <p:blipFill>
                <a:blip r:embed="rId615"/>
                <a:stretch>
                  <a:fillRect/>
                </a:stretch>
              </p:blipFill>
              <p:spPr>
                <a:xfrm>
                  <a:off x="9058067" y="1960987"/>
                  <a:ext cx="820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393" name="Freihand 392">
                  <a:extLst>
                    <a:ext uri="{FF2B5EF4-FFF2-40B4-BE49-F238E27FC236}">
                      <a16:creationId xmlns:a16="http://schemas.microsoft.com/office/drawing/2014/main" id="{5D4DE96F-3BCE-4769-8C23-19D818CD2CBC}"/>
                    </a:ext>
                  </a:extLst>
                </p14:cNvPr>
                <p14:cNvContentPartPr/>
                <p14:nvPr/>
              </p14:nvContentPartPr>
              <p14:xfrm>
                <a:off x="9171827" y="1822387"/>
                <a:ext cx="268200" cy="228600"/>
              </p14:xfrm>
            </p:contentPart>
          </mc:Choice>
          <mc:Fallback>
            <p:pic>
              <p:nvPicPr>
                <p:cNvPr id="393" name="Freihand 392">
                  <a:extLst>
                    <a:ext uri="{FF2B5EF4-FFF2-40B4-BE49-F238E27FC236}">
                      <a16:creationId xmlns:a16="http://schemas.microsoft.com/office/drawing/2014/main" id="{5D4DE96F-3BCE-4769-8C23-19D818CD2CBC}"/>
                    </a:ext>
                  </a:extLst>
                </p:cNvPr>
                <p:cNvPicPr/>
                <p:nvPr/>
              </p:nvPicPr>
              <p:blipFill>
                <a:blip r:embed="rId617"/>
                <a:stretch>
                  <a:fillRect/>
                </a:stretch>
              </p:blipFill>
              <p:spPr>
                <a:xfrm>
                  <a:off x="9167507" y="1818067"/>
                  <a:ext cx="27684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394" name="Freihand 393">
                  <a:extLst>
                    <a:ext uri="{FF2B5EF4-FFF2-40B4-BE49-F238E27FC236}">
                      <a16:creationId xmlns:a16="http://schemas.microsoft.com/office/drawing/2014/main" id="{75BEC75C-D362-4FAF-92B3-843131E2183F}"/>
                    </a:ext>
                  </a:extLst>
                </p14:cNvPr>
                <p14:cNvContentPartPr/>
                <p14:nvPr/>
              </p14:nvContentPartPr>
              <p14:xfrm>
                <a:off x="9467027" y="1681627"/>
                <a:ext cx="143280" cy="168120"/>
              </p14:xfrm>
            </p:contentPart>
          </mc:Choice>
          <mc:Fallback>
            <p:pic>
              <p:nvPicPr>
                <p:cNvPr id="394" name="Freihand 393">
                  <a:extLst>
                    <a:ext uri="{FF2B5EF4-FFF2-40B4-BE49-F238E27FC236}">
                      <a16:creationId xmlns:a16="http://schemas.microsoft.com/office/drawing/2014/main" id="{75BEC75C-D362-4FAF-92B3-843131E2183F}"/>
                    </a:ext>
                  </a:extLst>
                </p:cNvPr>
                <p:cNvPicPr/>
                <p:nvPr/>
              </p:nvPicPr>
              <p:blipFill>
                <a:blip r:embed="rId619"/>
                <a:stretch>
                  <a:fillRect/>
                </a:stretch>
              </p:blipFill>
              <p:spPr>
                <a:xfrm>
                  <a:off x="9462707" y="1677307"/>
                  <a:ext cx="1519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395" name="Freihand 394">
                  <a:extLst>
                    <a:ext uri="{FF2B5EF4-FFF2-40B4-BE49-F238E27FC236}">
                      <a16:creationId xmlns:a16="http://schemas.microsoft.com/office/drawing/2014/main" id="{DE4A7517-3054-492A-8C5B-EC7BCC13F79B}"/>
                    </a:ext>
                  </a:extLst>
                </p14:cNvPr>
                <p14:cNvContentPartPr/>
                <p14:nvPr/>
              </p14:nvContentPartPr>
              <p14:xfrm>
                <a:off x="9625787" y="1537267"/>
                <a:ext cx="107640" cy="194760"/>
              </p14:xfrm>
            </p:contentPart>
          </mc:Choice>
          <mc:Fallback>
            <p:pic>
              <p:nvPicPr>
                <p:cNvPr id="395" name="Freihand 394">
                  <a:extLst>
                    <a:ext uri="{FF2B5EF4-FFF2-40B4-BE49-F238E27FC236}">
                      <a16:creationId xmlns:a16="http://schemas.microsoft.com/office/drawing/2014/main" id="{DE4A7517-3054-492A-8C5B-EC7BCC13F79B}"/>
                    </a:ext>
                  </a:extLst>
                </p:cNvPr>
                <p:cNvPicPr/>
                <p:nvPr/>
              </p:nvPicPr>
              <p:blipFill>
                <a:blip r:embed="rId621"/>
                <a:stretch>
                  <a:fillRect/>
                </a:stretch>
              </p:blipFill>
              <p:spPr>
                <a:xfrm>
                  <a:off x="9621467" y="1532947"/>
                  <a:ext cx="11628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396" name="Freihand 395">
                  <a:extLst>
                    <a:ext uri="{FF2B5EF4-FFF2-40B4-BE49-F238E27FC236}">
                      <a16:creationId xmlns:a16="http://schemas.microsoft.com/office/drawing/2014/main" id="{F4C3B682-B6C0-4658-96A2-339A54A07C5A}"/>
                    </a:ext>
                  </a:extLst>
                </p14:cNvPr>
                <p14:cNvContentPartPr/>
                <p14:nvPr/>
              </p14:nvContentPartPr>
              <p14:xfrm>
                <a:off x="9767627" y="1474627"/>
                <a:ext cx="118080" cy="167400"/>
              </p14:xfrm>
            </p:contentPart>
          </mc:Choice>
          <mc:Fallback>
            <p:pic>
              <p:nvPicPr>
                <p:cNvPr id="396" name="Freihand 395">
                  <a:extLst>
                    <a:ext uri="{FF2B5EF4-FFF2-40B4-BE49-F238E27FC236}">
                      <a16:creationId xmlns:a16="http://schemas.microsoft.com/office/drawing/2014/main" id="{F4C3B682-B6C0-4658-96A2-339A54A07C5A}"/>
                    </a:ext>
                  </a:extLst>
                </p:cNvPr>
                <p:cNvPicPr/>
                <p:nvPr/>
              </p:nvPicPr>
              <p:blipFill>
                <a:blip r:embed="rId623"/>
                <a:stretch>
                  <a:fillRect/>
                </a:stretch>
              </p:blipFill>
              <p:spPr>
                <a:xfrm>
                  <a:off x="9763307" y="1470307"/>
                  <a:ext cx="12672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397" name="Freihand 396">
                  <a:extLst>
                    <a:ext uri="{FF2B5EF4-FFF2-40B4-BE49-F238E27FC236}">
                      <a16:creationId xmlns:a16="http://schemas.microsoft.com/office/drawing/2014/main" id="{E4F2D38B-5D10-4625-B3EB-83A82AEFEB99}"/>
                    </a:ext>
                  </a:extLst>
                </p14:cNvPr>
                <p14:cNvContentPartPr/>
                <p14:nvPr/>
              </p14:nvContentPartPr>
              <p14:xfrm>
                <a:off x="9890747" y="1496227"/>
                <a:ext cx="65520" cy="98280"/>
              </p14:xfrm>
            </p:contentPart>
          </mc:Choice>
          <mc:Fallback>
            <p:pic>
              <p:nvPicPr>
                <p:cNvPr id="397" name="Freihand 396">
                  <a:extLst>
                    <a:ext uri="{FF2B5EF4-FFF2-40B4-BE49-F238E27FC236}">
                      <a16:creationId xmlns:a16="http://schemas.microsoft.com/office/drawing/2014/main" id="{E4F2D38B-5D10-4625-B3EB-83A82AEFEB99}"/>
                    </a:ext>
                  </a:extLst>
                </p:cNvPr>
                <p:cNvPicPr/>
                <p:nvPr/>
              </p:nvPicPr>
              <p:blipFill>
                <a:blip r:embed="rId625"/>
                <a:stretch>
                  <a:fillRect/>
                </a:stretch>
              </p:blipFill>
              <p:spPr>
                <a:xfrm>
                  <a:off x="9886427" y="1491907"/>
                  <a:ext cx="741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399" name="Freihand 398">
                  <a:extLst>
                    <a:ext uri="{FF2B5EF4-FFF2-40B4-BE49-F238E27FC236}">
                      <a16:creationId xmlns:a16="http://schemas.microsoft.com/office/drawing/2014/main" id="{3B2A117C-D7BA-4385-AFF0-735A78AAD107}"/>
                    </a:ext>
                  </a:extLst>
                </p14:cNvPr>
                <p14:cNvContentPartPr/>
                <p14:nvPr/>
              </p14:nvContentPartPr>
              <p14:xfrm>
                <a:off x="10022507" y="1401907"/>
                <a:ext cx="203040" cy="150840"/>
              </p14:xfrm>
            </p:contentPart>
          </mc:Choice>
          <mc:Fallback>
            <p:pic>
              <p:nvPicPr>
                <p:cNvPr id="399" name="Freihand 398">
                  <a:extLst>
                    <a:ext uri="{FF2B5EF4-FFF2-40B4-BE49-F238E27FC236}">
                      <a16:creationId xmlns:a16="http://schemas.microsoft.com/office/drawing/2014/main" id="{3B2A117C-D7BA-4385-AFF0-735A78AAD107}"/>
                    </a:ext>
                  </a:extLst>
                </p:cNvPr>
                <p:cNvPicPr/>
                <p:nvPr/>
              </p:nvPicPr>
              <p:blipFill>
                <a:blip r:embed="rId627"/>
                <a:stretch>
                  <a:fillRect/>
                </a:stretch>
              </p:blipFill>
              <p:spPr>
                <a:xfrm>
                  <a:off x="10018187" y="1397587"/>
                  <a:ext cx="2116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400" name="Freihand 399">
                  <a:extLst>
                    <a:ext uri="{FF2B5EF4-FFF2-40B4-BE49-F238E27FC236}">
                      <a16:creationId xmlns:a16="http://schemas.microsoft.com/office/drawing/2014/main" id="{E8729975-6C7A-415A-81B4-A18703E0363E}"/>
                    </a:ext>
                  </a:extLst>
                </p14:cNvPr>
                <p14:cNvContentPartPr/>
                <p14:nvPr/>
              </p14:nvContentPartPr>
              <p14:xfrm>
                <a:off x="10237067" y="1202827"/>
                <a:ext cx="288360" cy="300960"/>
              </p14:xfrm>
            </p:contentPart>
          </mc:Choice>
          <mc:Fallback>
            <p:pic>
              <p:nvPicPr>
                <p:cNvPr id="400" name="Freihand 399">
                  <a:extLst>
                    <a:ext uri="{FF2B5EF4-FFF2-40B4-BE49-F238E27FC236}">
                      <a16:creationId xmlns:a16="http://schemas.microsoft.com/office/drawing/2014/main" id="{E8729975-6C7A-415A-81B4-A18703E0363E}"/>
                    </a:ext>
                  </a:extLst>
                </p:cNvPr>
                <p:cNvPicPr/>
                <p:nvPr/>
              </p:nvPicPr>
              <p:blipFill>
                <a:blip r:embed="rId629"/>
                <a:stretch>
                  <a:fillRect/>
                </a:stretch>
              </p:blipFill>
              <p:spPr>
                <a:xfrm>
                  <a:off x="10232747" y="1198507"/>
                  <a:ext cx="29700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401" name="Freihand 400">
                  <a:extLst>
                    <a:ext uri="{FF2B5EF4-FFF2-40B4-BE49-F238E27FC236}">
                      <a16:creationId xmlns:a16="http://schemas.microsoft.com/office/drawing/2014/main" id="{F020833E-DD5D-4C5D-9DD9-FCC4A677A97B}"/>
                    </a:ext>
                  </a:extLst>
                </p14:cNvPr>
                <p14:cNvContentPartPr/>
                <p14:nvPr/>
              </p14:nvContentPartPr>
              <p14:xfrm>
                <a:off x="10548467" y="1117867"/>
                <a:ext cx="28800" cy="262800"/>
              </p14:xfrm>
            </p:contentPart>
          </mc:Choice>
          <mc:Fallback>
            <p:pic>
              <p:nvPicPr>
                <p:cNvPr id="401" name="Freihand 400">
                  <a:extLst>
                    <a:ext uri="{FF2B5EF4-FFF2-40B4-BE49-F238E27FC236}">
                      <a16:creationId xmlns:a16="http://schemas.microsoft.com/office/drawing/2014/main" id="{F020833E-DD5D-4C5D-9DD9-FCC4A677A97B}"/>
                    </a:ext>
                  </a:extLst>
                </p:cNvPr>
                <p:cNvPicPr/>
                <p:nvPr/>
              </p:nvPicPr>
              <p:blipFill>
                <a:blip r:embed="rId631"/>
                <a:stretch>
                  <a:fillRect/>
                </a:stretch>
              </p:blipFill>
              <p:spPr>
                <a:xfrm>
                  <a:off x="10544147" y="1113547"/>
                  <a:ext cx="37440" cy="271440"/>
                </a:xfrm>
                <a:prstGeom prst="rect">
                  <a:avLst/>
                </a:prstGeom>
              </p:spPr>
            </p:pic>
          </mc:Fallback>
        </mc:AlternateContent>
      </p:grpSp>
    </p:spTree>
    <p:extLst>
      <p:ext uri="{BB962C8B-B14F-4D97-AF65-F5344CB8AC3E}">
        <p14:creationId xmlns:p14="http://schemas.microsoft.com/office/powerpoint/2010/main" val="1806901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135560" y="136526"/>
            <a:ext cx="746496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Results:</a:t>
            </a:r>
          </a:p>
          <a:p>
            <a:r>
              <a:rPr lang="en-US" sz="2800" dirty="0">
                <a:solidFill>
                  <a:sysClr val="windowText" lastClr="000000"/>
                </a:solidFill>
              </a:rPr>
              <a:t>Specific factors model</a:t>
            </a:r>
          </a:p>
        </p:txBody>
      </p:sp>
      <p:sp>
        <p:nvSpPr>
          <p:cNvPr id="9" name="Textfeld 8">
            <a:extLst>
              <a:ext uri="{FF2B5EF4-FFF2-40B4-BE49-F238E27FC236}">
                <a16:creationId xmlns:a16="http://schemas.microsoft.com/office/drawing/2014/main" id="{EA66E258-8245-4EE8-9B19-BB1BAC4D268E}"/>
              </a:ext>
            </a:extLst>
          </p:cNvPr>
          <p:cNvSpPr txBox="1"/>
          <p:nvPr/>
        </p:nvSpPr>
        <p:spPr>
          <a:xfrm>
            <a:off x="119619" y="1690062"/>
            <a:ext cx="8461839" cy="4770537"/>
          </a:xfrm>
          <a:prstGeom prst="rect">
            <a:avLst/>
          </a:prstGeom>
          <a:noFill/>
        </p:spPr>
        <p:txBody>
          <a:bodyPr wrap="square" rtlCol="0">
            <a:spAutoFit/>
          </a:bodyPr>
          <a:lstStyle/>
          <a:p>
            <a:pPr marL="342900" indent="-342900">
              <a:buFont typeface="Arial" panose="020B0604020202020204" pitchFamily="34" charset="0"/>
              <a:buChar char="•"/>
            </a:pPr>
            <a:r>
              <a:rPr lang="en-US" sz="2000" b="1" dirty="0"/>
              <a:t>Export sector wins </a:t>
            </a:r>
          </a:p>
          <a:p>
            <a:pPr marL="342900" indent="-342900">
              <a:buFont typeface="Arial" panose="020B0604020202020204" pitchFamily="34" charset="0"/>
              <a:buChar char="•"/>
            </a:pPr>
            <a:endParaRPr lang="en-US" sz="2000" b="1" dirty="0"/>
          </a:p>
          <a:p>
            <a:pPr marL="342900" indent="-342900">
              <a:buFont typeface="Arial" panose="020B0604020202020204" pitchFamily="34" charset="0"/>
              <a:buChar char="•"/>
            </a:pPr>
            <a:r>
              <a:rPr lang="en-US" sz="2000" b="1" dirty="0"/>
              <a:t>Import sector loses</a:t>
            </a:r>
          </a:p>
          <a:p>
            <a:pPr marL="342900" indent="-342900">
              <a:buFont typeface="Arial" panose="020B0604020202020204" pitchFamily="34" charset="0"/>
              <a:buChar char="•"/>
            </a:pPr>
            <a:endParaRPr lang="en-US" sz="2000" b="1" dirty="0"/>
          </a:p>
          <a:p>
            <a:pPr marL="342900" indent="-342900">
              <a:buFont typeface="Arial" panose="020B0604020202020204" pitchFamily="34" charset="0"/>
              <a:buChar char="•"/>
            </a:pPr>
            <a:r>
              <a:rPr lang="en-US" sz="2000" b="1" dirty="0"/>
              <a:t>The effects on the mobile factor are ambivalent</a:t>
            </a:r>
          </a:p>
          <a:p>
            <a:pPr marL="342900" indent="-342900">
              <a:buFont typeface="Arial" panose="020B0604020202020204" pitchFamily="34" charset="0"/>
              <a:buChar char="•"/>
            </a:pPr>
            <a:endParaRPr lang="en-US" sz="2000" b="1" dirty="0"/>
          </a:p>
          <a:p>
            <a:pPr marL="342900" indent="-342900">
              <a:buFont typeface="Arial" panose="020B0604020202020204" pitchFamily="34" charset="0"/>
              <a:buChar char="•"/>
            </a:pPr>
            <a:r>
              <a:rPr lang="en-US" sz="2000" b="1" dirty="0"/>
              <a:t>BUT: Overall, the country wins!</a:t>
            </a:r>
          </a:p>
          <a:p>
            <a:pPr marL="342900" indent="-342900">
              <a:buFont typeface="Arial" panose="020B0604020202020204" pitchFamily="34" charset="0"/>
              <a:buChar char="•"/>
            </a:pPr>
            <a:endParaRPr lang="en-US" sz="2000" b="1" dirty="0"/>
          </a:p>
          <a:p>
            <a:pPr marL="342900" indent="-342900">
              <a:buFont typeface="Arial" panose="020B0604020202020204" pitchFamily="34" charset="0"/>
              <a:buChar char="•"/>
            </a:pPr>
            <a:endParaRPr lang="en-US" sz="2000" b="1" dirty="0"/>
          </a:p>
          <a:p>
            <a:r>
              <a:rPr lang="en-US" sz="2000" b="1" dirty="0"/>
              <a:t>	→ There is a redistribution mechanism so that all sectors can be 	 		better off compared to the situation without trade</a:t>
            </a:r>
          </a:p>
          <a:p>
            <a:endParaRPr lang="en-US" sz="2000" b="1" dirty="0"/>
          </a:p>
          <a:p>
            <a:endParaRPr lang="en-US" sz="2000" b="1" dirty="0"/>
          </a:p>
          <a:p>
            <a:endParaRPr lang="en-US" sz="2000" b="1" dirty="0"/>
          </a:p>
          <a:p>
            <a:r>
              <a:rPr lang="en-US" sz="1200" dirty="0"/>
              <a:t>The outcome could be reversible under specific welfare function</a:t>
            </a:r>
          </a:p>
          <a:p>
            <a:r>
              <a:rPr lang="en-US" sz="1200" dirty="0"/>
              <a:t>-&gt; Kaldor/Hicks/</a:t>
            </a:r>
            <a:r>
              <a:rPr lang="en-US" sz="1200" dirty="0" err="1"/>
              <a:t>Scitovsky</a:t>
            </a:r>
            <a:endParaRPr lang="en-US" sz="1200" dirty="0"/>
          </a:p>
        </p:txBody>
      </p:sp>
      <p:sp>
        <p:nvSpPr>
          <p:cNvPr id="6" name="Rechteck 5">
            <a:extLst>
              <a:ext uri="{FF2B5EF4-FFF2-40B4-BE49-F238E27FC236}">
                <a16:creationId xmlns:a16="http://schemas.microsoft.com/office/drawing/2014/main" id="{FAAD80C1-9DAD-4DCD-A35A-A633A7EC679D}"/>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B3F065AF-949F-4138-A94B-236D4C032A9D}"/>
                  </a:ext>
                </a:extLst>
              </p14:cNvPr>
              <p14:cNvContentPartPr/>
              <p14:nvPr/>
            </p14:nvContentPartPr>
            <p14:xfrm>
              <a:off x="369827" y="2070427"/>
              <a:ext cx="2170440" cy="141120"/>
            </p14:xfrm>
          </p:contentPart>
        </mc:Choice>
        <mc:Fallback>
          <p:pic>
            <p:nvPicPr>
              <p:cNvPr id="2" name="Freihand 1">
                <a:extLst>
                  <a:ext uri="{FF2B5EF4-FFF2-40B4-BE49-F238E27FC236}">
                    <a16:creationId xmlns:a16="http://schemas.microsoft.com/office/drawing/2014/main" id="{B3F065AF-949F-4138-A94B-236D4C032A9D}"/>
                  </a:ext>
                </a:extLst>
              </p:cNvPr>
              <p:cNvPicPr/>
              <p:nvPr/>
            </p:nvPicPr>
            <p:blipFill>
              <a:blip r:embed="rId4"/>
              <a:stretch>
                <a:fillRect/>
              </a:stretch>
            </p:blipFill>
            <p:spPr>
              <a:xfrm>
                <a:off x="365507" y="2066107"/>
                <a:ext cx="21790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67F7A3A-4579-49D2-AACB-674BC1BFAE27}"/>
                  </a:ext>
                </a:extLst>
              </p14:cNvPr>
              <p14:cNvContentPartPr/>
              <p14:nvPr/>
            </p14:nvContentPartPr>
            <p14:xfrm>
              <a:off x="436787" y="2630227"/>
              <a:ext cx="2115000" cy="232920"/>
            </p14:xfrm>
          </p:contentPart>
        </mc:Choice>
        <mc:Fallback>
          <p:pic>
            <p:nvPicPr>
              <p:cNvPr id="3" name="Freihand 2">
                <a:extLst>
                  <a:ext uri="{FF2B5EF4-FFF2-40B4-BE49-F238E27FC236}">
                    <a16:creationId xmlns:a16="http://schemas.microsoft.com/office/drawing/2014/main" id="{D67F7A3A-4579-49D2-AACB-674BC1BFAE27}"/>
                  </a:ext>
                </a:extLst>
              </p:cNvPr>
              <p:cNvPicPr/>
              <p:nvPr/>
            </p:nvPicPr>
            <p:blipFill>
              <a:blip r:embed="rId6"/>
              <a:stretch>
                <a:fillRect/>
              </a:stretch>
            </p:blipFill>
            <p:spPr>
              <a:xfrm>
                <a:off x="432467" y="2625907"/>
                <a:ext cx="212364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1696888B-EB55-4F88-A366-4004A92CEA34}"/>
                  </a:ext>
                </a:extLst>
              </p14:cNvPr>
              <p14:cNvContentPartPr/>
              <p14:nvPr/>
            </p14:nvContentPartPr>
            <p14:xfrm>
              <a:off x="533987" y="3227827"/>
              <a:ext cx="5124960" cy="138600"/>
            </p14:xfrm>
          </p:contentPart>
        </mc:Choice>
        <mc:Fallback>
          <p:pic>
            <p:nvPicPr>
              <p:cNvPr id="5" name="Freihand 4">
                <a:extLst>
                  <a:ext uri="{FF2B5EF4-FFF2-40B4-BE49-F238E27FC236}">
                    <a16:creationId xmlns:a16="http://schemas.microsoft.com/office/drawing/2014/main" id="{1696888B-EB55-4F88-A366-4004A92CEA34}"/>
                  </a:ext>
                </a:extLst>
              </p:cNvPr>
              <p:cNvPicPr/>
              <p:nvPr/>
            </p:nvPicPr>
            <p:blipFill>
              <a:blip r:embed="rId8"/>
              <a:stretch>
                <a:fillRect/>
              </a:stretch>
            </p:blipFill>
            <p:spPr>
              <a:xfrm>
                <a:off x="529667" y="3223507"/>
                <a:ext cx="51336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143DBD22-60B8-46DF-9DEF-382987AA1930}"/>
                  </a:ext>
                </a:extLst>
              </p14:cNvPr>
              <p14:cNvContentPartPr/>
              <p14:nvPr/>
            </p14:nvContentPartPr>
            <p14:xfrm>
              <a:off x="391427" y="1535467"/>
              <a:ext cx="2349360" cy="729720"/>
            </p14:xfrm>
          </p:contentPart>
        </mc:Choice>
        <mc:Fallback>
          <p:pic>
            <p:nvPicPr>
              <p:cNvPr id="7" name="Freihand 6">
                <a:extLst>
                  <a:ext uri="{FF2B5EF4-FFF2-40B4-BE49-F238E27FC236}">
                    <a16:creationId xmlns:a16="http://schemas.microsoft.com/office/drawing/2014/main" id="{143DBD22-60B8-46DF-9DEF-382987AA1930}"/>
                  </a:ext>
                </a:extLst>
              </p:cNvPr>
              <p:cNvPicPr/>
              <p:nvPr/>
            </p:nvPicPr>
            <p:blipFill>
              <a:blip r:embed="rId10"/>
              <a:stretch>
                <a:fillRect/>
              </a:stretch>
            </p:blipFill>
            <p:spPr>
              <a:xfrm>
                <a:off x="387107" y="1531147"/>
                <a:ext cx="2358000" cy="7383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4620BF7A-7FF4-4BDB-BFF5-7CF482357001}"/>
                  </a:ext>
                </a:extLst>
              </p14:cNvPr>
              <p14:cNvContentPartPr/>
              <p14:nvPr/>
            </p14:nvContentPartPr>
            <p14:xfrm>
              <a:off x="2414627" y="4702747"/>
              <a:ext cx="2899800" cy="126720"/>
            </p14:xfrm>
          </p:contentPart>
        </mc:Choice>
        <mc:Fallback>
          <p:pic>
            <p:nvPicPr>
              <p:cNvPr id="8" name="Freihand 7">
                <a:extLst>
                  <a:ext uri="{FF2B5EF4-FFF2-40B4-BE49-F238E27FC236}">
                    <a16:creationId xmlns:a16="http://schemas.microsoft.com/office/drawing/2014/main" id="{4620BF7A-7FF4-4BDB-BFF5-7CF482357001}"/>
                  </a:ext>
                </a:extLst>
              </p:cNvPr>
              <p:cNvPicPr/>
              <p:nvPr/>
            </p:nvPicPr>
            <p:blipFill>
              <a:blip r:embed="rId12"/>
              <a:stretch>
                <a:fillRect/>
              </a:stretch>
            </p:blipFill>
            <p:spPr>
              <a:xfrm>
                <a:off x="2410307" y="4698427"/>
                <a:ext cx="2908440" cy="135360"/>
              </a:xfrm>
              <a:prstGeom prst="rect">
                <a:avLst/>
              </a:prstGeom>
            </p:spPr>
          </p:pic>
        </mc:Fallback>
      </mc:AlternateContent>
      <p:grpSp>
        <p:nvGrpSpPr>
          <p:cNvPr id="13" name="Gruppieren 12">
            <a:extLst>
              <a:ext uri="{FF2B5EF4-FFF2-40B4-BE49-F238E27FC236}">
                <a16:creationId xmlns:a16="http://schemas.microsoft.com/office/drawing/2014/main" id="{2DE24286-9DDB-48B7-B315-2916B1B7EC47}"/>
              </a:ext>
            </a:extLst>
          </p:cNvPr>
          <p:cNvGrpSpPr/>
          <p:nvPr/>
        </p:nvGrpSpPr>
        <p:grpSpPr>
          <a:xfrm>
            <a:off x="2054987" y="4165267"/>
            <a:ext cx="6447240" cy="1034280"/>
            <a:chOff x="2054987" y="4165267"/>
            <a:chExt cx="6447240" cy="1034280"/>
          </a:xfrm>
        </p:grpSpPr>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7516C6FE-5B63-42E2-87DD-AC4811A6065D}"/>
                    </a:ext>
                  </a:extLst>
                </p14:cNvPr>
                <p14:cNvContentPartPr/>
                <p14:nvPr/>
              </p14:nvContentPartPr>
              <p14:xfrm>
                <a:off x="2054987" y="5021347"/>
                <a:ext cx="4954680" cy="178200"/>
              </p14:xfrm>
            </p:contentPart>
          </mc:Choice>
          <mc:Fallback>
            <p:pic>
              <p:nvPicPr>
                <p:cNvPr id="10" name="Freihand 9">
                  <a:extLst>
                    <a:ext uri="{FF2B5EF4-FFF2-40B4-BE49-F238E27FC236}">
                      <a16:creationId xmlns:a16="http://schemas.microsoft.com/office/drawing/2014/main" id="{7516C6FE-5B63-42E2-87DD-AC4811A6065D}"/>
                    </a:ext>
                  </a:extLst>
                </p:cNvPr>
                <p:cNvPicPr/>
                <p:nvPr/>
              </p:nvPicPr>
              <p:blipFill>
                <a:blip r:embed="rId14"/>
                <a:stretch>
                  <a:fillRect/>
                </a:stretch>
              </p:blipFill>
              <p:spPr>
                <a:xfrm>
                  <a:off x="2050667" y="5017027"/>
                  <a:ext cx="49633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B527EB1A-2C7B-476F-9F1C-BAC23FA9767A}"/>
                    </a:ext>
                  </a:extLst>
                </p14:cNvPr>
                <p14:cNvContentPartPr/>
                <p14:nvPr/>
              </p14:nvContentPartPr>
              <p14:xfrm>
                <a:off x="5926067" y="4728667"/>
                <a:ext cx="2576160" cy="150840"/>
              </p14:xfrm>
            </p:contentPart>
          </mc:Choice>
          <mc:Fallback>
            <p:pic>
              <p:nvPicPr>
                <p:cNvPr id="11" name="Freihand 10">
                  <a:extLst>
                    <a:ext uri="{FF2B5EF4-FFF2-40B4-BE49-F238E27FC236}">
                      <a16:creationId xmlns:a16="http://schemas.microsoft.com/office/drawing/2014/main" id="{B527EB1A-2C7B-476F-9F1C-BAC23FA9767A}"/>
                    </a:ext>
                  </a:extLst>
                </p:cNvPr>
                <p:cNvPicPr/>
                <p:nvPr/>
              </p:nvPicPr>
              <p:blipFill>
                <a:blip r:embed="rId16"/>
                <a:stretch>
                  <a:fillRect/>
                </a:stretch>
              </p:blipFill>
              <p:spPr>
                <a:xfrm>
                  <a:off x="5921747" y="4724347"/>
                  <a:ext cx="25848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4CF378B5-CEC9-4F66-AC0B-507C91CE534F}"/>
                    </a:ext>
                  </a:extLst>
                </p14:cNvPr>
                <p14:cNvContentPartPr/>
                <p14:nvPr/>
              </p14:nvContentPartPr>
              <p14:xfrm>
                <a:off x="2129147" y="4165267"/>
                <a:ext cx="4087800" cy="813960"/>
              </p14:xfrm>
            </p:contentPart>
          </mc:Choice>
          <mc:Fallback>
            <p:pic>
              <p:nvPicPr>
                <p:cNvPr id="12" name="Freihand 11">
                  <a:extLst>
                    <a:ext uri="{FF2B5EF4-FFF2-40B4-BE49-F238E27FC236}">
                      <a16:creationId xmlns:a16="http://schemas.microsoft.com/office/drawing/2014/main" id="{4CF378B5-CEC9-4F66-AC0B-507C91CE534F}"/>
                    </a:ext>
                  </a:extLst>
                </p:cNvPr>
                <p:cNvPicPr/>
                <p:nvPr/>
              </p:nvPicPr>
              <p:blipFill>
                <a:blip r:embed="rId18"/>
                <a:stretch>
                  <a:fillRect/>
                </a:stretch>
              </p:blipFill>
              <p:spPr>
                <a:xfrm>
                  <a:off x="2124827" y="4160947"/>
                  <a:ext cx="4096440" cy="82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BFACF9B6-E755-4DB4-A658-ECD947172B9E}"/>
                  </a:ext>
                </a:extLst>
              </p14:cNvPr>
              <p14:cNvContentPartPr/>
              <p14:nvPr/>
            </p14:nvContentPartPr>
            <p14:xfrm>
              <a:off x="198827" y="1381747"/>
              <a:ext cx="2727360" cy="923400"/>
            </p14:xfrm>
          </p:contentPart>
        </mc:Choice>
        <mc:Fallback>
          <p:pic>
            <p:nvPicPr>
              <p:cNvPr id="14" name="Freihand 13">
                <a:extLst>
                  <a:ext uri="{FF2B5EF4-FFF2-40B4-BE49-F238E27FC236}">
                    <a16:creationId xmlns:a16="http://schemas.microsoft.com/office/drawing/2014/main" id="{BFACF9B6-E755-4DB4-A658-ECD947172B9E}"/>
                  </a:ext>
                </a:extLst>
              </p:cNvPr>
              <p:cNvPicPr/>
              <p:nvPr/>
            </p:nvPicPr>
            <p:blipFill>
              <a:blip r:embed="rId20"/>
              <a:stretch>
                <a:fillRect/>
              </a:stretch>
            </p:blipFill>
            <p:spPr>
              <a:xfrm>
                <a:off x="194507" y="1377427"/>
                <a:ext cx="2736000" cy="932040"/>
              </a:xfrm>
              <a:prstGeom prst="rect">
                <a:avLst/>
              </a:prstGeom>
            </p:spPr>
          </p:pic>
        </mc:Fallback>
      </mc:AlternateContent>
    </p:spTree>
    <p:extLst>
      <p:ext uri="{BB962C8B-B14F-4D97-AF65-F5344CB8AC3E}">
        <p14:creationId xmlns:p14="http://schemas.microsoft.com/office/powerpoint/2010/main" val="3171718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881A3-6E9A-3E30-1868-2A18E0AA7EEE}"/>
            </a:ext>
          </a:extLst>
        </p:cNvPr>
        <p:cNvGrpSpPr/>
        <p:nvPr/>
      </p:nvGrpSpPr>
      <p:grpSpPr>
        <a:xfrm>
          <a:off x="0" y="0"/>
          <a:ext cx="0" cy="0"/>
          <a:chOff x="0" y="0"/>
          <a:chExt cx="0" cy="0"/>
        </a:xfrm>
      </p:grpSpPr>
      <p:sp>
        <p:nvSpPr>
          <p:cNvPr id="8" name="Textfeld 7">
            <a:extLst>
              <a:ext uri="{FF2B5EF4-FFF2-40B4-BE49-F238E27FC236}">
                <a16:creationId xmlns:a16="http://schemas.microsoft.com/office/drawing/2014/main" id="{A29014E5-C850-8BEF-3875-AE91592357D4}"/>
              </a:ext>
            </a:extLst>
          </p:cNvPr>
          <p:cNvSpPr txBox="1"/>
          <p:nvPr/>
        </p:nvSpPr>
        <p:spPr>
          <a:xfrm>
            <a:off x="150572" y="563256"/>
            <a:ext cx="8716981" cy="5348445"/>
          </a:xfrm>
          <a:prstGeom prst="rect">
            <a:avLst/>
          </a:prstGeom>
          <a:noFill/>
        </p:spPr>
        <p:txBody>
          <a:bodyPr wrap="square" rtlCol="0">
            <a:noAutofit/>
          </a:bodyPr>
          <a:lstStyle/>
          <a:p>
            <a:r>
              <a:rPr lang="en-US" sz="2400" b="1" dirty="0">
                <a:latin typeface="Times New Roman" panose="02020603050405020304" pitchFamily="18" charset="0"/>
                <a:cs typeface="Times New Roman" panose="02020603050405020304" pitchFamily="18" charset="0"/>
              </a:rPr>
              <a:t>Definition:</a:t>
            </a:r>
          </a:p>
          <a:p>
            <a:r>
              <a:rPr lang="en-US" sz="2400" dirty="0">
                <a:latin typeface="Times New Roman" panose="02020603050405020304" pitchFamily="18" charset="0"/>
                <a:cs typeface="Times New Roman" panose="02020603050405020304" pitchFamily="18" charset="0"/>
              </a:rPr>
              <a:t>An </a:t>
            </a:r>
            <a:r>
              <a:rPr lang="en-US" sz="2400" b="1" dirty="0">
                <a:latin typeface="Times New Roman" panose="02020603050405020304" pitchFamily="18" charset="0"/>
                <a:cs typeface="Times New Roman" panose="02020603050405020304" pitchFamily="18" charset="0"/>
              </a:rPr>
              <a:t>absolute cost advantage </a:t>
            </a:r>
            <a:r>
              <a:rPr lang="en-US" sz="2400" dirty="0">
                <a:latin typeface="Times New Roman" panose="02020603050405020304" pitchFamily="18" charset="0"/>
                <a:cs typeface="Times New Roman" panose="02020603050405020304" pitchFamily="18" charset="0"/>
              </a:rPr>
              <a:t>exists when A can produce a good more cost-effectively than B with the same input resources (i.e. time).</a:t>
            </a:r>
          </a:p>
          <a:p>
            <a:endParaRPr lang="de-DE" sz="2400" b="1"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p:txBody>
      </p:sp>
      <p:sp>
        <p:nvSpPr>
          <p:cNvPr id="4" name="Textfeld 3">
            <a:extLst>
              <a:ext uri="{FF2B5EF4-FFF2-40B4-BE49-F238E27FC236}">
                <a16:creationId xmlns:a16="http://schemas.microsoft.com/office/drawing/2014/main" id="{94464235-1EFE-9DB7-9F3E-FE8089D1A497}"/>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2400" b="1" dirty="0" err="1">
                <a:latin typeface="Times New Roman" panose="02020603050405020304" pitchFamily="18" charset="0"/>
                <a:cs typeface="Times New Roman" panose="02020603050405020304" pitchFamily="18" charset="0"/>
              </a:rPr>
              <a:t>Definitions</a:t>
            </a:r>
            <a:endParaRPr lang="de-DE" sz="2400" b="1" dirty="0">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D72DF996-9DE8-B3D3-D28A-DB85824F5C51}"/>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903AF363-98EE-45F8-B9EB-D8A305EB876E}"/>
                  </a:ext>
                </a:extLst>
              </p14:cNvPr>
              <p14:cNvContentPartPr/>
              <p14:nvPr/>
            </p14:nvContentPartPr>
            <p14:xfrm>
              <a:off x="4202013" y="1707187"/>
              <a:ext cx="2389680" cy="61920"/>
            </p14:xfrm>
          </p:contentPart>
        </mc:Choice>
        <mc:Fallback xmlns="">
          <p:pic>
            <p:nvPicPr>
              <p:cNvPr id="2" name="Freihand 1">
                <a:extLst>
                  <a:ext uri="{FF2B5EF4-FFF2-40B4-BE49-F238E27FC236}">
                    <a16:creationId xmlns:a16="http://schemas.microsoft.com/office/drawing/2014/main" id="{903AF363-98EE-45F8-B9EB-D8A305EB876E}"/>
                  </a:ext>
                </a:extLst>
              </p:cNvPr>
              <p:cNvPicPr/>
              <p:nvPr/>
            </p:nvPicPr>
            <p:blipFill>
              <a:blip r:embed="rId3"/>
              <a:stretch>
                <a:fillRect/>
              </a:stretch>
            </p:blipFill>
            <p:spPr>
              <a:xfrm>
                <a:off x="4197693" y="1702867"/>
                <a:ext cx="2398320" cy="70560"/>
              </a:xfrm>
              <a:prstGeom prst="rect">
                <a:avLst/>
              </a:prstGeom>
            </p:spPr>
          </p:pic>
        </mc:Fallback>
      </mc:AlternateContent>
      <p:grpSp>
        <p:nvGrpSpPr>
          <p:cNvPr id="43" name="Gruppieren 42">
            <a:extLst>
              <a:ext uri="{FF2B5EF4-FFF2-40B4-BE49-F238E27FC236}">
                <a16:creationId xmlns:a16="http://schemas.microsoft.com/office/drawing/2014/main" id="{CFD580FB-F36D-4AC9-A9AD-F05B4D8E935D}"/>
              </a:ext>
            </a:extLst>
          </p:cNvPr>
          <p:cNvGrpSpPr/>
          <p:nvPr/>
        </p:nvGrpSpPr>
        <p:grpSpPr>
          <a:xfrm>
            <a:off x="2290773" y="1663627"/>
            <a:ext cx="6820560" cy="589320"/>
            <a:chOff x="2290773" y="1663627"/>
            <a:chExt cx="6820560" cy="589320"/>
          </a:xfrm>
        </p:grpSpPr>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3FE05C28-2F08-41A2-AFBA-3CF3794B4B6E}"/>
                    </a:ext>
                  </a:extLst>
                </p14:cNvPr>
                <p14:cNvContentPartPr/>
                <p14:nvPr/>
              </p14:nvContentPartPr>
              <p14:xfrm>
                <a:off x="2290773" y="1800427"/>
                <a:ext cx="244440" cy="236880"/>
              </p14:xfrm>
            </p:contentPart>
          </mc:Choice>
          <mc:Fallback xmlns="">
            <p:pic>
              <p:nvPicPr>
                <p:cNvPr id="3" name="Freihand 2">
                  <a:extLst>
                    <a:ext uri="{FF2B5EF4-FFF2-40B4-BE49-F238E27FC236}">
                      <a16:creationId xmlns:a16="http://schemas.microsoft.com/office/drawing/2014/main" id="{3FE05C28-2F08-41A2-AFBA-3CF3794B4B6E}"/>
                    </a:ext>
                  </a:extLst>
                </p:cNvPr>
                <p:cNvPicPr/>
                <p:nvPr/>
              </p:nvPicPr>
              <p:blipFill>
                <a:blip r:embed="rId5"/>
                <a:stretch>
                  <a:fillRect/>
                </a:stretch>
              </p:blipFill>
              <p:spPr>
                <a:xfrm>
                  <a:off x="2286453" y="1796107"/>
                  <a:ext cx="253080" cy="245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38B78379-2E4A-496F-BAC5-AF49AB198F16}"/>
                    </a:ext>
                  </a:extLst>
                </p14:cNvPr>
                <p14:cNvContentPartPr/>
                <p14:nvPr/>
              </p14:nvContentPartPr>
              <p14:xfrm>
                <a:off x="2499213" y="1898347"/>
                <a:ext cx="65520" cy="230400"/>
              </p14:xfrm>
            </p:contentPart>
          </mc:Choice>
          <mc:Fallback xmlns="">
            <p:pic>
              <p:nvPicPr>
                <p:cNvPr id="5" name="Freihand 4">
                  <a:extLst>
                    <a:ext uri="{FF2B5EF4-FFF2-40B4-BE49-F238E27FC236}">
                      <a16:creationId xmlns:a16="http://schemas.microsoft.com/office/drawing/2014/main" id="{38B78379-2E4A-496F-BAC5-AF49AB198F16}"/>
                    </a:ext>
                  </a:extLst>
                </p:cNvPr>
                <p:cNvPicPr/>
                <p:nvPr/>
              </p:nvPicPr>
              <p:blipFill>
                <a:blip r:embed="rId7"/>
                <a:stretch>
                  <a:fillRect/>
                </a:stretch>
              </p:blipFill>
              <p:spPr>
                <a:xfrm>
                  <a:off x="2494893" y="1894027"/>
                  <a:ext cx="7416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7A65DD7E-57D6-4DDD-A8FD-1274A6CB6529}"/>
                    </a:ext>
                  </a:extLst>
                </p14:cNvPr>
                <p14:cNvContentPartPr/>
                <p14:nvPr/>
              </p14:nvContentPartPr>
              <p14:xfrm>
                <a:off x="2772093" y="1936867"/>
                <a:ext cx="46440" cy="167040"/>
              </p14:xfrm>
            </p:contentPart>
          </mc:Choice>
          <mc:Fallback xmlns="">
            <p:pic>
              <p:nvPicPr>
                <p:cNvPr id="9" name="Freihand 8">
                  <a:extLst>
                    <a:ext uri="{FF2B5EF4-FFF2-40B4-BE49-F238E27FC236}">
                      <a16:creationId xmlns:a16="http://schemas.microsoft.com/office/drawing/2014/main" id="{7A65DD7E-57D6-4DDD-A8FD-1274A6CB6529}"/>
                    </a:ext>
                  </a:extLst>
                </p:cNvPr>
                <p:cNvPicPr/>
                <p:nvPr/>
              </p:nvPicPr>
              <p:blipFill>
                <a:blip r:embed="rId9"/>
                <a:stretch>
                  <a:fillRect/>
                </a:stretch>
              </p:blipFill>
              <p:spPr>
                <a:xfrm>
                  <a:off x="2767773" y="1932547"/>
                  <a:ext cx="550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962062FD-C5E9-4D80-9395-EF40E26D6BD6}"/>
                    </a:ext>
                  </a:extLst>
                </p14:cNvPr>
                <p14:cNvContentPartPr/>
                <p14:nvPr/>
              </p14:nvContentPartPr>
              <p14:xfrm>
                <a:off x="2801613" y="1927147"/>
                <a:ext cx="166680" cy="32760"/>
              </p14:xfrm>
            </p:contentPart>
          </mc:Choice>
          <mc:Fallback xmlns="">
            <p:pic>
              <p:nvPicPr>
                <p:cNvPr id="10" name="Freihand 9">
                  <a:extLst>
                    <a:ext uri="{FF2B5EF4-FFF2-40B4-BE49-F238E27FC236}">
                      <a16:creationId xmlns:a16="http://schemas.microsoft.com/office/drawing/2014/main" id="{962062FD-C5E9-4D80-9395-EF40E26D6BD6}"/>
                    </a:ext>
                  </a:extLst>
                </p:cNvPr>
                <p:cNvPicPr/>
                <p:nvPr/>
              </p:nvPicPr>
              <p:blipFill>
                <a:blip r:embed="rId11"/>
                <a:stretch>
                  <a:fillRect/>
                </a:stretch>
              </p:blipFill>
              <p:spPr>
                <a:xfrm>
                  <a:off x="2797293" y="1922827"/>
                  <a:ext cx="1753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Freihand 10">
                  <a:extLst>
                    <a:ext uri="{FF2B5EF4-FFF2-40B4-BE49-F238E27FC236}">
                      <a16:creationId xmlns:a16="http://schemas.microsoft.com/office/drawing/2014/main" id="{36685F21-C695-4858-9D34-5A6DCDFC7ECB}"/>
                    </a:ext>
                  </a:extLst>
                </p14:cNvPr>
                <p14:cNvContentPartPr/>
                <p14:nvPr/>
              </p14:nvContentPartPr>
              <p14:xfrm>
                <a:off x="2817453" y="1996627"/>
                <a:ext cx="154080" cy="92160"/>
              </p14:xfrm>
            </p:contentPart>
          </mc:Choice>
          <mc:Fallback xmlns="">
            <p:pic>
              <p:nvPicPr>
                <p:cNvPr id="11" name="Freihand 10">
                  <a:extLst>
                    <a:ext uri="{FF2B5EF4-FFF2-40B4-BE49-F238E27FC236}">
                      <a16:creationId xmlns:a16="http://schemas.microsoft.com/office/drawing/2014/main" id="{36685F21-C695-4858-9D34-5A6DCDFC7ECB}"/>
                    </a:ext>
                  </a:extLst>
                </p:cNvPr>
                <p:cNvPicPr/>
                <p:nvPr/>
              </p:nvPicPr>
              <p:blipFill>
                <a:blip r:embed="rId13"/>
                <a:stretch>
                  <a:fillRect/>
                </a:stretch>
              </p:blipFill>
              <p:spPr>
                <a:xfrm>
                  <a:off x="2813133" y="1992307"/>
                  <a:ext cx="1627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Freihand 11">
                  <a:extLst>
                    <a:ext uri="{FF2B5EF4-FFF2-40B4-BE49-F238E27FC236}">
                      <a16:creationId xmlns:a16="http://schemas.microsoft.com/office/drawing/2014/main" id="{B30A7A66-57AC-4D36-9126-8C74574449B1}"/>
                    </a:ext>
                  </a:extLst>
                </p14:cNvPr>
                <p14:cNvContentPartPr/>
                <p14:nvPr/>
              </p14:nvContentPartPr>
              <p14:xfrm>
                <a:off x="3002493" y="1994467"/>
                <a:ext cx="448200" cy="218520"/>
              </p14:xfrm>
            </p:contentPart>
          </mc:Choice>
          <mc:Fallback xmlns="">
            <p:pic>
              <p:nvPicPr>
                <p:cNvPr id="12" name="Freihand 11">
                  <a:extLst>
                    <a:ext uri="{FF2B5EF4-FFF2-40B4-BE49-F238E27FC236}">
                      <a16:creationId xmlns:a16="http://schemas.microsoft.com/office/drawing/2014/main" id="{B30A7A66-57AC-4D36-9126-8C74574449B1}"/>
                    </a:ext>
                  </a:extLst>
                </p:cNvPr>
                <p:cNvPicPr/>
                <p:nvPr/>
              </p:nvPicPr>
              <p:blipFill>
                <a:blip r:embed="rId15"/>
                <a:stretch>
                  <a:fillRect/>
                </a:stretch>
              </p:blipFill>
              <p:spPr>
                <a:xfrm>
                  <a:off x="2998173" y="1990147"/>
                  <a:ext cx="45684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Freihand 12">
                  <a:extLst>
                    <a:ext uri="{FF2B5EF4-FFF2-40B4-BE49-F238E27FC236}">
                      <a16:creationId xmlns:a16="http://schemas.microsoft.com/office/drawing/2014/main" id="{0D53BA89-455C-41A6-B5BB-7064FB2A2676}"/>
                    </a:ext>
                  </a:extLst>
                </p14:cNvPr>
                <p14:cNvContentPartPr/>
                <p14:nvPr/>
              </p14:nvContentPartPr>
              <p14:xfrm>
                <a:off x="3736533" y="1991227"/>
                <a:ext cx="102240" cy="261720"/>
              </p14:xfrm>
            </p:contentPart>
          </mc:Choice>
          <mc:Fallback xmlns="">
            <p:pic>
              <p:nvPicPr>
                <p:cNvPr id="13" name="Freihand 12">
                  <a:extLst>
                    <a:ext uri="{FF2B5EF4-FFF2-40B4-BE49-F238E27FC236}">
                      <a16:creationId xmlns:a16="http://schemas.microsoft.com/office/drawing/2014/main" id="{0D53BA89-455C-41A6-B5BB-7064FB2A2676}"/>
                    </a:ext>
                  </a:extLst>
                </p:cNvPr>
                <p:cNvPicPr/>
                <p:nvPr/>
              </p:nvPicPr>
              <p:blipFill>
                <a:blip r:embed="rId17"/>
                <a:stretch>
                  <a:fillRect/>
                </a:stretch>
              </p:blipFill>
              <p:spPr>
                <a:xfrm>
                  <a:off x="3732213" y="1986907"/>
                  <a:ext cx="11088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Freihand 13">
                  <a:extLst>
                    <a:ext uri="{FF2B5EF4-FFF2-40B4-BE49-F238E27FC236}">
                      <a16:creationId xmlns:a16="http://schemas.microsoft.com/office/drawing/2014/main" id="{EEE909E8-6125-45A2-B6A5-7E0B28A6C7AF}"/>
                    </a:ext>
                  </a:extLst>
                </p14:cNvPr>
                <p14:cNvContentPartPr/>
                <p14:nvPr/>
              </p14:nvContentPartPr>
              <p14:xfrm>
                <a:off x="3905733" y="1988347"/>
                <a:ext cx="199800" cy="65880"/>
              </p14:xfrm>
            </p:contentPart>
          </mc:Choice>
          <mc:Fallback xmlns="">
            <p:pic>
              <p:nvPicPr>
                <p:cNvPr id="14" name="Freihand 13">
                  <a:extLst>
                    <a:ext uri="{FF2B5EF4-FFF2-40B4-BE49-F238E27FC236}">
                      <a16:creationId xmlns:a16="http://schemas.microsoft.com/office/drawing/2014/main" id="{EEE909E8-6125-45A2-B6A5-7E0B28A6C7AF}"/>
                    </a:ext>
                  </a:extLst>
                </p:cNvPr>
                <p:cNvPicPr/>
                <p:nvPr/>
              </p:nvPicPr>
              <p:blipFill>
                <a:blip r:embed="rId19"/>
                <a:stretch>
                  <a:fillRect/>
                </a:stretch>
              </p:blipFill>
              <p:spPr>
                <a:xfrm>
                  <a:off x="3901413" y="1984027"/>
                  <a:ext cx="2084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Freihand 14">
                  <a:extLst>
                    <a:ext uri="{FF2B5EF4-FFF2-40B4-BE49-F238E27FC236}">
                      <a16:creationId xmlns:a16="http://schemas.microsoft.com/office/drawing/2014/main" id="{8EEBE1AD-9E0F-40A8-B95B-509D0E51E967}"/>
                    </a:ext>
                  </a:extLst>
                </p14:cNvPr>
                <p14:cNvContentPartPr/>
                <p14:nvPr/>
              </p14:nvContentPartPr>
              <p14:xfrm>
                <a:off x="4139733" y="1904107"/>
                <a:ext cx="205920" cy="131400"/>
              </p14:xfrm>
            </p:contentPart>
          </mc:Choice>
          <mc:Fallback xmlns="">
            <p:pic>
              <p:nvPicPr>
                <p:cNvPr id="15" name="Freihand 14">
                  <a:extLst>
                    <a:ext uri="{FF2B5EF4-FFF2-40B4-BE49-F238E27FC236}">
                      <a16:creationId xmlns:a16="http://schemas.microsoft.com/office/drawing/2014/main" id="{8EEBE1AD-9E0F-40A8-B95B-509D0E51E967}"/>
                    </a:ext>
                  </a:extLst>
                </p:cNvPr>
                <p:cNvPicPr/>
                <p:nvPr/>
              </p:nvPicPr>
              <p:blipFill>
                <a:blip r:embed="rId21"/>
                <a:stretch>
                  <a:fillRect/>
                </a:stretch>
              </p:blipFill>
              <p:spPr>
                <a:xfrm>
                  <a:off x="4135413" y="1899787"/>
                  <a:ext cx="21456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Freihand 15">
                  <a:extLst>
                    <a:ext uri="{FF2B5EF4-FFF2-40B4-BE49-F238E27FC236}">
                      <a16:creationId xmlns:a16="http://schemas.microsoft.com/office/drawing/2014/main" id="{5DFEF2E3-FDA6-4944-875E-12CAAA017960}"/>
                    </a:ext>
                  </a:extLst>
                </p14:cNvPr>
                <p14:cNvContentPartPr/>
                <p14:nvPr/>
              </p14:nvContentPartPr>
              <p14:xfrm>
                <a:off x="4602693" y="1930027"/>
                <a:ext cx="21600" cy="108360"/>
              </p14:xfrm>
            </p:contentPart>
          </mc:Choice>
          <mc:Fallback xmlns="">
            <p:pic>
              <p:nvPicPr>
                <p:cNvPr id="16" name="Freihand 15">
                  <a:extLst>
                    <a:ext uri="{FF2B5EF4-FFF2-40B4-BE49-F238E27FC236}">
                      <a16:creationId xmlns:a16="http://schemas.microsoft.com/office/drawing/2014/main" id="{5DFEF2E3-FDA6-4944-875E-12CAAA017960}"/>
                    </a:ext>
                  </a:extLst>
                </p:cNvPr>
                <p:cNvPicPr/>
                <p:nvPr/>
              </p:nvPicPr>
              <p:blipFill>
                <a:blip r:embed="rId23"/>
                <a:stretch>
                  <a:fillRect/>
                </a:stretch>
              </p:blipFill>
              <p:spPr>
                <a:xfrm>
                  <a:off x="4598373" y="1925707"/>
                  <a:ext cx="3024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 name="Freihand 16">
                  <a:extLst>
                    <a:ext uri="{FF2B5EF4-FFF2-40B4-BE49-F238E27FC236}">
                      <a16:creationId xmlns:a16="http://schemas.microsoft.com/office/drawing/2014/main" id="{A0493527-77D3-444C-94F0-5FAFC9AB3FFA}"/>
                    </a:ext>
                  </a:extLst>
                </p14:cNvPr>
                <p14:cNvContentPartPr/>
                <p14:nvPr/>
              </p14:nvContentPartPr>
              <p14:xfrm>
                <a:off x="4613853" y="1872427"/>
                <a:ext cx="65880" cy="13320"/>
              </p14:xfrm>
            </p:contentPart>
          </mc:Choice>
          <mc:Fallback xmlns="">
            <p:pic>
              <p:nvPicPr>
                <p:cNvPr id="17" name="Freihand 16">
                  <a:extLst>
                    <a:ext uri="{FF2B5EF4-FFF2-40B4-BE49-F238E27FC236}">
                      <a16:creationId xmlns:a16="http://schemas.microsoft.com/office/drawing/2014/main" id="{A0493527-77D3-444C-94F0-5FAFC9AB3FFA}"/>
                    </a:ext>
                  </a:extLst>
                </p:cNvPr>
                <p:cNvPicPr/>
                <p:nvPr/>
              </p:nvPicPr>
              <p:blipFill>
                <a:blip r:embed="rId25"/>
                <a:stretch>
                  <a:fillRect/>
                </a:stretch>
              </p:blipFill>
              <p:spPr>
                <a:xfrm>
                  <a:off x="4609533" y="1868107"/>
                  <a:ext cx="745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Freihand 17">
                  <a:extLst>
                    <a:ext uri="{FF2B5EF4-FFF2-40B4-BE49-F238E27FC236}">
                      <a16:creationId xmlns:a16="http://schemas.microsoft.com/office/drawing/2014/main" id="{B5AC9FB6-C213-45F2-AF71-6C9AB43CF2E5}"/>
                    </a:ext>
                  </a:extLst>
                </p14:cNvPr>
                <p14:cNvContentPartPr/>
                <p14:nvPr/>
              </p14:nvContentPartPr>
              <p14:xfrm>
                <a:off x="4672173" y="1918147"/>
                <a:ext cx="107280" cy="113760"/>
              </p14:xfrm>
            </p:contentPart>
          </mc:Choice>
          <mc:Fallback xmlns="">
            <p:pic>
              <p:nvPicPr>
                <p:cNvPr id="18" name="Freihand 17">
                  <a:extLst>
                    <a:ext uri="{FF2B5EF4-FFF2-40B4-BE49-F238E27FC236}">
                      <a16:creationId xmlns:a16="http://schemas.microsoft.com/office/drawing/2014/main" id="{B5AC9FB6-C213-45F2-AF71-6C9AB43CF2E5}"/>
                    </a:ext>
                  </a:extLst>
                </p:cNvPr>
                <p:cNvPicPr/>
                <p:nvPr/>
              </p:nvPicPr>
              <p:blipFill>
                <a:blip r:embed="rId27"/>
                <a:stretch>
                  <a:fillRect/>
                </a:stretch>
              </p:blipFill>
              <p:spPr>
                <a:xfrm>
                  <a:off x="4667853" y="1913827"/>
                  <a:ext cx="1159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9" name="Freihand 18">
                  <a:extLst>
                    <a:ext uri="{FF2B5EF4-FFF2-40B4-BE49-F238E27FC236}">
                      <a16:creationId xmlns:a16="http://schemas.microsoft.com/office/drawing/2014/main" id="{6CD6180A-6079-4670-B5BC-582F7F5FCA81}"/>
                    </a:ext>
                  </a:extLst>
                </p14:cNvPr>
                <p14:cNvContentPartPr/>
                <p14:nvPr/>
              </p14:nvContentPartPr>
              <p14:xfrm>
                <a:off x="4952613" y="1961347"/>
                <a:ext cx="204480" cy="74520"/>
              </p14:xfrm>
            </p:contentPart>
          </mc:Choice>
          <mc:Fallback xmlns="">
            <p:pic>
              <p:nvPicPr>
                <p:cNvPr id="19" name="Freihand 18">
                  <a:extLst>
                    <a:ext uri="{FF2B5EF4-FFF2-40B4-BE49-F238E27FC236}">
                      <a16:creationId xmlns:a16="http://schemas.microsoft.com/office/drawing/2014/main" id="{6CD6180A-6079-4670-B5BC-582F7F5FCA81}"/>
                    </a:ext>
                  </a:extLst>
                </p:cNvPr>
                <p:cNvPicPr/>
                <p:nvPr/>
              </p:nvPicPr>
              <p:blipFill>
                <a:blip r:embed="rId29"/>
                <a:stretch>
                  <a:fillRect/>
                </a:stretch>
              </p:blipFill>
              <p:spPr>
                <a:xfrm>
                  <a:off x="4948293" y="1957027"/>
                  <a:ext cx="2131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0" name="Freihand 19">
                  <a:extLst>
                    <a:ext uri="{FF2B5EF4-FFF2-40B4-BE49-F238E27FC236}">
                      <a16:creationId xmlns:a16="http://schemas.microsoft.com/office/drawing/2014/main" id="{F6F5B4A9-E3CB-4632-A6C3-31FE97BB2762}"/>
                    </a:ext>
                  </a:extLst>
                </p14:cNvPr>
                <p14:cNvContentPartPr/>
                <p14:nvPr/>
              </p14:nvContentPartPr>
              <p14:xfrm>
                <a:off x="5219733" y="1967827"/>
                <a:ext cx="139320" cy="79920"/>
              </p14:xfrm>
            </p:contentPart>
          </mc:Choice>
          <mc:Fallback xmlns="">
            <p:pic>
              <p:nvPicPr>
                <p:cNvPr id="20" name="Freihand 19">
                  <a:extLst>
                    <a:ext uri="{FF2B5EF4-FFF2-40B4-BE49-F238E27FC236}">
                      <a16:creationId xmlns:a16="http://schemas.microsoft.com/office/drawing/2014/main" id="{F6F5B4A9-E3CB-4632-A6C3-31FE97BB2762}"/>
                    </a:ext>
                  </a:extLst>
                </p:cNvPr>
                <p:cNvPicPr/>
                <p:nvPr/>
              </p:nvPicPr>
              <p:blipFill>
                <a:blip r:embed="rId31"/>
                <a:stretch>
                  <a:fillRect/>
                </a:stretch>
              </p:blipFill>
              <p:spPr>
                <a:xfrm>
                  <a:off x="5215413" y="1963507"/>
                  <a:ext cx="1479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1" name="Freihand 20">
                  <a:extLst>
                    <a:ext uri="{FF2B5EF4-FFF2-40B4-BE49-F238E27FC236}">
                      <a16:creationId xmlns:a16="http://schemas.microsoft.com/office/drawing/2014/main" id="{8D83E3B3-4C98-48D1-801A-DCD1B9A7EE88}"/>
                    </a:ext>
                  </a:extLst>
                </p14:cNvPr>
                <p14:cNvContentPartPr/>
                <p14:nvPr/>
              </p14:nvContentPartPr>
              <p14:xfrm>
                <a:off x="5374893" y="1976827"/>
                <a:ext cx="132120" cy="70920"/>
              </p14:xfrm>
            </p:contentPart>
          </mc:Choice>
          <mc:Fallback xmlns="">
            <p:pic>
              <p:nvPicPr>
                <p:cNvPr id="21" name="Freihand 20">
                  <a:extLst>
                    <a:ext uri="{FF2B5EF4-FFF2-40B4-BE49-F238E27FC236}">
                      <a16:creationId xmlns:a16="http://schemas.microsoft.com/office/drawing/2014/main" id="{8D83E3B3-4C98-48D1-801A-DCD1B9A7EE88}"/>
                    </a:ext>
                  </a:extLst>
                </p:cNvPr>
                <p:cNvPicPr/>
                <p:nvPr/>
              </p:nvPicPr>
              <p:blipFill>
                <a:blip r:embed="rId33"/>
                <a:stretch>
                  <a:fillRect/>
                </a:stretch>
              </p:blipFill>
              <p:spPr>
                <a:xfrm>
                  <a:off x="5370573" y="1972507"/>
                  <a:ext cx="1407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2" name="Freihand 21">
                  <a:extLst>
                    <a:ext uri="{FF2B5EF4-FFF2-40B4-BE49-F238E27FC236}">
                      <a16:creationId xmlns:a16="http://schemas.microsoft.com/office/drawing/2014/main" id="{B70E7661-B577-4B03-A47D-43AD419CB5CB}"/>
                    </a:ext>
                  </a:extLst>
                </p14:cNvPr>
                <p14:cNvContentPartPr/>
                <p14:nvPr/>
              </p14:nvContentPartPr>
              <p14:xfrm>
                <a:off x="5531493" y="1946947"/>
                <a:ext cx="90360" cy="107640"/>
              </p14:xfrm>
            </p:contentPart>
          </mc:Choice>
          <mc:Fallback xmlns="">
            <p:pic>
              <p:nvPicPr>
                <p:cNvPr id="22" name="Freihand 21">
                  <a:extLst>
                    <a:ext uri="{FF2B5EF4-FFF2-40B4-BE49-F238E27FC236}">
                      <a16:creationId xmlns:a16="http://schemas.microsoft.com/office/drawing/2014/main" id="{B70E7661-B577-4B03-A47D-43AD419CB5CB}"/>
                    </a:ext>
                  </a:extLst>
                </p:cNvPr>
                <p:cNvPicPr/>
                <p:nvPr/>
              </p:nvPicPr>
              <p:blipFill>
                <a:blip r:embed="rId35"/>
                <a:stretch>
                  <a:fillRect/>
                </a:stretch>
              </p:blipFill>
              <p:spPr>
                <a:xfrm>
                  <a:off x="5527173" y="1942627"/>
                  <a:ext cx="9900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3" name="Freihand 22">
                  <a:extLst>
                    <a:ext uri="{FF2B5EF4-FFF2-40B4-BE49-F238E27FC236}">
                      <a16:creationId xmlns:a16="http://schemas.microsoft.com/office/drawing/2014/main" id="{7EC7A675-E7F2-447A-B8E7-561D7A19D88B}"/>
                    </a:ext>
                  </a:extLst>
                </p14:cNvPr>
                <p14:cNvContentPartPr/>
                <p14:nvPr/>
              </p14:nvContentPartPr>
              <p14:xfrm>
                <a:off x="5670453" y="1936147"/>
                <a:ext cx="243000" cy="78480"/>
              </p14:xfrm>
            </p:contentPart>
          </mc:Choice>
          <mc:Fallback xmlns="">
            <p:pic>
              <p:nvPicPr>
                <p:cNvPr id="23" name="Freihand 22">
                  <a:extLst>
                    <a:ext uri="{FF2B5EF4-FFF2-40B4-BE49-F238E27FC236}">
                      <a16:creationId xmlns:a16="http://schemas.microsoft.com/office/drawing/2014/main" id="{7EC7A675-E7F2-447A-B8E7-561D7A19D88B}"/>
                    </a:ext>
                  </a:extLst>
                </p:cNvPr>
                <p:cNvPicPr/>
                <p:nvPr/>
              </p:nvPicPr>
              <p:blipFill>
                <a:blip r:embed="rId37"/>
                <a:stretch>
                  <a:fillRect/>
                </a:stretch>
              </p:blipFill>
              <p:spPr>
                <a:xfrm>
                  <a:off x="5666133" y="1931827"/>
                  <a:ext cx="2516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4" name="Freihand 23">
                  <a:extLst>
                    <a:ext uri="{FF2B5EF4-FFF2-40B4-BE49-F238E27FC236}">
                      <a16:creationId xmlns:a16="http://schemas.microsoft.com/office/drawing/2014/main" id="{C5AD166C-D9FE-4385-98E4-EFFD05C8E054}"/>
                    </a:ext>
                  </a:extLst>
                </p14:cNvPr>
                <p14:cNvContentPartPr/>
                <p14:nvPr/>
              </p14:nvContentPartPr>
              <p14:xfrm>
                <a:off x="5929653" y="1920307"/>
                <a:ext cx="140760" cy="95400"/>
              </p14:xfrm>
            </p:contentPart>
          </mc:Choice>
          <mc:Fallback xmlns="">
            <p:pic>
              <p:nvPicPr>
                <p:cNvPr id="24" name="Freihand 23">
                  <a:extLst>
                    <a:ext uri="{FF2B5EF4-FFF2-40B4-BE49-F238E27FC236}">
                      <a16:creationId xmlns:a16="http://schemas.microsoft.com/office/drawing/2014/main" id="{C5AD166C-D9FE-4385-98E4-EFFD05C8E054}"/>
                    </a:ext>
                  </a:extLst>
                </p:cNvPr>
                <p:cNvPicPr/>
                <p:nvPr/>
              </p:nvPicPr>
              <p:blipFill>
                <a:blip r:embed="rId39"/>
                <a:stretch>
                  <a:fillRect/>
                </a:stretch>
              </p:blipFill>
              <p:spPr>
                <a:xfrm>
                  <a:off x="5925333" y="1915987"/>
                  <a:ext cx="14940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5" name="Freihand 24">
                  <a:extLst>
                    <a:ext uri="{FF2B5EF4-FFF2-40B4-BE49-F238E27FC236}">
                      <a16:creationId xmlns:a16="http://schemas.microsoft.com/office/drawing/2014/main" id="{E9DAC709-61BB-4B59-A2F0-9DD27B98BF51}"/>
                    </a:ext>
                  </a:extLst>
                </p14:cNvPr>
                <p14:cNvContentPartPr/>
                <p14:nvPr/>
              </p14:nvContentPartPr>
              <p14:xfrm>
                <a:off x="6049893" y="1879627"/>
                <a:ext cx="192600" cy="128880"/>
              </p14:xfrm>
            </p:contentPart>
          </mc:Choice>
          <mc:Fallback xmlns="">
            <p:pic>
              <p:nvPicPr>
                <p:cNvPr id="25" name="Freihand 24">
                  <a:extLst>
                    <a:ext uri="{FF2B5EF4-FFF2-40B4-BE49-F238E27FC236}">
                      <a16:creationId xmlns:a16="http://schemas.microsoft.com/office/drawing/2014/main" id="{E9DAC709-61BB-4B59-A2F0-9DD27B98BF51}"/>
                    </a:ext>
                  </a:extLst>
                </p:cNvPr>
                <p:cNvPicPr/>
                <p:nvPr/>
              </p:nvPicPr>
              <p:blipFill>
                <a:blip r:embed="rId41"/>
                <a:stretch>
                  <a:fillRect/>
                </a:stretch>
              </p:blipFill>
              <p:spPr>
                <a:xfrm>
                  <a:off x="6045573" y="1875307"/>
                  <a:ext cx="2012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6" name="Freihand 25">
                  <a:extLst>
                    <a:ext uri="{FF2B5EF4-FFF2-40B4-BE49-F238E27FC236}">
                      <a16:creationId xmlns:a16="http://schemas.microsoft.com/office/drawing/2014/main" id="{0439FBD7-D45A-4A74-BC34-211CAAAE6280}"/>
                    </a:ext>
                  </a:extLst>
                </p14:cNvPr>
                <p14:cNvContentPartPr/>
                <p14:nvPr/>
              </p14:nvContentPartPr>
              <p14:xfrm>
                <a:off x="6396213" y="1944787"/>
                <a:ext cx="272160" cy="81000"/>
              </p14:xfrm>
            </p:contentPart>
          </mc:Choice>
          <mc:Fallback xmlns="">
            <p:pic>
              <p:nvPicPr>
                <p:cNvPr id="26" name="Freihand 25">
                  <a:extLst>
                    <a:ext uri="{FF2B5EF4-FFF2-40B4-BE49-F238E27FC236}">
                      <a16:creationId xmlns:a16="http://schemas.microsoft.com/office/drawing/2014/main" id="{0439FBD7-D45A-4A74-BC34-211CAAAE6280}"/>
                    </a:ext>
                  </a:extLst>
                </p:cNvPr>
                <p:cNvPicPr/>
                <p:nvPr/>
              </p:nvPicPr>
              <p:blipFill>
                <a:blip r:embed="rId43"/>
                <a:stretch>
                  <a:fillRect/>
                </a:stretch>
              </p:blipFill>
              <p:spPr>
                <a:xfrm>
                  <a:off x="6391893" y="1940467"/>
                  <a:ext cx="28080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7" name="Freihand 26">
                  <a:extLst>
                    <a:ext uri="{FF2B5EF4-FFF2-40B4-BE49-F238E27FC236}">
                      <a16:creationId xmlns:a16="http://schemas.microsoft.com/office/drawing/2014/main" id="{3CC1B136-6F9F-442E-8B4F-F86CD52604EC}"/>
                    </a:ext>
                  </a:extLst>
                </p14:cNvPr>
                <p14:cNvContentPartPr/>
                <p14:nvPr/>
              </p14:nvContentPartPr>
              <p14:xfrm>
                <a:off x="6571173" y="1860547"/>
                <a:ext cx="360" cy="360"/>
              </p14:xfrm>
            </p:contentPart>
          </mc:Choice>
          <mc:Fallback xmlns="">
            <p:pic>
              <p:nvPicPr>
                <p:cNvPr id="27" name="Freihand 26">
                  <a:extLst>
                    <a:ext uri="{FF2B5EF4-FFF2-40B4-BE49-F238E27FC236}">
                      <a16:creationId xmlns:a16="http://schemas.microsoft.com/office/drawing/2014/main" id="{3CC1B136-6F9F-442E-8B4F-F86CD52604EC}"/>
                    </a:ext>
                  </a:extLst>
                </p:cNvPr>
                <p:cNvPicPr/>
                <p:nvPr/>
              </p:nvPicPr>
              <p:blipFill>
                <a:blip r:embed="rId45"/>
                <a:stretch>
                  <a:fillRect/>
                </a:stretch>
              </p:blipFill>
              <p:spPr>
                <a:xfrm>
                  <a:off x="6566853" y="185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9" name="Freihand 28">
                  <a:extLst>
                    <a:ext uri="{FF2B5EF4-FFF2-40B4-BE49-F238E27FC236}">
                      <a16:creationId xmlns:a16="http://schemas.microsoft.com/office/drawing/2014/main" id="{D6B2B96E-1D28-4515-BEEB-FF11B2E91C48}"/>
                    </a:ext>
                  </a:extLst>
                </p14:cNvPr>
                <p14:cNvContentPartPr/>
                <p14:nvPr/>
              </p14:nvContentPartPr>
              <p14:xfrm>
                <a:off x="6884373" y="1851187"/>
                <a:ext cx="245520" cy="146520"/>
              </p14:xfrm>
            </p:contentPart>
          </mc:Choice>
          <mc:Fallback xmlns="">
            <p:pic>
              <p:nvPicPr>
                <p:cNvPr id="29" name="Freihand 28">
                  <a:extLst>
                    <a:ext uri="{FF2B5EF4-FFF2-40B4-BE49-F238E27FC236}">
                      <a16:creationId xmlns:a16="http://schemas.microsoft.com/office/drawing/2014/main" id="{D6B2B96E-1D28-4515-BEEB-FF11B2E91C48}"/>
                    </a:ext>
                  </a:extLst>
                </p:cNvPr>
                <p:cNvPicPr/>
                <p:nvPr/>
              </p:nvPicPr>
              <p:blipFill>
                <a:blip r:embed="rId47"/>
                <a:stretch>
                  <a:fillRect/>
                </a:stretch>
              </p:blipFill>
              <p:spPr>
                <a:xfrm>
                  <a:off x="6880053" y="1846867"/>
                  <a:ext cx="2541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0" name="Freihand 29">
                  <a:extLst>
                    <a:ext uri="{FF2B5EF4-FFF2-40B4-BE49-F238E27FC236}">
                      <a16:creationId xmlns:a16="http://schemas.microsoft.com/office/drawing/2014/main" id="{A75904CD-A4A5-46A9-A29B-8B621C549C42}"/>
                    </a:ext>
                  </a:extLst>
                </p14:cNvPr>
                <p14:cNvContentPartPr/>
                <p14:nvPr/>
              </p14:nvContentPartPr>
              <p14:xfrm>
                <a:off x="7353813" y="1892587"/>
                <a:ext cx="133920" cy="114840"/>
              </p14:xfrm>
            </p:contentPart>
          </mc:Choice>
          <mc:Fallback xmlns="">
            <p:pic>
              <p:nvPicPr>
                <p:cNvPr id="30" name="Freihand 29">
                  <a:extLst>
                    <a:ext uri="{FF2B5EF4-FFF2-40B4-BE49-F238E27FC236}">
                      <a16:creationId xmlns:a16="http://schemas.microsoft.com/office/drawing/2014/main" id="{A75904CD-A4A5-46A9-A29B-8B621C549C42}"/>
                    </a:ext>
                  </a:extLst>
                </p:cNvPr>
                <p:cNvPicPr/>
                <p:nvPr/>
              </p:nvPicPr>
              <p:blipFill>
                <a:blip r:embed="rId49"/>
                <a:stretch>
                  <a:fillRect/>
                </a:stretch>
              </p:blipFill>
              <p:spPr>
                <a:xfrm>
                  <a:off x="7349493" y="1888267"/>
                  <a:ext cx="14256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1" name="Freihand 30">
                  <a:extLst>
                    <a:ext uri="{FF2B5EF4-FFF2-40B4-BE49-F238E27FC236}">
                      <a16:creationId xmlns:a16="http://schemas.microsoft.com/office/drawing/2014/main" id="{2662C0DD-DE37-47DB-9A47-E5057295ABE6}"/>
                    </a:ext>
                  </a:extLst>
                </p14:cNvPr>
                <p14:cNvContentPartPr/>
                <p14:nvPr/>
              </p14:nvContentPartPr>
              <p14:xfrm>
                <a:off x="7512213" y="1903027"/>
                <a:ext cx="533880" cy="83160"/>
              </p14:xfrm>
            </p:contentPart>
          </mc:Choice>
          <mc:Fallback xmlns="">
            <p:pic>
              <p:nvPicPr>
                <p:cNvPr id="31" name="Freihand 30">
                  <a:extLst>
                    <a:ext uri="{FF2B5EF4-FFF2-40B4-BE49-F238E27FC236}">
                      <a16:creationId xmlns:a16="http://schemas.microsoft.com/office/drawing/2014/main" id="{2662C0DD-DE37-47DB-9A47-E5057295ABE6}"/>
                    </a:ext>
                  </a:extLst>
                </p:cNvPr>
                <p:cNvPicPr/>
                <p:nvPr/>
              </p:nvPicPr>
              <p:blipFill>
                <a:blip r:embed="rId51"/>
                <a:stretch>
                  <a:fillRect/>
                </a:stretch>
              </p:blipFill>
              <p:spPr>
                <a:xfrm>
                  <a:off x="7507893" y="1898707"/>
                  <a:ext cx="5425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2" name="Freihand 31">
                  <a:extLst>
                    <a:ext uri="{FF2B5EF4-FFF2-40B4-BE49-F238E27FC236}">
                      <a16:creationId xmlns:a16="http://schemas.microsoft.com/office/drawing/2014/main" id="{924E8B0A-E2B4-48F3-A9F5-3683F266AC21}"/>
                    </a:ext>
                  </a:extLst>
                </p14:cNvPr>
                <p14:cNvContentPartPr/>
                <p14:nvPr/>
              </p14:nvContentPartPr>
              <p14:xfrm>
                <a:off x="8084253" y="1861987"/>
                <a:ext cx="128520" cy="116640"/>
              </p14:xfrm>
            </p:contentPart>
          </mc:Choice>
          <mc:Fallback xmlns="">
            <p:pic>
              <p:nvPicPr>
                <p:cNvPr id="32" name="Freihand 31">
                  <a:extLst>
                    <a:ext uri="{FF2B5EF4-FFF2-40B4-BE49-F238E27FC236}">
                      <a16:creationId xmlns:a16="http://schemas.microsoft.com/office/drawing/2014/main" id="{924E8B0A-E2B4-48F3-A9F5-3683F266AC21}"/>
                    </a:ext>
                  </a:extLst>
                </p:cNvPr>
                <p:cNvPicPr/>
                <p:nvPr/>
              </p:nvPicPr>
              <p:blipFill>
                <a:blip r:embed="rId53"/>
                <a:stretch>
                  <a:fillRect/>
                </a:stretch>
              </p:blipFill>
              <p:spPr>
                <a:xfrm>
                  <a:off x="8079933" y="1857667"/>
                  <a:ext cx="13716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3" name="Freihand 32">
                  <a:extLst>
                    <a:ext uri="{FF2B5EF4-FFF2-40B4-BE49-F238E27FC236}">
                      <a16:creationId xmlns:a16="http://schemas.microsoft.com/office/drawing/2014/main" id="{3515244F-741F-4F41-9CE4-760397DB24B8}"/>
                    </a:ext>
                  </a:extLst>
                </p14:cNvPr>
                <p14:cNvContentPartPr/>
                <p14:nvPr/>
              </p14:nvContentPartPr>
              <p14:xfrm>
                <a:off x="7204773" y="2054227"/>
                <a:ext cx="1135800" cy="77760"/>
              </p14:xfrm>
            </p:contentPart>
          </mc:Choice>
          <mc:Fallback xmlns="">
            <p:pic>
              <p:nvPicPr>
                <p:cNvPr id="33" name="Freihand 32">
                  <a:extLst>
                    <a:ext uri="{FF2B5EF4-FFF2-40B4-BE49-F238E27FC236}">
                      <a16:creationId xmlns:a16="http://schemas.microsoft.com/office/drawing/2014/main" id="{3515244F-741F-4F41-9CE4-760397DB24B8}"/>
                    </a:ext>
                  </a:extLst>
                </p:cNvPr>
                <p:cNvPicPr/>
                <p:nvPr/>
              </p:nvPicPr>
              <p:blipFill>
                <a:blip r:embed="rId55"/>
                <a:stretch>
                  <a:fillRect/>
                </a:stretch>
              </p:blipFill>
              <p:spPr>
                <a:xfrm>
                  <a:off x="7200453" y="2049907"/>
                  <a:ext cx="11444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5" name="Freihand 34">
                  <a:extLst>
                    <a:ext uri="{FF2B5EF4-FFF2-40B4-BE49-F238E27FC236}">
                      <a16:creationId xmlns:a16="http://schemas.microsoft.com/office/drawing/2014/main" id="{AF58971B-1C95-4619-9A36-8F310807C8F1}"/>
                    </a:ext>
                  </a:extLst>
                </p14:cNvPr>
                <p14:cNvContentPartPr/>
                <p14:nvPr/>
              </p14:nvContentPartPr>
              <p14:xfrm>
                <a:off x="8591133" y="1847947"/>
                <a:ext cx="303480" cy="110520"/>
              </p14:xfrm>
            </p:contentPart>
          </mc:Choice>
          <mc:Fallback xmlns="">
            <p:pic>
              <p:nvPicPr>
                <p:cNvPr id="35" name="Freihand 34">
                  <a:extLst>
                    <a:ext uri="{FF2B5EF4-FFF2-40B4-BE49-F238E27FC236}">
                      <a16:creationId xmlns:a16="http://schemas.microsoft.com/office/drawing/2014/main" id="{AF58971B-1C95-4619-9A36-8F310807C8F1}"/>
                    </a:ext>
                  </a:extLst>
                </p:cNvPr>
                <p:cNvPicPr/>
                <p:nvPr/>
              </p:nvPicPr>
              <p:blipFill>
                <a:blip r:embed="rId57"/>
                <a:stretch>
                  <a:fillRect/>
                </a:stretch>
              </p:blipFill>
              <p:spPr>
                <a:xfrm>
                  <a:off x="8586813" y="1843627"/>
                  <a:ext cx="3121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6" name="Freihand 35">
                  <a:extLst>
                    <a:ext uri="{FF2B5EF4-FFF2-40B4-BE49-F238E27FC236}">
                      <a16:creationId xmlns:a16="http://schemas.microsoft.com/office/drawing/2014/main" id="{CDC76C0B-B86A-41BF-93A9-114B30276DB9}"/>
                    </a:ext>
                  </a:extLst>
                </p14:cNvPr>
                <p14:cNvContentPartPr/>
                <p14:nvPr/>
              </p14:nvContentPartPr>
              <p14:xfrm>
                <a:off x="8921973" y="1714387"/>
                <a:ext cx="189360" cy="261720"/>
              </p14:xfrm>
            </p:contentPart>
          </mc:Choice>
          <mc:Fallback xmlns="">
            <p:pic>
              <p:nvPicPr>
                <p:cNvPr id="36" name="Freihand 35">
                  <a:extLst>
                    <a:ext uri="{FF2B5EF4-FFF2-40B4-BE49-F238E27FC236}">
                      <a16:creationId xmlns:a16="http://schemas.microsoft.com/office/drawing/2014/main" id="{CDC76C0B-B86A-41BF-93A9-114B30276DB9}"/>
                    </a:ext>
                  </a:extLst>
                </p:cNvPr>
                <p:cNvPicPr/>
                <p:nvPr/>
              </p:nvPicPr>
              <p:blipFill>
                <a:blip r:embed="rId59"/>
                <a:stretch>
                  <a:fillRect/>
                </a:stretch>
              </p:blipFill>
              <p:spPr>
                <a:xfrm>
                  <a:off x="8917653" y="1710067"/>
                  <a:ext cx="1980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7" name="Freihand 36">
                  <a:extLst>
                    <a:ext uri="{FF2B5EF4-FFF2-40B4-BE49-F238E27FC236}">
                      <a16:creationId xmlns:a16="http://schemas.microsoft.com/office/drawing/2014/main" id="{D028640C-5937-4BAC-97B8-5A5A2AFC82A8}"/>
                    </a:ext>
                  </a:extLst>
                </p14:cNvPr>
                <p14:cNvContentPartPr/>
                <p14:nvPr/>
              </p14:nvContentPartPr>
              <p14:xfrm>
                <a:off x="8981733" y="1663627"/>
                <a:ext cx="19800" cy="7560"/>
              </p14:xfrm>
            </p:contentPart>
          </mc:Choice>
          <mc:Fallback xmlns="">
            <p:pic>
              <p:nvPicPr>
                <p:cNvPr id="37" name="Freihand 36">
                  <a:extLst>
                    <a:ext uri="{FF2B5EF4-FFF2-40B4-BE49-F238E27FC236}">
                      <a16:creationId xmlns:a16="http://schemas.microsoft.com/office/drawing/2014/main" id="{D028640C-5937-4BAC-97B8-5A5A2AFC82A8}"/>
                    </a:ext>
                  </a:extLst>
                </p:cNvPr>
                <p:cNvPicPr/>
                <p:nvPr/>
              </p:nvPicPr>
              <p:blipFill>
                <a:blip r:embed="rId61"/>
                <a:stretch>
                  <a:fillRect/>
                </a:stretch>
              </p:blipFill>
              <p:spPr>
                <a:xfrm>
                  <a:off x="8977413" y="1659307"/>
                  <a:ext cx="284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9" name="Freihand 38">
                  <a:extLst>
                    <a:ext uri="{FF2B5EF4-FFF2-40B4-BE49-F238E27FC236}">
                      <a16:creationId xmlns:a16="http://schemas.microsoft.com/office/drawing/2014/main" id="{8BB2B3FE-129B-478B-AE8F-F14369B1BC70}"/>
                    </a:ext>
                  </a:extLst>
                </p14:cNvPr>
                <p14:cNvContentPartPr/>
                <p14:nvPr/>
              </p14:nvContentPartPr>
              <p14:xfrm>
                <a:off x="6840813" y="1698907"/>
                <a:ext cx="1100880" cy="98640"/>
              </p14:xfrm>
            </p:contentPart>
          </mc:Choice>
          <mc:Fallback xmlns="">
            <p:pic>
              <p:nvPicPr>
                <p:cNvPr id="39" name="Freihand 38">
                  <a:extLst>
                    <a:ext uri="{FF2B5EF4-FFF2-40B4-BE49-F238E27FC236}">
                      <a16:creationId xmlns:a16="http://schemas.microsoft.com/office/drawing/2014/main" id="{8BB2B3FE-129B-478B-AE8F-F14369B1BC70}"/>
                    </a:ext>
                  </a:extLst>
                </p:cNvPr>
                <p:cNvPicPr/>
                <p:nvPr/>
              </p:nvPicPr>
              <p:blipFill>
                <a:blip r:embed="rId63"/>
                <a:stretch>
                  <a:fillRect/>
                </a:stretch>
              </p:blipFill>
              <p:spPr>
                <a:xfrm>
                  <a:off x="6836493" y="1694587"/>
                  <a:ext cx="11095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0" name="Freihand 39">
                  <a:extLst>
                    <a:ext uri="{FF2B5EF4-FFF2-40B4-BE49-F238E27FC236}">
                      <a16:creationId xmlns:a16="http://schemas.microsoft.com/office/drawing/2014/main" id="{C552A8CF-7720-46EC-BCCB-7A89162E84B3}"/>
                    </a:ext>
                  </a:extLst>
                </p14:cNvPr>
                <p14:cNvContentPartPr/>
                <p14:nvPr/>
              </p14:nvContentPartPr>
              <p14:xfrm>
                <a:off x="8534613" y="2057467"/>
                <a:ext cx="554400" cy="43200"/>
              </p14:xfrm>
            </p:contentPart>
          </mc:Choice>
          <mc:Fallback xmlns="">
            <p:pic>
              <p:nvPicPr>
                <p:cNvPr id="40" name="Freihand 39">
                  <a:extLst>
                    <a:ext uri="{FF2B5EF4-FFF2-40B4-BE49-F238E27FC236}">
                      <a16:creationId xmlns:a16="http://schemas.microsoft.com/office/drawing/2014/main" id="{C552A8CF-7720-46EC-BCCB-7A89162E84B3}"/>
                    </a:ext>
                  </a:extLst>
                </p:cNvPr>
                <p:cNvPicPr/>
                <p:nvPr/>
              </p:nvPicPr>
              <p:blipFill>
                <a:blip r:embed="rId65"/>
                <a:stretch>
                  <a:fillRect/>
                </a:stretch>
              </p:blipFill>
              <p:spPr>
                <a:xfrm>
                  <a:off x="8530293" y="2053147"/>
                  <a:ext cx="56304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1" name="Freihand 40">
                  <a:extLst>
                    <a:ext uri="{FF2B5EF4-FFF2-40B4-BE49-F238E27FC236}">
                      <a16:creationId xmlns:a16="http://schemas.microsoft.com/office/drawing/2014/main" id="{8843FD01-BC43-43A2-BA42-7DCC0C3E661A}"/>
                    </a:ext>
                  </a:extLst>
                </p14:cNvPr>
                <p14:cNvContentPartPr/>
                <p14:nvPr/>
              </p14:nvContentPartPr>
              <p14:xfrm>
                <a:off x="8096853" y="1803667"/>
                <a:ext cx="271080" cy="33120"/>
              </p14:xfrm>
            </p:contentPart>
          </mc:Choice>
          <mc:Fallback xmlns="">
            <p:pic>
              <p:nvPicPr>
                <p:cNvPr id="41" name="Freihand 40">
                  <a:extLst>
                    <a:ext uri="{FF2B5EF4-FFF2-40B4-BE49-F238E27FC236}">
                      <a16:creationId xmlns:a16="http://schemas.microsoft.com/office/drawing/2014/main" id="{8843FD01-BC43-43A2-BA42-7DCC0C3E661A}"/>
                    </a:ext>
                  </a:extLst>
                </p:cNvPr>
                <p:cNvPicPr/>
                <p:nvPr/>
              </p:nvPicPr>
              <p:blipFill>
                <a:blip r:embed="rId67"/>
                <a:stretch>
                  <a:fillRect/>
                </a:stretch>
              </p:blipFill>
              <p:spPr>
                <a:xfrm>
                  <a:off x="8092533" y="1799347"/>
                  <a:ext cx="2797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2" name="Freihand 41">
                  <a:extLst>
                    <a:ext uri="{FF2B5EF4-FFF2-40B4-BE49-F238E27FC236}">
                      <a16:creationId xmlns:a16="http://schemas.microsoft.com/office/drawing/2014/main" id="{B92C2588-D67C-4167-83C6-312D2F8BB6F4}"/>
                    </a:ext>
                  </a:extLst>
                </p14:cNvPr>
                <p14:cNvContentPartPr/>
                <p14:nvPr/>
              </p14:nvContentPartPr>
              <p14:xfrm>
                <a:off x="7930893" y="1726267"/>
                <a:ext cx="326520" cy="142920"/>
              </p14:xfrm>
            </p:contentPart>
          </mc:Choice>
          <mc:Fallback xmlns="">
            <p:pic>
              <p:nvPicPr>
                <p:cNvPr id="42" name="Freihand 41">
                  <a:extLst>
                    <a:ext uri="{FF2B5EF4-FFF2-40B4-BE49-F238E27FC236}">
                      <a16:creationId xmlns:a16="http://schemas.microsoft.com/office/drawing/2014/main" id="{B92C2588-D67C-4167-83C6-312D2F8BB6F4}"/>
                    </a:ext>
                  </a:extLst>
                </p:cNvPr>
                <p:cNvPicPr/>
                <p:nvPr/>
              </p:nvPicPr>
              <p:blipFill>
                <a:blip r:embed="rId69"/>
                <a:stretch>
                  <a:fillRect/>
                </a:stretch>
              </p:blipFill>
              <p:spPr>
                <a:xfrm>
                  <a:off x="7926573" y="1721947"/>
                  <a:ext cx="335160" cy="151560"/>
                </a:xfrm>
                <a:prstGeom prst="rect">
                  <a:avLst/>
                </a:prstGeom>
              </p:spPr>
            </p:pic>
          </mc:Fallback>
        </mc:AlternateContent>
      </p:grpSp>
    </p:spTree>
    <p:extLst>
      <p:ext uri="{BB962C8B-B14F-4D97-AF65-F5344CB8AC3E}">
        <p14:creationId xmlns:p14="http://schemas.microsoft.com/office/powerpoint/2010/main" val="164136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70FA9-05B8-4A30-A548-4AD7BC78C211}"/>
            </a:ext>
          </a:extLst>
        </p:cNvPr>
        <p:cNvGrpSpPr/>
        <p:nvPr/>
      </p:nvGrpSpPr>
      <p:grpSpPr>
        <a:xfrm>
          <a:off x="0" y="0"/>
          <a:ext cx="0" cy="0"/>
          <a:chOff x="0" y="0"/>
          <a:chExt cx="0" cy="0"/>
        </a:xfrm>
      </p:grpSpPr>
      <p:sp>
        <p:nvSpPr>
          <p:cNvPr id="8" name="Textfeld 7">
            <a:extLst>
              <a:ext uri="{FF2B5EF4-FFF2-40B4-BE49-F238E27FC236}">
                <a16:creationId xmlns:a16="http://schemas.microsoft.com/office/drawing/2014/main" id="{5A1CCA79-CEB5-018E-6755-8F324172FA66}"/>
              </a:ext>
            </a:extLst>
          </p:cNvPr>
          <p:cNvSpPr txBox="1"/>
          <p:nvPr/>
        </p:nvSpPr>
        <p:spPr>
          <a:xfrm>
            <a:off x="150572" y="563257"/>
            <a:ext cx="8716981" cy="1637684"/>
          </a:xfrm>
          <a:prstGeom prst="rect">
            <a:avLst/>
          </a:prstGeom>
          <a:noFill/>
        </p:spPr>
        <p:txBody>
          <a:bodyPr wrap="square" rtlCol="0">
            <a:noAutofit/>
          </a:bodyPr>
          <a:lstStyle/>
          <a:p>
            <a:r>
              <a:rPr lang="de-DE" sz="2400" b="1" dirty="0">
                <a:latin typeface="Times New Roman" panose="02020603050405020304" pitchFamily="18" charset="0"/>
                <a:cs typeface="Times New Roman" panose="02020603050405020304" pitchFamily="18" charset="0"/>
              </a:rPr>
              <a:t>Definition:</a:t>
            </a:r>
          </a:p>
          <a:p>
            <a:r>
              <a:rPr lang="de-DE" sz="2400" b="1" dirty="0" err="1">
                <a:latin typeface="Times New Roman" panose="02020603050405020304" pitchFamily="18" charset="0"/>
                <a:cs typeface="Times New Roman" panose="02020603050405020304" pitchFamily="18" charset="0"/>
              </a:rPr>
              <a:t>Opportunity</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costs</a:t>
            </a:r>
            <a:r>
              <a:rPr lang="de-DE" sz="2400" b="1"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are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the</a:t>
            </a:r>
            <a:r>
              <a:rPr lang="de-DE" sz="2400" dirty="0">
                <a:latin typeface="Times New Roman" panose="02020603050405020304" pitchFamily="18" charset="0"/>
                <a:cs typeface="Times New Roman" panose="02020603050405020304" pitchFamily="18" charset="0"/>
              </a:rPr>
              <a:t> maximum alternative </a:t>
            </a:r>
            <a:r>
              <a:rPr lang="de-DE" sz="2400" dirty="0" err="1">
                <a:latin typeface="Times New Roman" panose="02020603050405020304" pitchFamily="18" charset="0"/>
                <a:cs typeface="Times New Roman" panose="02020603050405020304" pitchFamily="18" charset="0"/>
              </a:rPr>
              <a:t>earnings</a:t>
            </a:r>
            <a:r>
              <a:rPr lang="de-DE" sz="2400" dirty="0">
                <a:latin typeface="Times New Roman" panose="02020603050405020304" pitchFamily="18" charset="0"/>
                <a:cs typeface="Times New Roman" panose="02020603050405020304" pitchFamily="18" charset="0"/>
              </a:rPr>
              <a:t> that </a:t>
            </a:r>
            <a:r>
              <a:rPr lang="de-DE" sz="2400" dirty="0" err="1">
                <a:latin typeface="Times New Roman" panose="02020603050405020304" pitchFamily="18" charset="0"/>
                <a:cs typeface="Times New Roman" panose="02020603050405020304" pitchFamily="18" charset="0"/>
              </a:rPr>
              <a:t>might</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have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been</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obtained</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if</a:t>
            </a:r>
            <a:r>
              <a:rPr lang="de-DE" sz="2400" dirty="0">
                <a:latin typeface="Times New Roman" panose="02020603050405020304" pitchFamily="18" charset="0"/>
                <a:cs typeface="Times New Roman" panose="02020603050405020304" pitchFamily="18" charset="0"/>
              </a:rPr>
              <a:t> a </a:t>
            </a:r>
            <a:r>
              <a:rPr lang="de-DE" sz="2400" dirty="0" err="1">
                <a:latin typeface="Times New Roman" panose="02020603050405020304" pitchFamily="18" charset="0"/>
                <a:cs typeface="Times New Roman" panose="02020603050405020304" pitchFamily="18" charset="0"/>
              </a:rPr>
              <a:t>productive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good</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service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or</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capacity</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had</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been</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applied</a:t>
            </a:r>
            <a:r>
              <a:rPr lang="de-DE" sz="2400" dirty="0">
                <a:latin typeface="Times New Roman" panose="02020603050405020304" pitchFamily="18" charset="0"/>
                <a:cs typeface="Times New Roman" panose="02020603050405020304" pitchFamily="18" charset="0"/>
              </a:rPr>
              <a:t> to </a:t>
            </a:r>
            <a:r>
              <a:rPr lang="de-DE" sz="2400" dirty="0" err="1">
                <a:latin typeface="Times New Roman" panose="02020603050405020304" pitchFamily="18" charset="0"/>
                <a:cs typeface="Times New Roman" panose="02020603050405020304" pitchFamily="18" charset="0"/>
              </a:rPr>
              <a:t>some</a:t>
            </a:r>
            <a:r>
              <a:rPr lang="de-DE" sz="2400" dirty="0">
                <a:latin typeface="Times New Roman" panose="02020603050405020304" pitchFamily="18" charset="0"/>
                <a:cs typeface="Times New Roman" panose="02020603050405020304" pitchFamily="18" charset="0"/>
              </a:rPr>
              <a:t> alternative </a:t>
            </a:r>
            <a:r>
              <a:rPr lang="de-DE" sz="2400" dirty="0" err="1">
                <a:latin typeface="Times New Roman" panose="02020603050405020304" pitchFamily="18" charset="0"/>
                <a:cs typeface="Times New Roman" panose="02020603050405020304" pitchFamily="18" charset="0"/>
              </a:rPr>
              <a:t>use</a:t>
            </a:r>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p:txBody>
      </p:sp>
      <p:sp>
        <p:nvSpPr>
          <p:cNvPr id="4" name="Textfeld 3">
            <a:extLst>
              <a:ext uri="{FF2B5EF4-FFF2-40B4-BE49-F238E27FC236}">
                <a16:creationId xmlns:a16="http://schemas.microsoft.com/office/drawing/2014/main" id="{A7B5E66D-161F-D14F-E9C4-B84D5597395E}"/>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2400" b="1" dirty="0" err="1">
                <a:latin typeface="Times New Roman" panose="02020603050405020304" pitchFamily="18" charset="0"/>
                <a:cs typeface="Times New Roman" panose="02020603050405020304" pitchFamily="18" charset="0"/>
              </a:rPr>
              <a:t>Definitions</a:t>
            </a:r>
            <a:endParaRPr lang="de-DE" sz="2400" b="1" dirty="0">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8A9EC85A-C8F6-3342-AE2E-4ED86DCCB253}"/>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62047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44242" y="563257"/>
            <a:ext cx="8716981" cy="1616418"/>
          </a:xfrm>
          <a:prstGeom prst="rect">
            <a:avLst/>
          </a:prstGeom>
          <a:noFill/>
        </p:spPr>
        <p:txBody>
          <a:bodyPr wrap="square" rtlCol="0">
            <a:noAutofit/>
          </a:bodyPr>
          <a:lstStyle/>
          <a:p>
            <a:r>
              <a:rPr lang="de-DE" sz="2400" b="1" dirty="0">
                <a:latin typeface="Times New Roman" panose="02020603050405020304" pitchFamily="18" charset="0"/>
                <a:cs typeface="Times New Roman" panose="02020603050405020304" pitchFamily="18" charset="0"/>
              </a:rPr>
              <a:t>Definition:</a:t>
            </a:r>
            <a:endParaRPr lang="de-DE"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 producer has a </a:t>
            </a:r>
            <a:r>
              <a:rPr lang="en-US" sz="2400" b="1" dirty="0">
                <a:latin typeface="Times New Roman" panose="02020603050405020304" pitchFamily="18" charset="0"/>
                <a:cs typeface="Times New Roman" panose="02020603050405020304" pitchFamily="18" charset="0"/>
              </a:rPr>
              <a:t>comparative advantage</a:t>
            </a:r>
            <a:r>
              <a:rPr lang="en-US" sz="2400" dirty="0">
                <a:latin typeface="Times New Roman" panose="02020603050405020304" pitchFamily="18" charset="0"/>
                <a:cs typeface="Times New Roman" panose="02020603050405020304" pitchFamily="18" charset="0"/>
              </a:rPr>
              <a:t> over another  in the production of a good or if he can produce that product at lower </a:t>
            </a:r>
            <a:br>
              <a:rPr lang="en-US"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opportunity costs</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Example:</a:t>
            </a:r>
          </a:p>
          <a:p>
            <a:r>
              <a:rPr lang="en-US" dirty="0">
                <a:latin typeface="Times New Roman" panose="02020603050405020304" pitchFamily="18" charset="0"/>
                <a:cs typeface="Times New Roman" panose="02020603050405020304" pitchFamily="18" charset="0"/>
              </a:rPr>
              <a:t>You are about to take the decisive exam for your degree on March 6, 2025 and have three alternative courses of action on the Wednesday beforehand</a:t>
            </a:r>
          </a:p>
          <a:p>
            <a:endParaRPr lang="en-US"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dirty="0">
                <a:latin typeface="Times New Roman" panose="02020603050405020304" pitchFamily="18" charset="0"/>
                <a:cs typeface="Times New Roman" panose="02020603050405020304" pitchFamily="18" charset="0"/>
              </a:rPr>
              <a:t>You watch the CL-match between Bayern Munich and Bayer Leverkusen, drink a few beers and don't study</a:t>
            </a:r>
          </a:p>
          <a:p>
            <a:pPr marL="342900" indent="-342900">
              <a:buFont typeface="+mj-lt"/>
              <a:buAutoNum type="arabicPeriod"/>
            </a:pPr>
            <a:endParaRPr lang="en-US"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dirty="0">
                <a:latin typeface="Times New Roman" panose="02020603050405020304" pitchFamily="18" charset="0"/>
                <a:cs typeface="Times New Roman" panose="02020603050405020304" pitchFamily="18" charset="0"/>
              </a:rPr>
              <a:t>You go to your waiter's job in the cultural restaurant, where there is definitely no football being shown and will probably receive a tip of 150 euros for it and don't study</a:t>
            </a:r>
          </a:p>
          <a:p>
            <a:pPr marL="342900" indent="-342900">
              <a:buFont typeface="+mj-lt"/>
              <a:buAutoNum type="arabicPeriod"/>
            </a:pPr>
            <a:endParaRPr lang="en-US"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en-US" dirty="0">
                <a:latin typeface="Times New Roman" panose="02020603050405020304" pitchFamily="18" charset="0"/>
                <a:cs typeface="Times New Roman" panose="02020603050405020304" pitchFamily="18" charset="0"/>
              </a:rPr>
              <a:t>You lock your TV in the cellar, throw away the key and study all evening</a:t>
            </a: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p:txBody>
      </p:sp>
      <p:sp>
        <p:nvSpPr>
          <p:cNvPr id="4" name="Textfeld 3">
            <a:extLst>
              <a:ext uri="{FF2B5EF4-FFF2-40B4-BE49-F238E27FC236}">
                <a16:creationId xmlns:a16="http://schemas.microsoft.com/office/drawing/2014/main" id="{8FA6D1CF-33FB-4465-96AC-4F21CD9092E5}"/>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2400" b="1" dirty="0" err="1">
                <a:latin typeface="Times New Roman" panose="02020603050405020304" pitchFamily="18" charset="0"/>
                <a:cs typeface="Times New Roman" panose="02020603050405020304" pitchFamily="18" charset="0"/>
              </a:rPr>
              <a:t>Definitions</a:t>
            </a:r>
            <a:endParaRPr lang="de-DE" sz="2400" b="1" dirty="0">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1E357A0B-2137-4AB9-932C-CBEA0F7DB645}"/>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422416E8-F799-451B-AC2A-3D2BBE86EB0D}"/>
                  </a:ext>
                </a:extLst>
              </p14:cNvPr>
              <p14:cNvContentPartPr/>
              <p14:nvPr/>
            </p14:nvContentPartPr>
            <p14:xfrm>
              <a:off x="2341173" y="1295347"/>
              <a:ext cx="2844000" cy="58320"/>
            </p14:xfrm>
          </p:contentPart>
        </mc:Choice>
        <mc:Fallback xmlns="">
          <p:pic>
            <p:nvPicPr>
              <p:cNvPr id="2" name="Freihand 1">
                <a:extLst>
                  <a:ext uri="{FF2B5EF4-FFF2-40B4-BE49-F238E27FC236}">
                    <a16:creationId xmlns:a16="http://schemas.microsoft.com/office/drawing/2014/main" id="{422416E8-F799-451B-AC2A-3D2BBE86EB0D}"/>
                  </a:ext>
                </a:extLst>
              </p:cNvPr>
              <p:cNvPicPr/>
              <p:nvPr/>
            </p:nvPicPr>
            <p:blipFill>
              <a:blip r:embed="rId3"/>
              <a:stretch>
                <a:fillRect/>
              </a:stretch>
            </p:blipFill>
            <p:spPr>
              <a:xfrm>
                <a:off x="2336853" y="1291027"/>
                <a:ext cx="28526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09C07AA1-58C8-4F51-A2A9-4BA227590908}"/>
                  </a:ext>
                </a:extLst>
              </p14:cNvPr>
              <p14:cNvContentPartPr/>
              <p14:nvPr/>
            </p14:nvContentPartPr>
            <p14:xfrm>
              <a:off x="2547093" y="3092467"/>
              <a:ext cx="1771200" cy="22320"/>
            </p14:xfrm>
          </p:contentPart>
        </mc:Choice>
        <mc:Fallback xmlns="">
          <p:pic>
            <p:nvPicPr>
              <p:cNvPr id="3" name="Freihand 2">
                <a:extLst>
                  <a:ext uri="{FF2B5EF4-FFF2-40B4-BE49-F238E27FC236}">
                    <a16:creationId xmlns:a16="http://schemas.microsoft.com/office/drawing/2014/main" id="{09C07AA1-58C8-4F51-A2A9-4BA227590908}"/>
                  </a:ext>
                </a:extLst>
              </p:cNvPr>
              <p:cNvPicPr/>
              <p:nvPr/>
            </p:nvPicPr>
            <p:blipFill>
              <a:blip r:embed="rId5"/>
              <a:stretch>
                <a:fillRect/>
              </a:stretch>
            </p:blipFill>
            <p:spPr>
              <a:xfrm>
                <a:off x="2542773" y="3088147"/>
                <a:ext cx="17798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FCCCF980-AFB8-456F-A71E-408D1B773DA6}"/>
                  </a:ext>
                </a:extLst>
              </p14:cNvPr>
              <p14:cNvContentPartPr/>
              <p14:nvPr/>
            </p14:nvContentPartPr>
            <p14:xfrm>
              <a:off x="4770813" y="4977067"/>
              <a:ext cx="2946600" cy="37440"/>
            </p14:xfrm>
          </p:contentPart>
        </mc:Choice>
        <mc:Fallback xmlns="">
          <p:pic>
            <p:nvPicPr>
              <p:cNvPr id="5" name="Freihand 4">
                <a:extLst>
                  <a:ext uri="{FF2B5EF4-FFF2-40B4-BE49-F238E27FC236}">
                    <a16:creationId xmlns:a16="http://schemas.microsoft.com/office/drawing/2014/main" id="{FCCCF980-AFB8-456F-A71E-408D1B773DA6}"/>
                  </a:ext>
                </a:extLst>
              </p:cNvPr>
              <p:cNvPicPr/>
              <p:nvPr/>
            </p:nvPicPr>
            <p:blipFill>
              <a:blip r:embed="rId7"/>
              <a:stretch>
                <a:fillRect/>
              </a:stretch>
            </p:blipFill>
            <p:spPr>
              <a:xfrm>
                <a:off x="4766493" y="4972747"/>
                <a:ext cx="29552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DE4A0363-5BB8-4540-AEE8-C39751DB2B5F}"/>
                  </a:ext>
                </a:extLst>
              </p14:cNvPr>
              <p14:cNvContentPartPr/>
              <p14:nvPr/>
            </p14:nvContentPartPr>
            <p14:xfrm>
              <a:off x="4734813" y="5609227"/>
              <a:ext cx="2394000" cy="82440"/>
            </p14:xfrm>
          </p:contentPart>
        </mc:Choice>
        <mc:Fallback xmlns="">
          <p:pic>
            <p:nvPicPr>
              <p:cNvPr id="7" name="Freihand 6">
                <a:extLst>
                  <a:ext uri="{FF2B5EF4-FFF2-40B4-BE49-F238E27FC236}">
                    <a16:creationId xmlns:a16="http://schemas.microsoft.com/office/drawing/2014/main" id="{DE4A0363-5BB8-4540-AEE8-C39751DB2B5F}"/>
                  </a:ext>
                </a:extLst>
              </p:cNvPr>
              <p:cNvPicPr/>
              <p:nvPr/>
            </p:nvPicPr>
            <p:blipFill>
              <a:blip r:embed="rId9"/>
              <a:stretch>
                <a:fillRect/>
              </a:stretch>
            </p:blipFill>
            <p:spPr>
              <a:xfrm>
                <a:off x="4730493" y="5604907"/>
                <a:ext cx="24026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8" name="Freihand 27">
                <a:extLst>
                  <a:ext uri="{FF2B5EF4-FFF2-40B4-BE49-F238E27FC236}">
                    <a16:creationId xmlns:a16="http://schemas.microsoft.com/office/drawing/2014/main" id="{1D513421-2415-408D-B93F-6718728CEFC1}"/>
                  </a:ext>
                </a:extLst>
              </p14:cNvPr>
              <p14:cNvContentPartPr/>
              <p14:nvPr/>
            </p14:nvContentPartPr>
            <p14:xfrm>
              <a:off x="10517133" y="2438707"/>
              <a:ext cx="139320" cy="218880"/>
            </p14:xfrm>
          </p:contentPart>
        </mc:Choice>
        <mc:Fallback xmlns="">
          <p:pic>
            <p:nvPicPr>
              <p:cNvPr id="28" name="Freihand 27">
                <a:extLst>
                  <a:ext uri="{FF2B5EF4-FFF2-40B4-BE49-F238E27FC236}">
                    <a16:creationId xmlns:a16="http://schemas.microsoft.com/office/drawing/2014/main" id="{1D513421-2415-408D-B93F-6718728CEFC1}"/>
                  </a:ext>
                </a:extLst>
              </p:cNvPr>
              <p:cNvPicPr/>
              <p:nvPr/>
            </p:nvPicPr>
            <p:blipFill>
              <a:blip r:embed="rId11"/>
              <a:stretch>
                <a:fillRect/>
              </a:stretch>
            </p:blipFill>
            <p:spPr>
              <a:xfrm>
                <a:off x="10512813" y="2434387"/>
                <a:ext cx="14796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9" name="Freihand 28">
                <a:extLst>
                  <a:ext uri="{FF2B5EF4-FFF2-40B4-BE49-F238E27FC236}">
                    <a16:creationId xmlns:a16="http://schemas.microsoft.com/office/drawing/2014/main" id="{F2589B1B-0059-486E-8FE0-69370155A46C}"/>
                  </a:ext>
                </a:extLst>
              </p14:cNvPr>
              <p14:cNvContentPartPr/>
              <p14:nvPr/>
            </p14:nvContentPartPr>
            <p14:xfrm>
              <a:off x="8638653" y="1702147"/>
              <a:ext cx="1055880" cy="37080"/>
            </p14:xfrm>
          </p:contentPart>
        </mc:Choice>
        <mc:Fallback xmlns="">
          <p:pic>
            <p:nvPicPr>
              <p:cNvPr id="29" name="Freihand 28">
                <a:extLst>
                  <a:ext uri="{FF2B5EF4-FFF2-40B4-BE49-F238E27FC236}">
                    <a16:creationId xmlns:a16="http://schemas.microsoft.com/office/drawing/2014/main" id="{F2589B1B-0059-486E-8FE0-69370155A46C}"/>
                  </a:ext>
                </a:extLst>
              </p:cNvPr>
              <p:cNvPicPr/>
              <p:nvPr/>
            </p:nvPicPr>
            <p:blipFill>
              <a:blip r:embed="rId13"/>
              <a:stretch>
                <a:fillRect/>
              </a:stretch>
            </p:blipFill>
            <p:spPr>
              <a:xfrm>
                <a:off x="8634333" y="1697827"/>
                <a:ext cx="10645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5" name="Freihand 44">
                <a:extLst>
                  <a:ext uri="{FF2B5EF4-FFF2-40B4-BE49-F238E27FC236}">
                    <a16:creationId xmlns:a16="http://schemas.microsoft.com/office/drawing/2014/main" id="{486D7517-B58A-4412-8019-304F27F5CB34}"/>
                  </a:ext>
                </a:extLst>
              </p14:cNvPr>
              <p14:cNvContentPartPr/>
              <p14:nvPr/>
            </p14:nvContentPartPr>
            <p14:xfrm>
              <a:off x="1943373" y="3867187"/>
              <a:ext cx="3415680" cy="123840"/>
            </p14:xfrm>
          </p:contentPart>
        </mc:Choice>
        <mc:Fallback xmlns="">
          <p:pic>
            <p:nvPicPr>
              <p:cNvPr id="45" name="Freihand 44">
                <a:extLst>
                  <a:ext uri="{FF2B5EF4-FFF2-40B4-BE49-F238E27FC236}">
                    <a16:creationId xmlns:a16="http://schemas.microsoft.com/office/drawing/2014/main" id="{486D7517-B58A-4412-8019-304F27F5CB34}"/>
                  </a:ext>
                </a:extLst>
              </p:cNvPr>
              <p:cNvPicPr/>
              <p:nvPr/>
            </p:nvPicPr>
            <p:blipFill>
              <a:blip r:embed="rId15"/>
              <a:stretch>
                <a:fillRect/>
              </a:stretch>
            </p:blipFill>
            <p:spPr>
              <a:xfrm>
                <a:off x="1939053" y="3862867"/>
                <a:ext cx="342432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6" name="Freihand 45">
                <a:extLst>
                  <a:ext uri="{FF2B5EF4-FFF2-40B4-BE49-F238E27FC236}">
                    <a16:creationId xmlns:a16="http://schemas.microsoft.com/office/drawing/2014/main" id="{CCAD2E32-E07C-45FD-A88C-85C079A424D8}"/>
                  </a:ext>
                </a:extLst>
              </p14:cNvPr>
              <p14:cNvContentPartPr/>
              <p14:nvPr/>
            </p14:nvContentPartPr>
            <p14:xfrm>
              <a:off x="4748133" y="4954747"/>
              <a:ext cx="2938680" cy="100080"/>
            </p14:xfrm>
          </p:contentPart>
        </mc:Choice>
        <mc:Fallback xmlns="">
          <p:pic>
            <p:nvPicPr>
              <p:cNvPr id="46" name="Freihand 45">
                <a:extLst>
                  <a:ext uri="{FF2B5EF4-FFF2-40B4-BE49-F238E27FC236}">
                    <a16:creationId xmlns:a16="http://schemas.microsoft.com/office/drawing/2014/main" id="{CCAD2E32-E07C-45FD-A88C-85C079A424D8}"/>
                  </a:ext>
                </a:extLst>
              </p:cNvPr>
              <p:cNvPicPr/>
              <p:nvPr/>
            </p:nvPicPr>
            <p:blipFill>
              <a:blip r:embed="rId17"/>
              <a:stretch>
                <a:fillRect/>
              </a:stretch>
            </p:blipFill>
            <p:spPr>
              <a:xfrm>
                <a:off x="4743813" y="4950427"/>
                <a:ext cx="29473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8" name="Freihand 87">
                <a:extLst>
                  <a:ext uri="{FF2B5EF4-FFF2-40B4-BE49-F238E27FC236}">
                    <a16:creationId xmlns:a16="http://schemas.microsoft.com/office/drawing/2014/main" id="{BE5E39BE-CFC7-461A-BF57-A35EAE38F04B}"/>
                  </a:ext>
                </a:extLst>
              </p14:cNvPr>
              <p14:cNvContentPartPr/>
              <p14:nvPr/>
            </p14:nvContentPartPr>
            <p14:xfrm>
              <a:off x="4715373" y="4837747"/>
              <a:ext cx="2758320" cy="257400"/>
            </p14:xfrm>
          </p:contentPart>
        </mc:Choice>
        <mc:Fallback xmlns="">
          <p:pic>
            <p:nvPicPr>
              <p:cNvPr id="88" name="Freihand 87">
                <a:extLst>
                  <a:ext uri="{FF2B5EF4-FFF2-40B4-BE49-F238E27FC236}">
                    <a16:creationId xmlns:a16="http://schemas.microsoft.com/office/drawing/2014/main" id="{BE5E39BE-CFC7-461A-BF57-A35EAE38F04B}"/>
                  </a:ext>
                </a:extLst>
              </p:cNvPr>
              <p:cNvPicPr/>
              <p:nvPr/>
            </p:nvPicPr>
            <p:blipFill>
              <a:blip r:embed="rId19"/>
              <a:stretch>
                <a:fillRect/>
              </a:stretch>
            </p:blipFill>
            <p:spPr>
              <a:xfrm>
                <a:off x="4711053" y="4833427"/>
                <a:ext cx="2766960" cy="266040"/>
              </a:xfrm>
              <a:prstGeom prst="rect">
                <a:avLst/>
              </a:prstGeom>
            </p:spPr>
          </p:pic>
        </mc:Fallback>
      </mc:AlternateContent>
      <p:grpSp>
        <p:nvGrpSpPr>
          <p:cNvPr id="116" name="Gruppieren 115">
            <a:extLst>
              <a:ext uri="{FF2B5EF4-FFF2-40B4-BE49-F238E27FC236}">
                <a16:creationId xmlns:a16="http://schemas.microsoft.com/office/drawing/2014/main" id="{86CAE7EC-E597-4DAE-8B1E-D4862324BF8B}"/>
              </a:ext>
            </a:extLst>
          </p:cNvPr>
          <p:cNvGrpSpPr/>
          <p:nvPr/>
        </p:nvGrpSpPr>
        <p:grpSpPr>
          <a:xfrm>
            <a:off x="8727213" y="1284907"/>
            <a:ext cx="3390480" cy="2559960"/>
            <a:chOff x="8727213" y="1284907"/>
            <a:chExt cx="3390480" cy="2559960"/>
          </a:xfrm>
        </p:grpSpPr>
        <mc:AlternateContent xmlns:mc="http://schemas.openxmlformats.org/markup-compatibility/2006" xmlns:p14="http://schemas.microsoft.com/office/powerpoint/2010/main">
          <mc:Choice Requires="p14">
            <p:contentPart p14:bwMode="auto" r:id="rId20">
              <p14:nvContentPartPr>
                <p14:cNvPr id="27" name="Freihand 26">
                  <a:extLst>
                    <a:ext uri="{FF2B5EF4-FFF2-40B4-BE49-F238E27FC236}">
                      <a16:creationId xmlns:a16="http://schemas.microsoft.com/office/drawing/2014/main" id="{0802621E-1E4F-42CE-950A-BB0B75839A6E}"/>
                    </a:ext>
                  </a:extLst>
                </p14:cNvPr>
                <p14:cNvContentPartPr/>
                <p14:nvPr/>
              </p14:nvContentPartPr>
              <p14:xfrm>
                <a:off x="10546293" y="2010667"/>
                <a:ext cx="114120" cy="192240"/>
              </p14:xfrm>
            </p:contentPart>
          </mc:Choice>
          <mc:Fallback xmlns="">
            <p:pic>
              <p:nvPicPr>
                <p:cNvPr id="27" name="Freihand 26">
                  <a:extLst>
                    <a:ext uri="{FF2B5EF4-FFF2-40B4-BE49-F238E27FC236}">
                      <a16:creationId xmlns:a16="http://schemas.microsoft.com/office/drawing/2014/main" id="{0802621E-1E4F-42CE-950A-BB0B75839A6E}"/>
                    </a:ext>
                  </a:extLst>
                </p:cNvPr>
                <p:cNvPicPr/>
                <p:nvPr/>
              </p:nvPicPr>
              <p:blipFill>
                <a:blip r:embed="rId21"/>
                <a:stretch>
                  <a:fillRect/>
                </a:stretch>
              </p:blipFill>
              <p:spPr>
                <a:xfrm>
                  <a:off x="10541973" y="2006347"/>
                  <a:ext cx="12276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 name="Freihand 8">
                  <a:extLst>
                    <a:ext uri="{FF2B5EF4-FFF2-40B4-BE49-F238E27FC236}">
                      <a16:creationId xmlns:a16="http://schemas.microsoft.com/office/drawing/2014/main" id="{C92CA189-D6A8-4D48-B22B-5D556A23AE3C}"/>
                    </a:ext>
                  </a:extLst>
                </p14:cNvPr>
                <p14:cNvContentPartPr/>
                <p14:nvPr/>
              </p14:nvContentPartPr>
              <p14:xfrm>
                <a:off x="8727213" y="1449787"/>
                <a:ext cx="126720" cy="208800"/>
              </p14:xfrm>
            </p:contentPart>
          </mc:Choice>
          <mc:Fallback xmlns="">
            <p:pic>
              <p:nvPicPr>
                <p:cNvPr id="9" name="Freihand 8">
                  <a:extLst>
                    <a:ext uri="{FF2B5EF4-FFF2-40B4-BE49-F238E27FC236}">
                      <a16:creationId xmlns:a16="http://schemas.microsoft.com/office/drawing/2014/main" id="{C92CA189-D6A8-4D48-B22B-5D556A23AE3C}"/>
                    </a:ext>
                  </a:extLst>
                </p:cNvPr>
                <p:cNvPicPr/>
                <p:nvPr/>
              </p:nvPicPr>
              <p:blipFill>
                <a:blip r:embed="rId23"/>
                <a:stretch>
                  <a:fillRect/>
                </a:stretch>
              </p:blipFill>
              <p:spPr>
                <a:xfrm>
                  <a:off x="8722893" y="1445467"/>
                  <a:ext cx="1353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0" name="Freihand 9">
                  <a:extLst>
                    <a:ext uri="{FF2B5EF4-FFF2-40B4-BE49-F238E27FC236}">
                      <a16:creationId xmlns:a16="http://schemas.microsoft.com/office/drawing/2014/main" id="{E2452855-B992-46C3-8B84-55AA99CBEB6E}"/>
                    </a:ext>
                  </a:extLst>
                </p14:cNvPr>
                <p14:cNvContentPartPr/>
                <p14:nvPr/>
              </p14:nvContentPartPr>
              <p14:xfrm>
                <a:off x="8887773" y="1457347"/>
                <a:ext cx="183240" cy="163080"/>
              </p14:xfrm>
            </p:contentPart>
          </mc:Choice>
          <mc:Fallback xmlns="">
            <p:pic>
              <p:nvPicPr>
                <p:cNvPr id="10" name="Freihand 9">
                  <a:extLst>
                    <a:ext uri="{FF2B5EF4-FFF2-40B4-BE49-F238E27FC236}">
                      <a16:creationId xmlns:a16="http://schemas.microsoft.com/office/drawing/2014/main" id="{E2452855-B992-46C3-8B84-55AA99CBEB6E}"/>
                    </a:ext>
                  </a:extLst>
                </p:cNvPr>
                <p:cNvPicPr/>
                <p:nvPr/>
              </p:nvPicPr>
              <p:blipFill>
                <a:blip r:embed="rId25"/>
                <a:stretch>
                  <a:fillRect/>
                </a:stretch>
              </p:blipFill>
              <p:spPr>
                <a:xfrm>
                  <a:off x="8883453" y="1453027"/>
                  <a:ext cx="1918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1" name="Freihand 10">
                  <a:extLst>
                    <a:ext uri="{FF2B5EF4-FFF2-40B4-BE49-F238E27FC236}">
                      <a16:creationId xmlns:a16="http://schemas.microsoft.com/office/drawing/2014/main" id="{24B95A0F-0ACF-4DA7-B56F-74DCF5ACD18C}"/>
                    </a:ext>
                  </a:extLst>
                </p14:cNvPr>
                <p14:cNvContentPartPr/>
                <p14:nvPr/>
              </p14:nvContentPartPr>
              <p14:xfrm>
                <a:off x="9059133" y="1427827"/>
                <a:ext cx="122760" cy="152640"/>
              </p14:xfrm>
            </p:contentPart>
          </mc:Choice>
          <mc:Fallback xmlns="">
            <p:pic>
              <p:nvPicPr>
                <p:cNvPr id="11" name="Freihand 10">
                  <a:extLst>
                    <a:ext uri="{FF2B5EF4-FFF2-40B4-BE49-F238E27FC236}">
                      <a16:creationId xmlns:a16="http://schemas.microsoft.com/office/drawing/2014/main" id="{24B95A0F-0ACF-4DA7-B56F-74DCF5ACD18C}"/>
                    </a:ext>
                  </a:extLst>
                </p:cNvPr>
                <p:cNvPicPr/>
                <p:nvPr/>
              </p:nvPicPr>
              <p:blipFill>
                <a:blip r:embed="rId27"/>
                <a:stretch>
                  <a:fillRect/>
                </a:stretch>
              </p:blipFill>
              <p:spPr>
                <a:xfrm>
                  <a:off x="9054813" y="1423507"/>
                  <a:ext cx="13140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2" name="Freihand 11">
                  <a:extLst>
                    <a:ext uri="{FF2B5EF4-FFF2-40B4-BE49-F238E27FC236}">
                      <a16:creationId xmlns:a16="http://schemas.microsoft.com/office/drawing/2014/main" id="{5DBD4FAD-CC66-45F8-B1A7-A22180C8419A}"/>
                    </a:ext>
                  </a:extLst>
                </p14:cNvPr>
                <p14:cNvContentPartPr/>
                <p14:nvPr/>
              </p14:nvContentPartPr>
              <p14:xfrm>
                <a:off x="9191973" y="1412707"/>
                <a:ext cx="291600" cy="192960"/>
              </p14:xfrm>
            </p:contentPart>
          </mc:Choice>
          <mc:Fallback xmlns="">
            <p:pic>
              <p:nvPicPr>
                <p:cNvPr id="12" name="Freihand 11">
                  <a:extLst>
                    <a:ext uri="{FF2B5EF4-FFF2-40B4-BE49-F238E27FC236}">
                      <a16:creationId xmlns:a16="http://schemas.microsoft.com/office/drawing/2014/main" id="{5DBD4FAD-CC66-45F8-B1A7-A22180C8419A}"/>
                    </a:ext>
                  </a:extLst>
                </p:cNvPr>
                <p:cNvPicPr/>
                <p:nvPr/>
              </p:nvPicPr>
              <p:blipFill>
                <a:blip r:embed="rId29"/>
                <a:stretch>
                  <a:fillRect/>
                </a:stretch>
              </p:blipFill>
              <p:spPr>
                <a:xfrm>
                  <a:off x="9187653" y="1408387"/>
                  <a:ext cx="30024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4" name="Freihand 13">
                  <a:extLst>
                    <a:ext uri="{FF2B5EF4-FFF2-40B4-BE49-F238E27FC236}">
                      <a16:creationId xmlns:a16="http://schemas.microsoft.com/office/drawing/2014/main" id="{A9574683-01F6-45F5-A519-42AF57DDF7AD}"/>
                    </a:ext>
                  </a:extLst>
                </p14:cNvPr>
                <p14:cNvContentPartPr/>
                <p14:nvPr/>
              </p14:nvContentPartPr>
              <p14:xfrm>
                <a:off x="9503013" y="1417027"/>
                <a:ext cx="205560" cy="182880"/>
              </p14:xfrm>
            </p:contentPart>
          </mc:Choice>
          <mc:Fallback xmlns="">
            <p:pic>
              <p:nvPicPr>
                <p:cNvPr id="14" name="Freihand 13">
                  <a:extLst>
                    <a:ext uri="{FF2B5EF4-FFF2-40B4-BE49-F238E27FC236}">
                      <a16:creationId xmlns:a16="http://schemas.microsoft.com/office/drawing/2014/main" id="{A9574683-01F6-45F5-A519-42AF57DDF7AD}"/>
                    </a:ext>
                  </a:extLst>
                </p:cNvPr>
                <p:cNvPicPr/>
                <p:nvPr/>
              </p:nvPicPr>
              <p:blipFill>
                <a:blip r:embed="rId31"/>
                <a:stretch>
                  <a:fillRect/>
                </a:stretch>
              </p:blipFill>
              <p:spPr>
                <a:xfrm>
                  <a:off x="9498693" y="1412707"/>
                  <a:ext cx="21420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5" name="Freihand 14">
                  <a:extLst>
                    <a:ext uri="{FF2B5EF4-FFF2-40B4-BE49-F238E27FC236}">
                      <a16:creationId xmlns:a16="http://schemas.microsoft.com/office/drawing/2014/main" id="{6B4180F9-9C89-4E86-99DF-177BF139EFF7}"/>
                    </a:ext>
                  </a:extLst>
                </p14:cNvPr>
                <p14:cNvContentPartPr/>
                <p14:nvPr/>
              </p14:nvContentPartPr>
              <p14:xfrm>
                <a:off x="9049413" y="1815547"/>
                <a:ext cx="126000" cy="173880"/>
              </p14:xfrm>
            </p:contentPart>
          </mc:Choice>
          <mc:Fallback xmlns="">
            <p:pic>
              <p:nvPicPr>
                <p:cNvPr id="15" name="Freihand 14">
                  <a:extLst>
                    <a:ext uri="{FF2B5EF4-FFF2-40B4-BE49-F238E27FC236}">
                      <a16:creationId xmlns:a16="http://schemas.microsoft.com/office/drawing/2014/main" id="{6B4180F9-9C89-4E86-99DF-177BF139EFF7}"/>
                    </a:ext>
                  </a:extLst>
                </p:cNvPr>
                <p:cNvPicPr/>
                <p:nvPr/>
              </p:nvPicPr>
              <p:blipFill>
                <a:blip r:embed="rId33"/>
                <a:stretch>
                  <a:fillRect/>
                </a:stretch>
              </p:blipFill>
              <p:spPr>
                <a:xfrm>
                  <a:off x="9045093" y="1811227"/>
                  <a:ext cx="13464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Freihand 25">
                  <a:extLst>
                    <a:ext uri="{FF2B5EF4-FFF2-40B4-BE49-F238E27FC236}">
                      <a16:creationId xmlns:a16="http://schemas.microsoft.com/office/drawing/2014/main" id="{DEB4C68B-3489-4372-9EE1-2BA4449A81FB}"/>
                    </a:ext>
                  </a:extLst>
                </p14:cNvPr>
                <p14:cNvContentPartPr/>
                <p14:nvPr/>
              </p14:nvContentPartPr>
              <p14:xfrm>
                <a:off x="10589133" y="1697107"/>
                <a:ext cx="138600" cy="163080"/>
              </p14:xfrm>
            </p:contentPart>
          </mc:Choice>
          <mc:Fallback xmlns="">
            <p:pic>
              <p:nvPicPr>
                <p:cNvPr id="26" name="Freihand 25">
                  <a:extLst>
                    <a:ext uri="{FF2B5EF4-FFF2-40B4-BE49-F238E27FC236}">
                      <a16:creationId xmlns:a16="http://schemas.microsoft.com/office/drawing/2014/main" id="{DEB4C68B-3489-4372-9EE1-2BA4449A81FB}"/>
                    </a:ext>
                  </a:extLst>
                </p:cNvPr>
                <p:cNvPicPr/>
                <p:nvPr/>
              </p:nvPicPr>
              <p:blipFill>
                <a:blip r:embed="rId35"/>
                <a:stretch>
                  <a:fillRect/>
                </a:stretch>
              </p:blipFill>
              <p:spPr>
                <a:xfrm>
                  <a:off x="10584813" y="1692787"/>
                  <a:ext cx="14724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9" name="Freihand 18">
                  <a:extLst>
                    <a:ext uri="{FF2B5EF4-FFF2-40B4-BE49-F238E27FC236}">
                      <a16:creationId xmlns:a16="http://schemas.microsoft.com/office/drawing/2014/main" id="{F8CCAB32-35C2-4934-A02B-AF86EC4D575E}"/>
                    </a:ext>
                  </a:extLst>
                </p14:cNvPr>
                <p14:cNvContentPartPr/>
                <p14:nvPr/>
              </p14:nvContentPartPr>
              <p14:xfrm>
                <a:off x="10291773" y="1350427"/>
                <a:ext cx="111600" cy="158040"/>
              </p14:xfrm>
            </p:contentPart>
          </mc:Choice>
          <mc:Fallback xmlns="">
            <p:pic>
              <p:nvPicPr>
                <p:cNvPr id="19" name="Freihand 18">
                  <a:extLst>
                    <a:ext uri="{FF2B5EF4-FFF2-40B4-BE49-F238E27FC236}">
                      <a16:creationId xmlns:a16="http://schemas.microsoft.com/office/drawing/2014/main" id="{F8CCAB32-35C2-4934-A02B-AF86EC4D575E}"/>
                    </a:ext>
                  </a:extLst>
                </p:cNvPr>
                <p:cNvPicPr/>
                <p:nvPr/>
              </p:nvPicPr>
              <p:blipFill>
                <a:blip r:embed="rId37"/>
                <a:stretch>
                  <a:fillRect/>
                </a:stretch>
              </p:blipFill>
              <p:spPr>
                <a:xfrm>
                  <a:off x="10287453" y="1346107"/>
                  <a:ext cx="12024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0" name="Freihand 19">
                  <a:extLst>
                    <a:ext uri="{FF2B5EF4-FFF2-40B4-BE49-F238E27FC236}">
                      <a16:creationId xmlns:a16="http://schemas.microsoft.com/office/drawing/2014/main" id="{DF5FDBD4-DB3B-45AC-9A76-5C4CD802ED7C}"/>
                    </a:ext>
                  </a:extLst>
                </p14:cNvPr>
                <p14:cNvContentPartPr/>
                <p14:nvPr/>
              </p14:nvContentPartPr>
              <p14:xfrm>
                <a:off x="10452333" y="1307947"/>
                <a:ext cx="99720" cy="178560"/>
              </p14:xfrm>
            </p:contentPart>
          </mc:Choice>
          <mc:Fallback xmlns="">
            <p:pic>
              <p:nvPicPr>
                <p:cNvPr id="20" name="Freihand 19">
                  <a:extLst>
                    <a:ext uri="{FF2B5EF4-FFF2-40B4-BE49-F238E27FC236}">
                      <a16:creationId xmlns:a16="http://schemas.microsoft.com/office/drawing/2014/main" id="{DF5FDBD4-DB3B-45AC-9A76-5C4CD802ED7C}"/>
                    </a:ext>
                  </a:extLst>
                </p:cNvPr>
                <p:cNvPicPr/>
                <p:nvPr/>
              </p:nvPicPr>
              <p:blipFill>
                <a:blip r:embed="rId39"/>
                <a:stretch>
                  <a:fillRect/>
                </a:stretch>
              </p:blipFill>
              <p:spPr>
                <a:xfrm>
                  <a:off x="10448013" y="1303627"/>
                  <a:ext cx="1083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1" name="Freihand 20">
                  <a:extLst>
                    <a:ext uri="{FF2B5EF4-FFF2-40B4-BE49-F238E27FC236}">
                      <a16:creationId xmlns:a16="http://schemas.microsoft.com/office/drawing/2014/main" id="{D419227D-FAD3-4709-98FB-EE3AE2565BB6}"/>
                    </a:ext>
                  </a:extLst>
                </p14:cNvPr>
                <p14:cNvContentPartPr/>
                <p14:nvPr/>
              </p14:nvContentPartPr>
              <p14:xfrm>
                <a:off x="10581573" y="1387507"/>
                <a:ext cx="149760" cy="90360"/>
              </p14:xfrm>
            </p:contentPart>
          </mc:Choice>
          <mc:Fallback xmlns="">
            <p:pic>
              <p:nvPicPr>
                <p:cNvPr id="21" name="Freihand 20">
                  <a:extLst>
                    <a:ext uri="{FF2B5EF4-FFF2-40B4-BE49-F238E27FC236}">
                      <a16:creationId xmlns:a16="http://schemas.microsoft.com/office/drawing/2014/main" id="{D419227D-FAD3-4709-98FB-EE3AE2565BB6}"/>
                    </a:ext>
                  </a:extLst>
                </p:cNvPr>
                <p:cNvPicPr/>
                <p:nvPr/>
              </p:nvPicPr>
              <p:blipFill>
                <a:blip r:embed="rId41"/>
                <a:stretch>
                  <a:fillRect/>
                </a:stretch>
              </p:blipFill>
              <p:spPr>
                <a:xfrm>
                  <a:off x="10577253" y="1383187"/>
                  <a:ext cx="1584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3" name="Freihand 22">
                  <a:extLst>
                    <a:ext uri="{FF2B5EF4-FFF2-40B4-BE49-F238E27FC236}">
                      <a16:creationId xmlns:a16="http://schemas.microsoft.com/office/drawing/2014/main" id="{7A0318E6-CC5C-406A-BF8E-E947AF7FD989}"/>
                    </a:ext>
                  </a:extLst>
                </p14:cNvPr>
                <p14:cNvContentPartPr/>
                <p14:nvPr/>
              </p14:nvContentPartPr>
              <p14:xfrm>
                <a:off x="10714413" y="1289587"/>
                <a:ext cx="126000" cy="170640"/>
              </p14:xfrm>
            </p:contentPart>
          </mc:Choice>
          <mc:Fallback xmlns="">
            <p:pic>
              <p:nvPicPr>
                <p:cNvPr id="23" name="Freihand 22">
                  <a:extLst>
                    <a:ext uri="{FF2B5EF4-FFF2-40B4-BE49-F238E27FC236}">
                      <a16:creationId xmlns:a16="http://schemas.microsoft.com/office/drawing/2014/main" id="{7A0318E6-CC5C-406A-BF8E-E947AF7FD989}"/>
                    </a:ext>
                  </a:extLst>
                </p:cNvPr>
                <p:cNvPicPr/>
                <p:nvPr/>
              </p:nvPicPr>
              <p:blipFill>
                <a:blip r:embed="rId43"/>
                <a:stretch>
                  <a:fillRect/>
                </a:stretch>
              </p:blipFill>
              <p:spPr>
                <a:xfrm>
                  <a:off x="10710093" y="1285267"/>
                  <a:ext cx="1346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4" name="Freihand 23">
                  <a:extLst>
                    <a:ext uri="{FF2B5EF4-FFF2-40B4-BE49-F238E27FC236}">
                      <a16:creationId xmlns:a16="http://schemas.microsoft.com/office/drawing/2014/main" id="{48CD745B-D470-4932-B082-09EBC1F22F1E}"/>
                    </a:ext>
                  </a:extLst>
                </p14:cNvPr>
                <p14:cNvContentPartPr/>
                <p14:nvPr/>
              </p14:nvContentPartPr>
              <p14:xfrm>
                <a:off x="10842573" y="1284907"/>
                <a:ext cx="358560" cy="169200"/>
              </p14:xfrm>
            </p:contentPart>
          </mc:Choice>
          <mc:Fallback xmlns="">
            <p:pic>
              <p:nvPicPr>
                <p:cNvPr id="24" name="Freihand 23">
                  <a:extLst>
                    <a:ext uri="{FF2B5EF4-FFF2-40B4-BE49-F238E27FC236}">
                      <a16:creationId xmlns:a16="http://schemas.microsoft.com/office/drawing/2014/main" id="{48CD745B-D470-4932-B082-09EBC1F22F1E}"/>
                    </a:ext>
                  </a:extLst>
                </p:cNvPr>
                <p:cNvPicPr/>
                <p:nvPr/>
              </p:nvPicPr>
              <p:blipFill>
                <a:blip r:embed="rId45"/>
                <a:stretch>
                  <a:fillRect/>
                </a:stretch>
              </p:blipFill>
              <p:spPr>
                <a:xfrm>
                  <a:off x="10838253" y="1280587"/>
                  <a:ext cx="36720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1" name="Freihand 30">
                  <a:extLst>
                    <a:ext uri="{FF2B5EF4-FFF2-40B4-BE49-F238E27FC236}">
                      <a16:creationId xmlns:a16="http://schemas.microsoft.com/office/drawing/2014/main" id="{C50503A0-05F5-45D7-B420-8EF60E9AB9DF}"/>
                    </a:ext>
                  </a:extLst>
                </p14:cNvPr>
                <p14:cNvContentPartPr/>
                <p14:nvPr/>
              </p14:nvContentPartPr>
              <p14:xfrm>
                <a:off x="11198613" y="1329187"/>
                <a:ext cx="12960" cy="112320"/>
              </p14:xfrm>
            </p:contentPart>
          </mc:Choice>
          <mc:Fallback xmlns="">
            <p:pic>
              <p:nvPicPr>
                <p:cNvPr id="31" name="Freihand 30">
                  <a:extLst>
                    <a:ext uri="{FF2B5EF4-FFF2-40B4-BE49-F238E27FC236}">
                      <a16:creationId xmlns:a16="http://schemas.microsoft.com/office/drawing/2014/main" id="{C50503A0-05F5-45D7-B420-8EF60E9AB9DF}"/>
                    </a:ext>
                  </a:extLst>
                </p:cNvPr>
                <p:cNvPicPr/>
                <p:nvPr/>
              </p:nvPicPr>
              <p:blipFill>
                <a:blip r:embed="rId47"/>
                <a:stretch>
                  <a:fillRect/>
                </a:stretch>
              </p:blipFill>
              <p:spPr>
                <a:xfrm>
                  <a:off x="11194293" y="1324867"/>
                  <a:ext cx="216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2" name="Freihand 31">
                  <a:extLst>
                    <a:ext uri="{FF2B5EF4-FFF2-40B4-BE49-F238E27FC236}">
                      <a16:creationId xmlns:a16="http://schemas.microsoft.com/office/drawing/2014/main" id="{2E70E937-F6C0-4303-9ADD-06E25DB22DC8}"/>
                    </a:ext>
                  </a:extLst>
                </p14:cNvPr>
                <p14:cNvContentPartPr/>
                <p14:nvPr/>
              </p14:nvContentPartPr>
              <p14:xfrm>
                <a:off x="11158653" y="1310107"/>
                <a:ext cx="108720" cy="168120"/>
              </p14:xfrm>
            </p:contentPart>
          </mc:Choice>
          <mc:Fallback xmlns="">
            <p:pic>
              <p:nvPicPr>
                <p:cNvPr id="32" name="Freihand 31">
                  <a:extLst>
                    <a:ext uri="{FF2B5EF4-FFF2-40B4-BE49-F238E27FC236}">
                      <a16:creationId xmlns:a16="http://schemas.microsoft.com/office/drawing/2014/main" id="{2E70E937-F6C0-4303-9ADD-06E25DB22DC8}"/>
                    </a:ext>
                  </a:extLst>
                </p:cNvPr>
                <p:cNvPicPr/>
                <p:nvPr/>
              </p:nvPicPr>
              <p:blipFill>
                <a:blip r:embed="rId49"/>
                <a:stretch>
                  <a:fillRect/>
                </a:stretch>
              </p:blipFill>
              <p:spPr>
                <a:xfrm>
                  <a:off x="11154333" y="1305787"/>
                  <a:ext cx="1173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4" name="Freihand 33">
                  <a:extLst>
                    <a:ext uri="{FF2B5EF4-FFF2-40B4-BE49-F238E27FC236}">
                      <a16:creationId xmlns:a16="http://schemas.microsoft.com/office/drawing/2014/main" id="{AB4DF0F3-B792-4BEF-9A49-F95C07BD250A}"/>
                    </a:ext>
                  </a:extLst>
                </p14:cNvPr>
                <p14:cNvContentPartPr/>
                <p14:nvPr/>
              </p14:nvContentPartPr>
              <p14:xfrm>
                <a:off x="10346853" y="1538347"/>
                <a:ext cx="827280" cy="62280"/>
              </p14:xfrm>
            </p:contentPart>
          </mc:Choice>
          <mc:Fallback xmlns="">
            <p:pic>
              <p:nvPicPr>
                <p:cNvPr id="34" name="Freihand 33">
                  <a:extLst>
                    <a:ext uri="{FF2B5EF4-FFF2-40B4-BE49-F238E27FC236}">
                      <a16:creationId xmlns:a16="http://schemas.microsoft.com/office/drawing/2014/main" id="{AB4DF0F3-B792-4BEF-9A49-F95C07BD250A}"/>
                    </a:ext>
                  </a:extLst>
                </p:cNvPr>
                <p:cNvPicPr/>
                <p:nvPr/>
              </p:nvPicPr>
              <p:blipFill>
                <a:blip r:embed="rId51"/>
                <a:stretch>
                  <a:fillRect/>
                </a:stretch>
              </p:blipFill>
              <p:spPr>
                <a:xfrm>
                  <a:off x="10342533" y="1534027"/>
                  <a:ext cx="8359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5" name="Freihand 34">
                  <a:extLst>
                    <a:ext uri="{FF2B5EF4-FFF2-40B4-BE49-F238E27FC236}">
                      <a16:creationId xmlns:a16="http://schemas.microsoft.com/office/drawing/2014/main" id="{4E796907-8FF4-4D1E-8571-C122A43DFF0C}"/>
                    </a:ext>
                  </a:extLst>
                </p14:cNvPr>
                <p14:cNvContentPartPr/>
                <p14:nvPr/>
              </p14:nvContentPartPr>
              <p14:xfrm>
                <a:off x="11425773" y="1347907"/>
                <a:ext cx="75240" cy="131040"/>
              </p14:xfrm>
            </p:contentPart>
          </mc:Choice>
          <mc:Fallback xmlns="">
            <p:pic>
              <p:nvPicPr>
                <p:cNvPr id="35" name="Freihand 34">
                  <a:extLst>
                    <a:ext uri="{FF2B5EF4-FFF2-40B4-BE49-F238E27FC236}">
                      <a16:creationId xmlns:a16="http://schemas.microsoft.com/office/drawing/2014/main" id="{4E796907-8FF4-4D1E-8571-C122A43DFF0C}"/>
                    </a:ext>
                  </a:extLst>
                </p:cNvPr>
                <p:cNvPicPr/>
                <p:nvPr/>
              </p:nvPicPr>
              <p:blipFill>
                <a:blip r:embed="rId53"/>
                <a:stretch>
                  <a:fillRect/>
                </a:stretch>
              </p:blipFill>
              <p:spPr>
                <a:xfrm>
                  <a:off x="11421453" y="1343587"/>
                  <a:ext cx="838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6" name="Freihand 35">
                  <a:extLst>
                    <a:ext uri="{FF2B5EF4-FFF2-40B4-BE49-F238E27FC236}">
                      <a16:creationId xmlns:a16="http://schemas.microsoft.com/office/drawing/2014/main" id="{FECA5891-7FC8-46C4-B806-9C51D492CAFC}"/>
                    </a:ext>
                  </a:extLst>
                </p14:cNvPr>
                <p14:cNvContentPartPr/>
                <p14:nvPr/>
              </p14:nvContentPartPr>
              <p14:xfrm>
                <a:off x="11529813" y="1318747"/>
                <a:ext cx="200520" cy="140400"/>
              </p14:xfrm>
            </p:contentPart>
          </mc:Choice>
          <mc:Fallback xmlns="">
            <p:pic>
              <p:nvPicPr>
                <p:cNvPr id="36" name="Freihand 35">
                  <a:extLst>
                    <a:ext uri="{FF2B5EF4-FFF2-40B4-BE49-F238E27FC236}">
                      <a16:creationId xmlns:a16="http://schemas.microsoft.com/office/drawing/2014/main" id="{FECA5891-7FC8-46C4-B806-9C51D492CAFC}"/>
                    </a:ext>
                  </a:extLst>
                </p:cNvPr>
                <p:cNvPicPr/>
                <p:nvPr/>
              </p:nvPicPr>
              <p:blipFill>
                <a:blip r:embed="rId55"/>
                <a:stretch>
                  <a:fillRect/>
                </a:stretch>
              </p:blipFill>
              <p:spPr>
                <a:xfrm>
                  <a:off x="11525493" y="1314427"/>
                  <a:ext cx="20916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7" name="Freihand 36">
                  <a:extLst>
                    <a:ext uri="{FF2B5EF4-FFF2-40B4-BE49-F238E27FC236}">
                      <a16:creationId xmlns:a16="http://schemas.microsoft.com/office/drawing/2014/main" id="{E62B16C4-B253-4FFB-96F3-2195C0D41AC9}"/>
                    </a:ext>
                  </a:extLst>
                </p14:cNvPr>
                <p14:cNvContentPartPr/>
                <p14:nvPr/>
              </p14:nvContentPartPr>
              <p14:xfrm>
                <a:off x="11723133" y="1291747"/>
                <a:ext cx="216000" cy="156960"/>
              </p14:xfrm>
            </p:contentPart>
          </mc:Choice>
          <mc:Fallback xmlns="">
            <p:pic>
              <p:nvPicPr>
                <p:cNvPr id="37" name="Freihand 36">
                  <a:extLst>
                    <a:ext uri="{FF2B5EF4-FFF2-40B4-BE49-F238E27FC236}">
                      <a16:creationId xmlns:a16="http://schemas.microsoft.com/office/drawing/2014/main" id="{E62B16C4-B253-4FFB-96F3-2195C0D41AC9}"/>
                    </a:ext>
                  </a:extLst>
                </p:cNvPr>
                <p:cNvPicPr/>
                <p:nvPr/>
              </p:nvPicPr>
              <p:blipFill>
                <a:blip r:embed="rId57"/>
                <a:stretch>
                  <a:fillRect/>
                </a:stretch>
              </p:blipFill>
              <p:spPr>
                <a:xfrm>
                  <a:off x="11718813" y="1287427"/>
                  <a:ext cx="2246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8" name="Freihand 37">
                  <a:extLst>
                    <a:ext uri="{FF2B5EF4-FFF2-40B4-BE49-F238E27FC236}">
                      <a16:creationId xmlns:a16="http://schemas.microsoft.com/office/drawing/2014/main" id="{3915A849-D560-4CCA-B4A3-99EAFF5332CA}"/>
                    </a:ext>
                  </a:extLst>
                </p14:cNvPr>
                <p14:cNvContentPartPr/>
                <p14:nvPr/>
              </p14:nvContentPartPr>
              <p14:xfrm>
                <a:off x="11949213" y="1306867"/>
                <a:ext cx="89280" cy="104040"/>
              </p14:xfrm>
            </p:contentPart>
          </mc:Choice>
          <mc:Fallback xmlns="">
            <p:pic>
              <p:nvPicPr>
                <p:cNvPr id="38" name="Freihand 37">
                  <a:extLst>
                    <a:ext uri="{FF2B5EF4-FFF2-40B4-BE49-F238E27FC236}">
                      <a16:creationId xmlns:a16="http://schemas.microsoft.com/office/drawing/2014/main" id="{3915A849-D560-4CCA-B4A3-99EAFF5332CA}"/>
                    </a:ext>
                  </a:extLst>
                </p:cNvPr>
                <p:cNvPicPr/>
                <p:nvPr/>
              </p:nvPicPr>
              <p:blipFill>
                <a:blip r:embed="rId59"/>
                <a:stretch>
                  <a:fillRect/>
                </a:stretch>
              </p:blipFill>
              <p:spPr>
                <a:xfrm>
                  <a:off x="11944893" y="1302547"/>
                  <a:ext cx="979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9" name="Freihand 38">
                  <a:extLst>
                    <a:ext uri="{FF2B5EF4-FFF2-40B4-BE49-F238E27FC236}">
                      <a16:creationId xmlns:a16="http://schemas.microsoft.com/office/drawing/2014/main" id="{0A5AF1E0-7506-4155-8082-81B18CA4FE97}"/>
                    </a:ext>
                  </a:extLst>
                </p14:cNvPr>
                <p14:cNvContentPartPr/>
                <p14:nvPr/>
              </p14:nvContentPartPr>
              <p14:xfrm>
                <a:off x="11331813" y="1559587"/>
                <a:ext cx="693360" cy="29160"/>
              </p14:xfrm>
            </p:contentPart>
          </mc:Choice>
          <mc:Fallback xmlns="">
            <p:pic>
              <p:nvPicPr>
                <p:cNvPr id="39" name="Freihand 38">
                  <a:extLst>
                    <a:ext uri="{FF2B5EF4-FFF2-40B4-BE49-F238E27FC236}">
                      <a16:creationId xmlns:a16="http://schemas.microsoft.com/office/drawing/2014/main" id="{0A5AF1E0-7506-4155-8082-81B18CA4FE97}"/>
                    </a:ext>
                  </a:extLst>
                </p:cNvPr>
                <p:cNvPicPr/>
                <p:nvPr/>
              </p:nvPicPr>
              <p:blipFill>
                <a:blip r:embed="rId61"/>
                <a:stretch>
                  <a:fillRect/>
                </a:stretch>
              </p:blipFill>
              <p:spPr>
                <a:xfrm>
                  <a:off x="11327493" y="1555267"/>
                  <a:ext cx="70200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41" name="Freihand 40">
                  <a:extLst>
                    <a:ext uri="{FF2B5EF4-FFF2-40B4-BE49-F238E27FC236}">
                      <a16:creationId xmlns:a16="http://schemas.microsoft.com/office/drawing/2014/main" id="{3E2454A2-2F43-424D-835B-796EC69094B2}"/>
                    </a:ext>
                  </a:extLst>
                </p14:cNvPr>
                <p14:cNvContentPartPr/>
                <p14:nvPr/>
              </p14:nvContentPartPr>
              <p14:xfrm>
                <a:off x="11490573" y="1666147"/>
                <a:ext cx="165960" cy="183600"/>
              </p14:xfrm>
            </p:contentPart>
          </mc:Choice>
          <mc:Fallback xmlns="">
            <p:pic>
              <p:nvPicPr>
                <p:cNvPr id="41" name="Freihand 40">
                  <a:extLst>
                    <a:ext uri="{FF2B5EF4-FFF2-40B4-BE49-F238E27FC236}">
                      <a16:creationId xmlns:a16="http://schemas.microsoft.com/office/drawing/2014/main" id="{3E2454A2-2F43-424D-835B-796EC69094B2}"/>
                    </a:ext>
                  </a:extLst>
                </p:cNvPr>
                <p:cNvPicPr/>
                <p:nvPr/>
              </p:nvPicPr>
              <p:blipFill>
                <a:blip r:embed="rId63"/>
                <a:stretch>
                  <a:fillRect/>
                </a:stretch>
              </p:blipFill>
              <p:spPr>
                <a:xfrm>
                  <a:off x="11486253" y="1661827"/>
                  <a:ext cx="1746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6" name="Freihand 15">
                  <a:extLst>
                    <a:ext uri="{FF2B5EF4-FFF2-40B4-BE49-F238E27FC236}">
                      <a16:creationId xmlns:a16="http://schemas.microsoft.com/office/drawing/2014/main" id="{3E5EF08E-9ADD-4654-8B1D-CF2451DEF936}"/>
                    </a:ext>
                  </a:extLst>
                </p14:cNvPr>
                <p14:cNvContentPartPr/>
                <p14:nvPr/>
              </p14:nvContentPartPr>
              <p14:xfrm>
                <a:off x="9082893" y="2137387"/>
                <a:ext cx="134640" cy="152280"/>
              </p14:xfrm>
            </p:contentPart>
          </mc:Choice>
          <mc:Fallback xmlns="">
            <p:pic>
              <p:nvPicPr>
                <p:cNvPr id="16" name="Freihand 15">
                  <a:extLst>
                    <a:ext uri="{FF2B5EF4-FFF2-40B4-BE49-F238E27FC236}">
                      <a16:creationId xmlns:a16="http://schemas.microsoft.com/office/drawing/2014/main" id="{3E5EF08E-9ADD-4654-8B1D-CF2451DEF936}"/>
                    </a:ext>
                  </a:extLst>
                </p:cNvPr>
                <p:cNvPicPr/>
                <p:nvPr/>
              </p:nvPicPr>
              <p:blipFill>
                <a:blip r:embed="rId65"/>
                <a:stretch>
                  <a:fillRect/>
                </a:stretch>
              </p:blipFill>
              <p:spPr>
                <a:xfrm>
                  <a:off x="9078573" y="2133067"/>
                  <a:ext cx="1432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7" name="Freihand 16">
                  <a:extLst>
                    <a:ext uri="{FF2B5EF4-FFF2-40B4-BE49-F238E27FC236}">
                      <a16:creationId xmlns:a16="http://schemas.microsoft.com/office/drawing/2014/main" id="{C879D6C9-3D95-420B-9DF7-14EA93CB15EF}"/>
                    </a:ext>
                  </a:extLst>
                </p14:cNvPr>
                <p14:cNvContentPartPr/>
                <p14:nvPr/>
              </p14:nvContentPartPr>
              <p14:xfrm>
                <a:off x="9096213" y="2440147"/>
                <a:ext cx="100800" cy="197640"/>
              </p14:xfrm>
            </p:contentPart>
          </mc:Choice>
          <mc:Fallback xmlns="">
            <p:pic>
              <p:nvPicPr>
                <p:cNvPr id="17" name="Freihand 16">
                  <a:extLst>
                    <a:ext uri="{FF2B5EF4-FFF2-40B4-BE49-F238E27FC236}">
                      <a16:creationId xmlns:a16="http://schemas.microsoft.com/office/drawing/2014/main" id="{C879D6C9-3D95-420B-9DF7-14EA93CB15EF}"/>
                    </a:ext>
                  </a:extLst>
                </p:cNvPr>
                <p:cNvPicPr/>
                <p:nvPr/>
              </p:nvPicPr>
              <p:blipFill>
                <a:blip r:embed="rId67"/>
                <a:stretch>
                  <a:fillRect/>
                </a:stretch>
              </p:blipFill>
              <p:spPr>
                <a:xfrm>
                  <a:off x="9091893" y="2435827"/>
                  <a:ext cx="10944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7" name="Freihand 46">
                  <a:extLst>
                    <a:ext uri="{FF2B5EF4-FFF2-40B4-BE49-F238E27FC236}">
                      <a16:creationId xmlns:a16="http://schemas.microsoft.com/office/drawing/2014/main" id="{9393BD28-B6F4-42B5-A284-858FCA3A5033}"/>
                    </a:ext>
                  </a:extLst>
                </p14:cNvPr>
                <p14:cNvContentPartPr/>
                <p14:nvPr/>
              </p14:nvContentPartPr>
              <p14:xfrm>
                <a:off x="8794893" y="2888347"/>
                <a:ext cx="134640" cy="132840"/>
              </p14:xfrm>
            </p:contentPart>
          </mc:Choice>
          <mc:Fallback xmlns="">
            <p:pic>
              <p:nvPicPr>
                <p:cNvPr id="47" name="Freihand 46">
                  <a:extLst>
                    <a:ext uri="{FF2B5EF4-FFF2-40B4-BE49-F238E27FC236}">
                      <a16:creationId xmlns:a16="http://schemas.microsoft.com/office/drawing/2014/main" id="{9393BD28-B6F4-42B5-A284-858FCA3A5033}"/>
                    </a:ext>
                  </a:extLst>
                </p:cNvPr>
                <p:cNvPicPr/>
                <p:nvPr/>
              </p:nvPicPr>
              <p:blipFill>
                <a:blip r:embed="rId69"/>
                <a:stretch>
                  <a:fillRect/>
                </a:stretch>
              </p:blipFill>
              <p:spPr>
                <a:xfrm>
                  <a:off x="8790573" y="2884027"/>
                  <a:ext cx="1432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8" name="Freihand 47">
                  <a:extLst>
                    <a:ext uri="{FF2B5EF4-FFF2-40B4-BE49-F238E27FC236}">
                      <a16:creationId xmlns:a16="http://schemas.microsoft.com/office/drawing/2014/main" id="{DEA1A9DB-882F-438A-95BA-443090C656BB}"/>
                    </a:ext>
                  </a:extLst>
                </p14:cNvPr>
                <p14:cNvContentPartPr/>
                <p14:nvPr/>
              </p14:nvContentPartPr>
              <p14:xfrm>
                <a:off x="8955453" y="2908507"/>
                <a:ext cx="99720" cy="105480"/>
              </p14:xfrm>
            </p:contentPart>
          </mc:Choice>
          <mc:Fallback xmlns="">
            <p:pic>
              <p:nvPicPr>
                <p:cNvPr id="48" name="Freihand 47">
                  <a:extLst>
                    <a:ext uri="{FF2B5EF4-FFF2-40B4-BE49-F238E27FC236}">
                      <a16:creationId xmlns:a16="http://schemas.microsoft.com/office/drawing/2014/main" id="{DEA1A9DB-882F-438A-95BA-443090C656BB}"/>
                    </a:ext>
                  </a:extLst>
                </p:cNvPr>
                <p:cNvPicPr/>
                <p:nvPr/>
              </p:nvPicPr>
              <p:blipFill>
                <a:blip r:embed="rId71"/>
                <a:stretch>
                  <a:fillRect/>
                </a:stretch>
              </p:blipFill>
              <p:spPr>
                <a:xfrm>
                  <a:off x="8951133" y="2904187"/>
                  <a:ext cx="1083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0" name="Freihand 49">
                  <a:extLst>
                    <a:ext uri="{FF2B5EF4-FFF2-40B4-BE49-F238E27FC236}">
                      <a16:creationId xmlns:a16="http://schemas.microsoft.com/office/drawing/2014/main" id="{23A3D10E-66BF-416C-8F3C-C83F37D977D5}"/>
                    </a:ext>
                  </a:extLst>
                </p14:cNvPr>
                <p14:cNvContentPartPr/>
                <p14:nvPr/>
              </p14:nvContentPartPr>
              <p14:xfrm>
                <a:off x="9128973" y="2927227"/>
                <a:ext cx="94680" cy="12960"/>
              </p14:xfrm>
            </p:contentPart>
          </mc:Choice>
          <mc:Fallback xmlns="">
            <p:pic>
              <p:nvPicPr>
                <p:cNvPr id="50" name="Freihand 49">
                  <a:extLst>
                    <a:ext uri="{FF2B5EF4-FFF2-40B4-BE49-F238E27FC236}">
                      <a16:creationId xmlns:a16="http://schemas.microsoft.com/office/drawing/2014/main" id="{23A3D10E-66BF-416C-8F3C-C83F37D977D5}"/>
                    </a:ext>
                  </a:extLst>
                </p:cNvPr>
                <p:cNvPicPr/>
                <p:nvPr/>
              </p:nvPicPr>
              <p:blipFill>
                <a:blip r:embed="rId73"/>
                <a:stretch>
                  <a:fillRect/>
                </a:stretch>
              </p:blipFill>
              <p:spPr>
                <a:xfrm>
                  <a:off x="9124653" y="2922907"/>
                  <a:ext cx="1033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51" name="Freihand 50">
                  <a:extLst>
                    <a:ext uri="{FF2B5EF4-FFF2-40B4-BE49-F238E27FC236}">
                      <a16:creationId xmlns:a16="http://schemas.microsoft.com/office/drawing/2014/main" id="{BC932C85-5811-4413-96CA-89428834E1D9}"/>
                    </a:ext>
                  </a:extLst>
                </p14:cNvPr>
                <p14:cNvContentPartPr/>
                <p14:nvPr/>
              </p14:nvContentPartPr>
              <p14:xfrm>
                <a:off x="9129693" y="2959987"/>
                <a:ext cx="98280" cy="18720"/>
              </p14:xfrm>
            </p:contentPart>
          </mc:Choice>
          <mc:Fallback xmlns="">
            <p:pic>
              <p:nvPicPr>
                <p:cNvPr id="51" name="Freihand 50">
                  <a:extLst>
                    <a:ext uri="{FF2B5EF4-FFF2-40B4-BE49-F238E27FC236}">
                      <a16:creationId xmlns:a16="http://schemas.microsoft.com/office/drawing/2014/main" id="{BC932C85-5811-4413-96CA-89428834E1D9}"/>
                    </a:ext>
                  </a:extLst>
                </p:cNvPr>
                <p:cNvPicPr/>
                <p:nvPr/>
              </p:nvPicPr>
              <p:blipFill>
                <a:blip r:embed="rId75"/>
                <a:stretch>
                  <a:fillRect/>
                </a:stretch>
              </p:blipFill>
              <p:spPr>
                <a:xfrm>
                  <a:off x="9125373" y="2955667"/>
                  <a:ext cx="1069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52" name="Freihand 51">
                  <a:extLst>
                    <a:ext uri="{FF2B5EF4-FFF2-40B4-BE49-F238E27FC236}">
                      <a16:creationId xmlns:a16="http://schemas.microsoft.com/office/drawing/2014/main" id="{8798578D-1F70-4899-AA22-10B630DE24C0}"/>
                    </a:ext>
                  </a:extLst>
                </p14:cNvPr>
                <p14:cNvContentPartPr/>
                <p14:nvPr/>
              </p14:nvContentPartPr>
              <p14:xfrm>
                <a:off x="9268653" y="2886907"/>
                <a:ext cx="86400" cy="105120"/>
              </p14:xfrm>
            </p:contentPart>
          </mc:Choice>
          <mc:Fallback xmlns="">
            <p:pic>
              <p:nvPicPr>
                <p:cNvPr id="52" name="Freihand 51">
                  <a:extLst>
                    <a:ext uri="{FF2B5EF4-FFF2-40B4-BE49-F238E27FC236}">
                      <a16:creationId xmlns:a16="http://schemas.microsoft.com/office/drawing/2014/main" id="{8798578D-1F70-4899-AA22-10B630DE24C0}"/>
                    </a:ext>
                  </a:extLst>
                </p:cNvPr>
                <p:cNvPicPr/>
                <p:nvPr/>
              </p:nvPicPr>
              <p:blipFill>
                <a:blip r:embed="rId77"/>
                <a:stretch>
                  <a:fillRect/>
                </a:stretch>
              </p:blipFill>
              <p:spPr>
                <a:xfrm>
                  <a:off x="9264333" y="2882587"/>
                  <a:ext cx="95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53" name="Freihand 52">
                  <a:extLst>
                    <a:ext uri="{FF2B5EF4-FFF2-40B4-BE49-F238E27FC236}">
                      <a16:creationId xmlns:a16="http://schemas.microsoft.com/office/drawing/2014/main" id="{51324BCE-9F7B-49E9-BF01-7DF3DEBF37B0}"/>
                    </a:ext>
                  </a:extLst>
                </p14:cNvPr>
                <p14:cNvContentPartPr/>
                <p14:nvPr/>
              </p14:nvContentPartPr>
              <p14:xfrm>
                <a:off x="9384573" y="2863867"/>
                <a:ext cx="123840" cy="129960"/>
              </p14:xfrm>
            </p:contentPart>
          </mc:Choice>
          <mc:Fallback xmlns="">
            <p:pic>
              <p:nvPicPr>
                <p:cNvPr id="53" name="Freihand 52">
                  <a:extLst>
                    <a:ext uri="{FF2B5EF4-FFF2-40B4-BE49-F238E27FC236}">
                      <a16:creationId xmlns:a16="http://schemas.microsoft.com/office/drawing/2014/main" id="{51324BCE-9F7B-49E9-BF01-7DF3DEBF37B0}"/>
                    </a:ext>
                  </a:extLst>
                </p:cNvPr>
                <p:cNvPicPr/>
                <p:nvPr/>
              </p:nvPicPr>
              <p:blipFill>
                <a:blip r:embed="rId79"/>
                <a:stretch>
                  <a:fillRect/>
                </a:stretch>
              </p:blipFill>
              <p:spPr>
                <a:xfrm>
                  <a:off x="9380253" y="2859547"/>
                  <a:ext cx="1324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54" name="Freihand 53">
                  <a:extLst>
                    <a:ext uri="{FF2B5EF4-FFF2-40B4-BE49-F238E27FC236}">
                      <a16:creationId xmlns:a16="http://schemas.microsoft.com/office/drawing/2014/main" id="{9F89F6D0-E1A3-46DD-99C6-0F02CF0B40ED}"/>
                    </a:ext>
                  </a:extLst>
                </p14:cNvPr>
                <p14:cNvContentPartPr/>
                <p14:nvPr/>
              </p14:nvContentPartPr>
              <p14:xfrm>
                <a:off x="9512013" y="2862067"/>
                <a:ext cx="71640" cy="94680"/>
              </p14:xfrm>
            </p:contentPart>
          </mc:Choice>
          <mc:Fallback xmlns="">
            <p:pic>
              <p:nvPicPr>
                <p:cNvPr id="54" name="Freihand 53">
                  <a:extLst>
                    <a:ext uri="{FF2B5EF4-FFF2-40B4-BE49-F238E27FC236}">
                      <a16:creationId xmlns:a16="http://schemas.microsoft.com/office/drawing/2014/main" id="{9F89F6D0-E1A3-46DD-99C6-0F02CF0B40ED}"/>
                    </a:ext>
                  </a:extLst>
                </p:cNvPr>
                <p:cNvPicPr/>
                <p:nvPr/>
              </p:nvPicPr>
              <p:blipFill>
                <a:blip r:embed="rId81"/>
                <a:stretch>
                  <a:fillRect/>
                </a:stretch>
              </p:blipFill>
              <p:spPr>
                <a:xfrm>
                  <a:off x="9507693" y="2857747"/>
                  <a:ext cx="8028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55" name="Freihand 54">
                  <a:extLst>
                    <a:ext uri="{FF2B5EF4-FFF2-40B4-BE49-F238E27FC236}">
                      <a16:creationId xmlns:a16="http://schemas.microsoft.com/office/drawing/2014/main" id="{FEE6885D-B091-433A-9C49-C317BBA82471}"/>
                    </a:ext>
                  </a:extLst>
                </p14:cNvPr>
                <p14:cNvContentPartPr/>
                <p14:nvPr/>
              </p14:nvContentPartPr>
              <p14:xfrm>
                <a:off x="9630813" y="2866747"/>
                <a:ext cx="102240" cy="74880"/>
              </p14:xfrm>
            </p:contentPart>
          </mc:Choice>
          <mc:Fallback xmlns="">
            <p:pic>
              <p:nvPicPr>
                <p:cNvPr id="55" name="Freihand 54">
                  <a:extLst>
                    <a:ext uri="{FF2B5EF4-FFF2-40B4-BE49-F238E27FC236}">
                      <a16:creationId xmlns:a16="http://schemas.microsoft.com/office/drawing/2014/main" id="{FEE6885D-B091-433A-9C49-C317BBA82471}"/>
                    </a:ext>
                  </a:extLst>
                </p:cNvPr>
                <p:cNvPicPr/>
                <p:nvPr/>
              </p:nvPicPr>
              <p:blipFill>
                <a:blip r:embed="rId83"/>
                <a:stretch>
                  <a:fillRect/>
                </a:stretch>
              </p:blipFill>
              <p:spPr>
                <a:xfrm>
                  <a:off x="9626493" y="2862427"/>
                  <a:ext cx="1108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6" name="Freihand 55">
                  <a:extLst>
                    <a:ext uri="{FF2B5EF4-FFF2-40B4-BE49-F238E27FC236}">
                      <a16:creationId xmlns:a16="http://schemas.microsoft.com/office/drawing/2014/main" id="{B29431DA-4A3F-4061-B82C-77B70A147D96}"/>
                    </a:ext>
                  </a:extLst>
                </p14:cNvPr>
                <p14:cNvContentPartPr/>
                <p14:nvPr/>
              </p14:nvContentPartPr>
              <p14:xfrm>
                <a:off x="9603093" y="2891947"/>
                <a:ext cx="117360" cy="18720"/>
              </p14:xfrm>
            </p:contentPart>
          </mc:Choice>
          <mc:Fallback xmlns="">
            <p:pic>
              <p:nvPicPr>
                <p:cNvPr id="56" name="Freihand 55">
                  <a:extLst>
                    <a:ext uri="{FF2B5EF4-FFF2-40B4-BE49-F238E27FC236}">
                      <a16:creationId xmlns:a16="http://schemas.microsoft.com/office/drawing/2014/main" id="{B29431DA-4A3F-4061-B82C-77B70A147D96}"/>
                    </a:ext>
                  </a:extLst>
                </p:cNvPr>
                <p:cNvPicPr/>
                <p:nvPr/>
              </p:nvPicPr>
              <p:blipFill>
                <a:blip r:embed="rId85"/>
                <a:stretch>
                  <a:fillRect/>
                </a:stretch>
              </p:blipFill>
              <p:spPr>
                <a:xfrm>
                  <a:off x="9598773" y="2887627"/>
                  <a:ext cx="1260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7" name="Freihand 56">
                  <a:extLst>
                    <a:ext uri="{FF2B5EF4-FFF2-40B4-BE49-F238E27FC236}">
                      <a16:creationId xmlns:a16="http://schemas.microsoft.com/office/drawing/2014/main" id="{85E066DE-0BB8-4CDD-BE14-CBCEE6EFCCB5}"/>
                    </a:ext>
                  </a:extLst>
                </p14:cNvPr>
                <p14:cNvContentPartPr/>
                <p14:nvPr/>
              </p14:nvContentPartPr>
              <p14:xfrm>
                <a:off x="9585813" y="2895907"/>
                <a:ext cx="160920" cy="33120"/>
              </p14:xfrm>
            </p:contentPart>
          </mc:Choice>
          <mc:Fallback xmlns="">
            <p:pic>
              <p:nvPicPr>
                <p:cNvPr id="57" name="Freihand 56">
                  <a:extLst>
                    <a:ext uri="{FF2B5EF4-FFF2-40B4-BE49-F238E27FC236}">
                      <a16:creationId xmlns:a16="http://schemas.microsoft.com/office/drawing/2014/main" id="{85E066DE-0BB8-4CDD-BE14-CBCEE6EFCCB5}"/>
                    </a:ext>
                  </a:extLst>
                </p:cNvPr>
                <p:cNvPicPr/>
                <p:nvPr/>
              </p:nvPicPr>
              <p:blipFill>
                <a:blip r:embed="rId87"/>
                <a:stretch>
                  <a:fillRect/>
                </a:stretch>
              </p:blipFill>
              <p:spPr>
                <a:xfrm>
                  <a:off x="9581493" y="2891587"/>
                  <a:ext cx="16956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9" name="Freihand 58">
                  <a:extLst>
                    <a:ext uri="{FF2B5EF4-FFF2-40B4-BE49-F238E27FC236}">
                      <a16:creationId xmlns:a16="http://schemas.microsoft.com/office/drawing/2014/main" id="{1AB4C5C4-9C49-4188-8C86-8330E1714111}"/>
                    </a:ext>
                  </a:extLst>
                </p14:cNvPr>
                <p14:cNvContentPartPr/>
                <p14:nvPr/>
              </p14:nvContentPartPr>
              <p14:xfrm>
                <a:off x="9313653" y="2198227"/>
                <a:ext cx="536760" cy="648000"/>
              </p14:xfrm>
            </p:contentPart>
          </mc:Choice>
          <mc:Fallback xmlns="">
            <p:pic>
              <p:nvPicPr>
                <p:cNvPr id="59" name="Freihand 58">
                  <a:extLst>
                    <a:ext uri="{FF2B5EF4-FFF2-40B4-BE49-F238E27FC236}">
                      <a16:creationId xmlns:a16="http://schemas.microsoft.com/office/drawing/2014/main" id="{1AB4C5C4-9C49-4188-8C86-8330E1714111}"/>
                    </a:ext>
                  </a:extLst>
                </p:cNvPr>
                <p:cNvPicPr/>
                <p:nvPr/>
              </p:nvPicPr>
              <p:blipFill>
                <a:blip r:embed="rId89"/>
                <a:stretch>
                  <a:fillRect/>
                </a:stretch>
              </p:blipFill>
              <p:spPr>
                <a:xfrm>
                  <a:off x="9309333" y="2193907"/>
                  <a:ext cx="545400" cy="6566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60" name="Freihand 59">
                  <a:extLst>
                    <a:ext uri="{FF2B5EF4-FFF2-40B4-BE49-F238E27FC236}">
                      <a16:creationId xmlns:a16="http://schemas.microsoft.com/office/drawing/2014/main" id="{7CE70052-7295-4358-A497-888B2E3E74BA}"/>
                    </a:ext>
                  </a:extLst>
                </p14:cNvPr>
                <p14:cNvContentPartPr/>
                <p14:nvPr/>
              </p14:nvContentPartPr>
              <p14:xfrm>
                <a:off x="9737013" y="2769187"/>
                <a:ext cx="175680" cy="113040"/>
              </p14:xfrm>
            </p:contentPart>
          </mc:Choice>
          <mc:Fallback xmlns="">
            <p:pic>
              <p:nvPicPr>
                <p:cNvPr id="60" name="Freihand 59">
                  <a:extLst>
                    <a:ext uri="{FF2B5EF4-FFF2-40B4-BE49-F238E27FC236}">
                      <a16:creationId xmlns:a16="http://schemas.microsoft.com/office/drawing/2014/main" id="{7CE70052-7295-4358-A497-888B2E3E74BA}"/>
                    </a:ext>
                  </a:extLst>
                </p:cNvPr>
                <p:cNvPicPr/>
                <p:nvPr/>
              </p:nvPicPr>
              <p:blipFill>
                <a:blip r:embed="rId91"/>
                <a:stretch>
                  <a:fillRect/>
                </a:stretch>
              </p:blipFill>
              <p:spPr>
                <a:xfrm>
                  <a:off x="9732693" y="2764867"/>
                  <a:ext cx="18432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62" name="Freihand 61">
                  <a:extLst>
                    <a:ext uri="{FF2B5EF4-FFF2-40B4-BE49-F238E27FC236}">
                      <a16:creationId xmlns:a16="http://schemas.microsoft.com/office/drawing/2014/main" id="{9FEB3D29-6ADF-44E3-A420-06097A325573}"/>
                    </a:ext>
                  </a:extLst>
                </p14:cNvPr>
                <p14:cNvContentPartPr/>
                <p14:nvPr/>
              </p14:nvContentPartPr>
              <p14:xfrm>
                <a:off x="10246773" y="2874307"/>
                <a:ext cx="7920" cy="102960"/>
              </p14:xfrm>
            </p:contentPart>
          </mc:Choice>
          <mc:Fallback xmlns="">
            <p:pic>
              <p:nvPicPr>
                <p:cNvPr id="62" name="Freihand 61">
                  <a:extLst>
                    <a:ext uri="{FF2B5EF4-FFF2-40B4-BE49-F238E27FC236}">
                      <a16:creationId xmlns:a16="http://schemas.microsoft.com/office/drawing/2014/main" id="{9FEB3D29-6ADF-44E3-A420-06097A325573}"/>
                    </a:ext>
                  </a:extLst>
                </p:cNvPr>
                <p:cNvPicPr/>
                <p:nvPr/>
              </p:nvPicPr>
              <p:blipFill>
                <a:blip r:embed="rId93"/>
                <a:stretch>
                  <a:fillRect/>
                </a:stretch>
              </p:blipFill>
              <p:spPr>
                <a:xfrm>
                  <a:off x="10242453" y="2869987"/>
                  <a:ext cx="165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3" name="Freihand 62">
                  <a:extLst>
                    <a:ext uri="{FF2B5EF4-FFF2-40B4-BE49-F238E27FC236}">
                      <a16:creationId xmlns:a16="http://schemas.microsoft.com/office/drawing/2014/main" id="{B386D821-77C6-4651-8177-E0028D9C41D5}"/>
                    </a:ext>
                  </a:extLst>
                </p14:cNvPr>
                <p14:cNvContentPartPr/>
                <p14:nvPr/>
              </p14:nvContentPartPr>
              <p14:xfrm>
                <a:off x="10194573" y="2841907"/>
                <a:ext cx="125640" cy="168480"/>
              </p14:xfrm>
            </p:contentPart>
          </mc:Choice>
          <mc:Fallback xmlns="">
            <p:pic>
              <p:nvPicPr>
                <p:cNvPr id="63" name="Freihand 62">
                  <a:extLst>
                    <a:ext uri="{FF2B5EF4-FFF2-40B4-BE49-F238E27FC236}">
                      <a16:creationId xmlns:a16="http://schemas.microsoft.com/office/drawing/2014/main" id="{B386D821-77C6-4651-8177-E0028D9C41D5}"/>
                    </a:ext>
                  </a:extLst>
                </p:cNvPr>
                <p:cNvPicPr/>
                <p:nvPr/>
              </p:nvPicPr>
              <p:blipFill>
                <a:blip r:embed="rId95"/>
                <a:stretch>
                  <a:fillRect/>
                </a:stretch>
              </p:blipFill>
              <p:spPr>
                <a:xfrm>
                  <a:off x="10190253" y="2837587"/>
                  <a:ext cx="1342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64" name="Freihand 63">
                  <a:extLst>
                    <a:ext uri="{FF2B5EF4-FFF2-40B4-BE49-F238E27FC236}">
                      <a16:creationId xmlns:a16="http://schemas.microsoft.com/office/drawing/2014/main" id="{6A3C2A44-9733-4F04-96B1-CE97A2CD4EEB}"/>
                    </a:ext>
                  </a:extLst>
                </p14:cNvPr>
                <p14:cNvContentPartPr/>
                <p14:nvPr/>
              </p14:nvContentPartPr>
              <p14:xfrm>
                <a:off x="10310853" y="2880067"/>
                <a:ext cx="217440" cy="111600"/>
              </p14:xfrm>
            </p:contentPart>
          </mc:Choice>
          <mc:Fallback xmlns="">
            <p:pic>
              <p:nvPicPr>
                <p:cNvPr id="64" name="Freihand 63">
                  <a:extLst>
                    <a:ext uri="{FF2B5EF4-FFF2-40B4-BE49-F238E27FC236}">
                      <a16:creationId xmlns:a16="http://schemas.microsoft.com/office/drawing/2014/main" id="{6A3C2A44-9733-4F04-96B1-CE97A2CD4EEB}"/>
                    </a:ext>
                  </a:extLst>
                </p:cNvPr>
                <p:cNvPicPr/>
                <p:nvPr/>
              </p:nvPicPr>
              <p:blipFill>
                <a:blip r:embed="rId97"/>
                <a:stretch>
                  <a:fillRect/>
                </a:stretch>
              </p:blipFill>
              <p:spPr>
                <a:xfrm>
                  <a:off x="10306533" y="2875747"/>
                  <a:ext cx="2260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5" name="Freihand 64">
                  <a:extLst>
                    <a:ext uri="{FF2B5EF4-FFF2-40B4-BE49-F238E27FC236}">
                      <a16:creationId xmlns:a16="http://schemas.microsoft.com/office/drawing/2014/main" id="{31F0AFA7-C065-47F1-B5A1-D89D2C2F443C}"/>
                    </a:ext>
                  </a:extLst>
                </p14:cNvPr>
                <p14:cNvContentPartPr/>
                <p14:nvPr/>
              </p14:nvContentPartPr>
              <p14:xfrm>
                <a:off x="10499853" y="2842267"/>
                <a:ext cx="37080" cy="184680"/>
              </p14:xfrm>
            </p:contentPart>
          </mc:Choice>
          <mc:Fallback xmlns="">
            <p:pic>
              <p:nvPicPr>
                <p:cNvPr id="65" name="Freihand 64">
                  <a:extLst>
                    <a:ext uri="{FF2B5EF4-FFF2-40B4-BE49-F238E27FC236}">
                      <a16:creationId xmlns:a16="http://schemas.microsoft.com/office/drawing/2014/main" id="{31F0AFA7-C065-47F1-B5A1-D89D2C2F443C}"/>
                    </a:ext>
                  </a:extLst>
                </p:cNvPr>
                <p:cNvPicPr/>
                <p:nvPr/>
              </p:nvPicPr>
              <p:blipFill>
                <a:blip r:embed="rId99"/>
                <a:stretch>
                  <a:fillRect/>
                </a:stretch>
              </p:blipFill>
              <p:spPr>
                <a:xfrm>
                  <a:off x="10495533" y="2837947"/>
                  <a:ext cx="457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6" name="Freihand 65">
                  <a:extLst>
                    <a:ext uri="{FF2B5EF4-FFF2-40B4-BE49-F238E27FC236}">
                      <a16:creationId xmlns:a16="http://schemas.microsoft.com/office/drawing/2014/main" id="{C9DAD607-8D44-402A-A769-D6E9D7CD6DE2}"/>
                    </a:ext>
                  </a:extLst>
                </p14:cNvPr>
                <p14:cNvContentPartPr/>
                <p14:nvPr/>
              </p14:nvContentPartPr>
              <p14:xfrm>
                <a:off x="10509573" y="2895187"/>
                <a:ext cx="104760" cy="88560"/>
              </p14:xfrm>
            </p:contentPart>
          </mc:Choice>
          <mc:Fallback xmlns="">
            <p:pic>
              <p:nvPicPr>
                <p:cNvPr id="66" name="Freihand 65">
                  <a:extLst>
                    <a:ext uri="{FF2B5EF4-FFF2-40B4-BE49-F238E27FC236}">
                      <a16:creationId xmlns:a16="http://schemas.microsoft.com/office/drawing/2014/main" id="{C9DAD607-8D44-402A-A769-D6E9D7CD6DE2}"/>
                    </a:ext>
                  </a:extLst>
                </p:cNvPr>
                <p:cNvPicPr/>
                <p:nvPr/>
              </p:nvPicPr>
              <p:blipFill>
                <a:blip r:embed="rId101"/>
                <a:stretch>
                  <a:fillRect/>
                </a:stretch>
              </p:blipFill>
              <p:spPr>
                <a:xfrm>
                  <a:off x="10505253" y="2890867"/>
                  <a:ext cx="11340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7" name="Freihand 66">
                  <a:extLst>
                    <a:ext uri="{FF2B5EF4-FFF2-40B4-BE49-F238E27FC236}">
                      <a16:creationId xmlns:a16="http://schemas.microsoft.com/office/drawing/2014/main" id="{22DECEFB-7E5A-4AE5-9160-AB2D962B12FB}"/>
                    </a:ext>
                  </a:extLst>
                </p14:cNvPr>
                <p14:cNvContentPartPr/>
                <p14:nvPr/>
              </p14:nvContentPartPr>
              <p14:xfrm>
                <a:off x="10608933" y="2814187"/>
                <a:ext cx="124920" cy="208440"/>
              </p14:xfrm>
            </p:contentPart>
          </mc:Choice>
          <mc:Fallback xmlns="">
            <p:pic>
              <p:nvPicPr>
                <p:cNvPr id="67" name="Freihand 66">
                  <a:extLst>
                    <a:ext uri="{FF2B5EF4-FFF2-40B4-BE49-F238E27FC236}">
                      <a16:creationId xmlns:a16="http://schemas.microsoft.com/office/drawing/2014/main" id="{22DECEFB-7E5A-4AE5-9160-AB2D962B12FB}"/>
                    </a:ext>
                  </a:extLst>
                </p:cNvPr>
                <p:cNvPicPr/>
                <p:nvPr/>
              </p:nvPicPr>
              <p:blipFill>
                <a:blip r:embed="rId103"/>
                <a:stretch>
                  <a:fillRect/>
                </a:stretch>
              </p:blipFill>
              <p:spPr>
                <a:xfrm>
                  <a:off x="10604613" y="2809867"/>
                  <a:ext cx="13356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8" name="Freihand 67">
                  <a:extLst>
                    <a:ext uri="{FF2B5EF4-FFF2-40B4-BE49-F238E27FC236}">
                      <a16:creationId xmlns:a16="http://schemas.microsoft.com/office/drawing/2014/main" id="{B09ADC78-490E-4D51-9E08-A75E49F17A55}"/>
                    </a:ext>
                  </a:extLst>
                </p14:cNvPr>
                <p14:cNvContentPartPr/>
                <p14:nvPr/>
              </p14:nvContentPartPr>
              <p14:xfrm>
                <a:off x="10716933" y="2826067"/>
                <a:ext cx="9000" cy="26640"/>
              </p14:xfrm>
            </p:contentPart>
          </mc:Choice>
          <mc:Fallback xmlns="">
            <p:pic>
              <p:nvPicPr>
                <p:cNvPr id="68" name="Freihand 67">
                  <a:extLst>
                    <a:ext uri="{FF2B5EF4-FFF2-40B4-BE49-F238E27FC236}">
                      <a16:creationId xmlns:a16="http://schemas.microsoft.com/office/drawing/2014/main" id="{B09ADC78-490E-4D51-9E08-A75E49F17A55}"/>
                    </a:ext>
                  </a:extLst>
                </p:cNvPr>
                <p:cNvPicPr/>
                <p:nvPr/>
              </p:nvPicPr>
              <p:blipFill>
                <a:blip r:embed="rId105"/>
                <a:stretch>
                  <a:fillRect/>
                </a:stretch>
              </p:blipFill>
              <p:spPr>
                <a:xfrm>
                  <a:off x="10712613" y="2821747"/>
                  <a:ext cx="176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9" name="Freihand 68">
                  <a:extLst>
                    <a:ext uri="{FF2B5EF4-FFF2-40B4-BE49-F238E27FC236}">
                      <a16:creationId xmlns:a16="http://schemas.microsoft.com/office/drawing/2014/main" id="{5B8133DA-5805-4ADD-BA52-78E68E91AA6A}"/>
                    </a:ext>
                  </a:extLst>
                </p14:cNvPr>
                <p14:cNvContentPartPr/>
                <p14:nvPr/>
              </p14:nvContentPartPr>
              <p14:xfrm>
                <a:off x="10763013" y="2801947"/>
                <a:ext cx="82800" cy="164520"/>
              </p14:xfrm>
            </p:contentPart>
          </mc:Choice>
          <mc:Fallback xmlns="">
            <p:pic>
              <p:nvPicPr>
                <p:cNvPr id="69" name="Freihand 68">
                  <a:extLst>
                    <a:ext uri="{FF2B5EF4-FFF2-40B4-BE49-F238E27FC236}">
                      <a16:creationId xmlns:a16="http://schemas.microsoft.com/office/drawing/2014/main" id="{5B8133DA-5805-4ADD-BA52-78E68E91AA6A}"/>
                    </a:ext>
                  </a:extLst>
                </p:cNvPr>
                <p:cNvPicPr/>
                <p:nvPr/>
              </p:nvPicPr>
              <p:blipFill>
                <a:blip r:embed="rId107"/>
                <a:stretch>
                  <a:fillRect/>
                </a:stretch>
              </p:blipFill>
              <p:spPr>
                <a:xfrm>
                  <a:off x="10758693" y="2797627"/>
                  <a:ext cx="914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70" name="Freihand 69">
                  <a:extLst>
                    <a:ext uri="{FF2B5EF4-FFF2-40B4-BE49-F238E27FC236}">
                      <a16:creationId xmlns:a16="http://schemas.microsoft.com/office/drawing/2014/main" id="{B3B4156D-F8A7-4A0E-9EAC-EFD8AF4AB6FE}"/>
                    </a:ext>
                  </a:extLst>
                </p14:cNvPr>
                <p14:cNvContentPartPr/>
                <p14:nvPr/>
              </p14:nvContentPartPr>
              <p14:xfrm>
                <a:off x="10900893" y="2788987"/>
                <a:ext cx="196920" cy="262080"/>
              </p14:xfrm>
            </p:contentPart>
          </mc:Choice>
          <mc:Fallback xmlns="">
            <p:pic>
              <p:nvPicPr>
                <p:cNvPr id="70" name="Freihand 69">
                  <a:extLst>
                    <a:ext uri="{FF2B5EF4-FFF2-40B4-BE49-F238E27FC236}">
                      <a16:creationId xmlns:a16="http://schemas.microsoft.com/office/drawing/2014/main" id="{B3B4156D-F8A7-4A0E-9EAC-EFD8AF4AB6FE}"/>
                    </a:ext>
                  </a:extLst>
                </p:cNvPr>
                <p:cNvPicPr/>
                <p:nvPr/>
              </p:nvPicPr>
              <p:blipFill>
                <a:blip r:embed="rId109"/>
                <a:stretch>
                  <a:fillRect/>
                </a:stretch>
              </p:blipFill>
              <p:spPr>
                <a:xfrm>
                  <a:off x="10896573" y="2784667"/>
                  <a:ext cx="20556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2" name="Freihand 71">
                  <a:extLst>
                    <a:ext uri="{FF2B5EF4-FFF2-40B4-BE49-F238E27FC236}">
                      <a16:creationId xmlns:a16="http://schemas.microsoft.com/office/drawing/2014/main" id="{E1AE6CED-01B5-4138-90ED-B2AA147B6175}"/>
                    </a:ext>
                  </a:extLst>
                </p14:cNvPr>
                <p14:cNvContentPartPr/>
                <p14:nvPr/>
              </p14:nvContentPartPr>
              <p14:xfrm>
                <a:off x="10254333" y="3095347"/>
                <a:ext cx="69120" cy="146160"/>
              </p14:xfrm>
            </p:contentPart>
          </mc:Choice>
          <mc:Fallback xmlns="">
            <p:pic>
              <p:nvPicPr>
                <p:cNvPr id="72" name="Freihand 71">
                  <a:extLst>
                    <a:ext uri="{FF2B5EF4-FFF2-40B4-BE49-F238E27FC236}">
                      <a16:creationId xmlns:a16="http://schemas.microsoft.com/office/drawing/2014/main" id="{E1AE6CED-01B5-4138-90ED-B2AA147B6175}"/>
                    </a:ext>
                  </a:extLst>
                </p:cNvPr>
                <p:cNvPicPr/>
                <p:nvPr/>
              </p:nvPicPr>
              <p:blipFill>
                <a:blip r:embed="rId111"/>
                <a:stretch>
                  <a:fillRect/>
                </a:stretch>
              </p:blipFill>
              <p:spPr>
                <a:xfrm>
                  <a:off x="10250013" y="3091027"/>
                  <a:ext cx="7776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3" name="Freihand 72">
                  <a:extLst>
                    <a:ext uri="{FF2B5EF4-FFF2-40B4-BE49-F238E27FC236}">
                      <a16:creationId xmlns:a16="http://schemas.microsoft.com/office/drawing/2014/main" id="{08227597-A233-4E47-872A-2F5ED34CC709}"/>
                    </a:ext>
                  </a:extLst>
                </p14:cNvPr>
                <p14:cNvContentPartPr/>
                <p14:nvPr/>
              </p14:nvContentPartPr>
              <p14:xfrm>
                <a:off x="10300773" y="3154027"/>
                <a:ext cx="69840" cy="75960"/>
              </p14:xfrm>
            </p:contentPart>
          </mc:Choice>
          <mc:Fallback xmlns="">
            <p:pic>
              <p:nvPicPr>
                <p:cNvPr id="73" name="Freihand 72">
                  <a:extLst>
                    <a:ext uri="{FF2B5EF4-FFF2-40B4-BE49-F238E27FC236}">
                      <a16:creationId xmlns:a16="http://schemas.microsoft.com/office/drawing/2014/main" id="{08227597-A233-4E47-872A-2F5ED34CC709}"/>
                    </a:ext>
                  </a:extLst>
                </p:cNvPr>
                <p:cNvPicPr/>
                <p:nvPr/>
              </p:nvPicPr>
              <p:blipFill>
                <a:blip r:embed="rId113"/>
                <a:stretch>
                  <a:fillRect/>
                </a:stretch>
              </p:blipFill>
              <p:spPr>
                <a:xfrm>
                  <a:off x="10296453" y="3149707"/>
                  <a:ext cx="7848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4" name="Freihand 73">
                  <a:extLst>
                    <a:ext uri="{FF2B5EF4-FFF2-40B4-BE49-F238E27FC236}">
                      <a16:creationId xmlns:a16="http://schemas.microsoft.com/office/drawing/2014/main" id="{CF1BC95D-A410-4A69-B6C1-36C8E7046FFE}"/>
                    </a:ext>
                  </a:extLst>
                </p14:cNvPr>
                <p14:cNvContentPartPr/>
                <p14:nvPr/>
              </p14:nvContentPartPr>
              <p14:xfrm>
                <a:off x="10382493" y="3175987"/>
                <a:ext cx="56880" cy="37080"/>
              </p14:xfrm>
            </p:contentPart>
          </mc:Choice>
          <mc:Fallback xmlns="">
            <p:pic>
              <p:nvPicPr>
                <p:cNvPr id="74" name="Freihand 73">
                  <a:extLst>
                    <a:ext uri="{FF2B5EF4-FFF2-40B4-BE49-F238E27FC236}">
                      <a16:creationId xmlns:a16="http://schemas.microsoft.com/office/drawing/2014/main" id="{CF1BC95D-A410-4A69-B6C1-36C8E7046FFE}"/>
                    </a:ext>
                  </a:extLst>
                </p:cNvPr>
                <p:cNvPicPr/>
                <p:nvPr/>
              </p:nvPicPr>
              <p:blipFill>
                <a:blip r:embed="rId115"/>
                <a:stretch>
                  <a:fillRect/>
                </a:stretch>
              </p:blipFill>
              <p:spPr>
                <a:xfrm>
                  <a:off x="10378173" y="3171667"/>
                  <a:ext cx="6552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5" name="Freihand 74">
                  <a:extLst>
                    <a:ext uri="{FF2B5EF4-FFF2-40B4-BE49-F238E27FC236}">
                      <a16:creationId xmlns:a16="http://schemas.microsoft.com/office/drawing/2014/main" id="{3F42E09D-53EE-4812-BC48-0772D3FF7928}"/>
                    </a:ext>
                  </a:extLst>
                </p14:cNvPr>
                <p14:cNvContentPartPr/>
                <p14:nvPr/>
              </p14:nvContentPartPr>
              <p14:xfrm>
                <a:off x="10477533" y="3107227"/>
                <a:ext cx="89280" cy="108720"/>
              </p14:xfrm>
            </p:contentPart>
          </mc:Choice>
          <mc:Fallback xmlns="">
            <p:pic>
              <p:nvPicPr>
                <p:cNvPr id="75" name="Freihand 74">
                  <a:extLst>
                    <a:ext uri="{FF2B5EF4-FFF2-40B4-BE49-F238E27FC236}">
                      <a16:creationId xmlns:a16="http://schemas.microsoft.com/office/drawing/2014/main" id="{3F42E09D-53EE-4812-BC48-0772D3FF7928}"/>
                    </a:ext>
                  </a:extLst>
                </p:cNvPr>
                <p:cNvPicPr/>
                <p:nvPr/>
              </p:nvPicPr>
              <p:blipFill>
                <a:blip r:embed="rId117"/>
                <a:stretch>
                  <a:fillRect/>
                </a:stretch>
              </p:blipFill>
              <p:spPr>
                <a:xfrm>
                  <a:off x="10473213" y="3102907"/>
                  <a:ext cx="97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6" name="Freihand 75">
                  <a:extLst>
                    <a:ext uri="{FF2B5EF4-FFF2-40B4-BE49-F238E27FC236}">
                      <a16:creationId xmlns:a16="http://schemas.microsoft.com/office/drawing/2014/main" id="{AE852418-619D-4D9B-8B92-B0119C6DA799}"/>
                    </a:ext>
                  </a:extLst>
                </p14:cNvPr>
                <p14:cNvContentPartPr/>
                <p14:nvPr/>
              </p14:nvContentPartPr>
              <p14:xfrm>
                <a:off x="10601733" y="3157987"/>
                <a:ext cx="157320" cy="41400"/>
              </p14:xfrm>
            </p:contentPart>
          </mc:Choice>
          <mc:Fallback xmlns="">
            <p:pic>
              <p:nvPicPr>
                <p:cNvPr id="76" name="Freihand 75">
                  <a:extLst>
                    <a:ext uri="{FF2B5EF4-FFF2-40B4-BE49-F238E27FC236}">
                      <a16:creationId xmlns:a16="http://schemas.microsoft.com/office/drawing/2014/main" id="{AE852418-619D-4D9B-8B92-B0119C6DA799}"/>
                    </a:ext>
                  </a:extLst>
                </p:cNvPr>
                <p:cNvPicPr/>
                <p:nvPr/>
              </p:nvPicPr>
              <p:blipFill>
                <a:blip r:embed="rId119"/>
                <a:stretch>
                  <a:fillRect/>
                </a:stretch>
              </p:blipFill>
              <p:spPr>
                <a:xfrm>
                  <a:off x="10597413" y="3153667"/>
                  <a:ext cx="16596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7" name="Freihand 76">
                  <a:extLst>
                    <a:ext uri="{FF2B5EF4-FFF2-40B4-BE49-F238E27FC236}">
                      <a16:creationId xmlns:a16="http://schemas.microsoft.com/office/drawing/2014/main" id="{D352D7C6-6282-4D5C-848F-886771242E78}"/>
                    </a:ext>
                  </a:extLst>
                </p14:cNvPr>
                <p14:cNvContentPartPr/>
                <p14:nvPr/>
              </p14:nvContentPartPr>
              <p14:xfrm>
                <a:off x="10749333" y="3119107"/>
                <a:ext cx="25920" cy="11880"/>
              </p14:xfrm>
            </p:contentPart>
          </mc:Choice>
          <mc:Fallback xmlns="">
            <p:pic>
              <p:nvPicPr>
                <p:cNvPr id="77" name="Freihand 76">
                  <a:extLst>
                    <a:ext uri="{FF2B5EF4-FFF2-40B4-BE49-F238E27FC236}">
                      <a16:creationId xmlns:a16="http://schemas.microsoft.com/office/drawing/2014/main" id="{D352D7C6-6282-4D5C-848F-886771242E78}"/>
                    </a:ext>
                  </a:extLst>
                </p:cNvPr>
                <p:cNvPicPr/>
                <p:nvPr/>
              </p:nvPicPr>
              <p:blipFill>
                <a:blip r:embed="rId121"/>
                <a:stretch>
                  <a:fillRect/>
                </a:stretch>
              </p:blipFill>
              <p:spPr>
                <a:xfrm>
                  <a:off x="10745013" y="3114787"/>
                  <a:ext cx="345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8" name="Freihand 77">
                  <a:extLst>
                    <a:ext uri="{FF2B5EF4-FFF2-40B4-BE49-F238E27FC236}">
                      <a16:creationId xmlns:a16="http://schemas.microsoft.com/office/drawing/2014/main" id="{62D7863E-71FC-4DCF-BFCD-9C95ECE057C0}"/>
                    </a:ext>
                  </a:extLst>
                </p14:cNvPr>
                <p14:cNvContentPartPr/>
                <p14:nvPr/>
              </p14:nvContentPartPr>
              <p14:xfrm>
                <a:off x="10786773" y="3138907"/>
                <a:ext cx="65880" cy="191160"/>
              </p14:xfrm>
            </p:contentPart>
          </mc:Choice>
          <mc:Fallback xmlns="">
            <p:pic>
              <p:nvPicPr>
                <p:cNvPr id="78" name="Freihand 77">
                  <a:extLst>
                    <a:ext uri="{FF2B5EF4-FFF2-40B4-BE49-F238E27FC236}">
                      <a16:creationId xmlns:a16="http://schemas.microsoft.com/office/drawing/2014/main" id="{62D7863E-71FC-4DCF-BFCD-9C95ECE057C0}"/>
                    </a:ext>
                  </a:extLst>
                </p:cNvPr>
                <p:cNvPicPr/>
                <p:nvPr/>
              </p:nvPicPr>
              <p:blipFill>
                <a:blip r:embed="rId123"/>
                <a:stretch>
                  <a:fillRect/>
                </a:stretch>
              </p:blipFill>
              <p:spPr>
                <a:xfrm>
                  <a:off x="10782453" y="3134587"/>
                  <a:ext cx="745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9" name="Freihand 78">
                  <a:extLst>
                    <a:ext uri="{FF2B5EF4-FFF2-40B4-BE49-F238E27FC236}">
                      <a16:creationId xmlns:a16="http://schemas.microsoft.com/office/drawing/2014/main" id="{2847FA5E-B3A7-4439-82B5-C52EC8EE9D7E}"/>
                    </a:ext>
                  </a:extLst>
                </p14:cNvPr>
                <p14:cNvContentPartPr/>
                <p14:nvPr/>
              </p14:nvContentPartPr>
              <p14:xfrm>
                <a:off x="10944813" y="3048187"/>
                <a:ext cx="132480" cy="131760"/>
              </p14:xfrm>
            </p:contentPart>
          </mc:Choice>
          <mc:Fallback xmlns="">
            <p:pic>
              <p:nvPicPr>
                <p:cNvPr id="79" name="Freihand 78">
                  <a:extLst>
                    <a:ext uri="{FF2B5EF4-FFF2-40B4-BE49-F238E27FC236}">
                      <a16:creationId xmlns:a16="http://schemas.microsoft.com/office/drawing/2014/main" id="{2847FA5E-B3A7-4439-82B5-C52EC8EE9D7E}"/>
                    </a:ext>
                  </a:extLst>
                </p:cNvPr>
                <p:cNvPicPr/>
                <p:nvPr/>
              </p:nvPicPr>
              <p:blipFill>
                <a:blip r:embed="rId125"/>
                <a:stretch>
                  <a:fillRect/>
                </a:stretch>
              </p:blipFill>
              <p:spPr>
                <a:xfrm>
                  <a:off x="10940493" y="3043867"/>
                  <a:ext cx="1411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0" name="Freihand 79">
                  <a:extLst>
                    <a:ext uri="{FF2B5EF4-FFF2-40B4-BE49-F238E27FC236}">
                      <a16:creationId xmlns:a16="http://schemas.microsoft.com/office/drawing/2014/main" id="{A03C3CF8-305D-4406-80BC-322B990A3CB4}"/>
                    </a:ext>
                  </a:extLst>
                </p14:cNvPr>
                <p14:cNvContentPartPr/>
                <p14:nvPr/>
              </p14:nvContentPartPr>
              <p14:xfrm>
                <a:off x="11108253" y="3104707"/>
                <a:ext cx="54720" cy="47160"/>
              </p14:xfrm>
            </p:contentPart>
          </mc:Choice>
          <mc:Fallback xmlns="">
            <p:pic>
              <p:nvPicPr>
                <p:cNvPr id="80" name="Freihand 79">
                  <a:extLst>
                    <a:ext uri="{FF2B5EF4-FFF2-40B4-BE49-F238E27FC236}">
                      <a16:creationId xmlns:a16="http://schemas.microsoft.com/office/drawing/2014/main" id="{A03C3CF8-305D-4406-80BC-322B990A3CB4}"/>
                    </a:ext>
                  </a:extLst>
                </p:cNvPr>
                <p:cNvPicPr/>
                <p:nvPr/>
              </p:nvPicPr>
              <p:blipFill>
                <a:blip r:embed="rId127"/>
                <a:stretch>
                  <a:fillRect/>
                </a:stretch>
              </p:blipFill>
              <p:spPr>
                <a:xfrm>
                  <a:off x="11103933" y="3100387"/>
                  <a:ext cx="633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2" name="Freihand 81">
                  <a:extLst>
                    <a:ext uri="{FF2B5EF4-FFF2-40B4-BE49-F238E27FC236}">
                      <a16:creationId xmlns:a16="http://schemas.microsoft.com/office/drawing/2014/main" id="{C7ADE800-7729-4052-A002-14AAA56B76E7}"/>
                    </a:ext>
                  </a:extLst>
                </p14:cNvPr>
                <p14:cNvContentPartPr/>
                <p14:nvPr/>
              </p14:nvContentPartPr>
              <p14:xfrm>
                <a:off x="10250733" y="3352027"/>
                <a:ext cx="157680" cy="58320"/>
              </p14:xfrm>
            </p:contentPart>
          </mc:Choice>
          <mc:Fallback xmlns="">
            <p:pic>
              <p:nvPicPr>
                <p:cNvPr id="82" name="Freihand 81">
                  <a:extLst>
                    <a:ext uri="{FF2B5EF4-FFF2-40B4-BE49-F238E27FC236}">
                      <a16:creationId xmlns:a16="http://schemas.microsoft.com/office/drawing/2014/main" id="{C7ADE800-7729-4052-A002-14AAA56B76E7}"/>
                    </a:ext>
                  </a:extLst>
                </p:cNvPr>
                <p:cNvPicPr/>
                <p:nvPr/>
              </p:nvPicPr>
              <p:blipFill>
                <a:blip r:embed="rId129"/>
                <a:stretch>
                  <a:fillRect/>
                </a:stretch>
              </p:blipFill>
              <p:spPr>
                <a:xfrm>
                  <a:off x="10246413" y="3347707"/>
                  <a:ext cx="16632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3" name="Freihand 82">
                  <a:extLst>
                    <a:ext uri="{FF2B5EF4-FFF2-40B4-BE49-F238E27FC236}">
                      <a16:creationId xmlns:a16="http://schemas.microsoft.com/office/drawing/2014/main" id="{7E895496-7A81-4F81-A1E1-23210F37EE52}"/>
                    </a:ext>
                  </a:extLst>
                </p14:cNvPr>
                <p14:cNvContentPartPr/>
                <p14:nvPr/>
              </p14:nvContentPartPr>
              <p14:xfrm>
                <a:off x="10444773" y="3340147"/>
                <a:ext cx="77760" cy="76320"/>
              </p14:xfrm>
            </p:contentPart>
          </mc:Choice>
          <mc:Fallback xmlns="">
            <p:pic>
              <p:nvPicPr>
                <p:cNvPr id="83" name="Freihand 82">
                  <a:extLst>
                    <a:ext uri="{FF2B5EF4-FFF2-40B4-BE49-F238E27FC236}">
                      <a16:creationId xmlns:a16="http://schemas.microsoft.com/office/drawing/2014/main" id="{7E895496-7A81-4F81-A1E1-23210F37EE52}"/>
                    </a:ext>
                  </a:extLst>
                </p:cNvPr>
                <p:cNvPicPr/>
                <p:nvPr/>
              </p:nvPicPr>
              <p:blipFill>
                <a:blip r:embed="rId131"/>
                <a:stretch>
                  <a:fillRect/>
                </a:stretch>
              </p:blipFill>
              <p:spPr>
                <a:xfrm>
                  <a:off x="10440453" y="3335827"/>
                  <a:ext cx="864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4" name="Freihand 83">
                  <a:extLst>
                    <a:ext uri="{FF2B5EF4-FFF2-40B4-BE49-F238E27FC236}">
                      <a16:creationId xmlns:a16="http://schemas.microsoft.com/office/drawing/2014/main" id="{2C2057A1-25DD-4025-8E9B-A20268D73BE9}"/>
                    </a:ext>
                  </a:extLst>
                </p14:cNvPr>
                <p14:cNvContentPartPr/>
                <p14:nvPr/>
              </p14:nvContentPartPr>
              <p14:xfrm>
                <a:off x="10535133" y="3280027"/>
                <a:ext cx="15480" cy="111240"/>
              </p14:xfrm>
            </p:contentPart>
          </mc:Choice>
          <mc:Fallback xmlns="">
            <p:pic>
              <p:nvPicPr>
                <p:cNvPr id="84" name="Freihand 83">
                  <a:extLst>
                    <a:ext uri="{FF2B5EF4-FFF2-40B4-BE49-F238E27FC236}">
                      <a16:creationId xmlns:a16="http://schemas.microsoft.com/office/drawing/2014/main" id="{2C2057A1-25DD-4025-8E9B-A20268D73BE9}"/>
                    </a:ext>
                  </a:extLst>
                </p:cNvPr>
                <p:cNvPicPr/>
                <p:nvPr/>
              </p:nvPicPr>
              <p:blipFill>
                <a:blip r:embed="rId133"/>
                <a:stretch>
                  <a:fillRect/>
                </a:stretch>
              </p:blipFill>
              <p:spPr>
                <a:xfrm>
                  <a:off x="10530813" y="3275707"/>
                  <a:ext cx="2412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5" name="Freihand 84">
                  <a:extLst>
                    <a:ext uri="{FF2B5EF4-FFF2-40B4-BE49-F238E27FC236}">
                      <a16:creationId xmlns:a16="http://schemas.microsoft.com/office/drawing/2014/main" id="{059F491D-BB03-4D7E-888E-719481CD8D57}"/>
                    </a:ext>
                  </a:extLst>
                </p14:cNvPr>
                <p14:cNvContentPartPr/>
                <p14:nvPr/>
              </p14:nvContentPartPr>
              <p14:xfrm>
                <a:off x="10505613" y="3322507"/>
                <a:ext cx="74160" cy="19800"/>
              </p14:xfrm>
            </p:contentPart>
          </mc:Choice>
          <mc:Fallback xmlns="">
            <p:pic>
              <p:nvPicPr>
                <p:cNvPr id="85" name="Freihand 84">
                  <a:extLst>
                    <a:ext uri="{FF2B5EF4-FFF2-40B4-BE49-F238E27FC236}">
                      <a16:creationId xmlns:a16="http://schemas.microsoft.com/office/drawing/2014/main" id="{059F491D-BB03-4D7E-888E-719481CD8D57}"/>
                    </a:ext>
                  </a:extLst>
                </p:cNvPr>
                <p:cNvPicPr/>
                <p:nvPr/>
              </p:nvPicPr>
              <p:blipFill>
                <a:blip r:embed="rId135"/>
                <a:stretch>
                  <a:fillRect/>
                </a:stretch>
              </p:blipFill>
              <p:spPr>
                <a:xfrm>
                  <a:off x="10501293" y="3318187"/>
                  <a:ext cx="828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6" name="Freihand 85">
                  <a:extLst>
                    <a:ext uri="{FF2B5EF4-FFF2-40B4-BE49-F238E27FC236}">
                      <a16:creationId xmlns:a16="http://schemas.microsoft.com/office/drawing/2014/main" id="{02DC6762-295F-4EF8-8169-25A0BEE8733D}"/>
                    </a:ext>
                  </a:extLst>
                </p14:cNvPr>
                <p14:cNvContentPartPr/>
                <p14:nvPr/>
              </p14:nvContentPartPr>
              <p14:xfrm>
                <a:off x="10590933" y="3227467"/>
                <a:ext cx="136080" cy="171720"/>
              </p14:xfrm>
            </p:contentPart>
          </mc:Choice>
          <mc:Fallback xmlns="">
            <p:pic>
              <p:nvPicPr>
                <p:cNvPr id="86" name="Freihand 85">
                  <a:extLst>
                    <a:ext uri="{FF2B5EF4-FFF2-40B4-BE49-F238E27FC236}">
                      <a16:creationId xmlns:a16="http://schemas.microsoft.com/office/drawing/2014/main" id="{02DC6762-295F-4EF8-8169-25A0BEE8733D}"/>
                    </a:ext>
                  </a:extLst>
                </p:cNvPr>
                <p:cNvPicPr/>
                <p:nvPr/>
              </p:nvPicPr>
              <p:blipFill>
                <a:blip r:embed="rId137"/>
                <a:stretch>
                  <a:fillRect/>
                </a:stretch>
              </p:blipFill>
              <p:spPr>
                <a:xfrm>
                  <a:off x="10586613" y="3223147"/>
                  <a:ext cx="14472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9" name="Freihand 88">
                  <a:extLst>
                    <a:ext uri="{FF2B5EF4-FFF2-40B4-BE49-F238E27FC236}">
                      <a16:creationId xmlns:a16="http://schemas.microsoft.com/office/drawing/2014/main" id="{9E331F4E-37A6-4F11-9D95-2B5916456E44}"/>
                    </a:ext>
                  </a:extLst>
                </p14:cNvPr>
                <p14:cNvContentPartPr/>
                <p14:nvPr/>
              </p14:nvContentPartPr>
              <p14:xfrm>
                <a:off x="10169373" y="3527707"/>
                <a:ext cx="112680" cy="91440"/>
              </p14:xfrm>
            </p:contentPart>
          </mc:Choice>
          <mc:Fallback xmlns="">
            <p:pic>
              <p:nvPicPr>
                <p:cNvPr id="89" name="Freihand 88">
                  <a:extLst>
                    <a:ext uri="{FF2B5EF4-FFF2-40B4-BE49-F238E27FC236}">
                      <a16:creationId xmlns:a16="http://schemas.microsoft.com/office/drawing/2014/main" id="{9E331F4E-37A6-4F11-9D95-2B5916456E44}"/>
                    </a:ext>
                  </a:extLst>
                </p:cNvPr>
                <p:cNvPicPr/>
                <p:nvPr/>
              </p:nvPicPr>
              <p:blipFill>
                <a:blip r:embed="rId139"/>
                <a:stretch>
                  <a:fillRect/>
                </a:stretch>
              </p:blipFill>
              <p:spPr>
                <a:xfrm>
                  <a:off x="10165053" y="3523387"/>
                  <a:ext cx="12132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90" name="Freihand 89">
                  <a:extLst>
                    <a:ext uri="{FF2B5EF4-FFF2-40B4-BE49-F238E27FC236}">
                      <a16:creationId xmlns:a16="http://schemas.microsoft.com/office/drawing/2014/main" id="{52CC0C6E-C556-403D-B440-DD1BDB937AD4}"/>
                    </a:ext>
                  </a:extLst>
                </p14:cNvPr>
                <p14:cNvContentPartPr/>
                <p14:nvPr/>
              </p14:nvContentPartPr>
              <p14:xfrm>
                <a:off x="10328493" y="3517627"/>
                <a:ext cx="106920" cy="121680"/>
              </p14:xfrm>
            </p:contentPart>
          </mc:Choice>
          <mc:Fallback xmlns="">
            <p:pic>
              <p:nvPicPr>
                <p:cNvPr id="90" name="Freihand 89">
                  <a:extLst>
                    <a:ext uri="{FF2B5EF4-FFF2-40B4-BE49-F238E27FC236}">
                      <a16:creationId xmlns:a16="http://schemas.microsoft.com/office/drawing/2014/main" id="{52CC0C6E-C556-403D-B440-DD1BDB937AD4}"/>
                    </a:ext>
                  </a:extLst>
                </p:cNvPr>
                <p:cNvPicPr/>
                <p:nvPr/>
              </p:nvPicPr>
              <p:blipFill>
                <a:blip r:embed="rId141"/>
                <a:stretch>
                  <a:fillRect/>
                </a:stretch>
              </p:blipFill>
              <p:spPr>
                <a:xfrm>
                  <a:off x="10324173" y="3513307"/>
                  <a:ext cx="11556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2" name="Freihand 91">
                  <a:extLst>
                    <a:ext uri="{FF2B5EF4-FFF2-40B4-BE49-F238E27FC236}">
                      <a16:creationId xmlns:a16="http://schemas.microsoft.com/office/drawing/2014/main" id="{0D476C63-272A-4880-93D1-81365FD2E8D7}"/>
                    </a:ext>
                  </a:extLst>
                </p14:cNvPr>
                <p14:cNvContentPartPr/>
                <p14:nvPr/>
              </p14:nvContentPartPr>
              <p14:xfrm>
                <a:off x="10522173" y="3543187"/>
                <a:ext cx="360" cy="2160"/>
              </p14:xfrm>
            </p:contentPart>
          </mc:Choice>
          <mc:Fallback xmlns="">
            <p:pic>
              <p:nvPicPr>
                <p:cNvPr id="92" name="Freihand 91">
                  <a:extLst>
                    <a:ext uri="{FF2B5EF4-FFF2-40B4-BE49-F238E27FC236}">
                      <a16:creationId xmlns:a16="http://schemas.microsoft.com/office/drawing/2014/main" id="{0D476C63-272A-4880-93D1-81365FD2E8D7}"/>
                    </a:ext>
                  </a:extLst>
                </p:cNvPr>
                <p:cNvPicPr/>
                <p:nvPr/>
              </p:nvPicPr>
              <p:blipFill>
                <a:blip r:embed="rId143"/>
                <a:stretch>
                  <a:fillRect/>
                </a:stretch>
              </p:blipFill>
              <p:spPr>
                <a:xfrm>
                  <a:off x="10517853" y="3538867"/>
                  <a:ext cx="900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3" name="Freihand 92">
                  <a:extLst>
                    <a:ext uri="{FF2B5EF4-FFF2-40B4-BE49-F238E27FC236}">
                      <a16:creationId xmlns:a16="http://schemas.microsoft.com/office/drawing/2014/main" id="{DCBC5541-1247-410E-90F9-A5E584244A4A}"/>
                    </a:ext>
                  </a:extLst>
                </p14:cNvPr>
                <p14:cNvContentPartPr/>
                <p14:nvPr/>
              </p14:nvContentPartPr>
              <p14:xfrm>
                <a:off x="10500573" y="3499627"/>
                <a:ext cx="143640" cy="105480"/>
              </p14:xfrm>
            </p:contentPart>
          </mc:Choice>
          <mc:Fallback xmlns="">
            <p:pic>
              <p:nvPicPr>
                <p:cNvPr id="93" name="Freihand 92">
                  <a:extLst>
                    <a:ext uri="{FF2B5EF4-FFF2-40B4-BE49-F238E27FC236}">
                      <a16:creationId xmlns:a16="http://schemas.microsoft.com/office/drawing/2014/main" id="{DCBC5541-1247-410E-90F9-A5E584244A4A}"/>
                    </a:ext>
                  </a:extLst>
                </p:cNvPr>
                <p:cNvPicPr/>
                <p:nvPr/>
              </p:nvPicPr>
              <p:blipFill>
                <a:blip r:embed="rId145"/>
                <a:stretch>
                  <a:fillRect/>
                </a:stretch>
              </p:blipFill>
              <p:spPr>
                <a:xfrm>
                  <a:off x="10496253" y="3495307"/>
                  <a:ext cx="1522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4" name="Freihand 93">
                  <a:extLst>
                    <a:ext uri="{FF2B5EF4-FFF2-40B4-BE49-F238E27FC236}">
                      <a16:creationId xmlns:a16="http://schemas.microsoft.com/office/drawing/2014/main" id="{E544E4B5-433F-47BE-AD49-A20313CDAE48}"/>
                    </a:ext>
                  </a:extLst>
                </p14:cNvPr>
                <p14:cNvContentPartPr/>
                <p14:nvPr/>
              </p14:nvContentPartPr>
              <p14:xfrm>
                <a:off x="10678053" y="3491707"/>
                <a:ext cx="14400" cy="113040"/>
              </p14:xfrm>
            </p:contentPart>
          </mc:Choice>
          <mc:Fallback xmlns="">
            <p:pic>
              <p:nvPicPr>
                <p:cNvPr id="94" name="Freihand 93">
                  <a:extLst>
                    <a:ext uri="{FF2B5EF4-FFF2-40B4-BE49-F238E27FC236}">
                      <a16:creationId xmlns:a16="http://schemas.microsoft.com/office/drawing/2014/main" id="{E544E4B5-433F-47BE-AD49-A20313CDAE48}"/>
                    </a:ext>
                  </a:extLst>
                </p:cNvPr>
                <p:cNvPicPr/>
                <p:nvPr/>
              </p:nvPicPr>
              <p:blipFill>
                <a:blip r:embed="rId147"/>
                <a:stretch>
                  <a:fillRect/>
                </a:stretch>
              </p:blipFill>
              <p:spPr>
                <a:xfrm>
                  <a:off x="10673733" y="3487387"/>
                  <a:ext cx="230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5" name="Freihand 94">
                  <a:extLst>
                    <a:ext uri="{FF2B5EF4-FFF2-40B4-BE49-F238E27FC236}">
                      <a16:creationId xmlns:a16="http://schemas.microsoft.com/office/drawing/2014/main" id="{4FA56BB7-D3AC-486E-85A8-552F54F6CE6F}"/>
                    </a:ext>
                  </a:extLst>
                </p14:cNvPr>
                <p14:cNvContentPartPr/>
                <p14:nvPr/>
              </p14:nvContentPartPr>
              <p14:xfrm>
                <a:off x="10695693" y="3471547"/>
                <a:ext cx="96120" cy="161640"/>
              </p14:xfrm>
            </p:contentPart>
          </mc:Choice>
          <mc:Fallback xmlns="">
            <p:pic>
              <p:nvPicPr>
                <p:cNvPr id="95" name="Freihand 94">
                  <a:extLst>
                    <a:ext uri="{FF2B5EF4-FFF2-40B4-BE49-F238E27FC236}">
                      <a16:creationId xmlns:a16="http://schemas.microsoft.com/office/drawing/2014/main" id="{4FA56BB7-D3AC-486E-85A8-552F54F6CE6F}"/>
                    </a:ext>
                  </a:extLst>
                </p:cNvPr>
                <p:cNvPicPr/>
                <p:nvPr/>
              </p:nvPicPr>
              <p:blipFill>
                <a:blip r:embed="rId149"/>
                <a:stretch>
                  <a:fillRect/>
                </a:stretch>
              </p:blipFill>
              <p:spPr>
                <a:xfrm>
                  <a:off x="10691373" y="3467227"/>
                  <a:ext cx="1047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6" name="Freihand 95">
                  <a:extLst>
                    <a:ext uri="{FF2B5EF4-FFF2-40B4-BE49-F238E27FC236}">
                      <a16:creationId xmlns:a16="http://schemas.microsoft.com/office/drawing/2014/main" id="{2245B9B4-FC70-42DA-B3B5-8E389623675F}"/>
                    </a:ext>
                  </a:extLst>
                </p14:cNvPr>
                <p14:cNvContentPartPr/>
                <p14:nvPr/>
              </p14:nvContentPartPr>
              <p14:xfrm>
                <a:off x="10729893" y="3467587"/>
                <a:ext cx="88920" cy="7920"/>
              </p14:xfrm>
            </p:contentPart>
          </mc:Choice>
          <mc:Fallback xmlns="">
            <p:pic>
              <p:nvPicPr>
                <p:cNvPr id="96" name="Freihand 95">
                  <a:extLst>
                    <a:ext uri="{FF2B5EF4-FFF2-40B4-BE49-F238E27FC236}">
                      <a16:creationId xmlns:a16="http://schemas.microsoft.com/office/drawing/2014/main" id="{2245B9B4-FC70-42DA-B3B5-8E389623675F}"/>
                    </a:ext>
                  </a:extLst>
                </p:cNvPr>
                <p:cNvPicPr/>
                <p:nvPr/>
              </p:nvPicPr>
              <p:blipFill>
                <a:blip r:embed="rId151"/>
                <a:stretch>
                  <a:fillRect/>
                </a:stretch>
              </p:blipFill>
              <p:spPr>
                <a:xfrm>
                  <a:off x="10725573" y="3463267"/>
                  <a:ext cx="9756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7" name="Freihand 96">
                  <a:extLst>
                    <a:ext uri="{FF2B5EF4-FFF2-40B4-BE49-F238E27FC236}">
                      <a16:creationId xmlns:a16="http://schemas.microsoft.com/office/drawing/2014/main" id="{96CC8B56-7840-42C8-9840-A0D13A6BCE92}"/>
                    </a:ext>
                  </a:extLst>
                </p14:cNvPr>
                <p14:cNvContentPartPr/>
                <p14:nvPr/>
              </p14:nvContentPartPr>
              <p14:xfrm>
                <a:off x="10826733" y="3460387"/>
                <a:ext cx="101880" cy="135360"/>
              </p14:xfrm>
            </p:contentPart>
          </mc:Choice>
          <mc:Fallback xmlns="">
            <p:pic>
              <p:nvPicPr>
                <p:cNvPr id="97" name="Freihand 96">
                  <a:extLst>
                    <a:ext uri="{FF2B5EF4-FFF2-40B4-BE49-F238E27FC236}">
                      <a16:creationId xmlns:a16="http://schemas.microsoft.com/office/drawing/2014/main" id="{96CC8B56-7840-42C8-9840-A0D13A6BCE92}"/>
                    </a:ext>
                  </a:extLst>
                </p:cNvPr>
                <p:cNvPicPr/>
                <p:nvPr/>
              </p:nvPicPr>
              <p:blipFill>
                <a:blip r:embed="rId153"/>
                <a:stretch>
                  <a:fillRect/>
                </a:stretch>
              </p:blipFill>
              <p:spPr>
                <a:xfrm>
                  <a:off x="10822413" y="3456067"/>
                  <a:ext cx="1105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8" name="Freihand 97">
                  <a:extLst>
                    <a:ext uri="{FF2B5EF4-FFF2-40B4-BE49-F238E27FC236}">
                      <a16:creationId xmlns:a16="http://schemas.microsoft.com/office/drawing/2014/main" id="{6C6A8FE4-D155-461F-9D12-D16C98BB2F82}"/>
                    </a:ext>
                  </a:extLst>
                </p14:cNvPr>
                <p14:cNvContentPartPr/>
                <p14:nvPr/>
              </p14:nvContentPartPr>
              <p14:xfrm>
                <a:off x="10988733" y="3478387"/>
                <a:ext cx="102600" cy="96480"/>
              </p14:xfrm>
            </p:contentPart>
          </mc:Choice>
          <mc:Fallback xmlns="">
            <p:pic>
              <p:nvPicPr>
                <p:cNvPr id="98" name="Freihand 97">
                  <a:extLst>
                    <a:ext uri="{FF2B5EF4-FFF2-40B4-BE49-F238E27FC236}">
                      <a16:creationId xmlns:a16="http://schemas.microsoft.com/office/drawing/2014/main" id="{6C6A8FE4-D155-461F-9D12-D16C98BB2F82}"/>
                    </a:ext>
                  </a:extLst>
                </p:cNvPr>
                <p:cNvPicPr/>
                <p:nvPr/>
              </p:nvPicPr>
              <p:blipFill>
                <a:blip r:embed="rId155"/>
                <a:stretch>
                  <a:fillRect/>
                </a:stretch>
              </p:blipFill>
              <p:spPr>
                <a:xfrm>
                  <a:off x="10984413" y="3474067"/>
                  <a:ext cx="1112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9" name="Freihand 98">
                  <a:extLst>
                    <a:ext uri="{FF2B5EF4-FFF2-40B4-BE49-F238E27FC236}">
                      <a16:creationId xmlns:a16="http://schemas.microsoft.com/office/drawing/2014/main" id="{49380B90-080D-411B-85C9-5AE22194D734}"/>
                    </a:ext>
                  </a:extLst>
                </p14:cNvPr>
                <p14:cNvContentPartPr/>
                <p14:nvPr/>
              </p14:nvContentPartPr>
              <p14:xfrm>
                <a:off x="10945173" y="3498907"/>
                <a:ext cx="141120" cy="45360"/>
              </p14:xfrm>
            </p:contentPart>
          </mc:Choice>
          <mc:Fallback xmlns="">
            <p:pic>
              <p:nvPicPr>
                <p:cNvPr id="99" name="Freihand 98">
                  <a:extLst>
                    <a:ext uri="{FF2B5EF4-FFF2-40B4-BE49-F238E27FC236}">
                      <a16:creationId xmlns:a16="http://schemas.microsoft.com/office/drawing/2014/main" id="{49380B90-080D-411B-85C9-5AE22194D734}"/>
                    </a:ext>
                  </a:extLst>
                </p:cNvPr>
                <p:cNvPicPr/>
                <p:nvPr/>
              </p:nvPicPr>
              <p:blipFill>
                <a:blip r:embed="rId157"/>
                <a:stretch>
                  <a:fillRect/>
                </a:stretch>
              </p:blipFill>
              <p:spPr>
                <a:xfrm>
                  <a:off x="10940853" y="3494587"/>
                  <a:ext cx="1497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3" name="Freihand 42">
                  <a:extLst>
                    <a:ext uri="{FF2B5EF4-FFF2-40B4-BE49-F238E27FC236}">
                      <a16:creationId xmlns:a16="http://schemas.microsoft.com/office/drawing/2014/main" id="{B8F0B26C-23A1-40D0-AFFF-3D695443EF60}"/>
                    </a:ext>
                  </a:extLst>
                </p14:cNvPr>
                <p14:cNvContentPartPr/>
                <p14:nvPr/>
              </p14:nvContentPartPr>
              <p14:xfrm>
                <a:off x="11456013" y="2061787"/>
                <a:ext cx="160200" cy="170640"/>
              </p14:xfrm>
            </p:contentPart>
          </mc:Choice>
          <mc:Fallback xmlns="">
            <p:pic>
              <p:nvPicPr>
                <p:cNvPr id="43" name="Freihand 42">
                  <a:extLst>
                    <a:ext uri="{FF2B5EF4-FFF2-40B4-BE49-F238E27FC236}">
                      <a16:creationId xmlns:a16="http://schemas.microsoft.com/office/drawing/2014/main" id="{B8F0B26C-23A1-40D0-AFFF-3D695443EF60}"/>
                    </a:ext>
                  </a:extLst>
                </p:cNvPr>
                <p:cNvPicPr/>
                <p:nvPr/>
              </p:nvPicPr>
              <p:blipFill>
                <a:blip r:embed="rId159"/>
                <a:stretch>
                  <a:fillRect/>
                </a:stretch>
              </p:blipFill>
              <p:spPr>
                <a:xfrm>
                  <a:off x="11451693" y="2057467"/>
                  <a:ext cx="1688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4" name="Freihand 43">
                  <a:extLst>
                    <a:ext uri="{FF2B5EF4-FFF2-40B4-BE49-F238E27FC236}">
                      <a16:creationId xmlns:a16="http://schemas.microsoft.com/office/drawing/2014/main" id="{6E5AC86C-66ED-4D48-879E-30C67902F1AE}"/>
                    </a:ext>
                  </a:extLst>
                </p14:cNvPr>
                <p14:cNvContentPartPr/>
                <p14:nvPr/>
              </p14:nvContentPartPr>
              <p14:xfrm>
                <a:off x="11455293" y="2438347"/>
                <a:ext cx="154080" cy="177840"/>
              </p14:xfrm>
            </p:contentPart>
          </mc:Choice>
          <mc:Fallback xmlns="">
            <p:pic>
              <p:nvPicPr>
                <p:cNvPr id="44" name="Freihand 43">
                  <a:extLst>
                    <a:ext uri="{FF2B5EF4-FFF2-40B4-BE49-F238E27FC236}">
                      <a16:creationId xmlns:a16="http://schemas.microsoft.com/office/drawing/2014/main" id="{6E5AC86C-66ED-4D48-879E-30C67902F1AE}"/>
                    </a:ext>
                  </a:extLst>
                </p:cNvPr>
                <p:cNvPicPr/>
                <p:nvPr/>
              </p:nvPicPr>
              <p:blipFill>
                <a:blip r:embed="rId161"/>
                <a:stretch>
                  <a:fillRect/>
                </a:stretch>
              </p:blipFill>
              <p:spPr>
                <a:xfrm>
                  <a:off x="11450973" y="2434027"/>
                  <a:ext cx="1627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1" name="Freihand 100">
                  <a:extLst>
                    <a:ext uri="{FF2B5EF4-FFF2-40B4-BE49-F238E27FC236}">
                      <a16:creationId xmlns:a16="http://schemas.microsoft.com/office/drawing/2014/main" id="{592EE0BA-56E5-4B32-8680-2B49CD67271E}"/>
                    </a:ext>
                  </a:extLst>
                </p14:cNvPr>
                <p14:cNvContentPartPr/>
                <p14:nvPr/>
              </p14:nvContentPartPr>
              <p14:xfrm>
                <a:off x="11715573" y="2117227"/>
                <a:ext cx="152280" cy="675360"/>
              </p14:xfrm>
            </p:contentPart>
          </mc:Choice>
          <mc:Fallback xmlns="">
            <p:pic>
              <p:nvPicPr>
                <p:cNvPr id="101" name="Freihand 100">
                  <a:extLst>
                    <a:ext uri="{FF2B5EF4-FFF2-40B4-BE49-F238E27FC236}">
                      <a16:creationId xmlns:a16="http://schemas.microsoft.com/office/drawing/2014/main" id="{592EE0BA-56E5-4B32-8680-2B49CD67271E}"/>
                    </a:ext>
                  </a:extLst>
                </p:cNvPr>
                <p:cNvPicPr/>
                <p:nvPr/>
              </p:nvPicPr>
              <p:blipFill>
                <a:blip r:embed="rId163"/>
                <a:stretch>
                  <a:fillRect/>
                </a:stretch>
              </p:blipFill>
              <p:spPr>
                <a:xfrm>
                  <a:off x="11711253" y="2112907"/>
                  <a:ext cx="16092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2" name="Freihand 101">
                  <a:extLst>
                    <a:ext uri="{FF2B5EF4-FFF2-40B4-BE49-F238E27FC236}">
                      <a16:creationId xmlns:a16="http://schemas.microsoft.com/office/drawing/2014/main" id="{F80ACCE0-9248-4A32-AA21-AB72803BF196}"/>
                    </a:ext>
                  </a:extLst>
                </p14:cNvPr>
                <p14:cNvContentPartPr/>
                <p14:nvPr/>
              </p14:nvContentPartPr>
              <p14:xfrm>
                <a:off x="11747973" y="2698267"/>
                <a:ext cx="120600" cy="168840"/>
              </p14:xfrm>
            </p:contentPart>
          </mc:Choice>
          <mc:Fallback xmlns="">
            <p:pic>
              <p:nvPicPr>
                <p:cNvPr id="102" name="Freihand 101">
                  <a:extLst>
                    <a:ext uri="{FF2B5EF4-FFF2-40B4-BE49-F238E27FC236}">
                      <a16:creationId xmlns:a16="http://schemas.microsoft.com/office/drawing/2014/main" id="{F80ACCE0-9248-4A32-AA21-AB72803BF196}"/>
                    </a:ext>
                  </a:extLst>
                </p:cNvPr>
                <p:cNvPicPr/>
                <p:nvPr/>
              </p:nvPicPr>
              <p:blipFill>
                <a:blip r:embed="rId165"/>
                <a:stretch>
                  <a:fillRect/>
                </a:stretch>
              </p:blipFill>
              <p:spPr>
                <a:xfrm>
                  <a:off x="11743653" y="2693947"/>
                  <a:ext cx="1292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4" name="Freihand 103">
                  <a:extLst>
                    <a:ext uri="{FF2B5EF4-FFF2-40B4-BE49-F238E27FC236}">
                      <a16:creationId xmlns:a16="http://schemas.microsoft.com/office/drawing/2014/main" id="{830B7743-170A-4EC9-A479-BD8D070637D6}"/>
                    </a:ext>
                  </a:extLst>
                </p14:cNvPr>
                <p14:cNvContentPartPr/>
                <p14:nvPr/>
              </p14:nvContentPartPr>
              <p14:xfrm>
                <a:off x="11448813" y="3021187"/>
                <a:ext cx="83160" cy="98280"/>
              </p14:xfrm>
            </p:contentPart>
          </mc:Choice>
          <mc:Fallback xmlns="">
            <p:pic>
              <p:nvPicPr>
                <p:cNvPr id="104" name="Freihand 103">
                  <a:extLst>
                    <a:ext uri="{FF2B5EF4-FFF2-40B4-BE49-F238E27FC236}">
                      <a16:creationId xmlns:a16="http://schemas.microsoft.com/office/drawing/2014/main" id="{830B7743-170A-4EC9-A479-BD8D070637D6}"/>
                    </a:ext>
                  </a:extLst>
                </p:cNvPr>
                <p:cNvPicPr/>
                <p:nvPr/>
              </p:nvPicPr>
              <p:blipFill>
                <a:blip r:embed="rId167"/>
                <a:stretch>
                  <a:fillRect/>
                </a:stretch>
              </p:blipFill>
              <p:spPr>
                <a:xfrm>
                  <a:off x="11444493" y="3016867"/>
                  <a:ext cx="918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5" name="Freihand 104">
                  <a:extLst>
                    <a:ext uri="{FF2B5EF4-FFF2-40B4-BE49-F238E27FC236}">
                      <a16:creationId xmlns:a16="http://schemas.microsoft.com/office/drawing/2014/main" id="{D7B3CF98-6151-4759-B44C-2803095F1834}"/>
                    </a:ext>
                  </a:extLst>
                </p14:cNvPr>
                <p14:cNvContentPartPr/>
                <p14:nvPr/>
              </p14:nvContentPartPr>
              <p14:xfrm>
                <a:off x="11561493" y="3021907"/>
                <a:ext cx="107280" cy="95760"/>
              </p14:xfrm>
            </p:contentPart>
          </mc:Choice>
          <mc:Fallback xmlns="">
            <p:pic>
              <p:nvPicPr>
                <p:cNvPr id="105" name="Freihand 104">
                  <a:extLst>
                    <a:ext uri="{FF2B5EF4-FFF2-40B4-BE49-F238E27FC236}">
                      <a16:creationId xmlns:a16="http://schemas.microsoft.com/office/drawing/2014/main" id="{D7B3CF98-6151-4759-B44C-2803095F1834}"/>
                    </a:ext>
                  </a:extLst>
                </p:cNvPr>
                <p:cNvPicPr/>
                <p:nvPr/>
              </p:nvPicPr>
              <p:blipFill>
                <a:blip r:embed="rId169"/>
                <a:stretch>
                  <a:fillRect/>
                </a:stretch>
              </p:blipFill>
              <p:spPr>
                <a:xfrm>
                  <a:off x="11557173" y="3017587"/>
                  <a:ext cx="1159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7" name="Freihand 106">
                  <a:extLst>
                    <a:ext uri="{FF2B5EF4-FFF2-40B4-BE49-F238E27FC236}">
                      <a16:creationId xmlns:a16="http://schemas.microsoft.com/office/drawing/2014/main" id="{764366C9-4A8C-49B7-80BF-A424E3E65755}"/>
                    </a:ext>
                  </a:extLst>
                </p14:cNvPr>
                <p14:cNvContentPartPr/>
                <p14:nvPr/>
              </p14:nvContentPartPr>
              <p14:xfrm>
                <a:off x="11723133" y="3033787"/>
                <a:ext cx="73440" cy="8640"/>
              </p14:xfrm>
            </p:contentPart>
          </mc:Choice>
          <mc:Fallback xmlns="">
            <p:pic>
              <p:nvPicPr>
                <p:cNvPr id="107" name="Freihand 106">
                  <a:extLst>
                    <a:ext uri="{FF2B5EF4-FFF2-40B4-BE49-F238E27FC236}">
                      <a16:creationId xmlns:a16="http://schemas.microsoft.com/office/drawing/2014/main" id="{764366C9-4A8C-49B7-80BF-A424E3E65755}"/>
                    </a:ext>
                  </a:extLst>
                </p:cNvPr>
                <p:cNvPicPr/>
                <p:nvPr/>
              </p:nvPicPr>
              <p:blipFill>
                <a:blip r:embed="rId171"/>
                <a:stretch>
                  <a:fillRect/>
                </a:stretch>
              </p:blipFill>
              <p:spPr>
                <a:xfrm>
                  <a:off x="11718813" y="3029467"/>
                  <a:ext cx="820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8" name="Freihand 107">
                  <a:extLst>
                    <a:ext uri="{FF2B5EF4-FFF2-40B4-BE49-F238E27FC236}">
                      <a16:creationId xmlns:a16="http://schemas.microsoft.com/office/drawing/2014/main" id="{4A917091-2361-4233-AC70-F6D2B27A92F5}"/>
                    </a:ext>
                  </a:extLst>
                </p14:cNvPr>
                <p14:cNvContentPartPr/>
                <p14:nvPr/>
              </p14:nvContentPartPr>
              <p14:xfrm>
                <a:off x="11708733" y="3078787"/>
                <a:ext cx="88200" cy="5760"/>
              </p14:xfrm>
            </p:contentPart>
          </mc:Choice>
          <mc:Fallback xmlns="">
            <p:pic>
              <p:nvPicPr>
                <p:cNvPr id="108" name="Freihand 107">
                  <a:extLst>
                    <a:ext uri="{FF2B5EF4-FFF2-40B4-BE49-F238E27FC236}">
                      <a16:creationId xmlns:a16="http://schemas.microsoft.com/office/drawing/2014/main" id="{4A917091-2361-4233-AC70-F6D2B27A92F5}"/>
                    </a:ext>
                  </a:extLst>
                </p:cNvPr>
                <p:cNvPicPr/>
                <p:nvPr/>
              </p:nvPicPr>
              <p:blipFill>
                <a:blip r:embed="rId173"/>
                <a:stretch>
                  <a:fillRect/>
                </a:stretch>
              </p:blipFill>
              <p:spPr>
                <a:xfrm>
                  <a:off x="11704413" y="3074467"/>
                  <a:ext cx="9684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9" name="Freihand 108">
                  <a:extLst>
                    <a:ext uri="{FF2B5EF4-FFF2-40B4-BE49-F238E27FC236}">
                      <a16:creationId xmlns:a16="http://schemas.microsoft.com/office/drawing/2014/main" id="{AAAAEA33-BC6B-483E-997A-6447822E9572}"/>
                    </a:ext>
                  </a:extLst>
                </p14:cNvPr>
                <p14:cNvContentPartPr/>
                <p14:nvPr/>
              </p14:nvContentPartPr>
              <p14:xfrm>
                <a:off x="11853093" y="2994187"/>
                <a:ext cx="9720" cy="92160"/>
              </p14:xfrm>
            </p:contentPart>
          </mc:Choice>
          <mc:Fallback xmlns="">
            <p:pic>
              <p:nvPicPr>
                <p:cNvPr id="109" name="Freihand 108">
                  <a:extLst>
                    <a:ext uri="{FF2B5EF4-FFF2-40B4-BE49-F238E27FC236}">
                      <a16:creationId xmlns:a16="http://schemas.microsoft.com/office/drawing/2014/main" id="{AAAAEA33-BC6B-483E-997A-6447822E9572}"/>
                    </a:ext>
                  </a:extLst>
                </p:cNvPr>
                <p:cNvPicPr/>
                <p:nvPr/>
              </p:nvPicPr>
              <p:blipFill>
                <a:blip r:embed="rId175"/>
                <a:stretch>
                  <a:fillRect/>
                </a:stretch>
              </p:blipFill>
              <p:spPr>
                <a:xfrm>
                  <a:off x="11848773" y="2989867"/>
                  <a:ext cx="183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0" name="Freihand 109">
                  <a:extLst>
                    <a:ext uri="{FF2B5EF4-FFF2-40B4-BE49-F238E27FC236}">
                      <a16:creationId xmlns:a16="http://schemas.microsoft.com/office/drawing/2014/main" id="{27A7C1AE-9D85-4118-8C6D-67B2C9B66DE1}"/>
                    </a:ext>
                  </a:extLst>
                </p14:cNvPr>
                <p14:cNvContentPartPr/>
                <p14:nvPr/>
              </p14:nvContentPartPr>
              <p14:xfrm>
                <a:off x="11875413" y="2986627"/>
                <a:ext cx="74160" cy="103320"/>
              </p14:xfrm>
            </p:contentPart>
          </mc:Choice>
          <mc:Fallback xmlns="">
            <p:pic>
              <p:nvPicPr>
                <p:cNvPr id="110" name="Freihand 109">
                  <a:extLst>
                    <a:ext uri="{FF2B5EF4-FFF2-40B4-BE49-F238E27FC236}">
                      <a16:creationId xmlns:a16="http://schemas.microsoft.com/office/drawing/2014/main" id="{27A7C1AE-9D85-4118-8C6D-67B2C9B66DE1}"/>
                    </a:ext>
                  </a:extLst>
                </p:cNvPr>
                <p:cNvPicPr/>
                <p:nvPr/>
              </p:nvPicPr>
              <p:blipFill>
                <a:blip r:embed="rId177"/>
                <a:stretch>
                  <a:fillRect/>
                </a:stretch>
              </p:blipFill>
              <p:spPr>
                <a:xfrm>
                  <a:off x="11871093" y="2982307"/>
                  <a:ext cx="828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1" name="Freihand 110">
                  <a:extLst>
                    <a:ext uri="{FF2B5EF4-FFF2-40B4-BE49-F238E27FC236}">
                      <a16:creationId xmlns:a16="http://schemas.microsoft.com/office/drawing/2014/main" id="{6150DDC8-96C1-474F-BD1A-C60ECFD689E8}"/>
                    </a:ext>
                  </a:extLst>
                </p14:cNvPr>
                <p14:cNvContentPartPr/>
                <p14:nvPr/>
              </p14:nvContentPartPr>
              <p14:xfrm>
                <a:off x="11928693" y="2963947"/>
                <a:ext cx="38520" cy="11520"/>
              </p14:xfrm>
            </p:contentPart>
          </mc:Choice>
          <mc:Fallback xmlns="">
            <p:pic>
              <p:nvPicPr>
                <p:cNvPr id="111" name="Freihand 110">
                  <a:extLst>
                    <a:ext uri="{FF2B5EF4-FFF2-40B4-BE49-F238E27FC236}">
                      <a16:creationId xmlns:a16="http://schemas.microsoft.com/office/drawing/2014/main" id="{6150DDC8-96C1-474F-BD1A-C60ECFD689E8}"/>
                    </a:ext>
                  </a:extLst>
                </p:cNvPr>
                <p:cNvPicPr/>
                <p:nvPr/>
              </p:nvPicPr>
              <p:blipFill>
                <a:blip r:embed="rId179"/>
                <a:stretch>
                  <a:fillRect/>
                </a:stretch>
              </p:blipFill>
              <p:spPr>
                <a:xfrm>
                  <a:off x="11924373" y="2959627"/>
                  <a:ext cx="471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2" name="Freihand 111">
                  <a:extLst>
                    <a:ext uri="{FF2B5EF4-FFF2-40B4-BE49-F238E27FC236}">
                      <a16:creationId xmlns:a16="http://schemas.microsoft.com/office/drawing/2014/main" id="{D282D82A-8ACD-4664-9D6D-AB67DEAA8855}"/>
                    </a:ext>
                  </a:extLst>
                </p14:cNvPr>
                <p14:cNvContentPartPr/>
                <p14:nvPr/>
              </p14:nvContentPartPr>
              <p14:xfrm>
                <a:off x="11958213" y="2980147"/>
                <a:ext cx="72360" cy="100080"/>
              </p14:xfrm>
            </p:contentPart>
          </mc:Choice>
          <mc:Fallback xmlns="">
            <p:pic>
              <p:nvPicPr>
                <p:cNvPr id="112" name="Freihand 111">
                  <a:extLst>
                    <a:ext uri="{FF2B5EF4-FFF2-40B4-BE49-F238E27FC236}">
                      <a16:creationId xmlns:a16="http://schemas.microsoft.com/office/drawing/2014/main" id="{D282D82A-8ACD-4664-9D6D-AB67DEAA8855}"/>
                    </a:ext>
                  </a:extLst>
                </p:cNvPr>
                <p:cNvPicPr/>
                <p:nvPr/>
              </p:nvPicPr>
              <p:blipFill>
                <a:blip r:embed="rId181"/>
                <a:stretch>
                  <a:fillRect/>
                </a:stretch>
              </p:blipFill>
              <p:spPr>
                <a:xfrm>
                  <a:off x="11953893" y="2975827"/>
                  <a:ext cx="810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3" name="Freihand 112">
                  <a:extLst>
                    <a:ext uri="{FF2B5EF4-FFF2-40B4-BE49-F238E27FC236}">
                      <a16:creationId xmlns:a16="http://schemas.microsoft.com/office/drawing/2014/main" id="{C21B070E-DB72-44E8-84B7-1F324B585D56}"/>
                    </a:ext>
                  </a:extLst>
                </p14:cNvPr>
                <p14:cNvContentPartPr/>
                <p14:nvPr/>
              </p14:nvContentPartPr>
              <p14:xfrm>
                <a:off x="12025893" y="2969707"/>
                <a:ext cx="91800" cy="79920"/>
              </p14:xfrm>
            </p:contentPart>
          </mc:Choice>
          <mc:Fallback xmlns="">
            <p:pic>
              <p:nvPicPr>
                <p:cNvPr id="113" name="Freihand 112">
                  <a:extLst>
                    <a:ext uri="{FF2B5EF4-FFF2-40B4-BE49-F238E27FC236}">
                      <a16:creationId xmlns:a16="http://schemas.microsoft.com/office/drawing/2014/main" id="{C21B070E-DB72-44E8-84B7-1F324B585D56}"/>
                    </a:ext>
                  </a:extLst>
                </p:cNvPr>
                <p:cNvPicPr/>
                <p:nvPr/>
              </p:nvPicPr>
              <p:blipFill>
                <a:blip r:embed="rId183"/>
                <a:stretch>
                  <a:fillRect/>
                </a:stretch>
              </p:blipFill>
              <p:spPr>
                <a:xfrm>
                  <a:off x="12021573" y="2965387"/>
                  <a:ext cx="100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14" name="Freihand 113">
                  <a:extLst>
                    <a:ext uri="{FF2B5EF4-FFF2-40B4-BE49-F238E27FC236}">
                      <a16:creationId xmlns:a16="http://schemas.microsoft.com/office/drawing/2014/main" id="{EA752289-B3D6-4F1B-91B9-BFCC7FF8842C}"/>
                    </a:ext>
                  </a:extLst>
                </p14:cNvPr>
                <p14:cNvContentPartPr/>
                <p14:nvPr/>
              </p14:nvContentPartPr>
              <p14:xfrm>
                <a:off x="12008973" y="3028027"/>
                <a:ext cx="102960" cy="31680"/>
              </p14:xfrm>
            </p:contentPart>
          </mc:Choice>
          <mc:Fallback xmlns="">
            <p:pic>
              <p:nvPicPr>
                <p:cNvPr id="114" name="Freihand 113">
                  <a:extLst>
                    <a:ext uri="{FF2B5EF4-FFF2-40B4-BE49-F238E27FC236}">
                      <a16:creationId xmlns:a16="http://schemas.microsoft.com/office/drawing/2014/main" id="{EA752289-B3D6-4F1B-91B9-BFCC7FF8842C}"/>
                    </a:ext>
                  </a:extLst>
                </p:cNvPr>
                <p:cNvPicPr/>
                <p:nvPr/>
              </p:nvPicPr>
              <p:blipFill>
                <a:blip r:embed="rId185"/>
                <a:stretch>
                  <a:fillRect/>
                </a:stretch>
              </p:blipFill>
              <p:spPr>
                <a:xfrm>
                  <a:off x="12004653" y="3023707"/>
                  <a:ext cx="11160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5" name="Freihand 114">
                  <a:extLst>
                    <a:ext uri="{FF2B5EF4-FFF2-40B4-BE49-F238E27FC236}">
                      <a16:creationId xmlns:a16="http://schemas.microsoft.com/office/drawing/2014/main" id="{CBBAAEE2-FDF2-4308-9096-CFFD2D57913F}"/>
                    </a:ext>
                  </a:extLst>
                </p14:cNvPr>
                <p14:cNvContentPartPr/>
                <p14:nvPr/>
              </p14:nvContentPartPr>
              <p14:xfrm>
                <a:off x="9806133" y="3355267"/>
                <a:ext cx="1469520" cy="489600"/>
              </p14:xfrm>
            </p:contentPart>
          </mc:Choice>
          <mc:Fallback xmlns="">
            <p:pic>
              <p:nvPicPr>
                <p:cNvPr id="115" name="Freihand 114">
                  <a:extLst>
                    <a:ext uri="{FF2B5EF4-FFF2-40B4-BE49-F238E27FC236}">
                      <a16:creationId xmlns:a16="http://schemas.microsoft.com/office/drawing/2014/main" id="{CBBAAEE2-FDF2-4308-9096-CFFD2D57913F}"/>
                    </a:ext>
                  </a:extLst>
                </p:cNvPr>
                <p:cNvPicPr/>
                <p:nvPr/>
              </p:nvPicPr>
              <p:blipFill>
                <a:blip r:embed="rId187"/>
                <a:stretch>
                  <a:fillRect/>
                </a:stretch>
              </p:blipFill>
              <p:spPr>
                <a:xfrm>
                  <a:off x="9801813" y="3350947"/>
                  <a:ext cx="1478160" cy="49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8">
            <p14:nvContentPartPr>
              <p14:cNvPr id="117" name="Freihand 116">
                <a:extLst>
                  <a:ext uri="{FF2B5EF4-FFF2-40B4-BE49-F238E27FC236}">
                    <a16:creationId xmlns:a16="http://schemas.microsoft.com/office/drawing/2014/main" id="{79717270-ADCA-455C-AE7C-C8F9A30EA0A2}"/>
                  </a:ext>
                </a:extLst>
              </p14:cNvPr>
              <p14:cNvContentPartPr/>
              <p14:nvPr/>
            </p14:nvContentPartPr>
            <p14:xfrm>
              <a:off x="539013" y="5581867"/>
              <a:ext cx="6548760" cy="165240"/>
            </p14:xfrm>
          </p:contentPart>
        </mc:Choice>
        <mc:Fallback xmlns="">
          <p:pic>
            <p:nvPicPr>
              <p:cNvPr id="117" name="Freihand 116">
                <a:extLst>
                  <a:ext uri="{FF2B5EF4-FFF2-40B4-BE49-F238E27FC236}">
                    <a16:creationId xmlns:a16="http://schemas.microsoft.com/office/drawing/2014/main" id="{79717270-ADCA-455C-AE7C-C8F9A30EA0A2}"/>
                  </a:ext>
                </a:extLst>
              </p:cNvPr>
              <p:cNvPicPr/>
              <p:nvPr/>
            </p:nvPicPr>
            <p:blipFill>
              <a:blip r:embed="rId189"/>
              <a:stretch>
                <a:fillRect/>
              </a:stretch>
            </p:blipFill>
            <p:spPr>
              <a:xfrm>
                <a:off x="534693" y="5577547"/>
                <a:ext cx="6557400" cy="173880"/>
              </a:xfrm>
              <a:prstGeom prst="rect">
                <a:avLst/>
              </a:prstGeom>
            </p:spPr>
          </p:pic>
        </mc:Fallback>
      </mc:AlternateContent>
      <p:grpSp>
        <p:nvGrpSpPr>
          <p:cNvPr id="159" name="Gruppieren 158">
            <a:extLst>
              <a:ext uri="{FF2B5EF4-FFF2-40B4-BE49-F238E27FC236}">
                <a16:creationId xmlns:a16="http://schemas.microsoft.com/office/drawing/2014/main" id="{60487E6F-6FC5-4309-BAB3-7664970741BB}"/>
              </a:ext>
            </a:extLst>
          </p:cNvPr>
          <p:cNvGrpSpPr/>
          <p:nvPr/>
        </p:nvGrpSpPr>
        <p:grpSpPr>
          <a:xfrm>
            <a:off x="8815773" y="3796267"/>
            <a:ext cx="2594520" cy="912960"/>
            <a:chOff x="8815773" y="3796267"/>
            <a:chExt cx="2594520" cy="912960"/>
          </a:xfrm>
        </p:grpSpPr>
        <mc:AlternateContent xmlns:mc="http://schemas.openxmlformats.org/markup-compatibility/2006" xmlns:p14="http://schemas.microsoft.com/office/powerpoint/2010/main">
          <mc:Choice Requires="p14">
            <p:contentPart p14:bwMode="auto" r:id="rId190">
              <p14:nvContentPartPr>
                <p14:cNvPr id="118" name="Freihand 117">
                  <a:extLst>
                    <a:ext uri="{FF2B5EF4-FFF2-40B4-BE49-F238E27FC236}">
                      <a16:creationId xmlns:a16="http://schemas.microsoft.com/office/drawing/2014/main" id="{200D0265-A215-4E47-9415-154068347C18}"/>
                    </a:ext>
                  </a:extLst>
                </p14:cNvPr>
                <p14:cNvContentPartPr/>
                <p14:nvPr/>
              </p14:nvContentPartPr>
              <p14:xfrm>
                <a:off x="8815773" y="3852787"/>
                <a:ext cx="194760" cy="103680"/>
              </p14:xfrm>
            </p:contentPart>
          </mc:Choice>
          <mc:Fallback xmlns="">
            <p:pic>
              <p:nvPicPr>
                <p:cNvPr id="118" name="Freihand 117">
                  <a:extLst>
                    <a:ext uri="{FF2B5EF4-FFF2-40B4-BE49-F238E27FC236}">
                      <a16:creationId xmlns:a16="http://schemas.microsoft.com/office/drawing/2014/main" id="{200D0265-A215-4E47-9415-154068347C18}"/>
                    </a:ext>
                  </a:extLst>
                </p:cNvPr>
                <p:cNvPicPr/>
                <p:nvPr/>
              </p:nvPicPr>
              <p:blipFill>
                <a:blip r:embed="rId191"/>
                <a:stretch>
                  <a:fillRect/>
                </a:stretch>
              </p:blipFill>
              <p:spPr>
                <a:xfrm>
                  <a:off x="8811453" y="3848467"/>
                  <a:ext cx="203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9" name="Freihand 118">
                  <a:extLst>
                    <a:ext uri="{FF2B5EF4-FFF2-40B4-BE49-F238E27FC236}">
                      <a16:creationId xmlns:a16="http://schemas.microsoft.com/office/drawing/2014/main" id="{755435CA-DAED-4805-BC4F-9AF263302832}"/>
                    </a:ext>
                  </a:extLst>
                </p14:cNvPr>
                <p14:cNvContentPartPr/>
                <p14:nvPr/>
              </p14:nvContentPartPr>
              <p14:xfrm>
                <a:off x="8997933" y="3797707"/>
                <a:ext cx="8280" cy="18000"/>
              </p14:xfrm>
            </p:contentPart>
          </mc:Choice>
          <mc:Fallback xmlns="">
            <p:pic>
              <p:nvPicPr>
                <p:cNvPr id="119" name="Freihand 118">
                  <a:extLst>
                    <a:ext uri="{FF2B5EF4-FFF2-40B4-BE49-F238E27FC236}">
                      <a16:creationId xmlns:a16="http://schemas.microsoft.com/office/drawing/2014/main" id="{755435CA-DAED-4805-BC4F-9AF263302832}"/>
                    </a:ext>
                  </a:extLst>
                </p:cNvPr>
                <p:cNvPicPr/>
                <p:nvPr/>
              </p:nvPicPr>
              <p:blipFill>
                <a:blip r:embed="rId193"/>
                <a:stretch>
                  <a:fillRect/>
                </a:stretch>
              </p:blipFill>
              <p:spPr>
                <a:xfrm>
                  <a:off x="8993613" y="3793387"/>
                  <a:ext cx="169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0" name="Freihand 119">
                  <a:extLst>
                    <a:ext uri="{FF2B5EF4-FFF2-40B4-BE49-F238E27FC236}">
                      <a16:creationId xmlns:a16="http://schemas.microsoft.com/office/drawing/2014/main" id="{788486F1-CFF6-426F-818A-F15077930EA9}"/>
                    </a:ext>
                  </a:extLst>
                </p14:cNvPr>
                <p14:cNvContentPartPr/>
                <p14:nvPr/>
              </p14:nvContentPartPr>
              <p14:xfrm>
                <a:off x="9160293" y="3861427"/>
                <a:ext cx="241920" cy="253080"/>
              </p14:xfrm>
            </p:contentPart>
          </mc:Choice>
          <mc:Fallback xmlns="">
            <p:pic>
              <p:nvPicPr>
                <p:cNvPr id="120" name="Freihand 119">
                  <a:extLst>
                    <a:ext uri="{FF2B5EF4-FFF2-40B4-BE49-F238E27FC236}">
                      <a16:creationId xmlns:a16="http://schemas.microsoft.com/office/drawing/2014/main" id="{788486F1-CFF6-426F-818A-F15077930EA9}"/>
                    </a:ext>
                  </a:extLst>
                </p:cNvPr>
                <p:cNvPicPr/>
                <p:nvPr/>
              </p:nvPicPr>
              <p:blipFill>
                <a:blip r:embed="rId195"/>
                <a:stretch>
                  <a:fillRect/>
                </a:stretch>
              </p:blipFill>
              <p:spPr>
                <a:xfrm>
                  <a:off x="9155973" y="3857107"/>
                  <a:ext cx="250560" cy="2617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1" name="Freihand 120">
                  <a:extLst>
                    <a:ext uri="{FF2B5EF4-FFF2-40B4-BE49-F238E27FC236}">
                      <a16:creationId xmlns:a16="http://schemas.microsoft.com/office/drawing/2014/main" id="{38BC9E27-A69C-437D-8805-2692140344F2}"/>
                    </a:ext>
                  </a:extLst>
                </p14:cNvPr>
                <p14:cNvContentPartPr/>
                <p14:nvPr/>
              </p14:nvContentPartPr>
              <p14:xfrm>
                <a:off x="9368373" y="3904627"/>
                <a:ext cx="135720" cy="58680"/>
              </p14:xfrm>
            </p:contentPart>
          </mc:Choice>
          <mc:Fallback xmlns="">
            <p:pic>
              <p:nvPicPr>
                <p:cNvPr id="121" name="Freihand 120">
                  <a:extLst>
                    <a:ext uri="{FF2B5EF4-FFF2-40B4-BE49-F238E27FC236}">
                      <a16:creationId xmlns:a16="http://schemas.microsoft.com/office/drawing/2014/main" id="{38BC9E27-A69C-437D-8805-2692140344F2}"/>
                    </a:ext>
                  </a:extLst>
                </p:cNvPr>
                <p:cNvPicPr/>
                <p:nvPr/>
              </p:nvPicPr>
              <p:blipFill>
                <a:blip r:embed="rId197"/>
                <a:stretch>
                  <a:fillRect/>
                </a:stretch>
              </p:blipFill>
              <p:spPr>
                <a:xfrm>
                  <a:off x="9364053" y="3900307"/>
                  <a:ext cx="1443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2" name="Freihand 121">
                  <a:extLst>
                    <a:ext uri="{FF2B5EF4-FFF2-40B4-BE49-F238E27FC236}">
                      <a16:creationId xmlns:a16="http://schemas.microsoft.com/office/drawing/2014/main" id="{0BCF1942-68A2-4C65-8C5A-C044F8E23669}"/>
                    </a:ext>
                  </a:extLst>
                </p14:cNvPr>
                <p14:cNvContentPartPr/>
                <p14:nvPr/>
              </p14:nvContentPartPr>
              <p14:xfrm>
                <a:off x="9518133" y="3892387"/>
                <a:ext cx="153000" cy="66600"/>
              </p14:xfrm>
            </p:contentPart>
          </mc:Choice>
          <mc:Fallback xmlns="">
            <p:pic>
              <p:nvPicPr>
                <p:cNvPr id="122" name="Freihand 121">
                  <a:extLst>
                    <a:ext uri="{FF2B5EF4-FFF2-40B4-BE49-F238E27FC236}">
                      <a16:creationId xmlns:a16="http://schemas.microsoft.com/office/drawing/2014/main" id="{0BCF1942-68A2-4C65-8C5A-C044F8E23669}"/>
                    </a:ext>
                  </a:extLst>
                </p:cNvPr>
                <p:cNvPicPr/>
                <p:nvPr/>
              </p:nvPicPr>
              <p:blipFill>
                <a:blip r:embed="rId199"/>
                <a:stretch>
                  <a:fillRect/>
                </a:stretch>
              </p:blipFill>
              <p:spPr>
                <a:xfrm>
                  <a:off x="9513813" y="3888067"/>
                  <a:ext cx="1616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3" name="Freihand 122">
                  <a:extLst>
                    <a:ext uri="{FF2B5EF4-FFF2-40B4-BE49-F238E27FC236}">
                      <a16:creationId xmlns:a16="http://schemas.microsoft.com/office/drawing/2014/main" id="{0E583177-4DEE-4A3F-A26C-59B522255373}"/>
                    </a:ext>
                  </a:extLst>
                </p14:cNvPr>
                <p14:cNvContentPartPr/>
                <p14:nvPr/>
              </p14:nvContentPartPr>
              <p14:xfrm>
                <a:off x="9663933" y="3799147"/>
                <a:ext cx="223920" cy="147240"/>
              </p14:xfrm>
            </p:contentPart>
          </mc:Choice>
          <mc:Fallback xmlns="">
            <p:pic>
              <p:nvPicPr>
                <p:cNvPr id="123" name="Freihand 122">
                  <a:extLst>
                    <a:ext uri="{FF2B5EF4-FFF2-40B4-BE49-F238E27FC236}">
                      <a16:creationId xmlns:a16="http://schemas.microsoft.com/office/drawing/2014/main" id="{0E583177-4DEE-4A3F-A26C-59B522255373}"/>
                    </a:ext>
                  </a:extLst>
                </p:cNvPr>
                <p:cNvPicPr/>
                <p:nvPr/>
              </p:nvPicPr>
              <p:blipFill>
                <a:blip r:embed="rId201"/>
                <a:stretch>
                  <a:fillRect/>
                </a:stretch>
              </p:blipFill>
              <p:spPr>
                <a:xfrm>
                  <a:off x="9659613" y="3794827"/>
                  <a:ext cx="2325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5" name="Freihand 124">
                  <a:extLst>
                    <a:ext uri="{FF2B5EF4-FFF2-40B4-BE49-F238E27FC236}">
                      <a16:creationId xmlns:a16="http://schemas.microsoft.com/office/drawing/2014/main" id="{7BF0B7D6-45F9-4C5D-A120-3FAF285F3BAC}"/>
                    </a:ext>
                  </a:extLst>
                </p14:cNvPr>
                <p14:cNvContentPartPr/>
                <p14:nvPr/>
              </p14:nvContentPartPr>
              <p14:xfrm>
                <a:off x="10038693" y="3869707"/>
                <a:ext cx="135360" cy="108720"/>
              </p14:xfrm>
            </p:contentPart>
          </mc:Choice>
          <mc:Fallback xmlns="">
            <p:pic>
              <p:nvPicPr>
                <p:cNvPr id="125" name="Freihand 124">
                  <a:extLst>
                    <a:ext uri="{FF2B5EF4-FFF2-40B4-BE49-F238E27FC236}">
                      <a16:creationId xmlns:a16="http://schemas.microsoft.com/office/drawing/2014/main" id="{7BF0B7D6-45F9-4C5D-A120-3FAF285F3BAC}"/>
                    </a:ext>
                  </a:extLst>
                </p:cNvPr>
                <p:cNvPicPr/>
                <p:nvPr/>
              </p:nvPicPr>
              <p:blipFill>
                <a:blip r:embed="rId203"/>
                <a:stretch>
                  <a:fillRect/>
                </a:stretch>
              </p:blipFill>
              <p:spPr>
                <a:xfrm>
                  <a:off x="10034373" y="3865387"/>
                  <a:ext cx="1440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6" name="Freihand 125">
                  <a:extLst>
                    <a:ext uri="{FF2B5EF4-FFF2-40B4-BE49-F238E27FC236}">
                      <a16:creationId xmlns:a16="http://schemas.microsoft.com/office/drawing/2014/main" id="{C3C71D1F-B060-4EA8-B5C2-EF75733033E3}"/>
                    </a:ext>
                  </a:extLst>
                </p14:cNvPr>
                <p14:cNvContentPartPr/>
                <p14:nvPr/>
              </p14:nvContentPartPr>
              <p14:xfrm>
                <a:off x="10168293" y="3898507"/>
                <a:ext cx="113760" cy="185400"/>
              </p14:xfrm>
            </p:contentPart>
          </mc:Choice>
          <mc:Fallback xmlns="">
            <p:pic>
              <p:nvPicPr>
                <p:cNvPr id="126" name="Freihand 125">
                  <a:extLst>
                    <a:ext uri="{FF2B5EF4-FFF2-40B4-BE49-F238E27FC236}">
                      <a16:creationId xmlns:a16="http://schemas.microsoft.com/office/drawing/2014/main" id="{C3C71D1F-B060-4EA8-B5C2-EF75733033E3}"/>
                    </a:ext>
                  </a:extLst>
                </p:cNvPr>
                <p:cNvPicPr/>
                <p:nvPr/>
              </p:nvPicPr>
              <p:blipFill>
                <a:blip r:embed="rId205"/>
                <a:stretch>
                  <a:fillRect/>
                </a:stretch>
              </p:blipFill>
              <p:spPr>
                <a:xfrm>
                  <a:off x="10163973" y="3894187"/>
                  <a:ext cx="1224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7" name="Freihand 126">
                  <a:extLst>
                    <a:ext uri="{FF2B5EF4-FFF2-40B4-BE49-F238E27FC236}">
                      <a16:creationId xmlns:a16="http://schemas.microsoft.com/office/drawing/2014/main" id="{A24CDC43-6FB3-4F62-B22C-DE932BA667FA}"/>
                    </a:ext>
                  </a:extLst>
                </p14:cNvPr>
                <p14:cNvContentPartPr/>
                <p14:nvPr/>
              </p14:nvContentPartPr>
              <p14:xfrm>
                <a:off x="10274493" y="3909307"/>
                <a:ext cx="104400" cy="198360"/>
              </p14:xfrm>
            </p:contentPart>
          </mc:Choice>
          <mc:Fallback xmlns="">
            <p:pic>
              <p:nvPicPr>
                <p:cNvPr id="127" name="Freihand 126">
                  <a:extLst>
                    <a:ext uri="{FF2B5EF4-FFF2-40B4-BE49-F238E27FC236}">
                      <a16:creationId xmlns:a16="http://schemas.microsoft.com/office/drawing/2014/main" id="{A24CDC43-6FB3-4F62-B22C-DE932BA667FA}"/>
                    </a:ext>
                  </a:extLst>
                </p:cNvPr>
                <p:cNvPicPr/>
                <p:nvPr/>
              </p:nvPicPr>
              <p:blipFill>
                <a:blip r:embed="rId207"/>
                <a:stretch>
                  <a:fillRect/>
                </a:stretch>
              </p:blipFill>
              <p:spPr>
                <a:xfrm>
                  <a:off x="10270173" y="3904987"/>
                  <a:ext cx="1130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8" name="Freihand 127">
                  <a:extLst>
                    <a:ext uri="{FF2B5EF4-FFF2-40B4-BE49-F238E27FC236}">
                      <a16:creationId xmlns:a16="http://schemas.microsoft.com/office/drawing/2014/main" id="{D61E16A5-665D-4820-8AD9-67AACE24D9CC}"/>
                    </a:ext>
                  </a:extLst>
                </p14:cNvPr>
                <p14:cNvContentPartPr/>
                <p14:nvPr/>
              </p14:nvContentPartPr>
              <p14:xfrm>
                <a:off x="10371693" y="3818947"/>
                <a:ext cx="501840" cy="172800"/>
              </p14:xfrm>
            </p:contentPart>
          </mc:Choice>
          <mc:Fallback xmlns="">
            <p:pic>
              <p:nvPicPr>
                <p:cNvPr id="128" name="Freihand 127">
                  <a:extLst>
                    <a:ext uri="{FF2B5EF4-FFF2-40B4-BE49-F238E27FC236}">
                      <a16:creationId xmlns:a16="http://schemas.microsoft.com/office/drawing/2014/main" id="{D61E16A5-665D-4820-8AD9-67AACE24D9CC}"/>
                    </a:ext>
                  </a:extLst>
                </p:cNvPr>
                <p:cNvPicPr/>
                <p:nvPr/>
              </p:nvPicPr>
              <p:blipFill>
                <a:blip r:embed="rId209"/>
                <a:stretch>
                  <a:fillRect/>
                </a:stretch>
              </p:blipFill>
              <p:spPr>
                <a:xfrm>
                  <a:off x="10367373" y="3814627"/>
                  <a:ext cx="5104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29" name="Freihand 128">
                  <a:extLst>
                    <a:ext uri="{FF2B5EF4-FFF2-40B4-BE49-F238E27FC236}">
                      <a16:creationId xmlns:a16="http://schemas.microsoft.com/office/drawing/2014/main" id="{A7F81CFE-8D8F-4CBA-AD29-553A82DE6CA9}"/>
                    </a:ext>
                  </a:extLst>
                </p14:cNvPr>
                <p14:cNvContentPartPr/>
                <p14:nvPr/>
              </p14:nvContentPartPr>
              <p14:xfrm>
                <a:off x="10914933" y="3894547"/>
                <a:ext cx="118440" cy="69480"/>
              </p14:xfrm>
            </p:contentPart>
          </mc:Choice>
          <mc:Fallback xmlns="">
            <p:pic>
              <p:nvPicPr>
                <p:cNvPr id="129" name="Freihand 128">
                  <a:extLst>
                    <a:ext uri="{FF2B5EF4-FFF2-40B4-BE49-F238E27FC236}">
                      <a16:creationId xmlns:a16="http://schemas.microsoft.com/office/drawing/2014/main" id="{A7F81CFE-8D8F-4CBA-AD29-553A82DE6CA9}"/>
                    </a:ext>
                  </a:extLst>
                </p:cNvPr>
                <p:cNvPicPr/>
                <p:nvPr/>
              </p:nvPicPr>
              <p:blipFill>
                <a:blip r:embed="rId211"/>
                <a:stretch>
                  <a:fillRect/>
                </a:stretch>
              </p:blipFill>
              <p:spPr>
                <a:xfrm>
                  <a:off x="10910613" y="3890227"/>
                  <a:ext cx="1270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0" name="Freihand 129">
                  <a:extLst>
                    <a:ext uri="{FF2B5EF4-FFF2-40B4-BE49-F238E27FC236}">
                      <a16:creationId xmlns:a16="http://schemas.microsoft.com/office/drawing/2014/main" id="{6A1FB80E-5B34-45E2-AF5E-5975F481E1B0}"/>
                    </a:ext>
                  </a:extLst>
                </p14:cNvPr>
                <p14:cNvContentPartPr/>
                <p14:nvPr/>
              </p14:nvContentPartPr>
              <p14:xfrm>
                <a:off x="11029053" y="3882307"/>
                <a:ext cx="192240" cy="101160"/>
              </p14:xfrm>
            </p:contentPart>
          </mc:Choice>
          <mc:Fallback xmlns="">
            <p:pic>
              <p:nvPicPr>
                <p:cNvPr id="130" name="Freihand 129">
                  <a:extLst>
                    <a:ext uri="{FF2B5EF4-FFF2-40B4-BE49-F238E27FC236}">
                      <a16:creationId xmlns:a16="http://schemas.microsoft.com/office/drawing/2014/main" id="{6A1FB80E-5B34-45E2-AF5E-5975F481E1B0}"/>
                    </a:ext>
                  </a:extLst>
                </p:cNvPr>
                <p:cNvPicPr/>
                <p:nvPr/>
              </p:nvPicPr>
              <p:blipFill>
                <a:blip r:embed="rId213"/>
                <a:stretch>
                  <a:fillRect/>
                </a:stretch>
              </p:blipFill>
              <p:spPr>
                <a:xfrm>
                  <a:off x="11024733" y="3877987"/>
                  <a:ext cx="2008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1" name="Freihand 130">
                  <a:extLst>
                    <a:ext uri="{FF2B5EF4-FFF2-40B4-BE49-F238E27FC236}">
                      <a16:creationId xmlns:a16="http://schemas.microsoft.com/office/drawing/2014/main" id="{94887926-3802-4A0E-B002-9279F67902E4}"/>
                    </a:ext>
                  </a:extLst>
                </p14:cNvPr>
                <p14:cNvContentPartPr/>
                <p14:nvPr/>
              </p14:nvContentPartPr>
              <p14:xfrm>
                <a:off x="11199693" y="3796267"/>
                <a:ext cx="107640" cy="171000"/>
              </p14:xfrm>
            </p:contentPart>
          </mc:Choice>
          <mc:Fallback xmlns="">
            <p:pic>
              <p:nvPicPr>
                <p:cNvPr id="131" name="Freihand 130">
                  <a:extLst>
                    <a:ext uri="{FF2B5EF4-FFF2-40B4-BE49-F238E27FC236}">
                      <a16:creationId xmlns:a16="http://schemas.microsoft.com/office/drawing/2014/main" id="{94887926-3802-4A0E-B002-9279F67902E4}"/>
                    </a:ext>
                  </a:extLst>
                </p:cNvPr>
                <p:cNvPicPr/>
                <p:nvPr/>
              </p:nvPicPr>
              <p:blipFill>
                <a:blip r:embed="rId215"/>
                <a:stretch>
                  <a:fillRect/>
                </a:stretch>
              </p:blipFill>
              <p:spPr>
                <a:xfrm>
                  <a:off x="11195373" y="3791947"/>
                  <a:ext cx="1162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2" name="Freihand 131">
                  <a:extLst>
                    <a:ext uri="{FF2B5EF4-FFF2-40B4-BE49-F238E27FC236}">
                      <a16:creationId xmlns:a16="http://schemas.microsoft.com/office/drawing/2014/main" id="{04FF76ED-D61D-4754-AC6D-4C8551FDD0AD}"/>
                    </a:ext>
                  </a:extLst>
                </p14:cNvPr>
                <p14:cNvContentPartPr/>
                <p14:nvPr/>
              </p14:nvContentPartPr>
              <p14:xfrm>
                <a:off x="11291853" y="3865747"/>
                <a:ext cx="118440" cy="102960"/>
              </p14:xfrm>
            </p:contentPart>
          </mc:Choice>
          <mc:Fallback xmlns="">
            <p:pic>
              <p:nvPicPr>
                <p:cNvPr id="132" name="Freihand 131">
                  <a:extLst>
                    <a:ext uri="{FF2B5EF4-FFF2-40B4-BE49-F238E27FC236}">
                      <a16:creationId xmlns:a16="http://schemas.microsoft.com/office/drawing/2014/main" id="{04FF76ED-D61D-4754-AC6D-4C8551FDD0AD}"/>
                    </a:ext>
                  </a:extLst>
                </p:cNvPr>
                <p:cNvPicPr/>
                <p:nvPr/>
              </p:nvPicPr>
              <p:blipFill>
                <a:blip r:embed="rId217"/>
                <a:stretch>
                  <a:fillRect/>
                </a:stretch>
              </p:blipFill>
              <p:spPr>
                <a:xfrm>
                  <a:off x="11287533" y="3861427"/>
                  <a:ext cx="1270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ECB71C69-F520-409C-9B38-AEBF323228B7}"/>
                    </a:ext>
                  </a:extLst>
                </p14:cNvPr>
                <p14:cNvContentPartPr/>
                <p14:nvPr/>
              </p14:nvContentPartPr>
              <p14:xfrm>
                <a:off x="8840253" y="4160587"/>
                <a:ext cx="144360" cy="151920"/>
              </p14:xfrm>
            </p:contentPart>
          </mc:Choice>
          <mc:Fallback xmlns="">
            <p:pic>
              <p:nvPicPr>
                <p:cNvPr id="134" name="Freihand 133">
                  <a:extLst>
                    <a:ext uri="{FF2B5EF4-FFF2-40B4-BE49-F238E27FC236}">
                      <a16:creationId xmlns:a16="http://schemas.microsoft.com/office/drawing/2014/main" id="{ECB71C69-F520-409C-9B38-AEBF323228B7}"/>
                    </a:ext>
                  </a:extLst>
                </p:cNvPr>
                <p:cNvPicPr/>
                <p:nvPr/>
              </p:nvPicPr>
              <p:blipFill>
                <a:blip r:embed="rId219"/>
                <a:stretch>
                  <a:fillRect/>
                </a:stretch>
              </p:blipFill>
              <p:spPr>
                <a:xfrm>
                  <a:off x="8835933" y="4156267"/>
                  <a:ext cx="1530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63287305-815A-49A0-AA9D-AC5DE265D99E}"/>
                    </a:ext>
                  </a:extLst>
                </p14:cNvPr>
                <p14:cNvContentPartPr/>
                <p14:nvPr/>
              </p14:nvContentPartPr>
              <p14:xfrm>
                <a:off x="8961573" y="4212787"/>
                <a:ext cx="87480" cy="100800"/>
              </p14:xfrm>
            </p:contentPart>
          </mc:Choice>
          <mc:Fallback xmlns="">
            <p:pic>
              <p:nvPicPr>
                <p:cNvPr id="135" name="Freihand 134">
                  <a:extLst>
                    <a:ext uri="{FF2B5EF4-FFF2-40B4-BE49-F238E27FC236}">
                      <a16:creationId xmlns:a16="http://schemas.microsoft.com/office/drawing/2014/main" id="{63287305-815A-49A0-AA9D-AC5DE265D99E}"/>
                    </a:ext>
                  </a:extLst>
                </p:cNvPr>
                <p:cNvPicPr/>
                <p:nvPr/>
              </p:nvPicPr>
              <p:blipFill>
                <a:blip r:embed="rId221"/>
                <a:stretch>
                  <a:fillRect/>
                </a:stretch>
              </p:blipFill>
              <p:spPr>
                <a:xfrm>
                  <a:off x="8957253" y="4208467"/>
                  <a:ext cx="96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6B34F379-BC41-4935-9EBF-84FCA03FC909}"/>
                    </a:ext>
                  </a:extLst>
                </p14:cNvPr>
                <p14:cNvContentPartPr/>
                <p14:nvPr/>
              </p14:nvContentPartPr>
              <p14:xfrm>
                <a:off x="9163893" y="4214227"/>
                <a:ext cx="168120" cy="84600"/>
              </p14:xfrm>
            </p:contentPart>
          </mc:Choice>
          <mc:Fallback xmlns="">
            <p:pic>
              <p:nvPicPr>
                <p:cNvPr id="136" name="Freihand 135">
                  <a:extLst>
                    <a:ext uri="{FF2B5EF4-FFF2-40B4-BE49-F238E27FC236}">
                      <a16:creationId xmlns:a16="http://schemas.microsoft.com/office/drawing/2014/main" id="{6B34F379-BC41-4935-9EBF-84FCA03FC909}"/>
                    </a:ext>
                  </a:extLst>
                </p:cNvPr>
                <p:cNvPicPr/>
                <p:nvPr/>
              </p:nvPicPr>
              <p:blipFill>
                <a:blip r:embed="rId223"/>
                <a:stretch>
                  <a:fillRect/>
                </a:stretch>
              </p:blipFill>
              <p:spPr>
                <a:xfrm>
                  <a:off x="9159573" y="4209907"/>
                  <a:ext cx="1767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22148128-5A36-4D07-B4E9-5745FD16CB15}"/>
                    </a:ext>
                  </a:extLst>
                </p14:cNvPr>
                <p14:cNvContentPartPr/>
                <p14:nvPr/>
              </p14:nvContentPartPr>
              <p14:xfrm>
                <a:off x="9337053" y="4119547"/>
                <a:ext cx="280440" cy="183240"/>
              </p14:xfrm>
            </p:contentPart>
          </mc:Choice>
          <mc:Fallback xmlns="">
            <p:pic>
              <p:nvPicPr>
                <p:cNvPr id="137" name="Freihand 136">
                  <a:extLst>
                    <a:ext uri="{FF2B5EF4-FFF2-40B4-BE49-F238E27FC236}">
                      <a16:creationId xmlns:a16="http://schemas.microsoft.com/office/drawing/2014/main" id="{22148128-5A36-4D07-B4E9-5745FD16CB15}"/>
                    </a:ext>
                  </a:extLst>
                </p:cNvPr>
                <p:cNvPicPr/>
                <p:nvPr/>
              </p:nvPicPr>
              <p:blipFill>
                <a:blip r:embed="rId225"/>
                <a:stretch>
                  <a:fillRect/>
                </a:stretch>
              </p:blipFill>
              <p:spPr>
                <a:xfrm>
                  <a:off x="9332733" y="4115227"/>
                  <a:ext cx="2890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45596433-B6B5-437A-AEB0-F51F4FE7D93F}"/>
                    </a:ext>
                  </a:extLst>
                </p14:cNvPr>
                <p14:cNvContentPartPr/>
                <p14:nvPr/>
              </p14:nvContentPartPr>
              <p14:xfrm>
                <a:off x="9764373" y="4142947"/>
                <a:ext cx="156960" cy="162000"/>
              </p14:xfrm>
            </p:contentPart>
          </mc:Choice>
          <mc:Fallback xmlns="">
            <p:pic>
              <p:nvPicPr>
                <p:cNvPr id="138" name="Freihand 137">
                  <a:extLst>
                    <a:ext uri="{FF2B5EF4-FFF2-40B4-BE49-F238E27FC236}">
                      <a16:creationId xmlns:a16="http://schemas.microsoft.com/office/drawing/2014/main" id="{45596433-B6B5-437A-AEB0-F51F4FE7D93F}"/>
                    </a:ext>
                  </a:extLst>
                </p:cNvPr>
                <p:cNvPicPr/>
                <p:nvPr/>
              </p:nvPicPr>
              <p:blipFill>
                <a:blip r:embed="rId227"/>
                <a:stretch>
                  <a:fillRect/>
                </a:stretch>
              </p:blipFill>
              <p:spPr>
                <a:xfrm>
                  <a:off x="9760053" y="4138627"/>
                  <a:ext cx="1656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7AF58DB4-599B-4309-A09A-C72C3B48A1ED}"/>
                    </a:ext>
                  </a:extLst>
                </p14:cNvPr>
                <p14:cNvContentPartPr/>
                <p14:nvPr/>
              </p14:nvContentPartPr>
              <p14:xfrm>
                <a:off x="9940413" y="4211347"/>
                <a:ext cx="129960" cy="78480"/>
              </p14:xfrm>
            </p:contentPart>
          </mc:Choice>
          <mc:Fallback xmlns="">
            <p:pic>
              <p:nvPicPr>
                <p:cNvPr id="139" name="Freihand 138">
                  <a:extLst>
                    <a:ext uri="{FF2B5EF4-FFF2-40B4-BE49-F238E27FC236}">
                      <a16:creationId xmlns:a16="http://schemas.microsoft.com/office/drawing/2014/main" id="{7AF58DB4-599B-4309-A09A-C72C3B48A1ED}"/>
                    </a:ext>
                  </a:extLst>
                </p:cNvPr>
                <p:cNvPicPr/>
                <p:nvPr/>
              </p:nvPicPr>
              <p:blipFill>
                <a:blip r:embed="rId229"/>
                <a:stretch>
                  <a:fillRect/>
                </a:stretch>
              </p:blipFill>
              <p:spPr>
                <a:xfrm>
                  <a:off x="9936093" y="4207027"/>
                  <a:ext cx="1386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7567A987-BD7E-4889-98A4-CEAE0A1203E9}"/>
                    </a:ext>
                  </a:extLst>
                </p14:cNvPr>
                <p14:cNvContentPartPr/>
                <p14:nvPr/>
              </p14:nvContentPartPr>
              <p14:xfrm>
                <a:off x="10080453" y="4195147"/>
                <a:ext cx="284400" cy="105840"/>
              </p14:xfrm>
            </p:contentPart>
          </mc:Choice>
          <mc:Fallback xmlns="">
            <p:pic>
              <p:nvPicPr>
                <p:cNvPr id="140" name="Freihand 139">
                  <a:extLst>
                    <a:ext uri="{FF2B5EF4-FFF2-40B4-BE49-F238E27FC236}">
                      <a16:creationId xmlns:a16="http://schemas.microsoft.com/office/drawing/2014/main" id="{7567A987-BD7E-4889-98A4-CEAE0A1203E9}"/>
                    </a:ext>
                  </a:extLst>
                </p:cNvPr>
                <p:cNvPicPr/>
                <p:nvPr/>
              </p:nvPicPr>
              <p:blipFill>
                <a:blip r:embed="rId231"/>
                <a:stretch>
                  <a:fillRect/>
                </a:stretch>
              </p:blipFill>
              <p:spPr>
                <a:xfrm>
                  <a:off x="10076133" y="4190827"/>
                  <a:ext cx="2930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12239A50-09EC-4CDF-B88A-6DCF7D47FED4}"/>
                    </a:ext>
                  </a:extLst>
                </p14:cNvPr>
                <p14:cNvContentPartPr/>
                <p14:nvPr/>
              </p14:nvContentPartPr>
              <p14:xfrm>
                <a:off x="10512093" y="4123147"/>
                <a:ext cx="130680" cy="175320"/>
              </p14:xfrm>
            </p:contentPart>
          </mc:Choice>
          <mc:Fallback xmlns="">
            <p:pic>
              <p:nvPicPr>
                <p:cNvPr id="141" name="Freihand 140">
                  <a:extLst>
                    <a:ext uri="{FF2B5EF4-FFF2-40B4-BE49-F238E27FC236}">
                      <a16:creationId xmlns:a16="http://schemas.microsoft.com/office/drawing/2014/main" id="{12239A50-09EC-4CDF-B88A-6DCF7D47FED4}"/>
                    </a:ext>
                  </a:extLst>
                </p:cNvPr>
                <p:cNvPicPr/>
                <p:nvPr/>
              </p:nvPicPr>
              <p:blipFill>
                <a:blip r:embed="rId233"/>
                <a:stretch>
                  <a:fillRect/>
                </a:stretch>
              </p:blipFill>
              <p:spPr>
                <a:xfrm>
                  <a:off x="10507773" y="4118827"/>
                  <a:ext cx="1393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CD48E806-0CC2-4246-9907-CA8E320D34B3}"/>
                    </a:ext>
                  </a:extLst>
                </p14:cNvPr>
                <p14:cNvContentPartPr/>
                <p14:nvPr/>
              </p14:nvContentPartPr>
              <p14:xfrm>
                <a:off x="10637373" y="4196947"/>
                <a:ext cx="77760" cy="78120"/>
              </p14:xfrm>
            </p:contentPart>
          </mc:Choice>
          <mc:Fallback xmlns="">
            <p:pic>
              <p:nvPicPr>
                <p:cNvPr id="142" name="Freihand 141">
                  <a:extLst>
                    <a:ext uri="{FF2B5EF4-FFF2-40B4-BE49-F238E27FC236}">
                      <a16:creationId xmlns:a16="http://schemas.microsoft.com/office/drawing/2014/main" id="{CD48E806-0CC2-4246-9907-CA8E320D34B3}"/>
                    </a:ext>
                  </a:extLst>
                </p:cNvPr>
                <p:cNvPicPr/>
                <p:nvPr/>
              </p:nvPicPr>
              <p:blipFill>
                <a:blip r:embed="rId235"/>
                <a:stretch>
                  <a:fillRect/>
                </a:stretch>
              </p:blipFill>
              <p:spPr>
                <a:xfrm>
                  <a:off x="10633053" y="4192627"/>
                  <a:ext cx="864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4" name="Freihand 143">
                  <a:extLst>
                    <a:ext uri="{FF2B5EF4-FFF2-40B4-BE49-F238E27FC236}">
                      <a16:creationId xmlns:a16="http://schemas.microsoft.com/office/drawing/2014/main" id="{003D0AB8-D025-4F07-B6F7-CEBC7214438C}"/>
                    </a:ext>
                  </a:extLst>
                </p14:cNvPr>
                <p14:cNvContentPartPr/>
                <p14:nvPr/>
              </p14:nvContentPartPr>
              <p14:xfrm>
                <a:off x="10849053" y="4102627"/>
                <a:ext cx="112680" cy="187200"/>
              </p14:xfrm>
            </p:contentPart>
          </mc:Choice>
          <mc:Fallback xmlns="">
            <p:pic>
              <p:nvPicPr>
                <p:cNvPr id="144" name="Freihand 143">
                  <a:extLst>
                    <a:ext uri="{FF2B5EF4-FFF2-40B4-BE49-F238E27FC236}">
                      <a16:creationId xmlns:a16="http://schemas.microsoft.com/office/drawing/2014/main" id="{003D0AB8-D025-4F07-B6F7-CEBC7214438C}"/>
                    </a:ext>
                  </a:extLst>
                </p:cNvPr>
                <p:cNvPicPr/>
                <p:nvPr/>
              </p:nvPicPr>
              <p:blipFill>
                <a:blip r:embed="rId237"/>
                <a:stretch>
                  <a:fillRect/>
                </a:stretch>
              </p:blipFill>
              <p:spPr>
                <a:xfrm>
                  <a:off x="10844733" y="4098307"/>
                  <a:ext cx="12132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5" name="Freihand 144">
                  <a:extLst>
                    <a:ext uri="{FF2B5EF4-FFF2-40B4-BE49-F238E27FC236}">
                      <a16:creationId xmlns:a16="http://schemas.microsoft.com/office/drawing/2014/main" id="{C8D2AC82-BA1D-4B14-A18B-855F27F94858}"/>
                    </a:ext>
                  </a:extLst>
                </p14:cNvPr>
                <p14:cNvContentPartPr/>
                <p14:nvPr/>
              </p14:nvContentPartPr>
              <p14:xfrm>
                <a:off x="11024733" y="4158787"/>
                <a:ext cx="110880" cy="95400"/>
              </p14:xfrm>
            </p:contentPart>
          </mc:Choice>
          <mc:Fallback xmlns="">
            <p:pic>
              <p:nvPicPr>
                <p:cNvPr id="145" name="Freihand 144">
                  <a:extLst>
                    <a:ext uri="{FF2B5EF4-FFF2-40B4-BE49-F238E27FC236}">
                      <a16:creationId xmlns:a16="http://schemas.microsoft.com/office/drawing/2014/main" id="{C8D2AC82-BA1D-4B14-A18B-855F27F94858}"/>
                    </a:ext>
                  </a:extLst>
                </p:cNvPr>
                <p:cNvPicPr/>
                <p:nvPr/>
              </p:nvPicPr>
              <p:blipFill>
                <a:blip r:embed="rId239"/>
                <a:stretch>
                  <a:fillRect/>
                </a:stretch>
              </p:blipFill>
              <p:spPr>
                <a:xfrm>
                  <a:off x="11020413" y="4154467"/>
                  <a:ext cx="11952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6" name="Freihand 145">
                  <a:extLst>
                    <a:ext uri="{FF2B5EF4-FFF2-40B4-BE49-F238E27FC236}">
                      <a16:creationId xmlns:a16="http://schemas.microsoft.com/office/drawing/2014/main" id="{69E3DE4D-1A8E-4FC1-9A1D-702FEFB4457B}"/>
                    </a:ext>
                  </a:extLst>
                </p14:cNvPr>
                <p14:cNvContentPartPr/>
                <p14:nvPr/>
              </p14:nvContentPartPr>
              <p14:xfrm>
                <a:off x="8874093" y="4449667"/>
                <a:ext cx="212760" cy="129960"/>
              </p14:xfrm>
            </p:contentPart>
          </mc:Choice>
          <mc:Fallback xmlns="">
            <p:pic>
              <p:nvPicPr>
                <p:cNvPr id="146" name="Freihand 145">
                  <a:extLst>
                    <a:ext uri="{FF2B5EF4-FFF2-40B4-BE49-F238E27FC236}">
                      <a16:creationId xmlns:a16="http://schemas.microsoft.com/office/drawing/2014/main" id="{69E3DE4D-1A8E-4FC1-9A1D-702FEFB4457B}"/>
                    </a:ext>
                  </a:extLst>
                </p:cNvPr>
                <p:cNvPicPr/>
                <p:nvPr/>
              </p:nvPicPr>
              <p:blipFill>
                <a:blip r:embed="rId241"/>
                <a:stretch>
                  <a:fillRect/>
                </a:stretch>
              </p:blipFill>
              <p:spPr>
                <a:xfrm>
                  <a:off x="8869773" y="4445347"/>
                  <a:ext cx="2214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7" name="Freihand 146">
                  <a:extLst>
                    <a:ext uri="{FF2B5EF4-FFF2-40B4-BE49-F238E27FC236}">
                      <a16:creationId xmlns:a16="http://schemas.microsoft.com/office/drawing/2014/main" id="{E6BE8F9A-60DA-45D1-AE83-2132986218D1}"/>
                    </a:ext>
                  </a:extLst>
                </p14:cNvPr>
                <p14:cNvContentPartPr/>
                <p14:nvPr/>
              </p14:nvContentPartPr>
              <p14:xfrm>
                <a:off x="9129333" y="4455067"/>
                <a:ext cx="93960" cy="97920"/>
              </p14:xfrm>
            </p:contentPart>
          </mc:Choice>
          <mc:Fallback xmlns="">
            <p:pic>
              <p:nvPicPr>
                <p:cNvPr id="147" name="Freihand 146">
                  <a:extLst>
                    <a:ext uri="{FF2B5EF4-FFF2-40B4-BE49-F238E27FC236}">
                      <a16:creationId xmlns:a16="http://schemas.microsoft.com/office/drawing/2014/main" id="{E6BE8F9A-60DA-45D1-AE83-2132986218D1}"/>
                    </a:ext>
                  </a:extLst>
                </p:cNvPr>
                <p:cNvPicPr/>
                <p:nvPr/>
              </p:nvPicPr>
              <p:blipFill>
                <a:blip r:embed="rId243"/>
                <a:stretch>
                  <a:fillRect/>
                </a:stretch>
              </p:blipFill>
              <p:spPr>
                <a:xfrm>
                  <a:off x="9125013" y="4450747"/>
                  <a:ext cx="1026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8" name="Freihand 147">
                  <a:extLst>
                    <a:ext uri="{FF2B5EF4-FFF2-40B4-BE49-F238E27FC236}">
                      <a16:creationId xmlns:a16="http://schemas.microsoft.com/office/drawing/2014/main" id="{9FDA63C9-5B3D-4A2F-B674-A6CA7542A75B}"/>
                    </a:ext>
                  </a:extLst>
                </p14:cNvPr>
                <p14:cNvContentPartPr/>
                <p14:nvPr/>
              </p14:nvContentPartPr>
              <p14:xfrm>
                <a:off x="9256053" y="4455787"/>
                <a:ext cx="130680" cy="112680"/>
              </p14:xfrm>
            </p:contentPart>
          </mc:Choice>
          <mc:Fallback xmlns="">
            <p:pic>
              <p:nvPicPr>
                <p:cNvPr id="148" name="Freihand 147">
                  <a:extLst>
                    <a:ext uri="{FF2B5EF4-FFF2-40B4-BE49-F238E27FC236}">
                      <a16:creationId xmlns:a16="http://schemas.microsoft.com/office/drawing/2014/main" id="{9FDA63C9-5B3D-4A2F-B674-A6CA7542A75B}"/>
                    </a:ext>
                  </a:extLst>
                </p:cNvPr>
                <p:cNvPicPr/>
                <p:nvPr/>
              </p:nvPicPr>
              <p:blipFill>
                <a:blip r:embed="rId245"/>
                <a:stretch>
                  <a:fillRect/>
                </a:stretch>
              </p:blipFill>
              <p:spPr>
                <a:xfrm>
                  <a:off x="9251733" y="4451467"/>
                  <a:ext cx="1393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9" name="Freihand 148">
                  <a:extLst>
                    <a:ext uri="{FF2B5EF4-FFF2-40B4-BE49-F238E27FC236}">
                      <a16:creationId xmlns:a16="http://schemas.microsoft.com/office/drawing/2014/main" id="{F45E52A0-B708-4F7D-8822-4A88267252B9}"/>
                    </a:ext>
                  </a:extLst>
                </p14:cNvPr>
                <p14:cNvContentPartPr/>
                <p14:nvPr/>
              </p14:nvContentPartPr>
              <p14:xfrm>
                <a:off x="9367653" y="4450027"/>
                <a:ext cx="113040" cy="110880"/>
              </p14:xfrm>
            </p:contentPart>
          </mc:Choice>
          <mc:Fallback xmlns="">
            <p:pic>
              <p:nvPicPr>
                <p:cNvPr id="149" name="Freihand 148">
                  <a:extLst>
                    <a:ext uri="{FF2B5EF4-FFF2-40B4-BE49-F238E27FC236}">
                      <a16:creationId xmlns:a16="http://schemas.microsoft.com/office/drawing/2014/main" id="{F45E52A0-B708-4F7D-8822-4A88267252B9}"/>
                    </a:ext>
                  </a:extLst>
                </p:cNvPr>
                <p:cNvPicPr/>
                <p:nvPr/>
              </p:nvPicPr>
              <p:blipFill>
                <a:blip r:embed="rId247"/>
                <a:stretch>
                  <a:fillRect/>
                </a:stretch>
              </p:blipFill>
              <p:spPr>
                <a:xfrm>
                  <a:off x="9363333" y="4445707"/>
                  <a:ext cx="12168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50" name="Freihand 149">
                  <a:extLst>
                    <a:ext uri="{FF2B5EF4-FFF2-40B4-BE49-F238E27FC236}">
                      <a16:creationId xmlns:a16="http://schemas.microsoft.com/office/drawing/2014/main" id="{3ED6F0B2-17E1-4B08-97E0-438F3990F07A}"/>
                    </a:ext>
                  </a:extLst>
                </p14:cNvPr>
                <p14:cNvContentPartPr/>
                <p14:nvPr/>
              </p14:nvContentPartPr>
              <p14:xfrm>
                <a:off x="9495093" y="4455427"/>
                <a:ext cx="330840" cy="81360"/>
              </p14:xfrm>
            </p:contentPart>
          </mc:Choice>
          <mc:Fallback xmlns="">
            <p:pic>
              <p:nvPicPr>
                <p:cNvPr id="150" name="Freihand 149">
                  <a:extLst>
                    <a:ext uri="{FF2B5EF4-FFF2-40B4-BE49-F238E27FC236}">
                      <a16:creationId xmlns:a16="http://schemas.microsoft.com/office/drawing/2014/main" id="{3ED6F0B2-17E1-4B08-97E0-438F3990F07A}"/>
                    </a:ext>
                  </a:extLst>
                </p:cNvPr>
                <p:cNvPicPr/>
                <p:nvPr/>
              </p:nvPicPr>
              <p:blipFill>
                <a:blip r:embed="rId249"/>
                <a:stretch>
                  <a:fillRect/>
                </a:stretch>
              </p:blipFill>
              <p:spPr>
                <a:xfrm>
                  <a:off x="9490773" y="4451107"/>
                  <a:ext cx="3394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51" name="Freihand 150">
                  <a:extLst>
                    <a:ext uri="{FF2B5EF4-FFF2-40B4-BE49-F238E27FC236}">
                      <a16:creationId xmlns:a16="http://schemas.microsoft.com/office/drawing/2014/main" id="{D92F1F06-4E0E-4C21-8B84-C4BA2EB6A379}"/>
                    </a:ext>
                  </a:extLst>
                </p14:cNvPr>
                <p14:cNvContentPartPr/>
                <p14:nvPr/>
              </p14:nvContentPartPr>
              <p14:xfrm>
                <a:off x="9832773" y="4412947"/>
                <a:ext cx="162720" cy="118800"/>
              </p14:xfrm>
            </p:contentPart>
          </mc:Choice>
          <mc:Fallback xmlns="">
            <p:pic>
              <p:nvPicPr>
                <p:cNvPr id="151" name="Freihand 150">
                  <a:extLst>
                    <a:ext uri="{FF2B5EF4-FFF2-40B4-BE49-F238E27FC236}">
                      <a16:creationId xmlns:a16="http://schemas.microsoft.com/office/drawing/2014/main" id="{D92F1F06-4E0E-4C21-8B84-C4BA2EB6A379}"/>
                    </a:ext>
                  </a:extLst>
                </p:cNvPr>
                <p:cNvPicPr/>
                <p:nvPr/>
              </p:nvPicPr>
              <p:blipFill>
                <a:blip r:embed="rId251"/>
                <a:stretch>
                  <a:fillRect/>
                </a:stretch>
              </p:blipFill>
              <p:spPr>
                <a:xfrm>
                  <a:off x="9828453" y="4408627"/>
                  <a:ext cx="17136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54" name="Freihand 153">
                  <a:extLst>
                    <a:ext uri="{FF2B5EF4-FFF2-40B4-BE49-F238E27FC236}">
                      <a16:creationId xmlns:a16="http://schemas.microsoft.com/office/drawing/2014/main" id="{1BD532F6-F267-4A61-8D0D-710FE1038C63}"/>
                    </a:ext>
                  </a:extLst>
                </p14:cNvPr>
                <p14:cNvContentPartPr/>
                <p14:nvPr/>
              </p14:nvContentPartPr>
              <p14:xfrm>
                <a:off x="10166133" y="4465867"/>
                <a:ext cx="196920" cy="70560"/>
              </p14:xfrm>
            </p:contentPart>
          </mc:Choice>
          <mc:Fallback xmlns="">
            <p:pic>
              <p:nvPicPr>
                <p:cNvPr id="154" name="Freihand 153">
                  <a:extLst>
                    <a:ext uri="{FF2B5EF4-FFF2-40B4-BE49-F238E27FC236}">
                      <a16:creationId xmlns:a16="http://schemas.microsoft.com/office/drawing/2014/main" id="{1BD532F6-F267-4A61-8D0D-710FE1038C63}"/>
                    </a:ext>
                  </a:extLst>
                </p:cNvPr>
                <p:cNvPicPr/>
                <p:nvPr/>
              </p:nvPicPr>
              <p:blipFill>
                <a:blip r:embed="rId253"/>
                <a:stretch>
                  <a:fillRect/>
                </a:stretch>
              </p:blipFill>
              <p:spPr>
                <a:xfrm>
                  <a:off x="10161813" y="4461547"/>
                  <a:ext cx="2055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55" name="Freihand 154">
                  <a:extLst>
                    <a:ext uri="{FF2B5EF4-FFF2-40B4-BE49-F238E27FC236}">
                      <a16:creationId xmlns:a16="http://schemas.microsoft.com/office/drawing/2014/main" id="{9BDD355A-C63C-46A9-AC95-E136E20F0080}"/>
                    </a:ext>
                  </a:extLst>
                </p14:cNvPr>
                <p14:cNvContentPartPr/>
                <p14:nvPr/>
              </p14:nvContentPartPr>
              <p14:xfrm>
                <a:off x="10362693" y="4385227"/>
                <a:ext cx="360" cy="360"/>
              </p14:xfrm>
            </p:contentPart>
          </mc:Choice>
          <mc:Fallback xmlns="">
            <p:pic>
              <p:nvPicPr>
                <p:cNvPr id="155" name="Freihand 154">
                  <a:extLst>
                    <a:ext uri="{FF2B5EF4-FFF2-40B4-BE49-F238E27FC236}">
                      <a16:creationId xmlns:a16="http://schemas.microsoft.com/office/drawing/2014/main" id="{9BDD355A-C63C-46A9-AC95-E136E20F0080}"/>
                    </a:ext>
                  </a:extLst>
                </p:cNvPr>
                <p:cNvPicPr/>
                <p:nvPr/>
              </p:nvPicPr>
              <p:blipFill>
                <a:blip r:embed="rId255"/>
                <a:stretch>
                  <a:fillRect/>
                </a:stretch>
              </p:blipFill>
              <p:spPr>
                <a:xfrm>
                  <a:off x="10358373" y="4380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6" name="Freihand 155">
                  <a:extLst>
                    <a:ext uri="{FF2B5EF4-FFF2-40B4-BE49-F238E27FC236}">
                      <a16:creationId xmlns:a16="http://schemas.microsoft.com/office/drawing/2014/main" id="{706303FD-964E-4E94-988D-E746D0C13D9B}"/>
                    </a:ext>
                  </a:extLst>
                </p14:cNvPr>
                <p14:cNvContentPartPr/>
                <p14:nvPr/>
              </p14:nvContentPartPr>
              <p14:xfrm>
                <a:off x="10534053" y="4470907"/>
                <a:ext cx="248760" cy="73800"/>
              </p14:xfrm>
            </p:contentPart>
          </mc:Choice>
          <mc:Fallback xmlns="">
            <p:pic>
              <p:nvPicPr>
                <p:cNvPr id="156" name="Freihand 155">
                  <a:extLst>
                    <a:ext uri="{FF2B5EF4-FFF2-40B4-BE49-F238E27FC236}">
                      <a16:creationId xmlns:a16="http://schemas.microsoft.com/office/drawing/2014/main" id="{706303FD-964E-4E94-988D-E746D0C13D9B}"/>
                    </a:ext>
                  </a:extLst>
                </p:cNvPr>
                <p:cNvPicPr/>
                <p:nvPr/>
              </p:nvPicPr>
              <p:blipFill>
                <a:blip r:embed="rId257"/>
                <a:stretch>
                  <a:fillRect/>
                </a:stretch>
              </p:blipFill>
              <p:spPr>
                <a:xfrm>
                  <a:off x="10529733" y="4466587"/>
                  <a:ext cx="2574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7" name="Freihand 156">
                  <a:extLst>
                    <a:ext uri="{FF2B5EF4-FFF2-40B4-BE49-F238E27FC236}">
                      <a16:creationId xmlns:a16="http://schemas.microsoft.com/office/drawing/2014/main" id="{99BF591D-D44D-430C-87ED-3FA7FC4566BC}"/>
                    </a:ext>
                  </a:extLst>
                </p14:cNvPr>
                <p14:cNvContentPartPr/>
                <p14:nvPr/>
              </p14:nvContentPartPr>
              <p14:xfrm>
                <a:off x="10793973" y="4441387"/>
                <a:ext cx="481680" cy="267840"/>
              </p14:xfrm>
            </p:contentPart>
          </mc:Choice>
          <mc:Fallback xmlns="">
            <p:pic>
              <p:nvPicPr>
                <p:cNvPr id="157" name="Freihand 156">
                  <a:extLst>
                    <a:ext uri="{FF2B5EF4-FFF2-40B4-BE49-F238E27FC236}">
                      <a16:creationId xmlns:a16="http://schemas.microsoft.com/office/drawing/2014/main" id="{99BF591D-D44D-430C-87ED-3FA7FC4566BC}"/>
                    </a:ext>
                  </a:extLst>
                </p:cNvPr>
                <p:cNvPicPr/>
                <p:nvPr/>
              </p:nvPicPr>
              <p:blipFill>
                <a:blip r:embed="rId259"/>
                <a:stretch>
                  <a:fillRect/>
                </a:stretch>
              </p:blipFill>
              <p:spPr>
                <a:xfrm>
                  <a:off x="10789653" y="4437067"/>
                  <a:ext cx="490320" cy="2764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8" name="Freihand 157">
                  <a:extLst>
                    <a:ext uri="{FF2B5EF4-FFF2-40B4-BE49-F238E27FC236}">
                      <a16:creationId xmlns:a16="http://schemas.microsoft.com/office/drawing/2014/main" id="{455E1E05-AE3F-4192-B9DB-FA8BF2CBD2BB}"/>
                    </a:ext>
                  </a:extLst>
                </p14:cNvPr>
                <p14:cNvContentPartPr/>
                <p14:nvPr/>
              </p14:nvContentPartPr>
              <p14:xfrm>
                <a:off x="11346213" y="4322587"/>
                <a:ext cx="58320" cy="231480"/>
              </p14:xfrm>
            </p:contentPart>
          </mc:Choice>
          <mc:Fallback xmlns="">
            <p:pic>
              <p:nvPicPr>
                <p:cNvPr id="158" name="Freihand 157">
                  <a:extLst>
                    <a:ext uri="{FF2B5EF4-FFF2-40B4-BE49-F238E27FC236}">
                      <a16:creationId xmlns:a16="http://schemas.microsoft.com/office/drawing/2014/main" id="{455E1E05-AE3F-4192-B9DB-FA8BF2CBD2BB}"/>
                    </a:ext>
                  </a:extLst>
                </p:cNvPr>
                <p:cNvPicPr/>
                <p:nvPr/>
              </p:nvPicPr>
              <p:blipFill>
                <a:blip r:embed="rId261"/>
                <a:stretch>
                  <a:fillRect/>
                </a:stretch>
              </p:blipFill>
              <p:spPr>
                <a:xfrm>
                  <a:off x="11341893" y="4318267"/>
                  <a:ext cx="66960" cy="240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2">
            <p14:nvContentPartPr>
              <p14:cNvPr id="160" name="Freihand 159">
                <a:extLst>
                  <a:ext uri="{FF2B5EF4-FFF2-40B4-BE49-F238E27FC236}">
                    <a16:creationId xmlns:a16="http://schemas.microsoft.com/office/drawing/2014/main" id="{0F571989-5803-4F98-B18F-405FDD4F53E8}"/>
                  </a:ext>
                </a:extLst>
              </p14:cNvPr>
              <p14:cNvContentPartPr/>
              <p14:nvPr/>
            </p14:nvContentPartPr>
            <p14:xfrm>
              <a:off x="2288613" y="1257907"/>
              <a:ext cx="2729880" cy="144360"/>
            </p14:xfrm>
          </p:contentPart>
        </mc:Choice>
        <mc:Fallback xmlns="">
          <p:pic>
            <p:nvPicPr>
              <p:cNvPr id="160" name="Freihand 159">
                <a:extLst>
                  <a:ext uri="{FF2B5EF4-FFF2-40B4-BE49-F238E27FC236}">
                    <a16:creationId xmlns:a16="http://schemas.microsoft.com/office/drawing/2014/main" id="{0F571989-5803-4F98-B18F-405FDD4F53E8}"/>
                  </a:ext>
                </a:extLst>
              </p:cNvPr>
              <p:cNvPicPr/>
              <p:nvPr/>
            </p:nvPicPr>
            <p:blipFill>
              <a:blip r:embed="rId263"/>
              <a:stretch>
                <a:fillRect/>
              </a:stretch>
            </p:blipFill>
            <p:spPr>
              <a:xfrm>
                <a:off x="2284293" y="1253587"/>
                <a:ext cx="273852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1" name="Freihand 160">
                <a:extLst>
                  <a:ext uri="{FF2B5EF4-FFF2-40B4-BE49-F238E27FC236}">
                    <a16:creationId xmlns:a16="http://schemas.microsoft.com/office/drawing/2014/main" id="{D0DCA1A2-C1F8-405E-A4E1-F9CBC72F814B}"/>
                  </a:ext>
                </a:extLst>
              </p14:cNvPr>
              <p14:cNvContentPartPr/>
              <p14:nvPr/>
            </p14:nvContentPartPr>
            <p14:xfrm>
              <a:off x="64893" y="2061427"/>
              <a:ext cx="2399040" cy="59040"/>
            </p14:xfrm>
          </p:contentPart>
        </mc:Choice>
        <mc:Fallback xmlns="">
          <p:pic>
            <p:nvPicPr>
              <p:cNvPr id="161" name="Freihand 160">
                <a:extLst>
                  <a:ext uri="{FF2B5EF4-FFF2-40B4-BE49-F238E27FC236}">
                    <a16:creationId xmlns:a16="http://schemas.microsoft.com/office/drawing/2014/main" id="{D0DCA1A2-C1F8-405E-A4E1-F9CBC72F814B}"/>
                  </a:ext>
                </a:extLst>
              </p:cNvPr>
              <p:cNvPicPr/>
              <p:nvPr/>
            </p:nvPicPr>
            <p:blipFill>
              <a:blip r:embed="rId265"/>
              <a:stretch>
                <a:fillRect/>
              </a:stretch>
            </p:blipFill>
            <p:spPr>
              <a:xfrm>
                <a:off x="60573" y="2057107"/>
                <a:ext cx="2407680" cy="67680"/>
              </a:xfrm>
              <a:prstGeom prst="rect">
                <a:avLst/>
              </a:prstGeom>
            </p:spPr>
          </p:pic>
        </mc:Fallback>
      </mc:AlternateContent>
    </p:spTree>
    <p:extLst>
      <p:ext uri="{BB962C8B-B14F-4D97-AF65-F5344CB8AC3E}">
        <p14:creationId xmlns:p14="http://schemas.microsoft.com/office/powerpoint/2010/main" val="258634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291941" y="867790"/>
            <a:ext cx="8303288" cy="5122420"/>
          </a:xfrm>
          <a:prstGeom prst="rect">
            <a:avLst/>
          </a:prstGeom>
          <a:noFill/>
        </p:spPr>
        <p:txBody>
          <a:bodyPr wrap="square" rtlCol="0">
            <a:noAutofit/>
          </a:bodyPr>
          <a:lstStyle/>
          <a:p>
            <a:pPr marL="342900" indent="-342900">
              <a:buFont typeface="Arial" panose="020B0604020202020204" pitchFamily="34" charset="0"/>
              <a:buChar char="•"/>
            </a:pPr>
            <a:r>
              <a:rPr lang="de-DE" sz="2400" dirty="0" err="1">
                <a:latin typeface="Times New Roman" panose="02020603050405020304" pitchFamily="18" charset="0"/>
                <a:cs typeface="Times New Roman" panose="02020603050405020304" pitchFamily="18" charset="0"/>
              </a:rPr>
              <a:t>Two</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Goods</a:t>
            </a:r>
            <a:r>
              <a:rPr lang="de-DE" sz="2400" dirty="0">
                <a:latin typeface="Times New Roman" panose="02020603050405020304" pitchFamily="18" charset="0"/>
                <a:cs typeface="Times New Roman" panose="02020603050405020304" pitchFamily="18" charset="0"/>
              </a:rPr>
              <a:t> A und B</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err="1">
                <a:latin typeface="Times New Roman" panose="02020603050405020304" pitchFamily="18" charset="0"/>
                <a:cs typeface="Times New Roman" panose="02020603050405020304" pitchFamily="18" charset="0"/>
              </a:rPr>
              <a:t>Two</a:t>
            </a:r>
            <a:r>
              <a:rPr lang="de-DE" sz="2400" dirty="0">
                <a:latin typeface="Times New Roman" panose="02020603050405020304" pitchFamily="18" charset="0"/>
                <a:cs typeface="Times New Roman" panose="02020603050405020304" pitchFamily="18" charset="0"/>
              </a:rPr>
              <a:t> Producers 1 and 2</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err="1">
                <a:latin typeface="Times New Roman" panose="02020603050405020304" pitchFamily="18" charset="0"/>
                <a:cs typeface="Times New Roman" panose="02020603050405020304" pitchFamily="18" charset="0"/>
              </a:rPr>
              <a:t>One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production</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factor</a:t>
            </a:r>
            <a:r>
              <a:rPr lang="de-DE" sz="2400" dirty="0">
                <a:latin typeface="Times New Roman" panose="02020603050405020304" pitchFamily="18" charset="0"/>
                <a:cs typeface="Times New Roman" panose="02020603050405020304" pitchFamily="18" charset="0"/>
              </a:rPr>
              <a:t> (time)</a:t>
            </a:r>
          </a:p>
          <a:p>
            <a:pPr marL="342900" indent="-342900">
              <a:buFont typeface="Arial" panose="020B0604020202020204" pitchFamily="34" charset="0"/>
              <a:buChar char="•"/>
            </a:pPr>
            <a:endParaRPr lang="de-DE"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de-DE" sz="2400" dirty="0">
                <a:latin typeface="Times New Roman" panose="02020603050405020304" pitchFamily="18" charset="0"/>
                <a:cs typeface="Times New Roman" panose="02020603050405020304" pitchFamily="18" charset="0"/>
              </a:rPr>
              <a:t>Linear </a:t>
            </a:r>
            <a:r>
              <a:rPr lang="de-DE" sz="2400" dirty="0" err="1">
                <a:latin typeface="Times New Roman" panose="02020603050405020304" pitchFamily="18" charset="0"/>
                <a:cs typeface="Times New Roman" panose="02020603050405020304" pitchFamily="18" charset="0"/>
              </a:rPr>
              <a:t>production</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technology</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with</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constant</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returns</a:t>
            </a:r>
            <a:r>
              <a:rPr lang="de-DE" sz="2400" dirty="0">
                <a:latin typeface="Times New Roman" panose="02020603050405020304" pitchFamily="18" charset="0"/>
                <a:cs typeface="Times New Roman" panose="02020603050405020304" pitchFamily="18" charset="0"/>
              </a:rPr>
              <a:t> to </a:t>
            </a:r>
            <a:r>
              <a:rPr lang="de-DE" sz="2400" dirty="0" err="1">
                <a:latin typeface="Times New Roman" panose="02020603050405020304" pitchFamily="18" charset="0"/>
                <a:cs typeface="Times New Roman" panose="02020603050405020304" pitchFamily="18" charset="0"/>
              </a:rPr>
              <a:t>scale</a:t>
            </a: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opportunity</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costs</a:t>
            </a:r>
            <a:r>
              <a:rPr lang="de-DE" sz="2400" b="1"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within</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this</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model</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are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measured</a:t>
            </a:r>
            <a:r>
              <a:rPr lang="de-DE" sz="2400" dirty="0">
                <a:latin typeface="Times New Roman" panose="02020603050405020304" pitchFamily="18" charset="0"/>
                <a:cs typeface="Times New Roman" panose="02020603050405020304" pitchFamily="18" charset="0"/>
              </a:rPr>
              <a:t> via </a:t>
            </a:r>
            <a:r>
              <a:rPr lang="de-DE" sz="2400" dirty="0" err="1">
                <a:latin typeface="Times New Roman" panose="02020603050405020304" pitchFamily="18" charset="0"/>
                <a:cs typeface="Times New Roman" panose="02020603050405020304" pitchFamily="18" charset="0"/>
              </a:rPr>
              <a:t>units</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of</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the</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other</a:t>
            </a:r>
            <a:r>
              <a:rPr lang="de-DE" sz="2400" dirty="0">
                <a:latin typeface="Times New Roman" panose="02020603050405020304" pitchFamily="18" charset="0"/>
                <a:cs typeface="Times New Roman" panose="02020603050405020304" pitchFamily="18" charset="0"/>
              </a:rPr>
              <a:t> </a:t>
            </a:r>
            <a:r>
              <a:rPr lang="de-DE" sz="2400" dirty="0" err="1">
                <a:latin typeface="Times New Roman" panose="02020603050405020304" pitchFamily="18" charset="0"/>
                <a:cs typeface="Times New Roman" panose="02020603050405020304" pitchFamily="18" charset="0"/>
              </a:rPr>
              <a:t>good</a:t>
            </a: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How</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much</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less</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of</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good</a:t>
            </a:r>
            <a:r>
              <a:rPr lang="de-DE" sz="2400" b="1" dirty="0">
                <a:latin typeface="Times New Roman" panose="02020603050405020304" pitchFamily="18" charset="0"/>
                <a:cs typeface="Times New Roman" panose="02020603050405020304" pitchFamily="18" charset="0"/>
              </a:rPr>
              <a:t> A </a:t>
            </a:r>
            <a:r>
              <a:rPr lang="de-DE" sz="2400" b="1" dirty="0" err="1">
                <a:latin typeface="Times New Roman" panose="02020603050405020304" pitchFamily="18" charset="0"/>
                <a:cs typeface="Times New Roman" panose="02020603050405020304" pitchFamily="18" charset="0"/>
              </a:rPr>
              <a:t>can</a:t>
            </a:r>
            <a:r>
              <a:rPr lang="de-DE" sz="2400" b="1" dirty="0">
                <a:latin typeface="Times New Roman" panose="02020603050405020304" pitchFamily="18" charset="0"/>
                <a:cs typeface="Times New Roman" panose="02020603050405020304" pitchFamily="18" charset="0"/>
              </a:rPr>
              <a:t> I </a:t>
            </a:r>
            <a:r>
              <a:rPr lang="de-DE" sz="2400" b="1" dirty="0" err="1">
                <a:latin typeface="Times New Roman" panose="02020603050405020304" pitchFamily="18" charset="0"/>
                <a:cs typeface="Times New Roman" panose="02020603050405020304" pitchFamily="18" charset="0"/>
              </a:rPr>
              <a:t>produce</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if</a:t>
            </a:r>
            <a:r>
              <a:rPr lang="de-DE" sz="2400" b="1" dirty="0">
                <a:latin typeface="Times New Roman" panose="02020603050405020304" pitchFamily="18" charset="0"/>
                <a:cs typeface="Times New Roman" panose="02020603050405020304" pitchFamily="18" charset="0"/>
              </a:rPr>
              <a:t> I </a:t>
            </a:r>
            <a:r>
              <a:rPr lang="de-DE" sz="2400" b="1" dirty="0" err="1">
                <a:latin typeface="Times New Roman" panose="02020603050405020304" pitchFamily="18" charset="0"/>
                <a:cs typeface="Times New Roman" panose="02020603050405020304" pitchFamily="18" charset="0"/>
              </a:rPr>
              <a:t>increase</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the</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production</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of</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good</a:t>
            </a:r>
            <a:r>
              <a:rPr lang="de-DE" sz="2400" b="1" dirty="0">
                <a:latin typeface="Times New Roman" panose="02020603050405020304" pitchFamily="18" charset="0"/>
                <a:cs typeface="Times New Roman" panose="02020603050405020304" pitchFamily="18" charset="0"/>
              </a:rPr>
              <a:t> B </a:t>
            </a:r>
            <a:r>
              <a:rPr lang="de-DE" sz="2400" b="1" dirty="0" err="1">
                <a:latin typeface="Times New Roman" panose="02020603050405020304" pitchFamily="18" charset="0"/>
                <a:cs typeface="Times New Roman" panose="02020603050405020304" pitchFamily="18" charset="0"/>
              </a:rPr>
              <a:t>by</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one</a:t>
            </a:r>
            <a:r>
              <a:rPr lang="de-DE" sz="2400" b="1" dirty="0">
                <a:latin typeface="Times New Roman" panose="02020603050405020304" pitchFamily="18" charset="0"/>
                <a:cs typeface="Times New Roman" panose="02020603050405020304" pitchFamily="18" charset="0"/>
              </a:rPr>
              <a:t> </a:t>
            </a:r>
            <a:r>
              <a:rPr lang="de-DE" sz="2400" b="1" dirty="0" err="1">
                <a:latin typeface="Times New Roman" panose="02020603050405020304" pitchFamily="18" charset="0"/>
                <a:cs typeface="Times New Roman" panose="02020603050405020304" pitchFamily="18" charset="0"/>
              </a:rPr>
              <a:t>unit</a:t>
            </a:r>
            <a:endParaRPr lang="de-DE" sz="2400" b="1"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r>
              <a:rPr lang="de-DE" sz="2400"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p:txBody>
      </p:sp>
      <p:sp>
        <p:nvSpPr>
          <p:cNvPr id="9" name="Rechteck 8">
            <a:extLst>
              <a:ext uri="{FF2B5EF4-FFF2-40B4-BE49-F238E27FC236}">
                <a16:creationId xmlns:a16="http://schemas.microsoft.com/office/drawing/2014/main" id="{4AC54E15-FE82-4500-9551-C691A023A63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3EDCDF49-EEF3-C5A6-8F59-F5C29B643C7F}"/>
              </a:ext>
            </a:extLst>
          </p:cNvPr>
          <p:cNvSpPr txBox="1">
            <a:spLocks/>
          </p:cNvSpPr>
          <p:nvPr/>
        </p:nvSpPr>
        <p:spPr>
          <a:xfrm>
            <a:off x="1917068" y="30778"/>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Freihand 2">
                <a:extLst>
                  <a:ext uri="{FF2B5EF4-FFF2-40B4-BE49-F238E27FC236}">
                    <a16:creationId xmlns:a16="http://schemas.microsoft.com/office/drawing/2014/main" id="{543AF52B-E9E3-4D1C-86FB-E559366E3022}"/>
                  </a:ext>
                </a:extLst>
              </p14:cNvPr>
              <p14:cNvContentPartPr/>
              <p14:nvPr/>
            </p14:nvContentPartPr>
            <p14:xfrm>
              <a:off x="695613" y="1325227"/>
              <a:ext cx="2684520" cy="41400"/>
            </p14:xfrm>
          </p:contentPart>
        </mc:Choice>
        <mc:Fallback xmlns="">
          <p:pic>
            <p:nvPicPr>
              <p:cNvPr id="3" name="Freihand 2">
                <a:extLst>
                  <a:ext uri="{FF2B5EF4-FFF2-40B4-BE49-F238E27FC236}">
                    <a16:creationId xmlns:a16="http://schemas.microsoft.com/office/drawing/2014/main" id="{543AF52B-E9E3-4D1C-86FB-E559366E3022}"/>
                  </a:ext>
                </a:extLst>
              </p:cNvPr>
              <p:cNvPicPr/>
              <p:nvPr/>
            </p:nvPicPr>
            <p:blipFill>
              <a:blip r:embed="rId3"/>
              <a:stretch>
                <a:fillRect/>
              </a:stretch>
            </p:blipFill>
            <p:spPr>
              <a:xfrm>
                <a:off x="691293" y="1320907"/>
                <a:ext cx="269316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8033A521-2FF2-4E76-97B7-603218408236}"/>
                  </a:ext>
                </a:extLst>
              </p14:cNvPr>
              <p14:cNvContentPartPr/>
              <p14:nvPr/>
            </p14:nvContentPartPr>
            <p14:xfrm>
              <a:off x="726933" y="2075467"/>
              <a:ext cx="2945520" cy="77400"/>
            </p14:xfrm>
          </p:contentPart>
        </mc:Choice>
        <mc:Fallback xmlns="">
          <p:pic>
            <p:nvPicPr>
              <p:cNvPr id="4" name="Freihand 3">
                <a:extLst>
                  <a:ext uri="{FF2B5EF4-FFF2-40B4-BE49-F238E27FC236}">
                    <a16:creationId xmlns:a16="http://schemas.microsoft.com/office/drawing/2014/main" id="{8033A521-2FF2-4E76-97B7-603218408236}"/>
                  </a:ext>
                </a:extLst>
              </p:cNvPr>
              <p:cNvPicPr/>
              <p:nvPr/>
            </p:nvPicPr>
            <p:blipFill>
              <a:blip r:embed="rId5"/>
              <a:stretch>
                <a:fillRect/>
              </a:stretch>
            </p:blipFill>
            <p:spPr>
              <a:xfrm>
                <a:off x="722613" y="2071147"/>
                <a:ext cx="2954160" cy="86040"/>
              </a:xfrm>
              <a:prstGeom prst="rect">
                <a:avLst/>
              </a:prstGeom>
            </p:spPr>
          </p:pic>
        </mc:Fallback>
      </mc:AlternateContent>
      <p:grpSp>
        <p:nvGrpSpPr>
          <p:cNvPr id="11" name="Gruppieren 10">
            <a:extLst>
              <a:ext uri="{FF2B5EF4-FFF2-40B4-BE49-F238E27FC236}">
                <a16:creationId xmlns:a16="http://schemas.microsoft.com/office/drawing/2014/main" id="{1C997B7D-625D-4BDD-9F35-E71039A603DE}"/>
              </a:ext>
            </a:extLst>
          </p:cNvPr>
          <p:cNvGrpSpPr/>
          <p:nvPr/>
        </p:nvGrpSpPr>
        <p:grpSpPr>
          <a:xfrm>
            <a:off x="4403253" y="2427187"/>
            <a:ext cx="659160" cy="237960"/>
            <a:chOff x="4403253" y="2427187"/>
            <a:chExt cx="659160" cy="237960"/>
          </a:xfrm>
        </p:grpSpPr>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43246FE8-3AC1-41D5-B908-CBF119789C39}"/>
                    </a:ext>
                  </a:extLst>
                </p14:cNvPr>
                <p14:cNvContentPartPr/>
                <p14:nvPr/>
              </p14:nvContentPartPr>
              <p14:xfrm>
                <a:off x="4403253" y="2446267"/>
                <a:ext cx="122760" cy="218880"/>
              </p14:xfrm>
            </p:contentPart>
          </mc:Choice>
          <mc:Fallback xmlns="">
            <p:pic>
              <p:nvPicPr>
                <p:cNvPr id="5" name="Freihand 4">
                  <a:extLst>
                    <a:ext uri="{FF2B5EF4-FFF2-40B4-BE49-F238E27FC236}">
                      <a16:creationId xmlns:a16="http://schemas.microsoft.com/office/drawing/2014/main" id="{43246FE8-3AC1-41D5-B908-CBF119789C39}"/>
                    </a:ext>
                  </a:extLst>
                </p:cNvPr>
                <p:cNvPicPr/>
                <p:nvPr/>
              </p:nvPicPr>
              <p:blipFill>
                <a:blip r:embed="rId7"/>
                <a:stretch>
                  <a:fillRect/>
                </a:stretch>
              </p:blipFill>
              <p:spPr>
                <a:xfrm>
                  <a:off x="4398933" y="2441947"/>
                  <a:ext cx="13140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E96CEFDB-2658-4542-82A2-706FC40467C0}"/>
                    </a:ext>
                  </a:extLst>
                </p14:cNvPr>
                <p14:cNvContentPartPr/>
                <p14:nvPr/>
              </p14:nvContentPartPr>
              <p14:xfrm>
                <a:off x="4541853" y="2551747"/>
                <a:ext cx="135360" cy="80640"/>
              </p14:xfrm>
            </p:contentPart>
          </mc:Choice>
          <mc:Fallback xmlns="">
            <p:pic>
              <p:nvPicPr>
                <p:cNvPr id="6" name="Freihand 5">
                  <a:extLst>
                    <a:ext uri="{FF2B5EF4-FFF2-40B4-BE49-F238E27FC236}">
                      <a16:creationId xmlns:a16="http://schemas.microsoft.com/office/drawing/2014/main" id="{E96CEFDB-2658-4542-82A2-706FC40467C0}"/>
                    </a:ext>
                  </a:extLst>
                </p:cNvPr>
                <p:cNvPicPr/>
                <p:nvPr/>
              </p:nvPicPr>
              <p:blipFill>
                <a:blip r:embed="rId9"/>
                <a:stretch>
                  <a:fillRect/>
                </a:stretch>
              </p:blipFill>
              <p:spPr>
                <a:xfrm>
                  <a:off x="4537533" y="2547427"/>
                  <a:ext cx="1440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0D2464CC-4AAB-4472-91B0-E1C1A6B9C66F}"/>
                    </a:ext>
                  </a:extLst>
                </p14:cNvPr>
                <p14:cNvContentPartPr/>
                <p14:nvPr/>
              </p14:nvContentPartPr>
              <p14:xfrm>
                <a:off x="4719693" y="2427187"/>
                <a:ext cx="110880" cy="216360"/>
              </p14:xfrm>
            </p:contentPart>
          </mc:Choice>
          <mc:Fallback xmlns="">
            <p:pic>
              <p:nvPicPr>
                <p:cNvPr id="7" name="Freihand 6">
                  <a:extLst>
                    <a:ext uri="{FF2B5EF4-FFF2-40B4-BE49-F238E27FC236}">
                      <a16:creationId xmlns:a16="http://schemas.microsoft.com/office/drawing/2014/main" id="{0D2464CC-4AAB-4472-91B0-E1C1A6B9C66F}"/>
                    </a:ext>
                  </a:extLst>
                </p:cNvPr>
                <p:cNvPicPr/>
                <p:nvPr/>
              </p:nvPicPr>
              <p:blipFill>
                <a:blip r:embed="rId11"/>
                <a:stretch>
                  <a:fillRect/>
                </a:stretch>
              </p:blipFill>
              <p:spPr>
                <a:xfrm>
                  <a:off x="4715373" y="2422867"/>
                  <a:ext cx="11952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EA10389E-AAA9-44C2-B646-FA4F6532F0C6}"/>
                    </a:ext>
                  </a:extLst>
                </p14:cNvPr>
                <p14:cNvContentPartPr/>
                <p14:nvPr/>
              </p14:nvContentPartPr>
              <p14:xfrm>
                <a:off x="4856853" y="2497387"/>
                <a:ext cx="205560" cy="93960"/>
              </p14:xfrm>
            </p:contentPart>
          </mc:Choice>
          <mc:Fallback xmlns="">
            <p:pic>
              <p:nvPicPr>
                <p:cNvPr id="10" name="Freihand 9">
                  <a:extLst>
                    <a:ext uri="{FF2B5EF4-FFF2-40B4-BE49-F238E27FC236}">
                      <a16:creationId xmlns:a16="http://schemas.microsoft.com/office/drawing/2014/main" id="{EA10389E-AAA9-44C2-B646-FA4F6532F0C6}"/>
                    </a:ext>
                  </a:extLst>
                </p:cNvPr>
                <p:cNvPicPr/>
                <p:nvPr/>
              </p:nvPicPr>
              <p:blipFill>
                <a:blip r:embed="rId13"/>
                <a:stretch>
                  <a:fillRect/>
                </a:stretch>
              </p:blipFill>
              <p:spPr>
                <a:xfrm>
                  <a:off x="4852533" y="2493067"/>
                  <a:ext cx="214200" cy="102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22" name="Freihand 21">
                <a:extLst>
                  <a:ext uri="{FF2B5EF4-FFF2-40B4-BE49-F238E27FC236}">
                    <a16:creationId xmlns:a16="http://schemas.microsoft.com/office/drawing/2014/main" id="{3054FBF7-D497-46D0-AB2E-2F35687CAE5B}"/>
                  </a:ext>
                </a:extLst>
              </p14:cNvPr>
              <p14:cNvContentPartPr/>
              <p14:nvPr/>
            </p14:nvContentPartPr>
            <p14:xfrm>
              <a:off x="4972413" y="2926867"/>
              <a:ext cx="3165840" cy="930240"/>
            </p14:xfrm>
          </p:contentPart>
        </mc:Choice>
        <mc:Fallback xmlns="">
          <p:pic>
            <p:nvPicPr>
              <p:cNvPr id="22" name="Freihand 21">
                <a:extLst>
                  <a:ext uri="{FF2B5EF4-FFF2-40B4-BE49-F238E27FC236}">
                    <a16:creationId xmlns:a16="http://schemas.microsoft.com/office/drawing/2014/main" id="{3054FBF7-D497-46D0-AB2E-2F35687CAE5B}"/>
                  </a:ext>
                </a:extLst>
              </p:cNvPr>
              <p:cNvPicPr/>
              <p:nvPr/>
            </p:nvPicPr>
            <p:blipFill>
              <a:blip r:embed="rId15"/>
              <a:stretch>
                <a:fillRect/>
              </a:stretch>
            </p:blipFill>
            <p:spPr>
              <a:xfrm>
                <a:off x="4968093" y="2922547"/>
                <a:ext cx="3174480" cy="938880"/>
              </a:xfrm>
              <a:prstGeom prst="rect">
                <a:avLst/>
              </a:prstGeom>
            </p:spPr>
          </p:pic>
        </mc:Fallback>
      </mc:AlternateContent>
      <p:grpSp>
        <p:nvGrpSpPr>
          <p:cNvPr id="26" name="Gruppieren 25">
            <a:extLst>
              <a:ext uri="{FF2B5EF4-FFF2-40B4-BE49-F238E27FC236}">
                <a16:creationId xmlns:a16="http://schemas.microsoft.com/office/drawing/2014/main" id="{EF95A805-3391-4890-A86B-AEF6BCD4076B}"/>
              </a:ext>
            </a:extLst>
          </p:cNvPr>
          <p:cNvGrpSpPr/>
          <p:nvPr/>
        </p:nvGrpSpPr>
        <p:grpSpPr>
          <a:xfrm>
            <a:off x="6115053" y="1876747"/>
            <a:ext cx="649800" cy="896040"/>
            <a:chOff x="6115053" y="1876747"/>
            <a:chExt cx="649800" cy="896040"/>
          </a:xfrm>
        </p:grpSpPr>
        <mc:AlternateContent xmlns:mc="http://schemas.openxmlformats.org/markup-compatibility/2006" xmlns:p14="http://schemas.microsoft.com/office/powerpoint/2010/main">
          <mc:Choice Requires="p14">
            <p:contentPart p14:bwMode="auto" r:id="rId16">
              <p14:nvContentPartPr>
                <p14:cNvPr id="24" name="Freihand 23">
                  <a:extLst>
                    <a:ext uri="{FF2B5EF4-FFF2-40B4-BE49-F238E27FC236}">
                      <a16:creationId xmlns:a16="http://schemas.microsoft.com/office/drawing/2014/main" id="{964E504D-8C6F-4ADC-B3C0-3BED6BFAA6C6}"/>
                    </a:ext>
                  </a:extLst>
                </p14:cNvPr>
                <p14:cNvContentPartPr/>
                <p14:nvPr/>
              </p14:nvContentPartPr>
              <p14:xfrm>
                <a:off x="6205413" y="1876747"/>
                <a:ext cx="559440" cy="850320"/>
              </p14:xfrm>
            </p:contentPart>
          </mc:Choice>
          <mc:Fallback xmlns="">
            <p:pic>
              <p:nvPicPr>
                <p:cNvPr id="24" name="Freihand 23">
                  <a:extLst>
                    <a:ext uri="{FF2B5EF4-FFF2-40B4-BE49-F238E27FC236}">
                      <a16:creationId xmlns:a16="http://schemas.microsoft.com/office/drawing/2014/main" id="{964E504D-8C6F-4ADC-B3C0-3BED6BFAA6C6}"/>
                    </a:ext>
                  </a:extLst>
                </p:cNvPr>
                <p:cNvPicPr/>
                <p:nvPr/>
              </p:nvPicPr>
              <p:blipFill>
                <a:blip r:embed="rId17"/>
                <a:stretch>
                  <a:fillRect/>
                </a:stretch>
              </p:blipFill>
              <p:spPr>
                <a:xfrm>
                  <a:off x="6201093" y="1872427"/>
                  <a:ext cx="568080" cy="858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5" name="Freihand 24">
                  <a:extLst>
                    <a:ext uri="{FF2B5EF4-FFF2-40B4-BE49-F238E27FC236}">
                      <a16:creationId xmlns:a16="http://schemas.microsoft.com/office/drawing/2014/main" id="{9F2B691D-EB53-4442-BCD0-F1665FF72831}"/>
                    </a:ext>
                  </a:extLst>
                </p14:cNvPr>
                <p14:cNvContentPartPr/>
                <p14:nvPr/>
              </p14:nvContentPartPr>
              <p14:xfrm>
                <a:off x="6115053" y="2482627"/>
                <a:ext cx="360720" cy="290160"/>
              </p14:xfrm>
            </p:contentPart>
          </mc:Choice>
          <mc:Fallback xmlns="">
            <p:pic>
              <p:nvPicPr>
                <p:cNvPr id="25" name="Freihand 24">
                  <a:extLst>
                    <a:ext uri="{FF2B5EF4-FFF2-40B4-BE49-F238E27FC236}">
                      <a16:creationId xmlns:a16="http://schemas.microsoft.com/office/drawing/2014/main" id="{9F2B691D-EB53-4442-BCD0-F1665FF72831}"/>
                    </a:ext>
                  </a:extLst>
                </p:cNvPr>
                <p:cNvPicPr/>
                <p:nvPr/>
              </p:nvPicPr>
              <p:blipFill>
                <a:blip r:embed="rId19"/>
                <a:stretch>
                  <a:fillRect/>
                </a:stretch>
              </p:blipFill>
              <p:spPr>
                <a:xfrm>
                  <a:off x="6110733" y="2478307"/>
                  <a:ext cx="369360" cy="298800"/>
                </a:xfrm>
                <a:prstGeom prst="rect">
                  <a:avLst/>
                </a:prstGeom>
              </p:spPr>
            </p:pic>
          </mc:Fallback>
        </mc:AlternateContent>
      </p:grpSp>
      <p:grpSp>
        <p:nvGrpSpPr>
          <p:cNvPr id="32" name="Gruppieren 31">
            <a:extLst>
              <a:ext uri="{FF2B5EF4-FFF2-40B4-BE49-F238E27FC236}">
                <a16:creationId xmlns:a16="http://schemas.microsoft.com/office/drawing/2014/main" id="{7A1AD766-2107-47B2-9D48-7AA718DA2453}"/>
              </a:ext>
            </a:extLst>
          </p:cNvPr>
          <p:cNvGrpSpPr/>
          <p:nvPr/>
        </p:nvGrpSpPr>
        <p:grpSpPr>
          <a:xfrm>
            <a:off x="6867813" y="1190587"/>
            <a:ext cx="789480" cy="485280"/>
            <a:chOff x="6867813" y="1190587"/>
            <a:chExt cx="789480" cy="485280"/>
          </a:xfrm>
        </p:grpSpPr>
        <mc:AlternateContent xmlns:mc="http://schemas.openxmlformats.org/markup-compatibility/2006" xmlns:p14="http://schemas.microsoft.com/office/powerpoint/2010/main">
          <mc:Choice Requires="p14">
            <p:contentPart p14:bwMode="auto" r:id="rId20">
              <p14:nvContentPartPr>
                <p14:cNvPr id="27" name="Freihand 26">
                  <a:extLst>
                    <a:ext uri="{FF2B5EF4-FFF2-40B4-BE49-F238E27FC236}">
                      <a16:creationId xmlns:a16="http://schemas.microsoft.com/office/drawing/2014/main" id="{9E1F864C-B50C-45EE-99C4-A34F709A67B2}"/>
                    </a:ext>
                  </a:extLst>
                </p14:cNvPr>
                <p14:cNvContentPartPr/>
                <p14:nvPr/>
              </p14:nvContentPartPr>
              <p14:xfrm>
                <a:off x="6867813" y="1501627"/>
                <a:ext cx="289800" cy="174240"/>
              </p14:xfrm>
            </p:contentPart>
          </mc:Choice>
          <mc:Fallback xmlns="">
            <p:pic>
              <p:nvPicPr>
                <p:cNvPr id="27" name="Freihand 26">
                  <a:extLst>
                    <a:ext uri="{FF2B5EF4-FFF2-40B4-BE49-F238E27FC236}">
                      <a16:creationId xmlns:a16="http://schemas.microsoft.com/office/drawing/2014/main" id="{9E1F864C-B50C-45EE-99C4-A34F709A67B2}"/>
                    </a:ext>
                  </a:extLst>
                </p:cNvPr>
                <p:cNvPicPr/>
                <p:nvPr/>
              </p:nvPicPr>
              <p:blipFill>
                <a:blip r:embed="rId21"/>
                <a:stretch>
                  <a:fillRect/>
                </a:stretch>
              </p:blipFill>
              <p:spPr>
                <a:xfrm>
                  <a:off x="6863493" y="1497307"/>
                  <a:ext cx="29844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8" name="Freihand 27">
                  <a:extLst>
                    <a:ext uri="{FF2B5EF4-FFF2-40B4-BE49-F238E27FC236}">
                      <a16:creationId xmlns:a16="http://schemas.microsoft.com/office/drawing/2014/main" id="{2C2886EE-0E45-4014-A568-260C59EAB86E}"/>
                    </a:ext>
                  </a:extLst>
                </p14:cNvPr>
                <p14:cNvContentPartPr/>
                <p14:nvPr/>
              </p14:nvContentPartPr>
              <p14:xfrm>
                <a:off x="7150053" y="1456987"/>
                <a:ext cx="91080" cy="101160"/>
              </p14:xfrm>
            </p:contentPart>
          </mc:Choice>
          <mc:Fallback xmlns="">
            <p:pic>
              <p:nvPicPr>
                <p:cNvPr id="28" name="Freihand 27">
                  <a:extLst>
                    <a:ext uri="{FF2B5EF4-FFF2-40B4-BE49-F238E27FC236}">
                      <a16:creationId xmlns:a16="http://schemas.microsoft.com/office/drawing/2014/main" id="{2C2886EE-0E45-4014-A568-260C59EAB86E}"/>
                    </a:ext>
                  </a:extLst>
                </p:cNvPr>
                <p:cNvPicPr/>
                <p:nvPr/>
              </p:nvPicPr>
              <p:blipFill>
                <a:blip r:embed="rId23"/>
                <a:stretch>
                  <a:fillRect/>
                </a:stretch>
              </p:blipFill>
              <p:spPr>
                <a:xfrm>
                  <a:off x="7145733" y="1452667"/>
                  <a:ext cx="997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9" name="Freihand 28">
                  <a:extLst>
                    <a:ext uri="{FF2B5EF4-FFF2-40B4-BE49-F238E27FC236}">
                      <a16:creationId xmlns:a16="http://schemas.microsoft.com/office/drawing/2014/main" id="{E5489144-C448-42E5-A77E-EAC4252C089A}"/>
                    </a:ext>
                  </a:extLst>
                </p14:cNvPr>
                <p14:cNvContentPartPr/>
                <p14:nvPr/>
              </p14:nvContentPartPr>
              <p14:xfrm>
                <a:off x="7253373" y="1440067"/>
                <a:ext cx="231480" cy="74880"/>
              </p14:xfrm>
            </p:contentPart>
          </mc:Choice>
          <mc:Fallback xmlns="">
            <p:pic>
              <p:nvPicPr>
                <p:cNvPr id="29" name="Freihand 28">
                  <a:extLst>
                    <a:ext uri="{FF2B5EF4-FFF2-40B4-BE49-F238E27FC236}">
                      <a16:creationId xmlns:a16="http://schemas.microsoft.com/office/drawing/2014/main" id="{E5489144-C448-42E5-A77E-EAC4252C089A}"/>
                    </a:ext>
                  </a:extLst>
                </p:cNvPr>
                <p:cNvPicPr/>
                <p:nvPr/>
              </p:nvPicPr>
              <p:blipFill>
                <a:blip r:embed="rId25"/>
                <a:stretch>
                  <a:fillRect/>
                </a:stretch>
              </p:blipFill>
              <p:spPr>
                <a:xfrm>
                  <a:off x="7249053" y="1435747"/>
                  <a:ext cx="2401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Freihand 29">
                  <a:extLst>
                    <a:ext uri="{FF2B5EF4-FFF2-40B4-BE49-F238E27FC236}">
                      <a16:creationId xmlns:a16="http://schemas.microsoft.com/office/drawing/2014/main" id="{51877B8D-B0E1-434B-A14B-E45292C67631}"/>
                    </a:ext>
                  </a:extLst>
                </p14:cNvPr>
                <p14:cNvContentPartPr/>
                <p14:nvPr/>
              </p14:nvContentPartPr>
              <p14:xfrm>
                <a:off x="7521213" y="1190587"/>
                <a:ext cx="107640" cy="159480"/>
              </p14:xfrm>
            </p:contentPart>
          </mc:Choice>
          <mc:Fallback xmlns="">
            <p:pic>
              <p:nvPicPr>
                <p:cNvPr id="30" name="Freihand 29">
                  <a:extLst>
                    <a:ext uri="{FF2B5EF4-FFF2-40B4-BE49-F238E27FC236}">
                      <a16:creationId xmlns:a16="http://schemas.microsoft.com/office/drawing/2014/main" id="{51877B8D-B0E1-434B-A14B-E45292C67631}"/>
                    </a:ext>
                  </a:extLst>
                </p:cNvPr>
                <p:cNvPicPr/>
                <p:nvPr/>
              </p:nvPicPr>
              <p:blipFill>
                <a:blip r:embed="rId27"/>
                <a:stretch>
                  <a:fillRect/>
                </a:stretch>
              </p:blipFill>
              <p:spPr>
                <a:xfrm>
                  <a:off x="7516893" y="1186267"/>
                  <a:ext cx="1162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1" name="Freihand 30">
                  <a:extLst>
                    <a:ext uri="{FF2B5EF4-FFF2-40B4-BE49-F238E27FC236}">
                      <a16:creationId xmlns:a16="http://schemas.microsoft.com/office/drawing/2014/main" id="{90A07947-17FA-4FE4-936D-C70582479ED4}"/>
                    </a:ext>
                  </a:extLst>
                </p14:cNvPr>
                <p14:cNvContentPartPr/>
                <p14:nvPr/>
              </p14:nvContentPartPr>
              <p14:xfrm>
                <a:off x="7613373" y="1424947"/>
                <a:ext cx="43920" cy="22680"/>
              </p14:xfrm>
            </p:contentPart>
          </mc:Choice>
          <mc:Fallback xmlns="">
            <p:pic>
              <p:nvPicPr>
                <p:cNvPr id="31" name="Freihand 30">
                  <a:extLst>
                    <a:ext uri="{FF2B5EF4-FFF2-40B4-BE49-F238E27FC236}">
                      <a16:creationId xmlns:a16="http://schemas.microsoft.com/office/drawing/2014/main" id="{90A07947-17FA-4FE4-936D-C70582479ED4}"/>
                    </a:ext>
                  </a:extLst>
                </p:cNvPr>
                <p:cNvPicPr/>
                <p:nvPr/>
              </p:nvPicPr>
              <p:blipFill>
                <a:blip r:embed="rId29"/>
                <a:stretch>
                  <a:fillRect/>
                </a:stretch>
              </p:blipFill>
              <p:spPr>
                <a:xfrm>
                  <a:off x="7609053" y="1420627"/>
                  <a:ext cx="52560" cy="31320"/>
                </a:xfrm>
                <a:prstGeom prst="rect">
                  <a:avLst/>
                </a:prstGeom>
              </p:spPr>
            </p:pic>
          </mc:Fallback>
        </mc:AlternateContent>
      </p:grpSp>
      <p:grpSp>
        <p:nvGrpSpPr>
          <p:cNvPr id="59" name="Gruppieren 58">
            <a:extLst>
              <a:ext uri="{FF2B5EF4-FFF2-40B4-BE49-F238E27FC236}">
                <a16:creationId xmlns:a16="http://schemas.microsoft.com/office/drawing/2014/main" id="{23494C12-E36F-4E3E-A905-EB0410E4F8C8}"/>
              </a:ext>
            </a:extLst>
          </p:cNvPr>
          <p:cNvGrpSpPr/>
          <p:nvPr/>
        </p:nvGrpSpPr>
        <p:grpSpPr>
          <a:xfrm>
            <a:off x="6288933" y="105907"/>
            <a:ext cx="1584000" cy="1184040"/>
            <a:chOff x="6288933" y="105907"/>
            <a:chExt cx="1584000" cy="1184040"/>
          </a:xfrm>
        </p:grpSpPr>
        <mc:AlternateContent xmlns:mc="http://schemas.openxmlformats.org/markup-compatibility/2006" xmlns:p14="http://schemas.microsoft.com/office/powerpoint/2010/main">
          <mc:Choice Requires="p14">
            <p:contentPart p14:bwMode="auto" r:id="rId30">
              <p14:nvContentPartPr>
                <p14:cNvPr id="33" name="Freihand 32">
                  <a:extLst>
                    <a:ext uri="{FF2B5EF4-FFF2-40B4-BE49-F238E27FC236}">
                      <a16:creationId xmlns:a16="http://schemas.microsoft.com/office/drawing/2014/main" id="{AE08AD95-4D54-4C90-84F5-0B8B1985A01E}"/>
                    </a:ext>
                  </a:extLst>
                </p14:cNvPr>
                <p14:cNvContentPartPr/>
                <p14:nvPr/>
              </p14:nvContentPartPr>
              <p14:xfrm>
                <a:off x="6288933" y="876667"/>
                <a:ext cx="140760" cy="261360"/>
              </p14:xfrm>
            </p:contentPart>
          </mc:Choice>
          <mc:Fallback xmlns="">
            <p:pic>
              <p:nvPicPr>
                <p:cNvPr id="33" name="Freihand 32">
                  <a:extLst>
                    <a:ext uri="{FF2B5EF4-FFF2-40B4-BE49-F238E27FC236}">
                      <a16:creationId xmlns:a16="http://schemas.microsoft.com/office/drawing/2014/main" id="{AE08AD95-4D54-4C90-84F5-0B8B1985A01E}"/>
                    </a:ext>
                  </a:extLst>
                </p:cNvPr>
                <p:cNvPicPr/>
                <p:nvPr/>
              </p:nvPicPr>
              <p:blipFill>
                <a:blip r:embed="rId31"/>
                <a:stretch>
                  <a:fillRect/>
                </a:stretch>
              </p:blipFill>
              <p:spPr>
                <a:xfrm>
                  <a:off x="6284613" y="872347"/>
                  <a:ext cx="149400" cy="270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4" name="Freihand 33">
                  <a:extLst>
                    <a:ext uri="{FF2B5EF4-FFF2-40B4-BE49-F238E27FC236}">
                      <a16:creationId xmlns:a16="http://schemas.microsoft.com/office/drawing/2014/main" id="{2083B228-6104-47FE-99BE-54AB6CC91C47}"/>
                    </a:ext>
                  </a:extLst>
                </p14:cNvPr>
                <p14:cNvContentPartPr/>
                <p14:nvPr/>
              </p14:nvContentPartPr>
              <p14:xfrm>
                <a:off x="6491973" y="762187"/>
                <a:ext cx="103680" cy="227520"/>
              </p14:xfrm>
            </p:contentPart>
          </mc:Choice>
          <mc:Fallback xmlns="">
            <p:pic>
              <p:nvPicPr>
                <p:cNvPr id="34" name="Freihand 33">
                  <a:extLst>
                    <a:ext uri="{FF2B5EF4-FFF2-40B4-BE49-F238E27FC236}">
                      <a16:creationId xmlns:a16="http://schemas.microsoft.com/office/drawing/2014/main" id="{2083B228-6104-47FE-99BE-54AB6CC91C47}"/>
                    </a:ext>
                  </a:extLst>
                </p:cNvPr>
                <p:cNvPicPr/>
                <p:nvPr/>
              </p:nvPicPr>
              <p:blipFill>
                <a:blip r:embed="rId33"/>
                <a:stretch>
                  <a:fillRect/>
                </a:stretch>
              </p:blipFill>
              <p:spPr>
                <a:xfrm>
                  <a:off x="6487653" y="757867"/>
                  <a:ext cx="11232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5" name="Freihand 34">
                  <a:extLst>
                    <a:ext uri="{FF2B5EF4-FFF2-40B4-BE49-F238E27FC236}">
                      <a16:creationId xmlns:a16="http://schemas.microsoft.com/office/drawing/2014/main" id="{E0DD0D8F-5EDE-49DC-98AE-9AE2965EB474}"/>
                    </a:ext>
                  </a:extLst>
                </p14:cNvPr>
                <p14:cNvContentPartPr/>
                <p14:nvPr/>
              </p14:nvContentPartPr>
              <p14:xfrm>
                <a:off x="6612213" y="739507"/>
                <a:ext cx="95040" cy="175320"/>
              </p14:xfrm>
            </p:contentPart>
          </mc:Choice>
          <mc:Fallback xmlns="">
            <p:pic>
              <p:nvPicPr>
                <p:cNvPr id="35" name="Freihand 34">
                  <a:extLst>
                    <a:ext uri="{FF2B5EF4-FFF2-40B4-BE49-F238E27FC236}">
                      <a16:creationId xmlns:a16="http://schemas.microsoft.com/office/drawing/2014/main" id="{E0DD0D8F-5EDE-49DC-98AE-9AE2965EB474}"/>
                    </a:ext>
                  </a:extLst>
                </p:cNvPr>
                <p:cNvPicPr/>
                <p:nvPr/>
              </p:nvPicPr>
              <p:blipFill>
                <a:blip r:embed="rId35"/>
                <a:stretch>
                  <a:fillRect/>
                </a:stretch>
              </p:blipFill>
              <p:spPr>
                <a:xfrm>
                  <a:off x="6607893" y="735187"/>
                  <a:ext cx="1036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6" name="Freihand 35">
                  <a:extLst>
                    <a:ext uri="{FF2B5EF4-FFF2-40B4-BE49-F238E27FC236}">
                      <a16:creationId xmlns:a16="http://schemas.microsoft.com/office/drawing/2014/main" id="{2D50EEA0-F8F6-4527-936C-E1BB1DC2A199}"/>
                    </a:ext>
                  </a:extLst>
                </p14:cNvPr>
                <p14:cNvContentPartPr/>
                <p14:nvPr/>
              </p14:nvContentPartPr>
              <p14:xfrm>
                <a:off x="6670173" y="839227"/>
                <a:ext cx="46800" cy="43920"/>
              </p14:xfrm>
            </p:contentPart>
          </mc:Choice>
          <mc:Fallback xmlns="">
            <p:pic>
              <p:nvPicPr>
                <p:cNvPr id="36" name="Freihand 35">
                  <a:extLst>
                    <a:ext uri="{FF2B5EF4-FFF2-40B4-BE49-F238E27FC236}">
                      <a16:creationId xmlns:a16="http://schemas.microsoft.com/office/drawing/2014/main" id="{2D50EEA0-F8F6-4527-936C-E1BB1DC2A199}"/>
                    </a:ext>
                  </a:extLst>
                </p:cNvPr>
                <p:cNvPicPr/>
                <p:nvPr/>
              </p:nvPicPr>
              <p:blipFill>
                <a:blip r:embed="rId37"/>
                <a:stretch>
                  <a:fillRect/>
                </a:stretch>
              </p:blipFill>
              <p:spPr>
                <a:xfrm>
                  <a:off x="6665853" y="834907"/>
                  <a:ext cx="5544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7" name="Freihand 36">
                  <a:extLst>
                    <a:ext uri="{FF2B5EF4-FFF2-40B4-BE49-F238E27FC236}">
                      <a16:creationId xmlns:a16="http://schemas.microsoft.com/office/drawing/2014/main" id="{0BED7BE3-2354-4891-AB97-ADCA8B38CDF8}"/>
                    </a:ext>
                  </a:extLst>
                </p14:cNvPr>
                <p14:cNvContentPartPr/>
                <p14:nvPr/>
              </p14:nvContentPartPr>
              <p14:xfrm>
                <a:off x="6794733" y="724027"/>
                <a:ext cx="111960" cy="209520"/>
              </p14:xfrm>
            </p:contentPart>
          </mc:Choice>
          <mc:Fallback xmlns="">
            <p:pic>
              <p:nvPicPr>
                <p:cNvPr id="37" name="Freihand 36">
                  <a:extLst>
                    <a:ext uri="{FF2B5EF4-FFF2-40B4-BE49-F238E27FC236}">
                      <a16:creationId xmlns:a16="http://schemas.microsoft.com/office/drawing/2014/main" id="{0BED7BE3-2354-4891-AB97-ADCA8B38CDF8}"/>
                    </a:ext>
                  </a:extLst>
                </p:cNvPr>
                <p:cNvPicPr/>
                <p:nvPr/>
              </p:nvPicPr>
              <p:blipFill>
                <a:blip r:embed="rId39"/>
                <a:stretch>
                  <a:fillRect/>
                </a:stretch>
              </p:blipFill>
              <p:spPr>
                <a:xfrm>
                  <a:off x="6790413" y="719707"/>
                  <a:ext cx="1206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8" name="Freihand 37">
                  <a:extLst>
                    <a:ext uri="{FF2B5EF4-FFF2-40B4-BE49-F238E27FC236}">
                      <a16:creationId xmlns:a16="http://schemas.microsoft.com/office/drawing/2014/main" id="{0224430B-AD69-4693-8CB8-6674DBF0523D}"/>
                    </a:ext>
                  </a:extLst>
                </p14:cNvPr>
                <p14:cNvContentPartPr/>
                <p14:nvPr/>
              </p14:nvContentPartPr>
              <p14:xfrm>
                <a:off x="6937293" y="617827"/>
                <a:ext cx="115920" cy="323280"/>
              </p14:xfrm>
            </p:contentPart>
          </mc:Choice>
          <mc:Fallback xmlns="">
            <p:pic>
              <p:nvPicPr>
                <p:cNvPr id="38" name="Freihand 37">
                  <a:extLst>
                    <a:ext uri="{FF2B5EF4-FFF2-40B4-BE49-F238E27FC236}">
                      <a16:creationId xmlns:a16="http://schemas.microsoft.com/office/drawing/2014/main" id="{0224430B-AD69-4693-8CB8-6674DBF0523D}"/>
                    </a:ext>
                  </a:extLst>
                </p:cNvPr>
                <p:cNvPicPr/>
                <p:nvPr/>
              </p:nvPicPr>
              <p:blipFill>
                <a:blip r:embed="rId41"/>
                <a:stretch>
                  <a:fillRect/>
                </a:stretch>
              </p:blipFill>
              <p:spPr>
                <a:xfrm>
                  <a:off x="6932973" y="613507"/>
                  <a:ext cx="124560" cy="331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9" name="Freihand 38">
                  <a:extLst>
                    <a:ext uri="{FF2B5EF4-FFF2-40B4-BE49-F238E27FC236}">
                      <a16:creationId xmlns:a16="http://schemas.microsoft.com/office/drawing/2014/main" id="{11E1C452-A4C1-469B-8200-94CBD4BAA5CA}"/>
                    </a:ext>
                  </a:extLst>
                </p14:cNvPr>
                <p14:cNvContentPartPr/>
                <p14:nvPr/>
              </p14:nvContentPartPr>
              <p14:xfrm>
                <a:off x="7134573" y="663187"/>
                <a:ext cx="159120" cy="62640"/>
              </p14:xfrm>
            </p:contentPart>
          </mc:Choice>
          <mc:Fallback xmlns="">
            <p:pic>
              <p:nvPicPr>
                <p:cNvPr id="39" name="Freihand 38">
                  <a:extLst>
                    <a:ext uri="{FF2B5EF4-FFF2-40B4-BE49-F238E27FC236}">
                      <a16:creationId xmlns:a16="http://schemas.microsoft.com/office/drawing/2014/main" id="{11E1C452-A4C1-469B-8200-94CBD4BAA5CA}"/>
                    </a:ext>
                  </a:extLst>
                </p:cNvPr>
                <p:cNvPicPr/>
                <p:nvPr/>
              </p:nvPicPr>
              <p:blipFill>
                <a:blip r:embed="rId43"/>
                <a:stretch>
                  <a:fillRect/>
                </a:stretch>
              </p:blipFill>
              <p:spPr>
                <a:xfrm>
                  <a:off x="7130253" y="658867"/>
                  <a:ext cx="167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40" name="Freihand 39">
                  <a:extLst>
                    <a:ext uri="{FF2B5EF4-FFF2-40B4-BE49-F238E27FC236}">
                      <a16:creationId xmlns:a16="http://schemas.microsoft.com/office/drawing/2014/main" id="{3E99BC5B-6EA2-4DB6-B1FA-BFA13B4B090A}"/>
                    </a:ext>
                  </a:extLst>
                </p14:cNvPr>
                <p14:cNvContentPartPr/>
                <p14:nvPr/>
              </p14:nvContentPartPr>
              <p14:xfrm>
                <a:off x="7156533" y="725467"/>
                <a:ext cx="160200" cy="50400"/>
              </p14:xfrm>
            </p:contentPart>
          </mc:Choice>
          <mc:Fallback xmlns="">
            <p:pic>
              <p:nvPicPr>
                <p:cNvPr id="40" name="Freihand 39">
                  <a:extLst>
                    <a:ext uri="{FF2B5EF4-FFF2-40B4-BE49-F238E27FC236}">
                      <a16:creationId xmlns:a16="http://schemas.microsoft.com/office/drawing/2014/main" id="{3E99BC5B-6EA2-4DB6-B1FA-BFA13B4B090A}"/>
                    </a:ext>
                  </a:extLst>
                </p:cNvPr>
                <p:cNvPicPr/>
                <p:nvPr/>
              </p:nvPicPr>
              <p:blipFill>
                <a:blip r:embed="rId45"/>
                <a:stretch>
                  <a:fillRect/>
                </a:stretch>
              </p:blipFill>
              <p:spPr>
                <a:xfrm>
                  <a:off x="7152213" y="721147"/>
                  <a:ext cx="16884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2" name="Freihand 41">
                  <a:extLst>
                    <a:ext uri="{FF2B5EF4-FFF2-40B4-BE49-F238E27FC236}">
                      <a16:creationId xmlns:a16="http://schemas.microsoft.com/office/drawing/2014/main" id="{194ECAC7-2880-4DAF-9B44-0986F2656302}"/>
                    </a:ext>
                  </a:extLst>
                </p14:cNvPr>
                <p14:cNvContentPartPr/>
                <p14:nvPr/>
              </p14:nvContentPartPr>
              <p14:xfrm>
                <a:off x="7393413" y="531427"/>
                <a:ext cx="111600" cy="110160"/>
              </p14:xfrm>
            </p:contentPart>
          </mc:Choice>
          <mc:Fallback xmlns="">
            <p:pic>
              <p:nvPicPr>
                <p:cNvPr id="42" name="Freihand 41">
                  <a:extLst>
                    <a:ext uri="{FF2B5EF4-FFF2-40B4-BE49-F238E27FC236}">
                      <a16:creationId xmlns:a16="http://schemas.microsoft.com/office/drawing/2014/main" id="{194ECAC7-2880-4DAF-9B44-0986F2656302}"/>
                    </a:ext>
                  </a:extLst>
                </p:cNvPr>
                <p:cNvPicPr/>
                <p:nvPr/>
              </p:nvPicPr>
              <p:blipFill>
                <a:blip r:embed="rId47"/>
                <a:stretch>
                  <a:fillRect/>
                </a:stretch>
              </p:blipFill>
              <p:spPr>
                <a:xfrm>
                  <a:off x="7389093" y="527107"/>
                  <a:ext cx="12024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3" name="Freihand 42">
                  <a:extLst>
                    <a:ext uri="{FF2B5EF4-FFF2-40B4-BE49-F238E27FC236}">
                      <a16:creationId xmlns:a16="http://schemas.microsoft.com/office/drawing/2014/main" id="{7B246A3C-AEB3-4D28-B1A0-D685A69F31F4}"/>
                    </a:ext>
                  </a:extLst>
                </p14:cNvPr>
                <p14:cNvContentPartPr/>
                <p14:nvPr/>
              </p14:nvContentPartPr>
              <p14:xfrm>
                <a:off x="7470453" y="611347"/>
                <a:ext cx="54360" cy="14760"/>
              </p14:xfrm>
            </p:contentPart>
          </mc:Choice>
          <mc:Fallback xmlns="">
            <p:pic>
              <p:nvPicPr>
                <p:cNvPr id="43" name="Freihand 42">
                  <a:extLst>
                    <a:ext uri="{FF2B5EF4-FFF2-40B4-BE49-F238E27FC236}">
                      <a16:creationId xmlns:a16="http://schemas.microsoft.com/office/drawing/2014/main" id="{7B246A3C-AEB3-4D28-B1A0-D685A69F31F4}"/>
                    </a:ext>
                  </a:extLst>
                </p:cNvPr>
                <p:cNvPicPr/>
                <p:nvPr/>
              </p:nvPicPr>
              <p:blipFill>
                <a:blip r:embed="rId49"/>
                <a:stretch>
                  <a:fillRect/>
                </a:stretch>
              </p:blipFill>
              <p:spPr>
                <a:xfrm>
                  <a:off x="7466133" y="607027"/>
                  <a:ext cx="630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4" name="Freihand 43">
                  <a:extLst>
                    <a:ext uri="{FF2B5EF4-FFF2-40B4-BE49-F238E27FC236}">
                      <a16:creationId xmlns:a16="http://schemas.microsoft.com/office/drawing/2014/main" id="{344C24D0-5C55-4ACE-8F7C-E05BC4E7FD8C}"/>
                    </a:ext>
                  </a:extLst>
                </p14:cNvPr>
                <p14:cNvContentPartPr/>
                <p14:nvPr/>
              </p14:nvContentPartPr>
              <p14:xfrm>
                <a:off x="7457493" y="248827"/>
                <a:ext cx="38160" cy="109800"/>
              </p14:xfrm>
            </p:contentPart>
          </mc:Choice>
          <mc:Fallback xmlns="">
            <p:pic>
              <p:nvPicPr>
                <p:cNvPr id="44" name="Freihand 43">
                  <a:extLst>
                    <a:ext uri="{FF2B5EF4-FFF2-40B4-BE49-F238E27FC236}">
                      <a16:creationId xmlns:a16="http://schemas.microsoft.com/office/drawing/2014/main" id="{344C24D0-5C55-4ACE-8F7C-E05BC4E7FD8C}"/>
                    </a:ext>
                  </a:extLst>
                </p:cNvPr>
                <p:cNvPicPr/>
                <p:nvPr/>
              </p:nvPicPr>
              <p:blipFill>
                <a:blip r:embed="rId51"/>
                <a:stretch>
                  <a:fillRect/>
                </a:stretch>
              </p:blipFill>
              <p:spPr>
                <a:xfrm>
                  <a:off x="7453173" y="244507"/>
                  <a:ext cx="46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5" name="Freihand 44">
                  <a:extLst>
                    <a:ext uri="{FF2B5EF4-FFF2-40B4-BE49-F238E27FC236}">
                      <a16:creationId xmlns:a16="http://schemas.microsoft.com/office/drawing/2014/main" id="{346F5B46-AB3F-4D67-8469-12DA5925C853}"/>
                    </a:ext>
                  </a:extLst>
                </p14:cNvPr>
                <p14:cNvContentPartPr/>
                <p14:nvPr/>
              </p14:nvContentPartPr>
              <p14:xfrm>
                <a:off x="7451013" y="321907"/>
                <a:ext cx="101880" cy="75240"/>
              </p14:xfrm>
            </p:contentPart>
          </mc:Choice>
          <mc:Fallback xmlns="">
            <p:pic>
              <p:nvPicPr>
                <p:cNvPr id="45" name="Freihand 44">
                  <a:extLst>
                    <a:ext uri="{FF2B5EF4-FFF2-40B4-BE49-F238E27FC236}">
                      <a16:creationId xmlns:a16="http://schemas.microsoft.com/office/drawing/2014/main" id="{346F5B46-AB3F-4D67-8469-12DA5925C853}"/>
                    </a:ext>
                  </a:extLst>
                </p:cNvPr>
                <p:cNvPicPr/>
                <p:nvPr/>
              </p:nvPicPr>
              <p:blipFill>
                <a:blip r:embed="rId53"/>
                <a:stretch>
                  <a:fillRect/>
                </a:stretch>
              </p:blipFill>
              <p:spPr>
                <a:xfrm>
                  <a:off x="7446693" y="317587"/>
                  <a:ext cx="11052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6" name="Freihand 45">
                  <a:extLst>
                    <a:ext uri="{FF2B5EF4-FFF2-40B4-BE49-F238E27FC236}">
                      <a16:creationId xmlns:a16="http://schemas.microsoft.com/office/drawing/2014/main" id="{A56C7395-A586-4E4A-AD59-B316DBCCF1AA}"/>
                    </a:ext>
                  </a:extLst>
                </p14:cNvPr>
                <p14:cNvContentPartPr/>
                <p14:nvPr/>
              </p14:nvContentPartPr>
              <p14:xfrm>
                <a:off x="7467573" y="391747"/>
                <a:ext cx="89280" cy="66600"/>
              </p14:xfrm>
            </p:contentPart>
          </mc:Choice>
          <mc:Fallback xmlns="">
            <p:pic>
              <p:nvPicPr>
                <p:cNvPr id="46" name="Freihand 45">
                  <a:extLst>
                    <a:ext uri="{FF2B5EF4-FFF2-40B4-BE49-F238E27FC236}">
                      <a16:creationId xmlns:a16="http://schemas.microsoft.com/office/drawing/2014/main" id="{A56C7395-A586-4E4A-AD59-B316DBCCF1AA}"/>
                    </a:ext>
                  </a:extLst>
                </p:cNvPr>
                <p:cNvPicPr/>
                <p:nvPr/>
              </p:nvPicPr>
              <p:blipFill>
                <a:blip r:embed="rId55"/>
                <a:stretch>
                  <a:fillRect/>
                </a:stretch>
              </p:blipFill>
              <p:spPr>
                <a:xfrm>
                  <a:off x="7463253" y="387427"/>
                  <a:ext cx="9792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8" name="Freihand 47">
                  <a:extLst>
                    <a:ext uri="{FF2B5EF4-FFF2-40B4-BE49-F238E27FC236}">
                      <a16:creationId xmlns:a16="http://schemas.microsoft.com/office/drawing/2014/main" id="{EE8044BE-3FE0-4035-966B-EC1879F9BCAA}"/>
                    </a:ext>
                  </a:extLst>
                </p14:cNvPr>
                <p14:cNvContentPartPr/>
                <p14:nvPr/>
              </p14:nvContentPartPr>
              <p14:xfrm>
                <a:off x="7652973" y="438907"/>
                <a:ext cx="159120" cy="107640"/>
              </p14:xfrm>
            </p:contentPart>
          </mc:Choice>
          <mc:Fallback xmlns="">
            <p:pic>
              <p:nvPicPr>
                <p:cNvPr id="48" name="Freihand 47">
                  <a:extLst>
                    <a:ext uri="{FF2B5EF4-FFF2-40B4-BE49-F238E27FC236}">
                      <a16:creationId xmlns:a16="http://schemas.microsoft.com/office/drawing/2014/main" id="{EE8044BE-3FE0-4035-966B-EC1879F9BCAA}"/>
                    </a:ext>
                  </a:extLst>
                </p:cNvPr>
                <p:cNvPicPr/>
                <p:nvPr/>
              </p:nvPicPr>
              <p:blipFill>
                <a:blip r:embed="rId57"/>
                <a:stretch>
                  <a:fillRect/>
                </a:stretch>
              </p:blipFill>
              <p:spPr>
                <a:xfrm>
                  <a:off x="7648653" y="434587"/>
                  <a:ext cx="1677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50" name="Freihand 49">
                  <a:extLst>
                    <a:ext uri="{FF2B5EF4-FFF2-40B4-BE49-F238E27FC236}">
                      <a16:creationId xmlns:a16="http://schemas.microsoft.com/office/drawing/2014/main" id="{66C776FA-B14A-4E2B-91DD-E19171BEABCC}"/>
                    </a:ext>
                  </a:extLst>
                </p14:cNvPr>
                <p14:cNvContentPartPr/>
                <p14:nvPr/>
              </p14:nvContentPartPr>
              <p14:xfrm>
                <a:off x="7641093" y="105907"/>
                <a:ext cx="181080" cy="98280"/>
              </p14:xfrm>
            </p:contentPart>
          </mc:Choice>
          <mc:Fallback xmlns="">
            <p:pic>
              <p:nvPicPr>
                <p:cNvPr id="50" name="Freihand 49">
                  <a:extLst>
                    <a:ext uri="{FF2B5EF4-FFF2-40B4-BE49-F238E27FC236}">
                      <a16:creationId xmlns:a16="http://schemas.microsoft.com/office/drawing/2014/main" id="{66C776FA-B14A-4E2B-91DD-E19171BEABCC}"/>
                    </a:ext>
                  </a:extLst>
                </p:cNvPr>
                <p:cNvPicPr/>
                <p:nvPr/>
              </p:nvPicPr>
              <p:blipFill>
                <a:blip r:embed="rId59"/>
                <a:stretch>
                  <a:fillRect/>
                </a:stretch>
              </p:blipFill>
              <p:spPr>
                <a:xfrm>
                  <a:off x="7636773" y="101587"/>
                  <a:ext cx="1897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51" name="Freihand 50">
                  <a:extLst>
                    <a:ext uri="{FF2B5EF4-FFF2-40B4-BE49-F238E27FC236}">
                      <a16:creationId xmlns:a16="http://schemas.microsoft.com/office/drawing/2014/main" id="{6FA9B277-29B9-44FD-86C8-FE365BAF548D}"/>
                    </a:ext>
                  </a:extLst>
                </p14:cNvPr>
                <p14:cNvContentPartPr/>
                <p14:nvPr/>
              </p14:nvContentPartPr>
              <p14:xfrm>
                <a:off x="7723533" y="176467"/>
                <a:ext cx="138600" cy="90360"/>
              </p14:xfrm>
            </p:contentPart>
          </mc:Choice>
          <mc:Fallback xmlns="">
            <p:pic>
              <p:nvPicPr>
                <p:cNvPr id="51" name="Freihand 50">
                  <a:extLst>
                    <a:ext uri="{FF2B5EF4-FFF2-40B4-BE49-F238E27FC236}">
                      <a16:creationId xmlns:a16="http://schemas.microsoft.com/office/drawing/2014/main" id="{6FA9B277-29B9-44FD-86C8-FE365BAF548D}"/>
                    </a:ext>
                  </a:extLst>
                </p:cNvPr>
                <p:cNvPicPr/>
                <p:nvPr/>
              </p:nvPicPr>
              <p:blipFill>
                <a:blip r:embed="rId61"/>
                <a:stretch>
                  <a:fillRect/>
                </a:stretch>
              </p:blipFill>
              <p:spPr>
                <a:xfrm>
                  <a:off x="7719213" y="172147"/>
                  <a:ext cx="147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2" name="Freihand 51">
                  <a:extLst>
                    <a:ext uri="{FF2B5EF4-FFF2-40B4-BE49-F238E27FC236}">
                      <a16:creationId xmlns:a16="http://schemas.microsoft.com/office/drawing/2014/main" id="{AEA4C355-5FFB-4CE8-AD36-8BE20760A7A4}"/>
                    </a:ext>
                  </a:extLst>
                </p14:cNvPr>
                <p14:cNvContentPartPr/>
                <p14:nvPr/>
              </p14:nvContentPartPr>
              <p14:xfrm>
                <a:off x="7771053" y="222547"/>
                <a:ext cx="101880" cy="120960"/>
              </p14:xfrm>
            </p:contentPart>
          </mc:Choice>
          <mc:Fallback xmlns="">
            <p:pic>
              <p:nvPicPr>
                <p:cNvPr id="52" name="Freihand 51">
                  <a:extLst>
                    <a:ext uri="{FF2B5EF4-FFF2-40B4-BE49-F238E27FC236}">
                      <a16:creationId xmlns:a16="http://schemas.microsoft.com/office/drawing/2014/main" id="{AEA4C355-5FFB-4CE8-AD36-8BE20760A7A4}"/>
                    </a:ext>
                  </a:extLst>
                </p:cNvPr>
                <p:cNvPicPr/>
                <p:nvPr/>
              </p:nvPicPr>
              <p:blipFill>
                <a:blip r:embed="rId63"/>
                <a:stretch>
                  <a:fillRect/>
                </a:stretch>
              </p:blipFill>
              <p:spPr>
                <a:xfrm>
                  <a:off x="7766733" y="218227"/>
                  <a:ext cx="1105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4" name="Freihand 53">
                  <a:extLst>
                    <a:ext uri="{FF2B5EF4-FFF2-40B4-BE49-F238E27FC236}">
                      <a16:creationId xmlns:a16="http://schemas.microsoft.com/office/drawing/2014/main" id="{E624D01D-F4AB-4F16-B544-9D71370B906C}"/>
                    </a:ext>
                  </a:extLst>
                </p14:cNvPr>
                <p14:cNvContentPartPr/>
                <p14:nvPr/>
              </p14:nvContentPartPr>
              <p14:xfrm>
                <a:off x="6671253" y="1033987"/>
                <a:ext cx="131040" cy="101880"/>
              </p14:xfrm>
            </p:contentPart>
          </mc:Choice>
          <mc:Fallback xmlns="">
            <p:pic>
              <p:nvPicPr>
                <p:cNvPr id="54" name="Freihand 53">
                  <a:extLst>
                    <a:ext uri="{FF2B5EF4-FFF2-40B4-BE49-F238E27FC236}">
                      <a16:creationId xmlns:a16="http://schemas.microsoft.com/office/drawing/2014/main" id="{E624D01D-F4AB-4F16-B544-9D71370B906C}"/>
                    </a:ext>
                  </a:extLst>
                </p:cNvPr>
                <p:cNvPicPr/>
                <p:nvPr/>
              </p:nvPicPr>
              <p:blipFill>
                <a:blip r:embed="rId65"/>
                <a:stretch>
                  <a:fillRect/>
                </a:stretch>
              </p:blipFill>
              <p:spPr>
                <a:xfrm>
                  <a:off x="6666933" y="1029667"/>
                  <a:ext cx="1396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5" name="Freihand 54">
                  <a:extLst>
                    <a:ext uri="{FF2B5EF4-FFF2-40B4-BE49-F238E27FC236}">
                      <a16:creationId xmlns:a16="http://schemas.microsoft.com/office/drawing/2014/main" id="{448ACDE0-A89B-4BCA-9FC5-62B11AB71348}"/>
                    </a:ext>
                  </a:extLst>
                </p14:cNvPr>
                <p14:cNvContentPartPr/>
                <p14:nvPr/>
              </p14:nvContentPartPr>
              <p14:xfrm>
                <a:off x="6830013" y="1003027"/>
                <a:ext cx="33120" cy="77400"/>
              </p14:xfrm>
            </p:contentPart>
          </mc:Choice>
          <mc:Fallback xmlns="">
            <p:pic>
              <p:nvPicPr>
                <p:cNvPr id="55" name="Freihand 54">
                  <a:extLst>
                    <a:ext uri="{FF2B5EF4-FFF2-40B4-BE49-F238E27FC236}">
                      <a16:creationId xmlns:a16="http://schemas.microsoft.com/office/drawing/2014/main" id="{448ACDE0-A89B-4BCA-9FC5-62B11AB71348}"/>
                    </a:ext>
                  </a:extLst>
                </p:cNvPr>
                <p:cNvPicPr/>
                <p:nvPr/>
              </p:nvPicPr>
              <p:blipFill>
                <a:blip r:embed="rId67"/>
                <a:stretch>
                  <a:fillRect/>
                </a:stretch>
              </p:blipFill>
              <p:spPr>
                <a:xfrm>
                  <a:off x="6825693" y="998707"/>
                  <a:ext cx="417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56" name="Freihand 55">
                  <a:extLst>
                    <a:ext uri="{FF2B5EF4-FFF2-40B4-BE49-F238E27FC236}">
                      <a16:creationId xmlns:a16="http://schemas.microsoft.com/office/drawing/2014/main" id="{D74F5AB1-C8C5-4403-8FEE-8D95428E088E}"/>
                    </a:ext>
                  </a:extLst>
                </p14:cNvPr>
                <p14:cNvContentPartPr/>
                <p14:nvPr/>
              </p14:nvContentPartPr>
              <p14:xfrm>
                <a:off x="6785733" y="984307"/>
                <a:ext cx="132480" cy="85680"/>
              </p14:xfrm>
            </p:contentPart>
          </mc:Choice>
          <mc:Fallback xmlns="">
            <p:pic>
              <p:nvPicPr>
                <p:cNvPr id="56" name="Freihand 55">
                  <a:extLst>
                    <a:ext uri="{FF2B5EF4-FFF2-40B4-BE49-F238E27FC236}">
                      <a16:creationId xmlns:a16="http://schemas.microsoft.com/office/drawing/2014/main" id="{D74F5AB1-C8C5-4403-8FEE-8D95428E088E}"/>
                    </a:ext>
                  </a:extLst>
                </p:cNvPr>
                <p:cNvPicPr/>
                <p:nvPr/>
              </p:nvPicPr>
              <p:blipFill>
                <a:blip r:embed="rId69"/>
                <a:stretch>
                  <a:fillRect/>
                </a:stretch>
              </p:blipFill>
              <p:spPr>
                <a:xfrm>
                  <a:off x="6781413" y="979987"/>
                  <a:ext cx="1411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7" name="Freihand 56">
                  <a:extLst>
                    <a:ext uri="{FF2B5EF4-FFF2-40B4-BE49-F238E27FC236}">
                      <a16:creationId xmlns:a16="http://schemas.microsoft.com/office/drawing/2014/main" id="{5517542E-4447-49BE-B3B7-3DDB7A0B31BA}"/>
                    </a:ext>
                  </a:extLst>
                </p14:cNvPr>
                <p14:cNvContentPartPr/>
                <p14:nvPr/>
              </p14:nvContentPartPr>
              <p14:xfrm>
                <a:off x="6933693" y="943267"/>
                <a:ext cx="77760" cy="120960"/>
              </p14:xfrm>
            </p:contentPart>
          </mc:Choice>
          <mc:Fallback xmlns="">
            <p:pic>
              <p:nvPicPr>
                <p:cNvPr id="57" name="Freihand 56">
                  <a:extLst>
                    <a:ext uri="{FF2B5EF4-FFF2-40B4-BE49-F238E27FC236}">
                      <a16:creationId xmlns:a16="http://schemas.microsoft.com/office/drawing/2014/main" id="{5517542E-4447-49BE-B3B7-3DDB7A0B31BA}"/>
                    </a:ext>
                  </a:extLst>
                </p:cNvPr>
                <p:cNvPicPr/>
                <p:nvPr/>
              </p:nvPicPr>
              <p:blipFill>
                <a:blip r:embed="rId71"/>
                <a:stretch>
                  <a:fillRect/>
                </a:stretch>
              </p:blipFill>
              <p:spPr>
                <a:xfrm>
                  <a:off x="6929373" y="938947"/>
                  <a:ext cx="864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58" name="Freihand 57">
                  <a:extLst>
                    <a:ext uri="{FF2B5EF4-FFF2-40B4-BE49-F238E27FC236}">
                      <a16:creationId xmlns:a16="http://schemas.microsoft.com/office/drawing/2014/main" id="{D254F6B3-C02E-40CC-98DD-7FC4E32B96B7}"/>
                    </a:ext>
                  </a:extLst>
                </p14:cNvPr>
                <p14:cNvContentPartPr/>
                <p14:nvPr/>
              </p14:nvContentPartPr>
              <p14:xfrm>
                <a:off x="6614013" y="1032547"/>
                <a:ext cx="511920" cy="257400"/>
              </p14:xfrm>
            </p:contentPart>
          </mc:Choice>
          <mc:Fallback xmlns="">
            <p:pic>
              <p:nvPicPr>
                <p:cNvPr id="58" name="Freihand 57">
                  <a:extLst>
                    <a:ext uri="{FF2B5EF4-FFF2-40B4-BE49-F238E27FC236}">
                      <a16:creationId xmlns:a16="http://schemas.microsoft.com/office/drawing/2014/main" id="{D254F6B3-C02E-40CC-98DD-7FC4E32B96B7}"/>
                    </a:ext>
                  </a:extLst>
                </p:cNvPr>
                <p:cNvPicPr/>
                <p:nvPr/>
              </p:nvPicPr>
              <p:blipFill>
                <a:blip r:embed="rId73"/>
                <a:stretch>
                  <a:fillRect/>
                </a:stretch>
              </p:blipFill>
              <p:spPr>
                <a:xfrm>
                  <a:off x="6609693" y="1028227"/>
                  <a:ext cx="520560" cy="266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4">
            <p14:nvContentPartPr>
              <p14:cNvPr id="78" name="Freihand 77">
                <a:extLst>
                  <a:ext uri="{FF2B5EF4-FFF2-40B4-BE49-F238E27FC236}">
                    <a16:creationId xmlns:a16="http://schemas.microsoft.com/office/drawing/2014/main" id="{347372C6-B7A5-4480-AEE6-8AD64E64D6A7}"/>
                  </a:ext>
                </a:extLst>
              </p14:cNvPr>
              <p14:cNvContentPartPr/>
              <p14:nvPr/>
            </p14:nvContentPartPr>
            <p14:xfrm>
              <a:off x="5160333" y="3484867"/>
              <a:ext cx="2760840" cy="81360"/>
            </p14:xfrm>
          </p:contentPart>
        </mc:Choice>
        <mc:Fallback xmlns="">
          <p:pic>
            <p:nvPicPr>
              <p:cNvPr id="78" name="Freihand 77">
                <a:extLst>
                  <a:ext uri="{FF2B5EF4-FFF2-40B4-BE49-F238E27FC236}">
                    <a16:creationId xmlns:a16="http://schemas.microsoft.com/office/drawing/2014/main" id="{347372C6-B7A5-4480-AEE6-8AD64E64D6A7}"/>
                  </a:ext>
                </a:extLst>
              </p:cNvPr>
              <p:cNvPicPr/>
              <p:nvPr/>
            </p:nvPicPr>
            <p:blipFill>
              <a:blip r:embed="rId75"/>
              <a:stretch>
                <a:fillRect/>
              </a:stretch>
            </p:blipFill>
            <p:spPr>
              <a:xfrm>
                <a:off x="5156013" y="3480547"/>
                <a:ext cx="2769480" cy="90000"/>
              </a:xfrm>
              <a:prstGeom prst="rect">
                <a:avLst/>
              </a:prstGeom>
            </p:spPr>
          </p:pic>
        </mc:Fallback>
      </mc:AlternateContent>
      <p:grpSp>
        <p:nvGrpSpPr>
          <p:cNvPr id="80" name="Gruppieren 79">
            <a:extLst>
              <a:ext uri="{FF2B5EF4-FFF2-40B4-BE49-F238E27FC236}">
                <a16:creationId xmlns:a16="http://schemas.microsoft.com/office/drawing/2014/main" id="{082C9CB0-C74F-44A0-B018-AF32B24480DE}"/>
              </a:ext>
            </a:extLst>
          </p:cNvPr>
          <p:cNvGrpSpPr/>
          <p:nvPr/>
        </p:nvGrpSpPr>
        <p:grpSpPr>
          <a:xfrm>
            <a:off x="8457213" y="70627"/>
            <a:ext cx="2299680" cy="425160"/>
            <a:chOff x="8457213" y="70627"/>
            <a:chExt cx="2299680" cy="425160"/>
          </a:xfrm>
        </p:grpSpPr>
        <mc:AlternateContent xmlns:mc="http://schemas.openxmlformats.org/markup-compatibility/2006" xmlns:p14="http://schemas.microsoft.com/office/powerpoint/2010/main">
          <mc:Choice Requires="p14">
            <p:contentPart p14:bwMode="auto" r:id="rId76">
              <p14:nvContentPartPr>
                <p14:cNvPr id="60" name="Freihand 59">
                  <a:extLst>
                    <a:ext uri="{FF2B5EF4-FFF2-40B4-BE49-F238E27FC236}">
                      <a16:creationId xmlns:a16="http://schemas.microsoft.com/office/drawing/2014/main" id="{A0C88D02-4299-47DA-9D25-9326A9228B33}"/>
                    </a:ext>
                  </a:extLst>
                </p14:cNvPr>
                <p14:cNvContentPartPr/>
                <p14:nvPr/>
              </p14:nvContentPartPr>
              <p14:xfrm>
                <a:off x="8635413" y="185467"/>
                <a:ext cx="212040" cy="142920"/>
              </p14:xfrm>
            </p:contentPart>
          </mc:Choice>
          <mc:Fallback xmlns="">
            <p:pic>
              <p:nvPicPr>
                <p:cNvPr id="60" name="Freihand 59">
                  <a:extLst>
                    <a:ext uri="{FF2B5EF4-FFF2-40B4-BE49-F238E27FC236}">
                      <a16:creationId xmlns:a16="http://schemas.microsoft.com/office/drawing/2014/main" id="{A0C88D02-4299-47DA-9D25-9326A9228B33}"/>
                    </a:ext>
                  </a:extLst>
                </p:cNvPr>
                <p:cNvPicPr/>
                <p:nvPr/>
              </p:nvPicPr>
              <p:blipFill>
                <a:blip r:embed="rId77"/>
                <a:stretch>
                  <a:fillRect/>
                </a:stretch>
              </p:blipFill>
              <p:spPr>
                <a:xfrm>
                  <a:off x="8631093" y="181147"/>
                  <a:ext cx="22068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61" name="Freihand 60">
                  <a:extLst>
                    <a:ext uri="{FF2B5EF4-FFF2-40B4-BE49-F238E27FC236}">
                      <a16:creationId xmlns:a16="http://schemas.microsoft.com/office/drawing/2014/main" id="{E76862A5-5E1A-40F9-972F-2BD7F855C17F}"/>
                    </a:ext>
                  </a:extLst>
                </p14:cNvPr>
                <p14:cNvContentPartPr/>
                <p14:nvPr/>
              </p14:nvContentPartPr>
              <p14:xfrm>
                <a:off x="8873373" y="216427"/>
                <a:ext cx="92160" cy="84600"/>
              </p14:xfrm>
            </p:contentPart>
          </mc:Choice>
          <mc:Fallback xmlns="">
            <p:pic>
              <p:nvPicPr>
                <p:cNvPr id="61" name="Freihand 60">
                  <a:extLst>
                    <a:ext uri="{FF2B5EF4-FFF2-40B4-BE49-F238E27FC236}">
                      <a16:creationId xmlns:a16="http://schemas.microsoft.com/office/drawing/2014/main" id="{E76862A5-5E1A-40F9-972F-2BD7F855C17F}"/>
                    </a:ext>
                  </a:extLst>
                </p:cNvPr>
                <p:cNvPicPr/>
                <p:nvPr/>
              </p:nvPicPr>
              <p:blipFill>
                <a:blip r:embed="rId79"/>
                <a:stretch>
                  <a:fillRect/>
                </a:stretch>
              </p:blipFill>
              <p:spPr>
                <a:xfrm>
                  <a:off x="8869053" y="212107"/>
                  <a:ext cx="10080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62" name="Freihand 61">
                  <a:extLst>
                    <a:ext uri="{FF2B5EF4-FFF2-40B4-BE49-F238E27FC236}">
                      <a16:creationId xmlns:a16="http://schemas.microsoft.com/office/drawing/2014/main" id="{417629BD-1162-4D19-BD5A-0AE18F64221B}"/>
                    </a:ext>
                  </a:extLst>
                </p14:cNvPr>
                <p14:cNvContentPartPr/>
                <p14:nvPr/>
              </p14:nvContentPartPr>
              <p14:xfrm>
                <a:off x="8986773" y="203107"/>
                <a:ext cx="92520" cy="134640"/>
              </p14:xfrm>
            </p:contentPart>
          </mc:Choice>
          <mc:Fallback xmlns="">
            <p:pic>
              <p:nvPicPr>
                <p:cNvPr id="62" name="Freihand 61">
                  <a:extLst>
                    <a:ext uri="{FF2B5EF4-FFF2-40B4-BE49-F238E27FC236}">
                      <a16:creationId xmlns:a16="http://schemas.microsoft.com/office/drawing/2014/main" id="{417629BD-1162-4D19-BD5A-0AE18F64221B}"/>
                    </a:ext>
                  </a:extLst>
                </p:cNvPr>
                <p:cNvPicPr/>
                <p:nvPr/>
              </p:nvPicPr>
              <p:blipFill>
                <a:blip r:embed="rId81"/>
                <a:stretch>
                  <a:fillRect/>
                </a:stretch>
              </p:blipFill>
              <p:spPr>
                <a:xfrm>
                  <a:off x="8982453" y="198787"/>
                  <a:ext cx="1011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63" name="Freihand 62">
                  <a:extLst>
                    <a:ext uri="{FF2B5EF4-FFF2-40B4-BE49-F238E27FC236}">
                      <a16:creationId xmlns:a16="http://schemas.microsoft.com/office/drawing/2014/main" id="{F985BC6D-B120-455C-877B-C4FDA221F237}"/>
                    </a:ext>
                  </a:extLst>
                </p14:cNvPr>
                <p14:cNvContentPartPr/>
                <p14:nvPr/>
              </p14:nvContentPartPr>
              <p14:xfrm>
                <a:off x="9162453" y="203107"/>
                <a:ext cx="21600" cy="98640"/>
              </p14:xfrm>
            </p:contentPart>
          </mc:Choice>
          <mc:Fallback xmlns="">
            <p:pic>
              <p:nvPicPr>
                <p:cNvPr id="63" name="Freihand 62">
                  <a:extLst>
                    <a:ext uri="{FF2B5EF4-FFF2-40B4-BE49-F238E27FC236}">
                      <a16:creationId xmlns:a16="http://schemas.microsoft.com/office/drawing/2014/main" id="{F985BC6D-B120-455C-877B-C4FDA221F237}"/>
                    </a:ext>
                  </a:extLst>
                </p:cNvPr>
                <p:cNvPicPr/>
                <p:nvPr/>
              </p:nvPicPr>
              <p:blipFill>
                <a:blip r:embed="rId83"/>
                <a:stretch>
                  <a:fillRect/>
                </a:stretch>
              </p:blipFill>
              <p:spPr>
                <a:xfrm>
                  <a:off x="9158133" y="198787"/>
                  <a:ext cx="302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65" name="Freihand 64">
                  <a:extLst>
                    <a:ext uri="{FF2B5EF4-FFF2-40B4-BE49-F238E27FC236}">
                      <a16:creationId xmlns:a16="http://schemas.microsoft.com/office/drawing/2014/main" id="{3DEDDD40-245E-4698-AADB-840D25AEA0F9}"/>
                    </a:ext>
                  </a:extLst>
                </p14:cNvPr>
                <p14:cNvContentPartPr/>
                <p14:nvPr/>
              </p14:nvContentPartPr>
              <p14:xfrm>
                <a:off x="9241653" y="180427"/>
                <a:ext cx="216000" cy="124920"/>
              </p14:xfrm>
            </p:contentPart>
          </mc:Choice>
          <mc:Fallback xmlns="">
            <p:pic>
              <p:nvPicPr>
                <p:cNvPr id="65" name="Freihand 64">
                  <a:extLst>
                    <a:ext uri="{FF2B5EF4-FFF2-40B4-BE49-F238E27FC236}">
                      <a16:creationId xmlns:a16="http://schemas.microsoft.com/office/drawing/2014/main" id="{3DEDDD40-245E-4698-AADB-840D25AEA0F9}"/>
                    </a:ext>
                  </a:extLst>
                </p:cNvPr>
                <p:cNvPicPr/>
                <p:nvPr/>
              </p:nvPicPr>
              <p:blipFill>
                <a:blip r:embed="rId85"/>
                <a:stretch>
                  <a:fillRect/>
                </a:stretch>
              </p:blipFill>
              <p:spPr>
                <a:xfrm>
                  <a:off x="9237333" y="176107"/>
                  <a:ext cx="2246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66" name="Freihand 65">
                  <a:extLst>
                    <a:ext uri="{FF2B5EF4-FFF2-40B4-BE49-F238E27FC236}">
                      <a16:creationId xmlns:a16="http://schemas.microsoft.com/office/drawing/2014/main" id="{217EEAF7-77FB-44DD-B393-27F842637F89}"/>
                    </a:ext>
                  </a:extLst>
                </p14:cNvPr>
                <p14:cNvContentPartPr/>
                <p14:nvPr/>
              </p14:nvContentPartPr>
              <p14:xfrm>
                <a:off x="9489693" y="227227"/>
                <a:ext cx="360" cy="360"/>
              </p14:xfrm>
            </p:contentPart>
          </mc:Choice>
          <mc:Fallback xmlns="">
            <p:pic>
              <p:nvPicPr>
                <p:cNvPr id="66" name="Freihand 65">
                  <a:extLst>
                    <a:ext uri="{FF2B5EF4-FFF2-40B4-BE49-F238E27FC236}">
                      <a16:creationId xmlns:a16="http://schemas.microsoft.com/office/drawing/2014/main" id="{217EEAF7-77FB-44DD-B393-27F842637F89}"/>
                    </a:ext>
                  </a:extLst>
                </p:cNvPr>
                <p:cNvPicPr/>
                <p:nvPr/>
              </p:nvPicPr>
              <p:blipFill>
                <a:blip r:embed="rId87"/>
                <a:stretch>
                  <a:fillRect/>
                </a:stretch>
              </p:blipFill>
              <p:spPr>
                <a:xfrm>
                  <a:off x="9485373" y="222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67" name="Freihand 66">
                  <a:extLst>
                    <a:ext uri="{FF2B5EF4-FFF2-40B4-BE49-F238E27FC236}">
                      <a16:creationId xmlns:a16="http://schemas.microsoft.com/office/drawing/2014/main" id="{1CC1961E-06AD-4994-8CDC-B2F1E14AA86F}"/>
                    </a:ext>
                  </a:extLst>
                </p14:cNvPr>
                <p14:cNvContentPartPr/>
                <p14:nvPr/>
              </p14:nvContentPartPr>
              <p14:xfrm>
                <a:off x="9502293" y="240547"/>
                <a:ext cx="360" cy="360"/>
              </p14:xfrm>
            </p:contentPart>
          </mc:Choice>
          <mc:Fallback xmlns="">
            <p:pic>
              <p:nvPicPr>
                <p:cNvPr id="67" name="Freihand 66">
                  <a:extLst>
                    <a:ext uri="{FF2B5EF4-FFF2-40B4-BE49-F238E27FC236}">
                      <a16:creationId xmlns:a16="http://schemas.microsoft.com/office/drawing/2014/main" id="{1CC1961E-06AD-4994-8CDC-B2F1E14AA86F}"/>
                    </a:ext>
                  </a:extLst>
                </p:cNvPr>
                <p:cNvPicPr/>
                <p:nvPr/>
              </p:nvPicPr>
              <p:blipFill>
                <a:blip r:embed="rId87"/>
                <a:stretch>
                  <a:fillRect/>
                </a:stretch>
              </p:blipFill>
              <p:spPr>
                <a:xfrm>
                  <a:off x="9497973" y="236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8" name="Freihand 67">
                  <a:extLst>
                    <a:ext uri="{FF2B5EF4-FFF2-40B4-BE49-F238E27FC236}">
                      <a16:creationId xmlns:a16="http://schemas.microsoft.com/office/drawing/2014/main" id="{5584DBC0-EA63-4303-931C-C9981328621C}"/>
                    </a:ext>
                  </a:extLst>
                </p14:cNvPr>
                <p14:cNvContentPartPr/>
                <p14:nvPr/>
              </p14:nvContentPartPr>
              <p14:xfrm>
                <a:off x="9509493" y="209947"/>
                <a:ext cx="10080" cy="85680"/>
              </p14:xfrm>
            </p:contentPart>
          </mc:Choice>
          <mc:Fallback xmlns="">
            <p:pic>
              <p:nvPicPr>
                <p:cNvPr id="68" name="Freihand 67">
                  <a:extLst>
                    <a:ext uri="{FF2B5EF4-FFF2-40B4-BE49-F238E27FC236}">
                      <a16:creationId xmlns:a16="http://schemas.microsoft.com/office/drawing/2014/main" id="{5584DBC0-EA63-4303-931C-C9981328621C}"/>
                    </a:ext>
                  </a:extLst>
                </p:cNvPr>
                <p:cNvPicPr/>
                <p:nvPr/>
              </p:nvPicPr>
              <p:blipFill>
                <a:blip r:embed="rId90"/>
                <a:stretch>
                  <a:fillRect/>
                </a:stretch>
              </p:blipFill>
              <p:spPr>
                <a:xfrm>
                  <a:off x="9505173" y="205627"/>
                  <a:ext cx="187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9" name="Freihand 68">
                  <a:extLst>
                    <a:ext uri="{FF2B5EF4-FFF2-40B4-BE49-F238E27FC236}">
                      <a16:creationId xmlns:a16="http://schemas.microsoft.com/office/drawing/2014/main" id="{AA6CB222-074D-4C47-9F1F-214A3F524EA0}"/>
                    </a:ext>
                  </a:extLst>
                </p14:cNvPr>
                <p14:cNvContentPartPr/>
                <p14:nvPr/>
              </p14:nvContentPartPr>
              <p14:xfrm>
                <a:off x="9560613" y="200587"/>
                <a:ext cx="86760" cy="90720"/>
              </p14:xfrm>
            </p:contentPart>
          </mc:Choice>
          <mc:Fallback xmlns="">
            <p:pic>
              <p:nvPicPr>
                <p:cNvPr id="69" name="Freihand 68">
                  <a:extLst>
                    <a:ext uri="{FF2B5EF4-FFF2-40B4-BE49-F238E27FC236}">
                      <a16:creationId xmlns:a16="http://schemas.microsoft.com/office/drawing/2014/main" id="{AA6CB222-074D-4C47-9F1F-214A3F524EA0}"/>
                    </a:ext>
                  </a:extLst>
                </p:cNvPr>
                <p:cNvPicPr/>
                <p:nvPr/>
              </p:nvPicPr>
              <p:blipFill>
                <a:blip r:embed="rId92"/>
                <a:stretch>
                  <a:fillRect/>
                </a:stretch>
              </p:blipFill>
              <p:spPr>
                <a:xfrm>
                  <a:off x="9556293" y="196267"/>
                  <a:ext cx="954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70" name="Freihand 69">
                  <a:extLst>
                    <a:ext uri="{FF2B5EF4-FFF2-40B4-BE49-F238E27FC236}">
                      <a16:creationId xmlns:a16="http://schemas.microsoft.com/office/drawing/2014/main" id="{5320E9F7-0145-4913-AF3E-78B3CB42B317}"/>
                    </a:ext>
                  </a:extLst>
                </p14:cNvPr>
                <p14:cNvContentPartPr/>
                <p14:nvPr/>
              </p14:nvContentPartPr>
              <p14:xfrm>
                <a:off x="9554133" y="249907"/>
                <a:ext cx="84960" cy="21600"/>
              </p14:xfrm>
            </p:contentPart>
          </mc:Choice>
          <mc:Fallback xmlns="">
            <p:pic>
              <p:nvPicPr>
                <p:cNvPr id="70" name="Freihand 69">
                  <a:extLst>
                    <a:ext uri="{FF2B5EF4-FFF2-40B4-BE49-F238E27FC236}">
                      <a16:creationId xmlns:a16="http://schemas.microsoft.com/office/drawing/2014/main" id="{5320E9F7-0145-4913-AF3E-78B3CB42B317}"/>
                    </a:ext>
                  </a:extLst>
                </p:cNvPr>
                <p:cNvPicPr/>
                <p:nvPr/>
              </p:nvPicPr>
              <p:blipFill>
                <a:blip r:embed="rId94"/>
                <a:stretch>
                  <a:fillRect/>
                </a:stretch>
              </p:blipFill>
              <p:spPr>
                <a:xfrm>
                  <a:off x="9549813" y="245587"/>
                  <a:ext cx="936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71" name="Freihand 70">
                  <a:extLst>
                    <a:ext uri="{FF2B5EF4-FFF2-40B4-BE49-F238E27FC236}">
                      <a16:creationId xmlns:a16="http://schemas.microsoft.com/office/drawing/2014/main" id="{63E37196-2B34-4E4A-8948-BB2C89D0BB2C}"/>
                    </a:ext>
                  </a:extLst>
                </p14:cNvPr>
                <p14:cNvContentPartPr/>
                <p14:nvPr/>
              </p14:nvContentPartPr>
              <p14:xfrm>
                <a:off x="9675093" y="195547"/>
                <a:ext cx="121320" cy="87480"/>
              </p14:xfrm>
            </p:contentPart>
          </mc:Choice>
          <mc:Fallback xmlns="">
            <p:pic>
              <p:nvPicPr>
                <p:cNvPr id="71" name="Freihand 70">
                  <a:extLst>
                    <a:ext uri="{FF2B5EF4-FFF2-40B4-BE49-F238E27FC236}">
                      <a16:creationId xmlns:a16="http://schemas.microsoft.com/office/drawing/2014/main" id="{63E37196-2B34-4E4A-8948-BB2C89D0BB2C}"/>
                    </a:ext>
                  </a:extLst>
                </p:cNvPr>
                <p:cNvPicPr/>
                <p:nvPr/>
              </p:nvPicPr>
              <p:blipFill>
                <a:blip r:embed="rId96"/>
                <a:stretch>
                  <a:fillRect/>
                </a:stretch>
              </p:blipFill>
              <p:spPr>
                <a:xfrm>
                  <a:off x="9670773" y="191227"/>
                  <a:ext cx="129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2" name="Freihand 71">
                  <a:extLst>
                    <a:ext uri="{FF2B5EF4-FFF2-40B4-BE49-F238E27FC236}">
                      <a16:creationId xmlns:a16="http://schemas.microsoft.com/office/drawing/2014/main" id="{112052EF-0A01-4341-B155-708BEA307697}"/>
                    </a:ext>
                  </a:extLst>
                </p14:cNvPr>
                <p14:cNvContentPartPr/>
                <p14:nvPr/>
              </p14:nvContentPartPr>
              <p14:xfrm>
                <a:off x="10027533" y="167467"/>
                <a:ext cx="116280" cy="266760"/>
              </p14:xfrm>
            </p:contentPart>
          </mc:Choice>
          <mc:Fallback xmlns="">
            <p:pic>
              <p:nvPicPr>
                <p:cNvPr id="72" name="Freihand 71">
                  <a:extLst>
                    <a:ext uri="{FF2B5EF4-FFF2-40B4-BE49-F238E27FC236}">
                      <a16:creationId xmlns:a16="http://schemas.microsoft.com/office/drawing/2014/main" id="{112052EF-0A01-4341-B155-708BEA307697}"/>
                    </a:ext>
                  </a:extLst>
                </p:cNvPr>
                <p:cNvPicPr/>
                <p:nvPr/>
              </p:nvPicPr>
              <p:blipFill>
                <a:blip r:embed="rId98"/>
                <a:stretch>
                  <a:fillRect/>
                </a:stretch>
              </p:blipFill>
              <p:spPr>
                <a:xfrm>
                  <a:off x="10023213" y="163147"/>
                  <a:ext cx="124920" cy="2754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73" name="Freihand 72">
                  <a:extLst>
                    <a:ext uri="{FF2B5EF4-FFF2-40B4-BE49-F238E27FC236}">
                      <a16:creationId xmlns:a16="http://schemas.microsoft.com/office/drawing/2014/main" id="{F43E020A-2EA0-41F9-9B1C-58B969352BC1}"/>
                    </a:ext>
                  </a:extLst>
                </p14:cNvPr>
                <p14:cNvContentPartPr/>
                <p14:nvPr/>
              </p14:nvContentPartPr>
              <p14:xfrm>
                <a:off x="10181253" y="180787"/>
                <a:ext cx="92160" cy="86040"/>
              </p14:xfrm>
            </p:contentPart>
          </mc:Choice>
          <mc:Fallback xmlns="">
            <p:pic>
              <p:nvPicPr>
                <p:cNvPr id="73" name="Freihand 72">
                  <a:extLst>
                    <a:ext uri="{FF2B5EF4-FFF2-40B4-BE49-F238E27FC236}">
                      <a16:creationId xmlns:a16="http://schemas.microsoft.com/office/drawing/2014/main" id="{F43E020A-2EA0-41F9-9B1C-58B969352BC1}"/>
                    </a:ext>
                  </a:extLst>
                </p:cNvPr>
                <p:cNvPicPr/>
                <p:nvPr/>
              </p:nvPicPr>
              <p:blipFill>
                <a:blip r:embed="rId100"/>
                <a:stretch>
                  <a:fillRect/>
                </a:stretch>
              </p:blipFill>
              <p:spPr>
                <a:xfrm>
                  <a:off x="10176933" y="176467"/>
                  <a:ext cx="1008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4" name="Freihand 73">
                  <a:extLst>
                    <a:ext uri="{FF2B5EF4-FFF2-40B4-BE49-F238E27FC236}">
                      <a16:creationId xmlns:a16="http://schemas.microsoft.com/office/drawing/2014/main" id="{7B939277-93CD-4589-8758-050260A922FD}"/>
                    </a:ext>
                  </a:extLst>
                </p14:cNvPr>
                <p14:cNvContentPartPr/>
                <p14:nvPr/>
              </p14:nvContentPartPr>
              <p14:xfrm>
                <a:off x="10295373" y="176467"/>
                <a:ext cx="122760" cy="70200"/>
              </p14:xfrm>
            </p:contentPart>
          </mc:Choice>
          <mc:Fallback xmlns="">
            <p:pic>
              <p:nvPicPr>
                <p:cNvPr id="74" name="Freihand 73">
                  <a:extLst>
                    <a:ext uri="{FF2B5EF4-FFF2-40B4-BE49-F238E27FC236}">
                      <a16:creationId xmlns:a16="http://schemas.microsoft.com/office/drawing/2014/main" id="{7B939277-93CD-4589-8758-050260A922FD}"/>
                    </a:ext>
                  </a:extLst>
                </p:cNvPr>
                <p:cNvPicPr/>
                <p:nvPr/>
              </p:nvPicPr>
              <p:blipFill>
                <a:blip r:embed="rId102"/>
                <a:stretch>
                  <a:fillRect/>
                </a:stretch>
              </p:blipFill>
              <p:spPr>
                <a:xfrm>
                  <a:off x="10291053" y="172147"/>
                  <a:ext cx="1314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5" name="Freihand 74">
                  <a:extLst>
                    <a:ext uri="{FF2B5EF4-FFF2-40B4-BE49-F238E27FC236}">
                      <a16:creationId xmlns:a16="http://schemas.microsoft.com/office/drawing/2014/main" id="{8A23A806-7BCF-4245-B40F-F9F14F327297}"/>
                    </a:ext>
                  </a:extLst>
                </p14:cNvPr>
                <p14:cNvContentPartPr/>
                <p14:nvPr/>
              </p14:nvContentPartPr>
              <p14:xfrm>
                <a:off x="10422813" y="70627"/>
                <a:ext cx="245880" cy="222480"/>
              </p14:xfrm>
            </p:contentPart>
          </mc:Choice>
          <mc:Fallback xmlns="">
            <p:pic>
              <p:nvPicPr>
                <p:cNvPr id="75" name="Freihand 74">
                  <a:extLst>
                    <a:ext uri="{FF2B5EF4-FFF2-40B4-BE49-F238E27FC236}">
                      <a16:creationId xmlns:a16="http://schemas.microsoft.com/office/drawing/2014/main" id="{8A23A806-7BCF-4245-B40F-F9F14F327297}"/>
                    </a:ext>
                  </a:extLst>
                </p:cNvPr>
                <p:cNvPicPr/>
                <p:nvPr/>
              </p:nvPicPr>
              <p:blipFill>
                <a:blip r:embed="rId104"/>
                <a:stretch>
                  <a:fillRect/>
                </a:stretch>
              </p:blipFill>
              <p:spPr>
                <a:xfrm>
                  <a:off x="10418493" y="66307"/>
                  <a:ext cx="25452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6" name="Freihand 75">
                  <a:extLst>
                    <a:ext uri="{FF2B5EF4-FFF2-40B4-BE49-F238E27FC236}">
                      <a16:creationId xmlns:a16="http://schemas.microsoft.com/office/drawing/2014/main" id="{19574CBA-C06C-4E30-B64E-BB7604B9E9A0}"/>
                    </a:ext>
                  </a:extLst>
                </p14:cNvPr>
                <p14:cNvContentPartPr/>
                <p14:nvPr/>
              </p14:nvContentPartPr>
              <p14:xfrm>
                <a:off x="8457213" y="409027"/>
                <a:ext cx="2217600" cy="39600"/>
              </p14:xfrm>
            </p:contentPart>
          </mc:Choice>
          <mc:Fallback xmlns="">
            <p:pic>
              <p:nvPicPr>
                <p:cNvPr id="76" name="Freihand 75">
                  <a:extLst>
                    <a:ext uri="{FF2B5EF4-FFF2-40B4-BE49-F238E27FC236}">
                      <a16:creationId xmlns:a16="http://schemas.microsoft.com/office/drawing/2014/main" id="{19574CBA-C06C-4E30-B64E-BB7604B9E9A0}"/>
                    </a:ext>
                  </a:extLst>
                </p:cNvPr>
                <p:cNvPicPr/>
                <p:nvPr/>
              </p:nvPicPr>
              <p:blipFill>
                <a:blip r:embed="rId106"/>
                <a:stretch>
                  <a:fillRect/>
                </a:stretch>
              </p:blipFill>
              <p:spPr>
                <a:xfrm>
                  <a:off x="8452893" y="404707"/>
                  <a:ext cx="22262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9" name="Freihand 78">
                  <a:extLst>
                    <a:ext uri="{FF2B5EF4-FFF2-40B4-BE49-F238E27FC236}">
                      <a16:creationId xmlns:a16="http://schemas.microsoft.com/office/drawing/2014/main" id="{6AF27899-1A0D-40CC-8D38-AD7A29546E0F}"/>
                    </a:ext>
                  </a:extLst>
                </p14:cNvPr>
                <p14:cNvContentPartPr/>
                <p14:nvPr/>
              </p14:nvContentPartPr>
              <p14:xfrm>
                <a:off x="8512293" y="376627"/>
                <a:ext cx="2244600" cy="119160"/>
              </p14:xfrm>
            </p:contentPart>
          </mc:Choice>
          <mc:Fallback xmlns="">
            <p:pic>
              <p:nvPicPr>
                <p:cNvPr id="79" name="Freihand 78">
                  <a:extLst>
                    <a:ext uri="{FF2B5EF4-FFF2-40B4-BE49-F238E27FC236}">
                      <a16:creationId xmlns:a16="http://schemas.microsoft.com/office/drawing/2014/main" id="{6AF27899-1A0D-40CC-8D38-AD7A29546E0F}"/>
                    </a:ext>
                  </a:extLst>
                </p:cNvPr>
                <p:cNvPicPr/>
                <p:nvPr/>
              </p:nvPicPr>
              <p:blipFill>
                <a:blip r:embed="rId108"/>
                <a:stretch>
                  <a:fillRect/>
                </a:stretch>
              </p:blipFill>
              <p:spPr>
                <a:xfrm>
                  <a:off x="8507973" y="372307"/>
                  <a:ext cx="2253240" cy="127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9">
            <p14:nvContentPartPr>
              <p14:cNvPr id="81" name="Freihand 80">
                <a:extLst>
                  <a:ext uri="{FF2B5EF4-FFF2-40B4-BE49-F238E27FC236}">
                    <a16:creationId xmlns:a16="http://schemas.microsoft.com/office/drawing/2014/main" id="{1EDC7CB2-EE3E-423F-AA7A-B0DCBEF58F37}"/>
                  </a:ext>
                </a:extLst>
              </p14:cNvPr>
              <p14:cNvContentPartPr/>
              <p14:nvPr/>
            </p14:nvContentPartPr>
            <p14:xfrm>
              <a:off x="8176413" y="952987"/>
              <a:ext cx="227880" cy="19440"/>
            </p14:xfrm>
          </p:contentPart>
        </mc:Choice>
        <mc:Fallback xmlns="">
          <p:pic>
            <p:nvPicPr>
              <p:cNvPr id="81" name="Freihand 80">
                <a:extLst>
                  <a:ext uri="{FF2B5EF4-FFF2-40B4-BE49-F238E27FC236}">
                    <a16:creationId xmlns:a16="http://schemas.microsoft.com/office/drawing/2014/main" id="{1EDC7CB2-EE3E-423F-AA7A-B0DCBEF58F37}"/>
                  </a:ext>
                </a:extLst>
              </p:cNvPr>
              <p:cNvPicPr/>
              <p:nvPr/>
            </p:nvPicPr>
            <p:blipFill>
              <a:blip r:embed="rId110"/>
              <a:stretch>
                <a:fillRect/>
              </a:stretch>
            </p:blipFill>
            <p:spPr>
              <a:xfrm>
                <a:off x="8172093" y="948667"/>
                <a:ext cx="2365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82" name="Freihand 81">
                <a:extLst>
                  <a:ext uri="{FF2B5EF4-FFF2-40B4-BE49-F238E27FC236}">
                    <a16:creationId xmlns:a16="http://schemas.microsoft.com/office/drawing/2014/main" id="{8664E3BC-73B6-40F9-994A-14F00E07FE0D}"/>
                  </a:ext>
                </a:extLst>
              </p14:cNvPr>
              <p14:cNvContentPartPr/>
              <p14:nvPr/>
            </p14:nvContentPartPr>
            <p14:xfrm>
              <a:off x="8381253" y="864427"/>
              <a:ext cx="81720" cy="174240"/>
            </p14:xfrm>
          </p:contentPart>
        </mc:Choice>
        <mc:Fallback xmlns="">
          <p:pic>
            <p:nvPicPr>
              <p:cNvPr id="82" name="Freihand 81">
                <a:extLst>
                  <a:ext uri="{FF2B5EF4-FFF2-40B4-BE49-F238E27FC236}">
                    <a16:creationId xmlns:a16="http://schemas.microsoft.com/office/drawing/2014/main" id="{8664E3BC-73B6-40F9-994A-14F00E07FE0D}"/>
                  </a:ext>
                </a:extLst>
              </p:cNvPr>
              <p:cNvPicPr/>
              <p:nvPr/>
            </p:nvPicPr>
            <p:blipFill>
              <a:blip r:embed="rId112"/>
              <a:stretch>
                <a:fillRect/>
              </a:stretch>
            </p:blipFill>
            <p:spPr>
              <a:xfrm>
                <a:off x="8376933" y="860107"/>
                <a:ext cx="90360" cy="182880"/>
              </a:xfrm>
              <a:prstGeom prst="rect">
                <a:avLst/>
              </a:prstGeom>
            </p:spPr>
          </p:pic>
        </mc:Fallback>
      </mc:AlternateContent>
      <p:grpSp>
        <p:nvGrpSpPr>
          <p:cNvPr id="97" name="Gruppieren 96">
            <a:extLst>
              <a:ext uri="{FF2B5EF4-FFF2-40B4-BE49-F238E27FC236}">
                <a16:creationId xmlns:a16="http://schemas.microsoft.com/office/drawing/2014/main" id="{B0EB1E4D-D569-4139-B873-B3934B215117}"/>
              </a:ext>
            </a:extLst>
          </p:cNvPr>
          <p:cNvGrpSpPr/>
          <p:nvPr/>
        </p:nvGrpSpPr>
        <p:grpSpPr>
          <a:xfrm>
            <a:off x="8691933" y="640867"/>
            <a:ext cx="1593720" cy="462240"/>
            <a:chOff x="8691933" y="640867"/>
            <a:chExt cx="1593720" cy="462240"/>
          </a:xfrm>
        </p:grpSpPr>
        <mc:AlternateContent xmlns:mc="http://schemas.openxmlformats.org/markup-compatibility/2006" xmlns:p14="http://schemas.microsoft.com/office/powerpoint/2010/main">
          <mc:Choice Requires="p14">
            <p:contentPart p14:bwMode="auto" r:id="rId113">
              <p14:nvContentPartPr>
                <p14:cNvPr id="83" name="Freihand 82">
                  <a:extLst>
                    <a:ext uri="{FF2B5EF4-FFF2-40B4-BE49-F238E27FC236}">
                      <a16:creationId xmlns:a16="http://schemas.microsoft.com/office/drawing/2014/main" id="{EB54675B-0C84-422B-9D0D-7966EC2F6708}"/>
                    </a:ext>
                  </a:extLst>
                </p14:cNvPr>
                <p14:cNvContentPartPr/>
                <p14:nvPr/>
              </p14:nvContentPartPr>
              <p14:xfrm>
                <a:off x="8691933" y="893227"/>
                <a:ext cx="247320" cy="108720"/>
              </p14:xfrm>
            </p:contentPart>
          </mc:Choice>
          <mc:Fallback xmlns="">
            <p:pic>
              <p:nvPicPr>
                <p:cNvPr id="83" name="Freihand 82">
                  <a:extLst>
                    <a:ext uri="{FF2B5EF4-FFF2-40B4-BE49-F238E27FC236}">
                      <a16:creationId xmlns:a16="http://schemas.microsoft.com/office/drawing/2014/main" id="{EB54675B-0C84-422B-9D0D-7966EC2F6708}"/>
                    </a:ext>
                  </a:extLst>
                </p:cNvPr>
                <p:cNvPicPr/>
                <p:nvPr/>
              </p:nvPicPr>
              <p:blipFill>
                <a:blip r:embed="rId114"/>
                <a:stretch>
                  <a:fillRect/>
                </a:stretch>
              </p:blipFill>
              <p:spPr>
                <a:xfrm>
                  <a:off x="8687613" y="888907"/>
                  <a:ext cx="2559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4" name="Freihand 83">
                  <a:extLst>
                    <a:ext uri="{FF2B5EF4-FFF2-40B4-BE49-F238E27FC236}">
                      <a16:creationId xmlns:a16="http://schemas.microsoft.com/office/drawing/2014/main" id="{3000A208-46CA-4FC0-8E5E-B78F672F56E7}"/>
                    </a:ext>
                  </a:extLst>
                </p14:cNvPr>
                <p14:cNvContentPartPr/>
                <p14:nvPr/>
              </p14:nvContentPartPr>
              <p14:xfrm>
                <a:off x="8913693" y="913747"/>
                <a:ext cx="185760" cy="93600"/>
              </p14:xfrm>
            </p:contentPart>
          </mc:Choice>
          <mc:Fallback xmlns="">
            <p:pic>
              <p:nvPicPr>
                <p:cNvPr id="84" name="Freihand 83">
                  <a:extLst>
                    <a:ext uri="{FF2B5EF4-FFF2-40B4-BE49-F238E27FC236}">
                      <a16:creationId xmlns:a16="http://schemas.microsoft.com/office/drawing/2014/main" id="{3000A208-46CA-4FC0-8E5E-B78F672F56E7}"/>
                    </a:ext>
                  </a:extLst>
                </p:cNvPr>
                <p:cNvPicPr/>
                <p:nvPr/>
              </p:nvPicPr>
              <p:blipFill>
                <a:blip r:embed="rId116"/>
                <a:stretch>
                  <a:fillRect/>
                </a:stretch>
              </p:blipFill>
              <p:spPr>
                <a:xfrm>
                  <a:off x="8909373" y="909427"/>
                  <a:ext cx="1944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5" name="Freihand 84">
                  <a:extLst>
                    <a:ext uri="{FF2B5EF4-FFF2-40B4-BE49-F238E27FC236}">
                      <a16:creationId xmlns:a16="http://schemas.microsoft.com/office/drawing/2014/main" id="{A61A8D19-59BA-4FB9-91F3-45FE89A6B4FC}"/>
                    </a:ext>
                  </a:extLst>
                </p14:cNvPr>
                <p14:cNvContentPartPr/>
                <p14:nvPr/>
              </p14:nvContentPartPr>
              <p14:xfrm>
                <a:off x="9090453" y="899347"/>
                <a:ext cx="119880" cy="138240"/>
              </p14:xfrm>
            </p:contentPart>
          </mc:Choice>
          <mc:Fallback xmlns="">
            <p:pic>
              <p:nvPicPr>
                <p:cNvPr id="85" name="Freihand 84">
                  <a:extLst>
                    <a:ext uri="{FF2B5EF4-FFF2-40B4-BE49-F238E27FC236}">
                      <a16:creationId xmlns:a16="http://schemas.microsoft.com/office/drawing/2014/main" id="{A61A8D19-59BA-4FB9-91F3-45FE89A6B4FC}"/>
                    </a:ext>
                  </a:extLst>
                </p:cNvPr>
                <p:cNvPicPr/>
                <p:nvPr/>
              </p:nvPicPr>
              <p:blipFill>
                <a:blip r:embed="rId118"/>
                <a:stretch>
                  <a:fillRect/>
                </a:stretch>
              </p:blipFill>
              <p:spPr>
                <a:xfrm>
                  <a:off x="9086133" y="895027"/>
                  <a:ext cx="1285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7" name="Freihand 86">
                  <a:extLst>
                    <a:ext uri="{FF2B5EF4-FFF2-40B4-BE49-F238E27FC236}">
                      <a16:creationId xmlns:a16="http://schemas.microsoft.com/office/drawing/2014/main" id="{593FDB79-59D9-4042-B226-545BC4B810E7}"/>
                    </a:ext>
                  </a:extLst>
                </p14:cNvPr>
                <p14:cNvContentPartPr/>
                <p14:nvPr/>
              </p14:nvContentPartPr>
              <p14:xfrm>
                <a:off x="9290613" y="747067"/>
                <a:ext cx="84240" cy="292680"/>
              </p14:xfrm>
            </p:contentPart>
          </mc:Choice>
          <mc:Fallback xmlns="">
            <p:pic>
              <p:nvPicPr>
                <p:cNvPr id="87" name="Freihand 86">
                  <a:extLst>
                    <a:ext uri="{FF2B5EF4-FFF2-40B4-BE49-F238E27FC236}">
                      <a16:creationId xmlns:a16="http://schemas.microsoft.com/office/drawing/2014/main" id="{593FDB79-59D9-4042-B226-545BC4B810E7}"/>
                    </a:ext>
                  </a:extLst>
                </p:cNvPr>
                <p:cNvPicPr/>
                <p:nvPr/>
              </p:nvPicPr>
              <p:blipFill>
                <a:blip r:embed="rId120"/>
                <a:stretch>
                  <a:fillRect/>
                </a:stretch>
              </p:blipFill>
              <p:spPr>
                <a:xfrm>
                  <a:off x="9286293" y="742747"/>
                  <a:ext cx="928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8" name="Freihand 87">
                  <a:extLst>
                    <a:ext uri="{FF2B5EF4-FFF2-40B4-BE49-F238E27FC236}">
                      <a16:creationId xmlns:a16="http://schemas.microsoft.com/office/drawing/2014/main" id="{B6DAE85A-F5A5-49FB-A2F8-A9FB1969F14F}"/>
                    </a:ext>
                  </a:extLst>
                </p14:cNvPr>
                <p14:cNvContentPartPr/>
                <p14:nvPr/>
              </p14:nvContentPartPr>
              <p14:xfrm>
                <a:off x="9447933" y="832747"/>
                <a:ext cx="104760" cy="270360"/>
              </p14:xfrm>
            </p:contentPart>
          </mc:Choice>
          <mc:Fallback xmlns="">
            <p:pic>
              <p:nvPicPr>
                <p:cNvPr id="88" name="Freihand 87">
                  <a:extLst>
                    <a:ext uri="{FF2B5EF4-FFF2-40B4-BE49-F238E27FC236}">
                      <a16:creationId xmlns:a16="http://schemas.microsoft.com/office/drawing/2014/main" id="{B6DAE85A-F5A5-49FB-A2F8-A9FB1969F14F}"/>
                    </a:ext>
                  </a:extLst>
                </p:cNvPr>
                <p:cNvPicPr/>
                <p:nvPr/>
              </p:nvPicPr>
              <p:blipFill>
                <a:blip r:embed="rId122"/>
                <a:stretch>
                  <a:fillRect/>
                </a:stretch>
              </p:blipFill>
              <p:spPr>
                <a:xfrm>
                  <a:off x="9443613" y="828427"/>
                  <a:ext cx="11340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9" name="Freihand 88">
                  <a:extLst>
                    <a:ext uri="{FF2B5EF4-FFF2-40B4-BE49-F238E27FC236}">
                      <a16:creationId xmlns:a16="http://schemas.microsoft.com/office/drawing/2014/main" id="{8AC63A5D-1644-4715-989D-6056795242CD}"/>
                    </a:ext>
                  </a:extLst>
                </p14:cNvPr>
                <p14:cNvContentPartPr/>
                <p14:nvPr/>
              </p14:nvContentPartPr>
              <p14:xfrm>
                <a:off x="9563133" y="835267"/>
                <a:ext cx="75960" cy="127800"/>
              </p14:xfrm>
            </p:contentPart>
          </mc:Choice>
          <mc:Fallback xmlns="">
            <p:pic>
              <p:nvPicPr>
                <p:cNvPr id="89" name="Freihand 88">
                  <a:extLst>
                    <a:ext uri="{FF2B5EF4-FFF2-40B4-BE49-F238E27FC236}">
                      <a16:creationId xmlns:a16="http://schemas.microsoft.com/office/drawing/2014/main" id="{8AC63A5D-1644-4715-989D-6056795242CD}"/>
                    </a:ext>
                  </a:extLst>
                </p:cNvPr>
                <p:cNvPicPr/>
                <p:nvPr/>
              </p:nvPicPr>
              <p:blipFill>
                <a:blip r:embed="rId124"/>
                <a:stretch>
                  <a:fillRect/>
                </a:stretch>
              </p:blipFill>
              <p:spPr>
                <a:xfrm>
                  <a:off x="9558813" y="830947"/>
                  <a:ext cx="846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0" name="Freihand 89">
                  <a:extLst>
                    <a:ext uri="{FF2B5EF4-FFF2-40B4-BE49-F238E27FC236}">
                      <a16:creationId xmlns:a16="http://schemas.microsoft.com/office/drawing/2014/main" id="{5E6EF22B-9032-43FE-A349-31E94B7B382E}"/>
                    </a:ext>
                  </a:extLst>
                </p14:cNvPr>
                <p14:cNvContentPartPr/>
                <p14:nvPr/>
              </p14:nvContentPartPr>
              <p14:xfrm>
                <a:off x="9636213" y="865507"/>
                <a:ext cx="69120" cy="74160"/>
              </p14:xfrm>
            </p:contentPart>
          </mc:Choice>
          <mc:Fallback xmlns="">
            <p:pic>
              <p:nvPicPr>
                <p:cNvPr id="90" name="Freihand 89">
                  <a:extLst>
                    <a:ext uri="{FF2B5EF4-FFF2-40B4-BE49-F238E27FC236}">
                      <a16:creationId xmlns:a16="http://schemas.microsoft.com/office/drawing/2014/main" id="{5E6EF22B-9032-43FE-A349-31E94B7B382E}"/>
                    </a:ext>
                  </a:extLst>
                </p:cNvPr>
                <p:cNvPicPr/>
                <p:nvPr/>
              </p:nvPicPr>
              <p:blipFill>
                <a:blip r:embed="rId126"/>
                <a:stretch>
                  <a:fillRect/>
                </a:stretch>
              </p:blipFill>
              <p:spPr>
                <a:xfrm>
                  <a:off x="9631893" y="861187"/>
                  <a:ext cx="777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91" name="Freihand 90">
                  <a:extLst>
                    <a:ext uri="{FF2B5EF4-FFF2-40B4-BE49-F238E27FC236}">
                      <a16:creationId xmlns:a16="http://schemas.microsoft.com/office/drawing/2014/main" id="{1E8F99EF-4F97-4923-A782-13F4C5E9E6D0}"/>
                    </a:ext>
                  </a:extLst>
                </p14:cNvPr>
                <p14:cNvContentPartPr/>
                <p14:nvPr/>
              </p14:nvContentPartPr>
              <p14:xfrm>
                <a:off x="9722613" y="752107"/>
                <a:ext cx="189000" cy="228960"/>
              </p14:xfrm>
            </p:contentPart>
          </mc:Choice>
          <mc:Fallback xmlns="">
            <p:pic>
              <p:nvPicPr>
                <p:cNvPr id="91" name="Freihand 90">
                  <a:extLst>
                    <a:ext uri="{FF2B5EF4-FFF2-40B4-BE49-F238E27FC236}">
                      <a16:creationId xmlns:a16="http://schemas.microsoft.com/office/drawing/2014/main" id="{1E8F99EF-4F97-4923-A782-13F4C5E9E6D0}"/>
                    </a:ext>
                  </a:extLst>
                </p:cNvPr>
                <p:cNvPicPr/>
                <p:nvPr/>
              </p:nvPicPr>
              <p:blipFill>
                <a:blip r:embed="rId128"/>
                <a:stretch>
                  <a:fillRect/>
                </a:stretch>
              </p:blipFill>
              <p:spPr>
                <a:xfrm>
                  <a:off x="9718293" y="747787"/>
                  <a:ext cx="197640" cy="237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Freihand 91">
                  <a:extLst>
                    <a:ext uri="{FF2B5EF4-FFF2-40B4-BE49-F238E27FC236}">
                      <a16:creationId xmlns:a16="http://schemas.microsoft.com/office/drawing/2014/main" id="{6E72FA60-4FD5-4A24-87A0-3FC2E6EF91CF}"/>
                    </a:ext>
                  </a:extLst>
                </p14:cNvPr>
                <p14:cNvContentPartPr/>
                <p14:nvPr/>
              </p14:nvContentPartPr>
              <p14:xfrm>
                <a:off x="9951933" y="820507"/>
                <a:ext cx="97200" cy="96120"/>
              </p14:xfrm>
            </p:contentPart>
          </mc:Choice>
          <mc:Fallback xmlns="">
            <p:pic>
              <p:nvPicPr>
                <p:cNvPr id="92" name="Freihand 91">
                  <a:extLst>
                    <a:ext uri="{FF2B5EF4-FFF2-40B4-BE49-F238E27FC236}">
                      <a16:creationId xmlns:a16="http://schemas.microsoft.com/office/drawing/2014/main" id="{6E72FA60-4FD5-4A24-87A0-3FC2E6EF91CF}"/>
                    </a:ext>
                  </a:extLst>
                </p:cNvPr>
                <p:cNvPicPr/>
                <p:nvPr/>
              </p:nvPicPr>
              <p:blipFill>
                <a:blip r:embed="rId130"/>
                <a:stretch>
                  <a:fillRect/>
                </a:stretch>
              </p:blipFill>
              <p:spPr>
                <a:xfrm>
                  <a:off x="9947613" y="816187"/>
                  <a:ext cx="10584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4" name="Freihand 93">
                  <a:extLst>
                    <a:ext uri="{FF2B5EF4-FFF2-40B4-BE49-F238E27FC236}">
                      <a16:creationId xmlns:a16="http://schemas.microsoft.com/office/drawing/2014/main" id="{0B333DBD-7608-4CB7-AA9A-B0F08164BF52}"/>
                    </a:ext>
                  </a:extLst>
                </p14:cNvPr>
                <p14:cNvContentPartPr/>
                <p14:nvPr/>
              </p14:nvContentPartPr>
              <p14:xfrm>
                <a:off x="10068933" y="692347"/>
                <a:ext cx="99000" cy="132480"/>
              </p14:xfrm>
            </p:contentPart>
          </mc:Choice>
          <mc:Fallback xmlns="">
            <p:pic>
              <p:nvPicPr>
                <p:cNvPr id="94" name="Freihand 93">
                  <a:extLst>
                    <a:ext uri="{FF2B5EF4-FFF2-40B4-BE49-F238E27FC236}">
                      <a16:creationId xmlns:a16="http://schemas.microsoft.com/office/drawing/2014/main" id="{0B333DBD-7608-4CB7-AA9A-B0F08164BF52}"/>
                    </a:ext>
                  </a:extLst>
                </p:cNvPr>
                <p:cNvPicPr/>
                <p:nvPr/>
              </p:nvPicPr>
              <p:blipFill>
                <a:blip r:embed="rId132"/>
                <a:stretch>
                  <a:fillRect/>
                </a:stretch>
              </p:blipFill>
              <p:spPr>
                <a:xfrm>
                  <a:off x="10064613" y="688027"/>
                  <a:ext cx="1076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5" name="Freihand 94">
                  <a:extLst>
                    <a:ext uri="{FF2B5EF4-FFF2-40B4-BE49-F238E27FC236}">
                      <a16:creationId xmlns:a16="http://schemas.microsoft.com/office/drawing/2014/main" id="{F9D475FB-BC0E-4888-BB0E-62154C1514BC}"/>
                    </a:ext>
                  </a:extLst>
                </p14:cNvPr>
                <p14:cNvContentPartPr/>
                <p14:nvPr/>
              </p14:nvContentPartPr>
              <p14:xfrm>
                <a:off x="10133733" y="897547"/>
                <a:ext cx="360" cy="360"/>
              </p14:xfrm>
            </p:contentPart>
          </mc:Choice>
          <mc:Fallback xmlns="">
            <p:pic>
              <p:nvPicPr>
                <p:cNvPr id="95" name="Freihand 94">
                  <a:extLst>
                    <a:ext uri="{FF2B5EF4-FFF2-40B4-BE49-F238E27FC236}">
                      <a16:creationId xmlns:a16="http://schemas.microsoft.com/office/drawing/2014/main" id="{F9D475FB-BC0E-4888-BB0E-62154C1514BC}"/>
                    </a:ext>
                  </a:extLst>
                </p:cNvPr>
                <p:cNvPicPr/>
                <p:nvPr/>
              </p:nvPicPr>
              <p:blipFill>
                <a:blip r:embed="rId87"/>
                <a:stretch>
                  <a:fillRect/>
                </a:stretch>
              </p:blipFill>
              <p:spPr>
                <a:xfrm>
                  <a:off x="10129413" y="893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96" name="Freihand 95">
                  <a:extLst>
                    <a:ext uri="{FF2B5EF4-FFF2-40B4-BE49-F238E27FC236}">
                      <a16:creationId xmlns:a16="http://schemas.microsoft.com/office/drawing/2014/main" id="{3FBA8AAF-C3F3-40F8-992C-F8F1BE34B502}"/>
                    </a:ext>
                  </a:extLst>
                </p14:cNvPr>
                <p14:cNvContentPartPr/>
                <p14:nvPr/>
              </p14:nvContentPartPr>
              <p14:xfrm>
                <a:off x="10216173" y="640867"/>
                <a:ext cx="69480" cy="412200"/>
              </p14:xfrm>
            </p:contentPart>
          </mc:Choice>
          <mc:Fallback xmlns="">
            <p:pic>
              <p:nvPicPr>
                <p:cNvPr id="96" name="Freihand 95">
                  <a:extLst>
                    <a:ext uri="{FF2B5EF4-FFF2-40B4-BE49-F238E27FC236}">
                      <a16:creationId xmlns:a16="http://schemas.microsoft.com/office/drawing/2014/main" id="{3FBA8AAF-C3F3-40F8-992C-F8F1BE34B502}"/>
                    </a:ext>
                  </a:extLst>
                </p:cNvPr>
                <p:cNvPicPr/>
                <p:nvPr/>
              </p:nvPicPr>
              <p:blipFill>
                <a:blip r:embed="rId135"/>
                <a:stretch>
                  <a:fillRect/>
                </a:stretch>
              </p:blipFill>
              <p:spPr>
                <a:xfrm>
                  <a:off x="10211853" y="636547"/>
                  <a:ext cx="78120" cy="420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6">
            <p14:nvContentPartPr>
              <p14:cNvPr id="102" name="Freihand 101">
                <a:extLst>
                  <a:ext uri="{FF2B5EF4-FFF2-40B4-BE49-F238E27FC236}">
                    <a16:creationId xmlns:a16="http://schemas.microsoft.com/office/drawing/2014/main" id="{32724F54-E7C4-41C1-B450-A638E5C408FE}"/>
                  </a:ext>
                </a:extLst>
              </p14:cNvPr>
              <p14:cNvContentPartPr/>
              <p14:nvPr/>
            </p14:nvContentPartPr>
            <p14:xfrm>
              <a:off x="5118213" y="3536707"/>
              <a:ext cx="2571120" cy="192960"/>
            </p14:xfrm>
          </p:contentPart>
        </mc:Choice>
        <mc:Fallback xmlns="">
          <p:pic>
            <p:nvPicPr>
              <p:cNvPr id="102" name="Freihand 101">
                <a:extLst>
                  <a:ext uri="{FF2B5EF4-FFF2-40B4-BE49-F238E27FC236}">
                    <a16:creationId xmlns:a16="http://schemas.microsoft.com/office/drawing/2014/main" id="{32724F54-E7C4-41C1-B450-A638E5C408FE}"/>
                  </a:ext>
                </a:extLst>
              </p:cNvPr>
              <p:cNvPicPr/>
              <p:nvPr/>
            </p:nvPicPr>
            <p:blipFill>
              <a:blip r:embed="rId137"/>
              <a:stretch>
                <a:fillRect/>
              </a:stretch>
            </p:blipFill>
            <p:spPr>
              <a:xfrm>
                <a:off x="5113893" y="3532387"/>
                <a:ext cx="2579760" cy="201600"/>
              </a:xfrm>
              <a:prstGeom prst="rect">
                <a:avLst/>
              </a:prstGeom>
            </p:spPr>
          </p:pic>
        </mc:Fallback>
      </mc:AlternateContent>
      <p:grpSp>
        <p:nvGrpSpPr>
          <p:cNvPr id="110" name="Gruppieren 109">
            <a:extLst>
              <a:ext uri="{FF2B5EF4-FFF2-40B4-BE49-F238E27FC236}">
                <a16:creationId xmlns:a16="http://schemas.microsoft.com/office/drawing/2014/main" id="{12DAF2F9-D81F-4986-B6AC-F8BC1A834CDD}"/>
              </a:ext>
            </a:extLst>
          </p:cNvPr>
          <p:cNvGrpSpPr/>
          <p:nvPr/>
        </p:nvGrpSpPr>
        <p:grpSpPr>
          <a:xfrm>
            <a:off x="7982373" y="3048907"/>
            <a:ext cx="1382040" cy="506880"/>
            <a:chOff x="7982373" y="3048907"/>
            <a:chExt cx="1382040" cy="506880"/>
          </a:xfrm>
        </p:grpSpPr>
        <mc:AlternateContent xmlns:mc="http://schemas.openxmlformats.org/markup-compatibility/2006" xmlns:p14="http://schemas.microsoft.com/office/powerpoint/2010/main">
          <mc:Choice Requires="p14">
            <p:contentPart p14:bwMode="auto" r:id="rId138">
              <p14:nvContentPartPr>
                <p14:cNvPr id="17" name="Freihand 16">
                  <a:extLst>
                    <a:ext uri="{FF2B5EF4-FFF2-40B4-BE49-F238E27FC236}">
                      <a16:creationId xmlns:a16="http://schemas.microsoft.com/office/drawing/2014/main" id="{AEA076DD-BD24-4BCD-AB5B-309BA8515037}"/>
                    </a:ext>
                  </a:extLst>
                </p14:cNvPr>
                <p14:cNvContentPartPr/>
                <p14:nvPr/>
              </p14:nvContentPartPr>
              <p14:xfrm>
                <a:off x="8914773" y="3220987"/>
                <a:ext cx="155160" cy="106920"/>
              </p14:xfrm>
            </p:contentPart>
          </mc:Choice>
          <mc:Fallback xmlns="">
            <p:pic>
              <p:nvPicPr>
                <p:cNvPr id="17" name="Freihand 16">
                  <a:extLst>
                    <a:ext uri="{FF2B5EF4-FFF2-40B4-BE49-F238E27FC236}">
                      <a16:creationId xmlns:a16="http://schemas.microsoft.com/office/drawing/2014/main" id="{AEA076DD-BD24-4BCD-AB5B-309BA8515037}"/>
                    </a:ext>
                  </a:extLst>
                </p:cNvPr>
                <p:cNvPicPr/>
                <p:nvPr/>
              </p:nvPicPr>
              <p:blipFill>
                <a:blip r:embed="rId139"/>
                <a:stretch>
                  <a:fillRect/>
                </a:stretch>
              </p:blipFill>
              <p:spPr>
                <a:xfrm>
                  <a:off x="8910453" y="3216667"/>
                  <a:ext cx="163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8" name="Freihand 17">
                  <a:extLst>
                    <a:ext uri="{FF2B5EF4-FFF2-40B4-BE49-F238E27FC236}">
                      <a16:creationId xmlns:a16="http://schemas.microsoft.com/office/drawing/2014/main" id="{D5AC678B-F09E-4010-8AC3-D2BCD63CF1F9}"/>
                    </a:ext>
                  </a:extLst>
                </p14:cNvPr>
                <p14:cNvContentPartPr/>
                <p14:nvPr/>
              </p14:nvContentPartPr>
              <p14:xfrm>
                <a:off x="9093333" y="3259147"/>
                <a:ext cx="34560" cy="28800"/>
              </p14:xfrm>
            </p:contentPart>
          </mc:Choice>
          <mc:Fallback xmlns="">
            <p:pic>
              <p:nvPicPr>
                <p:cNvPr id="18" name="Freihand 17">
                  <a:extLst>
                    <a:ext uri="{FF2B5EF4-FFF2-40B4-BE49-F238E27FC236}">
                      <a16:creationId xmlns:a16="http://schemas.microsoft.com/office/drawing/2014/main" id="{D5AC678B-F09E-4010-8AC3-D2BCD63CF1F9}"/>
                    </a:ext>
                  </a:extLst>
                </p:cNvPr>
                <p:cNvPicPr/>
                <p:nvPr/>
              </p:nvPicPr>
              <p:blipFill>
                <a:blip r:embed="rId141"/>
                <a:stretch>
                  <a:fillRect/>
                </a:stretch>
              </p:blipFill>
              <p:spPr>
                <a:xfrm>
                  <a:off x="9089013" y="3254827"/>
                  <a:ext cx="4320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0" name="Freihand 19">
                  <a:extLst>
                    <a:ext uri="{FF2B5EF4-FFF2-40B4-BE49-F238E27FC236}">
                      <a16:creationId xmlns:a16="http://schemas.microsoft.com/office/drawing/2014/main" id="{0CEC8B3D-3B2C-462B-AF82-5E7EB0D9376C}"/>
                    </a:ext>
                  </a:extLst>
                </p14:cNvPr>
                <p14:cNvContentPartPr/>
                <p14:nvPr/>
              </p14:nvContentPartPr>
              <p14:xfrm>
                <a:off x="9181533" y="3110467"/>
                <a:ext cx="182880" cy="221040"/>
              </p14:xfrm>
            </p:contentPart>
          </mc:Choice>
          <mc:Fallback xmlns="">
            <p:pic>
              <p:nvPicPr>
                <p:cNvPr id="20" name="Freihand 19">
                  <a:extLst>
                    <a:ext uri="{FF2B5EF4-FFF2-40B4-BE49-F238E27FC236}">
                      <a16:creationId xmlns:a16="http://schemas.microsoft.com/office/drawing/2014/main" id="{0CEC8B3D-3B2C-462B-AF82-5E7EB0D9376C}"/>
                    </a:ext>
                  </a:extLst>
                </p:cNvPr>
                <p:cNvPicPr/>
                <p:nvPr/>
              </p:nvPicPr>
              <p:blipFill>
                <a:blip r:embed="rId143"/>
                <a:stretch>
                  <a:fillRect/>
                </a:stretch>
              </p:blipFill>
              <p:spPr>
                <a:xfrm>
                  <a:off x="9177213" y="3106147"/>
                  <a:ext cx="1915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 name="Freihand 11">
                  <a:extLst>
                    <a:ext uri="{FF2B5EF4-FFF2-40B4-BE49-F238E27FC236}">
                      <a16:creationId xmlns:a16="http://schemas.microsoft.com/office/drawing/2014/main" id="{BF91C891-C41D-48E4-805D-EBDA70B2774B}"/>
                    </a:ext>
                  </a:extLst>
                </p14:cNvPr>
                <p14:cNvContentPartPr/>
                <p14:nvPr/>
              </p14:nvContentPartPr>
              <p14:xfrm>
                <a:off x="8262093" y="3232507"/>
                <a:ext cx="150120" cy="102960"/>
              </p14:xfrm>
            </p:contentPart>
          </mc:Choice>
          <mc:Fallback xmlns="">
            <p:pic>
              <p:nvPicPr>
                <p:cNvPr id="12" name="Freihand 11">
                  <a:extLst>
                    <a:ext uri="{FF2B5EF4-FFF2-40B4-BE49-F238E27FC236}">
                      <a16:creationId xmlns:a16="http://schemas.microsoft.com/office/drawing/2014/main" id="{BF91C891-C41D-48E4-805D-EBDA70B2774B}"/>
                    </a:ext>
                  </a:extLst>
                </p:cNvPr>
                <p:cNvPicPr/>
                <p:nvPr/>
              </p:nvPicPr>
              <p:blipFill>
                <a:blip r:embed="rId145"/>
                <a:stretch>
                  <a:fillRect/>
                </a:stretch>
              </p:blipFill>
              <p:spPr>
                <a:xfrm>
                  <a:off x="8257773" y="3228187"/>
                  <a:ext cx="158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3" name="Freihand 12">
                  <a:extLst>
                    <a:ext uri="{FF2B5EF4-FFF2-40B4-BE49-F238E27FC236}">
                      <a16:creationId xmlns:a16="http://schemas.microsoft.com/office/drawing/2014/main" id="{0414FE77-A3F4-42AC-951E-13E4208F195C}"/>
                    </a:ext>
                  </a:extLst>
                </p14:cNvPr>
                <p14:cNvContentPartPr/>
                <p14:nvPr/>
              </p14:nvContentPartPr>
              <p14:xfrm>
                <a:off x="8329773" y="3230347"/>
                <a:ext cx="122760" cy="245880"/>
              </p14:xfrm>
            </p:contentPart>
          </mc:Choice>
          <mc:Fallback xmlns="">
            <p:pic>
              <p:nvPicPr>
                <p:cNvPr id="13" name="Freihand 12">
                  <a:extLst>
                    <a:ext uri="{FF2B5EF4-FFF2-40B4-BE49-F238E27FC236}">
                      <a16:creationId xmlns:a16="http://schemas.microsoft.com/office/drawing/2014/main" id="{0414FE77-A3F4-42AC-951E-13E4208F195C}"/>
                    </a:ext>
                  </a:extLst>
                </p:cNvPr>
                <p:cNvPicPr/>
                <p:nvPr/>
              </p:nvPicPr>
              <p:blipFill>
                <a:blip r:embed="rId147"/>
                <a:stretch>
                  <a:fillRect/>
                </a:stretch>
              </p:blipFill>
              <p:spPr>
                <a:xfrm>
                  <a:off x="8325453" y="3226027"/>
                  <a:ext cx="13140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4" name="Freihand 13">
                  <a:extLst>
                    <a:ext uri="{FF2B5EF4-FFF2-40B4-BE49-F238E27FC236}">
                      <a16:creationId xmlns:a16="http://schemas.microsoft.com/office/drawing/2014/main" id="{5B620EEE-A619-4C46-92A8-6D2A77F33670}"/>
                    </a:ext>
                  </a:extLst>
                </p14:cNvPr>
                <p14:cNvContentPartPr/>
                <p14:nvPr/>
              </p14:nvContentPartPr>
              <p14:xfrm>
                <a:off x="8590413" y="3269227"/>
                <a:ext cx="216720" cy="4680"/>
              </p14:xfrm>
            </p:contentPart>
          </mc:Choice>
          <mc:Fallback xmlns="">
            <p:pic>
              <p:nvPicPr>
                <p:cNvPr id="14" name="Freihand 13">
                  <a:extLst>
                    <a:ext uri="{FF2B5EF4-FFF2-40B4-BE49-F238E27FC236}">
                      <a16:creationId xmlns:a16="http://schemas.microsoft.com/office/drawing/2014/main" id="{5B620EEE-A619-4C46-92A8-6D2A77F33670}"/>
                    </a:ext>
                  </a:extLst>
                </p:cNvPr>
                <p:cNvPicPr/>
                <p:nvPr/>
              </p:nvPicPr>
              <p:blipFill>
                <a:blip r:embed="rId149"/>
                <a:stretch>
                  <a:fillRect/>
                </a:stretch>
              </p:blipFill>
              <p:spPr>
                <a:xfrm>
                  <a:off x="8586093" y="3264907"/>
                  <a:ext cx="2253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5" name="Freihand 14">
                  <a:extLst>
                    <a:ext uri="{FF2B5EF4-FFF2-40B4-BE49-F238E27FC236}">
                      <a16:creationId xmlns:a16="http://schemas.microsoft.com/office/drawing/2014/main" id="{87D2AF43-2011-4A65-A5E1-42077B32BF63}"/>
                    </a:ext>
                  </a:extLst>
                </p14:cNvPr>
                <p14:cNvContentPartPr/>
                <p14:nvPr/>
              </p14:nvContentPartPr>
              <p14:xfrm>
                <a:off x="8622813" y="3311347"/>
                <a:ext cx="177480" cy="24480"/>
              </p14:xfrm>
            </p:contentPart>
          </mc:Choice>
          <mc:Fallback xmlns="">
            <p:pic>
              <p:nvPicPr>
                <p:cNvPr id="15" name="Freihand 14">
                  <a:extLst>
                    <a:ext uri="{FF2B5EF4-FFF2-40B4-BE49-F238E27FC236}">
                      <a16:creationId xmlns:a16="http://schemas.microsoft.com/office/drawing/2014/main" id="{87D2AF43-2011-4A65-A5E1-42077B32BF63}"/>
                    </a:ext>
                  </a:extLst>
                </p:cNvPr>
                <p:cNvPicPr/>
                <p:nvPr/>
              </p:nvPicPr>
              <p:blipFill>
                <a:blip r:embed="rId151"/>
                <a:stretch>
                  <a:fillRect/>
                </a:stretch>
              </p:blipFill>
              <p:spPr>
                <a:xfrm>
                  <a:off x="8618493" y="3307027"/>
                  <a:ext cx="1861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03" name="Freihand 102">
                  <a:extLst>
                    <a:ext uri="{FF2B5EF4-FFF2-40B4-BE49-F238E27FC236}">
                      <a16:creationId xmlns:a16="http://schemas.microsoft.com/office/drawing/2014/main" id="{C7960D68-2B50-40B8-A263-AF6C016E418A}"/>
                    </a:ext>
                  </a:extLst>
                </p14:cNvPr>
                <p14:cNvContentPartPr/>
                <p14:nvPr/>
              </p14:nvContentPartPr>
              <p14:xfrm>
                <a:off x="8073453" y="3172027"/>
                <a:ext cx="146520" cy="383760"/>
              </p14:xfrm>
            </p:contentPart>
          </mc:Choice>
          <mc:Fallback xmlns="">
            <p:pic>
              <p:nvPicPr>
                <p:cNvPr id="103" name="Freihand 102">
                  <a:extLst>
                    <a:ext uri="{FF2B5EF4-FFF2-40B4-BE49-F238E27FC236}">
                      <a16:creationId xmlns:a16="http://schemas.microsoft.com/office/drawing/2014/main" id="{C7960D68-2B50-40B8-A263-AF6C016E418A}"/>
                    </a:ext>
                  </a:extLst>
                </p:cNvPr>
                <p:cNvPicPr/>
                <p:nvPr/>
              </p:nvPicPr>
              <p:blipFill>
                <a:blip r:embed="rId153"/>
                <a:stretch>
                  <a:fillRect/>
                </a:stretch>
              </p:blipFill>
              <p:spPr>
                <a:xfrm>
                  <a:off x="8069133" y="3167707"/>
                  <a:ext cx="155160" cy="3924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104" name="Freihand 103">
                  <a:extLst>
                    <a:ext uri="{FF2B5EF4-FFF2-40B4-BE49-F238E27FC236}">
                      <a16:creationId xmlns:a16="http://schemas.microsoft.com/office/drawing/2014/main" id="{E1467814-75A7-4143-9F68-9A14AA9A51EE}"/>
                    </a:ext>
                  </a:extLst>
                </p14:cNvPr>
                <p14:cNvContentPartPr/>
                <p14:nvPr/>
              </p14:nvContentPartPr>
              <p14:xfrm>
                <a:off x="8783733" y="3188227"/>
                <a:ext cx="42480" cy="342720"/>
              </p14:xfrm>
            </p:contentPart>
          </mc:Choice>
          <mc:Fallback xmlns="">
            <p:pic>
              <p:nvPicPr>
                <p:cNvPr id="104" name="Freihand 103">
                  <a:extLst>
                    <a:ext uri="{FF2B5EF4-FFF2-40B4-BE49-F238E27FC236}">
                      <a16:creationId xmlns:a16="http://schemas.microsoft.com/office/drawing/2014/main" id="{E1467814-75A7-4143-9F68-9A14AA9A51EE}"/>
                    </a:ext>
                  </a:extLst>
                </p:cNvPr>
                <p:cNvPicPr/>
                <p:nvPr/>
              </p:nvPicPr>
              <p:blipFill>
                <a:blip r:embed="rId155"/>
                <a:stretch>
                  <a:fillRect/>
                </a:stretch>
              </p:blipFill>
              <p:spPr>
                <a:xfrm>
                  <a:off x="8779413" y="3183907"/>
                  <a:ext cx="51120" cy="3513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6" name="Freihand 105">
                  <a:extLst>
                    <a:ext uri="{FF2B5EF4-FFF2-40B4-BE49-F238E27FC236}">
                      <a16:creationId xmlns:a16="http://schemas.microsoft.com/office/drawing/2014/main" id="{74EDE1B3-75F5-40D8-A15B-4F921D7DE9F6}"/>
                    </a:ext>
                  </a:extLst>
                </p14:cNvPr>
                <p14:cNvContentPartPr/>
                <p14:nvPr/>
              </p14:nvContentPartPr>
              <p14:xfrm>
                <a:off x="8787693" y="3181027"/>
                <a:ext cx="101880" cy="160920"/>
              </p14:xfrm>
            </p:contentPart>
          </mc:Choice>
          <mc:Fallback xmlns="">
            <p:pic>
              <p:nvPicPr>
                <p:cNvPr id="106" name="Freihand 105">
                  <a:extLst>
                    <a:ext uri="{FF2B5EF4-FFF2-40B4-BE49-F238E27FC236}">
                      <a16:creationId xmlns:a16="http://schemas.microsoft.com/office/drawing/2014/main" id="{74EDE1B3-75F5-40D8-A15B-4F921D7DE9F6}"/>
                    </a:ext>
                  </a:extLst>
                </p:cNvPr>
                <p:cNvPicPr/>
                <p:nvPr/>
              </p:nvPicPr>
              <p:blipFill>
                <a:blip r:embed="rId157"/>
                <a:stretch>
                  <a:fillRect/>
                </a:stretch>
              </p:blipFill>
              <p:spPr>
                <a:xfrm>
                  <a:off x="8783373" y="3176707"/>
                  <a:ext cx="1105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8" name="Freihand 107">
                  <a:extLst>
                    <a:ext uri="{FF2B5EF4-FFF2-40B4-BE49-F238E27FC236}">
                      <a16:creationId xmlns:a16="http://schemas.microsoft.com/office/drawing/2014/main" id="{B59F5445-2618-40BC-A839-24DF0489C069}"/>
                    </a:ext>
                  </a:extLst>
                </p14:cNvPr>
                <p14:cNvContentPartPr/>
                <p14:nvPr/>
              </p14:nvContentPartPr>
              <p14:xfrm>
                <a:off x="8142933" y="3090667"/>
                <a:ext cx="364320" cy="419040"/>
              </p14:xfrm>
            </p:contentPart>
          </mc:Choice>
          <mc:Fallback xmlns="">
            <p:pic>
              <p:nvPicPr>
                <p:cNvPr id="108" name="Freihand 107">
                  <a:extLst>
                    <a:ext uri="{FF2B5EF4-FFF2-40B4-BE49-F238E27FC236}">
                      <a16:creationId xmlns:a16="http://schemas.microsoft.com/office/drawing/2014/main" id="{B59F5445-2618-40BC-A839-24DF0489C069}"/>
                    </a:ext>
                  </a:extLst>
                </p:cNvPr>
                <p:cNvPicPr/>
                <p:nvPr/>
              </p:nvPicPr>
              <p:blipFill>
                <a:blip r:embed="rId159"/>
                <a:stretch>
                  <a:fillRect/>
                </a:stretch>
              </p:blipFill>
              <p:spPr>
                <a:xfrm>
                  <a:off x="8138613" y="3086347"/>
                  <a:ext cx="372960" cy="4276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9" name="Freihand 108">
                  <a:extLst>
                    <a:ext uri="{FF2B5EF4-FFF2-40B4-BE49-F238E27FC236}">
                      <a16:creationId xmlns:a16="http://schemas.microsoft.com/office/drawing/2014/main" id="{6FA4B491-2E67-4FC8-86B9-95B179CF6425}"/>
                    </a:ext>
                  </a:extLst>
                </p14:cNvPr>
                <p14:cNvContentPartPr/>
                <p14:nvPr/>
              </p14:nvContentPartPr>
              <p14:xfrm>
                <a:off x="7982373" y="3048907"/>
                <a:ext cx="297720" cy="408600"/>
              </p14:xfrm>
            </p:contentPart>
          </mc:Choice>
          <mc:Fallback xmlns="">
            <p:pic>
              <p:nvPicPr>
                <p:cNvPr id="109" name="Freihand 108">
                  <a:extLst>
                    <a:ext uri="{FF2B5EF4-FFF2-40B4-BE49-F238E27FC236}">
                      <a16:creationId xmlns:a16="http://schemas.microsoft.com/office/drawing/2014/main" id="{6FA4B491-2E67-4FC8-86B9-95B179CF6425}"/>
                    </a:ext>
                  </a:extLst>
                </p:cNvPr>
                <p:cNvPicPr/>
                <p:nvPr/>
              </p:nvPicPr>
              <p:blipFill>
                <a:blip r:embed="rId161"/>
                <a:stretch>
                  <a:fillRect/>
                </a:stretch>
              </p:blipFill>
              <p:spPr>
                <a:xfrm>
                  <a:off x="7978053" y="3044587"/>
                  <a:ext cx="306360" cy="417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2">
            <p14:nvContentPartPr>
              <p14:cNvPr id="111" name="Freihand 110">
                <a:extLst>
                  <a:ext uri="{FF2B5EF4-FFF2-40B4-BE49-F238E27FC236}">
                    <a16:creationId xmlns:a16="http://schemas.microsoft.com/office/drawing/2014/main" id="{81E490DB-75A9-4FBC-9819-6D08D44EA265}"/>
                  </a:ext>
                </a:extLst>
              </p14:cNvPr>
              <p14:cNvContentPartPr/>
              <p14:nvPr/>
            </p14:nvContentPartPr>
            <p14:xfrm>
              <a:off x="10633773" y="962707"/>
              <a:ext cx="781560" cy="150840"/>
            </p14:xfrm>
          </p:contentPart>
        </mc:Choice>
        <mc:Fallback xmlns="">
          <p:pic>
            <p:nvPicPr>
              <p:cNvPr id="111" name="Freihand 110">
                <a:extLst>
                  <a:ext uri="{FF2B5EF4-FFF2-40B4-BE49-F238E27FC236}">
                    <a16:creationId xmlns:a16="http://schemas.microsoft.com/office/drawing/2014/main" id="{81E490DB-75A9-4FBC-9819-6D08D44EA265}"/>
                  </a:ext>
                </a:extLst>
              </p:cNvPr>
              <p:cNvPicPr/>
              <p:nvPr/>
            </p:nvPicPr>
            <p:blipFill>
              <a:blip r:embed="rId163"/>
              <a:stretch>
                <a:fillRect/>
              </a:stretch>
            </p:blipFill>
            <p:spPr>
              <a:xfrm>
                <a:off x="10629453" y="958387"/>
                <a:ext cx="790200" cy="159480"/>
              </a:xfrm>
              <a:prstGeom prst="rect">
                <a:avLst/>
              </a:prstGeom>
            </p:spPr>
          </p:pic>
        </mc:Fallback>
      </mc:AlternateContent>
      <p:grpSp>
        <p:nvGrpSpPr>
          <p:cNvPr id="114" name="Gruppieren 113">
            <a:extLst>
              <a:ext uri="{FF2B5EF4-FFF2-40B4-BE49-F238E27FC236}">
                <a16:creationId xmlns:a16="http://schemas.microsoft.com/office/drawing/2014/main" id="{502F4AD5-75F1-4E52-B920-3D2D01DEA94C}"/>
              </a:ext>
            </a:extLst>
          </p:cNvPr>
          <p:cNvGrpSpPr/>
          <p:nvPr/>
        </p:nvGrpSpPr>
        <p:grpSpPr>
          <a:xfrm>
            <a:off x="10438293" y="755347"/>
            <a:ext cx="901800" cy="370800"/>
            <a:chOff x="10438293" y="755347"/>
            <a:chExt cx="901800" cy="370800"/>
          </a:xfrm>
        </p:grpSpPr>
        <mc:AlternateContent xmlns:mc="http://schemas.openxmlformats.org/markup-compatibility/2006" xmlns:p14="http://schemas.microsoft.com/office/powerpoint/2010/main">
          <mc:Choice Requires="p14">
            <p:contentPart p14:bwMode="auto" r:id="rId164">
              <p14:nvContentPartPr>
                <p14:cNvPr id="98" name="Freihand 97">
                  <a:extLst>
                    <a:ext uri="{FF2B5EF4-FFF2-40B4-BE49-F238E27FC236}">
                      <a16:creationId xmlns:a16="http://schemas.microsoft.com/office/drawing/2014/main" id="{D4C7371F-950A-4A83-8795-EFA2F47F6DD0}"/>
                    </a:ext>
                  </a:extLst>
                </p14:cNvPr>
                <p14:cNvContentPartPr/>
                <p14:nvPr/>
              </p14:nvContentPartPr>
              <p14:xfrm>
                <a:off x="10438293" y="841027"/>
                <a:ext cx="245880" cy="8640"/>
              </p14:xfrm>
            </p:contentPart>
          </mc:Choice>
          <mc:Fallback xmlns="">
            <p:pic>
              <p:nvPicPr>
                <p:cNvPr id="98" name="Freihand 97">
                  <a:extLst>
                    <a:ext uri="{FF2B5EF4-FFF2-40B4-BE49-F238E27FC236}">
                      <a16:creationId xmlns:a16="http://schemas.microsoft.com/office/drawing/2014/main" id="{D4C7371F-950A-4A83-8795-EFA2F47F6DD0}"/>
                    </a:ext>
                  </a:extLst>
                </p:cNvPr>
                <p:cNvPicPr/>
                <p:nvPr/>
              </p:nvPicPr>
              <p:blipFill>
                <a:blip r:embed="rId165"/>
                <a:stretch>
                  <a:fillRect/>
                </a:stretch>
              </p:blipFill>
              <p:spPr>
                <a:xfrm>
                  <a:off x="10433973" y="836707"/>
                  <a:ext cx="2545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9" name="Freihand 98">
                  <a:extLst>
                    <a:ext uri="{FF2B5EF4-FFF2-40B4-BE49-F238E27FC236}">
                      <a16:creationId xmlns:a16="http://schemas.microsoft.com/office/drawing/2014/main" id="{6DDE5CB0-1C0C-48F7-82C6-9546041FBEE5}"/>
                    </a:ext>
                  </a:extLst>
                </p14:cNvPr>
                <p14:cNvContentPartPr/>
                <p14:nvPr/>
              </p14:nvContentPartPr>
              <p14:xfrm>
                <a:off x="10498773" y="874867"/>
                <a:ext cx="198000" cy="45720"/>
              </p14:xfrm>
            </p:contentPart>
          </mc:Choice>
          <mc:Fallback xmlns="">
            <p:pic>
              <p:nvPicPr>
                <p:cNvPr id="99" name="Freihand 98">
                  <a:extLst>
                    <a:ext uri="{FF2B5EF4-FFF2-40B4-BE49-F238E27FC236}">
                      <a16:creationId xmlns:a16="http://schemas.microsoft.com/office/drawing/2014/main" id="{6DDE5CB0-1C0C-48F7-82C6-9546041FBEE5}"/>
                    </a:ext>
                  </a:extLst>
                </p:cNvPr>
                <p:cNvPicPr/>
                <p:nvPr/>
              </p:nvPicPr>
              <p:blipFill>
                <a:blip r:embed="rId167"/>
                <a:stretch>
                  <a:fillRect/>
                </a:stretch>
              </p:blipFill>
              <p:spPr>
                <a:xfrm>
                  <a:off x="10494453" y="870547"/>
                  <a:ext cx="2066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0" name="Freihand 99">
                  <a:extLst>
                    <a:ext uri="{FF2B5EF4-FFF2-40B4-BE49-F238E27FC236}">
                      <a16:creationId xmlns:a16="http://schemas.microsoft.com/office/drawing/2014/main" id="{A6E4CD4D-7462-4645-A9F2-368CCBD9461A}"/>
                    </a:ext>
                  </a:extLst>
                </p14:cNvPr>
                <p14:cNvContentPartPr/>
                <p14:nvPr/>
              </p14:nvContentPartPr>
              <p14:xfrm>
                <a:off x="10873533" y="755347"/>
                <a:ext cx="245160" cy="170280"/>
              </p14:xfrm>
            </p:contentPart>
          </mc:Choice>
          <mc:Fallback xmlns="">
            <p:pic>
              <p:nvPicPr>
                <p:cNvPr id="100" name="Freihand 99">
                  <a:extLst>
                    <a:ext uri="{FF2B5EF4-FFF2-40B4-BE49-F238E27FC236}">
                      <a16:creationId xmlns:a16="http://schemas.microsoft.com/office/drawing/2014/main" id="{A6E4CD4D-7462-4645-A9F2-368CCBD9461A}"/>
                    </a:ext>
                  </a:extLst>
                </p:cNvPr>
                <p:cNvPicPr/>
                <p:nvPr/>
              </p:nvPicPr>
              <p:blipFill>
                <a:blip r:embed="rId169"/>
                <a:stretch>
                  <a:fillRect/>
                </a:stretch>
              </p:blipFill>
              <p:spPr>
                <a:xfrm>
                  <a:off x="10869213" y="751027"/>
                  <a:ext cx="2538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13" name="Freihand 112">
                  <a:extLst>
                    <a:ext uri="{FF2B5EF4-FFF2-40B4-BE49-F238E27FC236}">
                      <a16:creationId xmlns:a16="http://schemas.microsoft.com/office/drawing/2014/main" id="{0F5B4966-AE8F-4FDD-8BE4-F985FD6347AB}"/>
                    </a:ext>
                  </a:extLst>
                </p14:cNvPr>
                <p14:cNvContentPartPr/>
                <p14:nvPr/>
              </p14:nvContentPartPr>
              <p14:xfrm>
                <a:off x="10706853" y="959467"/>
                <a:ext cx="633240" cy="166680"/>
              </p14:xfrm>
            </p:contentPart>
          </mc:Choice>
          <mc:Fallback xmlns="">
            <p:pic>
              <p:nvPicPr>
                <p:cNvPr id="113" name="Freihand 112">
                  <a:extLst>
                    <a:ext uri="{FF2B5EF4-FFF2-40B4-BE49-F238E27FC236}">
                      <a16:creationId xmlns:a16="http://schemas.microsoft.com/office/drawing/2014/main" id="{0F5B4966-AE8F-4FDD-8BE4-F985FD6347AB}"/>
                    </a:ext>
                  </a:extLst>
                </p:cNvPr>
                <p:cNvPicPr/>
                <p:nvPr/>
              </p:nvPicPr>
              <p:blipFill>
                <a:blip r:embed="rId171"/>
                <a:stretch>
                  <a:fillRect/>
                </a:stretch>
              </p:blipFill>
              <p:spPr>
                <a:xfrm>
                  <a:off x="10702533" y="955147"/>
                  <a:ext cx="641880" cy="175320"/>
                </a:xfrm>
                <a:prstGeom prst="rect">
                  <a:avLst/>
                </a:prstGeom>
              </p:spPr>
            </p:pic>
          </mc:Fallback>
        </mc:AlternateContent>
      </p:grpSp>
      <p:grpSp>
        <p:nvGrpSpPr>
          <p:cNvPr id="151" name="Gruppieren 150">
            <a:extLst>
              <a:ext uri="{FF2B5EF4-FFF2-40B4-BE49-F238E27FC236}">
                <a16:creationId xmlns:a16="http://schemas.microsoft.com/office/drawing/2014/main" id="{D61E3477-4E6C-405C-AFFE-1ED870FDA515}"/>
              </a:ext>
            </a:extLst>
          </p:cNvPr>
          <p:cNvGrpSpPr/>
          <p:nvPr/>
        </p:nvGrpSpPr>
        <p:grpSpPr>
          <a:xfrm>
            <a:off x="8789493" y="1157107"/>
            <a:ext cx="2770560" cy="963720"/>
            <a:chOff x="8789493" y="1157107"/>
            <a:chExt cx="2770560" cy="963720"/>
          </a:xfrm>
        </p:grpSpPr>
        <mc:AlternateContent xmlns:mc="http://schemas.openxmlformats.org/markup-compatibility/2006" xmlns:p14="http://schemas.microsoft.com/office/powerpoint/2010/main">
          <mc:Choice Requires="p14">
            <p:contentPart p14:bwMode="auto" r:id="rId172">
              <p14:nvContentPartPr>
                <p14:cNvPr id="115" name="Freihand 114">
                  <a:extLst>
                    <a:ext uri="{FF2B5EF4-FFF2-40B4-BE49-F238E27FC236}">
                      <a16:creationId xmlns:a16="http://schemas.microsoft.com/office/drawing/2014/main" id="{6D3AB0B2-5E27-473C-AC38-6491392125A3}"/>
                    </a:ext>
                  </a:extLst>
                </p14:cNvPr>
                <p14:cNvContentPartPr/>
                <p14:nvPr/>
              </p14:nvContentPartPr>
              <p14:xfrm>
                <a:off x="8789493" y="1292107"/>
                <a:ext cx="189000" cy="151200"/>
              </p14:xfrm>
            </p:contentPart>
          </mc:Choice>
          <mc:Fallback xmlns="">
            <p:pic>
              <p:nvPicPr>
                <p:cNvPr id="115" name="Freihand 114">
                  <a:extLst>
                    <a:ext uri="{FF2B5EF4-FFF2-40B4-BE49-F238E27FC236}">
                      <a16:creationId xmlns:a16="http://schemas.microsoft.com/office/drawing/2014/main" id="{6D3AB0B2-5E27-473C-AC38-6491392125A3}"/>
                    </a:ext>
                  </a:extLst>
                </p:cNvPr>
                <p:cNvPicPr/>
                <p:nvPr/>
              </p:nvPicPr>
              <p:blipFill>
                <a:blip r:embed="rId173"/>
                <a:stretch>
                  <a:fillRect/>
                </a:stretch>
              </p:blipFill>
              <p:spPr>
                <a:xfrm>
                  <a:off x="8785173" y="1287787"/>
                  <a:ext cx="19764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6" name="Freihand 115">
                  <a:extLst>
                    <a:ext uri="{FF2B5EF4-FFF2-40B4-BE49-F238E27FC236}">
                      <a16:creationId xmlns:a16="http://schemas.microsoft.com/office/drawing/2014/main" id="{F92192F8-C068-4E92-B648-E5BDAF4988A7}"/>
                    </a:ext>
                  </a:extLst>
                </p14:cNvPr>
                <p14:cNvContentPartPr/>
                <p14:nvPr/>
              </p14:nvContentPartPr>
              <p14:xfrm>
                <a:off x="8981013" y="1332427"/>
                <a:ext cx="434160" cy="104400"/>
              </p14:xfrm>
            </p:contentPart>
          </mc:Choice>
          <mc:Fallback xmlns="">
            <p:pic>
              <p:nvPicPr>
                <p:cNvPr id="116" name="Freihand 115">
                  <a:extLst>
                    <a:ext uri="{FF2B5EF4-FFF2-40B4-BE49-F238E27FC236}">
                      <a16:creationId xmlns:a16="http://schemas.microsoft.com/office/drawing/2014/main" id="{F92192F8-C068-4E92-B648-E5BDAF4988A7}"/>
                    </a:ext>
                  </a:extLst>
                </p:cNvPr>
                <p:cNvPicPr/>
                <p:nvPr/>
              </p:nvPicPr>
              <p:blipFill>
                <a:blip r:embed="rId175"/>
                <a:stretch>
                  <a:fillRect/>
                </a:stretch>
              </p:blipFill>
              <p:spPr>
                <a:xfrm>
                  <a:off x="8976693" y="1328107"/>
                  <a:ext cx="4428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7" name="Freihand 116">
                  <a:extLst>
                    <a:ext uri="{FF2B5EF4-FFF2-40B4-BE49-F238E27FC236}">
                      <a16:creationId xmlns:a16="http://schemas.microsoft.com/office/drawing/2014/main" id="{3636C5BB-FFE9-43EF-B3B5-AA029D898672}"/>
                    </a:ext>
                  </a:extLst>
                </p14:cNvPr>
                <p14:cNvContentPartPr/>
                <p14:nvPr/>
              </p14:nvContentPartPr>
              <p14:xfrm>
                <a:off x="9452613" y="1345387"/>
                <a:ext cx="163440" cy="241200"/>
              </p14:xfrm>
            </p:contentPart>
          </mc:Choice>
          <mc:Fallback xmlns="">
            <p:pic>
              <p:nvPicPr>
                <p:cNvPr id="117" name="Freihand 116">
                  <a:extLst>
                    <a:ext uri="{FF2B5EF4-FFF2-40B4-BE49-F238E27FC236}">
                      <a16:creationId xmlns:a16="http://schemas.microsoft.com/office/drawing/2014/main" id="{3636C5BB-FFE9-43EF-B3B5-AA029D898672}"/>
                    </a:ext>
                  </a:extLst>
                </p:cNvPr>
                <p:cNvPicPr/>
                <p:nvPr/>
              </p:nvPicPr>
              <p:blipFill>
                <a:blip r:embed="rId177"/>
                <a:stretch>
                  <a:fillRect/>
                </a:stretch>
              </p:blipFill>
              <p:spPr>
                <a:xfrm>
                  <a:off x="9448293" y="1341067"/>
                  <a:ext cx="1720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9" name="Freihand 118">
                  <a:extLst>
                    <a:ext uri="{FF2B5EF4-FFF2-40B4-BE49-F238E27FC236}">
                      <a16:creationId xmlns:a16="http://schemas.microsoft.com/office/drawing/2014/main" id="{D83DF3EF-B58A-4455-A513-8F550E3FF851}"/>
                    </a:ext>
                  </a:extLst>
                </p14:cNvPr>
                <p14:cNvContentPartPr/>
                <p14:nvPr/>
              </p14:nvContentPartPr>
              <p14:xfrm>
                <a:off x="9671493" y="1361227"/>
                <a:ext cx="83520" cy="105120"/>
              </p14:xfrm>
            </p:contentPart>
          </mc:Choice>
          <mc:Fallback xmlns="">
            <p:pic>
              <p:nvPicPr>
                <p:cNvPr id="119" name="Freihand 118">
                  <a:extLst>
                    <a:ext uri="{FF2B5EF4-FFF2-40B4-BE49-F238E27FC236}">
                      <a16:creationId xmlns:a16="http://schemas.microsoft.com/office/drawing/2014/main" id="{D83DF3EF-B58A-4455-A513-8F550E3FF851}"/>
                    </a:ext>
                  </a:extLst>
                </p:cNvPr>
                <p:cNvPicPr/>
                <p:nvPr/>
              </p:nvPicPr>
              <p:blipFill>
                <a:blip r:embed="rId179"/>
                <a:stretch>
                  <a:fillRect/>
                </a:stretch>
              </p:blipFill>
              <p:spPr>
                <a:xfrm>
                  <a:off x="9667173" y="1356907"/>
                  <a:ext cx="921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20" name="Freihand 119">
                  <a:extLst>
                    <a:ext uri="{FF2B5EF4-FFF2-40B4-BE49-F238E27FC236}">
                      <a16:creationId xmlns:a16="http://schemas.microsoft.com/office/drawing/2014/main" id="{658BDB4C-9887-4972-B1D4-52DB4100D06C}"/>
                    </a:ext>
                  </a:extLst>
                </p14:cNvPr>
                <p14:cNvContentPartPr/>
                <p14:nvPr/>
              </p14:nvContentPartPr>
              <p14:xfrm>
                <a:off x="9810093" y="1280227"/>
                <a:ext cx="88560" cy="188280"/>
              </p14:xfrm>
            </p:contentPart>
          </mc:Choice>
          <mc:Fallback xmlns="">
            <p:pic>
              <p:nvPicPr>
                <p:cNvPr id="120" name="Freihand 119">
                  <a:extLst>
                    <a:ext uri="{FF2B5EF4-FFF2-40B4-BE49-F238E27FC236}">
                      <a16:creationId xmlns:a16="http://schemas.microsoft.com/office/drawing/2014/main" id="{658BDB4C-9887-4972-B1D4-52DB4100D06C}"/>
                    </a:ext>
                  </a:extLst>
                </p:cNvPr>
                <p:cNvPicPr/>
                <p:nvPr/>
              </p:nvPicPr>
              <p:blipFill>
                <a:blip r:embed="rId181"/>
                <a:stretch>
                  <a:fillRect/>
                </a:stretch>
              </p:blipFill>
              <p:spPr>
                <a:xfrm>
                  <a:off x="9805773" y="1275907"/>
                  <a:ext cx="9720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22" name="Freihand 121">
                  <a:extLst>
                    <a:ext uri="{FF2B5EF4-FFF2-40B4-BE49-F238E27FC236}">
                      <a16:creationId xmlns:a16="http://schemas.microsoft.com/office/drawing/2014/main" id="{C6DD9914-313E-4E92-8208-E4C524EF57BE}"/>
                    </a:ext>
                  </a:extLst>
                </p14:cNvPr>
                <p14:cNvContentPartPr/>
                <p14:nvPr/>
              </p14:nvContentPartPr>
              <p14:xfrm>
                <a:off x="9874173" y="1374547"/>
                <a:ext cx="17280" cy="75600"/>
              </p14:xfrm>
            </p:contentPart>
          </mc:Choice>
          <mc:Fallback xmlns="">
            <p:pic>
              <p:nvPicPr>
                <p:cNvPr id="122" name="Freihand 121">
                  <a:extLst>
                    <a:ext uri="{FF2B5EF4-FFF2-40B4-BE49-F238E27FC236}">
                      <a16:creationId xmlns:a16="http://schemas.microsoft.com/office/drawing/2014/main" id="{C6DD9914-313E-4E92-8208-E4C524EF57BE}"/>
                    </a:ext>
                  </a:extLst>
                </p:cNvPr>
                <p:cNvPicPr/>
                <p:nvPr/>
              </p:nvPicPr>
              <p:blipFill>
                <a:blip r:embed="rId183"/>
                <a:stretch>
                  <a:fillRect/>
                </a:stretch>
              </p:blipFill>
              <p:spPr>
                <a:xfrm>
                  <a:off x="9869853" y="1370227"/>
                  <a:ext cx="259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23" name="Freihand 122">
                  <a:extLst>
                    <a:ext uri="{FF2B5EF4-FFF2-40B4-BE49-F238E27FC236}">
                      <a16:creationId xmlns:a16="http://schemas.microsoft.com/office/drawing/2014/main" id="{9F19D40E-42A8-4961-B598-2F858CBF6A28}"/>
                    </a:ext>
                  </a:extLst>
                </p14:cNvPr>
                <p14:cNvContentPartPr/>
                <p14:nvPr/>
              </p14:nvContentPartPr>
              <p14:xfrm>
                <a:off x="9940053" y="1260787"/>
                <a:ext cx="87480" cy="195120"/>
              </p14:xfrm>
            </p:contentPart>
          </mc:Choice>
          <mc:Fallback xmlns="">
            <p:pic>
              <p:nvPicPr>
                <p:cNvPr id="123" name="Freihand 122">
                  <a:extLst>
                    <a:ext uri="{FF2B5EF4-FFF2-40B4-BE49-F238E27FC236}">
                      <a16:creationId xmlns:a16="http://schemas.microsoft.com/office/drawing/2014/main" id="{9F19D40E-42A8-4961-B598-2F858CBF6A28}"/>
                    </a:ext>
                  </a:extLst>
                </p:cNvPr>
                <p:cNvPicPr/>
                <p:nvPr/>
              </p:nvPicPr>
              <p:blipFill>
                <a:blip r:embed="rId185"/>
                <a:stretch>
                  <a:fillRect/>
                </a:stretch>
              </p:blipFill>
              <p:spPr>
                <a:xfrm>
                  <a:off x="9935733" y="1256467"/>
                  <a:ext cx="9612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24" name="Freihand 123">
                  <a:extLst>
                    <a:ext uri="{FF2B5EF4-FFF2-40B4-BE49-F238E27FC236}">
                      <a16:creationId xmlns:a16="http://schemas.microsoft.com/office/drawing/2014/main" id="{DE655B6D-30B7-46F6-A6D0-787A6DF20A3C}"/>
                    </a:ext>
                  </a:extLst>
                </p14:cNvPr>
                <p14:cNvContentPartPr/>
                <p14:nvPr/>
              </p14:nvContentPartPr>
              <p14:xfrm>
                <a:off x="10036893" y="1282027"/>
                <a:ext cx="23400" cy="137520"/>
              </p14:xfrm>
            </p:contentPart>
          </mc:Choice>
          <mc:Fallback xmlns="">
            <p:pic>
              <p:nvPicPr>
                <p:cNvPr id="124" name="Freihand 123">
                  <a:extLst>
                    <a:ext uri="{FF2B5EF4-FFF2-40B4-BE49-F238E27FC236}">
                      <a16:creationId xmlns:a16="http://schemas.microsoft.com/office/drawing/2014/main" id="{DE655B6D-30B7-46F6-A6D0-787A6DF20A3C}"/>
                    </a:ext>
                  </a:extLst>
                </p:cNvPr>
                <p:cNvPicPr/>
                <p:nvPr/>
              </p:nvPicPr>
              <p:blipFill>
                <a:blip r:embed="rId187"/>
                <a:stretch>
                  <a:fillRect/>
                </a:stretch>
              </p:blipFill>
              <p:spPr>
                <a:xfrm>
                  <a:off x="10032573" y="1277707"/>
                  <a:ext cx="320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25" name="Freihand 124">
                  <a:extLst>
                    <a:ext uri="{FF2B5EF4-FFF2-40B4-BE49-F238E27FC236}">
                      <a16:creationId xmlns:a16="http://schemas.microsoft.com/office/drawing/2014/main" id="{2BF57551-B590-4FBD-9A16-86EA17986F80}"/>
                    </a:ext>
                  </a:extLst>
                </p14:cNvPr>
                <p14:cNvContentPartPr/>
                <p14:nvPr/>
              </p14:nvContentPartPr>
              <p14:xfrm>
                <a:off x="10079373" y="1330627"/>
                <a:ext cx="98640" cy="108360"/>
              </p14:xfrm>
            </p:contentPart>
          </mc:Choice>
          <mc:Fallback xmlns="">
            <p:pic>
              <p:nvPicPr>
                <p:cNvPr id="125" name="Freihand 124">
                  <a:extLst>
                    <a:ext uri="{FF2B5EF4-FFF2-40B4-BE49-F238E27FC236}">
                      <a16:creationId xmlns:a16="http://schemas.microsoft.com/office/drawing/2014/main" id="{2BF57551-B590-4FBD-9A16-86EA17986F80}"/>
                    </a:ext>
                  </a:extLst>
                </p:cNvPr>
                <p:cNvPicPr/>
                <p:nvPr/>
              </p:nvPicPr>
              <p:blipFill>
                <a:blip r:embed="rId189"/>
                <a:stretch>
                  <a:fillRect/>
                </a:stretch>
              </p:blipFill>
              <p:spPr>
                <a:xfrm>
                  <a:off x="10075053" y="1326307"/>
                  <a:ext cx="10728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26" name="Freihand 125">
                  <a:extLst>
                    <a:ext uri="{FF2B5EF4-FFF2-40B4-BE49-F238E27FC236}">
                      <a16:creationId xmlns:a16="http://schemas.microsoft.com/office/drawing/2014/main" id="{3659EE05-BC4A-4BAC-AF32-660A07969CC9}"/>
                    </a:ext>
                  </a:extLst>
                </p14:cNvPr>
                <p14:cNvContentPartPr/>
                <p14:nvPr/>
              </p14:nvContentPartPr>
              <p14:xfrm>
                <a:off x="10421373" y="1326307"/>
                <a:ext cx="260280" cy="103320"/>
              </p14:xfrm>
            </p:contentPart>
          </mc:Choice>
          <mc:Fallback xmlns="">
            <p:pic>
              <p:nvPicPr>
                <p:cNvPr id="126" name="Freihand 125">
                  <a:extLst>
                    <a:ext uri="{FF2B5EF4-FFF2-40B4-BE49-F238E27FC236}">
                      <a16:creationId xmlns:a16="http://schemas.microsoft.com/office/drawing/2014/main" id="{3659EE05-BC4A-4BAC-AF32-660A07969CC9}"/>
                    </a:ext>
                  </a:extLst>
                </p:cNvPr>
                <p:cNvPicPr/>
                <p:nvPr/>
              </p:nvPicPr>
              <p:blipFill>
                <a:blip r:embed="rId191"/>
                <a:stretch>
                  <a:fillRect/>
                </a:stretch>
              </p:blipFill>
              <p:spPr>
                <a:xfrm>
                  <a:off x="10417053" y="1321987"/>
                  <a:ext cx="2689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7" name="Freihand 126">
                  <a:extLst>
                    <a:ext uri="{FF2B5EF4-FFF2-40B4-BE49-F238E27FC236}">
                      <a16:creationId xmlns:a16="http://schemas.microsoft.com/office/drawing/2014/main" id="{A2307C07-A5F0-48D6-BAB6-063DC82912F2}"/>
                    </a:ext>
                  </a:extLst>
                </p14:cNvPr>
                <p14:cNvContentPartPr/>
                <p14:nvPr/>
              </p14:nvContentPartPr>
              <p14:xfrm>
                <a:off x="10704333" y="1235227"/>
                <a:ext cx="177840" cy="180000"/>
              </p14:xfrm>
            </p:contentPart>
          </mc:Choice>
          <mc:Fallback xmlns="">
            <p:pic>
              <p:nvPicPr>
                <p:cNvPr id="127" name="Freihand 126">
                  <a:extLst>
                    <a:ext uri="{FF2B5EF4-FFF2-40B4-BE49-F238E27FC236}">
                      <a16:creationId xmlns:a16="http://schemas.microsoft.com/office/drawing/2014/main" id="{A2307C07-A5F0-48D6-BAB6-063DC82912F2}"/>
                    </a:ext>
                  </a:extLst>
                </p:cNvPr>
                <p:cNvPicPr/>
                <p:nvPr/>
              </p:nvPicPr>
              <p:blipFill>
                <a:blip r:embed="rId193"/>
                <a:stretch>
                  <a:fillRect/>
                </a:stretch>
              </p:blipFill>
              <p:spPr>
                <a:xfrm>
                  <a:off x="10700013" y="1230907"/>
                  <a:ext cx="1864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8" name="Freihand 127">
                  <a:extLst>
                    <a:ext uri="{FF2B5EF4-FFF2-40B4-BE49-F238E27FC236}">
                      <a16:creationId xmlns:a16="http://schemas.microsoft.com/office/drawing/2014/main" id="{3885166A-4032-40C1-A048-36B3270EC5D2}"/>
                    </a:ext>
                  </a:extLst>
                </p14:cNvPr>
                <p14:cNvContentPartPr/>
                <p14:nvPr/>
              </p14:nvContentPartPr>
              <p14:xfrm>
                <a:off x="10660773" y="1157107"/>
                <a:ext cx="360" cy="360"/>
              </p14:xfrm>
            </p:contentPart>
          </mc:Choice>
          <mc:Fallback xmlns="">
            <p:pic>
              <p:nvPicPr>
                <p:cNvPr id="128" name="Freihand 127">
                  <a:extLst>
                    <a:ext uri="{FF2B5EF4-FFF2-40B4-BE49-F238E27FC236}">
                      <a16:creationId xmlns:a16="http://schemas.microsoft.com/office/drawing/2014/main" id="{3885166A-4032-40C1-A048-36B3270EC5D2}"/>
                    </a:ext>
                  </a:extLst>
                </p:cNvPr>
                <p:cNvPicPr/>
                <p:nvPr/>
              </p:nvPicPr>
              <p:blipFill>
                <a:blip r:embed="rId87"/>
                <a:stretch>
                  <a:fillRect/>
                </a:stretch>
              </p:blipFill>
              <p:spPr>
                <a:xfrm>
                  <a:off x="10656453" y="1152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29" name="Freihand 128">
                  <a:extLst>
                    <a:ext uri="{FF2B5EF4-FFF2-40B4-BE49-F238E27FC236}">
                      <a16:creationId xmlns:a16="http://schemas.microsoft.com/office/drawing/2014/main" id="{4937EE3B-2243-4FAE-8B55-EFA3A73E25DF}"/>
                    </a:ext>
                  </a:extLst>
                </p14:cNvPr>
                <p14:cNvContentPartPr/>
                <p14:nvPr/>
              </p14:nvContentPartPr>
              <p14:xfrm>
                <a:off x="9351813" y="1657507"/>
                <a:ext cx="218520" cy="272520"/>
              </p14:xfrm>
            </p:contentPart>
          </mc:Choice>
          <mc:Fallback xmlns="">
            <p:pic>
              <p:nvPicPr>
                <p:cNvPr id="129" name="Freihand 128">
                  <a:extLst>
                    <a:ext uri="{FF2B5EF4-FFF2-40B4-BE49-F238E27FC236}">
                      <a16:creationId xmlns:a16="http://schemas.microsoft.com/office/drawing/2014/main" id="{4937EE3B-2243-4FAE-8B55-EFA3A73E25DF}"/>
                    </a:ext>
                  </a:extLst>
                </p:cNvPr>
                <p:cNvPicPr/>
                <p:nvPr/>
              </p:nvPicPr>
              <p:blipFill>
                <a:blip r:embed="rId196"/>
                <a:stretch>
                  <a:fillRect/>
                </a:stretch>
              </p:blipFill>
              <p:spPr>
                <a:xfrm>
                  <a:off x="9347493" y="1653187"/>
                  <a:ext cx="22716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30" name="Freihand 129">
                  <a:extLst>
                    <a:ext uri="{FF2B5EF4-FFF2-40B4-BE49-F238E27FC236}">
                      <a16:creationId xmlns:a16="http://schemas.microsoft.com/office/drawing/2014/main" id="{AA9F1D8E-30C5-4683-9994-ECA86A2CCC90}"/>
                    </a:ext>
                  </a:extLst>
                </p14:cNvPr>
                <p14:cNvContentPartPr/>
                <p14:nvPr/>
              </p14:nvContentPartPr>
              <p14:xfrm>
                <a:off x="9626133" y="1629067"/>
                <a:ext cx="238320" cy="379440"/>
              </p14:xfrm>
            </p:contentPart>
          </mc:Choice>
          <mc:Fallback xmlns="">
            <p:pic>
              <p:nvPicPr>
                <p:cNvPr id="130" name="Freihand 129">
                  <a:extLst>
                    <a:ext uri="{FF2B5EF4-FFF2-40B4-BE49-F238E27FC236}">
                      <a16:creationId xmlns:a16="http://schemas.microsoft.com/office/drawing/2014/main" id="{AA9F1D8E-30C5-4683-9994-ECA86A2CCC90}"/>
                    </a:ext>
                  </a:extLst>
                </p:cNvPr>
                <p:cNvPicPr/>
                <p:nvPr/>
              </p:nvPicPr>
              <p:blipFill>
                <a:blip r:embed="rId198"/>
                <a:stretch>
                  <a:fillRect/>
                </a:stretch>
              </p:blipFill>
              <p:spPr>
                <a:xfrm>
                  <a:off x="9621813" y="1624747"/>
                  <a:ext cx="24696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31" name="Freihand 130">
                  <a:extLst>
                    <a:ext uri="{FF2B5EF4-FFF2-40B4-BE49-F238E27FC236}">
                      <a16:creationId xmlns:a16="http://schemas.microsoft.com/office/drawing/2014/main" id="{3245FDEE-A03D-4C7A-BEA7-8919D4DD2FB0}"/>
                    </a:ext>
                  </a:extLst>
                </p14:cNvPr>
                <p14:cNvContentPartPr/>
                <p14:nvPr/>
              </p14:nvContentPartPr>
              <p14:xfrm>
                <a:off x="10062813" y="1674067"/>
                <a:ext cx="127440" cy="117720"/>
              </p14:xfrm>
            </p:contentPart>
          </mc:Choice>
          <mc:Fallback xmlns="">
            <p:pic>
              <p:nvPicPr>
                <p:cNvPr id="131" name="Freihand 130">
                  <a:extLst>
                    <a:ext uri="{FF2B5EF4-FFF2-40B4-BE49-F238E27FC236}">
                      <a16:creationId xmlns:a16="http://schemas.microsoft.com/office/drawing/2014/main" id="{3245FDEE-A03D-4C7A-BEA7-8919D4DD2FB0}"/>
                    </a:ext>
                  </a:extLst>
                </p:cNvPr>
                <p:cNvPicPr/>
                <p:nvPr/>
              </p:nvPicPr>
              <p:blipFill>
                <a:blip r:embed="rId200"/>
                <a:stretch>
                  <a:fillRect/>
                </a:stretch>
              </p:blipFill>
              <p:spPr>
                <a:xfrm>
                  <a:off x="10058493" y="1669747"/>
                  <a:ext cx="1360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2" name="Freihand 131">
                  <a:extLst>
                    <a:ext uri="{FF2B5EF4-FFF2-40B4-BE49-F238E27FC236}">
                      <a16:creationId xmlns:a16="http://schemas.microsoft.com/office/drawing/2014/main" id="{6D2B276E-E06F-4D83-AC45-526B4F98487C}"/>
                    </a:ext>
                  </a:extLst>
                </p14:cNvPr>
                <p14:cNvContentPartPr/>
                <p14:nvPr/>
              </p14:nvContentPartPr>
              <p14:xfrm>
                <a:off x="10194213" y="1697467"/>
                <a:ext cx="372600" cy="64080"/>
              </p14:xfrm>
            </p:contentPart>
          </mc:Choice>
          <mc:Fallback xmlns="">
            <p:pic>
              <p:nvPicPr>
                <p:cNvPr id="132" name="Freihand 131">
                  <a:extLst>
                    <a:ext uri="{FF2B5EF4-FFF2-40B4-BE49-F238E27FC236}">
                      <a16:creationId xmlns:a16="http://schemas.microsoft.com/office/drawing/2014/main" id="{6D2B276E-E06F-4D83-AC45-526B4F98487C}"/>
                    </a:ext>
                  </a:extLst>
                </p:cNvPr>
                <p:cNvPicPr/>
                <p:nvPr/>
              </p:nvPicPr>
              <p:blipFill>
                <a:blip r:embed="rId202"/>
                <a:stretch>
                  <a:fillRect/>
                </a:stretch>
              </p:blipFill>
              <p:spPr>
                <a:xfrm>
                  <a:off x="10189893" y="1693147"/>
                  <a:ext cx="3812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3" name="Freihand 132">
                  <a:extLst>
                    <a:ext uri="{FF2B5EF4-FFF2-40B4-BE49-F238E27FC236}">
                      <a16:creationId xmlns:a16="http://schemas.microsoft.com/office/drawing/2014/main" id="{F7A89E3D-AF86-4AA6-B098-C92252DF9D7E}"/>
                    </a:ext>
                  </a:extLst>
                </p14:cNvPr>
                <p14:cNvContentPartPr/>
                <p14:nvPr/>
              </p14:nvContentPartPr>
              <p14:xfrm>
                <a:off x="10588773" y="1667947"/>
                <a:ext cx="120960" cy="222840"/>
              </p14:xfrm>
            </p:contentPart>
          </mc:Choice>
          <mc:Fallback xmlns="">
            <p:pic>
              <p:nvPicPr>
                <p:cNvPr id="133" name="Freihand 132">
                  <a:extLst>
                    <a:ext uri="{FF2B5EF4-FFF2-40B4-BE49-F238E27FC236}">
                      <a16:creationId xmlns:a16="http://schemas.microsoft.com/office/drawing/2014/main" id="{F7A89E3D-AF86-4AA6-B098-C92252DF9D7E}"/>
                    </a:ext>
                  </a:extLst>
                </p:cNvPr>
                <p:cNvPicPr/>
                <p:nvPr/>
              </p:nvPicPr>
              <p:blipFill>
                <a:blip r:embed="rId204"/>
                <a:stretch>
                  <a:fillRect/>
                </a:stretch>
              </p:blipFill>
              <p:spPr>
                <a:xfrm>
                  <a:off x="10584453" y="1663627"/>
                  <a:ext cx="1296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4" name="Freihand 133">
                  <a:extLst>
                    <a:ext uri="{FF2B5EF4-FFF2-40B4-BE49-F238E27FC236}">
                      <a16:creationId xmlns:a16="http://schemas.microsoft.com/office/drawing/2014/main" id="{2559597A-63EA-4676-8B2F-67D473362886}"/>
                    </a:ext>
                  </a:extLst>
                </p14:cNvPr>
                <p14:cNvContentPartPr/>
                <p14:nvPr/>
              </p14:nvContentPartPr>
              <p14:xfrm>
                <a:off x="10726653" y="1657147"/>
                <a:ext cx="115200" cy="79560"/>
              </p14:xfrm>
            </p:contentPart>
          </mc:Choice>
          <mc:Fallback xmlns="">
            <p:pic>
              <p:nvPicPr>
                <p:cNvPr id="134" name="Freihand 133">
                  <a:extLst>
                    <a:ext uri="{FF2B5EF4-FFF2-40B4-BE49-F238E27FC236}">
                      <a16:creationId xmlns:a16="http://schemas.microsoft.com/office/drawing/2014/main" id="{2559597A-63EA-4676-8B2F-67D473362886}"/>
                    </a:ext>
                  </a:extLst>
                </p:cNvPr>
                <p:cNvPicPr/>
                <p:nvPr/>
              </p:nvPicPr>
              <p:blipFill>
                <a:blip r:embed="rId206"/>
                <a:stretch>
                  <a:fillRect/>
                </a:stretch>
              </p:blipFill>
              <p:spPr>
                <a:xfrm>
                  <a:off x="10722333" y="1652827"/>
                  <a:ext cx="1238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5" name="Freihand 134">
                  <a:extLst>
                    <a:ext uri="{FF2B5EF4-FFF2-40B4-BE49-F238E27FC236}">
                      <a16:creationId xmlns:a16="http://schemas.microsoft.com/office/drawing/2014/main" id="{F149E539-0C62-452D-BCB1-CF70363AAA25}"/>
                    </a:ext>
                  </a:extLst>
                </p14:cNvPr>
                <p14:cNvContentPartPr/>
                <p14:nvPr/>
              </p14:nvContentPartPr>
              <p14:xfrm>
                <a:off x="10890453" y="1551307"/>
                <a:ext cx="115560" cy="199800"/>
              </p14:xfrm>
            </p:contentPart>
          </mc:Choice>
          <mc:Fallback xmlns="">
            <p:pic>
              <p:nvPicPr>
                <p:cNvPr id="135" name="Freihand 134">
                  <a:extLst>
                    <a:ext uri="{FF2B5EF4-FFF2-40B4-BE49-F238E27FC236}">
                      <a16:creationId xmlns:a16="http://schemas.microsoft.com/office/drawing/2014/main" id="{F149E539-0C62-452D-BCB1-CF70363AAA25}"/>
                    </a:ext>
                  </a:extLst>
                </p:cNvPr>
                <p:cNvPicPr/>
                <p:nvPr/>
              </p:nvPicPr>
              <p:blipFill>
                <a:blip r:embed="rId208"/>
                <a:stretch>
                  <a:fillRect/>
                </a:stretch>
              </p:blipFill>
              <p:spPr>
                <a:xfrm>
                  <a:off x="10886133" y="1546987"/>
                  <a:ext cx="1242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36" name="Freihand 135">
                  <a:extLst>
                    <a:ext uri="{FF2B5EF4-FFF2-40B4-BE49-F238E27FC236}">
                      <a16:creationId xmlns:a16="http://schemas.microsoft.com/office/drawing/2014/main" id="{3A458E01-374F-46D9-A110-B4FAD982B34C}"/>
                    </a:ext>
                  </a:extLst>
                </p14:cNvPr>
                <p14:cNvContentPartPr/>
                <p14:nvPr/>
              </p14:nvContentPartPr>
              <p14:xfrm>
                <a:off x="11013213" y="1602787"/>
                <a:ext cx="306720" cy="129960"/>
              </p14:xfrm>
            </p:contentPart>
          </mc:Choice>
          <mc:Fallback xmlns="">
            <p:pic>
              <p:nvPicPr>
                <p:cNvPr id="136" name="Freihand 135">
                  <a:extLst>
                    <a:ext uri="{FF2B5EF4-FFF2-40B4-BE49-F238E27FC236}">
                      <a16:creationId xmlns:a16="http://schemas.microsoft.com/office/drawing/2014/main" id="{3A458E01-374F-46D9-A110-B4FAD982B34C}"/>
                    </a:ext>
                  </a:extLst>
                </p:cNvPr>
                <p:cNvPicPr/>
                <p:nvPr/>
              </p:nvPicPr>
              <p:blipFill>
                <a:blip r:embed="rId210"/>
                <a:stretch>
                  <a:fillRect/>
                </a:stretch>
              </p:blipFill>
              <p:spPr>
                <a:xfrm>
                  <a:off x="11008893" y="1598467"/>
                  <a:ext cx="3153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7" name="Freihand 136">
                  <a:extLst>
                    <a:ext uri="{FF2B5EF4-FFF2-40B4-BE49-F238E27FC236}">
                      <a16:creationId xmlns:a16="http://schemas.microsoft.com/office/drawing/2014/main" id="{FC1AD28C-F5EA-4E56-8272-E661C460BC08}"/>
                    </a:ext>
                  </a:extLst>
                </p14:cNvPr>
                <p14:cNvContentPartPr/>
                <p14:nvPr/>
              </p14:nvContentPartPr>
              <p14:xfrm>
                <a:off x="11155773" y="1446187"/>
                <a:ext cx="360" cy="360"/>
              </p14:xfrm>
            </p:contentPart>
          </mc:Choice>
          <mc:Fallback xmlns="">
            <p:pic>
              <p:nvPicPr>
                <p:cNvPr id="137" name="Freihand 136">
                  <a:extLst>
                    <a:ext uri="{FF2B5EF4-FFF2-40B4-BE49-F238E27FC236}">
                      <a16:creationId xmlns:a16="http://schemas.microsoft.com/office/drawing/2014/main" id="{FC1AD28C-F5EA-4E56-8272-E661C460BC08}"/>
                    </a:ext>
                  </a:extLst>
                </p:cNvPr>
                <p:cNvPicPr/>
                <p:nvPr/>
              </p:nvPicPr>
              <p:blipFill>
                <a:blip r:embed="rId87"/>
                <a:stretch>
                  <a:fillRect/>
                </a:stretch>
              </p:blipFill>
              <p:spPr>
                <a:xfrm>
                  <a:off x="11151453" y="14418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9" name="Freihand 138">
                  <a:extLst>
                    <a:ext uri="{FF2B5EF4-FFF2-40B4-BE49-F238E27FC236}">
                      <a16:creationId xmlns:a16="http://schemas.microsoft.com/office/drawing/2014/main" id="{E054F14B-A9D3-4930-929A-0D4DDC131122}"/>
                    </a:ext>
                  </a:extLst>
                </p14:cNvPr>
                <p14:cNvContentPartPr/>
                <p14:nvPr/>
              </p14:nvContentPartPr>
              <p14:xfrm>
                <a:off x="11049573" y="1465987"/>
                <a:ext cx="145080" cy="305640"/>
              </p14:xfrm>
            </p:contentPart>
          </mc:Choice>
          <mc:Fallback xmlns="">
            <p:pic>
              <p:nvPicPr>
                <p:cNvPr id="139" name="Freihand 138">
                  <a:extLst>
                    <a:ext uri="{FF2B5EF4-FFF2-40B4-BE49-F238E27FC236}">
                      <a16:creationId xmlns:a16="http://schemas.microsoft.com/office/drawing/2014/main" id="{E054F14B-A9D3-4930-929A-0D4DDC131122}"/>
                    </a:ext>
                  </a:extLst>
                </p:cNvPr>
                <p:cNvPicPr/>
                <p:nvPr/>
              </p:nvPicPr>
              <p:blipFill>
                <a:blip r:embed="rId213"/>
                <a:stretch>
                  <a:fillRect/>
                </a:stretch>
              </p:blipFill>
              <p:spPr>
                <a:xfrm>
                  <a:off x="11045253" y="1461667"/>
                  <a:ext cx="153720" cy="3142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0" name="Freihand 139">
                  <a:extLst>
                    <a:ext uri="{FF2B5EF4-FFF2-40B4-BE49-F238E27FC236}">
                      <a16:creationId xmlns:a16="http://schemas.microsoft.com/office/drawing/2014/main" id="{E450E7C8-40E0-4B55-B36B-E0CA34112C95}"/>
                    </a:ext>
                  </a:extLst>
                </p14:cNvPr>
                <p14:cNvContentPartPr/>
                <p14:nvPr/>
              </p14:nvContentPartPr>
              <p14:xfrm>
                <a:off x="11251173" y="1613587"/>
                <a:ext cx="16200" cy="127800"/>
              </p14:xfrm>
            </p:contentPart>
          </mc:Choice>
          <mc:Fallback xmlns="">
            <p:pic>
              <p:nvPicPr>
                <p:cNvPr id="140" name="Freihand 139">
                  <a:extLst>
                    <a:ext uri="{FF2B5EF4-FFF2-40B4-BE49-F238E27FC236}">
                      <a16:creationId xmlns:a16="http://schemas.microsoft.com/office/drawing/2014/main" id="{E450E7C8-40E0-4B55-B36B-E0CA34112C95}"/>
                    </a:ext>
                  </a:extLst>
                </p:cNvPr>
                <p:cNvPicPr/>
                <p:nvPr/>
              </p:nvPicPr>
              <p:blipFill>
                <a:blip r:embed="rId215"/>
                <a:stretch>
                  <a:fillRect/>
                </a:stretch>
              </p:blipFill>
              <p:spPr>
                <a:xfrm>
                  <a:off x="11246853" y="1609267"/>
                  <a:ext cx="2484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41" name="Freihand 140">
                  <a:extLst>
                    <a:ext uri="{FF2B5EF4-FFF2-40B4-BE49-F238E27FC236}">
                      <a16:creationId xmlns:a16="http://schemas.microsoft.com/office/drawing/2014/main" id="{09AF884B-3B97-4E5C-AA82-A6BD90426509}"/>
                    </a:ext>
                  </a:extLst>
                </p14:cNvPr>
                <p14:cNvContentPartPr/>
                <p14:nvPr/>
              </p14:nvContentPartPr>
              <p14:xfrm>
                <a:off x="11249733" y="1507387"/>
                <a:ext cx="9360" cy="46800"/>
              </p14:xfrm>
            </p:contentPart>
          </mc:Choice>
          <mc:Fallback xmlns="">
            <p:pic>
              <p:nvPicPr>
                <p:cNvPr id="141" name="Freihand 140">
                  <a:extLst>
                    <a:ext uri="{FF2B5EF4-FFF2-40B4-BE49-F238E27FC236}">
                      <a16:creationId xmlns:a16="http://schemas.microsoft.com/office/drawing/2014/main" id="{09AF884B-3B97-4E5C-AA82-A6BD90426509}"/>
                    </a:ext>
                  </a:extLst>
                </p:cNvPr>
                <p:cNvPicPr/>
                <p:nvPr/>
              </p:nvPicPr>
              <p:blipFill>
                <a:blip r:embed="rId217"/>
                <a:stretch>
                  <a:fillRect/>
                </a:stretch>
              </p:blipFill>
              <p:spPr>
                <a:xfrm>
                  <a:off x="11245413" y="1503067"/>
                  <a:ext cx="1800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42" name="Freihand 141">
                  <a:extLst>
                    <a:ext uri="{FF2B5EF4-FFF2-40B4-BE49-F238E27FC236}">
                      <a16:creationId xmlns:a16="http://schemas.microsoft.com/office/drawing/2014/main" id="{C03FAD13-4E27-48A0-A698-A1D29E9915D4}"/>
                    </a:ext>
                  </a:extLst>
                </p14:cNvPr>
                <p14:cNvContentPartPr/>
                <p14:nvPr/>
              </p14:nvContentPartPr>
              <p14:xfrm>
                <a:off x="11295813" y="1547707"/>
                <a:ext cx="264240" cy="171000"/>
              </p14:xfrm>
            </p:contentPart>
          </mc:Choice>
          <mc:Fallback xmlns="">
            <p:pic>
              <p:nvPicPr>
                <p:cNvPr id="142" name="Freihand 141">
                  <a:extLst>
                    <a:ext uri="{FF2B5EF4-FFF2-40B4-BE49-F238E27FC236}">
                      <a16:creationId xmlns:a16="http://schemas.microsoft.com/office/drawing/2014/main" id="{C03FAD13-4E27-48A0-A698-A1D29E9915D4}"/>
                    </a:ext>
                  </a:extLst>
                </p:cNvPr>
                <p:cNvPicPr/>
                <p:nvPr/>
              </p:nvPicPr>
              <p:blipFill>
                <a:blip r:embed="rId219"/>
                <a:stretch>
                  <a:fillRect/>
                </a:stretch>
              </p:blipFill>
              <p:spPr>
                <a:xfrm>
                  <a:off x="11291493" y="1543387"/>
                  <a:ext cx="2728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43" name="Freihand 142">
                  <a:extLst>
                    <a:ext uri="{FF2B5EF4-FFF2-40B4-BE49-F238E27FC236}">
                      <a16:creationId xmlns:a16="http://schemas.microsoft.com/office/drawing/2014/main" id="{D1B05A2E-65E7-478A-A600-EF1D139106F6}"/>
                    </a:ext>
                  </a:extLst>
                </p14:cNvPr>
                <p14:cNvContentPartPr/>
                <p14:nvPr/>
              </p14:nvContentPartPr>
              <p14:xfrm>
                <a:off x="10422453" y="1990507"/>
                <a:ext cx="243000" cy="130320"/>
              </p14:xfrm>
            </p:contentPart>
          </mc:Choice>
          <mc:Fallback xmlns="">
            <p:pic>
              <p:nvPicPr>
                <p:cNvPr id="143" name="Freihand 142">
                  <a:extLst>
                    <a:ext uri="{FF2B5EF4-FFF2-40B4-BE49-F238E27FC236}">
                      <a16:creationId xmlns:a16="http://schemas.microsoft.com/office/drawing/2014/main" id="{D1B05A2E-65E7-478A-A600-EF1D139106F6}"/>
                    </a:ext>
                  </a:extLst>
                </p:cNvPr>
                <p:cNvPicPr/>
                <p:nvPr/>
              </p:nvPicPr>
              <p:blipFill>
                <a:blip r:embed="rId221"/>
                <a:stretch>
                  <a:fillRect/>
                </a:stretch>
              </p:blipFill>
              <p:spPr>
                <a:xfrm>
                  <a:off x="10418133" y="1986187"/>
                  <a:ext cx="2516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44" name="Freihand 143">
                  <a:extLst>
                    <a:ext uri="{FF2B5EF4-FFF2-40B4-BE49-F238E27FC236}">
                      <a16:creationId xmlns:a16="http://schemas.microsoft.com/office/drawing/2014/main" id="{C66B4BC4-92CC-4ADE-85EB-AA26208D77DD}"/>
                    </a:ext>
                  </a:extLst>
                </p14:cNvPr>
                <p14:cNvContentPartPr/>
                <p14:nvPr/>
              </p14:nvContentPartPr>
              <p14:xfrm>
                <a:off x="10665093" y="1874947"/>
                <a:ext cx="294840" cy="215640"/>
              </p14:xfrm>
            </p:contentPart>
          </mc:Choice>
          <mc:Fallback xmlns="">
            <p:pic>
              <p:nvPicPr>
                <p:cNvPr id="144" name="Freihand 143">
                  <a:extLst>
                    <a:ext uri="{FF2B5EF4-FFF2-40B4-BE49-F238E27FC236}">
                      <a16:creationId xmlns:a16="http://schemas.microsoft.com/office/drawing/2014/main" id="{C66B4BC4-92CC-4ADE-85EB-AA26208D77DD}"/>
                    </a:ext>
                  </a:extLst>
                </p:cNvPr>
                <p:cNvPicPr/>
                <p:nvPr/>
              </p:nvPicPr>
              <p:blipFill>
                <a:blip r:embed="rId223"/>
                <a:stretch>
                  <a:fillRect/>
                </a:stretch>
              </p:blipFill>
              <p:spPr>
                <a:xfrm>
                  <a:off x="10660773" y="1870627"/>
                  <a:ext cx="30348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45" name="Freihand 144">
                  <a:extLst>
                    <a:ext uri="{FF2B5EF4-FFF2-40B4-BE49-F238E27FC236}">
                      <a16:creationId xmlns:a16="http://schemas.microsoft.com/office/drawing/2014/main" id="{835B2181-CAF8-469C-B03C-95E54DC45677}"/>
                    </a:ext>
                  </a:extLst>
                </p14:cNvPr>
                <p14:cNvContentPartPr/>
                <p14:nvPr/>
              </p14:nvContentPartPr>
              <p14:xfrm>
                <a:off x="10908093" y="2048827"/>
                <a:ext cx="54000" cy="27000"/>
              </p14:xfrm>
            </p:contentPart>
          </mc:Choice>
          <mc:Fallback xmlns="">
            <p:pic>
              <p:nvPicPr>
                <p:cNvPr id="145" name="Freihand 144">
                  <a:extLst>
                    <a:ext uri="{FF2B5EF4-FFF2-40B4-BE49-F238E27FC236}">
                      <a16:creationId xmlns:a16="http://schemas.microsoft.com/office/drawing/2014/main" id="{835B2181-CAF8-469C-B03C-95E54DC45677}"/>
                    </a:ext>
                  </a:extLst>
                </p:cNvPr>
                <p:cNvPicPr/>
                <p:nvPr/>
              </p:nvPicPr>
              <p:blipFill>
                <a:blip r:embed="rId225"/>
                <a:stretch>
                  <a:fillRect/>
                </a:stretch>
              </p:blipFill>
              <p:spPr>
                <a:xfrm>
                  <a:off x="10903773" y="2044507"/>
                  <a:ext cx="626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46" name="Freihand 145">
                  <a:extLst>
                    <a:ext uri="{FF2B5EF4-FFF2-40B4-BE49-F238E27FC236}">
                      <a16:creationId xmlns:a16="http://schemas.microsoft.com/office/drawing/2014/main" id="{064274D9-CC5D-4BCD-8FDA-DEE1D3DC7C12}"/>
                    </a:ext>
                  </a:extLst>
                </p14:cNvPr>
                <p14:cNvContentPartPr/>
                <p14:nvPr/>
              </p14:nvContentPartPr>
              <p14:xfrm>
                <a:off x="10981533" y="1836427"/>
                <a:ext cx="222480" cy="252360"/>
              </p14:xfrm>
            </p:contentPart>
          </mc:Choice>
          <mc:Fallback xmlns="">
            <p:pic>
              <p:nvPicPr>
                <p:cNvPr id="146" name="Freihand 145">
                  <a:extLst>
                    <a:ext uri="{FF2B5EF4-FFF2-40B4-BE49-F238E27FC236}">
                      <a16:creationId xmlns:a16="http://schemas.microsoft.com/office/drawing/2014/main" id="{064274D9-CC5D-4BCD-8FDA-DEE1D3DC7C12}"/>
                    </a:ext>
                  </a:extLst>
                </p:cNvPr>
                <p:cNvPicPr/>
                <p:nvPr/>
              </p:nvPicPr>
              <p:blipFill>
                <a:blip r:embed="rId227"/>
                <a:stretch>
                  <a:fillRect/>
                </a:stretch>
              </p:blipFill>
              <p:spPr>
                <a:xfrm>
                  <a:off x="10977213" y="1832107"/>
                  <a:ext cx="23112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47" name="Freihand 146">
                  <a:extLst>
                    <a:ext uri="{FF2B5EF4-FFF2-40B4-BE49-F238E27FC236}">
                      <a16:creationId xmlns:a16="http://schemas.microsoft.com/office/drawing/2014/main" id="{641491EC-63F5-4366-ADA1-F41726D88039}"/>
                    </a:ext>
                  </a:extLst>
                </p14:cNvPr>
                <p14:cNvContentPartPr/>
                <p14:nvPr/>
              </p14:nvContentPartPr>
              <p14:xfrm>
                <a:off x="11197533" y="1899067"/>
                <a:ext cx="128880" cy="136080"/>
              </p14:xfrm>
            </p:contentPart>
          </mc:Choice>
          <mc:Fallback xmlns="">
            <p:pic>
              <p:nvPicPr>
                <p:cNvPr id="147" name="Freihand 146">
                  <a:extLst>
                    <a:ext uri="{FF2B5EF4-FFF2-40B4-BE49-F238E27FC236}">
                      <a16:creationId xmlns:a16="http://schemas.microsoft.com/office/drawing/2014/main" id="{641491EC-63F5-4366-ADA1-F41726D88039}"/>
                    </a:ext>
                  </a:extLst>
                </p:cNvPr>
                <p:cNvPicPr/>
                <p:nvPr/>
              </p:nvPicPr>
              <p:blipFill>
                <a:blip r:embed="rId229"/>
                <a:stretch>
                  <a:fillRect/>
                </a:stretch>
              </p:blipFill>
              <p:spPr>
                <a:xfrm>
                  <a:off x="11193213" y="1894747"/>
                  <a:ext cx="1375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9" name="Freihand 148">
                  <a:extLst>
                    <a:ext uri="{FF2B5EF4-FFF2-40B4-BE49-F238E27FC236}">
                      <a16:creationId xmlns:a16="http://schemas.microsoft.com/office/drawing/2014/main" id="{29025AD2-E52C-4B82-BF0E-E622A1857A7C}"/>
                    </a:ext>
                  </a:extLst>
                </p14:cNvPr>
                <p14:cNvContentPartPr/>
                <p14:nvPr/>
              </p14:nvContentPartPr>
              <p14:xfrm>
                <a:off x="11448813" y="1785307"/>
                <a:ext cx="13320" cy="124560"/>
              </p14:xfrm>
            </p:contentPart>
          </mc:Choice>
          <mc:Fallback xmlns="">
            <p:pic>
              <p:nvPicPr>
                <p:cNvPr id="149" name="Freihand 148">
                  <a:extLst>
                    <a:ext uri="{FF2B5EF4-FFF2-40B4-BE49-F238E27FC236}">
                      <a16:creationId xmlns:a16="http://schemas.microsoft.com/office/drawing/2014/main" id="{29025AD2-E52C-4B82-BF0E-E622A1857A7C}"/>
                    </a:ext>
                  </a:extLst>
                </p:cNvPr>
                <p:cNvPicPr/>
                <p:nvPr/>
              </p:nvPicPr>
              <p:blipFill>
                <a:blip r:embed="rId231"/>
                <a:stretch>
                  <a:fillRect/>
                </a:stretch>
              </p:blipFill>
              <p:spPr>
                <a:xfrm>
                  <a:off x="11444493" y="1780987"/>
                  <a:ext cx="2196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50" name="Freihand 149">
                  <a:extLst>
                    <a:ext uri="{FF2B5EF4-FFF2-40B4-BE49-F238E27FC236}">
                      <a16:creationId xmlns:a16="http://schemas.microsoft.com/office/drawing/2014/main" id="{4826A8EA-5AAC-476D-9EB3-741F7E82A2C5}"/>
                    </a:ext>
                  </a:extLst>
                </p14:cNvPr>
                <p14:cNvContentPartPr/>
                <p14:nvPr/>
              </p14:nvContentPartPr>
              <p14:xfrm>
                <a:off x="11453853" y="1997707"/>
                <a:ext cx="19800" cy="32400"/>
              </p14:xfrm>
            </p:contentPart>
          </mc:Choice>
          <mc:Fallback xmlns="">
            <p:pic>
              <p:nvPicPr>
                <p:cNvPr id="150" name="Freihand 149">
                  <a:extLst>
                    <a:ext uri="{FF2B5EF4-FFF2-40B4-BE49-F238E27FC236}">
                      <a16:creationId xmlns:a16="http://schemas.microsoft.com/office/drawing/2014/main" id="{4826A8EA-5AAC-476D-9EB3-741F7E82A2C5}"/>
                    </a:ext>
                  </a:extLst>
                </p:cNvPr>
                <p:cNvPicPr/>
                <p:nvPr/>
              </p:nvPicPr>
              <p:blipFill>
                <a:blip r:embed="rId233"/>
                <a:stretch>
                  <a:fillRect/>
                </a:stretch>
              </p:blipFill>
              <p:spPr>
                <a:xfrm>
                  <a:off x="11449533" y="1993387"/>
                  <a:ext cx="28440" cy="41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34">
            <p14:nvContentPartPr>
              <p14:cNvPr id="152" name="Freihand 151">
                <a:extLst>
                  <a:ext uri="{FF2B5EF4-FFF2-40B4-BE49-F238E27FC236}">
                    <a16:creationId xmlns:a16="http://schemas.microsoft.com/office/drawing/2014/main" id="{73C10A48-A8B3-4C06-A887-B809FB3A72D5}"/>
                  </a:ext>
                </a:extLst>
              </p14:cNvPr>
              <p14:cNvContentPartPr/>
              <p14:nvPr/>
            </p14:nvContentPartPr>
            <p14:xfrm>
              <a:off x="5167893" y="3526627"/>
              <a:ext cx="2528640" cy="112680"/>
            </p14:xfrm>
          </p:contentPart>
        </mc:Choice>
        <mc:Fallback xmlns="">
          <p:pic>
            <p:nvPicPr>
              <p:cNvPr id="152" name="Freihand 151">
                <a:extLst>
                  <a:ext uri="{FF2B5EF4-FFF2-40B4-BE49-F238E27FC236}">
                    <a16:creationId xmlns:a16="http://schemas.microsoft.com/office/drawing/2014/main" id="{73C10A48-A8B3-4C06-A887-B809FB3A72D5}"/>
                  </a:ext>
                </a:extLst>
              </p:cNvPr>
              <p:cNvPicPr/>
              <p:nvPr/>
            </p:nvPicPr>
            <p:blipFill>
              <a:blip r:embed="rId235"/>
              <a:stretch>
                <a:fillRect/>
              </a:stretch>
            </p:blipFill>
            <p:spPr>
              <a:xfrm>
                <a:off x="5163573" y="3522307"/>
                <a:ext cx="25372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3" name="Freihand 152">
                <a:extLst>
                  <a:ext uri="{FF2B5EF4-FFF2-40B4-BE49-F238E27FC236}">
                    <a16:creationId xmlns:a16="http://schemas.microsoft.com/office/drawing/2014/main" id="{601B7016-01BD-475B-89C7-481A77A6CDEB}"/>
                  </a:ext>
                </a:extLst>
              </p14:cNvPr>
              <p14:cNvContentPartPr/>
              <p14:nvPr/>
            </p14:nvContentPartPr>
            <p14:xfrm>
              <a:off x="712173" y="4211347"/>
              <a:ext cx="2437200" cy="36360"/>
            </p14:xfrm>
          </p:contentPart>
        </mc:Choice>
        <mc:Fallback xmlns="">
          <p:pic>
            <p:nvPicPr>
              <p:cNvPr id="153" name="Freihand 152">
                <a:extLst>
                  <a:ext uri="{FF2B5EF4-FFF2-40B4-BE49-F238E27FC236}">
                    <a16:creationId xmlns:a16="http://schemas.microsoft.com/office/drawing/2014/main" id="{601B7016-01BD-475B-89C7-481A77A6CDEB}"/>
                  </a:ext>
                </a:extLst>
              </p:cNvPr>
              <p:cNvPicPr/>
              <p:nvPr/>
            </p:nvPicPr>
            <p:blipFill>
              <a:blip r:embed="rId237"/>
              <a:stretch>
                <a:fillRect/>
              </a:stretch>
            </p:blipFill>
            <p:spPr>
              <a:xfrm>
                <a:off x="707853" y="4207027"/>
                <a:ext cx="24458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4" name="Freihand 153">
                <a:extLst>
                  <a:ext uri="{FF2B5EF4-FFF2-40B4-BE49-F238E27FC236}">
                    <a16:creationId xmlns:a16="http://schemas.microsoft.com/office/drawing/2014/main" id="{3DD6582B-BAA5-44F3-BC01-99E090A29B88}"/>
                  </a:ext>
                </a:extLst>
              </p14:cNvPr>
              <p14:cNvContentPartPr/>
              <p14:nvPr/>
            </p14:nvContentPartPr>
            <p14:xfrm>
              <a:off x="703173" y="1318027"/>
              <a:ext cx="3040200" cy="155160"/>
            </p14:xfrm>
          </p:contentPart>
        </mc:Choice>
        <mc:Fallback xmlns="">
          <p:pic>
            <p:nvPicPr>
              <p:cNvPr id="154" name="Freihand 153">
                <a:extLst>
                  <a:ext uri="{FF2B5EF4-FFF2-40B4-BE49-F238E27FC236}">
                    <a16:creationId xmlns:a16="http://schemas.microsoft.com/office/drawing/2014/main" id="{3DD6582B-BAA5-44F3-BC01-99E090A29B88}"/>
                  </a:ext>
                </a:extLst>
              </p:cNvPr>
              <p:cNvPicPr/>
              <p:nvPr/>
            </p:nvPicPr>
            <p:blipFill>
              <a:blip r:embed="rId239"/>
              <a:stretch>
                <a:fillRect/>
              </a:stretch>
            </p:blipFill>
            <p:spPr>
              <a:xfrm>
                <a:off x="698853" y="1313707"/>
                <a:ext cx="304884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5" name="Freihand 154">
                <a:extLst>
                  <a:ext uri="{FF2B5EF4-FFF2-40B4-BE49-F238E27FC236}">
                    <a16:creationId xmlns:a16="http://schemas.microsoft.com/office/drawing/2014/main" id="{ECD71AF3-531D-4EF8-A21E-D1027D46174C}"/>
                  </a:ext>
                </a:extLst>
              </p14:cNvPr>
              <p14:cNvContentPartPr/>
              <p14:nvPr/>
            </p14:nvContentPartPr>
            <p14:xfrm>
              <a:off x="3559053" y="2817427"/>
              <a:ext cx="190440" cy="15480"/>
            </p14:xfrm>
          </p:contentPart>
        </mc:Choice>
        <mc:Fallback xmlns="">
          <p:pic>
            <p:nvPicPr>
              <p:cNvPr id="155" name="Freihand 154">
                <a:extLst>
                  <a:ext uri="{FF2B5EF4-FFF2-40B4-BE49-F238E27FC236}">
                    <a16:creationId xmlns:a16="http://schemas.microsoft.com/office/drawing/2014/main" id="{ECD71AF3-531D-4EF8-A21E-D1027D46174C}"/>
                  </a:ext>
                </a:extLst>
              </p:cNvPr>
              <p:cNvPicPr/>
              <p:nvPr/>
            </p:nvPicPr>
            <p:blipFill>
              <a:blip r:embed="rId241"/>
              <a:stretch>
                <a:fillRect/>
              </a:stretch>
            </p:blipFill>
            <p:spPr>
              <a:xfrm>
                <a:off x="3554733" y="2813107"/>
                <a:ext cx="1990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6" name="Freihand 155">
                <a:extLst>
                  <a:ext uri="{FF2B5EF4-FFF2-40B4-BE49-F238E27FC236}">
                    <a16:creationId xmlns:a16="http://schemas.microsoft.com/office/drawing/2014/main" id="{660020F1-E9C9-4E83-B881-B2474FBF42B9}"/>
                  </a:ext>
                </a:extLst>
              </p14:cNvPr>
              <p14:cNvContentPartPr/>
              <p14:nvPr/>
            </p14:nvContentPartPr>
            <p14:xfrm>
              <a:off x="2742933" y="2790427"/>
              <a:ext cx="2803320" cy="135360"/>
            </p14:xfrm>
          </p:contentPart>
        </mc:Choice>
        <mc:Fallback xmlns="">
          <p:pic>
            <p:nvPicPr>
              <p:cNvPr id="156" name="Freihand 155">
                <a:extLst>
                  <a:ext uri="{FF2B5EF4-FFF2-40B4-BE49-F238E27FC236}">
                    <a16:creationId xmlns:a16="http://schemas.microsoft.com/office/drawing/2014/main" id="{660020F1-E9C9-4E83-B881-B2474FBF42B9}"/>
                  </a:ext>
                </a:extLst>
              </p:cNvPr>
              <p:cNvPicPr/>
              <p:nvPr/>
            </p:nvPicPr>
            <p:blipFill>
              <a:blip r:embed="rId243"/>
              <a:stretch>
                <a:fillRect/>
              </a:stretch>
            </p:blipFill>
            <p:spPr>
              <a:xfrm>
                <a:off x="2738613" y="2786107"/>
                <a:ext cx="2811960" cy="144000"/>
              </a:xfrm>
              <a:prstGeom prst="rect">
                <a:avLst/>
              </a:prstGeom>
            </p:spPr>
          </p:pic>
        </mc:Fallback>
      </mc:AlternateContent>
      <p:grpSp>
        <p:nvGrpSpPr>
          <p:cNvPr id="231" name="Gruppieren 230">
            <a:extLst>
              <a:ext uri="{FF2B5EF4-FFF2-40B4-BE49-F238E27FC236}">
                <a16:creationId xmlns:a16="http://schemas.microsoft.com/office/drawing/2014/main" id="{CDCC53C8-2453-435B-A04B-4D2651DCFA4E}"/>
              </a:ext>
            </a:extLst>
          </p:cNvPr>
          <p:cNvGrpSpPr/>
          <p:nvPr/>
        </p:nvGrpSpPr>
        <p:grpSpPr>
          <a:xfrm>
            <a:off x="1622613" y="5495827"/>
            <a:ext cx="6776280" cy="1263960"/>
            <a:chOff x="1622613" y="5495827"/>
            <a:chExt cx="6776280" cy="1263960"/>
          </a:xfrm>
        </p:grpSpPr>
        <mc:AlternateContent xmlns:mc="http://schemas.openxmlformats.org/markup-compatibility/2006" xmlns:p14="http://schemas.microsoft.com/office/powerpoint/2010/main">
          <mc:Choice Requires="p14">
            <p:contentPart p14:bwMode="auto" r:id="rId244">
              <p14:nvContentPartPr>
                <p14:cNvPr id="157" name="Freihand 156">
                  <a:extLst>
                    <a:ext uri="{FF2B5EF4-FFF2-40B4-BE49-F238E27FC236}">
                      <a16:creationId xmlns:a16="http://schemas.microsoft.com/office/drawing/2014/main" id="{488E0BD4-B151-446B-AF86-6085DE96DEFB}"/>
                    </a:ext>
                  </a:extLst>
                </p14:cNvPr>
                <p14:cNvContentPartPr/>
                <p14:nvPr/>
              </p14:nvContentPartPr>
              <p14:xfrm>
                <a:off x="1837173" y="5846107"/>
                <a:ext cx="430200" cy="69120"/>
              </p14:xfrm>
            </p:contentPart>
          </mc:Choice>
          <mc:Fallback xmlns="">
            <p:pic>
              <p:nvPicPr>
                <p:cNvPr id="157" name="Freihand 156">
                  <a:extLst>
                    <a:ext uri="{FF2B5EF4-FFF2-40B4-BE49-F238E27FC236}">
                      <a16:creationId xmlns:a16="http://schemas.microsoft.com/office/drawing/2014/main" id="{488E0BD4-B151-446B-AF86-6085DE96DEFB}"/>
                    </a:ext>
                  </a:extLst>
                </p:cNvPr>
                <p:cNvPicPr/>
                <p:nvPr/>
              </p:nvPicPr>
              <p:blipFill>
                <a:blip r:embed="rId245"/>
                <a:stretch>
                  <a:fillRect/>
                </a:stretch>
              </p:blipFill>
              <p:spPr>
                <a:xfrm>
                  <a:off x="1832853" y="5841787"/>
                  <a:ext cx="43884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58" name="Freihand 157">
                  <a:extLst>
                    <a:ext uri="{FF2B5EF4-FFF2-40B4-BE49-F238E27FC236}">
                      <a16:creationId xmlns:a16="http://schemas.microsoft.com/office/drawing/2014/main" id="{CA127468-166A-4E74-8A55-3F5B4B373EA2}"/>
                    </a:ext>
                  </a:extLst>
                </p14:cNvPr>
                <p14:cNvContentPartPr/>
                <p14:nvPr/>
              </p14:nvContentPartPr>
              <p14:xfrm>
                <a:off x="2180253" y="5784907"/>
                <a:ext cx="229320" cy="224640"/>
              </p14:xfrm>
            </p:contentPart>
          </mc:Choice>
          <mc:Fallback xmlns="">
            <p:pic>
              <p:nvPicPr>
                <p:cNvPr id="158" name="Freihand 157">
                  <a:extLst>
                    <a:ext uri="{FF2B5EF4-FFF2-40B4-BE49-F238E27FC236}">
                      <a16:creationId xmlns:a16="http://schemas.microsoft.com/office/drawing/2014/main" id="{CA127468-166A-4E74-8A55-3F5B4B373EA2}"/>
                    </a:ext>
                  </a:extLst>
                </p:cNvPr>
                <p:cNvPicPr/>
                <p:nvPr/>
              </p:nvPicPr>
              <p:blipFill>
                <a:blip r:embed="rId247"/>
                <a:stretch>
                  <a:fillRect/>
                </a:stretch>
              </p:blipFill>
              <p:spPr>
                <a:xfrm>
                  <a:off x="2175933" y="5780587"/>
                  <a:ext cx="2379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0" name="Freihand 159">
                  <a:extLst>
                    <a:ext uri="{FF2B5EF4-FFF2-40B4-BE49-F238E27FC236}">
                      <a16:creationId xmlns:a16="http://schemas.microsoft.com/office/drawing/2014/main" id="{184F4835-C673-4346-99E5-7BF0605B0622}"/>
                    </a:ext>
                  </a:extLst>
                </p14:cNvPr>
                <p14:cNvContentPartPr/>
                <p14:nvPr/>
              </p14:nvContentPartPr>
              <p14:xfrm>
                <a:off x="2665533" y="5791387"/>
                <a:ext cx="195840" cy="180360"/>
              </p14:xfrm>
            </p:contentPart>
          </mc:Choice>
          <mc:Fallback xmlns="">
            <p:pic>
              <p:nvPicPr>
                <p:cNvPr id="160" name="Freihand 159">
                  <a:extLst>
                    <a:ext uri="{FF2B5EF4-FFF2-40B4-BE49-F238E27FC236}">
                      <a16:creationId xmlns:a16="http://schemas.microsoft.com/office/drawing/2014/main" id="{184F4835-C673-4346-99E5-7BF0605B0622}"/>
                    </a:ext>
                  </a:extLst>
                </p:cNvPr>
                <p:cNvPicPr/>
                <p:nvPr/>
              </p:nvPicPr>
              <p:blipFill>
                <a:blip r:embed="rId249"/>
                <a:stretch>
                  <a:fillRect/>
                </a:stretch>
              </p:blipFill>
              <p:spPr>
                <a:xfrm>
                  <a:off x="2661213" y="5787067"/>
                  <a:ext cx="2044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1" name="Freihand 160">
                  <a:extLst>
                    <a:ext uri="{FF2B5EF4-FFF2-40B4-BE49-F238E27FC236}">
                      <a16:creationId xmlns:a16="http://schemas.microsoft.com/office/drawing/2014/main" id="{0C04C5E6-9E2F-42E3-BABB-53D40A96E351}"/>
                    </a:ext>
                  </a:extLst>
                </p14:cNvPr>
                <p14:cNvContentPartPr/>
                <p14:nvPr/>
              </p14:nvContentPartPr>
              <p14:xfrm>
                <a:off x="2924013" y="5831347"/>
                <a:ext cx="95760" cy="100080"/>
              </p14:xfrm>
            </p:contentPart>
          </mc:Choice>
          <mc:Fallback xmlns="">
            <p:pic>
              <p:nvPicPr>
                <p:cNvPr id="161" name="Freihand 160">
                  <a:extLst>
                    <a:ext uri="{FF2B5EF4-FFF2-40B4-BE49-F238E27FC236}">
                      <a16:creationId xmlns:a16="http://schemas.microsoft.com/office/drawing/2014/main" id="{0C04C5E6-9E2F-42E3-BABB-53D40A96E351}"/>
                    </a:ext>
                  </a:extLst>
                </p:cNvPr>
                <p:cNvPicPr/>
                <p:nvPr/>
              </p:nvPicPr>
              <p:blipFill>
                <a:blip r:embed="rId251"/>
                <a:stretch>
                  <a:fillRect/>
                </a:stretch>
              </p:blipFill>
              <p:spPr>
                <a:xfrm>
                  <a:off x="2919693" y="5827027"/>
                  <a:ext cx="104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2" name="Freihand 161">
                  <a:extLst>
                    <a:ext uri="{FF2B5EF4-FFF2-40B4-BE49-F238E27FC236}">
                      <a16:creationId xmlns:a16="http://schemas.microsoft.com/office/drawing/2014/main" id="{32BB4741-78A7-4E62-BD0F-3263DB63315F}"/>
                    </a:ext>
                  </a:extLst>
                </p14:cNvPr>
                <p14:cNvContentPartPr/>
                <p14:nvPr/>
              </p14:nvContentPartPr>
              <p14:xfrm>
                <a:off x="3010053" y="5824147"/>
                <a:ext cx="236880" cy="90000"/>
              </p14:xfrm>
            </p:contentPart>
          </mc:Choice>
          <mc:Fallback xmlns="">
            <p:pic>
              <p:nvPicPr>
                <p:cNvPr id="162" name="Freihand 161">
                  <a:extLst>
                    <a:ext uri="{FF2B5EF4-FFF2-40B4-BE49-F238E27FC236}">
                      <a16:creationId xmlns:a16="http://schemas.microsoft.com/office/drawing/2014/main" id="{32BB4741-78A7-4E62-BD0F-3263DB63315F}"/>
                    </a:ext>
                  </a:extLst>
                </p:cNvPr>
                <p:cNvPicPr/>
                <p:nvPr/>
              </p:nvPicPr>
              <p:blipFill>
                <a:blip r:embed="rId253"/>
                <a:stretch>
                  <a:fillRect/>
                </a:stretch>
              </p:blipFill>
              <p:spPr>
                <a:xfrm>
                  <a:off x="3005733" y="5819827"/>
                  <a:ext cx="2455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4" name="Freihand 163">
                  <a:extLst>
                    <a:ext uri="{FF2B5EF4-FFF2-40B4-BE49-F238E27FC236}">
                      <a16:creationId xmlns:a16="http://schemas.microsoft.com/office/drawing/2014/main" id="{B3ECF6CE-D2EB-4A26-9993-0210C574E952}"/>
                    </a:ext>
                  </a:extLst>
                </p14:cNvPr>
                <p14:cNvContentPartPr/>
                <p14:nvPr/>
              </p14:nvContentPartPr>
              <p14:xfrm>
                <a:off x="3174213" y="5813707"/>
                <a:ext cx="524160" cy="282240"/>
              </p14:xfrm>
            </p:contentPart>
          </mc:Choice>
          <mc:Fallback xmlns="">
            <p:pic>
              <p:nvPicPr>
                <p:cNvPr id="164" name="Freihand 163">
                  <a:extLst>
                    <a:ext uri="{FF2B5EF4-FFF2-40B4-BE49-F238E27FC236}">
                      <a16:creationId xmlns:a16="http://schemas.microsoft.com/office/drawing/2014/main" id="{B3ECF6CE-D2EB-4A26-9993-0210C574E952}"/>
                    </a:ext>
                  </a:extLst>
                </p:cNvPr>
                <p:cNvPicPr/>
                <p:nvPr/>
              </p:nvPicPr>
              <p:blipFill>
                <a:blip r:embed="rId255"/>
                <a:stretch>
                  <a:fillRect/>
                </a:stretch>
              </p:blipFill>
              <p:spPr>
                <a:xfrm>
                  <a:off x="3169893" y="5809387"/>
                  <a:ext cx="53280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5" name="Freihand 164">
                  <a:extLst>
                    <a:ext uri="{FF2B5EF4-FFF2-40B4-BE49-F238E27FC236}">
                      <a16:creationId xmlns:a16="http://schemas.microsoft.com/office/drawing/2014/main" id="{8D3F3B7F-979C-4CA5-BB65-7E2F8885E660}"/>
                    </a:ext>
                  </a:extLst>
                </p14:cNvPr>
                <p14:cNvContentPartPr/>
                <p14:nvPr/>
              </p14:nvContentPartPr>
              <p14:xfrm>
                <a:off x="3938133" y="5837467"/>
                <a:ext cx="108000" cy="88920"/>
              </p14:xfrm>
            </p:contentPart>
          </mc:Choice>
          <mc:Fallback xmlns="">
            <p:pic>
              <p:nvPicPr>
                <p:cNvPr id="165" name="Freihand 164">
                  <a:extLst>
                    <a:ext uri="{FF2B5EF4-FFF2-40B4-BE49-F238E27FC236}">
                      <a16:creationId xmlns:a16="http://schemas.microsoft.com/office/drawing/2014/main" id="{8D3F3B7F-979C-4CA5-BB65-7E2F8885E660}"/>
                    </a:ext>
                  </a:extLst>
                </p:cNvPr>
                <p:cNvPicPr/>
                <p:nvPr/>
              </p:nvPicPr>
              <p:blipFill>
                <a:blip r:embed="rId257"/>
                <a:stretch>
                  <a:fillRect/>
                </a:stretch>
              </p:blipFill>
              <p:spPr>
                <a:xfrm>
                  <a:off x="3933813" y="5833147"/>
                  <a:ext cx="1166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6" name="Freihand 165">
                  <a:extLst>
                    <a:ext uri="{FF2B5EF4-FFF2-40B4-BE49-F238E27FC236}">
                      <a16:creationId xmlns:a16="http://schemas.microsoft.com/office/drawing/2014/main" id="{FD1DC806-81D0-4E56-8E2C-22EA9DCA9105}"/>
                    </a:ext>
                  </a:extLst>
                </p14:cNvPr>
                <p14:cNvContentPartPr/>
                <p14:nvPr/>
              </p14:nvContentPartPr>
              <p14:xfrm>
                <a:off x="4069173" y="5829907"/>
                <a:ext cx="130320" cy="88560"/>
              </p14:xfrm>
            </p:contentPart>
          </mc:Choice>
          <mc:Fallback xmlns="">
            <p:pic>
              <p:nvPicPr>
                <p:cNvPr id="166" name="Freihand 165">
                  <a:extLst>
                    <a:ext uri="{FF2B5EF4-FFF2-40B4-BE49-F238E27FC236}">
                      <a16:creationId xmlns:a16="http://schemas.microsoft.com/office/drawing/2014/main" id="{FD1DC806-81D0-4E56-8E2C-22EA9DCA9105}"/>
                    </a:ext>
                  </a:extLst>
                </p:cNvPr>
                <p:cNvPicPr/>
                <p:nvPr/>
              </p:nvPicPr>
              <p:blipFill>
                <a:blip r:embed="rId259"/>
                <a:stretch>
                  <a:fillRect/>
                </a:stretch>
              </p:blipFill>
              <p:spPr>
                <a:xfrm>
                  <a:off x="4064853" y="5825587"/>
                  <a:ext cx="1389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7" name="Freihand 166">
                  <a:extLst>
                    <a:ext uri="{FF2B5EF4-FFF2-40B4-BE49-F238E27FC236}">
                      <a16:creationId xmlns:a16="http://schemas.microsoft.com/office/drawing/2014/main" id="{96A6D6CB-E7A8-4441-A90D-C754E182F31B}"/>
                    </a:ext>
                  </a:extLst>
                </p14:cNvPr>
                <p14:cNvContentPartPr/>
                <p14:nvPr/>
              </p14:nvContentPartPr>
              <p14:xfrm>
                <a:off x="4208493" y="5827387"/>
                <a:ext cx="85680" cy="91080"/>
              </p14:xfrm>
            </p:contentPart>
          </mc:Choice>
          <mc:Fallback xmlns="">
            <p:pic>
              <p:nvPicPr>
                <p:cNvPr id="167" name="Freihand 166">
                  <a:extLst>
                    <a:ext uri="{FF2B5EF4-FFF2-40B4-BE49-F238E27FC236}">
                      <a16:creationId xmlns:a16="http://schemas.microsoft.com/office/drawing/2014/main" id="{96A6D6CB-E7A8-4441-A90D-C754E182F31B}"/>
                    </a:ext>
                  </a:extLst>
                </p:cNvPr>
                <p:cNvPicPr/>
                <p:nvPr/>
              </p:nvPicPr>
              <p:blipFill>
                <a:blip r:embed="rId261"/>
                <a:stretch>
                  <a:fillRect/>
                </a:stretch>
              </p:blipFill>
              <p:spPr>
                <a:xfrm>
                  <a:off x="4204173" y="5823067"/>
                  <a:ext cx="943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68" name="Freihand 167">
                  <a:extLst>
                    <a:ext uri="{FF2B5EF4-FFF2-40B4-BE49-F238E27FC236}">
                      <a16:creationId xmlns:a16="http://schemas.microsoft.com/office/drawing/2014/main" id="{9725CD65-783A-4D06-843D-4FF1EC6B8B46}"/>
                    </a:ext>
                  </a:extLst>
                </p14:cNvPr>
                <p14:cNvContentPartPr/>
                <p14:nvPr/>
              </p14:nvContentPartPr>
              <p14:xfrm>
                <a:off x="4327653" y="5730907"/>
                <a:ext cx="43200" cy="182520"/>
              </p14:xfrm>
            </p:contentPart>
          </mc:Choice>
          <mc:Fallback xmlns="">
            <p:pic>
              <p:nvPicPr>
                <p:cNvPr id="168" name="Freihand 167">
                  <a:extLst>
                    <a:ext uri="{FF2B5EF4-FFF2-40B4-BE49-F238E27FC236}">
                      <a16:creationId xmlns:a16="http://schemas.microsoft.com/office/drawing/2014/main" id="{9725CD65-783A-4D06-843D-4FF1EC6B8B46}"/>
                    </a:ext>
                  </a:extLst>
                </p:cNvPr>
                <p:cNvPicPr/>
                <p:nvPr/>
              </p:nvPicPr>
              <p:blipFill>
                <a:blip r:embed="rId263"/>
                <a:stretch>
                  <a:fillRect/>
                </a:stretch>
              </p:blipFill>
              <p:spPr>
                <a:xfrm>
                  <a:off x="4323333" y="5726587"/>
                  <a:ext cx="5184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69" name="Freihand 168">
                  <a:extLst>
                    <a:ext uri="{FF2B5EF4-FFF2-40B4-BE49-F238E27FC236}">
                      <a16:creationId xmlns:a16="http://schemas.microsoft.com/office/drawing/2014/main" id="{28A0D2AF-4DA3-4509-A317-38D7E1C90C4D}"/>
                    </a:ext>
                  </a:extLst>
                </p14:cNvPr>
                <p14:cNvContentPartPr/>
                <p14:nvPr/>
              </p14:nvContentPartPr>
              <p14:xfrm>
                <a:off x="4427733" y="5801827"/>
                <a:ext cx="111240" cy="113040"/>
              </p14:xfrm>
            </p:contentPart>
          </mc:Choice>
          <mc:Fallback xmlns="">
            <p:pic>
              <p:nvPicPr>
                <p:cNvPr id="169" name="Freihand 168">
                  <a:extLst>
                    <a:ext uri="{FF2B5EF4-FFF2-40B4-BE49-F238E27FC236}">
                      <a16:creationId xmlns:a16="http://schemas.microsoft.com/office/drawing/2014/main" id="{28A0D2AF-4DA3-4509-A317-38D7E1C90C4D}"/>
                    </a:ext>
                  </a:extLst>
                </p:cNvPr>
                <p:cNvPicPr/>
                <p:nvPr/>
              </p:nvPicPr>
              <p:blipFill>
                <a:blip r:embed="rId265"/>
                <a:stretch>
                  <a:fillRect/>
                </a:stretch>
              </p:blipFill>
              <p:spPr>
                <a:xfrm>
                  <a:off x="4423413" y="5797507"/>
                  <a:ext cx="1198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0" name="Freihand 169">
                  <a:extLst>
                    <a:ext uri="{FF2B5EF4-FFF2-40B4-BE49-F238E27FC236}">
                      <a16:creationId xmlns:a16="http://schemas.microsoft.com/office/drawing/2014/main" id="{ACC2FDEF-5FEC-41DF-9BA9-31061DA8C54C}"/>
                    </a:ext>
                  </a:extLst>
                </p14:cNvPr>
                <p14:cNvContentPartPr/>
                <p14:nvPr/>
              </p14:nvContentPartPr>
              <p14:xfrm>
                <a:off x="4743093" y="5804707"/>
                <a:ext cx="216360" cy="77760"/>
              </p14:xfrm>
            </p:contentPart>
          </mc:Choice>
          <mc:Fallback xmlns="">
            <p:pic>
              <p:nvPicPr>
                <p:cNvPr id="170" name="Freihand 169">
                  <a:extLst>
                    <a:ext uri="{FF2B5EF4-FFF2-40B4-BE49-F238E27FC236}">
                      <a16:creationId xmlns:a16="http://schemas.microsoft.com/office/drawing/2014/main" id="{ACC2FDEF-5FEC-41DF-9BA9-31061DA8C54C}"/>
                    </a:ext>
                  </a:extLst>
                </p:cNvPr>
                <p:cNvPicPr/>
                <p:nvPr/>
              </p:nvPicPr>
              <p:blipFill>
                <a:blip r:embed="rId267"/>
                <a:stretch>
                  <a:fillRect/>
                </a:stretch>
              </p:blipFill>
              <p:spPr>
                <a:xfrm>
                  <a:off x="4738773" y="5800387"/>
                  <a:ext cx="2250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1" name="Freihand 170">
                  <a:extLst>
                    <a:ext uri="{FF2B5EF4-FFF2-40B4-BE49-F238E27FC236}">
                      <a16:creationId xmlns:a16="http://schemas.microsoft.com/office/drawing/2014/main" id="{84926EA1-77D2-4FA3-AB9E-DF690B21E603}"/>
                    </a:ext>
                  </a:extLst>
                </p14:cNvPr>
                <p14:cNvContentPartPr/>
                <p14:nvPr/>
              </p14:nvContentPartPr>
              <p14:xfrm>
                <a:off x="4905813" y="5678707"/>
                <a:ext cx="6840" cy="19080"/>
              </p14:xfrm>
            </p:contentPart>
          </mc:Choice>
          <mc:Fallback xmlns="">
            <p:pic>
              <p:nvPicPr>
                <p:cNvPr id="171" name="Freihand 170">
                  <a:extLst>
                    <a:ext uri="{FF2B5EF4-FFF2-40B4-BE49-F238E27FC236}">
                      <a16:creationId xmlns:a16="http://schemas.microsoft.com/office/drawing/2014/main" id="{84926EA1-77D2-4FA3-AB9E-DF690B21E603}"/>
                    </a:ext>
                  </a:extLst>
                </p:cNvPr>
                <p:cNvPicPr/>
                <p:nvPr/>
              </p:nvPicPr>
              <p:blipFill>
                <a:blip r:embed="rId269"/>
                <a:stretch>
                  <a:fillRect/>
                </a:stretch>
              </p:blipFill>
              <p:spPr>
                <a:xfrm>
                  <a:off x="4901493" y="5674387"/>
                  <a:ext cx="154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3" name="Freihand 172">
                  <a:extLst>
                    <a:ext uri="{FF2B5EF4-FFF2-40B4-BE49-F238E27FC236}">
                      <a16:creationId xmlns:a16="http://schemas.microsoft.com/office/drawing/2014/main" id="{9E7A95A4-9612-4A6B-AF9E-7D186CE61B33}"/>
                    </a:ext>
                  </a:extLst>
                </p14:cNvPr>
                <p14:cNvContentPartPr/>
                <p14:nvPr/>
              </p14:nvContentPartPr>
              <p14:xfrm>
                <a:off x="5161413" y="5704267"/>
                <a:ext cx="247320" cy="167040"/>
              </p14:xfrm>
            </p:contentPart>
          </mc:Choice>
          <mc:Fallback xmlns="">
            <p:pic>
              <p:nvPicPr>
                <p:cNvPr id="173" name="Freihand 172">
                  <a:extLst>
                    <a:ext uri="{FF2B5EF4-FFF2-40B4-BE49-F238E27FC236}">
                      <a16:creationId xmlns:a16="http://schemas.microsoft.com/office/drawing/2014/main" id="{9E7A95A4-9612-4A6B-AF9E-7D186CE61B33}"/>
                    </a:ext>
                  </a:extLst>
                </p:cNvPr>
                <p:cNvPicPr/>
                <p:nvPr/>
              </p:nvPicPr>
              <p:blipFill>
                <a:blip r:embed="rId271"/>
                <a:stretch>
                  <a:fillRect/>
                </a:stretch>
              </p:blipFill>
              <p:spPr>
                <a:xfrm>
                  <a:off x="5157093" y="5699947"/>
                  <a:ext cx="2559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74" name="Freihand 173">
                  <a:extLst>
                    <a:ext uri="{FF2B5EF4-FFF2-40B4-BE49-F238E27FC236}">
                      <a16:creationId xmlns:a16="http://schemas.microsoft.com/office/drawing/2014/main" id="{5D99E4BD-AC7A-4ADF-93A3-0755BA41FC31}"/>
                    </a:ext>
                  </a:extLst>
                </p14:cNvPr>
                <p14:cNvContentPartPr/>
                <p14:nvPr/>
              </p14:nvContentPartPr>
              <p14:xfrm>
                <a:off x="5458053" y="5649907"/>
                <a:ext cx="601920" cy="319680"/>
              </p14:xfrm>
            </p:contentPart>
          </mc:Choice>
          <mc:Fallback xmlns="">
            <p:pic>
              <p:nvPicPr>
                <p:cNvPr id="174" name="Freihand 173">
                  <a:extLst>
                    <a:ext uri="{FF2B5EF4-FFF2-40B4-BE49-F238E27FC236}">
                      <a16:creationId xmlns:a16="http://schemas.microsoft.com/office/drawing/2014/main" id="{5D99E4BD-AC7A-4ADF-93A3-0755BA41FC31}"/>
                    </a:ext>
                  </a:extLst>
                </p:cNvPr>
                <p:cNvPicPr/>
                <p:nvPr/>
              </p:nvPicPr>
              <p:blipFill>
                <a:blip r:embed="rId273"/>
                <a:stretch>
                  <a:fillRect/>
                </a:stretch>
              </p:blipFill>
              <p:spPr>
                <a:xfrm>
                  <a:off x="5453733" y="5645587"/>
                  <a:ext cx="61056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75" name="Freihand 174">
                  <a:extLst>
                    <a:ext uri="{FF2B5EF4-FFF2-40B4-BE49-F238E27FC236}">
                      <a16:creationId xmlns:a16="http://schemas.microsoft.com/office/drawing/2014/main" id="{FC0B08F8-3E5B-432D-84F6-0B15C071519A}"/>
                    </a:ext>
                  </a:extLst>
                </p14:cNvPr>
                <p14:cNvContentPartPr/>
                <p14:nvPr/>
              </p14:nvContentPartPr>
              <p14:xfrm>
                <a:off x="5500893" y="5495827"/>
                <a:ext cx="27360" cy="13680"/>
              </p14:xfrm>
            </p:contentPart>
          </mc:Choice>
          <mc:Fallback xmlns="">
            <p:pic>
              <p:nvPicPr>
                <p:cNvPr id="175" name="Freihand 174">
                  <a:extLst>
                    <a:ext uri="{FF2B5EF4-FFF2-40B4-BE49-F238E27FC236}">
                      <a16:creationId xmlns:a16="http://schemas.microsoft.com/office/drawing/2014/main" id="{FC0B08F8-3E5B-432D-84F6-0B15C071519A}"/>
                    </a:ext>
                  </a:extLst>
                </p:cNvPr>
                <p:cNvPicPr/>
                <p:nvPr/>
              </p:nvPicPr>
              <p:blipFill>
                <a:blip r:embed="rId275"/>
                <a:stretch>
                  <a:fillRect/>
                </a:stretch>
              </p:blipFill>
              <p:spPr>
                <a:xfrm>
                  <a:off x="5496573" y="5491507"/>
                  <a:ext cx="360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76" name="Freihand 175">
                  <a:extLst>
                    <a:ext uri="{FF2B5EF4-FFF2-40B4-BE49-F238E27FC236}">
                      <a16:creationId xmlns:a16="http://schemas.microsoft.com/office/drawing/2014/main" id="{812285D1-9A61-4C17-A869-96AAAD4B0C7C}"/>
                    </a:ext>
                  </a:extLst>
                </p14:cNvPr>
                <p14:cNvContentPartPr/>
                <p14:nvPr/>
              </p14:nvContentPartPr>
              <p14:xfrm>
                <a:off x="6220893" y="5738467"/>
                <a:ext cx="310320" cy="132840"/>
              </p14:xfrm>
            </p:contentPart>
          </mc:Choice>
          <mc:Fallback xmlns="">
            <p:pic>
              <p:nvPicPr>
                <p:cNvPr id="176" name="Freihand 175">
                  <a:extLst>
                    <a:ext uri="{FF2B5EF4-FFF2-40B4-BE49-F238E27FC236}">
                      <a16:creationId xmlns:a16="http://schemas.microsoft.com/office/drawing/2014/main" id="{812285D1-9A61-4C17-A869-96AAAD4B0C7C}"/>
                    </a:ext>
                  </a:extLst>
                </p:cNvPr>
                <p:cNvPicPr/>
                <p:nvPr/>
              </p:nvPicPr>
              <p:blipFill>
                <a:blip r:embed="rId277"/>
                <a:stretch>
                  <a:fillRect/>
                </a:stretch>
              </p:blipFill>
              <p:spPr>
                <a:xfrm>
                  <a:off x="6216573" y="5734147"/>
                  <a:ext cx="3189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77" name="Freihand 176">
                  <a:extLst>
                    <a:ext uri="{FF2B5EF4-FFF2-40B4-BE49-F238E27FC236}">
                      <a16:creationId xmlns:a16="http://schemas.microsoft.com/office/drawing/2014/main" id="{138BCFF4-843A-4565-828F-E3B36E8090A4}"/>
                    </a:ext>
                  </a:extLst>
                </p14:cNvPr>
                <p14:cNvContentPartPr/>
                <p14:nvPr/>
              </p14:nvContentPartPr>
              <p14:xfrm>
                <a:off x="6583773" y="5644867"/>
                <a:ext cx="64440" cy="198000"/>
              </p14:xfrm>
            </p:contentPart>
          </mc:Choice>
          <mc:Fallback xmlns="">
            <p:pic>
              <p:nvPicPr>
                <p:cNvPr id="177" name="Freihand 176">
                  <a:extLst>
                    <a:ext uri="{FF2B5EF4-FFF2-40B4-BE49-F238E27FC236}">
                      <a16:creationId xmlns:a16="http://schemas.microsoft.com/office/drawing/2014/main" id="{138BCFF4-843A-4565-828F-E3B36E8090A4}"/>
                    </a:ext>
                  </a:extLst>
                </p:cNvPr>
                <p:cNvPicPr/>
                <p:nvPr/>
              </p:nvPicPr>
              <p:blipFill>
                <a:blip r:embed="rId279"/>
                <a:stretch>
                  <a:fillRect/>
                </a:stretch>
              </p:blipFill>
              <p:spPr>
                <a:xfrm>
                  <a:off x="6579453" y="5640547"/>
                  <a:ext cx="7308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78" name="Freihand 177">
                  <a:extLst>
                    <a:ext uri="{FF2B5EF4-FFF2-40B4-BE49-F238E27FC236}">
                      <a16:creationId xmlns:a16="http://schemas.microsoft.com/office/drawing/2014/main" id="{78B1734C-7B19-44E6-ABAB-4FB6EBDE584B}"/>
                    </a:ext>
                  </a:extLst>
                </p14:cNvPr>
                <p14:cNvContentPartPr/>
                <p14:nvPr/>
              </p14:nvContentPartPr>
              <p14:xfrm>
                <a:off x="6530853" y="5710027"/>
                <a:ext cx="13320" cy="124200"/>
              </p14:xfrm>
            </p:contentPart>
          </mc:Choice>
          <mc:Fallback xmlns="">
            <p:pic>
              <p:nvPicPr>
                <p:cNvPr id="178" name="Freihand 177">
                  <a:extLst>
                    <a:ext uri="{FF2B5EF4-FFF2-40B4-BE49-F238E27FC236}">
                      <a16:creationId xmlns:a16="http://schemas.microsoft.com/office/drawing/2014/main" id="{78B1734C-7B19-44E6-ABAB-4FB6EBDE584B}"/>
                    </a:ext>
                  </a:extLst>
                </p:cNvPr>
                <p:cNvPicPr/>
                <p:nvPr/>
              </p:nvPicPr>
              <p:blipFill>
                <a:blip r:embed="rId281"/>
                <a:stretch>
                  <a:fillRect/>
                </a:stretch>
              </p:blipFill>
              <p:spPr>
                <a:xfrm>
                  <a:off x="6526533" y="5705707"/>
                  <a:ext cx="219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79" name="Freihand 178">
                  <a:extLst>
                    <a:ext uri="{FF2B5EF4-FFF2-40B4-BE49-F238E27FC236}">
                      <a16:creationId xmlns:a16="http://schemas.microsoft.com/office/drawing/2014/main" id="{DD525EE6-3979-47B1-9B00-15106B6E4634}"/>
                    </a:ext>
                  </a:extLst>
                </p14:cNvPr>
                <p14:cNvContentPartPr/>
                <p14:nvPr/>
              </p14:nvContentPartPr>
              <p14:xfrm>
                <a:off x="6531573" y="5626147"/>
                <a:ext cx="25560" cy="27720"/>
              </p14:xfrm>
            </p:contentPart>
          </mc:Choice>
          <mc:Fallback xmlns="">
            <p:pic>
              <p:nvPicPr>
                <p:cNvPr id="179" name="Freihand 178">
                  <a:extLst>
                    <a:ext uri="{FF2B5EF4-FFF2-40B4-BE49-F238E27FC236}">
                      <a16:creationId xmlns:a16="http://schemas.microsoft.com/office/drawing/2014/main" id="{DD525EE6-3979-47B1-9B00-15106B6E4634}"/>
                    </a:ext>
                  </a:extLst>
                </p:cNvPr>
                <p:cNvPicPr/>
                <p:nvPr/>
              </p:nvPicPr>
              <p:blipFill>
                <a:blip r:embed="rId283"/>
                <a:stretch>
                  <a:fillRect/>
                </a:stretch>
              </p:blipFill>
              <p:spPr>
                <a:xfrm>
                  <a:off x="6527253" y="5621827"/>
                  <a:ext cx="342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80" name="Freihand 179">
                  <a:extLst>
                    <a:ext uri="{FF2B5EF4-FFF2-40B4-BE49-F238E27FC236}">
                      <a16:creationId xmlns:a16="http://schemas.microsoft.com/office/drawing/2014/main" id="{0C48DB41-88BD-4300-B9E5-853EF288DC63}"/>
                    </a:ext>
                  </a:extLst>
                </p14:cNvPr>
                <p14:cNvContentPartPr/>
                <p14:nvPr/>
              </p14:nvContentPartPr>
              <p14:xfrm>
                <a:off x="6653253" y="5739547"/>
                <a:ext cx="156240" cy="112680"/>
              </p14:xfrm>
            </p:contentPart>
          </mc:Choice>
          <mc:Fallback xmlns="">
            <p:pic>
              <p:nvPicPr>
                <p:cNvPr id="180" name="Freihand 179">
                  <a:extLst>
                    <a:ext uri="{FF2B5EF4-FFF2-40B4-BE49-F238E27FC236}">
                      <a16:creationId xmlns:a16="http://schemas.microsoft.com/office/drawing/2014/main" id="{0C48DB41-88BD-4300-B9E5-853EF288DC63}"/>
                    </a:ext>
                  </a:extLst>
                </p:cNvPr>
                <p:cNvPicPr/>
                <p:nvPr/>
              </p:nvPicPr>
              <p:blipFill>
                <a:blip r:embed="rId285"/>
                <a:stretch>
                  <a:fillRect/>
                </a:stretch>
              </p:blipFill>
              <p:spPr>
                <a:xfrm>
                  <a:off x="6648933" y="5735227"/>
                  <a:ext cx="164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81" name="Freihand 180">
                  <a:extLst>
                    <a:ext uri="{FF2B5EF4-FFF2-40B4-BE49-F238E27FC236}">
                      <a16:creationId xmlns:a16="http://schemas.microsoft.com/office/drawing/2014/main" id="{73A907B7-3565-4D68-956D-E9E2F12E67FF}"/>
                    </a:ext>
                  </a:extLst>
                </p14:cNvPr>
                <p14:cNvContentPartPr/>
                <p14:nvPr/>
              </p14:nvContentPartPr>
              <p14:xfrm>
                <a:off x="6931893" y="5507707"/>
                <a:ext cx="182160" cy="256680"/>
              </p14:xfrm>
            </p:contentPart>
          </mc:Choice>
          <mc:Fallback xmlns="">
            <p:pic>
              <p:nvPicPr>
                <p:cNvPr id="181" name="Freihand 180">
                  <a:extLst>
                    <a:ext uri="{FF2B5EF4-FFF2-40B4-BE49-F238E27FC236}">
                      <a16:creationId xmlns:a16="http://schemas.microsoft.com/office/drawing/2014/main" id="{73A907B7-3565-4D68-956D-E9E2F12E67FF}"/>
                    </a:ext>
                  </a:extLst>
                </p:cNvPr>
                <p:cNvPicPr/>
                <p:nvPr/>
              </p:nvPicPr>
              <p:blipFill>
                <a:blip r:embed="rId287"/>
                <a:stretch>
                  <a:fillRect/>
                </a:stretch>
              </p:blipFill>
              <p:spPr>
                <a:xfrm>
                  <a:off x="6927573" y="5503387"/>
                  <a:ext cx="1908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82" name="Freihand 181">
                  <a:extLst>
                    <a:ext uri="{FF2B5EF4-FFF2-40B4-BE49-F238E27FC236}">
                      <a16:creationId xmlns:a16="http://schemas.microsoft.com/office/drawing/2014/main" id="{F84DB5AB-8283-45B3-B9B4-566E6904C682}"/>
                    </a:ext>
                  </a:extLst>
                </p14:cNvPr>
                <p14:cNvContentPartPr/>
                <p14:nvPr/>
              </p14:nvContentPartPr>
              <p14:xfrm>
                <a:off x="6985533" y="5888227"/>
                <a:ext cx="25200" cy="5400"/>
              </p14:xfrm>
            </p:contentPart>
          </mc:Choice>
          <mc:Fallback xmlns="">
            <p:pic>
              <p:nvPicPr>
                <p:cNvPr id="182" name="Freihand 181">
                  <a:extLst>
                    <a:ext uri="{FF2B5EF4-FFF2-40B4-BE49-F238E27FC236}">
                      <a16:creationId xmlns:a16="http://schemas.microsoft.com/office/drawing/2014/main" id="{F84DB5AB-8283-45B3-B9B4-566E6904C682}"/>
                    </a:ext>
                  </a:extLst>
                </p:cNvPr>
                <p:cNvPicPr/>
                <p:nvPr/>
              </p:nvPicPr>
              <p:blipFill>
                <a:blip r:embed="rId289"/>
                <a:stretch>
                  <a:fillRect/>
                </a:stretch>
              </p:blipFill>
              <p:spPr>
                <a:xfrm>
                  <a:off x="6981213" y="5883907"/>
                  <a:ext cx="338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83" name="Freihand 182">
                  <a:extLst>
                    <a:ext uri="{FF2B5EF4-FFF2-40B4-BE49-F238E27FC236}">
                      <a16:creationId xmlns:a16="http://schemas.microsoft.com/office/drawing/2014/main" id="{5C7D23BF-8A88-437E-985C-07370D4B5E74}"/>
                    </a:ext>
                  </a:extLst>
                </p14:cNvPr>
                <p14:cNvContentPartPr/>
                <p14:nvPr/>
              </p14:nvContentPartPr>
              <p14:xfrm>
                <a:off x="6905253" y="5692387"/>
                <a:ext cx="120240" cy="214920"/>
              </p14:xfrm>
            </p:contentPart>
          </mc:Choice>
          <mc:Fallback xmlns="">
            <p:pic>
              <p:nvPicPr>
                <p:cNvPr id="183" name="Freihand 182">
                  <a:extLst>
                    <a:ext uri="{FF2B5EF4-FFF2-40B4-BE49-F238E27FC236}">
                      <a16:creationId xmlns:a16="http://schemas.microsoft.com/office/drawing/2014/main" id="{5C7D23BF-8A88-437E-985C-07370D4B5E74}"/>
                    </a:ext>
                  </a:extLst>
                </p:cNvPr>
                <p:cNvPicPr/>
                <p:nvPr/>
              </p:nvPicPr>
              <p:blipFill>
                <a:blip r:embed="rId291"/>
                <a:stretch>
                  <a:fillRect/>
                </a:stretch>
              </p:blipFill>
              <p:spPr>
                <a:xfrm>
                  <a:off x="6900933" y="5688067"/>
                  <a:ext cx="12888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84" name="Freihand 183">
                  <a:extLst>
                    <a:ext uri="{FF2B5EF4-FFF2-40B4-BE49-F238E27FC236}">
                      <a16:creationId xmlns:a16="http://schemas.microsoft.com/office/drawing/2014/main" id="{26DF1A09-EFE5-4925-A8D8-7F1BFFD56A2F}"/>
                    </a:ext>
                  </a:extLst>
                </p14:cNvPr>
                <p14:cNvContentPartPr/>
                <p14:nvPr/>
              </p14:nvContentPartPr>
              <p14:xfrm>
                <a:off x="7154733" y="5530747"/>
                <a:ext cx="191520" cy="236160"/>
              </p14:xfrm>
            </p:contentPart>
          </mc:Choice>
          <mc:Fallback xmlns="">
            <p:pic>
              <p:nvPicPr>
                <p:cNvPr id="184" name="Freihand 183">
                  <a:extLst>
                    <a:ext uri="{FF2B5EF4-FFF2-40B4-BE49-F238E27FC236}">
                      <a16:creationId xmlns:a16="http://schemas.microsoft.com/office/drawing/2014/main" id="{26DF1A09-EFE5-4925-A8D8-7F1BFFD56A2F}"/>
                    </a:ext>
                  </a:extLst>
                </p:cNvPr>
                <p:cNvPicPr/>
                <p:nvPr/>
              </p:nvPicPr>
              <p:blipFill>
                <a:blip r:embed="rId293"/>
                <a:stretch>
                  <a:fillRect/>
                </a:stretch>
              </p:blipFill>
              <p:spPr>
                <a:xfrm>
                  <a:off x="7150413" y="5526427"/>
                  <a:ext cx="2001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85" name="Freihand 184">
                  <a:extLst>
                    <a:ext uri="{FF2B5EF4-FFF2-40B4-BE49-F238E27FC236}">
                      <a16:creationId xmlns:a16="http://schemas.microsoft.com/office/drawing/2014/main" id="{CC5D5CDD-36BB-4CCF-8906-73B8048CA656}"/>
                    </a:ext>
                  </a:extLst>
                </p14:cNvPr>
                <p14:cNvContentPartPr/>
                <p14:nvPr/>
              </p14:nvContentPartPr>
              <p14:xfrm>
                <a:off x="7134213" y="5746027"/>
                <a:ext cx="201240" cy="124920"/>
              </p14:xfrm>
            </p:contentPart>
          </mc:Choice>
          <mc:Fallback xmlns="">
            <p:pic>
              <p:nvPicPr>
                <p:cNvPr id="185" name="Freihand 184">
                  <a:extLst>
                    <a:ext uri="{FF2B5EF4-FFF2-40B4-BE49-F238E27FC236}">
                      <a16:creationId xmlns:a16="http://schemas.microsoft.com/office/drawing/2014/main" id="{CC5D5CDD-36BB-4CCF-8906-73B8048CA656}"/>
                    </a:ext>
                  </a:extLst>
                </p:cNvPr>
                <p:cNvPicPr/>
                <p:nvPr/>
              </p:nvPicPr>
              <p:blipFill>
                <a:blip r:embed="rId295"/>
                <a:stretch>
                  <a:fillRect/>
                </a:stretch>
              </p:blipFill>
              <p:spPr>
                <a:xfrm>
                  <a:off x="7129893" y="5741707"/>
                  <a:ext cx="2098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86" name="Freihand 185">
                  <a:extLst>
                    <a:ext uri="{FF2B5EF4-FFF2-40B4-BE49-F238E27FC236}">
                      <a16:creationId xmlns:a16="http://schemas.microsoft.com/office/drawing/2014/main" id="{1A99523F-8A5F-4D7D-AF18-561424E30035}"/>
                    </a:ext>
                  </a:extLst>
                </p14:cNvPr>
                <p14:cNvContentPartPr/>
                <p14:nvPr/>
              </p14:nvContentPartPr>
              <p14:xfrm>
                <a:off x="7449213" y="5558107"/>
                <a:ext cx="186120" cy="228600"/>
              </p14:xfrm>
            </p:contentPart>
          </mc:Choice>
          <mc:Fallback xmlns="">
            <p:pic>
              <p:nvPicPr>
                <p:cNvPr id="186" name="Freihand 185">
                  <a:extLst>
                    <a:ext uri="{FF2B5EF4-FFF2-40B4-BE49-F238E27FC236}">
                      <a16:creationId xmlns:a16="http://schemas.microsoft.com/office/drawing/2014/main" id="{1A99523F-8A5F-4D7D-AF18-561424E30035}"/>
                    </a:ext>
                  </a:extLst>
                </p:cNvPr>
                <p:cNvPicPr/>
                <p:nvPr/>
              </p:nvPicPr>
              <p:blipFill>
                <a:blip r:embed="rId297"/>
                <a:stretch>
                  <a:fillRect/>
                </a:stretch>
              </p:blipFill>
              <p:spPr>
                <a:xfrm>
                  <a:off x="7444893" y="5553787"/>
                  <a:ext cx="19476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87" name="Freihand 186">
                  <a:extLst>
                    <a:ext uri="{FF2B5EF4-FFF2-40B4-BE49-F238E27FC236}">
                      <a16:creationId xmlns:a16="http://schemas.microsoft.com/office/drawing/2014/main" id="{54E7BEFE-09DD-4C73-AAB6-095FC6A31C65}"/>
                    </a:ext>
                  </a:extLst>
                </p14:cNvPr>
                <p14:cNvContentPartPr/>
                <p14:nvPr/>
              </p14:nvContentPartPr>
              <p14:xfrm>
                <a:off x="7417533" y="5846467"/>
                <a:ext cx="206280" cy="101160"/>
              </p14:xfrm>
            </p:contentPart>
          </mc:Choice>
          <mc:Fallback xmlns="">
            <p:pic>
              <p:nvPicPr>
                <p:cNvPr id="187" name="Freihand 186">
                  <a:extLst>
                    <a:ext uri="{FF2B5EF4-FFF2-40B4-BE49-F238E27FC236}">
                      <a16:creationId xmlns:a16="http://schemas.microsoft.com/office/drawing/2014/main" id="{54E7BEFE-09DD-4C73-AAB6-095FC6A31C65}"/>
                    </a:ext>
                  </a:extLst>
                </p:cNvPr>
                <p:cNvPicPr/>
                <p:nvPr/>
              </p:nvPicPr>
              <p:blipFill>
                <a:blip r:embed="rId299"/>
                <a:stretch>
                  <a:fillRect/>
                </a:stretch>
              </p:blipFill>
              <p:spPr>
                <a:xfrm>
                  <a:off x="7413213" y="5842147"/>
                  <a:ext cx="214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89" name="Freihand 188">
                  <a:extLst>
                    <a:ext uri="{FF2B5EF4-FFF2-40B4-BE49-F238E27FC236}">
                      <a16:creationId xmlns:a16="http://schemas.microsoft.com/office/drawing/2014/main" id="{40E93D14-586F-41B6-B841-95D29C975BA4}"/>
                    </a:ext>
                  </a:extLst>
                </p14:cNvPr>
                <p14:cNvContentPartPr/>
                <p14:nvPr/>
              </p14:nvContentPartPr>
              <p14:xfrm>
                <a:off x="1622613" y="6094147"/>
                <a:ext cx="210240" cy="253800"/>
              </p14:xfrm>
            </p:contentPart>
          </mc:Choice>
          <mc:Fallback xmlns="">
            <p:pic>
              <p:nvPicPr>
                <p:cNvPr id="189" name="Freihand 188">
                  <a:extLst>
                    <a:ext uri="{FF2B5EF4-FFF2-40B4-BE49-F238E27FC236}">
                      <a16:creationId xmlns:a16="http://schemas.microsoft.com/office/drawing/2014/main" id="{40E93D14-586F-41B6-B841-95D29C975BA4}"/>
                    </a:ext>
                  </a:extLst>
                </p:cNvPr>
                <p:cNvPicPr/>
                <p:nvPr/>
              </p:nvPicPr>
              <p:blipFill>
                <a:blip r:embed="rId301"/>
                <a:stretch>
                  <a:fillRect/>
                </a:stretch>
              </p:blipFill>
              <p:spPr>
                <a:xfrm>
                  <a:off x="1618293" y="6089827"/>
                  <a:ext cx="21888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90" name="Freihand 189">
                  <a:extLst>
                    <a:ext uri="{FF2B5EF4-FFF2-40B4-BE49-F238E27FC236}">
                      <a16:creationId xmlns:a16="http://schemas.microsoft.com/office/drawing/2014/main" id="{AB4323E4-FEA8-4D16-AB26-136187AB5D98}"/>
                    </a:ext>
                  </a:extLst>
                </p14:cNvPr>
                <p14:cNvContentPartPr/>
                <p14:nvPr/>
              </p14:nvContentPartPr>
              <p14:xfrm>
                <a:off x="1866333" y="6190627"/>
                <a:ext cx="162360" cy="136440"/>
              </p14:xfrm>
            </p:contentPart>
          </mc:Choice>
          <mc:Fallback xmlns="">
            <p:pic>
              <p:nvPicPr>
                <p:cNvPr id="190" name="Freihand 189">
                  <a:extLst>
                    <a:ext uri="{FF2B5EF4-FFF2-40B4-BE49-F238E27FC236}">
                      <a16:creationId xmlns:a16="http://schemas.microsoft.com/office/drawing/2014/main" id="{AB4323E4-FEA8-4D16-AB26-136187AB5D98}"/>
                    </a:ext>
                  </a:extLst>
                </p:cNvPr>
                <p:cNvPicPr/>
                <p:nvPr/>
              </p:nvPicPr>
              <p:blipFill>
                <a:blip r:embed="rId303"/>
                <a:stretch>
                  <a:fillRect/>
                </a:stretch>
              </p:blipFill>
              <p:spPr>
                <a:xfrm>
                  <a:off x="1862013" y="6186307"/>
                  <a:ext cx="17100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91" name="Freihand 190">
                  <a:extLst>
                    <a:ext uri="{FF2B5EF4-FFF2-40B4-BE49-F238E27FC236}">
                      <a16:creationId xmlns:a16="http://schemas.microsoft.com/office/drawing/2014/main" id="{7DAE504D-48E6-460D-A697-A81103BFBEC6}"/>
                    </a:ext>
                  </a:extLst>
                </p14:cNvPr>
                <p14:cNvContentPartPr/>
                <p14:nvPr/>
              </p14:nvContentPartPr>
              <p14:xfrm>
                <a:off x="2016453" y="6212227"/>
                <a:ext cx="131400" cy="117000"/>
              </p14:xfrm>
            </p:contentPart>
          </mc:Choice>
          <mc:Fallback xmlns="">
            <p:pic>
              <p:nvPicPr>
                <p:cNvPr id="191" name="Freihand 190">
                  <a:extLst>
                    <a:ext uri="{FF2B5EF4-FFF2-40B4-BE49-F238E27FC236}">
                      <a16:creationId xmlns:a16="http://schemas.microsoft.com/office/drawing/2014/main" id="{7DAE504D-48E6-460D-A697-A81103BFBEC6}"/>
                    </a:ext>
                  </a:extLst>
                </p:cNvPr>
                <p:cNvPicPr/>
                <p:nvPr/>
              </p:nvPicPr>
              <p:blipFill>
                <a:blip r:embed="rId305"/>
                <a:stretch>
                  <a:fillRect/>
                </a:stretch>
              </p:blipFill>
              <p:spPr>
                <a:xfrm>
                  <a:off x="2012133" y="6207907"/>
                  <a:ext cx="1400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92" name="Freihand 191">
                  <a:extLst>
                    <a:ext uri="{FF2B5EF4-FFF2-40B4-BE49-F238E27FC236}">
                      <a16:creationId xmlns:a16="http://schemas.microsoft.com/office/drawing/2014/main" id="{AE726CEF-BB29-4918-9863-15E38C445508}"/>
                    </a:ext>
                  </a:extLst>
                </p14:cNvPr>
                <p14:cNvContentPartPr/>
                <p14:nvPr/>
              </p14:nvContentPartPr>
              <p14:xfrm>
                <a:off x="2191053" y="6120067"/>
                <a:ext cx="231120" cy="185760"/>
              </p14:xfrm>
            </p:contentPart>
          </mc:Choice>
          <mc:Fallback xmlns="">
            <p:pic>
              <p:nvPicPr>
                <p:cNvPr id="192" name="Freihand 191">
                  <a:extLst>
                    <a:ext uri="{FF2B5EF4-FFF2-40B4-BE49-F238E27FC236}">
                      <a16:creationId xmlns:a16="http://schemas.microsoft.com/office/drawing/2014/main" id="{AE726CEF-BB29-4918-9863-15E38C445508}"/>
                    </a:ext>
                  </a:extLst>
                </p:cNvPr>
                <p:cNvPicPr/>
                <p:nvPr/>
              </p:nvPicPr>
              <p:blipFill>
                <a:blip r:embed="rId307"/>
                <a:stretch>
                  <a:fillRect/>
                </a:stretch>
              </p:blipFill>
              <p:spPr>
                <a:xfrm>
                  <a:off x="2186733" y="6115747"/>
                  <a:ext cx="23976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93" name="Freihand 192">
                  <a:extLst>
                    <a:ext uri="{FF2B5EF4-FFF2-40B4-BE49-F238E27FC236}">
                      <a16:creationId xmlns:a16="http://schemas.microsoft.com/office/drawing/2014/main" id="{3A00B355-5A57-4701-A374-7C0C6948D5A7}"/>
                    </a:ext>
                  </a:extLst>
                </p14:cNvPr>
                <p14:cNvContentPartPr/>
                <p14:nvPr/>
              </p14:nvContentPartPr>
              <p14:xfrm>
                <a:off x="2620533" y="6082627"/>
                <a:ext cx="313920" cy="248040"/>
              </p14:xfrm>
            </p:contentPart>
          </mc:Choice>
          <mc:Fallback xmlns="">
            <p:pic>
              <p:nvPicPr>
                <p:cNvPr id="193" name="Freihand 192">
                  <a:extLst>
                    <a:ext uri="{FF2B5EF4-FFF2-40B4-BE49-F238E27FC236}">
                      <a16:creationId xmlns:a16="http://schemas.microsoft.com/office/drawing/2014/main" id="{3A00B355-5A57-4701-A374-7C0C6948D5A7}"/>
                    </a:ext>
                  </a:extLst>
                </p:cNvPr>
                <p:cNvPicPr/>
                <p:nvPr/>
              </p:nvPicPr>
              <p:blipFill>
                <a:blip r:embed="rId309"/>
                <a:stretch>
                  <a:fillRect/>
                </a:stretch>
              </p:blipFill>
              <p:spPr>
                <a:xfrm>
                  <a:off x="2616213" y="6078307"/>
                  <a:ext cx="32256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94" name="Freihand 193">
                  <a:extLst>
                    <a:ext uri="{FF2B5EF4-FFF2-40B4-BE49-F238E27FC236}">
                      <a16:creationId xmlns:a16="http://schemas.microsoft.com/office/drawing/2014/main" id="{9790EC5E-FDB3-4733-B67A-60EDE0F123A4}"/>
                    </a:ext>
                  </a:extLst>
                </p14:cNvPr>
                <p14:cNvContentPartPr/>
                <p14:nvPr/>
              </p14:nvContentPartPr>
              <p14:xfrm>
                <a:off x="2784693" y="6179467"/>
                <a:ext cx="180720" cy="29520"/>
              </p14:xfrm>
            </p:contentPart>
          </mc:Choice>
          <mc:Fallback xmlns="">
            <p:pic>
              <p:nvPicPr>
                <p:cNvPr id="194" name="Freihand 193">
                  <a:extLst>
                    <a:ext uri="{FF2B5EF4-FFF2-40B4-BE49-F238E27FC236}">
                      <a16:creationId xmlns:a16="http://schemas.microsoft.com/office/drawing/2014/main" id="{9790EC5E-FDB3-4733-B67A-60EDE0F123A4}"/>
                    </a:ext>
                  </a:extLst>
                </p:cNvPr>
                <p:cNvPicPr/>
                <p:nvPr/>
              </p:nvPicPr>
              <p:blipFill>
                <a:blip r:embed="rId311"/>
                <a:stretch>
                  <a:fillRect/>
                </a:stretch>
              </p:blipFill>
              <p:spPr>
                <a:xfrm>
                  <a:off x="2780373" y="6175147"/>
                  <a:ext cx="1893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95" name="Freihand 194">
                  <a:extLst>
                    <a:ext uri="{FF2B5EF4-FFF2-40B4-BE49-F238E27FC236}">
                      <a16:creationId xmlns:a16="http://schemas.microsoft.com/office/drawing/2014/main" id="{13B4ED59-76E9-4C1F-893A-4A608E5C3F3D}"/>
                    </a:ext>
                  </a:extLst>
                </p14:cNvPr>
                <p14:cNvContentPartPr/>
                <p14:nvPr/>
              </p14:nvContentPartPr>
              <p14:xfrm>
                <a:off x="3156933" y="6127267"/>
                <a:ext cx="114840" cy="212400"/>
              </p14:xfrm>
            </p:contentPart>
          </mc:Choice>
          <mc:Fallback xmlns="">
            <p:pic>
              <p:nvPicPr>
                <p:cNvPr id="195" name="Freihand 194">
                  <a:extLst>
                    <a:ext uri="{FF2B5EF4-FFF2-40B4-BE49-F238E27FC236}">
                      <a16:creationId xmlns:a16="http://schemas.microsoft.com/office/drawing/2014/main" id="{13B4ED59-76E9-4C1F-893A-4A608E5C3F3D}"/>
                    </a:ext>
                  </a:extLst>
                </p:cNvPr>
                <p:cNvPicPr/>
                <p:nvPr/>
              </p:nvPicPr>
              <p:blipFill>
                <a:blip r:embed="rId313"/>
                <a:stretch>
                  <a:fillRect/>
                </a:stretch>
              </p:blipFill>
              <p:spPr>
                <a:xfrm>
                  <a:off x="3152613" y="6122947"/>
                  <a:ext cx="12348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96" name="Freihand 195">
                  <a:extLst>
                    <a:ext uri="{FF2B5EF4-FFF2-40B4-BE49-F238E27FC236}">
                      <a16:creationId xmlns:a16="http://schemas.microsoft.com/office/drawing/2014/main" id="{FCE479FA-3166-418D-9C68-4E546A9A1C2E}"/>
                    </a:ext>
                  </a:extLst>
                </p14:cNvPr>
                <p14:cNvContentPartPr/>
                <p14:nvPr/>
              </p14:nvContentPartPr>
              <p14:xfrm>
                <a:off x="3238293" y="6185587"/>
                <a:ext cx="153720" cy="142200"/>
              </p14:xfrm>
            </p:contentPart>
          </mc:Choice>
          <mc:Fallback xmlns="">
            <p:pic>
              <p:nvPicPr>
                <p:cNvPr id="196" name="Freihand 195">
                  <a:extLst>
                    <a:ext uri="{FF2B5EF4-FFF2-40B4-BE49-F238E27FC236}">
                      <a16:creationId xmlns:a16="http://schemas.microsoft.com/office/drawing/2014/main" id="{FCE479FA-3166-418D-9C68-4E546A9A1C2E}"/>
                    </a:ext>
                  </a:extLst>
                </p:cNvPr>
                <p:cNvPicPr/>
                <p:nvPr/>
              </p:nvPicPr>
              <p:blipFill>
                <a:blip r:embed="rId315"/>
                <a:stretch>
                  <a:fillRect/>
                </a:stretch>
              </p:blipFill>
              <p:spPr>
                <a:xfrm>
                  <a:off x="3233973" y="6181267"/>
                  <a:ext cx="162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97" name="Freihand 196">
                  <a:extLst>
                    <a:ext uri="{FF2B5EF4-FFF2-40B4-BE49-F238E27FC236}">
                      <a16:creationId xmlns:a16="http://schemas.microsoft.com/office/drawing/2014/main" id="{D2F97D58-D560-4236-8B83-2AA83D0AE0F4}"/>
                    </a:ext>
                  </a:extLst>
                </p14:cNvPr>
                <p14:cNvContentPartPr/>
                <p14:nvPr/>
              </p14:nvContentPartPr>
              <p14:xfrm>
                <a:off x="3605853" y="6212947"/>
                <a:ext cx="260280" cy="97920"/>
              </p14:xfrm>
            </p:contentPart>
          </mc:Choice>
          <mc:Fallback xmlns="">
            <p:pic>
              <p:nvPicPr>
                <p:cNvPr id="197" name="Freihand 196">
                  <a:extLst>
                    <a:ext uri="{FF2B5EF4-FFF2-40B4-BE49-F238E27FC236}">
                      <a16:creationId xmlns:a16="http://schemas.microsoft.com/office/drawing/2014/main" id="{D2F97D58-D560-4236-8B83-2AA83D0AE0F4}"/>
                    </a:ext>
                  </a:extLst>
                </p:cNvPr>
                <p:cNvPicPr/>
                <p:nvPr/>
              </p:nvPicPr>
              <p:blipFill>
                <a:blip r:embed="rId317"/>
                <a:stretch>
                  <a:fillRect/>
                </a:stretch>
              </p:blipFill>
              <p:spPr>
                <a:xfrm>
                  <a:off x="3601533" y="6208627"/>
                  <a:ext cx="2689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9" name="Freihand 198">
                  <a:extLst>
                    <a:ext uri="{FF2B5EF4-FFF2-40B4-BE49-F238E27FC236}">
                      <a16:creationId xmlns:a16="http://schemas.microsoft.com/office/drawing/2014/main" id="{8A7E4048-DADC-4BE7-8517-252F774794F4}"/>
                    </a:ext>
                  </a:extLst>
                </p14:cNvPr>
                <p14:cNvContentPartPr/>
                <p14:nvPr/>
              </p14:nvContentPartPr>
              <p14:xfrm>
                <a:off x="3932733" y="6203947"/>
                <a:ext cx="168840" cy="102240"/>
              </p14:xfrm>
            </p:contentPart>
          </mc:Choice>
          <mc:Fallback xmlns="">
            <p:pic>
              <p:nvPicPr>
                <p:cNvPr id="199" name="Freihand 198">
                  <a:extLst>
                    <a:ext uri="{FF2B5EF4-FFF2-40B4-BE49-F238E27FC236}">
                      <a16:creationId xmlns:a16="http://schemas.microsoft.com/office/drawing/2014/main" id="{8A7E4048-DADC-4BE7-8517-252F774794F4}"/>
                    </a:ext>
                  </a:extLst>
                </p:cNvPr>
                <p:cNvPicPr/>
                <p:nvPr/>
              </p:nvPicPr>
              <p:blipFill>
                <a:blip r:embed="rId319"/>
                <a:stretch>
                  <a:fillRect/>
                </a:stretch>
              </p:blipFill>
              <p:spPr>
                <a:xfrm>
                  <a:off x="3928413" y="6199627"/>
                  <a:ext cx="177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00" name="Freihand 199">
                  <a:extLst>
                    <a:ext uri="{FF2B5EF4-FFF2-40B4-BE49-F238E27FC236}">
                      <a16:creationId xmlns:a16="http://schemas.microsoft.com/office/drawing/2014/main" id="{66BB7EE6-EB18-4ADE-B049-BA1128F96448}"/>
                    </a:ext>
                  </a:extLst>
                </p14:cNvPr>
                <p14:cNvContentPartPr/>
                <p14:nvPr/>
              </p14:nvContentPartPr>
              <p14:xfrm>
                <a:off x="4090413" y="6193867"/>
                <a:ext cx="112320" cy="108360"/>
              </p14:xfrm>
            </p:contentPart>
          </mc:Choice>
          <mc:Fallback xmlns="">
            <p:pic>
              <p:nvPicPr>
                <p:cNvPr id="200" name="Freihand 199">
                  <a:extLst>
                    <a:ext uri="{FF2B5EF4-FFF2-40B4-BE49-F238E27FC236}">
                      <a16:creationId xmlns:a16="http://schemas.microsoft.com/office/drawing/2014/main" id="{66BB7EE6-EB18-4ADE-B049-BA1128F96448}"/>
                    </a:ext>
                  </a:extLst>
                </p:cNvPr>
                <p:cNvPicPr/>
                <p:nvPr/>
              </p:nvPicPr>
              <p:blipFill>
                <a:blip r:embed="rId321"/>
                <a:stretch>
                  <a:fillRect/>
                </a:stretch>
              </p:blipFill>
              <p:spPr>
                <a:xfrm>
                  <a:off x="4086093" y="6189547"/>
                  <a:ext cx="1209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01" name="Freihand 200">
                  <a:extLst>
                    <a:ext uri="{FF2B5EF4-FFF2-40B4-BE49-F238E27FC236}">
                      <a16:creationId xmlns:a16="http://schemas.microsoft.com/office/drawing/2014/main" id="{A8B5C763-5611-4B1C-BF9B-09AF714D8759}"/>
                    </a:ext>
                  </a:extLst>
                </p14:cNvPr>
                <p14:cNvContentPartPr/>
                <p14:nvPr/>
              </p14:nvContentPartPr>
              <p14:xfrm>
                <a:off x="4256733" y="6178387"/>
                <a:ext cx="137160" cy="145440"/>
              </p14:xfrm>
            </p:contentPart>
          </mc:Choice>
          <mc:Fallback xmlns="">
            <p:pic>
              <p:nvPicPr>
                <p:cNvPr id="201" name="Freihand 200">
                  <a:extLst>
                    <a:ext uri="{FF2B5EF4-FFF2-40B4-BE49-F238E27FC236}">
                      <a16:creationId xmlns:a16="http://schemas.microsoft.com/office/drawing/2014/main" id="{A8B5C763-5611-4B1C-BF9B-09AF714D8759}"/>
                    </a:ext>
                  </a:extLst>
                </p:cNvPr>
                <p:cNvPicPr/>
                <p:nvPr/>
              </p:nvPicPr>
              <p:blipFill>
                <a:blip r:embed="rId323"/>
                <a:stretch>
                  <a:fillRect/>
                </a:stretch>
              </p:blipFill>
              <p:spPr>
                <a:xfrm>
                  <a:off x="4252413" y="6174067"/>
                  <a:ext cx="1458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02" name="Freihand 201">
                  <a:extLst>
                    <a:ext uri="{FF2B5EF4-FFF2-40B4-BE49-F238E27FC236}">
                      <a16:creationId xmlns:a16="http://schemas.microsoft.com/office/drawing/2014/main" id="{4C43570D-5DB6-4A5F-B565-571AA0B4C7D0}"/>
                    </a:ext>
                  </a:extLst>
                </p14:cNvPr>
                <p14:cNvContentPartPr/>
                <p14:nvPr/>
              </p14:nvContentPartPr>
              <p14:xfrm>
                <a:off x="4392813" y="6198187"/>
                <a:ext cx="382320" cy="103320"/>
              </p14:xfrm>
            </p:contentPart>
          </mc:Choice>
          <mc:Fallback xmlns="">
            <p:pic>
              <p:nvPicPr>
                <p:cNvPr id="202" name="Freihand 201">
                  <a:extLst>
                    <a:ext uri="{FF2B5EF4-FFF2-40B4-BE49-F238E27FC236}">
                      <a16:creationId xmlns:a16="http://schemas.microsoft.com/office/drawing/2014/main" id="{4C43570D-5DB6-4A5F-B565-571AA0B4C7D0}"/>
                    </a:ext>
                  </a:extLst>
                </p:cNvPr>
                <p:cNvPicPr/>
                <p:nvPr/>
              </p:nvPicPr>
              <p:blipFill>
                <a:blip r:embed="rId325"/>
                <a:stretch>
                  <a:fillRect/>
                </a:stretch>
              </p:blipFill>
              <p:spPr>
                <a:xfrm>
                  <a:off x="4388493" y="6193867"/>
                  <a:ext cx="3909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03" name="Freihand 202">
                  <a:extLst>
                    <a:ext uri="{FF2B5EF4-FFF2-40B4-BE49-F238E27FC236}">
                      <a16:creationId xmlns:a16="http://schemas.microsoft.com/office/drawing/2014/main" id="{ADD9AC67-761F-4A50-B6F0-93E541FB871D}"/>
                    </a:ext>
                  </a:extLst>
                </p14:cNvPr>
                <p14:cNvContentPartPr/>
                <p14:nvPr/>
              </p14:nvContentPartPr>
              <p14:xfrm>
                <a:off x="4808613" y="6121507"/>
                <a:ext cx="161640" cy="153360"/>
              </p14:xfrm>
            </p:contentPart>
          </mc:Choice>
          <mc:Fallback xmlns="">
            <p:pic>
              <p:nvPicPr>
                <p:cNvPr id="203" name="Freihand 202">
                  <a:extLst>
                    <a:ext uri="{FF2B5EF4-FFF2-40B4-BE49-F238E27FC236}">
                      <a16:creationId xmlns:a16="http://schemas.microsoft.com/office/drawing/2014/main" id="{ADD9AC67-761F-4A50-B6F0-93E541FB871D}"/>
                    </a:ext>
                  </a:extLst>
                </p:cNvPr>
                <p:cNvPicPr/>
                <p:nvPr/>
              </p:nvPicPr>
              <p:blipFill>
                <a:blip r:embed="rId327"/>
                <a:stretch>
                  <a:fillRect/>
                </a:stretch>
              </p:blipFill>
              <p:spPr>
                <a:xfrm>
                  <a:off x="4804293" y="6117187"/>
                  <a:ext cx="1702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04" name="Freihand 203">
                  <a:extLst>
                    <a:ext uri="{FF2B5EF4-FFF2-40B4-BE49-F238E27FC236}">
                      <a16:creationId xmlns:a16="http://schemas.microsoft.com/office/drawing/2014/main" id="{B76567D6-77FE-489A-B4D0-9323B5BB8DC4}"/>
                    </a:ext>
                  </a:extLst>
                </p14:cNvPr>
                <p14:cNvContentPartPr/>
                <p14:nvPr/>
              </p14:nvContentPartPr>
              <p14:xfrm>
                <a:off x="5265813" y="6204667"/>
                <a:ext cx="253800" cy="97920"/>
              </p14:xfrm>
            </p:contentPart>
          </mc:Choice>
          <mc:Fallback xmlns="">
            <p:pic>
              <p:nvPicPr>
                <p:cNvPr id="204" name="Freihand 203">
                  <a:extLst>
                    <a:ext uri="{FF2B5EF4-FFF2-40B4-BE49-F238E27FC236}">
                      <a16:creationId xmlns:a16="http://schemas.microsoft.com/office/drawing/2014/main" id="{B76567D6-77FE-489A-B4D0-9323B5BB8DC4}"/>
                    </a:ext>
                  </a:extLst>
                </p:cNvPr>
                <p:cNvPicPr/>
                <p:nvPr/>
              </p:nvPicPr>
              <p:blipFill>
                <a:blip r:embed="rId329"/>
                <a:stretch>
                  <a:fillRect/>
                </a:stretch>
              </p:blipFill>
              <p:spPr>
                <a:xfrm>
                  <a:off x="5261493" y="6200347"/>
                  <a:ext cx="2624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05" name="Freihand 204">
                  <a:extLst>
                    <a:ext uri="{FF2B5EF4-FFF2-40B4-BE49-F238E27FC236}">
                      <a16:creationId xmlns:a16="http://schemas.microsoft.com/office/drawing/2014/main" id="{F6ADF912-1D5B-47BA-B791-510BFEBB3E42}"/>
                    </a:ext>
                  </a:extLst>
                </p14:cNvPr>
                <p14:cNvContentPartPr/>
                <p14:nvPr/>
              </p14:nvContentPartPr>
              <p14:xfrm>
                <a:off x="5489733" y="6085147"/>
                <a:ext cx="6840" cy="24840"/>
              </p14:xfrm>
            </p:contentPart>
          </mc:Choice>
          <mc:Fallback xmlns="">
            <p:pic>
              <p:nvPicPr>
                <p:cNvPr id="205" name="Freihand 204">
                  <a:extLst>
                    <a:ext uri="{FF2B5EF4-FFF2-40B4-BE49-F238E27FC236}">
                      <a16:creationId xmlns:a16="http://schemas.microsoft.com/office/drawing/2014/main" id="{F6ADF912-1D5B-47BA-B791-510BFEBB3E42}"/>
                    </a:ext>
                  </a:extLst>
                </p:cNvPr>
                <p:cNvPicPr/>
                <p:nvPr/>
              </p:nvPicPr>
              <p:blipFill>
                <a:blip r:embed="rId331"/>
                <a:stretch>
                  <a:fillRect/>
                </a:stretch>
              </p:blipFill>
              <p:spPr>
                <a:xfrm>
                  <a:off x="5485413" y="6080827"/>
                  <a:ext cx="154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06" name="Freihand 205">
                  <a:extLst>
                    <a:ext uri="{FF2B5EF4-FFF2-40B4-BE49-F238E27FC236}">
                      <a16:creationId xmlns:a16="http://schemas.microsoft.com/office/drawing/2014/main" id="{E8981107-5F00-4852-BB89-627B3616002F}"/>
                    </a:ext>
                  </a:extLst>
                </p14:cNvPr>
                <p14:cNvContentPartPr/>
                <p14:nvPr/>
              </p14:nvContentPartPr>
              <p14:xfrm>
                <a:off x="5747133" y="6193147"/>
                <a:ext cx="286560" cy="96840"/>
              </p14:xfrm>
            </p:contentPart>
          </mc:Choice>
          <mc:Fallback xmlns="">
            <p:pic>
              <p:nvPicPr>
                <p:cNvPr id="206" name="Freihand 205">
                  <a:extLst>
                    <a:ext uri="{FF2B5EF4-FFF2-40B4-BE49-F238E27FC236}">
                      <a16:creationId xmlns:a16="http://schemas.microsoft.com/office/drawing/2014/main" id="{E8981107-5F00-4852-BB89-627B3616002F}"/>
                    </a:ext>
                  </a:extLst>
                </p:cNvPr>
                <p:cNvPicPr/>
                <p:nvPr/>
              </p:nvPicPr>
              <p:blipFill>
                <a:blip r:embed="rId333"/>
                <a:stretch>
                  <a:fillRect/>
                </a:stretch>
              </p:blipFill>
              <p:spPr>
                <a:xfrm>
                  <a:off x="5742813" y="6188827"/>
                  <a:ext cx="2952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07" name="Freihand 206">
                  <a:extLst>
                    <a:ext uri="{FF2B5EF4-FFF2-40B4-BE49-F238E27FC236}">
                      <a16:creationId xmlns:a16="http://schemas.microsoft.com/office/drawing/2014/main" id="{D52B6720-158E-4385-8364-49F0E8456039}"/>
                    </a:ext>
                  </a:extLst>
                </p14:cNvPr>
                <p14:cNvContentPartPr/>
                <p14:nvPr/>
              </p14:nvContentPartPr>
              <p14:xfrm>
                <a:off x="6082653" y="6096307"/>
                <a:ext cx="51840" cy="200880"/>
              </p14:xfrm>
            </p:contentPart>
          </mc:Choice>
          <mc:Fallback xmlns="">
            <p:pic>
              <p:nvPicPr>
                <p:cNvPr id="207" name="Freihand 206">
                  <a:extLst>
                    <a:ext uri="{FF2B5EF4-FFF2-40B4-BE49-F238E27FC236}">
                      <a16:creationId xmlns:a16="http://schemas.microsoft.com/office/drawing/2014/main" id="{D52B6720-158E-4385-8364-49F0E8456039}"/>
                    </a:ext>
                  </a:extLst>
                </p:cNvPr>
                <p:cNvPicPr/>
                <p:nvPr/>
              </p:nvPicPr>
              <p:blipFill>
                <a:blip r:embed="rId335"/>
                <a:stretch>
                  <a:fillRect/>
                </a:stretch>
              </p:blipFill>
              <p:spPr>
                <a:xfrm>
                  <a:off x="6078333" y="6091987"/>
                  <a:ext cx="604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08" name="Freihand 207">
                  <a:extLst>
                    <a:ext uri="{FF2B5EF4-FFF2-40B4-BE49-F238E27FC236}">
                      <a16:creationId xmlns:a16="http://schemas.microsoft.com/office/drawing/2014/main" id="{EEDF9FCE-9F2A-40D6-B9BF-A80CDB5C776C}"/>
                    </a:ext>
                  </a:extLst>
                </p14:cNvPr>
                <p14:cNvContentPartPr/>
                <p14:nvPr/>
              </p14:nvContentPartPr>
              <p14:xfrm>
                <a:off x="6036213" y="6176227"/>
                <a:ext cx="8280" cy="82440"/>
              </p14:xfrm>
            </p:contentPart>
          </mc:Choice>
          <mc:Fallback xmlns="">
            <p:pic>
              <p:nvPicPr>
                <p:cNvPr id="208" name="Freihand 207">
                  <a:extLst>
                    <a:ext uri="{FF2B5EF4-FFF2-40B4-BE49-F238E27FC236}">
                      <a16:creationId xmlns:a16="http://schemas.microsoft.com/office/drawing/2014/main" id="{EEDF9FCE-9F2A-40D6-B9BF-A80CDB5C776C}"/>
                    </a:ext>
                  </a:extLst>
                </p:cNvPr>
                <p:cNvPicPr/>
                <p:nvPr/>
              </p:nvPicPr>
              <p:blipFill>
                <a:blip r:embed="rId337"/>
                <a:stretch>
                  <a:fillRect/>
                </a:stretch>
              </p:blipFill>
              <p:spPr>
                <a:xfrm>
                  <a:off x="6031893" y="6171907"/>
                  <a:ext cx="169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09" name="Freihand 208">
                  <a:extLst>
                    <a:ext uri="{FF2B5EF4-FFF2-40B4-BE49-F238E27FC236}">
                      <a16:creationId xmlns:a16="http://schemas.microsoft.com/office/drawing/2014/main" id="{6D4C9717-E829-4CC0-987C-2624D4A25E2E}"/>
                    </a:ext>
                  </a:extLst>
                </p14:cNvPr>
                <p14:cNvContentPartPr/>
                <p14:nvPr/>
              </p14:nvContentPartPr>
              <p14:xfrm>
                <a:off x="6117933" y="6170827"/>
                <a:ext cx="132480" cy="110880"/>
              </p14:xfrm>
            </p:contentPart>
          </mc:Choice>
          <mc:Fallback xmlns="">
            <p:pic>
              <p:nvPicPr>
                <p:cNvPr id="209" name="Freihand 208">
                  <a:extLst>
                    <a:ext uri="{FF2B5EF4-FFF2-40B4-BE49-F238E27FC236}">
                      <a16:creationId xmlns:a16="http://schemas.microsoft.com/office/drawing/2014/main" id="{6D4C9717-E829-4CC0-987C-2624D4A25E2E}"/>
                    </a:ext>
                  </a:extLst>
                </p:cNvPr>
                <p:cNvPicPr/>
                <p:nvPr/>
              </p:nvPicPr>
              <p:blipFill>
                <a:blip r:embed="rId339"/>
                <a:stretch>
                  <a:fillRect/>
                </a:stretch>
              </p:blipFill>
              <p:spPr>
                <a:xfrm>
                  <a:off x="6113613" y="6166507"/>
                  <a:ext cx="14112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10" name="Freihand 209">
                  <a:extLst>
                    <a:ext uri="{FF2B5EF4-FFF2-40B4-BE49-F238E27FC236}">
                      <a16:creationId xmlns:a16="http://schemas.microsoft.com/office/drawing/2014/main" id="{F9B0732A-E82C-4823-A53F-1F5BD3C06818}"/>
                    </a:ext>
                  </a:extLst>
                </p14:cNvPr>
                <p14:cNvContentPartPr/>
                <p14:nvPr/>
              </p14:nvContentPartPr>
              <p14:xfrm>
                <a:off x="6413853" y="6126547"/>
                <a:ext cx="267840" cy="279720"/>
              </p14:xfrm>
            </p:contentPart>
          </mc:Choice>
          <mc:Fallback xmlns="">
            <p:pic>
              <p:nvPicPr>
                <p:cNvPr id="210" name="Freihand 209">
                  <a:extLst>
                    <a:ext uri="{FF2B5EF4-FFF2-40B4-BE49-F238E27FC236}">
                      <a16:creationId xmlns:a16="http://schemas.microsoft.com/office/drawing/2014/main" id="{F9B0732A-E82C-4823-A53F-1F5BD3C06818}"/>
                    </a:ext>
                  </a:extLst>
                </p:cNvPr>
                <p:cNvPicPr/>
                <p:nvPr/>
              </p:nvPicPr>
              <p:blipFill>
                <a:blip r:embed="rId341"/>
                <a:stretch>
                  <a:fillRect/>
                </a:stretch>
              </p:blipFill>
              <p:spPr>
                <a:xfrm>
                  <a:off x="6409533" y="6122227"/>
                  <a:ext cx="276480" cy="28836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1" name="Freihand 210">
                  <a:extLst>
                    <a:ext uri="{FF2B5EF4-FFF2-40B4-BE49-F238E27FC236}">
                      <a16:creationId xmlns:a16="http://schemas.microsoft.com/office/drawing/2014/main" id="{0158E19C-6578-4033-ACF2-8496A493B758}"/>
                    </a:ext>
                  </a:extLst>
                </p14:cNvPr>
                <p14:cNvContentPartPr/>
                <p14:nvPr/>
              </p14:nvContentPartPr>
              <p14:xfrm>
                <a:off x="7052493" y="6134107"/>
                <a:ext cx="9000" cy="140040"/>
              </p14:xfrm>
            </p:contentPart>
          </mc:Choice>
          <mc:Fallback xmlns="">
            <p:pic>
              <p:nvPicPr>
                <p:cNvPr id="211" name="Freihand 210">
                  <a:extLst>
                    <a:ext uri="{FF2B5EF4-FFF2-40B4-BE49-F238E27FC236}">
                      <a16:creationId xmlns:a16="http://schemas.microsoft.com/office/drawing/2014/main" id="{0158E19C-6578-4033-ACF2-8496A493B758}"/>
                    </a:ext>
                  </a:extLst>
                </p:cNvPr>
                <p:cNvPicPr/>
                <p:nvPr/>
              </p:nvPicPr>
              <p:blipFill>
                <a:blip r:embed="rId343"/>
                <a:stretch>
                  <a:fillRect/>
                </a:stretch>
              </p:blipFill>
              <p:spPr>
                <a:xfrm>
                  <a:off x="7048173" y="6129787"/>
                  <a:ext cx="176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2" name="Freihand 211">
                  <a:extLst>
                    <a:ext uri="{FF2B5EF4-FFF2-40B4-BE49-F238E27FC236}">
                      <a16:creationId xmlns:a16="http://schemas.microsoft.com/office/drawing/2014/main" id="{1498EC74-7F7D-4014-AD44-D2214503E00D}"/>
                    </a:ext>
                  </a:extLst>
                </p14:cNvPr>
                <p14:cNvContentPartPr/>
                <p14:nvPr/>
              </p14:nvContentPartPr>
              <p14:xfrm>
                <a:off x="6946293" y="6068587"/>
                <a:ext cx="272160" cy="261720"/>
              </p14:xfrm>
            </p:contentPart>
          </mc:Choice>
          <mc:Fallback xmlns="">
            <p:pic>
              <p:nvPicPr>
                <p:cNvPr id="212" name="Freihand 211">
                  <a:extLst>
                    <a:ext uri="{FF2B5EF4-FFF2-40B4-BE49-F238E27FC236}">
                      <a16:creationId xmlns:a16="http://schemas.microsoft.com/office/drawing/2014/main" id="{1498EC74-7F7D-4014-AD44-D2214503E00D}"/>
                    </a:ext>
                  </a:extLst>
                </p:cNvPr>
                <p:cNvPicPr/>
                <p:nvPr/>
              </p:nvPicPr>
              <p:blipFill>
                <a:blip r:embed="rId345"/>
                <a:stretch>
                  <a:fillRect/>
                </a:stretch>
              </p:blipFill>
              <p:spPr>
                <a:xfrm>
                  <a:off x="6941973" y="6064267"/>
                  <a:ext cx="2808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4" name="Freihand 213">
                  <a:extLst>
                    <a:ext uri="{FF2B5EF4-FFF2-40B4-BE49-F238E27FC236}">
                      <a16:creationId xmlns:a16="http://schemas.microsoft.com/office/drawing/2014/main" id="{CC63A186-3E98-4810-8C0F-5690AE355FEA}"/>
                    </a:ext>
                  </a:extLst>
                </p14:cNvPr>
                <p14:cNvContentPartPr/>
                <p14:nvPr/>
              </p14:nvContentPartPr>
              <p14:xfrm>
                <a:off x="1990893" y="6538387"/>
                <a:ext cx="104400" cy="105120"/>
              </p14:xfrm>
            </p:contentPart>
          </mc:Choice>
          <mc:Fallback xmlns="">
            <p:pic>
              <p:nvPicPr>
                <p:cNvPr id="214" name="Freihand 213">
                  <a:extLst>
                    <a:ext uri="{FF2B5EF4-FFF2-40B4-BE49-F238E27FC236}">
                      <a16:creationId xmlns:a16="http://schemas.microsoft.com/office/drawing/2014/main" id="{CC63A186-3E98-4810-8C0F-5690AE355FEA}"/>
                    </a:ext>
                  </a:extLst>
                </p:cNvPr>
                <p:cNvPicPr/>
                <p:nvPr/>
              </p:nvPicPr>
              <p:blipFill>
                <a:blip r:embed="rId347"/>
                <a:stretch>
                  <a:fillRect/>
                </a:stretch>
              </p:blipFill>
              <p:spPr>
                <a:xfrm>
                  <a:off x="1986573" y="6534067"/>
                  <a:ext cx="11304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5" name="Freihand 214">
                  <a:extLst>
                    <a:ext uri="{FF2B5EF4-FFF2-40B4-BE49-F238E27FC236}">
                      <a16:creationId xmlns:a16="http://schemas.microsoft.com/office/drawing/2014/main" id="{2542B574-E40F-4DCA-ABE8-1D8C746A99D5}"/>
                    </a:ext>
                  </a:extLst>
                </p14:cNvPr>
                <p14:cNvContentPartPr/>
                <p14:nvPr/>
              </p14:nvContentPartPr>
              <p14:xfrm>
                <a:off x="2103933" y="6561787"/>
                <a:ext cx="10080" cy="97920"/>
              </p14:xfrm>
            </p:contentPart>
          </mc:Choice>
          <mc:Fallback xmlns="">
            <p:pic>
              <p:nvPicPr>
                <p:cNvPr id="215" name="Freihand 214">
                  <a:extLst>
                    <a:ext uri="{FF2B5EF4-FFF2-40B4-BE49-F238E27FC236}">
                      <a16:creationId xmlns:a16="http://schemas.microsoft.com/office/drawing/2014/main" id="{2542B574-E40F-4DCA-ABE8-1D8C746A99D5}"/>
                    </a:ext>
                  </a:extLst>
                </p:cNvPr>
                <p:cNvPicPr/>
                <p:nvPr/>
              </p:nvPicPr>
              <p:blipFill>
                <a:blip r:embed="rId349"/>
                <a:stretch>
                  <a:fillRect/>
                </a:stretch>
              </p:blipFill>
              <p:spPr>
                <a:xfrm>
                  <a:off x="2099613" y="6557467"/>
                  <a:ext cx="18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6" name="Freihand 215">
                  <a:extLst>
                    <a:ext uri="{FF2B5EF4-FFF2-40B4-BE49-F238E27FC236}">
                      <a16:creationId xmlns:a16="http://schemas.microsoft.com/office/drawing/2014/main" id="{00AB7335-C996-46A2-A606-58EDF4EB9895}"/>
                    </a:ext>
                  </a:extLst>
                </p14:cNvPr>
                <p14:cNvContentPartPr/>
                <p14:nvPr/>
              </p14:nvContentPartPr>
              <p14:xfrm>
                <a:off x="2692173" y="6493387"/>
                <a:ext cx="338040" cy="266400"/>
              </p14:xfrm>
            </p:contentPart>
          </mc:Choice>
          <mc:Fallback xmlns="">
            <p:pic>
              <p:nvPicPr>
                <p:cNvPr id="216" name="Freihand 215">
                  <a:extLst>
                    <a:ext uri="{FF2B5EF4-FFF2-40B4-BE49-F238E27FC236}">
                      <a16:creationId xmlns:a16="http://schemas.microsoft.com/office/drawing/2014/main" id="{00AB7335-C996-46A2-A606-58EDF4EB9895}"/>
                    </a:ext>
                  </a:extLst>
                </p:cNvPr>
                <p:cNvPicPr/>
                <p:nvPr/>
              </p:nvPicPr>
              <p:blipFill>
                <a:blip r:embed="rId351"/>
                <a:stretch>
                  <a:fillRect/>
                </a:stretch>
              </p:blipFill>
              <p:spPr>
                <a:xfrm>
                  <a:off x="2687853" y="6489067"/>
                  <a:ext cx="346680" cy="27504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7" name="Freihand 216">
                  <a:extLst>
                    <a:ext uri="{FF2B5EF4-FFF2-40B4-BE49-F238E27FC236}">
                      <a16:creationId xmlns:a16="http://schemas.microsoft.com/office/drawing/2014/main" id="{7E1BF319-37D2-4B6F-AA72-9F4DA3BA4CDE}"/>
                    </a:ext>
                  </a:extLst>
                </p14:cNvPr>
                <p14:cNvContentPartPr/>
                <p14:nvPr/>
              </p14:nvContentPartPr>
              <p14:xfrm>
                <a:off x="4191213" y="6623347"/>
                <a:ext cx="184320" cy="73080"/>
              </p14:xfrm>
            </p:contentPart>
          </mc:Choice>
          <mc:Fallback xmlns="">
            <p:pic>
              <p:nvPicPr>
                <p:cNvPr id="217" name="Freihand 216">
                  <a:extLst>
                    <a:ext uri="{FF2B5EF4-FFF2-40B4-BE49-F238E27FC236}">
                      <a16:creationId xmlns:a16="http://schemas.microsoft.com/office/drawing/2014/main" id="{7E1BF319-37D2-4B6F-AA72-9F4DA3BA4CDE}"/>
                    </a:ext>
                  </a:extLst>
                </p:cNvPr>
                <p:cNvPicPr/>
                <p:nvPr/>
              </p:nvPicPr>
              <p:blipFill>
                <a:blip r:embed="rId353"/>
                <a:stretch>
                  <a:fillRect/>
                </a:stretch>
              </p:blipFill>
              <p:spPr>
                <a:xfrm>
                  <a:off x="4186893" y="6619027"/>
                  <a:ext cx="192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8" name="Freihand 217">
                  <a:extLst>
                    <a:ext uri="{FF2B5EF4-FFF2-40B4-BE49-F238E27FC236}">
                      <a16:creationId xmlns:a16="http://schemas.microsoft.com/office/drawing/2014/main" id="{5971A998-D6FA-4229-A2DA-DED9D83191DB}"/>
                    </a:ext>
                  </a:extLst>
                </p14:cNvPr>
                <p14:cNvContentPartPr/>
                <p14:nvPr/>
              </p14:nvContentPartPr>
              <p14:xfrm>
                <a:off x="5843613" y="6540907"/>
                <a:ext cx="110160" cy="113400"/>
              </p14:xfrm>
            </p:contentPart>
          </mc:Choice>
          <mc:Fallback xmlns="">
            <p:pic>
              <p:nvPicPr>
                <p:cNvPr id="218" name="Freihand 217">
                  <a:extLst>
                    <a:ext uri="{FF2B5EF4-FFF2-40B4-BE49-F238E27FC236}">
                      <a16:creationId xmlns:a16="http://schemas.microsoft.com/office/drawing/2014/main" id="{5971A998-D6FA-4229-A2DA-DED9D83191DB}"/>
                    </a:ext>
                  </a:extLst>
                </p:cNvPr>
                <p:cNvPicPr/>
                <p:nvPr/>
              </p:nvPicPr>
              <p:blipFill>
                <a:blip r:embed="rId355"/>
                <a:stretch>
                  <a:fillRect/>
                </a:stretch>
              </p:blipFill>
              <p:spPr>
                <a:xfrm>
                  <a:off x="5839293" y="6536587"/>
                  <a:ext cx="1188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9" name="Freihand 218">
                  <a:extLst>
                    <a:ext uri="{FF2B5EF4-FFF2-40B4-BE49-F238E27FC236}">
                      <a16:creationId xmlns:a16="http://schemas.microsoft.com/office/drawing/2014/main" id="{0CA9D2C6-567F-4620-ACF6-A08251F002A6}"/>
                    </a:ext>
                  </a:extLst>
                </p14:cNvPr>
                <p14:cNvContentPartPr/>
                <p14:nvPr/>
              </p14:nvContentPartPr>
              <p14:xfrm>
                <a:off x="6511413" y="6532627"/>
                <a:ext cx="95400" cy="79560"/>
              </p14:xfrm>
            </p:contentPart>
          </mc:Choice>
          <mc:Fallback xmlns="">
            <p:pic>
              <p:nvPicPr>
                <p:cNvPr id="219" name="Freihand 218">
                  <a:extLst>
                    <a:ext uri="{FF2B5EF4-FFF2-40B4-BE49-F238E27FC236}">
                      <a16:creationId xmlns:a16="http://schemas.microsoft.com/office/drawing/2014/main" id="{0CA9D2C6-567F-4620-ACF6-A08251F002A6}"/>
                    </a:ext>
                  </a:extLst>
                </p:cNvPr>
                <p:cNvPicPr/>
                <p:nvPr/>
              </p:nvPicPr>
              <p:blipFill>
                <a:blip r:embed="rId357"/>
                <a:stretch>
                  <a:fillRect/>
                </a:stretch>
              </p:blipFill>
              <p:spPr>
                <a:xfrm>
                  <a:off x="6507093" y="6528307"/>
                  <a:ext cx="1040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20" name="Freihand 219">
                  <a:extLst>
                    <a:ext uri="{FF2B5EF4-FFF2-40B4-BE49-F238E27FC236}">
                      <a16:creationId xmlns:a16="http://schemas.microsoft.com/office/drawing/2014/main" id="{73681B33-AE1B-4ED7-859A-0D955DB0FA2D}"/>
                    </a:ext>
                  </a:extLst>
                </p14:cNvPr>
                <p14:cNvContentPartPr/>
                <p14:nvPr/>
              </p14:nvContentPartPr>
              <p14:xfrm>
                <a:off x="6987693" y="6491947"/>
                <a:ext cx="131400" cy="156600"/>
              </p14:xfrm>
            </p:contentPart>
          </mc:Choice>
          <mc:Fallback xmlns="">
            <p:pic>
              <p:nvPicPr>
                <p:cNvPr id="220" name="Freihand 219">
                  <a:extLst>
                    <a:ext uri="{FF2B5EF4-FFF2-40B4-BE49-F238E27FC236}">
                      <a16:creationId xmlns:a16="http://schemas.microsoft.com/office/drawing/2014/main" id="{73681B33-AE1B-4ED7-859A-0D955DB0FA2D}"/>
                    </a:ext>
                  </a:extLst>
                </p:cNvPr>
                <p:cNvPicPr/>
                <p:nvPr/>
              </p:nvPicPr>
              <p:blipFill>
                <a:blip r:embed="rId359"/>
                <a:stretch>
                  <a:fillRect/>
                </a:stretch>
              </p:blipFill>
              <p:spPr>
                <a:xfrm>
                  <a:off x="6983373" y="6487627"/>
                  <a:ext cx="1400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21" name="Freihand 220">
                  <a:extLst>
                    <a:ext uri="{FF2B5EF4-FFF2-40B4-BE49-F238E27FC236}">
                      <a16:creationId xmlns:a16="http://schemas.microsoft.com/office/drawing/2014/main" id="{CB27A75C-006F-4567-A3D2-1304504CCB66}"/>
                    </a:ext>
                  </a:extLst>
                </p14:cNvPr>
                <p14:cNvContentPartPr/>
                <p14:nvPr/>
              </p14:nvContentPartPr>
              <p14:xfrm>
                <a:off x="7124133" y="6470707"/>
                <a:ext cx="23760" cy="216360"/>
              </p14:xfrm>
            </p:contentPart>
          </mc:Choice>
          <mc:Fallback xmlns="">
            <p:pic>
              <p:nvPicPr>
                <p:cNvPr id="221" name="Freihand 220">
                  <a:extLst>
                    <a:ext uri="{FF2B5EF4-FFF2-40B4-BE49-F238E27FC236}">
                      <a16:creationId xmlns:a16="http://schemas.microsoft.com/office/drawing/2014/main" id="{CB27A75C-006F-4567-A3D2-1304504CCB66}"/>
                    </a:ext>
                  </a:extLst>
                </p:cNvPr>
                <p:cNvPicPr/>
                <p:nvPr/>
              </p:nvPicPr>
              <p:blipFill>
                <a:blip r:embed="rId361"/>
                <a:stretch>
                  <a:fillRect/>
                </a:stretch>
              </p:blipFill>
              <p:spPr>
                <a:xfrm>
                  <a:off x="7119813" y="6466387"/>
                  <a:ext cx="324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22" name="Freihand 221">
                  <a:extLst>
                    <a:ext uri="{FF2B5EF4-FFF2-40B4-BE49-F238E27FC236}">
                      <a16:creationId xmlns:a16="http://schemas.microsoft.com/office/drawing/2014/main" id="{2C47A488-23DC-4FBE-87C8-170301AAC090}"/>
                    </a:ext>
                  </a:extLst>
                </p14:cNvPr>
                <p14:cNvContentPartPr/>
                <p14:nvPr/>
              </p14:nvContentPartPr>
              <p14:xfrm>
                <a:off x="7047453" y="6569347"/>
                <a:ext cx="143280" cy="32040"/>
              </p14:xfrm>
            </p:contentPart>
          </mc:Choice>
          <mc:Fallback xmlns="">
            <p:pic>
              <p:nvPicPr>
                <p:cNvPr id="222" name="Freihand 221">
                  <a:extLst>
                    <a:ext uri="{FF2B5EF4-FFF2-40B4-BE49-F238E27FC236}">
                      <a16:creationId xmlns:a16="http://schemas.microsoft.com/office/drawing/2014/main" id="{2C47A488-23DC-4FBE-87C8-170301AAC090}"/>
                    </a:ext>
                  </a:extLst>
                </p:cNvPr>
                <p:cNvPicPr/>
                <p:nvPr/>
              </p:nvPicPr>
              <p:blipFill>
                <a:blip r:embed="rId363"/>
                <a:stretch>
                  <a:fillRect/>
                </a:stretch>
              </p:blipFill>
              <p:spPr>
                <a:xfrm>
                  <a:off x="7043133" y="6565027"/>
                  <a:ext cx="15192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23" name="Freihand 222">
                  <a:extLst>
                    <a:ext uri="{FF2B5EF4-FFF2-40B4-BE49-F238E27FC236}">
                      <a16:creationId xmlns:a16="http://schemas.microsoft.com/office/drawing/2014/main" id="{4DE895C7-AD07-4922-969A-B0A884C9BBF8}"/>
                    </a:ext>
                  </a:extLst>
                </p14:cNvPr>
                <p14:cNvContentPartPr/>
                <p14:nvPr/>
              </p14:nvContentPartPr>
              <p14:xfrm>
                <a:off x="7440933" y="6149587"/>
                <a:ext cx="273960" cy="318600"/>
              </p14:xfrm>
            </p:contentPart>
          </mc:Choice>
          <mc:Fallback xmlns="">
            <p:pic>
              <p:nvPicPr>
                <p:cNvPr id="223" name="Freihand 222">
                  <a:extLst>
                    <a:ext uri="{FF2B5EF4-FFF2-40B4-BE49-F238E27FC236}">
                      <a16:creationId xmlns:a16="http://schemas.microsoft.com/office/drawing/2014/main" id="{4DE895C7-AD07-4922-969A-B0A884C9BBF8}"/>
                    </a:ext>
                  </a:extLst>
                </p:cNvPr>
                <p:cNvPicPr/>
                <p:nvPr/>
              </p:nvPicPr>
              <p:blipFill>
                <a:blip r:embed="rId365"/>
                <a:stretch>
                  <a:fillRect/>
                </a:stretch>
              </p:blipFill>
              <p:spPr>
                <a:xfrm>
                  <a:off x="7436613" y="6145267"/>
                  <a:ext cx="28260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4" name="Freihand 223">
                  <a:extLst>
                    <a:ext uri="{FF2B5EF4-FFF2-40B4-BE49-F238E27FC236}">
                      <a16:creationId xmlns:a16="http://schemas.microsoft.com/office/drawing/2014/main" id="{A7236C16-5086-4893-9C4C-04E313117B5B}"/>
                    </a:ext>
                  </a:extLst>
                </p14:cNvPr>
                <p14:cNvContentPartPr/>
                <p14:nvPr/>
              </p14:nvContentPartPr>
              <p14:xfrm>
                <a:off x="7422573" y="6119707"/>
                <a:ext cx="356400" cy="39960"/>
              </p14:xfrm>
            </p:contentPart>
          </mc:Choice>
          <mc:Fallback xmlns="">
            <p:pic>
              <p:nvPicPr>
                <p:cNvPr id="224" name="Freihand 223">
                  <a:extLst>
                    <a:ext uri="{FF2B5EF4-FFF2-40B4-BE49-F238E27FC236}">
                      <a16:creationId xmlns:a16="http://schemas.microsoft.com/office/drawing/2014/main" id="{A7236C16-5086-4893-9C4C-04E313117B5B}"/>
                    </a:ext>
                  </a:extLst>
                </p:cNvPr>
                <p:cNvPicPr/>
                <p:nvPr/>
              </p:nvPicPr>
              <p:blipFill>
                <a:blip r:embed="rId367"/>
                <a:stretch>
                  <a:fillRect/>
                </a:stretch>
              </p:blipFill>
              <p:spPr>
                <a:xfrm>
                  <a:off x="7418253" y="6115387"/>
                  <a:ext cx="3650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5" name="Freihand 224">
                  <a:extLst>
                    <a:ext uri="{FF2B5EF4-FFF2-40B4-BE49-F238E27FC236}">
                      <a16:creationId xmlns:a16="http://schemas.microsoft.com/office/drawing/2014/main" id="{2C8C8A89-9EEA-42AB-8F52-89D5E7DFB98A}"/>
                    </a:ext>
                  </a:extLst>
                </p14:cNvPr>
                <p14:cNvContentPartPr/>
                <p14:nvPr/>
              </p14:nvContentPartPr>
              <p14:xfrm>
                <a:off x="7439133" y="6365227"/>
                <a:ext cx="237960" cy="246240"/>
              </p14:xfrm>
            </p:contentPart>
          </mc:Choice>
          <mc:Fallback xmlns="">
            <p:pic>
              <p:nvPicPr>
                <p:cNvPr id="225" name="Freihand 224">
                  <a:extLst>
                    <a:ext uri="{FF2B5EF4-FFF2-40B4-BE49-F238E27FC236}">
                      <a16:creationId xmlns:a16="http://schemas.microsoft.com/office/drawing/2014/main" id="{2C8C8A89-9EEA-42AB-8F52-89D5E7DFB98A}"/>
                    </a:ext>
                  </a:extLst>
                </p:cNvPr>
                <p:cNvPicPr/>
                <p:nvPr/>
              </p:nvPicPr>
              <p:blipFill>
                <a:blip r:embed="rId369"/>
                <a:stretch>
                  <a:fillRect/>
                </a:stretch>
              </p:blipFill>
              <p:spPr>
                <a:xfrm>
                  <a:off x="7434813" y="6360907"/>
                  <a:ext cx="24660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6" name="Freihand 225">
                  <a:extLst>
                    <a:ext uri="{FF2B5EF4-FFF2-40B4-BE49-F238E27FC236}">
                      <a16:creationId xmlns:a16="http://schemas.microsoft.com/office/drawing/2014/main" id="{B2C1F264-8F2E-4486-84BC-61CB1DF41D5A}"/>
                    </a:ext>
                  </a:extLst>
                </p14:cNvPr>
                <p14:cNvContentPartPr/>
                <p14:nvPr/>
              </p14:nvContentPartPr>
              <p14:xfrm>
                <a:off x="7840173" y="6120427"/>
                <a:ext cx="219960" cy="271800"/>
              </p14:xfrm>
            </p:contentPart>
          </mc:Choice>
          <mc:Fallback xmlns="">
            <p:pic>
              <p:nvPicPr>
                <p:cNvPr id="226" name="Freihand 225">
                  <a:extLst>
                    <a:ext uri="{FF2B5EF4-FFF2-40B4-BE49-F238E27FC236}">
                      <a16:creationId xmlns:a16="http://schemas.microsoft.com/office/drawing/2014/main" id="{B2C1F264-8F2E-4486-84BC-61CB1DF41D5A}"/>
                    </a:ext>
                  </a:extLst>
                </p:cNvPr>
                <p:cNvPicPr/>
                <p:nvPr/>
              </p:nvPicPr>
              <p:blipFill>
                <a:blip r:embed="rId371"/>
                <a:stretch>
                  <a:fillRect/>
                </a:stretch>
              </p:blipFill>
              <p:spPr>
                <a:xfrm>
                  <a:off x="7835853" y="6116107"/>
                  <a:ext cx="22860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7" name="Freihand 226">
                  <a:extLst>
                    <a:ext uri="{FF2B5EF4-FFF2-40B4-BE49-F238E27FC236}">
                      <a16:creationId xmlns:a16="http://schemas.microsoft.com/office/drawing/2014/main" id="{F7E48E79-6393-4A8C-A6BA-C29FA49F583D}"/>
                    </a:ext>
                  </a:extLst>
                </p14:cNvPr>
                <p14:cNvContentPartPr/>
                <p14:nvPr/>
              </p14:nvContentPartPr>
              <p14:xfrm>
                <a:off x="7822533" y="6126547"/>
                <a:ext cx="209160" cy="14040"/>
              </p14:xfrm>
            </p:contentPart>
          </mc:Choice>
          <mc:Fallback xmlns="">
            <p:pic>
              <p:nvPicPr>
                <p:cNvPr id="227" name="Freihand 226">
                  <a:extLst>
                    <a:ext uri="{FF2B5EF4-FFF2-40B4-BE49-F238E27FC236}">
                      <a16:creationId xmlns:a16="http://schemas.microsoft.com/office/drawing/2014/main" id="{F7E48E79-6393-4A8C-A6BA-C29FA49F583D}"/>
                    </a:ext>
                  </a:extLst>
                </p:cNvPr>
                <p:cNvPicPr/>
                <p:nvPr/>
              </p:nvPicPr>
              <p:blipFill>
                <a:blip r:embed="rId373"/>
                <a:stretch>
                  <a:fillRect/>
                </a:stretch>
              </p:blipFill>
              <p:spPr>
                <a:xfrm>
                  <a:off x="7818213" y="6122227"/>
                  <a:ext cx="2178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8" name="Freihand 227">
                  <a:extLst>
                    <a:ext uri="{FF2B5EF4-FFF2-40B4-BE49-F238E27FC236}">
                      <a16:creationId xmlns:a16="http://schemas.microsoft.com/office/drawing/2014/main" id="{097CEF9A-7B53-471E-98C8-C3AEF2A6F694}"/>
                    </a:ext>
                  </a:extLst>
                </p14:cNvPr>
                <p14:cNvContentPartPr/>
                <p14:nvPr/>
              </p14:nvContentPartPr>
              <p14:xfrm>
                <a:off x="7838373" y="6410227"/>
                <a:ext cx="140760" cy="119880"/>
              </p14:xfrm>
            </p:contentPart>
          </mc:Choice>
          <mc:Fallback xmlns="">
            <p:pic>
              <p:nvPicPr>
                <p:cNvPr id="228" name="Freihand 227">
                  <a:extLst>
                    <a:ext uri="{FF2B5EF4-FFF2-40B4-BE49-F238E27FC236}">
                      <a16:creationId xmlns:a16="http://schemas.microsoft.com/office/drawing/2014/main" id="{097CEF9A-7B53-471E-98C8-C3AEF2A6F694}"/>
                    </a:ext>
                  </a:extLst>
                </p:cNvPr>
                <p:cNvPicPr/>
                <p:nvPr/>
              </p:nvPicPr>
              <p:blipFill>
                <a:blip r:embed="rId375"/>
                <a:stretch>
                  <a:fillRect/>
                </a:stretch>
              </p:blipFill>
              <p:spPr>
                <a:xfrm>
                  <a:off x="7834053" y="6405907"/>
                  <a:ext cx="1494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9" name="Freihand 228">
                  <a:extLst>
                    <a:ext uri="{FF2B5EF4-FFF2-40B4-BE49-F238E27FC236}">
                      <a16:creationId xmlns:a16="http://schemas.microsoft.com/office/drawing/2014/main" id="{BC96B8FF-9B59-404B-A020-CB9D1E53AEBD}"/>
                    </a:ext>
                  </a:extLst>
                </p14:cNvPr>
                <p14:cNvContentPartPr/>
                <p14:nvPr/>
              </p14:nvContentPartPr>
              <p14:xfrm>
                <a:off x="8150493" y="6104587"/>
                <a:ext cx="248400" cy="289080"/>
              </p14:xfrm>
            </p:contentPart>
          </mc:Choice>
          <mc:Fallback xmlns="">
            <p:pic>
              <p:nvPicPr>
                <p:cNvPr id="229" name="Freihand 228">
                  <a:extLst>
                    <a:ext uri="{FF2B5EF4-FFF2-40B4-BE49-F238E27FC236}">
                      <a16:creationId xmlns:a16="http://schemas.microsoft.com/office/drawing/2014/main" id="{BC96B8FF-9B59-404B-A020-CB9D1E53AEBD}"/>
                    </a:ext>
                  </a:extLst>
                </p:cNvPr>
                <p:cNvPicPr/>
                <p:nvPr/>
              </p:nvPicPr>
              <p:blipFill>
                <a:blip r:embed="rId377"/>
                <a:stretch>
                  <a:fillRect/>
                </a:stretch>
              </p:blipFill>
              <p:spPr>
                <a:xfrm>
                  <a:off x="8146173" y="6100267"/>
                  <a:ext cx="25704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30" name="Freihand 229">
                  <a:extLst>
                    <a:ext uri="{FF2B5EF4-FFF2-40B4-BE49-F238E27FC236}">
                      <a16:creationId xmlns:a16="http://schemas.microsoft.com/office/drawing/2014/main" id="{8AC1272B-D47D-4160-8CDB-CD3524F97E2A}"/>
                    </a:ext>
                  </a:extLst>
                </p14:cNvPr>
                <p14:cNvContentPartPr/>
                <p14:nvPr/>
              </p14:nvContentPartPr>
              <p14:xfrm>
                <a:off x="8055453" y="6455227"/>
                <a:ext cx="295200" cy="156240"/>
              </p14:xfrm>
            </p:contentPart>
          </mc:Choice>
          <mc:Fallback xmlns="">
            <p:pic>
              <p:nvPicPr>
                <p:cNvPr id="230" name="Freihand 229">
                  <a:extLst>
                    <a:ext uri="{FF2B5EF4-FFF2-40B4-BE49-F238E27FC236}">
                      <a16:creationId xmlns:a16="http://schemas.microsoft.com/office/drawing/2014/main" id="{8AC1272B-D47D-4160-8CDB-CD3524F97E2A}"/>
                    </a:ext>
                  </a:extLst>
                </p:cNvPr>
                <p:cNvPicPr/>
                <p:nvPr/>
              </p:nvPicPr>
              <p:blipFill>
                <a:blip r:embed="rId379"/>
                <a:stretch>
                  <a:fillRect/>
                </a:stretch>
              </p:blipFill>
              <p:spPr>
                <a:xfrm>
                  <a:off x="8051133" y="6450907"/>
                  <a:ext cx="303840" cy="164880"/>
                </a:xfrm>
                <a:prstGeom prst="rect">
                  <a:avLst/>
                </a:prstGeom>
              </p:spPr>
            </p:pic>
          </mc:Fallback>
        </mc:AlternateContent>
      </p:grpSp>
    </p:spTree>
    <p:extLst>
      <p:ext uri="{BB962C8B-B14F-4D97-AF65-F5344CB8AC3E}">
        <p14:creationId xmlns:p14="http://schemas.microsoft.com/office/powerpoint/2010/main" val="2087379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D8487C15-A534-4455-BED5-9598DF16A639}"/>
              </a:ext>
            </a:extLst>
          </p:cNvPr>
          <p:cNvSpPr txBox="1">
            <a:spLocks/>
          </p:cNvSpPr>
          <p:nvPr/>
        </p:nvSpPr>
        <p:spPr>
          <a:xfrm>
            <a:off x="1917068" y="30778"/>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Inhaltsplatzhalter 2"/>
              <p:cNvSpPr>
                <a:spLocks noGrp="1"/>
              </p:cNvSpPr>
              <p:nvPr/>
            </p:nvSpPr>
            <p:spPr>
              <a:xfrm>
                <a:off x="128105" y="2671479"/>
                <a:ext cx="11786839" cy="674912"/>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200" dirty="0">
                    <a:latin typeface="Times New Roman" panose="02020603050405020304" pitchFamily="18" charset="0"/>
                    <a:cs typeface="Times New Roman" panose="02020603050405020304" pitchFamily="18" charset="0"/>
                  </a:rPr>
                  <a:t>	</a:t>
                </a:r>
                <a14:m>
                  <m:oMath xmlns:m="http://schemas.openxmlformats.org/officeDocument/2006/math">
                    <m:r>
                      <a:rPr lang="de-DE" sz="2200" b="0" i="1" smtClean="0">
                        <a:latin typeface="Cambria Math" panose="02040503050406030204" pitchFamily="18" charset="0"/>
                        <a:cs typeface="Times New Roman" panose="02020603050405020304" pitchFamily="18" charset="0"/>
                      </a:rPr>
                      <m:t>𝑦</m:t>
                    </m:r>
                    <m:r>
                      <a:rPr lang="de-DE" sz="2200" b="0" i="1" smtClean="0">
                        <a:latin typeface="Cambria Math" panose="02040503050406030204" pitchFamily="18" charset="0"/>
                        <a:cs typeface="Times New Roman" panose="02020603050405020304" pitchFamily="18" charset="0"/>
                      </a:rPr>
                      <m:t>=</m:t>
                    </m:r>
                    <m:r>
                      <a:rPr lang="de-DE" sz="2200" b="0" i="1" smtClean="0">
                        <a:latin typeface="Cambria Math" panose="02040503050406030204" pitchFamily="18" charset="0"/>
                        <a:cs typeface="Times New Roman" panose="02020603050405020304" pitchFamily="18" charset="0"/>
                      </a:rPr>
                      <m:t>𝐹</m:t>
                    </m:r>
                    <m:d>
                      <m:dPr>
                        <m:ctrlPr>
                          <a:rPr lang="de-DE" sz="2200" b="0" i="1" smtClean="0">
                            <a:latin typeface="Cambria Math" panose="02040503050406030204" pitchFamily="18" charset="0"/>
                            <a:cs typeface="Times New Roman" panose="02020603050405020304" pitchFamily="18" charset="0"/>
                          </a:rPr>
                        </m:ctrlPr>
                      </m:dPr>
                      <m:e>
                        <m:r>
                          <a:rPr lang="de-DE" sz="2200" b="0" i="1" smtClean="0">
                            <a:latin typeface="Cambria Math" panose="02040503050406030204" pitchFamily="18" charset="0"/>
                            <a:cs typeface="Times New Roman" panose="02020603050405020304" pitchFamily="18" charset="0"/>
                          </a:rPr>
                          <m:t>𝐿</m:t>
                        </m:r>
                      </m:e>
                    </m:d>
                    <m:r>
                      <a:rPr lang="de-DE" sz="2200" b="0" i="1" smtClean="0">
                        <a:latin typeface="Cambria Math" panose="02040503050406030204" pitchFamily="18" charset="0"/>
                        <a:cs typeface="Times New Roman" panose="02020603050405020304" pitchFamily="18" charset="0"/>
                      </a:rPr>
                      <m:t>=</m:t>
                    </m:r>
                    <m:r>
                      <a:rPr lang="de-DE" sz="2200" b="0" i="1" smtClean="0">
                        <a:latin typeface="Cambria Math" panose="02040503050406030204" pitchFamily="18" charset="0"/>
                        <a:cs typeface="Times New Roman" panose="02020603050405020304" pitchFamily="18" charset="0"/>
                      </a:rPr>
                      <m:t>𝐴𝐿</m:t>
                    </m:r>
                    <m:r>
                      <a:rPr lang="de-DE" sz="2200" b="0" i="1" smtClean="0">
                        <a:latin typeface="Cambria Math" panose="02040503050406030204" pitchFamily="18" charset="0"/>
                        <a:cs typeface="Times New Roman" panose="02020603050405020304" pitchFamily="18" charset="0"/>
                      </a:rPr>
                      <m:t>=</m:t>
                    </m:r>
                    <m:f>
                      <m:fPr>
                        <m:ctrlPr>
                          <a:rPr lang="de-DE" sz="2200" b="0" i="1" smtClean="0">
                            <a:latin typeface="Cambria Math" panose="02040503050406030204" pitchFamily="18" charset="0"/>
                            <a:cs typeface="Times New Roman" panose="02020603050405020304" pitchFamily="18" charset="0"/>
                          </a:rPr>
                        </m:ctrlPr>
                      </m:fPr>
                      <m:num>
                        <m:r>
                          <a:rPr lang="de-DE" sz="2200" b="0" i="1" smtClean="0">
                            <a:latin typeface="Cambria Math" panose="02040503050406030204" pitchFamily="18" charset="0"/>
                            <a:cs typeface="Times New Roman" panose="02020603050405020304" pitchFamily="18" charset="0"/>
                          </a:rPr>
                          <m:t>1</m:t>
                        </m:r>
                      </m:num>
                      <m:den>
                        <m:r>
                          <a:rPr lang="de-DE" sz="2200" b="0" i="1" smtClean="0">
                            <a:latin typeface="Cambria Math" panose="02040503050406030204" pitchFamily="18" charset="0"/>
                            <a:cs typeface="Times New Roman" panose="02020603050405020304" pitchFamily="18" charset="0"/>
                          </a:rPr>
                          <m:t>𝑎</m:t>
                        </m:r>
                      </m:den>
                    </m:f>
                    <m:r>
                      <a:rPr lang="de-DE" sz="2200" b="0" i="1" smtClean="0">
                        <a:latin typeface="Cambria Math" panose="02040503050406030204" pitchFamily="18" charset="0"/>
                        <a:cs typeface="Times New Roman" panose="02020603050405020304" pitchFamily="18" charset="0"/>
                      </a:rPr>
                      <m:t>𝐿</m:t>
                    </m:r>
                  </m:oMath>
                </a14:m>
                <a:r>
                  <a:rPr lang="en-US" sz="2200" dirty="0">
                    <a:latin typeface="Times New Roman" panose="02020603050405020304" pitchFamily="18" charset="0"/>
                    <a:cs typeface="Times New Roman" panose="02020603050405020304" pitchFamily="18" charset="0"/>
                  </a:rPr>
                  <a:t> (y: Output; F(.): Production function; L: labor; a labor coefficients)</a:t>
                </a:r>
              </a:p>
            </p:txBody>
          </p:sp>
        </mc:Choice>
        <mc:Fallback xmlns="">
          <p:sp>
            <p:nvSpPr>
              <p:cNvPr id="4" name="Inhaltsplatzhalter 2"/>
              <p:cNvSpPr>
                <a:spLocks noGrp="1" noRot="1" noChangeAspect="1" noMove="1" noResize="1" noEditPoints="1" noAdjustHandles="1" noChangeArrowheads="1" noChangeShapeType="1" noTextEdit="1"/>
              </p:cNvSpPr>
              <p:nvPr/>
            </p:nvSpPr>
            <p:spPr>
              <a:xfrm>
                <a:off x="128105" y="2671479"/>
                <a:ext cx="11786839" cy="674912"/>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Inhaltsplatzhalter 2"/>
              <p:cNvSpPr>
                <a:spLocks noGrp="1"/>
              </p:cNvSpPr>
              <p:nvPr/>
            </p:nvSpPr>
            <p:spPr>
              <a:xfrm>
                <a:off x="0" y="3397083"/>
                <a:ext cx="11786839" cy="729705"/>
              </a:xfrm>
              <a:prstGeom prst="rect">
                <a:avLst/>
              </a:prstGeom>
            </p:spPr>
            <p:txBody>
              <a:bodyPr vert="horz" lIns="82944" tIns="41472" rIns="82944" bIns="41472"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200" dirty="0">
                    <a:latin typeface="Times New Roman" panose="02020603050405020304" pitchFamily="18" charset="0"/>
                    <a:cs typeface="Times New Roman" panose="02020603050405020304" pitchFamily="18" charset="0"/>
                  </a:rPr>
                  <a:t>labor coefficients = </a:t>
                </a:r>
                <a14:m>
                  <m:oMath xmlns:m="http://schemas.openxmlformats.org/officeDocument/2006/math">
                    <m:r>
                      <m:rPr>
                        <m:sty m:val="p"/>
                      </m:rPr>
                      <a:rPr lang="de-DE" sz="2200" b="0" i="0" smtClean="0">
                        <a:latin typeface="Cambria Math" panose="02040503050406030204" pitchFamily="18" charset="0"/>
                        <a:cs typeface="Times New Roman" panose="02020603050405020304" pitchFamily="18" charset="0"/>
                      </a:rPr>
                      <m:t>a</m:t>
                    </m:r>
                    <m:r>
                      <a:rPr lang="de-DE" sz="2200" b="0" i="0" smtClean="0">
                        <a:latin typeface="Cambria Math" panose="02040503050406030204" pitchFamily="18" charset="0"/>
                        <a:cs typeface="Times New Roman" panose="02020603050405020304" pitchFamily="18" charset="0"/>
                      </a:rPr>
                      <m:t>:=</m:t>
                    </m:r>
                    <m:f>
                      <m:fPr>
                        <m:ctrlPr>
                          <a:rPr lang="en-US" sz="2200" i="1">
                            <a:latin typeface="Cambria Math" panose="02040503050406030204" pitchFamily="18" charset="0"/>
                            <a:cs typeface="Times New Roman" panose="02020603050405020304" pitchFamily="18" charset="0"/>
                          </a:rPr>
                        </m:ctrlPr>
                      </m:fPr>
                      <m:num>
                        <m:r>
                          <a:rPr lang="de-DE" sz="2200" b="0" i="1" smtClean="0">
                            <a:latin typeface="Cambria Math" panose="02040503050406030204" pitchFamily="18" charset="0"/>
                            <a:cs typeface="Times New Roman" panose="02020603050405020304" pitchFamily="18" charset="0"/>
                          </a:rPr>
                          <m:t>𝑙𝑎𝑏𝑜𝑟</m:t>
                        </m:r>
                        <m:r>
                          <a:rPr lang="de-DE" sz="2200" b="0" i="1" smtClean="0">
                            <a:latin typeface="Cambria Math" panose="02040503050406030204" pitchFamily="18" charset="0"/>
                            <a:cs typeface="Times New Roman" panose="02020603050405020304" pitchFamily="18" charset="0"/>
                          </a:rPr>
                          <m:t> </m:t>
                        </m:r>
                        <m:r>
                          <a:rPr lang="de-DE" sz="2200" b="0" i="1" smtClean="0">
                            <a:latin typeface="Cambria Math" panose="02040503050406030204" pitchFamily="18" charset="0"/>
                            <a:cs typeface="Times New Roman" panose="02020603050405020304" pitchFamily="18" charset="0"/>
                          </a:rPr>
                          <m:t>𝑖𝑛𝑝𝑢𝑡</m:t>
                        </m:r>
                      </m:num>
                      <m:den>
                        <m:r>
                          <a:rPr lang="de-DE" sz="2200" i="1">
                            <a:latin typeface="Cambria Math" panose="02040503050406030204" pitchFamily="18" charset="0"/>
                            <a:cs typeface="Times New Roman" panose="02020603050405020304" pitchFamily="18" charset="0"/>
                          </a:rPr>
                          <m:t>𝑂𝑢𝑡𝑝𝑢𝑡</m:t>
                        </m:r>
                      </m:den>
                    </m:f>
                  </m:oMath>
                </a14:m>
                <a:r>
                  <a:rPr lang="en-US" sz="2200" dirty="0">
                    <a:latin typeface="Times New Roman" panose="02020603050405020304" pitchFamily="18" charset="0"/>
                    <a:cs typeface="Times New Roman" panose="02020603050405020304" pitchFamily="18" charset="0"/>
                  </a:rPr>
                  <a:t>		productivity of labor = </a:t>
                </a:r>
                <a14:m>
                  <m:oMath xmlns:m="http://schemas.openxmlformats.org/officeDocument/2006/math">
                    <m:r>
                      <m:rPr>
                        <m:sty m:val="p"/>
                      </m:rPr>
                      <a:rPr lang="de-DE" sz="2200" b="0" i="0" smtClean="0">
                        <a:latin typeface="Cambria Math" panose="02040503050406030204" pitchFamily="18" charset="0"/>
                        <a:cs typeface="Times New Roman" panose="02020603050405020304" pitchFamily="18" charset="0"/>
                      </a:rPr>
                      <m:t>A</m:t>
                    </m:r>
                    <m:r>
                      <a:rPr lang="de-DE" sz="2200" b="0" i="0" smtClean="0">
                        <a:latin typeface="Cambria Math" panose="02040503050406030204" pitchFamily="18" charset="0"/>
                        <a:cs typeface="Times New Roman" panose="02020603050405020304" pitchFamily="18" charset="0"/>
                      </a:rPr>
                      <m:t>=</m:t>
                    </m:r>
                    <m:f>
                      <m:fPr>
                        <m:ctrlPr>
                          <a:rPr lang="en-US" sz="2200" i="1" smtClean="0">
                            <a:latin typeface="Cambria Math" panose="02040503050406030204" pitchFamily="18" charset="0"/>
                            <a:cs typeface="Times New Roman" panose="02020603050405020304" pitchFamily="18" charset="0"/>
                          </a:rPr>
                        </m:ctrlPr>
                      </m:fPr>
                      <m:num>
                        <m:r>
                          <a:rPr lang="de-DE" sz="2200" b="0" i="1" smtClean="0">
                            <a:latin typeface="Cambria Math" panose="02040503050406030204" pitchFamily="18" charset="0"/>
                            <a:cs typeface="Times New Roman" panose="02020603050405020304" pitchFamily="18" charset="0"/>
                          </a:rPr>
                          <m:t>𝑂𝑢𝑡𝑝𝑢𝑡</m:t>
                        </m:r>
                      </m:num>
                      <m:den>
                        <m:r>
                          <a:rPr lang="de-DE" sz="2200" i="1">
                            <a:latin typeface="Cambria Math" panose="02040503050406030204" pitchFamily="18" charset="0"/>
                            <a:cs typeface="Times New Roman" panose="02020603050405020304" pitchFamily="18" charset="0"/>
                          </a:rPr>
                          <m:t>𝑙𝑎𝑏𝑜𝑟</m:t>
                        </m:r>
                        <m:r>
                          <a:rPr lang="de-DE" sz="2200" i="1">
                            <a:latin typeface="Cambria Math" panose="02040503050406030204" pitchFamily="18" charset="0"/>
                            <a:cs typeface="Times New Roman" panose="02020603050405020304" pitchFamily="18" charset="0"/>
                          </a:rPr>
                          <m:t> </m:t>
                        </m:r>
                        <m:r>
                          <a:rPr lang="de-DE" sz="2200" i="1">
                            <a:latin typeface="Cambria Math" panose="02040503050406030204" pitchFamily="18" charset="0"/>
                            <a:cs typeface="Times New Roman" panose="02020603050405020304" pitchFamily="18" charset="0"/>
                          </a:rPr>
                          <m:t>𝑖𝑛𝑝𝑢𝑡</m:t>
                        </m:r>
                      </m:den>
                    </m:f>
                    <m:r>
                      <a:rPr lang="de-DE" sz="2200" b="0" i="0" smtClean="0">
                        <a:latin typeface="Cambria Math" panose="02040503050406030204" pitchFamily="18" charset="0"/>
                        <a:cs typeface="Times New Roman" panose="02020603050405020304" pitchFamily="18" charset="0"/>
                      </a:rPr>
                      <m:t>=</m:t>
                    </m:r>
                    <m:f>
                      <m:fPr>
                        <m:ctrlPr>
                          <a:rPr lang="de-DE" sz="2200" i="1">
                            <a:latin typeface="Cambria Math" panose="02040503050406030204" pitchFamily="18" charset="0"/>
                            <a:cs typeface="Times New Roman" panose="02020603050405020304" pitchFamily="18" charset="0"/>
                          </a:rPr>
                        </m:ctrlPr>
                      </m:fPr>
                      <m:num>
                        <m:r>
                          <a:rPr lang="de-DE" sz="2200" i="1">
                            <a:latin typeface="Cambria Math" panose="02040503050406030204" pitchFamily="18" charset="0"/>
                            <a:cs typeface="Times New Roman" panose="02020603050405020304" pitchFamily="18" charset="0"/>
                          </a:rPr>
                          <m:t>1</m:t>
                        </m:r>
                      </m:num>
                      <m:den>
                        <m:r>
                          <a:rPr lang="de-DE" sz="2200" i="1">
                            <a:latin typeface="Cambria Math" panose="02040503050406030204" pitchFamily="18" charset="0"/>
                            <a:cs typeface="Times New Roman" panose="02020603050405020304" pitchFamily="18" charset="0"/>
                          </a:rPr>
                          <m:t>𝑎</m:t>
                        </m:r>
                      </m:den>
                    </m:f>
                  </m:oMath>
                </a14:m>
                <a:r>
                  <a:rPr lang="en-US" sz="2200" dirty="0">
                    <a:latin typeface="Times New Roman" panose="02020603050405020304" pitchFamily="18" charset="0"/>
                    <a:cs typeface="Times New Roman" panose="02020603050405020304" pitchFamily="18" charset="0"/>
                  </a:rPr>
                  <a:t>		</a:t>
                </a:r>
              </a:p>
            </p:txBody>
          </p:sp>
        </mc:Choice>
        <mc:Fallback xmlns="">
          <p:sp>
            <p:nvSpPr>
              <p:cNvPr id="8" name="Inhaltsplatzhalter 2"/>
              <p:cNvSpPr>
                <a:spLocks noGrp="1" noRot="1" noChangeAspect="1" noMove="1" noResize="1" noEditPoints="1" noAdjustHandles="1" noChangeArrowheads="1" noChangeShapeType="1" noTextEdit="1"/>
              </p:cNvSpPr>
              <p:nvPr/>
            </p:nvSpPr>
            <p:spPr>
              <a:xfrm>
                <a:off x="0" y="3397083"/>
                <a:ext cx="11786839" cy="729705"/>
              </a:xfrm>
              <a:prstGeom prst="rect">
                <a:avLst/>
              </a:prstGeom>
              <a:blipFill>
                <a:blip r:embed="rId4"/>
                <a:stretch>
                  <a:fillRect/>
                </a:stretch>
              </a:blipFill>
            </p:spPr>
            <p:txBody>
              <a:bodyPr/>
              <a:lstStyle/>
              <a:p>
                <a:r>
                  <a:rPr lang="de-DE">
                    <a:noFill/>
                  </a:rPr>
                  <a:t> </a:t>
                </a:r>
              </a:p>
            </p:txBody>
          </p:sp>
        </mc:Fallback>
      </mc:AlternateContent>
      <p:sp>
        <p:nvSpPr>
          <p:cNvPr id="9" name="Inhaltsplatzhalter 2"/>
          <p:cNvSpPr>
            <a:spLocks noGrp="1"/>
          </p:cNvSpPr>
          <p:nvPr/>
        </p:nvSpPr>
        <p:spPr>
          <a:xfrm>
            <a:off x="128107" y="3849065"/>
            <a:ext cx="8325013" cy="1718615"/>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200" dirty="0">
              <a:latin typeface="Times New Roman" panose="02020603050405020304" pitchFamily="18" charset="0"/>
              <a:cs typeface="Times New Roman" panose="02020603050405020304" pitchFamily="18" charset="0"/>
            </a:endParaRPr>
          </a:p>
          <a:p>
            <a:r>
              <a:rPr lang="en-US" sz="2200" dirty="0">
                <a:latin typeface="Times New Roman" panose="02020603050405020304" pitchFamily="18" charset="0"/>
                <a:cs typeface="Times New Roman" panose="02020603050405020304" pitchFamily="18" charset="0"/>
              </a:rPr>
              <a:t>Labor is completely flexible between the production sectors</a:t>
            </a:r>
          </a:p>
          <a:p>
            <a:r>
              <a:rPr lang="en-US" sz="2200" dirty="0">
                <a:latin typeface="Times New Roman" panose="02020603050405020304" pitchFamily="18" charset="0"/>
                <a:cs typeface="Times New Roman" panose="02020603050405020304" pitchFamily="18" charset="0"/>
              </a:rPr>
              <a:t>Linearity and only one factor of production result in constant returns to scale in production</a:t>
            </a:r>
            <a:endParaRPr lang="en-US" sz="2177" b="1" dirty="0">
              <a:latin typeface="Times New Roman" panose="02020603050405020304" pitchFamily="18" charset="0"/>
              <a:cs typeface="Times New Roman" panose="02020603050405020304" pitchFamily="18" charset="0"/>
            </a:endParaRPr>
          </a:p>
        </p:txBody>
      </p:sp>
      <p:sp>
        <p:nvSpPr>
          <p:cNvPr id="10" name="Inhaltsplatzhalter 2"/>
          <p:cNvSpPr>
            <a:spLocks noGrp="1"/>
          </p:cNvSpPr>
          <p:nvPr/>
        </p:nvSpPr>
        <p:spPr>
          <a:xfrm>
            <a:off x="277055" y="305714"/>
            <a:ext cx="11786839" cy="2280275"/>
          </a:xfrm>
          <a:prstGeom prst="rect">
            <a:avLst/>
          </a:prstGeom>
        </p:spPr>
        <p:txBody>
          <a:bodyPr vert="horz" lIns="82944" tIns="41472" rIns="82944" bIns="41472"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177" dirty="0">
              <a:latin typeface="Times New Roman" panose="02020603050405020304" pitchFamily="18" charset="0"/>
              <a:cs typeface="Times New Roman" panose="02020603050405020304" pitchFamily="18" charset="0"/>
            </a:endParaRPr>
          </a:p>
          <a:p>
            <a:pPr marL="0" indent="0">
              <a:buNone/>
            </a:pPr>
            <a:r>
              <a:rPr lang="en-US" sz="2540" dirty="0">
                <a:latin typeface="Times New Roman" panose="02020603050405020304" pitchFamily="18" charset="0"/>
                <a:cs typeface="Times New Roman" panose="02020603050405020304" pitchFamily="18" charset="0"/>
              </a:rPr>
              <a:t>Assumptions:</a:t>
            </a:r>
          </a:p>
          <a:p>
            <a:pPr marL="0" indent="0">
              <a:buNone/>
            </a:pPr>
            <a:r>
              <a:rPr lang="en-US" sz="2200" dirty="0">
                <a:latin typeface="Times New Roman" panose="02020603050405020304" pitchFamily="18" charset="0"/>
                <a:cs typeface="Times New Roman" panose="02020603050405020304" pitchFamily="18" charset="0"/>
              </a:rPr>
              <a:t>Labor is the only input factor</a:t>
            </a:r>
          </a:p>
          <a:p>
            <a:pPr marL="0" indent="0">
              <a:buNone/>
            </a:pPr>
            <a:r>
              <a:rPr lang="en-US" sz="2200" dirty="0">
                <a:latin typeface="Times New Roman" panose="02020603050405020304" pitchFamily="18" charset="0"/>
                <a:cs typeface="Times New Roman" panose="02020603050405020304" pitchFamily="18" charset="0"/>
              </a:rPr>
              <a:t>Countries differ only in terms of labor productivity or the labor coefficients:</a:t>
            </a:r>
          </a:p>
          <a:p>
            <a:pPr marL="0" indent="0">
              <a:buNone/>
            </a:pPr>
            <a:endParaRPr lang="en-US" sz="2200" b="1" dirty="0">
              <a:latin typeface="Times New Roman" panose="02020603050405020304" pitchFamily="18" charset="0"/>
              <a:cs typeface="Times New Roman" panose="02020603050405020304" pitchFamily="18" charset="0"/>
            </a:endParaRPr>
          </a:p>
          <a:p>
            <a:pPr marL="0" indent="0">
              <a:buNone/>
            </a:pPr>
            <a:r>
              <a:rPr lang="de-DE" sz="2000" dirty="0">
                <a:latin typeface="Times New Roman" panose="02020603050405020304" pitchFamily="18" charset="0"/>
                <a:cs typeface="Times New Roman" panose="02020603050405020304" pitchFamily="18" charset="0"/>
              </a:rPr>
              <a:t>→ </a:t>
            </a:r>
            <a:r>
              <a:rPr lang="de-DE" sz="2000" b="1" dirty="0">
                <a:latin typeface="Times New Roman" panose="02020603050405020304" pitchFamily="18" charset="0"/>
                <a:cs typeface="Times New Roman" panose="02020603050405020304" pitchFamily="18" charset="0"/>
              </a:rPr>
              <a:t>linear </a:t>
            </a:r>
            <a:r>
              <a:rPr lang="de-DE" sz="2000" b="1" dirty="0" err="1">
                <a:latin typeface="Times New Roman" panose="02020603050405020304" pitchFamily="18" charset="0"/>
                <a:cs typeface="Times New Roman" panose="02020603050405020304" pitchFamily="18" charset="0"/>
              </a:rPr>
              <a:t>production</a:t>
            </a:r>
            <a:r>
              <a:rPr lang="de-DE" sz="2000" b="1" dirty="0">
                <a:latin typeface="Times New Roman" panose="02020603050405020304" pitchFamily="18" charset="0"/>
                <a:cs typeface="Times New Roman" panose="02020603050405020304" pitchFamily="18" charset="0"/>
              </a:rPr>
              <a:t> </a:t>
            </a:r>
            <a:r>
              <a:rPr lang="de-DE" sz="2000" b="1" dirty="0" err="1">
                <a:latin typeface="Times New Roman" panose="02020603050405020304" pitchFamily="18" charset="0"/>
                <a:cs typeface="Times New Roman" panose="02020603050405020304" pitchFamily="18" charset="0"/>
              </a:rPr>
              <a:t>function</a:t>
            </a:r>
            <a:r>
              <a:rPr lang="de-DE" sz="2000" b="1" dirty="0">
                <a:latin typeface="Times New Roman" panose="02020603050405020304" pitchFamily="18" charset="0"/>
                <a:cs typeface="Times New Roman" panose="02020603050405020304" pitchFamily="18" charset="0"/>
              </a:rPr>
              <a:t> </a:t>
            </a:r>
            <a:r>
              <a:rPr lang="de-DE" sz="2000" b="1" dirty="0" err="1">
                <a:latin typeface="Times New Roman" panose="02020603050405020304" pitchFamily="18" charset="0"/>
                <a:cs typeface="Times New Roman" panose="02020603050405020304" pitchFamily="18" charset="0"/>
              </a:rPr>
              <a:t>through</a:t>
            </a:r>
            <a:r>
              <a:rPr lang="de-DE" sz="2000" b="1" dirty="0">
                <a:latin typeface="Times New Roman" panose="02020603050405020304" pitchFamily="18" charset="0"/>
                <a:cs typeface="Times New Roman" panose="02020603050405020304" pitchFamily="18" charset="0"/>
              </a:rPr>
              <a:t> </a:t>
            </a:r>
            <a:r>
              <a:rPr lang="de-DE" sz="2000" b="1" dirty="0" err="1">
                <a:latin typeface="Times New Roman" panose="02020603050405020304" pitchFamily="18" charset="0"/>
                <a:cs typeface="Times New Roman" panose="02020603050405020304" pitchFamily="18" charset="0"/>
              </a:rPr>
              <a:t>the</a:t>
            </a:r>
            <a:r>
              <a:rPr lang="de-DE" sz="2000" b="1" dirty="0">
                <a:latin typeface="Times New Roman" panose="02020603050405020304" pitchFamily="18" charset="0"/>
                <a:cs typeface="Times New Roman" panose="02020603050405020304" pitchFamily="18" charset="0"/>
              </a:rPr>
              <a:t> </a:t>
            </a:r>
            <a:r>
              <a:rPr lang="de-DE" sz="2000" b="1" dirty="0" err="1">
                <a:latin typeface="Times New Roman" panose="02020603050405020304" pitchFamily="18" charset="0"/>
                <a:cs typeface="Times New Roman" panose="02020603050405020304" pitchFamily="18" charset="0"/>
              </a:rPr>
              <a:t>origin</a:t>
            </a:r>
            <a:endParaRPr lang="en-US" sz="2177" b="1"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C248948E-FFB1-4D71-AE24-5B0E5338AA92}"/>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C58A0005-C71B-4C1C-8A18-11B014DFE34E}"/>
                  </a:ext>
                </a:extLst>
              </p14:cNvPr>
              <p14:cNvContentPartPr/>
              <p14:nvPr/>
            </p14:nvContentPartPr>
            <p14:xfrm>
              <a:off x="724427" y="2581267"/>
              <a:ext cx="5578920" cy="63000"/>
            </p14:xfrm>
          </p:contentPart>
        </mc:Choice>
        <mc:Fallback xmlns="">
          <p:pic>
            <p:nvPicPr>
              <p:cNvPr id="2" name="Freihand 1">
                <a:extLst>
                  <a:ext uri="{FF2B5EF4-FFF2-40B4-BE49-F238E27FC236}">
                    <a16:creationId xmlns:a16="http://schemas.microsoft.com/office/drawing/2014/main" id="{C58A0005-C71B-4C1C-8A18-11B014DFE34E}"/>
                  </a:ext>
                </a:extLst>
              </p:cNvPr>
              <p:cNvPicPr/>
              <p:nvPr/>
            </p:nvPicPr>
            <p:blipFill>
              <a:blip r:embed="rId6"/>
              <a:stretch>
                <a:fillRect/>
              </a:stretch>
            </p:blipFill>
            <p:spPr>
              <a:xfrm>
                <a:off x="720107" y="2576947"/>
                <a:ext cx="5587560" cy="71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 name="Freihand 2">
                <a:extLst>
                  <a:ext uri="{FF2B5EF4-FFF2-40B4-BE49-F238E27FC236}">
                    <a16:creationId xmlns:a16="http://schemas.microsoft.com/office/drawing/2014/main" id="{E90FA373-9E77-4B62-A0C4-C0794C768E3D}"/>
                  </a:ext>
                </a:extLst>
              </p14:cNvPr>
              <p14:cNvContentPartPr/>
              <p14:nvPr/>
            </p14:nvContentPartPr>
            <p14:xfrm>
              <a:off x="1062107" y="3146467"/>
              <a:ext cx="262440" cy="38160"/>
            </p14:xfrm>
          </p:contentPart>
        </mc:Choice>
        <mc:Fallback xmlns="">
          <p:pic>
            <p:nvPicPr>
              <p:cNvPr id="3" name="Freihand 2">
                <a:extLst>
                  <a:ext uri="{FF2B5EF4-FFF2-40B4-BE49-F238E27FC236}">
                    <a16:creationId xmlns:a16="http://schemas.microsoft.com/office/drawing/2014/main" id="{E90FA373-9E77-4B62-A0C4-C0794C768E3D}"/>
                  </a:ext>
                </a:extLst>
              </p:cNvPr>
              <p:cNvPicPr/>
              <p:nvPr/>
            </p:nvPicPr>
            <p:blipFill>
              <a:blip r:embed="rId8"/>
              <a:stretch>
                <a:fillRect/>
              </a:stretch>
            </p:blipFill>
            <p:spPr>
              <a:xfrm>
                <a:off x="1057787" y="3142147"/>
                <a:ext cx="2710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Freihand 12">
                <a:extLst>
                  <a:ext uri="{FF2B5EF4-FFF2-40B4-BE49-F238E27FC236}">
                    <a16:creationId xmlns:a16="http://schemas.microsoft.com/office/drawing/2014/main" id="{CE488602-FFF5-47BA-8C23-1F3BE2267809}"/>
                  </a:ext>
                </a:extLst>
              </p14:cNvPr>
              <p14:cNvContentPartPr/>
              <p14:nvPr/>
            </p14:nvContentPartPr>
            <p14:xfrm>
              <a:off x="7678187" y="3472267"/>
              <a:ext cx="354600" cy="402120"/>
            </p14:xfrm>
          </p:contentPart>
        </mc:Choice>
        <mc:Fallback xmlns="">
          <p:pic>
            <p:nvPicPr>
              <p:cNvPr id="13" name="Freihand 12">
                <a:extLst>
                  <a:ext uri="{FF2B5EF4-FFF2-40B4-BE49-F238E27FC236}">
                    <a16:creationId xmlns:a16="http://schemas.microsoft.com/office/drawing/2014/main" id="{CE488602-FFF5-47BA-8C23-1F3BE2267809}"/>
                  </a:ext>
                </a:extLst>
              </p:cNvPr>
              <p:cNvPicPr/>
              <p:nvPr/>
            </p:nvPicPr>
            <p:blipFill>
              <a:blip r:embed="rId10"/>
              <a:stretch>
                <a:fillRect/>
              </a:stretch>
            </p:blipFill>
            <p:spPr>
              <a:xfrm>
                <a:off x="7673867" y="3467947"/>
                <a:ext cx="36324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4" name="Freihand 13">
                <a:extLst>
                  <a:ext uri="{FF2B5EF4-FFF2-40B4-BE49-F238E27FC236}">
                    <a16:creationId xmlns:a16="http://schemas.microsoft.com/office/drawing/2014/main" id="{E070E2C7-A17F-414B-A86C-FE3B69165DE0}"/>
                  </a:ext>
                </a:extLst>
              </p14:cNvPr>
              <p14:cNvContentPartPr/>
              <p14:nvPr/>
            </p14:nvContentPartPr>
            <p14:xfrm>
              <a:off x="5495507" y="3920467"/>
              <a:ext cx="2023920" cy="36360"/>
            </p14:xfrm>
          </p:contentPart>
        </mc:Choice>
        <mc:Fallback xmlns="">
          <p:pic>
            <p:nvPicPr>
              <p:cNvPr id="14" name="Freihand 13">
                <a:extLst>
                  <a:ext uri="{FF2B5EF4-FFF2-40B4-BE49-F238E27FC236}">
                    <a16:creationId xmlns:a16="http://schemas.microsoft.com/office/drawing/2014/main" id="{E070E2C7-A17F-414B-A86C-FE3B69165DE0}"/>
                  </a:ext>
                </a:extLst>
              </p:cNvPr>
              <p:cNvPicPr/>
              <p:nvPr/>
            </p:nvPicPr>
            <p:blipFill>
              <a:blip r:embed="rId12"/>
              <a:stretch>
                <a:fillRect/>
              </a:stretch>
            </p:blipFill>
            <p:spPr>
              <a:xfrm>
                <a:off x="5491187" y="3916147"/>
                <a:ext cx="203256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CAA1520C-18D8-4312-82A9-40B33214B66E}"/>
                  </a:ext>
                </a:extLst>
              </p14:cNvPr>
              <p14:cNvContentPartPr/>
              <p14:nvPr/>
            </p14:nvContentPartPr>
            <p14:xfrm>
              <a:off x="1077587" y="3182107"/>
              <a:ext cx="236160" cy="67680"/>
            </p14:xfrm>
          </p:contentPart>
        </mc:Choice>
        <mc:Fallback xmlns="">
          <p:pic>
            <p:nvPicPr>
              <p:cNvPr id="15" name="Freihand 14">
                <a:extLst>
                  <a:ext uri="{FF2B5EF4-FFF2-40B4-BE49-F238E27FC236}">
                    <a16:creationId xmlns:a16="http://schemas.microsoft.com/office/drawing/2014/main" id="{CAA1520C-18D8-4312-82A9-40B33214B66E}"/>
                  </a:ext>
                </a:extLst>
              </p:cNvPr>
              <p:cNvPicPr/>
              <p:nvPr/>
            </p:nvPicPr>
            <p:blipFill>
              <a:blip r:embed="rId14"/>
              <a:stretch>
                <a:fillRect/>
              </a:stretch>
            </p:blipFill>
            <p:spPr>
              <a:xfrm>
                <a:off x="1073267" y="3177787"/>
                <a:ext cx="2448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Freihand 15">
                <a:extLst>
                  <a:ext uri="{FF2B5EF4-FFF2-40B4-BE49-F238E27FC236}">
                    <a16:creationId xmlns:a16="http://schemas.microsoft.com/office/drawing/2014/main" id="{0FFB6F23-ECE8-45B8-9F4F-05CE53597F2E}"/>
                  </a:ext>
                </a:extLst>
              </p14:cNvPr>
              <p14:cNvContentPartPr/>
              <p14:nvPr/>
            </p14:nvContentPartPr>
            <p14:xfrm>
              <a:off x="3236507" y="2605027"/>
              <a:ext cx="214920" cy="726120"/>
            </p14:xfrm>
          </p:contentPart>
        </mc:Choice>
        <mc:Fallback xmlns="">
          <p:pic>
            <p:nvPicPr>
              <p:cNvPr id="16" name="Freihand 15">
                <a:extLst>
                  <a:ext uri="{FF2B5EF4-FFF2-40B4-BE49-F238E27FC236}">
                    <a16:creationId xmlns:a16="http://schemas.microsoft.com/office/drawing/2014/main" id="{0FFB6F23-ECE8-45B8-9F4F-05CE53597F2E}"/>
                  </a:ext>
                </a:extLst>
              </p:cNvPr>
              <p:cNvPicPr/>
              <p:nvPr/>
            </p:nvPicPr>
            <p:blipFill>
              <a:blip r:embed="rId16"/>
              <a:stretch>
                <a:fillRect/>
              </a:stretch>
            </p:blipFill>
            <p:spPr>
              <a:xfrm>
                <a:off x="3232187" y="2600707"/>
                <a:ext cx="223560" cy="734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8" name="Freihand 17">
                <a:extLst>
                  <a:ext uri="{FF2B5EF4-FFF2-40B4-BE49-F238E27FC236}">
                    <a16:creationId xmlns:a16="http://schemas.microsoft.com/office/drawing/2014/main" id="{3BD31218-5FAC-4B27-AA29-24CD999D3BEB}"/>
                  </a:ext>
                </a:extLst>
              </p14:cNvPr>
              <p14:cNvContentPartPr/>
              <p14:nvPr/>
            </p14:nvContentPartPr>
            <p14:xfrm>
              <a:off x="864467" y="3841627"/>
              <a:ext cx="1632960" cy="77760"/>
            </p14:xfrm>
          </p:contentPart>
        </mc:Choice>
        <mc:Fallback xmlns="">
          <p:pic>
            <p:nvPicPr>
              <p:cNvPr id="18" name="Freihand 17">
                <a:extLst>
                  <a:ext uri="{FF2B5EF4-FFF2-40B4-BE49-F238E27FC236}">
                    <a16:creationId xmlns:a16="http://schemas.microsoft.com/office/drawing/2014/main" id="{3BD31218-5FAC-4B27-AA29-24CD999D3BEB}"/>
                  </a:ext>
                </a:extLst>
              </p:cNvPr>
              <p:cNvPicPr/>
              <p:nvPr/>
            </p:nvPicPr>
            <p:blipFill>
              <a:blip r:embed="rId18"/>
              <a:stretch>
                <a:fillRect/>
              </a:stretch>
            </p:blipFill>
            <p:spPr>
              <a:xfrm>
                <a:off x="860147" y="3837307"/>
                <a:ext cx="164160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9" name="Freihand 18">
                <a:extLst>
                  <a:ext uri="{FF2B5EF4-FFF2-40B4-BE49-F238E27FC236}">
                    <a16:creationId xmlns:a16="http://schemas.microsoft.com/office/drawing/2014/main" id="{312E1806-AB83-4DDE-88FA-4E15B932301F}"/>
                  </a:ext>
                </a:extLst>
              </p14:cNvPr>
              <p14:cNvContentPartPr/>
              <p14:nvPr/>
            </p14:nvContentPartPr>
            <p14:xfrm>
              <a:off x="3375107" y="3635347"/>
              <a:ext cx="1041120" cy="66960"/>
            </p14:xfrm>
          </p:contentPart>
        </mc:Choice>
        <mc:Fallback xmlns="">
          <p:pic>
            <p:nvPicPr>
              <p:cNvPr id="19" name="Freihand 18">
                <a:extLst>
                  <a:ext uri="{FF2B5EF4-FFF2-40B4-BE49-F238E27FC236}">
                    <a16:creationId xmlns:a16="http://schemas.microsoft.com/office/drawing/2014/main" id="{312E1806-AB83-4DDE-88FA-4E15B932301F}"/>
                  </a:ext>
                </a:extLst>
              </p:cNvPr>
              <p:cNvPicPr/>
              <p:nvPr/>
            </p:nvPicPr>
            <p:blipFill>
              <a:blip r:embed="rId20"/>
              <a:stretch>
                <a:fillRect/>
              </a:stretch>
            </p:blipFill>
            <p:spPr>
              <a:xfrm>
                <a:off x="3370787" y="3631027"/>
                <a:ext cx="104976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0" name="Freihand 19">
                <a:extLst>
                  <a:ext uri="{FF2B5EF4-FFF2-40B4-BE49-F238E27FC236}">
                    <a16:creationId xmlns:a16="http://schemas.microsoft.com/office/drawing/2014/main" id="{03FB5FAF-7BF8-45EA-8BE6-D4F938CCE4AC}"/>
                  </a:ext>
                </a:extLst>
              </p14:cNvPr>
              <p14:cNvContentPartPr/>
              <p14:nvPr/>
            </p14:nvContentPartPr>
            <p14:xfrm>
              <a:off x="3536387" y="3950707"/>
              <a:ext cx="795960" cy="35280"/>
            </p14:xfrm>
          </p:contentPart>
        </mc:Choice>
        <mc:Fallback xmlns="">
          <p:pic>
            <p:nvPicPr>
              <p:cNvPr id="20" name="Freihand 19">
                <a:extLst>
                  <a:ext uri="{FF2B5EF4-FFF2-40B4-BE49-F238E27FC236}">
                    <a16:creationId xmlns:a16="http://schemas.microsoft.com/office/drawing/2014/main" id="{03FB5FAF-7BF8-45EA-8BE6-D4F938CCE4AC}"/>
                  </a:ext>
                </a:extLst>
              </p:cNvPr>
              <p:cNvPicPr/>
              <p:nvPr/>
            </p:nvPicPr>
            <p:blipFill>
              <a:blip r:embed="rId22"/>
              <a:stretch>
                <a:fillRect/>
              </a:stretch>
            </p:blipFill>
            <p:spPr>
              <a:xfrm>
                <a:off x="3532067" y="3946387"/>
                <a:ext cx="80460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97F66C79-70E7-4F24-AAB0-5705ABE17DFF}"/>
                  </a:ext>
                </a:extLst>
              </p14:cNvPr>
              <p14:cNvContentPartPr/>
              <p14:nvPr/>
            </p14:nvContentPartPr>
            <p14:xfrm>
              <a:off x="1562507" y="4637587"/>
              <a:ext cx="5865840" cy="29880"/>
            </p14:xfrm>
          </p:contentPart>
        </mc:Choice>
        <mc:Fallback xmlns="">
          <p:pic>
            <p:nvPicPr>
              <p:cNvPr id="21" name="Freihand 20">
                <a:extLst>
                  <a:ext uri="{FF2B5EF4-FFF2-40B4-BE49-F238E27FC236}">
                    <a16:creationId xmlns:a16="http://schemas.microsoft.com/office/drawing/2014/main" id="{97F66C79-70E7-4F24-AAB0-5705ABE17DFF}"/>
                  </a:ext>
                </a:extLst>
              </p:cNvPr>
              <p:cNvPicPr/>
              <p:nvPr/>
            </p:nvPicPr>
            <p:blipFill>
              <a:blip r:embed="rId24"/>
              <a:stretch>
                <a:fillRect/>
              </a:stretch>
            </p:blipFill>
            <p:spPr>
              <a:xfrm>
                <a:off x="1558187" y="4633267"/>
                <a:ext cx="587448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Freihand 21">
                <a:extLst>
                  <a:ext uri="{FF2B5EF4-FFF2-40B4-BE49-F238E27FC236}">
                    <a16:creationId xmlns:a16="http://schemas.microsoft.com/office/drawing/2014/main" id="{B39FE55D-5501-4B45-BC11-0E116D030042}"/>
                  </a:ext>
                </a:extLst>
              </p14:cNvPr>
              <p14:cNvContentPartPr/>
              <p14:nvPr/>
            </p14:nvContentPartPr>
            <p14:xfrm>
              <a:off x="718667" y="2506027"/>
              <a:ext cx="1617480" cy="96120"/>
            </p14:xfrm>
          </p:contentPart>
        </mc:Choice>
        <mc:Fallback xmlns="">
          <p:pic>
            <p:nvPicPr>
              <p:cNvPr id="22" name="Freihand 21">
                <a:extLst>
                  <a:ext uri="{FF2B5EF4-FFF2-40B4-BE49-F238E27FC236}">
                    <a16:creationId xmlns:a16="http://schemas.microsoft.com/office/drawing/2014/main" id="{B39FE55D-5501-4B45-BC11-0E116D030042}"/>
                  </a:ext>
                </a:extLst>
              </p:cNvPr>
              <p:cNvPicPr/>
              <p:nvPr/>
            </p:nvPicPr>
            <p:blipFill>
              <a:blip r:embed="rId26"/>
              <a:stretch>
                <a:fillRect/>
              </a:stretch>
            </p:blipFill>
            <p:spPr>
              <a:xfrm>
                <a:off x="714347" y="2501707"/>
                <a:ext cx="162612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507F5B1C-9EA7-42CF-9E76-81B775D582D0}"/>
                  </a:ext>
                </a:extLst>
              </p14:cNvPr>
              <p14:cNvContentPartPr/>
              <p14:nvPr/>
            </p14:nvContentPartPr>
            <p14:xfrm>
              <a:off x="6429347" y="5047627"/>
              <a:ext cx="1915200" cy="59040"/>
            </p14:xfrm>
          </p:contentPart>
        </mc:Choice>
        <mc:Fallback xmlns="">
          <p:pic>
            <p:nvPicPr>
              <p:cNvPr id="23" name="Freihand 22">
                <a:extLst>
                  <a:ext uri="{FF2B5EF4-FFF2-40B4-BE49-F238E27FC236}">
                    <a16:creationId xmlns:a16="http://schemas.microsoft.com/office/drawing/2014/main" id="{507F5B1C-9EA7-42CF-9E76-81B775D582D0}"/>
                  </a:ext>
                </a:extLst>
              </p:cNvPr>
              <p:cNvPicPr/>
              <p:nvPr/>
            </p:nvPicPr>
            <p:blipFill>
              <a:blip r:embed="rId28"/>
              <a:stretch>
                <a:fillRect/>
              </a:stretch>
            </p:blipFill>
            <p:spPr>
              <a:xfrm>
                <a:off x="6425027" y="5043307"/>
                <a:ext cx="19238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BEA6EE5D-AA52-49E6-BD2B-C30393A321C7}"/>
                  </a:ext>
                </a:extLst>
              </p14:cNvPr>
              <p14:cNvContentPartPr/>
              <p14:nvPr/>
            </p14:nvContentPartPr>
            <p14:xfrm>
              <a:off x="533987" y="5336707"/>
              <a:ext cx="984240" cy="77040"/>
            </p14:xfrm>
          </p:contentPart>
        </mc:Choice>
        <mc:Fallback xmlns="">
          <p:pic>
            <p:nvPicPr>
              <p:cNvPr id="24" name="Freihand 23">
                <a:extLst>
                  <a:ext uri="{FF2B5EF4-FFF2-40B4-BE49-F238E27FC236}">
                    <a16:creationId xmlns:a16="http://schemas.microsoft.com/office/drawing/2014/main" id="{BEA6EE5D-AA52-49E6-BD2B-C30393A321C7}"/>
                  </a:ext>
                </a:extLst>
              </p:cNvPr>
              <p:cNvPicPr/>
              <p:nvPr/>
            </p:nvPicPr>
            <p:blipFill>
              <a:blip r:embed="rId30"/>
              <a:stretch>
                <a:fillRect/>
              </a:stretch>
            </p:blipFill>
            <p:spPr>
              <a:xfrm>
                <a:off x="529667" y="5332387"/>
                <a:ext cx="992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74D574E3-2620-49D6-B216-4A70E41357F8}"/>
                  </a:ext>
                </a:extLst>
              </p14:cNvPr>
              <p14:cNvContentPartPr/>
              <p14:nvPr/>
            </p14:nvContentPartPr>
            <p14:xfrm>
              <a:off x="6355547" y="4729747"/>
              <a:ext cx="1831680" cy="337680"/>
            </p14:xfrm>
          </p:contentPart>
        </mc:Choice>
        <mc:Fallback xmlns="">
          <p:pic>
            <p:nvPicPr>
              <p:cNvPr id="25" name="Freihand 24">
                <a:extLst>
                  <a:ext uri="{FF2B5EF4-FFF2-40B4-BE49-F238E27FC236}">
                    <a16:creationId xmlns:a16="http://schemas.microsoft.com/office/drawing/2014/main" id="{74D574E3-2620-49D6-B216-4A70E41357F8}"/>
                  </a:ext>
                </a:extLst>
              </p:cNvPr>
              <p:cNvPicPr/>
              <p:nvPr/>
            </p:nvPicPr>
            <p:blipFill>
              <a:blip r:embed="rId32"/>
              <a:stretch>
                <a:fillRect/>
              </a:stretch>
            </p:blipFill>
            <p:spPr>
              <a:xfrm>
                <a:off x="6351227" y="4725427"/>
                <a:ext cx="1840320" cy="34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F1FD3134-48FB-4EFA-ABDF-FB05BFC74C9A}"/>
                  </a:ext>
                </a:extLst>
              </p14:cNvPr>
              <p14:cNvContentPartPr/>
              <p14:nvPr/>
            </p14:nvContentPartPr>
            <p14:xfrm>
              <a:off x="473867" y="5061667"/>
              <a:ext cx="906840" cy="370080"/>
            </p14:xfrm>
          </p:contentPart>
        </mc:Choice>
        <mc:Fallback xmlns="">
          <p:pic>
            <p:nvPicPr>
              <p:cNvPr id="26" name="Freihand 25">
                <a:extLst>
                  <a:ext uri="{FF2B5EF4-FFF2-40B4-BE49-F238E27FC236}">
                    <a16:creationId xmlns:a16="http://schemas.microsoft.com/office/drawing/2014/main" id="{F1FD3134-48FB-4EFA-ABDF-FB05BFC74C9A}"/>
                  </a:ext>
                </a:extLst>
              </p:cNvPr>
              <p:cNvPicPr/>
              <p:nvPr/>
            </p:nvPicPr>
            <p:blipFill>
              <a:blip r:embed="rId34"/>
              <a:stretch>
                <a:fillRect/>
              </a:stretch>
            </p:blipFill>
            <p:spPr>
              <a:xfrm>
                <a:off x="469547" y="5057347"/>
                <a:ext cx="91548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7" name="Freihand 26">
                <a:extLst>
                  <a:ext uri="{FF2B5EF4-FFF2-40B4-BE49-F238E27FC236}">
                    <a16:creationId xmlns:a16="http://schemas.microsoft.com/office/drawing/2014/main" id="{7289C666-2D9A-4198-B47E-14759D58C8FD}"/>
                  </a:ext>
                </a:extLst>
              </p14:cNvPr>
              <p14:cNvContentPartPr/>
              <p14:nvPr/>
            </p14:nvContentPartPr>
            <p14:xfrm>
              <a:off x="6504587" y="5030707"/>
              <a:ext cx="1674720" cy="75240"/>
            </p14:xfrm>
          </p:contentPart>
        </mc:Choice>
        <mc:Fallback xmlns="">
          <p:pic>
            <p:nvPicPr>
              <p:cNvPr id="27" name="Freihand 26">
                <a:extLst>
                  <a:ext uri="{FF2B5EF4-FFF2-40B4-BE49-F238E27FC236}">
                    <a16:creationId xmlns:a16="http://schemas.microsoft.com/office/drawing/2014/main" id="{7289C666-2D9A-4198-B47E-14759D58C8FD}"/>
                  </a:ext>
                </a:extLst>
              </p:cNvPr>
              <p:cNvPicPr/>
              <p:nvPr/>
            </p:nvPicPr>
            <p:blipFill>
              <a:blip r:embed="rId36"/>
              <a:stretch>
                <a:fillRect/>
              </a:stretch>
            </p:blipFill>
            <p:spPr>
              <a:xfrm>
                <a:off x="6500267" y="5026387"/>
                <a:ext cx="16833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8" name="Freihand 27">
                <a:extLst>
                  <a:ext uri="{FF2B5EF4-FFF2-40B4-BE49-F238E27FC236}">
                    <a16:creationId xmlns:a16="http://schemas.microsoft.com/office/drawing/2014/main" id="{976CACBF-BB70-495D-B62C-E6916730832D}"/>
                  </a:ext>
                </a:extLst>
              </p14:cNvPr>
              <p14:cNvContentPartPr/>
              <p14:nvPr/>
            </p14:nvContentPartPr>
            <p14:xfrm>
              <a:off x="500507" y="5372707"/>
              <a:ext cx="901800" cy="50400"/>
            </p14:xfrm>
          </p:contentPart>
        </mc:Choice>
        <mc:Fallback xmlns="">
          <p:pic>
            <p:nvPicPr>
              <p:cNvPr id="28" name="Freihand 27">
                <a:extLst>
                  <a:ext uri="{FF2B5EF4-FFF2-40B4-BE49-F238E27FC236}">
                    <a16:creationId xmlns:a16="http://schemas.microsoft.com/office/drawing/2014/main" id="{976CACBF-BB70-495D-B62C-E6916730832D}"/>
                  </a:ext>
                </a:extLst>
              </p:cNvPr>
              <p:cNvPicPr/>
              <p:nvPr/>
            </p:nvPicPr>
            <p:blipFill>
              <a:blip r:embed="rId38"/>
              <a:stretch>
                <a:fillRect/>
              </a:stretch>
            </p:blipFill>
            <p:spPr>
              <a:xfrm>
                <a:off x="496187" y="5368387"/>
                <a:ext cx="910440" cy="59040"/>
              </a:xfrm>
              <a:prstGeom prst="rect">
                <a:avLst/>
              </a:prstGeom>
            </p:spPr>
          </p:pic>
        </mc:Fallback>
      </mc:AlternateContent>
      <p:grpSp>
        <p:nvGrpSpPr>
          <p:cNvPr id="32" name="Gruppieren 31">
            <a:extLst>
              <a:ext uri="{FF2B5EF4-FFF2-40B4-BE49-F238E27FC236}">
                <a16:creationId xmlns:a16="http://schemas.microsoft.com/office/drawing/2014/main" id="{4FE5291D-CE08-4CFD-A696-73C0644ABE86}"/>
              </a:ext>
            </a:extLst>
          </p:cNvPr>
          <p:cNvGrpSpPr/>
          <p:nvPr/>
        </p:nvGrpSpPr>
        <p:grpSpPr>
          <a:xfrm>
            <a:off x="2506787" y="2742547"/>
            <a:ext cx="438120" cy="514440"/>
            <a:chOff x="2506787" y="2742547"/>
            <a:chExt cx="438120" cy="514440"/>
          </a:xfrm>
        </p:grpSpPr>
        <mc:AlternateContent xmlns:mc="http://schemas.openxmlformats.org/markup-compatibility/2006" xmlns:p14="http://schemas.microsoft.com/office/powerpoint/2010/main">
          <mc:Choice Requires="p14">
            <p:contentPart p14:bwMode="auto" r:id="rId39">
              <p14:nvContentPartPr>
                <p14:cNvPr id="5" name="Freihand 4">
                  <a:extLst>
                    <a:ext uri="{FF2B5EF4-FFF2-40B4-BE49-F238E27FC236}">
                      <a16:creationId xmlns:a16="http://schemas.microsoft.com/office/drawing/2014/main" id="{ADFFD9F6-EC63-4D03-B591-03FD03831095}"/>
                    </a:ext>
                  </a:extLst>
                </p14:cNvPr>
                <p14:cNvContentPartPr/>
                <p14:nvPr/>
              </p14:nvContentPartPr>
              <p14:xfrm>
                <a:off x="2547107" y="2770267"/>
                <a:ext cx="201960" cy="424800"/>
              </p14:xfrm>
            </p:contentPart>
          </mc:Choice>
          <mc:Fallback xmlns="">
            <p:pic>
              <p:nvPicPr>
                <p:cNvPr id="5" name="Freihand 4">
                  <a:extLst>
                    <a:ext uri="{FF2B5EF4-FFF2-40B4-BE49-F238E27FC236}">
                      <a16:creationId xmlns:a16="http://schemas.microsoft.com/office/drawing/2014/main" id="{ADFFD9F6-EC63-4D03-B591-03FD03831095}"/>
                    </a:ext>
                  </a:extLst>
                </p:cNvPr>
                <p:cNvPicPr/>
                <p:nvPr/>
              </p:nvPicPr>
              <p:blipFill>
                <a:blip r:embed="rId40"/>
                <a:stretch>
                  <a:fillRect/>
                </a:stretch>
              </p:blipFill>
              <p:spPr>
                <a:xfrm>
                  <a:off x="2542787" y="2765947"/>
                  <a:ext cx="210600" cy="4334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6" name="Freihand 5">
                  <a:extLst>
                    <a:ext uri="{FF2B5EF4-FFF2-40B4-BE49-F238E27FC236}">
                      <a16:creationId xmlns:a16="http://schemas.microsoft.com/office/drawing/2014/main" id="{D0A74E14-F689-4293-8237-04C47F91F260}"/>
                    </a:ext>
                  </a:extLst>
                </p14:cNvPr>
                <p14:cNvContentPartPr/>
                <p14:nvPr/>
              </p14:nvContentPartPr>
              <p14:xfrm>
                <a:off x="2733227" y="3096787"/>
                <a:ext cx="174600" cy="27720"/>
              </p14:xfrm>
            </p:contentPart>
          </mc:Choice>
          <mc:Fallback xmlns="">
            <p:pic>
              <p:nvPicPr>
                <p:cNvPr id="6" name="Freihand 5">
                  <a:extLst>
                    <a:ext uri="{FF2B5EF4-FFF2-40B4-BE49-F238E27FC236}">
                      <a16:creationId xmlns:a16="http://schemas.microsoft.com/office/drawing/2014/main" id="{D0A74E14-F689-4293-8237-04C47F91F260}"/>
                    </a:ext>
                  </a:extLst>
                </p:cNvPr>
                <p:cNvPicPr/>
                <p:nvPr/>
              </p:nvPicPr>
              <p:blipFill>
                <a:blip r:embed="rId42"/>
                <a:stretch>
                  <a:fillRect/>
                </a:stretch>
              </p:blipFill>
              <p:spPr>
                <a:xfrm>
                  <a:off x="2728907" y="3092467"/>
                  <a:ext cx="1832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9" name="Freihand 28">
                  <a:extLst>
                    <a:ext uri="{FF2B5EF4-FFF2-40B4-BE49-F238E27FC236}">
                      <a16:creationId xmlns:a16="http://schemas.microsoft.com/office/drawing/2014/main" id="{8A033F29-E014-4F62-801C-F1207679AAFA}"/>
                    </a:ext>
                  </a:extLst>
                </p14:cNvPr>
                <p14:cNvContentPartPr/>
                <p14:nvPr/>
              </p14:nvContentPartPr>
              <p14:xfrm>
                <a:off x="2733947" y="2742547"/>
                <a:ext cx="210960" cy="386640"/>
              </p14:xfrm>
            </p:contentPart>
          </mc:Choice>
          <mc:Fallback xmlns="">
            <p:pic>
              <p:nvPicPr>
                <p:cNvPr id="29" name="Freihand 28">
                  <a:extLst>
                    <a:ext uri="{FF2B5EF4-FFF2-40B4-BE49-F238E27FC236}">
                      <a16:creationId xmlns:a16="http://schemas.microsoft.com/office/drawing/2014/main" id="{8A033F29-E014-4F62-801C-F1207679AAFA}"/>
                    </a:ext>
                  </a:extLst>
                </p:cNvPr>
                <p:cNvPicPr/>
                <p:nvPr/>
              </p:nvPicPr>
              <p:blipFill>
                <a:blip r:embed="rId44"/>
                <a:stretch>
                  <a:fillRect/>
                </a:stretch>
              </p:blipFill>
              <p:spPr>
                <a:xfrm>
                  <a:off x="2729627" y="2738227"/>
                  <a:ext cx="219600" cy="3952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1" name="Freihand 30">
                  <a:extLst>
                    <a:ext uri="{FF2B5EF4-FFF2-40B4-BE49-F238E27FC236}">
                      <a16:creationId xmlns:a16="http://schemas.microsoft.com/office/drawing/2014/main" id="{48842AB1-8DEA-4F4A-B272-6276E6DE7985}"/>
                    </a:ext>
                  </a:extLst>
                </p14:cNvPr>
                <p14:cNvContentPartPr/>
                <p14:nvPr/>
              </p14:nvContentPartPr>
              <p14:xfrm>
                <a:off x="2506787" y="2747947"/>
                <a:ext cx="229680" cy="509040"/>
              </p14:xfrm>
            </p:contentPart>
          </mc:Choice>
          <mc:Fallback xmlns="">
            <p:pic>
              <p:nvPicPr>
                <p:cNvPr id="31" name="Freihand 30">
                  <a:extLst>
                    <a:ext uri="{FF2B5EF4-FFF2-40B4-BE49-F238E27FC236}">
                      <a16:creationId xmlns:a16="http://schemas.microsoft.com/office/drawing/2014/main" id="{48842AB1-8DEA-4F4A-B272-6276E6DE7985}"/>
                    </a:ext>
                  </a:extLst>
                </p:cNvPr>
                <p:cNvPicPr/>
                <p:nvPr/>
              </p:nvPicPr>
              <p:blipFill>
                <a:blip r:embed="rId46"/>
                <a:stretch>
                  <a:fillRect/>
                </a:stretch>
              </p:blipFill>
              <p:spPr>
                <a:xfrm>
                  <a:off x="2502467" y="2743627"/>
                  <a:ext cx="238320" cy="517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7">
            <p14:nvContentPartPr>
              <p14:cNvPr id="33" name="Freihand 32">
                <a:extLst>
                  <a:ext uri="{FF2B5EF4-FFF2-40B4-BE49-F238E27FC236}">
                    <a16:creationId xmlns:a16="http://schemas.microsoft.com/office/drawing/2014/main" id="{8ADBE13B-3F94-4DF5-9E19-766F3D474D5C}"/>
                  </a:ext>
                </a:extLst>
              </p14:cNvPr>
              <p14:cNvContentPartPr/>
              <p14:nvPr/>
            </p14:nvContentPartPr>
            <p14:xfrm>
              <a:off x="1089107" y="3137107"/>
              <a:ext cx="192600" cy="98280"/>
            </p14:xfrm>
          </p:contentPart>
        </mc:Choice>
        <mc:Fallback xmlns="">
          <p:pic>
            <p:nvPicPr>
              <p:cNvPr id="33" name="Freihand 32">
                <a:extLst>
                  <a:ext uri="{FF2B5EF4-FFF2-40B4-BE49-F238E27FC236}">
                    <a16:creationId xmlns:a16="http://schemas.microsoft.com/office/drawing/2014/main" id="{8ADBE13B-3F94-4DF5-9E19-766F3D474D5C}"/>
                  </a:ext>
                </a:extLst>
              </p:cNvPr>
              <p:cNvPicPr/>
              <p:nvPr/>
            </p:nvPicPr>
            <p:blipFill>
              <a:blip r:embed="rId48"/>
              <a:stretch>
                <a:fillRect/>
              </a:stretch>
            </p:blipFill>
            <p:spPr>
              <a:xfrm>
                <a:off x="1084787" y="3132787"/>
                <a:ext cx="2012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4" name="Freihand 43">
                <a:extLst>
                  <a:ext uri="{FF2B5EF4-FFF2-40B4-BE49-F238E27FC236}">
                    <a16:creationId xmlns:a16="http://schemas.microsoft.com/office/drawing/2014/main" id="{E1B2C22E-8D9B-4348-BBA6-2A156920BD8A}"/>
                  </a:ext>
                </a:extLst>
              </p14:cNvPr>
              <p14:cNvContentPartPr/>
              <p14:nvPr/>
            </p14:nvContentPartPr>
            <p14:xfrm>
              <a:off x="2376467" y="5505187"/>
              <a:ext cx="192240" cy="41040"/>
            </p14:xfrm>
          </p:contentPart>
        </mc:Choice>
        <mc:Fallback xmlns="">
          <p:pic>
            <p:nvPicPr>
              <p:cNvPr id="44" name="Freihand 43">
                <a:extLst>
                  <a:ext uri="{FF2B5EF4-FFF2-40B4-BE49-F238E27FC236}">
                    <a16:creationId xmlns:a16="http://schemas.microsoft.com/office/drawing/2014/main" id="{E1B2C22E-8D9B-4348-BBA6-2A156920BD8A}"/>
                  </a:ext>
                </a:extLst>
              </p:cNvPr>
              <p:cNvPicPr/>
              <p:nvPr/>
            </p:nvPicPr>
            <p:blipFill>
              <a:blip r:embed="rId50"/>
              <a:stretch>
                <a:fillRect/>
              </a:stretch>
            </p:blipFill>
            <p:spPr>
              <a:xfrm>
                <a:off x="2372147" y="5500867"/>
                <a:ext cx="2008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5" name="Freihand 44">
                <a:extLst>
                  <a:ext uri="{FF2B5EF4-FFF2-40B4-BE49-F238E27FC236}">
                    <a16:creationId xmlns:a16="http://schemas.microsoft.com/office/drawing/2014/main" id="{824C1A82-A4F7-492A-BFB3-EB0CB653ACE9}"/>
                  </a:ext>
                </a:extLst>
              </p14:cNvPr>
              <p14:cNvContentPartPr/>
              <p14:nvPr/>
            </p14:nvContentPartPr>
            <p14:xfrm>
              <a:off x="2535947" y="5461627"/>
              <a:ext cx="99360" cy="132120"/>
            </p14:xfrm>
          </p:contentPart>
        </mc:Choice>
        <mc:Fallback xmlns="">
          <p:pic>
            <p:nvPicPr>
              <p:cNvPr id="45" name="Freihand 44">
                <a:extLst>
                  <a:ext uri="{FF2B5EF4-FFF2-40B4-BE49-F238E27FC236}">
                    <a16:creationId xmlns:a16="http://schemas.microsoft.com/office/drawing/2014/main" id="{824C1A82-A4F7-492A-BFB3-EB0CB653ACE9}"/>
                  </a:ext>
                </a:extLst>
              </p:cNvPr>
              <p:cNvPicPr/>
              <p:nvPr/>
            </p:nvPicPr>
            <p:blipFill>
              <a:blip r:embed="rId52"/>
              <a:stretch>
                <a:fillRect/>
              </a:stretch>
            </p:blipFill>
            <p:spPr>
              <a:xfrm>
                <a:off x="2531627" y="5457307"/>
                <a:ext cx="1080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6" name="Freihand 45">
                <a:extLst>
                  <a:ext uri="{FF2B5EF4-FFF2-40B4-BE49-F238E27FC236}">
                    <a16:creationId xmlns:a16="http://schemas.microsoft.com/office/drawing/2014/main" id="{2001B99A-5E7A-4528-9641-53C0201865D0}"/>
                  </a:ext>
                </a:extLst>
              </p14:cNvPr>
              <p14:cNvContentPartPr/>
              <p14:nvPr/>
            </p14:nvContentPartPr>
            <p14:xfrm>
              <a:off x="2778947" y="5447587"/>
              <a:ext cx="67680" cy="128520"/>
            </p14:xfrm>
          </p:contentPart>
        </mc:Choice>
        <mc:Fallback xmlns="">
          <p:pic>
            <p:nvPicPr>
              <p:cNvPr id="46" name="Freihand 45">
                <a:extLst>
                  <a:ext uri="{FF2B5EF4-FFF2-40B4-BE49-F238E27FC236}">
                    <a16:creationId xmlns:a16="http://schemas.microsoft.com/office/drawing/2014/main" id="{2001B99A-5E7A-4528-9641-53C0201865D0}"/>
                  </a:ext>
                </a:extLst>
              </p:cNvPr>
              <p:cNvPicPr/>
              <p:nvPr/>
            </p:nvPicPr>
            <p:blipFill>
              <a:blip r:embed="rId54"/>
              <a:stretch>
                <a:fillRect/>
              </a:stretch>
            </p:blipFill>
            <p:spPr>
              <a:xfrm>
                <a:off x="2774627" y="5443267"/>
                <a:ext cx="763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7" name="Freihand 46">
                <a:extLst>
                  <a:ext uri="{FF2B5EF4-FFF2-40B4-BE49-F238E27FC236}">
                    <a16:creationId xmlns:a16="http://schemas.microsoft.com/office/drawing/2014/main" id="{665F2792-3D14-4831-9FDC-D2807ED28BF8}"/>
                  </a:ext>
                </a:extLst>
              </p14:cNvPr>
              <p14:cNvContentPartPr/>
              <p14:nvPr/>
            </p14:nvContentPartPr>
            <p14:xfrm>
              <a:off x="2900627" y="5478187"/>
              <a:ext cx="183960" cy="51840"/>
            </p14:xfrm>
          </p:contentPart>
        </mc:Choice>
        <mc:Fallback xmlns="">
          <p:pic>
            <p:nvPicPr>
              <p:cNvPr id="47" name="Freihand 46">
                <a:extLst>
                  <a:ext uri="{FF2B5EF4-FFF2-40B4-BE49-F238E27FC236}">
                    <a16:creationId xmlns:a16="http://schemas.microsoft.com/office/drawing/2014/main" id="{665F2792-3D14-4831-9FDC-D2807ED28BF8}"/>
                  </a:ext>
                </a:extLst>
              </p:cNvPr>
              <p:cNvPicPr/>
              <p:nvPr/>
            </p:nvPicPr>
            <p:blipFill>
              <a:blip r:embed="rId56"/>
              <a:stretch>
                <a:fillRect/>
              </a:stretch>
            </p:blipFill>
            <p:spPr>
              <a:xfrm>
                <a:off x="2896307" y="5473867"/>
                <a:ext cx="1926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8" name="Freihand 47">
                <a:extLst>
                  <a:ext uri="{FF2B5EF4-FFF2-40B4-BE49-F238E27FC236}">
                    <a16:creationId xmlns:a16="http://schemas.microsoft.com/office/drawing/2014/main" id="{BCF98B44-240B-440C-9A19-5B4A78B4B31F}"/>
                  </a:ext>
                </a:extLst>
              </p14:cNvPr>
              <p14:cNvContentPartPr/>
              <p14:nvPr/>
            </p14:nvContentPartPr>
            <p14:xfrm>
              <a:off x="3057587" y="5432827"/>
              <a:ext cx="20880" cy="1800"/>
            </p14:xfrm>
          </p:contentPart>
        </mc:Choice>
        <mc:Fallback xmlns="">
          <p:pic>
            <p:nvPicPr>
              <p:cNvPr id="48" name="Freihand 47">
                <a:extLst>
                  <a:ext uri="{FF2B5EF4-FFF2-40B4-BE49-F238E27FC236}">
                    <a16:creationId xmlns:a16="http://schemas.microsoft.com/office/drawing/2014/main" id="{BCF98B44-240B-440C-9A19-5B4A78B4B31F}"/>
                  </a:ext>
                </a:extLst>
              </p:cNvPr>
              <p:cNvPicPr/>
              <p:nvPr/>
            </p:nvPicPr>
            <p:blipFill>
              <a:blip r:embed="rId58"/>
              <a:stretch>
                <a:fillRect/>
              </a:stretch>
            </p:blipFill>
            <p:spPr>
              <a:xfrm>
                <a:off x="3053267" y="5428507"/>
                <a:ext cx="2952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9" name="Freihand 48">
                <a:extLst>
                  <a:ext uri="{FF2B5EF4-FFF2-40B4-BE49-F238E27FC236}">
                    <a16:creationId xmlns:a16="http://schemas.microsoft.com/office/drawing/2014/main" id="{1CA1F838-A7F5-41DB-A04B-17726E0FB936}"/>
                  </a:ext>
                </a:extLst>
              </p14:cNvPr>
              <p14:cNvContentPartPr/>
              <p14:nvPr/>
            </p14:nvContentPartPr>
            <p14:xfrm>
              <a:off x="3116627" y="5440747"/>
              <a:ext cx="147240" cy="96480"/>
            </p14:xfrm>
          </p:contentPart>
        </mc:Choice>
        <mc:Fallback xmlns="">
          <p:pic>
            <p:nvPicPr>
              <p:cNvPr id="49" name="Freihand 48">
                <a:extLst>
                  <a:ext uri="{FF2B5EF4-FFF2-40B4-BE49-F238E27FC236}">
                    <a16:creationId xmlns:a16="http://schemas.microsoft.com/office/drawing/2014/main" id="{1CA1F838-A7F5-41DB-A04B-17726E0FB936}"/>
                  </a:ext>
                </a:extLst>
              </p:cNvPr>
              <p:cNvPicPr/>
              <p:nvPr/>
            </p:nvPicPr>
            <p:blipFill>
              <a:blip r:embed="rId60"/>
              <a:stretch>
                <a:fillRect/>
              </a:stretch>
            </p:blipFill>
            <p:spPr>
              <a:xfrm>
                <a:off x="3112307" y="5436427"/>
                <a:ext cx="1558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0" name="Freihand 49">
                <a:extLst>
                  <a:ext uri="{FF2B5EF4-FFF2-40B4-BE49-F238E27FC236}">
                    <a16:creationId xmlns:a16="http://schemas.microsoft.com/office/drawing/2014/main" id="{12932596-3187-4EF9-A9FA-32898F3C2EB8}"/>
                  </a:ext>
                </a:extLst>
              </p14:cNvPr>
              <p14:cNvContentPartPr/>
              <p14:nvPr/>
            </p14:nvContentPartPr>
            <p14:xfrm>
              <a:off x="3271427" y="5407627"/>
              <a:ext cx="84960" cy="113400"/>
            </p14:xfrm>
          </p:contentPart>
        </mc:Choice>
        <mc:Fallback xmlns="">
          <p:pic>
            <p:nvPicPr>
              <p:cNvPr id="50" name="Freihand 49">
                <a:extLst>
                  <a:ext uri="{FF2B5EF4-FFF2-40B4-BE49-F238E27FC236}">
                    <a16:creationId xmlns:a16="http://schemas.microsoft.com/office/drawing/2014/main" id="{12932596-3187-4EF9-A9FA-32898F3C2EB8}"/>
                  </a:ext>
                </a:extLst>
              </p:cNvPr>
              <p:cNvPicPr/>
              <p:nvPr/>
            </p:nvPicPr>
            <p:blipFill>
              <a:blip r:embed="rId62"/>
              <a:stretch>
                <a:fillRect/>
              </a:stretch>
            </p:blipFill>
            <p:spPr>
              <a:xfrm>
                <a:off x="3267107" y="5403307"/>
                <a:ext cx="9360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1" name="Freihand 50">
                <a:extLst>
                  <a:ext uri="{FF2B5EF4-FFF2-40B4-BE49-F238E27FC236}">
                    <a16:creationId xmlns:a16="http://schemas.microsoft.com/office/drawing/2014/main" id="{7B73F658-14D0-4DD0-9996-470A0E79B718}"/>
                  </a:ext>
                </a:extLst>
              </p14:cNvPr>
              <p14:cNvContentPartPr/>
              <p14:nvPr/>
            </p14:nvContentPartPr>
            <p14:xfrm>
              <a:off x="3532067" y="5386747"/>
              <a:ext cx="352440" cy="104760"/>
            </p14:xfrm>
          </p:contentPart>
        </mc:Choice>
        <mc:Fallback xmlns="">
          <p:pic>
            <p:nvPicPr>
              <p:cNvPr id="51" name="Freihand 50">
                <a:extLst>
                  <a:ext uri="{FF2B5EF4-FFF2-40B4-BE49-F238E27FC236}">
                    <a16:creationId xmlns:a16="http://schemas.microsoft.com/office/drawing/2014/main" id="{7B73F658-14D0-4DD0-9996-470A0E79B718}"/>
                  </a:ext>
                </a:extLst>
              </p:cNvPr>
              <p:cNvPicPr/>
              <p:nvPr/>
            </p:nvPicPr>
            <p:blipFill>
              <a:blip r:embed="rId64"/>
              <a:stretch>
                <a:fillRect/>
              </a:stretch>
            </p:blipFill>
            <p:spPr>
              <a:xfrm>
                <a:off x="3527747" y="5382427"/>
                <a:ext cx="3610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2" name="Freihand 51">
                <a:extLst>
                  <a:ext uri="{FF2B5EF4-FFF2-40B4-BE49-F238E27FC236}">
                    <a16:creationId xmlns:a16="http://schemas.microsoft.com/office/drawing/2014/main" id="{F5621272-84C0-46C8-8296-3D7CD262218D}"/>
                  </a:ext>
                </a:extLst>
              </p14:cNvPr>
              <p14:cNvContentPartPr/>
              <p14:nvPr/>
            </p14:nvContentPartPr>
            <p14:xfrm>
              <a:off x="4100147" y="5283427"/>
              <a:ext cx="97560" cy="135360"/>
            </p14:xfrm>
          </p:contentPart>
        </mc:Choice>
        <mc:Fallback xmlns="">
          <p:pic>
            <p:nvPicPr>
              <p:cNvPr id="52" name="Freihand 51">
                <a:extLst>
                  <a:ext uri="{FF2B5EF4-FFF2-40B4-BE49-F238E27FC236}">
                    <a16:creationId xmlns:a16="http://schemas.microsoft.com/office/drawing/2014/main" id="{F5621272-84C0-46C8-8296-3D7CD262218D}"/>
                  </a:ext>
                </a:extLst>
              </p:cNvPr>
              <p:cNvPicPr/>
              <p:nvPr/>
            </p:nvPicPr>
            <p:blipFill>
              <a:blip r:embed="rId66"/>
              <a:stretch>
                <a:fillRect/>
              </a:stretch>
            </p:blipFill>
            <p:spPr>
              <a:xfrm>
                <a:off x="4095827" y="5279107"/>
                <a:ext cx="1062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3" name="Freihand 52">
                <a:extLst>
                  <a:ext uri="{FF2B5EF4-FFF2-40B4-BE49-F238E27FC236}">
                    <a16:creationId xmlns:a16="http://schemas.microsoft.com/office/drawing/2014/main" id="{B68865CC-B283-474C-983A-BF4A4951A0C8}"/>
                  </a:ext>
                </a:extLst>
              </p14:cNvPr>
              <p14:cNvContentPartPr/>
              <p14:nvPr/>
            </p14:nvContentPartPr>
            <p14:xfrm>
              <a:off x="4190147" y="5362987"/>
              <a:ext cx="153360" cy="67320"/>
            </p14:xfrm>
          </p:contentPart>
        </mc:Choice>
        <mc:Fallback xmlns="">
          <p:pic>
            <p:nvPicPr>
              <p:cNvPr id="53" name="Freihand 52">
                <a:extLst>
                  <a:ext uri="{FF2B5EF4-FFF2-40B4-BE49-F238E27FC236}">
                    <a16:creationId xmlns:a16="http://schemas.microsoft.com/office/drawing/2014/main" id="{B68865CC-B283-474C-983A-BF4A4951A0C8}"/>
                  </a:ext>
                </a:extLst>
              </p:cNvPr>
              <p:cNvPicPr/>
              <p:nvPr/>
            </p:nvPicPr>
            <p:blipFill>
              <a:blip r:embed="rId68"/>
              <a:stretch>
                <a:fillRect/>
              </a:stretch>
            </p:blipFill>
            <p:spPr>
              <a:xfrm>
                <a:off x="4185827" y="5358667"/>
                <a:ext cx="1620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4" name="Freihand 53">
                <a:extLst>
                  <a:ext uri="{FF2B5EF4-FFF2-40B4-BE49-F238E27FC236}">
                    <a16:creationId xmlns:a16="http://schemas.microsoft.com/office/drawing/2014/main" id="{B491612C-DEA4-4CD7-B5DB-3895EF65DD41}"/>
                  </a:ext>
                </a:extLst>
              </p14:cNvPr>
              <p14:cNvContentPartPr/>
              <p14:nvPr/>
            </p14:nvContentPartPr>
            <p14:xfrm>
              <a:off x="4317227" y="5312947"/>
              <a:ext cx="225720" cy="102960"/>
            </p14:xfrm>
          </p:contentPart>
        </mc:Choice>
        <mc:Fallback xmlns="">
          <p:pic>
            <p:nvPicPr>
              <p:cNvPr id="54" name="Freihand 53">
                <a:extLst>
                  <a:ext uri="{FF2B5EF4-FFF2-40B4-BE49-F238E27FC236}">
                    <a16:creationId xmlns:a16="http://schemas.microsoft.com/office/drawing/2014/main" id="{B491612C-DEA4-4CD7-B5DB-3895EF65DD41}"/>
                  </a:ext>
                </a:extLst>
              </p:cNvPr>
              <p:cNvPicPr/>
              <p:nvPr/>
            </p:nvPicPr>
            <p:blipFill>
              <a:blip r:embed="rId70"/>
              <a:stretch>
                <a:fillRect/>
              </a:stretch>
            </p:blipFill>
            <p:spPr>
              <a:xfrm>
                <a:off x="4312907" y="5308627"/>
                <a:ext cx="2343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5" name="Freihand 54">
                <a:extLst>
                  <a:ext uri="{FF2B5EF4-FFF2-40B4-BE49-F238E27FC236}">
                    <a16:creationId xmlns:a16="http://schemas.microsoft.com/office/drawing/2014/main" id="{519C0F08-2E13-4EEB-BD1A-9126BE75FE13}"/>
                  </a:ext>
                </a:extLst>
              </p14:cNvPr>
              <p14:cNvContentPartPr/>
              <p14:nvPr/>
            </p14:nvContentPartPr>
            <p14:xfrm>
              <a:off x="4509467" y="5383507"/>
              <a:ext cx="54720" cy="27360"/>
            </p14:xfrm>
          </p:contentPart>
        </mc:Choice>
        <mc:Fallback xmlns="">
          <p:pic>
            <p:nvPicPr>
              <p:cNvPr id="55" name="Freihand 54">
                <a:extLst>
                  <a:ext uri="{FF2B5EF4-FFF2-40B4-BE49-F238E27FC236}">
                    <a16:creationId xmlns:a16="http://schemas.microsoft.com/office/drawing/2014/main" id="{519C0F08-2E13-4EEB-BD1A-9126BE75FE13}"/>
                  </a:ext>
                </a:extLst>
              </p:cNvPr>
              <p:cNvPicPr/>
              <p:nvPr/>
            </p:nvPicPr>
            <p:blipFill>
              <a:blip r:embed="rId72"/>
              <a:stretch>
                <a:fillRect/>
              </a:stretch>
            </p:blipFill>
            <p:spPr>
              <a:xfrm>
                <a:off x="4505147" y="5379187"/>
                <a:ext cx="633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6" name="Freihand 55">
                <a:extLst>
                  <a:ext uri="{FF2B5EF4-FFF2-40B4-BE49-F238E27FC236}">
                    <a16:creationId xmlns:a16="http://schemas.microsoft.com/office/drawing/2014/main" id="{7ADF7380-596E-4E0D-86F5-FCCF4AEF1124}"/>
                  </a:ext>
                </a:extLst>
              </p14:cNvPr>
              <p14:cNvContentPartPr/>
              <p14:nvPr/>
            </p14:nvContentPartPr>
            <p14:xfrm>
              <a:off x="4736267" y="5328067"/>
              <a:ext cx="136440" cy="76320"/>
            </p14:xfrm>
          </p:contentPart>
        </mc:Choice>
        <mc:Fallback xmlns="">
          <p:pic>
            <p:nvPicPr>
              <p:cNvPr id="56" name="Freihand 55">
                <a:extLst>
                  <a:ext uri="{FF2B5EF4-FFF2-40B4-BE49-F238E27FC236}">
                    <a16:creationId xmlns:a16="http://schemas.microsoft.com/office/drawing/2014/main" id="{7ADF7380-596E-4E0D-86F5-FCCF4AEF1124}"/>
                  </a:ext>
                </a:extLst>
              </p:cNvPr>
              <p:cNvPicPr/>
              <p:nvPr/>
            </p:nvPicPr>
            <p:blipFill>
              <a:blip r:embed="rId74"/>
              <a:stretch>
                <a:fillRect/>
              </a:stretch>
            </p:blipFill>
            <p:spPr>
              <a:xfrm>
                <a:off x="4731947" y="5323747"/>
                <a:ext cx="1450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7" name="Freihand 56">
                <a:extLst>
                  <a:ext uri="{FF2B5EF4-FFF2-40B4-BE49-F238E27FC236}">
                    <a16:creationId xmlns:a16="http://schemas.microsoft.com/office/drawing/2014/main" id="{9F91EDB3-4017-40BC-9C11-0E1F3D12C270}"/>
                  </a:ext>
                </a:extLst>
              </p14:cNvPr>
              <p14:cNvContentPartPr/>
              <p14:nvPr/>
            </p14:nvContentPartPr>
            <p14:xfrm>
              <a:off x="4908347" y="5211067"/>
              <a:ext cx="115560" cy="196200"/>
            </p14:xfrm>
          </p:contentPart>
        </mc:Choice>
        <mc:Fallback xmlns="">
          <p:pic>
            <p:nvPicPr>
              <p:cNvPr id="57" name="Freihand 56">
                <a:extLst>
                  <a:ext uri="{FF2B5EF4-FFF2-40B4-BE49-F238E27FC236}">
                    <a16:creationId xmlns:a16="http://schemas.microsoft.com/office/drawing/2014/main" id="{9F91EDB3-4017-40BC-9C11-0E1F3D12C270}"/>
                  </a:ext>
                </a:extLst>
              </p:cNvPr>
              <p:cNvPicPr/>
              <p:nvPr/>
            </p:nvPicPr>
            <p:blipFill>
              <a:blip r:embed="rId76"/>
              <a:stretch>
                <a:fillRect/>
              </a:stretch>
            </p:blipFill>
            <p:spPr>
              <a:xfrm>
                <a:off x="4904027" y="5206747"/>
                <a:ext cx="12420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8" name="Freihand 57">
                <a:extLst>
                  <a:ext uri="{FF2B5EF4-FFF2-40B4-BE49-F238E27FC236}">
                    <a16:creationId xmlns:a16="http://schemas.microsoft.com/office/drawing/2014/main" id="{FE1DEE45-8F99-4E7E-952A-3947A01294FF}"/>
                  </a:ext>
                </a:extLst>
              </p14:cNvPr>
              <p14:cNvContentPartPr/>
              <p14:nvPr/>
            </p14:nvContentPartPr>
            <p14:xfrm>
              <a:off x="5107787" y="5233387"/>
              <a:ext cx="210600" cy="195120"/>
            </p14:xfrm>
          </p:contentPart>
        </mc:Choice>
        <mc:Fallback xmlns="">
          <p:pic>
            <p:nvPicPr>
              <p:cNvPr id="58" name="Freihand 57">
                <a:extLst>
                  <a:ext uri="{FF2B5EF4-FFF2-40B4-BE49-F238E27FC236}">
                    <a16:creationId xmlns:a16="http://schemas.microsoft.com/office/drawing/2014/main" id="{FE1DEE45-8F99-4E7E-952A-3947A01294FF}"/>
                  </a:ext>
                </a:extLst>
              </p:cNvPr>
              <p:cNvPicPr/>
              <p:nvPr/>
            </p:nvPicPr>
            <p:blipFill>
              <a:blip r:embed="rId78"/>
              <a:stretch>
                <a:fillRect/>
              </a:stretch>
            </p:blipFill>
            <p:spPr>
              <a:xfrm>
                <a:off x="5103467" y="5229067"/>
                <a:ext cx="21924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9" name="Freihand 58">
                <a:extLst>
                  <a:ext uri="{FF2B5EF4-FFF2-40B4-BE49-F238E27FC236}">
                    <a16:creationId xmlns:a16="http://schemas.microsoft.com/office/drawing/2014/main" id="{92EDBF93-D06C-443C-A167-399F9B9E2C66}"/>
                  </a:ext>
                </a:extLst>
              </p14:cNvPr>
              <p14:cNvContentPartPr/>
              <p14:nvPr/>
            </p14:nvContentPartPr>
            <p14:xfrm>
              <a:off x="5373827" y="5252827"/>
              <a:ext cx="196200" cy="267120"/>
            </p14:xfrm>
          </p:contentPart>
        </mc:Choice>
        <mc:Fallback xmlns="">
          <p:pic>
            <p:nvPicPr>
              <p:cNvPr id="59" name="Freihand 58">
                <a:extLst>
                  <a:ext uri="{FF2B5EF4-FFF2-40B4-BE49-F238E27FC236}">
                    <a16:creationId xmlns:a16="http://schemas.microsoft.com/office/drawing/2014/main" id="{92EDBF93-D06C-443C-A167-399F9B9E2C66}"/>
                  </a:ext>
                </a:extLst>
              </p:cNvPr>
              <p:cNvPicPr/>
              <p:nvPr/>
            </p:nvPicPr>
            <p:blipFill>
              <a:blip r:embed="rId80"/>
              <a:stretch>
                <a:fillRect/>
              </a:stretch>
            </p:blipFill>
            <p:spPr>
              <a:xfrm>
                <a:off x="5369507" y="5248507"/>
                <a:ext cx="20484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60" name="Freihand 59">
                <a:extLst>
                  <a:ext uri="{FF2B5EF4-FFF2-40B4-BE49-F238E27FC236}">
                    <a16:creationId xmlns:a16="http://schemas.microsoft.com/office/drawing/2014/main" id="{BB428AC9-4CEB-4B22-9E0D-FC20C5172D2C}"/>
                  </a:ext>
                </a:extLst>
              </p14:cNvPr>
              <p14:cNvContentPartPr/>
              <p14:nvPr/>
            </p14:nvContentPartPr>
            <p14:xfrm>
              <a:off x="5736707" y="5283067"/>
              <a:ext cx="133560" cy="91800"/>
            </p14:xfrm>
          </p:contentPart>
        </mc:Choice>
        <mc:Fallback xmlns="">
          <p:pic>
            <p:nvPicPr>
              <p:cNvPr id="60" name="Freihand 59">
                <a:extLst>
                  <a:ext uri="{FF2B5EF4-FFF2-40B4-BE49-F238E27FC236}">
                    <a16:creationId xmlns:a16="http://schemas.microsoft.com/office/drawing/2014/main" id="{BB428AC9-4CEB-4B22-9E0D-FC20C5172D2C}"/>
                  </a:ext>
                </a:extLst>
              </p:cNvPr>
              <p:cNvPicPr/>
              <p:nvPr/>
            </p:nvPicPr>
            <p:blipFill>
              <a:blip r:embed="rId82"/>
              <a:stretch>
                <a:fillRect/>
              </a:stretch>
            </p:blipFill>
            <p:spPr>
              <a:xfrm>
                <a:off x="5732387" y="5278747"/>
                <a:ext cx="14220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61" name="Freihand 60">
                <a:extLst>
                  <a:ext uri="{FF2B5EF4-FFF2-40B4-BE49-F238E27FC236}">
                    <a16:creationId xmlns:a16="http://schemas.microsoft.com/office/drawing/2014/main" id="{4348B652-AF55-4AFF-BEC9-A45F8788FD70}"/>
                  </a:ext>
                </a:extLst>
              </p14:cNvPr>
              <p14:cNvContentPartPr/>
              <p14:nvPr/>
            </p14:nvContentPartPr>
            <p14:xfrm>
              <a:off x="5881787" y="5311507"/>
              <a:ext cx="258120" cy="58680"/>
            </p14:xfrm>
          </p:contentPart>
        </mc:Choice>
        <mc:Fallback xmlns="">
          <p:pic>
            <p:nvPicPr>
              <p:cNvPr id="61" name="Freihand 60">
                <a:extLst>
                  <a:ext uri="{FF2B5EF4-FFF2-40B4-BE49-F238E27FC236}">
                    <a16:creationId xmlns:a16="http://schemas.microsoft.com/office/drawing/2014/main" id="{4348B652-AF55-4AFF-BEC9-A45F8788FD70}"/>
                  </a:ext>
                </a:extLst>
              </p:cNvPr>
              <p:cNvPicPr/>
              <p:nvPr/>
            </p:nvPicPr>
            <p:blipFill>
              <a:blip r:embed="rId84"/>
              <a:stretch>
                <a:fillRect/>
              </a:stretch>
            </p:blipFill>
            <p:spPr>
              <a:xfrm>
                <a:off x="5877467" y="5307187"/>
                <a:ext cx="2667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2" name="Freihand 61">
                <a:extLst>
                  <a:ext uri="{FF2B5EF4-FFF2-40B4-BE49-F238E27FC236}">
                    <a16:creationId xmlns:a16="http://schemas.microsoft.com/office/drawing/2014/main" id="{5FB1E858-DD57-4488-9118-C1C425ABB48D}"/>
                  </a:ext>
                </a:extLst>
              </p14:cNvPr>
              <p14:cNvContentPartPr/>
              <p14:nvPr/>
            </p14:nvContentPartPr>
            <p14:xfrm>
              <a:off x="6183467" y="5314027"/>
              <a:ext cx="92880" cy="166680"/>
            </p14:xfrm>
          </p:contentPart>
        </mc:Choice>
        <mc:Fallback xmlns="">
          <p:pic>
            <p:nvPicPr>
              <p:cNvPr id="62" name="Freihand 61">
                <a:extLst>
                  <a:ext uri="{FF2B5EF4-FFF2-40B4-BE49-F238E27FC236}">
                    <a16:creationId xmlns:a16="http://schemas.microsoft.com/office/drawing/2014/main" id="{5FB1E858-DD57-4488-9118-C1C425ABB48D}"/>
                  </a:ext>
                </a:extLst>
              </p:cNvPr>
              <p:cNvPicPr/>
              <p:nvPr/>
            </p:nvPicPr>
            <p:blipFill>
              <a:blip r:embed="rId86"/>
              <a:stretch>
                <a:fillRect/>
              </a:stretch>
            </p:blipFill>
            <p:spPr>
              <a:xfrm>
                <a:off x="6179147" y="5309707"/>
                <a:ext cx="1015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3" name="Freihand 62">
                <a:extLst>
                  <a:ext uri="{FF2B5EF4-FFF2-40B4-BE49-F238E27FC236}">
                    <a16:creationId xmlns:a16="http://schemas.microsoft.com/office/drawing/2014/main" id="{7EFECA9C-8DB8-40B0-AC44-48DCFF739132}"/>
                  </a:ext>
                </a:extLst>
              </p14:cNvPr>
              <p14:cNvContentPartPr/>
              <p14:nvPr/>
            </p14:nvContentPartPr>
            <p14:xfrm>
              <a:off x="6307667" y="5303587"/>
              <a:ext cx="131400" cy="79920"/>
            </p14:xfrm>
          </p:contentPart>
        </mc:Choice>
        <mc:Fallback xmlns="">
          <p:pic>
            <p:nvPicPr>
              <p:cNvPr id="63" name="Freihand 62">
                <a:extLst>
                  <a:ext uri="{FF2B5EF4-FFF2-40B4-BE49-F238E27FC236}">
                    <a16:creationId xmlns:a16="http://schemas.microsoft.com/office/drawing/2014/main" id="{7EFECA9C-8DB8-40B0-AC44-48DCFF739132}"/>
                  </a:ext>
                </a:extLst>
              </p:cNvPr>
              <p:cNvPicPr/>
              <p:nvPr/>
            </p:nvPicPr>
            <p:blipFill>
              <a:blip r:embed="rId88"/>
              <a:stretch>
                <a:fillRect/>
              </a:stretch>
            </p:blipFill>
            <p:spPr>
              <a:xfrm>
                <a:off x="6303347" y="5299267"/>
                <a:ext cx="1400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4" name="Freihand 63">
                <a:extLst>
                  <a:ext uri="{FF2B5EF4-FFF2-40B4-BE49-F238E27FC236}">
                    <a16:creationId xmlns:a16="http://schemas.microsoft.com/office/drawing/2014/main" id="{E6C1556F-27F5-431D-A74A-265F7DA200F4}"/>
                  </a:ext>
                </a:extLst>
              </p14:cNvPr>
              <p14:cNvContentPartPr/>
              <p14:nvPr/>
            </p14:nvContentPartPr>
            <p14:xfrm>
              <a:off x="6431147" y="5264707"/>
              <a:ext cx="137880" cy="123480"/>
            </p14:xfrm>
          </p:contentPart>
        </mc:Choice>
        <mc:Fallback xmlns="">
          <p:pic>
            <p:nvPicPr>
              <p:cNvPr id="64" name="Freihand 63">
                <a:extLst>
                  <a:ext uri="{FF2B5EF4-FFF2-40B4-BE49-F238E27FC236}">
                    <a16:creationId xmlns:a16="http://schemas.microsoft.com/office/drawing/2014/main" id="{E6C1556F-27F5-431D-A74A-265F7DA200F4}"/>
                  </a:ext>
                </a:extLst>
              </p:cNvPr>
              <p:cNvPicPr/>
              <p:nvPr/>
            </p:nvPicPr>
            <p:blipFill>
              <a:blip r:embed="rId90"/>
              <a:stretch>
                <a:fillRect/>
              </a:stretch>
            </p:blipFill>
            <p:spPr>
              <a:xfrm>
                <a:off x="6426827" y="5260387"/>
                <a:ext cx="14652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5" name="Freihand 64">
                <a:extLst>
                  <a:ext uri="{FF2B5EF4-FFF2-40B4-BE49-F238E27FC236}">
                    <a16:creationId xmlns:a16="http://schemas.microsoft.com/office/drawing/2014/main" id="{FB3D0C13-4742-487F-84DC-3F63C822E91F}"/>
                  </a:ext>
                </a:extLst>
              </p14:cNvPr>
              <p14:cNvContentPartPr/>
              <p14:nvPr/>
            </p14:nvContentPartPr>
            <p14:xfrm>
              <a:off x="6558947" y="5270827"/>
              <a:ext cx="26280" cy="32760"/>
            </p14:xfrm>
          </p:contentPart>
        </mc:Choice>
        <mc:Fallback xmlns="">
          <p:pic>
            <p:nvPicPr>
              <p:cNvPr id="65" name="Freihand 64">
                <a:extLst>
                  <a:ext uri="{FF2B5EF4-FFF2-40B4-BE49-F238E27FC236}">
                    <a16:creationId xmlns:a16="http://schemas.microsoft.com/office/drawing/2014/main" id="{FB3D0C13-4742-487F-84DC-3F63C822E91F}"/>
                  </a:ext>
                </a:extLst>
              </p:cNvPr>
              <p:cNvPicPr/>
              <p:nvPr/>
            </p:nvPicPr>
            <p:blipFill>
              <a:blip r:embed="rId92"/>
              <a:stretch>
                <a:fillRect/>
              </a:stretch>
            </p:blipFill>
            <p:spPr>
              <a:xfrm>
                <a:off x="6554627" y="5266507"/>
                <a:ext cx="349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6" name="Freihand 65">
                <a:extLst>
                  <a:ext uri="{FF2B5EF4-FFF2-40B4-BE49-F238E27FC236}">
                    <a16:creationId xmlns:a16="http://schemas.microsoft.com/office/drawing/2014/main" id="{FD1FAE70-1FDB-402A-86A3-CC46A1C840F0}"/>
                  </a:ext>
                </a:extLst>
              </p14:cNvPr>
              <p14:cNvContentPartPr/>
              <p14:nvPr/>
            </p14:nvContentPartPr>
            <p14:xfrm>
              <a:off x="6632387" y="5322667"/>
              <a:ext cx="210960" cy="76680"/>
            </p14:xfrm>
          </p:contentPart>
        </mc:Choice>
        <mc:Fallback xmlns="">
          <p:pic>
            <p:nvPicPr>
              <p:cNvPr id="66" name="Freihand 65">
                <a:extLst>
                  <a:ext uri="{FF2B5EF4-FFF2-40B4-BE49-F238E27FC236}">
                    <a16:creationId xmlns:a16="http://schemas.microsoft.com/office/drawing/2014/main" id="{FD1FAE70-1FDB-402A-86A3-CC46A1C840F0}"/>
                  </a:ext>
                </a:extLst>
              </p:cNvPr>
              <p:cNvPicPr/>
              <p:nvPr/>
            </p:nvPicPr>
            <p:blipFill>
              <a:blip r:embed="rId94"/>
              <a:stretch>
                <a:fillRect/>
              </a:stretch>
            </p:blipFill>
            <p:spPr>
              <a:xfrm>
                <a:off x="6628067" y="5318347"/>
                <a:ext cx="2196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7" name="Freihand 66">
                <a:extLst>
                  <a:ext uri="{FF2B5EF4-FFF2-40B4-BE49-F238E27FC236}">
                    <a16:creationId xmlns:a16="http://schemas.microsoft.com/office/drawing/2014/main" id="{C73A9FD1-1D7C-47B9-950B-64D9BD2C0AC4}"/>
                  </a:ext>
                </a:extLst>
              </p14:cNvPr>
              <p14:cNvContentPartPr/>
              <p14:nvPr/>
            </p14:nvContentPartPr>
            <p14:xfrm>
              <a:off x="7009307" y="5337427"/>
              <a:ext cx="230040" cy="71640"/>
            </p14:xfrm>
          </p:contentPart>
        </mc:Choice>
        <mc:Fallback xmlns="">
          <p:pic>
            <p:nvPicPr>
              <p:cNvPr id="67" name="Freihand 66">
                <a:extLst>
                  <a:ext uri="{FF2B5EF4-FFF2-40B4-BE49-F238E27FC236}">
                    <a16:creationId xmlns:a16="http://schemas.microsoft.com/office/drawing/2014/main" id="{C73A9FD1-1D7C-47B9-950B-64D9BD2C0AC4}"/>
                  </a:ext>
                </a:extLst>
              </p:cNvPr>
              <p:cNvPicPr/>
              <p:nvPr/>
            </p:nvPicPr>
            <p:blipFill>
              <a:blip r:embed="rId96"/>
              <a:stretch>
                <a:fillRect/>
              </a:stretch>
            </p:blipFill>
            <p:spPr>
              <a:xfrm>
                <a:off x="7004987" y="5333107"/>
                <a:ext cx="2386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8" name="Freihand 67">
                <a:extLst>
                  <a:ext uri="{FF2B5EF4-FFF2-40B4-BE49-F238E27FC236}">
                    <a16:creationId xmlns:a16="http://schemas.microsoft.com/office/drawing/2014/main" id="{035692E5-A1DA-4AF0-96D5-5823497ACED2}"/>
                  </a:ext>
                </a:extLst>
              </p14:cNvPr>
              <p14:cNvContentPartPr/>
              <p14:nvPr/>
            </p14:nvContentPartPr>
            <p14:xfrm>
              <a:off x="7263467" y="5245267"/>
              <a:ext cx="252360" cy="133920"/>
            </p14:xfrm>
          </p:contentPart>
        </mc:Choice>
        <mc:Fallback xmlns="">
          <p:pic>
            <p:nvPicPr>
              <p:cNvPr id="68" name="Freihand 67">
                <a:extLst>
                  <a:ext uri="{FF2B5EF4-FFF2-40B4-BE49-F238E27FC236}">
                    <a16:creationId xmlns:a16="http://schemas.microsoft.com/office/drawing/2014/main" id="{035692E5-A1DA-4AF0-96D5-5823497ACED2}"/>
                  </a:ext>
                </a:extLst>
              </p:cNvPr>
              <p:cNvPicPr/>
              <p:nvPr/>
            </p:nvPicPr>
            <p:blipFill>
              <a:blip r:embed="rId98"/>
              <a:stretch>
                <a:fillRect/>
              </a:stretch>
            </p:blipFill>
            <p:spPr>
              <a:xfrm>
                <a:off x="7259147" y="5240947"/>
                <a:ext cx="26100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9" name="Freihand 68">
                <a:extLst>
                  <a:ext uri="{FF2B5EF4-FFF2-40B4-BE49-F238E27FC236}">
                    <a16:creationId xmlns:a16="http://schemas.microsoft.com/office/drawing/2014/main" id="{A79F094A-4C09-48D7-82BA-53E4B74793BF}"/>
                  </a:ext>
                </a:extLst>
              </p14:cNvPr>
              <p14:cNvContentPartPr/>
              <p14:nvPr/>
            </p14:nvContentPartPr>
            <p14:xfrm>
              <a:off x="7486667" y="5339947"/>
              <a:ext cx="65520" cy="49320"/>
            </p14:xfrm>
          </p:contentPart>
        </mc:Choice>
        <mc:Fallback xmlns="">
          <p:pic>
            <p:nvPicPr>
              <p:cNvPr id="69" name="Freihand 68">
                <a:extLst>
                  <a:ext uri="{FF2B5EF4-FFF2-40B4-BE49-F238E27FC236}">
                    <a16:creationId xmlns:a16="http://schemas.microsoft.com/office/drawing/2014/main" id="{A79F094A-4C09-48D7-82BA-53E4B74793BF}"/>
                  </a:ext>
                </a:extLst>
              </p:cNvPr>
              <p:cNvPicPr/>
              <p:nvPr/>
            </p:nvPicPr>
            <p:blipFill>
              <a:blip r:embed="rId100"/>
              <a:stretch>
                <a:fillRect/>
              </a:stretch>
            </p:blipFill>
            <p:spPr>
              <a:xfrm>
                <a:off x="7482347" y="5335627"/>
                <a:ext cx="7416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70" name="Freihand 69">
                <a:extLst>
                  <a:ext uri="{FF2B5EF4-FFF2-40B4-BE49-F238E27FC236}">
                    <a16:creationId xmlns:a16="http://schemas.microsoft.com/office/drawing/2014/main" id="{48FF3F75-1448-4AA2-A6E6-EDAC0C45742D}"/>
                  </a:ext>
                </a:extLst>
              </p14:cNvPr>
              <p14:cNvContentPartPr/>
              <p14:nvPr/>
            </p14:nvContentPartPr>
            <p14:xfrm>
              <a:off x="7555427" y="5325547"/>
              <a:ext cx="81000" cy="60120"/>
            </p14:xfrm>
          </p:contentPart>
        </mc:Choice>
        <mc:Fallback xmlns="">
          <p:pic>
            <p:nvPicPr>
              <p:cNvPr id="70" name="Freihand 69">
                <a:extLst>
                  <a:ext uri="{FF2B5EF4-FFF2-40B4-BE49-F238E27FC236}">
                    <a16:creationId xmlns:a16="http://schemas.microsoft.com/office/drawing/2014/main" id="{48FF3F75-1448-4AA2-A6E6-EDAC0C45742D}"/>
                  </a:ext>
                </a:extLst>
              </p:cNvPr>
              <p:cNvPicPr/>
              <p:nvPr/>
            </p:nvPicPr>
            <p:blipFill>
              <a:blip r:embed="rId102"/>
              <a:stretch>
                <a:fillRect/>
              </a:stretch>
            </p:blipFill>
            <p:spPr>
              <a:xfrm>
                <a:off x="7551107" y="5321227"/>
                <a:ext cx="8964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71" name="Freihand 70">
                <a:extLst>
                  <a:ext uri="{FF2B5EF4-FFF2-40B4-BE49-F238E27FC236}">
                    <a16:creationId xmlns:a16="http://schemas.microsoft.com/office/drawing/2014/main" id="{C400FCB5-F93B-4BE7-AB98-A0BD18E89482}"/>
                  </a:ext>
                </a:extLst>
              </p14:cNvPr>
              <p14:cNvContentPartPr/>
              <p14:nvPr/>
            </p14:nvContentPartPr>
            <p14:xfrm>
              <a:off x="7647947" y="5241667"/>
              <a:ext cx="217800" cy="185040"/>
            </p14:xfrm>
          </p:contentPart>
        </mc:Choice>
        <mc:Fallback xmlns="">
          <p:pic>
            <p:nvPicPr>
              <p:cNvPr id="71" name="Freihand 70">
                <a:extLst>
                  <a:ext uri="{FF2B5EF4-FFF2-40B4-BE49-F238E27FC236}">
                    <a16:creationId xmlns:a16="http://schemas.microsoft.com/office/drawing/2014/main" id="{C400FCB5-F93B-4BE7-AB98-A0BD18E89482}"/>
                  </a:ext>
                </a:extLst>
              </p:cNvPr>
              <p:cNvPicPr/>
              <p:nvPr/>
            </p:nvPicPr>
            <p:blipFill>
              <a:blip r:embed="rId104"/>
              <a:stretch>
                <a:fillRect/>
              </a:stretch>
            </p:blipFill>
            <p:spPr>
              <a:xfrm>
                <a:off x="7643627" y="5237347"/>
                <a:ext cx="22644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3" name="Freihand 72">
                <a:extLst>
                  <a:ext uri="{FF2B5EF4-FFF2-40B4-BE49-F238E27FC236}">
                    <a16:creationId xmlns:a16="http://schemas.microsoft.com/office/drawing/2014/main" id="{A45CBBEA-0118-447F-9760-1A4D1A3F5C90}"/>
                  </a:ext>
                </a:extLst>
              </p14:cNvPr>
              <p14:cNvContentPartPr/>
              <p14:nvPr/>
            </p14:nvContentPartPr>
            <p14:xfrm>
              <a:off x="2403107" y="5810107"/>
              <a:ext cx="234720" cy="18000"/>
            </p14:xfrm>
          </p:contentPart>
        </mc:Choice>
        <mc:Fallback xmlns="">
          <p:pic>
            <p:nvPicPr>
              <p:cNvPr id="73" name="Freihand 72">
                <a:extLst>
                  <a:ext uri="{FF2B5EF4-FFF2-40B4-BE49-F238E27FC236}">
                    <a16:creationId xmlns:a16="http://schemas.microsoft.com/office/drawing/2014/main" id="{A45CBBEA-0118-447F-9760-1A4D1A3F5C90}"/>
                  </a:ext>
                </a:extLst>
              </p:cNvPr>
              <p:cNvPicPr/>
              <p:nvPr/>
            </p:nvPicPr>
            <p:blipFill>
              <a:blip r:embed="rId106"/>
              <a:stretch>
                <a:fillRect/>
              </a:stretch>
            </p:blipFill>
            <p:spPr>
              <a:xfrm>
                <a:off x="2398787" y="5805787"/>
                <a:ext cx="24336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4" name="Freihand 73">
                <a:extLst>
                  <a:ext uri="{FF2B5EF4-FFF2-40B4-BE49-F238E27FC236}">
                    <a16:creationId xmlns:a16="http://schemas.microsoft.com/office/drawing/2014/main" id="{269CBB43-218E-4BD4-9173-BCA8198781BB}"/>
                  </a:ext>
                </a:extLst>
              </p14:cNvPr>
              <p14:cNvContentPartPr/>
              <p14:nvPr/>
            </p14:nvContentPartPr>
            <p14:xfrm>
              <a:off x="2597147" y="5746747"/>
              <a:ext cx="150480" cy="168480"/>
            </p14:xfrm>
          </p:contentPart>
        </mc:Choice>
        <mc:Fallback xmlns="">
          <p:pic>
            <p:nvPicPr>
              <p:cNvPr id="74" name="Freihand 73">
                <a:extLst>
                  <a:ext uri="{FF2B5EF4-FFF2-40B4-BE49-F238E27FC236}">
                    <a16:creationId xmlns:a16="http://schemas.microsoft.com/office/drawing/2014/main" id="{269CBB43-218E-4BD4-9173-BCA8198781BB}"/>
                  </a:ext>
                </a:extLst>
              </p:cNvPr>
              <p:cNvPicPr/>
              <p:nvPr/>
            </p:nvPicPr>
            <p:blipFill>
              <a:blip r:embed="rId108"/>
              <a:stretch>
                <a:fillRect/>
              </a:stretch>
            </p:blipFill>
            <p:spPr>
              <a:xfrm>
                <a:off x="2592827" y="5742427"/>
                <a:ext cx="1591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6" name="Freihand 75">
                <a:extLst>
                  <a:ext uri="{FF2B5EF4-FFF2-40B4-BE49-F238E27FC236}">
                    <a16:creationId xmlns:a16="http://schemas.microsoft.com/office/drawing/2014/main" id="{5FCEADE6-9B02-4018-A316-1B63D7A7F6E1}"/>
                  </a:ext>
                </a:extLst>
              </p14:cNvPr>
              <p14:cNvContentPartPr/>
              <p14:nvPr/>
            </p14:nvContentPartPr>
            <p14:xfrm>
              <a:off x="2846627" y="5755747"/>
              <a:ext cx="114480" cy="101880"/>
            </p14:xfrm>
          </p:contentPart>
        </mc:Choice>
        <mc:Fallback xmlns="">
          <p:pic>
            <p:nvPicPr>
              <p:cNvPr id="76" name="Freihand 75">
                <a:extLst>
                  <a:ext uri="{FF2B5EF4-FFF2-40B4-BE49-F238E27FC236}">
                    <a16:creationId xmlns:a16="http://schemas.microsoft.com/office/drawing/2014/main" id="{5FCEADE6-9B02-4018-A316-1B63D7A7F6E1}"/>
                  </a:ext>
                </a:extLst>
              </p:cNvPr>
              <p:cNvPicPr/>
              <p:nvPr/>
            </p:nvPicPr>
            <p:blipFill>
              <a:blip r:embed="rId110"/>
              <a:stretch>
                <a:fillRect/>
              </a:stretch>
            </p:blipFill>
            <p:spPr>
              <a:xfrm>
                <a:off x="2842307" y="5751427"/>
                <a:ext cx="12312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7" name="Freihand 76">
                <a:extLst>
                  <a:ext uri="{FF2B5EF4-FFF2-40B4-BE49-F238E27FC236}">
                    <a16:creationId xmlns:a16="http://schemas.microsoft.com/office/drawing/2014/main" id="{AF0B2A01-696C-48C9-9762-EB18E0E6DB82}"/>
                  </a:ext>
                </a:extLst>
              </p14:cNvPr>
              <p14:cNvContentPartPr/>
              <p14:nvPr/>
            </p14:nvContentPartPr>
            <p14:xfrm>
              <a:off x="2873627" y="5722267"/>
              <a:ext cx="241560" cy="135360"/>
            </p14:xfrm>
          </p:contentPart>
        </mc:Choice>
        <mc:Fallback xmlns="">
          <p:pic>
            <p:nvPicPr>
              <p:cNvPr id="77" name="Freihand 76">
                <a:extLst>
                  <a:ext uri="{FF2B5EF4-FFF2-40B4-BE49-F238E27FC236}">
                    <a16:creationId xmlns:a16="http://schemas.microsoft.com/office/drawing/2014/main" id="{AF0B2A01-696C-48C9-9762-EB18E0E6DB82}"/>
                  </a:ext>
                </a:extLst>
              </p:cNvPr>
              <p:cNvPicPr/>
              <p:nvPr/>
            </p:nvPicPr>
            <p:blipFill>
              <a:blip r:embed="rId112"/>
              <a:stretch>
                <a:fillRect/>
              </a:stretch>
            </p:blipFill>
            <p:spPr>
              <a:xfrm>
                <a:off x="2869307" y="5717947"/>
                <a:ext cx="2502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8" name="Freihand 77">
                <a:extLst>
                  <a:ext uri="{FF2B5EF4-FFF2-40B4-BE49-F238E27FC236}">
                    <a16:creationId xmlns:a16="http://schemas.microsoft.com/office/drawing/2014/main" id="{02D92E62-4F99-4525-91EC-E752EF65F687}"/>
                  </a:ext>
                </a:extLst>
              </p14:cNvPr>
              <p14:cNvContentPartPr/>
              <p14:nvPr/>
            </p14:nvContentPartPr>
            <p14:xfrm>
              <a:off x="3111227" y="5759707"/>
              <a:ext cx="117000" cy="88920"/>
            </p14:xfrm>
          </p:contentPart>
        </mc:Choice>
        <mc:Fallback xmlns="">
          <p:pic>
            <p:nvPicPr>
              <p:cNvPr id="78" name="Freihand 77">
                <a:extLst>
                  <a:ext uri="{FF2B5EF4-FFF2-40B4-BE49-F238E27FC236}">
                    <a16:creationId xmlns:a16="http://schemas.microsoft.com/office/drawing/2014/main" id="{02D92E62-4F99-4525-91EC-E752EF65F687}"/>
                  </a:ext>
                </a:extLst>
              </p:cNvPr>
              <p:cNvPicPr/>
              <p:nvPr/>
            </p:nvPicPr>
            <p:blipFill>
              <a:blip r:embed="rId114"/>
              <a:stretch>
                <a:fillRect/>
              </a:stretch>
            </p:blipFill>
            <p:spPr>
              <a:xfrm>
                <a:off x="3106907" y="5755387"/>
                <a:ext cx="1256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9" name="Freihand 78">
                <a:extLst>
                  <a:ext uri="{FF2B5EF4-FFF2-40B4-BE49-F238E27FC236}">
                    <a16:creationId xmlns:a16="http://schemas.microsoft.com/office/drawing/2014/main" id="{1B9CE1DC-385D-42B4-87F3-B2C33A711374}"/>
                  </a:ext>
                </a:extLst>
              </p14:cNvPr>
              <p14:cNvContentPartPr/>
              <p14:nvPr/>
            </p14:nvContentPartPr>
            <p14:xfrm>
              <a:off x="3275747" y="5737387"/>
              <a:ext cx="121320" cy="112680"/>
            </p14:xfrm>
          </p:contentPart>
        </mc:Choice>
        <mc:Fallback xmlns="">
          <p:pic>
            <p:nvPicPr>
              <p:cNvPr id="79" name="Freihand 78">
                <a:extLst>
                  <a:ext uri="{FF2B5EF4-FFF2-40B4-BE49-F238E27FC236}">
                    <a16:creationId xmlns:a16="http://schemas.microsoft.com/office/drawing/2014/main" id="{1B9CE1DC-385D-42B4-87F3-B2C33A711374}"/>
                  </a:ext>
                </a:extLst>
              </p:cNvPr>
              <p:cNvPicPr/>
              <p:nvPr/>
            </p:nvPicPr>
            <p:blipFill>
              <a:blip r:embed="rId116"/>
              <a:stretch>
                <a:fillRect/>
              </a:stretch>
            </p:blipFill>
            <p:spPr>
              <a:xfrm>
                <a:off x="3271427" y="5733067"/>
                <a:ext cx="12996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0" name="Freihand 79">
                <a:extLst>
                  <a:ext uri="{FF2B5EF4-FFF2-40B4-BE49-F238E27FC236}">
                    <a16:creationId xmlns:a16="http://schemas.microsoft.com/office/drawing/2014/main" id="{B436E3B8-7D92-4DED-8623-06142A7E77BD}"/>
                  </a:ext>
                </a:extLst>
              </p14:cNvPr>
              <p14:cNvContentPartPr/>
              <p14:nvPr/>
            </p14:nvContentPartPr>
            <p14:xfrm>
              <a:off x="3275027" y="5765107"/>
              <a:ext cx="133200" cy="64080"/>
            </p14:xfrm>
          </p:contentPart>
        </mc:Choice>
        <mc:Fallback xmlns="">
          <p:pic>
            <p:nvPicPr>
              <p:cNvPr id="80" name="Freihand 79">
                <a:extLst>
                  <a:ext uri="{FF2B5EF4-FFF2-40B4-BE49-F238E27FC236}">
                    <a16:creationId xmlns:a16="http://schemas.microsoft.com/office/drawing/2014/main" id="{B436E3B8-7D92-4DED-8623-06142A7E77BD}"/>
                  </a:ext>
                </a:extLst>
              </p:cNvPr>
              <p:cNvPicPr/>
              <p:nvPr/>
            </p:nvPicPr>
            <p:blipFill>
              <a:blip r:embed="rId118"/>
              <a:stretch>
                <a:fillRect/>
              </a:stretch>
            </p:blipFill>
            <p:spPr>
              <a:xfrm>
                <a:off x="3270707" y="5760787"/>
                <a:ext cx="14184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1" name="Freihand 80">
                <a:extLst>
                  <a:ext uri="{FF2B5EF4-FFF2-40B4-BE49-F238E27FC236}">
                    <a16:creationId xmlns:a16="http://schemas.microsoft.com/office/drawing/2014/main" id="{953FE6BC-570D-417A-9593-22C13DF20C56}"/>
                  </a:ext>
                </a:extLst>
              </p14:cNvPr>
              <p14:cNvContentPartPr/>
              <p14:nvPr/>
            </p14:nvContentPartPr>
            <p14:xfrm>
              <a:off x="3448547" y="5740267"/>
              <a:ext cx="294120" cy="63720"/>
            </p14:xfrm>
          </p:contentPart>
        </mc:Choice>
        <mc:Fallback xmlns="">
          <p:pic>
            <p:nvPicPr>
              <p:cNvPr id="81" name="Freihand 80">
                <a:extLst>
                  <a:ext uri="{FF2B5EF4-FFF2-40B4-BE49-F238E27FC236}">
                    <a16:creationId xmlns:a16="http://schemas.microsoft.com/office/drawing/2014/main" id="{953FE6BC-570D-417A-9593-22C13DF20C56}"/>
                  </a:ext>
                </a:extLst>
              </p:cNvPr>
              <p:cNvPicPr/>
              <p:nvPr/>
            </p:nvPicPr>
            <p:blipFill>
              <a:blip r:embed="rId120"/>
              <a:stretch>
                <a:fillRect/>
              </a:stretch>
            </p:blipFill>
            <p:spPr>
              <a:xfrm>
                <a:off x="3444227" y="5735947"/>
                <a:ext cx="30276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2" name="Freihand 81">
                <a:extLst>
                  <a:ext uri="{FF2B5EF4-FFF2-40B4-BE49-F238E27FC236}">
                    <a16:creationId xmlns:a16="http://schemas.microsoft.com/office/drawing/2014/main" id="{5BAA2CBA-CFB1-4951-BE1B-076BFFEB4F85}"/>
                  </a:ext>
                </a:extLst>
              </p14:cNvPr>
              <p14:cNvContentPartPr/>
              <p14:nvPr/>
            </p14:nvContentPartPr>
            <p14:xfrm>
              <a:off x="3705947" y="5713267"/>
              <a:ext cx="27000" cy="5760"/>
            </p14:xfrm>
          </p:contentPart>
        </mc:Choice>
        <mc:Fallback xmlns="">
          <p:pic>
            <p:nvPicPr>
              <p:cNvPr id="82" name="Freihand 81">
                <a:extLst>
                  <a:ext uri="{FF2B5EF4-FFF2-40B4-BE49-F238E27FC236}">
                    <a16:creationId xmlns:a16="http://schemas.microsoft.com/office/drawing/2014/main" id="{5BAA2CBA-CFB1-4951-BE1B-076BFFEB4F85}"/>
                  </a:ext>
                </a:extLst>
              </p:cNvPr>
              <p:cNvPicPr/>
              <p:nvPr/>
            </p:nvPicPr>
            <p:blipFill>
              <a:blip r:embed="rId122"/>
              <a:stretch>
                <a:fillRect/>
              </a:stretch>
            </p:blipFill>
            <p:spPr>
              <a:xfrm>
                <a:off x="3701627" y="5708947"/>
                <a:ext cx="3564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3" name="Freihand 82">
                <a:extLst>
                  <a:ext uri="{FF2B5EF4-FFF2-40B4-BE49-F238E27FC236}">
                    <a16:creationId xmlns:a16="http://schemas.microsoft.com/office/drawing/2014/main" id="{C1BBCC89-9B2F-46A4-BD34-321B5E462A29}"/>
                  </a:ext>
                </a:extLst>
              </p14:cNvPr>
              <p14:cNvContentPartPr/>
              <p14:nvPr/>
            </p14:nvContentPartPr>
            <p14:xfrm>
              <a:off x="3781907" y="5742067"/>
              <a:ext cx="335520" cy="54360"/>
            </p14:xfrm>
          </p:contentPart>
        </mc:Choice>
        <mc:Fallback xmlns="">
          <p:pic>
            <p:nvPicPr>
              <p:cNvPr id="83" name="Freihand 82">
                <a:extLst>
                  <a:ext uri="{FF2B5EF4-FFF2-40B4-BE49-F238E27FC236}">
                    <a16:creationId xmlns:a16="http://schemas.microsoft.com/office/drawing/2014/main" id="{C1BBCC89-9B2F-46A4-BD34-321B5E462A29}"/>
                  </a:ext>
                </a:extLst>
              </p:cNvPr>
              <p:cNvPicPr/>
              <p:nvPr/>
            </p:nvPicPr>
            <p:blipFill>
              <a:blip r:embed="rId124"/>
              <a:stretch>
                <a:fillRect/>
              </a:stretch>
            </p:blipFill>
            <p:spPr>
              <a:xfrm>
                <a:off x="3777587" y="5737747"/>
                <a:ext cx="34416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5" name="Freihand 84">
                <a:extLst>
                  <a:ext uri="{FF2B5EF4-FFF2-40B4-BE49-F238E27FC236}">
                    <a16:creationId xmlns:a16="http://schemas.microsoft.com/office/drawing/2014/main" id="{84CD81C7-8BE5-4774-93C3-6B9915379D30}"/>
                  </a:ext>
                </a:extLst>
              </p14:cNvPr>
              <p14:cNvContentPartPr/>
              <p14:nvPr/>
            </p14:nvContentPartPr>
            <p14:xfrm>
              <a:off x="4280147" y="5687347"/>
              <a:ext cx="22680" cy="97200"/>
            </p14:xfrm>
          </p:contentPart>
        </mc:Choice>
        <mc:Fallback xmlns="">
          <p:pic>
            <p:nvPicPr>
              <p:cNvPr id="85" name="Freihand 84">
                <a:extLst>
                  <a:ext uri="{FF2B5EF4-FFF2-40B4-BE49-F238E27FC236}">
                    <a16:creationId xmlns:a16="http://schemas.microsoft.com/office/drawing/2014/main" id="{84CD81C7-8BE5-4774-93C3-6B9915379D30}"/>
                  </a:ext>
                </a:extLst>
              </p:cNvPr>
              <p:cNvPicPr/>
              <p:nvPr/>
            </p:nvPicPr>
            <p:blipFill>
              <a:blip r:embed="rId126"/>
              <a:stretch>
                <a:fillRect/>
              </a:stretch>
            </p:blipFill>
            <p:spPr>
              <a:xfrm>
                <a:off x="4275827" y="5683027"/>
                <a:ext cx="313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6" name="Freihand 85">
                <a:extLst>
                  <a:ext uri="{FF2B5EF4-FFF2-40B4-BE49-F238E27FC236}">
                    <a16:creationId xmlns:a16="http://schemas.microsoft.com/office/drawing/2014/main" id="{C2DBA253-5BED-4114-9FF5-1B727F2A5EC7}"/>
                  </a:ext>
                </a:extLst>
              </p14:cNvPr>
              <p14:cNvContentPartPr/>
              <p14:nvPr/>
            </p14:nvContentPartPr>
            <p14:xfrm>
              <a:off x="4239467" y="5667547"/>
              <a:ext cx="158760" cy="241200"/>
            </p14:xfrm>
          </p:contentPart>
        </mc:Choice>
        <mc:Fallback xmlns="">
          <p:pic>
            <p:nvPicPr>
              <p:cNvPr id="86" name="Freihand 85">
                <a:extLst>
                  <a:ext uri="{FF2B5EF4-FFF2-40B4-BE49-F238E27FC236}">
                    <a16:creationId xmlns:a16="http://schemas.microsoft.com/office/drawing/2014/main" id="{C2DBA253-5BED-4114-9FF5-1B727F2A5EC7}"/>
                  </a:ext>
                </a:extLst>
              </p:cNvPr>
              <p:cNvPicPr/>
              <p:nvPr/>
            </p:nvPicPr>
            <p:blipFill>
              <a:blip r:embed="rId128"/>
              <a:stretch>
                <a:fillRect/>
              </a:stretch>
            </p:blipFill>
            <p:spPr>
              <a:xfrm>
                <a:off x="4235147" y="5663227"/>
                <a:ext cx="16740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7" name="Freihand 86">
                <a:extLst>
                  <a:ext uri="{FF2B5EF4-FFF2-40B4-BE49-F238E27FC236}">
                    <a16:creationId xmlns:a16="http://schemas.microsoft.com/office/drawing/2014/main" id="{C2E96E8E-1253-4F8A-A9CF-8533674619D0}"/>
                  </a:ext>
                </a:extLst>
              </p14:cNvPr>
              <p14:cNvContentPartPr/>
              <p14:nvPr/>
            </p14:nvContentPartPr>
            <p14:xfrm>
              <a:off x="4393547" y="5701027"/>
              <a:ext cx="199080" cy="82080"/>
            </p14:xfrm>
          </p:contentPart>
        </mc:Choice>
        <mc:Fallback xmlns="">
          <p:pic>
            <p:nvPicPr>
              <p:cNvPr id="87" name="Freihand 86">
                <a:extLst>
                  <a:ext uri="{FF2B5EF4-FFF2-40B4-BE49-F238E27FC236}">
                    <a16:creationId xmlns:a16="http://schemas.microsoft.com/office/drawing/2014/main" id="{C2E96E8E-1253-4F8A-A9CF-8533674619D0}"/>
                  </a:ext>
                </a:extLst>
              </p:cNvPr>
              <p:cNvPicPr/>
              <p:nvPr/>
            </p:nvPicPr>
            <p:blipFill>
              <a:blip r:embed="rId130"/>
              <a:stretch>
                <a:fillRect/>
              </a:stretch>
            </p:blipFill>
            <p:spPr>
              <a:xfrm>
                <a:off x="4389227" y="5696707"/>
                <a:ext cx="2077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8" name="Freihand 87">
                <a:extLst>
                  <a:ext uri="{FF2B5EF4-FFF2-40B4-BE49-F238E27FC236}">
                    <a16:creationId xmlns:a16="http://schemas.microsoft.com/office/drawing/2014/main" id="{E278C11E-7F5C-436A-8C8F-8CB8946D9586}"/>
                  </a:ext>
                </a:extLst>
              </p14:cNvPr>
              <p14:cNvContentPartPr/>
              <p14:nvPr/>
            </p14:nvContentPartPr>
            <p14:xfrm>
              <a:off x="4424507" y="5674387"/>
              <a:ext cx="148680" cy="134640"/>
            </p14:xfrm>
          </p:contentPart>
        </mc:Choice>
        <mc:Fallback xmlns="">
          <p:pic>
            <p:nvPicPr>
              <p:cNvPr id="88" name="Freihand 87">
                <a:extLst>
                  <a:ext uri="{FF2B5EF4-FFF2-40B4-BE49-F238E27FC236}">
                    <a16:creationId xmlns:a16="http://schemas.microsoft.com/office/drawing/2014/main" id="{E278C11E-7F5C-436A-8C8F-8CB8946D9586}"/>
                  </a:ext>
                </a:extLst>
              </p:cNvPr>
              <p:cNvPicPr/>
              <p:nvPr/>
            </p:nvPicPr>
            <p:blipFill>
              <a:blip r:embed="rId132"/>
              <a:stretch>
                <a:fillRect/>
              </a:stretch>
            </p:blipFill>
            <p:spPr>
              <a:xfrm>
                <a:off x="4420187" y="5670067"/>
                <a:ext cx="1573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9" name="Freihand 88">
                <a:extLst>
                  <a:ext uri="{FF2B5EF4-FFF2-40B4-BE49-F238E27FC236}">
                    <a16:creationId xmlns:a16="http://schemas.microsoft.com/office/drawing/2014/main" id="{65502907-9E7F-4E4C-9C7B-21FC04805BA6}"/>
                  </a:ext>
                </a:extLst>
              </p14:cNvPr>
              <p14:cNvContentPartPr/>
              <p14:nvPr/>
            </p14:nvContentPartPr>
            <p14:xfrm>
              <a:off x="4530347" y="5695627"/>
              <a:ext cx="103680" cy="83880"/>
            </p14:xfrm>
          </p:contentPart>
        </mc:Choice>
        <mc:Fallback xmlns="">
          <p:pic>
            <p:nvPicPr>
              <p:cNvPr id="89" name="Freihand 88">
                <a:extLst>
                  <a:ext uri="{FF2B5EF4-FFF2-40B4-BE49-F238E27FC236}">
                    <a16:creationId xmlns:a16="http://schemas.microsoft.com/office/drawing/2014/main" id="{65502907-9E7F-4E4C-9C7B-21FC04805BA6}"/>
                  </a:ext>
                </a:extLst>
              </p:cNvPr>
              <p:cNvPicPr/>
              <p:nvPr/>
            </p:nvPicPr>
            <p:blipFill>
              <a:blip r:embed="rId134"/>
              <a:stretch>
                <a:fillRect/>
              </a:stretch>
            </p:blipFill>
            <p:spPr>
              <a:xfrm>
                <a:off x="4526027" y="5691307"/>
                <a:ext cx="11232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0" name="Freihand 89">
                <a:extLst>
                  <a:ext uri="{FF2B5EF4-FFF2-40B4-BE49-F238E27FC236}">
                    <a16:creationId xmlns:a16="http://schemas.microsoft.com/office/drawing/2014/main" id="{2D8D0EAA-3AE1-47D0-B290-5CFDC5BA0CA8}"/>
                  </a:ext>
                </a:extLst>
              </p14:cNvPr>
              <p14:cNvContentPartPr/>
              <p14:nvPr/>
            </p14:nvContentPartPr>
            <p14:xfrm>
              <a:off x="4676147" y="5581867"/>
              <a:ext cx="256680" cy="252000"/>
            </p14:xfrm>
          </p:contentPart>
        </mc:Choice>
        <mc:Fallback xmlns="">
          <p:pic>
            <p:nvPicPr>
              <p:cNvPr id="90" name="Freihand 89">
                <a:extLst>
                  <a:ext uri="{FF2B5EF4-FFF2-40B4-BE49-F238E27FC236}">
                    <a16:creationId xmlns:a16="http://schemas.microsoft.com/office/drawing/2014/main" id="{2D8D0EAA-3AE1-47D0-B290-5CFDC5BA0CA8}"/>
                  </a:ext>
                </a:extLst>
              </p:cNvPr>
              <p:cNvPicPr/>
              <p:nvPr/>
            </p:nvPicPr>
            <p:blipFill>
              <a:blip r:embed="rId136"/>
              <a:stretch>
                <a:fillRect/>
              </a:stretch>
            </p:blipFill>
            <p:spPr>
              <a:xfrm>
                <a:off x="4671827" y="5577547"/>
                <a:ext cx="26532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1" name="Freihand 90">
                <a:extLst>
                  <a:ext uri="{FF2B5EF4-FFF2-40B4-BE49-F238E27FC236}">
                    <a16:creationId xmlns:a16="http://schemas.microsoft.com/office/drawing/2014/main" id="{1CB5C177-83D8-415D-A4AC-4C122AB87A66}"/>
                  </a:ext>
                </a:extLst>
              </p14:cNvPr>
              <p14:cNvContentPartPr/>
              <p14:nvPr/>
            </p14:nvContentPartPr>
            <p14:xfrm>
              <a:off x="4950827" y="5659267"/>
              <a:ext cx="106920" cy="102600"/>
            </p14:xfrm>
          </p:contentPart>
        </mc:Choice>
        <mc:Fallback xmlns="">
          <p:pic>
            <p:nvPicPr>
              <p:cNvPr id="91" name="Freihand 90">
                <a:extLst>
                  <a:ext uri="{FF2B5EF4-FFF2-40B4-BE49-F238E27FC236}">
                    <a16:creationId xmlns:a16="http://schemas.microsoft.com/office/drawing/2014/main" id="{1CB5C177-83D8-415D-A4AC-4C122AB87A66}"/>
                  </a:ext>
                </a:extLst>
              </p:cNvPr>
              <p:cNvPicPr/>
              <p:nvPr/>
            </p:nvPicPr>
            <p:blipFill>
              <a:blip r:embed="rId138"/>
              <a:stretch>
                <a:fillRect/>
              </a:stretch>
            </p:blipFill>
            <p:spPr>
              <a:xfrm>
                <a:off x="4946507" y="5654947"/>
                <a:ext cx="11556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E779C35A-2184-401F-B35D-840BB84FB089}"/>
                  </a:ext>
                </a:extLst>
              </p14:cNvPr>
              <p14:cNvContentPartPr/>
              <p14:nvPr/>
            </p14:nvContentPartPr>
            <p14:xfrm>
              <a:off x="5197427" y="5738827"/>
              <a:ext cx="231840" cy="15480"/>
            </p14:xfrm>
          </p:contentPart>
        </mc:Choice>
        <mc:Fallback xmlns="">
          <p:pic>
            <p:nvPicPr>
              <p:cNvPr id="93" name="Freihand 92">
                <a:extLst>
                  <a:ext uri="{FF2B5EF4-FFF2-40B4-BE49-F238E27FC236}">
                    <a16:creationId xmlns:a16="http://schemas.microsoft.com/office/drawing/2014/main" id="{E779C35A-2184-401F-B35D-840BB84FB089}"/>
                  </a:ext>
                </a:extLst>
              </p:cNvPr>
              <p:cNvPicPr/>
              <p:nvPr/>
            </p:nvPicPr>
            <p:blipFill>
              <a:blip r:embed="rId140"/>
              <a:stretch>
                <a:fillRect/>
              </a:stretch>
            </p:blipFill>
            <p:spPr>
              <a:xfrm>
                <a:off x="5193107" y="5734507"/>
                <a:ext cx="2404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4" name="Freihand 93">
                <a:extLst>
                  <a:ext uri="{FF2B5EF4-FFF2-40B4-BE49-F238E27FC236}">
                    <a16:creationId xmlns:a16="http://schemas.microsoft.com/office/drawing/2014/main" id="{E078657C-F7C3-4305-B684-46930D913EB0}"/>
                  </a:ext>
                </a:extLst>
              </p14:cNvPr>
              <p14:cNvContentPartPr/>
              <p14:nvPr/>
            </p14:nvContentPartPr>
            <p14:xfrm>
              <a:off x="5406227" y="5674387"/>
              <a:ext cx="113760" cy="160560"/>
            </p14:xfrm>
          </p:contentPart>
        </mc:Choice>
        <mc:Fallback xmlns="">
          <p:pic>
            <p:nvPicPr>
              <p:cNvPr id="94" name="Freihand 93">
                <a:extLst>
                  <a:ext uri="{FF2B5EF4-FFF2-40B4-BE49-F238E27FC236}">
                    <a16:creationId xmlns:a16="http://schemas.microsoft.com/office/drawing/2014/main" id="{E078657C-F7C3-4305-B684-46930D913EB0}"/>
                  </a:ext>
                </a:extLst>
              </p:cNvPr>
              <p:cNvPicPr/>
              <p:nvPr/>
            </p:nvPicPr>
            <p:blipFill>
              <a:blip r:embed="rId142"/>
              <a:stretch>
                <a:fillRect/>
              </a:stretch>
            </p:blipFill>
            <p:spPr>
              <a:xfrm>
                <a:off x="5401907" y="5670067"/>
                <a:ext cx="1224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6" name="Freihand 95">
                <a:extLst>
                  <a:ext uri="{FF2B5EF4-FFF2-40B4-BE49-F238E27FC236}">
                    <a16:creationId xmlns:a16="http://schemas.microsoft.com/office/drawing/2014/main" id="{DFD9931B-B802-405F-8385-A75769DDA17E}"/>
                  </a:ext>
                </a:extLst>
              </p14:cNvPr>
              <p14:cNvContentPartPr/>
              <p14:nvPr/>
            </p14:nvContentPartPr>
            <p14:xfrm>
              <a:off x="5826707" y="5620387"/>
              <a:ext cx="159120" cy="153000"/>
            </p14:xfrm>
          </p:contentPart>
        </mc:Choice>
        <mc:Fallback xmlns="">
          <p:pic>
            <p:nvPicPr>
              <p:cNvPr id="96" name="Freihand 95">
                <a:extLst>
                  <a:ext uri="{FF2B5EF4-FFF2-40B4-BE49-F238E27FC236}">
                    <a16:creationId xmlns:a16="http://schemas.microsoft.com/office/drawing/2014/main" id="{DFD9931B-B802-405F-8385-A75769DDA17E}"/>
                  </a:ext>
                </a:extLst>
              </p:cNvPr>
              <p:cNvPicPr/>
              <p:nvPr/>
            </p:nvPicPr>
            <p:blipFill>
              <a:blip r:embed="rId144"/>
              <a:stretch>
                <a:fillRect/>
              </a:stretch>
            </p:blipFill>
            <p:spPr>
              <a:xfrm>
                <a:off x="5822387" y="5616067"/>
                <a:ext cx="16776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7" name="Freihand 96">
                <a:extLst>
                  <a:ext uri="{FF2B5EF4-FFF2-40B4-BE49-F238E27FC236}">
                    <a16:creationId xmlns:a16="http://schemas.microsoft.com/office/drawing/2014/main" id="{10BFBA67-38EE-4C42-BB7E-C7844D3BE509}"/>
                  </a:ext>
                </a:extLst>
              </p14:cNvPr>
              <p14:cNvContentPartPr/>
              <p14:nvPr/>
            </p14:nvContentPartPr>
            <p14:xfrm>
              <a:off x="5832467" y="5690587"/>
              <a:ext cx="169920" cy="27360"/>
            </p14:xfrm>
          </p:contentPart>
        </mc:Choice>
        <mc:Fallback xmlns="">
          <p:pic>
            <p:nvPicPr>
              <p:cNvPr id="97" name="Freihand 96">
                <a:extLst>
                  <a:ext uri="{FF2B5EF4-FFF2-40B4-BE49-F238E27FC236}">
                    <a16:creationId xmlns:a16="http://schemas.microsoft.com/office/drawing/2014/main" id="{10BFBA67-38EE-4C42-BB7E-C7844D3BE509}"/>
                  </a:ext>
                </a:extLst>
              </p:cNvPr>
              <p:cNvPicPr/>
              <p:nvPr/>
            </p:nvPicPr>
            <p:blipFill>
              <a:blip r:embed="rId146"/>
              <a:stretch>
                <a:fillRect/>
              </a:stretch>
            </p:blipFill>
            <p:spPr>
              <a:xfrm>
                <a:off x="5828147" y="5686267"/>
                <a:ext cx="1785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8" name="Freihand 97">
                <a:extLst>
                  <a:ext uri="{FF2B5EF4-FFF2-40B4-BE49-F238E27FC236}">
                    <a16:creationId xmlns:a16="http://schemas.microsoft.com/office/drawing/2014/main" id="{62F7B8EB-3CAF-419B-B005-A7A8BC598FBE}"/>
                  </a:ext>
                </a:extLst>
              </p14:cNvPr>
              <p14:cNvContentPartPr/>
              <p14:nvPr/>
            </p14:nvContentPartPr>
            <p14:xfrm>
              <a:off x="6017147" y="5655667"/>
              <a:ext cx="250200" cy="78120"/>
            </p14:xfrm>
          </p:contentPart>
        </mc:Choice>
        <mc:Fallback xmlns="">
          <p:pic>
            <p:nvPicPr>
              <p:cNvPr id="98" name="Freihand 97">
                <a:extLst>
                  <a:ext uri="{FF2B5EF4-FFF2-40B4-BE49-F238E27FC236}">
                    <a16:creationId xmlns:a16="http://schemas.microsoft.com/office/drawing/2014/main" id="{62F7B8EB-3CAF-419B-B005-A7A8BC598FBE}"/>
                  </a:ext>
                </a:extLst>
              </p:cNvPr>
              <p:cNvPicPr/>
              <p:nvPr/>
            </p:nvPicPr>
            <p:blipFill>
              <a:blip r:embed="rId148"/>
              <a:stretch>
                <a:fillRect/>
              </a:stretch>
            </p:blipFill>
            <p:spPr>
              <a:xfrm>
                <a:off x="6012827" y="5651347"/>
                <a:ext cx="2588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9" name="Freihand 98">
                <a:extLst>
                  <a:ext uri="{FF2B5EF4-FFF2-40B4-BE49-F238E27FC236}">
                    <a16:creationId xmlns:a16="http://schemas.microsoft.com/office/drawing/2014/main" id="{A4945F0D-46AB-4DDF-B399-6B68A92CBA33}"/>
                  </a:ext>
                </a:extLst>
              </p14:cNvPr>
              <p14:cNvContentPartPr/>
              <p14:nvPr/>
            </p14:nvContentPartPr>
            <p14:xfrm>
              <a:off x="6282827" y="5656387"/>
              <a:ext cx="103680" cy="88560"/>
            </p14:xfrm>
          </p:contentPart>
        </mc:Choice>
        <mc:Fallback xmlns="">
          <p:pic>
            <p:nvPicPr>
              <p:cNvPr id="99" name="Freihand 98">
                <a:extLst>
                  <a:ext uri="{FF2B5EF4-FFF2-40B4-BE49-F238E27FC236}">
                    <a16:creationId xmlns:a16="http://schemas.microsoft.com/office/drawing/2014/main" id="{A4945F0D-46AB-4DDF-B399-6B68A92CBA33}"/>
                  </a:ext>
                </a:extLst>
              </p:cNvPr>
              <p:cNvPicPr/>
              <p:nvPr/>
            </p:nvPicPr>
            <p:blipFill>
              <a:blip r:embed="rId150"/>
              <a:stretch>
                <a:fillRect/>
              </a:stretch>
            </p:blipFill>
            <p:spPr>
              <a:xfrm>
                <a:off x="6278507" y="5652067"/>
                <a:ext cx="11232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0" name="Freihand 99">
                <a:extLst>
                  <a:ext uri="{FF2B5EF4-FFF2-40B4-BE49-F238E27FC236}">
                    <a16:creationId xmlns:a16="http://schemas.microsoft.com/office/drawing/2014/main" id="{3BD8B8CA-EE1D-4205-B3C4-5F0D7878BB24}"/>
                  </a:ext>
                </a:extLst>
              </p14:cNvPr>
              <p14:cNvContentPartPr/>
              <p14:nvPr/>
            </p14:nvContentPartPr>
            <p14:xfrm>
              <a:off x="6628067" y="5651707"/>
              <a:ext cx="119520" cy="192960"/>
            </p14:xfrm>
          </p:contentPart>
        </mc:Choice>
        <mc:Fallback xmlns="">
          <p:pic>
            <p:nvPicPr>
              <p:cNvPr id="100" name="Freihand 99">
                <a:extLst>
                  <a:ext uri="{FF2B5EF4-FFF2-40B4-BE49-F238E27FC236}">
                    <a16:creationId xmlns:a16="http://schemas.microsoft.com/office/drawing/2014/main" id="{3BD8B8CA-EE1D-4205-B3C4-5F0D7878BB24}"/>
                  </a:ext>
                </a:extLst>
              </p:cNvPr>
              <p:cNvPicPr/>
              <p:nvPr/>
            </p:nvPicPr>
            <p:blipFill>
              <a:blip r:embed="rId152"/>
              <a:stretch>
                <a:fillRect/>
              </a:stretch>
            </p:blipFill>
            <p:spPr>
              <a:xfrm>
                <a:off x="6623747" y="5647387"/>
                <a:ext cx="12816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1" name="Freihand 100">
                <a:extLst>
                  <a:ext uri="{FF2B5EF4-FFF2-40B4-BE49-F238E27FC236}">
                    <a16:creationId xmlns:a16="http://schemas.microsoft.com/office/drawing/2014/main" id="{07FE02A1-B63C-4AC7-B81F-8C2D320B9045}"/>
                  </a:ext>
                </a:extLst>
              </p14:cNvPr>
              <p14:cNvContentPartPr/>
              <p14:nvPr/>
            </p14:nvContentPartPr>
            <p14:xfrm>
              <a:off x="6801587" y="5655307"/>
              <a:ext cx="85320" cy="95760"/>
            </p14:xfrm>
          </p:contentPart>
        </mc:Choice>
        <mc:Fallback xmlns="">
          <p:pic>
            <p:nvPicPr>
              <p:cNvPr id="101" name="Freihand 100">
                <a:extLst>
                  <a:ext uri="{FF2B5EF4-FFF2-40B4-BE49-F238E27FC236}">
                    <a16:creationId xmlns:a16="http://schemas.microsoft.com/office/drawing/2014/main" id="{07FE02A1-B63C-4AC7-B81F-8C2D320B9045}"/>
                  </a:ext>
                </a:extLst>
              </p:cNvPr>
              <p:cNvPicPr/>
              <p:nvPr/>
            </p:nvPicPr>
            <p:blipFill>
              <a:blip r:embed="rId154"/>
              <a:stretch>
                <a:fillRect/>
              </a:stretch>
            </p:blipFill>
            <p:spPr>
              <a:xfrm>
                <a:off x="6797267" y="5650987"/>
                <a:ext cx="9396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2" name="Freihand 101">
                <a:extLst>
                  <a:ext uri="{FF2B5EF4-FFF2-40B4-BE49-F238E27FC236}">
                    <a16:creationId xmlns:a16="http://schemas.microsoft.com/office/drawing/2014/main" id="{501BD3B6-0C20-4090-81E5-8731271D8391}"/>
                  </a:ext>
                </a:extLst>
              </p14:cNvPr>
              <p14:cNvContentPartPr/>
              <p14:nvPr/>
            </p14:nvContentPartPr>
            <p14:xfrm>
              <a:off x="6864227" y="5638747"/>
              <a:ext cx="111240" cy="90360"/>
            </p14:xfrm>
          </p:contentPart>
        </mc:Choice>
        <mc:Fallback xmlns="">
          <p:pic>
            <p:nvPicPr>
              <p:cNvPr id="102" name="Freihand 101">
                <a:extLst>
                  <a:ext uri="{FF2B5EF4-FFF2-40B4-BE49-F238E27FC236}">
                    <a16:creationId xmlns:a16="http://schemas.microsoft.com/office/drawing/2014/main" id="{501BD3B6-0C20-4090-81E5-8731271D8391}"/>
                  </a:ext>
                </a:extLst>
              </p:cNvPr>
              <p:cNvPicPr/>
              <p:nvPr/>
            </p:nvPicPr>
            <p:blipFill>
              <a:blip r:embed="rId156"/>
              <a:stretch>
                <a:fillRect/>
              </a:stretch>
            </p:blipFill>
            <p:spPr>
              <a:xfrm>
                <a:off x="6859907" y="5634427"/>
                <a:ext cx="119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3" name="Freihand 102">
                <a:extLst>
                  <a:ext uri="{FF2B5EF4-FFF2-40B4-BE49-F238E27FC236}">
                    <a16:creationId xmlns:a16="http://schemas.microsoft.com/office/drawing/2014/main" id="{C1008D44-0137-43B2-A057-796EC64E89ED}"/>
                  </a:ext>
                </a:extLst>
              </p14:cNvPr>
              <p14:cNvContentPartPr/>
              <p14:nvPr/>
            </p14:nvContentPartPr>
            <p14:xfrm>
              <a:off x="7017947" y="5592667"/>
              <a:ext cx="225360" cy="157320"/>
            </p14:xfrm>
          </p:contentPart>
        </mc:Choice>
        <mc:Fallback xmlns="">
          <p:pic>
            <p:nvPicPr>
              <p:cNvPr id="103" name="Freihand 102">
                <a:extLst>
                  <a:ext uri="{FF2B5EF4-FFF2-40B4-BE49-F238E27FC236}">
                    <a16:creationId xmlns:a16="http://schemas.microsoft.com/office/drawing/2014/main" id="{C1008D44-0137-43B2-A057-796EC64E89ED}"/>
                  </a:ext>
                </a:extLst>
              </p:cNvPr>
              <p:cNvPicPr/>
              <p:nvPr/>
            </p:nvPicPr>
            <p:blipFill>
              <a:blip r:embed="rId158"/>
              <a:stretch>
                <a:fillRect/>
              </a:stretch>
            </p:blipFill>
            <p:spPr>
              <a:xfrm>
                <a:off x="7013627" y="5588347"/>
                <a:ext cx="2340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04" name="Freihand 103">
                <a:extLst>
                  <a:ext uri="{FF2B5EF4-FFF2-40B4-BE49-F238E27FC236}">
                    <a16:creationId xmlns:a16="http://schemas.microsoft.com/office/drawing/2014/main" id="{75414686-A0D1-477F-A02E-E951D3D04634}"/>
                  </a:ext>
                </a:extLst>
              </p14:cNvPr>
              <p14:cNvContentPartPr/>
              <p14:nvPr/>
            </p14:nvContentPartPr>
            <p14:xfrm>
              <a:off x="7183187" y="5545147"/>
              <a:ext cx="145800" cy="145080"/>
            </p14:xfrm>
          </p:contentPart>
        </mc:Choice>
        <mc:Fallback xmlns="">
          <p:pic>
            <p:nvPicPr>
              <p:cNvPr id="104" name="Freihand 103">
                <a:extLst>
                  <a:ext uri="{FF2B5EF4-FFF2-40B4-BE49-F238E27FC236}">
                    <a16:creationId xmlns:a16="http://schemas.microsoft.com/office/drawing/2014/main" id="{75414686-A0D1-477F-A02E-E951D3D04634}"/>
                  </a:ext>
                </a:extLst>
              </p:cNvPr>
              <p:cNvPicPr/>
              <p:nvPr/>
            </p:nvPicPr>
            <p:blipFill>
              <a:blip r:embed="rId160"/>
              <a:stretch>
                <a:fillRect/>
              </a:stretch>
            </p:blipFill>
            <p:spPr>
              <a:xfrm>
                <a:off x="7178867" y="5540827"/>
                <a:ext cx="154440" cy="1537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5" name="Freihand 104">
                <a:extLst>
                  <a:ext uri="{FF2B5EF4-FFF2-40B4-BE49-F238E27FC236}">
                    <a16:creationId xmlns:a16="http://schemas.microsoft.com/office/drawing/2014/main" id="{BA12D88E-712D-41DD-8615-91B0217E0B82}"/>
                  </a:ext>
                </a:extLst>
              </p14:cNvPr>
              <p14:cNvContentPartPr/>
              <p14:nvPr/>
            </p14:nvContentPartPr>
            <p14:xfrm>
              <a:off x="7271027" y="5612107"/>
              <a:ext cx="153720" cy="78840"/>
            </p14:xfrm>
          </p:contentPart>
        </mc:Choice>
        <mc:Fallback xmlns="">
          <p:pic>
            <p:nvPicPr>
              <p:cNvPr id="105" name="Freihand 104">
                <a:extLst>
                  <a:ext uri="{FF2B5EF4-FFF2-40B4-BE49-F238E27FC236}">
                    <a16:creationId xmlns:a16="http://schemas.microsoft.com/office/drawing/2014/main" id="{BA12D88E-712D-41DD-8615-91B0217E0B82}"/>
                  </a:ext>
                </a:extLst>
              </p:cNvPr>
              <p:cNvPicPr/>
              <p:nvPr/>
            </p:nvPicPr>
            <p:blipFill>
              <a:blip r:embed="rId162"/>
              <a:stretch>
                <a:fillRect/>
              </a:stretch>
            </p:blipFill>
            <p:spPr>
              <a:xfrm>
                <a:off x="7266707" y="5607787"/>
                <a:ext cx="1623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6" name="Freihand 105">
                <a:extLst>
                  <a:ext uri="{FF2B5EF4-FFF2-40B4-BE49-F238E27FC236}">
                    <a16:creationId xmlns:a16="http://schemas.microsoft.com/office/drawing/2014/main" id="{337A1019-720A-4CD0-A8CD-C8591EDD82A1}"/>
                  </a:ext>
                </a:extLst>
              </p14:cNvPr>
              <p14:cNvContentPartPr/>
              <p14:nvPr/>
            </p14:nvContentPartPr>
            <p14:xfrm>
              <a:off x="7197227" y="5494027"/>
              <a:ext cx="19800" cy="15840"/>
            </p14:xfrm>
          </p:contentPart>
        </mc:Choice>
        <mc:Fallback xmlns="">
          <p:pic>
            <p:nvPicPr>
              <p:cNvPr id="106" name="Freihand 105">
                <a:extLst>
                  <a:ext uri="{FF2B5EF4-FFF2-40B4-BE49-F238E27FC236}">
                    <a16:creationId xmlns:a16="http://schemas.microsoft.com/office/drawing/2014/main" id="{337A1019-720A-4CD0-A8CD-C8591EDD82A1}"/>
                  </a:ext>
                </a:extLst>
              </p:cNvPr>
              <p:cNvPicPr/>
              <p:nvPr/>
            </p:nvPicPr>
            <p:blipFill>
              <a:blip r:embed="rId164"/>
              <a:stretch>
                <a:fillRect/>
              </a:stretch>
            </p:blipFill>
            <p:spPr>
              <a:xfrm>
                <a:off x="7192907" y="5489707"/>
                <a:ext cx="2844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8" name="Freihand 107">
                <a:extLst>
                  <a:ext uri="{FF2B5EF4-FFF2-40B4-BE49-F238E27FC236}">
                    <a16:creationId xmlns:a16="http://schemas.microsoft.com/office/drawing/2014/main" id="{8BD9B665-FA8B-44B6-94C6-90377AAD067F}"/>
                  </a:ext>
                </a:extLst>
              </p14:cNvPr>
              <p14:cNvContentPartPr/>
              <p14:nvPr/>
            </p14:nvContentPartPr>
            <p14:xfrm>
              <a:off x="5867747" y="5852587"/>
              <a:ext cx="1464480" cy="26280"/>
            </p14:xfrm>
          </p:contentPart>
        </mc:Choice>
        <mc:Fallback xmlns="">
          <p:pic>
            <p:nvPicPr>
              <p:cNvPr id="108" name="Freihand 107">
                <a:extLst>
                  <a:ext uri="{FF2B5EF4-FFF2-40B4-BE49-F238E27FC236}">
                    <a16:creationId xmlns:a16="http://schemas.microsoft.com/office/drawing/2014/main" id="{8BD9B665-FA8B-44B6-94C6-90377AAD067F}"/>
                  </a:ext>
                </a:extLst>
              </p:cNvPr>
              <p:cNvPicPr/>
              <p:nvPr/>
            </p:nvPicPr>
            <p:blipFill>
              <a:blip r:embed="rId166"/>
              <a:stretch>
                <a:fillRect/>
              </a:stretch>
            </p:blipFill>
            <p:spPr>
              <a:xfrm>
                <a:off x="5863427" y="5848267"/>
                <a:ext cx="14731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9" name="Freihand 108">
                <a:extLst>
                  <a:ext uri="{FF2B5EF4-FFF2-40B4-BE49-F238E27FC236}">
                    <a16:creationId xmlns:a16="http://schemas.microsoft.com/office/drawing/2014/main" id="{8C7EFE86-9A39-4626-9D5A-BE17CFD20555}"/>
                  </a:ext>
                </a:extLst>
              </p14:cNvPr>
              <p14:cNvContentPartPr/>
              <p14:nvPr/>
            </p14:nvContentPartPr>
            <p14:xfrm>
              <a:off x="5820947" y="5425987"/>
              <a:ext cx="2234520" cy="137520"/>
            </p14:xfrm>
          </p:contentPart>
        </mc:Choice>
        <mc:Fallback xmlns="">
          <p:pic>
            <p:nvPicPr>
              <p:cNvPr id="109" name="Freihand 108">
                <a:extLst>
                  <a:ext uri="{FF2B5EF4-FFF2-40B4-BE49-F238E27FC236}">
                    <a16:creationId xmlns:a16="http://schemas.microsoft.com/office/drawing/2014/main" id="{8C7EFE86-9A39-4626-9D5A-BE17CFD20555}"/>
                  </a:ext>
                </a:extLst>
              </p:cNvPr>
              <p:cNvPicPr/>
              <p:nvPr/>
            </p:nvPicPr>
            <p:blipFill>
              <a:blip r:embed="rId168"/>
              <a:stretch>
                <a:fillRect/>
              </a:stretch>
            </p:blipFill>
            <p:spPr>
              <a:xfrm>
                <a:off x="5816627" y="5421667"/>
                <a:ext cx="22431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0" name="Freihand 109">
                <a:extLst>
                  <a:ext uri="{FF2B5EF4-FFF2-40B4-BE49-F238E27FC236}">
                    <a16:creationId xmlns:a16="http://schemas.microsoft.com/office/drawing/2014/main" id="{35B561A7-F803-455E-87E0-181929DDC51E}"/>
                  </a:ext>
                </a:extLst>
              </p14:cNvPr>
              <p14:cNvContentPartPr/>
              <p14:nvPr/>
            </p14:nvContentPartPr>
            <p14:xfrm>
              <a:off x="5110667" y="5516707"/>
              <a:ext cx="1078920" cy="30600"/>
            </p14:xfrm>
          </p:contentPart>
        </mc:Choice>
        <mc:Fallback xmlns="">
          <p:pic>
            <p:nvPicPr>
              <p:cNvPr id="110" name="Freihand 109">
                <a:extLst>
                  <a:ext uri="{FF2B5EF4-FFF2-40B4-BE49-F238E27FC236}">
                    <a16:creationId xmlns:a16="http://schemas.microsoft.com/office/drawing/2014/main" id="{35B561A7-F803-455E-87E0-181929DDC51E}"/>
                  </a:ext>
                </a:extLst>
              </p:cNvPr>
              <p:cNvPicPr/>
              <p:nvPr/>
            </p:nvPicPr>
            <p:blipFill>
              <a:blip r:embed="rId170"/>
              <a:stretch>
                <a:fillRect/>
              </a:stretch>
            </p:blipFill>
            <p:spPr>
              <a:xfrm>
                <a:off x="5106347" y="5512387"/>
                <a:ext cx="1087560" cy="39240"/>
              </a:xfrm>
              <a:prstGeom prst="rect">
                <a:avLst/>
              </a:prstGeom>
            </p:spPr>
          </p:pic>
        </mc:Fallback>
      </mc:AlternateContent>
      <p:grpSp>
        <p:nvGrpSpPr>
          <p:cNvPr id="115" name="Gruppieren 114">
            <a:extLst>
              <a:ext uri="{FF2B5EF4-FFF2-40B4-BE49-F238E27FC236}">
                <a16:creationId xmlns:a16="http://schemas.microsoft.com/office/drawing/2014/main" id="{4131B74E-415F-41F8-8D07-B4DFA7A00EDA}"/>
              </a:ext>
            </a:extLst>
          </p:cNvPr>
          <p:cNvGrpSpPr/>
          <p:nvPr/>
        </p:nvGrpSpPr>
        <p:grpSpPr>
          <a:xfrm>
            <a:off x="495467" y="5361187"/>
            <a:ext cx="1577160" cy="569160"/>
            <a:chOff x="495467" y="5361187"/>
            <a:chExt cx="1577160" cy="569160"/>
          </a:xfrm>
        </p:grpSpPr>
        <mc:AlternateContent xmlns:mc="http://schemas.openxmlformats.org/markup-compatibility/2006" xmlns:p14="http://schemas.microsoft.com/office/powerpoint/2010/main">
          <mc:Choice Requires="p14">
            <p:contentPart p14:bwMode="auto" r:id="rId171">
              <p14:nvContentPartPr>
                <p14:cNvPr id="34" name="Freihand 33">
                  <a:extLst>
                    <a:ext uri="{FF2B5EF4-FFF2-40B4-BE49-F238E27FC236}">
                      <a16:creationId xmlns:a16="http://schemas.microsoft.com/office/drawing/2014/main" id="{5AB17A26-34CA-4AED-AA08-0B095F57936E}"/>
                    </a:ext>
                  </a:extLst>
                </p14:cNvPr>
                <p14:cNvContentPartPr/>
                <p14:nvPr/>
              </p14:nvContentPartPr>
              <p14:xfrm>
                <a:off x="508427" y="5532547"/>
                <a:ext cx="294120" cy="179640"/>
              </p14:xfrm>
            </p:contentPart>
          </mc:Choice>
          <mc:Fallback xmlns="">
            <p:pic>
              <p:nvPicPr>
                <p:cNvPr id="34" name="Freihand 33">
                  <a:extLst>
                    <a:ext uri="{FF2B5EF4-FFF2-40B4-BE49-F238E27FC236}">
                      <a16:creationId xmlns:a16="http://schemas.microsoft.com/office/drawing/2014/main" id="{5AB17A26-34CA-4AED-AA08-0B095F57936E}"/>
                    </a:ext>
                  </a:extLst>
                </p:cNvPr>
                <p:cNvPicPr/>
                <p:nvPr/>
              </p:nvPicPr>
              <p:blipFill>
                <a:blip r:embed="rId172"/>
                <a:stretch>
                  <a:fillRect/>
                </a:stretch>
              </p:blipFill>
              <p:spPr>
                <a:xfrm>
                  <a:off x="504107" y="5528227"/>
                  <a:ext cx="30276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35" name="Freihand 34">
                  <a:extLst>
                    <a:ext uri="{FF2B5EF4-FFF2-40B4-BE49-F238E27FC236}">
                      <a16:creationId xmlns:a16="http://schemas.microsoft.com/office/drawing/2014/main" id="{696FD734-256B-4B81-9D91-6BF75F955F4E}"/>
                    </a:ext>
                  </a:extLst>
                </p14:cNvPr>
                <p14:cNvContentPartPr/>
                <p14:nvPr/>
              </p14:nvContentPartPr>
              <p14:xfrm>
                <a:off x="866267" y="5517427"/>
                <a:ext cx="104760" cy="170640"/>
              </p14:xfrm>
            </p:contentPart>
          </mc:Choice>
          <mc:Fallback xmlns="">
            <p:pic>
              <p:nvPicPr>
                <p:cNvPr id="35" name="Freihand 34">
                  <a:extLst>
                    <a:ext uri="{FF2B5EF4-FFF2-40B4-BE49-F238E27FC236}">
                      <a16:creationId xmlns:a16="http://schemas.microsoft.com/office/drawing/2014/main" id="{696FD734-256B-4B81-9D91-6BF75F955F4E}"/>
                    </a:ext>
                  </a:extLst>
                </p:cNvPr>
                <p:cNvPicPr/>
                <p:nvPr/>
              </p:nvPicPr>
              <p:blipFill>
                <a:blip r:embed="rId174"/>
                <a:stretch>
                  <a:fillRect/>
                </a:stretch>
              </p:blipFill>
              <p:spPr>
                <a:xfrm>
                  <a:off x="861947" y="5513107"/>
                  <a:ext cx="1134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36" name="Freihand 35">
                  <a:extLst>
                    <a:ext uri="{FF2B5EF4-FFF2-40B4-BE49-F238E27FC236}">
                      <a16:creationId xmlns:a16="http://schemas.microsoft.com/office/drawing/2014/main" id="{C0A78590-FA6A-4557-9F8B-ABDBD4322F49}"/>
                    </a:ext>
                  </a:extLst>
                </p14:cNvPr>
                <p14:cNvContentPartPr/>
                <p14:nvPr/>
              </p14:nvContentPartPr>
              <p14:xfrm>
                <a:off x="1017467" y="5612827"/>
                <a:ext cx="105480" cy="291240"/>
              </p14:xfrm>
            </p:contentPart>
          </mc:Choice>
          <mc:Fallback xmlns="">
            <p:pic>
              <p:nvPicPr>
                <p:cNvPr id="36" name="Freihand 35">
                  <a:extLst>
                    <a:ext uri="{FF2B5EF4-FFF2-40B4-BE49-F238E27FC236}">
                      <a16:creationId xmlns:a16="http://schemas.microsoft.com/office/drawing/2014/main" id="{C0A78590-FA6A-4557-9F8B-ABDBD4322F49}"/>
                    </a:ext>
                  </a:extLst>
                </p:cNvPr>
                <p:cNvPicPr/>
                <p:nvPr/>
              </p:nvPicPr>
              <p:blipFill>
                <a:blip r:embed="rId176"/>
                <a:stretch>
                  <a:fillRect/>
                </a:stretch>
              </p:blipFill>
              <p:spPr>
                <a:xfrm>
                  <a:off x="1013147" y="5608507"/>
                  <a:ext cx="114120" cy="2998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37" name="Freihand 36">
                  <a:extLst>
                    <a:ext uri="{FF2B5EF4-FFF2-40B4-BE49-F238E27FC236}">
                      <a16:creationId xmlns:a16="http://schemas.microsoft.com/office/drawing/2014/main" id="{875DE09B-9AB7-4458-810F-4E86B9FF5EC6}"/>
                    </a:ext>
                  </a:extLst>
                </p14:cNvPr>
                <p14:cNvContentPartPr/>
                <p14:nvPr/>
              </p14:nvContentPartPr>
              <p14:xfrm>
                <a:off x="1419947" y="5513827"/>
                <a:ext cx="163440" cy="92880"/>
              </p14:xfrm>
            </p:contentPart>
          </mc:Choice>
          <mc:Fallback xmlns="">
            <p:pic>
              <p:nvPicPr>
                <p:cNvPr id="37" name="Freihand 36">
                  <a:extLst>
                    <a:ext uri="{FF2B5EF4-FFF2-40B4-BE49-F238E27FC236}">
                      <a16:creationId xmlns:a16="http://schemas.microsoft.com/office/drawing/2014/main" id="{875DE09B-9AB7-4458-810F-4E86B9FF5EC6}"/>
                    </a:ext>
                  </a:extLst>
                </p:cNvPr>
                <p:cNvPicPr/>
                <p:nvPr/>
              </p:nvPicPr>
              <p:blipFill>
                <a:blip r:embed="rId178"/>
                <a:stretch>
                  <a:fillRect/>
                </a:stretch>
              </p:blipFill>
              <p:spPr>
                <a:xfrm>
                  <a:off x="1415627" y="5509507"/>
                  <a:ext cx="1720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8" name="Freihand 37">
                  <a:extLst>
                    <a:ext uri="{FF2B5EF4-FFF2-40B4-BE49-F238E27FC236}">
                      <a16:creationId xmlns:a16="http://schemas.microsoft.com/office/drawing/2014/main" id="{534C3AC3-05E4-42B5-A702-C7FC33938F8B}"/>
                    </a:ext>
                  </a:extLst>
                </p14:cNvPr>
                <p14:cNvContentPartPr/>
                <p14:nvPr/>
              </p14:nvContentPartPr>
              <p14:xfrm>
                <a:off x="1633427" y="5503027"/>
                <a:ext cx="46440" cy="147600"/>
              </p14:xfrm>
            </p:contentPart>
          </mc:Choice>
          <mc:Fallback xmlns="">
            <p:pic>
              <p:nvPicPr>
                <p:cNvPr id="38" name="Freihand 37">
                  <a:extLst>
                    <a:ext uri="{FF2B5EF4-FFF2-40B4-BE49-F238E27FC236}">
                      <a16:creationId xmlns:a16="http://schemas.microsoft.com/office/drawing/2014/main" id="{534C3AC3-05E4-42B5-A702-C7FC33938F8B}"/>
                    </a:ext>
                  </a:extLst>
                </p:cNvPr>
                <p:cNvPicPr/>
                <p:nvPr/>
              </p:nvPicPr>
              <p:blipFill>
                <a:blip r:embed="rId180"/>
                <a:stretch>
                  <a:fillRect/>
                </a:stretch>
              </p:blipFill>
              <p:spPr>
                <a:xfrm>
                  <a:off x="1629107" y="5498707"/>
                  <a:ext cx="550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9" name="Freihand 38">
                  <a:extLst>
                    <a:ext uri="{FF2B5EF4-FFF2-40B4-BE49-F238E27FC236}">
                      <a16:creationId xmlns:a16="http://schemas.microsoft.com/office/drawing/2014/main" id="{7C260DD5-4864-4834-8029-9DD656907C33}"/>
                    </a:ext>
                  </a:extLst>
                </p14:cNvPr>
                <p14:cNvContentPartPr/>
                <p14:nvPr/>
              </p14:nvContentPartPr>
              <p14:xfrm>
                <a:off x="1584467" y="5486467"/>
                <a:ext cx="182160" cy="153000"/>
              </p14:xfrm>
            </p:contentPart>
          </mc:Choice>
          <mc:Fallback xmlns="">
            <p:pic>
              <p:nvPicPr>
                <p:cNvPr id="39" name="Freihand 38">
                  <a:extLst>
                    <a:ext uri="{FF2B5EF4-FFF2-40B4-BE49-F238E27FC236}">
                      <a16:creationId xmlns:a16="http://schemas.microsoft.com/office/drawing/2014/main" id="{7C260DD5-4864-4834-8029-9DD656907C33}"/>
                    </a:ext>
                  </a:extLst>
                </p:cNvPr>
                <p:cNvPicPr/>
                <p:nvPr/>
              </p:nvPicPr>
              <p:blipFill>
                <a:blip r:embed="rId182"/>
                <a:stretch>
                  <a:fillRect/>
                </a:stretch>
              </p:blipFill>
              <p:spPr>
                <a:xfrm>
                  <a:off x="1580147" y="5482147"/>
                  <a:ext cx="19080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0" name="Freihand 39">
                  <a:extLst>
                    <a:ext uri="{FF2B5EF4-FFF2-40B4-BE49-F238E27FC236}">
                      <a16:creationId xmlns:a16="http://schemas.microsoft.com/office/drawing/2014/main" id="{A418960E-D409-4C9F-8389-7F25D0AC6E8F}"/>
                    </a:ext>
                  </a:extLst>
                </p14:cNvPr>
                <p14:cNvContentPartPr/>
                <p14:nvPr/>
              </p14:nvContentPartPr>
              <p14:xfrm>
                <a:off x="1815947" y="5510587"/>
                <a:ext cx="116280" cy="146880"/>
              </p14:xfrm>
            </p:contentPart>
          </mc:Choice>
          <mc:Fallback xmlns="">
            <p:pic>
              <p:nvPicPr>
                <p:cNvPr id="40" name="Freihand 39">
                  <a:extLst>
                    <a:ext uri="{FF2B5EF4-FFF2-40B4-BE49-F238E27FC236}">
                      <a16:creationId xmlns:a16="http://schemas.microsoft.com/office/drawing/2014/main" id="{A418960E-D409-4C9F-8389-7F25D0AC6E8F}"/>
                    </a:ext>
                  </a:extLst>
                </p:cNvPr>
                <p:cNvPicPr/>
                <p:nvPr/>
              </p:nvPicPr>
              <p:blipFill>
                <a:blip r:embed="rId184"/>
                <a:stretch>
                  <a:fillRect/>
                </a:stretch>
              </p:blipFill>
              <p:spPr>
                <a:xfrm>
                  <a:off x="1811627" y="5506267"/>
                  <a:ext cx="1249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41" name="Freihand 40">
                  <a:extLst>
                    <a:ext uri="{FF2B5EF4-FFF2-40B4-BE49-F238E27FC236}">
                      <a16:creationId xmlns:a16="http://schemas.microsoft.com/office/drawing/2014/main" id="{DD80FC3E-27C2-4636-A1C0-E6649D01A648}"/>
                    </a:ext>
                  </a:extLst>
                </p14:cNvPr>
                <p14:cNvContentPartPr/>
                <p14:nvPr/>
              </p14:nvContentPartPr>
              <p14:xfrm>
                <a:off x="1981187" y="5429227"/>
                <a:ext cx="91440" cy="146160"/>
              </p14:xfrm>
            </p:contentPart>
          </mc:Choice>
          <mc:Fallback xmlns="">
            <p:pic>
              <p:nvPicPr>
                <p:cNvPr id="41" name="Freihand 40">
                  <a:extLst>
                    <a:ext uri="{FF2B5EF4-FFF2-40B4-BE49-F238E27FC236}">
                      <a16:creationId xmlns:a16="http://schemas.microsoft.com/office/drawing/2014/main" id="{DD80FC3E-27C2-4636-A1C0-E6649D01A648}"/>
                    </a:ext>
                  </a:extLst>
                </p:cNvPr>
                <p:cNvPicPr/>
                <p:nvPr/>
              </p:nvPicPr>
              <p:blipFill>
                <a:blip r:embed="rId186"/>
                <a:stretch>
                  <a:fillRect/>
                </a:stretch>
              </p:blipFill>
              <p:spPr>
                <a:xfrm>
                  <a:off x="1976867" y="5424907"/>
                  <a:ext cx="1000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42" name="Freihand 41">
                  <a:extLst>
                    <a:ext uri="{FF2B5EF4-FFF2-40B4-BE49-F238E27FC236}">
                      <a16:creationId xmlns:a16="http://schemas.microsoft.com/office/drawing/2014/main" id="{DD706045-EBE7-4D3A-9B9D-BE7B3EE64568}"/>
                    </a:ext>
                  </a:extLst>
                </p14:cNvPr>
                <p14:cNvContentPartPr/>
                <p14:nvPr/>
              </p14:nvContentPartPr>
              <p14:xfrm>
                <a:off x="2065427" y="5663587"/>
                <a:ext cx="360" cy="360"/>
              </p14:xfrm>
            </p:contentPart>
          </mc:Choice>
          <mc:Fallback xmlns="">
            <p:pic>
              <p:nvPicPr>
                <p:cNvPr id="42" name="Freihand 41">
                  <a:extLst>
                    <a:ext uri="{FF2B5EF4-FFF2-40B4-BE49-F238E27FC236}">
                      <a16:creationId xmlns:a16="http://schemas.microsoft.com/office/drawing/2014/main" id="{DD706045-EBE7-4D3A-9B9D-BE7B3EE64568}"/>
                    </a:ext>
                  </a:extLst>
                </p:cNvPr>
                <p:cNvPicPr/>
                <p:nvPr/>
              </p:nvPicPr>
              <p:blipFill>
                <a:blip r:embed="rId188"/>
                <a:stretch>
                  <a:fillRect/>
                </a:stretch>
              </p:blipFill>
              <p:spPr>
                <a:xfrm>
                  <a:off x="2061107" y="5659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147BA69F-1877-4246-920F-4ABBCD1722BF}"/>
                    </a:ext>
                  </a:extLst>
                </p14:cNvPr>
                <p14:cNvContentPartPr/>
                <p14:nvPr/>
              </p14:nvContentPartPr>
              <p14:xfrm>
                <a:off x="495467" y="5852227"/>
                <a:ext cx="1550160" cy="78120"/>
              </p14:xfrm>
            </p:contentPart>
          </mc:Choice>
          <mc:Fallback xmlns="">
            <p:pic>
              <p:nvPicPr>
                <p:cNvPr id="112" name="Freihand 111">
                  <a:extLst>
                    <a:ext uri="{FF2B5EF4-FFF2-40B4-BE49-F238E27FC236}">
                      <a16:creationId xmlns:a16="http://schemas.microsoft.com/office/drawing/2014/main" id="{147BA69F-1877-4246-920F-4ABBCD1722BF}"/>
                    </a:ext>
                  </a:extLst>
                </p:cNvPr>
                <p:cNvPicPr/>
                <p:nvPr/>
              </p:nvPicPr>
              <p:blipFill>
                <a:blip r:embed="rId190"/>
                <a:stretch>
                  <a:fillRect/>
                </a:stretch>
              </p:blipFill>
              <p:spPr>
                <a:xfrm>
                  <a:off x="491147" y="5847907"/>
                  <a:ext cx="15588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CAFA2010-927B-4912-8BBE-83E0937A1CE5}"/>
                    </a:ext>
                  </a:extLst>
                </p14:cNvPr>
                <p14:cNvContentPartPr/>
                <p14:nvPr/>
              </p14:nvContentPartPr>
              <p14:xfrm>
                <a:off x="530747" y="5361187"/>
                <a:ext cx="860760" cy="83520"/>
              </p14:xfrm>
            </p:contentPart>
          </mc:Choice>
          <mc:Fallback xmlns="">
            <p:pic>
              <p:nvPicPr>
                <p:cNvPr id="113" name="Freihand 112">
                  <a:extLst>
                    <a:ext uri="{FF2B5EF4-FFF2-40B4-BE49-F238E27FC236}">
                      <a16:creationId xmlns:a16="http://schemas.microsoft.com/office/drawing/2014/main" id="{CAFA2010-927B-4912-8BBE-83E0937A1CE5}"/>
                    </a:ext>
                  </a:extLst>
                </p:cNvPr>
                <p:cNvPicPr/>
                <p:nvPr/>
              </p:nvPicPr>
              <p:blipFill>
                <a:blip r:embed="rId192"/>
                <a:stretch>
                  <a:fillRect/>
                </a:stretch>
              </p:blipFill>
              <p:spPr>
                <a:xfrm>
                  <a:off x="526427" y="5356867"/>
                  <a:ext cx="869400" cy="92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BAA3A841-6C91-4B59-8FF9-25CD798BDA09}"/>
                  </a:ext>
                </a:extLst>
              </p14:cNvPr>
              <p14:cNvContentPartPr/>
              <p14:nvPr/>
            </p14:nvContentPartPr>
            <p14:xfrm>
              <a:off x="6318107" y="5080027"/>
              <a:ext cx="1862640" cy="47520"/>
            </p14:xfrm>
          </p:contentPart>
        </mc:Choice>
        <mc:Fallback xmlns="">
          <p:pic>
            <p:nvPicPr>
              <p:cNvPr id="114" name="Freihand 113">
                <a:extLst>
                  <a:ext uri="{FF2B5EF4-FFF2-40B4-BE49-F238E27FC236}">
                    <a16:creationId xmlns:a16="http://schemas.microsoft.com/office/drawing/2014/main" id="{BAA3A841-6C91-4B59-8FF9-25CD798BDA09}"/>
                  </a:ext>
                </a:extLst>
              </p:cNvPr>
              <p:cNvPicPr/>
              <p:nvPr/>
            </p:nvPicPr>
            <p:blipFill>
              <a:blip r:embed="rId194"/>
              <a:stretch>
                <a:fillRect/>
              </a:stretch>
            </p:blipFill>
            <p:spPr>
              <a:xfrm>
                <a:off x="6313787" y="5075707"/>
                <a:ext cx="187128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6" name="Freihand 115">
                <a:extLst>
                  <a:ext uri="{FF2B5EF4-FFF2-40B4-BE49-F238E27FC236}">
                    <a16:creationId xmlns:a16="http://schemas.microsoft.com/office/drawing/2014/main" id="{68B6BAB4-FA50-4D8C-9357-BCA4AA91C0AC}"/>
                  </a:ext>
                </a:extLst>
              </p14:cNvPr>
              <p14:cNvContentPartPr/>
              <p14:nvPr/>
            </p14:nvContentPartPr>
            <p14:xfrm>
              <a:off x="2339387" y="3316027"/>
              <a:ext cx="1190160" cy="146880"/>
            </p14:xfrm>
          </p:contentPart>
        </mc:Choice>
        <mc:Fallback xmlns="">
          <p:pic>
            <p:nvPicPr>
              <p:cNvPr id="116" name="Freihand 115">
                <a:extLst>
                  <a:ext uri="{FF2B5EF4-FFF2-40B4-BE49-F238E27FC236}">
                    <a16:creationId xmlns:a16="http://schemas.microsoft.com/office/drawing/2014/main" id="{68B6BAB4-FA50-4D8C-9357-BCA4AA91C0AC}"/>
                  </a:ext>
                </a:extLst>
              </p:cNvPr>
              <p:cNvPicPr/>
              <p:nvPr/>
            </p:nvPicPr>
            <p:blipFill>
              <a:blip r:embed="rId196"/>
              <a:stretch>
                <a:fillRect/>
              </a:stretch>
            </p:blipFill>
            <p:spPr>
              <a:xfrm>
                <a:off x="2335067" y="3311707"/>
                <a:ext cx="119880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7" name="Freihand 116">
                <a:extLst>
                  <a:ext uri="{FF2B5EF4-FFF2-40B4-BE49-F238E27FC236}">
                    <a16:creationId xmlns:a16="http://schemas.microsoft.com/office/drawing/2014/main" id="{1688DB66-4CFA-4B34-A32D-026DC8C17D5A}"/>
                  </a:ext>
                </a:extLst>
              </p14:cNvPr>
              <p14:cNvContentPartPr/>
              <p14:nvPr/>
            </p14:nvContentPartPr>
            <p14:xfrm>
              <a:off x="1536587" y="4588987"/>
              <a:ext cx="5984280" cy="182160"/>
            </p14:xfrm>
          </p:contentPart>
        </mc:Choice>
        <mc:Fallback xmlns="">
          <p:pic>
            <p:nvPicPr>
              <p:cNvPr id="117" name="Freihand 116">
                <a:extLst>
                  <a:ext uri="{FF2B5EF4-FFF2-40B4-BE49-F238E27FC236}">
                    <a16:creationId xmlns:a16="http://schemas.microsoft.com/office/drawing/2014/main" id="{1688DB66-4CFA-4B34-A32D-026DC8C17D5A}"/>
                  </a:ext>
                </a:extLst>
              </p:cNvPr>
              <p:cNvPicPr/>
              <p:nvPr/>
            </p:nvPicPr>
            <p:blipFill>
              <a:blip r:embed="rId198"/>
              <a:stretch>
                <a:fillRect/>
              </a:stretch>
            </p:blipFill>
            <p:spPr>
              <a:xfrm>
                <a:off x="1532267" y="4584667"/>
                <a:ext cx="59929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 name="Freihand 10">
                <a:extLst>
                  <a:ext uri="{FF2B5EF4-FFF2-40B4-BE49-F238E27FC236}">
                    <a16:creationId xmlns:a16="http://schemas.microsoft.com/office/drawing/2014/main" id="{49A6EA9B-2BCD-4A35-8C7C-BCDFE82D1445}"/>
                  </a:ext>
                </a:extLst>
              </p14:cNvPr>
              <p14:cNvContentPartPr/>
              <p14:nvPr/>
            </p14:nvContentPartPr>
            <p14:xfrm>
              <a:off x="182627" y="1102387"/>
              <a:ext cx="3643560" cy="379080"/>
            </p14:xfrm>
          </p:contentPart>
        </mc:Choice>
        <mc:Fallback xmlns="">
          <p:pic>
            <p:nvPicPr>
              <p:cNvPr id="11" name="Freihand 10">
                <a:extLst>
                  <a:ext uri="{FF2B5EF4-FFF2-40B4-BE49-F238E27FC236}">
                    <a16:creationId xmlns:a16="http://schemas.microsoft.com/office/drawing/2014/main" id="{49A6EA9B-2BCD-4A35-8C7C-BCDFE82D1445}"/>
                  </a:ext>
                </a:extLst>
              </p:cNvPr>
              <p:cNvPicPr/>
              <p:nvPr/>
            </p:nvPicPr>
            <p:blipFill>
              <a:blip r:embed="rId200"/>
              <a:stretch>
                <a:fillRect/>
              </a:stretch>
            </p:blipFill>
            <p:spPr>
              <a:xfrm>
                <a:off x="178307" y="1098067"/>
                <a:ext cx="3652200" cy="387720"/>
              </a:xfrm>
              <a:prstGeom prst="rect">
                <a:avLst/>
              </a:prstGeom>
            </p:spPr>
          </p:pic>
        </mc:Fallback>
      </mc:AlternateContent>
    </p:spTree>
    <p:extLst>
      <p:ext uri="{BB962C8B-B14F-4D97-AF65-F5344CB8AC3E}">
        <p14:creationId xmlns:p14="http://schemas.microsoft.com/office/powerpoint/2010/main" val="3246230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p:cNvSpPr>
            <a:spLocks noGrp="1"/>
          </p:cNvSpPr>
          <p:nvPr/>
        </p:nvSpPr>
        <p:spPr>
          <a:xfrm>
            <a:off x="241169" y="618564"/>
            <a:ext cx="4616069" cy="336981"/>
          </a:xfrm>
          <a:prstGeom prst="rect">
            <a:avLst/>
          </a:prstGeom>
        </p:spPr>
        <p:txBody>
          <a:bodyPr vert="horz" lIns="82944" tIns="41472" rIns="82944" bIns="41472"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33" i="1" dirty="0">
                <a:latin typeface="Times New Roman" panose="02020603050405020304" pitchFamily="18" charset="0"/>
                <a:cs typeface="Times New Roman" panose="02020603050405020304" pitchFamily="18" charset="0"/>
              </a:rPr>
              <a:t>Labor input (i.e. hours) per unit good (</a:t>
            </a:r>
            <a:r>
              <a:rPr lang="en-US" sz="1633" i="1" dirty="0" err="1">
                <a:latin typeface="Times New Roman" panose="02020603050405020304" pitchFamily="18" charset="0"/>
                <a:cs typeface="Times New Roman" panose="02020603050405020304" pitchFamily="18" charset="0"/>
              </a:rPr>
              <a:t>i.e</a:t>
            </a:r>
            <a:r>
              <a:rPr lang="en-US" sz="1633" i="1" dirty="0">
                <a:latin typeface="Times New Roman" panose="02020603050405020304" pitchFamily="18" charset="0"/>
                <a:cs typeface="Times New Roman" panose="02020603050405020304" pitchFamily="18" charset="0"/>
              </a:rPr>
              <a:t> Liter/number) </a:t>
            </a:r>
          </a:p>
          <a:p>
            <a:pPr marL="0" indent="0">
              <a:buNone/>
            </a:pPr>
            <a:endParaRPr lang="en-US" sz="1633"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TextBox 13"/>
              <p:cNvSpPr txBox="1"/>
              <p:nvPr/>
            </p:nvSpPr>
            <p:spPr>
              <a:xfrm>
                <a:off x="5009318" y="595437"/>
                <a:ext cx="3130207" cy="3637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633" dirty="0"/>
                  <a:t>Labor </a:t>
                </a:r>
                <a:r>
                  <a:rPr lang="de-DE" sz="1633" dirty="0" err="1"/>
                  <a:t>coefficient</a:t>
                </a:r>
                <a:r>
                  <a:rPr lang="de-DE" sz="1633" dirty="0"/>
                  <a:t>: </a:t>
                </a:r>
                <a14:m>
                  <m:oMath xmlns:m="http://schemas.openxmlformats.org/officeDocument/2006/math">
                    <m:sSub>
                      <m:sSubPr>
                        <m:ctrlPr>
                          <a:rPr lang="de-DE" sz="1633" i="1" smtClean="0">
                            <a:latin typeface="Cambria Math" panose="02040503050406030204" pitchFamily="18" charset="0"/>
                          </a:rPr>
                        </m:ctrlPr>
                      </m:sSubPr>
                      <m:e>
                        <m:r>
                          <a:rPr lang="de-DE" sz="1633" i="1">
                            <a:latin typeface="Cambria Math"/>
                          </a:rPr>
                          <m:t>𝑎</m:t>
                        </m:r>
                      </m:e>
                      <m:sub>
                        <m:r>
                          <a:rPr lang="de-DE" sz="1633" b="0" i="1" smtClean="0">
                            <a:latin typeface="Cambria Math" panose="02040503050406030204" pitchFamily="18" charset="0"/>
                          </a:rPr>
                          <m:t>𝑐𝑜𝑢𝑛𝑡𝑟𝑦</m:t>
                        </m:r>
                        <m:r>
                          <a:rPr lang="de-DE" sz="1633" b="0" i="1" smtClean="0">
                            <a:latin typeface="Cambria Math" panose="02040503050406030204" pitchFamily="18" charset="0"/>
                          </a:rPr>
                          <m:t>,</m:t>
                        </m:r>
                        <m:r>
                          <a:rPr lang="de-DE" sz="1633" b="0" i="1" smtClean="0">
                            <a:latin typeface="Cambria Math" panose="02040503050406030204" pitchFamily="18" charset="0"/>
                          </a:rPr>
                          <m:t>𝑔𝑜𝑜𝑑</m:t>
                        </m:r>
                      </m:sub>
                    </m:sSub>
                  </m:oMath>
                </a14:m>
                <a:endParaRPr lang="en-US" sz="1633" dirty="0">
                  <a:latin typeface="Times New Roman" panose="02020603050405020304" pitchFamily="18" charset="0"/>
                  <a:cs typeface="Times New Roman" panose="02020603050405020304" pitchFamily="18" charset="0"/>
                </a:endParaRPr>
              </a:p>
            </p:txBody>
          </p:sp>
        </mc:Choice>
        <mc:Fallback xmlns="">
          <p:sp>
            <p:nvSpPr>
              <p:cNvPr id="12" name="TextBox 13"/>
              <p:cNvSpPr txBox="1">
                <a:spLocks noRot="1" noChangeAspect="1" noMove="1" noResize="1" noEditPoints="1" noAdjustHandles="1" noChangeArrowheads="1" noChangeShapeType="1" noTextEdit="1"/>
              </p:cNvSpPr>
              <p:nvPr/>
            </p:nvSpPr>
            <p:spPr>
              <a:xfrm>
                <a:off x="5009318" y="595437"/>
                <a:ext cx="3130207" cy="363754"/>
              </a:xfrm>
              <a:prstGeom prst="rect">
                <a:avLst/>
              </a:prstGeom>
              <a:blipFill>
                <a:blip r:embed="rId3"/>
                <a:stretch>
                  <a:fillRect l="-1170" t="-5085" b="-18644"/>
                </a:stretch>
              </a:blipFill>
            </p:spPr>
            <p:txBody>
              <a:bodyPr/>
              <a:lstStyle/>
              <a:p>
                <a:r>
                  <a:rPr lang="de-DE">
                    <a:noFill/>
                  </a:rPr>
                  <a:t> </a:t>
                </a:r>
              </a:p>
            </p:txBody>
          </p:sp>
        </mc:Fallback>
      </mc:AlternateContent>
      <p:sp>
        <p:nvSpPr>
          <p:cNvPr id="17" name="Textfeld 16">
            <a:extLst>
              <a:ext uri="{FF2B5EF4-FFF2-40B4-BE49-F238E27FC236}">
                <a16:creationId xmlns:a16="http://schemas.microsoft.com/office/drawing/2014/main" id="{22C12E7E-831E-4DA6-9688-AD561B2C78AE}"/>
              </a:ext>
            </a:extLst>
          </p:cNvPr>
          <p:cNvSpPr txBox="1">
            <a:spLocks/>
          </p:cNvSpPr>
          <p:nvPr/>
        </p:nvSpPr>
        <p:spPr>
          <a:xfrm>
            <a:off x="1847528" y="25954"/>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r>
              <a:rPr lang="de-DE" sz="3200" b="1" dirty="0">
                <a:latin typeface="Times New Roman" panose="02020603050405020304" pitchFamily="18" charset="0"/>
                <a:cs typeface="Times New Roman" panose="02020603050405020304" pitchFamily="18" charset="0"/>
              </a:rPr>
              <a:t> – </a:t>
            </a:r>
            <a:r>
              <a:rPr lang="de-DE" sz="3200" b="1" dirty="0" err="1">
                <a:latin typeface="Times New Roman" panose="02020603050405020304" pitchFamily="18" charset="0"/>
                <a:cs typeface="Times New Roman" panose="02020603050405020304" pitchFamily="18" charset="0"/>
              </a:rPr>
              <a:t>Example</a:t>
            </a:r>
            <a:endParaRPr lang="de-DE" sz="3200"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graphicFrame>
            <p:nvGraphicFramePr>
              <p:cNvPr id="2" name="Tabelle 1">
                <a:extLst>
                  <a:ext uri="{FF2B5EF4-FFF2-40B4-BE49-F238E27FC236}">
                    <a16:creationId xmlns:a16="http://schemas.microsoft.com/office/drawing/2014/main" id="{8F1DA21E-6988-4F59-9922-437B102DF9B0}"/>
                  </a:ext>
                </a:extLst>
              </p:cNvPr>
              <p:cNvGraphicFramePr>
                <a:graphicFrameLocks noGrp="1"/>
              </p:cNvGraphicFramePr>
              <p:nvPr/>
            </p:nvGraphicFramePr>
            <p:xfrm>
              <a:off x="603555" y="1008161"/>
              <a:ext cx="6897330" cy="111252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70840">
                    <a:tc>
                      <a:txBody>
                        <a:bodyPr/>
                        <a:lstStyle/>
                        <a:p>
                          <a:endParaRPr lang="de-DE" dirty="0"/>
                        </a:p>
                      </a:txBody>
                      <a:tcPr/>
                    </a:tc>
                    <a:tc>
                      <a:txBody>
                        <a:bodyPr/>
                        <a:lstStyle/>
                        <a:p>
                          <a:pPr algn="ctr"/>
                          <a:r>
                            <a:rPr lang="de-DE" dirty="0" err="1"/>
                            <a:t>Wine</a:t>
                          </a:r>
                          <a:r>
                            <a:rPr lang="de-DE" dirty="0"/>
                            <a:t> [L]</a:t>
                          </a:r>
                        </a:p>
                      </a:txBody>
                      <a:tcPr/>
                    </a:tc>
                    <a:tc>
                      <a:txBody>
                        <a:bodyPr/>
                        <a:lstStyle/>
                        <a:p>
                          <a:pPr algn="ctr"/>
                          <a:r>
                            <a:rPr lang="de-DE" dirty="0"/>
                            <a:t>Clothes [</a:t>
                          </a:r>
                          <a:r>
                            <a:rPr lang="de-DE" dirty="0" err="1"/>
                            <a:t>Number</a:t>
                          </a:r>
                          <a:r>
                            <a:rPr lang="de-DE" dirty="0"/>
                            <a:t>]</a:t>
                          </a:r>
                        </a:p>
                      </a:txBody>
                      <a:tcPr/>
                    </a:tc>
                    <a:extLst>
                      <a:ext uri="{0D108BD9-81ED-4DB2-BD59-A6C34878D82A}">
                        <a16:rowId xmlns:a16="http://schemas.microsoft.com/office/drawing/2014/main" val="2746142610"/>
                      </a:ext>
                    </a:extLst>
                  </a:tr>
                  <a:tr h="370840">
                    <a:tc>
                      <a:txBody>
                        <a:bodyPr/>
                        <a:lstStyle/>
                        <a:p>
                          <a:r>
                            <a:rPr lang="de-DE" dirty="0"/>
                            <a:t>Portugal</a:t>
                          </a:r>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𝑃𝑊</m:t>
                                  </m:r>
                                </m:sub>
                              </m:sSub>
                            </m:oMath>
                          </a14:m>
                          <a:r>
                            <a:rPr lang="en-US" sz="1800" dirty="0"/>
                            <a:t>=5</a:t>
                          </a:r>
                          <a:endParaRPr lang="de-DE" dirty="0"/>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𝑃𝐶</m:t>
                                  </m:r>
                                </m:sub>
                              </m:sSub>
                            </m:oMath>
                          </a14:m>
                          <a:r>
                            <a:rPr lang="en-US" sz="1800" dirty="0"/>
                            <a:t>=1</a:t>
                          </a:r>
                          <a:endParaRPr lang="de-DE" dirty="0"/>
                        </a:p>
                      </a:txBody>
                      <a:tcPr/>
                    </a:tc>
                    <a:extLst>
                      <a:ext uri="{0D108BD9-81ED-4DB2-BD59-A6C34878D82A}">
                        <a16:rowId xmlns:a16="http://schemas.microsoft.com/office/drawing/2014/main" val="897897460"/>
                      </a:ext>
                    </a:extLst>
                  </a:tr>
                  <a:tr h="370840">
                    <a:tc>
                      <a:txBody>
                        <a:bodyPr/>
                        <a:lstStyle/>
                        <a:p>
                          <a:r>
                            <a:rPr lang="de-DE" dirty="0"/>
                            <a:t>UK</a:t>
                          </a:r>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𝑈𝑊</m:t>
                                  </m:r>
                                </m:sub>
                              </m:sSub>
                            </m:oMath>
                          </a14:m>
                          <a:r>
                            <a:rPr lang="en-US" sz="1800" dirty="0"/>
                            <a:t>=3</a:t>
                          </a:r>
                          <a:endParaRPr lang="de-DE" dirty="0"/>
                        </a:p>
                      </a:txBody>
                      <a:tcPr/>
                    </a:tc>
                    <a:tc>
                      <a:txBody>
                        <a:bodyPr/>
                        <a:lstStyle/>
                        <a:p>
                          <a:pPr algn="ctr"/>
                          <a14:m>
                            <m:oMath xmlns:m="http://schemas.openxmlformats.org/officeDocument/2006/math">
                              <m:sSub>
                                <m:sSubPr>
                                  <m:ctrlPr>
                                    <a:rPr lang="de-DE" sz="1800" i="1" smtClean="0">
                                      <a:latin typeface="Cambria Math" panose="02040503050406030204" pitchFamily="18" charset="0"/>
                                    </a:rPr>
                                  </m:ctrlPr>
                                </m:sSubPr>
                                <m:e>
                                  <m:r>
                                    <a:rPr lang="de-DE" sz="1800" i="1">
                                      <a:latin typeface="Cambria Math"/>
                                    </a:rPr>
                                    <m:t>𝑎</m:t>
                                  </m:r>
                                </m:e>
                                <m:sub>
                                  <m:r>
                                    <a:rPr lang="de-DE" sz="1800" b="0" i="1" smtClean="0">
                                      <a:latin typeface="Cambria Math" panose="02040503050406030204" pitchFamily="18" charset="0"/>
                                    </a:rPr>
                                    <m:t>𝑈𝐶</m:t>
                                  </m:r>
                                </m:sub>
                              </m:sSub>
                            </m:oMath>
                          </a14:m>
                          <a:r>
                            <a:rPr lang="en-US" sz="1800" dirty="0"/>
                            <a:t>=2</a:t>
                          </a:r>
                          <a:endParaRPr lang="de-DE" dirty="0"/>
                        </a:p>
                      </a:txBody>
                      <a:tcPr/>
                    </a:tc>
                    <a:extLst>
                      <a:ext uri="{0D108BD9-81ED-4DB2-BD59-A6C34878D82A}">
                        <a16:rowId xmlns:a16="http://schemas.microsoft.com/office/drawing/2014/main" val="3078704704"/>
                      </a:ext>
                    </a:extLst>
                  </a:tr>
                </a:tbl>
              </a:graphicData>
            </a:graphic>
          </p:graphicFrame>
        </mc:Choice>
        <mc:Fallback xmlns="">
          <p:graphicFrame>
            <p:nvGraphicFramePr>
              <p:cNvPr id="2" name="Tabelle 1">
                <a:extLst>
                  <a:ext uri="{FF2B5EF4-FFF2-40B4-BE49-F238E27FC236}">
                    <a16:creationId xmlns:a16="http://schemas.microsoft.com/office/drawing/2014/main" id="{8F1DA21E-6988-4F59-9922-437B102DF9B0}"/>
                  </a:ext>
                </a:extLst>
              </p:cNvPr>
              <p:cNvGraphicFramePr>
                <a:graphicFrameLocks noGrp="1"/>
              </p:cNvGraphicFramePr>
              <p:nvPr>
                <p:extLst>
                  <p:ext uri="{D42A27DB-BD31-4B8C-83A1-F6EECF244321}">
                    <p14:modId xmlns:p14="http://schemas.microsoft.com/office/powerpoint/2010/main" val="766689769"/>
                  </p:ext>
                </p:extLst>
              </p:nvPr>
            </p:nvGraphicFramePr>
            <p:xfrm>
              <a:off x="603555" y="1008161"/>
              <a:ext cx="6897330" cy="111252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70840">
                    <a:tc>
                      <a:txBody>
                        <a:bodyPr/>
                        <a:lstStyle/>
                        <a:p>
                          <a:endParaRPr lang="de-DE" dirty="0"/>
                        </a:p>
                      </a:txBody>
                      <a:tcPr/>
                    </a:tc>
                    <a:tc>
                      <a:txBody>
                        <a:bodyPr/>
                        <a:lstStyle/>
                        <a:p>
                          <a:pPr algn="ctr"/>
                          <a:r>
                            <a:rPr lang="de-DE" dirty="0" err="1"/>
                            <a:t>Wine</a:t>
                          </a:r>
                          <a:r>
                            <a:rPr lang="de-DE" dirty="0"/>
                            <a:t> [L]</a:t>
                          </a:r>
                        </a:p>
                      </a:txBody>
                      <a:tcPr/>
                    </a:tc>
                    <a:tc>
                      <a:txBody>
                        <a:bodyPr/>
                        <a:lstStyle/>
                        <a:p>
                          <a:pPr algn="ctr"/>
                          <a:r>
                            <a:rPr lang="de-DE" dirty="0"/>
                            <a:t>Clothes [</a:t>
                          </a:r>
                          <a:r>
                            <a:rPr lang="de-DE" dirty="0" err="1"/>
                            <a:t>Number</a:t>
                          </a:r>
                          <a:r>
                            <a:rPr lang="de-DE" dirty="0"/>
                            <a:t>]</a:t>
                          </a:r>
                        </a:p>
                      </a:txBody>
                      <a:tcPr/>
                    </a:tc>
                    <a:extLst>
                      <a:ext uri="{0D108BD9-81ED-4DB2-BD59-A6C34878D82A}">
                        <a16:rowId xmlns:a16="http://schemas.microsoft.com/office/drawing/2014/main" val="2746142610"/>
                      </a:ext>
                    </a:extLst>
                  </a:tr>
                  <a:tr h="370840">
                    <a:tc>
                      <a:txBody>
                        <a:bodyPr/>
                        <a:lstStyle/>
                        <a:p>
                          <a:r>
                            <a:rPr lang="de-DE" dirty="0"/>
                            <a:t>Portugal</a:t>
                          </a:r>
                        </a:p>
                      </a:txBody>
                      <a:tcPr/>
                    </a:tc>
                    <a:tc>
                      <a:txBody>
                        <a:bodyPr/>
                        <a:lstStyle/>
                        <a:p>
                          <a:endParaRPr lang="de-DE"/>
                        </a:p>
                      </a:txBody>
                      <a:tcPr>
                        <a:blipFill>
                          <a:blip r:embed="rId4"/>
                          <a:stretch>
                            <a:fillRect l="-100265" t="-108197" r="-100265" b="-124590"/>
                          </a:stretch>
                        </a:blipFill>
                      </a:tcPr>
                    </a:tc>
                    <a:tc>
                      <a:txBody>
                        <a:bodyPr/>
                        <a:lstStyle/>
                        <a:p>
                          <a:endParaRPr lang="de-DE"/>
                        </a:p>
                      </a:txBody>
                      <a:tcPr>
                        <a:blipFill>
                          <a:blip r:embed="rId4"/>
                          <a:stretch>
                            <a:fillRect l="-200796" t="-108197" r="-531" b="-124590"/>
                          </a:stretch>
                        </a:blipFill>
                      </a:tcPr>
                    </a:tc>
                    <a:extLst>
                      <a:ext uri="{0D108BD9-81ED-4DB2-BD59-A6C34878D82A}">
                        <a16:rowId xmlns:a16="http://schemas.microsoft.com/office/drawing/2014/main" val="897897460"/>
                      </a:ext>
                    </a:extLst>
                  </a:tr>
                  <a:tr h="370840">
                    <a:tc>
                      <a:txBody>
                        <a:bodyPr/>
                        <a:lstStyle/>
                        <a:p>
                          <a:r>
                            <a:rPr lang="de-DE" dirty="0"/>
                            <a:t>UK</a:t>
                          </a:r>
                        </a:p>
                      </a:txBody>
                      <a:tcPr/>
                    </a:tc>
                    <a:tc>
                      <a:txBody>
                        <a:bodyPr/>
                        <a:lstStyle/>
                        <a:p>
                          <a:endParaRPr lang="de-DE"/>
                        </a:p>
                      </a:txBody>
                      <a:tcPr>
                        <a:blipFill>
                          <a:blip r:embed="rId4"/>
                          <a:stretch>
                            <a:fillRect l="-100265" t="-208197" r="-100265" b="-24590"/>
                          </a:stretch>
                        </a:blipFill>
                      </a:tcPr>
                    </a:tc>
                    <a:tc>
                      <a:txBody>
                        <a:bodyPr/>
                        <a:lstStyle/>
                        <a:p>
                          <a:endParaRPr lang="de-DE"/>
                        </a:p>
                      </a:txBody>
                      <a:tcPr>
                        <a:blipFill>
                          <a:blip r:embed="rId4"/>
                          <a:stretch>
                            <a:fillRect l="-200796" t="-208197" r="-531" b="-24590"/>
                          </a:stretch>
                        </a:blipFill>
                      </a:tcPr>
                    </a:tc>
                    <a:extLst>
                      <a:ext uri="{0D108BD9-81ED-4DB2-BD59-A6C34878D82A}">
                        <a16:rowId xmlns:a16="http://schemas.microsoft.com/office/drawing/2014/main" val="3078704704"/>
                      </a:ext>
                    </a:extLst>
                  </a:tr>
                </a:tbl>
              </a:graphicData>
            </a:graphic>
          </p:graphicFrame>
        </mc:Fallback>
      </mc:AlternateContent>
      <p:sp>
        <p:nvSpPr>
          <p:cNvPr id="20" name="Rechteck 19">
            <a:extLst>
              <a:ext uri="{FF2B5EF4-FFF2-40B4-BE49-F238E27FC236}">
                <a16:creationId xmlns:a16="http://schemas.microsoft.com/office/drawing/2014/main" id="{C22B8BB6-5A89-42F7-B8C7-9374812BEC0F}"/>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Inhaltsplatzhalter 2">
            <a:extLst>
              <a:ext uri="{FF2B5EF4-FFF2-40B4-BE49-F238E27FC236}">
                <a16:creationId xmlns:a16="http://schemas.microsoft.com/office/drawing/2014/main" id="{8BF0479B-65AB-AB6D-C1B9-A7508ECF0F69}"/>
              </a:ext>
            </a:extLst>
          </p:cNvPr>
          <p:cNvSpPr>
            <a:spLocks noGrp="1"/>
          </p:cNvSpPr>
          <p:nvPr/>
        </p:nvSpPr>
        <p:spPr>
          <a:xfrm>
            <a:off x="241169" y="2177990"/>
            <a:ext cx="7464960" cy="409796"/>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14" b="1" i="1" dirty="0">
                <a:latin typeface="Times New Roman" panose="02020603050405020304" pitchFamily="18" charset="0"/>
                <a:cs typeface="Times New Roman" panose="02020603050405020304" pitchFamily="18" charset="0"/>
              </a:rPr>
              <a:t>Absolute cost advantages? </a:t>
            </a:r>
          </a:p>
          <a:p>
            <a:pPr marL="0" indent="0">
              <a:buNone/>
            </a:pPr>
            <a:endParaRPr lang="en-US" sz="1633"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5">
            <p14:nvContentPartPr>
              <p14:cNvPr id="4" name="Freihand 3">
                <a:extLst>
                  <a:ext uri="{FF2B5EF4-FFF2-40B4-BE49-F238E27FC236}">
                    <a16:creationId xmlns:a16="http://schemas.microsoft.com/office/drawing/2014/main" id="{AF685EDE-5221-4BA7-A4AC-02FA86EE6535}"/>
                  </a:ext>
                </a:extLst>
              </p14:cNvPr>
              <p14:cNvContentPartPr/>
              <p14:nvPr/>
            </p14:nvContentPartPr>
            <p14:xfrm>
              <a:off x="4306787" y="1554187"/>
              <a:ext cx="151920" cy="161640"/>
            </p14:xfrm>
          </p:contentPart>
        </mc:Choice>
        <mc:Fallback xmlns="">
          <p:pic>
            <p:nvPicPr>
              <p:cNvPr id="4" name="Freihand 3">
                <a:extLst>
                  <a:ext uri="{FF2B5EF4-FFF2-40B4-BE49-F238E27FC236}">
                    <a16:creationId xmlns:a16="http://schemas.microsoft.com/office/drawing/2014/main" id="{AF685EDE-5221-4BA7-A4AC-02FA86EE6535}"/>
                  </a:ext>
                </a:extLst>
              </p:cNvPr>
              <p:cNvPicPr/>
              <p:nvPr/>
            </p:nvPicPr>
            <p:blipFill>
              <a:blip r:embed="rId6"/>
              <a:stretch>
                <a:fillRect/>
              </a:stretch>
            </p:blipFill>
            <p:spPr>
              <a:xfrm>
                <a:off x="4302467" y="1549867"/>
                <a:ext cx="1605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E30A8D1C-58CF-4246-BD5B-D364E3AF59D6}"/>
                  </a:ext>
                </a:extLst>
              </p14:cNvPr>
              <p14:cNvContentPartPr/>
              <p14:nvPr/>
            </p14:nvContentPartPr>
            <p14:xfrm>
              <a:off x="4247027" y="1919587"/>
              <a:ext cx="223560" cy="160920"/>
            </p14:xfrm>
          </p:contentPart>
        </mc:Choice>
        <mc:Fallback xmlns="">
          <p:pic>
            <p:nvPicPr>
              <p:cNvPr id="5" name="Freihand 4">
                <a:extLst>
                  <a:ext uri="{FF2B5EF4-FFF2-40B4-BE49-F238E27FC236}">
                    <a16:creationId xmlns:a16="http://schemas.microsoft.com/office/drawing/2014/main" id="{E30A8D1C-58CF-4246-BD5B-D364E3AF59D6}"/>
                  </a:ext>
                </a:extLst>
              </p:cNvPr>
              <p:cNvPicPr/>
              <p:nvPr/>
            </p:nvPicPr>
            <p:blipFill>
              <a:blip r:embed="rId8"/>
              <a:stretch>
                <a:fillRect/>
              </a:stretch>
            </p:blipFill>
            <p:spPr>
              <a:xfrm>
                <a:off x="4242707" y="1915267"/>
                <a:ext cx="2322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77E146B4-7597-42C1-A800-061F679B7FCB}"/>
                  </a:ext>
                </a:extLst>
              </p14:cNvPr>
              <p14:cNvContentPartPr/>
              <p14:nvPr/>
            </p14:nvContentPartPr>
            <p14:xfrm>
              <a:off x="6551027" y="1573627"/>
              <a:ext cx="176040" cy="154800"/>
            </p14:xfrm>
          </p:contentPart>
        </mc:Choice>
        <mc:Fallback xmlns="">
          <p:pic>
            <p:nvPicPr>
              <p:cNvPr id="7" name="Freihand 6">
                <a:extLst>
                  <a:ext uri="{FF2B5EF4-FFF2-40B4-BE49-F238E27FC236}">
                    <a16:creationId xmlns:a16="http://schemas.microsoft.com/office/drawing/2014/main" id="{77E146B4-7597-42C1-A800-061F679B7FCB}"/>
                  </a:ext>
                </a:extLst>
              </p:cNvPr>
              <p:cNvPicPr/>
              <p:nvPr/>
            </p:nvPicPr>
            <p:blipFill>
              <a:blip r:embed="rId10"/>
              <a:stretch>
                <a:fillRect/>
              </a:stretch>
            </p:blipFill>
            <p:spPr>
              <a:xfrm>
                <a:off x="6546707" y="1569307"/>
                <a:ext cx="18468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84F766F5-912F-4448-8A50-A2D4F2B2AAFC}"/>
                  </a:ext>
                </a:extLst>
              </p14:cNvPr>
              <p14:cNvContentPartPr/>
              <p14:nvPr/>
            </p14:nvContentPartPr>
            <p14:xfrm>
              <a:off x="6561827" y="1956307"/>
              <a:ext cx="173520" cy="145440"/>
            </p14:xfrm>
          </p:contentPart>
        </mc:Choice>
        <mc:Fallback xmlns="">
          <p:pic>
            <p:nvPicPr>
              <p:cNvPr id="8" name="Freihand 7">
                <a:extLst>
                  <a:ext uri="{FF2B5EF4-FFF2-40B4-BE49-F238E27FC236}">
                    <a16:creationId xmlns:a16="http://schemas.microsoft.com/office/drawing/2014/main" id="{84F766F5-912F-4448-8A50-A2D4F2B2AAFC}"/>
                  </a:ext>
                </a:extLst>
              </p:cNvPr>
              <p:cNvPicPr/>
              <p:nvPr/>
            </p:nvPicPr>
            <p:blipFill>
              <a:blip r:embed="rId12"/>
              <a:stretch>
                <a:fillRect/>
              </a:stretch>
            </p:blipFill>
            <p:spPr>
              <a:xfrm>
                <a:off x="6557507" y="1951987"/>
                <a:ext cx="182160" cy="154080"/>
              </a:xfrm>
              <a:prstGeom prst="rect">
                <a:avLst/>
              </a:prstGeom>
            </p:spPr>
          </p:pic>
        </mc:Fallback>
      </mc:AlternateContent>
      <p:grpSp>
        <p:nvGrpSpPr>
          <p:cNvPr id="14" name="Gruppieren 13">
            <a:extLst>
              <a:ext uri="{FF2B5EF4-FFF2-40B4-BE49-F238E27FC236}">
                <a16:creationId xmlns:a16="http://schemas.microsoft.com/office/drawing/2014/main" id="{542D34EE-15B8-444C-8FB2-720BE3A53F4F}"/>
              </a:ext>
            </a:extLst>
          </p:cNvPr>
          <p:cNvGrpSpPr/>
          <p:nvPr/>
        </p:nvGrpSpPr>
        <p:grpSpPr>
          <a:xfrm>
            <a:off x="302867" y="2697187"/>
            <a:ext cx="707400" cy="184680"/>
            <a:chOff x="302867" y="2697187"/>
            <a:chExt cx="707400" cy="184680"/>
          </a:xfrm>
        </p:grpSpPr>
        <mc:AlternateContent xmlns:mc="http://schemas.openxmlformats.org/markup-compatibility/2006" xmlns:p14="http://schemas.microsoft.com/office/powerpoint/2010/main">
          <mc:Choice Requires="p14">
            <p:contentPart p14:bwMode="auto" r:id="rId13">
              <p14:nvContentPartPr>
                <p14:cNvPr id="9" name="Freihand 8">
                  <a:extLst>
                    <a:ext uri="{FF2B5EF4-FFF2-40B4-BE49-F238E27FC236}">
                      <a16:creationId xmlns:a16="http://schemas.microsoft.com/office/drawing/2014/main" id="{260AF0F1-90AA-4D72-BCD8-E49F3D36E67B}"/>
                    </a:ext>
                  </a:extLst>
                </p14:cNvPr>
                <p14:cNvContentPartPr/>
                <p14:nvPr/>
              </p14:nvContentPartPr>
              <p14:xfrm>
                <a:off x="302867" y="2697187"/>
                <a:ext cx="243000" cy="184680"/>
              </p14:xfrm>
            </p:contentPart>
          </mc:Choice>
          <mc:Fallback xmlns="">
            <p:pic>
              <p:nvPicPr>
                <p:cNvPr id="9" name="Freihand 8">
                  <a:extLst>
                    <a:ext uri="{FF2B5EF4-FFF2-40B4-BE49-F238E27FC236}">
                      <a16:creationId xmlns:a16="http://schemas.microsoft.com/office/drawing/2014/main" id="{260AF0F1-90AA-4D72-BCD8-E49F3D36E67B}"/>
                    </a:ext>
                  </a:extLst>
                </p:cNvPr>
                <p:cNvPicPr/>
                <p:nvPr/>
              </p:nvPicPr>
              <p:blipFill>
                <a:blip r:embed="rId14"/>
                <a:stretch>
                  <a:fillRect/>
                </a:stretch>
              </p:blipFill>
              <p:spPr>
                <a:xfrm>
                  <a:off x="298547" y="2692867"/>
                  <a:ext cx="25164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B941A9FC-05F4-4C10-AF7F-EC42C722CDB4}"/>
                    </a:ext>
                  </a:extLst>
                </p14:cNvPr>
                <p14:cNvContentPartPr/>
                <p14:nvPr/>
              </p14:nvContentPartPr>
              <p14:xfrm>
                <a:off x="600587" y="2772787"/>
                <a:ext cx="192960" cy="75240"/>
              </p14:xfrm>
            </p:contentPart>
          </mc:Choice>
          <mc:Fallback xmlns="">
            <p:pic>
              <p:nvPicPr>
                <p:cNvPr id="10" name="Freihand 9">
                  <a:extLst>
                    <a:ext uri="{FF2B5EF4-FFF2-40B4-BE49-F238E27FC236}">
                      <a16:creationId xmlns:a16="http://schemas.microsoft.com/office/drawing/2014/main" id="{B941A9FC-05F4-4C10-AF7F-EC42C722CDB4}"/>
                    </a:ext>
                  </a:extLst>
                </p:cNvPr>
                <p:cNvPicPr/>
                <p:nvPr/>
              </p:nvPicPr>
              <p:blipFill>
                <a:blip r:embed="rId16"/>
                <a:stretch>
                  <a:fillRect/>
                </a:stretch>
              </p:blipFill>
              <p:spPr>
                <a:xfrm>
                  <a:off x="596267" y="2768467"/>
                  <a:ext cx="20160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1" name="Freihand 10">
                  <a:extLst>
                    <a:ext uri="{FF2B5EF4-FFF2-40B4-BE49-F238E27FC236}">
                      <a16:creationId xmlns:a16="http://schemas.microsoft.com/office/drawing/2014/main" id="{8FC3A26B-7081-4ACF-B147-8481D24C801B}"/>
                    </a:ext>
                  </a:extLst>
                </p14:cNvPr>
                <p14:cNvContentPartPr/>
                <p14:nvPr/>
              </p14:nvContentPartPr>
              <p14:xfrm>
                <a:off x="771947" y="2717707"/>
                <a:ext cx="360" cy="360"/>
              </p14:xfrm>
            </p:contentPart>
          </mc:Choice>
          <mc:Fallback xmlns="">
            <p:pic>
              <p:nvPicPr>
                <p:cNvPr id="11" name="Freihand 10">
                  <a:extLst>
                    <a:ext uri="{FF2B5EF4-FFF2-40B4-BE49-F238E27FC236}">
                      <a16:creationId xmlns:a16="http://schemas.microsoft.com/office/drawing/2014/main" id="{8FC3A26B-7081-4ACF-B147-8481D24C801B}"/>
                    </a:ext>
                  </a:extLst>
                </p:cNvPr>
                <p:cNvPicPr/>
                <p:nvPr/>
              </p:nvPicPr>
              <p:blipFill>
                <a:blip r:embed="rId18"/>
                <a:stretch>
                  <a:fillRect/>
                </a:stretch>
              </p:blipFill>
              <p:spPr>
                <a:xfrm>
                  <a:off x="767627" y="2713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20938FD4-51D9-49DF-8D6A-5C19C87CBEFD}"/>
                    </a:ext>
                  </a:extLst>
                </p14:cNvPr>
                <p14:cNvContentPartPr/>
                <p14:nvPr/>
              </p14:nvContentPartPr>
              <p14:xfrm>
                <a:off x="871667" y="2745067"/>
                <a:ext cx="138600" cy="90000"/>
              </p14:xfrm>
            </p:contentPart>
          </mc:Choice>
          <mc:Fallback xmlns="">
            <p:pic>
              <p:nvPicPr>
                <p:cNvPr id="13" name="Freihand 12">
                  <a:extLst>
                    <a:ext uri="{FF2B5EF4-FFF2-40B4-BE49-F238E27FC236}">
                      <a16:creationId xmlns:a16="http://schemas.microsoft.com/office/drawing/2014/main" id="{20938FD4-51D9-49DF-8D6A-5C19C87CBEFD}"/>
                    </a:ext>
                  </a:extLst>
                </p:cNvPr>
                <p:cNvPicPr/>
                <p:nvPr/>
              </p:nvPicPr>
              <p:blipFill>
                <a:blip r:embed="rId20"/>
                <a:stretch>
                  <a:fillRect/>
                </a:stretch>
              </p:blipFill>
              <p:spPr>
                <a:xfrm>
                  <a:off x="867347" y="2740747"/>
                  <a:ext cx="147240" cy="98640"/>
                </a:xfrm>
                <a:prstGeom prst="rect">
                  <a:avLst/>
                </a:prstGeom>
              </p:spPr>
            </p:pic>
          </mc:Fallback>
        </mc:AlternateContent>
      </p:grpSp>
      <p:grpSp>
        <p:nvGrpSpPr>
          <p:cNvPr id="27" name="Gruppieren 26">
            <a:extLst>
              <a:ext uri="{FF2B5EF4-FFF2-40B4-BE49-F238E27FC236}">
                <a16:creationId xmlns:a16="http://schemas.microsoft.com/office/drawing/2014/main" id="{4A620960-3D86-4BF2-AB0B-3EC097864147}"/>
              </a:ext>
            </a:extLst>
          </p:cNvPr>
          <p:cNvGrpSpPr/>
          <p:nvPr/>
        </p:nvGrpSpPr>
        <p:grpSpPr>
          <a:xfrm>
            <a:off x="1450907" y="2626987"/>
            <a:ext cx="1160280" cy="192600"/>
            <a:chOff x="1450907" y="2626987"/>
            <a:chExt cx="1160280" cy="192600"/>
          </a:xfrm>
        </p:grpSpPr>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DDC78470-2F38-4C4B-AB4E-32945592B575}"/>
                    </a:ext>
                  </a:extLst>
                </p14:cNvPr>
                <p14:cNvContentPartPr/>
                <p14:nvPr/>
              </p14:nvContentPartPr>
              <p14:xfrm>
                <a:off x="1450907" y="2714467"/>
                <a:ext cx="156240" cy="105120"/>
              </p14:xfrm>
            </p:contentPart>
          </mc:Choice>
          <mc:Fallback xmlns="">
            <p:pic>
              <p:nvPicPr>
                <p:cNvPr id="15" name="Freihand 14">
                  <a:extLst>
                    <a:ext uri="{FF2B5EF4-FFF2-40B4-BE49-F238E27FC236}">
                      <a16:creationId xmlns:a16="http://schemas.microsoft.com/office/drawing/2014/main" id="{DDC78470-2F38-4C4B-AB4E-32945592B575}"/>
                    </a:ext>
                  </a:extLst>
                </p:cNvPr>
                <p:cNvPicPr/>
                <p:nvPr/>
              </p:nvPicPr>
              <p:blipFill>
                <a:blip r:embed="rId22"/>
                <a:stretch>
                  <a:fillRect/>
                </a:stretch>
              </p:blipFill>
              <p:spPr>
                <a:xfrm>
                  <a:off x="1446587" y="2710147"/>
                  <a:ext cx="1648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600BBD55-9D85-4048-86F8-FBF563805A72}"/>
                    </a:ext>
                  </a:extLst>
                </p14:cNvPr>
                <p14:cNvContentPartPr/>
                <p14:nvPr/>
              </p14:nvContentPartPr>
              <p14:xfrm>
                <a:off x="1922507" y="2726707"/>
                <a:ext cx="105480" cy="48600"/>
              </p14:xfrm>
            </p:contentPart>
          </mc:Choice>
          <mc:Fallback xmlns="">
            <p:pic>
              <p:nvPicPr>
                <p:cNvPr id="21" name="Freihand 20">
                  <a:extLst>
                    <a:ext uri="{FF2B5EF4-FFF2-40B4-BE49-F238E27FC236}">
                      <a16:creationId xmlns:a16="http://schemas.microsoft.com/office/drawing/2014/main" id="{600BBD55-9D85-4048-86F8-FBF563805A72}"/>
                    </a:ext>
                  </a:extLst>
                </p:cNvPr>
                <p:cNvPicPr/>
                <p:nvPr/>
              </p:nvPicPr>
              <p:blipFill>
                <a:blip r:embed="rId24"/>
                <a:stretch>
                  <a:fillRect/>
                </a:stretch>
              </p:blipFill>
              <p:spPr>
                <a:xfrm>
                  <a:off x="1918187" y="2722387"/>
                  <a:ext cx="1141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Freihand 21">
                  <a:extLst>
                    <a:ext uri="{FF2B5EF4-FFF2-40B4-BE49-F238E27FC236}">
                      <a16:creationId xmlns:a16="http://schemas.microsoft.com/office/drawing/2014/main" id="{F8483C09-7374-47B0-8277-58C38EB5B796}"/>
                    </a:ext>
                  </a:extLst>
                </p14:cNvPr>
                <p14:cNvContentPartPr/>
                <p14:nvPr/>
              </p14:nvContentPartPr>
              <p14:xfrm>
                <a:off x="2072267" y="2692507"/>
                <a:ext cx="91080" cy="72720"/>
              </p14:xfrm>
            </p:contentPart>
          </mc:Choice>
          <mc:Fallback xmlns="">
            <p:pic>
              <p:nvPicPr>
                <p:cNvPr id="22" name="Freihand 21">
                  <a:extLst>
                    <a:ext uri="{FF2B5EF4-FFF2-40B4-BE49-F238E27FC236}">
                      <a16:creationId xmlns:a16="http://schemas.microsoft.com/office/drawing/2014/main" id="{F8483C09-7374-47B0-8277-58C38EB5B796}"/>
                    </a:ext>
                  </a:extLst>
                </p:cNvPr>
                <p:cNvPicPr/>
                <p:nvPr/>
              </p:nvPicPr>
              <p:blipFill>
                <a:blip r:embed="rId26"/>
                <a:stretch>
                  <a:fillRect/>
                </a:stretch>
              </p:blipFill>
              <p:spPr>
                <a:xfrm>
                  <a:off x="2067947" y="2688187"/>
                  <a:ext cx="9972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8BF29731-8AE4-4F73-803C-DAD48B2C1AE5}"/>
                    </a:ext>
                  </a:extLst>
                </p14:cNvPr>
                <p14:cNvContentPartPr/>
                <p14:nvPr/>
              </p14:nvContentPartPr>
              <p14:xfrm>
                <a:off x="2166587" y="2696467"/>
                <a:ext cx="78840" cy="65160"/>
              </p14:xfrm>
            </p:contentPart>
          </mc:Choice>
          <mc:Fallback xmlns="">
            <p:pic>
              <p:nvPicPr>
                <p:cNvPr id="23" name="Freihand 22">
                  <a:extLst>
                    <a:ext uri="{FF2B5EF4-FFF2-40B4-BE49-F238E27FC236}">
                      <a16:creationId xmlns:a16="http://schemas.microsoft.com/office/drawing/2014/main" id="{8BF29731-8AE4-4F73-803C-DAD48B2C1AE5}"/>
                    </a:ext>
                  </a:extLst>
                </p:cNvPr>
                <p:cNvPicPr/>
                <p:nvPr/>
              </p:nvPicPr>
              <p:blipFill>
                <a:blip r:embed="rId28"/>
                <a:stretch>
                  <a:fillRect/>
                </a:stretch>
              </p:blipFill>
              <p:spPr>
                <a:xfrm>
                  <a:off x="2162267" y="2692147"/>
                  <a:ext cx="874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4" name="Freihand 23">
                  <a:extLst>
                    <a:ext uri="{FF2B5EF4-FFF2-40B4-BE49-F238E27FC236}">
                      <a16:creationId xmlns:a16="http://schemas.microsoft.com/office/drawing/2014/main" id="{50AEF011-3450-4742-A6F0-3FF72A8C3B44}"/>
                    </a:ext>
                  </a:extLst>
                </p14:cNvPr>
                <p14:cNvContentPartPr/>
                <p14:nvPr/>
              </p14:nvContentPartPr>
              <p14:xfrm>
                <a:off x="2168747" y="2684227"/>
                <a:ext cx="118440" cy="68400"/>
              </p14:xfrm>
            </p:contentPart>
          </mc:Choice>
          <mc:Fallback xmlns="">
            <p:pic>
              <p:nvPicPr>
                <p:cNvPr id="24" name="Freihand 23">
                  <a:extLst>
                    <a:ext uri="{FF2B5EF4-FFF2-40B4-BE49-F238E27FC236}">
                      <a16:creationId xmlns:a16="http://schemas.microsoft.com/office/drawing/2014/main" id="{50AEF011-3450-4742-A6F0-3FF72A8C3B44}"/>
                    </a:ext>
                  </a:extLst>
                </p:cNvPr>
                <p:cNvPicPr/>
                <p:nvPr/>
              </p:nvPicPr>
              <p:blipFill>
                <a:blip r:embed="rId30"/>
                <a:stretch>
                  <a:fillRect/>
                </a:stretch>
              </p:blipFill>
              <p:spPr>
                <a:xfrm>
                  <a:off x="2164427" y="2679907"/>
                  <a:ext cx="1270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 name="Freihand 24">
                  <a:extLst>
                    <a:ext uri="{FF2B5EF4-FFF2-40B4-BE49-F238E27FC236}">
                      <a16:creationId xmlns:a16="http://schemas.microsoft.com/office/drawing/2014/main" id="{CE68A68F-81CC-413E-8742-A55C70117219}"/>
                    </a:ext>
                  </a:extLst>
                </p14:cNvPr>
                <p14:cNvContentPartPr/>
                <p14:nvPr/>
              </p14:nvContentPartPr>
              <p14:xfrm>
                <a:off x="2290787" y="2626987"/>
                <a:ext cx="114480" cy="113400"/>
              </p14:xfrm>
            </p:contentPart>
          </mc:Choice>
          <mc:Fallback xmlns="">
            <p:pic>
              <p:nvPicPr>
                <p:cNvPr id="25" name="Freihand 24">
                  <a:extLst>
                    <a:ext uri="{FF2B5EF4-FFF2-40B4-BE49-F238E27FC236}">
                      <a16:creationId xmlns:a16="http://schemas.microsoft.com/office/drawing/2014/main" id="{CE68A68F-81CC-413E-8742-A55C70117219}"/>
                    </a:ext>
                  </a:extLst>
                </p:cNvPr>
                <p:cNvPicPr/>
                <p:nvPr/>
              </p:nvPicPr>
              <p:blipFill>
                <a:blip r:embed="rId32"/>
                <a:stretch>
                  <a:fillRect/>
                </a:stretch>
              </p:blipFill>
              <p:spPr>
                <a:xfrm>
                  <a:off x="2286467" y="2622667"/>
                  <a:ext cx="1231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6" name="Freihand 25">
                  <a:extLst>
                    <a:ext uri="{FF2B5EF4-FFF2-40B4-BE49-F238E27FC236}">
                      <a16:creationId xmlns:a16="http://schemas.microsoft.com/office/drawing/2014/main" id="{903FDA8E-6905-45C9-BE48-6F17B3E3DCB4}"/>
                    </a:ext>
                  </a:extLst>
                </p14:cNvPr>
                <p14:cNvContentPartPr/>
                <p14:nvPr/>
              </p14:nvContentPartPr>
              <p14:xfrm>
                <a:off x="2499227" y="2667667"/>
                <a:ext cx="111960" cy="78840"/>
              </p14:xfrm>
            </p:contentPart>
          </mc:Choice>
          <mc:Fallback xmlns="">
            <p:pic>
              <p:nvPicPr>
                <p:cNvPr id="26" name="Freihand 25">
                  <a:extLst>
                    <a:ext uri="{FF2B5EF4-FFF2-40B4-BE49-F238E27FC236}">
                      <a16:creationId xmlns:a16="http://schemas.microsoft.com/office/drawing/2014/main" id="{903FDA8E-6905-45C9-BE48-6F17B3E3DCB4}"/>
                    </a:ext>
                  </a:extLst>
                </p:cNvPr>
                <p:cNvPicPr/>
                <p:nvPr/>
              </p:nvPicPr>
              <p:blipFill>
                <a:blip r:embed="rId34"/>
                <a:stretch>
                  <a:fillRect/>
                </a:stretch>
              </p:blipFill>
              <p:spPr>
                <a:xfrm>
                  <a:off x="2494907" y="2663347"/>
                  <a:ext cx="120600" cy="87480"/>
                </a:xfrm>
                <a:prstGeom prst="rect">
                  <a:avLst/>
                </a:prstGeom>
              </p:spPr>
            </p:pic>
          </mc:Fallback>
        </mc:AlternateContent>
      </p:grpSp>
      <p:grpSp>
        <p:nvGrpSpPr>
          <p:cNvPr id="43" name="Gruppieren 42">
            <a:extLst>
              <a:ext uri="{FF2B5EF4-FFF2-40B4-BE49-F238E27FC236}">
                <a16:creationId xmlns:a16="http://schemas.microsoft.com/office/drawing/2014/main" id="{99BE816F-0CA9-4C33-837A-27219C4AEC4E}"/>
              </a:ext>
            </a:extLst>
          </p:cNvPr>
          <p:cNvGrpSpPr/>
          <p:nvPr/>
        </p:nvGrpSpPr>
        <p:grpSpPr>
          <a:xfrm>
            <a:off x="2845907" y="2444827"/>
            <a:ext cx="2707920" cy="291600"/>
            <a:chOff x="2845907" y="2444827"/>
            <a:chExt cx="2707920" cy="291600"/>
          </a:xfrm>
        </p:grpSpPr>
        <mc:AlternateContent xmlns:mc="http://schemas.openxmlformats.org/markup-compatibility/2006" xmlns:p14="http://schemas.microsoft.com/office/powerpoint/2010/main">
          <mc:Choice Requires="p14">
            <p:contentPart p14:bwMode="auto" r:id="rId35">
              <p14:nvContentPartPr>
                <p14:cNvPr id="28" name="Freihand 27">
                  <a:extLst>
                    <a:ext uri="{FF2B5EF4-FFF2-40B4-BE49-F238E27FC236}">
                      <a16:creationId xmlns:a16="http://schemas.microsoft.com/office/drawing/2014/main" id="{E915D00B-7ACC-4438-9736-5649E032DA43}"/>
                    </a:ext>
                  </a:extLst>
                </p14:cNvPr>
                <p14:cNvContentPartPr/>
                <p14:nvPr/>
              </p14:nvContentPartPr>
              <p14:xfrm>
                <a:off x="2845907" y="2573707"/>
                <a:ext cx="146880" cy="162720"/>
              </p14:xfrm>
            </p:contentPart>
          </mc:Choice>
          <mc:Fallback xmlns="">
            <p:pic>
              <p:nvPicPr>
                <p:cNvPr id="28" name="Freihand 27">
                  <a:extLst>
                    <a:ext uri="{FF2B5EF4-FFF2-40B4-BE49-F238E27FC236}">
                      <a16:creationId xmlns:a16="http://schemas.microsoft.com/office/drawing/2014/main" id="{E915D00B-7ACC-4438-9736-5649E032DA43}"/>
                    </a:ext>
                  </a:extLst>
                </p:cNvPr>
                <p:cNvPicPr/>
                <p:nvPr/>
              </p:nvPicPr>
              <p:blipFill>
                <a:blip r:embed="rId36"/>
                <a:stretch>
                  <a:fillRect/>
                </a:stretch>
              </p:blipFill>
              <p:spPr>
                <a:xfrm>
                  <a:off x="2841587" y="2569387"/>
                  <a:ext cx="15552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9" name="Freihand 28">
                  <a:extLst>
                    <a:ext uri="{FF2B5EF4-FFF2-40B4-BE49-F238E27FC236}">
                      <a16:creationId xmlns:a16="http://schemas.microsoft.com/office/drawing/2014/main" id="{1554DA72-10DC-471D-80BB-B0C2A936120B}"/>
                    </a:ext>
                  </a:extLst>
                </p14:cNvPr>
                <p14:cNvContentPartPr/>
                <p14:nvPr/>
              </p14:nvContentPartPr>
              <p14:xfrm>
                <a:off x="3106547" y="2566867"/>
                <a:ext cx="149400" cy="123840"/>
              </p14:xfrm>
            </p:contentPart>
          </mc:Choice>
          <mc:Fallback xmlns="">
            <p:pic>
              <p:nvPicPr>
                <p:cNvPr id="29" name="Freihand 28">
                  <a:extLst>
                    <a:ext uri="{FF2B5EF4-FFF2-40B4-BE49-F238E27FC236}">
                      <a16:creationId xmlns:a16="http://schemas.microsoft.com/office/drawing/2014/main" id="{1554DA72-10DC-471D-80BB-B0C2A936120B}"/>
                    </a:ext>
                  </a:extLst>
                </p:cNvPr>
                <p:cNvPicPr/>
                <p:nvPr/>
              </p:nvPicPr>
              <p:blipFill>
                <a:blip r:embed="rId38"/>
                <a:stretch>
                  <a:fillRect/>
                </a:stretch>
              </p:blipFill>
              <p:spPr>
                <a:xfrm>
                  <a:off x="3102227" y="2562547"/>
                  <a:ext cx="15804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0" name="Freihand 29">
                  <a:extLst>
                    <a:ext uri="{FF2B5EF4-FFF2-40B4-BE49-F238E27FC236}">
                      <a16:creationId xmlns:a16="http://schemas.microsoft.com/office/drawing/2014/main" id="{FF1F1FD4-EA05-435A-8A7C-0D12061AB1BD}"/>
                    </a:ext>
                  </a:extLst>
                </p14:cNvPr>
                <p14:cNvContentPartPr/>
                <p14:nvPr/>
              </p14:nvContentPartPr>
              <p14:xfrm>
                <a:off x="3357467" y="2544187"/>
                <a:ext cx="118440" cy="163440"/>
              </p14:xfrm>
            </p:contentPart>
          </mc:Choice>
          <mc:Fallback xmlns="">
            <p:pic>
              <p:nvPicPr>
                <p:cNvPr id="30" name="Freihand 29">
                  <a:extLst>
                    <a:ext uri="{FF2B5EF4-FFF2-40B4-BE49-F238E27FC236}">
                      <a16:creationId xmlns:a16="http://schemas.microsoft.com/office/drawing/2014/main" id="{FF1F1FD4-EA05-435A-8A7C-0D12061AB1BD}"/>
                    </a:ext>
                  </a:extLst>
                </p:cNvPr>
                <p:cNvPicPr/>
                <p:nvPr/>
              </p:nvPicPr>
              <p:blipFill>
                <a:blip r:embed="rId40"/>
                <a:stretch>
                  <a:fillRect/>
                </a:stretch>
              </p:blipFill>
              <p:spPr>
                <a:xfrm>
                  <a:off x="3353147" y="2539867"/>
                  <a:ext cx="12708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1" name="Freihand 30">
                  <a:extLst>
                    <a:ext uri="{FF2B5EF4-FFF2-40B4-BE49-F238E27FC236}">
                      <a16:creationId xmlns:a16="http://schemas.microsoft.com/office/drawing/2014/main" id="{80B767D8-7A3F-4AF8-8AA0-257624400B20}"/>
                    </a:ext>
                  </a:extLst>
                </p14:cNvPr>
                <p14:cNvContentPartPr/>
                <p14:nvPr/>
              </p14:nvContentPartPr>
              <p14:xfrm>
                <a:off x="3415787" y="2505667"/>
                <a:ext cx="102960" cy="44280"/>
              </p14:xfrm>
            </p:contentPart>
          </mc:Choice>
          <mc:Fallback xmlns="">
            <p:pic>
              <p:nvPicPr>
                <p:cNvPr id="31" name="Freihand 30">
                  <a:extLst>
                    <a:ext uri="{FF2B5EF4-FFF2-40B4-BE49-F238E27FC236}">
                      <a16:creationId xmlns:a16="http://schemas.microsoft.com/office/drawing/2014/main" id="{80B767D8-7A3F-4AF8-8AA0-257624400B20}"/>
                    </a:ext>
                  </a:extLst>
                </p:cNvPr>
                <p:cNvPicPr/>
                <p:nvPr/>
              </p:nvPicPr>
              <p:blipFill>
                <a:blip r:embed="rId42"/>
                <a:stretch>
                  <a:fillRect/>
                </a:stretch>
              </p:blipFill>
              <p:spPr>
                <a:xfrm>
                  <a:off x="3411467" y="2501347"/>
                  <a:ext cx="1116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3" name="Freihand 32">
                  <a:extLst>
                    <a:ext uri="{FF2B5EF4-FFF2-40B4-BE49-F238E27FC236}">
                      <a16:creationId xmlns:a16="http://schemas.microsoft.com/office/drawing/2014/main" id="{5E1FE4B8-5954-45A1-AC3A-22D71747EC99}"/>
                    </a:ext>
                  </a:extLst>
                </p14:cNvPr>
                <p14:cNvContentPartPr/>
                <p14:nvPr/>
              </p14:nvContentPartPr>
              <p14:xfrm>
                <a:off x="3707747" y="2448427"/>
                <a:ext cx="277200" cy="205200"/>
              </p14:xfrm>
            </p:contentPart>
          </mc:Choice>
          <mc:Fallback xmlns="">
            <p:pic>
              <p:nvPicPr>
                <p:cNvPr id="33" name="Freihand 32">
                  <a:extLst>
                    <a:ext uri="{FF2B5EF4-FFF2-40B4-BE49-F238E27FC236}">
                      <a16:creationId xmlns:a16="http://schemas.microsoft.com/office/drawing/2014/main" id="{5E1FE4B8-5954-45A1-AC3A-22D71747EC99}"/>
                    </a:ext>
                  </a:extLst>
                </p:cNvPr>
                <p:cNvPicPr/>
                <p:nvPr/>
              </p:nvPicPr>
              <p:blipFill>
                <a:blip r:embed="rId44"/>
                <a:stretch>
                  <a:fillRect/>
                </a:stretch>
              </p:blipFill>
              <p:spPr>
                <a:xfrm>
                  <a:off x="3703427" y="2444107"/>
                  <a:ext cx="2858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Freihand 33">
                  <a:extLst>
                    <a:ext uri="{FF2B5EF4-FFF2-40B4-BE49-F238E27FC236}">
                      <a16:creationId xmlns:a16="http://schemas.microsoft.com/office/drawing/2014/main" id="{874A00B9-27E1-45BC-BD8E-95C8EEC365F2}"/>
                    </a:ext>
                  </a:extLst>
                </p14:cNvPr>
                <p14:cNvContentPartPr/>
                <p14:nvPr/>
              </p14:nvContentPartPr>
              <p14:xfrm>
                <a:off x="3832307" y="2554627"/>
                <a:ext cx="384840" cy="86040"/>
              </p14:xfrm>
            </p:contentPart>
          </mc:Choice>
          <mc:Fallback xmlns="">
            <p:pic>
              <p:nvPicPr>
                <p:cNvPr id="34" name="Freihand 33">
                  <a:extLst>
                    <a:ext uri="{FF2B5EF4-FFF2-40B4-BE49-F238E27FC236}">
                      <a16:creationId xmlns:a16="http://schemas.microsoft.com/office/drawing/2014/main" id="{874A00B9-27E1-45BC-BD8E-95C8EEC365F2}"/>
                    </a:ext>
                  </a:extLst>
                </p:cNvPr>
                <p:cNvPicPr/>
                <p:nvPr/>
              </p:nvPicPr>
              <p:blipFill>
                <a:blip r:embed="rId46"/>
                <a:stretch>
                  <a:fillRect/>
                </a:stretch>
              </p:blipFill>
              <p:spPr>
                <a:xfrm>
                  <a:off x="3827987" y="2550307"/>
                  <a:ext cx="3934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Freihand 34">
                  <a:extLst>
                    <a:ext uri="{FF2B5EF4-FFF2-40B4-BE49-F238E27FC236}">
                      <a16:creationId xmlns:a16="http://schemas.microsoft.com/office/drawing/2014/main" id="{A0024F16-F65A-4DE2-BB8E-047CA95C1713}"/>
                    </a:ext>
                  </a:extLst>
                </p14:cNvPr>
                <p14:cNvContentPartPr/>
                <p14:nvPr/>
              </p14:nvContentPartPr>
              <p14:xfrm>
                <a:off x="4239467" y="2516107"/>
                <a:ext cx="96840" cy="109080"/>
              </p14:xfrm>
            </p:contentPart>
          </mc:Choice>
          <mc:Fallback xmlns="">
            <p:pic>
              <p:nvPicPr>
                <p:cNvPr id="35" name="Freihand 34">
                  <a:extLst>
                    <a:ext uri="{FF2B5EF4-FFF2-40B4-BE49-F238E27FC236}">
                      <a16:creationId xmlns:a16="http://schemas.microsoft.com/office/drawing/2014/main" id="{A0024F16-F65A-4DE2-BB8E-047CA95C1713}"/>
                    </a:ext>
                  </a:extLst>
                </p:cNvPr>
                <p:cNvPicPr/>
                <p:nvPr/>
              </p:nvPicPr>
              <p:blipFill>
                <a:blip r:embed="rId48"/>
                <a:stretch>
                  <a:fillRect/>
                </a:stretch>
              </p:blipFill>
              <p:spPr>
                <a:xfrm>
                  <a:off x="4235147" y="2511787"/>
                  <a:ext cx="1054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Freihand 35">
                  <a:extLst>
                    <a:ext uri="{FF2B5EF4-FFF2-40B4-BE49-F238E27FC236}">
                      <a16:creationId xmlns:a16="http://schemas.microsoft.com/office/drawing/2014/main" id="{2A0FEA10-F158-4D08-9D24-AA3D13DD1A67}"/>
                    </a:ext>
                  </a:extLst>
                </p14:cNvPr>
                <p14:cNvContentPartPr/>
                <p14:nvPr/>
              </p14:nvContentPartPr>
              <p14:xfrm>
                <a:off x="4464827" y="2444827"/>
                <a:ext cx="170640" cy="168840"/>
              </p14:xfrm>
            </p:contentPart>
          </mc:Choice>
          <mc:Fallback xmlns="">
            <p:pic>
              <p:nvPicPr>
                <p:cNvPr id="36" name="Freihand 35">
                  <a:extLst>
                    <a:ext uri="{FF2B5EF4-FFF2-40B4-BE49-F238E27FC236}">
                      <a16:creationId xmlns:a16="http://schemas.microsoft.com/office/drawing/2014/main" id="{2A0FEA10-F158-4D08-9D24-AA3D13DD1A67}"/>
                    </a:ext>
                  </a:extLst>
                </p:cNvPr>
                <p:cNvPicPr/>
                <p:nvPr/>
              </p:nvPicPr>
              <p:blipFill>
                <a:blip r:embed="rId50"/>
                <a:stretch>
                  <a:fillRect/>
                </a:stretch>
              </p:blipFill>
              <p:spPr>
                <a:xfrm>
                  <a:off x="4460507" y="2440507"/>
                  <a:ext cx="1792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8" name="Freihand 37">
                  <a:extLst>
                    <a:ext uri="{FF2B5EF4-FFF2-40B4-BE49-F238E27FC236}">
                      <a16:creationId xmlns:a16="http://schemas.microsoft.com/office/drawing/2014/main" id="{53DC0FEB-81CD-4592-B01C-D4CC78BF4BE7}"/>
                    </a:ext>
                  </a:extLst>
                </p14:cNvPr>
                <p14:cNvContentPartPr/>
                <p14:nvPr/>
              </p14:nvContentPartPr>
              <p14:xfrm>
                <a:off x="4775867" y="2505667"/>
                <a:ext cx="103320" cy="182880"/>
              </p14:xfrm>
            </p:contentPart>
          </mc:Choice>
          <mc:Fallback xmlns="">
            <p:pic>
              <p:nvPicPr>
                <p:cNvPr id="38" name="Freihand 37">
                  <a:extLst>
                    <a:ext uri="{FF2B5EF4-FFF2-40B4-BE49-F238E27FC236}">
                      <a16:creationId xmlns:a16="http://schemas.microsoft.com/office/drawing/2014/main" id="{53DC0FEB-81CD-4592-B01C-D4CC78BF4BE7}"/>
                    </a:ext>
                  </a:extLst>
                </p:cNvPr>
                <p:cNvPicPr/>
                <p:nvPr/>
              </p:nvPicPr>
              <p:blipFill>
                <a:blip r:embed="rId52"/>
                <a:stretch>
                  <a:fillRect/>
                </a:stretch>
              </p:blipFill>
              <p:spPr>
                <a:xfrm>
                  <a:off x="4771547" y="2501347"/>
                  <a:ext cx="11196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Freihand 38">
                  <a:extLst>
                    <a:ext uri="{FF2B5EF4-FFF2-40B4-BE49-F238E27FC236}">
                      <a16:creationId xmlns:a16="http://schemas.microsoft.com/office/drawing/2014/main" id="{9C557361-A3EE-406B-9290-03E5E6A50207}"/>
                    </a:ext>
                  </a:extLst>
                </p14:cNvPr>
                <p14:cNvContentPartPr/>
                <p14:nvPr/>
              </p14:nvContentPartPr>
              <p14:xfrm>
                <a:off x="4912307" y="2513587"/>
                <a:ext cx="148320" cy="78480"/>
              </p14:xfrm>
            </p:contentPart>
          </mc:Choice>
          <mc:Fallback xmlns="">
            <p:pic>
              <p:nvPicPr>
                <p:cNvPr id="39" name="Freihand 38">
                  <a:extLst>
                    <a:ext uri="{FF2B5EF4-FFF2-40B4-BE49-F238E27FC236}">
                      <a16:creationId xmlns:a16="http://schemas.microsoft.com/office/drawing/2014/main" id="{9C557361-A3EE-406B-9290-03E5E6A50207}"/>
                    </a:ext>
                  </a:extLst>
                </p:cNvPr>
                <p:cNvPicPr/>
                <p:nvPr/>
              </p:nvPicPr>
              <p:blipFill>
                <a:blip r:embed="rId54"/>
                <a:stretch>
                  <a:fillRect/>
                </a:stretch>
              </p:blipFill>
              <p:spPr>
                <a:xfrm>
                  <a:off x="4907987" y="2509267"/>
                  <a:ext cx="1569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Freihand 39">
                  <a:extLst>
                    <a:ext uri="{FF2B5EF4-FFF2-40B4-BE49-F238E27FC236}">
                      <a16:creationId xmlns:a16="http://schemas.microsoft.com/office/drawing/2014/main" id="{CF778271-397F-4E72-88DB-97B5EF7F283F}"/>
                    </a:ext>
                  </a:extLst>
                </p14:cNvPr>
                <p14:cNvContentPartPr/>
                <p14:nvPr/>
              </p14:nvContentPartPr>
              <p14:xfrm>
                <a:off x="5072147" y="2448067"/>
                <a:ext cx="282240" cy="112320"/>
              </p14:xfrm>
            </p:contentPart>
          </mc:Choice>
          <mc:Fallback xmlns="">
            <p:pic>
              <p:nvPicPr>
                <p:cNvPr id="40" name="Freihand 39">
                  <a:extLst>
                    <a:ext uri="{FF2B5EF4-FFF2-40B4-BE49-F238E27FC236}">
                      <a16:creationId xmlns:a16="http://schemas.microsoft.com/office/drawing/2014/main" id="{CF778271-397F-4E72-88DB-97B5EF7F283F}"/>
                    </a:ext>
                  </a:extLst>
                </p:cNvPr>
                <p:cNvPicPr/>
                <p:nvPr/>
              </p:nvPicPr>
              <p:blipFill>
                <a:blip r:embed="rId56"/>
                <a:stretch>
                  <a:fillRect/>
                </a:stretch>
              </p:blipFill>
              <p:spPr>
                <a:xfrm>
                  <a:off x="5067827" y="2443747"/>
                  <a:ext cx="2908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41" name="Freihand 40">
                  <a:extLst>
                    <a:ext uri="{FF2B5EF4-FFF2-40B4-BE49-F238E27FC236}">
                      <a16:creationId xmlns:a16="http://schemas.microsoft.com/office/drawing/2014/main" id="{DB35674C-DDA4-4BF0-975B-1AB6C4B4911E}"/>
                    </a:ext>
                  </a:extLst>
                </p14:cNvPr>
                <p14:cNvContentPartPr/>
                <p14:nvPr/>
              </p14:nvContentPartPr>
              <p14:xfrm>
                <a:off x="5392547" y="2485507"/>
                <a:ext cx="42480" cy="60840"/>
              </p14:xfrm>
            </p:contentPart>
          </mc:Choice>
          <mc:Fallback xmlns="">
            <p:pic>
              <p:nvPicPr>
                <p:cNvPr id="41" name="Freihand 40">
                  <a:extLst>
                    <a:ext uri="{FF2B5EF4-FFF2-40B4-BE49-F238E27FC236}">
                      <a16:creationId xmlns:a16="http://schemas.microsoft.com/office/drawing/2014/main" id="{DB35674C-DDA4-4BF0-975B-1AB6C4B4911E}"/>
                    </a:ext>
                  </a:extLst>
                </p:cNvPr>
                <p:cNvPicPr/>
                <p:nvPr/>
              </p:nvPicPr>
              <p:blipFill>
                <a:blip r:embed="rId58"/>
                <a:stretch>
                  <a:fillRect/>
                </a:stretch>
              </p:blipFill>
              <p:spPr>
                <a:xfrm>
                  <a:off x="5388227" y="2481187"/>
                  <a:ext cx="5112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2" name="Freihand 41">
                  <a:extLst>
                    <a:ext uri="{FF2B5EF4-FFF2-40B4-BE49-F238E27FC236}">
                      <a16:creationId xmlns:a16="http://schemas.microsoft.com/office/drawing/2014/main" id="{BC92BF19-27A0-48F9-B278-6ECC1D4C1793}"/>
                    </a:ext>
                  </a:extLst>
                </p14:cNvPr>
                <p14:cNvContentPartPr/>
                <p14:nvPr/>
              </p14:nvContentPartPr>
              <p14:xfrm>
                <a:off x="5459867" y="2481907"/>
                <a:ext cx="93960" cy="65160"/>
              </p14:xfrm>
            </p:contentPart>
          </mc:Choice>
          <mc:Fallback xmlns="">
            <p:pic>
              <p:nvPicPr>
                <p:cNvPr id="42" name="Freihand 41">
                  <a:extLst>
                    <a:ext uri="{FF2B5EF4-FFF2-40B4-BE49-F238E27FC236}">
                      <a16:creationId xmlns:a16="http://schemas.microsoft.com/office/drawing/2014/main" id="{BC92BF19-27A0-48F9-B278-6ECC1D4C1793}"/>
                    </a:ext>
                  </a:extLst>
                </p:cNvPr>
                <p:cNvPicPr/>
                <p:nvPr/>
              </p:nvPicPr>
              <p:blipFill>
                <a:blip r:embed="rId60"/>
                <a:stretch>
                  <a:fillRect/>
                </a:stretch>
              </p:blipFill>
              <p:spPr>
                <a:xfrm>
                  <a:off x="5455547" y="2477587"/>
                  <a:ext cx="102600" cy="73800"/>
                </a:xfrm>
                <a:prstGeom prst="rect">
                  <a:avLst/>
                </a:prstGeom>
              </p:spPr>
            </p:pic>
          </mc:Fallback>
        </mc:AlternateContent>
      </p:grpSp>
      <p:grpSp>
        <p:nvGrpSpPr>
          <p:cNvPr id="56" name="Gruppieren 55">
            <a:extLst>
              <a:ext uri="{FF2B5EF4-FFF2-40B4-BE49-F238E27FC236}">
                <a16:creationId xmlns:a16="http://schemas.microsoft.com/office/drawing/2014/main" id="{1BDDA6E0-909B-4E69-9D6C-817B32309400}"/>
              </a:ext>
            </a:extLst>
          </p:cNvPr>
          <p:cNvGrpSpPr/>
          <p:nvPr/>
        </p:nvGrpSpPr>
        <p:grpSpPr>
          <a:xfrm>
            <a:off x="5813387" y="2372107"/>
            <a:ext cx="410760" cy="201600"/>
            <a:chOff x="5813387" y="2372107"/>
            <a:chExt cx="410760" cy="201600"/>
          </a:xfrm>
        </p:grpSpPr>
        <mc:AlternateContent xmlns:mc="http://schemas.openxmlformats.org/markup-compatibility/2006" xmlns:p14="http://schemas.microsoft.com/office/powerpoint/2010/main">
          <mc:Choice Requires="p14">
            <p:contentPart p14:bwMode="auto" r:id="rId61">
              <p14:nvContentPartPr>
                <p14:cNvPr id="44" name="Freihand 43">
                  <a:extLst>
                    <a:ext uri="{FF2B5EF4-FFF2-40B4-BE49-F238E27FC236}">
                      <a16:creationId xmlns:a16="http://schemas.microsoft.com/office/drawing/2014/main" id="{88DB749C-9450-43EC-BD7D-82578AA55460}"/>
                    </a:ext>
                  </a:extLst>
                </p14:cNvPr>
                <p14:cNvContentPartPr/>
                <p14:nvPr/>
              </p14:nvContentPartPr>
              <p14:xfrm>
                <a:off x="5813387" y="2379667"/>
                <a:ext cx="194040" cy="194040"/>
              </p14:xfrm>
            </p:contentPart>
          </mc:Choice>
          <mc:Fallback xmlns="">
            <p:pic>
              <p:nvPicPr>
                <p:cNvPr id="44" name="Freihand 43">
                  <a:extLst>
                    <a:ext uri="{FF2B5EF4-FFF2-40B4-BE49-F238E27FC236}">
                      <a16:creationId xmlns:a16="http://schemas.microsoft.com/office/drawing/2014/main" id="{88DB749C-9450-43EC-BD7D-82578AA55460}"/>
                    </a:ext>
                  </a:extLst>
                </p:cNvPr>
                <p:cNvPicPr/>
                <p:nvPr/>
              </p:nvPicPr>
              <p:blipFill>
                <a:blip r:embed="rId62"/>
                <a:stretch>
                  <a:fillRect/>
                </a:stretch>
              </p:blipFill>
              <p:spPr>
                <a:xfrm>
                  <a:off x="5809067" y="2375347"/>
                  <a:ext cx="2026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AE57673E-1679-4186-AFBC-83046505ACA7}"/>
                    </a:ext>
                  </a:extLst>
                </p14:cNvPr>
                <p14:cNvContentPartPr/>
                <p14:nvPr/>
              </p14:nvContentPartPr>
              <p14:xfrm>
                <a:off x="6100307" y="2372107"/>
                <a:ext cx="123840" cy="172440"/>
              </p14:xfrm>
            </p:contentPart>
          </mc:Choice>
          <mc:Fallback xmlns="">
            <p:pic>
              <p:nvPicPr>
                <p:cNvPr id="45" name="Freihand 44">
                  <a:extLst>
                    <a:ext uri="{FF2B5EF4-FFF2-40B4-BE49-F238E27FC236}">
                      <a16:creationId xmlns:a16="http://schemas.microsoft.com/office/drawing/2014/main" id="{AE57673E-1679-4186-AFBC-83046505ACA7}"/>
                    </a:ext>
                  </a:extLst>
                </p:cNvPr>
                <p:cNvPicPr/>
                <p:nvPr/>
              </p:nvPicPr>
              <p:blipFill>
                <a:blip r:embed="rId64"/>
                <a:stretch>
                  <a:fillRect/>
                </a:stretch>
              </p:blipFill>
              <p:spPr>
                <a:xfrm>
                  <a:off x="6095987" y="2367787"/>
                  <a:ext cx="132480" cy="181080"/>
                </a:xfrm>
                <a:prstGeom prst="rect">
                  <a:avLst/>
                </a:prstGeom>
              </p:spPr>
            </p:pic>
          </mc:Fallback>
        </mc:AlternateContent>
      </p:grpSp>
      <p:grpSp>
        <p:nvGrpSpPr>
          <p:cNvPr id="55" name="Gruppieren 54">
            <a:extLst>
              <a:ext uri="{FF2B5EF4-FFF2-40B4-BE49-F238E27FC236}">
                <a16:creationId xmlns:a16="http://schemas.microsoft.com/office/drawing/2014/main" id="{C9F98B97-50E0-4E2B-99F4-792F927A2D26}"/>
              </a:ext>
            </a:extLst>
          </p:cNvPr>
          <p:cNvGrpSpPr/>
          <p:nvPr/>
        </p:nvGrpSpPr>
        <p:grpSpPr>
          <a:xfrm>
            <a:off x="6418907" y="2382907"/>
            <a:ext cx="1252800" cy="219960"/>
            <a:chOff x="6418907" y="2382907"/>
            <a:chExt cx="1252800" cy="219960"/>
          </a:xfrm>
        </p:grpSpPr>
        <mc:AlternateContent xmlns:mc="http://schemas.openxmlformats.org/markup-compatibility/2006" xmlns:p14="http://schemas.microsoft.com/office/powerpoint/2010/main">
          <mc:Choice Requires="p14">
            <p:contentPart p14:bwMode="auto" r:id="rId65">
              <p14:nvContentPartPr>
                <p14:cNvPr id="46" name="Freihand 45">
                  <a:extLst>
                    <a:ext uri="{FF2B5EF4-FFF2-40B4-BE49-F238E27FC236}">
                      <a16:creationId xmlns:a16="http://schemas.microsoft.com/office/drawing/2014/main" id="{F939812E-52AD-4A17-AB3E-6B21C6A8D81F}"/>
                    </a:ext>
                  </a:extLst>
                </p14:cNvPr>
                <p14:cNvContentPartPr/>
                <p14:nvPr/>
              </p14:nvContentPartPr>
              <p14:xfrm>
                <a:off x="6418907" y="2472187"/>
                <a:ext cx="254520" cy="116280"/>
              </p14:xfrm>
            </p:contentPart>
          </mc:Choice>
          <mc:Fallback xmlns="">
            <p:pic>
              <p:nvPicPr>
                <p:cNvPr id="46" name="Freihand 45">
                  <a:extLst>
                    <a:ext uri="{FF2B5EF4-FFF2-40B4-BE49-F238E27FC236}">
                      <a16:creationId xmlns:a16="http://schemas.microsoft.com/office/drawing/2014/main" id="{F939812E-52AD-4A17-AB3E-6B21C6A8D81F}"/>
                    </a:ext>
                  </a:extLst>
                </p:cNvPr>
                <p:cNvPicPr/>
                <p:nvPr/>
              </p:nvPicPr>
              <p:blipFill>
                <a:blip r:embed="rId66"/>
                <a:stretch>
                  <a:fillRect/>
                </a:stretch>
              </p:blipFill>
              <p:spPr>
                <a:xfrm>
                  <a:off x="6414587" y="2467867"/>
                  <a:ext cx="2631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7" name="Freihand 46">
                  <a:extLst>
                    <a:ext uri="{FF2B5EF4-FFF2-40B4-BE49-F238E27FC236}">
                      <a16:creationId xmlns:a16="http://schemas.microsoft.com/office/drawing/2014/main" id="{7BF1750B-7CB9-40F3-B239-F672500121C6}"/>
                    </a:ext>
                  </a:extLst>
                </p14:cNvPr>
                <p14:cNvContentPartPr/>
                <p14:nvPr/>
              </p14:nvContentPartPr>
              <p14:xfrm>
                <a:off x="6693587" y="2464627"/>
                <a:ext cx="38520" cy="117000"/>
              </p14:xfrm>
            </p:contentPart>
          </mc:Choice>
          <mc:Fallback xmlns="">
            <p:pic>
              <p:nvPicPr>
                <p:cNvPr id="47" name="Freihand 46">
                  <a:extLst>
                    <a:ext uri="{FF2B5EF4-FFF2-40B4-BE49-F238E27FC236}">
                      <a16:creationId xmlns:a16="http://schemas.microsoft.com/office/drawing/2014/main" id="{7BF1750B-7CB9-40F3-B239-F672500121C6}"/>
                    </a:ext>
                  </a:extLst>
                </p:cNvPr>
                <p:cNvPicPr/>
                <p:nvPr/>
              </p:nvPicPr>
              <p:blipFill>
                <a:blip r:embed="rId68"/>
                <a:stretch>
                  <a:fillRect/>
                </a:stretch>
              </p:blipFill>
              <p:spPr>
                <a:xfrm>
                  <a:off x="6689267" y="2460307"/>
                  <a:ext cx="47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8" name="Freihand 47">
                  <a:extLst>
                    <a:ext uri="{FF2B5EF4-FFF2-40B4-BE49-F238E27FC236}">
                      <a16:creationId xmlns:a16="http://schemas.microsoft.com/office/drawing/2014/main" id="{C4A53557-C6E9-49F0-929A-F0E659582A05}"/>
                    </a:ext>
                  </a:extLst>
                </p14:cNvPr>
                <p14:cNvContentPartPr/>
                <p14:nvPr/>
              </p14:nvContentPartPr>
              <p14:xfrm>
                <a:off x="6749387" y="2457787"/>
                <a:ext cx="129960" cy="98280"/>
              </p14:xfrm>
            </p:contentPart>
          </mc:Choice>
          <mc:Fallback xmlns="">
            <p:pic>
              <p:nvPicPr>
                <p:cNvPr id="48" name="Freihand 47">
                  <a:extLst>
                    <a:ext uri="{FF2B5EF4-FFF2-40B4-BE49-F238E27FC236}">
                      <a16:creationId xmlns:a16="http://schemas.microsoft.com/office/drawing/2014/main" id="{C4A53557-C6E9-49F0-929A-F0E659582A05}"/>
                    </a:ext>
                  </a:extLst>
                </p:cNvPr>
                <p:cNvPicPr/>
                <p:nvPr/>
              </p:nvPicPr>
              <p:blipFill>
                <a:blip r:embed="rId70"/>
                <a:stretch>
                  <a:fillRect/>
                </a:stretch>
              </p:blipFill>
              <p:spPr>
                <a:xfrm>
                  <a:off x="6745067" y="2453467"/>
                  <a:ext cx="1386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9" name="Freihand 48">
                  <a:extLst>
                    <a:ext uri="{FF2B5EF4-FFF2-40B4-BE49-F238E27FC236}">
                      <a16:creationId xmlns:a16="http://schemas.microsoft.com/office/drawing/2014/main" id="{327FB592-F073-4BA6-A06E-7EF90EB63BBF}"/>
                    </a:ext>
                  </a:extLst>
                </p14:cNvPr>
                <p14:cNvContentPartPr/>
                <p14:nvPr/>
              </p14:nvContentPartPr>
              <p14:xfrm>
                <a:off x="6800867" y="2382907"/>
                <a:ext cx="29880" cy="24840"/>
              </p14:xfrm>
            </p:contentPart>
          </mc:Choice>
          <mc:Fallback xmlns="">
            <p:pic>
              <p:nvPicPr>
                <p:cNvPr id="49" name="Freihand 48">
                  <a:extLst>
                    <a:ext uri="{FF2B5EF4-FFF2-40B4-BE49-F238E27FC236}">
                      <a16:creationId xmlns:a16="http://schemas.microsoft.com/office/drawing/2014/main" id="{327FB592-F073-4BA6-A06E-7EF90EB63BBF}"/>
                    </a:ext>
                  </a:extLst>
                </p:cNvPr>
                <p:cNvPicPr/>
                <p:nvPr/>
              </p:nvPicPr>
              <p:blipFill>
                <a:blip r:embed="rId72"/>
                <a:stretch>
                  <a:fillRect/>
                </a:stretch>
              </p:blipFill>
              <p:spPr>
                <a:xfrm>
                  <a:off x="6796547" y="2378587"/>
                  <a:ext cx="385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0" name="Freihand 49">
                  <a:extLst>
                    <a:ext uri="{FF2B5EF4-FFF2-40B4-BE49-F238E27FC236}">
                      <a16:creationId xmlns:a16="http://schemas.microsoft.com/office/drawing/2014/main" id="{0C082B32-C67D-436A-B132-25FF1F62491E}"/>
                    </a:ext>
                  </a:extLst>
                </p14:cNvPr>
                <p14:cNvContentPartPr/>
                <p14:nvPr/>
              </p14:nvContentPartPr>
              <p14:xfrm>
                <a:off x="6786107" y="2459587"/>
                <a:ext cx="135360" cy="102600"/>
              </p14:xfrm>
            </p:contentPart>
          </mc:Choice>
          <mc:Fallback xmlns="">
            <p:pic>
              <p:nvPicPr>
                <p:cNvPr id="50" name="Freihand 49">
                  <a:extLst>
                    <a:ext uri="{FF2B5EF4-FFF2-40B4-BE49-F238E27FC236}">
                      <a16:creationId xmlns:a16="http://schemas.microsoft.com/office/drawing/2014/main" id="{0C082B32-C67D-436A-B132-25FF1F62491E}"/>
                    </a:ext>
                  </a:extLst>
                </p:cNvPr>
                <p:cNvPicPr/>
                <p:nvPr/>
              </p:nvPicPr>
              <p:blipFill>
                <a:blip r:embed="rId74"/>
                <a:stretch>
                  <a:fillRect/>
                </a:stretch>
              </p:blipFill>
              <p:spPr>
                <a:xfrm>
                  <a:off x="6781787" y="2455267"/>
                  <a:ext cx="144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1" name="Freihand 50">
                  <a:extLst>
                    <a:ext uri="{FF2B5EF4-FFF2-40B4-BE49-F238E27FC236}">
                      <a16:creationId xmlns:a16="http://schemas.microsoft.com/office/drawing/2014/main" id="{F37FB138-6641-48DE-BDAF-2537FA94ECEE}"/>
                    </a:ext>
                  </a:extLst>
                </p14:cNvPr>
                <p14:cNvContentPartPr/>
                <p14:nvPr/>
              </p14:nvContentPartPr>
              <p14:xfrm>
                <a:off x="6935147" y="2464627"/>
                <a:ext cx="122400" cy="111600"/>
              </p14:xfrm>
            </p:contentPart>
          </mc:Choice>
          <mc:Fallback xmlns="">
            <p:pic>
              <p:nvPicPr>
                <p:cNvPr id="51" name="Freihand 50">
                  <a:extLst>
                    <a:ext uri="{FF2B5EF4-FFF2-40B4-BE49-F238E27FC236}">
                      <a16:creationId xmlns:a16="http://schemas.microsoft.com/office/drawing/2014/main" id="{F37FB138-6641-48DE-BDAF-2537FA94ECEE}"/>
                    </a:ext>
                  </a:extLst>
                </p:cNvPr>
                <p:cNvPicPr/>
                <p:nvPr/>
              </p:nvPicPr>
              <p:blipFill>
                <a:blip r:embed="rId76"/>
                <a:stretch>
                  <a:fillRect/>
                </a:stretch>
              </p:blipFill>
              <p:spPr>
                <a:xfrm>
                  <a:off x="6930827" y="2460307"/>
                  <a:ext cx="1310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2" name="Freihand 51">
                  <a:extLst>
                    <a:ext uri="{FF2B5EF4-FFF2-40B4-BE49-F238E27FC236}">
                      <a16:creationId xmlns:a16="http://schemas.microsoft.com/office/drawing/2014/main" id="{AE74031E-5AE5-49AB-9209-C4FD65A50FF5}"/>
                    </a:ext>
                  </a:extLst>
                </p14:cNvPr>
                <p14:cNvContentPartPr/>
                <p14:nvPr/>
              </p14:nvContentPartPr>
              <p14:xfrm>
                <a:off x="7245467" y="2469307"/>
                <a:ext cx="265320" cy="47520"/>
              </p14:xfrm>
            </p:contentPart>
          </mc:Choice>
          <mc:Fallback xmlns="">
            <p:pic>
              <p:nvPicPr>
                <p:cNvPr id="52" name="Freihand 51">
                  <a:extLst>
                    <a:ext uri="{FF2B5EF4-FFF2-40B4-BE49-F238E27FC236}">
                      <a16:creationId xmlns:a16="http://schemas.microsoft.com/office/drawing/2014/main" id="{AE74031E-5AE5-49AB-9209-C4FD65A50FF5}"/>
                    </a:ext>
                  </a:extLst>
                </p:cNvPr>
                <p:cNvPicPr/>
                <p:nvPr/>
              </p:nvPicPr>
              <p:blipFill>
                <a:blip r:embed="rId78"/>
                <a:stretch>
                  <a:fillRect/>
                </a:stretch>
              </p:blipFill>
              <p:spPr>
                <a:xfrm>
                  <a:off x="7241147" y="2464987"/>
                  <a:ext cx="27396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CE2FC8E2-C8FC-48E1-AA8A-BFCC24370F2F}"/>
                    </a:ext>
                  </a:extLst>
                </p14:cNvPr>
                <p14:cNvContentPartPr/>
                <p14:nvPr/>
              </p14:nvContentPartPr>
              <p14:xfrm>
                <a:off x="7462187" y="2414227"/>
                <a:ext cx="209520" cy="188640"/>
              </p14:xfrm>
            </p:contentPart>
          </mc:Choice>
          <mc:Fallback xmlns="">
            <p:pic>
              <p:nvPicPr>
                <p:cNvPr id="53" name="Freihand 52">
                  <a:extLst>
                    <a:ext uri="{FF2B5EF4-FFF2-40B4-BE49-F238E27FC236}">
                      <a16:creationId xmlns:a16="http://schemas.microsoft.com/office/drawing/2014/main" id="{CE2FC8E2-C8FC-48E1-AA8A-BFCC24370F2F}"/>
                    </a:ext>
                  </a:extLst>
                </p:cNvPr>
                <p:cNvPicPr/>
                <p:nvPr/>
              </p:nvPicPr>
              <p:blipFill>
                <a:blip r:embed="rId80"/>
                <a:stretch>
                  <a:fillRect/>
                </a:stretch>
              </p:blipFill>
              <p:spPr>
                <a:xfrm>
                  <a:off x="7457867" y="2409907"/>
                  <a:ext cx="218160" cy="197280"/>
                </a:xfrm>
                <a:prstGeom prst="rect">
                  <a:avLst/>
                </a:prstGeom>
              </p:spPr>
            </p:pic>
          </mc:Fallback>
        </mc:AlternateContent>
      </p:grpSp>
      <p:grpSp>
        <p:nvGrpSpPr>
          <p:cNvPr id="70" name="Gruppieren 69">
            <a:extLst>
              <a:ext uri="{FF2B5EF4-FFF2-40B4-BE49-F238E27FC236}">
                <a16:creationId xmlns:a16="http://schemas.microsoft.com/office/drawing/2014/main" id="{B6E89F15-AAAD-4E67-BCF2-C82085D73D5B}"/>
              </a:ext>
            </a:extLst>
          </p:cNvPr>
          <p:cNvGrpSpPr/>
          <p:nvPr/>
        </p:nvGrpSpPr>
        <p:grpSpPr>
          <a:xfrm>
            <a:off x="7889147" y="2302627"/>
            <a:ext cx="879120" cy="240480"/>
            <a:chOff x="7889147" y="2302627"/>
            <a:chExt cx="879120" cy="240480"/>
          </a:xfrm>
        </p:grpSpPr>
        <mc:AlternateContent xmlns:mc="http://schemas.openxmlformats.org/markup-compatibility/2006" xmlns:p14="http://schemas.microsoft.com/office/powerpoint/2010/main">
          <mc:Choice Requires="p14">
            <p:contentPart p14:bwMode="auto" r:id="rId81">
              <p14:nvContentPartPr>
                <p14:cNvPr id="57" name="Freihand 56">
                  <a:extLst>
                    <a:ext uri="{FF2B5EF4-FFF2-40B4-BE49-F238E27FC236}">
                      <a16:creationId xmlns:a16="http://schemas.microsoft.com/office/drawing/2014/main" id="{10AA7A40-4677-46B1-8F39-9E850C66A153}"/>
                    </a:ext>
                  </a:extLst>
                </p14:cNvPr>
                <p14:cNvContentPartPr/>
                <p14:nvPr/>
              </p14:nvContentPartPr>
              <p14:xfrm>
                <a:off x="7889147" y="2377867"/>
                <a:ext cx="167400" cy="165240"/>
              </p14:xfrm>
            </p:contentPart>
          </mc:Choice>
          <mc:Fallback xmlns="">
            <p:pic>
              <p:nvPicPr>
                <p:cNvPr id="57" name="Freihand 56">
                  <a:extLst>
                    <a:ext uri="{FF2B5EF4-FFF2-40B4-BE49-F238E27FC236}">
                      <a16:creationId xmlns:a16="http://schemas.microsoft.com/office/drawing/2014/main" id="{10AA7A40-4677-46B1-8F39-9E850C66A153}"/>
                    </a:ext>
                  </a:extLst>
                </p:cNvPr>
                <p:cNvPicPr/>
                <p:nvPr/>
              </p:nvPicPr>
              <p:blipFill>
                <a:blip r:embed="rId82"/>
                <a:stretch>
                  <a:fillRect/>
                </a:stretch>
              </p:blipFill>
              <p:spPr>
                <a:xfrm>
                  <a:off x="7884827" y="2373547"/>
                  <a:ext cx="17604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8" name="Freihand 57">
                  <a:extLst>
                    <a:ext uri="{FF2B5EF4-FFF2-40B4-BE49-F238E27FC236}">
                      <a16:creationId xmlns:a16="http://schemas.microsoft.com/office/drawing/2014/main" id="{7AB77E53-0045-4B10-B10A-9F59ACFE0112}"/>
                    </a:ext>
                  </a:extLst>
                </p14:cNvPr>
                <p14:cNvContentPartPr/>
                <p14:nvPr/>
              </p14:nvContentPartPr>
              <p14:xfrm>
                <a:off x="8075627" y="2335027"/>
                <a:ext cx="133560" cy="204840"/>
              </p14:xfrm>
            </p:contentPart>
          </mc:Choice>
          <mc:Fallback xmlns="">
            <p:pic>
              <p:nvPicPr>
                <p:cNvPr id="58" name="Freihand 57">
                  <a:extLst>
                    <a:ext uri="{FF2B5EF4-FFF2-40B4-BE49-F238E27FC236}">
                      <a16:creationId xmlns:a16="http://schemas.microsoft.com/office/drawing/2014/main" id="{7AB77E53-0045-4B10-B10A-9F59ACFE0112}"/>
                    </a:ext>
                  </a:extLst>
                </p:cNvPr>
                <p:cNvPicPr/>
                <p:nvPr/>
              </p:nvPicPr>
              <p:blipFill>
                <a:blip r:embed="rId84"/>
                <a:stretch>
                  <a:fillRect/>
                </a:stretch>
              </p:blipFill>
              <p:spPr>
                <a:xfrm>
                  <a:off x="8071307" y="2330707"/>
                  <a:ext cx="14220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9" name="Freihand 58">
                  <a:extLst>
                    <a:ext uri="{FF2B5EF4-FFF2-40B4-BE49-F238E27FC236}">
                      <a16:creationId xmlns:a16="http://schemas.microsoft.com/office/drawing/2014/main" id="{EA6E4E52-61B6-412F-8D6C-DB2B4436C60C}"/>
                    </a:ext>
                  </a:extLst>
                </p14:cNvPr>
                <p14:cNvContentPartPr/>
                <p14:nvPr/>
              </p14:nvContentPartPr>
              <p14:xfrm>
                <a:off x="8162387" y="2452747"/>
                <a:ext cx="55080" cy="79920"/>
              </p14:xfrm>
            </p:contentPart>
          </mc:Choice>
          <mc:Fallback xmlns="">
            <p:pic>
              <p:nvPicPr>
                <p:cNvPr id="59" name="Freihand 58">
                  <a:extLst>
                    <a:ext uri="{FF2B5EF4-FFF2-40B4-BE49-F238E27FC236}">
                      <a16:creationId xmlns:a16="http://schemas.microsoft.com/office/drawing/2014/main" id="{EA6E4E52-61B6-412F-8D6C-DB2B4436C60C}"/>
                    </a:ext>
                  </a:extLst>
                </p:cNvPr>
                <p:cNvPicPr/>
                <p:nvPr/>
              </p:nvPicPr>
              <p:blipFill>
                <a:blip r:embed="rId86"/>
                <a:stretch>
                  <a:fillRect/>
                </a:stretch>
              </p:blipFill>
              <p:spPr>
                <a:xfrm>
                  <a:off x="8158067" y="2448427"/>
                  <a:ext cx="637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0" name="Freihand 59">
                  <a:extLst>
                    <a:ext uri="{FF2B5EF4-FFF2-40B4-BE49-F238E27FC236}">
                      <a16:creationId xmlns:a16="http://schemas.microsoft.com/office/drawing/2014/main" id="{AB4CE1B9-E4B9-4E30-A027-8E850AC9E419}"/>
                    </a:ext>
                  </a:extLst>
                </p14:cNvPr>
                <p14:cNvContentPartPr/>
                <p14:nvPr/>
              </p14:nvContentPartPr>
              <p14:xfrm>
                <a:off x="8368307" y="2302627"/>
                <a:ext cx="131760" cy="209520"/>
              </p14:xfrm>
            </p:contentPart>
          </mc:Choice>
          <mc:Fallback xmlns="">
            <p:pic>
              <p:nvPicPr>
                <p:cNvPr id="60" name="Freihand 59">
                  <a:extLst>
                    <a:ext uri="{FF2B5EF4-FFF2-40B4-BE49-F238E27FC236}">
                      <a16:creationId xmlns:a16="http://schemas.microsoft.com/office/drawing/2014/main" id="{AB4CE1B9-E4B9-4E30-A027-8E850AC9E419}"/>
                    </a:ext>
                  </a:extLst>
                </p:cNvPr>
                <p:cNvPicPr/>
                <p:nvPr/>
              </p:nvPicPr>
              <p:blipFill>
                <a:blip r:embed="rId88"/>
                <a:stretch>
                  <a:fillRect/>
                </a:stretch>
              </p:blipFill>
              <p:spPr>
                <a:xfrm>
                  <a:off x="8363987" y="2298307"/>
                  <a:ext cx="14040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61" name="Freihand 60">
                  <a:extLst>
                    <a:ext uri="{FF2B5EF4-FFF2-40B4-BE49-F238E27FC236}">
                      <a16:creationId xmlns:a16="http://schemas.microsoft.com/office/drawing/2014/main" id="{B7A022B1-B981-40FE-B55A-9F203BEBB342}"/>
                    </a:ext>
                  </a:extLst>
                </p14:cNvPr>
                <p14:cNvContentPartPr/>
                <p14:nvPr/>
              </p14:nvContentPartPr>
              <p14:xfrm>
                <a:off x="8518787" y="2404507"/>
                <a:ext cx="101880" cy="79920"/>
              </p14:xfrm>
            </p:contentPart>
          </mc:Choice>
          <mc:Fallback xmlns="">
            <p:pic>
              <p:nvPicPr>
                <p:cNvPr id="61" name="Freihand 60">
                  <a:extLst>
                    <a:ext uri="{FF2B5EF4-FFF2-40B4-BE49-F238E27FC236}">
                      <a16:creationId xmlns:a16="http://schemas.microsoft.com/office/drawing/2014/main" id="{B7A022B1-B981-40FE-B55A-9F203BEBB342}"/>
                    </a:ext>
                  </a:extLst>
                </p:cNvPr>
                <p:cNvPicPr/>
                <p:nvPr/>
              </p:nvPicPr>
              <p:blipFill>
                <a:blip r:embed="rId90"/>
                <a:stretch>
                  <a:fillRect/>
                </a:stretch>
              </p:blipFill>
              <p:spPr>
                <a:xfrm>
                  <a:off x="8514467" y="2400187"/>
                  <a:ext cx="11052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2" name="Freihand 61">
                  <a:extLst>
                    <a:ext uri="{FF2B5EF4-FFF2-40B4-BE49-F238E27FC236}">
                      <a16:creationId xmlns:a16="http://schemas.microsoft.com/office/drawing/2014/main" id="{C30EF40A-C740-4032-9561-618E63832BB8}"/>
                    </a:ext>
                  </a:extLst>
                </p14:cNvPr>
                <p14:cNvContentPartPr/>
                <p14:nvPr/>
              </p14:nvContentPartPr>
              <p14:xfrm>
                <a:off x="8669987" y="2375347"/>
                <a:ext cx="98280" cy="135000"/>
              </p14:xfrm>
            </p:contentPart>
          </mc:Choice>
          <mc:Fallback xmlns="">
            <p:pic>
              <p:nvPicPr>
                <p:cNvPr id="62" name="Freihand 61">
                  <a:extLst>
                    <a:ext uri="{FF2B5EF4-FFF2-40B4-BE49-F238E27FC236}">
                      <a16:creationId xmlns:a16="http://schemas.microsoft.com/office/drawing/2014/main" id="{C30EF40A-C740-4032-9561-618E63832BB8}"/>
                    </a:ext>
                  </a:extLst>
                </p:cNvPr>
                <p:cNvPicPr/>
                <p:nvPr/>
              </p:nvPicPr>
              <p:blipFill>
                <a:blip r:embed="rId92"/>
                <a:stretch>
                  <a:fillRect/>
                </a:stretch>
              </p:blipFill>
              <p:spPr>
                <a:xfrm>
                  <a:off x="8665667" y="2371027"/>
                  <a:ext cx="106920" cy="143640"/>
                </a:xfrm>
                <a:prstGeom prst="rect">
                  <a:avLst/>
                </a:prstGeom>
              </p:spPr>
            </p:pic>
          </mc:Fallback>
        </mc:AlternateContent>
      </p:grpSp>
      <p:grpSp>
        <p:nvGrpSpPr>
          <p:cNvPr id="82" name="Gruppieren 81">
            <a:extLst>
              <a:ext uri="{FF2B5EF4-FFF2-40B4-BE49-F238E27FC236}">
                <a16:creationId xmlns:a16="http://schemas.microsoft.com/office/drawing/2014/main" id="{B0BD0776-9F5A-48F9-8C52-7ECFB381D68C}"/>
              </a:ext>
            </a:extLst>
          </p:cNvPr>
          <p:cNvGrpSpPr/>
          <p:nvPr/>
        </p:nvGrpSpPr>
        <p:grpSpPr>
          <a:xfrm>
            <a:off x="8975627" y="2177347"/>
            <a:ext cx="3124440" cy="318960"/>
            <a:chOff x="8975627" y="2177347"/>
            <a:chExt cx="3124440" cy="318960"/>
          </a:xfrm>
        </p:grpSpPr>
        <mc:AlternateContent xmlns:mc="http://schemas.openxmlformats.org/markup-compatibility/2006" xmlns:p14="http://schemas.microsoft.com/office/powerpoint/2010/main">
          <mc:Choice Requires="p14">
            <p:contentPart p14:bwMode="auto" r:id="rId93">
              <p14:nvContentPartPr>
                <p14:cNvPr id="63" name="Freihand 62">
                  <a:extLst>
                    <a:ext uri="{FF2B5EF4-FFF2-40B4-BE49-F238E27FC236}">
                      <a16:creationId xmlns:a16="http://schemas.microsoft.com/office/drawing/2014/main" id="{F17EE1D3-867F-4544-97E9-50E6E083D2E1}"/>
                    </a:ext>
                  </a:extLst>
                </p14:cNvPr>
                <p14:cNvContentPartPr/>
                <p14:nvPr/>
              </p14:nvContentPartPr>
              <p14:xfrm>
                <a:off x="8975627" y="2381467"/>
                <a:ext cx="255600" cy="81000"/>
              </p14:xfrm>
            </p:contentPart>
          </mc:Choice>
          <mc:Fallback xmlns="">
            <p:pic>
              <p:nvPicPr>
                <p:cNvPr id="63" name="Freihand 62">
                  <a:extLst>
                    <a:ext uri="{FF2B5EF4-FFF2-40B4-BE49-F238E27FC236}">
                      <a16:creationId xmlns:a16="http://schemas.microsoft.com/office/drawing/2014/main" id="{F17EE1D3-867F-4544-97E9-50E6E083D2E1}"/>
                    </a:ext>
                  </a:extLst>
                </p:cNvPr>
                <p:cNvPicPr/>
                <p:nvPr/>
              </p:nvPicPr>
              <p:blipFill>
                <a:blip r:embed="rId94"/>
                <a:stretch>
                  <a:fillRect/>
                </a:stretch>
              </p:blipFill>
              <p:spPr>
                <a:xfrm>
                  <a:off x="8971307" y="2377147"/>
                  <a:ext cx="2642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4" name="Freihand 63">
                  <a:extLst>
                    <a:ext uri="{FF2B5EF4-FFF2-40B4-BE49-F238E27FC236}">
                      <a16:creationId xmlns:a16="http://schemas.microsoft.com/office/drawing/2014/main" id="{5D528F6C-7674-4B70-8F3F-9458C76378F4}"/>
                    </a:ext>
                  </a:extLst>
                </p14:cNvPr>
                <p14:cNvContentPartPr/>
                <p14:nvPr/>
              </p14:nvContentPartPr>
              <p14:xfrm>
                <a:off x="9364427" y="2358067"/>
                <a:ext cx="197280" cy="112680"/>
              </p14:xfrm>
            </p:contentPart>
          </mc:Choice>
          <mc:Fallback xmlns="">
            <p:pic>
              <p:nvPicPr>
                <p:cNvPr id="64" name="Freihand 63">
                  <a:extLst>
                    <a:ext uri="{FF2B5EF4-FFF2-40B4-BE49-F238E27FC236}">
                      <a16:creationId xmlns:a16="http://schemas.microsoft.com/office/drawing/2014/main" id="{5D528F6C-7674-4B70-8F3F-9458C76378F4}"/>
                    </a:ext>
                  </a:extLst>
                </p:cNvPr>
                <p:cNvPicPr/>
                <p:nvPr/>
              </p:nvPicPr>
              <p:blipFill>
                <a:blip r:embed="rId96"/>
                <a:stretch>
                  <a:fillRect/>
                </a:stretch>
              </p:blipFill>
              <p:spPr>
                <a:xfrm>
                  <a:off x="9360107" y="2353747"/>
                  <a:ext cx="2059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5" name="Freihand 64">
                  <a:extLst>
                    <a:ext uri="{FF2B5EF4-FFF2-40B4-BE49-F238E27FC236}">
                      <a16:creationId xmlns:a16="http://schemas.microsoft.com/office/drawing/2014/main" id="{CF064DF8-EA31-48A9-B616-7002DFDF3241}"/>
                    </a:ext>
                  </a:extLst>
                </p14:cNvPr>
                <p14:cNvContentPartPr/>
                <p14:nvPr/>
              </p14:nvContentPartPr>
              <p14:xfrm>
                <a:off x="9577547" y="2260147"/>
                <a:ext cx="99360" cy="165240"/>
              </p14:xfrm>
            </p:contentPart>
          </mc:Choice>
          <mc:Fallback xmlns="">
            <p:pic>
              <p:nvPicPr>
                <p:cNvPr id="65" name="Freihand 64">
                  <a:extLst>
                    <a:ext uri="{FF2B5EF4-FFF2-40B4-BE49-F238E27FC236}">
                      <a16:creationId xmlns:a16="http://schemas.microsoft.com/office/drawing/2014/main" id="{CF064DF8-EA31-48A9-B616-7002DFDF3241}"/>
                    </a:ext>
                  </a:extLst>
                </p:cNvPr>
                <p:cNvPicPr/>
                <p:nvPr/>
              </p:nvPicPr>
              <p:blipFill>
                <a:blip r:embed="rId98"/>
                <a:stretch>
                  <a:fillRect/>
                </a:stretch>
              </p:blipFill>
              <p:spPr>
                <a:xfrm>
                  <a:off x="9573227" y="2255827"/>
                  <a:ext cx="1080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6" name="Freihand 65">
                  <a:extLst>
                    <a:ext uri="{FF2B5EF4-FFF2-40B4-BE49-F238E27FC236}">
                      <a16:creationId xmlns:a16="http://schemas.microsoft.com/office/drawing/2014/main" id="{7A9F9E28-5C64-45C1-9687-04B54EB22D77}"/>
                    </a:ext>
                  </a:extLst>
                </p14:cNvPr>
                <p14:cNvContentPartPr/>
                <p14:nvPr/>
              </p14:nvContentPartPr>
              <p14:xfrm>
                <a:off x="9711467" y="2336827"/>
                <a:ext cx="111240" cy="102960"/>
              </p14:xfrm>
            </p:contentPart>
          </mc:Choice>
          <mc:Fallback xmlns="">
            <p:pic>
              <p:nvPicPr>
                <p:cNvPr id="66" name="Freihand 65">
                  <a:extLst>
                    <a:ext uri="{FF2B5EF4-FFF2-40B4-BE49-F238E27FC236}">
                      <a16:creationId xmlns:a16="http://schemas.microsoft.com/office/drawing/2014/main" id="{7A9F9E28-5C64-45C1-9687-04B54EB22D77}"/>
                    </a:ext>
                  </a:extLst>
                </p:cNvPr>
                <p:cNvPicPr/>
                <p:nvPr/>
              </p:nvPicPr>
              <p:blipFill>
                <a:blip r:embed="rId100"/>
                <a:stretch>
                  <a:fillRect/>
                </a:stretch>
              </p:blipFill>
              <p:spPr>
                <a:xfrm>
                  <a:off x="9707147" y="2332507"/>
                  <a:ext cx="1198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7" name="Freihand 66">
                  <a:extLst>
                    <a:ext uri="{FF2B5EF4-FFF2-40B4-BE49-F238E27FC236}">
                      <a16:creationId xmlns:a16="http://schemas.microsoft.com/office/drawing/2014/main" id="{6C16CD85-B6E6-4997-A657-419825EF3F96}"/>
                    </a:ext>
                  </a:extLst>
                </p14:cNvPr>
                <p14:cNvContentPartPr/>
                <p14:nvPr/>
              </p14:nvContentPartPr>
              <p14:xfrm>
                <a:off x="9833867" y="2226667"/>
                <a:ext cx="484560" cy="199440"/>
              </p14:xfrm>
            </p:contentPart>
          </mc:Choice>
          <mc:Fallback xmlns="">
            <p:pic>
              <p:nvPicPr>
                <p:cNvPr id="67" name="Freihand 66">
                  <a:extLst>
                    <a:ext uri="{FF2B5EF4-FFF2-40B4-BE49-F238E27FC236}">
                      <a16:creationId xmlns:a16="http://schemas.microsoft.com/office/drawing/2014/main" id="{6C16CD85-B6E6-4997-A657-419825EF3F96}"/>
                    </a:ext>
                  </a:extLst>
                </p:cNvPr>
                <p:cNvPicPr/>
                <p:nvPr/>
              </p:nvPicPr>
              <p:blipFill>
                <a:blip r:embed="rId102"/>
                <a:stretch>
                  <a:fillRect/>
                </a:stretch>
              </p:blipFill>
              <p:spPr>
                <a:xfrm>
                  <a:off x="9829547" y="2222347"/>
                  <a:ext cx="49320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8" name="Freihand 67">
                  <a:extLst>
                    <a:ext uri="{FF2B5EF4-FFF2-40B4-BE49-F238E27FC236}">
                      <a16:creationId xmlns:a16="http://schemas.microsoft.com/office/drawing/2014/main" id="{FD0CC382-CD65-4557-9829-8B5A8DB88255}"/>
                    </a:ext>
                  </a:extLst>
                </p14:cNvPr>
                <p14:cNvContentPartPr/>
                <p14:nvPr/>
              </p14:nvContentPartPr>
              <p14:xfrm>
                <a:off x="10298627" y="2307307"/>
                <a:ext cx="147960" cy="100800"/>
              </p14:xfrm>
            </p:contentPart>
          </mc:Choice>
          <mc:Fallback xmlns="">
            <p:pic>
              <p:nvPicPr>
                <p:cNvPr id="68" name="Freihand 67">
                  <a:extLst>
                    <a:ext uri="{FF2B5EF4-FFF2-40B4-BE49-F238E27FC236}">
                      <a16:creationId xmlns:a16="http://schemas.microsoft.com/office/drawing/2014/main" id="{FD0CC382-CD65-4557-9829-8B5A8DB88255}"/>
                    </a:ext>
                  </a:extLst>
                </p:cNvPr>
                <p:cNvPicPr/>
                <p:nvPr/>
              </p:nvPicPr>
              <p:blipFill>
                <a:blip r:embed="rId104"/>
                <a:stretch>
                  <a:fillRect/>
                </a:stretch>
              </p:blipFill>
              <p:spPr>
                <a:xfrm>
                  <a:off x="10294307" y="2302987"/>
                  <a:ext cx="1566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71" name="Freihand 70">
                  <a:extLst>
                    <a:ext uri="{FF2B5EF4-FFF2-40B4-BE49-F238E27FC236}">
                      <a16:creationId xmlns:a16="http://schemas.microsoft.com/office/drawing/2014/main" id="{AEEF8833-EF12-4717-8AAD-FD52C0C97884}"/>
                    </a:ext>
                  </a:extLst>
                </p14:cNvPr>
                <p14:cNvContentPartPr/>
                <p14:nvPr/>
              </p14:nvContentPartPr>
              <p14:xfrm>
                <a:off x="10542707" y="2280667"/>
                <a:ext cx="123840" cy="102600"/>
              </p14:xfrm>
            </p:contentPart>
          </mc:Choice>
          <mc:Fallback xmlns="">
            <p:pic>
              <p:nvPicPr>
                <p:cNvPr id="71" name="Freihand 70">
                  <a:extLst>
                    <a:ext uri="{FF2B5EF4-FFF2-40B4-BE49-F238E27FC236}">
                      <a16:creationId xmlns:a16="http://schemas.microsoft.com/office/drawing/2014/main" id="{AEEF8833-EF12-4717-8AAD-FD52C0C97884}"/>
                    </a:ext>
                  </a:extLst>
                </p:cNvPr>
                <p:cNvPicPr/>
                <p:nvPr/>
              </p:nvPicPr>
              <p:blipFill>
                <a:blip r:embed="rId106"/>
                <a:stretch>
                  <a:fillRect/>
                </a:stretch>
              </p:blipFill>
              <p:spPr>
                <a:xfrm>
                  <a:off x="10538387" y="2276347"/>
                  <a:ext cx="1324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72" name="Freihand 71">
                  <a:extLst>
                    <a:ext uri="{FF2B5EF4-FFF2-40B4-BE49-F238E27FC236}">
                      <a16:creationId xmlns:a16="http://schemas.microsoft.com/office/drawing/2014/main" id="{C4C5510F-74EE-4F10-B659-717C497658E6}"/>
                    </a:ext>
                  </a:extLst>
                </p14:cNvPr>
                <p14:cNvContentPartPr/>
                <p14:nvPr/>
              </p14:nvContentPartPr>
              <p14:xfrm>
                <a:off x="10680227" y="2189587"/>
                <a:ext cx="175680" cy="193320"/>
              </p14:xfrm>
            </p:contentPart>
          </mc:Choice>
          <mc:Fallback xmlns="">
            <p:pic>
              <p:nvPicPr>
                <p:cNvPr id="72" name="Freihand 71">
                  <a:extLst>
                    <a:ext uri="{FF2B5EF4-FFF2-40B4-BE49-F238E27FC236}">
                      <a16:creationId xmlns:a16="http://schemas.microsoft.com/office/drawing/2014/main" id="{C4C5510F-74EE-4F10-B659-717C497658E6}"/>
                    </a:ext>
                  </a:extLst>
                </p:cNvPr>
                <p:cNvPicPr/>
                <p:nvPr/>
              </p:nvPicPr>
              <p:blipFill>
                <a:blip r:embed="rId108"/>
                <a:stretch>
                  <a:fillRect/>
                </a:stretch>
              </p:blipFill>
              <p:spPr>
                <a:xfrm>
                  <a:off x="10675907" y="2185267"/>
                  <a:ext cx="1843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4" name="Freihand 73">
                  <a:extLst>
                    <a:ext uri="{FF2B5EF4-FFF2-40B4-BE49-F238E27FC236}">
                      <a16:creationId xmlns:a16="http://schemas.microsoft.com/office/drawing/2014/main" id="{C75656A9-4E55-4F13-B468-5D4013211FE8}"/>
                    </a:ext>
                  </a:extLst>
                </p14:cNvPr>
                <p14:cNvContentPartPr/>
                <p14:nvPr/>
              </p14:nvContentPartPr>
              <p14:xfrm>
                <a:off x="10873907" y="2261947"/>
                <a:ext cx="95760" cy="97920"/>
              </p14:xfrm>
            </p:contentPart>
          </mc:Choice>
          <mc:Fallback xmlns="">
            <p:pic>
              <p:nvPicPr>
                <p:cNvPr id="74" name="Freihand 73">
                  <a:extLst>
                    <a:ext uri="{FF2B5EF4-FFF2-40B4-BE49-F238E27FC236}">
                      <a16:creationId xmlns:a16="http://schemas.microsoft.com/office/drawing/2014/main" id="{C75656A9-4E55-4F13-B468-5D4013211FE8}"/>
                    </a:ext>
                  </a:extLst>
                </p:cNvPr>
                <p:cNvPicPr/>
                <p:nvPr/>
              </p:nvPicPr>
              <p:blipFill>
                <a:blip r:embed="rId110"/>
                <a:stretch>
                  <a:fillRect/>
                </a:stretch>
              </p:blipFill>
              <p:spPr>
                <a:xfrm>
                  <a:off x="10869587" y="2257627"/>
                  <a:ext cx="1044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5" name="Freihand 74">
                  <a:extLst>
                    <a:ext uri="{FF2B5EF4-FFF2-40B4-BE49-F238E27FC236}">
                      <a16:creationId xmlns:a16="http://schemas.microsoft.com/office/drawing/2014/main" id="{A45F5AD8-A6BE-4FDF-95E2-E4B29B296DD1}"/>
                    </a:ext>
                  </a:extLst>
                </p14:cNvPr>
                <p14:cNvContentPartPr/>
                <p14:nvPr/>
              </p14:nvContentPartPr>
              <p14:xfrm>
                <a:off x="10996307" y="2210467"/>
                <a:ext cx="329400" cy="141480"/>
              </p14:xfrm>
            </p:contentPart>
          </mc:Choice>
          <mc:Fallback xmlns="">
            <p:pic>
              <p:nvPicPr>
                <p:cNvPr id="75" name="Freihand 74">
                  <a:extLst>
                    <a:ext uri="{FF2B5EF4-FFF2-40B4-BE49-F238E27FC236}">
                      <a16:creationId xmlns:a16="http://schemas.microsoft.com/office/drawing/2014/main" id="{A45F5AD8-A6BE-4FDF-95E2-E4B29B296DD1}"/>
                    </a:ext>
                  </a:extLst>
                </p:cNvPr>
                <p:cNvPicPr/>
                <p:nvPr/>
              </p:nvPicPr>
              <p:blipFill>
                <a:blip r:embed="rId112"/>
                <a:stretch>
                  <a:fillRect/>
                </a:stretch>
              </p:blipFill>
              <p:spPr>
                <a:xfrm>
                  <a:off x="10991987" y="2206147"/>
                  <a:ext cx="3380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6" name="Freihand 75">
                  <a:extLst>
                    <a:ext uri="{FF2B5EF4-FFF2-40B4-BE49-F238E27FC236}">
                      <a16:creationId xmlns:a16="http://schemas.microsoft.com/office/drawing/2014/main" id="{598D39BD-6295-4AF6-8994-BE83DF21E924}"/>
                    </a:ext>
                  </a:extLst>
                </p14:cNvPr>
                <p14:cNvContentPartPr/>
                <p14:nvPr/>
              </p14:nvContentPartPr>
              <p14:xfrm>
                <a:off x="11345867" y="2250787"/>
                <a:ext cx="16920" cy="28800"/>
              </p14:xfrm>
            </p:contentPart>
          </mc:Choice>
          <mc:Fallback xmlns="">
            <p:pic>
              <p:nvPicPr>
                <p:cNvPr id="76" name="Freihand 75">
                  <a:extLst>
                    <a:ext uri="{FF2B5EF4-FFF2-40B4-BE49-F238E27FC236}">
                      <a16:creationId xmlns:a16="http://schemas.microsoft.com/office/drawing/2014/main" id="{598D39BD-6295-4AF6-8994-BE83DF21E924}"/>
                    </a:ext>
                  </a:extLst>
                </p:cNvPr>
                <p:cNvPicPr/>
                <p:nvPr/>
              </p:nvPicPr>
              <p:blipFill>
                <a:blip r:embed="rId114"/>
                <a:stretch>
                  <a:fillRect/>
                </a:stretch>
              </p:blipFill>
              <p:spPr>
                <a:xfrm>
                  <a:off x="11341547" y="2246467"/>
                  <a:ext cx="2556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7" name="Freihand 76">
                  <a:extLst>
                    <a:ext uri="{FF2B5EF4-FFF2-40B4-BE49-F238E27FC236}">
                      <a16:creationId xmlns:a16="http://schemas.microsoft.com/office/drawing/2014/main" id="{C5722719-5948-40FF-9D76-DE18F79AB1D0}"/>
                    </a:ext>
                  </a:extLst>
                </p14:cNvPr>
                <p14:cNvContentPartPr/>
                <p14:nvPr/>
              </p14:nvContentPartPr>
              <p14:xfrm>
                <a:off x="11320667" y="2279587"/>
                <a:ext cx="130320" cy="216720"/>
              </p14:xfrm>
            </p:contentPart>
          </mc:Choice>
          <mc:Fallback xmlns="">
            <p:pic>
              <p:nvPicPr>
                <p:cNvPr id="77" name="Freihand 76">
                  <a:extLst>
                    <a:ext uri="{FF2B5EF4-FFF2-40B4-BE49-F238E27FC236}">
                      <a16:creationId xmlns:a16="http://schemas.microsoft.com/office/drawing/2014/main" id="{C5722719-5948-40FF-9D76-DE18F79AB1D0}"/>
                    </a:ext>
                  </a:extLst>
                </p:cNvPr>
                <p:cNvPicPr/>
                <p:nvPr/>
              </p:nvPicPr>
              <p:blipFill>
                <a:blip r:embed="rId116"/>
                <a:stretch>
                  <a:fillRect/>
                </a:stretch>
              </p:blipFill>
              <p:spPr>
                <a:xfrm>
                  <a:off x="11316347" y="2275267"/>
                  <a:ext cx="13896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8" name="Freihand 77">
                  <a:extLst>
                    <a:ext uri="{FF2B5EF4-FFF2-40B4-BE49-F238E27FC236}">
                      <a16:creationId xmlns:a16="http://schemas.microsoft.com/office/drawing/2014/main" id="{D77DBD2C-BF11-465C-9162-E2A2A41963D1}"/>
                    </a:ext>
                  </a:extLst>
                </p14:cNvPr>
                <p14:cNvContentPartPr/>
                <p14:nvPr/>
              </p14:nvContentPartPr>
              <p14:xfrm>
                <a:off x="11624147" y="2177347"/>
                <a:ext cx="183240" cy="166320"/>
              </p14:xfrm>
            </p:contentPart>
          </mc:Choice>
          <mc:Fallback xmlns="">
            <p:pic>
              <p:nvPicPr>
                <p:cNvPr id="78" name="Freihand 77">
                  <a:extLst>
                    <a:ext uri="{FF2B5EF4-FFF2-40B4-BE49-F238E27FC236}">
                      <a16:creationId xmlns:a16="http://schemas.microsoft.com/office/drawing/2014/main" id="{D77DBD2C-BF11-465C-9162-E2A2A41963D1}"/>
                    </a:ext>
                  </a:extLst>
                </p:cNvPr>
                <p:cNvPicPr/>
                <p:nvPr/>
              </p:nvPicPr>
              <p:blipFill>
                <a:blip r:embed="rId118"/>
                <a:stretch>
                  <a:fillRect/>
                </a:stretch>
              </p:blipFill>
              <p:spPr>
                <a:xfrm>
                  <a:off x="11619827" y="2173027"/>
                  <a:ext cx="1918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9" name="Freihand 78">
                  <a:extLst>
                    <a:ext uri="{FF2B5EF4-FFF2-40B4-BE49-F238E27FC236}">
                      <a16:creationId xmlns:a16="http://schemas.microsoft.com/office/drawing/2014/main" id="{A8CB2C99-4F6E-456B-BD81-38FDBB7051AF}"/>
                    </a:ext>
                  </a:extLst>
                </p14:cNvPr>
                <p14:cNvContentPartPr/>
                <p14:nvPr/>
              </p14:nvContentPartPr>
              <p14:xfrm>
                <a:off x="11818907" y="2253667"/>
                <a:ext cx="174240" cy="74520"/>
              </p14:xfrm>
            </p:contentPart>
          </mc:Choice>
          <mc:Fallback xmlns="">
            <p:pic>
              <p:nvPicPr>
                <p:cNvPr id="79" name="Freihand 78">
                  <a:extLst>
                    <a:ext uri="{FF2B5EF4-FFF2-40B4-BE49-F238E27FC236}">
                      <a16:creationId xmlns:a16="http://schemas.microsoft.com/office/drawing/2014/main" id="{A8CB2C99-4F6E-456B-BD81-38FDBB7051AF}"/>
                    </a:ext>
                  </a:extLst>
                </p:cNvPr>
                <p:cNvPicPr/>
                <p:nvPr/>
              </p:nvPicPr>
              <p:blipFill>
                <a:blip r:embed="rId120"/>
                <a:stretch>
                  <a:fillRect/>
                </a:stretch>
              </p:blipFill>
              <p:spPr>
                <a:xfrm>
                  <a:off x="11814587" y="2249347"/>
                  <a:ext cx="1828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0" name="Freihand 79">
                  <a:extLst>
                    <a:ext uri="{FF2B5EF4-FFF2-40B4-BE49-F238E27FC236}">
                      <a16:creationId xmlns:a16="http://schemas.microsoft.com/office/drawing/2014/main" id="{2EB9F16B-F970-47BD-8FB6-5EC4AB1022C2}"/>
                    </a:ext>
                  </a:extLst>
                </p14:cNvPr>
                <p14:cNvContentPartPr/>
                <p14:nvPr/>
              </p14:nvContentPartPr>
              <p14:xfrm>
                <a:off x="11975147" y="2230987"/>
                <a:ext cx="45000" cy="20520"/>
              </p14:xfrm>
            </p:contentPart>
          </mc:Choice>
          <mc:Fallback xmlns="">
            <p:pic>
              <p:nvPicPr>
                <p:cNvPr id="80" name="Freihand 79">
                  <a:extLst>
                    <a:ext uri="{FF2B5EF4-FFF2-40B4-BE49-F238E27FC236}">
                      <a16:creationId xmlns:a16="http://schemas.microsoft.com/office/drawing/2014/main" id="{2EB9F16B-F970-47BD-8FB6-5EC4AB1022C2}"/>
                    </a:ext>
                  </a:extLst>
                </p:cNvPr>
                <p:cNvPicPr/>
                <p:nvPr/>
              </p:nvPicPr>
              <p:blipFill>
                <a:blip r:embed="rId122"/>
                <a:stretch>
                  <a:fillRect/>
                </a:stretch>
              </p:blipFill>
              <p:spPr>
                <a:xfrm>
                  <a:off x="11970827" y="2226667"/>
                  <a:ext cx="536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1" name="Freihand 80">
                  <a:extLst>
                    <a:ext uri="{FF2B5EF4-FFF2-40B4-BE49-F238E27FC236}">
                      <a16:creationId xmlns:a16="http://schemas.microsoft.com/office/drawing/2014/main" id="{F1BF8D8B-76C5-4191-B2D0-7398AAC09038}"/>
                    </a:ext>
                  </a:extLst>
                </p14:cNvPr>
                <p14:cNvContentPartPr/>
                <p14:nvPr/>
              </p14:nvContentPartPr>
              <p14:xfrm>
                <a:off x="12023387" y="2265547"/>
                <a:ext cx="76680" cy="106920"/>
              </p14:xfrm>
            </p:contentPart>
          </mc:Choice>
          <mc:Fallback xmlns="">
            <p:pic>
              <p:nvPicPr>
                <p:cNvPr id="81" name="Freihand 80">
                  <a:extLst>
                    <a:ext uri="{FF2B5EF4-FFF2-40B4-BE49-F238E27FC236}">
                      <a16:creationId xmlns:a16="http://schemas.microsoft.com/office/drawing/2014/main" id="{F1BF8D8B-76C5-4191-B2D0-7398AAC09038}"/>
                    </a:ext>
                  </a:extLst>
                </p:cNvPr>
                <p:cNvPicPr/>
                <p:nvPr/>
              </p:nvPicPr>
              <p:blipFill>
                <a:blip r:embed="rId124"/>
                <a:stretch>
                  <a:fillRect/>
                </a:stretch>
              </p:blipFill>
              <p:spPr>
                <a:xfrm>
                  <a:off x="12019067" y="2261227"/>
                  <a:ext cx="85320" cy="115560"/>
                </a:xfrm>
                <a:prstGeom prst="rect">
                  <a:avLst/>
                </a:prstGeom>
              </p:spPr>
            </p:pic>
          </mc:Fallback>
        </mc:AlternateContent>
      </p:grpSp>
      <p:grpSp>
        <p:nvGrpSpPr>
          <p:cNvPr id="94" name="Gruppieren 93">
            <a:extLst>
              <a:ext uri="{FF2B5EF4-FFF2-40B4-BE49-F238E27FC236}">
                <a16:creationId xmlns:a16="http://schemas.microsoft.com/office/drawing/2014/main" id="{2962BAE0-F00A-496F-86B1-8EF11F2E787F}"/>
              </a:ext>
            </a:extLst>
          </p:cNvPr>
          <p:cNvGrpSpPr/>
          <p:nvPr/>
        </p:nvGrpSpPr>
        <p:grpSpPr>
          <a:xfrm>
            <a:off x="234827" y="2992387"/>
            <a:ext cx="970560" cy="244080"/>
            <a:chOff x="234827" y="2992387"/>
            <a:chExt cx="970560" cy="244080"/>
          </a:xfrm>
        </p:grpSpPr>
        <mc:AlternateContent xmlns:mc="http://schemas.openxmlformats.org/markup-compatibility/2006" xmlns:p14="http://schemas.microsoft.com/office/powerpoint/2010/main">
          <mc:Choice Requires="p14">
            <p:contentPart p14:bwMode="auto" r:id="rId125">
              <p14:nvContentPartPr>
                <p14:cNvPr id="86" name="Freihand 85">
                  <a:extLst>
                    <a:ext uri="{FF2B5EF4-FFF2-40B4-BE49-F238E27FC236}">
                      <a16:creationId xmlns:a16="http://schemas.microsoft.com/office/drawing/2014/main" id="{2CEE4AC4-4EA3-4E28-A6E3-A4CCDC33F3E3}"/>
                    </a:ext>
                  </a:extLst>
                </p14:cNvPr>
                <p14:cNvContentPartPr/>
                <p14:nvPr/>
              </p14:nvContentPartPr>
              <p14:xfrm>
                <a:off x="234827" y="3023347"/>
                <a:ext cx="178560" cy="197280"/>
              </p14:xfrm>
            </p:contentPart>
          </mc:Choice>
          <mc:Fallback xmlns="">
            <p:pic>
              <p:nvPicPr>
                <p:cNvPr id="86" name="Freihand 85">
                  <a:extLst>
                    <a:ext uri="{FF2B5EF4-FFF2-40B4-BE49-F238E27FC236}">
                      <a16:creationId xmlns:a16="http://schemas.microsoft.com/office/drawing/2014/main" id="{2CEE4AC4-4EA3-4E28-A6E3-A4CCDC33F3E3}"/>
                    </a:ext>
                  </a:extLst>
                </p:cNvPr>
                <p:cNvPicPr/>
                <p:nvPr/>
              </p:nvPicPr>
              <p:blipFill>
                <a:blip r:embed="rId126"/>
                <a:stretch>
                  <a:fillRect/>
                </a:stretch>
              </p:blipFill>
              <p:spPr>
                <a:xfrm>
                  <a:off x="230507" y="3019027"/>
                  <a:ext cx="1872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7" name="Freihand 86">
                  <a:extLst>
                    <a:ext uri="{FF2B5EF4-FFF2-40B4-BE49-F238E27FC236}">
                      <a16:creationId xmlns:a16="http://schemas.microsoft.com/office/drawing/2014/main" id="{E43240B1-002E-4764-A460-C51DE99B65EA}"/>
                    </a:ext>
                  </a:extLst>
                </p14:cNvPr>
                <p14:cNvContentPartPr/>
                <p14:nvPr/>
              </p14:nvContentPartPr>
              <p14:xfrm>
                <a:off x="468467" y="3007867"/>
                <a:ext cx="111600" cy="194040"/>
              </p14:xfrm>
            </p:contentPart>
          </mc:Choice>
          <mc:Fallback xmlns="">
            <p:pic>
              <p:nvPicPr>
                <p:cNvPr id="87" name="Freihand 86">
                  <a:extLst>
                    <a:ext uri="{FF2B5EF4-FFF2-40B4-BE49-F238E27FC236}">
                      <a16:creationId xmlns:a16="http://schemas.microsoft.com/office/drawing/2014/main" id="{E43240B1-002E-4764-A460-C51DE99B65EA}"/>
                    </a:ext>
                  </a:extLst>
                </p:cNvPr>
                <p:cNvPicPr/>
                <p:nvPr/>
              </p:nvPicPr>
              <p:blipFill>
                <a:blip r:embed="rId128"/>
                <a:stretch>
                  <a:fillRect/>
                </a:stretch>
              </p:blipFill>
              <p:spPr>
                <a:xfrm>
                  <a:off x="464147" y="3003547"/>
                  <a:ext cx="12024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8" name="Freihand 87">
                  <a:extLst>
                    <a:ext uri="{FF2B5EF4-FFF2-40B4-BE49-F238E27FC236}">
                      <a16:creationId xmlns:a16="http://schemas.microsoft.com/office/drawing/2014/main" id="{7980474E-B1C7-493C-BC2E-6306A8D3D7BB}"/>
                    </a:ext>
                  </a:extLst>
                </p14:cNvPr>
                <p14:cNvContentPartPr/>
                <p14:nvPr/>
              </p14:nvContentPartPr>
              <p14:xfrm>
                <a:off x="641987" y="3022627"/>
                <a:ext cx="54000" cy="159840"/>
              </p14:xfrm>
            </p:contentPart>
          </mc:Choice>
          <mc:Fallback xmlns="">
            <p:pic>
              <p:nvPicPr>
                <p:cNvPr id="88" name="Freihand 87">
                  <a:extLst>
                    <a:ext uri="{FF2B5EF4-FFF2-40B4-BE49-F238E27FC236}">
                      <a16:creationId xmlns:a16="http://schemas.microsoft.com/office/drawing/2014/main" id="{7980474E-B1C7-493C-BC2E-6306A8D3D7BB}"/>
                    </a:ext>
                  </a:extLst>
                </p:cNvPr>
                <p:cNvPicPr/>
                <p:nvPr/>
              </p:nvPicPr>
              <p:blipFill>
                <a:blip r:embed="rId130"/>
                <a:stretch>
                  <a:fillRect/>
                </a:stretch>
              </p:blipFill>
              <p:spPr>
                <a:xfrm>
                  <a:off x="637667" y="3018307"/>
                  <a:ext cx="626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9" name="Freihand 88">
                  <a:extLst>
                    <a:ext uri="{FF2B5EF4-FFF2-40B4-BE49-F238E27FC236}">
                      <a16:creationId xmlns:a16="http://schemas.microsoft.com/office/drawing/2014/main" id="{1724E836-6E8F-49C9-B6F8-0FE0421577B2}"/>
                    </a:ext>
                  </a:extLst>
                </p14:cNvPr>
                <p14:cNvContentPartPr/>
                <p14:nvPr/>
              </p14:nvContentPartPr>
              <p14:xfrm>
                <a:off x="696347" y="3123787"/>
                <a:ext cx="73080" cy="77400"/>
              </p14:xfrm>
            </p:contentPart>
          </mc:Choice>
          <mc:Fallback xmlns="">
            <p:pic>
              <p:nvPicPr>
                <p:cNvPr id="89" name="Freihand 88">
                  <a:extLst>
                    <a:ext uri="{FF2B5EF4-FFF2-40B4-BE49-F238E27FC236}">
                      <a16:creationId xmlns:a16="http://schemas.microsoft.com/office/drawing/2014/main" id="{1724E836-6E8F-49C9-B6F8-0FE0421577B2}"/>
                    </a:ext>
                  </a:extLst>
                </p:cNvPr>
                <p:cNvPicPr/>
                <p:nvPr/>
              </p:nvPicPr>
              <p:blipFill>
                <a:blip r:embed="rId132"/>
                <a:stretch>
                  <a:fillRect/>
                </a:stretch>
              </p:blipFill>
              <p:spPr>
                <a:xfrm>
                  <a:off x="692027" y="3119467"/>
                  <a:ext cx="817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0" name="Freihand 89">
                  <a:extLst>
                    <a:ext uri="{FF2B5EF4-FFF2-40B4-BE49-F238E27FC236}">
                      <a16:creationId xmlns:a16="http://schemas.microsoft.com/office/drawing/2014/main" id="{8F0C6CD4-760A-41E1-8FCF-FBDCB4F3EF09}"/>
                    </a:ext>
                  </a:extLst>
                </p14:cNvPr>
                <p14:cNvContentPartPr/>
                <p14:nvPr/>
              </p14:nvContentPartPr>
              <p14:xfrm>
                <a:off x="635867" y="3097507"/>
                <a:ext cx="115920" cy="138960"/>
              </p14:xfrm>
            </p:contentPart>
          </mc:Choice>
          <mc:Fallback xmlns="">
            <p:pic>
              <p:nvPicPr>
                <p:cNvPr id="90" name="Freihand 89">
                  <a:extLst>
                    <a:ext uri="{FF2B5EF4-FFF2-40B4-BE49-F238E27FC236}">
                      <a16:creationId xmlns:a16="http://schemas.microsoft.com/office/drawing/2014/main" id="{8F0C6CD4-760A-41E1-8FCF-FBDCB4F3EF09}"/>
                    </a:ext>
                  </a:extLst>
                </p:cNvPr>
                <p:cNvPicPr/>
                <p:nvPr/>
              </p:nvPicPr>
              <p:blipFill>
                <a:blip r:embed="rId134"/>
                <a:stretch>
                  <a:fillRect/>
                </a:stretch>
              </p:blipFill>
              <p:spPr>
                <a:xfrm>
                  <a:off x="631547" y="3093187"/>
                  <a:ext cx="1245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1" name="Freihand 90">
                  <a:extLst>
                    <a:ext uri="{FF2B5EF4-FFF2-40B4-BE49-F238E27FC236}">
                      <a16:creationId xmlns:a16="http://schemas.microsoft.com/office/drawing/2014/main" id="{1092E6BD-EDF3-461C-9D80-DB391B7A655C}"/>
                    </a:ext>
                  </a:extLst>
                </p14:cNvPr>
                <p14:cNvContentPartPr/>
                <p14:nvPr/>
              </p14:nvContentPartPr>
              <p14:xfrm>
                <a:off x="825587" y="2992387"/>
                <a:ext cx="149400" cy="202680"/>
              </p14:xfrm>
            </p:contentPart>
          </mc:Choice>
          <mc:Fallback xmlns="">
            <p:pic>
              <p:nvPicPr>
                <p:cNvPr id="91" name="Freihand 90">
                  <a:extLst>
                    <a:ext uri="{FF2B5EF4-FFF2-40B4-BE49-F238E27FC236}">
                      <a16:creationId xmlns:a16="http://schemas.microsoft.com/office/drawing/2014/main" id="{1092E6BD-EDF3-461C-9D80-DB391B7A655C}"/>
                    </a:ext>
                  </a:extLst>
                </p:cNvPr>
                <p:cNvPicPr/>
                <p:nvPr/>
              </p:nvPicPr>
              <p:blipFill>
                <a:blip r:embed="rId136"/>
                <a:stretch>
                  <a:fillRect/>
                </a:stretch>
              </p:blipFill>
              <p:spPr>
                <a:xfrm>
                  <a:off x="821267" y="2988067"/>
                  <a:ext cx="15804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2" name="Freihand 91">
                  <a:extLst>
                    <a:ext uri="{FF2B5EF4-FFF2-40B4-BE49-F238E27FC236}">
                      <a16:creationId xmlns:a16="http://schemas.microsoft.com/office/drawing/2014/main" id="{A767A642-5F99-4BD7-B1D5-C53BBBF50FE7}"/>
                    </a:ext>
                  </a:extLst>
                </p14:cNvPr>
                <p14:cNvContentPartPr/>
                <p14:nvPr/>
              </p14:nvContentPartPr>
              <p14:xfrm>
                <a:off x="1005227" y="3079867"/>
                <a:ext cx="100800" cy="93600"/>
              </p14:xfrm>
            </p:contentPart>
          </mc:Choice>
          <mc:Fallback xmlns="">
            <p:pic>
              <p:nvPicPr>
                <p:cNvPr id="92" name="Freihand 91">
                  <a:extLst>
                    <a:ext uri="{FF2B5EF4-FFF2-40B4-BE49-F238E27FC236}">
                      <a16:creationId xmlns:a16="http://schemas.microsoft.com/office/drawing/2014/main" id="{A767A642-5F99-4BD7-B1D5-C53BBBF50FE7}"/>
                    </a:ext>
                  </a:extLst>
                </p:cNvPr>
                <p:cNvPicPr/>
                <p:nvPr/>
              </p:nvPicPr>
              <p:blipFill>
                <a:blip r:embed="rId138"/>
                <a:stretch>
                  <a:fillRect/>
                </a:stretch>
              </p:blipFill>
              <p:spPr>
                <a:xfrm>
                  <a:off x="1000907" y="3075547"/>
                  <a:ext cx="10944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3" name="Freihand 92">
                  <a:extLst>
                    <a:ext uri="{FF2B5EF4-FFF2-40B4-BE49-F238E27FC236}">
                      <a16:creationId xmlns:a16="http://schemas.microsoft.com/office/drawing/2014/main" id="{64D054A0-8DB8-4769-9FA3-DFF5C018A667}"/>
                    </a:ext>
                  </a:extLst>
                </p14:cNvPr>
                <p14:cNvContentPartPr/>
                <p14:nvPr/>
              </p14:nvContentPartPr>
              <p14:xfrm>
                <a:off x="1148147" y="3073027"/>
                <a:ext cx="57240" cy="127440"/>
              </p14:xfrm>
            </p:contentPart>
          </mc:Choice>
          <mc:Fallback xmlns="">
            <p:pic>
              <p:nvPicPr>
                <p:cNvPr id="93" name="Freihand 92">
                  <a:extLst>
                    <a:ext uri="{FF2B5EF4-FFF2-40B4-BE49-F238E27FC236}">
                      <a16:creationId xmlns:a16="http://schemas.microsoft.com/office/drawing/2014/main" id="{64D054A0-8DB8-4769-9FA3-DFF5C018A667}"/>
                    </a:ext>
                  </a:extLst>
                </p:cNvPr>
                <p:cNvPicPr/>
                <p:nvPr/>
              </p:nvPicPr>
              <p:blipFill>
                <a:blip r:embed="rId140"/>
                <a:stretch>
                  <a:fillRect/>
                </a:stretch>
              </p:blipFill>
              <p:spPr>
                <a:xfrm>
                  <a:off x="1143827" y="3068707"/>
                  <a:ext cx="65880" cy="136080"/>
                </a:xfrm>
                <a:prstGeom prst="rect">
                  <a:avLst/>
                </a:prstGeom>
              </p:spPr>
            </p:pic>
          </mc:Fallback>
        </mc:AlternateContent>
      </p:grpSp>
      <p:grpSp>
        <p:nvGrpSpPr>
          <p:cNvPr id="97" name="Gruppieren 96">
            <a:extLst>
              <a:ext uri="{FF2B5EF4-FFF2-40B4-BE49-F238E27FC236}">
                <a16:creationId xmlns:a16="http://schemas.microsoft.com/office/drawing/2014/main" id="{79A070D3-4FD9-4E72-B73F-568011D034D9}"/>
              </a:ext>
            </a:extLst>
          </p:cNvPr>
          <p:cNvGrpSpPr/>
          <p:nvPr/>
        </p:nvGrpSpPr>
        <p:grpSpPr>
          <a:xfrm>
            <a:off x="1416707" y="2970787"/>
            <a:ext cx="198360" cy="183960"/>
            <a:chOff x="1416707" y="2970787"/>
            <a:chExt cx="198360" cy="183960"/>
          </a:xfrm>
        </p:grpSpPr>
        <mc:AlternateContent xmlns:mc="http://schemas.openxmlformats.org/markup-compatibility/2006" xmlns:p14="http://schemas.microsoft.com/office/powerpoint/2010/main">
          <mc:Choice Requires="p14">
            <p:contentPart p14:bwMode="auto" r:id="rId141">
              <p14:nvContentPartPr>
                <p14:cNvPr id="95" name="Freihand 94">
                  <a:extLst>
                    <a:ext uri="{FF2B5EF4-FFF2-40B4-BE49-F238E27FC236}">
                      <a16:creationId xmlns:a16="http://schemas.microsoft.com/office/drawing/2014/main" id="{20228C2F-50DE-4EFB-A706-5B959A2E9665}"/>
                    </a:ext>
                  </a:extLst>
                </p14:cNvPr>
                <p14:cNvContentPartPr/>
                <p14:nvPr/>
              </p14:nvContentPartPr>
              <p14:xfrm>
                <a:off x="1523627" y="2994187"/>
                <a:ext cx="31680" cy="160560"/>
              </p14:xfrm>
            </p:contentPart>
          </mc:Choice>
          <mc:Fallback xmlns="">
            <p:pic>
              <p:nvPicPr>
                <p:cNvPr id="95" name="Freihand 94">
                  <a:extLst>
                    <a:ext uri="{FF2B5EF4-FFF2-40B4-BE49-F238E27FC236}">
                      <a16:creationId xmlns:a16="http://schemas.microsoft.com/office/drawing/2014/main" id="{20228C2F-50DE-4EFB-A706-5B959A2E9665}"/>
                    </a:ext>
                  </a:extLst>
                </p:cNvPr>
                <p:cNvPicPr/>
                <p:nvPr/>
              </p:nvPicPr>
              <p:blipFill>
                <a:blip r:embed="rId142"/>
                <a:stretch>
                  <a:fillRect/>
                </a:stretch>
              </p:blipFill>
              <p:spPr>
                <a:xfrm>
                  <a:off x="1519307" y="2989867"/>
                  <a:ext cx="403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6" name="Freihand 95">
                  <a:extLst>
                    <a:ext uri="{FF2B5EF4-FFF2-40B4-BE49-F238E27FC236}">
                      <a16:creationId xmlns:a16="http://schemas.microsoft.com/office/drawing/2014/main" id="{5F01EEA7-5CA2-4263-9346-7030A81909F0}"/>
                    </a:ext>
                  </a:extLst>
                </p14:cNvPr>
                <p14:cNvContentPartPr/>
                <p14:nvPr/>
              </p14:nvContentPartPr>
              <p14:xfrm>
                <a:off x="1416707" y="2970787"/>
                <a:ext cx="198360" cy="97560"/>
              </p14:xfrm>
            </p:contentPart>
          </mc:Choice>
          <mc:Fallback xmlns="">
            <p:pic>
              <p:nvPicPr>
                <p:cNvPr id="96" name="Freihand 95">
                  <a:extLst>
                    <a:ext uri="{FF2B5EF4-FFF2-40B4-BE49-F238E27FC236}">
                      <a16:creationId xmlns:a16="http://schemas.microsoft.com/office/drawing/2014/main" id="{5F01EEA7-5CA2-4263-9346-7030A81909F0}"/>
                    </a:ext>
                  </a:extLst>
                </p:cNvPr>
                <p:cNvPicPr/>
                <p:nvPr/>
              </p:nvPicPr>
              <p:blipFill>
                <a:blip r:embed="rId144"/>
                <a:stretch>
                  <a:fillRect/>
                </a:stretch>
              </p:blipFill>
              <p:spPr>
                <a:xfrm>
                  <a:off x="1412387" y="2966467"/>
                  <a:ext cx="207000" cy="106200"/>
                </a:xfrm>
                <a:prstGeom prst="rect">
                  <a:avLst/>
                </a:prstGeom>
              </p:spPr>
            </p:pic>
          </mc:Fallback>
        </mc:AlternateContent>
      </p:grpSp>
      <p:grpSp>
        <p:nvGrpSpPr>
          <p:cNvPr id="100" name="Gruppieren 99">
            <a:extLst>
              <a:ext uri="{FF2B5EF4-FFF2-40B4-BE49-F238E27FC236}">
                <a16:creationId xmlns:a16="http://schemas.microsoft.com/office/drawing/2014/main" id="{5DC49B83-87C4-4CAA-B43F-634FC69BCF0D}"/>
              </a:ext>
            </a:extLst>
          </p:cNvPr>
          <p:cNvGrpSpPr/>
          <p:nvPr/>
        </p:nvGrpSpPr>
        <p:grpSpPr>
          <a:xfrm>
            <a:off x="2180987" y="2990587"/>
            <a:ext cx="60120" cy="116640"/>
            <a:chOff x="2180987" y="2990587"/>
            <a:chExt cx="60120" cy="116640"/>
          </a:xfrm>
        </p:grpSpPr>
        <mc:AlternateContent xmlns:mc="http://schemas.openxmlformats.org/markup-compatibility/2006" xmlns:p14="http://schemas.microsoft.com/office/powerpoint/2010/main">
          <mc:Choice Requires="p14">
            <p:contentPart p14:bwMode="auto" r:id="rId145">
              <p14:nvContentPartPr>
                <p14:cNvPr id="98" name="Freihand 97">
                  <a:extLst>
                    <a:ext uri="{FF2B5EF4-FFF2-40B4-BE49-F238E27FC236}">
                      <a16:creationId xmlns:a16="http://schemas.microsoft.com/office/drawing/2014/main" id="{2667DEAE-5A5B-4D33-8498-44584FB00696}"/>
                    </a:ext>
                  </a:extLst>
                </p14:cNvPr>
                <p14:cNvContentPartPr/>
                <p14:nvPr/>
              </p14:nvContentPartPr>
              <p14:xfrm>
                <a:off x="2180987" y="2990587"/>
                <a:ext cx="20880" cy="87480"/>
              </p14:xfrm>
            </p:contentPart>
          </mc:Choice>
          <mc:Fallback xmlns="">
            <p:pic>
              <p:nvPicPr>
                <p:cNvPr id="98" name="Freihand 97">
                  <a:extLst>
                    <a:ext uri="{FF2B5EF4-FFF2-40B4-BE49-F238E27FC236}">
                      <a16:creationId xmlns:a16="http://schemas.microsoft.com/office/drawing/2014/main" id="{2667DEAE-5A5B-4D33-8498-44584FB00696}"/>
                    </a:ext>
                  </a:extLst>
                </p:cNvPr>
                <p:cNvPicPr/>
                <p:nvPr/>
              </p:nvPicPr>
              <p:blipFill>
                <a:blip r:embed="rId146"/>
                <a:stretch>
                  <a:fillRect/>
                </a:stretch>
              </p:blipFill>
              <p:spPr>
                <a:xfrm>
                  <a:off x="2176667" y="2986267"/>
                  <a:ext cx="295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9" name="Freihand 98">
                  <a:extLst>
                    <a:ext uri="{FF2B5EF4-FFF2-40B4-BE49-F238E27FC236}">
                      <a16:creationId xmlns:a16="http://schemas.microsoft.com/office/drawing/2014/main" id="{4652C8D1-725A-4F88-90FF-931AF253BC50}"/>
                    </a:ext>
                  </a:extLst>
                </p14:cNvPr>
                <p14:cNvContentPartPr/>
                <p14:nvPr/>
              </p14:nvContentPartPr>
              <p14:xfrm>
                <a:off x="2221307" y="3014347"/>
                <a:ext cx="19800" cy="92880"/>
              </p14:xfrm>
            </p:contentPart>
          </mc:Choice>
          <mc:Fallback xmlns="">
            <p:pic>
              <p:nvPicPr>
                <p:cNvPr id="99" name="Freihand 98">
                  <a:extLst>
                    <a:ext uri="{FF2B5EF4-FFF2-40B4-BE49-F238E27FC236}">
                      <a16:creationId xmlns:a16="http://schemas.microsoft.com/office/drawing/2014/main" id="{4652C8D1-725A-4F88-90FF-931AF253BC50}"/>
                    </a:ext>
                  </a:extLst>
                </p:cNvPr>
                <p:cNvPicPr/>
                <p:nvPr/>
              </p:nvPicPr>
              <p:blipFill>
                <a:blip r:embed="rId148"/>
                <a:stretch>
                  <a:fillRect/>
                </a:stretch>
              </p:blipFill>
              <p:spPr>
                <a:xfrm>
                  <a:off x="2216987" y="3010027"/>
                  <a:ext cx="28440" cy="101520"/>
                </a:xfrm>
                <a:prstGeom prst="rect">
                  <a:avLst/>
                </a:prstGeom>
              </p:spPr>
            </p:pic>
          </mc:Fallback>
        </mc:AlternateContent>
      </p:grpSp>
      <p:grpSp>
        <p:nvGrpSpPr>
          <p:cNvPr id="104" name="Gruppieren 103">
            <a:extLst>
              <a:ext uri="{FF2B5EF4-FFF2-40B4-BE49-F238E27FC236}">
                <a16:creationId xmlns:a16="http://schemas.microsoft.com/office/drawing/2014/main" id="{F9BCBB68-CAA0-4A06-9BD9-600E58CEBA7D}"/>
              </a:ext>
            </a:extLst>
          </p:cNvPr>
          <p:cNvGrpSpPr/>
          <p:nvPr/>
        </p:nvGrpSpPr>
        <p:grpSpPr>
          <a:xfrm>
            <a:off x="2804867" y="2924347"/>
            <a:ext cx="707040" cy="197280"/>
            <a:chOff x="2804867" y="2924347"/>
            <a:chExt cx="707040" cy="197280"/>
          </a:xfrm>
        </p:grpSpPr>
        <mc:AlternateContent xmlns:mc="http://schemas.openxmlformats.org/markup-compatibility/2006" xmlns:p14="http://schemas.microsoft.com/office/powerpoint/2010/main">
          <mc:Choice Requires="p14">
            <p:contentPart p14:bwMode="auto" r:id="rId149">
              <p14:nvContentPartPr>
                <p14:cNvPr id="101" name="Freihand 100">
                  <a:extLst>
                    <a:ext uri="{FF2B5EF4-FFF2-40B4-BE49-F238E27FC236}">
                      <a16:creationId xmlns:a16="http://schemas.microsoft.com/office/drawing/2014/main" id="{A29FABE1-5BD6-47D8-9E8C-AFD10C11233D}"/>
                    </a:ext>
                  </a:extLst>
                </p14:cNvPr>
                <p14:cNvContentPartPr/>
                <p14:nvPr/>
              </p14:nvContentPartPr>
              <p14:xfrm>
                <a:off x="2804867" y="2941987"/>
                <a:ext cx="165240" cy="179640"/>
              </p14:xfrm>
            </p:contentPart>
          </mc:Choice>
          <mc:Fallback xmlns="">
            <p:pic>
              <p:nvPicPr>
                <p:cNvPr id="101" name="Freihand 100">
                  <a:extLst>
                    <a:ext uri="{FF2B5EF4-FFF2-40B4-BE49-F238E27FC236}">
                      <a16:creationId xmlns:a16="http://schemas.microsoft.com/office/drawing/2014/main" id="{A29FABE1-5BD6-47D8-9E8C-AFD10C11233D}"/>
                    </a:ext>
                  </a:extLst>
                </p:cNvPr>
                <p:cNvPicPr/>
                <p:nvPr/>
              </p:nvPicPr>
              <p:blipFill>
                <a:blip r:embed="rId150"/>
                <a:stretch>
                  <a:fillRect/>
                </a:stretch>
              </p:blipFill>
              <p:spPr>
                <a:xfrm>
                  <a:off x="2800547" y="2937667"/>
                  <a:ext cx="17388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2" name="Freihand 101">
                  <a:extLst>
                    <a:ext uri="{FF2B5EF4-FFF2-40B4-BE49-F238E27FC236}">
                      <a16:creationId xmlns:a16="http://schemas.microsoft.com/office/drawing/2014/main" id="{2AA57EBC-63E2-4930-BC8C-3024EF0BE8A3}"/>
                    </a:ext>
                  </a:extLst>
                </p14:cNvPr>
                <p14:cNvContentPartPr/>
                <p14:nvPr/>
              </p14:nvContentPartPr>
              <p14:xfrm>
                <a:off x="3080987" y="2954227"/>
                <a:ext cx="187560" cy="116640"/>
              </p14:xfrm>
            </p:contentPart>
          </mc:Choice>
          <mc:Fallback xmlns="">
            <p:pic>
              <p:nvPicPr>
                <p:cNvPr id="102" name="Freihand 101">
                  <a:extLst>
                    <a:ext uri="{FF2B5EF4-FFF2-40B4-BE49-F238E27FC236}">
                      <a16:creationId xmlns:a16="http://schemas.microsoft.com/office/drawing/2014/main" id="{2AA57EBC-63E2-4930-BC8C-3024EF0BE8A3}"/>
                    </a:ext>
                  </a:extLst>
                </p:cNvPr>
                <p:cNvPicPr/>
                <p:nvPr/>
              </p:nvPicPr>
              <p:blipFill>
                <a:blip r:embed="rId152"/>
                <a:stretch>
                  <a:fillRect/>
                </a:stretch>
              </p:blipFill>
              <p:spPr>
                <a:xfrm>
                  <a:off x="3076667" y="2949907"/>
                  <a:ext cx="1962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3" name="Freihand 102">
                  <a:extLst>
                    <a:ext uri="{FF2B5EF4-FFF2-40B4-BE49-F238E27FC236}">
                      <a16:creationId xmlns:a16="http://schemas.microsoft.com/office/drawing/2014/main" id="{C9A33501-9A14-4150-AFF7-DE9C6D798982}"/>
                    </a:ext>
                  </a:extLst>
                </p14:cNvPr>
                <p14:cNvContentPartPr/>
                <p14:nvPr/>
              </p14:nvContentPartPr>
              <p14:xfrm>
                <a:off x="3356747" y="2924347"/>
                <a:ext cx="155160" cy="162000"/>
              </p14:xfrm>
            </p:contentPart>
          </mc:Choice>
          <mc:Fallback xmlns="">
            <p:pic>
              <p:nvPicPr>
                <p:cNvPr id="103" name="Freihand 102">
                  <a:extLst>
                    <a:ext uri="{FF2B5EF4-FFF2-40B4-BE49-F238E27FC236}">
                      <a16:creationId xmlns:a16="http://schemas.microsoft.com/office/drawing/2014/main" id="{C9A33501-9A14-4150-AFF7-DE9C6D798982}"/>
                    </a:ext>
                  </a:extLst>
                </p:cNvPr>
                <p:cNvPicPr/>
                <p:nvPr/>
              </p:nvPicPr>
              <p:blipFill>
                <a:blip r:embed="rId154"/>
                <a:stretch>
                  <a:fillRect/>
                </a:stretch>
              </p:blipFill>
              <p:spPr>
                <a:xfrm>
                  <a:off x="3352427" y="2920027"/>
                  <a:ext cx="163800" cy="170640"/>
                </a:xfrm>
                <a:prstGeom prst="rect">
                  <a:avLst/>
                </a:prstGeom>
              </p:spPr>
            </p:pic>
          </mc:Fallback>
        </mc:AlternateContent>
      </p:grpSp>
      <p:grpSp>
        <p:nvGrpSpPr>
          <p:cNvPr id="107" name="Gruppieren 106">
            <a:extLst>
              <a:ext uri="{FF2B5EF4-FFF2-40B4-BE49-F238E27FC236}">
                <a16:creationId xmlns:a16="http://schemas.microsoft.com/office/drawing/2014/main" id="{0D0F6EDB-288B-4498-92F5-9AFC1439B3D7}"/>
              </a:ext>
            </a:extLst>
          </p:cNvPr>
          <p:cNvGrpSpPr/>
          <p:nvPr/>
        </p:nvGrpSpPr>
        <p:grpSpPr>
          <a:xfrm>
            <a:off x="4448267" y="2953867"/>
            <a:ext cx="134280" cy="66600"/>
            <a:chOff x="4448267" y="2953867"/>
            <a:chExt cx="134280" cy="66600"/>
          </a:xfrm>
        </p:grpSpPr>
        <mc:AlternateContent xmlns:mc="http://schemas.openxmlformats.org/markup-compatibility/2006" xmlns:p14="http://schemas.microsoft.com/office/powerpoint/2010/main">
          <mc:Choice Requires="p14">
            <p:contentPart p14:bwMode="auto" r:id="rId155">
              <p14:nvContentPartPr>
                <p14:cNvPr id="105" name="Freihand 104">
                  <a:extLst>
                    <a:ext uri="{FF2B5EF4-FFF2-40B4-BE49-F238E27FC236}">
                      <a16:creationId xmlns:a16="http://schemas.microsoft.com/office/drawing/2014/main" id="{EC67E678-1F68-463F-8AD7-1DBAA18A0D5E}"/>
                    </a:ext>
                  </a:extLst>
                </p14:cNvPr>
                <p14:cNvContentPartPr/>
                <p14:nvPr/>
              </p14:nvContentPartPr>
              <p14:xfrm>
                <a:off x="4448267" y="2971507"/>
                <a:ext cx="98280" cy="41760"/>
              </p14:xfrm>
            </p:contentPart>
          </mc:Choice>
          <mc:Fallback xmlns="">
            <p:pic>
              <p:nvPicPr>
                <p:cNvPr id="105" name="Freihand 104">
                  <a:extLst>
                    <a:ext uri="{FF2B5EF4-FFF2-40B4-BE49-F238E27FC236}">
                      <a16:creationId xmlns:a16="http://schemas.microsoft.com/office/drawing/2014/main" id="{EC67E678-1F68-463F-8AD7-1DBAA18A0D5E}"/>
                    </a:ext>
                  </a:extLst>
                </p:cNvPr>
                <p:cNvPicPr/>
                <p:nvPr/>
              </p:nvPicPr>
              <p:blipFill>
                <a:blip r:embed="rId156"/>
                <a:stretch>
                  <a:fillRect/>
                </a:stretch>
              </p:blipFill>
              <p:spPr>
                <a:xfrm>
                  <a:off x="4443947" y="2967187"/>
                  <a:ext cx="10692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6" name="Freihand 105">
                  <a:extLst>
                    <a:ext uri="{FF2B5EF4-FFF2-40B4-BE49-F238E27FC236}">
                      <a16:creationId xmlns:a16="http://schemas.microsoft.com/office/drawing/2014/main" id="{E8AEC0B4-942C-4112-8706-D36B5B360116}"/>
                    </a:ext>
                  </a:extLst>
                </p14:cNvPr>
                <p14:cNvContentPartPr/>
                <p14:nvPr/>
              </p14:nvContentPartPr>
              <p14:xfrm>
                <a:off x="4543307" y="2953867"/>
                <a:ext cx="39240" cy="66600"/>
              </p14:xfrm>
            </p:contentPart>
          </mc:Choice>
          <mc:Fallback xmlns="">
            <p:pic>
              <p:nvPicPr>
                <p:cNvPr id="106" name="Freihand 105">
                  <a:extLst>
                    <a:ext uri="{FF2B5EF4-FFF2-40B4-BE49-F238E27FC236}">
                      <a16:creationId xmlns:a16="http://schemas.microsoft.com/office/drawing/2014/main" id="{E8AEC0B4-942C-4112-8706-D36B5B360116}"/>
                    </a:ext>
                  </a:extLst>
                </p:cNvPr>
                <p:cNvPicPr/>
                <p:nvPr/>
              </p:nvPicPr>
              <p:blipFill>
                <a:blip r:embed="rId158"/>
                <a:stretch>
                  <a:fillRect/>
                </a:stretch>
              </p:blipFill>
              <p:spPr>
                <a:xfrm>
                  <a:off x="4538987" y="2949547"/>
                  <a:ext cx="47880" cy="75240"/>
                </a:xfrm>
                <a:prstGeom prst="rect">
                  <a:avLst/>
                </a:prstGeom>
              </p:spPr>
            </p:pic>
          </mc:Fallback>
        </mc:AlternateContent>
      </p:grpSp>
      <p:grpSp>
        <p:nvGrpSpPr>
          <p:cNvPr id="110" name="Gruppieren 109">
            <a:extLst>
              <a:ext uri="{FF2B5EF4-FFF2-40B4-BE49-F238E27FC236}">
                <a16:creationId xmlns:a16="http://schemas.microsoft.com/office/drawing/2014/main" id="{310DDB4B-E12E-4261-BAA4-49112188F944}"/>
              </a:ext>
            </a:extLst>
          </p:cNvPr>
          <p:cNvGrpSpPr/>
          <p:nvPr/>
        </p:nvGrpSpPr>
        <p:grpSpPr>
          <a:xfrm>
            <a:off x="5792867" y="2835067"/>
            <a:ext cx="527040" cy="199080"/>
            <a:chOff x="5792867" y="2835067"/>
            <a:chExt cx="527040" cy="199080"/>
          </a:xfrm>
        </p:grpSpPr>
        <mc:AlternateContent xmlns:mc="http://schemas.openxmlformats.org/markup-compatibility/2006" xmlns:p14="http://schemas.microsoft.com/office/powerpoint/2010/main">
          <mc:Choice Requires="p14">
            <p:contentPart p14:bwMode="auto" r:id="rId159">
              <p14:nvContentPartPr>
                <p14:cNvPr id="108" name="Freihand 107">
                  <a:extLst>
                    <a:ext uri="{FF2B5EF4-FFF2-40B4-BE49-F238E27FC236}">
                      <a16:creationId xmlns:a16="http://schemas.microsoft.com/office/drawing/2014/main" id="{391FEB9F-C7DE-4201-BC06-57C8C1351DAC}"/>
                    </a:ext>
                  </a:extLst>
                </p14:cNvPr>
                <p14:cNvContentPartPr/>
                <p14:nvPr/>
              </p14:nvContentPartPr>
              <p14:xfrm>
                <a:off x="5792867" y="2871067"/>
                <a:ext cx="165240" cy="163080"/>
              </p14:xfrm>
            </p:contentPart>
          </mc:Choice>
          <mc:Fallback xmlns="">
            <p:pic>
              <p:nvPicPr>
                <p:cNvPr id="108" name="Freihand 107">
                  <a:extLst>
                    <a:ext uri="{FF2B5EF4-FFF2-40B4-BE49-F238E27FC236}">
                      <a16:creationId xmlns:a16="http://schemas.microsoft.com/office/drawing/2014/main" id="{391FEB9F-C7DE-4201-BC06-57C8C1351DAC}"/>
                    </a:ext>
                  </a:extLst>
                </p:cNvPr>
                <p:cNvPicPr/>
                <p:nvPr/>
              </p:nvPicPr>
              <p:blipFill>
                <a:blip r:embed="rId160"/>
                <a:stretch>
                  <a:fillRect/>
                </a:stretch>
              </p:blipFill>
              <p:spPr>
                <a:xfrm>
                  <a:off x="5788547" y="2866747"/>
                  <a:ext cx="1738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9" name="Freihand 108">
                  <a:extLst>
                    <a:ext uri="{FF2B5EF4-FFF2-40B4-BE49-F238E27FC236}">
                      <a16:creationId xmlns:a16="http://schemas.microsoft.com/office/drawing/2014/main" id="{B03F9A66-1CBD-4F16-AF16-A4D60D6D9648}"/>
                    </a:ext>
                  </a:extLst>
                </p14:cNvPr>
                <p14:cNvContentPartPr/>
                <p14:nvPr/>
              </p14:nvContentPartPr>
              <p14:xfrm>
                <a:off x="6118667" y="2835067"/>
                <a:ext cx="201240" cy="146520"/>
              </p14:xfrm>
            </p:contentPart>
          </mc:Choice>
          <mc:Fallback xmlns="">
            <p:pic>
              <p:nvPicPr>
                <p:cNvPr id="109" name="Freihand 108">
                  <a:extLst>
                    <a:ext uri="{FF2B5EF4-FFF2-40B4-BE49-F238E27FC236}">
                      <a16:creationId xmlns:a16="http://schemas.microsoft.com/office/drawing/2014/main" id="{B03F9A66-1CBD-4F16-AF16-A4D60D6D9648}"/>
                    </a:ext>
                  </a:extLst>
                </p:cNvPr>
                <p:cNvPicPr/>
                <p:nvPr/>
              </p:nvPicPr>
              <p:blipFill>
                <a:blip r:embed="rId162"/>
                <a:stretch>
                  <a:fillRect/>
                </a:stretch>
              </p:blipFill>
              <p:spPr>
                <a:xfrm>
                  <a:off x="6114347" y="2830747"/>
                  <a:ext cx="209880" cy="155160"/>
                </a:xfrm>
                <a:prstGeom prst="rect">
                  <a:avLst/>
                </a:prstGeom>
              </p:spPr>
            </p:pic>
          </mc:Fallback>
        </mc:AlternateContent>
      </p:grpSp>
      <p:grpSp>
        <p:nvGrpSpPr>
          <p:cNvPr id="113" name="Gruppieren 112">
            <a:extLst>
              <a:ext uri="{FF2B5EF4-FFF2-40B4-BE49-F238E27FC236}">
                <a16:creationId xmlns:a16="http://schemas.microsoft.com/office/drawing/2014/main" id="{602E955A-5D7B-46C9-8BC6-230F0C7B44B3}"/>
              </a:ext>
            </a:extLst>
          </p:cNvPr>
          <p:cNvGrpSpPr/>
          <p:nvPr/>
        </p:nvGrpSpPr>
        <p:grpSpPr>
          <a:xfrm>
            <a:off x="7166987" y="2774227"/>
            <a:ext cx="416160" cy="178560"/>
            <a:chOff x="7166987" y="2774227"/>
            <a:chExt cx="416160" cy="178560"/>
          </a:xfrm>
        </p:grpSpPr>
        <mc:AlternateContent xmlns:mc="http://schemas.openxmlformats.org/markup-compatibility/2006" xmlns:p14="http://schemas.microsoft.com/office/powerpoint/2010/main">
          <mc:Choice Requires="p14">
            <p:contentPart p14:bwMode="auto" r:id="rId163">
              <p14:nvContentPartPr>
                <p14:cNvPr id="111" name="Freihand 110">
                  <a:extLst>
                    <a:ext uri="{FF2B5EF4-FFF2-40B4-BE49-F238E27FC236}">
                      <a16:creationId xmlns:a16="http://schemas.microsoft.com/office/drawing/2014/main" id="{A7F292DC-E8DF-4020-9A40-15CAB80C06DA}"/>
                    </a:ext>
                  </a:extLst>
                </p14:cNvPr>
                <p14:cNvContentPartPr/>
                <p14:nvPr/>
              </p14:nvContentPartPr>
              <p14:xfrm>
                <a:off x="7166987" y="2864227"/>
                <a:ext cx="221040" cy="23760"/>
              </p14:xfrm>
            </p:contentPart>
          </mc:Choice>
          <mc:Fallback xmlns="">
            <p:pic>
              <p:nvPicPr>
                <p:cNvPr id="111" name="Freihand 110">
                  <a:extLst>
                    <a:ext uri="{FF2B5EF4-FFF2-40B4-BE49-F238E27FC236}">
                      <a16:creationId xmlns:a16="http://schemas.microsoft.com/office/drawing/2014/main" id="{A7F292DC-E8DF-4020-9A40-15CAB80C06DA}"/>
                    </a:ext>
                  </a:extLst>
                </p:cNvPr>
                <p:cNvPicPr/>
                <p:nvPr/>
              </p:nvPicPr>
              <p:blipFill>
                <a:blip r:embed="rId164"/>
                <a:stretch>
                  <a:fillRect/>
                </a:stretch>
              </p:blipFill>
              <p:spPr>
                <a:xfrm>
                  <a:off x="7162667" y="2859907"/>
                  <a:ext cx="2296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12" name="Freihand 111">
                  <a:extLst>
                    <a:ext uri="{FF2B5EF4-FFF2-40B4-BE49-F238E27FC236}">
                      <a16:creationId xmlns:a16="http://schemas.microsoft.com/office/drawing/2014/main" id="{1435AB66-2BED-4C39-BAFD-830889ECC5E5}"/>
                    </a:ext>
                  </a:extLst>
                </p14:cNvPr>
                <p14:cNvContentPartPr/>
                <p14:nvPr/>
              </p14:nvContentPartPr>
              <p14:xfrm>
                <a:off x="7370027" y="2774227"/>
                <a:ext cx="213120" cy="178560"/>
              </p14:xfrm>
            </p:contentPart>
          </mc:Choice>
          <mc:Fallback xmlns="">
            <p:pic>
              <p:nvPicPr>
                <p:cNvPr id="112" name="Freihand 111">
                  <a:extLst>
                    <a:ext uri="{FF2B5EF4-FFF2-40B4-BE49-F238E27FC236}">
                      <a16:creationId xmlns:a16="http://schemas.microsoft.com/office/drawing/2014/main" id="{1435AB66-2BED-4C39-BAFD-830889ECC5E5}"/>
                    </a:ext>
                  </a:extLst>
                </p:cNvPr>
                <p:cNvPicPr/>
                <p:nvPr/>
              </p:nvPicPr>
              <p:blipFill>
                <a:blip r:embed="rId166"/>
                <a:stretch>
                  <a:fillRect/>
                </a:stretch>
              </p:blipFill>
              <p:spPr>
                <a:xfrm>
                  <a:off x="7365707" y="2769907"/>
                  <a:ext cx="221760" cy="187200"/>
                </a:xfrm>
                <a:prstGeom prst="rect">
                  <a:avLst/>
                </a:prstGeom>
              </p:spPr>
            </p:pic>
          </mc:Fallback>
        </mc:AlternateContent>
      </p:grpSp>
      <p:grpSp>
        <p:nvGrpSpPr>
          <p:cNvPr id="116" name="Gruppieren 115">
            <a:extLst>
              <a:ext uri="{FF2B5EF4-FFF2-40B4-BE49-F238E27FC236}">
                <a16:creationId xmlns:a16="http://schemas.microsoft.com/office/drawing/2014/main" id="{2A4A031A-ADA8-4689-9577-B16ACC79636A}"/>
              </a:ext>
            </a:extLst>
          </p:cNvPr>
          <p:cNvGrpSpPr/>
          <p:nvPr/>
        </p:nvGrpSpPr>
        <p:grpSpPr>
          <a:xfrm>
            <a:off x="7823627" y="2718427"/>
            <a:ext cx="198360" cy="200520"/>
            <a:chOff x="7823627" y="2718427"/>
            <a:chExt cx="198360" cy="200520"/>
          </a:xfrm>
        </p:grpSpPr>
        <mc:AlternateContent xmlns:mc="http://schemas.openxmlformats.org/markup-compatibility/2006" xmlns:p14="http://schemas.microsoft.com/office/powerpoint/2010/main">
          <mc:Choice Requires="p14">
            <p:contentPart p14:bwMode="auto" r:id="rId167">
              <p14:nvContentPartPr>
                <p14:cNvPr id="114" name="Freihand 113">
                  <a:extLst>
                    <a:ext uri="{FF2B5EF4-FFF2-40B4-BE49-F238E27FC236}">
                      <a16:creationId xmlns:a16="http://schemas.microsoft.com/office/drawing/2014/main" id="{D8400574-5973-4ADD-9DF1-6DB17D15F2BA}"/>
                    </a:ext>
                  </a:extLst>
                </p14:cNvPr>
                <p14:cNvContentPartPr/>
                <p14:nvPr/>
              </p14:nvContentPartPr>
              <p14:xfrm>
                <a:off x="7903547" y="2754787"/>
                <a:ext cx="23760" cy="164160"/>
              </p14:xfrm>
            </p:contentPart>
          </mc:Choice>
          <mc:Fallback xmlns="">
            <p:pic>
              <p:nvPicPr>
                <p:cNvPr id="114" name="Freihand 113">
                  <a:extLst>
                    <a:ext uri="{FF2B5EF4-FFF2-40B4-BE49-F238E27FC236}">
                      <a16:creationId xmlns:a16="http://schemas.microsoft.com/office/drawing/2014/main" id="{D8400574-5973-4ADD-9DF1-6DB17D15F2BA}"/>
                    </a:ext>
                  </a:extLst>
                </p:cNvPr>
                <p:cNvPicPr/>
                <p:nvPr/>
              </p:nvPicPr>
              <p:blipFill>
                <a:blip r:embed="rId168"/>
                <a:stretch>
                  <a:fillRect/>
                </a:stretch>
              </p:blipFill>
              <p:spPr>
                <a:xfrm>
                  <a:off x="7899227" y="2750467"/>
                  <a:ext cx="3240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5" name="Freihand 114">
                  <a:extLst>
                    <a:ext uri="{FF2B5EF4-FFF2-40B4-BE49-F238E27FC236}">
                      <a16:creationId xmlns:a16="http://schemas.microsoft.com/office/drawing/2014/main" id="{90CAEE1F-87CF-49E8-B05F-0BA2692E60DB}"/>
                    </a:ext>
                  </a:extLst>
                </p14:cNvPr>
                <p14:cNvContentPartPr/>
                <p14:nvPr/>
              </p14:nvContentPartPr>
              <p14:xfrm>
                <a:off x="7823627" y="2718427"/>
                <a:ext cx="198360" cy="124560"/>
              </p14:xfrm>
            </p:contentPart>
          </mc:Choice>
          <mc:Fallback xmlns="">
            <p:pic>
              <p:nvPicPr>
                <p:cNvPr id="115" name="Freihand 114">
                  <a:extLst>
                    <a:ext uri="{FF2B5EF4-FFF2-40B4-BE49-F238E27FC236}">
                      <a16:creationId xmlns:a16="http://schemas.microsoft.com/office/drawing/2014/main" id="{90CAEE1F-87CF-49E8-B05F-0BA2692E60DB}"/>
                    </a:ext>
                  </a:extLst>
                </p:cNvPr>
                <p:cNvPicPr/>
                <p:nvPr/>
              </p:nvPicPr>
              <p:blipFill>
                <a:blip r:embed="rId170"/>
                <a:stretch>
                  <a:fillRect/>
                </a:stretch>
              </p:blipFill>
              <p:spPr>
                <a:xfrm>
                  <a:off x="7819307" y="2714107"/>
                  <a:ext cx="20700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1">
            <p14:nvContentPartPr>
              <p14:cNvPr id="117" name="Freihand 116">
                <a:extLst>
                  <a:ext uri="{FF2B5EF4-FFF2-40B4-BE49-F238E27FC236}">
                    <a16:creationId xmlns:a16="http://schemas.microsoft.com/office/drawing/2014/main" id="{07A01432-E9C9-45F9-B791-EC9B920E5B3D}"/>
                  </a:ext>
                </a:extLst>
              </p14:cNvPr>
              <p14:cNvContentPartPr/>
              <p14:nvPr/>
            </p14:nvContentPartPr>
            <p14:xfrm>
              <a:off x="8878427" y="2720587"/>
              <a:ext cx="149400" cy="92520"/>
            </p14:xfrm>
          </p:contentPart>
        </mc:Choice>
        <mc:Fallback xmlns="">
          <p:pic>
            <p:nvPicPr>
              <p:cNvPr id="117" name="Freihand 116">
                <a:extLst>
                  <a:ext uri="{FF2B5EF4-FFF2-40B4-BE49-F238E27FC236}">
                    <a16:creationId xmlns:a16="http://schemas.microsoft.com/office/drawing/2014/main" id="{07A01432-E9C9-45F9-B791-EC9B920E5B3D}"/>
                  </a:ext>
                </a:extLst>
              </p:cNvPr>
              <p:cNvPicPr/>
              <p:nvPr/>
            </p:nvPicPr>
            <p:blipFill>
              <a:blip r:embed="rId172"/>
              <a:stretch>
                <a:fillRect/>
              </a:stretch>
            </p:blipFill>
            <p:spPr>
              <a:xfrm>
                <a:off x="8874107" y="2716267"/>
                <a:ext cx="158040" cy="101160"/>
              </a:xfrm>
              <a:prstGeom prst="rect">
                <a:avLst/>
              </a:prstGeom>
            </p:spPr>
          </p:pic>
        </mc:Fallback>
      </mc:AlternateContent>
      <p:grpSp>
        <p:nvGrpSpPr>
          <p:cNvPr id="125" name="Gruppieren 124">
            <a:extLst>
              <a:ext uri="{FF2B5EF4-FFF2-40B4-BE49-F238E27FC236}">
                <a16:creationId xmlns:a16="http://schemas.microsoft.com/office/drawing/2014/main" id="{B942B004-DFED-4261-9A92-63966E87D5A5}"/>
              </a:ext>
            </a:extLst>
          </p:cNvPr>
          <p:cNvGrpSpPr/>
          <p:nvPr/>
        </p:nvGrpSpPr>
        <p:grpSpPr>
          <a:xfrm>
            <a:off x="11547827" y="2550667"/>
            <a:ext cx="576000" cy="204480"/>
            <a:chOff x="11547827" y="2550667"/>
            <a:chExt cx="576000" cy="204480"/>
          </a:xfrm>
        </p:grpSpPr>
        <mc:AlternateContent xmlns:mc="http://schemas.openxmlformats.org/markup-compatibility/2006" xmlns:p14="http://schemas.microsoft.com/office/powerpoint/2010/main">
          <mc:Choice Requires="p14">
            <p:contentPart p14:bwMode="auto" r:id="rId173">
              <p14:nvContentPartPr>
                <p14:cNvPr id="118" name="Freihand 117">
                  <a:extLst>
                    <a:ext uri="{FF2B5EF4-FFF2-40B4-BE49-F238E27FC236}">
                      <a16:creationId xmlns:a16="http://schemas.microsoft.com/office/drawing/2014/main" id="{E02AA2E9-FE26-470C-91BA-8AC9952D5116}"/>
                    </a:ext>
                  </a:extLst>
                </p14:cNvPr>
                <p14:cNvContentPartPr/>
                <p14:nvPr/>
              </p14:nvContentPartPr>
              <p14:xfrm>
                <a:off x="11547827" y="2585947"/>
                <a:ext cx="133920" cy="121320"/>
              </p14:xfrm>
            </p:contentPart>
          </mc:Choice>
          <mc:Fallback xmlns="">
            <p:pic>
              <p:nvPicPr>
                <p:cNvPr id="118" name="Freihand 117">
                  <a:extLst>
                    <a:ext uri="{FF2B5EF4-FFF2-40B4-BE49-F238E27FC236}">
                      <a16:creationId xmlns:a16="http://schemas.microsoft.com/office/drawing/2014/main" id="{E02AA2E9-FE26-470C-91BA-8AC9952D5116}"/>
                    </a:ext>
                  </a:extLst>
                </p:cNvPr>
                <p:cNvPicPr/>
                <p:nvPr/>
              </p:nvPicPr>
              <p:blipFill>
                <a:blip r:embed="rId174"/>
                <a:stretch>
                  <a:fillRect/>
                </a:stretch>
              </p:blipFill>
              <p:spPr>
                <a:xfrm>
                  <a:off x="11543507" y="2581627"/>
                  <a:ext cx="1425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19" name="Freihand 118">
                  <a:extLst>
                    <a:ext uri="{FF2B5EF4-FFF2-40B4-BE49-F238E27FC236}">
                      <a16:creationId xmlns:a16="http://schemas.microsoft.com/office/drawing/2014/main" id="{5DB72498-2189-4B12-A307-881123A41DEF}"/>
                    </a:ext>
                  </a:extLst>
                </p14:cNvPr>
                <p14:cNvContentPartPr/>
                <p14:nvPr/>
              </p14:nvContentPartPr>
              <p14:xfrm>
                <a:off x="11695067" y="2562907"/>
                <a:ext cx="60840" cy="144720"/>
              </p14:xfrm>
            </p:contentPart>
          </mc:Choice>
          <mc:Fallback xmlns="">
            <p:pic>
              <p:nvPicPr>
                <p:cNvPr id="119" name="Freihand 118">
                  <a:extLst>
                    <a:ext uri="{FF2B5EF4-FFF2-40B4-BE49-F238E27FC236}">
                      <a16:creationId xmlns:a16="http://schemas.microsoft.com/office/drawing/2014/main" id="{5DB72498-2189-4B12-A307-881123A41DEF}"/>
                    </a:ext>
                  </a:extLst>
                </p:cNvPr>
                <p:cNvPicPr/>
                <p:nvPr/>
              </p:nvPicPr>
              <p:blipFill>
                <a:blip r:embed="rId176"/>
                <a:stretch>
                  <a:fillRect/>
                </a:stretch>
              </p:blipFill>
              <p:spPr>
                <a:xfrm>
                  <a:off x="11690747" y="2558587"/>
                  <a:ext cx="694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20" name="Freihand 119">
                  <a:extLst>
                    <a:ext uri="{FF2B5EF4-FFF2-40B4-BE49-F238E27FC236}">
                      <a16:creationId xmlns:a16="http://schemas.microsoft.com/office/drawing/2014/main" id="{617AEFB0-7CB2-479F-97BE-8C9308B43979}"/>
                    </a:ext>
                  </a:extLst>
                </p14:cNvPr>
                <p14:cNvContentPartPr/>
                <p14:nvPr/>
              </p14:nvContentPartPr>
              <p14:xfrm>
                <a:off x="11675627" y="2550667"/>
                <a:ext cx="72720" cy="161640"/>
              </p14:xfrm>
            </p:contentPart>
          </mc:Choice>
          <mc:Fallback xmlns="">
            <p:pic>
              <p:nvPicPr>
                <p:cNvPr id="120" name="Freihand 119">
                  <a:extLst>
                    <a:ext uri="{FF2B5EF4-FFF2-40B4-BE49-F238E27FC236}">
                      <a16:creationId xmlns:a16="http://schemas.microsoft.com/office/drawing/2014/main" id="{617AEFB0-7CB2-479F-97BE-8C9308B43979}"/>
                    </a:ext>
                  </a:extLst>
                </p:cNvPr>
                <p:cNvPicPr/>
                <p:nvPr/>
              </p:nvPicPr>
              <p:blipFill>
                <a:blip r:embed="rId178"/>
                <a:stretch>
                  <a:fillRect/>
                </a:stretch>
              </p:blipFill>
              <p:spPr>
                <a:xfrm>
                  <a:off x="11671307" y="2546347"/>
                  <a:ext cx="813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1" name="Freihand 120">
                  <a:extLst>
                    <a:ext uri="{FF2B5EF4-FFF2-40B4-BE49-F238E27FC236}">
                      <a16:creationId xmlns:a16="http://schemas.microsoft.com/office/drawing/2014/main" id="{C40C5F02-3BB9-4282-AAA2-C882416B9293}"/>
                    </a:ext>
                  </a:extLst>
                </p14:cNvPr>
                <p14:cNvContentPartPr/>
                <p14:nvPr/>
              </p14:nvContentPartPr>
              <p14:xfrm>
                <a:off x="11742587" y="2635267"/>
                <a:ext cx="75600" cy="81720"/>
              </p14:xfrm>
            </p:contentPart>
          </mc:Choice>
          <mc:Fallback xmlns="">
            <p:pic>
              <p:nvPicPr>
                <p:cNvPr id="121" name="Freihand 120">
                  <a:extLst>
                    <a:ext uri="{FF2B5EF4-FFF2-40B4-BE49-F238E27FC236}">
                      <a16:creationId xmlns:a16="http://schemas.microsoft.com/office/drawing/2014/main" id="{C40C5F02-3BB9-4282-AAA2-C882416B9293}"/>
                    </a:ext>
                  </a:extLst>
                </p:cNvPr>
                <p:cNvPicPr/>
                <p:nvPr/>
              </p:nvPicPr>
              <p:blipFill>
                <a:blip r:embed="rId180"/>
                <a:stretch>
                  <a:fillRect/>
                </a:stretch>
              </p:blipFill>
              <p:spPr>
                <a:xfrm>
                  <a:off x="11738267" y="2630947"/>
                  <a:ext cx="842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2" name="Freihand 121">
                  <a:extLst>
                    <a:ext uri="{FF2B5EF4-FFF2-40B4-BE49-F238E27FC236}">
                      <a16:creationId xmlns:a16="http://schemas.microsoft.com/office/drawing/2014/main" id="{3615F221-1A20-4260-A8A3-F4DFC28E91A2}"/>
                    </a:ext>
                  </a:extLst>
                </p14:cNvPr>
                <p14:cNvContentPartPr/>
                <p14:nvPr/>
              </p14:nvContentPartPr>
              <p14:xfrm>
                <a:off x="11839067" y="2558227"/>
                <a:ext cx="132480" cy="169920"/>
              </p14:xfrm>
            </p:contentPart>
          </mc:Choice>
          <mc:Fallback xmlns="">
            <p:pic>
              <p:nvPicPr>
                <p:cNvPr id="122" name="Freihand 121">
                  <a:extLst>
                    <a:ext uri="{FF2B5EF4-FFF2-40B4-BE49-F238E27FC236}">
                      <a16:creationId xmlns:a16="http://schemas.microsoft.com/office/drawing/2014/main" id="{3615F221-1A20-4260-A8A3-F4DFC28E91A2}"/>
                    </a:ext>
                  </a:extLst>
                </p:cNvPr>
                <p:cNvPicPr/>
                <p:nvPr/>
              </p:nvPicPr>
              <p:blipFill>
                <a:blip r:embed="rId182"/>
                <a:stretch>
                  <a:fillRect/>
                </a:stretch>
              </p:blipFill>
              <p:spPr>
                <a:xfrm>
                  <a:off x="11834747" y="2553907"/>
                  <a:ext cx="14112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3" name="Freihand 122">
                  <a:extLst>
                    <a:ext uri="{FF2B5EF4-FFF2-40B4-BE49-F238E27FC236}">
                      <a16:creationId xmlns:a16="http://schemas.microsoft.com/office/drawing/2014/main" id="{744D21A6-560F-4C46-9CA0-FBE749E230D4}"/>
                    </a:ext>
                  </a:extLst>
                </p14:cNvPr>
                <p14:cNvContentPartPr/>
                <p14:nvPr/>
              </p14:nvContentPartPr>
              <p14:xfrm>
                <a:off x="11974427" y="2650027"/>
                <a:ext cx="79200" cy="77760"/>
              </p14:xfrm>
            </p:contentPart>
          </mc:Choice>
          <mc:Fallback xmlns="">
            <p:pic>
              <p:nvPicPr>
                <p:cNvPr id="123" name="Freihand 122">
                  <a:extLst>
                    <a:ext uri="{FF2B5EF4-FFF2-40B4-BE49-F238E27FC236}">
                      <a16:creationId xmlns:a16="http://schemas.microsoft.com/office/drawing/2014/main" id="{744D21A6-560F-4C46-9CA0-FBE749E230D4}"/>
                    </a:ext>
                  </a:extLst>
                </p:cNvPr>
                <p:cNvPicPr/>
                <p:nvPr/>
              </p:nvPicPr>
              <p:blipFill>
                <a:blip r:embed="rId184"/>
                <a:stretch>
                  <a:fillRect/>
                </a:stretch>
              </p:blipFill>
              <p:spPr>
                <a:xfrm>
                  <a:off x="11970107" y="2645707"/>
                  <a:ext cx="878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24" name="Freihand 123">
                  <a:extLst>
                    <a:ext uri="{FF2B5EF4-FFF2-40B4-BE49-F238E27FC236}">
                      <a16:creationId xmlns:a16="http://schemas.microsoft.com/office/drawing/2014/main" id="{ED50B7E8-385D-4883-956A-496CBC5ED6B8}"/>
                    </a:ext>
                  </a:extLst>
                </p14:cNvPr>
                <p14:cNvContentPartPr/>
                <p14:nvPr/>
              </p14:nvContentPartPr>
              <p14:xfrm>
                <a:off x="12027707" y="2662267"/>
                <a:ext cx="96120" cy="92880"/>
              </p14:xfrm>
            </p:contentPart>
          </mc:Choice>
          <mc:Fallback xmlns="">
            <p:pic>
              <p:nvPicPr>
                <p:cNvPr id="124" name="Freihand 123">
                  <a:extLst>
                    <a:ext uri="{FF2B5EF4-FFF2-40B4-BE49-F238E27FC236}">
                      <a16:creationId xmlns:a16="http://schemas.microsoft.com/office/drawing/2014/main" id="{ED50B7E8-385D-4883-956A-496CBC5ED6B8}"/>
                    </a:ext>
                  </a:extLst>
                </p:cNvPr>
                <p:cNvPicPr/>
                <p:nvPr/>
              </p:nvPicPr>
              <p:blipFill>
                <a:blip r:embed="rId186"/>
                <a:stretch>
                  <a:fillRect/>
                </a:stretch>
              </p:blipFill>
              <p:spPr>
                <a:xfrm>
                  <a:off x="12023387" y="2657947"/>
                  <a:ext cx="104760" cy="101520"/>
                </a:xfrm>
                <a:prstGeom prst="rect">
                  <a:avLst/>
                </a:prstGeom>
              </p:spPr>
            </p:pic>
          </mc:Fallback>
        </mc:AlternateContent>
      </p:grpSp>
    </p:spTree>
    <p:extLst>
      <p:ext uri="{BB962C8B-B14F-4D97-AF65-F5344CB8AC3E}">
        <p14:creationId xmlns:p14="http://schemas.microsoft.com/office/powerpoint/2010/main" val="7766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
          <p:cNvSpPr txBox="1"/>
          <p:nvPr/>
        </p:nvSpPr>
        <p:spPr>
          <a:xfrm>
            <a:off x="236414" y="2562352"/>
            <a:ext cx="4153701"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latin typeface="Times New Roman" panose="02020603050405020304" pitchFamily="18" charset="0"/>
                <a:cs typeface="Times New Roman" panose="02020603050405020304" pitchFamily="18" charset="0"/>
                <a:sym typeface="Wingdings" panose="05000000000000000000" pitchFamily="2" charset="2"/>
              </a:rPr>
              <a:t>Opportunity costs of wine in units of clothes</a:t>
            </a:r>
            <a:endParaRPr lang="en-US" sz="1600" b="1" dirty="0">
              <a:latin typeface="Times New Roman" panose="02020603050405020304" pitchFamily="18" charset="0"/>
              <a:cs typeface="Times New Roman" panose="02020603050405020304" pitchFamily="18" charset="0"/>
            </a:endParaRPr>
          </a:p>
        </p:txBody>
      </p:sp>
      <p:sp>
        <p:nvSpPr>
          <p:cNvPr id="17" name="TextBox 20"/>
          <p:cNvSpPr txBox="1"/>
          <p:nvPr/>
        </p:nvSpPr>
        <p:spPr>
          <a:xfrm>
            <a:off x="2820654" y="4868846"/>
            <a:ext cx="1567620" cy="3436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33" dirty="0">
              <a:latin typeface="Times New Roman" panose="02020603050405020304" pitchFamily="18" charset="0"/>
              <a:cs typeface="Times New Roman" panose="02020603050405020304" pitchFamily="18" charset="0"/>
            </a:endParaRPr>
          </a:p>
        </p:txBody>
      </p:sp>
      <p:sp>
        <p:nvSpPr>
          <p:cNvPr id="20" name="Textfeld 19">
            <a:extLst>
              <a:ext uri="{FF2B5EF4-FFF2-40B4-BE49-F238E27FC236}">
                <a16:creationId xmlns:a16="http://schemas.microsoft.com/office/drawing/2014/main" id="{BA2D8B70-F7C7-42C9-9286-D12CE791F398}"/>
              </a:ext>
            </a:extLst>
          </p:cNvPr>
          <p:cNvSpPr txBox="1">
            <a:spLocks/>
          </p:cNvSpPr>
          <p:nvPr/>
        </p:nvSpPr>
        <p:spPr>
          <a:xfrm>
            <a:off x="1847528" y="122572"/>
            <a:ext cx="8208912" cy="720000"/>
          </a:xfrm>
          <a:prstGeom prst="rect">
            <a:avLst/>
          </a:prstGeom>
          <a:noFill/>
          <a:ln>
            <a:noFill/>
          </a:ln>
        </p:spPr>
        <p:txBody>
          <a:bodyPr wrap="square" rtlCol="0" anchor="ctr" anchorCtr="0">
            <a:noAutofit/>
          </a:bodyPr>
          <a:lstStyle/>
          <a:p>
            <a:pPr algn="ctr"/>
            <a:r>
              <a:rPr lang="de-DE" sz="3200" b="1" dirty="0" err="1">
                <a:latin typeface="Times New Roman" panose="02020603050405020304" pitchFamily="18" charset="0"/>
                <a:cs typeface="Times New Roman" panose="02020603050405020304" pitchFamily="18" charset="0"/>
              </a:rPr>
              <a:t>Ricardomodel</a:t>
            </a:r>
            <a:endParaRPr lang="de-DE" sz="3200" b="1" dirty="0">
              <a:latin typeface="Times New Roman" panose="02020603050405020304" pitchFamily="18" charset="0"/>
              <a:cs typeface="Times New Roman" panose="02020603050405020304" pitchFamily="18" charset="0"/>
            </a:endParaRPr>
          </a:p>
        </p:txBody>
      </p:sp>
      <p:sp>
        <p:nvSpPr>
          <p:cNvPr id="21" name="Inhaltsplatzhalter 2">
            <a:extLst>
              <a:ext uri="{FF2B5EF4-FFF2-40B4-BE49-F238E27FC236}">
                <a16:creationId xmlns:a16="http://schemas.microsoft.com/office/drawing/2014/main" id="{5E905A01-B481-4477-A0EF-8ABD2904E4DD}"/>
              </a:ext>
            </a:extLst>
          </p:cNvPr>
          <p:cNvSpPr>
            <a:spLocks noGrp="1"/>
          </p:cNvSpPr>
          <p:nvPr/>
        </p:nvSpPr>
        <p:spPr>
          <a:xfrm>
            <a:off x="216094" y="2152556"/>
            <a:ext cx="7464960" cy="409797"/>
          </a:xfrm>
          <a:prstGeom prst="rect">
            <a:avLst/>
          </a:prstGeom>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14" b="1" i="1" dirty="0">
                <a:latin typeface="Times New Roman" panose="02020603050405020304" pitchFamily="18" charset="0"/>
                <a:cs typeface="Times New Roman" panose="02020603050405020304" pitchFamily="18" charset="0"/>
              </a:rPr>
              <a:t>Comparative advantage? </a:t>
            </a:r>
          </a:p>
          <a:p>
            <a:pPr marL="0" indent="0">
              <a:buNone/>
            </a:pPr>
            <a:endParaRPr lang="en-US" sz="1633" dirty="0">
              <a:latin typeface="Times New Roman" panose="02020603050405020304" pitchFamily="18" charset="0"/>
              <a:cs typeface="Times New Roman" panose="02020603050405020304" pitchFamily="18" charset="0"/>
            </a:endParaRPr>
          </a:p>
        </p:txBody>
      </p:sp>
      <p:sp>
        <p:nvSpPr>
          <p:cNvPr id="14" name="Rechteck 13">
            <a:extLst>
              <a:ext uri="{FF2B5EF4-FFF2-40B4-BE49-F238E27FC236}">
                <a16:creationId xmlns:a16="http://schemas.microsoft.com/office/drawing/2014/main" id="{F585BF1E-40D2-41C2-9D8F-C50F42D99D24}"/>
              </a:ext>
            </a:extLst>
          </p:cNvPr>
          <p:cNvSpPr/>
          <p:nvPr/>
        </p:nvSpPr>
        <p:spPr>
          <a:xfrm>
            <a:off x="8689605" y="42273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graphicFrame>
            <p:nvGraphicFramePr>
              <p:cNvPr id="2" name="Tabelle 1">
                <a:extLst>
                  <a:ext uri="{FF2B5EF4-FFF2-40B4-BE49-F238E27FC236}">
                    <a16:creationId xmlns:a16="http://schemas.microsoft.com/office/drawing/2014/main" id="{A476D551-5C2F-B16F-E459-581089786F27}"/>
                  </a:ext>
                </a:extLst>
              </p:cNvPr>
              <p:cNvGraphicFramePr>
                <a:graphicFrameLocks noGrp="1"/>
              </p:cNvGraphicFramePr>
              <p:nvPr/>
            </p:nvGraphicFramePr>
            <p:xfrm>
              <a:off x="499909" y="842572"/>
              <a:ext cx="6897330" cy="114300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76429">
                    <a:tc>
                      <a:txBody>
                        <a:bodyPr/>
                        <a:lstStyle/>
                        <a:p>
                          <a:endParaRPr lang="de-DE" sz="1900" dirty="0"/>
                        </a:p>
                      </a:txBody>
                      <a:tcPr/>
                    </a:tc>
                    <a:tc>
                      <a:txBody>
                        <a:bodyPr/>
                        <a:lstStyle/>
                        <a:p>
                          <a:pPr algn="ctr"/>
                          <a:r>
                            <a:rPr lang="de-DE" sz="1900" dirty="0" err="1"/>
                            <a:t>Wine</a:t>
                          </a:r>
                          <a:r>
                            <a:rPr lang="de-DE" sz="1900" dirty="0"/>
                            <a:t> [L]</a:t>
                          </a:r>
                        </a:p>
                      </a:txBody>
                      <a:tcPr/>
                    </a:tc>
                    <a:tc>
                      <a:txBody>
                        <a:bodyPr/>
                        <a:lstStyle/>
                        <a:p>
                          <a:pPr algn="ctr"/>
                          <a:r>
                            <a:rPr lang="de-DE" sz="1900" dirty="0"/>
                            <a:t>Clothes [</a:t>
                          </a:r>
                          <a:r>
                            <a:rPr lang="de-DE" sz="1900" dirty="0" err="1"/>
                            <a:t>Number</a:t>
                          </a:r>
                          <a:r>
                            <a:rPr lang="de-DE" sz="1900" dirty="0"/>
                            <a:t>]</a:t>
                          </a:r>
                        </a:p>
                      </a:txBody>
                      <a:tcPr/>
                    </a:tc>
                    <a:extLst>
                      <a:ext uri="{0D108BD9-81ED-4DB2-BD59-A6C34878D82A}">
                        <a16:rowId xmlns:a16="http://schemas.microsoft.com/office/drawing/2014/main" val="2746142610"/>
                      </a:ext>
                    </a:extLst>
                  </a:tr>
                  <a:tr h="376429">
                    <a:tc>
                      <a:txBody>
                        <a:bodyPr/>
                        <a:lstStyle/>
                        <a:p>
                          <a:r>
                            <a:rPr lang="de-DE" sz="1900" dirty="0"/>
                            <a:t>Portugal</a:t>
                          </a:r>
                        </a:p>
                      </a:txBody>
                      <a:tcPr/>
                    </a:tc>
                    <a:tc>
                      <a:txBody>
                        <a:bodyPr/>
                        <a:lstStyle/>
                        <a:p>
                          <a:pPr algn="ctr"/>
                          <a14:m>
                            <m:oMath xmlns:m="http://schemas.openxmlformats.org/officeDocument/2006/math">
                              <m:sSub>
                                <m:sSubPr>
                                  <m:ctrlPr>
                                    <a:rPr lang="de-DE" sz="1900" i="1" smtClean="0">
                                      <a:latin typeface="Cambria Math" panose="02040503050406030204" pitchFamily="18" charset="0"/>
                                    </a:rPr>
                                  </m:ctrlPr>
                                </m:sSubPr>
                                <m:e>
                                  <m:r>
                                    <a:rPr lang="de-DE" sz="1900" i="1">
                                      <a:latin typeface="Cambria Math"/>
                                    </a:rPr>
                                    <m:t>𝑎</m:t>
                                  </m:r>
                                </m:e>
                                <m:sub>
                                  <m:r>
                                    <a:rPr lang="de-DE" sz="1900" b="0" i="1" smtClean="0">
                                      <a:latin typeface="Cambria Math" panose="02040503050406030204" pitchFamily="18" charset="0"/>
                                    </a:rPr>
                                    <m:t>𝑃𝑊</m:t>
                                  </m:r>
                                </m:sub>
                              </m:sSub>
                            </m:oMath>
                          </a14:m>
                          <a:r>
                            <a:rPr lang="en-US" sz="1900" dirty="0"/>
                            <a:t>=5</a:t>
                          </a:r>
                          <a:endParaRPr lang="de-DE" sz="1900" dirty="0"/>
                        </a:p>
                      </a:txBody>
                      <a:tcPr/>
                    </a:tc>
                    <a:tc>
                      <a:txBody>
                        <a:bodyPr/>
                        <a:lstStyle/>
                        <a:p>
                          <a:pPr algn="ctr"/>
                          <a14:m>
                            <m:oMath xmlns:m="http://schemas.openxmlformats.org/officeDocument/2006/math">
                              <m:sSub>
                                <m:sSubPr>
                                  <m:ctrlPr>
                                    <a:rPr lang="de-DE" sz="1900" i="1" smtClean="0">
                                      <a:latin typeface="Cambria Math" panose="02040503050406030204" pitchFamily="18" charset="0"/>
                                    </a:rPr>
                                  </m:ctrlPr>
                                </m:sSubPr>
                                <m:e>
                                  <m:r>
                                    <a:rPr lang="de-DE" sz="1900" i="1">
                                      <a:latin typeface="Cambria Math"/>
                                    </a:rPr>
                                    <m:t>𝑎</m:t>
                                  </m:r>
                                </m:e>
                                <m:sub>
                                  <m:r>
                                    <a:rPr lang="de-DE" sz="1900" b="0" i="1" smtClean="0">
                                      <a:latin typeface="Cambria Math" panose="02040503050406030204" pitchFamily="18" charset="0"/>
                                    </a:rPr>
                                    <m:t>𝑃𝐶</m:t>
                                  </m:r>
                                </m:sub>
                              </m:sSub>
                            </m:oMath>
                          </a14:m>
                          <a:r>
                            <a:rPr lang="en-US" sz="1900" dirty="0"/>
                            <a:t>=1</a:t>
                          </a:r>
                          <a:endParaRPr lang="de-DE" sz="1900" dirty="0"/>
                        </a:p>
                      </a:txBody>
                      <a:tcPr/>
                    </a:tc>
                    <a:extLst>
                      <a:ext uri="{0D108BD9-81ED-4DB2-BD59-A6C34878D82A}">
                        <a16:rowId xmlns:a16="http://schemas.microsoft.com/office/drawing/2014/main" val="897897460"/>
                      </a:ext>
                    </a:extLst>
                  </a:tr>
                  <a:tr h="376429">
                    <a:tc>
                      <a:txBody>
                        <a:bodyPr/>
                        <a:lstStyle/>
                        <a:p>
                          <a:r>
                            <a:rPr lang="de-DE" sz="1900" dirty="0"/>
                            <a:t>UK</a:t>
                          </a:r>
                        </a:p>
                      </a:txBody>
                      <a:tcPr/>
                    </a:tc>
                    <a:tc>
                      <a:txBody>
                        <a:bodyPr/>
                        <a:lstStyle/>
                        <a:p>
                          <a:pPr algn="ctr"/>
                          <a14:m>
                            <m:oMath xmlns:m="http://schemas.openxmlformats.org/officeDocument/2006/math">
                              <m:sSub>
                                <m:sSubPr>
                                  <m:ctrlPr>
                                    <a:rPr lang="de-DE" sz="1900" i="1" smtClean="0">
                                      <a:latin typeface="Cambria Math" panose="02040503050406030204" pitchFamily="18" charset="0"/>
                                    </a:rPr>
                                  </m:ctrlPr>
                                </m:sSubPr>
                                <m:e>
                                  <m:r>
                                    <a:rPr lang="de-DE" sz="1900" i="1">
                                      <a:latin typeface="Cambria Math"/>
                                    </a:rPr>
                                    <m:t>𝑎</m:t>
                                  </m:r>
                                </m:e>
                                <m:sub>
                                  <m:r>
                                    <a:rPr lang="de-DE" sz="1900" b="0" i="1" smtClean="0">
                                      <a:latin typeface="Cambria Math" panose="02040503050406030204" pitchFamily="18" charset="0"/>
                                    </a:rPr>
                                    <m:t>𝑈𝑊</m:t>
                                  </m:r>
                                </m:sub>
                              </m:sSub>
                            </m:oMath>
                          </a14:m>
                          <a:r>
                            <a:rPr lang="en-US" sz="1900" dirty="0"/>
                            <a:t>=3</a:t>
                          </a:r>
                          <a:endParaRPr lang="de-DE" sz="1900" dirty="0"/>
                        </a:p>
                      </a:txBody>
                      <a:tcPr/>
                    </a:tc>
                    <a:tc>
                      <a:txBody>
                        <a:bodyPr/>
                        <a:lstStyle/>
                        <a:p>
                          <a:pPr algn="ctr"/>
                          <a14:m>
                            <m:oMath xmlns:m="http://schemas.openxmlformats.org/officeDocument/2006/math">
                              <m:sSub>
                                <m:sSubPr>
                                  <m:ctrlPr>
                                    <a:rPr lang="de-DE" sz="1900" i="1" smtClean="0">
                                      <a:latin typeface="Cambria Math" panose="02040503050406030204" pitchFamily="18" charset="0"/>
                                    </a:rPr>
                                  </m:ctrlPr>
                                </m:sSubPr>
                                <m:e>
                                  <m:r>
                                    <a:rPr lang="de-DE" sz="1900" i="1">
                                      <a:latin typeface="Cambria Math"/>
                                    </a:rPr>
                                    <m:t>𝑎</m:t>
                                  </m:r>
                                </m:e>
                                <m:sub>
                                  <m:r>
                                    <a:rPr lang="de-DE" sz="1900" b="0" i="1" smtClean="0">
                                      <a:latin typeface="Cambria Math" panose="02040503050406030204" pitchFamily="18" charset="0"/>
                                    </a:rPr>
                                    <m:t>𝑈𝐶</m:t>
                                  </m:r>
                                </m:sub>
                              </m:sSub>
                            </m:oMath>
                          </a14:m>
                          <a:r>
                            <a:rPr lang="en-US" sz="1900" dirty="0"/>
                            <a:t>=2</a:t>
                          </a:r>
                          <a:endParaRPr lang="de-DE" sz="1900" dirty="0"/>
                        </a:p>
                      </a:txBody>
                      <a:tcPr/>
                    </a:tc>
                    <a:extLst>
                      <a:ext uri="{0D108BD9-81ED-4DB2-BD59-A6C34878D82A}">
                        <a16:rowId xmlns:a16="http://schemas.microsoft.com/office/drawing/2014/main" val="3078704704"/>
                      </a:ext>
                    </a:extLst>
                  </a:tr>
                </a:tbl>
              </a:graphicData>
            </a:graphic>
          </p:graphicFrame>
        </mc:Choice>
        <mc:Fallback xmlns="">
          <p:graphicFrame>
            <p:nvGraphicFramePr>
              <p:cNvPr id="2" name="Tabelle 1">
                <a:extLst>
                  <a:ext uri="{FF2B5EF4-FFF2-40B4-BE49-F238E27FC236}">
                    <a16:creationId xmlns:a16="http://schemas.microsoft.com/office/drawing/2014/main" id="{A476D551-5C2F-B16F-E459-581089786F27}"/>
                  </a:ext>
                </a:extLst>
              </p:cNvPr>
              <p:cNvGraphicFramePr>
                <a:graphicFrameLocks noGrp="1"/>
              </p:cNvGraphicFramePr>
              <p:nvPr>
                <p:extLst>
                  <p:ext uri="{D42A27DB-BD31-4B8C-83A1-F6EECF244321}">
                    <p14:modId xmlns:p14="http://schemas.microsoft.com/office/powerpoint/2010/main" val="1346893073"/>
                  </p:ext>
                </p:extLst>
              </p:nvPr>
            </p:nvGraphicFramePr>
            <p:xfrm>
              <a:off x="499909" y="842572"/>
              <a:ext cx="6897330" cy="1143000"/>
            </p:xfrm>
            <a:graphic>
              <a:graphicData uri="http://schemas.openxmlformats.org/drawingml/2006/table">
                <a:tbl>
                  <a:tblPr firstRow="1" bandRow="1">
                    <a:tableStyleId>{5940675A-B579-460E-94D1-54222C63F5DA}</a:tableStyleId>
                  </a:tblPr>
                  <a:tblGrid>
                    <a:gridCol w="2299110">
                      <a:extLst>
                        <a:ext uri="{9D8B030D-6E8A-4147-A177-3AD203B41FA5}">
                          <a16:colId xmlns:a16="http://schemas.microsoft.com/office/drawing/2014/main" val="1494182750"/>
                        </a:ext>
                      </a:extLst>
                    </a:gridCol>
                    <a:gridCol w="2299110">
                      <a:extLst>
                        <a:ext uri="{9D8B030D-6E8A-4147-A177-3AD203B41FA5}">
                          <a16:colId xmlns:a16="http://schemas.microsoft.com/office/drawing/2014/main" val="3948243263"/>
                        </a:ext>
                      </a:extLst>
                    </a:gridCol>
                    <a:gridCol w="2299110">
                      <a:extLst>
                        <a:ext uri="{9D8B030D-6E8A-4147-A177-3AD203B41FA5}">
                          <a16:colId xmlns:a16="http://schemas.microsoft.com/office/drawing/2014/main" val="40814447"/>
                        </a:ext>
                      </a:extLst>
                    </a:gridCol>
                  </a:tblGrid>
                  <a:tr h="381000">
                    <a:tc>
                      <a:txBody>
                        <a:bodyPr/>
                        <a:lstStyle/>
                        <a:p>
                          <a:endParaRPr lang="de-DE" sz="1900" dirty="0"/>
                        </a:p>
                      </a:txBody>
                      <a:tcPr/>
                    </a:tc>
                    <a:tc>
                      <a:txBody>
                        <a:bodyPr/>
                        <a:lstStyle/>
                        <a:p>
                          <a:pPr algn="ctr"/>
                          <a:r>
                            <a:rPr lang="de-DE" sz="1900" dirty="0" err="1"/>
                            <a:t>Wine</a:t>
                          </a:r>
                          <a:r>
                            <a:rPr lang="de-DE" sz="1900" dirty="0"/>
                            <a:t> [L]</a:t>
                          </a:r>
                        </a:p>
                      </a:txBody>
                      <a:tcPr/>
                    </a:tc>
                    <a:tc>
                      <a:txBody>
                        <a:bodyPr/>
                        <a:lstStyle/>
                        <a:p>
                          <a:pPr algn="ctr"/>
                          <a:r>
                            <a:rPr lang="de-DE" sz="1900" dirty="0"/>
                            <a:t>Clothes [</a:t>
                          </a:r>
                          <a:r>
                            <a:rPr lang="de-DE" sz="1900" dirty="0" err="1"/>
                            <a:t>Number</a:t>
                          </a:r>
                          <a:r>
                            <a:rPr lang="de-DE" sz="1900" dirty="0"/>
                            <a:t>]</a:t>
                          </a:r>
                        </a:p>
                      </a:txBody>
                      <a:tcPr/>
                    </a:tc>
                    <a:extLst>
                      <a:ext uri="{0D108BD9-81ED-4DB2-BD59-A6C34878D82A}">
                        <a16:rowId xmlns:a16="http://schemas.microsoft.com/office/drawing/2014/main" val="2746142610"/>
                      </a:ext>
                    </a:extLst>
                  </a:tr>
                  <a:tr h="381000">
                    <a:tc>
                      <a:txBody>
                        <a:bodyPr/>
                        <a:lstStyle/>
                        <a:p>
                          <a:r>
                            <a:rPr lang="de-DE" sz="1900" dirty="0"/>
                            <a:t>Portugal</a:t>
                          </a:r>
                        </a:p>
                      </a:txBody>
                      <a:tcPr/>
                    </a:tc>
                    <a:tc>
                      <a:txBody>
                        <a:bodyPr/>
                        <a:lstStyle/>
                        <a:p>
                          <a:endParaRPr lang="de-DE"/>
                        </a:p>
                      </a:txBody>
                      <a:tcPr>
                        <a:blipFill>
                          <a:blip r:embed="rId3"/>
                          <a:stretch>
                            <a:fillRect l="-100265" t="-109677" r="-100265" b="-129032"/>
                          </a:stretch>
                        </a:blipFill>
                      </a:tcPr>
                    </a:tc>
                    <a:tc>
                      <a:txBody>
                        <a:bodyPr/>
                        <a:lstStyle/>
                        <a:p>
                          <a:endParaRPr lang="de-DE"/>
                        </a:p>
                      </a:txBody>
                      <a:tcPr>
                        <a:blipFill>
                          <a:blip r:embed="rId3"/>
                          <a:stretch>
                            <a:fillRect l="-200796" t="-109677" r="-531" b="-129032"/>
                          </a:stretch>
                        </a:blipFill>
                      </a:tcPr>
                    </a:tc>
                    <a:extLst>
                      <a:ext uri="{0D108BD9-81ED-4DB2-BD59-A6C34878D82A}">
                        <a16:rowId xmlns:a16="http://schemas.microsoft.com/office/drawing/2014/main" val="897897460"/>
                      </a:ext>
                    </a:extLst>
                  </a:tr>
                  <a:tr h="381000">
                    <a:tc>
                      <a:txBody>
                        <a:bodyPr/>
                        <a:lstStyle/>
                        <a:p>
                          <a:r>
                            <a:rPr lang="de-DE" sz="1900" dirty="0"/>
                            <a:t>UK</a:t>
                          </a:r>
                        </a:p>
                      </a:txBody>
                      <a:tcPr/>
                    </a:tc>
                    <a:tc>
                      <a:txBody>
                        <a:bodyPr/>
                        <a:lstStyle/>
                        <a:p>
                          <a:endParaRPr lang="de-DE"/>
                        </a:p>
                      </a:txBody>
                      <a:tcPr>
                        <a:blipFill>
                          <a:blip r:embed="rId3"/>
                          <a:stretch>
                            <a:fillRect l="-100265" t="-206349" r="-100265" b="-26984"/>
                          </a:stretch>
                        </a:blipFill>
                      </a:tcPr>
                    </a:tc>
                    <a:tc>
                      <a:txBody>
                        <a:bodyPr/>
                        <a:lstStyle/>
                        <a:p>
                          <a:endParaRPr lang="de-DE"/>
                        </a:p>
                      </a:txBody>
                      <a:tcPr>
                        <a:blipFill>
                          <a:blip r:embed="rId3"/>
                          <a:stretch>
                            <a:fillRect l="-200796" t="-206349" r="-531" b="-26984"/>
                          </a:stretch>
                        </a:blipFill>
                      </a:tcPr>
                    </a:tc>
                    <a:extLst>
                      <a:ext uri="{0D108BD9-81ED-4DB2-BD59-A6C34878D82A}">
                        <a16:rowId xmlns:a16="http://schemas.microsoft.com/office/drawing/2014/main" val="3078704704"/>
                      </a:ext>
                    </a:extLst>
                  </a:tr>
                </a:tbl>
              </a:graphicData>
            </a:graphic>
          </p:graphicFrame>
        </mc:Fallback>
      </mc:AlternateContent>
      <p:sp>
        <p:nvSpPr>
          <p:cNvPr id="3" name="TextBox 6">
            <a:extLst>
              <a:ext uri="{FF2B5EF4-FFF2-40B4-BE49-F238E27FC236}">
                <a16:creationId xmlns:a16="http://schemas.microsoft.com/office/drawing/2014/main" id="{B3A87DAA-DDC1-F6FF-43C7-2988B300CE48}"/>
              </a:ext>
            </a:extLst>
          </p:cNvPr>
          <p:cNvSpPr txBox="1"/>
          <p:nvPr/>
        </p:nvSpPr>
        <p:spPr>
          <a:xfrm>
            <a:off x="287123" y="5121147"/>
            <a:ext cx="4039888"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latin typeface="Times New Roman" panose="02020603050405020304" pitchFamily="18" charset="0"/>
                <a:cs typeface="Times New Roman" panose="02020603050405020304" pitchFamily="18" charset="0"/>
                <a:sym typeface="Wingdings" panose="05000000000000000000" pitchFamily="2" charset="2"/>
              </a:rPr>
              <a:t>Opportunity costs of clothes in units of wine</a:t>
            </a:r>
            <a:endParaRPr lang="en-US" sz="1600" b="1" dirty="0">
              <a:latin typeface="Times New Roman" panose="02020603050405020304" pitchFamily="18" charset="0"/>
              <a:cs typeface="Times New Roman" panose="02020603050405020304" pitchFamily="18" charset="0"/>
            </a:endParaRPr>
          </a:p>
        </p:txBody>
      </p:sp>
      <p:grpSp>
        <p:nvGrpSpPr>
          <p:cNvPr id="8" name="Gruppieren 7">
            <a:extLst>
              <a:ext uri="{FF2B5EF4-FFF2-40B4-BE49-F238E27FC236}">
                <a16:creationId xmlns:a16="http://schemas.microsoft.com/office/drawing/2014/main" id="{163EB7CF-E4CE-46F0-A900-293FD1D56E3F}"/>
              </a:ext>
            </a:extLst>
          </p:cNvPr>
          <p:cNvGrpSpPr/>
          <p:nvPr/>
        </p:nvGrpSpPr>
        <p:grpSpPr>
          <a:xfrm>
            <a:off x="298907" y="2975827"/>
            <a:ext cx="170280" cy="172440"/>
            <a:chOff x="298907" y="2975827"/>
            <a:chExt cx="170280" cy="172440"/>
          </a:xfrm>
        </p:grpSpPr>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CAE98529-CA93-4E8F-BCF7-2632FF9DC69F}"/>
                    </a:ext>
                  </a:extLst>
                </p14:cNvPr>
                <p14:cNvContentPartPr/>
                <p14:nvPr/>
              </p14:nvContentPartPr>
              <p14:xfrm>
                <a:off x="387827" y="3027667"/>
                <a:ext cx="12240" cy="120600"/>
              </p14:xfrm>
            </p:contentPart>
          </mc:Choice>
          <mc:Fallback xmlns="">
            <p:pic>
              <p:nvPicPr>
                <p:cNvPr id="4" name="Freihand 3">
                  <a:extLst>
                    <a:ext uri="{FF2B5EF4-FFF2-40B4-BE49-F238E27FC236}">
                      <a16:creationId xmlns:a16="http://schemas.microsoft.com/office/drawing/2014/main" id="{CAE98529-CA93-4E8F-BCF7-2632FF9DC69F}"/>
                    </a:ext>
                  </a:extLst>
                </p:cNvPr>
                <p:cNvPicPr/>
                <p:nvPr/>
              </p:nvPicPr>
              <p:blipFill>
                <a:blip r:embed="rId5"/>
                <a:stretch>
                  <a:fillRect/>
                </a:stretch>
              </p:blipFill>
              <p:spPr>
                <a:xfrm>
                  <a:off x="383507" y="3023347"/>
                  <a:ext cx="208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Freihand 4">
                  <a:extLst>
                    <a:ext uri="{FF2B5EF4-FFF2-40B4-BE49-F238E27FC236}">
                      <a16:creationId xmlns:a16="http://schemas.microsoft.com/office/drawing/2014/main" id="{25AAA1DE-CCBB-4047-8779-727506E41B17}"/>
                    </a:ext>
                  </a:extLst>
                </p14:cNvPr>
                <p14:cNvContentPartPr/>
                <p14:nvPr/>
              </p14:nvContentPartPr>
              <p14:xfrm>
                <a:off x="298907" y="2975827"/>
                <a:ext cx="170280" cy="74880"/>
              </p14:xfrm>
            </p:contentPart>
          </mc:Choice>
          <mc:Fallback xmlns="">
            <p:pic>
              <p:nvPicPr>
                <p:cNvPr id="5" name="Freihand 4">
                  <a:extLst>
                    <a:ext uri="{FF2B5EF4-FFF2-40B4-BE49-F238E27FC236}">
                      <a16:creationId xmlns:a16="http://schemas.microsoft.com/office/drawing/2014/main" id="{25AAA1DE-CCBB-4047-8779-727506E41B17}"/>
                    </a:ext>
                  </a:extLst>
                </p:cNvPr>
                <p:cNvPicPr/>
                <p:nvPr/>
              </p:nvPicPr>
              <p:blipFill>
                <a:blip r:embed="rId7"/>
                <a:stretch>
                  <a:fillRect/>
                </a:stretch>
              </p:blipFill>
              <p:spPr>
                <a:xfrm>
                  <a:off x="294587" y="2971507"/>
                  <a:ext cx="178920" cy="8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22" name="Freihand 21">
                <a:extLst>
                  <a:ext uri="{FF2B5EF4-FFF2-40B4-BE49-F238E27FC236}">
                    <a16:creationId xmlns:a16="http://schemas.microsoft.com/office/drawing/2014/main" id="{BD794EF5-E6CB-4FC3-A33C-C12AD0A9EA6E}"/>
                  </a:ext>
                </a:extLst>
              </p14:cNvPr>
              <p14:cNvContentPartPr/>
              <p14:nvPr/>
            </p14:nvContentPartPr>
            <p14:xfrm>
              <a:off x="4103027" y="1458787"/>
              <a:ext cx="267840" cy="174960"/>
            </p14:xfrm>
          </p:contentPart>
        </mc:Choice>
        <mc:Fallback xmlns="">
          <p:pic>
            <p:nvPicPr>
              <p:cNvPr id="22" name="Freihand 21">
                <a:extLst>
                  <a:ext uri="{FF2B5EF4-FFF2-40B4-BE49-F238E27FC236}">
                    <a16:creationId xmlns:a16="http://schemas.microsoft.com/office/drawing/2014/main" id="{BD794EF5-E6CB-4FC3-A33C-C12AD0A9EA6E}"/>
                  </a:ext>
                </a:extLst>
              </p:cNvPr>
              <p:cNvPicPr/>
              <p:nvPr/>
            </p:nvPicPr>
            <p:blipFill>
              <a:blip r:embed="rId9"/>
              <a:stretch>
                <a:fillRect/>
              </a:stretch>
            </p:blipFill>
            <p:spPr>
              <a:xfrm>
                <a:off x="4098707" y="1454467"/>
                <a:ext cx="2764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3" name="Freihand 22">
                <a:extLst>
                  <a:ext uri="{FF2B5EF4-FFF2-40B4-BE49-F238E27FC236}">
                    <a16:creationId xmlns:a16="http://schemas.microsoft.com/office/drawing/2014/main" id="{A78EFB69-DFD2-4422-96B9-ECE5237BF52D}"/>
                  </a:ext>
                </a:extLst>
              </p14:cNvPr>
              <p14:cNvContentPartPr/>
              <p14:nvPr/>
            </p14:nvContentPartPr>
            <p14:xfrm>
              <a:off x="6469667" y="1436107"/>
              <a:ext cx="178560" cy="131040"/>
            </p14:xfrm>
          </p:contentPart>
        </mc:Choice>
        <mc:Fallback xmlns="">
          <p:pic>
            <p:nvPicPr>
              <p:cNvPr id="23" name="Freihand 22">
                <a:extLst>
                  <a:ext uri="{FF2B5EF4-FFF2-40B4-BE49-F238E27FC236}">
                    <a16:creationId xmlns:a16="http://schemas.microsoft.com/office/drawing/2014/main" id="{A78EFB69-DFD2-4422-96B9-ECE5237BF52D}"/>
                  </a:ext>
                </a:extLst>
              </p:cNvPr>
              <p:cNvPicPr/>
              <p:nvPr/>
            </p:nvPicPr>
            <p:blipFill>
              <a:blip r:embed="rId11"/>
              <a:stretch>
                <a:fillRect/>
              </a:stretch>
            </p:blipFill>
            <p:spPr>
              <a:xfrm>
                <a:off x="6465347" y="1431787"/>
                <a:ext cx="187200" cy="139680"/>
              </a:xfrm>
              <a:prstGeom prst="rect">
                <a:avLst/>
              </a:prstGeom>
            </p:spPr>
          </p:pic>
        </mc:Fallback>
      </mc:AlternateContent>
      <p:grpSp>
        <p:nvGrpSpPr>
          <p:cNvPr id="50" name="Gruppieren 49">
            <a:extLst>
              <a:ext uri="{FF2B5EF4-FFF2-40B4-BE49-F238E27FC236}">
                <a16:creationId xmlns:a16="http://schemas.microsoft.com/office/drawing/2014/main" id="{251540F4-7188-4615-9723-91882E945085}"/>
              </a:ext>
            </a:extLst>
          </p:cNvPr>
          <p:cNvGrpSpPr/>
          <p:nvPr/>
        </p:nvGrpSpPr>
        <p:grpSpPr>
          <a:xfrm>
            <a:off x="598427" y="2906707"/>
            <a:ext cx="923760" cy="289080"/>
            <a:chOff x="598427" y="2906707"/>
            <a:chExt cx="923760" cy="289080"/>
          </a:xfrm>
        </p:grpSpPr>
        <mc:AlternateContent xmlns:mc="http://schemas.openxmlformats.org/markup-compatibility/2006" xmlns:p14="http://schemas.microsoft.com/office/powerpoint/2010/main">
          <mc:Choice Requires="p14">
            <p:contentPart p14:bwMode="auto" r:id="rId12">
              <p14:nvContentPartPr>
                <p14:cNvPr id="9" name="Freihand 8">
                  <a:extLst>
                    <a:ext uri="{FF2B5EF4-FFF2-40B4-BE49-F238E27FC236}">
                      <a16:creationId xmlns:a16="http://schemas.microsoft.com/office/drawing/2014/main" id="{62A8B35A-E775-4F40-8992-76DDD7ECBB1A}"/>
                    </a:ext>
                  </a:extLst>
                </p14:cNvPr>
                <p14:cNvContentPartPr/>
                <p14:nvPr/>
              </p14:nvContentPartPr>
              <p14:xfrm>
                <a:off x="598427" y="3036667"/>
                <a:ext cx="9720" cy="5760"/>
              </p14:xfrm>
            </p:contentPart>
          </mc:Choice>
          <mc:Fallback xmlns="">
            <p:pic>
              <p:nvPicPr>
                <p:cNvPr id="9" name="Freihand 8">
                  <a:extLst>
                    <a:ext uri="{FF2B5EF4-FFF2-40B4-BE49-F238E27FC236}">
                      <a16:creationId xmlns:a16="http://schemas.microsoft.com/office/drawing/2014/main" id="{62A8B35A-E775-4F40-8992-76DDD7ECBB1A}"/>
                    </a:ext>
                  </a:extLst>
                </p:cNvPr>
                <p:cNvPicPr/>
                <p:nvPr/>
              </p:nvPicPr>
              <p:blipFill>
                <a:blip r:embed="rId13"/>
                <a:stretch>
                  <a:fillRect/>
                </a:stretch>
              </p:blipFill>
              <p:spPr>
                <a:xfrm>
                  <a:off x="594107" y="3032347"/>
                  <a:ext cx="183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0" name="Freihand 9">
                  <a:extLst>
                    <a:ext uri="{FF2B5EF4-FFF2-40B4-BE49-F238E27FC236}">
                      <a16:creationId xmlns:a16="http://schemas.microsoft.com/office/drawing/2014/main" id="{61EA0AF5-F3DC-413D-A963-2DCE05250CE8}"/>
                    </a:ext>
                  </a:extLst>
                </p14:cNvPr>
                <p14:cNvContentPartPr/>
                <p14:nvPr/>
              </p14:nvContentPartPr>
              <p14:xfrm>
                <a:off x="611027" y="3082747"/>
                <a:ext cx="360" cy="10080"/>
              </p14:xfrm>
            </p:contentPart>
          </mc:Choice>
          <mc:Fallback xmlns="">
            <p:pic>
              <p:nvPicPr>
                <p:cNvPr id="10" name="Freihand 9">
                  <a:extLst>
                    <a:ext uri="{FF2B5EF4-FFF2-40B4-BE49-F238E27FC236}">
                      <a16:creationId xmlns:a16="http://schemas.microsoft.com/office/drawing/2014/main" id="{61EA0AF5-F3DC-413D-A963-2DCE05250CE8}"/>
                    </a:ext>
                  </a:extLst>
                </p:cNvPr>
                <p:cNvPicPr/>
                <p:nvPr/>
              </p:nvPicPr>
              <p:blipFill>
                <a:blip r:embed="rId15"/>
                <a:stretch>
                  <a:fillRect/>
                </a:stretch>
              </p:blipFill>
              <p:spPr>
                <a:xfrm>
                  <a:off x="606707" y="3078427"/>
                  <a:ext cx="9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4" name="Freihand 23">
                  <a:extLst>
                    <a:ext uri="{FF2B5EF4-FFF2-40B4-BE49-F238E27FC236}">
                      <a16:creationId xmlns:a16="http://schemas.microsoft.com/office/drawing/2014/main" id="{F82B4C71-E708-466A-A419-AB0D39E38D6C}"/>
                    </a:ext>
                  </a:extLst>
                </p14:cNvPr>
                <p14:cNvContentPartPr/>
                <p14:nvPr/>
              </p14:nvContentPartPr>
              <p14:xfrm>
                <a:off x="757907" y="2906707"/>
                <a:ext cx="164160" cy="289080"/>
              </p14:xfrm>
            </p:contentPart>
          </mc:Choice>
          <mc:Fallback xmlns="">
            <p:pic>
              <p:nvPicPr>
                <p:cNvPr id="24" name="Freihand 23">
                  <a:extLst>
                    <a:ext uri="{FF2B5EF4-FFF2-40B4-BE49-F238E27FC236}">
                      <a16:creationId xmlns:a16="http://schemas.microsoft.com/office/drawing/2014/main" id="{F82B4C71-E708-466A-A419-AB0D39E38D6C}"/>
                    </a:ext>
                  </a:extLst>
                </p:cNvPr>
                <p:cNvPicPr/>
                <p:nvPr/>
              </p:nvPicPr>
              <p:blipFill>
                <a:blip r:embed="rId17"/>
                <a:stretch>
                  <a:fillRect/>
                </a:stretch>
              </p:blipFill>
              <p:spPr>
                <a:xfrm>
                  <a:off x="753587" y="2902387"/>
                  <a:ext cx="17280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5" name="Freihand 24">
                  <a:extLst>
                    <a:ext uri="{FF2B5EF4-FFF2-40B4-BE49-F238E27FC236}">
                      <a16:creationId xmlns:a16="http://schemas.microsoft.com/office/drawing/2014/main" id="{191B6F7F-0BA4-4671-AB4A-056D8AD03F7C}"/>
                    </a:ext>
                  </a:extLst>
                </p14:cNvPr>
                <p14:cNvContentPartPr/>
                <p14:nvPr/>
              </p14:nvContentPartPr>
              <p14:xfrm>
                <a:off x="897587" y="3012547"/>
                <a:ext cx="221040" cy="74160"/>
              </p14:xfrm>
            </p:contentPart>
          </mc:Choice>
          <mc:Fallback xmlns="">
            <p:pic>
              <p:nvPicPr>
                <p:cNvPr id="25" name="Freihand 24">
                  <a:extLst>
                    <a:ext uri="{FF2B5EF4-FFF2-40B4-BE49-F238E27FC236}">
                      <a16:creationId xmlns:a16="http://schemas.microsoft.com/office/drawing/2014/main" id="{191B6F7F-0BA4-4671-AB4A-056D8AD03F7C}"/>
                    </a:ext>
                  </a:extLst>
                </p:cNvPr>
                <p:cNvPicPr/>
                <p:nvPr/>
              </p:nvPicPr>
              <p:blipFill>
                <a:blip r:embed="rId19"/>
                <a:stretch>
                  <a:fillRect/>
                </a:stretch>
              </p:blipFill>
              <p:spPr>
                <a:xfrm>
                  <a:off x="893267" y="3008227"/>
                  <a:ext cx="2296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7" name="Freihand 26">
                  <a:extLst>
                    <a:ext uri="{FF2B5EF4-FFF2-40B4-BE49-F238E27FC236}">
                      <a16:creationId xmlns:a16="http://schemas.microsoft.com/office/drawing/2014/main" id="{15A95F4F-0D98-4FAC-9DCE-00D77D510B44}"/>
                    </a:ext>
                  </a:extLst>
                </p14:cNvPr>
                <p14:cNvContentPartPr/>
                <p14:nvPr/>
              </p14:nvContentPartPr>
              <p14:xfrm>
                <a:off x="1244267" y="2935867"/>
                <a:ext cx="156960" cy="132120"/>
              </p14:xfrm>
            </p:contentPart>
          </mc:Choice>
          <mc:Fallback xmlns="">
            <p:pic>
              <p:nvPicPr>
                <p:cNvPr id="27" name="Freihand 26">
                  <a:extLst>
                    <a:ext uri="{FF2B5EF4-FFF2-40B4-BE49-F238E27FC236}">
                      <a16:creationId xmlns:a16="http://schemas.microsoft.com/office/drawing/2014/main" id="{15A95F4F-0D98-4FAC-9DCE-00D77D510B44}"/>
                    </a:ext>
                  </a:extLst>
                </p:cNvPr>
                <p:cNvPicPr/>
                <p:nvPr/>
              </p:nvPicPr>
              <p:blipFill>
                <a:blip r:embed="rId21"/>
                <a:stretch>
                  <a:fillRect/>
                </a:stretch>
              </p:blipFill>
              <p:spPr>
                <a:xfrm>
                  <a:off x="1239947" y="2931547"/>
                  <a:ext cx="165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8" name="Freihand 27">
                  <a:extLst>
                    <a:ext uri="{FF2B5EF4-FFF2-40B4-BE49-F238E27FC236}">
                      <a16:creationId xmlns:a16="http://schemas.microsoft.com/office/drawing/2014/main" id="{9534656E-9A39-496D-83F7-F164252B38BA}"/>
                    </a:ext>
                  </a:extLst>
                </p14:cNvPr>
                <p14:cNvContentPartPr/>
                <p14:nvPr/>
              </p14:nvContentPartPr>
              <p14:xfrm>
                <a:off x="1417427" y="2991307"/>
                <a:ext cx="104760" cy="70200"/>
              </p14:xfrm>
            </p:contentPart>
          </mc:Choice>
          <mc:Fallback xmlns="">
            <p:pic>
              <p:nvPicPr>
                <p:cNvPr id="28" name="Freihand 27">
                  <a:extLst>
                    <a:ext uri="{FF2B5EF4-FFF2-40B4-BE49-F238E27FC236}">
                      <a16:creationId xmlns:a16="http://schemas.microsoft.com/office/drawing/2014/main" id="{9534656E-9A39-496D-83F7-F164252B38BA}"/>
                    </a:ext>
                  </a:extLst>
                </p:cNvPr>
                <p:cNvPicPr/>
                <p:nvPr/>
              </p:nvPicPr>
              <p:blipFill>
                <a:blip r:embed="rId23"/>
                <a:stretch>
                  <a:fillRect/>
                </a:stretch>
              </p:blipFill>
              <p:spPr>
                <a:xfrm>
                  <a:off x="1413107" y="2986987"/>
                  <a:ext cx="113400" cy="78840"/>
                </a:xfrm>
                <a:prstGeom prst="rect">
                  <a:avLst/>
                </a:prstGeom>
              </p:spPr>
            </p:pic>
          </mc:Fallback>
        </mc:AlternateContent>
      </p:grpSp>
      <p:grpSp>
        <p:nvGrpSpPr>
          <p:cNvPr id="49" name="Gruppieren 48">
            <a:extLst>
              <a:ext uri="{FF2B5EF4-FFF2-40B4-BE49-F238E27FC236}">
                <a16:creationId xmlns:a16="http://schemas.microsoft.com/office/drawing/2014/main" id="{F3B3BD75-BA72-44FE-8042-C2F7487422E0}"/>
              </a:ext>
            </a:extLst>
          </p:cNvPr>
          <p:cNvGrpSpPr/>
          <p:nvPr/>
        </p:nvGrpSpPr>
        <p:grpSpPr>
          <a:xfrm>
            <a:off x="1719107" y="2902387"/>
            <a:ext cx="1148760" cy="273600"/>
            <a:chOff x="1719107" y="2902387"/>
            <a:chExt cx="1148760" cy="273600"/>
          </a:xfrm>
        </p:grpSpPr>
        <mc:AlternateContent xmlns:mc="http://schemas.openxmlformats.org/markup-compatibility/2006" xmlns:p14="http://schemas.microsoft.com/office/powerpoint/2010/main">
          <mc:Choice Requires="p14">
            <p:contentPart p14:bwMode="auto" r:id="rId24">
              <p14:nvContentPartPr>
                <p14:cNvPr id="29" name="Freihand 28">
                  <a:extLst>
                    <a:ext uri="{FF2B5EF4-FFF2-40B4-BE49-F238E27FC236}">
                      <a16:creationId xmlns:a16="http://schemas.microsoft.com/office/drawing/2014/main" id="{EA519E76-7CF0-498A-BEA8-20BAF1795A3F}"/>
                    </a:ext>
                  </a:extLst>
                </p14:cNvPr>
                <p14:cNvContentPartPr/>
                <p14:nvPr/>
              </p14:nvContentPartPr>
              <p14:xfrm>
                <a:off x="1760867" y="2936227"/>
                <a:ext cx="28800" cy="113040"/>
              </p14:xfrm>
            </p:contentPart>
          </mc:Choice>
          <mc:Fallback xmlns="">
            <p:pic>
              <p:nvPicPr>
                <p:cNvPr id="29" name="Freihand 28">
                  <a:extLst>
                    <a:ext uri="{FF2B5EF4-FFF2-40B4-BE49-F238E27FC236}">
                      <a16:creationId xmlns:a16="http://schemas.microsoft.com/office/drawing/2014/main" id="{EA519E76-7CF0-498A-BEA8-20BAF1795A3F}"/>
                    </a:ext>
                  </a:extLst>
                </p:cNvPr>
                <p:cNvPicPr/>
                <p:nvPr/>
              </p:nvPicPr>
              <p:blipFill>
                <a:blip r:embed="rId25"/>
                <a:stretch>
                  <a:fillRect/>
                </a:stretch>
              </p:blipFill>
              <p:spPr>
                <a:xfrm>
                  <a:off x="1756547" y="2931907"/>
                  <a:ext cx="374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Freihand 29">
                  <a:extLst>
                    <a:ext uri="{FF2B5EF4-FFF2-40B4-BE49-F238E27FC236}">
                      <a16:creationId xmlns:a16="http://schemas.microsoft.com/office/drawing/2014/main" id="{1E784A71-477C-46D2-A0A1-A62A70546855}"/>
                    </a:ext>
                  </a:extLst>
                </p14:cNvPr>
                <p14:cNvContentPartPr/>
                <p14:nvPr/>
              </p14:nvContentPartPr>
              <p14:xfrm>
                <a:off x="1719107" y="2909587"/>
                <a:ext cx="124200" cy="58320"/>
              </p14:xfrm>
            </p:contentPart>
          </mc:Choice>
          <mc:Fallback xmlns="">
            <p:pic>
              <p:nvPicPr>
                <p:cNvPr id="30" name="Freihand 29">
                  <a:extLst>
                    <a:ext uri="{FF2B5EF4-FFF2-40B4-BE49-F238E27FC236}">
                      <a16:creationId xmlns:a16="http://schemas.microsoft.com/office/drawing/2014/main" id="{1E784A71-477C-46D2-A0A1-A62A70546855}"/>
                    </a:ext>
                  </a:extLst>
                </p:cNvPr>
                <p:cNvPicPr/>
                <p:nvPr/>
              </p:nvPicPr>
              <p:blipFill>
                <a:blip r:embed="rId27"/>
                <a:stretch>
                  <a:fillRect/>
                </a:stretch>
              </p:blipFill>
              <p:spPr>
                <a:xfrm>
                  <a:off x="1714787" y="2905267"/>
                  <a:ext cx="1328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1" name="Freihand 30">
                  <a:extLst>
                    <a:ext uri="{FF2B5EF4-FFF2-40B4-BE49-F238E27FC236}">
                      <a16:creationId xmlns:a16="http://schemas.microsoft.com/office/drawing/2014/main" id="{4112E16D-C907-44F5-85AD-DC5D6C518A8C}"/>
                    </a:ext>
                  </a:extLst>
                </p14:cNvPr>
                <p14:cNvContentPartPr/>
                <p14:nvPr/>
              </p14:nvContentPartPr>
              <p14:xfrm>
                <a:off x="1864907" y="2965747"/>
                <a:ext cx="75240" cy="81000"/>
              </p14:xfrm>
            </p:contentPart>
          </mc:Choice>
          <mc:Fallback xmlns="">
            <p:pic>
              <p:nvPicPr>
                <p:cNvPr id="31" name="Freihand 30">
                  <a:extLst>
                    <a:ext uri="{FF2B5EF4-FFF2-40B4-BE49-F238E27FC236}">
                      <a16:creationId xmlns:a16="http://schemas.microsoft.com/office/drawing/2014/main" id="{4112E16D-C907-44F5-85AD-DC5D6C518A8C}"/>
                    </a:ext>
                  </a:extLst>
                </p:cNvPr>
                <p:cNvPicPr/>
                <p:nvPr/>
              </p:nvPicPr>
              <p:blipFill>
                <a:blip r:embed="rId29"/>
                <a:stretch>
                  <a:fillRect/>
                </a:stretch>
              </p:blipFill>
              <p:spPr>
                <a:xfrm>
                  <a:off x="1860587" y="2961427"/>
                  <a:ext cx="838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2" name="Freihand 31">
                  <a:extLst>
                    <a:ext uri="{FF2B5EF4-FFF2-40B4-BE49-F238E27FC236}">
                      <a16:creationId xmlns:a16="http://schemas.microsoft.com/office/drawing/2014/main" id="{48EE5EFF-A84A-40E5-84E9-A5433D95C9F9}"/>
                    </a:ext>
                  </a:extLst>
                </p14:cNvPr>
                <p14:cNvContentPartPr/>
                <p14:nvPr/>
              </p14:nvContentPartPr>
              <p14:xfrm>
                <a:off x="1914227" y="2981947"/>
                <a:ext cx="113400" cy="53280"/>
              </p14:xfrm>
            </p:contentPart>
          </mc:Choice>
          <mc:Fallback xmlns="">
            <p:pic>
              <p:nvPicPr>
                <p:cNvPr id="32" name="Freihand 31">
                  <a:extLst>
                    <a:ext uri="{FF2B5EF4-FFF2-40B4-BE49-F238E27FC236}">
                      <a16:creationId xmlns:a16="http://schemas.microsoft.com/office/drawing/2014/main" id="{48EE5EFF-A84A-40E5-84E9-A5433D95C9F9}"/>
                    </a:ext>
                  </a:extLst>
                </p:cNvPr>
                <p:cNvPicPr/>
                <p:nvPr/>
              </p:nvPicPr>
              <p:blipFill>
                <a:blip r:embed="rId31"/>
                <a:stretch>
                  <a:fillRect/>
                </a:stretch>
              </p:blipFill>
              <p:spPr>
                <a:xfrm>
                  <a:off x="1909907" y="2977627"/>
                  <a:ext cx="1220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3" name="Freihand 32">
                  <a:extLst>
                    <a:ext uri="{FF2B5EF4-FFF2-40B4-BE49-F238E27FC236}">
                      <a16:creationId xmlns:a16="http://schemas.microsoft.com/office/drawing/2014/main" id="{8703BB3F-5E8E-4717-BF6D-EBF9B52B0B44}"/>
                    </a:ext>
                  </a:extLst>
                </p14:cNvPr>
                <p14:cNvContentPartPr/>
                <p14:nvPr/>
              </p14:nvContentPartPr>
              <p14:xfrm>
                <a:off x="2005307" y="2912827"/>
                <a:ext cx="226080" cy="111960"/>
              </p14:xfrm>
            </p:contentPart>
          </mc:Choice>
          <mc:Fallback xmlns="">
            <p:pic>
              <p:nvPicPr>
                <p:cNvPr id="33" name="Freihand 32">
                  <a:extLst>
                    <a:ext uri="{FF2B5EF4-FFF2-40B4-BE49-F238E27FC236}">
                      <a16:creationId xmlns:a16="http://schemas.microsoft.com/office/drawing/2014/main" id="{8703BB3F-5E8E-4717-BF6D-EBF9B52B0B44}"/>
                    </a:ext>
                  </a:extLst>
                </p:cNvPr>
                <p:cNvPicPr/>
                <p:nvPr/>
              </p:nvPicPr>
              <p:blipFill>
                <a:blip r:embed="rId33"/>
                <a:stretch>
                  <a:fillRect/>
                </a:stretch>
              </p:blipFill>
              <p:spPr>
                <a:xfrm>
                  <a:off x="2000987" y="2908507"/>
                  <a:ext cx="234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34" name="Freihand 33">
                  <a:extLst>
                    <a:ext uri="{FF2B5EF4-FFF2-40B4-BE49-F238E27FC236}">
                      <a16:creationId xmlns:a16="http://schemas.microsoft.com/office/drawing/2014/main" id="{8A053A27-CED4-4281-9564-6F7C41DDCF69}"/>
                    </a:ext>
                  </a:extLst>
                </p14:cNvPr>
                <p14:cNvContentPartPr/>
                <p14:nvPr/>
              </p14:nvContentPartPr>
              <p14:xfrm>
                <a:off x="2250107" y="2963947"/>
                <a:ext cx="32760" cy="41400"/>
              </p14:xfrm>
            </p:contentPart>
          </mc:Choice>
          <mc:Fallback xmlns="">
            <p:pic>
              <p:nvPicPr>
                <p:cNvPr id="34" name="Freihand 33">
                  <a:extLst>
                    <a:ext uri="{FF2B5EF4-FFF2-40B4-BE49-F238E27FC236}">
                      <a16:creationId xmlns:a16="http://schemas.microsoft.com/office/drawing/2014/main" id="{8A053A27-CED4-4281-9564-6F7C41DDCF69}"/>
                    </a:ext>
                  </a:extLst>
                </p:cNvPr>
                <p:cNvPicPr/>
                <p:nvPr/>
              </p:nvPicPr>
              <p:blipFill>
                <a:blip r:embed="rId35"/>
                <a:stretch>
                  <a:fillRect/>
                </a:stretch>
              </p:blipFill>
              <p:spPr>
                <a:xfrm>
                  <a:off x="2245787" y="2959627"/>
                  <a:ext cx="4140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35" name="Freihand 34">
                  <a:extLst>
                    <a:ext uri="{FF2B5EF4-FFF2-40B4-BE49-F238E27FC236}">
                      <a16:creationId xmlns:a16="http://schemas.microsoft.com/office/drawing/2014/main" id="{972EA1BD-DDB9-4DD1-843D-E3931C31F6B0}"/>
                    </a:ext>
                  </a:extLst>
                </p14:cNvPr>
                <p14:cNvContentPartPr/>
                <p14:nvPr/>
              </p14:nvContentPartPr>
              <p14:xfrm>
                <a:off x="2331467" y="2902387"/>
                <a:ext cx="109800" cy="124200"/>
              </p14:xfrm>
            </p:contentPart>
          </mc:Choice>
          <mc:Fallback xmlns="">
            <p:pic>
              <p:nvPicPr>
                <p:cNvPr id="35" name="Freihand 34">
                  <a:extLst>
                    <a:ext uri="{FF2B5EF4-FFF2-40B4-BE49-F238E27FC236}">
                      <a16:creationId xmlns:a16="http://schemas.microsoft.com/office/drawing/2014/main" id="{972EA1BD-DDB9-4DD1-843D-E3931C31F6B0}"/>
                    </a:ext>
                  </a:extLst>
                </p:cNvPr>
                <p:cNvPicPr/>
                <p:nvPr/>
              </p:nvPicPr>
              <p:blipFill>
                <a:blip r:embed="rId37"/>
                <a:stretch>
                  <a:fillRect/>
                </a:stretch>
              </p:blipFill>
              <p:spPr>
                <a:xfrm>
                  <a:off x="2327147" y="2898067"/>
                  <a:ext cx="1184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6" name="Freihand 35">
                  <a:extLst>
                    <a:ext uri="{FF2B5EF4-FFF2-40B4-BE49-F238E27FC236}">
                      <a16:creationId xmlns:a16="http://schemas.microsoft.com/office/drawing/2014/main" id="{084AD6E9-43F5-4B70-84E7-EED1246AF0EC}"/>
                    </a:ext>
                  </a:extLst>
                </p14:cNvPr>
                <p14:cNvContentPartPr/>
                <p14:nvPr/>
              </p14:nvContentPartPr>
              <p14:xfrm>
                <a:off x="2429747" y="2941627"/>
                <a:ext cx="18000" cy="14040"/>
              </p14:xfrm>
            </p:contentPart>
          </mc:Choice>
          <mc:Fallback xmlns="">
            <p:pic>
              <p:nvPicPr>
                <p:cNvPr id="36" name="Freihand 35">
                  <a:extLst>
                    <a:ext uri="{FF2B5EF4-FFF2-40B4-BE49-F238E27FC236}">
                      <a16:creationId xmlns:a16="http://schemas.microsoft.com/office/drawing/2014/main" id="{084AD6E9-43F5-4B70-84E7-EED1246AF0EC}"/>
                    </a:ext>
                  </a:extLst>
                </p:cNvPr>
                <p:cNvPicPr/>
                <p:nvPr/>
              </p:nvPicPr>
              <p:blipFill>
                <a:blip r:embed="rId39"/>
                <a:stretch>
                  <a:fillRect/>
                </a:stretch>
              </p:blipFill>
              <p:spPr>
                <a:xfrm>
                  <a:off x="2425427" y="2937307"/>
                  <a:ext cx="266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7" name="Freihand 36">
                  <a:extLst>
                    <a:ext uri="{FF2B5EF4-FFF2-40B4-BE49-F238E27FC236}">
                      <a16:creationId xmlns:a16="http://schemas.microsoft.com/office/drawing/2014/main" id="{0781D1CB-D837-4A81-85A5-E7C806823ADA}"/>
                    </a:ext>
                  </a:extLst>
                </p14:cNvPr>
                <p14:cNvContentPartPr/>
                <p14:nvPr/>
              </p14:nvContentPartPr>
              <p14:xfrm>
                <a:off x="2468267" y="2981947"/>
                <a:ext cx="95040" cy="31320"/>
              </p14:xfrm>
            </p:contentPart>
          </mc:Choice>
          <mc:Fallback xmlns="">
            <p:pic>
              <p:nvPicPr>
                <p:cNvPr id="37" name="Freihand 36">
                  <a:extLst>
                    <a:ext uri="{FF2B5EF4-FFF2-40B4-BE49-F238E27FC236}">
                      <a16:creationId xmlns:a16="http://schemas.microsoft.com/office/drawing/2014/main" id="{0781D1CB-D837-4A81-85A5-E7C806823ADA}"/>
                    </a:ext>
                  </a:extLst>
                </p:cNvPr>
                <p:cNvPicPr/>
                <p:nvPr/>
              </p:nvPicPr>
              <p:blipFill>
                <a:blip r:embed="rId41"/>
                <a:stretch>
                  <a:fillRect/>
                </a:stretch>
              </p:blipFill>
              <p:spPr>
                <a:xfrm>
                  <a:off x="2463947" y="2977627"/>
                  <a:ext cx="1036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38" name="Freihand 37">
                  <a:extLst>
                    <a:ext uri="{FF2B5EF4-FFF2-40B4-BE49-F238E27FC236}">
                      <a16:creationId xmlns:a16="http://schemas.microsoft.com/office/drawing/2014/main" id="{11C79329-39CE-4355-A79B-C553F6AD065B}"/>
                    </a:ext>
                  </a:extLst>
                </p14:cNvPr>
                <p14:cNvContentPartPr/>
                <p14:nvPr/>
              </p14:nvContentPartPr>
              <p14:xfrm>
                <a:off x="2715587" y="2905627"/>
                <a:ext cx="152280" cy="270360"/>
              </p14:xfrm>
            </p:contentPart>
          </mc:Choice>
          <mc:Fallback xmlns="">
            <p:pic>
              <p:nvPicPr>
                <p:cNvPr id="38" name="Freihand 37">
                  <a:extLst>
                    <a:ext uri="{FF2B5EF4-FFF2-40B4-BE49-F238E27FC236}">
                      <a16:creationId xmlns:a16="http://schemas.microsoft.com/office/drawing/2014/main" id="{11C79329-39CE-4355-A79B-C553F6AD065B}"/>
                    </a:ext>
                  </a:extLst>
                </p:cNvPr>
                <p:cNvPicPr/>
                <p:nvPr/>
              </p:nvPicPr>
              <p:blipFill>
                <a:blip r:embed="rId43"/>
                <a:stretch>
                  <a:fillRect/>
                </a:stretch>
              </p:blipFill>
              <p:spPr>
                <a:xfrm>
                  <a:off x="2711267" y="2901307"/>
                  <a:ext cx="160920" cy="279000"/>
                </a:xfrm>
                <a:prstGeom prst="rect">
                  <a:avLst/>
                </a:prstGeom>
              </p:spPr>
            </p:pic>
          </mc:Fallback>
        </mc:AlternateContent>
      </p:grpSp>
      <p:grpSp>
        <p:nvGrpSpPr>
          <p:cNvPr id="48" name="Gruppieren 47">
            <a:extLst>
              <a:ext uri="{FF2B5EF4-FFF2-40B4-BE49-F238E27FC236}">
                <a16:creationId xmlns:a16="http://schemas.microsoft.com/office/drawing/2014/main" id="{B0869DC5-03A9-4920-A88E-E96BC67EF299}"/>
              </a:ext>
            </a:extLst>
          </p:cNvPr>
          <p:cNvGrpSpPr/>
          <p:nvPr/>
        </p:nvGrpSpPr>
        <p:grpSpPr>
          <a:xfrm>
            <a:off x="3066587" y="2896987"/>
            <a:ext cx="329040" cy="157320"/>
            <a:chOff x="3066587" y="2896987"/>
            <a:chExt cx="329040" cy="157320"/>
          </a:xfrm>
        </p:grpSpPr>
        <mc:AlternateContent xmlns:mc="http://schemas.openxmlformats.org/markup-compatibility/2006" xmlns:p14="http://schemas.microsoft.com/office/powerpoint/2010/main">
          <mc:Choice Requires="p14">
            <p:contentPart p14:bwMode="auto" r:id="rId44">
              <p14:nvContentPartPr>
                <p14:cNvPr id="39" name="Freihand 38">
                  <a:extLst>
                    <a:ext uri="{FF2B5EF4-FFF2-40B4-BE49-F238E27FC236}">
                      <a16:creationId xmlns:a16="http://schemas.microsoft.com/office/drawing/2014/main" id="{9C37BB45-E5CA-4135-B325-8821B7F1D41C}"/>
                    </a:ext>
                  </a:extLst>
                </p14:cNvPr>
                <p14:cNvContentPartPr/>
                <p14:nvPr/>
              </p14:nvContentPartPr>
              <p14:xfrm>
                <a:off x="3066587" y="2911387"/>
                <a:ext cx="157320" cy="142920"/>
              </p14:xfrm>
            </p:contentPart>
          </mc:Choice>
          <mc:Fallback xmlns="">
            <p:pic>
              <p:nvPicPr>
                <p:cNvPr id="39" name="Freihand 38">
                  <a:extLst>
                    <a:ext uri="{FF2B5EF4-FFF2-40B4-BE49-F238E27FC236}">
                      <a16:creationId xmlns:a16="http://schemas.microsoft.com/office/drawing/2014/main" id="{9C37BB45-E5CA-4135-B325-8821B7F1D41C}"/>
                    </a:ext>
                  </a:extLst>
                </p:cNvPr>
                <p:cNvPicPr/>
                <p:nvPr/>
              </p:nvPicPr>
              <p:blipFill>
                <a:blip r:embed="rId45"/>
                <a:stretch>
                  <a:fillRect/>
                </a:stretch>
              </p:blipFill>
              <p:spPr>
                <a:xfrm>
                  <a:off x="3062267" y="2907067"/>
                  <a:ext cx="1659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Freihand 39">
                  <a:extLst>
                    <a:ext uri="{FF2B5EF4-FFF2-40B4-BE49-F238E27FC236}">
                      <a16:creationId xmlns:a16="http://schemas.microsoft.com/office/drawing/2014/main" id="{A4BACB5C-3532-492C-8B75-7574BC2594C2}"/>
                    </a:ext>
                  </a:extLst>
                </p14:cNvPr>
                <p14:cNvContentPartPr/>
                <p14:nvPr/>
              </p14:nvContentPartPr>
              <p14:xfrm>
                <a:off x="3283667" y="2896987"/>
                <a:ext cx="111960" cy="141840"/>
              </p14:xfrm>
            </p:contentPart>
          </mc:Choice>
          <mc:Fallback xmlns="">
            <p:pic>
              <p:nvPicPr>
                <p:cNvPr id="40" name="Freihand 39">
                  <a:extLst>
                    <a:ext uri="{FF2B5EF4-FFF2-40B4-BE49-F238E27FC236}">
                      <a16:creationId xmlns:a16="http://schemas.microsoft.com/office/drawing/2014/main" id="{A4BACB5C-3532-492C-8B75-7574BC2594C2}"/>
                    </a:ext>
                  </a:extLst>
                </p:cNvPr>
                <p:cNvPicPr/>
                <p:nvPr/>
              </p:nvPicPr>
              <p:blipFill>
                <a:blip r:embed="rId47"/>
                <a:stretch>
                  <a:fillRect/>
                </a:stretch>
              </p:blipFill>
              <p:spPr>
                <a:xfrm>
                  <a:off x="3279347" y="2892667"/>
                  <a:ext cx="120600" cy="150480"/>
                </a:xfrm>
                <a:prstGeom prst="rect">
                  <a:avLst/>
                </a:prstGeom>
              </p:spPr>
            </p:pic>
          </mc:Fallback>
        </mc:AlternateContent>
      </p:grpSp>
      <p:grpSp>
        <p:nvGrpSpPr>
          <p:cNvPr id="47" name="Gruppieren 46">
            <a:extLst>
              <a:ext uri="{FF2B5EF4-FFF2-40B4-BE49-F238E27FC236}">
                <a16:creationId xmlns:a16="http://schemas.microsoft.com/office/drawing/2014/main" id="{DD3F5534-D23D-43BF-B916-BB1EF5DA2DA7}"/>
              </a:ext>
            </a:extLst>
          </p:cNvPr>
          <p:cNvGrpSpPr/>
          <p:nvPr/>
        </p:nvGrpSpPr>
        <p:grpSpPr>
          <a:xfrm>
            <a:off x="3555827" y="2851627"/>
            <a:ext cx="584280" cy="191880"/>
            <a:chOff x="3555827" y="2851627"/>
            <a:chExt cx="584280" cy="191880"/>
          </a:xfrm>
        </p:grpSpPr>
        <mc:AlternateContent xmlns:mc="http://schemas.openxmlformats.org/markup-compatibility/2006" xmlns:p14="http://schemas.microsoft.com/office/powerpoint/2010/main">
          <mc:Choice Requires="p14">
            <p:contentPart p14:bwMode="auto" r:id="rId48">
              <p14:nvContentPartPr>
                <p14:cNvPr id="41" name="Freihand 40">
                  <a:extLst>
                    <a:ext uri="{FF2B5EF4-FFF2-40B4-BE49-F238E27FC236}">
                      <a16:creationId xmlns:a16="http://schemas.microsoft.com/office/drawing/2014/main" id="{E055DA19-306D-4875-B08C-86DEE86CC6AB}"/>
                    </a:ext>
                  </a:extLst>
                </p14:cNvPr>
                <p14:cNvContentPartPr/>
                <p14:nvPr/>
              </p14:nvContentPartPr>
              <p14:xfrm>
                <a:off x="3555827" y="2939467"/>
                <a:ext cx="235800" cy="93960"/>
              </p14:xfrm>
            </p:contentPart>
          </mc:Choice>
          <mc:Fallback xmlns="">
            <p:pic>
              <p:nvPicPr>
                <p:cNvPr id="41" name="Freihand 40">
                  <a:extLst>
                    <a:ext uri="{FF2B5EF4-FFF2-40B4-BE49-F238E27FC236}">
                      <a16:creationId xmlns:a16="http://schemas.microsoft.com/office/drawing/2014/main" id="{E055DA19-306D-4875-B08C-86DEE86CC6AB}"/>
                    </a:ext>
                  </a:extLst>
                </p:cNvPr>
                <p:cNvPicPr/>
                <p:nvPr/>
              </p:nvPicPr>
              <p:blipFill>
                <a:blip r:embed="rId49"/>
                <a:stretch>
                  <a:fillRect/>
                </a:stretch>
              </p:blipFill>
              <p:spPr>
                <a:xfrm>
                  <a:off x="3551507" y="2935147"/>
                  <a:ext cx="24444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42" name="Freihand 41">
                  <a:extLst>
                    <a:ext uri="{FF2B5EF4-FFF2-40B4-BE49-F238E27FC236}">
                      <a16:creationId xmlns:a16="http://schemas.microsoft.com/office/drawing/2014/main" id="{44707F6D-003D-468E-A96A-45D89F366666}"/>
                    </a:ext>
                  </a:extLst>
                </p14:cNvPr>
                <p14:cNvContentPartPr/>
                <p14:nvPr/>
              </p14:nvContentPartPr>
              <p14:xfrm>
                <a:off x="3801707" y="2929747"/>
                <a:ext cx="21240" cy="91440"/>
              </p14:xfrm>
            </p:contentPart>
          </mc:Choice>
          <mc:Fallback xmlns="">
            <p:pic>
              <p:nvPicPr>
                <p:cNvPr id="42" name="Freihand 41">
                  <a:extLst>
                    <a:ext uri="{FF2B5EF4-FFF2-40B4-BE49-F238E27FC236}">
                      <a16:creationId xmlns:a16="http://schemas.microsoft.com/office/drawing/2014/main" id="{44707F6D-003D-468E-A96A-45D89F366666}"/>
                    </a:ext>
                  </a:extLst>
                </p:cNvPr>
                <p:cNvPicPr/>
                <p:nvPr/>
              </p:nvPicPr>
              <p:blipFill>
                <a:blip r:embed="rId51"/>
                <a:stretch>
                  <a:fillRect/>
                </a:stretch>
              </p:blipFill>
              <p:spPr>
                <a:xfrm>
                  <a:off x="3797387" y="2925427"/>
                  <a:ext cx="298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43" name="Freihand 42">
                  <a:extLst>
                    <a:ext uri="{FF2B5EF4-FFF2-40B4-BE49-F238E27FC236}">
                      <a16:creationId xmlns:a16="http://schemas.microsoft.com/office/drawing/2014/main" id="{F7F68852-6146-482A-A256-AAC930079D39}"/>
                    </a:ext>
                  </a:extLst>
                </p14:cNvPr>
                <p14:cNvContentPartPr/>
                <p14:nvPr/>
              </p14:nvContentPartPr>
              <p14:xfrm>
                <a:off x="3861827" y="2925787"/>
                <a:ext cx="120960" cy="89280"/>
              </p14:xfrm>
            </p:contentPart>
          </mc:Choice>
          <mc:Fallback xmlns="">
            <p:pic>
              <p:nvPicPr>
                <p:cNvPr id="43" name="Freihand 42">
                  <a:extLst>
                    <a:ext uri="{FF2B5EF4-FFF2-40B4-BE49-F238E27FC236}">
                      <a16:creationId xmlns:a16="http://schemas.microsoft.com/office/drawing/2014/main" id="{F7F68852-6146-482A-A256-AAC930079D39}"/>
                    </a:ext>
                  </a:extLst>
                </p:cNvPr>
                <p:cNvPicPr/>
                <p:nvPr/>
              </p:nvPicPr>
              <p:blipFill>
                <a:blip r:embed="rId53"/>
                <a:stretch>
                  <a:fillRect/>
                </a:stretch>
              </p:blipFill>
              <p:spPr>
                <a:xfrm>
                  <a:off x="3857507" y="2921467"/>
                  <a:ext cx="1296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44" name="Freihand 43">
                  <a:extLst>
                    <a:ext uri="{FF2B5EF4-FFF2-40B4-BE49-F238E27FC236}">
                      <a16:creationId xmlns:a16="http://schemas.microsoft.com/office/drawing/2014/main" id="{EFC0BC00-652B-436C-BFA0-0C64FF1F1619}"/>
                    </a:ext>
                  </a:extLst>
                </p14:cNvPr>
                <p14:cNvContentPartPr/>
                <p14:nvPr/>
              </p14:nvContentPartPr>
              <p14:xfrm>
                <a:off x="3875147" y="2925427"/>
                <a:ext cx="119880" cy="118080"/>
              </p14:xfrm>
            </p:contentPart>
          </mc:Choice>
          <mc:Fallback xmlns="">
            <p:pic>
              <p:nvPicPr>
                <p:cNvPr id="44" name="Freihand 43">
                  <a:extLst>
                    <a:ext uri="{FF2B5EF4-FFF2-40B4-BE49-F238E27FC236}">
                      <a16:creationId xmlns:a16="http://schemas.microsoft.com/office/drawing/2014/main" id="{EFC0BC00-652B-436C-BFA0-0C64FF1F1619}"/>
                    </a:ext>
                  </a:extLst>
                </p:cNvPr>
                <p:cNvPicPr/>
                <p:nvPr/>
              </p:nvPicPr>
              <p:blipFill>
                <a:blip r:embed="rId55"/>
                <a:stretch>
                  <a:fillRect/>
                </a:stretch>
              </p:blipFill>
              <p:spPr>
                <a:xfrm>
                  <a:off x="3870827" y="2921107"/>
                  <a:ext cx="128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5" name="Freihand 44">
                  <a:extLst>
                    <a:ext uri="{FF2B5EF4-FFF2-40B4-BE49-F238E27FC236}">
                      <a16:creationId xmlns:a16="http://schemas.microsoft.com/office/drawing/2014/main" id="{C18BD647-0651-4066-888D-9378AA714D01}"/>
                    </a:ext>
                  </a:extLst>
                </p14:cNvPr>
                <p14:cNvContentPartPr/>
                <p14:nvPr/>
              </p14:nvContentPartPr>
              <p14:xfrm>
                <a:off x="4030307" y="2901667"/>
                <a:ext cx="109800" cy="106560"/>
              </p14:xfrm>
            </p:contentPart>
          </mc:Choice>
          <mc:Fallback xmlns="">
            <p:pic>
              <p:nvPicPr>
                <p:cNvPr id="45" name="Freihand 44">
                  <a:extLst>
                    <a:ext uri="{FF2B5EF4-FFF2-40B4-BE49-F238E27FC236}">
                      <a16:creationId xmlns:a16="http://schemas.microsoft.com/office/drawing/2014/main" id="{C18BD647-0651-4066-888D-9378AA714D01}"/>
                    </a:ext>
                  </a:extLst>
                </p:cNvPr>
                <p:cNvPicPr/>
                <p:nvPr/>
              </p:nvPicPr>
              <p:blipFill>
                <a:blip r:embed="rId57"/>
                <a:stretch>
                  <a:fillRect/>
                </a:stretch>
              </p:blipFill>
              <p:spPr>
                <a:xfrm>
                  <a:off x="4025987" y="2897347"/>
                  <a:ext cx="118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46" name="Freihand 45">
                  <a:extLst>
                    <a:ext uri="{FF2B5EF4-FFF2-40B4-BE49-F238E27FC236}">
                      <a16:creationId xmlns:a16="http://schemas.microsoft.com/office/drawing/2014/main" id="{66E1D3D4-17A0-43D7-B515-98DA6EAD4127}"/>
                    </a:ext>
                  </a:extLst>
                </p14:cNvPr>
                <p14:cNvContentPartPr/>
                <p14:nvPr/>
              </p14:nvContentPartPr>
              <p14:xfrm>
                <a:off x="3785507" y="2851627"/>
                <a:ext cx="19800" cy="11520"/>
              </p14:xfrm>
            </p:contentPart>
          </mc:Choice>
          <mc:Fallback xmlns="">
            <p:pic>
              <p:nvPicPr>
                <p:cNvPr id="46" name="Freihand 45">
                  <a:extLst>
                    <a:ext uri="{FF2B5EF4-FFF2-40B4-BE49-F238E27FC236}">
                      <a16:creationId xmlns:a16="http://schemas.microsoft.com/office/drawing/2014/main" id="{66E1D3D4-17A0-43D7-B515-98DA6EAD4127}"/>
                    </a:ext>
                  </a:extLst>
                </p:cNvPr>
                <p:cNvPicPr/>
                <p:nvPr/>
              </p:nvPicPr>
              <p:blipFill>
                <a:blip r:embed="rId59"/>
                <a:stretch>
                  <a:fillRect/>
                </a:stretch>
              </p:blipFill>
              <p:spPr>
                <a:xfrm>
                  <a:off x="3781187" y="2847307"/>
                  <a:ext cx="28440" cy="20160"/>
                </a:xfrm>
                <a:prstGeom prst="rect">
                  <a:avLst/>
                </a:prstGeom>
              </p:spPr>
            </p:pic>
          </mc:Fallback>
        </mc:AlternateContent>
      </p:grpSp>
      <p:grpSp>
        <p:nvGrpSpPr>
          <p:cNvPr id="56" name="Gruppieren 55">
            <a:extLst>
              <a:ext uri="{FF2B5EF4-FFF2-40B4-BE49-F238E27FC236}">
                <a16:creationId xmlns:a16="http://schemas.microsoft.com/office/drawing/2014/main" id="{A3DD5628-E09A-43A7-9030-1089F2F0DFAA}"/>
              </a:ext>
            </a:extLst>
          </p:cNvPr>
          <p:cNvGrpSpPr/>
          <p:nvPr/>
        </p:nvGrpSpPr>
        <p:grpSpPr>
          <a:xfrm>
            <a:off x="4344587" y="2876107"/>
            <a:ext cx="951120" cy="195120"/>
            <a:chOff x="4344587" y="2876107"/>
            <a:chExt cx="951120" cy="195120"/>
          </a:xfrm>
        </p:grpSpPr>
        <mc:AlternateContent xmlns:mc="http://schemas.openxmlformats.org/markup-compatibility/2006" xmlns:p14="http://schemas.microsoft.com/office/powerpoint/2010/main">
          <mc:Choice Requires="p14">
            <p:contentPart p14:bwMode="auto" r:id="rId60">
              <p14:nvContentPartPr>
                <p14:cNvPr id="51" name="Freihand 50">
                  <a:extLst>
                    <a:ext uri="{FF2B5EF4-FFF2-40B4-BE49-F238E27FC236}">
                      <a16:creationId xmlns:a16="http://schemas.microsoft.com/office/drawing/2014/main" id="{5AA53EB9-9DDB-4379-8316-F1F716ED64DC}"/>
                    </a:ext>
                  </a:extLst>
                </p14:cNvPr>
                <p14:cNvContentPartPr/>
                <p14:nvPr/>
              </p14:nvContentPartPr>
              <p14:xfrm>
                <a:off x="4344587" y="2972587"/>
                <a:ext cx="13680" cy="98640"/>
              </p14:xfrm>
            </p:contentPart>
          </mc:Choice>
          <mc:Fallback xmlns="">
            <p:pic>
              <p:nvPicPr>
                <p:cNvPr id="51" name="Freihand 50">
                  <a:extLst>
                    <a:ext uri="{FF2B5EF4-FFF2-40B4-BE49-F238E27FC236}">
                      <a16:creationId xmlns:a16="http://schemas.microsoft.com/office/drawing/2014/main" id="{5AA53EB9-9DDB-4379-8316-F1F716ED64DC}"/>
                    </a:ext>
                  </a:extLst>
                </p:cNvPr>
                <p:cNvPicPr/>
                <p:nvPr/>
              </p:nvPicPr>
              <p:blipFill>
                <a:blip r:embed="rId61"/>
                <a:stretch>
                  <a:fillRect/>
                </a:stretch>
              </p:blipFill>
              <p:spPr>
                <a:xfrm>
                  <a:off x="4340267" y="2968267"/>
                  <a:ext cx="22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53" name="Freihand 52">
                  <a:extLst>
                    <a:ext uri="{FF2B5EF4-FFF2-40B4-BE49-F238E27FC236}">
                      <a16:creationId xmlns:a16="http://schemas.microsoft.com/office/drawing/2014/main" id="{38439B89-CA5B-49C2-BACB-2908081DC6CD}"/>
                    </a:ext>
                  </a:extLst>
                </p14:cNvPr>
                <p14:cNvContentPartPr/>
                <p14:nvPr/>
              </p14:nvContentPartPr>
              <p14:xfrm>
                <a:off x="4844267" y="2876107"/>
                <a:ext cx="138960" cy="91080"/>
              </p14:xfrm>
            </p:contentPart>
          </mc:Choice>
          <mc:Fallback xmlns="">
            <p:pic>
              <p:nvPicPr>
                <p:cNvPr id="53" name="Freihand 52">
                  <a:extLst>
                    <a:ext uri="{FF2B5EF4-FFF2-40B4-BE49-F238E27FC236}">
                      <a16:creationId xmlns:a16="http://schemas.microsoft.com/office/drawing/2014/main" id="{38439B89-CA5B-49C2-BACB-2908081DC6CD}"/>
                    </a:ext>
                  </a:extLst>
                </p:cNvPr>
                <p:cNvPicPr/>
                <p:nvPr/>
              </p:nvPicPr>
              <p:blipFill>
                <a:blip r:embed="rId63"/>
                <a:stretch>
                  <a:fillRect/>
                </a:stretch>
              </p:blipFill>
              <p:spPr>
                <a:xfrm>
                  <a:off x="4839947" y="2871787"/>
                  <a:ext cx="147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54" name="Freihand 53">
                  <a:extLst>
                    <a:ext uri="{FF2B5EF4-FFF2-40B4-BE49-F238E27FC236}">
                      <a16:creationId xmlns:a16="http://schemas.microsoft.com/office/drawing/2014/main" id="{F590A86B-CC41-48F6-A0C6-3404F9ACD721}"/>
                    </a:ext>
                  </a:extLst>
                </p14:cNvPr>
                <p14:cNvContentPartPr/>
                <p14:nvPr/>
              </p14:nvContentPartPr>
              <p14:xfrm>
                <a:off x="4975307" y="2886907"/>
                <a:ext cx="210600" cy="68400"/>
              </p14:xfrm>
            </p:contentPart>
          </mc:Choice>
          <mc:Fallback xmlns="">
            <p:pic>
              <p:nvPicPr>
                <p:cNvPr id="54" name="Freihand 53">
                  <a:extLst>
                    <a:ext uri="{FF2B5EF4-FFF2-40B4-BE49-F238E27FC236}">
                      <a16:creationId xmlns:a16="http://schemas.microsoft.com/office/drawing/2014/main" id="{F590A86B-CC41-48F6-A0C6-3404F9ACD721}"/>
                    </a:ext>
                  </a:extLst>
                </p:cNvPr>
                <p:cNvPicPr/>
                <p:nvPr/>
              </p:nvPicPr>
              <p:blipFill>
                <a:blip r:embed="rId65"/>
                <a:stretch>
                  <a:fillRect/>
                </a:stretch>
              </p:blipFill>
              <p:spPr>
                <a:xfrm>
                  <a:off x="4970987" y="2882587"/>
                  <a:ext cx="2192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55" name="Freihand 54">
                  <a:extLst>
                    <a:ext uri="{FF2B5EF4-FFF2-40B4-BE49-F238E27FC236}">
                      <a16:creationId xmlns:a16="http://schemas.microsoft.com/office/drawing/2014/main" id="{668ED171-088F-432E-85C0-A3D1005FB7B7}"/>
                    </a:ext>
                  </a:extLst>
                </p14:cNvPr>
                <p14:cNvContentPartPr/>
                <p14:nvPr/>
              </p14:nvContentPartPr>
              <p14:xfrm>
                <a:off x="5208947" y="2893027"/>
                <a:ext cx="86760" cy="61560"/>
              </p14:xfrm>
            </p:contentPart>
          </mc:Choice>
          <mc:Fallback xmlns="">
            <p:pic>
              <p:nvPicPr>
                <p:cNvPr id="55" name="Freihand 54">
                  <a:extLst>
                    <a:ext uri="{FF2B5EF4-FFF2-40B4-BE49-F238E27FC236}">
                      <a16:creationId xmlns:a16="http://schemas.microsoft.com/office/drawing/2014/main" id="{668ED171-088F-432E-85C0-A3D1005FB7B7}"/>
                    </a:ext>
                  </a:extLst>
                </p:cNvPr>
                <p:cNvPicPr/>
                <p:nvPr/>
              </p:nvPicPr>
              <p:blipFill>
                <a:blip r:embed="rId67"/>
                <a:stretch>
                  <a:fillRect/>
                </a:stretch>
              </p:blipFill>
              <p:spPr>
                <a:xfrm>
                  <a:off x="5204627" y="2888707"/>
                  <a:ext cx="95400" cy="70200"/>
                </a:xfrm>
                <a:prstGeom prst="rect">
                  <a:avLst/>
                </a:prstGeom>
              </p:spPr>
            </p:pic>
          </mc:Fallback>
        </mc:AlternateContent>
      </p:grpSp>
      <p:grpSp>
        <p:nvGrpSpPr>
          <p:cNvPr id="68" name="Gruppieren 67">
            <a:extLst>
              <a:ext uri="{FF2B5EF4-FFF2-40B4-BE49-F238E27FC236}">
                <a16:creationId xmlns:a16="http://schemas.microsoft.com/office/drawing/2014/main" id="{094E2806-E2B0-4326-9C08-7E0B6C27968E}"/>
              </a:ext>
            </a:extLst>
          </p:cNvPr>
          <p:cNvGrpSpPr/>
          <p:nvPr/>
        </p:nvGrpSpPr>
        <p:grpSpPr>
          <a:xfrm>
            <a:off x="4504067" y="2804467"/>
            <a:ext cx="155880" cy="184320"/>
            <a:chOff x="4504067" y="2804467"/>
            <a:chExt cx="155880" cy="184320"/>
          </a:xfrm>
        </p:grpSpPr>
        <mc:AlternateContent xmlns:mc="http://schemas.openxmlformats.org/markup-compatibility/2006" xmlns:p14="http://schemas.microsoft.com/office/powerpoint/2010/main">
          <mc:Choice Requires="p14">
            <p:contentPart p14:bwMode="auto" r:id="rId68">
              <p14:nvContentPartPr>
                <p14:cNvPr id="57" name="Freihand 56">
                  <a:extLst>
                    <a:ext uri="{FF2B5EF4-FFF2-40B4-BE49-F238E27FC236}">
                      <a16:creationId xmlns:a16="http://schemas.microsoft.com/office/drawing/2014/main" id="{B44612EC-96E1-4530-9268-92861730EC5D}"/>
                    </a:ext>
                  </a:extLst>
                </p14:cNvPr>
                <p14:cNvContentPartPr/>
                <p14:nvPr/>
              </p14:nvContentPartPr>
              <p14:xfrm>
                <a:off x="4563107" y="2859907"/>
                <a:ext cx="25200" cy="128880"/>
              </p14:xfrm>
            </p:contentPart>
          </mc:Choice>
          <mc:Fallback xmlns="">
            <p:pic>
              <p:nvPicPr>
                <p:cNvPr id="57" name="Freihand 56">
                  <a:extLst>
                    <a:ext uri="{FF2B5EF4-FFF2-40B4-BE49-F238E27FC236}">
                      <a16:creationId xmlns:a16="http://schemas.microsoft.com/office/drawing/2014/main" id="{B44612EC-96E1-4530-9268-92861730EC5D}"/>
                    </a:ext>
                  </a:extLst>
                </p:cNvPr>
                <p:cNvPicPr/>
                <p:nvPr/>
              </p:nvPicPr>
              <p:blipFill>
                <a:blip r:embed="rId69"/>
                <a:stretch>
                  <a:fillRect/>
                </a:stretch>
              </p:blipFill>
              <p:spPr>
                <a:xfrm>
                  <a:off x="4558787" y="2855587"/>
                  <a:ext cx="338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58" name="Freihand 57">
                  <a:extLst>
                    <a:ext uri="{FF2B5EF4-FFF2-40B4-BE49-F238E27FC236}">
                      <a16:creationId xmlns:a16="http://schemas.microsoft.com/office/drawing/2014/main" id="{B0133B4F-CC2B-44CC-9617-2697F18C6533}"/>
                    </a:ext>
                  </a:extLst>
                </p14:cNvPr>
                <p14:cNvContentPartPr/>
                <p14:nvPr/>
              </p14:nvContentPartPr>
              <p14:xfrm>
                <a:off x="4504067" y="2804467"/>
                <a:ext cx="155880" cy="108000"/>
              </p14:xfrm>
            </p:contentPart>
          </mc:Choice>
          <mc:Fallback xmlns="">
            <p:pic>
              <p:nvPicPr>
                <p:cNvPr id="58" name="Freihand 57">
                  <a:extLst>
                    <a:ext uri="{FF2B5EF4-FFF2-40B4-BE49-F238E27FC236}">
                      <a16:creationId xmlns:a16="http://schemas.microsoft.com/office/drawing/2014/main" id="{B0133B4F-CC2B-44CC-9617-2697F18C6533}"/>
                    </a:ext>
                  </a:extLst>
                </p:cNvPr>
                <p:cNvPicPr/>
                <p:nvPr/>
              </p:nvPicPr>
              <p:blipFill>
                <a:blip r:embed="rId71"/>
                <a:stretch>
                  <a:fillRect/>
                </a:stretch>
              </p:blipFill>
              <p:spPr>
                <a:xfrm>
                  <a:off x="4499747" y="2800147"/>
                  <a:ext cx="164520" cy="116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2">
            <p14:nvContentPartPr>
              <p14:cNvPr id="78" name="Freihand 77">
                <a:extLst>
                  <a:ext uri="{FF2B5EF4-FFF2-40B4-BE49-F238E27FC236}">
                    <a16:creationId xmlns:a16="http://schemas.microsoft.com/office/drawing/2014/main" id="{332EBE04-D09A-4110-B67A-3D2CDB10CBC9}"/>
                  </a:ext>
                </a:extLst>
              </p14:cNvPr>
              <p14:cNvContentPartPr/>
              <p14:nvPr/>
            </p14:nvContentPartPr>
            <p14:xfrm>
              <a:off x="215027" y="3405667"/>
              <a:ext cx="132480" cy="166680"/>
            </p14:xfrm>
          </p:contentPart>
        </mc:Choice>
        <mc:Fallback xmlns="">
          <p:pic>
            <p:nvPicPr>
              <p:cNvPr id="78" name="Freihand 77">
                <a:extLst>
                  <a:ext uri="{FF2B5EF4-FFF2-40B4-BE49-F238E27FC236}">
                    <a16:creationId xmlns:a16="http://schemas.microsoft.com/office/drawing/2014/main" id="{332EBE04-D09A-4110-B67A-3D2CDB10CBC9}"/>
                  </a:ext>
                </a:extLst>
              </p:cNvPr>
              <p:cNvPicPr/>
              <p:nvPr/>
            </p:nvPicPr>
            <p:blipFill>
              <a:blip r:embed="rId73"/>
              <a:stretch>
                <a:fillRect/>
              </a:stretch>
            </p:blipFill>
            <p:spPr>
              <a:xfrm>
                <a:off x="210707" y="3401347"/>
                <a:ext cx="1411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82" name="Freihand 81">
                <a:extLst>
                  <a:ext uri="{FF2B5EF4-FFF2-40B4-BE49-F238E27FC236}">
                    <a16:creationId xmlns:a16="http://schemas.microsoft.com/office/drawing/2014/main" id="{B8EDF109-B0B3-4154-A87D-2DE978A3BCCF}"/>
                  </a:ext>
                </a:extLst>
              </p14:cNvPr>
              <p14:cNvContentPartPr/>
              <p14:nvPr/>
            </p14:nvContentPartPr>
            <p14:xfrm>
              <a:off x="1631267" y="3286867"/>
              <a:ext cx="125640" cy="106200"/>
            </p14:xfrm>
          </p:contentPart>
        </mc:Choice>
        <mc:Fallback xmlns="">
          <p:pic>
            <p:nvPicPr>
              <p:cNvPr id="82" name="Freihand 81">
                <a:extLst>
                  <a:ext uri="{FF2B5EF4-FFF2-40B4-BE49-F238E27FC236}">
                    <a16:creationId xmlns:a16="http://schemas.microsoft.com/office/drawing/2014/main" id="{B8EDF109-B0B3-4154-A87D-2DE978A3BCCF}"/>
                  </a:ext>
                </a:extLst>
              </p:cNvPr>
              <p:cNvPicPr/>
              <p:nvPr/>
            </p:nvPicPr>
            <p:blipFill>
              <a:blip r:embed="rId75"/>
              <a:stretch>
                <a:fillRect/>
              </a:stretch>
            </p:blipFill>
            <p:spPr>
              <a:xfrm>
                <a:off x="1626947" y="3282547"/>
                <a:ext cx="134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83" name="Freihand 82">
                <a:extLst>
                  <a:ext uri="{FF2B5EF4-FFF2-40B4-BE49-F238E27FC236}">
                    <a16:creationId xmlns:a16="http://schemas.microsoft.com/office/drawing/2014/main" id="{820B173F-618A-4AFA-A5D2-0725ABF5DCCC}"/>
                  </a:ext>
                </a:extLst>
              </p14:cNvPr>
              <p14:cNvContentPartPr/>
              <p14:nvPr/>
            </p14:nvContentPartPr>
            <p14:xfrm>
              <a:off x="3523067" y="3273547"/>
              <a:ext cx="104760" cy="99720"/>
            </p14:xfrm>
          </p:contentPart>
        </mc:Choice>
        <mc:Fallback xmlns="">
          <p:pic>
            <p:nvPicPr>
              <p:cNvPr id="83" name="Freihand 82">
                <a:extLst>
                  <a:ext uri="{FF2B5EF4-FFF2-40B4-BE49-F238E27FC236}">
                    <a16:creationId xmlns:a16="http://schemas.microsoft.com/office/drawing/2014/main" id="{820B173F-618A-4AFA-A5D2-0725ABF5DCCC}"/>
                  </a:ext>
                </a:extLst>
              </p:cNvPr>
              <p:cNvPicPr/>
              <p:nvPr/>
            </p:nvPicPr>
            <p:blipFill>
              <a:blip r:embed="rId77"/>
              <a:stretch>
                <a:fillRect/>
              </a:stretch>
            </p:blipFill>
            <p:spPr>
              <a:xfrm>
                <a:off x="3518747" y="3269227"/>
                <a:ext cx="1134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84" name="Freihand 83">
                <a:extLst>
                  <a:ext uri="{FF2B5EF4-FFF2-40B4-BE49-F238E27FC236}">
                    <a16:creationId xmlns:a16="http://schemas.microsoft.com/office/drawing/2014/main" id="{0F17CDB7-CF21-476B-BAE3-927DC70DC87C}"/>
                  </a:ext>
                </a:extLst>
              </p14:cNvPr>
              <p14:cNvContentPartPr/>
              <p14:nvPr/>
            </p14:nvContentPartPr>
            <p14:xfrm>
              <a:off x="4388147" y="3325387"/>
              <a:ext cx="25200" cy="120960"/>
            </p14:xfrm>
          </p:contentPart>
        </mc:Choice>
        <mc:Fallback xmlns="">
          <p:pic>
            <p:nvPicPr>
              <p:cNvPr id="84" name="Freihand 83">
                <a:extLst>
                  <a:ext uri="{FF2B5EF4-FFF2-40B4-BE49-F238E27FC236}">
                    <a16:creationId xmlns:a16="http://schemas.microsoft.com/office/drawing/2014/main" id="{0F17CDB7-CF21-476B-BAE3-927DC70DC87C}"/>
                  </a:ext>
                </a:extLst>
              </p:cNvPr>
              <p:cNvPicPr/>
              <p:nvPr/>
            </p:nvPicPr>
            <p:blipFill>
              <a:blip r:embed="rId79"/>
              <a:stretch>
                <a:fillRect/>
              </a:stretch>
            </p:blipFill>
            <p:spPr>
              <a:xfrm>
                <a:off x="4383827" y="3321067"/>
                <a:ext cx="338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85" name="Freihand 84">
                <a:extLst>
                  <a:ext uri="{FF2B5EF4-FFF2-40B4-BE49-F238E27FC236}">
                    <a16:creationId xmlns:a16="http://schemas.microsoft.com/office/drawing/2014/main" id="{95F3F78B-8A36-4EB4-86C9-344449F789EF}"/>
                  </a:ext>
                </a:extLst>
              </p14:cNvPr>
              <p14:cNvContentPartPr/>
              <p14:nvPr/>
            </p14:nvContentPartPr>
            <p14:xfrm>
              <a:off x="4562027" y="3180667"/>
              <a:ext cx="153000" cy="121680"/>
            </p14:xfrm>
          </p:contentPart>
        </mc:Choice>
        <mc:Fallback xmlns="">
          <p:pic>
            <p:nvPicPr>
              <p:cNvPr id="85" name="Freihand 84">
                <a:extLst>
                  <a:ext uri="{FF2B5EF4-FFF2-40B4-BE49-F238E27FC236}">
                    <a16:creationId xmlns:a16="http://schemas.microsoft.com/office/drawing/2014/main" id="{95F3F78B-8A36-4EB4-86C9-344449F789EF}"/>
                  </a:ext>
                </a:extLst>
              </p:cNvPr>
              <p:cNvPicPr/>
              <p:nvPr/>
            </p:nvPicPr>
            <p:blipFill>
              <a:blip r:embed="rId81"/>
              <a:stretch>
                <a:fillRect/>
              </a:stretch>
            </p:blipFill>
            <p:spPr>
              <a:xfrm>
                <a:off x="4557707" y="3176347"/>
                <a:ext cx="1616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89" name="Freihand 88">
                <a:extLst>
                  <a:ext uri="{FF2B5EF4-FFF2-40B4-BE49-F238E27FC236}">
                    <a16:creationId xmlns:a16="http://schemas.microsoft.com/office/drawing/2014/main" id="{DD93C048-4830-48D6-AE7E-8FBC9D3FC6DC}"/>
                  </a:ext>
                </a:extLst>
              </p14:cNvPr>
              <p14:cNvContentPartPr/>
              <p14:nvPr/>
            </p14:nvContentPartPr>
            <p14:xfrm>
              <a:off x="4181867" y="1831387"/>
              <a:ext cx="243360" cy="151200"/>
            </p14:xfrm>
          </p:contentPart>
        </mc:Choice>
        <mc:Fallback xmlns="">
          <p:pic>
            <p:nvPicPr>
              <p:cNvPr id="89" name="Freihand 88">
                <a:extLst>
                  <a:ext uri="{FF2B5EF4-FFF2-40B4-BE49-F238E27FC236}">
                    <a16:creationId xmlns:a16="http://schemas.microsoft.com/office/drawing/2014/main" id="{DD93C048-4830-48D6-AE7E-8FBC9D3FC6DC}"/>
                  </a:ext>
                </a:extLst>
              </p:cNvPr>
              <p:cNvPicPr/>
              <p:nvPr/>
            </p:nvPicPr>
            <p:blipFill>
              <a:blip r:embed="rId83"/>
              <a:stretch>
                <a:fillRect/>
              </a:stretch>
            </p:blipFill>
            <p:spPr>
              <a:xfrm>
                <a:off x="4177547" y="1827067"/>
                <a:ext cx="2520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90" name="Freihand 89">
                <a:extLst>
                  <a:ext uri="{FF2B5EF4-FFF2-40B4-BE49-F238E27FC236}">
                    <a16:creationId xmlns:a16="http://schemas.microsoft.com/office/drawing/2014/main" id="{C7F8CB94-9185-4795-AEEA-B4084C6185D6}"/>
                  </a:ext>
                </a:extLst>
              </p14:cNvPr>
              <p14:cNvContentPartPr/>
              <p14:nvPr/>
            </p14:nvContentPartPr>
            <p14:xfrm>
              <a:off x="6458867" y="1833907"/>
              <a:ext cx="188640" cy="163800"/>
            </p14:xfrm>
          </p:contentPart>
        </mc:Choice>
        <mc:Fallback xmlns="">
          <p:pic>
            <p:nvPicPr>
              <p:cNvPr id="90" name="Freihand 89">
                <a:extLst>
                  <a:ext uri="{FF2B5EF4-FFF2-40B4-BE49-F238E27FC236}">
                    <a16:creationId xmlns:a16="http://schemas.microsoft.com/office/drawing/2014/main" id="{C7F8CB94-9185-4795-AEEA-B4084C6185D6}"/>
                  </a:ext>
                </a:extLst>
              </p:cNvPr>
              <p:cNvPicPr/>
              <p:nvPr/>
            </p:nvPicPr>
            <p:blipFill>
              <a:blip r:embed="rId85"/>
              <a:stretch>
                <a:fillRect/>
              </a:stretch>
            </p:blipFill>
            <p:spPr>
              <a:xfrm>
                <a:off x="6454547" y="1829587"/>
                <a:ext cx="19728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07" name="Freihand 106">
                <a:extLst>
                  <a:ext uri="{FF2B5EF4-FFF2-40B4-BE49-F238E27FC236}">
                    <a16:creationId xmlns:a16="http://schemas.microsoft.com/office/drawing/2014/main" id="{3CA9A9C9-7C14-48A0-962F-EFD4D7BA4345}"/>
                  </a:ext>
                </a:extLst>
              </p14:cNvPr>
              <p14:cNvContentPartPr/>
              <p14:nvPr/>
            </p14:nvContentPartPr>
            <p14:xfrm>
              <a:off x="620387" y="3437707"/>
              <a:ext cx="20880" cy="5400"/>
            </p14:xfrm>
          </p:contentPart>
        </mc:Choice>
        <mc:Fallback xmlns="">
          <p:pic>
            <p:nvPicPr>
              <p:cNvPr id="107" name="Freihand 106">
                <a:extLst>
                  <a:ext uri="{FF2B5EF4-FFF2-40B4-BE49-F238E27FC236}">
                    <a16:creationId xmlns:a16="http://schemas.microsoft.com/office/drawing/2014/main" id="{3CA9A9C9-7C14-48A0-962F-EFD4D7BA4345}"/>
                  </a:ext>
                </a:extLst>
              </p:cNvPr>
              <p:cNvPicPr/>
              <p:nvPr/>
            </p:nvPicPr>
            <p:blipFill>
              <a:blip r:embed="rId87"/>
              <a:stretch>
                <a:fillRect/>
              </a:stretch>
            </p:blipFill>
            <p:spPr>
              <a:xfrm>
                <a:off x="616067" y="3433387"/>
                <a:ext cx="295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08" name="Freihand 107">
                <a:extLst>
                  <a:ext uri="{FF2B5EF4-FFF2-40B4-BE49-F238E27FC236}">
                    <a16:creationId xmlns:a16="http://schemas.microsoft.com/office/drawing/2014/main" id="{4C28B19B-04E2-4EB4-B3B6-AE3DC1A2E2BB}"/>
                  </a:ext>
                </a:extLst>
              </p14:cNvPr>
              <p14:cNvContentPartPr/>
              <p14:nvPr/>
            </p14:nvContentPartPr>
            <p14:xfrm>
              <a:off x="630107" y="3518347"/>
              <a:ext cx="9000" cy="7560"/>
            </p14:xfrm>
          </p:contentPart>
        </mc:Choice>
        <mc:Fallback xmlns="">
          <p:pic>
            <p:nvPicPr>
              <p:cNvPr id="108" name="Freihand 107">
                <a:extLst>
                  <a:ext uri="{FF2B5EF4-FFF2-40B4-BE49-F238E27FC236}">
                    <a16:creationId xmlns:a16="http://schemas.microsoft.com/office/drawing/2014/main" id="{4C28B19B-04E2-4EB4-B3B6-AE3DC1A2E2BB}"/>
                  </a:ext>
                </a:extLst>
              </p:cNvPr>
              <p:cNvPicPr/>
              <p:nvPr/>
            </p:nvPicPr>
            <p:blipFill>
              <a:blip r:embed="rId89"/>
              <a:stretch>
                <a:fillRect/>
              </a:stretch>
            </p:blipFill>
            <p:spPr>
              <a:xfrm>
                <a:off x="625787" y="3514027"/>
                <a:ext cx="176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09" name="Freihand 108">
                <a:extLst>
                  <a:ext uri="{FF2B5EF4-FFF2-40B4-BE49-F238E27FC236}">
                    <a16:creationId xmlns:a16="http://schemas.microsoft.com/office/drawing/2014/main" id="{8BCABDDC-74F5-402C-BA40-E77A770C279D}"/>
                  </a:ext>
                </a:extLst>
              </p14:cNvPr>
              <p14:cNvContentPartPr/>
              <p14:nvPr/>
            </p14:nvContentPartPr>
            <p14:xfrm>
              <a:off x="243891" y="5753943"/>
              <a:ext cx="12240" cy="120600"/>
            </p14:xfrm>
          </p:contentPart>
        </mc:Choice>
        <mc:Fallback xmlns="">
          <p:pic>
            <p:nvPicPr>
              <p:cNvPr id="109" name="Freihand 108">
                <a:extLst>
                  <a:ext uri="{FF2B5EF4-FFF2-40B4-BE49-F238E27FC236}">
                    <a16:creationId xmlns:a16="http://schemas.microsoft.com/office/drawing/2014/main" id="{8BCABDDC-74F5-402C-BA40-E77A770C279D}"/>
                  </a:ext>
                </a:extLst>
              </p:cNvPr>
              <p:cNvPicPr/>
              <p:nvPr/>
            </p:nvPicPr>
            <p:blipFill>
              <a:blip r:embed="rId5"/>
              <a:stretch>
                <a:fillRect/>
              </a:stretch>
            </p:blipFill>
            <p:spPr>
              <a:xfrm>
                <a:off x="239571" y="5749623"/>
                <a:ext cx="2088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10" name="Freihand 109">
                <a:extLst>
                  <a:ext uri="{FF2B5EF4-FFF2-40B4-BE49-F238E27FC236}">
                    <a16:creationId xmlns:a16="http://schemas.microsoft.com/office/drawing/2014/main" id="{041FC672-9D80-4420-A5A0-30867156C6A4}"/>
                  </a:ext>
                </a:extLst>
              </p14:cNvPr>
              <p14:cNvContentPartPr/>
              <p14:nvPr/>
            </p14:nvContentPartPr>
            <p14:xfrm>
              <a:off x="154971" y="5702103"/>
              <a:ext cx="170280" cy="74880"/>
            </p14:xfrm>
          </p:contentPart>
        </mc:Choice>
        <mc:Fallback xmlns="">
          <p:pic>
            <p:nvPicPr>
              <p:cNvPr id="110" name="Freihand 109">
                <a:extLst>
                  <a:ext uri="{FF2B5EF4-FFF2-40B4-BE49-F238E27FC236}">
                    <a16:creationId xmlns:a16="http://schemas.microsoft.com/office/drawing/2014/main" id="{041FC672-9D80-4420-A5A0-30867156C6A4}"/>
                  </a:ext>
                </a:extLst>
              </p:cNvPr>
              <p:cNvPicPr/>
              <p:nvPr/>
            </p:nvPicPr>
            <p:blipFill>
              <a:blip r:embed="rId7"/>
              <a:stretch>
                <a:fillRect/>
              </a:stretch>
            </p:blipFill>
            <p:spPr>
              <a:xfrm>
                <a:off x="150651" y="5697783"/>
                <a:ext cx="1789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11" name="Freihand 110">
                <a:extLst>
                  <a:ext uri="{FF2B5EF4-FFF2-40B4-BE49-F238E27FC236}">
                    <a16:creationId xmlns:a16="http://schemas.microsoft.com/office/drawing/2014/main" id="{DF02048F-84D1-4C61-ACA1-22F0D39629F0}"/>
                  </a:ext>
                </a:extLst>
              </p14:cNvPr>
              <p14:cNvContentPartPr/>
              <p14:nvPr/>
            </p14:nvContentPartPr>
            <p14:xfrm>
              <a:off x="454491" y="5762943"/>
              <a:ext cx="9720" cy="5760"/>
            </p14:xfrm>
          </p:contentPart>
        </mc:Choice>
        <mc:Fallback xmlns="">
          <p:pic>
            <p:nvPicPr>
              <p:cNvPr id="111" name="Freihand 110">
                <a:extLst>
                  <a:ext uri="{FF2B5EF4-FFF2-40B4-BE49-F238E27FC236}">
                    <a16:creationId xmlns:a16="http://schemas.microsoft.com/office/drawing/2014/main" id="{DF02048F-84D1-4C61-ACA1-22F0D39629F0}"/>
                  </a:ext>
                </a:extLst>
              </p:cNvPr>
              <p:cNvPicPr/>
              <p:nvPr/>
            </p:nvPicPr>
            <p:blipFill>
              <a:blip r:embed="rId13"/>
              <a:stretch>
                <a:fillRect/>
              </a:stretch>
            </p:blipFill>
            <p:spPr>
              <a:xfrm>
                <a:off x="450171" y="5758623"/>
                <a:ext cx="183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12" name="Freihand 111">
                <a:extLst>
                  <a:ext uri="{FF2B5EF4-FFF2-40B4-BE49-F238E27FC236}">
                    <a16:creationId xmlns:a16="http://schemas.microsoft.com/office/drawing/2014/main" id="{7F7AC6D1-AAFA-4148-A44A-21A1871B252E}"/>
                  </a:ext>
                </a:extLst>
              </p14:cNvPr>
              <p14:cNvContentPartPr/>
              <p14:nvPr/>
            </p14:nvContentPartPr>
            <p14:xfrm>
              <a:off x="467091" y="5809023"/>
              <a:ext cx="360" cy="10080"/>
            </p14:xfrm>
          </p:contentPart>
        </mc:Choice>
        <mc:Fallback xmlns="">
          <p:pic>
            <p:nvPicPr>
              <p:cNvPr id="112" name="Freihand 111">
                <a:extLst>
                  <a:ext uri="{FF2B5EF4-FFF2-40B4-BE49-F238E27FC236}">
                    <a16:creationId xmlns:a16="http://schemas.microsoft.com/office/drawing/2014/main" id="{7F7AC6D1-AAFA-4148-A44A-21A1871B252E}"/>
                  </a:ext>
                </a:extLst>
              </p:cNvPr>
              <p:cNvPicPr/>
              <p:nvPr/>
            </p:nvPicPr>
            <p:blipFill>
              <a:blip r:embed="rId15"/>
              <a:stretch>
                <a:fillRect/>
              </a:stretch>
            </p:blipFill>
            <p:spPr>
              <a:xfrm>
                <a:off x="462771" y="5804703"/>
                <a:ext cx="9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13" name="Freihand 112">
                <a:extLst>
                  <a:ext uri="{FF2B5EF4-FFF2-40B4-BE49-F238E27FC236}">
                    <a16:creationId xmlns:a16="http://schemas.microsoft.com/office/drawing/2014/main" id="{F5E73677-9095-4AF5-A6EB-4E6C449E14CA}"/>
                  </a:ext>
                </a:extLst>
              </p14:cNvPr>
              <p14:cNvContentPartPr/>
              <p14:nvPr/>
            </p14:nvContentPartPr>
            <p14:xfrm>
              <a:off x="613971" y="5632983"/>
              <a:ext cx="164160" cy="289080"/>
            </p14:xfrm>
          </p:contentPart>
        </mc:Choice>
        <mc:Fallback xmlns="">
          <p:pic>
            <p:nvPicPr>
              <p:cNvPr id="113" name="Freihand 112">
                <a:extLst>
                  <a:ext uri="{FF2B5EF4-FFF2-40B4-BE49-F238E27FC236}">
                    <a16:creationId xmlns:a16="http://schemas.microsoft.com/office/drawing/2014/main" id="{F5E73677-9095-4AF5-A6EB-4E6C449E14CA}"/>
                  </a:ext>
                </a:extLst>
              </p:cNvPr>
              <p:cNvPicPr/>
              <p:nvPr/>
            </p:nvPicPr>
            <p:blipFill>
              <a:blip r:embed="rId17"/>
              <a:stretch>
                <a:fillRect/>
              </a:stretch>
            </p:blipFill>
            <p:spPr>
              <a:xfrm>
                <a:off x="609651" y="5628663"/>
                <a:ext cx="17280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14" name="Freihand 113">
                <a:extLst>
                  <a:ext uri="{FF2B5EF4-FFF2-40B4-BE49-F238E27FC236}">
                    <a16:creationId xmlns:a16="http://schemas.microsoft.com/office/drawing/2014/main" id="{4CC4401A-25BB-4F1E-B545-90A123359E31}"/>
                  </a:ext>
                </a:extLst>
              </p14:cNvPr>
              <p14:cNvContentPartPr/>
              <p14:nvPr/>
            </p14:nvContentPartPr>
            <p14:xfrm>
              <a:off x="753651" y="5738823"/>
              <a:ext cx="221040" cy="74160"/>
            </p14:xfrm>
          </p:contentPart>
        </mc:Choice>
        <mc:Fallback xmlns="">
          <p:pic>
            <p:nvPicPr>
              <p:cNvPr id="114" name="Freihand 113">
                <a:extLst>
                  <a:ext uri="{FF2B5EF4-FFF2-40B4-BE49-F238E27FC236}">
                    <a16:creationId xmlns:a16="http://schemas.microsoft.com/office/drawing/2014/main" id="{4CC4401A-25BB-4F1E-B545-90A123359E31}"/>
                  </a:ext>
                </a:extLst>
              </p:cNvPr>
              <p:cNvPicPr/>
              <p:nvPr/>
            </p:nvPicPr>
            <p:blipFill>
              <a:blip r:embed="rId19"/>
              <a:stretch>
                <a:fillRect/>
              </a:stretch>
            </p:blipFill>
            <p:spPr>
              <a:xfrm>
                <a:off x="749331" y="5734503"/>
                <a:ext cx="2296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15" name="Freihand 114">
                <a:extLst>
                  <a:ext uri="{FF2B5EF4-FFF2-40B4-BE49-F238E27FC236}">
                    <a16:creationId xmlns:a16="http://schemas.microsoft.com/office/drawing/2014/main" id="{DA82C9A8-5CA6-4642-9BB6-558C9475167D}"/>
                  </a:ext>
                </a:extLst>
              </p14:cNvPr>
              <p14:cNvContentPartPr/>
              <p14:nvPr/>
            </p14:nvContentPartPr>
            <p14:xfrm>
              <a:off x="1100331" y="5662143"/>
              <a:ext cx="156960" cy="132120"/>
            </p14:xfrm>
          </p:contentPart>
        </mc:Choice>
        <mc:Fallback xmlns="">
          <p:pic>
            <p:nvPicPr>
              <p:cNvPr id="115" name="Freihand 114">
                <a:extLst>
                  <a:ext uri="{FF2B5EF4-FFF2-40B4-BE49-F238E27FC236}">
                    <a16:creationId xmlns:a16="http://schemas.microsoft.com/office/drawing/2014/main" id="{DA82C9A8-5CA6-4642-9BB6-558C9475167D}"/>
                  </a:ext>
                </a:extLst>
              </p:cNvPr>
              <p:cNvPicPr/>
              <p:nvPr/>
            </p:nvPicPr>
            <p:blipFill>
              <a:blip r:embed="rId21"/>
              <a:stretch>
                <a:fillRect/>
              </a:stretch>
            </p:blipFill>
            <p:spPr>
              <a:xfrm>
                <a:off x="1096011" y="5657823"/>
                <a:ext cx="1656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16" name="Freihand 115">
                <a:extLst>
                  <a:ext uri="{FF2B5EF4-FFF2-40B4-BE49-F238E27FC236}">
                    <a16:creationId xmlns:a16="http://schemas.microsoft.com/office/drawing/2014/main" id="{489F7864-1CE9-43E4-B568-D423CC039F13}"/>
                  </a:ext>
                </a:extLst>
              </p14:cNvPr>
              <p14:cNvContentPartPr/>
              <p14:nvPr/>
            </p14:nvContentPartPr>
            <p14:xfrm>
              <a:off x="1273491" y="5717583"/>
              <a:ext cx="104760" cy="70200"/>
            </p14:xfrm>
          </p:contentPart>
        </mc:Choice>
        <mc:Fallback xmlns="">
          <p:pic>
            <p:nvPicPr>
              <p:cNvPr id="116" name="Freihand 115">
                <a:extLst>
                  <a:ext uri="{FF2B5EF4-FFF2-40B4-BE49-F238E27FC236}">
                    <a16:creationId xmlns:a16="http://schemas.microsoft.com/office/drawing/2014/main" id="{489F7864-1CE9-43E4-B568-D423CC039F13}"/>
                  </a:ext>
                </a:extLst>
              </p:cNvPr>
              <p:cNvPicPr/>
              <p:nvPr/>
            </p:nvPicPr>
            <p:blipFill>
              <a:blip r:embed="rId23"/>
              <a:stretch>
                <a:fillRect/>
              </a:stretch>
            </p:blipFill>
            <p:spPr>
              <a:xfrm>
                <a:off x="1269171" y="5713263"/>
                <a:ext cx="113400" cy="788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17" name="Freihand 116">
                <a:extLst>
                  <a:ext uri="{FF2B5EF4-FFF2-40B4-BE49-F238E27FC236}">
                    <a16:creationId xmlns:a16="http://schemas.microsoft.com/office/drawing/2014/main" id="{DEF04FFC-0A25-4BB5-84B2-39C680CC05D9}"/>
                  </a:ext>
                </a:extLst>
              </p14:cNvPr>
              <p14:cNvContentPartPr/>
              <p14:nvPr/>
            </p14:nvContentPartPr>
            <p14:xfrm>
              <a:off x="1616931" y="5662503"/>
              <a:ext cx="28800" cy="113040"/>
            </p14:xfrm>
          </p:contentPart>
        </mc:Choice>
        <mc:Fallback xmlns="">
          <p:pic>
            <p:nvPicPr>
              <p:cNvPr id="117" name="Freihand 116">
                <a:extLst>
                  <a:ext uri="{FF2B5EF4-FFF2-40B4-BE49-F238E27FC236}">
                    <a16:creationId xmlns:a16="http://schemas.microsoft.com/office/drawing/2014/main" id="{DEF04FFC-0A25-4BB5-84B2-39C680CC05D9}"/>
                  </a:ext>
                </a:extLst>
              </p:cNvPr>
              <p:cNvPicPr/>
              <p:nvPr/>
            </p:nvPicPr>
            <p:blipFill>
              <a:blip r:embed="rId25"/>
              <a:stretch>
                <a:fillRect/>
              </a:stretch>
            </p:blipFill>
            <p:spPr>
              <a:xfrm>
                <a:off x="1612611" y="5658183"/>
                <a:ext cx="374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8" name="Freihand 117">
                <a:extLst>
                  <a:ext uri="{FF2B5EF4-FFF2-40B4-BE49-F238E27FC236}">
                    <a16:creationId xmlns:a16="http://schemas.microsoft.com/office/drawing/2014/main" id="{E683AEB8-3E75-4494-99E9-B55CE1B8BC55}"/>
                  </a:ext>
                </a:extLst>
              </p14:cNvPr>
              <p14:cNvContentPartPr/>
              <p14:nvPr/>
            </p14:nvContentPartPr>
            <p14:xfrm>
              <a:off x="1575171" y="5635863"/>
              <a:ext cx="124200" cy="58320"/>
            </p14:xfrm>
          </p:contentPart>
        </mc:Choice>
        <mc:Fallback xmlns="">
          <p:pic>
            <p:nvPicPr>
              <p:cNvPr id="118" name="Freihand 117">
                <a:extLst>
                  <a:ext uri="{FF2B5EF4-FFF2-40B4-BE49-F238E27FC236}">
                    <a16:creationId xmlns:a16="http://schemas.microsoft.com/office/drawing/2014/main" id="{E683AEB8-3E75-4494-99E9-B55CE1B8BC55}"/>
                  </a:ext>
                </a:extLst>
              </p:cNvPr>
              <p:cNvPicPr/>
              <p:nvPr/>
            </p:nvPicPr>
            <p:blipFill>
              <a:blip r:embed="rId27"/>
              <a:stretch>
                <a:fillRect/>
              </a:stretch>
            </p:blipFill>
            <p:spPr>
              <a:xfrm>
                <a:off x="1570851" y="5631543"/>
                <a:ext cx="1328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119" name="Freihand 118">
                <a:extLst>
                  <a:ext uri="{FF2B5EF4-FFF2-40B4-BE49-F238E27FC236}">
                    <a16:creationId xmlns:a16="http://schemas.microsoft.com/office/drawing/2014/main" id="{8346629A-EF2D-4939-BAB9-F10AE4A378BC}"/>
                  </a:ext>
                </a:extLst>
              </p14:cNvPr>
              <p14:cNvContentPartPr/>
              <p14:nvPr/>
            </p14:nvContentPartPr>
            <p14:xfrm>
              <a:off x="1720971" y="5692023"/>
              <a:ext cx="75240" cy="81000"/>
            </p14:xfrm>
          </p:contentPart>
        </mc:Choice>
        <mc:Fallback xmlns="">
          <p:pic>
            <p:nvPicPr>
              <p:cNvPr id="119" name="Freihand 118">
                <a:extLst>
                  <a:ext uri="{FF2B5EF4-FFF2-40B4-BE49-F238E27FC236}">
                    <a16:creationId xmlns:a16="http://schemas.microsoft.com/office/drawing/2014/main" id="{8346629A-EF2D-4939-BAB9-F10AE4A378BC}"/>
                  </a:ext>
                </a:extLst>
              </p:cNvPr>
              <p:cNvPicPr/>
              <p:nvPr/>
            </p:nvPicPr>
            <p:blipFill>
              <a:blip r:embed="rId29"/>
              <a:stretch>
                <a:fillRect/>
              </a:stretch>
            </p:blipFill>
            <p:spPr>
              <a:xfrm>
                <a:off x="1716651" y="5687703"/>
                <a:ext cx="838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0" name="Freihand 119">
                <a:extLst>
                  <a:ext uri="{FF2B5EF4-FFF2-40B4-BE49-F238E27FC236}">
                    <a16:creationId xmlns:a16="http://schemas.microsoft.com/office/drawing/2014/main" id="{746D1053-7046-40F1-B03A-B0D87F277F0E}"/>
                  </a:ext>
                </a:extLst>
              </p14:cNvPr>
              <p14:cNvContentPartPr/>
              <p14:nvPr/>
            </p14:nvContentPartPr>
            <p14:xfrm>
              <a:off x="1770291" y="5708223"/>
              <a:ext cx="113400" cy="53280"/>
            </p14:xfrm>
          </p:contentPart>
        </mc:Choice>
        <mc:Fallback xmlns="">
          <p:pic>
            <p:nvPicPr>
              <p:cNvPr id="120" name="Freihand 119">
                <a:extLst>
                  <a:ext uri="{FF2B5EF4-FFF2-40B4-BE49-F238E27FC236}">
                    <a16:creationId xmlns:a16="http://schemas.microsoft.com/office/drawing/2014/main" id="{746D1053-7046-40F1-B03A-B0D87F277F0E}"/>
                  </a:ext>
                </a:extLst>
              </p:cNvPr>
              <p:cNvPicPr/>
              <p:nvPr/>
            </p:nvPicPr>
            <p:blipFill>
              <a:blip r:embed="rId31"/>
              <a:stretch>
                <a:fillRect/>
              </a:stretch>
            </p:blipFill>
            <p:spPr>
              <a:xfrm>
                <a:off x="1765971" y="5703903"/>
                <a:ext cx="12204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121" name="Freihand 120">
                <a:extLst>
                  <a:ext uri="{FF2B5EF4-FFF2-40B4-BE49-F238E27FC236}">
                    <a16:creationId xmlns:a16="http://schemas.microsoft.com/office/drawing/2014/main" id="{42176167-B0FD-41D6-AE73-14554E061915}"/>
                  </a:ext>
                </a:extLst>
              </p14:cNvPr>
              <p14:cNvContentPartPr/>
              <p14:nvPr/>
            </p14:nvContentPartPr>
            <p14:xfrm>
              <a:off x="1861371" y="5639103"/>
              <a:ext cx="226080" cy="111960"/>
            </p14:xfrm>
          </p:contentPart>
        </mc:Choice>
        <mc:Fallback xmlns="">
          <p:pic>
            <p:nvPicPr>
              <p:cNvPr id="121" name="Freihand 120">
                <a:extLst>
                  <a:ext uri="{FF2B5EF4-FFF2-40B4-BE49-F238E27FC236}">
                    <a16:creationId xmlns:a16="http://schemas.microsoft.com/office/drawing/2014/main" id="{42176167-B0FD-41D6-AE73-14554E061915}"/>
                  </a:ext>
                </a:extLst>
              </p:cNvPr>
              <p:cNvPicPr/>
              <p:nvPr/>
            </p:nvPicPr>
            <p:blipFill>
              <a:blip r:embed="rId33"/>
              <a:stretch>
                <a:fillRect/>
              </a:stretch>
            </p:blipFill>
            <p:spPr>
              <a:xfrm>
                <a:off x="1857051" y="5634783"/>
                <a:ext cx="234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22" name="Freihand 121">
                <a:extLst>
                  <a:ext uri="{FF2B5EF4-FFF2-40B4-BE49-F238E27FC236}">
                    <a16:creationId xmlns:a16="http://schemas.microsoft.com/office/drawing/2014/main" id="{D8629BA1-3D6A-4278-BE17-54DFA4D76633}"/>
                  </a:ext>
                </a:extLst>
              </p14:cNvPr>
              <p14:cNvContentPartPr/>
              <p14:nvPr/>
            </p14:nvContentPartPr>
            <p14:xfrm>
              <a:off x="2106171" y="5690223"/>
              <a:ext cx="32760" cy="41400"/>
            </p14:xfrm>
          </p:contentPart>
        </mc:Choice>
        <mc:Fallback xmlns="">
          <p:pic>
            <p:nvPicPr>
              <p:cNvPr id="122" name="Freihand 121">
                <a:extLst>
                  <a:ext uri="{FF2B5EF4-FFF2-40B4-BE49-F238E27FC236}">
                    <a16:creationId xmlns:a16="http://schemas.microsoft.com/office/drawing/2014/main" id="{D8629BA1-3D6A-4278-BE17-54DFA4D76633}"/>
                  </a:ext>
                </a:extLst>
              </p:cNvPr>
              <p:cNvPicPr/>
              <p:nvPr/>
            </p:nvPicPr>
            <p:blipFill>
              <a:blip r:embed="rId35"/>
              <a:stretch>
                <a:fillRect/>
              </a:stretch>
            </p:blipFill>
            <p:spPr>
              <a:xfrm>
                <a:off x="2101851" y="5685903"/>
                <a:ext cx="4140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123" name="Freihand 122">
                <a:extLst>
                  <a:ext uri="{FF2B5EF4-FFF2-40B4-BE49-F238E27FC236}">
                    <a16:creationId xmlns:a16="http://schemas.microsoft.com/office/drawing/2014/main" id="{3BE02585-363B-40F0-9A41-B0A3E36AFE33}"/>
                  </a:ext>
                </a:extLst>
              </p14:cNvPr>
              <p14:cNvContentPartPr/>
              <p14:nvPr/>
            </p14:nvContentPartPr>
            <p14:xfrm>
              <a:off x="2187531" y="5628663"/>
              <a:ext cx="109800" cy="124200"/>
            </p14:xfrm>
          </p:contentPart>
        </mc:Choice>
        <mc:Fallback xmlns="">
          <p:pic>
            <p:nvPicPr>
              <p:cNvPr id="123" name="Freihand 122">
                <a:extLst>
                  <a:ext uri="{FF2B5EF4-FFF2-40B4-BE49-F238E27FC236}">
                    <a16:creationId xmlns:a16="http://schemas.microsoft.com/office/drawing/2014/main" id="{3BE02585-363B-40F0-9A41-B0A3E36AFE33}"/>
                  </a:ext>
                </a:extLst>
              </p:cNvPr>
              <p:cNvPicPr/>
              <p:nvPr/>
            </p:nvPicPr>
            <p:blipFill>
              <a:blip r:embed="rId37"/>
              <a:stretch>
                <a:fillRect/>
              </a:stretch>
            </p:blipFill>
            <p:spPr>
              <a:xfrm>
                <a:off x="2183211" y="5624343"/>
                <a:ext cx="1184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24" name="Freihand 123">
                <a:extLst>
                  <a:ext uri="{FF2B5EF4-FFF2-40B4-BE49-F238E27FC236}">
                    <a16:creationId xmlns:a16="http://schemas.microsoft.com/office/drawing/2014/main" id="{DD0C3780-5BB9-4A6B-AD04-CD84085FCDD2}"/>
                  </a:ext>
                </a:extLst>
              </p14:cNvPr>
              <p14:cNvContentPartPr/>
              <p14:nvPr/>
            </p14:nvContentPartPr>
            <p14:xfrm>
              <a:off x="2285811" y="5667903"/>
              <a:ext cx="18000" cy="14040"/>
            </p14:xfrm>
          </p:contentPart>
        </mc:Choice>
        <mc:Fallback xmlns="">
          <p:pic>
            <p:nvPicPr>
              <p:cNvPr id="124" name="Freihand 123">
                <a:extLst>
                  <a:ext uri="{FF2B5EF4-FFF2-40B4-BE49-F238E27FC236}">
                    <a16:creationId xmlns:a16="http://schemas.microsoft.com/office/drawing/2014/main" id="{DD0C3780-5BB9-4A6B-AD04-CD84085FCDD2}"/>
                  </a:ext>
                </a:extLst>
              </p:cNvPr>
              <p:cNvPicPr/>
              <p:nvPr/>
            </p:nvPicPr>
            <p:blipFill>
              <a:blip r:embed="rId39"/>
              <a:stretch>
                <a:fillRect/>
              </a:stretch>
            </p:blipFill>
            <p:spPr>
              <a:xfrm>
                <a:off x="2281491" y="5663583"/>
                <a:ext cx="266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25" name="Freihand 124">
                <a:extLst>
                  <a:ext uri="{FF2B5EF4-FFF2-40B4-BE49-F238E27FC236}">
                    <a16:creationId xmlns:a16="http://schemas.microsoft.com/office/drawing/2014/main" id="{5E438B30-1A24-40F9-8781-CB03B144C820}"/>
                  </a:ext>
                </a:extLst>
              </p14:cNvPr>
              <p14:cNvContentPartPr/>
              <p14:nvPr/>
            </p14:nvContentPartPr>
            <p14:xfrm>
              <a:off x="2324331" y="5708223"/>
              <a:ext cx="95040" cy="31320"/>
            </p14:xfrm>
          </p:contentPart>
        </mc:Choice>
        <mc:Fallback xmlns="">
          <p:pic>
            <p:nvPicPr>
              <p:cNvPr id="125" name="Freihand 124">
                <a:extLst>
                  <a:ext uri="{FF2B5EF4-FFF2-40B4-BE49-F238E27FC236}">
                    <a16:creationId xmlns:a16="http://schemas.microsoft.com/office/drawing/2014/main" id="{5E438B30-1A24-40F9-8781-CB03B144C820}"/>
                  </a:ext>
                </a:extLst>
              </p:cNvPr>
              <p:cNvPicPr/>
              <p:nvPr/>
            </p:nvPicPr>
            <p:blipFill>
              <a:blip r:embed="rId41"/>
              <a:stretch>
                <a:fillRect/>
              </a:stretch>
            </p:blipFill>
            <p:spPr>
              <a:xfrm>
                <a:off x="2320011" y="5703903"/>
                <a:ext cx="1036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26" name="Freihand 125">
                <a:extLst>
                  <a:ext uri="{FF2B5EF4-FFF2-40B4-BE49-F238E27FC236}">
                    <a16:creationId xmlns:a16="http://schemas.microsoft.com/office/drawing/2014/main" id="{B714F197-D4EC-4371-97FF-9C341ACCD834}"/>
                  </a:ext>
                </a:extLst>
              </p14:cNvPr>
              <p14:cNvContentPartPr/>
              <p14:nvPr/>
            </p14:nvContentPartPr>
            <p14:xfrm>
              <a:off x="2571651" y="5631903"/>
              <a:ext cx="152280" cy="270360"/>
            </p14:xfrm>
          </p:contentPart>
        </mc:Choice>
        <mc:Fallback xmlns="">
          <p:pic>
            <p:nvPicPr>
              <p:cNvPr id="126" name="Freihand 125">
                <a:extLst>
                  <a:ext uri="{FF2B5EF4-FFF2-40B4-BE49-F238E27FC236}">
                    <a16:creationId xmlns:a16="http://schemas.microsoft.com/office/drawing/2014/main" id="{B714F197-D4EC-4371-97FF-9C341ACCD834}"/>
                  </a:ext>
                </a:extLst>
              </p:cNvPr>
              <p:cNvPicPr/>
              <p:nvPr/>
            </p:nvPicPr>
            <p:blipFill>
              <a:blip r:embed="rId43"/>
              <a:stretch>
                <a:fillRect/>
              </a:stretch>
            </p:blipFill>
            <p:spPr>
              <a:xfrm>
                <a:off x="2567331" y="5627583"/>
                <a:ext cx="16092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27" name="Freihand 126">
                <a:extLst>
                  <a:ext uri="{FF2B5EF4-FFF2-40B4-BE49-F238E27FC236}">
                    <a16:creationId xmlns:a16="http://schemas.microsoft.com/office/drawing/2014/main" id="{6D6CFC4A-C189-45AE-A3CB-A7AB758D33F8}"/>
                  </a:ext>
                </a:extLst>
              </p14:cNvPr>
              <p14:cNvContentPartPr/>
              <p14:nvPr/>
            </p14:nvContentPartPr>
            <p14:xfrm>
              <a:off x="2922651" y="5637663"/>
              <a:ext cx="157320" cy="142920"/>
            </p14:xfrm>
          </p:contentPart>
        </mc:Choice>
        <mc:Fallback xmlns="">
          <p:pic>
            <p:nvPicPr>
              <p:cNvPr id="127" name="Freihand 126">
                <a:extLst>
                  <a:ext uri="{FF2B5EF4-FFF2-40B4-BE49-F238E27FC236}">
                    <a16:creationId xmlns:a16="http://schemas.microsoft.com/office/drawing/2014/main" id="{6D6CFC4A-C189-45AE-A3CB-A7AB758D33F8}"/>
                  </a:ext>
                </a:extLst>
              </p:cNvPr>
              <p:cNvPicPr/>
              <p:nvPr/>
            </p:nvPicPr>
            <p:blipFill>
              <a:blip r:embed="rId45"/>
              <a:stretch>
                <a:fillRect/>
              </a:stretch>
            </p:blipFill>
            <p:spPr>
              <a:xfrm>
                <a:off x="2918331" y="5633343"/>
                <a:ext cx="1659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5" name="Freihand 134">
                <a:extLst>
                  <a:ext uri="{FF2B5EF4-FFF2-40B4-BE49-F238E27FC236}">
                    <a16:creationId xmlns:a16="http://schemas.microsoft.com/office/drawing/2014/main" id="{3334F6FE-4858-4D54-B8EA-5D136B477EB6}"/>
                  </a:ext>
                </a:extLst>
              </p14:cNvPr>
              <p14:cNvContentPartPr/>
              <p14:nvPr/>
            </p14:nvContentPartPr>
            <p14:xfrm>
              <a:off x="4200651" y="5698863"/>
              <a:ext cx="13680" cy="98640"/>
            </p14:xfrm>
          </p:contentPart>
        </mc:Choice>
        <mc:Fallback xmlns="">
          <p:pic>
            <p:nvPicPr>
              <p:cNvPr id="135" name="Freihand 134">
                <a:extLst>
                  <a:ext uri="{FF2B5EF4-FFF2-40B4-BE49-F238E27FC236}">
                    <a16:creationId xmlns:a16="http://schemas.microsoft.com/office/drawing/2014/main" id="{3334F6FE-4858-4D54-B8EA-5D136B477EB6}"/>
                  </a:ext>
                </a:extLst>
              </p:cNvPr>
              <p:cNvPicPr/>
              <p:nvPr/>
            </p:nvPicPr>
            <p:blipFill>
              <a:blip r:embed="rId61"/>
              <a:stretch>
                <a:fillRect/>
              </a:stretch>
            </p:blipFill>
            <p:spPr>
              <a:xfrm>
                <a:off x="4196331" y="5694543"/>
                <a:ext cx="2232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36" name="Freihand 135">
                <a:extLst>
                  <a:ext uri="{FF2B5EF4-FFF2-40B4-BE49-F238E27FC236}">
                    <a16:creationId xmlns:a16="http://schemas.microsoft.com/office/drawing/2014/main" id="{0ECD97CE-59DF-456E-8B17-4EE115C35C1E}"/>
                  </a:ext>
                </a:extLst>
              </p14:cNvPr>
              <p14:cNvContentPartPr/>
              <p14:nvPr/>
            </p14:nvContentPartPr>
            <p14:xfrm>
              <a:off x="4700331" y="5602383"/>
              <a:ext cx="138960" cy="91080"/>
            </p14:xfrm>
          </p:contentPart>
        </mc:Choice>
        <mc:Fallback xmlns="">
          <p:pic>
            <p:nvPicPr>
              <p:cNvPr id="136" name="Freihand 135">
                <a:extLst>
                  <a:ext uri="{FF2B5EF4-FFF2-40B4-BE49-F238E27FC236}">
                    <a16:creationId xmlns:a16="http://schemas.microsoft.com/office/drawing/2014/main" id="{0ECD97CE-59DF-456E-8B17-4EE115C35C1E}"/>
                  </a:ext>
                </a:extLst>
              </p:cNvPr>
              <p:cNvPicPr/>
              <p:nvPr/>
            </p:nvPicPr>
            <p:blipFill>
              <a:blip r:embed="rId63"/>
              <a:stretch>
                <a:fillRect/>
              </a:stretch>
            </p:blipFill>
            <p:spPr>
              <a:xfrm>
                <a:off x="4696011" y="5598063"/>
                <a:ext cx="1476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7" name="Freihand 136">
                <a:extLst>
                  <a:ext uri="{FF2B5EF4-FFF2-40B4-BE49-F238E27FC236}">
                    <a16:creationId xmlns:a16="http://schemas.microsoft.com/office/drawing/2014/main" id="{590B876F-A826-4E07-8967-2A676EF63D38}"/>
                  </a:ext>
                </a:extLst>
              </p14:cNvPr>
              <p14:cNvContentPartPr/>
              <p14:nvPr/>
            </p14:nvContentPartPr>
            <p14:xfrm>
              <a:off x="4831371" y="5613183"/>
              <a:ext cx="210600" cy="68400"/>
            </p14:xfrm>
          </p:contentPart>
        </mc:Choice>
        <mc:Fallback xmlns="">
          <p:pic>
            <p:nvPicPr>
              <p:cNvPr id="137" name="Freihand 136">
                <a:extLst>
                  <a:ext uri="{FF2B5EF4-FFF2-40B4-BE49-F238E27FC236}">
                    <a16:creationId xmlns:a16="http://schemas.microsoft.com/office/drawing/2014/main" id="{590B876F-A826-4E07-8967-2A676EF63D38}"/>
                  </a:ext>
                </a:extLst>
              </p:cNvPr>
              <p:cNvPicPr/>
              <p:nvPr/>
            </p:nvPicPr>
            <p:blipFill>
              <a:blip r:embed="rId65"/>
              <a:stretch>
                <a:fillRect/>
              </a:stretch>
            </p:blipFill>
            <p:spPr>
              <a:xfrm>
                <a:off x="4827051" y="5608863"/>
                <a:ext cx="21924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38" name="Freihand 137">
                <a:extLst>
                  <a:ext uri="{FF2B5EF4-FFF2-40B4-BE49-F238E27FC236}">
                    <a16:creationId xmlns:a16="http://schemas.microsoft.com/office/drawing/2014/main" id="{CE5A77C5-E803-4F5C-A47F-AC50333597A3}"/>
                  </a:ext>
                </a:extLst>
              </p14:cNvPr>
              <p14:cNvContentPartPr/>
              <p14:nvPr/>
            </p14:nvContentPartPr>
            <p14:xfrm>
              <a:off x="5065011" y="5619303"/>
              <a:ext cx="86760" cy="61560"/>
            </p14:xfrm>
          </p:contentPart>
        </mc:Choice>
        <mc:Fallback xmlns="">
          <p:pic>
            <p:nvPicPr>
              <p:cNvPr id="138" name="Freihand 137">
                <a:extLst>
                  <a:ext uri="{FF2B5EF4-FFF2-40B4-BE49-F238E27FC236}">
                    <a16:creationId xmlns:a16="http://schemas.microsoft.com/office/drawing/2014/main" id="{CE5A77C5-E803-4F5C-A47F-AC50333597A3}"/>
                  </a:ext>
                </a:extLst>
              </p:cNvPr>
              <p:cNvPicPr/>
              <p:nvPr/>
            </p:nvPicPr>
            <p:blipFill>
              <a:blip r:embed="rId67"/>
              <a:stretch>
                <a:fillRect/>
              </a:stretch>
            </p:blipFill>
            <p:spPr>
              <a:xfrm>
                <a:off x="5060691" y="5614983"/>
                <a:ext cx="954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9" name="Freihand 138">
                <a:extLst>
                  <a:ext uri="{FF2B5EF4-FFF2-40B4-BE49-F238E27FC236}">
                    <a16:creationId xmlns:a16="http://schemas.microsoft.com/office/drawing/2014/main" id="{293E9308-86D2-45A5-BADE-D513A926533D}"/>
                  </a:ext>
                </a:extLst>
              </p14:cNvPr>
              <p14:cNvContentPartPr/>
              <p14:nvPr/>
            </p14:nvContentPartPr>
            <p14:xfrm>
              <a:off x="4419171" y="5586183"/>
              <a:ext cx="25200" cy="128880"/>
            </p14:xfrm>
          </p:contentPart>
        </mc:Choice>
        <mc:Fallback xmlns="">
          <p:pic>
            <p:nvPicPr>
              <p:cNvPr id="139" name="Freihand 138">
                <a:extLst>
                  <a:ext uri="{FF2B5EF4-FFF2-40B4-BE49-F238E27FC236}">
                    <a16:creationId xmlns:a16="http://schemas.microsoft.com/office/drawing/2014/main" id="{293E9308-86D2-45A5-BADE-D513A926533D}"/>
                  </a:ext>
                </a:extLst>
              </p:cNvPr>
              <p:cNvPicPr/>
              <p:nvPr/>
            </p:nvPicPr>
            <p:blipFill>
              <a:blip r:embed="rId69"/>
              <a:stretch>
                <a:fillRect/>
              </a:stretch>
            </p:blipFill>
            <p:spPr>
              <a:xfrm>
                <a:off x="4414851" y="5581863"/>
                <a:ext cx="338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40" name="Freihand 139">
                <a:extLst>
                  <a:ext uri="{FF2B5EF4-FFF2-40B4-BE49-F238E27FC236}">
                    <a16:creationId xmlns:a16="http://schemas.microsoft.com/office/drawing/2014/main" id="{412FA106-2339-442B-BA1B-074308893B59}"/>
                  </a:ext>
                </a:extLst>
              </p14:cNvPr>
              <p14:cNvContentPartPr/>
              <p14:nvPr/>
            </p14:nvContentPartPr>
            <p14:xfrm>
              <a:off x="4360131" y="5530743"/>
              <a:ext cx="155880" cy="108000"/>
            </p14:xfrm>
          </p:contentPart>
        </mc:Choice>
        <mc:Fallback xmlns="">
          <p:pic>
            <p:nvPicPr>
              <p:cNvPr id="140" name="Freihand 139">
                <a:extLst>
                  <a:ext uri="{FF2B5EF4-FFF2-40B4-BE49-F238E27FC236}">
                    <a16:creationId xmlns:a16="http://schemas.microsoft.com/office/drawing/2014/main" id="{412FA106-2339-442B-BA1B-074308893B59}"/>
                  </a:ext>
                </a:extLst>
              </p:cNvPr>
              <p:cNvPicPr/>
              <p:nvPr/>
            </p:nvPicPr>
            <p:blipFill>
              <a:blip r:embed="rId71"/>
              <a:stretch>
                <a:fillRect/>
              </a:stretch>
            </p:blipFill>
            <p:spPr>
              <a:xfrm>
                <a:off x="4355811" y="5526423"/>
                <a:ext cx="1645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41" name="Freihand 140">
                <a:extLst>
                  <a:ext uri="{FF2B5EF4-FFF2-40B4-BE49-F238E27FC236}">
                    <a16:creationId xmlns:a16="http://schemas.microsoft.com/office/drawing/2014/main" id="{C0E864FB-B3DF-4FB4-90B7-53CADD7B453B}"/>
                  </a:ext>
                </a:extLst>
              </p14:cNvPr>
              <p14:cNvContentPartPr/>
              <p14:nvPr/>
            </p14:nvContentPartPr>
            <p14:xfrm>
              <a:off x="5222691" y="5515263"/>
              <a:ext cx="227880" cy="174960"/>
            </p14:xfrm>
          </p:contentPart>
        </mc:Choice>
        <mc:Fallback xmlns="">
          <p:pic>
            <p:nvPicPr>
              <p:cNvPr id="141" name="Freihand 140">
                <a:extLst>
                  <a:ext uri="{FF2B5EF4-FFF2-40B4-BE49-F238E27FC236}">
                    <a16:creationId xmlns:a16="http://schemas.microsoft.com/office/drawing/2014/main" id="{C0E864FB-B3DF-4FB4-90B7-53CADD7B453B}"/>
                  </a:ext>
                </a:extLst>
              </p:cNvPr>
              <p:cNvPicPr/>
              <p:nvPr/>
            </p:nvPicPr>
            <p:blipFill>
              <a:blip r:embed="rId116"/>
              <a:stretch>
                <a:fillRect/>
              </a:stretch>
            </p:blipFill>
            <p:spPr>
              <a:xfrm>
                <a:off x="5218371" y="5510943"/>
                <a:ext cx="2365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42" name="Freihand 141">
                <a:extLst>
                  <a:ext uri="{FF2B5EF4-FFF2-40B4-BE49-F238E27FC236}">
                    <a16:creationId xmlns:a16="http://schemas.microsoft.com/office/drawing/2014/main" id="{9D7251F0-C9B1-4E8E-9A49-E077B260F23B}"/>
                  </a:ext>
                </a:extLst>
              </p14:cNvPr>
              <p14:cNvContentPartPr/>
              <p14:nvPr/>
            </p14:nvContentPartPr>
            <p14:xfrm>
              <a:off x="5585571" y="5561703"/>
              <a:ext cx="161280" cy="213840"/>
            </p14:xfrm>
          </p:contentPart>
        </mc:Choice>
        <mc:Fallback xmlns="">
          <p:pic>
            <p:nvPicPr>
              <p:cNvPr id="142" name="Freihand 141">
                <a:extLst>
                  <a:ext uri="{FF2B5EF4-FFF2-40B4-BE49-F238E27FC236}">
                    <a16:creationId xmlns:a16="http://schemas.microsoft.com/office/drawing/2014/main" id="{9D7251F0-C9B1-4E8E-9A49-E077B260F23B}"/>
                  </a:ext>
                </a:extLst>
              </p:cNvPr>
              <p:cNvPicPr/>
              <p:nvPr/>
            </p:nvPicPr>
            <p:blipFill>
              <a:blip r:embed="rId118"/>
              <a:stretch>
                <a:fillRect/>
              </a:stretch>
            </p:blipFill>
            <p:spPr>
              <a:xfrm>
                <a:off x="5581251" y="5557383"/>
                <a:ext cx="16992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43" name="Freihand 142">
                <a:extLst>
                  <a:ext uri="{FF2B5EF4-FFF2-40B4-BE49-F238E27FC236}">
                    <a16:creationId xmlns:a16="http://schemas.microsoft.com/office/drawing/2014/main" id="{1FE14072-FCDC-4826-93E8-A9116A4705DB}"/>
                  </a:ext>
                </a:extLst>
              </p14:cNvPr>
              <p14:cNvContentPartPr/>
              <p14:nvPr/>
            </p14:nvContentPartPr>
            <p14:xfrm>
              <a:off x="5783931" y="5520303"/>
              <a:ext cx="496800" cy="141480"/>
            </p14:xfrm>
          </p:contentPart>
        </mc:Choice>
        <mc:Fallback xmlns="">
          <p:pic>
            <p:nvPicPr>
              <p:cNvPr id="143" name="Freihand 142">
                <a:extLst>
                  <a:ext uri="{FF2B5EF4-FFF2-40B4-BE49-F238E27FC236}">
                    <a16:creationId xmlns:a16="http://schemas.microsoft.com/office/drawing/2014/main" id="{1FE14072-FCDC-4826-93E8-A9116A4705DB}"/>
                  </a:ext>
                </a:extLst>
              </p:cNvPr>
              <p:cNvPicPr/>
              <p:nvPr/>
            </p:nvPicPr>
            <p:blipFill>
              <a:blip r:embed="rId120"/>
              <a:stretch>
                <a:fillRect/>
              </a:stretch>
            </p:blipFill>
            <p:spPr>
              <a:xfrm>
                <a:off x="5779611" y="5515983"/>
                <a:ext cx="5054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44" name="Freihand 143">
                <a:extLst>
                  <a:ext uri="{FF2B5EF4-FFF2-40B4-BE49-F238E27FC236}">
                    <a16:creationId xmlns:a16="http://schemas.microsoft.com/office/drawing/2014/main" id="{917F71C7-1A86-4EF2-B061-3FD5ADE3C08F}"/>
                  </a:ext>
                </a:extLst>
              </p14:cNvPr>
              <p14:cNvContentPartPr/>
              <p14:nvPr/>
            </p14:nvContentPartPr>
            <p14:xfrm>
              <a:off x="6307731" y="5584383"/>
              <a:ext cx="57600" cy="57240"/>
            </p14:xfrm>
          </p:contentPart>
        </mc:Choice>
        <mc:Fallback xmlns="">
          <p:pic>
            <p:nvPicPr>
              <p:cNvPr id="144" name="Freihand 143">
                <a:extLst>
                  <a:ext uri="{FF2B5EF4-FFF2-40B4-BE49-F238E27FC236}">
                    <a16:creationId xmlns:a16="http://schemas.microsoft.com/office/drawing/2014/main" id="{917F71C7-1A86-4EF2-B061-3FD5ADE3C08F}"/>
                  </a:ext>
                </a:extLst>
              </p:cNvPr>
              <p:cNvPicPr/>
              <p:nvPr/>
            </p:nvPicPr>
            <p:blipFill>
              <a:blip r:embed="rId122"/>
              <a:stretch>
                <a:fillRect/>
              </a:stretch>
            </p:blipFill>
            <p:spPr>
              <a:xfrm>
                <a:off x="6303411" y="5580063"/>
                <a:ext cx="662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45" name="Freihand 144">
                <a:extLst>
                  <a:ext uri="{FF2B5EF4-FFF2-40B4-BE49-F238E27FC236}">
                    <a16:creationId xmlns:a16="http://schemas.microsoft.com/office/drawing/2014/main" id="{F04BC257-CCAF-42F1-AC7D-24C287079D74}"/>
                  </a:ext>
                </a:extLst>
              </p14:cNvPr>
              <p14:cNvContentPartPr/>
              <p14:nvPr/>
            </p14:nvContentPartPr>
            <p14:xfrm>
              <a:off x="6417171" y="5558463"/>
              <a:ext cx="167760" cy="97920"/>
            </p14:xfrm>
          </p:contentPart>
        </mc:Choice>
        <mc:Fallback xmlns="">
          <p:pic>
            <p:nvPicPr>
              <p:cNvPr id="145" name="Freihand 144">
                <a:extLst>
                  <a:ext uri="{FF2B5EF4-FFF2-40B4-BE49-F238E27FC236}">
                    <a16:creationId xmlns:a16="http://schemas.microsoft.com/office/drawing/2014/main" id="{F04BC257-CCAF-42F1-AC7D-24C287079D74}"/>
                  </a:ext>
                </a:extLst>
              </p:cNvPr>
              <p:cNvPicPr/>
              <p:nvPr/>
            </p:nvPicPr>
            <p:blipFill>
              <a:blip r:embed="rId124"/>
              <a:stretch>
                <a:fillRect/>
              </a:stretch>
            </p:blipFill>
            <p:spPr>
              <a:xfrm>
                <a:off x="6412851" y="5554143"/>
                <a:ext cx="1764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46" name="Freihand 145">
                <a:extLst>
                  <a:ext uri="{FF2B5EF4-FFF2-40B4-BE49-F238E27FC236}">
                    <a16:creationId xmlns:a16="http://schemas.microsoft.com/office/drawing/2014/main" id="{1149CCFA-AAA8-4796-8307-82D5C1C29174}"/>
                  </a:ext>
                </a:extLst>
              </p14:cNvPr>
              <p14:cNvContentPartPr/>
              <p14:nvPr/>
            </p14:nvContentPartPr>
            <p14:xfrm>
              <a:off x="6893451" y="5464143"/>
              <a:ext cx="171720" cy="177120"/>
            </p14:xfrm>
          </p:contentPart>
        </mc:Choice>
        <mc:Fallback xmlns="">
          <p:pic>
            <p:nvPicPr>
              <p:cNvPr id="146" name="Freihand 145">
                <a:extLst>
                  <a:ext uri="{FF2B5EF4-FFF2-40B4-BE49-F238E27FC236}">
                    <a16:creationId xmlns:a16="http://schemas.microsoft.com/office/drawing/2014/main" id="{1149CCFA-AAA8-4796-8307-82D5C1C29174}"/>
                  </a:ext>
                </a:extLst>
              </p:cNvPr>
              <p:cNvPicPr/>
              <p:nvPr/>
            </p:nvPicPr>
            <p:blipFill>
              <a:blip r:embed="rId126"/>
              <a:stretch>
                <a:fillRect/>
              </a:stretch>
            </p:blipFill>
            <p:spPr>
              <a:xfrm>
                <a:off x="6889131" y="5459823"/>
                <a:ext cx="18036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7" name="Freihand 146">
                <a:extLst>
                  <a:ext uri="{FF2B5EF4-FFF2-40B4-BE49-F238E27FC236}">
                    <a16:creationId xmlns:a16="http://schemas.microsoft.com/office/drawing/2014/main" id="{04306E55-0E19-45EF-8390-72B1A7513B9E}"/>
                  </a:ext>
                </a:extLst>
              </p14:cNvPr>
              <p14:cNvContentPartPr/>
              <p14:nvPr/>
            </p14:nvContentPartPr>
            <p14:xfrm>
              <a:off x="7011891" y="5428863"/>
              <a:ext cx="130320" cy="12240"/>
            </p14:xfrm>
          </p:contentPart>
        </mc:Choice>
        <mc:Fallback xmlns="">
          <p:pic>
            <p:nvPicPr>
              <p:cNvPr id="147" name="Freihand 146">
                <a:extLst>
                  <a:ext uri="{FF2B5EF4-FFF2-40B4-BE49-F238E27FC236}">
                    <a16:creationId xmlns:a16="http://schemas.microsoft.com/office/drawing/2014/main" id="{04306E55-0E19-45EF-8390-72B1A7513B9E}"/>
                  </a:ext>
                </a:extLst>
              </p:cNvPr>
              <p:cNvPicPr/>
              <p:nvPr/>
            </p:nvPicPr>
            <p:blipFill>
              <a:blip r:embed="rId128"/>
              <a:stretch>
                <a:fillRect/>
              </a:stretch>
            </p:blipFill>
            <p:spPr>
              <a:xfrm>
                <a:off x="7007571" y="5424543"/>
                <a:ext cx="138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8" name="Freihand 147">
                <a:extLst>
                  <a:ext uri="{FF2B5EF4-FFF2-40B4-BE49-F238E27FC236}">
                    <a16:creationId xmlns:a16="http://schemas.microsoft.com/office/drawing/2014/main" id="{ADC9EAB0-69E3-4ECC-A8BD-C606A97ADBA5}"/>
                  </a:ext>
                </a:extLst>
              </p14:cNvPr>
              <p14:cNvContentPartPr/>
              <p14:nvPr/>
            </p14:nvContentPartPr>
            <p14:xfrm>
              <a:off x="7291251" y="5571783"/>
              <a:ext cx="54360" cy="4680"/>
            </p14:xfrm>
          </p:contentPart>
        </mc:Choice>
        <mc:Fallback xmlns="">
          <p:pic>
            <p:nvPicPr>
              <p:cNvPr id="148" name="Freihand 147">
                <a:extLst>
                  <a:ext uri="{FF2B5EF4-FFF2-40B4-BE49-F238E27FC236}">
                    <a16:creationId xmlns:a16="http://schemas.microsoft.com/office/drawing/2014/main" id="{ADC9EAB0-69E3-4ECC-A8BD-C606A97ADBA5}"/>
                  </a:ext>
                </a:extLst>
              </p:cNvPr>
              <p:cNvPicPr/>
              <p:nvPr/>
            </p:nvPicPr>
            <p:blipFill>
              <a:blip r:embed="rId130"/>
              <a:stretch>
                <a:fillRect/>
              </a:stretch>
            </p:blipFill>
            <p:spPr>
              <a:xfrm>
                <a:off x="7286931" y="5567463"/>
                <a:ext cx="630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55" name="Freihand 154">
                <a:extLst>
                  <a:ext uri="{FF2B5EF4-FFF2-40B4-BE49-F238E27FC236}">
                    <a16:creationId xmlns:a16="http://schemas.microsoft.com/office/drawing/2014/main" id="{FA46A992-B3FB-4FFD-A473-6F8CF1C170AA}"/>
                  </a:ext>
                </a:extLst>
              </p14:cNvPr>
              <p14:cNvContentPartPr/>
              <p14:nvPr/>
            </p14:nvContentPartPr>
            <p14:xfrm>
              <a:off x="71091" y="6131943"/>
              <a:ext cx="132480" cy="166680"/>
            </p14:xfrm>
          </p:contentPart>
        </mc:Choice>
        <mc:Fallback xmlns="">
          <p:pic>
            <p:nvPicPr>
              <p:cNvPr id="155" name="Freihand 154">
                <a:extLst>
                  <a:ext uri="{FF2B5EF4-FFF2-40B4-BE49-F238E27FC236}">
                    <a16:creationId xmlns:a16="http://schemas.microsoft.com/office/drawing/2014/main" id="{FA46A992-B3FB-4FFD-A473-6F8CF1C170AA}"/>
                  </a:ext>
                </a:extLst>
              </p:cNvPr>
              <p:cNvPicPr/>
              <p:nvPr/>
            </p:nvPicPr>
            <p:blipFill>
              <a:blip r:embed="rId73"/>
              <a:stretch>
                <a:fillRect/>
              </a:stretch>
            </p:blipFill>
            <p:spPr>
              <a:xfrm>
                <a:off x="66771" y="6127623"/>
                <a:ext cx="14112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156" name="Freihand 155">
                <a:extLst>
                  <a:ext uri="{FF2B5EF4-FFF2-40B4-BE49-F238E27FC236}">
                    <a16:creationId xmlns:a16="http://schemas.microsoft.com/office/drawing/2014/main" id="{BDAB5F7E-98B9-4D5C-B7C4-3C1AAF70BC2D}"/>
                  </a:ext>
                </a:extLst>
              </p14:cNvPr>
              <p14:cNvContentPartPr/>
              <p14:nvPr/>
            </p14:nvContentPartPr>
            <p14:xfrm>
              <a:off x="1487331" y="6013143"/>
              <a:ext cx="125640" cy="106200"/>
            </p14:xfrm>
          </p:contentPart>
        </mc:Choice>
        <mc:Fallback xmlns="">
          <p:pic>
            <p:nvPicPr>
              <p:cNvPr id="156" name="Freihand 155">
                <a:extLst>
                  <a:ext uri="{FF2B5EF4-FFF2-40B4-BE49-F238E27FC236}">
                    <a16:creationId xmlns:a16="http://schemas.microsoft.com/office/drawing/2014/main" id="{BDAB5F7E-98B9-4D5C-B7C4-3C1AAF70BC2D}"/>
                  </a:ext>
                </a:extLst>
              </p:cNvPr>
              <p:cNvPicPr/>
              <p:nvPr/>
            </p:nvPicPr>
            <p:blipFill>
              <a:blip r:embed="rId75"/>
              <a:stretch>
                <a:fillRect/>
              </a:stretch>
            </p:blipFill>
            <p:spPr>
              <a:xfrm>
                <a:off x="1483011" y="6008823"/>
                <a:ext cx="13428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57" name="Freihand 156">
                <a:extLst>
                  <a:ext uri="{FF2B5EF4-FFF2-40B4-BE49-F238E27FC236}">
                    <a16:creationId xmlns:a16="http://schemas.microsoft.com/office/drawing/2014/main" id="{EEDA2B6D-8867-46E4-A7EE-A840A74CA9C7}"/>
                  </a:ext>
                </a:extLst>
              </p14:cNvPr>
              <p14:cNvContentPartPr/>
              <p14:nvPr/>
            </p14:nvContentPartPr>
            <p14:xfrm>
              <a:off x="3379131" y="5999823"/>
              <a:ext cx="104760" cy="99720"/>
            </p14:xfrm>
          </p:contentPart>
        </mc:Choice>
        <mc:Fallback xmlns="">
          <p:pic>
            <p:nvPicPr>
              <p:cNvPr id="157" name="Freihand 156">
                <a:extLst>
                  <a:ext uri="{FF2B5EF4-FFF2-40B4-BE49-F238E27FC236}">
                    <a16:creationId xmlns:a16="http://schemas.microsoft.com/office/drawing/2014/main" id="{EEDA2B6D-8867-46E4-A7EE-A840A74CA9C7}"/>
                  </a:ext>
                </a:extLst>
              </p:cNvPr>
              <p:cNvPicPr/>
              <p:nvPr/>
            </p:nvPicPr>
            <p:blipFill>
              <a:blip r:embed="rId77"/>
              <a:stretch>
                <a:fillRect/>
              </a:stretch>
            </p:blipFill>
            <p:spPr>
              <a:xfrm>
                <a:off x="3374811" y="5995503"/>
                <a:ext cx="1134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158" name="Freihand 157">
                <a:extLst>
                  <a:ext uri="{FF2B5EF4-FFF2-40B4-BE49-F238E27FC236}">
                    <a16:creationId xmlns:a16="http://schemas.microsoft.com/office/drawing/2014/main" id="{5A88FBE6-9BFC-47CA-B433-F0D709DB4246}"/>
                  </a:ext>
                </a:extLst>
              </p14:cNvPr>
              <p14:cNvContentPartPr/>
              <p14:nvPr/>
            </p14:nvContentPartPr>
            <p14:xfrm>
              <a:off x="4244211" y="6051663"/>
              <a:ext cx="25200" cy="120960"/>
            </p14:xfrm>
          </p:contentPart>
        </mc:Choice>
        <mc:Fallback xmlns="">
          <p:pic>
            <p:nvPicPr>
              <p:cNvPr id="158" name="Freihand 157">
                <a:extLst>
                  <a:ext uri="{FF2B5EF4-FFF2-40B4-BE49-F238E27FC236}">
                    <a16:creationId xmlns:a16="http://schemas.microsoft.com/office/drawing/2014/main" id="{5A88FBE6-9BFC-47CA-B433-F0D709DB4246}"/>
                  </a:ext>
                </a:extLst>
              </p:cNvPr>
              <p:cNvPicPr/>
              <p:nvPr/>
            </p:nvPicPr>
            <p:blipFill>
              <a:blip r:embed="rId79"/>
              <a:stretch>
                <a:fillRect/>
              </a:stretch>
            </p:blipFill>
            <p:spPr>
              <a:xfrm>
                <a:off x="4239891" y="6047343"/>
                <a:ext cx="338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59" name="Freihand 158">
                <a:extLst>
                  <a:ext uri="{FF2B5EF4-FFF2-40B4-BE49-F238E27FC236}">
                    <a16:creationId xmlns:a16="http://schemas.microsoft.com/office/drawing/2014/main" id="{2AE17CD6-1CF1-4410-9296-452941B7D0D4}"/>
                  </a:ext>
                </a:extLst>
              </p14:cNvPr>
              <p14:cNvContentPartPr/>
              <p14:nvPr/>
            </p14:nvContentPartPr>
            <p14:xfrm>
              <a:off x="4418091" y="5906943"/>
              <a:ext cx="153000" cy="121680"/>
            </p14:xfrm>
          </p:contentPart>
        </mc:Choice>
        <mc:Fallback xmlns="">
          <p:pic>
            <p:nvPicPr>
              <p:cNvPr id="159" name="Freihand 158">
                <a:extLst>
                  <a:ext uri="{FF2B5EF4-FFF2-40B4-BE49-F238E27FC236}">
                    <a16:creationId xmlns:a16="http://schemas.microsoft.com/office/drawing/2014/main" id="{2AE17CD6-1CF1-4410-9296-452941B7D0D4}"/>
                  </a:ext>
                </a:extLst>
              </p:cNvPr>
              <p:cNvPicPr/>
              <p:nvPr/>
            </p:nvPicPr>
            <p:blipFill>
              <a:blip r:embed="rId81"/>
              <a:stretch>
                <a:fillRect/>
              </a:stretch>
            </p:blipFill>
            <p:spPr>
              <a:xfrm>
                <a:off x="4413771" y="5902623"/>
                <a:ext cx="16164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160" name="Freihand 159">
                <a:extLst>
                  <a:ext uri="{FF2B5EF4-FFF2-40B4-BE49-F238E27FC236}">
                    <a16:creationId xmlns:a16="http://schemas.microsoft.com/office/drawing/2014/main" id="{52CD5A1C-F706-463F-9734-305C9F57163C}"/>
                  </a:ext>
                </a:extLst>
              </p14:cNvPr>
              <p14:cNvContentPartPr/>
              <p14:nvPr/>
            </p14:nvContentPartPr>
            <p14:xfrm>
              <a:off x="5422851" y="5929983"/>
              <a:ext cx="121320" cy="47160"/>
            </p14:xfrm>
          </p:contentPart>
        </mc:Choice>
        <mc:Fallback xmlns="">
          <p:pic>
            <p:nvPicPr>
              <p:cNvPr id="160" name="Freihand 159">
                <a:extLst>
                  <a:ext uri="{FF2B5EF4-FFF2-40B4-BE49-F238E27FC236}">
                    <a16:creationId xmlns:a16="http://schemas.microsoft.com/office/drawing/2014/main" id="{52CD5A1C-F706-463F-9734-305C9F57163C}"/>
                  </a:ext>
                </a:extLst>
              </p:cNvPr>
              <p:cNvPicPr/>
              <p:nvPr/>
            </p:nvPicPr>
            <p:blipFill>
              <a:blip r:embed="rId137"/>
              <a:stretch>
                <a:fillRect/>
              </a:stretch>
            </p:blipFill>
            <p:spPr>
              <a:xfrm>
                <a:off x="5418531" y="5925663"/>
                <a:ext cx="1299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161" name="Freihand 160">
                <a:extLst>
                  <a:ext uri="{FF2B5EF4-FFF2-40B4-BE49-F238E27FC236}">
                    <a16:creationId xmlns:a16="http://schemas.microsoft.com/office/drawing/2014/main" id="{B2E0E4E4-2575-41A2-9F25-C842B9B4239B}"/>
                  </a:ext>
                </a:extLst>
              </p14:cNvPr>
              <p14:cNvContentPartPr/>
              <p14:nvPr/>
            </p14:nvContentPartPr>
            <p14:xfrm>
              <a:off x="5513211" y="5921703"/>
              <a:ext cx="38160" cy="93240"/>
            </p14:xfrm>
          </p:contentPart>
        </mc:Choice>
        <mc:Fallback xmlns="">
          <p:pic>
            <p:nvPicPr>
              <p:cNvPr id="161" name="Freihand 160">
                <a:extLst>
                  <a:ext uri="{FF2B5EF4-FFF2-40B4-BE49-F238E27FC236}">
                    <a16:creationId xmlns:a16="http://schemas.microsoft.com/office/drawing/2014/main" id="{B2E0E4E4-2575-41A2-9F25-C842B9B4239B}"/>
                  </a:ext>
                </a:extLst>
              </p:cNvPr>
              <p:cNvPicPr/>
              <p:nvPr/>
            </p:nvPicPr>
            <p:blipFill>
              <a:blip r:embed="rId139"/>
              <a:stretch>
                <a:fillRect/>
              </a:stretch>
            </p:blipFill>
            <p:spPr>
              <a:xfrm>
                <a:off x="5508891" y="5917383"/>
                <a:ext cx="46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76" name="Freihand 175">
                <a:extLst>
                  <a:ext uri="{FF2B5EF4-FFF2-40B4-BE49-F238E27FC236}">
                    <a16:creationId xmlns:a16="http://schemas.microsoft.com/office/drawing/2014/main" id="{3811DA78-377C-433E-8E28-FE27B1BFAD8D}"/>
                  </a:ext>
                </a:extLst>
              </p14:cNvPr>
              <p14:cNvContentPartPr/>
              <p14:nvPr/>
            </p14:nvContentPartPr>
            <p14:xfrm>
              <a:off x="476451" y="6163983"/>
              <a:ext cx="20880" cy="5400"/>
            </p14:xfrm>
          </p:contentPart>
        </mc:Choice>
        <mc:Fallback xmlns="">
          <p:pic>
            <p:nvPicPr>
              <p:cNvPr id="176" name="Freihand 175">
                <a:extLst>
                  <a:ext uri="{FF2B5EF4-FFF2-40B4-BE49-F238E27FC236}">
                    <a16:creationId xmlns:a16="http://schemas.microsoft.com/office/drawing/2014/main" id="{3811DA78-377C-433E-8E28-FE27B1BFAD8D}"/>
                  </a:ext>
                </a:extLst>
              </p:cNvPr>
              <p:cNvPicPr/>
              <p:nvPr/>
            </p:nvPicPr>
            <p:blipFill>
              <a:blip r:embed="rId87"/>
              <a:stretch>
                <a:fillRect/>
              </a:stretch>
            </p:blipFill>
            <p:spPr>
              <a:xfrm>
                <a:off x="472131" y="6159663"/>
                <a:ext cx="295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77" name="Freihand 176">
                <a:extLst>
                  <a:ext uri="{FF2B5EF4-FFF2-40B4-BE49-F238E27FC236}">
                    <a16:creationId xmlns:a16="http://schemas.microsoft.com/office/drawing/2014/main" id="{D905D802-6D7E-4B67-8F75-6BDF7EDAD55D}"/>
                  </a:ext>
                </a:extLst>
              </p14:cNvPr>
              <p14:cNvContentPartPr/>
              <p14:nvPr/>
            </p14:nvContentPartPr>
            <p14:xfrm>
              <a:off x="486171" y="6244623"/>
              <a:ext cx="9000" cy="7560"/>
            </p14:xfrm>
          </p:contentPart>
        </mc:Choice>
        <mc:Fallback xmlns="">
          <p:pic>
            <p:nvPicPr>
              <p:cNvPr id="177" name="Freihand 176">
                <a:extLst>
                  <a:ext uri="{FF2B5EF4-FFF2-40B4-BE49-F238E27FC236}">
                    <a16:creationId xmlns:a16="http://schemas.microsoft.com/office/drawing/2014/main" id="{D905D802-6D7E-4B67-8F75-6BDF7EDAD55D}"/>
                  </a:ext>
                </a:extLst>
              </p:cNvPr>
              <p:cNvPicPr/>
              <p:nvPr/>
            </p:nvPicPr>
            <p:blipFill>
              <a:blip r:embed="rId89"/>
              <a:stretch>
                <a:fillRect/>
              </a:stretch>
            </p:blipFill>
            <p:spPr>
              <a:xfrm>
                <a:off x="481851" y="6240303"/>
                <a:ext cx="17640" cy="16200"/>
              </a:xfrm>
              <a:prstGeom prst="rect">
                <a:avLst/>
              </a:prstGeom>
            </p:spPr>
          </p:pic>
        </mc:Fallback>
      </mc:AlternateContent>
      <p:grpSp>
        <p:nvGrpSpPr>
          <p:cNvPr id="184" name="Gruppieren 183">
            <a:extLst>
              <a:ext uri="{FF2B5EF4-FFF2-40B4-BE49-F238E27FC236}">
                <a16:creationId xmlns:a16="http://schemas.microsoft.com/office/drawing/2014/main" id="{BEC889F9-FD44-4796-AA2D-400A641B8256}"/>
              </a:ext>
            </a:extLst>
          </p:cNvPr>
          <p:cNvGrpSpPr/>
          <p:nvPr/>
        </p:nvGrpSpPr>
        <p:grpSpPr>
          <a:xfrm>
            <a:off x="3224627" y="5604187"/>
            <a:ext cx="720000" cy="150120"/>
            <a:chOff x="3224627" y="5604187"/>
            <a:chExt cx="720000" cy="150120"/>
          </a:xfrm>
        </p:grpSpPr>
        <mc:AlternateContent xmlns:mc="http://schemas.openxmlformats.org/markup-compatibility/2006" xmlns:p14="http://schemas.microsoft.com/office/powerpoint/2010/main">
          <mc:Choice Requires="p14">
            <p:contentPart p14:bwMode="auto" r:id="rId142">
              <p14:nvContentPartPr>
                <p14:cNvPr id="178" name="Freihand 177">
                  <a:extLst>
                    <a:ext uri="{FF2B5EF4-FFF2-40B4-BE49-F238E27FC236}">
                      <a16:creationId xmlns:a16="http://schemas.microsoft.com/office/drawing/2014/main" id="{966B90B4-C9CF-463F-85DF-768DC8201E3C}"/>
                    </a:ext>
                  </a:extLst>
                </p14:cNvPr>
                <p14:cNvContentPartPr/>
                <p14:nvPr/>
              </p14:nvContentPartPr>
              <p14:xfrm>
                <a:off x="3224627" y="5630107"/>
                <a:ext cx="117000" cy="108000"/>
              </p14:xfrm>
            </p:contentPart>
          </mc:Choice>
          <mc:Fallback xmlns="">
            <p:pic>
              <p:nvPicPr>
                <p:cNvPr id="178" name="Freihand 177">
                  <a:extLst>
                    <a:ext uri="{FF2B5EF4-FFF2-40B4-BE49-F238E27FC236}">
                      <a16:creationId xmlns:a16="http://schemas.microsoft.com/office/drawing/2014/main" id="{966B90B4-C9CF-463F-85DF-768DC8201E3C}"/>
                    </a:ext>
                  </a:extLst>
                </p:cNvPr>
                <p:cNvPicPr/>
                <p:nvPr/>
              </p:nvPicPr>
              <p:blipFill>
                <a:blip r:embed="rId143"/>
                <a:stretch>
                  <a:fillRect/>
                </a:stretch>
              </p:blipFill>
              <p:spPr>
                <a:xfrm>
                  <a:off x="3220307" y="5625787"/>
                  <a:ext cx="1256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79" name="Freihand 178">
                  <a:extLst>
                    <a:ext uri="{FF2B5EF4-FFF2-40B4-BE49-F238E27FC236}">
                      <a16:creationId xmlns:a16="http://schemas.microsoft.com/office/drawing/2014/main" id="{872C9407-8B31-4557-8E35-460E9876FD0A}"/>
                    </a:ext>
                  </a:extLst>
                </p14:cNvPr>
                <p14:cNvContentPartPr/>
                <p14:nvPr/>
              </p14:nvContentPartPr>
              <p14:xfrm>
                <a:off x="3376547" y="5604187"/>
                <a:ext cx="51840" cy="149760"/>
              </p14:xfrm>
            </p:contentPart>
          </mc:Choice>
          <mc:Fallback xmlns="">
            <p:pic>
              <p:nvPicPr>
                <p:cNvPr id="179" name="Freihand 178">
                  <a:extLst>
                    <a:ext uri="{FF2B5EF4-FFF2-40B4-BE49-F238E27FC236}">
                      <a16:creationId xmlns:a16="http://schemas.microsoft.com/office/drawing/2014/main" id="{872C9407-8B31-4557-8E35-460E9876FD0A}"/>
                    </a:ext>
                  </a:extLst>
                </p:cNvPr>
                <p:cNvPicPr/>
                <p:nvPr/>
              </p:nvPicPr>
              <p:blipFill>
                <a:blip r:embed="rId145"/>
                <a:stretch>
                  <a:fillRect/>
                </a:stretch>
              </p:blipFill>
              <p:spPr>
                <a:xfrm>
                  <a:off x="3372227" y="5599867"/>
                  <a:ext cx="6048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80" name="Freihand 179">
                  <a:extLst>
                    <a:ext uri="{FF2B5EF4-FFF2-40B4-BE49-F238E27FC236}">
                      <a16:creationId xmlns:a16="http://schemas.microsoft.com/office/drawing/2014/main" id="{C52839F3-0B7A-4F80-9108-8EB1215C974A}"/>
                    </a:ext>
                  </a:extLst>
                </p14:cNvPr>
                <p14:cNvContentPartPr/>
                <p14:nvPr/>
              </p14:nvContentPartPr>
              <p14:xfrm>
                <a:off x="3446387" y="5674387"/>
                <a:ext cx="81360" cy="74880"/>
              </p14:xfrm>
            </p:contentPart>
          </mc:Choice>
          <mc:Fallback xmlns="">
            <p:pic>
              <p:nvPicPr>
                <p:cNvPr id="180" name="Freihand 179">
                  <a:extLst>
                    <a:ext uri="{FF2B5EF4-FFF2-40B4-BE49-F238E27FC236}">
                      <a16:creationId xmlns:a16="http://schemas.microsoft.com/office/drawing/2014/main" id="{C52839F3-0B7A-4F80-9108-8EB1215C974A}"/>
                    </a:ext>
                  </a:extLst>
                </p:cNvPr>
                <p:cNvPicPr/>
                <p:nvPr/>
              </p:nvPicPr>
              <p:blipFill>
                <a:blip r:embed="rId147"/>
                <a:stretch>
                  <a:fillRect/>
                </a:stretch>
              </p:blipFill>
              <p:spPr>
                <a:xfrm>
                  <a:off x="3442067" y="5670067"/>
                  <a:ext cx="900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81" name="Freihand 180">
                  <a:extLst>
                    <a:ext uri="{FF2B5EF4-FFF2-40B4-BE49-F238E27FC236}">
                      <a16:creationId xmlns:a16="http://schemas.microsoft.com/office/drawing/2014/main" id="{544E18A6-F873-4E55-A6F9-39C90BF62353}"/>
                    </a:ext>
                  </a:extLst>
                </p14:cNvPr>
                <p14:cNvContentPartPr/>
                <p14:nvPr/>
              </p14:nvContentPartPr>
              <p14:xfrm>
                <a:off x="3570227" y="5612827"/>
                <a:ext cx="140040" cy="129600"/>
              </p14:xfrm>
            </p:contentPart>
          </mc:Choice>
          <mc:Fallback xmlns="">
            <p:pic>
              <p:nvPicPr>
                <p:cNvPr id="181" name="Freihand 180">
                  <a:extLst>
                    <a:ext uri="{FF2B5EF4-FFF2-40B4-BE49-F238E27FC236}">
                      <a16:creationId xmlns:a16="http://schemas.microsoft.com/office/drawing/2014/main" id="{544E18A6-F873-4E55-A6F9-39C90BF62353}"/>
                    </a:ext>
                  </a:extLst>
                </p:cNvPr>
                <p:cNvPicPr/>
                <p:nvPr/>
              </p:nvPicPr>
              <p:blipFill>
                <a:blip r:embed="rId149"/>
                <a:stretch>
                  <a:fillRect/>
                </a:stretch>
              </p:blipFill>
              <p:spPr>
                <a:xfrm>
                  <a:off x="3565907" y="5608507"/>
                  <a:ext cx="1486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82" name="Freihand 181">
                  <a:extLst>
                    <a:ext uri="{FF2B5EF4-FFF2-40B4-BE49-F238E27FC236}">
                      <a16:creationId xmlns:a16="http://schemas.microsoft.com/office/drawing/2014/main" id="{C543DA0C-DC83-4957-991A-8742B1EDBB74}"/>
                    </a:ext>
                  </a:extLst>
                </p14:cNvPr>
                <p14:cNvContentPartPr/>
                <p14:nvPr/>
              </p14:nvContentPartPr>
              <p14:xfrm>
                <a:off x="3746627" y="5670787"/>
                <a:ext cx="80640" cy="71640"/>
              </p14:xfrm>
            </p:contentPart>
          </mc:Choice>
          <mc:Fallback xmlns="">
            <p:pic>
              <p:nvPicPr>
                <p:cNvPr id="182" name="Freihand 181">
                  <a:extLst>
                    <a:ext uri="{FF2B5EF4-FFF2-40B4-BE49-F238E27FC236}">
                      <a16:creationId xmlns:a16="http://schemas.microsoft.com/office/drawing/2014/main" id="{C543DA0C-DC83-4957-991A-8742B1EDBB74}"/>
                    </a:ext>
                  </a:extLst>
                </p:cNvPr>
                <p:cNvPicPr/>
                <p:nvPr/>
              </p:nvPicPr>
              <p:blipFill>
                <a:blip r:embed="rId151"/>
                <a:stretch>
                  <a:fillRect/>
                </a:stretch>
              </p:blipFill>
              <p:spPr>
                <a:xfrm>
                  <a:off x="3742307" y="5666467"/>
                  <a:ext cx="89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183" name="Freihand 182">
                  <a:extLst>
                    <a:ext uri="{FF2B5EF4-FFF2-40B4-BE49-F238E27FC236}">
                      <a16:creationId xmlns:a16="http://schemas.microsoft.com/office/drawing/2014/main" id="{911AA6D0-2DD8-4DB5-8EBF-C869A8B5BF34}"/>
                    </a:ext>
                  </a:extLst>
                </p14:cNvPr>
                <p14:cNvContentPartPr/>
                <p14:nvPr/>
              </p14:nvContentPartPr>
              <p14:xfrm>
                <a:off x="3884507" y="5654227"/>
                <a:ext cx="60120" cy="100080"/>
              </p14:xfrm>
            </p:contentPart>
          </mc:Choice>
          <mc:Fallback xmlns="">
            <p:pic>
              <p:nvPicPr>
                <p:cNvPr id="183" name="Freihand 182">
                  <a:extLst>
                    <a:ext uri="{FF2B5EF4-FFF2-40B4-BE49-F238E27FC236}">
                      <a16:creationId xmlns:a16="http://schemas.microsoft.com/office/drawing/2014/main" id="{911AA6D0-2DD8-4DB5-8EBF-C869A8B5BF34}"/>
                    </a:ext>
                  </a:extLst>
                </p:cNvPr>
                <p:cNvPicPr/>
                <p:nvPr/>
              </p:nvPicPr>
              <p:blipFill>
                <a:blip r:embed="rId153"/>
                <a:stretch>
                  <a:fillRect/>
                </a:stretch>
              </p:blipFill>
              <p:spPr>
                <a:xfrm>
                  <a:off x="3880187" y="5649907"/>
                  <a:ext cx="68760" cy="108720"/>
                </a:xfrm>
                <a:prstGeom prst="rect">
                  <a:avLst/>
                </a:prstGeom>
              </p:spPr>
            </p:pic>
          </mc:Fallback>
        </mc:AlternateContent>
      </p:grpSp>
      <p:grpSp>
        <p:nvGrpSpPr>
          <p:cNvPr id="193" name="Gruppieren 192">
            <a:extLst>
              <a:ext uri="{FF2B5EF4-FFF2-40B4-BE49-F238E27FC236}">
                <a16:creationId xmlns:a16="http://schemas.microsoft.com/office/drawing/2014/main" id="{52B43109-51BD-494A-9201-A4438580AC6A}"/>
              </a:ext>
            </a:extLst>
          </p:cNvPr>
          <p:cNvGrpSpPr/>
          <p:nvPr/>
        </p:nvGrpSpPr>
        <p:grpSpPr>
          <a:xfrm>
            <a:off x="6791147" y="5108467"/>
            <a:ext cx="973440" cy="346680"/>
            <a:chOff x="6791147" y="5108467"/>
            <a:chExt cx="973440" cy="346680"/>
          </a:xfrm>
        </p:grpSpPr>
        <mc:AlternateContent xmlns:mc="http://schemas.openxmlformats.org/markup-compatibility/2006" xmlns:p14="http://schemas.microsoft.com/office/powerpoint/2010/main">
          <mc:Choice Requires="p14">
            <p:contentPart p14:bwMode="auto" r:id="rId154">
              <p14:nvContentPartPr>
                <p14:cNvPr id="185" name="Freihand 184">
                  <a:extLst>
                    <a:ext uri="{FF2B5EF4-FFF2-40B4-BE49-F238E27FC236}">
                      <a16:creationId xmlns:a16="http://schemas.microsoft.com/office/drawing/2014/main" id="{CD9AEAF7-CA4A-4F3A-8EAB-C604CB39868F}"/>
                    </a:ext>
                  </a:extLst>
                </p14:cNvPr>
                <p14:cNvContentPartPr/>
                <p14:nvPr/>
              </p14:nvContentPartPr>
              <p14:xfrm>
                <a:off x="6798347" y="5270107"/>
                <a:ext cx="406440" cy="185040"/>
              </p14:xfrm>
            </p:contentPart>
          </mc:Choice>
          <mc:Fallback xmlns="">
            <p:pic>
              <p:nvPicPr>
                <p:cNvPr id="185" name="Freihand 184">
                  <a:extLst>
                    <a:ext uri="{FF2B5EF4-FFF2-40B4-BE49-F238E27FC236}">
                      <a16:creationId xmlns:a16="http://schemas.microsoft.com/office/drawing/2014/main" id="{CD9AEAF7-CA4A-4F3A-8EAB-C604CB39868F}"/>
                    </a:ext>
                  </a:extLst>
                </p:cNvPr>
                <p:cNvPicPr/>
                <p:nvPr/>
              </p:nvPicPr>
              <p:blipFill>
                <a:blip r:embed="rId155"/>
                <a:stretch>
                  <a:fillRect/>
                </a:stretch>
              </p:blipFill>
              <p:spPr>
                <a:xfrm>
                  <a:off x="6794027" y="5265787"/>
                  <a:ext cx="4150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86" name="Freihand 185">
                  <a:extLst>
                    <a:ext uri="{FF2B5EF4-FFF2-40B4-BE49-F238E27FC236}">
                      <a16:creationId xmlns:a16="http://schemas.microsoft.com/office/drawing/2014/main" id="{7A1BC9C9-D288-4680-B7ED-01DFF3845F4D}"/>
                    </a:ext>
                  </a:extLst>
                </p14:cNvPr>
                <p14:cNvContentPartPr/>
                <p14:nvPr/>
              </p14:nvContentPartPr>
              <p14:xfrm>
                <a:off x="6791147" y="5108467"/>
                <a:ext cx="214560" cy="251280"/>
              </p14:xfrm>
            </p:contentPart>
          </mc:Choice>
          <mc:Fallback xmlns="">
            <p:pic>
              <p:nvPicPr>
                <p:cNvPr id="186" name="Freihand 185">
                  <a:extLst>
                    <a:ext uri="{FF2B5EF4-FFF2-40B4-BE49-F238E27FC236}">
                      <a16:creationId xmlns:a16="http://schemas.microsoft.com/office/drawing/2014/main" id="{7A1BC9C9-D288-4680-B7ED-01DFF3845F4D}"/>
                    </a:ext>
                  </a:extLst>
                </p:cNvPr>
                <p:cNvPicPr/>
                <p:nvPr/>
              </p:nvPicPr>
              <p:blipFill>
                <a:blip r:embed="rId157"/>
                <a:stretch>
                  <a:fillRect/>
                </a:stretch>
              </p:blipFill>
              <p:spPr>
                <a:xfrm>
                  <a:off x="6786827" y="5104147"/>
                  <a:ext cx="22320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88" name="Freihand 187">
                  <a:extLst>
                    <a:ext uri="{FF2B5EF4-FFF2-40B4-BE49-F238E27FC236}">
                      <a16:creationId xmlns:a16="http://schemas.microsoft.com/office/drawing/2014/main" id="{7AF9B9D9-D7CF-4F76-BCA3-EB87F1FE8C9B}"/>
                    </a:ext>
                  </a:extLst>
                </p14:cNvPr>
                <p14:cNvContentPartPr/>
                <p14:nvPr/>
              </p14:nvContentPartPr>
              <p14:xfrm>
                <a:off x="7229267" y="5292067"/>
                <a:ext cx="156600" cy="21240"/>
              </p14:xfrm>
            </p:contentPart>
          </mc:Choice>
          <mc:Fallback xmlns="">
            <p:pic>
              <p:nvPicPr>
                <p:cNvPr id="188" name="Freihand 187">
                  <a:extLst>
                    <a:ext uri="{FF2B5EF4-FFF2-40B4-BE49-F238E27FC236}">
                      <a16:creationId xmlns:a16="http://schemas.microsoft.com/office/drawing/2014/main" id="{7AF9B9D9-D7CF-4F76-BCA3-EB87F1FE8C9B}"/>
                    </a:ext>
                  </a:extLst>
                </p:cNvPr>
                <p:cNvPicPr/>
                <p:nvPr/>
              </p:nvPicPr>
              <p:blipFill>
                <a:blip r:embed="rId159"/>
                <a:stretch>
                  <a:fillRect/>
                </a:stretch>
              </p:blipFill>
              <p:spPr>
                <a:xfrm>
                  <a:off x="7224947" y="5287747"/>
                  <a:ext cx="1652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89" name="Freihand 188">
                  <a:extLst>
                    <a:ext uri="{FF2B5EF4-FFF2-40B4-BE49-F238E27FC236}">
                      <a16:creationId xmlns:a16="http://schemas.microsoft.com/office/drawing/2014/main" id="{F87C4403-D920-47B0-AF82-388F67BDFA7D}"/>
                    </a:ext>
                  </a:extLst>
                </p14:cNvPr>
                <p14:cNvContentPartPr/>
                <p14:nvPr/>
              </p14:nvContentPartPr>
              <p14:xfrm>
                <a:off x="7255907" y="5324467"/>
                <a:ext cx="132840" cy="28800"/>
              </p14:xfrm>
            </p:contentPart>
          </mc:Choice>
          <mc:Fallback xmlns="">
            <p:pic>
              <p:nvPicPr>
                <p:cNvPr id="189" name="Freihand 188">
                  <a:extLst>
                    <a:ext uri="{FF2B5EF4-FFF2-40B4-BE49-F238E27FC236}">
                      <a16:creationId xmlns:a16="http://schemas.microsoft.com/office/drawing/2014/main" id="{F87C4403-D920-47B0-AF82-388F67BDFA7D}"/>
                    </a:ext>
                  </a:extLst>
                </p:cNvPr>
                <p:cNvPicPr/>
                <p:nvPr/>
              </p:nvPicPr>
              <p:blipFill>
                <a:blip r:embed="rId161"/>
                <a:stretch>
                  <a:fillRect/>
                </a:stretch>
              </p:blipFill>
              <p:spPr>
                <a:xfrm>
                  <a:off x="7251587" y="5320147"/>
                  <a:ext cx="14148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90" name="Freihand 189">
                  <a:extLst>
                    <a:ext uri="{FF2B5EF4-FFF2-40B4-BE49-F238E27FC236}">
                      <a16:creationId xmlns:a16="http://schemas.microsoft.com/office/drawing/2014/main" id="{C429E754-B710-40AF-BD8A-367E53ABA7CC}"/>
                    </a:ext>
                  </a:extLst>
                </p14:cNvPr>
                <p14:cNvContentPartPr/>
                <p14:nvPr/>
              </p14:nvContentPartPr>
              <p14:xfrm>
                <a:off x="7430867" y="5210347"/>
                <a:ext cx="115200" cy="95400"/>
              </p14:xfrm>
            </p:contentPart>
          </mc:Choice>
          <mc:Fallback xmlns="">
            <p:pic>
              <p:nvPicPr>
                <p:cNvPr id="190" name="Freihand 189">
                  <a:extLst>
                    <a:ext uri="{FF2B5EF4-FFF2-40B4-BE49-F238E27FC236}">
                      <a16:creationId xmlns:a16="http://schemas.microsoft.com/office/drawing/2014/main" id="{C429E754-B710-40AF-BD8A-367E53ABA7CC}"/>
                    </a:ext>
                  </a:extLst>
                </p:cNvPr>
                <p:cNvPicPr/>
                <p:nvPr/>
              </p:nvPicPr>
              <p:blipFill>
                <a:blip r:embed="rId163"/>
                <a:stretch>
                  <a:fillRect/>
                </a:stretch>
              </p:blipFill>
              <p:spPr>
                <a:xfrm>
                  <a:off x="7426547" y="5206027"/>
                  <a:ext cx="1238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91" name="Freihand 190">
                  <a:extLst>
                    <a:ext uri="{FF2B5EF4-FFF2-40B4-BE49-F238E27FC236}">
                      <a16:creationId xmlns:a16="http://schemas.microsoft.com/office/drawing/2014/main" id="{4EEAF2B0-2E90-4691-9F5D-4222D21B1E31}"/>
                    </a:ext>
                  </a:extLst>
                </p14:cNvPr>
                <p14:cNvContentPartPr/>
                <p14:nvPr/>
              </p14:nvContentPartPr>
              <p14:xfrm>
                <a:off x="7558307" y="5280547"/>
                <a:ext cx="18000" cy="61200"/>
              </p14:xfrm>
            </p:contentPart>
          </mc:Choice>
          <mc:Fallback xmlns="">
            <p:pic>
              <p:nvPicPr>
                <p:cNvPr id="191" name="Freihand 190">
                  <a:extLst>
                    <a:ext uri="{FF2B5EF4-FFF2-40B4-BE49-F238E27FC236}">
                      <a16:creationId xmlns:a16="http://schemas.microsoft.com/office/drawing/2014/main" id="{4EEAF2B0-2E90-4691-9F5D-4222D21B1E31}"/>
                    </a:ext>
                  </a:extLst>
                </p:cNvPr>
                <p:cNvPicPr/>
                <p:nvPr/>
              </p:nvPicPr>
              <p:blipFill>
                <a:blip r:embed="rId165"/>
                <a:stretch>
                  <a:fillRect/>
                </a:stretch>
              </p:blipFill>
              <p:spPr>
                <a:xfrm>
                  <a:off x="7553987" y="5276227"/>
                  <a:ext cx="266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92" name="Freihand 191">
                  <a:extLst>
                    <a:ext uri="{FF2B5EF4-FFF2-40B4-BE49-F238E27FC236}">
                      <a16:creationId xmlns:a16="http://schemas.microsoft.com/office/drawing/2014/main" id="{69C8AE79-39E1-495B-AF38-06730EE8A579}"/>
                    </a:ext>
                  </a:extLst>
                </p14:cNvPr>
                <p14:cNvContentPartPr/>
                <p14:nvPr/>
              </p14:nvContentPartPr>
              <p14:xfrm>
                <a:off x="7639307" y="5185867"/>
                <a:ext cx="125280" cy="100800"/>
              </p14:xfrm>
            </p:contentPart>
          </mc:Choice>
          <mc:Fallback xmlns="">
            <p:pic>
              <p:nvPicPr>
                <p:cNvPr id="192" name="Freihand 191">
                  <a:extLst>
                    <a:ext uri="{FF2B5EF4-FFF2-40B4-BE49-F238E27FC236}">
                      <a16:creationId xmlns:a16="http://schemas.microsoft.com/office/drawing/2014/main" id="{69C8AE79-39E1-495B-AF38-06730EE8A579}"/>
                    </a:ext>
                  </a:extLst>
                </p:cNvPr>
                <p:cNvPicPr/>
                <p:nvPr/>
              </p:nvPicPr>
              <p:blipFill>
                <a:blip r:embed="rId167"/>
                <a:stretch>
                  <a:fillRect/>
                </a:stretch>
              </p:blipFill>
              <p:spPr>
                <a:xfrm>
                  <a:off x="7634987" y="5181547"/>
                  <a:ext cx="133920" cy="109440"/>
                </a:xfrm>
                <a:prstGeom prst="rect">
                  <a:avLst/>
                </a:prstGeom>
              </p:spPr>
            </p:pic>
          </mc:Fallback>
        </mc:AlternateContent>
      </p:grpSp>
      <p:grpSp>
        <p:nvGrpSpPr>
          <p:cNvPr id="200" name="Gruppieren 199">
            <a:extLst>
              <a:ext uri="{FF2B5EF4-FFF2-40B4-BE49-F238E27FC236}">
                <a16:creationId xmlns:a16="http://schemas.microsoft.com/office/drawing/2014/main" id="{EDE6EA9A-6059-4F4D-A314-1526C950195E}"/>
              </a:ext>
            </a:extLst>
          </p:cNvPr>
          <p:cNvGrpSpPr/>
          <p:nvPr/>
        </p:nvGrpSpPr>
        <p:grpSpPr>
          <a:xfrm>
            <a:off x="7974467" y="4983547"/>
            <a:ext cx="514440" cy="480960"/>
            <a:chOff x="7974467" y="4983547"/>
            <a:chExt cx="514440" cy="480960"/>
          </a:xfrm>
        </p:grpSpPr>
        <mc:AlternateContent xmlns:mc="http://schemas.openxmlformats.org/markup-compatibility/2006" xmlns:p14="http://schemas.microsoft.com/office/powerpoint/2010/main">
          <mc:Choice Requires="p14">
            <p:contentPart p14:bwMode="auto" r:id="rId168">
              <p14:nvContentPartPr>
                <p14:cNvPr id="194" name="Freihand 193">
                  <a:extLst>
                    <a:ext uri="{FF2B5EF4-FFF2-40B4-BE49-F238E27FC236}">
                      <a16:creationId xmlns:a16="http://schemas.microsoft.com/office/drawing/2014/main" id="{C27FF33E-99EB-48E7-9A62-3C9D847DA0B6}"/>
                    </a:ext>
                  </a:extLst>
                </p14:cNvPr>
                <p14:cNvContentPartPr/>
                <p14:nvPr/>
              </p14:nvContentPartPr>
              <p14:xfrm>
                <a:off x="7977347" y="5017747"/>
                <a:ext cx="104760" cy="226440"/>
              </p14:xfrm>
            </p:contentPart>
          </mc:Choice>
          <mc:Fallback xmlns="">
            <p:pic>
              <p:nvPicPr>
                <p:cNvPr id="194" name="Freihand 193">
                  <a:extLst>
                    <a:ext uri="{FF2B5EF4-FFF2-40B4-BE49-F238E27FC236}">
                      <a16:creationId xmlns:a16="http://schemas.microsoft.com/office/drawing/2014/main" id="{C27FF33E-99EB-48E7-9A62-3C9D847DA0B6}"/>
                    </a:ext>
                  </a:extLst>
                </p:cNvPr>
                <p:cNvPicPr/>
                <p:nvPr/>
              </p:nvPicPr>
              <p:blipFill>
                <a:blip r:embed="rId169"/>
                <a:stretch>
                  <a:fillRect/>
                </a:stretch>
              </p:blipFill>
              <p:spPr>
                <a:xfrm>
                  <a:off x="7973027" y="5013427"/>
                  <a:ext cx="11340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95" name="Freihand 194">
                  <a:extLst>
                    <a:ext uri="{FF2B5EF4-FFF2-40B4-BE49-F238E27FC236}">
                      <a16:creationId xmlns:a16="http://schemas.microsoft.com/office/drawing/2014/main" id="{79D718C4-A8AE-4F19-BC9C-51983FCEE107}"/>
                    </a:ext>
                  </a:extLst>
                </p14:cNvPr>
                <p14:cNvContentPartPr/>
                <p14:nvPr/>
              </p14:nvContentPartPr>
              <p14:xfrm>
                <a:off x="8169947" y="5120347"/>
                <a:ext cx="75240" cy="103320"/>
              </p14:xfrm>
            </p:contentPart>
          </mc:Choice>
          <mc:Fallback xmlns="">
            <p:pic>
              <p:nvPicPr>
                <p:cNvPr id="195" name="Freihand 194">
                  <a:extLst>
                    <a:ext uri="{FF2B5EF4-FFF2-40B4-BE49-F238E27FC236}">
                      <a16:creationId xmlns:a16="http://schemas.microsoft.com/office/drawing/2014/main" id="{79D718C4-A8AE-4F19-BC9C-51983FCEE107}"/>
                    </a:ext>
                  </a:extLst>
                </p:cNvPr>
                <p:cNvPicPr/>
                <p:nvPr/>
              </p:nvPicPr>
              <p:blipFill>
                <a:blip r:embed="rId171"/>
                <a:stretch>
                  <a:fillRect/>
                </a:stretch>
              </p:blipFill>
              <p:spPr>
                <a:xfrm>
                  <a:off x="8165627" y="5116027"/>
                  <a:ext cx="838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96" name="Freihand 195">
                  <a:extLst>
                    <a:ext uri="{FF2B5EF4-FFF2-40B4-BE49-F238E27FC236}">
                      <a16:creationId xmlns:a16="http://schemas.microsoft.com/office/drawing/2014/main" id="{19F943EF-7ACE-422B-BEC7-F4FE47135147}"/>
                    </a:ext>
                  </a:extLst>
                </p14:cNvPr>
                <p14:cNvContentPartPr/>
                <p14:nvPr/>
              </p14:nvContentPartPr>
              <p14:xfrm>
                <a:off x="8234747" y="4983547"/>
                <a:ext cx="111600" cy="316800"/>
              </p14:xfrm>
            </p:contentPart>
          </mc:Choice>
          <mc:Fallback xmlns="">
            <p:pic>
              <p:nvPicPr>
                <p:cNvPr id="196" name="Freihand 195">
                  <a:extLst>
                    <a:ext uri="{FF2B5EF4-FFF2-40B4-BE49-F238E27FC236}">
                      <a16:creationId xmlns:a16="http://schemas.microsoft.com/office/drawing/2014/main" id="{19F943EF-7ACE-422B-BEC7-F4FE47135147}"/>
                    </a:ext>
                  </a:extLst>
                </p:cNvPr>
                <p:cNvPicPr/>
                <p:nvPr/>
              </p:nvPicPr>
              <p:blipFill>
                <a:blip r:embed="rId173"/>
                <a:stretch>
                  <a:fillRect/>
                </a:stretch>
              </p:blipFill>
              <p:spPr>
                <a:xfrm>
                  <a:off x="8230427" y="4979227"/>
                  <a:ext cx="12024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97" name="Freihand 196">
                  <a:extLst>
                    <a:ext uri="{FF2B5EF4-FFF2-40B4-BE49-F238E27FC236}">
                      <a16:creationId xmlns:a16="http://schemas.microsoft.com/office/drawing/2014/main" id="{418F26D0-CAA7-429B-AFBD-D7FFCE51F99E}"/>
                    </a:ext>
                  </a:extLst>
                </p14:cNvPr>
                <p14:cNvContentPartPr/>
                <p14:nvPr/>
              </p14:nvContentPartPr>
              <p14:xfrm>
                <a:off x="7974467" y="5332387"/>
                <a:ext cx="360360" cy="132120"/>
              </p14:xfrm>
            </p:contentPart>
          </mc:Choice>
          <mc:Fallback xmlns="">
            <p:pic>
              <p:nvPicPr>
                <p:cNvPr id="197" name="Freihand 196">
                  <a:extLst>
                    <a:ext uri="{FF2B5EF4-FFF2-40B4-BE49-F238E27FC236}">
                      <a16:creationId xmlns:a16="http://schemas.microsoft.com/office/drawing/2014/main" id="{418F26D0-CAA7-429B-AFBD-D7FFCE51F99E}"/>
                    </a:ext>
                  </a:extLst>
                </p:cNvPr>
                <p:cNvPicPr/>
                <p:nvPr/>
              </p:nvPicPr>
              <p:blipFill>
                <a:blip r:embed="rId175"/>
                <a:stretch>
                  <a:fillRect/>
                </a:stretch>
              </p:blipFill>
              <p:spPr>
                <a:xfrm>
                  <a:off x="7970147" y="5328067"/>
                  <a:ext cx="3690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98" name="Freihand 197">
                  <a:extLst>
                    <a:ext uri="{FF2B5EF4-FFF2-40B4-BE49-F238E27FC236}">
                      <a16:creationId xmlns:a16="http://schemas.microsoft.com/office/drawing/2014/main" id="{526D7A79-664A-4618-ADF9-DA33BA90DC00}"/>
                    </a:ext>
                  </a:extLst>
                </p14:cNvPr>
                <p14:cNvContentPartPr/>
                <p14:nvPr/>
              </p14:nvContentPartPr>
              <p14:xfrm>
                <a:off x="8279747" y="5303227"/>
                <a:ext cx="28080" cy="7920"/>
              </p14:xfrm>
            </p:contentPart>
          </mc:Choice>
          <mc:Fallback xmlns="">
            <p:pic>
              <p:nvPicPr>
                <p:cNvPr id="198" name="Freihand 197">
                  <a:extLst>
                    <a:ext uri="{FF2B5EF4-FFF2-40B4-BE49-F238E27FC236}">
                      <a16:creationId xmlns:a16="http://schemas.microsoft.com/office/drawing/2014/main" id="{526D7A79-664A-4618-ADF9-DA33BA90DC00}"/>
                    </a:ext>
                  </a:extLst>
                </p:cNvPr>
                <p:cNvPicPr/>
                <p:nvPr/>
              </p:nvPicPr>
              <p:blipFill>
                <a:blip r:embed="rId177"/>
                <a:stretch>
                  <a:fillRect/>
                </a:stretch>
              </p:blipFill>
              <p:spPr>
                <a:xfrm>
                  <a:off x="8275427" y="5298907"/>
                  <a:ext cx="3672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99" name="Freihand 198">
                  <a:extLst>
                    <a:ext uri="{FF2B5EF4-FFF2-40B4-BE49-F238E27FC236}">
                      <a16:creationId xmlns:a16="http://schemas.microsoft.com/office/drawing/2014/main" id="{E2177124-7375-46BB-BB4B-7EB7BD894008}"/>
                    </a:ext>
                  </a:extLst>
                </p14:cNvPr>
                <p14:cNvContentPartPr/>
                <p14:nvPr/>
              </p14:nvContentPartPr>
              <p14:xfrm>
                <a:off x="8365787" y="5283427"/>
                <a:ext cx="123120" cy="140760"/>
              </p14:xfrm>
            </p:contentPart>
          </mc:Choice>
          <mc:Fallback xmlns="">
            <p:pic>
              <p:nvPicPr>
                <p:cNvPr id="199" name="Freihand 198">
                  <a:extLst>
                    <a:ext uri="{FF2B5EF4-FFF2-40B4-BE49-F238E27FC236}">
                      <a16:creationId xmlns:a16="http://schemas.microsoft.com/office/drawing/2014/main" id="{E2177124-7375-46BB-BB4B-7EB7BD894008}"/>
                    </a:ext>
                  </a:extLst>
                </p:cNvPr>
                <p:cNvPicPr/>
                <p:nvPr/>
              </p:nvPicPr>
              <p:blipFill>
                <a:blip r:embed="rId179"/>
                <a:stretch>
                  <a:fillRect/>
                </a:stretch>
              </p:blipFill>
              <p:spPr>
                <a:xfrm>
                  <a:off x="8361467" y="5279107"/>
                  <a:ext cx="131760" cy="149400"/>
                </a:xfrm>
                <a:prstGeom prst="rect">
                  <a:avLst/>
                </a:prstGeom>
              </p:spPr>
            </p:pic>
          </mc:Fallback>
        </mc:AlternateContent>
      </p:grpSp>
      <p:grpSp>
        <p:nvGrpSpPr>
          <p:cNvPr id="216" name="Gruppieren 215">
            <a:extLst>
              <a:ext uri="{FF2B5EF4-FFF2-40B4-BE49-F238E27FC236}">
                <a16:creationId xmlns:a16="http://schemas.microsoft.com/office/drawing/2014/main" id="{B67EA4DC-8C36-4ECB-912A-2D3A3202F279}"/>
              </a:ext>
            </a:extLst>
          </p:cNvPr>
          <p:cNvGrpSpPr/>
          <p:nvPr/>
        </p:nvGrpSpPr>
        <p:grpSpPr>
          <a:xfrm>
            <a:off x="6837227" y="5779147"/>
            <a:ext cx="1819080" cy="436320"/>
            <a:chOff x="6837227" y="5779147"/>
            <a:chExt cx="1819080" cy="436320"/>
          </a:xfrm>
        </p:grpSpPr>
        <mc:AlternateContent xmlns:mc="http://schemas.openxmlformats.org/markup-compatibility/2006" xmlns:p14="http://schemas.microsoft.com/office/powerpoint/2010/main">
          <mc:Choice Requires="p14">
            <p:contentPart p14:bwMode="auto" r:id="rId180">
              <p14:nvContentPartPr>
                <p14:cNvPr id="201" name="Freihand 200">
                  <a:extLst>
                    <a:ext uri="{FF2B5EF4-FFF2-40B4-BE49-F238E27FC236}">
                      <a16:creationId xmlns:a16="http://schemas.microsoft.com/office/drawing/2014/main" id="{6C683955-771E-4397-AFF0-BF434A300B78}"/>
                    </a:ext>
                  </a:extLst>
                </p14:cNvPr>
                <p14:cNvContentPartPr/>
                <p14:nvPr/>
              </p14:nvContentPartPr>
              <p14:xfrm>
                <a:off x="6876107" y="5814067"/>
                <a:ext cx="137880" cy="114480"/>
              </p14:xfrm>
            </p:contentPart>
          </mc:Choice>
          <mc:Fallback xmlns="">
            <p:pic>
              <p:nvPicPr>
                <p:cNvPr id="201" name="Freihand 200">
                  <a:extLst>
                    <a:ext uri="{FF2B5EF4-FFF2-40B4-BE49-F238E27FC236}">
                      <a16:creationId xmlns:a16="http://schemas.microsoft.com/office/drawing/2014/main" id="{6C683955-771E-4397-AFF0-BF434A300B78}"/>
                    </a:ext>
                  </a:extLst>
                </p:cNvPr>
                <p:cNvPicPr/>
                <p:nvPr/>
              </p:nvPicPr>
              <p:blipFill>
                <a:blip r:embed="rId181"/>
                <a:stretch>
                  <a:fillRect/>
                </a:stretch>
              </p:blipFill>
              <p:spPr>
                <a:xfrm>
                  <a:off x="6871787" y="5809747"/>
                  <a:ext cx="1465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02" name="Freihand 201">
                  <a:extLst>
                    <a:ext uri="{FF2B5EF4-FFF2-40B4-BE49-F238E27FC236}">
                      <a16:creationId xmlns:a16="http://schemas.microsoft.com/office/drawing/2014/main" id="{75E6D92A-C13D-4F6A-B378-66011B9ED167}"/>
                    </a:ext>
                  </a:extLst>
                </p14:cNvPr>
                <p14:cNvContentPartPr/>
                <p14:nvPr/>
              </p14:nvContentPartPr>
              <p14:xfrm>
                <a:off x="6842267" y="5963107"/>
                <a:ext cx="185760" cy="27720"/>
              </p14:xfrm>
            </p:contentPart>
          </mc:Choice>
          <mc:Fallback xmlns="">
            <p:pic>
              <p:nvPicPr>
                <p:cNvPr id="202" name="Freihand 201">
                  <a:extLst>
                    <a:ext uri="{FF2B5EF4-FFF2-40B4-BE49-F238E27FC236}">
                      <a16:creationId xmlns:a16="http://schemas.microsoft.com/office/drawing/2014/main" id="{75E6D92A-C13D-4F6A-B378-66011B9ED167}"/>
                    </a:ext>
                  </a:extLst>
                </p:cNvPr>
                <p:cNvPicPr/>
                <p:nvPr/>
              </p:nvPicPr>
              <p:blipFill>
                <a:blip r:embed="rId183"/>
                <a:stretch>
                  <a:fillRect/>
                </a:stretch>
              </p:blipFill>
              <p:spPr>
                <a:xfrm>
                  <a:off x="6837947" y="5958787"/>
                  <a:ext cx="19440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03" name="Freihand 202">
                  <a:extLst>
                    <a:ext uri="{FF2B5EF4-FFF2-40B4-BE49-F238E27FC236}">
                      <a16:creationId xmlns:a16="http://schemas.microsoft.com/office/drawing/2014/main" id="{89ABFE12-E657-47E7-829F-C3910ED5F1DC}"/>
                    </a:ext>
                  </a:extLst>
                </p14:cNvPr>
                <p14:cNvContentPartPr/>
                <p14:nvPr/>
              </p14:nvContentPartPr>
              <p14:xfrm>
                <a:off x="6837227" y="6042667"/>
                <a:ext cx="145080" cy="172800"/>
              </p14:xfrm>
            </p:contentPart>
          </mc:Choice>
          <mc:Fallback xmlns="">
            <p:pic>
              <p:nvPicPr>
                <p:cNvPr id="203" name="Freihand 202">
                  <a:extLst>
                    <a:ext uri="{FF2B5EF4-FFF2-40B4-BE49-F238E27FC236}">
                      <a16:creationId xmlns:a16="http://schemas.microsoft.com/office/drawing/2014/main" id="{89ABFE12-E657-47E7-829F-C3910ED5F1DC}"/>
                    </a:ext>
                  </a:extLst>
                </p:cNvPr>
                <p:cNvPicPr/>
                <p:nvPr/>
              </p:nvPicPr>
              <p:blipFill>
                <a:blip r:embed="rId185"/>
                <a:stretch>
                  <a:fillRect/>
                </a:stretch>
              </p:blipFill>
              <p:spPr>
                <a:xfrm>
                  <a:off x="6832907" y="6038347"/>
                  <a:ext cx="1537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04" name="Freihand 203">
                  <a:extLst>
                    <a:ext uri="{FF2B5EF4-FFF2-40B4-BE49-F238E27FC236}">
                      <a16:creationId xmlns:a16="http://schemas.microsoft.com/office/drawing/2014/main" id="{76490359-83D4-4B57-98D5-3BE379E8ADF0}"/>
                    </a:ext>
                  </a:extLst>
                </p14:cNvPr>
                <p14:cNvContentPartPr/>
                <p14:nvPr/>
              </p14:nvContentPartPr>
              <p14:xfrm>
                <a:off x="7150787" y="5934307"/>
                <a:ext cx="108000" cy="18000"/>
              </p14:xfrm>
            </p:contentPart>
          </mc:Choice>
          <mc:Fallback xmlns="">
            <p:pic>
              <p:nvPicPr>
                <p:cNvPr id="204" name="Freihand 203">
                  <a:extLst>
                    <a:ext uri="{FF2B5EF4-FFF2-40B4-BE49-F238E27FC236}">
                      <a16:creationId xmlns:a16="http://schemas.microsoft.com/office/drawing/2014/main" id="{76490359-83D4-4B57-98D5-3BE379E8ADF0}"/>
                    </a:ext>
                  </a:extLst>
                </p:cNvPr>
                <p:cNvPicPr/>
                <p:nvPr/>
              </p:nvPicPr>
              <p:blipFill>
                <a:blip r:embed="rId187"/>
                <a:stretch>
                  <a:fillRect/>
                </a:stretch>
              </p:blipFill>
              <p:spPr>
                <a:xfrm>
                  <a:off x="7146467" y="5929987"/>
                  <a:ext cx="11664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205" name="Freihand 204">
                  <a:extLst>
                    <a:ext uri="{FF2B5EF4-FFF2-40B4-BE49-F238E27FC236}">
                      <a16:creationId xmlns:a16="http://schemas.microsoft.com/office/drawing/2014/main" id="{B9ED1CA5-A13E-4F60-B9AD-FF9C7AA5A897}"/>
                    </a:ext>
                  </a:extLst>
                </p14:cNvPr>
                <p14:cNvContentPartPr/>
                <p14:nvPr/>
              </p14:nvContentPartPr>
              <p14:xfrm>
                <a:off x="7126307" y="5971747"/>
                <a:ext cx="155520" cy="25920"/>
              </p14:xfrm>
            </p:contentPart>
          </mc:Choice>
          <mc:Fallback xmlns="">
            <p:pic>
              <p:nvPicPr>
                <p:cNvPr id="205" name="Freihand 204">
                  <a:extLst>
                    <a:ext uri="{FF2B5EF4-FFF2-40B4-BE49-F238E27FC236}">
                      <a16:creationId xmlns:a16="http://schemas.microsoft.com/office/drawing/2014/main" id="{B9ED1CA5-A13E-4F60-B9AD-FF9C7AA5A897}"/>
                    </a:ext>
                  </a:extLst>
                </p:cNvPr>
                <p:cNvPicPr/>
                <p:nvPr/>
              </p:nvPicPr>
              <p:blipFill>
                <a:blip r:embed="rId189"/>
                <a:stretch>
                  <a:fillRect/>
                </a:stretch>
              </p:blipFill>
              <p:spPr>
                <a:xfrm>
                  <a:off x="7121987" y="5967427"/>
                  <a:ext cx="1641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206" name="Freihand 205">
                  <a:extLst>
                    <a:ext uri="{FF2B5EF4-FFF2-40B4-BE49-F238E27FC236}">
                      <a16:creationId xmlns:a16="http://schemas.microsoft.com/office/drawing/2014/main" id="{9D0592AD-71C1-4E01-84E4-E3F70FBCDC97}"/>
                    </a:ext>
                  </a:extLst>
                </p14:cNvPr>
                <p14:cNvContentPartPr/>
                <p14:nvPr/>
              </p14:nvContentPartPr>
              <p14:xfrm>
                <a:off x="7346987" y="5887867"/>
                <a:ext cx="81360" cy="102600"/>
              </p14:xfrm>
            </p:contentPart>
          </mc:Choice>
          <mc:Fallback xmlns="">
            <p:pic>
              <p:nvPicPr>
                <p:cNvPr id="206" name="Freihand 205">
                  <a:extLst>
                    <a:ext uri="{FF2B5EF4-FFF2-40B4-BE49-F238E27FC236}">
                      <a16:creationId xmlns:a16="http://schemas.microsoft.com/office/drawing/2014/main" id="{9D0592AD-71C1-4E01-84E4-E3F70FBCDC97}"/>
                    </a:ext>
                  </a:extLst>
                </p:cNvPr>
                <p:cNvPicPr/>
                <p:nvPr/>
              </p:nvPicPr>
              <p:blipFill>
                <a:blip r:embed="rId191"/>
                <a:stretch>
                  <a:fillRect/>
                </a:stretch>
              </p:blipFill>
              <p:spPr>
                <a:xfrm>
                  <a:off x="7342667" y="5883547"/>
                  <a:ext cx="900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07" name="Freihand 206">
                  <a:extLst>
                    <a:ext uri="{FF2B5EF4-FFF2-40B4-BE49-F238E27FC236}">
                      <a16:creationId xmlns:a16="http://schemas.microsoft.com/office/drawing/2014/main" id="{D4C87E18-B5D2-42D5-BA07-B23C90D799E6}"/>
                    </a:ext>
                  </a:extLst>
                </p14:cNvPr>
                <p14:cNvContentPartPr/>
                <p14:nvPr/>
              </p14:nvContentPartPr>
              <p14:xfrm>
                <a:off x="7426547" y="5989027"/>
                <a:ext cx="17280" cy="89280"/>
              </p14:xfrm>
            </p:contentPart>
          </mc:Choice>
          <mc:Fallback xmlns="">
            <p:pic>
              <p:nvPicPr>
                <p:cNvPr id="207" name="Freihand 206">
                  <a:extLst>
                    <a:ext uri="{FF2B5EF4-FFF2-40B4-BE49-F238E27FC236}">
                      <a16:creationId xmlns:a16="http://schemas.microsoft.com/office/drawing/2014/main" id="{D4C87E18-B5D2-42D5-BA07-B23C90D799E6}"/>
                    </a:ext>
                  </a:extLst>
                </p:cNvPr>
                <p:cNvPicPr/>
                <p:nvPr/>
              </p:nvPicPr>
              <p:blipFill>
                <a:blip r:embed="rId193"/>
                <a:stretch>
                  <a:fillRect/>
                </a:stretch>
              </p:blipFill>
              <p:spPr>
                <a:xfrm>
                  <a:off x="7422227" y="5984707"/>
                  <a:ext cx="259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08" name="Freihand 207">
                  <a:extLst>
                    <a:ext uri="{FF2B5EF4-FFF2-40B4-BE49-F238E27FC236}">
                      <a16:creationId xmlns:a16="http://schemas.microsoft.com/office/drawing/2014/main" id="{AB6997E2-D89B-4E7A-80ED-E3F04BAB04D3}"/>
                    </a:ext>
                  </a:extLst>
                </p14:cNvPr>
                <p14:cNvContentPartPr/>
                <p14:nvPr/>
              </p14:nvContentPartPr>
              <p14:xfrm>
                <a:off x="7503947" y="5789227"/>
                <a:ext cx="146880" cy="191880"/>
              </p14:xfrm>
            </p:contentPart>
          </mc:Choice>
          <mc:Fallback xmlns="">
            <p:pic>
              <p:nvPicPr>
                <p:cNvPr id="208" name="Freihand 207">
                  <a:extLst>
                    <a:ext uri="{FF2B5EF4-FFF2-40B4-BE49-F238E27FC236}">
                      <a16:creationId xmlns:a16="http://schemas.microsoft.com/office/drawing/2014/main" id="{AB6997E2-D89B-4E7A-80ED-E3F04BAB04D3}"/>
                    </a:ext>
                  </a:extLst>
                </p:cNvPr>
                <p:cNvPicPr/>
                <p:nvPr/>
              </p:nvPicPr>
              <p:blipFill>
                <a:blip r:embed="rId195"/>
                <a:stretch>
                  <a:fillRect/>
                </a:stretch>
              </p:blipFill>
              <p:spPr>
                <a:xfrm>
                  <a:off x="7499627" y="5784907"/>
                  <a:ext cx="1555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10" name="Freihand 209">
                  <a:extLst>
                    <a:ext uri="{FF2B5EF4-FFF2-40B4-BE49-F238E27FC236}">
                      <a16:creationId xmlns:a16="http://schemas.microsoft.com/office/drawing/2014/main" id="{47773285-EC49-43E9-81FB-5C4A6F788A08}"/>
                    </a:ext>
                  </a:extLst>
                </p14:cNvPr>
                <p14:cNvContentPartPr/>
                <p14:nvPr/>
              </p14:nvContentPartPr>
              <p14:xfrm>
                <a:off x="7813187" y="5826307"/>
                <a:ext cx="97560" cy="139680"/>
              </p14:xfrm>
            </p:contentPart>
          </mc:Choice>
          <mc:Fallback xmlns="">
            <p:pic>
              <p:nvPicPr>
                <p:cNvPr id="210" name="Freihand 209">
                  <a:extLst>
                    <a:ext uri="{FF2B5EF4-FFF2-40B4-BE49-F238E27FC236}">
                      <a16:creationId xmlns:a16="http://schemas.microsoft.com/office/drawing/2014/main" id="{47773285-EC49-43E9-81FB-5C4A6F788A08}"/>
                    </a:ext>
                  </a:extLst>
                </p:cNvPr>
                <p:cNvPicPr/>
                <p:nvPr/>
              </p:nvPicPr>
              <p:blipFill>
                <a:blip r:embed="rId197"/>
                <a:stretch>
                  <a:fillRect/>
                </a:stretch>
              </p:blipFill>
              <p:spPr>
                <a:xfrm>
                  <a:off x="7808867" y="5821987"/>
                  <a:ext cx="10620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11" name="Freihand 210">
                  <a:extLst>
                    <a:ext uri="{FF2B5EF4-FFF2-40B4-BE49-F238E27FC236}">
                      <a16:creationId xmlns:a16="http://schemas.microsoft.com/office/drawing/2014/main" id="{571B5A35-765D-401A-9D59-F174601B0EC5}"/>
                    </a:ext>
                  </a:extLst>
                </p14:cNvPr>
                <p14:cNvContentPartPr/>
                <p14:nvPr/>
              </p14:nvContentPartPr>
              <p14:xfrm>
                <a:off x="8015507" y="5871667"/>
                <a:ext cx="84960" cy="77400"/>
              </p14:xfrm>
            </p:contentPart>
          </mc:Choice>
          <mc:Fallback xmlns="">
            <p:pic>
              <p:nvPicPr>
                <p:cNvPr id="211" name="Freihand 210">
                  <a:extLst>
                    <a:ext uri="{FF2B5EF4-FFF2-40B4-BE49-F238E27FC236}">
                      <a16:creationId xmlns:a16="http://schemas.microsoft.com/office/drawing/2014/main" id="{571B5A35-765D-401A-9D59-F174601B0EC5}"/>
                    </a:ext>
                  </a:extLst>
                </p:cNvPr>
                <p:cNvPicPr/>
                <p:nvPr/>
              </p:nvPicPr>
              <p:blipFill>
                <a:blip r:embed="rId199"/>
                <a:stretch>
                  <a:fillRect/>
                </a:stretch>
              </p:blipFill>
              <p:spPr>
                <a:xfrm>
                  <a:off x="8011187" y="5867347"/>
                  <a:ext cx="9360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12" name="Freihand 211">
                  <a:extLst>
                    <a:ext uri="{FF2B5EF4-FFF2-40B4-BE49-F238E27FC236}">
                      <a16:creationId xmlns:a16="http://schemas.microsoft.com/office/drawing/2014/main" id="{9C92D20C-1D94-4E66-A483-CA64AB2C57CF}"/>
                    </a:ext>
                  </a:extLst>
                </p14:cNvPr>
                <p14:cNvContentPartPr/>
                <p14:nvPr/>
              </p14:nvContentPartPr>
              <p14:xfrm>
                <a:off x="8142947" y="5779147"/>
                <a:ext cx="79920" cy="211320"/>
              </p14:xfrm>
            </p:contentPart>
          </mc:Choice>
          <mc:Fallback xmlns="">
            <p:pic>
              <p:nvPicPr>
                <p:cNvPr id="212" name="Freihand 211">
                  <a:extLst>
                    <a:ext uri="{FF2B5EF4-FFF2-40B4-BE49-F238E27FC236}">
                      <a16:creationId xmlns:a16="http://schemas.microsoft.com/office/drawing/2014/main" id="{9C92D20C-1D94-4E66-A483-CA64AB2C57CF}"/>
                    </a:ext>
                  </a:extLst>
                </p:cNvPr>
                <p:cNvPicPr/>
                <p:nvPr/>
              </p:nvPicPr>
              <p:blipFill>
                <a:blip r:embed="rId201"/>
                <a:stretch>
                  <a:fillRect/>
                </a:stretch>
              </p:blipFill>
              <p:spPr>
                <a:xfrm>
                  <a:off x="8138627" y="5774827"/>
                  <a:ext cx="8856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13" name="Freihand 212">
                  <a:extLst>
                    <a:ext uri="{FF2B5EF4-FFF2-40B4-BE49-F238E27FC236}">
                      <a16:creationId xmlns:a16="http://schemas.microsoft.com/office/drawing/2014/main" id="{8ECE1C1A-5EEC-42E3-9948-FEC746F8A155}"/>
                    </a:ext>
                  </a:extLst>
                </p14:cNvPr>
                <p14:cNvContentPartPr/>
                <p14:nvPr/>
              </p14:nvContentPartPr>
              <p14:xfrm>
                <a:off x="8268947" y="5862667"/>
                <a:ext cx="277920" cy="75240"/>
              </p14:xfrm>
            </p:contentPart>
          </mc:Choice>
          <mc:Fallback xmlns="">
            <p:pic>
              <p:nvPicPr>
                <p:cNvPr id="213" name="Freihand 212">
                  <a:extLst>
                    <a:ext uri="{FF2B5EF4-FFF2-40B4-BE49-F238E27FC236}">
                      <a16:creationId xmlns:a16="http://schemas.microsoft.com/office/drawing/2014/main" id="{8ECE1C1A-5EEC-42E3-9948-FEC746F8A155}"/>
                    </a:ext>
                  </a:extLst>
                </p:cNvPr>
                <p:cNvPicPr/>
                <p:nvPr/>
              </p:nvPicPr>
              <p:blipFill>
                <a:blip r:embed="rId203"/>
                <a:stretch>
                  <a:fillRect/>
                </a:stretch>
              </p:blipFill>
              <p:spPr>
                <a:xfrm>
                  <a:off x="8264627" y="5858347"/>
                  <a:ext cx="28656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14" name="Freihand 213">
                  <a:extLst>
                    <a:ext uri="{FF2B5EF4-FFF2-40B4-BE49-F238E27FC236}">
                      <a16:creationId xmlns:a16="http://schemas.microsoft.com/office/drawing/2014/main" id="{D4375329-DC5A-4DE9-B230-D113BEA8F018}"/>
                    </a:ext>
                  </a:extLst>
                </p14:cNvPr>
                <p14:cNvContentPartPr/>
                <p14:nvPr/>
              </p14:nvContentPartPr>
              <p14:xfrm>
                <a:off x="8523827" y="5825587"/>
                <a:ext cx="34200" cy="24480"/>
              </p14:xfrm>
            </p:contentPart>
          </mc:Choice>
          <mc:Fallback xmlns="">
            <p:pic>
              <p:nvPicPr>
                <p:cNvPr id="214" name="Freihand 213">
                  <a:extLst>
                    <a:ext uri="{FF2B5EF4-FFF2-40B4-BE49-F238E27FC236}">
                      <a16:creationId xmlns:a16="http://schemas.microsoft.com/office/drawing/2014/main" id="{D4375329-DC5A-4DE9-B230-D113BEA8F018}"/>
                    </a:ext>
                  </a:extLst>
                </p:cNvPr>
                <p:cNvPicPr/>
                <p:nvPr/>
              </p:nvPicPr>
              <p:blipFill>
                <a:blip r:embed="rId205"/>
                <a:stretch>
                  <a:fillRect/>
                </a:stretch>
              </p:blipFill>
              <p:spPr>
                <a:xfrm>
                  <a:off x="8519507" y="5821267"/>
                  <a:ext cx="4284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15" name="Freihand 214">
                  <a:extLst>
                    <a:ext uri="{FF2B5EF4-FFF2-40B4-BE49-F238E27FC236}">
                      <a16:creationId xmlns:a16="http://schemas.microsoft.com/office/drawing/2014/main" id="{88745D4C-823A-428E-90A7-3B495E1ED93D}"/>
                    </a:ext>
                  </a:extLst>
                </p14:cNvPr>
                <p14:cNvContentPartPr/>
                <p14:nvPr/>
              </p14:nvContentPartPr>
              <p14:xfrm>
                <a:off x="8571347" y="5863027"/>
                <a:ext cx="84960" cy="89280"/>
              </p14:xfrm>
            </p:contentPart>
          </mc:Choice>
          <mc:Fallback xmlns="">
            <p:pic>
              <p:nvPicPr>
                <p:cNvPr id="215" name="Freihand 214">
                  <a:extLst>
                    <a:ext uri="{FF2B5EF4-FFF2-40B4-BE49-F238E27FC236}">
                      <a16:creationId xmlns:a16="http://schemas.microsoft.com/office/drawing/2014/main" id="{88745D4C-823A-428E-90A7-3B495E1ED93D}"/>
                    </a:ext>
                  </a:extLst>
                </p:cNvPr>
                <p:cNvPicPr/>
                <p:nvPr/>
              </p:nvPicPr>
              <p:blipFill>
                <a:blip r:embed="rId207"/>
                <a:stretch>
                  <a:fillRect/>
                </a:stretch>
              </p:blipFill>
              <p:spPr>
                <a:xfrm>
                  <a:off x="8567027" y="5858707"/>
                  <a:ext cx="93600" cy="97920"/>
                </a:xfrm>
                <a:prstGeom prst="rect">
                  <a:avLst/>
                </a:prstGeom>
              </p:spPr>
            </p:pic>
          </mc:Fallback>
        </mc:AlternateContent>
      </p:grpSp>
      <p:grpSp>
        <p:nvGrpSpPr>
          <p:cNvPr id="218" name="Gruppieren 217">
            <a:extLst>
              <a:ext uri="{FF2B5EF4-FFF2-40B4-BE49-F238E27FC236}">
                <a16:creationId xmlns:a16="http://schemas.microsoft.com/office/drawing/2014/main" id="{820B1621-D895-41C5-AB4A-96FB7E1E1830}"/>
              </a:ext>
            </a:extLst>
          </p:cNvPr>
          <p:cNvGrpSpPr/>
          <p:nvPr/>
        </p:nvGrpSpPr>
        <p:grpSpPr>
          <a:xfrm>
            <a:off x="5366627" y="2696467"/>
            <a:ext cx="3435480" cy="697320"/>
            <a:chOff x="5366627" y="2696467"/>
            <a:chExt cx="3435480" cy="697320"/>
          </a:xfrm>
        </p:grpSpPr>
        <mc:AlternateContent xmlns:mc="http://schemas.openxmlformats.org/markup-compatibility/2006" xmlns:p14="http://schemas.microsoft.com/office/powerpoint/2010/main">
          <mc:Choice Requires="p14">
            <p:contentPart p14:bwMode="auto" r:id="rId208">
              <p14:nvContentPartPr>
                <p14:cNvPr id="59" name="Freihand 58">
                  <a:extLst>
                    <a:ext uri="{FF2B5EF4-FFF2-40B4-BE49-F238E27FC236}">
                      <a16:creationId xmlns:a16="http://schemas.microsoft.com/office/drawing/2014/main" id="{F0518464-5D7F-4CA4-9581-E394E085FBB1}"/>
                    </a:ext>
                  </a:extLst>
                </p14:cNvPr>
                <p14:cNvContentPartPr/>
                <p14:nvPr/>
              </p14:nvContentPartPr>
              <p14:xfrm>
                <a:off x="5366627" y="2788987"/>
                <a:ext cx="227880" cy="174960"/>
              </p14:xfrm>
            </p:contentPart>
          </mc:Choice>
          <mc:Fallback xmlns="">
            <p:pic>
              <p:nvPicPr>
                <p:cNvPr id="59" name="Freihand 58">
                  <a:extLst>
                    <a:ext uri="{FF2B5EF4-FFF2-40B4-BE49-F238E27FC236}">
                      <a16:creationId xmlns:a16="http://schemas.microsoft.com/office/drawing/2014/main" id="{F0518464-5D7F-4CA4-9581-E394E085FBB1}"/>
                    </a:ext>
                  </a:extLst>
                </p:cNvPr>
                <p:cNvPicPr/>
                <p:nvPr/>
              </p:nvPicPr>
              <p:blipFill>
                <a:blip r:embed="rId116"/>
                <a:stretch>
                  <a:fillRect/>
                </a:stretch>
              </p:blipFill>
              <p:spPr>
                <a:xfrm>
                  <a:off x="5362307" y="2784667"/>
                  <a:ext cx="2365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0" name="Freihand 59">
                  <a:extLst>
                    <a:ext uri="{FF2B5EF4-FFF2-40B4-BE49-F238E27FC236}">
                      <a16:creationId xmlns:a16="http://schemas.microsoft.com/office/drawing/2014/main" id="{B091CD11-6343-4839-8057-D87D6A087465}"/>
                    </a:ext>
                  </a:extLst>
                </p14:cNvPr>
                <p14:cNvContentPartPr/>
                <p14:nvPr/>
              </p14:nvContentPartPr>
              <p14:xfrm>
                <a:off x="5729507" y="2835427"/>
                <a:ext cx="161280" cy="213840"/>
              </p14:xfrm>
            </p:contentPart>
          </mc:Choice>
          <mc:Fallback xmlns="">
            <p:pic>
              <p:nvPicPr>
                <p:cNvPr id="60" name="Freihand 59">
                  <a:extLst>
                    <a:ext uri="{FF2B5EF4-FFF2-40B4-BE49-F238E27FC236}">
                      <a16:creationId xmlns:a16="http://schemas.microsoft.com/office/drawing/2014/main" id="{B091CD11-6343-4839-8057-D87D6A087465}"/>
                    </a:ext>
                  </a:extLst>
                </p:cNvPr>
                <p:cNvPicPr/>
                <p:nvPr/>
              </p:nvPicPr>
              <p:blipFill>
                <a:blip r:embed="rId118"/>
                <a:stretch>
                  <a:fillRect/>
                </a:stretch>
              </p:blipFill>
              <p:spPr>
                <a:xfrm>
                  <a:off x="5725187" y="2831107"/>
                  <a:ext cx="16992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61" name="Freihand 60">
                  <a:extLst>
                    <a:ext uri="{FF2B5EF4-FFF2-40B4-BE49-F238E27FC236}">
                      <a16:creationId xmlns:a16="http://schemas.microsoft.com/office/drawing/2014/main" id="{562E6374-CCCB-44BD-8CBD-AA851B56E8FE}"/>
                    </a:ext>
                  </a:extLst>
                </p14:cNvPr>
                <p14:cNvContentPartPr/>
                <p14:nvPr/>
              </p14:nvContentPartPr>
              <p14:xfrm>
                <a:off x="5927867" y="2794027"/>
                <a:ext cx="496800" cy="141480"/>
              </p14:xfrm>
            </p:contentPart>
          </mc:Choice>
          <mc:Fallback xmlns="">
            <p:pic>
              <p:nvPicPr>
                <p:cNvPr id="61" name="Freihand 60">
                  <a:extLst>
                    <a:ext uri="{FF2B5EF4-FFF2-40B4-BE49-F238E27FC236}">
                      <a16:creationId xmlns:a16="http://schemas.microsoft.com/office/drawing/2014/main" id="{562E6374-CCCB-44BD-8CBD-AA851B56E8FE}"/>
                    </a:ext>
                  </a:extLst>
                </p:cNvPr>
                <p:cNvPicPr/>
                <p:nvPr/>
              </p:nvPicPr>
              <p:blipFill>
                <a:blip r:embed="rId120"/>
                <a:stretch>
                  <a:fillRect/>
                </a:stretch>
              </p:blipFill>
              <p:spPr>
                <a:xfrm>
                  <a:off x="5923547" y="2789707"/>
                  <a:ext cx="5054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62" name="Freihand 61">
                  <a:extLst>
                    <a:ext uri="{FF2B5EF4-FFF2-40B4-BE49-F238E27FC236}">
                      <a16:creationId xmlns:a16="http://schemas.microsoft.com/office/drawing/2014/main" id="{2959CB5A-94EE-4F5E-A240-9705DBAE6801}"/>
                    </a:ext>
                  </a:extLst>
                </p14:cNvPr>
                <p14:cNvContentPartPr/>
                <p14:nvPr/>
              </p14:nvContentPartPr>
              <p14:xfrm>
                <a:off x="6451667" y="2858107"/>
                <a:ext cx="57600" cy="57240"/>
              </p14:xfrm>
            </p:contentPart>
          </mc:Choice>
          <mc:Fallback xmlns="">
            <p:pic>
              <p:nvPicPr>
                <p:cNvPr id="62" name="Freihand 61">
                  <a:extLst>
                    <a:ext uri="{FF2B5EF4-FFF2-40B4-BE49-F238E27FC236}">
                      <a16:creationId xmlns:a16="http://schemas.microsoft.com/office/drawing/2014/main" id="{2959CB5A-94EE-4F5E-A240-9705DBAE6801}"/>
                    </a:ext>
                  </a:extLst>
                </p:cNvPr>
                <p:cNvPicPr/>
                <p:nvPr/>
              </p:nvPicPr>
              <p:blipFill>
                <a:blip r:embed="rId122"/>
                <a:stretch>
                  <a:fillRect/>
                </a:stretch>
              </p:blipFill>
              <p:spPr>
                <a:xfrm>
                  <a:off x="6447347" y="2853787"/>
                  <a:ext cx="6624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63" name="Freihand 62">
                  <a:extLst>
                    <a:ext uri="{FF2B5EF4-FFF2-40B4-BE49-F238E27FC236}">
                      <a16:creationId xmlns:a16="http://schemas.microsoft.com/office/drawing/2014/main" id="{22AE0ABE-BE2C-41AB-B404-B12D3ADC4C2E}"/>
                    </a:ext>
                  </a:extLst>
                </p14:cNvPr>
                <p14:cNvContentPartPr/>
                <p14:nvPr/>
              </p14:nvContentPartPr>
              <p14:xfrm>
                <a:off x="6561107" y="2832187"/>
                <a:ext cx="167760" cy="97920"/>
              </p14:xfrm>
            </p:contentPart>
          </mc:Choice>
          <mc:Fallback xmlns="">
            <p:pic>
              <p:nvPicPr>
                <p:cNvPr id="63" name="Freihand 62">
                  <a:extLst>
                    <a:ext uri="{FF2B5EF4-FFF2-40B4-BE49-F238E27FC236}">
                      <a16:creationId xmlns:a16="http://schemas.microsoft.com/office/drawing/2014/main" id="{22AE0ABE-BE2C-41AB-B404-B12D3ADC4C2E}"/>
                    </a:ext>
                  </a:extLst>
                </p:cNvPr>
                <p:cNvPicPr/>
                <p:nvPr/>
              </p:nvPicPr>
              <p:blipFill>
                <a:blip r:embed="rId124"/>
                <a:stretch>
                  <a:fillRect/>
                </a:stretch>
              </p:blipFill>
              <p:spPr>
                <a:xfrm>
                  <a:off x="6556787" y="2827867"/>
                  <a:ext cx="1764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64" name="Freihand 63">
                  <a:extLst>
                    <a:ext uri="{FF2B5EF4-FFF2-40B4-BE49-F238E27FC236}">
                      <a16:creationId xmlns:a16="http://schemas.microsoft.com/office/drawing/2014/main" id="{603C6C40-9B6A-4B36-AF35-04D382CB9414}"/>
                    </a:ext>
                  </a:extLst>
                </p14:cNvPr>
                <p14:cNvContentPartPr/>
                <p14:nvPr/>
              </p14:nvContentPartPr>
              <p14:xfrm>
                <a:off x="7037387" y="2737867"/>
                <a:ext cx="171720" cy="177120"/>
              </p14:xfrm>
            </p:contentPart>
          </mc:Choice>
          <mc:Fallback xmlns="">
            <p:pic>
              <p:nvPicPr>
                <p:cNvPr id="64" name="Freihand 63">
                  <a:extLst>
                    <a:ext uri="{FF2B5EF4-FFF2-40B4-BE49-F238E27FC236}">
                      <a16:creationId xmlns:a16="http://schemas.microsoft.com/office/drawing/2014/main" id="{603C6C40-9B6A-4B36-AF35-04D382CB9414}"/>
                    </a:ext>
                  </a:extLst>
                </p:cNvPr>
                <p:cNvPicPr/>
                <p:nvPr/>
              </p:nvPicPr>
              <p:blipFill>
                <a:blip r:embed="rId126"/>
                <a:stretch>
                  <a:fillRect/>
                </a:stretch>
              </p:blipFill>
              <p:spPr>
                <a:xfrm>
                  <a:off x="7033067" y="2733547"/>
                  <a:ext cx="180360" cy="1857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65" name="Freihand 64">
                  <a:extLst>
                    <a:ext uri="{FF2B5EF4-FFF2-40B4-BE49-F238E27FC236}">
                      <a16:creationId xmlns:a16="http://schemas.microsoft.com/office/drawing/2014/main" id="{C1269C7F-C2E6-4992-A849-6CFF3EFC4C07}"/>
                    </a:ext>
                  </a:extLst>
                </p14:cNvPr>
                <p14:cNvContentPartPr/>
                <p14:nvPr/>
              </p14:nvContentPartPr>
              <p14:xfrm>
                <a:off x="7155827" y="2702587"/>
                <a:ext cx="130320" cy="12240"/>
              </p14:xfrm>
            </p:contentPart>
          </mc:Choice>
          <mc:Fallback xmlns="">
            <p:pic>
              <p:nvPicPr>
                <p:cNvPr id="65" name="Freihand 64">
                  <a:extLst>
                    <a:ext uri="{FF2B5EF4-FFF2-40B4-BE49-F238E27FC236}">
                      <a16:creationId xmlns:a16="http://schemas.microsoft.com/office/drawing/2014/main" id="{C1269C7F-C2E6-4992-A849-6CFF3EFC4C07}"/>
                    </a:ext>
                  </a:extLst>
                </p:cNvPr>
                <p:cNvPicPr/>
                <p:nvPr/>
              </p:nvPicPr>
              <p:blipFill>
                <a:blip r:embed="rId128"/>
                <a:stretch>
                  <a:fillRect/>
                </a:stretch>
              </p:blipFill>
              <p:spPr>
                <a:xfrm>
                  <a:off x="7151507" y="2698267"/>
                  <a:ext cx="138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69" name="Freihand 68">
                  <a:extLst>
                    <a:ext uri="{FF2B5EF4-FFF2-40B4-BE49-F238E27FC236}">
                      <a16:creationId xmlns:a16="http://schemas.microsoft.com/office/drawing/2014/main" id="{9132F6B3-55A2-4067-A30A-CDE9453F6519}"/>
                    </a:ext>
                  </a:extLst>
                </p14:cNvPr>
                <p14:cNvContentPartPr/>
                <p14:nvPr/>
              </p14:nvContentPartPr>
              <p14:xfrm>
                <a:off x="7435187" y="2845507"/>
                <a:ext cx="54360" cy="4680"/>
              </p14:xfrm>
            </p:contentPart>
          </mc:Choice>
          <mc:Fallback xmlns="">
            <p:pic>
              <p:nvPicPr>
                <p:cNvPr id="69" name="Freihand 68">
                  <a:extLst>
                    <a:ext uri="{FF2B5EF4-FFF2-40B4-BE49-F238E27FC236}">
                      <a16:creationId xmlns:a16="http://schemas.microsoft.com/office/drawing/2014/main" id="{9132F6B3-55A2-4067-A30A-CDE9453F6519}"/>
                    </a:ext>
                  </a:extLst>
                </p:cNvPr>
                <p:cNvPicPr/>
                <p:nvPr/>
              </p:nvPicPr>
              <p:blipFill>
                <a:blip r:embed="rId130"/>
                <a:stretch>
                  <a:fillRect/>
                </a:stretch>
              </p:blipFill>
              <p:spPr>
                <a:xfrm>
                  <a:off x="7430867" y="2841187"/>
                  <a:ext cx="630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70" name="Freihand 69">
                  <a:extLst>
                    <a:ext uri="{FF2B5EF4-FFF2-40B4-BE49-F238E27FC236}">
                      <a16:creationId xmlns:a16="http://schemas.microsoft.com/office/drawing/2014/main" id="{DCD5A492-8EB2-4EB6-BB0C-BA54A01BEF6B}"/>
                    </a:ext>
                  </a:extLst>
                </p14:cNvPr>
                <p14:cNvContentPartPr/>
                <p14:nvPr/>
              </p14:nvContentPartPr>
              <p14:xfrm>
                <a:off x="7413587" y="2807707"/>
                <a:ext cx="151560" cy="91440"/>
              </p14:xfrm>
            </p:contentPart>
          </mc:Choice>
          <mc:Fallback xmlns="">
            <p:pic>
              <p:nvPicPr>
                <p:cNvPr id="70" name="Freihand 69">
                  <a:extLst>
                    <a:ext uri="{FF2B5EF4-FFF2-40B4-BE49-F238E27FC236}">
                      <a16:creationId xmlns:a16="http://schemas.microsoft.com/office/drawing/2014/main" id="{DCD5A492-8EB2-4EB6-BB0C-BA54A01BEF6B}"/>
                    </a:ext>
                  </a:extLst>
                </p:cNvPr>
                <p:cNvPicPr/>
                <p:nvPr/>
              </p:nvPicPr>
              <p:blipFill>
                <a:blip r:embed="rId217"/>
                <a:stretch>
                  <a:fillRect/>
                </a:stretch>
              </p:blipFill>
              <p:spPr>
                <a:xfrm>
                  <a:off x="7409267" y="2803387"/>
                  <a:ext cx="1602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71" name="Freihand 70">
                  <a:extLst>
                    <a:ext uri="{FF2B5EF4-FFF2-40B4-BE49-F238E27FC236}">
                      <a16:creationId xmlns:a16="http://schemas.microsoft.com/office/drawing/2014/main" id="{E067717B-82E0-4C3C-88C8-70F32486F9FE}"/>
                    </a:ext>
                  </a:extLst>
                </p14:cNvPr>
                <p14:cNvContentPartPr/>
                <p14:nvPr/>
              </p14:nvContentPartPr>
              <p14:xfrm>
                <a:off x="7599347" y="2696467"/>
                <a:ext cx="14400" cy="191880"/>
              </p14:xfrm>
            </p:contentPart>
          </mc:Choice>
          <mc:Fallback xmlns="">
            <p:pic>
              <p:nvPicPr>
                <p:cNvPr id="71" name="Freihand 70">
                  <a:extLst>
                    <a:ext uri="{FF2B5EF4-FFF2-40B4-BE49-F238E27FC236}">
                      <a16:creationId xmlns:a16="http://schemas.microsoft.com/office/drawing/2014/main" id="{E067717B-82E0-4C3C-88C8-70F32486F9FE}"/>
                    </a:ext>
                  </a:extLst>
                </p:cNvPr>
                <p:cNvPicPr/>
                <p:nvPr/>
              </p:nvPicPr>
              <p:blipFill>
                <a:blip r:embed="rId219"/>
                <a:stretch>
                  <a:fillRect/>
                </a:stretch>
              </p:blipFill>
              <p:spPr>
                <a:xfrm>
                  <a:off x="7595027" y="2692147"/>
                  <a:ext cx="2304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73" name="Freihand 72">
                  <a:extLst>
                    <a:ext uri="{FF2B5EF4-FFF2-40B4-BE49-F238E27FC236}">
                      <a16:creationId xmlns:a16="http://schemas.microsoft.com/office/drawing/2014/main" id="{1FE3ACE1-B0DA-4A2A-9542-0821D87A2FA3}"/>
                    </a:ext>
                  </a:extLst>
                </p14:cNvPr>
                <p14:cNvContentPartPr/>
                <p14:nvPr/>
              </p14:nvContentPartPr>
              <p14:xfrm>
                <a:off x="7655147" y="2801587"/>
                <a:ext cx="77040" cy="74880"/>
              </p14:xfrm>
            </p:contentPart>
          </mc:Choice>
          <mc:Fallback xmlns="">
            <p:pic>
              <p:nvPicPr>
                <p:cNvPr id="73" name="Freihand 72">
                  <a:extLst>
                    <a:ext uri="{FF2B5EF4-FFF2-40B4-BE49-F238E27FC236}">
                      <a16:creationId xmlns:a16="http://schemas.microsoft.com/office/drawing/2014/main" id="{1FE3ACE1-B0DA-4A2A-9542-0821D87A2FA3}"/>
                    </a:ext>
                  </a:extLst>
                </p:cNvPr>
                <p:cNvPicPr/>
                <p:nvPr/>
              </p:nvPicPr>
              <p:blipFill>
                <a:blip r:embed="rId221"/>
                <a:stretch>
                  <a:fillRect/>
                </a:stretch>
              </p:blipFill>
              <p:spPr>
                <a:xfrm>
                  <a:off x="7650827" y="2797267"/>
                  <a:ext cx="85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74" name="Freihand 73">
                  <a:extLst>
                    <a:ext uri="{FF2B5EF4-FFF2-40B4-BE49-F238E27FC236}">
                      <a16:creationId xmlns:a16="http://schemas.microsoft.com/office/drawing/2014/main" id="{A2B8BD9F-8C87-4794-BF85-C71114EB391C}"/>
                    </a:ext>
                  </a:extLst>
                </p14:cNvPr>
                <p14:cNvContentPartPr/>
                <p14:nvPr/>
              </p14:nvContentPartPr>
              <p14:xfrm>
                <a:off x="7772867" y="2705827"/>
                <a:ext cx="161640" cy="141120"/>
              </p14:xfrm>
            </p:contentPart>
          </mc:Choice>
          <mc:Fallback xmlns="">
            <p:pic>
              <p:nvPicPr>
                <p:cNvPr id="74" name="Freihand 73">
                  <a:extLst>
                    <a:ext uri="{FF2B5EF4-FFF2-40B4-BE49-F238E27FC236}">
                      <a16:creationId xmlns:a16="http://schemas.microsoft.com/office/drawing/2014/main" id="{A2B8BD9F-8C87-4794-BF85-C71114EB391C}"/>
                    </a:ext>
                  </a:extLst>
                </p:cNvPr>
                <p:cNvPicPr/>
                <p:nvPr/>
              </p:nvPicPr>
              <p:blipFill>
                <a:blip r:embed="rId223"/>
                <a:stretch>
                  <a:fillRect/>
                </a:stretch>
              </p:blipFill>
              <p:spPr>
                <a:xfrm>
                  <a:off x="7768547" y="2701507"/>
                  <a:ext cx="1702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75" name="Freihand 74">
                  <a:extLst>
                    <a:ext uri="{FF2B5EF4-FFF2-40B4-BE49-F238E27FC236}">
                      <a16:creationId xmlns:a16="http://schemas.microsoft.com/office/drawing/2014/main" id="{30E8FFE8-9E5E-4E2B-8496-E2D40D219C8F}"/>
                    </a:ext>
                  </a:extLst>
                </p14:cNvPr>
                <p14:cNvContentPartPr/>
                <p14:nvPr/>
              </p14:nvContentPartPr>
              <p14:xfrm>
                <a:off x="7943867" y="2761987"/>
                <a:ext cx="113040" cy="90360"/>
              </p14:xfrm>
            </p:contentPart>
          </mc:Choice>
          <mc:Fallback xmlns="">
            <p:pic>
              <p:nvPicPr>
                <p:cNvPr id="75" name="Freihand 74">
                  <a:extLst>
                    <a:ext uri="{FF2B5EF4-FFF2-40B4-BE49-F238E27FC236}">
                      <a16:creationId xmlns:a16="http://schemas.microsoft.com/office/drawing/2014/main" id="{30E8FFE8-9E5E-4E2B-8496-E2D40D219C8F}"/>
                    </a:ext>
                  </a:extLst>
                </p:cNvPr>
                <p:cNvPicPr/>
                <p:nvPr/>
              </p:nvPicPr>
              <p:blipFill>
                <a:blip r:embed="rId225"/>
                <a:stretch>
                  <a:fillRect/>
                </a:stretch>
              </p:blipFill>
              <p:spPr>
                <a:xfrm>
                  <a:off x="7939547" y="2757667"/>
                  <a:ext cx="1216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76" name="Freihand 75">
                  <a:extLst>
                    <a:ext uri="{FF2B5EF4-FFF2-40B4-BE49-F238E27FC236}">
                      <a16:creationId xmlns:a16="http://schemas.microsoft.com/office/drawing/2014/main" id="{59B1DABA-D559-48ED-B195-FFF961C07FDD}"/>
                    </a:ext>
                  </a:extLst>
                </p14:cNvPr>
                <p14:cNvContentPartPr/>
                <p14:nvPr/>
              </p14:nvContentPartPr>
              <p14:xfrm>
                <a:off x="8041067" y="2767387"/>
                <a:ext cx="146160" cy="122760"/>
              </p14:xfrm>
            </p:contentPart>
          </mc:Choice>
          <mc:Fallback xmlns="">
            <p:pic>
              <p:nvPicPr>
                <p:cNvPr id="76" name="Freihand 75">
                  <a:extLst>
                    <a:ext uri="{FF2B5EF4-FFF2-40B4-BE49-F238E27FC236}">
                      <a16:creationId xmlns:a16="http://schemas.microsoft.com/office/drawing/2014/main" id="{59B1DABA-D559-48ED-B195-FFF961C07FDD}"/>
                    </a:ext>
                  </a:extLst>
                </p:cNvPr>
                <p:cNvPicPr/>
                <p:nvPr/>
              </p:nvPicPr>
              <p:blipFill>
                <a:blip r:embed="rId227"/>
                <a:stretch>
                  <a:fillRect/>
                </a:stretch>
              </p:blipFill>
              <p:spPr>
                <a:xfrm>
                  <a:off x="8036747" y="2763067"/>
                  <a:ext cx="15480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86" name="Freihand 85">
                  <a:extLst>
                    <a:ext uri="{FF2B5EF4-FFF2-40B4-BE49-F238E27FC236}">
                      <a16:creationId xmlns:a16="http://schemas.microsoft.com/office/drawing/2014/main" id="{B1DB1440-EB23-41C5-BF36-D43B8BD29B97}"/>
                    </a:ext>
                  </a:extLst>
                </p14:cNvPr>
                <p14:cNvContentPartPr/>
                <p14:nvPr/>
              </p14:nvContentPartPr>
              <p14:xfrm>
                <a:off x="5566787" y="3203707"/>
                <a:ext cx="121320" cy="47160"/>
              </p14:xfrm>
            </p:contentPart>
          </mc:Choice>
          <mc:Fallback xmlns="">
            <p:pic>
              <p:nvPicPr>
                <p:cNvPr id="86" name="Freihand 85">
                  <a:extLst>
                    <a:ext uri="{FF2B5EF4-FFF2-40B4-BE49-F238E27FC236}">
                      <a16:creationId xmlns:a16="http://schemas.microsoft.com/office/drawing/2014/main" id="{B1DB1440-EB23-41C5-BF36-D43B8BD29B97}"/>
                    </a:ext>
                  </a:extLst>
                </p:cNvPr>
                <p:cNvPicPr/>
                <p:nvPr/>
              </p:nvPicPr>
              <p:blipFill>
                <a:blip r:embed="rId137"/>
                <a:stretch>
                  <a:fillRect/>
                </a:stretch>
              </p:blipFill>
              <p:spPr>
                <a:xfrm>
                  <a:off x="5562467" y="3199387"/>
                  <a:ext cx="12996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87" name="Freihand 86">
                  <a:extLst>
                    <a:ext uri="{FF2B5EF4-FFF2-40B4-BE49-F238E27FC236}">
                      <a16:creationId xmlns:a16="http://schemas.microsoft.com/office/drawing/2014/main" id="{08C171B8-F59F-454A-9D3C-F2E752551C7E}"/>
                    </a:ext>
                  </a:extLst>
                </p14:cNvPr>
                <p14:cNvContentPartPr/>
                <p14:nvPr/>
              </p14:nvContentPartPr>
              <p14:xfrm>
                <a:off x="5657147" y="3195427"/>
                <a:ext cx="38160" cy="93240"/>
              </p14:xfrm>
            </p:contentPart>
          </mc:Choice>
          <mc:Fallback xmlns="">
            <p:pic>
              <p:nvPicPr>
                <p:cNvPr id="87" name="Freihand 86">
                  <a:extLst>
                    <a:ext uri="{FF2B5EF4-FFF2-40B4-BE49-F238E27FC236}">
                      <a16:creationId xmlns:a16="http://schemas.microsoft.com/office/drawing/2014/main" id="{08C171B8-F59F-454A-9D3C-F2E752551C7E}"/>
                    </a:ext>
                  </a:extLst>
                </p:cNvPr>
                <p:cNvPicPr/>
                <p:nvPr/>
              </p:nvPicPr>
              <p:blipFill>
                <a:blip r:embed="rId139"/>
                <a:stretch>
                  <a:fillRect/>
                </a:stretch>
              </p:blipFill>
              <p:spPr>
                <a:xfrm>
                  <a:off x="5652827" y="3191107"/>
                  <a:ext cx="46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91" name="Freihand 90">
                  <a:extLst>
                    <a:ext uri="{FF2B5EF4-FFF2-40B4-BE49-F238E27FC236}">
                      <a16:creationId xmlns:a16="http://schemas.microsoft.com/office/drawing/2014/main" id="{A36CA5EB-1573-439D-BA5B-335029DF0A48}"/>
                    </a:ext>
                  </a:extLst>
                </p14:cNvPr>
                <p14:cNvContentPartPr/>
                <p14:nvPr/>
              </p14:nvContentPartPr>
              <p14:xfrm>
                <a:off x="7025507" y="3066187"/>
                <a:ext cx="115200" cy="140040"/>
              </p14:xfrm>
            </p:contentPart>
          </mc:Choice>
          <mc:Fallback xmlns="">
            <p:pic>
              <p:nvPicPr>
                <p:cNvPr id="91" name="Freihand 90">
                  <a:extLst>
                    <a:ext uri="{FF2B5EF4-FFF2-40B4-BE49-F238E27FC236}">
                      <a16:creationId xmlns:a16="http://schemas.microsoft.com/office/drawing/2014/main" id="{A36CA5EB-1573-439D-BA5B-335029DF0A48}"/>
                    </a:ext>
                  </a:extLst>
                </p:cNvPr>
                <p:cNvPicPr/>
                <p:nvPr/>
              </p:nvPicPr>
              <p:blipFill>
                <a:blip r:embed="rId231"/>
                <a:stretch>
                  <a:fillRect/>
                </a:stretch>
              </p:blipFill>
              <p:spPr>
                <a:xfrm>
                  <a:off x="7021187" y="3061867"/>
                  <a:ext cx="12384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92" name="Freihand 91">
                  <a:extLst>
                    <a:ext uri="{FF2B5EF4-FFF2-40B4-BE49-F238E27FC236}">
                      <a16:creationId xmlns:a16="http://schemas.microsoft.com/office/drawing/2014/main" id="{21E68342-8D76-494E-9D63-201B2487BC1C}"/>
                    </a:ext>
                  </a:extLst>
                </p14:cNvPr>
                <p14:cNvContentPartPr/>
                <p14:nvPr/>
              </p14:nvContentPartPr>
              <p14:xfrm>
                <a:off x="7019387" y="3137467"/>
                <a:ext cx="254520" cy="165600"/>
              </p14:xfrm>
            </p:contentPart>
          </mc:Choice>
          <mc:Fallback xmlns="">
            <p:pic>
              <p:nvPicPr>
                <p:cNvPr id="92" name="Freihand 91">
                  <a:extLst>
                    <a:ext uri="{FF2B5EF4-FFF2-40B4-BE49-F238E27FC236}">
                      <a16:creationId xmlns:a16="http://schemas.microsoft.com/office/drawing/2014/main" id="{21E68342-8D76-494E-9D63-201B2487BC1C}"/>
                    </a:ext>
                  </a:extLst>
                </p:cNvPr>
                <p:cNvPicPr/>
                <p:nvPr/>
              </p:nvPicPr>
              <p:blipFill>
                <a:blip r:embed="rId233"/>
                <a:stretch>
                  <a:fillRect/>
                </a:stretch>
              </p:blipFill>
              <p:spPr>
                <a:xfrm>
                  <a:off x="7015067" y="3133147"/>
                  <a:ext cx="2631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93" name="Freihand 92">
                  <a:extLst>
                    <a:ext uri="{FF2B5EF4-FFF2-40B4-BE49-F238E27FC236}">
                      <a16:creationId xmlns:a16="http://schemas.microsoft.com/office/drawing/2014/main" id="{A6011402-5281-4658-A831-317E9C8DC02E}"/>
                    </a:ext>
                  </a:extLst>
                </p14:cNvPr>
                <p14:cNvContentPartPr/>
                <p14:nvPr/>
              </p14:nvContentPartPr>
              <p14:xfrm>
                <a:off x="7111547" y="3267427"/>
                <a:ext cx="157320" cy="126360"/>
              </p14:xfrm>
            </p:contentPart>
          </mc:Choice>
          <mc:Fallback xmlns="">
            <p:pic>
              <p:nvPicPr>
                <p:cNvPr id="93" name="Freihand 92">
                  <a:extLst>
                    <a:ext uri="{FF2B5EF4-FFF2-40B4-BE49-F238E27FC236}">
                      <a16:creationId xmlns:a16="http://schemas.microsoft.com/office/drawing/2014/main" id="{A6011402-5281-4658-A831-317E9C8DC02E}"/>
                    </a:ext>
                  </a:extLst>
                </p:cNvPr>
                <p:cNvPicPr/>
                <p:nvPr/>
              </p:nvPicPr>
              <p:blipFill>
                <a:blip r:embed="rId235"/>
                <a:stretch>
                  <a:fillRect/>
                </a:stretch>
              </p:blipFill>
              <p:spPr>
                <a:xfrm>
                  <a:off x="7107227" y="3263107"/>
                  <a:ext cx="16596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94" name="Freihand 93">
                  <a:extLst>
                    <a:ext uri="{FF2B5EF4-FFF2-40B4-BE49-F238E27FC236}">
                      <a16:creationId xmlns:a16="http://schemas.microsoft.com/office/drawing/2014/main" id="{8A7AB37F-5FB7-4DAF-87AD-280A9817CEA5}"/>
                    </a:ext>
                  </a:extLst>
                </p14:cNvPr>
                <p14:cNvContentPartPr/>
                <p14:nvPr/>
              </p14:nvContentPartPr>
              <p14:xfrm>
                <a:off x="7388747" y="3171307"/>
                <a:ext cx="113760" cy="17280"/>
              </p14:xfrm>
            </p:contentPart>
          </mc:Choice>
          <mc:Fallback xmlns="">
            <p:pic>
              <p:nvPicPr>
                <p:cNvPr id="94" name="Freihand 93">
                  <a:extLst>
                    <a:ext uri="{FF2B5EF4-FFF2-40B4-BE49-F238E27FC236}">
                      <a16:creationId xmlns:a16="http://schemas.microsoft.com/office/drawing/2014/main" id="{8A7AB37F-5FB7-4DAF-87AD-280A9817CEA5}"/>
                    </a:ext>
                  </a:extLst>
                </p:cNvPr>
                <p:cNvPicPr/>
                <p:nvPr/>
              </p:nvPicPr>
              <p:blipFill>
                <a:blip r:embed="rId237"/>
                <a:stretch>
                  <a:fillRect/>
                </a:stretch>
              </p:blipFill>
              <p:spPr>
                <a:xfrm>
                  <a:off x="7384427" y="3166987"/>
                  <a:ext cx="1224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95" name="Freihand 94">
                  <a:extLst>
                    <a:ext uri="{FF2B5EF4-FFF2-40B4-BE49-F238E27FC236}">
                      <a16:creationId xmlns:a16="http://schemas.microsoft.com/office/drawing/2014/main" id="{74159086-0042-42D8-B726-CCD8E61EF30B}"/>
                    </a:ext>
                  </a:extLst>
                </p14:cNvPr>
                <p14:cNvContentPartPr/>
                <p14:nvPr/>
              </p14:nvContentPartPr>
              <p14:xfrm>
                <a:off x="7401707" y="3223507"/>
                <a:ext cx="103320" cy="20880"/>
              </p14:xfrm>
            </p:contentPart>
          </mc:Choice>
          <mc:Fallback xmlns="">
            <p:pic>
              <p:nvPicPr>
                <p:cNvPr id="95" name="Freihand 94">
                  <a:extLst>
                    <a:ext uri="{FF2B5EF4-FFF2-40B4-BE49-F238E27FC236}">
                      <a16:creationId xmlns:a16="http://schemas.microsoft.com/office/drawing/2014/main" id="{74159086-0042-42D8-B726-CCD8E61EF30B}"/>
                    </a:ext>
                  </a:extLst>
                </p:cNvPr>
                <p:cNvPicPr/>
                <p:nvPr/>
              </p:nvPicPr>
              <p:blipFill>
                <a:blip r:embed="rId239"/>
                <a:stretch>
                  <a:fillRect/>
                </a:stretch>
              </p:blipFill>
              <p:spPr>
                <a:xfrm>
                  <a:off x="7397387" y="3219187"/>
                  <a:ext cx="11196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96" name="Freihand 95">
                  <a:extLst>
                    <a:ext uri="{FF2B5EF4-FFF2-40B4-BE49-F238E27FC236}">
                      <a16:creationId xmlns:a16="http://schemas.microsoft.com/office/drawing/2014/main" id="{03D627D9-C6C4-4680-92CF-EECE09BAC3A0}"/>
                    </a:ext>
                  </a:extLst>
                </p14:cNvPr>
                <p14:cNvContentPartPr/>
                <p14:nvPr/>
              </p14:nvContentPartPr>
              <p14:xfrm>
                <a:off x="7578467" y="3120187"/>
                <a:ext cx="112680" cy="173160"/>
              </p14:xfrm>
            </p:contentPart>
          </mc:Choice>
          <mc:Fallback xmlns="">
            <p:pic>
              <p:nvPicPr>
                <p:cNvPr id="96" name="Freihand 95">
                  <a:extLst>
                    <a:ext uri="{FF2B5EF4-FFF2-40B4-BE49-F238E27FC236}">
                      <a16:creationId xmlns:a16="http://schemas.microsoft.com/office/drawing/2014/main" id="{03D627D9-C6C4-4680-92CF-EECE09BAC3A0}"/>
                    </a:ext>
                  </a:extLst>
                </p:cNvPr>
                <p:cNvPicPr/>
                <p:nvPr/>
              </p:nvPicPr>
              <p:blipFill>
                <a:blip r:embed="rId241"/>
                <a:stretch>
                  <a:fillRect/>
                </a:stretch>
              </p:blipFill>
              <p:spPr>
                <a:xfrm>
                  <a:off x="7574147" y="3115867"/>
                  <a:ext cx="1213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97" name="Freihand 96">
                  <a:extLst>
                    <a:ext uri="{FF2B5EF4-FFF2-40B4-BE49-F238E27FC236}">
                      <a16:creationId xmlns:a16="http://schemas.microsoft.com/office/drawing/2014/main" id="{3D335B9A-194C-430A-A95B-AA1AAA51C4DE}"/>
                    </a:ext>
                  </a:extLst>
                </p14:cNvPr>
                <p14:cNvContentPartPr/>
                <p14:nvPr/>
              </p14:nvContentPartPr>
              <p14:xfrm>
                <a:off x="7694027" y="3238267"/>
                <a:ext cx="18720" cy="88920"/>
              </p14:xfrm>
            </p:contentPart>
          </mc:Choice>
          <mc:Fallback xmlns="">
            <p:pic>
              <p:nvPicPr>
                <p:cNvPr id="97" name="Freihand 96">
                  <a:extLst>
                    <a:ext uri="{FF2B5EF4-FFF2-40B4-BE49-F238E27FC236}">
                      <a16:creationId xmlns:a16="http://schemas.microsoft.com/office/drawing/2014/main" id="{3D335B9A-194C-430A-A95B-AA1AAA51C4DE}"/>
                    </a:ext>
                  </a:extLst>
                </p:cNvPr>
                <p:cNvPicPr/>
                <p:nvPr/>
              </p:nvPicPr>
              <p:blipFill>
                <a:blip r:embed="rId243"/>
                <a:stretch>
                  <a:fillRect/>
                </a:stretch>
              </p:blipFill>
              <p:spPr>
                <a:xfrm>
                  <a:off x="7689707" y="3233947"/>
                  <a:ext cx="27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98" name="Freihand 97">
                  <a:extLst>
                    <a:ext uri="{FF2B5EF4-FFF2-40B4-BE49-F238E27FC236}">
                      <a16:creationId xmlns:a16="http://schemas.microsoft.com/office/drawing/2014/main" id="{276B1512-AD4C-44DD-B8BE-E4AFF322C90F}"/>
                    </a:ext>
                  </a:extLst>
                </p14:cNvPr>
                <p14:cNvContentPartPr/>
                <p14:nvPr/>
              </p14:nvContentPartPr>
              <p14:xfrm>
                <a:off x="7779707" y="3110107"/>
                <a:ext cx="170640" cy="155880"/>
              </p14:xfrm>
            </p:contentPart>
          </mc:Choice>
          <mc:Fallback xmlns="">
            <p:pic>
              <p:nvPicPr>
                <p:cNvPr id="98" name="Freihand 97">
                  <a:extLst>
                    <a:ext uri="{FF2B5EF4-FFF2-40B4-BE49-F238E27FC236}">
                      <a16:creationId xmlns:a16="http://schemas.microsoft.com/office/drawing/2014/main" id="{276B1512-AD4C-44DD-B8BE-E4AFF322C90F}"/>
                    </a:ext>
                  </a:extLst>
                </p:cNvPr>
                <p:cNvPicPr/>
                <p:nvPr/>
              </p:nvPicPr>
              <p:blipFill>
                <a:blip r:embed="rId245"/>
                <a:stretch>
                  <a:fillRect/>
                </a:stretch>
              </p:blipFill>
              <p:spPr>
                <a:xfrm>
                  <a:off x="7775387" y="3105787"/>
                  <a:ext cx="17928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00" name="Freihand 99">
                  <a:extLst>
                    <a:ext uri="{FF2B5EF4-FFF2-40B4-BE49-F238E27FC236}">
                      <a16:creationId xmlns:a16="http://schemas.microsoft.com/office/drawing/2014/main" id="{A8121518-1464-45AC-A81D-D178984187BD}"/>
                    </a:ext>
                  </a:extLst>
                </p14:cNvPr>
                <p14:cNvContentPartPr/>
                <p14:nvPr/>
              </p14:nvContentPartPr>
              <p14:xfrm>
                <a:off x="8073827" y="3144307"/>
                <a:ext cx="108360" cy="90720"/>
              </p14:xfrm>
            </p:contentPart>
          </mc:Choice>
          <mc:Fallback xmlns="">
            <p:pic>
              <p:nvPicPr>
                <p:cNvPr id="100" name="Freihand 99">
                  <a:extLst>
                    <a:ext uri="{FF2B5EF4-FFF2-40B4-BE49-F238E27FC236}">
                      <a16:creationId xmlns:a16="http://schemas.microsoft.com/office/drawing/2014/main" id="{A8121518-1464-45AC-A81D-D178984187BD}"/>
                    </a:ext>
                  </a:extLst>
                </p:cNvPr>
                <p:cNvPicPr/>
                <p:nvPr/>
              </p:nvPicPr>
              <p:blipFill>
                <a:blip r:embed="rId247"/>
                <a:stretch>
                  <a:fillRect/>
                </a:stretch>
              </p:blipFill>
              <p:spPr>
                <a:xfrm>
                  <a:off x="8069507" y="3139987"/>
                  <a:ext cx="117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01" name="Freihand 100">
                  <a:extLst>
                    <a:ext uri="{FF2B5EF4-FFF2-40B4-BE49-F238E27FC236}">
                      <a16:creationId xmlns:a16="http://schemas.microsoft.com/office/drawing/2014/main" id="{95AC9778-AA65-4F50-AE46-C3D764979196}"/>
                    </a:ext>
                  </a:extLst>
                </p14:cNvPr>
                <p14:cNvContentPartPr/>
                <p14:nvPr/>
              </p14:nvContentPartPr>
              <p14:xfrm>
                <a:off x="8239067" y="3073027"/>
                <a:ext cx="51840" cy="149400"/>
              </p14:xfrm>
            </p:contentPart>
          </mc:Choice>
          <mc:Fallback xmlns="">
            <p:pic>
              <p:nvPicPr>
                <p:cNvPr id="101" name="Freihand 100">
                  <a:extLst>
                    <a:ext uri="{FF2B5EF4-FFF2-40B4-BE49-F238E27FC236}">
                      <a16:creationId xmlns:a16="http://schemas.microsoft.com/office/drawing/2014/main" id="{95AC9778-AA65-4F50-AE46-C3D764979196}"/>
                    </a:ext>
                  </a:extLst>
                </p:cNvPr>
                <p:cNvPicPr/>
                <p:nvPr/>
              </p:nvPicPr>
              <p:blipFill>
                <a:blip r:embed="rId249"/>
                <a:stretch>
                  <a:fillRect/>
                </a:stretch>
              </p:blipFill>
              <p:spPr>
                <a:xfrm>
                  <a:off x="8234747" y="3068707"/>
                  <a:ext cx="604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02" name="Freihand 101">
                  <a:extLst>
                    <a:ext uri="{FF2B5EF4-FFF2-40B4-BE49-F238E27FC236}">
                      <a16:creationId xmlns:a16="http://schemas.microsoft.com/office/drawing/2014/main" id="{D69AC92E-2DAB-4F71-BC81-1CFB035DD045}"/>
                    </a:ext>
                  </a:extLst>
                </p14:cNvPr>
                <p14:cNvContentPartPr/>
                <p14:nvPr/>
              </p14:nvContentPartPr>
              <p14:xfrm>
                <a:off x="8294507" y="3139267"/>
                <a:ext cx="86400" cy="79200"/>
              </p14:xfrm>
            </p:contentPart>
          </mc:Choice>
          <mc:Fallback xmlns="">
            <p:pic>
              <p:nvPicPr>
                <p:cNvPr id="102" name="Freihand 101">
                  <a:extLst>
                    <a:ext uri="{FF2B5EF4-FFF2-40B4-BE49-F238E27FC236}">
                      <a16:creationId xmlns:a16="http://schemas.microsoft.com/office/drawing/2014/main" id="{D69AC92E-2DAB-4F71-BC81-1CFB035DD045}"/>
                    </a:ext>
                  </a:extLst>
                </p:cNvPr>
                <p:cNvPicPr/>
                <p:nvPr/>
              </p:nvPicPr>
              <p:blipFill>
                <a:blip r:embed="rId251"/>
                <a:stretch>
                  <a:fillRect/>
                </a:stretch>
              </p:blipFill>
              <p:spPr>
                <a:xfrm>
                  <a:off x="8290187" y="3134947"/>
                  <a:ext cx="9504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03" name="Freihand 102">
                  <a:extLst>
                    <a:ext uri="{FF2B5EF4-FFF2-40B4-BE49-F238E27FC236}">
                      <a16:creationId xmlns:a16="http://schemas.microsoft.com/office/drawing/2014/main" id="{413BB139-510F-4599-AB93-04D77F42C5BB}"/>
                    </a:ext>
                  </a:extLst>
                </p14:cNvPr>
                <p14:cNvContentPartPr/>
                <p14:nvPr/>
              </p14:nvContentPartPr>
              <p14:xfrm>
                <a:off x="8464787" y="3058267"/>
                <a:ext cx="126720" cy="155160"/>
              </p14:xfrm>
            </p:contentPart>
          </mc:Choice>
          <mc:Fallback xmlns="">
            <p:pic>
              <p:nvPicPr>
                <p:cNvPr id="103" name="Freihand 102">
                  <a:extLst>
                    <a:ext uri="{FF2B5EF4-FFF2-40B4-BE49-F238E27FC236}">
                      <a16:creationId xmlns:a16="http://schemas.microsoft.com/office/drawing/2014/main" id="{413BB139-510F-4599-AB93-04D77F42C5BB}"/>
                    </a:ext>
                  </a:extLst>
                </p:cNvPr>
                <p:cNvPicPr/>
                <p:nvPr/>
              </p:nvPicPr>
              <p:blipFill>
                <a:blip r:embed="rId253"/>
                <a:stretch>
                  <a:fillRect/>
                </a:stretch>
              </p:blipFill>
              <p:spPr>
                <a:xfrm>
                  <a:off x="8460467" y="3053947"/>
                  <a:ext cx="1353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04" name="Freihand 103">
                  <a:extLst>
                    <a:ext uri="{FF2B5EF4-FFF2-40B4-BE49-F238E27FC236}">
                      <a16:creationId xmlns:a16="http://schemas.microsoft.com/office/drawing/2014/main" id="{C211E231-0012-43B2-BF87-91FD5A43458B}"/>
                    </a:ext>
                  </a:extLst>
                </p14:cNvPr>
                <p14:cNvContentPartPr/>
                <p14:nvPr/>
              </p14:nvContentPartPr>
              <p14:xfrm>
                <a:off x="8613107" y="3125227"/>
                <a:ext cx="73080" cy="74520"/>
              </p14:xfrm>
            </p:contentPart>
          </mc:Choice>
          <mc:Fallback xmlns="">
            <p:pic>
              <p:nvPicPr>
                <p:cNvPr id="104" name="Freihand 103">
                  <a:extLst>
                    <a:ext uri="{FF2B5EF4-FFF2-40B4-BE49-F238E27FC236}">
                      <a16:creationId xmlns:a16="http://schemas.microsoft.com/office/drawing/2014/main" id="{C211E231-0012-43B2-BF87-91FD5A43458B}"/>
                    </a:ext>
                  </a:extLst>
                </p:cNvPr>
                <p:cNvPicPr/>
                <p:nvPr/>
              </p:nvPicPr>
              <p:blipFill>
                <a:blip r:embed="rId255"/>
                <a:stretch>
                  <a:fillRect/>
                </a:stretch>
              </p:blipFill>
              <p:spPr>
                <a:xfrm>
                  <a:off x="8608787" y="3120907"/>
                  <a:ext cx="81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05" name="Freihand 104">
                  <a:extLst>
                    <a:ext uri="{FF2B5EF4-FFF2-40B4-BE49-F238E27FC236}">
                      <a16:creationId xmlns:a16="http://schemas.microsoft.com/office/drawing/2014/main" id="{B514F0B8-80EC-4ACB-9B83-C72564014B98}"/>
                    </a:ext>
                  </a:extLst>
                </p14:cNvPr>
                <p14:cNvContentPartPr/>
                <p14:nvPr/>
              </p14:nvContentPartPr>
              <p14:xfrm>
                <a:off x="8700587" y="3121267"/>
                <a:ext cx="101520" cy="90000"/>
              </p14:xfrm>
            </p:contentPart>
          </mc:Choice>
          <mc:Fallback xmlns="">
            <p:pic>
              <p:nvPicPr>
                <p:cNvPr id="105" name="Freihand 104">
                  <a:extLst>
                    <a:ext uri="{FF2B5EF4-FFF2-40B4-BE49-F238E27FC236}">
                      <a16:creationId xmlns:a16="http://schemas.microsoft.com/office/drawing/2014/main" id="{B514F0B8-80EC-4ACB-9B83-C72564014B98}"/>
                    </a:ext>
                  </a:extLst>
                </p:cNvPr>
                <p:cNvPicPr/>
                <p:nvPr/>
              </p:nvPicPr>
              <p:blipFill>
                <a:blip r:embed="rId257"/>
                <a:stretch>
                  <a:fillRect/>
                </a:stretch>
              </p:blipFill>
              <p:spPr>
                <a:xfrm>
                  <a:off x="8696267" y="3116947"/>
                  <a:ext cx="1101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17" name="Freihand 216">
                  <a:extLst>
                    <a:ext uri="{FF2B5EF4-FFF2-40B4-BE49-F238E27FC236}">
                      <a16:creationId xmlns:a16="http://schemas.microsoft.com/office/drawing/2014/main" id="{971E6E60-2DD4-45B9-98A1-E938911C0241}"/>
                    </a:ext>
                  </a:extLst>
                </p14:cNvPr>
                <p14:cNvContentPartPr/>
                <p14:nvPr/>
              </p14:nvContentPartPr>
              <p14:xfrm>
                <a:off x="6774587" y="2943427"/>
                <a:ext cx="622080" cy="48240"/>
              </p14:xfrm>
            </p:contentPart>
          </mc:Choice>
          <mc:Fallback xmlns="">
            <p:pic>
              <p:nvPicPr>
                <p:cNvPr id="217" name="Freihand 216">
                  <a:extLst>
                    <a:ext uri="{FF2B5EF4-FFF2-40B4-BE49-F238E27FC236}">
                      <a16:creationId xmlns:a16="http://schemas.microsoft.com/office/drawing/2014/main" id="{971E6E60-2DD4-45B9-98A1-E938911C0241}"/>
                    </a:ext>
                  </a:extLst>
                </p:cNvPr>
                <p:cNvPicPr/>
                <p:nvPr/>
              </p:nvPicPr>
              <p:blipFill>
                <a:blip r:embed="rId259"/>
                <a:stretch>
                  <a:fillRect/>
                </a:stretch>
              </p:blipFill>
              <p:spPr>
                <a:xfrm>
                  <a:off x="6770267" y="2939107"/>
                  <a:ext cx="630720" cy="5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0">
            <p14:nvContentPartPr>
              <p14:cNvPr id="219" name="Freihand 218">
                <a:extLst>
                  <a:ext uri="{FF2B5EF4-FFF2-40B4-BE49-F238E27FC236}">
                    <a16:creationId xmlns:a16="http://schemas.microsoft.com/office/drawing/2014/main" id="{BFC1C473-E56D-469D-BE24-FE3B41A419D2}"/>
                  </a:ext>
                </a:extLst>
              </p14:cNvPr>
              <p14:cNvContentPartPr/>
              <p14:nvPr/>
            </p14:nvContentPartPr>
            <p14:xfrm>
              <a:off x="6931907" y="3433027"/>
              <a:ext cx="501840" cy="164520"/>
            </p14:xfrm>
          </p:contentPart>
        </mc:Choice>
        <mc:Fallback xmlns="">
          <p:pic>
            <p:nvPicPr>
              <p:cNvPr id="219" name="Freihand 218">
                <a:extLst>
                  <a:ext uri="{FF2B5EF4-FFF2-40B4-BE49-F238E27FC236}">
                    <a16:creationId xmlns:a16="http://schemas.microsoft.com/office/drawing/2014/main" id="{BFC1C473-E56D-469D-BE24-FE3B41A419D2}"/>
                  </a:ext>
                </a:extLst>
              </p:cNvPr>
              <p:cNvPicPr/>
              <p:nvPr/>
            </p:nvPicPr>
            <p:blipFill>
              <a:blip r:embed="rId261"/>
              <a:stretch>
                <a:fillRect/>
              </a:stretch>
            </p:blipFill>
            <p:spPr>
              <a:xfrm>
                <a:off x="6927587" y="3428707"/>
                <a:ext cx="510480" cy="173160"/>
              </a:xfrm>
              <a:prstGeom prst="rect">
                <a:avLst/>
              </a:prstGeom>
            </p:spPr>
          </p:pic>
        </mc:Fallback>
      </mc:AlternateContent>
    </p:spTree>
    <p:extLst>
      <p:ext uri="{BB962C8B-B14F-4D97-AF65-F5344CB8AC3E}">
        <p14:creationId xmlns:p14="http://schemas.microsoft.com/office/powerpoint/2010/main" val="307403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p:bldP spid="3" grpId="0"/>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1732</Words>
  <Application>Microsoft Office PowerPoint</Application>
  <PresentationFormat>Breitbild</PresentationFormat>
  <Paragraphs>294</Paragraphs>
  <Slides>25</Slides>
  <Notes>17</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25</vt:i4>
      </vt:variant>
    </vt:vector>
  </HeadingPairs>
  <TitlesOfParts>
    <vt:vector size="32" baseType="lpstr">
      <vt:lpstr>Arial</vt:lpstr>
      <vt:lpstr>Calibri</vt:lpstr>
      <vt:lpstr>Calibri Light</vt:lpstr>
      <vt:lpstr>Cambria Math</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610</cp:revision>
  <dcterms:created xsi:type="dcterms:W3CDTF">2019-02-11T10:45:01Z</dcterms:created>
  <dcterms:modified xsi:type="dcterms:W3CDTF">2026-03-19T12:38:14Z</dcterms:modified>
</cp:coreProperties>
</file>